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51"/>
  </p:notesMasterIdLst>
  <p:sldIdLst>
    <p:sldId id="256" r:id="rId2"/>
    <p:sldId id="360" r:id="rId3"/>
    <p:sldId id="369" r:id="rId4"/>
    <p:sldId id="370" r:id="rId5"/>
    <p:sldId id="376" r:id="rId6"/>
    <p:sldId id="371" r:id="rId7"/>
    <p:sldId id="373" r:id="rId8"/>
    <p:sldId id="357" r:id="rId9"/>
    <p:sldId id="364" r:id="rId10"/>
    <p:sldId id="365" r:id="rId11"/>
    <p:sldId id="367" r:id="rId12"/>
    <p:sldId id="378" r:id="rId13"/>
    <p:sldId id="362" r:id="rId14"/>
    <p:sldId id="366" r:id="rId15"/>
    <p:sldId id="358" r:id="rId16"/>
    <p:sldId id="379" r:id="rId17"/>
    <p:sldId id="359" r:id="rId18"/>
    <p:sldId id="381" r:id="rId19"/>
    <p:sldId id="382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94" r:id="rId32"/>
    <p:sldId id="395" r:id="rId33"/>
    <p:sldId id="398" r:id="rId34"/>
    <p:sldId id="399" r:id="rId35"/>
    <p:sldId id="401" r:id="rId36"/>
    <p:sldId id="402" r:id="rId37"/>
    <p:sldId id="403" r:id="rId38"/>
    <p:sldId id="396" r:id="rId39"/>
    <p:sldId id="380" r:id="rId40"/>
    <p:sldId id="404" r:id="rId41"/>
    <p:sldId id="375" r:id="rId42"/>
    <p:sldId id="405" r:id="rId43"/>
    <p:sldId id="361" r:id="rId44"/>
    <p:sldId id="406" r:id="rId45"/>
    <p:sldId id="408" r:id="rId46"/>
    <p:sldId id="409" r:id="rId47"/>
    <p:sldId id="407" r:id="rId48"/>
    <p:sldId id="296" r:id="rId49"/>
    <p:sldId id="283" r:id="rId5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0C688-5CEF-459F-B715-3F26847B8736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C90BB5-A197-40DF-A5A8-D665C77AB9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774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1893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2368-6381-41F4-A4B2-01976DEE9114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E617-DB91-49E0-9D46-CE79E26834B9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/>
          <p:cNvSpPr/>
          <p:nvPr userDrawn="1"/>
        </p:nvSpPr>
        <p:spPr>
          <a:xfrm>
            <a:off x="0" y="0"/>
            <a:ext cx="7541111" cy="2627828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09" y="315744"/>
            <a:ext cx="6899106" cy="220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073" y="208167"/>
            <a:ext cx="2995319" cy="298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9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2368-6381-41F4-A4B2-01976DEE9114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E617-DB91-49E0-9D46-CE79E26834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040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2368-6381-41F4-A4B2-01976DEE9114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E617-DB91-49E0-9D46-CE79E26834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3170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2368-6381-41F4-A4B2-01976DEE9114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E617-DB91-49E0-9D46-CE79E26834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047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2368-6381-41F4-A4B2-01976DEE9114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E617-DB91-49E0-9D46-CE79E26834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3416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2368-6381-41F4-A4B2-01976DEE9114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E617-DB91-49E0-9D46-CE79E26834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35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2368-6381-41F4-A4B2-01976DEE9114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E617-DB91-49E0-9D46-CE79E26834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467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2368-6381-41F4-A4B2-01976DEE9114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E617-DB91-49E0-9D46-CE79E26834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2378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2368-6381-41F4-A4B2-01976DEE9114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E617-DB91-49E0-9D46-CE79E26834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20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2368-6381-41F4-A4B2-01976DEE9114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E617-DB91-49E0-9D46-CE79E26834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3454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2368-6381-41F4-A4B2-01976DEE9114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E617-DB91-49E0-9D46-CE79E26834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67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22368-6381-41F4-A4B2-01976DEE9114}" type="datetimeFigureOut">
              <a:rPr lang="pl-PL" smtClean="0"/>
              <a:t>2020-10-29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8E617-DB91-49E0-9D46-CE79E26834B9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extBox 50"/>
          <p:cNvSpPr/>
          <p:nvPr userDrawn="1"/>
        </p:nvSpPr>
        <p:spPr>
          <a:xfrm>
            <a:off x="164415" y="760313"/>
            <a:ext cx="195179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>
            <a:lvl1pPr algn="l" defTabSz="1828800">
              <a:defRPr sz="4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 dirty="0"/>
              <a:t>Dolny Śląsk</a:t>
            </a:r>
          </a:p>
        </p:txBody>
      </p:sp>
      <p:grpSp>
        <p:nvGrpSpPr>
          <p:cNvPr id="8" name="Group 199">
            <a:extLst>
              <a:ext uri="{FF2B5EF4-FFF2-40B4-BE49-F238E27FC236}">
                <a16:creationId xmlns="" xmlns:a16="http://schemas.microsoft.com/office/drawing/2014/main" id="{DE3669BE-833A-4EC5-AF79-F769C6E207EF}"/>
              </a:ext>
            </a:extLst>
          </p:cNvPr>
          <p:cNvGrpSpPr/>
          <p:nvPr userDrawn="1"/>
        </p:nvGrpSpPr>
        <p:grpSpPr>
          <a:xfrm>
            <a:off x="421821" y="134448"/>
            <a:ext cx="718489" cy="657093"/>
            <a:chOff x="4064000" y="5461000"/>
            <a:chExt cx="735013" cy="709613"/>
          </a:xfrm>
          <a:solidFill>
            <a:srgbClr val="FCD020"/>
          </a:solidFill>
        </p:grpSpPr>
        <p:sp>
          <p:nvSpPr>
            <p:cNvPr id="9" name="Freeform 20">
              <a:extLst>
                <a:ext uri="{FF2B5EF4-FFF2-40B4-BE49-F238E27FC236}">
                  <a16:creationId xmlns="" xmlns:a16="http://schemas.microsoft.com/office/drawing/2014/main" id="{F57B9E18-40BE-461F-A17C-2B0AAC447B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4000" y="5461000"/>
              <a:ext cx="708025" cy="709613"/>
            </a:xfrm>
            <a:custGeom>
              <a:avLst/>
              <a:gdLst>
                <a:gd name="T0" fmla="*/ 142 w 186"/>
                <a:gd name="T1" fmla="*/ 155 h 186"/>
                <a:gd name="T2" fmla="*/ 125 w 186"/>
                <a:gd name="T3" fmla="*/ 165 h 186"/>
                <a:gd name="T4" fmla="*/ 131 w 186"/>
                <a:gd name="T5" fmla="*/ 156 h 186"/>
                <a:gd name="T6" fmla="*/ 121 w 186"/>
                <a:gd name="T7" fmla="*/ 157 h 186"/>
                <a:gd name="T8" fmla="*/ 114 w 186"/>
                <a:gd name="T9" fmla="*/ 156 h 186"/>
                <a:gd name="T10" fmla="*/ 93 w 186"/>
                <a:gd name="T11" fmla="*/ 172 h 186"/>
                <a:gd name="T12" fmla="*/ 60 w 186"/>
                <a:gd name="T13" fmla="*/ 131 h 186"/>
                <a:gd name="T14" fmla="*/ 76 w 186"/>
                <a:gd name="T15" fmla="*/ 131 h 186"/>
                <a:gd name="T16" fmla="*/ 72 w 186"/>
                <a:gd name="T17" fmla="*/ 120 h 186"/>
                <a:gd name="T18" fmla="*/ 71 w 186"/>
                <a:gd name="T19" fmla="*/ 117 h 186"/>
                <a:gd name="T20" fmla="*/ 57 w 186"/>
                <a:gd name="T21" fmla="*/ 117 h 186"/>
                <a:gd name="T22" fmla="*/ 56 w 186"/>
                <a:gd name="T23" fmla="*/ 93 h 186"/>
                <a:gd name="T24" fmla="*/ 57 w 186"/>
                <a:gd name="T25" fmla="*/ 72 h 186"/>
                <a:gd name="T26" fmla="*/ 81 w 186"/>
                <a:gd name="T27" fmla="*/ 72 h 186"/>
                <a:gd name="T28" fmla="*/ 98 w 186"/>
                <a:gd name="T29" fmla="*/ 58 h 186"/>
                <a:gd name="T30" fmla="*/ 60 w 186"/>
                <a:gd name="T31" fmla="*/ 58 h 186"/>
                <a:gd name="T32" fmla="*/ 93 w 186"/>
                <a:gd name="T33" fmla="*/ 14 h 186"/>
                <a:gd name="T34" fmla="*/ 125 w 186"/>
                <a:gd name="T35" fmla="*/ 53 h 186"/>
                <a:gd name="T36" fmla="*/ 140 w 186"/>
                <a:gd name="T37" fmla="*/ 56 h 186"/>
                <a:gd name="T38" fmla="*/ 125 w 186"/>
                <a:gd name="T39" fmla="*/ 21 h 186"/>
                <a:gd name="T40" fmla="*/ 164 w 186"/>
                <a:gd name="T41" fmla="*/ 58 h 186"/>
                <a:gd name="T42" fmla="*/ 145 w 186"/>
                <a:gd name="T43" fmla="*/ 58 h 186"/>
                <a:gd name="T44" fmla="*/ 162 w 186"/>
                <a:gd name="T45" fmla="*/ 72 h 186"/>
                <a:gd name="T46" fmla="*/ 169 w 186"/>
                <a:gd name="T47" fmla="*/ 72 h 186"/>
                <a:gd name="T48" fmla="*/ 172 w 186"/>
                <a:gd name="T49" fmla="*/ 93 h 186"/>
                <a:gd name="T50" fmla="*/ 172 w 186"/>
                <a:gd name="T51" fmla="*/ 94 h 186"/>
                <a:gd name="T52" fmla="*/ 170 w 186"/>
                <a:gd name="T53" fmla="*/ 123 h 186"/>
                <a:gd name="T54" fmla="*/ 178 w 186"/>
                <a:gd name="T55" fmla="*/ 131 h 186"/>
                <a:gd name="T56" fmla="*/ 178 w 186"/>
                <a:gd name="T57" fmla="*/ 131 h 186"/>
                <a:gd name="T58" fmla="*/ 179 w 186"/>
                <a:gd name="T59" fmla="*/ 131 h 186"/>
                <a:gd name="T60" fmla="*/ 179 w 186"/>
                <a:gd name="T61" fmla="*/ 128 h 186"/>
                <a:gd name="T62" fmla="*/ 186 w 186"/>
                <a:gd name="T63" fmla="*/ 93 h 186"/>
                <a:gd name="T64" fmla="*/ 93 w 186"/>
                <a:gd name="T65" fmla="*/ 0 h 186"/>
                <a:gd name="T66" fmla="*/ 0 w 186"/>
                <a:gd name="T67" fmla="*/ 93 h 186"/>
                <a:gd name="T68" fmla="*/ 93 w 186"/>
                <a:gd name="T69" fmla="*/ 186 h 186"/>
                <a:gd name="T70" fmla="*/ 151 w 186"/>
                <a:gd name="T71" fmla="*/ 166 h 186"/>
                <a:gd name="T72" fmla="*/ 142 w 186"/>
                <a:gd name="T73" fmla="*/ 155 h 186"/>
                <a:gd name="T74" fmla="*/ 61 w 186"/>
                <a:gd name="T75" fmla="*/ 21 h 186"/>
                <a:gd name="T76" fmla="*/ 45 w 186"/>
                <a:gd name="T77" fmla="*/ 58 h 186"/>
                <a:gd name="T78" fmla="*/ 22 w 186"/>
                <a:gd name="T79" fmla="*/ 58 h 186"/>
                <a:gd name="T80" fmla="*/ 61 w 186"/>
                <a:gd name="T81" fmla="*/ 21 h 186"/>
                <a:gd name="T82" fmla="*/ 14 w 186"/>
                <a:gd name="T83" fmla="*/ 93 h 186"/>
                <a:gd name="T84" fmla="*/ 17 w 186"/>
                <a:gd name="T85" fmla="*/ 72 h 186"/>
                <a:gd name="T86" fmla="*/ 43 w 186"/>
                <a:gd name="T87" fmla="*/ 72 h 186"/>
                <a:gd name="T88" fmla="*/ 42 w 186"/>
                <a:gd name="T89" fmla="*/ 93 h 186"/>
                <a:gd name="T90" fmla="*/ 43 w 186"/>
                <a:gd name="T91" fmla="*/ 117 h 186"/>
                <a:gd name="T92" fmla="*/ 17 w 186"/>
                <a:gd name="T93" fmla="*/ 117 h 186"/>
                <a:gd name="T94" fmla="*/ 14 w 186"/>
                <a:gd name="T95" fmla="*/ 93 h 186"/>
                <a:gd name="T96" fmla="*/ 23 w 186"/>
                <a:gd name="T97" fmla="*/ 131 h 186"/>
                <a:gd name="T98" fmla="*/ 46 w 186"/>
                <a:gd name="T99" fmla="*/ 131 h 186"/>
                <a:gd name="T100" fmla="*/ 61 w 186"/>
                <a:gd name="T101" fmla="*/ 165 h 186"/>
                <a:gd name="T102" fmla="*/ 23 w 186"/>
                <a:gd name="T103" fmla="*/ 13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6" h="186">
                  <a:moveTo>
                    <a:pt x="142" y="155"/>
                  </a:moveTo>
                  <a:cubicBezTo>
                    <a:pt x="137" y="159"/>
                    <a:pt x="131" y="163"/>
                    <a:pt x="125" y="165"/>
                  </a:cubicBezTo>
                  <a:cubicBezTo>
                    <a:pt x="127" y="162"/>
                    <a:pt x="129" y="159"/>
                    <a:pt x="131" y="156"/>
                  </a:cubicBezTo>
                  <a:cubicBezTo>
                    <a:pt x="128" y="157"/>
                    <a:pt x="124" y="157"/>
                    <a:pt x="121" y="157"/>
                  </a:cubicBezTo>
                  <a:cubicBezTo>
                    <a:pt x="119" y="157"/>
                    <a:pt x="117" y="157"/>
                    <a:pt x="114" y="156"/>
                  </a:cubicBezTo>
                  <a:cubicBezTo>
                    <a:pt x="108" y="166"/>
                    <a:pt x="100" y="172"/>
                    <a:pt x="93" y="172"/>
                  </a:cubicBezTo>
                  <a:cubicBezTo>
                    <a:pt x="81" y="172"/>
                    <a:pt x="67" y="156"/>
                    <a:pt x="60" y="131"/>
                  </a:cubicBezTo>
                  <a:cubicBezTo>
                    <a:pt x="76" y="131"/>
                    <a:pt x="76" y="131"/>
                    <a:pt x="76" y="131"/>
                  </a:cubicBezTo>
                  <a:cubicBezTo>
                    <a:pt x="74" y="127"/>
                    <a:pt x="73" y="124"/>
                    <a:pt x="72" y="120"/>
                  </a:cubicBezTo>
                  <a:cubicBezTo>
                    <a:pt x="71" y="119"/>
                    <a:pt x="71" y="118"/>
                    <a:pt x="71" y="117"/>
                  </a:cubicBezTo>
                  <a:cubicBezTo>
                    <a:pt x="57" y="117"/>
                    <a:pt x="57" y="117"/>
                    <a:pt x="57" y="117"/>
                  </a:cubicBezTo>
                  <a:cubicBezTo>
                    <a:pt x="56" y="109"/>
                    <a:pt x="56" y="101"/>
                    <a:pt x="56" y="93"/>
                  </a:cubicBezTo>
                  <a:cubicBezTo>
                    <a:pt x="56" y="86"/>
                    <a:pt x="56" y="79"/>
                    <a:pt x="57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5" y="66"/>
                    <a:pt x="91" y="62"/>
                    <a:pt x="98" y="58"/>
                  </a:cubicBezTo>
                  <a:cubicBezTo>
                    <a:pt x="60" y="58"/>
                    <a:pt x="60" y="58"/>
                    <a:pt x="60" y="58"/>
                  </a:cubicBezTo>
                  <a:cubicBezTo>
                    <a:pt x="66" y="32"/>
                    <a:pt x="80" y="14"/>
                    <a:pt x="93" y="14"/>
                  </a:cubicBezTo>
                  <a:cubicBezTo>
                    <a:pt x="105" y="14"/>
                    <a:pt x="118" y="29"/>
                    <a:pt x="125" y="53"/>
                  </a:cubicBezTo>
                  <a:cubicBezTo>
                    <a:pt x="130" y="53"/>
                    <a:pt x="135" y="54"/>
                    <a:pt x="140" y="56"/>
                  </a:cubicBezTo>
                  <a:cubicBezTo>
                    <a:pt x="137" y="42"/>
                    <a:pt x="132" y="30"/>
                    <a:pt x="125" y="21"/>
                  </a:cubicBezTo>
                  <a:cubicBezTo>
                    <a:pt x="142" y="28"/>
                    <a:pt x="156" y="42"/>
                    <a:pt x="164" y="58"/>
                  </a:cubicBezTo>
                  <a:cubicBezTo>
                    <a:pt x="145" y="58"/>
                    <a:pt x="145" y="58"/>
                    <a:pt x="145" y="58"/>
                  </a:cubicBezTo>
                  <a:cubicBezTo>
                    <a:pt x="151" y="62"/>
                    <a:pt x="157" y="66"/>
                    <a:pt x="162" y="72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1" y="79"/>
                    <a:pt x="172" y="86"/>
                    <a:pt x="172" y="93"/>
                  </a:cubicBezTo>
                  <a:cubicBezTo>
                    <a:pt x="172" y="93"/>
                    <a:pt x="172" y="94"/>
                    <a:pt x="172" y="94"/>
                  </a:cubicBezTo>
                  <a:cubicBezTo>
                    <a:pt x="174" y="104"/>
                    <a:pt x="173" y="113"/>
                    <a:pt x="170" y="123"/>
                  </a:cubicBezTo>
                  <a:cubicBezTo>
                    <a:pt x="178" y="131"/>
                    <a:pt x="178" y="131"/>
                    <a:pt x="178" y="131"/>
                  </a:cubicBezTo>
                  <a:cubicBezTo>
                    <a:pt x="178" y="131"/>
                    <a:pt x="178" y="131"/>
                    <a:pt x="178" y="131"/>
                  </a:cubicBezTo>
                  <a:cubicBezTo>
                    <a:pt x="179" y="131"/>
                    <a:pt x="179" y="131"/>
                    <a:pt x="179" y="131"/>
                  </a:cubicBezTo>
                  <a:cubicBezTo>
                    <a:pt x="179" y="128"/>
                    <a:pt x="179" y="128"/>
                    <a:pt x="179" y="128"/>
                  </a:cubicBezTo>
                  <a:cubicBezTo>
                    <a:pt x="184" y="117"/>
                    <a:pt x="186" y="106"/>
                    <a:pt x="186" y="93"/>
                  </a:cubicBezTo>
                  <a:cubicBezTo>
                    <a:pt x="186" y="42"/>
                    <a:pt x="144" y="0"/>
                    <a:pt x="93" y="0"/>
                  </a:cubicBezTo>
                  <a:cubicBezTo>
                    <a:pt x="42" y="0"/>
                    <a:pt x="0" y="42"/>
                    <a:pt x="0" y="93"/>
                  </a:cubicBezTo>
                  <a:cubicBezTo>
                    <a:pt x="0" y="144"/>
                    <a:pt x="42" y="186"/>
                    <a:pt x="93" y="186"/>
                  </a:cubicBezTo>
                  <a:cubicBezTo>
                    <a:pt x="115" y="186"/>
                    <a:pt x="135" y="178"/>
                    <a:pt x="151" y="166"/>
                  </a:cubicBezTo>
                  <a:lnTo>
                    <a:pt x="142" y="155"/>
                  </a:lnTo>
                  <a:close/>
                  <a:moveTo>
                    <a:pt x="61" y="21"/>
                  </a:moveTo>
                  <a:cubicBezTo>
                    <a:pt x="54" y="31"/>
                    <a:pt x="49" y="44"/>
                    <a:pt x="45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30" y="42"/>
                    <a:pt x="44" y="28"/>
                    <a:pt x="61" y="21"/>
                  </a:cubicBezTo>
                  <a:close/>
                  <a:moveTo>
                    <a:pt x="14" y="93"/>
                  </a:moveTo>
                  <a:cubicBezTo>
                    <a:pt x="14" y="86"/>
                    <a:pt x="15" y="79"/>
                    <a:pt x="17" y="72"/>
                  </a:cubicBezTo>
                  <a:cubicBezTo>
                    <a:pt x="43" y="72"/>
                    <a:pt x="43" y="72"/>
                    <a:pt x="43" y="72"/>
                  </a:cubicBezTo>
                  <a:cubicBezTo>
                    <a:pt x="42" y="79"/>
                    <a:pt x="42" y="86"/>
                    <a:pt x="42" y="93"/>
                  </a:cubicBezTo>
                  <a:cubicBezTo>
                    <a:pt x="42" y="101"/>
                    <a:pt x="42" y="109"/>
                    <a:pt x="43" y="117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5" y="109"/>
                    <a:pt x="14" y="101"/>
                    <a:pt x="14" y="93"/>
                  </a:cubicBezTo>
                  <a:close/>
                  <a:moveTo>
                    <a:pt x="23" y="131"/>
                  </a:moveTo>
                  <a:cubicBezTo>
                    <a:pt x="46" y="131"/>
                    <a:pt x="46" y="131"/>
                    <a:pt x="46" y="131"/>
                  </a:cubicBezTo>
                  <a:cubicBezTo>
                    <a:pt x="49" y="144"/>
                    <a:pt x="54" y="156"/>
                    <a:pt x="61" y="165"/>
                  </a:cubicBezTo>
                  <a:cubicBezTo>
                    <a:pt x="45" y="158"/>
                    <a:pt x="32" y="146"/>
                    <a:pt x="23" y="1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0" name="Freeform 21">
              <a:extLst>
                <a:ext uri="{FF2B5EF4-FFF2-40B4-BE49-F238E27FC236}">
                  <a16:creationId xmlns="" xmlns:a16="http://schemas.microsoft.com/office/drawing/2014/main" id="{41B9A185-0B75-4AD6-ADF0-B7DE27BFBC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2925" y="5691188"/>
              <a:ext cx="446088" cy="446088"/>
            </a:xfrm>
            <a:custGeom>
              <a:avLst/>
              <a:gdLst>
                <a:gd name="T0" fmla="*/ 116 w 117"/>
                <a:gd name="T1" fmla="*/ 103 h 117"/>
                <a:gd name="T2" fmla="*/ 81 w 117"/>
                <a:gd name="T3" fmla="*/ 65 h 117"/>
                <a:gd name="T4" fmla="*/ 80 w 117"/>
                <a:gd name="T5" fmla="*/ 65 h 117"/>
                <a:gd name="T6" fmla="*/ 84 w 117"/>
                <a:gd name="T7" fmla="*/ 33 h 117"/>
                <a:gd name="T8" fmla="*/ 33 w 117"/>
                <a:gd name="T9" fmla="*/ 6 h 117"/>
                <a:gd name="T10" fmla="*/ 7 w 117"/>
                <a:gd name="T11" fmla="*/ 57 h 117"/>
                <a:gd name="T12" fmla="*/ 57 w 117"/>
                <a:gd name="T13" fmla="*/ 83 h 117"/>
                <a:gd name="T14" fmla="*/ 67 w 117"/>
                <a:gd name="T15" fmla="*/ 79 h 117"/>
                <a:gd name="T16" fmla="*/ 101 w 117"/>
                <a:gd name="T17" fmla="*/ 116 h 117"/>
                <a:gd name="T18" fmla="*/ 106 w 117"/>
                <a:gd name="T19" fmla="*/ 115 h 117"/>
                <a:gd name="T20" fmla="*/ 114 w 117"/>
                <a:gd name="T21" fmla="*/ 108 h 117"/>
                <a:gd name="T22" fmla="*/ 116 w 117"/>
                <a:gd name="T23" fmla="*/ 103 h 117"/>
                <a:gd name="T24" fmla="*/ 17 w 117"/>
                <a:gd name="T25" fmla="*/ 54 h 117"/>
                <a:gd name="T26" fmla="*/ 36 w 117"/>
                <a:gd name="T27" fmla="*/ 17 h 117"/>
                <a:gd name="T28" fmla="*/ 73 w 117"/>
                <a:gd name="T29" fmla="*/ 36 h 117"/>
                <a:gd name="T30" fmla="*/ 54 w 117"/>
                <a:gd name="T31" fmla="*/ 73 h 117"/>
                <a:gd name="T32" fmla="*/ 17 w 117"/>
                <a:gd name="T33" fmla="*/ 54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117">
                  <a:moveTo>
                    <a:pt x="116" y="103"/>
                  </a:moveTo>
                  <a:cubicBezTo>
                    <a:pt x="81" y="65"/>
                    <a:pt x="81" y="65"/>
                    <a:pt x="81" y="65"/>
                  </a:cubicBezTo>
                  <a:cubicBezTo>
                    <a:pt x="81" y="65"/>
                    <a:pt x="80" y="65"/>
                    <a:pt x="80" y="65"/>
                  </a:cubicBezTo>
                  <a:cubicBezTo>
                    <a:pt x="86" y="55"/>
                    <a:pt x="87" y="44"/>
                    <a:pt x="84" y="33"/>
                  </a:cubicBezTo>
                  <a:cubicBezTo>
                    <a:pt x="77" y="11"/>
                    <a:pt x="54" y="0"/>
                    <a:pt x="33" y="6"/>
                  </a:cubicBezTo>
                  <a:cubicBezTo>
                    <a:pt x="12" y="13"/>
                    <a:pt x="0" y="36"/>
                    <a:pt x="7" y="57"/>
                  </a:cubicBezTo>
                  <a:cubicBezTo>
                    <a:pt x="13" y="78"/>
                    <a:pt x="36" y="90"/>
                    <a:pt x="57" y="83"/>
                  </a:cubicBezTo>
                  <a:cubicBezTo>
                    <a:pt x="61" y="82"/>
                    <a:pt x="64" y="81"/>
                    <a:pt x="67" y="79"/>
                  </a:cubicBezTo>
                  <a:cubicBezTo>
                    <a:pt x="101" y="116"/>
                    <a:pt x="101" y="116"/>
                    <a:pt x="101" y="116"/>
                  </a:cubicBezTo>
                  <a:cubicBezTo>
                    <a:pt x="102" y="117"/>
                    <a:pt x="104" y="117"/>
                    <a:pt x="106" y="115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16" y="106"/>
                    <a:pt x="117" y="104"/>
                    <a:pt x="116" y="103"/>
                  </a:cubicBezTo>
                  <a:close/>
                  <a:moveTo>
                    <a:pt x="17" y="54"/>
                  </a:moveTo>
                  <a:cubicBezTo>
                    <a:pt x="12" y="38"/>
                    <a:pt x="21" y="22"/>
                    <a:pt x="36" y="17"/>
                  </a:cubicBezTo>
                  <a:cubicBezTo>
                    <a:pt x="52" y="12"/>
                    <a:pt x="69" y="20"/>
                    <a:pt x="73" y="36"/>
                  </a:cubicBezTo>
                  <a:cubicBezTo>
                    <a:pt x="78" y="52"/>
                    <a:pt x="70" y="68"/>
                    <a:pt x="54" y="73"/>
                  </a:cubicBezTo>
                  <a:cubicBezTo>
                    <a:pt x="39" y="78"/>
                    <a:pt x="22" y="69"/>
                    <a:pt x="17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11" name="Freeform 22">
              <a:extLst>
                <a:ext uri="{FF2B5EF4-FFF2-40B4-BE49-F238E27FC236}">
                  <a16:creationId xmlns="" xmlns:a16="http://schemas.microsoft.com/office/drawing/2014/main" id="{8E37D051-6FCE-4A07-9FA7-EAC48E1B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3888" y="5754688"/>
              <a:ext cx="190500" cy="141288"/>
            </a:xfrm>
            <a:custGeom>
              <a:avLst/>
              <a:gdLst>
                <a:gd name="T0" fmla="*/ 10 w 50"/>
                <a:gd name="T1" fmla="*/ 16 h 37"/>
                <a:gd name="T2" fmla="*/ 48 w 50"/>
                <a:gd name="T3" fmla="*/ 36 h 37"/>
                <a:gd name="T4" fmla="*/ 48 w 50"/>
                <a:gd name="T5" fmla="*/ 37 h 37"/>
                <a:gd name="T6" fmla="*/ 49 w 50"/>
                <a:gd name="T7" fmla="*/ 20 h 37"/>
                <a:gd name="T8" fmla="*/ 17 w 50"/>
                <a:gd name="T9" fmla="*/ 4 h 37"/>
                <a:gd name="T10" fmla="*/ 0 w 50"/>
                <a:gd name="T11" fmla="*/ 21 h 37"/>
                <a:gd name="T12" fmla="*/ 10 w 50"/>
                <a:gd name="T13" fmla="*/ 1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7">
                  <a:moveTo>
                    <a:pt x="10" y="16"/>
                  </a:moveTo>
                  <a:cubicBezTo>
                    <a:pt x="26" y="11"/>
                    <a:pt x="43" y="20"/>
                    <a:pt x="48" y="36"/>
                  </a:cubicBezTo>
                  <a:cubicBezTo>
                    <a:pt x="48" y="36"/>
                    <a:pt x="48" y="36"/>
                    <a:pt x="48" y="37"/>
                  </a:cubicBezTo>
                  <a:cubicBezTo>
                    <a:pt x="50" y="32"/>
                    <a:pt x="50" y="26"/>
                    <a:pt x="49" y="20"/>
                  </a:cubicBezTo>
                  <a:cubicBezTo>
                    <a:pt x="45" y="7"/>
                    <a:pt x="30" y="0"/>
                    <a:pt x="17" y="4"/>
                  </a:cubicBezTo>
                  <a:cubicBezTo>
                    <a:pt x="8" y="6"/>
                    <a:pt x="2" y="13"/>
                    <a:pt x="0" y="21"/>
                  </a:cubicBezTo>
                  <a:cubicBezTo>
                    <a:pt x="3" y="19"/>
                    <a:pt x="6" y="17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90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2" name="Prostokąt 11"/>
          <p:cNvSpPr/>
          <p:nvPr userDrawn="1"/>
        </p:nvSpPr>
        <p:spPr>
          <a:xfrm>
            <a:off x="2353556" y="1448921"/>
            <a:ext cx="96708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endParaRPr lang="pl-PL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hangingPunct="1">
              <a:defRPr/>
            </a:pPr>
            <a:endParaRPr lang="pl-PL" altLang="pl-PL" sz="900" b="1" dirty="0">
              <a:latin typeface="+mj-lt"/>
            </a:endParaRPr>
          </a:p>
        </p:txBody>
      </p:sp>
      <p:pic>
        <p:nvPicPr>
          <p:cNvPr id="13" name="Obraz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1" y="1358277"/>
            <a:ext cx="824925" cy="822984"/>
          </a:xfrm>
          <a:prstGeom prst="rect">
            <a:avLst/>
          </a:prstGeom>
        </p:spPr>
      </p:pic>
      <p:sp>
        <p:nvSpPr>
          <p:cNvPr id="14" name="Straight Connector 52"/>
          <p:cNvSpPr/>
          <p:nvPr userDrawn="1"/>
        </p:nvSpPr>
        <p:spPr>
          <a:xfrm>
            <a:off x="177181" y="1160423"/>
            <a:ext cx="1630104" cy="130"/>
          </a:xfrm>
          <a:prstGeom prst="line">
            <a:avLst/>
          </a:prstGeom>
          <a:ln w="50800">
            <a:solidFill>
              <a:srgbClr val="262626"/>
            </a:solidFill>
            <a:miter/>
          </a:ln>
        </p:spPr>
        <p:txBody>
          <a:bodyPr tIns="45720" bIns="45720"/>
          <a:lstStyle/>
          <a:p>
            <a:pPr>
              <a:defRPr sz="36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239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  <p:bldP spid="14" grpId="0" animBg="1" advAuto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64709" y="3135880"/>
            <a:ext cx="9144000" cy="2387600"/>
          </a:xfrm>
        </p:spPr>
        <p:txBody>
          <a:bodyPr/>
          <a:lstStyle/>
          <a:p>
            <a:r>
              <a:rPr lang="pl-PL" dirty="0" smtClean="0">
                <a:cs typeface="Times New Roman" panose="02020603050405020304" pitchFamily="18" charset="0"/>
              </a:rPr>
              <a:t>Ścieżka historii Wrocławia</a:t>
            </a:r>
            <a:br>
              <a:rPr lang="pl-PL" dirty="0" smtClean="0"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001729" y="5814297"/>
            <a:ext cx="9144000" cy="645497"/>
          </a:xfrm>
        </p:spPr>
        <p:txBody>
          <a:bodyPr/>
          <a:lstStyle/>
          <a:p>
            <a:r>
              <a:rPr lang="pl-PL" dirty="0" smtClean="0"/>
              <a:t>Opracowanie: Elżbieta Kazańska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BVYAAAKRCAYAAAC/c/KQAAAgAElEQVR4Xuy9eZhddZUu/O7p7DNPNc9VmSdIQiBAEMM8Iyq0No4o2ldp+yra7dXb7dReh9ZWaPtp21mkFUUBRQYFDAgkkIQMhMxzVVLzdE6d+Zw9fc+7dp0iEfzu18/X/V82nKcqdfb5nb1/+zes9a53vUvBmeNMD5zpgTM9cKYHzvTAf0MPLGua7117zZVYMK8XjekkookYagCGJqdwuP8kNr/4EmwbcFwF1ZqNmuUCigrXc6EoKoyAgVqthnK5AlXVoSk6NE2HZTlQVRWGrsLzbNiOjZrrgh93VQ2KYUAzDKiKCsex4bkOXMeGqigwdB0KANcDLNuFoZsAFLiOBc3zYKgKFAUIBU3YtRqq1TIMTUEqGcf69W/Evj17EA4HkUzE4doWPNdFPj+DmlWD6ziwLQud3V24eP3F2PD0Btx++wcx0D+AzVu24vDhI9jw/MM4cOAAdu3ahbe//e3S66tXr8a//Mu/YO3atbjwwguxfv163HXXXVB4IYCcPz4+jje+8Y3y729+85u47bbbkE6n8bnPfQ6f/vSn5XM7d+6U90+ePIknnngC3/7293HVlTdKnz3+u19j/foL59p97LHH5DOXX365fM7zPNx55524++67pf3Fixfj+uuvl/b4HZ///Oflenq6l0GTflfg2h7SjQZ+/vOfo7e3F1u3bsWGDRvwhS98AUEzjGSqFbZVw3RmGK7r4mMf+5h8/3vf+17ce++9c/++4YYbwOvhMT09jXvuuQcf//jH5Xf2C9t77rnn0NfXh+PHj0s/8Jo++tGPSh/U2633F6/7G9/4Bj7xiU9Iu/V7e+tb3yptvOlNb4JiNmDH5j+cdt/3338/rrzySmmTB9t59NFHUb++ejubdx7Fpdfcimqlij8+fi++c8NmLGktz82g0I1Pwx585rQZpXdeCvvlryB47ZPy98pLn4S18+unnXNgNIRPPrMen/vsZ2BZNeiaCt3QZAxrmoJQyEQoHIKqaaiULcCDjD8joKNWrWB0eBgJjkuOd8uRz6mKBt0IyByqVqsIR6Iwg0E4jotytYZMIQs1qsu8iOoRWLkaSlNlhIwYTgyN4bv/cS8KjgU9EoKqqwhpQNLQkB3ox1vXr8eyjnaY1RoC8BDvaMW26VH8/qUXcfjEMQSCBjq6O9DZ04lFyxbAcS2EIwFUa2UUiwWZu/1Hj0KHh7amNvR09aCvuwctLa0wzRgULQbHVvDggw9h9+49MiYvuPB89Pb0yvWapgmrVpPxPjw4iHUXrZP+4Hyu1apwHReZ6Sx+9KN70NM7H9dccw1qlTIq5SK6OtoQMHQU8lmYARUA1xTA8Vzk8jMwQgHoAR3TMzPIlYqwHBsuPJhBAw8//CuEQgH5vVwpo1Aq8CtRrVYQiUYRCATx8tYJnB0ZxD/dcPLPrqxf/H0bDtoX4H1veRvi8TiC4TByhQKmp6bR2toCUzOQnZyCV7PBVYtrz+qzzkZjYxq5fA4T0xOoWFUYoSCmp2cQ1GNYOG8xVEVHreagsbUFxZoFNahDDRmwPAtWrQS7WkJ+cgyF0VEolTK8Shm5zDQc20Lf/HmoVKqIBIJoSDchkkhK+zr7WvEwNDIsa3MoEEApl0N2fBIrFi9ELV9ApVhANGjCcy1kM9PQVAXs2WqhBFPToCsq7JoFz7YQNk14XJttG4amwdA1Wac1Q8Mrr+xCa1srwtEQPMVDwAzKGC+XKqhWHDi2i1A4CDNkYnwmi4qiIdXRg50DQ3i5fxj9k3kowRSypRpCkTg8z4GpuDAsCws7mtEYVmHqHhJWFroCeEYIjhFEwVGx49AAGrrmIRBPwTNDUM0wEAgAqoJKtYpAICD7B9cCIxBAtVqDbugyJxWVU1KB4vGR8zcORU/6wP+MC8d2oOsqArI/cd+xZc9wHEfmuK4bgKvAc3k+5zcAlW2p0hcy5z0PngJohi77juyVhiF/5795raFgCLVyGbrjQvM/BlfxYCmADQ+2CriaCkU3oLLvPciz4Qu2Cx0qTFVHQNVhKBoMuNCtMtxKAbZVheW6mM7OYGomi1KthmgigWXLl2P5WWchNzODYCCA4ZNDGBsaRGFmBnalCrdWRT4zg5179yBjW7BNE7aiQHE8aIqCAPdu3q/r/1tTNeQLRSiqBs0w4Wk6HAAW70dToRoBFEpFuHChct+GB409bVkyPjm2OKY5rvhs0ukEWttbMTI6jJWrzsb5a89FsZCX+ZZOpcSmcBUFtuvIelkpVdDc0IxL1l+K/Xv3475f3IcXt2xEPBaSdcxTbKiag1g8iLbWRnR2tCCdSiAaCiIRT0AMCT5jeBgcPIGu3nYcOXIQ45MjCEdMtLU3IxILYmpqEolEQu5BNwwYmoFahWPCk717aHgU45ksqo4Df3XzZI1PJuNoaORe5cmaFQxyPeQcryGbnREbp7GhEa1tbTCMAE4MDELTNbFf4vEoUskUrIoFcCuxFZTyFXYsmpu7MH/+Uliujta2Hvzs5w/goYceR65Qg6GHsWzpWTjv3PMRj8RlrIwMDmHj5o0YnBqF5VURDmvwKjm0hkxcsfIsrGhrhlnII646UO0KqqUCHKeGaDKBtq4OpFJpBIImXK7bjoOy56AaCGLZqlV8sug/dBTTJ4cQBzDZfxQLuttgGh5s1GDLaPageBp0T4fpGNCgwdU0WBpQgwPbkTMATZOX63mo1hyUuGeOjKJSqcl+yDlq6iaCgaDYch77X9egKC5sp8qBCc1TZIxpUGV8KpoO6DpcXYfNfRkeog0N6Fu8GF3zFqBqedix9SX0H+9HtVJDIBCCGQzLuCjXypiamUayqQGLVyxHz6JFgBnE+EwOL+87jF37D+HkMNd4D9FoDMV8EdFIBMl4HPlcAdmZHNSA6e/zqoa2thbYHPOug0gkLPYDbyqbmUJDOiWLydTkuNiuV1x+mZxTLBRQLpWQnclgbGwUffPmYf6C+bBtB5npaVmXotE4apYl6wv7qVKpiF3OXq1UbYyPTiAUCcM0ArBpA8saZ0j/cEwHQ6bstY5ro1otyfVyDJsBHUHTRCQSQSwWkbWV/c71KBwKyUtsfNeWqcT7siwbwWAIZiCIfLGEfCGPUDgiayBtUsu2UanW5DpoD+p6AK7rIZudln2/rbkJQydPYOPzz2Pjxk0YHRvFRGYMb/74m9G+sB2Z0QxeeOAFDOwdwK2fuxW9Z/di8fmLsfWRrdj0wCYM7xrBxOS4vJdqTf1fz6/0V3Hw6AFcdMtF0k65UJb2414Su/ftwlef/SpO7DuBb3/422InvP/r75efL/7wJaxeeZ78fuToQSRXRbBgzQL/39uP4MkfPIk7/v0OdC/rxqfWf0raf9/X3ocdT+yQtub1LkepWMToRD+u+sBV8tlKoYLtv9+O/c8dQktzL3L5CSS7Ilh3yzq5l+HDw/jNN3+DSDiGi95x4dz3nWrAsO2Vl6+U7+Pv1119EzZuegbXf+J6TA1NobinjENHDqJ9ZRvWXLMGwWgQuzbskr5bsfpCtK+J/dl2eZ3v+Pw7cFvnbbjiiqtQThblu/j5UDaKP/zhidf0e2XKxdjoSelH9kP95/ZN21EoVTAxnUH/iUHs3rcP0zM58RXDHKvc07kvcHW2q1Doc8p+LTs1N12Z9/zp/5v7i/++v9O4/v7s+T9n35V54nttZ44zPXCmB870wJkeONMD/8U9sK5nhXf7+9+NgOohmYghkUognEqi5AFbduzC889vgRmIwIOBStVCuWqJQZTL51GqlGTTohNAw4tggVWlU+1hYnxK9jqCTHSaa7aNGoFSKOKouTSGaVTSgbRr0BUPdq0qzlrQMMXgC5gRlMuEeQ0xtD23BhV0xGj8GgiZQXHKbNtCLBrGwvnzkE6lMdB/HJFwCNFIWDZmXdcxPTUJy7Kg0wHUVbR1tGLl6rPRP9CP6669HgcPHMLOnS9jamoaDzzyEwFKCRKdegwODuLv//7vTwMc60AhDdof/vCH2LNnj3yku7tbQNBzzjkHn/rUp7By5UosWbIEf3nL7Xhh8x9x1solct74WB7z+5bKZr99x0a85a3XzQGrBHMJgr744osCINZBwwceeEicQP6NoGtHRwfa2tpw8cUXi6G6eNEaARRorGoIYnD4MDLZIQE6eT7B4VKpJIDol7/0FZx7zpUYHjmKdGNIvuunP/0pPvCBD8j1Echct26dgKD140Mf+hCOHj0q308wNZ/Py+805nmvX/3qVxEMBueAWL7H14MPPij3wzYJ2vIwgwlUKzNyb+zfzs5O6bNj/YP4wJ3/jG989r2nAat1APuhhx6aux5+31e+8hUBd+eA1R1HceUN7xag8pFf3Y1n/8d2BPVXnyaBVb3t0tOerz3yzP8VWK3YwOU/OA93f+1uGXcEmwxDg01gUweCBPPMgIxXy3KhaZoED2gLVsolzGQyiEUjYuTVZp0fnmMYJjIzeVSqFTQ2NsM0gyhVKuJYzpTyCDeGBcUJK0EURotQyipSkSb89JcPYcve3ahqgB4JwDAUhOAg7NRgjY/h1muuRW+qASiVENA1WKEg/u2xR7Dt+CEoAYLCKoLhAFadczbefustiMXDMIMMdtRQLObFydu9axfCwTD6unsxr7cPzU3NMPQAdCME2zPhuiru/+Wv8NLWrWhtbcWixQuwatUq9PX2IBaNyZjMZrMYHR5Bd3cPdM2Q+6cDSGeaAMXGTZtw8PBBAdRPDBzHyNAQzl6xHPPn9QmoFQxoAky7ri1A6dDwEDq6O6EFNJQqZQGq6OzRaSN4seGpJ1GzKkgmE+Ic95/oRyAYEJCT41TRuA4EsXXDcXzi4qN484rMa1bWPxyI4cvPr8D/+ew/CrhHMMSxbAFGYDuIhELQGHAqlmTdMlQNI8PD6COoTJCxXEaxVEC1VhUwuFAoQfVM9PUulOBU1bKQbm7CTLEIPRQQUI1raqlSlHXLUD3Y5SIMeHAqFeSz07BqFTQ1NqJSLsvPWCyOeCKJWCoNxQggNz2NsdFx1KpVuh1waxZcq4bujjZonosTx4+itTEN0+C1nkQ8Ehag2ypbCOgBesYoFwpwq1XEw2G5b6dShkbMQ4UEYUJhExs3PY/FSxchEoug5lqyziuagmq5hkq+AkMJIBgKwVEUZEpVGPE0ikoALw0MYe/ACLKWCicQAVd03w2yodsVhGwb61YuQi0zhKZkFAGn7K/9OoHVCCaKNew/MYa+5SuhR5KwoEmwLl8uy/MlkE8Qlf1ru668HJcgpx+w0wj2KXwpPtBHJ0zxXTPuRdzPXJsgCN/ntXHfmUVPPU+AfQIkLlFTAWd5EJzjZ32HTxy52TcVVYFh6AKEE1glYGvZlozTWCyGUrEk7fA6+BneKz/NJnnNULVZR5J/IGhCUMSF5xDVhYBHvE5eKZc3hSA4FISDQZgMPHoORsfHMZWZkjHZ1t6Krs4OxKMRNCQSOLBnDw7v349CJoNoMITGZAK1UgW/f3oDstyvzSBypTLsSgVBQ0c8aAoI7NZqcC1LQBaCJ5FYHIRiqgycGgEoARMl24bN4B4DsYJcKz4Y60LAZN0lHu1BcR0BdPiy7IqA0y4cnH/++Vi6dDFGBk9iamISfT09MqaCsRgUgkC2i0Q0hu6ObiSiCWx46mk8+YcnMT45JkEQl7YCaqjaZXiehXBIR2MqjsaGJFqa0mhtaZEgC9us1KrYsuUFnL1qGY4ePYjJqRE0NMaxaGEfkqmogE0MmvEZcGxoqi5BIcaIDN3AVCaL0cksciV/beEaVKuVZT8ImBosqyqBpGg8iqHBIaiagnAohkQ8KUGJfKEEXTMxNjaOUCgk35VIRNHZxnmro5QrweCT9QiGmYgnmtDduxieasJyNfz43p/j9089A881EArFcfmlV2J+3wKEjCBoeM1kZnD4+GEcHjmOodEBmAEHhlXE/IYkbjj3XMRqZTRxrFoVWFU/oMYge0dPJxoaG2FIgMGPJBDKKNSqmPFcLDrrbAHtR4dGUJ7OIq6qCDJIonFlt2afgeP3m6Mi4OoIWYRVddi6ioquoMbnzbHN2cN5wHk3C4h6iorNW7ZIoJ7zh0FITTMQFLDSD4Jw/+U0cRyueZ4/vgiuerNzncCqYcDhmAkEULBraOrqxMJlyxCNJTA5OoGtL26GU7agM0Ch6QIg8jlXHQs1x4IRDaGhvQ3NPb2ItbTRsMVjz2zCK4eOYd+h45jOFtDe3o3JiUk0NabR3tKIcqmIQqEMaCQGEOCsoKV1Fli1bVk7ufe7ni1zmcQGjpPxsVHZWy44f62ArYV8XtoluD+TyyEei2P1mtViI49PjMvPnt5eCeTQxuXikc/lZC/hWsU1aGJ8QsBpAa8liKMiEDBn1zhZLmV9pF1tGKrYNrx+AUzBIJCJRDKORCwKnTaPnMfQDm/NQcA0BHglaMwAPdtWFA0z2RlMZzNoam6Grulin9mOC9uyZT3gPsb1mc+W+yuD1S0tzXBtF8eP94O27n2/uheffvDT6FzSib3P7RWgsrGrEV+88YsCOP4psJodzeJj93wM1VJVAFGeb4ZN3Hnena8LxBIU/NP26+fz9k4FVgnWXv7ey/HjT/4YpSMWFs5fIvfEff748cM4evyw7Ah9vQtw8NDeOWD13+/4d3zmkc/g6M6j+MrNX8GqlReiXLRw8Mi207470ZzA/NXz8a8f/Fcc3dKPhp7kafey/I3LMXhgUNqog7H1XWjhuQsRCAfw18v/Wt6rA6DXXXUjHn/ykdPuow7y8nqqxSqWvWHZHOD7/7XdnuU9cm3jJ8bleur/fr1+X3vuWpkDU1NTaEil8KbrrsMdH/wwjGAE+UoN+w4dxR83voCR8QlMTk/KPivznWEbBjtrZSicJ6dAogTqFcWTcTbLb5nbz/k3BlkIqHI88hnxfB6cI2eA1f9iIOFMc2d64EwPnOmBMz3g98AVS8/37vyfH0ZmcgzJRESA1Wg6jbzl4NeP/g7DQxNIJJug6yFAocNKIKOEoaFBDAz2i0Fx9tkrcOEF50NTNORm8pjJ5rHr5T3i4NMn9a22ADQzKKBqxXFh0cTTaLK5qJFxqnqygSqeJ4airhoCfFQtF7ZNhiwdXQcqaBw60OlMcvd1XWFdNaTTOGv5MgEMM1NTCIeCwsghKEOnNTeTFQYJgdVUKomO7na0tDXBcm1c8sZLsG3rNuzY8bI4x/fe/+3XMFbr46WtqVsc57981y2nMVbrwGCxWDxtaH35y18WULEOrK5cejEKxTzK1TwSyQQCRgSeqwrwPDp2DLe97+1z7Sbiabzv/e+ZY5D+5Cc/mWOsvuc978H3vvc9ASoLhcJpwOo5q96IcCQC23IwMTGK4wN75ZoNIyjO3p+yb/MzDo4ce0XumQcB4JXLLsKufZsEBL3pppvQ399/2n3VgVWCtQRh6+zTrq4uYbGSofqlL30JP/jBD/CVr34TtWoevGaeu2LFCoTDYXz7298W1qvY5mSoVMk4AR5++GFhCr//o1/Hj/7l714DrDY3Nws7+NTj8ccfl7bqwOqmlw7g2pveD1VT8bPvfAbb/3b/aecbsYXQz/009IXvk7/bh38Me9sXgWASwbfskL+9HmOVf1/zz0vxnW//0KerkYvl0iW0oRsKjIAm4AkNQIOsGhK8Cbq4rgCp1XJJwB+CcATexMgTq1BBvlgR1mUq2QDDDKBMYJWfcS2YaTJKAnDzFib7pxDTk4gGU/jqN+7GcD4HL2ggEDEEPAjDRnV0BL2JBK46/3wkdAMBz0MwHMK+kyfxs+eex3A5D9XUxamrWSU0Nadw6zvfjksuuQgk5BEM0FQPJ/r7cWD/AZmPixYuFHAjFokJuEOWERlTlu3hVw88gFd2v4LWlmYkEwn09nULIN/S3CROslWtoVAsolapIRKOCpDsG78+wFoo5AX8bGtvxyMPP4xjR4/g8ksvw7nnnOPP2URcmGtkeHDNGRkbEZYXwTSy18gMJHuV/Rc0AhgaHMTk5ISwmYqVIiamJ7FsxRLkCjkMnDyByemMXBccE3/87dO4/7YjaI3SKfWPbMXAzfcswD9++d9x4doLkJvJ4MDefRg4dlxYnc2pNEmKCOoGrEoVnu0Is4dOfiQcQaVSRqlUnGUy+6ykcsUSxlljY4s4lwWOhXAYhXIZiYaUAKtVqybAL51MTfNQyOWQjEWgEwB0bWHrc+3LZKbR1d0l4zuVTqNr3nzosQSO7tiFEwP9CAZCHJrC2DcNQ5iqkVAAo0MnMK+7E5GwiaETA0jEowLS6Youz9iu1lApFaC6LhTbQdjQYVUqcK0qOWbgE+M4HxwcQHtnm7C1q3bV/2kRnDXgVly4NReqZsBWNEwWymjpW4QtB49hz+gETk6XUNODqKlBaMEQSsWCADG1bAYd8SAuPGsBrMww0tEgdIWstRoczYRnxjA0XUTeNdA2bzEcPYiy5WJiahr7Dx2U8dDR0YZYIu6zzRgIlPmlQWewwyHAo0AnM1fX5VkR2OD8IyBTZ6wKe1JYLwRJZXGSfYmQUp314uOqPiQs/9c9O381k1fdoWtsbMCxY0dlbUqlUwiHQzLeCaCRYSsAKsFH+b45tHa2bR945sFAGduUgIRQcfi9dC799zkeFYc/FR8cMg0YQQM120KxXITN56SpiDCbIxaFZ9Ww/5VXMHrypOy9jYkkktEovJqFzTt2ItXTAy2ewImhYQFeg7qGiKFDcx0BWiuFgszHQrGEdHMzZopl5CpVaKEIwqk0sqUysvkCoqk0PLIFXU/mjsG93HKgWDbUWRYit3JPIUO/jFAkiEK5iHRDWpzw/EwGM5lpNKTSiMdiSLc0I5xIIByKYOG8+Vi1fCU2bXwBv3/89xgYGEAoHIaiq8gWsghGAtB0RYBV16kQESb1E4loCHwuBA0j0Zh87+7dO7F02UIMnjwmwGpbWwPWrDkbPT0dEri1LH9OE5TnWsznQJapVbVRtWxUbWA6V8D41BSaGlMMGaNSLcnnSPPldVStKvbs2SuB13S6AZFwXMCvzHQO45MZny1t+GMznYyht7sbOgzUSjUkQnGEAlFoWgjhaBrtXfMRCCfRf3IM9973K2zctEXstJaWTlx39Q1oTDfC8Pi8VKieilK1hJeP7saW7S/As3NIBRSc1dGKy5YtRSA3gwayrasE+i1EExG0dbahua1F2MQOMx5UXZjKFve7QAAjpQKae7qRq5SRn8nDrVRgkq3oeYgYClSF7F1mEXAhIuCpwnBUhGwdmqfBUoGK5sFm7ECYmxo8lRYhX8xM4HMDnnp6g8yPhoYmhENhyZwi2KhrAYSCQQGpCcRzD5b1ySGoqkB1FZkLZMAy6OQFdLihoACrRjSC1o5OCcSPnBzGxOgYlCoBYQLXHIwOgsGAXE+5VkHVc6GRtdnailRnF6JNrfjDizuwedde9A+Po+YoCEfjqJYrKOQLWDivB0FTQy5fRDCUkEwHBvcDpimBNpINwtGIPGvJroonEAoGkMvNYGJ8DAFdR29PFxYtWCD2xeDJkxgdpc2jYDqTxYrlK5BMJTA1OSXA6fLly9HW3oZSuSzrHFmeZKwyeEMWKa+J9sbU9LQwgdmPzDALRcPSR8zk4PcwGBPldfG+ywUJ0PlZNQqCpiFrF0kL8WQMZsCUQBtfZHeTXUtglfYNGaucH9lMBrWahWiUez4DS7qsYww0SaCIY8vx2ey83kq5Itk6fO6xaBy7dr2C2z90G+4ZvAf3ff4+YYHy+MLvvoCdT+0U9uapIGJnWxd6LurGjX9zo7AjeRDw+8ITX5j7/Knnc/2//H2XCwh513vvEuYlj3/b+2/Y+MuN+PkXfj4HSJIpWwdVtz2yHVdedr0EwE9bsyVg5/sm9z/wEwFWCXjyiDXEBAzOnMjhxhvehumpDH735C+l/Uf+9RFhjPK466W7cHjbYWGbfvzej6O5p/k19/L9j30fe586gFw+I3tC/Z74d7Zz6j1efdk1eOLp358GrJ7KpOV3kg28+srV+Ny1n8PF170Nm//wG7FB/ly7n7v6c6eBqrd/4K9wILv3z/b7PK8bf/s3H8H48CCGB0+ir3c+2ru6EUk0oOapGBqfxM7dB5ArFnFy6KSw+xlE5zXMTE9KxpTicY77e52/5bGv+TtnfT35wCcxMADDNZfZJAzavMpwZQCGLNgzx5keONMDZ3rgTA+c6YH/hh64bs3l3kfu+CBOnjiOro5WiagboTBODI/h3p/+HLFYGqFwQsATGr50JErlEkYnRnDg4B4BZq6+6nK89S1vQjKRRMAwMTExic0vbMGGp/+Io8dOQA0Q6lGhGKbIAFASwFHooOsI6CocqwbTgM+OqtVQq9YE4NS0IGou5QAUKKoB09QlJdjQabR7YvTxXG6SdJIuPH8tjhw5QvIaomRbqaoAqzQ8yiXf4KTB3NXdiXkL+mCGAujsbMfy5Svw0IO/xpYtL0FTDTz6h1+cBqyuXnyJH83XDWHC7D+2Ezf9xavMUnGlT0nT/9PHRHCyDqx2ty7HdG4Y6y9dJ6cdOjgM1QuJ0TudHcQH/uqdc8DqOSsvxY5dz2D79u0gmEg2Z10KgH8bHR2dkwI4NdX+3HMuEeOW9sQLm5+QeyHw+Ld/+3d419vvwMYXn8Sx/oOvSbEngErpgbGhGZy19Fw8v/Vx/PieH85d+5/eVzLehL75ndixY4e8KFdA4JSp/TTo6wzaaLwd6y9ejYaGhjmm6p9KDrD/KGUwMzMj98/7vPen92N6cuQ1wOqpEg1/ek315/DsC7tx7U23CXjxsx9/Gc99aMdpjNX650I3PicOWfmRy+aaCl38I+hL3/e6wCoZq5d9/1x865//VQCaWq2CSqUkTrOAkaRzkTWjaYjGkuJUcHySiUFgVdKZFEXALrLV6kZ5tWZJEIFOEtO8NGE8VlEsl6AFdWhhVdKjpk5OIjucQzrSjErZwz984UvQE3GYsTB0U0XEVBF2bEwfPW/J2P8AACAASURBVILr37AOZ8+bB82yEI+GEY5F8fDTz+Ck4+H41CQGhgdRqZVghjivFXR0tuAv3vYWrDl3taTNMsUvn81ibHQMuWwOfb19aEynhR0nrDmZ0wEMj47htw8/jCNHj2Lhwvlyb+mGFM4/f62MWRrABAsdl2mO05LeSmCVKYBcT9gfBGiiibjMZ7KZh04O4Z233irsOk1RUZuVSWDQhQ7g+MQY0g0NAqaS8cL0dIKMBCaZtk5WIp28sfFRDI0MQTN1rL/kDRgaHcJUNiPXOj4xgXS6CTu37Edr7g/4zBUjc2Pg639sQ3/gBnzr7n9GIUe2W0TSaV/Z+TIGB04gRFmGSAQNyRTCARPRcEhYgoV8ThzPxsZGTE5NICNMQQOpZBLFUhn9R/sRNEMCylXIoCfgp6ho7+5CsVRBsUQgxk87p/NNQDcRjQrQyfUxZAbEeacD3rewVxxjBoqaOzolLX7Xxhewd+9+RMNRX1ZFUwWQqpaKAiiVCjPo6ehAPBLC2NgIrGoZba1tyE5lhVFEJlhA0xBQFQwO9COgKKiVSnBqFQHWYsEgKqW8z1bSOM4V3wGiLIauIxIOQ3VVlItV2K4CS1GRKdfQvmAxHnr+BRwYnkRFDcILxlG0FZjRCAozOZEBqExOY3lvM5Z1NcG0CghpLvSAgiLHDpl5Whh7jp5Ey7wlCKVaYKsGpnIF7D94CFtf2ooFCxZg2fKlaG1vgxkMwXIcVG1HAF6mMRfIvHT8DAau5XT0hVFO5qqfMyhOGQN13DP8qOCpB/82m1p4CrDqs165R516rs9c5XNMpVJ45pmnUS6X5BrnzZsn6z2db45Xznl6iALWEsCVa3kVMPVb5TXNgrVk4Mx+lS/kMHsGg5J0KB1PADpXAQxTl/FHFihZ6AKE2DWReohHIshNTaGYm0E5X0AxOyO/h/QAMvk8rn7LW9G1cCH6BwaQnZiAVSojn5mEVSrA4xilBBBTlDM55EslTOVmJCtFC0aghsMCqhe45hmmZKrUbFdYj2SqBhUNIc2QABPvgHaE4zliFwQjQUxlplEsFYVBx7lVY/DCcSQbQDcNaIEAkskkli5aiisuuRy//c1vsWXzVpk7MaZhlwpQdAVagKA1930GTWzAtVAjI9OxYAYYvCXwqsPxbExMjmLZssUoFjMo5KfQ0dGMCy5Yg57eLoZ/xInnmsLnSgmiXK6AdKoBtaqFaDwB3QxicjqLk0ODaGpKo1jMITMziUx2CiRNphuSMldOnhxAd3ev7NF86DRL8nlKmXjyk/sKbZx4LIL21hY4VUeA1aZkE6KhBGxHheVoiKfa0NG9CJtf2oXHnngaBw4eQygYw4JFK3DNldcioBkCLrplBwFNRyQWxu+fexJbX96M/PQQ5rc24A3Ll2BtTxeayc4cHUFMV5FuiKOptQmNzY0wggFJN68Vy4gEQwI6Vm0LbsjEJLM0GPCqVQUQUy0bIdtBlPubZ0GFI+AyQU9JxXUVBFwNpqPKGuEwS0l1qWwg45+BLso8yMuj8AuDCQqODRwXRm8ymUIqmUapVMHBAwcQCkUkoEzgj8FqBj64NxmuJlIfqkO6Wj2wb8Ajkz0cRsmxUHVdROJxsUmGTgwizH3I8mRdIKjJb+d1c70gY5XcW5eSHAQIGfhMpLFl9wHsOHgMieZ2pBrbsGWbH5DNkqHZ0ADbqiAUCqO1vVfGKvciSmhRmoRre8AMyNyPxaOIRkJiJ1AGh/sbs61oFy9ftgTxWBTTmQyGBkdlfExNz8i61dCYQqFQhGPbWLxkEc4//wL5LO3CsbExWYs7u7j/Mlumgnwhh2KxJDIA3L8pY8Hv5zOts/lk/aOkkWkIa5fM6Uw2I2OAgaZkKi7jlucwSy0ejwmb1XX9oCSzl3ivXPPYpk80UJDL5eSa+Rmuv/Ugum+n+qsZ5xaJEVwbaWfzeReLZZx/4RoBG3OTuTkwtb7mxWMpXPD28+bYmVdedh2eevpxAVNXX71apAN4rL1x7esCq7Q/PvitDwj4+bvv/m5uLb3s3ZdhfGAc33zPNwWQJIM11ZYSIJevG667RaRcePD660E0/lv2DhIEHr1fgFV+d2YkI2zSOtv0bz7yv8TOe/DXP8XhwwdOY5+SlUpmLoHVU9myO7cfwq3vfDMaVqQwuH8Qn7rjH/HMH5/Eln0bhQ37woMv4Ed/9yMk041Y+9Zz5vpk/UWX4tlNz5zWFoHUGz5yg3yG0gN1QPn6d96BdVe+Cc89/B84cOj0dm+5+RbkUjlpl/fDgyzgT/3vz+Atb70Z55+76s/2+3y1B//wiTuxfcuLOLB3D9aevw5nn7MG8XQz9XJkr5jIFBAIh3By8CROnBjA6Mgwjhw5jBeefw4dLa1iz8ztdQKk1jNOfDDV3yb9TBQfWCWhQXJIZndQf48W9upcS2d+OdMDZ3rgTA+c6YEzPfBf2AMfevv/8G66/mqMjY6iu6tddPHo4B85NoCf3fdLLFywFKpmCmPUJBMlEkaNDAzY2PD0E2huSeOCC87FksULkYjHsHTJEtG1JGv1Nw8/hg1/3AQYEWQKJWaZCmuVQAIZmky5JLBqGgpcqwINnq85RWfDA6LxFPKlGso1GrjcEH1gNBTyjV8aZwRiCJg2NzXg6quuwu5dr4hWVCgU9JkHLhmFrjDm/PMrWLBwHrp7uzCVmcQ111yFVKoB/3Hvf2DPnn1icD6/9XevAVYT8TjSyZTorG3atgHXvfnK0xirBDppNN56660CMJKlSoYmmZf8SbZpXbe0nuLPdPZvfO3biMdaheU5On4Ut3/wVWD10jfejP6BA0imA5KiTyP0VGCVw2DNmjUyGpiSXwcyVyw/H8lECvFYAo8/cf+c9ilT+Os6qWSS3n777aJNunDhwjkwk/qtpx71ayfoyVR7Hvwsv++FZ1/BkYGX52QTeH8/+9l9eOc73yH3S7CV1xdLdOCub3wB1E+t68XWtVHrfXIqMF1nydY1aU99j9/9rne9CzfffLPcC/uS8gN33f0tbH5x0xwI+8LWA7jmpncL0P/zH30V/3HrXixofFVjtX6PrwesGl1Xis7q6zFWj0yG8JHHzsM/fv5LwtigDin1e5nyyXFJsMlnBwcQi78KrBJUIbBKoIvMjFDAlPFIcIX3R6YJFANmKCifJYuNGoKFYhnhRAgWaohFohg8Ngy76Im+6ssvH8BP7vslYi2NiCRiUKlR6dQQtCqoDA/j9r+4GS2xqKQHpxvTcAwV3/v5/ajE05is1DA0NgyH7KRYCJZdRi4/hXPOWYn583uwfNlinLViGdpaW8TDnZoYRzwah6EFROORII8ZCkE1DOzdvwd/2PA0CoUZ9Pb1ik4cAe2eni6sOfdcAVlLxbLcz/79+4VJnUgkRZMuFkv4QEghLymeTG3f/OIWmacXnH8BCrm8MGRLhQLsqiVgWF1aIBKLymMkI282w9EHshVFtPL4HOhMMrWM+csrV58lDNbN27bgaP8xxBNxLFm8FNnpAr70D9/Aho8cQTJogeD51d9ZigVLVmPFipW46KI3oq21Hel4Eq5lCyP05LF+jA4PYXpyEulkUsBPMuTJmvdBRlUc0unpKfk3nVzqAu/avlNYdy2tbcJWLdcsZPN5pNINAspUKDPAJFprVkuTaZWGDrvK9RGIhyMCCAXDQbi6i+75PYjGotK3imagublF+mRkaARbX9yCEwMDaEw3CONuwfw+TI2NiJ5fIhbzdbUbG1AtUaPagFW1RM+PgFkoYGBAZAMaZPxUi0VY5RKcagXlfA6m4afJU8KFgC0BOzKL+UxVaChXan62gaqjzDwDM4Sndr6Ck5M5eJEEXDOKXIW6mjo8u4ZSNov2aAQreloQ8croTkbhVPNgfjuzHBwtgGzFxY79R7HygvWowBAAb2wqi1f27MGJEyfQ2dUuoGVzS7NIE5DxVrFs1LjxUMvPNKESHKEcjGgLEs+ZBSYl3d9P8w6aZCNS89vXdKuzQsk8J+JDsGUO2Jxz7nw5gFMPHyQl8y2IjRs3Ckt1/vx5IjHDPakebBCdBaZAzwKr0obnrwuvSs2QaeMzVV/9+yxjdta5JyueDqUi+ydlEGx5MdLIICZlEMjicZjeXC4jFYtKWj+lAxyOw+lpTI+PiV4rde4uXL8e82flcBgsyU9OYs/O7ZgYGYLiOCItwlsmCLLvwEGMTU2jUK1iLDOD4YlJGOEwNGq0QoXlsbMJaAcQVA1h1zqVqjCkiauQ8Ux96MlsBo2tzTI3yC4nm1n2+nJFUu4ZRKBUBtcLzhNqba5ccTaOHDoqmpZkBPLF69eDDHxR+qMA5shwfY5GApJSWirmRTuXkjkEVqu1CvK5DDo6W6FqTDGvoKO9GWevXI7GxhRcrqvCpKMt4jOpalVbmFfUZaeOLO0IZhpMTE2I7MLw8Am4Xk1YZdwX2tpbRGrFl08KyT5APUqrZmMmV8CyZSvwyq7dosFNqVEGM7iuFGYIZLvobu9BQ6oVlkXWYgk2TCTTnXj8qeex71A/srmSBMHXnrcO56w8R8YB0+FNT0fECMJyLNz9vX+Bp9moFCexdsViXLBwHszMNFp0DWldRW9bM1pbGxGKhgRY5NpKUBuWLUAtx2PN81DRNZRDBhr6ujE4MS4AX8D1oOTySDIwQ3knl9qqzE1yBNiXYLmrC2tV2KQ+SVWYysLElvwPSgEQAJl9U1XR3NIGIxIRkC4zOS3PmeNnYOAERkZGRPM2Eo9B49xWVASo8+/6usCif8yghKbB0VUoZIzCQ9m2oQdMAQEpBdCQSAp7mqsamap6QEOxlJPMA7Jpuc/ZzDKBghIUlLUghrIFHB+ZhhFLwtVNbN62U/Y/yTKplCUTS1ECaG7qRkdnk+wHwsxkkJU6y0J29wS8JlGA85L2b0NDCi1NjTh+7IiQFbjWMyPCEuFiAxKErVZ90FeyfDxh7hK47OzskIwO/k6JqN7eHrEbmXJPUJc2CGVIuH9PT2WRzeUETGY2CwF9zgnuV2RMk2UajvjgobBJKxUUCjmZi7FEDE2NDQKssr9CQUMAbkpp0UbmXkcNV5Hf0nXs27dP1tqmpiYJuhNE5b9pM/t4GNnJnszXfD4n7P3GhiaMj0/iU5/6JCYq47j5f92MrqVdAnC+8vQrAnqagRDWv+fiORDxrOVrkMOksCkJxI71j0n7fw5Y5XsEP8+5+hxMnpw8bf0+FVhtnd+K4kwR+cm8sEffcOGlaGlpnwP3ZL+YBVTrcgiPP/GQtE2g9Gtv+xo6l3big3d/EE98/wlhwr7tlvfglw/4MgfN3c3CUuXx54DVmYwjciXPb/wj2to6ZG/68F+/XwBTHryuT336s/j1bx5Cz0Xtc31y1WXX4smnf/cardg6S7VjcQeq5Sru+9x9mDzioHPRSmz45XdPa/exx36HJ37/OA6UD0q77ItIIiJg9aENR/CxOz+Bu777tT/b7ysii/HJv/kQtm/eLFlQK1evxrKVqxFLNAqw6moGZvJlxJJhCcBxPaH0xbZtL+EH3/kuGlINMjfrhy+N7QcfT32JfI8Aq/57r8cm9jNPzhxneuBMD5zpgTM9cKYH/ht64MPv/BtvxYplSMQjWLxwvhhHZKCMDE/g0Ud/h6amNhSLVWGXUfze9RxMTI4hFNbx/MYNuHDdeTjvvFXCJCUbb+VZZ0l0nDqKzz2/GS9s2wU1mECGRReYhhhNSKR8bGwCY2SSwUVPVzvcKg3Rkq/3Z1mYKRSRSDcKsMriJCyCIQ6lOJt+4QwpejXrAKfTKVx5xRXY/couAVRFI4ub7qwjKtqIliUMw0WLF6K5pQnH+o/i4x//GIYGh/H447/D6OiY6D0+uuH+OWD1Qx/8a1yy9jox6ml4Mt10z4HtWHf5uXPA6tqVF8FSS3MFopg2T+eZzMsvffGrmMqMS7EpgqIHDx6cKyLFAk9vXHcjqhUXuZkcJjODeOd7bppr9+ab/koAmt8+di8++b/+ThidbIPaqO9+97tFCoARfqbV7927V7RJ+f5LW/aiualN2Gf9/YdRcWbkMwReqWNKY/bUVPzX05PlUDu1UNYdd9yBiYkJ+Sz7glqYqp3A/qPb8a1v3SWgKY3pi99wE57f+LAAxQSO7/jrjyKR7EVne+C0/mEhLcoY1Itv1cHTJza8iP27t0j/83sIzNbf27hlN7a9uEEA1euuu+60vrz00sv88TDLHN6y/RAuu+btkhb+8IP34I5ztuKWVa/V0fzPAqsPvJzCE9M34rb33CbFbXiNdDYi0SAi0ZAwP+no0NkLh/2UeTpPTCElu4up3HxmBFZpiNMBolFeKlcQMMOIpxJwCEi5DorlisgBkNFCncCgGcToyXEpgJTNlnHfLx7CybEJKEETkWgEJovwVIowSgU0KSpuvfE6KHRwdRXBeAQnM5P44S8fRDWcxAS1AA0NiQTTEVVMTo1C0Rz09HQK02bxwnm46srLce6q1cLMKOULki7OFFj2sVWpwTANYXLsO7gHzzzzDEZHR4SVRTYjQRyCueeuOVdYRXROCahu2rRJjN5FS5YgnW4U/UoawqZJcJf9FhBWq12zRd5D0rZFGkSXgA2dfOqzEZAgeEtQhkEaScueBanJvCRKxb47dPggTgwOQAuoiMbCiMYj2LV7F1xJzSUAWEI8msAfHt+Ej5x3ULRWf38ghb9/tAUNDUkUihX0dC9AIp7CsmXLcc7KVWhvafFZu5UKRsj6LZVEqoAAJhmrTPtetmypOLaiB3vyJKamp4R5NNx/XBi9ZF6ZoTAqZA95nrBMhkbISCpB1XRxGmYyWWG6UmqAQBgjUyz4Q3CJBX4m8pNYvGIx0s2NUgiHRYSov2fZjt+vvEbLxsT4OHZse0n0qMlAXrF8KRYtXCDrNTuQDNUT/QPSzwSJ+aJ28Asbn0eIz5LcZJesN1WYuh4L74yPoTGVkGKCLHjE1NFivoBwkGxcKmEDFcpFUIsyFMaWQ0dxbGIKeVeFZYRQUwyULQ+W44IKhPmJDM5d2If5TTHUpkcwvzEJp1ZCWXMFDCnWXIxMFwRQ7Vy0XNiugUgCuWIZxwYGMJPNSPFCghIEmjmOHDrqjiNMQLLgmKpLpuOczqCgLn66PwFC9hcdM85rsqu5F0laIYsyCgDr661y3voM1VkZgNnCGb7Oqi8dIP/NAqMEHggEEpwgwE5ggeAGWcfcp3gugVBfotV3+XwCrV+Qw/+3X5TGZ7P6urCnygDwmvyXJ0W6uP5QascHVwksExN2Zf+WAmSzbGbPsmEQjNI1SQkmE5XjgIFIMxySa03GY6LFyyJXr2x7CcWZLJKRCNKJuOzFBKCZCq+yWFrNwqHjx/Hy3r3y/Dm+zUgUuhmWslUOJQBYkJLyDOSq1rFogr66X5hqplRAIEQgkAC2J8EW7vPcwwlYMTuAfc9nQfkNPp9cNi+APvuE90nAlIX4FI3Py9f6pLQJyYg2dVxdW9iwXEcIlJJ1F4sE0dXdgUQyCtetSio71UIYiGBhnQXz56Gjs0OkTtjPhXxRwJ9du3bLOtLQ3IhoLIJiKS8/JyfHoOkE0PMiEdPUnJbvLpWLkv7NIBFfZDBS2mZe3wIcPnwYHR3tCIdN1EpF2S9y01k4NQctja0CrAImckULlaqOTMHBw799ChPZClw1iHiiEVdfdR1aGltk5GiOgpBiCJjNANM3v3MX0o0xwCrg4jVn4w3LFkOfnkIP2bGRENoaklLwr2JXUKyUhO0cDYahOZ6A4KKPqago6SrsdAydK5Zi+57dAsC2JJKojIwiWK0hTP1x0ee04Cp8jn6GA8eu6mpQqYNK9fzZQCTnmi8a4MtizEY9fF1ewxQGepXSHiVq0erCwh8aGkF//3FZQxhUqlh+YIGlsSg5If/NzicG8x2C1WQn03bkvCY71WAGQBWxYEjGJGc5n7mqu7A9ywdpVBZcclCknA2ZnoEQ1EgSeWrfwsC2fYewc/8hNLa3Y9WaNRgaHcVMLiugY0OyGbWKiqHhYXheDc2tDbIOMOtLiv4FuP9b8FTOI1uyRJqbmyRTo3/guKzZlMAhK5oyD4k4M5d6RMvfByaZfu8XIuRcCkeCMifa21rR1tYu4GdzcyNmcnmYTAsT7XdLAnEM9tI+4Timxj/fo34qJUTYNs+jfUK9YKb2c7/kdedzM7LGMNBAdj9tnsaGNFLJmDwjBg1EM9XywUaexyA751tnZ5cE8+prHNc/2j/+wWuryvxJpJOYnsxI9sU3vvt1LL5w8ZwMAIsl/dW3/grbH98uDM1T097JYL3ls2/BWZecJWzK+nGqlMCp5/O+3n/X++YKTL2ei0XgkiDrg//0oDBD68WnLr/kGikaxrW4nk3gy0KxIJeG3z72wGnFq9g2C1+tu3mdaLQyZZ9apwRbmVrPYlw8TmWpnvr7tq17cNkV63DWVWcJY5Xn10FhSgy896234ZLLrsTHP34nmtek5oDVdWsvxgtbn3+NxmohU5hjqtbb+cA8v7bCqe0u71uJh3/9EO6882M4VDkk7fJ6r//I9QJI87t5Lby3P9fvy4Lz8dm/+xgGjh6VGhkMJDe2tCEcS0ILhEF++/j0jPiYDHQR2KfG76aNG/F//vGLaG5onUv55/X5+58PqsrOzXVCJH4YMOXr1YyPumyASP6Qa+OdkQL4b4ASzjR5pgfO9MCZHjjTA+yBd7/l/eLatLQ0Yl5fj6TO57MFFHNl7N9/CLFYCuVKFcFgRFhAlVoF09PjaGhMYOvW53HpZRfhvPNWQqOl7DlYtmSJCOdPjk3i5V17cWxoHGokjYqk82uIRnzj6/ix4zh2+DBiIROXrb9Y2A1MMRXmSKEoxmnJcpAplhGIxKAGgrKxMnWQzhVTHQXAYhEaVZXUowvWrsX+/fukmiSj9GSyOjQOWUmYrCUxmhUsWrRAWHT9J47jox/9n3j8sd/h5Zd3ifFKX/vlPdtwZGCPgMkXn3clmpKtGB8bEyOxq6sTuUIGL+z8I6ayE1jUswyrV6zF3kO7sOfwTmGnEmB89tlnhbl65cVvFqNrw6aHhV25fv16cZ4IDp615EJ0dyzE2Pi4b1wqNg7370ShmMX8vuU4b80lwm4bnxjBk08/hFIpj1SyCWvOuRgv73oBXd1tp7XH+0sk0rjskuuRjKeEFVCcnsFzm5/B5Mzw3PfzPDJTWbW1Md0ixSxe72hMN6O3cyG2734Rq1atlO8iYMpU7Z6ORVi6aDVKtSJe3PqksBy6OpdgyVI+g20YHNwnbLT29rOgGhHMZE4ilx0QIJUM2XofrFp7LUKmiheffwxtnfNwy7s+jgN7t+GpR+6RSwqGoqiUC2jt6MNtH/57DB47jJ/+6J9e084Nb3kvHv31T+aA1W07j+Liy94sQMaunZuBkd/ih395/DW3+Z8FVm//RR+WXfJBrDvvQjHkqE3GFx0agqt0lHzdJ1VSkFkWhw4TgdVq2S8CRGCVjp+fhuynrFNzLBiOIdWQxlMbNvgMD03H0iXLpFAFGVMcw/mZCsxADPsOHMW3v/djNLZ3IlctS6V3pnFqhQLMUhFrenvxxnPXSOp3KBERgGrzvt347R+fg5ZsRqZsCTBKtirBh1Ixh2DIQEtLWrTUyABfffZZuOzi9ZK6T8YMmap0RAmwkilO2lChkpXK29t3bMOBgwdg2VUZCwRWe3q6sWr12ejs6oLnqRK4ePrpp6XCNP+WZKVpgymHrL7dAUUNiH6eFLbwFGGqhcyQALISQJH0RQJefgV2aoIySEPHmv64b1AzjdaYTa215ZoIZCxYNA+lSgGHDh3A/oP7YAR18d8z2WmR+ZiaLMGc2oN/u+U4PvqbPuyfjiEWDWJ4aByOR0A5jJbmFszvm4f5fX1SOIop9SyAIzqmgYAAq2TY5XN5tLS2ytjjQU09FvEYHx2GWykR2REAgKxkXjsLOMSTKYyOTUghIBazYWBqdHgUba2tmJnOiBQC+4CsVVZibm5vhmeqSLWkpcgMHV0pAON4mM5mhbnLNZDXwLVyoL9fnJXJ8QlJU+3q7BQtPY6B3NgE+o8ck6rwfB4Emfj89u5+RUC1MBlcioeIaaIhHsfM1BRy1AFkyi/15PhM6JjPauWRmeZR19VxUCEEHY3hwWefRcEB3GAUJU9DiVkILGBj1WAVy0gZQZy7sBfNQQV2ZgytERMGGcdBDa5hYGRyBsNTOSxZfR5qqokK031ZPA2KyCdQjoOV3iPRsDhX7Iua7Qi4qpDJFjAFMRH9Rknd9Ku21xktfvkn30Grs8j9GlKzRaxYBEZo0T4jnSws7iWvslR9IPXVl7/fcI5znyJASYeOc71+sKAb9QQJBBJY9UVeX+XS+G29CrLOpZvKjj17XbM5kJKOKsCpIpIYLORGUIhglS/H6kmwhkw5BqAYcOLeyYwOhcAUQRXqUxLwZLDHtmGRUa94CDP9XlEwOTKEk0ePidYv2a6RoClF1hobGlCjtiarolereHnPHmzZvh3BSAwVsuMUFdF4UvZTVk23SlVfa1X1GZACdDMoQm1qXcdYZhKxVEpAcLbLOc+1JxqOwKpWZH3l/bBvqek9NZlBPk+Wnl9QiqARD3Igg0HKPbC72A82XM9CtVaSdwkA8RmzbT5HVkBPpWKSYh1nET+T47MqldiPHz8iNgbBsqbGJjQ1NYs8CO2Zbdt3CPCaakggmYyJBvHiJQvhujVkshPyCocDaGxOYXx8WKQYotGQZP8QdOKYoGayMHdVDc1NjZKK7VgVKRJWKVCb2kJQNxEKsf0YXDeIcs3A4f4JPPnkRuTKgB5KoLWtGzfe+GYJRMn4tRyYzLWv2QLUPfT4QwiGNMRCKi5duxqXrFyBRs9FAyUYahUkoyFha9a8mujPc3yGDRMUkHWqzAagyr2CKbuG5OJ5GKuVcXjwBOLJBJb29iJatVAYHISSyUJnJW/Y8Ki1SkampPgz2O3rnxqUN6HEgi8W7DO24To1vAAAIABJREFUOT8lCDD7IvgqjEtmd2iSWs/nXiwUZbpwbZucymIym0eV6wvbt/3AuwTkyOCm/TfbrkOAlbgtB4XKIo2e6BGTuR02gv7agRosr0qCtQTBOI8IhhbJwncV6NEkgulmTJYdBBta8NK+Q3j2pe1o652H89atw659ezCTz6G1vQVtTZ0oTlvYsWsHxsfGJVOqsSmBcrUoxdrMkIlyhTIQLISpIhoNo7ExLWAoJQWY1UUJgXyOet06dCWC5pZ2scN8yQhdxk95tkgig0tkU1PbnAAmA3MrViyV/mLAkz1MW1OkiSxL1iuyXzmHyEgV7emAL89TZ5VyuSHAzjVMCr2Vy8LQZhFH2jacj4lYSK6ZmQ8c1+xHGc+6Li/awvX5StYqf68Hnng9fuYAA0wsauWgUCzIHrh9+07c/+wvBHys64dyblMD9fWAVb5HgG/NdWuEJUrAjwWnrv7g1a8rBcDz6+BmPc2/3sbBLQcF/DwV3KyDsmRqbr5/C96w7lK5Px51SYB6kOuJPzxyGrD6rne8Dz+978eiDxtvjOPu2+6eY7HW761eVKoO3v7pvdSvledHkhEBOU/Vnq3vLaeeVwdw3/e1982BwrwGHtRU5VEvykVg9dR7rGva1ts9FZTm305ly/6/9XtgWMX37/46hgb8wsJkNSebW2GGYlB0U2Q2ShULCvdVZlhoGnLZDJ566kl89u8/g/nzFksATXa+2T3v9diqdZu6/rN+3fV9nR9lodkzjNXXdfnO/PFMD5zpgTM9cKYH/v/2wF9c+w5vZiYjBh2ZUOJoVMkEVWBVqUdnSgq/qrI2NQuwlFGpFtDYnMDw0HFccME5WLJ4HjTNFaZDX1eXGGg7tu7EwcNHMcO82hCZQhGJ+lNfkKyVgWP9Aqy2Nabx3ne+A4pdhVurCFuALKOh8THs3Lcf49k8LAI5Lo1opmqpom9WT7chaMqUbBqRy5YuFUZmvbopDT+CWYyeu7Yj7KBYLIq+eb2Ix6MYHhnChesuwAO/ehDT0xlxkoJmGKVSWTQlxfEJmFIciulJBGyamhoFoKBDxLRZGlF6gIBQDZqu4uTwgDjssWgKAcMX8Keu1eTUJBy3Ck9l4QAygNJSWZ2G6nSG4I4hxgaBDqafsSgPQRGy8si8m5gYF+2pdrL/CGYowInB45jJTUvaPx0EAjosxkFHV5gAtg2nXMX2nTuwYP58SYeeykwIMMWiGW2tHQK+iFZtjSmZZFAEJLWT6dms4EkmHL97YmpciopQn6u1uUtkBujwMP0ul88LkMUCQsFQWIorDA0NC5DOlO8y0z0JMlDHrZpDqZRDIBCCZkbwlre+DT19vX5KMFQphEKGFRm1NPjZ9zxYjdZ2auIADZ44DrhMq3cRi6cxMT6Cn95z12mSC7lyEGev8nVsyeB48Bf/iruu3YlVnafLAfxngNU9o5QBOBuf/9+fF6e6bkyTtUU2SDAcQIDMbbJPXDowBFYMSWuXQkYW4/I+Y4RjmM+cDoWkhNo2QuE4Pv3Zf8C27dtPm9YssLH2vPMwr28eOtt70du3BM9u2oKf/vIhLFi2HJn8DGJmAAk6Wvk84paF6y+4AH2tLZgpZBFrTWO4lMXDG5/G9kNHoARTiKabEDCpT+qzuSLhgFR7JxCRTERh6powM6+49DJ0dXQhaJiolaui4UinnfOJz6NUm0aqMY6jxw7j0OFDkr7LwAcZWwTQOzrbRUuObOdXXnkFe/buw7KlyxEMs7qwIfOIr0QyjWgshXAk6he30gwZv6LJKPIDBJZ9zTwGWEw6+1wLWHmc2o30x6gXR7YndZyrtqRespAM17ZFixegXCng0cd+i/0H9yISI7ARQqlUgGX7bf9xw0twLLLqA5i/sFnGKxmk+ZKNatVGuUz9Vh3NDQ0CSna0t+MNF12Evp4+xKNcO4Ki6yzXqajC3iQT19eWncTEyDACBOUIYJH5yZRSssBEzlNBNkedQEWK7xBno7Ztd0cnMlPTksJJJ58yAOwXMnqau9ulAJmia1IEhAGa8ckpKYoi42rWcSYQ6xcrUX3WtG5ItWmOK1m7snnseWk7ZqanpUo708YJzo2ODst5nHuUbImFw1I1fuDIEQFFchMTMFUNpqJKIaPALFOEgLESMFByXHl5iQTuefAhKNE41Ai1VT0Uq7Y8J8oOFCazWNHbiyVtTUh4VWjlPFK6539HMo6cZeHEyARmyg7WvvEyjM2UUCMoC6aPG5L6TVY25QsY2OCazPWYld4Zf6MOMNcqi9kQZHXOAqCSujnLmJRASF2vVP52qs5pPeW+zlD1U9f91Hr/XL/Q1Skv/k30WvkcagII+WnkPohAx48FeDg3yOUjKHo6sOqnMXIdmWuXv/PbGFgQts5sAce6Uz8LNrL/bc/xgdZZZivbltRh0Qh1hIUuXB9RcmBRMh9gMjVdgBeON7tWhUJ2qxTGclArFFGhZIfnSLErq1wWNh2BeO5R6cYmkVs4MTyE/sEhLF2+QrRXR0bHBJgxjQBq5ZpIehCkozwIAR+yXaFr0FmIKBjE6NQkjEgYBgvgsOgf54jlIp1IoFohaOozd8ls6u7pwdDwqOyxkqWikW1rCXDEfTgQIHveLyDIdZmgTdWi1q4lfc9ArQ8is11PNGkjkSDSDQkBAMiumpnJYnRsRPYRWafNEJqbmpBIpKBAw7Fjx1EqFxAOG4hEqMMewZrzVkkblAOYmBxBJGqiuSmFkbFBWV+px80gAAMZHB/UmCarvbO9AwGDEgsOPItM9aIwyg2uuRbHjgnTTELTydYGNm7eh207D6JU0xBJtmDBwmW44oqrZe/kGs2gR1QPojJTwPbtL2H7vu0IBDx0tzdi/ZqzcdGyJSIDUB4eglYpIhEJiRakwswLjcy7gK9VWrWE/cpgrOUpGCnm0Hvhefjt80/Dod03fx6W9PaixQxhYvde1EZHoddK5CjDUzkOPVgclzJWWVQKMBhUmh1fYtCQhSzqpn7BGWpn+0sp2ZO2SORwjeX4p11AoI/PIlcoYXw6i2yxinLVngtCEbwnu5WArLTL+elHPWXNJPDHscK5wOJclJVg37uqxfKP0HVqoXP8MAABf53+f9h77zDJzvJK/FTOsaurc5wOk0cTlJBERgSTRRTRBhsMGFjwz/iHF+MENnjxml0wQWDJiAzGIBRQAuUwMxpJk0PPdI5VXTnHfc65Va0Ri9dhn/2v63n66ZnqCvd+97vf977nPe85NFV1+2HxhTGXyMLd2Yf5ZAZPnp2SfuvW3btx6vw5pPMZgaZBXwSWkgNPHX1Kc8jr9wm49gVckqZwuh0oVYoqDLm8TjHuGYdTc1UFSpNJmqls28/nCKAC4XCX9o9g0K9lisU8ShIxzqAxHe/dQNAPn9eLzkgYV155hdHpZYYBhjbrWpc4JoxhaaDHBzvNUqmsCjAcI7HpuQZpv7LB2ZYpIpufIDkLZ0WjqGW3mNT94nK6xaLla7mvc9/hvkyzU64rLEpQ11a6zyoEGuxBaa0yNqqXYbObsRZbUwzKuPxlL36ZTJx2v3A3Vs6vwBfxqSX/Kx/4CiZ6d+Ls0nExSdvt7GRzUgqAZlF8jvrEnNPULb3hI99E73j3s15P4LENLGbXs3ot30Pgk8BsG1i94cM3KHa7uL1/S2Sbxqn94FxhPMdY/aljh/HOv337Bhv29a95C+YXZrBWWsYf/fCPNvRWKQUwefmkdEt5zG1Jgrb5Fv++Ze8WPU9JgraUAI+L///1Rxto/fXP5Vi0tVsJvF7/59frrRzLyEAE9/7TvRtmXf/a5/L1BHPf3f9u/NEffxI/+Pl3NvRd773p3n913NfuWsSff+LjmJk6K2PhwaFh9IxskbwcdZQpBQCzTV0K2lcBxFZXcPddd+Jzf/M5jAxPbACrF4OrBGHbjNU2eMr9lffHb5QJ4D5Y2wRW/29xg833b47A5ghsjsDmCPwrI/CaF7ymyco5WSxMNBnoU0eRYIbPE0CxUIHD6VFbD1uTq7WqjBjsTjNcTgsu2bMN0WhIjFW2zga8PjF77r3rlzg3dQFlkxlNhxueQFi6OaxCk3kRX1nD3PQF9HV24oPv+12UMknYLGRc+uD0eJAu5vH9n92CdLGMXLWBAgPmSl1sByZoPFa2YRdy+Q3tJjrtMuCW3p+VrLqy/i5WSIUaay5pPPX29ohhSP1DGrgcPHgYbrdHTr0UlM+ks3o930czJQryE6wlW0UC/K02PsoKMPgnw4w/ZNYZumlVFMslpMncja+LPcbNnowXanoxOSAQSgCaIGYqnRb4y0DYMDQguFxR8CvWqQLnggJPsvhoxEJdrAzBXhtZob2YnZvFwvycXF35PWzfYsjhd7pw8vQpjI1u0d8I9Kq92k4AtyQwl8wpjiXBTJpkMcgluHnhwgUFvxxLsoC8fr8CRoLjdEMlqMqgm4xmBsDBUEjOz0yked42uxN+fwCZHA0MoHYyJjPUyFMwagLe+e53wx8MKjFnKzxBWo4pwSUyOzn+PN7+vl4sLM7JmZjGDtT/pEs92WNf/dJn8eIXHMCb3vQmPPjgg6DEwkf+8L+hM9ot7UWymtLJZZx5+CtirTqNwrceriu/aJhXPfrxjedsnZfCesXnUDt9A6rnvrfx/Lu+P4LJK9+OFz//xZrjHMu2wQPZazabWWwlMnQEVNMF2WaXtiIBAaaNhn8pkM/QAMhgbMmsqNHEz++4E1+94ev49Kc/LakDXvuDBw9Kz/a+++5DMmlIGfzhf/lTnL6wgIcPH0H34JDaUANOB/xNwEG2pMWCt157rUC8dDkLX38nTq7N4+Zf/AwLqQwaVjcmt+6E0+VAqZwXm6sjHFBCw3uHcS01PXujUVx24FLs2rYL4UBYyTBZo2SLcm4V82nYvdRaNSOVSQqEJ6OdgSt1LilhQHCHxY5TJ0/KlIBmU2yRJ4jICeDz0g3ZraKLy+NHd3cvOjoiSnbJOGrrKMrdlThYzWCrCrBkq3mtBhONfpptcx9qYLJA4MLcwqIkCMhO99Hcy2bCN775dSyvLCAY9iMQ9EkPlufNdeDee+6Gz+/D8NCg9FcZs7MNtVRpSg4lnc4ICCKLiNeTx7Nt6zbs27sfk+OTcvm2mGiwR1ZPGaEgAVi/igVLC4sopNOo5rJws3jh8xtgm4kGRlXE40lkcjmYrVatO1zfqC87NDgoSYBysSCQk0UT3hPUlx0a34JqsyETLCbf9973Sxx56ilMbJ1Ed0+3PkcJssOhhDaXz4txHA6FEPAHtI467S74HC48cte9iC8tix5JIzCCVgTOOyJhfS91R512m459ZmoK0WAA2fUEGqUybAQo6AAfX9f6xgnUMJtRqNeRZXHH78N3f/ozwOVFky29DZN0TykJkUumYCnXsH9yHIMBD7y1Etz1CsJ2M+qFAhKdUSwk01hNpMXI698yiULdjDIsYquyEsfz9Hu9sBIIkqx2XQAYgWUyggUNmmk/ZDQkt+kq7bZ64440EjThqXVqrbYNXS4GOPkxBquV8hnGa1rvbgGs/J/Bgm396PWGRiH3WO4fbcMWPidml762ZbCxwUBtf+8zuqqGckPL3Ep+P/x+tr8br1Xxiu30oASCYdoovUoTgXeCVARbWzqy3BOrVd03/GFBgCxW7ivUUCRIQzaqqkM8buo4Wq0quKBWRSmfQyGbkfRFPLam76K0BZmy5VoN/lAIr3jlq2QUt7S0iEImg2qpiGqxhHq5Jq3iXCaH+HoCiVRG2qx1no/TgfVMRhICoLkY10iunPWmGKvczwkMUeqARUm3xyfzvGq9pj1YayrXKWp2ai3j2BC0pvQHgUIzyvUyyjXKFVl13pRDMFj2xt8Z47DIRHkEtibzswjEcl9l2zRNBwk0cd1iGz9/BNyiArOlCp/PiS1bhjE+MYJao4xCMQOX04pgwKNuFOrSk7VKdislAgjcssunVC6JYcgWWBNlDBpVFHMZdEXC6O6MCgCnxqbN7kej6cXiShbf+9E9WFkvotp0orN7BHv2XYrde/ZJk5pgMUHZoNOLxMoa7rrrF5hfm4fHYxGwevmOSQGro8EAMnOzqOcycJPJz/Z0SiiYoHjQ2jTBVmvCARs8Drfup1ixgNGrDuBbt/4UXVuGsW37NnQFAnCUKkgcOw5zMgUHdfMpA2BuoG5+Blil9jGBPlsDcBDwY7FD96Ygc6NMQdaq5jWZk3WxKLlekKHK26utKSoJD8rENExI5ktIZnJIJ5Oaw/wOaSlLt5/7QkNdIIYOo7k1R+rqNmBHAL+UYKrVYYLNadK+wGKNgyaLVjKf7WjSaMfiRNXiwrnldbi6+lC02LGczaPudKCEJvLVMkr1CtZTCVjrDkTcXZi6MIWp6SnUVMhsCEz1B93YsmVQ2sLcw6nTHunsQDgcFLjE/Yfjz6Lk2kocyWQRhRyLzkHFHeye4jgQHCVjmvcipQNY6PC4nDJ6I/v5sssOGLGriez+vDofCGzywdiWRSi1VrPQVypL11Rdai6nrgX3As53BqaMVTh2ZCiT0EBgNZtJoVEtszaie8LhtGtNZvGR4DfvScaajB0Zg/NY+BwfXAN5LpSY4n1NwzeTpSGDNK6VjMt/ee99+OiHPixjJEoC5FN5MUnfcv27cP3178bffv4vMbd+Xn878+gZlOJ1rK4uiHnZfq1WeJMJY1v3ILa6hECPa+P1lUQTKysLGNw+8KzPH+wb1DFMz03r+k+MbdUYnDx9VOttb3c/+vuGN9rO2wUzjhHPN5VOYH5xWjFKZ6QHXrdf414oZrGwaHSJXX31c/HQQw+INUsG6sUM0c9//u+0Hvzu7/0OKH/QNdKl85s7OYc3v/l6fP/73/mNWV0k0gmb1Ynllfnf8Lkm7Nl/lczxDj/+4Mbf+bmLZ5ex78oX4uADv/iNn0vNXa6FjMs/+KEP48/+4q/wJ5/8I3z9q1/V62me9vjjj/1v485x+e6NN2KkrxszU2c0/3bvuQRDk9vU1cDcksQZq536qlUVwyj7Qgmle++9G1//+g2IRvtUINnYvJ9lXmVswu32f16zNmP1Gaaq0eHBugqlNzYZq7/xEm8+uTkCmyOwOQKbI/B/OwJvfelrm+6WbmYmkxLjw251ionBNux4PIVgsAPktHADJJDHKjuF/Zko7Ng5gUgHwREb+vt6lDChYcY9d9+D06fPyijA6vXAS1fsXFmsmIDHJyfopbk5RAMBvPP6tyCXjMPtsiEYDMDl9aJYr+HL3/hHOINBmJweOQtbLUx2CNb5BWqxrZXmBWR4UoeNST0r4NSA4oOJIwNsBnkEQpjQ9vf1I0SgwGkTAPSjH/0AuVxBgM742ISAh/n5eTEUuDkzKCKjhTIIdAEncEs2AVmravlpQgldtVHF/PwcbDYnHGSI0MRjfUXO4E67Gw6bW/psZImJCdCAEn+yUgl4MGmQLp6ZybFJiRyDWQq4U3+NwQyDASZfkQ5quXkFsLANnYHq0tKSgrmu7qjBqiXoWa/B63RqjGjqQuCUwQWDWoKlc/Nz8LJFlQyvlpES/8/j4mcRWPUHAmp3JvC5vLqiFrZy2RjvaIRsRI9A2OWlFQSCIR68QFWaGBAoZTBGEI3MKwPoMescyCL0+r143XVvULuhQB+HW99DlgoD8DZjlddteHAAp8+cRLNal37Y5MS4wFbqdh1/+lG8622v2LgV3nT9BzCxdZ+C36eeekpAHg1BHnrgX/Da4aP4/atj/+Hb5obHOnH73D68/33vh8ftUVJOYI/3js9H9ioZIQ39kAGqhMHmMvT/0mzNZuLB1kRjXhEsI1jPh4wPmsB7P/BBTG7dij/90z+Vvi0Zn6961auUdFCTdmpqCm984xvx+te+DfOrGaykUnB6vUpJAw4HfNUaPIUCRrw+vPXalyIdj6FkqcIaDeDx2TO4+e5bkW024PGF1HrPpM3ptKrIIK3ERg02iwm5bBqlfB6jgyMY6h3AgX0HBMwzqW7UmgI5mLSmUmtwBcwolikj4BTDm238mVxWGsZkObNl8dixozhx4qSA/bHxMY2VgCZqzFotcDncAuRpksdEmkxu3uNd0W4MDQ1JosNhc+oeadL0hBp6VrJYWQwib5Vt2m13dCMRr9TY5p/Rd/KHOosutx1/87nPSr+Qsg0EWj0eBwIhP86fO42Dhx8XINzdFZUOJZ3KCfpn82Vp/BEIZRIaW4sL4KGJSjyeEHv5wL7LcMUVV8FitmLrxC7JnZhACQFDczSbymBxZhbJ5RU0WLRxOFR06Ih0ItrdJZY3dfDyxYLBgreYxULt6YqiIGC+iO7uLmnv0aGZzN6uvn6k8wXdO1Pnp3Dzd27G3b+8F6FIh9yg9+3fj/GJcYGrYkqS6etw6X5mAswkZWhgGPY68PRDjyI+uyD2U5m6vA67DEq27tiOrq6oEn0yk4rZLDLJFDqou+l0y1W+VizCbrLgqcNHxOKlgQ8tuPJsUbWYQc75rb/8FUoEScjUZWXOgMuwcGEW2wcHMRIJocftQNDUgKtWQbfXg3wqieVID04vLiNfqaOzbxi5ahPhnkEUycazsY0eAsWoPWsy1TV/lVRZLDCxpb1JELdptOCbCdo0NK7S6a1V1aVggKFtYJWoHD/DAC3F2KqTPWeAPxbpeBqSMi3ym8GAMzL3DfaqbGnIGG00EAwHBMgTWGVizYIZ13OuiQI4WvqnGx/ROp52a6kBABuSAG05ABbrNE9arG9DMoAAYlPajYYZusGMJahKpiq1RCUh0JIg4frF/Y6bEQErglQsZrCjhIZpBGJYRCBzlVIPBNa9TjssTUoHNOAg0Oqwab/lnnJhZhbnpqZQppv5rp247g1vRL5sGDDFFmYxO3Ua6yurKGYLkrihtjFb/VdiMcwsLmE5HsNyIiGAtUAJABZwxBYky78Gt929sVeRlR3p6kKhWEYsmVRBgues60wmJIEwXicNruHwrrExN1Bp0OWd52iAhjw3rn08F44nC2GGdB+lR/i8Q5/b3d0tlm0ymVL84XF5JOFAQy4y/2s1znSabPG617Ft2xi279yKYMgLXmY7i27kWVubYs93dnaoyyceW0FsdU0MeoJPBKo8ThYxrCjkUhjq68HQwABcDhZLCUi5kMmbcPjIFG648WcwO8Iw2QIYHt2Oy658LiLRKPL5rNiuXpcLDlgwfXYKd/ziduQqWbhcJpiqReybHMWrn3s1nr97NyIOG5anz0suIVspIJlnkYwSUC4E3B54YIejYYadVmdkljlsCG3bgsfOnETv2LDWdXOxiIUnnkZpeRFRkwXuBiVPngFWywQ1yFLkVSGICRPsopKSSV7fuMd4Y8m8ikxTE7QfqJOKmruNpjomGCtVSkXDXd5shdMbgNXtlQxKYn1dcVrb2LQNurBFnp0QvCd4edtscIuJXVBVxXk003J77PAFDUYpWfouq03fyfMmY7XStCLXsODkzDI6t0yi7HAh2zRheMcO3PPIg/BFwrC57Igl4miUTejx9cnQ7IGH70csvqZYkZrpFRqkDfRiZHRQhRoWAcg0DYVZfLdrDaIJazwWl+cBgdVi0Yxiji38De0Hko1wOgSuLizM6rwYQ1Omg7E6pVwoycM9jfObcTDXPxaIqKPMwicBZxai1OFE2Y1GQ+azsfV17TO6RHXu1XatV+yu4L5NYFXyAjTDKxXQINvUyj3cgMm5JhBcZfGeHWWUOyLQRcDXkAIw/BR4fzFO5HGls0nUakXpO7clWRgLsr7z1JGncerkae1hW8bGMTAwrI6gtdUYYmsruOWWWxDwh1FvmDA3T+Cyiv2XHcCLX/pyjIxuQSqZlMv8ubNnMT87LY8HrisBn1+dIMUi9/SUiAORMDvKDEMumd9Wa5LpYZdAex3m3xhrGJrbBrDHdYJ/b/+b8Xnb2Irv5bkzPr/08st03tdee63G4dChg3rdc57zHHR19Wx0jzFXYOHl6aefwurqKsbGxjA5uVX3JceSICHPlWNNg8377nsQ/3TTt3Di2EkRHWgexzF2uZhD2REId+DKa56H7v5hTF2Yw8z0eeV1Q2O7MTgyBputiqXZc9i1bQzbxkcRDfvhdxlA/ezMBdx5592I9vRi34FLEYp0KififakiFrvoZs6LDMDj3r17HwqFEjqY01lNWF9dwtrKIgrZLPbsuQTdA0Owe/zan0uM8dyGGanVSmmqAk6fPI07br8dP/7xjxHtplFYm5bwm+UA2kzVXwdWn2GyGkVOdmxsAqv/4RRo8w2bI7A5ApsjsDkC/54ROHnvfc1YYl3gHcG5hcVFJFNpVKoNFMt15As0i2GS5oDdbmiCkXVG5DGRXIPF0sRgP0HJUbGpxCazOnD82EnMLSygRl6R04x8uYiANyh2Gc15aKJSLRSwbXQUu7aOy8Sqt7tThjcNtqHG4/jSDd9AdGAYjkAQDerr0O0VBhOVgR6DZAZd7ZYlJqtkXrL9n23xbddRBj5KWLJZXHbZZQri6GAeDPhxxx13qELP1/q8NOow2ADrsfUNlinPmYEoDRb4OYlkXAGvEfi6EAiFcccDP8Xb33m9tEv7IhOwmpxYTp7DBz70PnztH76BgY5t0l41AgdqWXaLAUMzK6NlyiOA0epg6xkd4YsKvMi4pCkQgbm262ibKcWAie8Nd4RBUJzHwnOLRCICUQksVws5tfQzKSTwzISFBgSZTEb/J8DFFn6+j2BrOpvVGPL7L0xfENuNn8fg5NipJ/DyV167cR5tHdk9u67C5PhuJUJkjyyvUJNuRmZEDKoLNN+pkIFgM9gj0rNrwmYtykV8z4HnItozDLOFmnpVBMMdulZ8MEhikso2eup3mulGT70vr1fXjwzkvZfsxje+8Q0dN4+T585xYfsZAWWaJzHRWl6ax2233Ywv/NZZXD1sfP6/53F4wYWP3LoLv/2Od2BkaAgeMrPUhmuB3emCx+NSa3C9zpb+kpJ4jiVBm0wmr3Zzts1B+cm+AAAgAElEQVTJ64atrWSzsuWJIAaDUrbDmcx46Wteiz/5kz8RYP6lL30Jn/3sZ/H444/jZz/7Gb72ta/hsccew4033ohXvuzNeOLYaZi9XnR0d5M7C3OpBHepjAGHE5cNj+DF+/fj+NNPoG/rFiyU0/jV2afx5MosynYTsumcpDCYmBJwJkt8cWkOnR1hdEc7NdfIE+uOdAtw2T65Da96+W8hm8yiXiNzzKuW8Wq9gEwxJoYPWe8ytRL7Mq7xJzBPYJvJ28Bgv64L7y1eC85Jj8+jucSW1ULFMGGzOpyolHm9DVMcm82BkeFRgTA0PAgFQmK957J0srcqYSDwRbY4M0CuCQRYcoWyoa8plgMECmbTSTz8yINi99DEihqI6cy6ANcnjxzCwFAf+vt7xNjN5tIC7OqoK6FiokfmDoEpO5nYvoCSqNhaEovzS8ik8wj4O7Bv76V4/jUvgdcThMlkQyFPV/KaXk9nbq/NgfjyGmKrMaysriK2HleyxHuQILI/6JeEwdzsjFyl6WjucjIZ65SGnc/j0lpEtrjXF5G+IAHZQ0cO4X9+6X/A7XUh2tON6fkZdPV0i4F7/MQJ+HwBXHXVNdLstZppGNKUi/no8ChMxSoevOU22Co1eF1u1A2EDUurq/i9D/w+ugf7BAQuLy5gZvqCQGW22boI0DWahgZkoYSezqiKOFzDLQ470qUyijYLEvkifnH//QJa2UZsImuMLM5iHomlVbzs6itRS8TR63VhKBRAM5uFh9qeNgumgj04dPYCSvUmhie2YzWZw8CWSawlM3B7fVqfVPhSsUiKxsY9RQ1V6SpapPHJNcTppD53QXvdzMys1ofXve66lg4gARe2wTc0nwzdPKPdVZ8lGUgDQOVncY02dAEFyxqmUGKqGkk1WxTbbFbj/wa7tW26sdHer9na+pSLpATazxnfaKSBYk62HL3Pn7+g8+D9s2PHzlaCT0YswVQj+ZckA/ctsTaNc2ibrPDzisWy9gCBzCoE2eB2uqXtaOjJEtSizrHR/UC9UbJOzQ1K8nCsqXFuUtKttt4WU1ggvtUiNmlHpAPhgBeL509iZfocTNUqbC0TvGqVkg1VOa57QyE5t9/0ve/JsZ1e8k3uJzIUorxGHZamRfskGeA2lwvhaCcWlpeRL5Xh8BlSQzLHEuu4Dp/boyKGrhJb0RsVlGplNG1m2FTkY7mYTvXElnmdDf1bo4XUAKp5rflD4ELawRuat/xI44KyYGE2NVCtUxeyCrfLIl3McjmP5z//uZjYOopAgJqtZFLRwZ2/WfiJa88IsD3capGZGduoqaXeqBThsAB2axMdQa+KK1snJuFjDGX2IJVp4Gs3/BD3PXQcDm8v6vBi+64DuPp5L0Q6m5OhUJNAlwmoFss4dewk7r7nTvSN9KFSySG5Oo83vOwleMerXgkfjbwqJVgaNUS7IwBZtMWc2MYskJYyObhhgxt2NAoVjXGwpwve0SGslvLoHOxDX083imsxnHn4UUTNZnSYLHA2qMbKtvoaKnSk5xhJy4VmcEZhsk65KbMVZgJ0NIpSUcQsyY4CtTxzuQ25GN5DfA/b93mNfB6P7lMCgwRn+G00AmwD4WR6Li4uqvjc1RnB6vLKBqNZFTkW81qFZhYvGQMR3KYertNllR4vdaSpiU0GHckGFrsLdYsLmSrw5NkZ9G7dibrHj1ixhMjQEIpmwO7z4PSFs8jkM4iGujEUGUYwFMRff+6vpdtqd9mQSMUFIm4ZG8XS2iImJ8fQ39tjxJQeSk1E1eHR1dUlKZjEegaNOjtcqDPclGxEtVISY9Xn9ej+ZPGNBdIUzcgGB9R50TbOHOT+S7aozygkUSeV6yYlrlj4Y0zK/Y3rg4CyehOpdEqFixIB2AalN+x6XZFSHvW6xplt3X6vGx1BH9KphNG1IrmOpkBXl9sp1irHlmsNgUUCkowTDGMrms8Z6yNBWwLMlWoRTg/16u0GoYB6zDYHctmCJKbGxiYUh/AY+ZPP0YSrjp/+9Ba8+MXXqtuFcdOvHrwfiVwKL33pS7F7107s2LFdsQ3Hc9fOnfB7PYYMFj0bZNTFLjyHijG5TGajw0BrZYmmcyUdN8F8xnD83f43n+cayLiZPxwDHjv/LekngdbGHsFumBe88IUae8an/Dvjcc5pjgmLyuoetHO8DY1axtHKvWi+Jo1c4/v4nngipjxhbMs4Dj52CD/43g9x7sw5rVcs3hRKRd1bDZoZmswIhDowMrkDY+M7EO7sg9niRoVGY7UyfB4z/G4LuiIBgaodAS8CHkqWmHHq1Cnc+8tfKebdtmMXhke3oCPcqc4WsautZlhN1Gyro1yq49yFBXzqU5/G/j278ZIXPBehgAeZ5Doy6SQuueQS+IJhNE021GBG3UT5ISt8fivSqaI6Aw4+9ih++s8/xrmpswiGItrP2l6Hz6zTbQMrY91uM1Xbc6r9umdeT23uViH03xP8b75mcwQ2R2BzBDZHYHME/iMjcPgnP27SXEVVfBoTVCtI5fJYT2cETsRjKayupZBIsB2dUgD1VsIGBEN0PafBBeBkazfZQ5U6opEokvEUKmQ+Oc2omdmSWRW4wO5Csg7qNFcxmTE5Oorx0WE0q0UM9PUgEAoilkzgyNGj+MWv7kOoqxeejogEzqn12qRBASmNbPOSCySBSCMJZrDBgCccCAqYI8BjBGYG2MZg58orr9R71tZWFZDefPM/wePxykFV2l2ZnGEmVDBal7Zt2yYAlMGMtF3rFRlNMGBhskUwlCDHN37wJQU63/zmN/He974XWwcvw+m5gxvBz0uueINaxJfX5pXQel1B0ByKAFMgGJD2G012GLwzyE+mE2KFZjJZmVeVK2R0OhAKRGRMlStkxEphEsJATLpBZmiMg34CuCakUuuIx5bEzJoYncDE2KSYCUvLS1iNrcDpdmJwYAidkajkCJjE8DvImgsGgphfWtAYEMBioHLPgz/H6dOnldBzfDmWjz76qIyknn/Na+APdCCbywikSyQyaDQZVAdkSER9WQKA0pY0WxFbfgqf/9xnNFX/63/9U/zOhz6j6zg7c8aQdugeFislm06IKUjzk0I+LSd2tldXygXkcylEoz1iIR98/CFkMkmEO7rQGe0Tw4Cg3oc//GFJPJw4cUKGWWurczj0wI/wT2+fwnCQvLr/82MlZ8Pbvj2GV7zubZgcHRMbhMAekzKyJtn+2gZWyXCsM5k0NwW8krXIH7Z9ymFcVAfDwIbJP5lrHF/Om0KphDdc/3Z87GMfEwj+d3/3d5pL73nPe9Tm/Rd/8RdyAr7llp/jNS97Jx554jAsXg+CnR0ytrKTWZXLYWu4Ay+/9DJEbWRg5NC5ZQAPnTmKe888hSWUES9n4LYb5lQC450OGVjNzpzHxMQ4vG6X2C8Btx9Bb0jAw1D/EPbuuQT9PYNUtUQxX0QunQKtnSvI4sGH7kMstqprS4kImlFRXoL3IhMqJhKhcFjslUOHDmOFWqN2wxGbY0FQetfunbq3yHbjfUzw0uMOtOQUaNriUium3+OXEzfb7sOBiMAiasMRAFbbp8kisMbm5P1eUVJIwITAhcNqw/LKEtbXV0EZj0qliHwhjWwuhaNHj8Af9EjjmSxW6txRg3Y9EUORr61XVBww5B8cYvK43B613JEIuLK8LqMrvy+M0aEJdHX2Y3R0El1dfXA52KZuQyFdQMjll34bQWMmM0xeyYWcvnBB9zLbQckwosHeysoiksmYwWayNFsMraKSYyaXaLIVsy7Jkfse+BW++KX/Aa+f2pTUKwO6ervF+Dpx8qTkETo6OjE4MIyJ8Un097LN0S42VDmRQX52GV1eP0J+FrEAs92G0clxXHHVc+Cg5qvJpASNYPnhQ4cQ7YhIZ7JcKCAVW5cGJDWACbj39Hbj9NQ5PHzkCFIE42DG+cVlkMNL/WzOd8q+FFJpBO02HNg6Dmsxj6AF6GDRrpiHlWx+hx1P2MKYSqRk8NU/PI6l9TRC0V40aXxkpfO9oYzKVnWyfKn9SYCvDaxSU5HgKueA3WpCvVIUgEVW/erqGq655ppWe71SL2O9JoCi/ZAFAwK1holUW7ON97ngTqN/Vvseiwe8x3ljt9lLSpRZNJH2r6HJKoBVHlVkfbcA1Ra42gZmL9ZqbTNV299ttM46BHgxGef9RUY+uy6YjMtPq/WjSSDdSkM+gEyzdmJKZhkTe6N9lUA3GXP8MQytWJTQXq/xIMpIZia7WQxDJxYvmzTBkkQE935KDRgmXARhDJUGauBa4bQ0kFycRmzuPPJkpJarCPrJYovC6/OrmNK0WpAq5PDjW24RsyqZzaIk+R4PfB4vCnQuz1ND0guPNwC724OaCVhNxAXamR126WeSgeuyO9Go1IwW/1JZEiaUSODg1Jj42yyomZsyyqRrPNnWakcX084wUtKjxTiWeY80kQ1zsbYEb8varKXxR/mJLBxOIBTyYvrCeen9bt8xif7+LgGpee5f1RK6uzvQ000GoUWSA9w/2FLN7hRqbKqwk16HqV7BQF8UdgsB4zIi4aAABrs9gOmZdXzub7+OmYU8qs0AAuEBXLL/Kuy6ZL8Y7A478cACvG4nVhdXcPDxQzh77hS8QTfy2STMtRLee/2b8JaXvxTFlWVU0wmxGwdGBuAKelFCHel8FuvxBJIr66imciglMnDUTYgEw3CFglgoZFCymhGMdEj/uZHOwJrOootrOyWYTFwrgSbXrmYNxVoVFcpTCMgmmEfGo1uznwVVxqH8t1zB7ca9zXlInXvJ5bCFXRIMLpBlyk4l6cjSqM1mg9lmhyfgV7cQzY8IPlKmgaB5IhYT09/rcGkO21rGT5z73BsIAlptdli41koyQtMEHspLqH+YB039VRuKdRPi2RIW00XAF8Z0IokzS0sID/TjBa94OWpWE8r1Kg4eOYi1hTgmBrbCZrfi+KmjiCfWkMqmkMmlUK4W4KSmrdOC/v4+DA0NYKi/X+A6byFK6KjYUyNQRd8DG+xWP7I57l0VnX+J2u21Kjxej+ZUOBjUOJLBb7MaAD7Zl2SrhyjVwO4NAnNivBtdXTxvozWfMbTRbcP9grkA2aupVEYa+ixSsjguqYYWK1NdOCwAWCiTbDF0jlUwpi45j5Nmc2ZJXNHfwCh6cz83NFi5JjJGZ2yu/c9N41krAuGAmOGMbbneieFfb2BkeAsOHjqM2No6BgeH0UvzzkxOQNyRI0/qu7u72aEUxNp6DPc/fD/OnD2teIHdHlwz06kUnnfNNXjOFZerYMliIudIsVhQjM+1gpIoBpPfKBjzc8meb3cRtAtdz+oquKgdva0f2y6GXVx04xrDa0RQlrE+H4ZUjMF+JYhKkgDHRLGiiTJTRpdZ2yirDdJK07VWVpcdtfAvnLuAhx54BIvzi4p/yFLOFPIo1cso1aooVMqggZs3GEFnZx+CoW5JSzCOIaM+FHIi5HehM+yD3+2Ay2aGk5rAHqPbjUUtFjS7evrQ0dkpKRPOTY4Vl1ibiTA9AeYa7v3VY7jppptx2f69eNlLXoCB3qhiGJpSDfQPUKgc2XwJq/EkVuMJ1JpmdX9lUimcPz+FE8eexqzkyAxNX0PW5tnmjhy7NpjaHuM2Y/XXdVbb8jybwOq/lfVs/n1zBDZHYHMENkfgPz0CR3/yvSaTRwM8MwmUKFQrKMsnhu3/QDZfRSJBgC+B5ZUY1mLrSsqYsTDJMiq9TrXkspLc1dklRhn3QJfXBpOd7UU063EKQCLrgICN1+nG2NAQ+nuiSnjZ7k325cLyEu575BGcn1+A1e2DwxcQ04kmNTStkX+z3JsvMhXZYPY01WLLYJRBFIErbrRkRrKlhpVSBo/UVOyMdOD73/0u+vr6BWaR5bq8vKrAs2324vV4DTMsh13VeTKTyHpi5V3twmq5tOJbP71BQRd1MN/xjnfg6BNnML8ytQGsjg1tx9TsSXz0ox9Ve/S3vvUt7Nt6NRxmrwwzqvYkxie34Gf/fLuSu9de91t6TdjfhSuvOaDry9bwL/3PL2Hblr2wemrYtWsXjh07tvH7ec97HsgiTcaycDu8OHn+KRk6kdVEJu2+HZfC7fTgoSfuw969e8HX8/kr9l+N3q4h6aR29XRhavqsACfqVDqsHgV3DPYfevwuAatf/epX9T4++P/bb78dn/rUn8Hr8aO3r1OfSxDztttuQzg8iXw+hnI5oWMhkMznCcZ+4hOf0GeQbXr7L+5FfG3xWcdLdsT1179V51huOOEwl6QnOz0Xx+z0Kfzue38HX/ziFzXG/DyOD88/lSnjt17z25iZncdf/dUn0RGO4Lbb78ZTTx4Tc2Rx4SxWTv4M33n7uWfprf76TcR48T3fH8H45W/Bnl3bpfFH9oVmHVvW7Q7YHS44nYYuroygmgS4mXoT2E4L6DNCwabmCxN4BeoGXCEwmwHr+ZlZ3HDjTWIxfvvb38b73vc+fP7zn8dPfvITHDp0CJ/73Ofwla98BQ/c/yCu2PsyLKyuwubzwB8KoFouwsm6fzqNHd3dePVVz0FucQnRrg5Ywj7c8tj9eHD6BMphD+KlDGzNCibHR+T4TUkLJhKx2AomJyfQqFcxdeYsxoYn0RPt0XHSvbszHMEVl16JoC8kZ29qfhKQvf2en2J+fsZIlFyuluSDS0wQFmrIMGPbOVnSBOUWlxbU1rp923ZpHafSSRw/fgz5Ao18DFdkyk9QkoJjuLIa07rS1zcsmQ2tHWbKF3jQEY6iO9otvVICQ0xOqAFLQ6NilYqaZCoazFcWTdp6i9RNJBu0XMqLub66toSjx54E+VSJZEzGMp3RDoM5Xs6jp49SGHk5IRugkVmsHulbmmkmRaYuLzFZjw44rG7kslVYTA74PCF0d/VhYmIbeiJ9aJYbiIa61MrH9Skucy2PnO1ZsOHxUM5jz+6dahculfJqH65WS/obZTTIMB4dmUBmvYBquYHpmRncfudtuOXWn8mZ3OVzo6snqlb+RCqJU2dOY309KVkKakiPjoxhaGhUsgonj5+CuVTF/uEJ9AU64Ha4BKranA5ccmA/BkdGxO6jNACNJWbn5vHIo4/omojlTvMqqx2hAA1XDBY5iy4PPvIwjp07g2ShqBbdfLWGshJHXocmbKYGVqZnccnEKIZCfoTsFnhNTbiaddjZQlyrw+dy4l9WCsg73AhHe+ANdiJTrMLuIbDGFlW6jBtFNgKqZE/y32K4k5AmYJGMVQKrVdjMZNNU1NpOoIZsrNEtowLMuSeoNZjGUC0TNG5gBmOV9yyzZmO/4R5gGGYY0BoLJpxtTc4z8mQFbBqgqwG2Gi7HhnyAAazy0Axg1QBiL25NFLDaMq1qtysbCSS1rotwu71ak9v6hNQhZCFDLB3OevkAkSFLrUqeQ8uwqyXAIKDD7hSoT7Yqr2Nbh5yFN15TtoGbLGz7Nku/lAAMwQaa+7AouR6L6XsITBC44fHyWjwDKht6mfy8JgGkehHWah7VfBaFTF7GXaUiNUkt8Pj8CHR0oGk147a778LVz3s+SrUapmdmsU6tbrNVrMtSlk7kNfgDIVjsTiRpKlkp0bodZbJlNQesYF8LzYhCbr+hnal71URcTIAqqOFnM0vWg4xrO8dKbFRDKsKQyBUcbSh+KtYgfN8Gpo1/G4/26k6WH/Xe2dpsFnjTGY1g795dKOQzWFyck35krVISKzToZ1HGjHAkhOGhfoSCAem5EnTi6/PZFFwOM3q7w6iU0rCaCZqzW4PMeQ9mZhL4+jd/hHItiEzegtGJfdh/2TXoHxhGsUwNWBYEivB5nDh14iQefvBhrR2w1JFaX8VQTyfe+7a34MWXH8Da1DmYq2UMDPSie6AHtoAbZXNT2s3lUgWVbBHWUh2VZBaZ1TgquQIsLgeOzU/D7HIhFInAye6Bah1RavPXazAV8gLULXaaURFUJVuYhnVmWGGD2URGKIFKK2wusnkd+puhDFDXnCuRFUiQr2q42JM1qrbrloGbwFYWuxo0JCuraOPx+yVFE08mdL91dXdJp5IdUiGfH/l0BhayWm12gcEEVQ3ZgWe0XQmsOuwsNjThpN+A8YWGNIjFjmLNjLVsAeeW4/D3DaFkc+Lk7BxmYmvYf/Vz4PB5Mb59HEdPHMVD9z8ClDhvGip6rafiSKTWUW2UYbUbN35HJ7sbmjIA64pG4XG6JEWVShpyDLLVM9G40AeH3a8CHoFUxr/sImBHE+fN6PCIgHpqxpKNqXXADPT19knWhq37BApZQFGhL18S8EwmKQE+tupTy18a0mKLFltyV021dLM7gmsl2aO8b9s1CO6rXHq5X/I7GCsbrfAsLBsgMNuvCQ7yOMkKZscMwU++1uiQKqgTQwaaLhppskDrVFxBaQ4Wwvhgof7BBx7C2mpcTP2dO3cLIOaCSl3zxx8/BI/Hh/7+AQHu5Es/dfRJTE2dx+zMtLryGJtEI50Y2zKK333vezHY36/1mWs1wWqCwmTp8zflJFQIJKO6tQ5crNt5MdCn1VwgrGGe1JYyMOQBnllH+B6SF9oMVeYS/DfHm4Ap43XGhZK50B3B3Mdg0z8bRGzqHLmXxOMxRIIRlHJFxHmPlqpaKykvXigXJX3CH4Gr0h7n6VDSzA271Q2riWt9E0sLZ3D21JNYXJhFOpnQPslz8fu86I5GsXVyEt29vfLd8NJs18572aKCvM/tlIQJJWNosre0msMjDz+O8S0jOLBvF/q6ozLlKxWykobj/j11fg6nzk4hlcnDw64e+mukknj4wQfw9JEnUMxn4Xa7tCdzkvFeNcbcKBa2WaptYpBW5NZ1MrpEjFyxfZ34Vsq+bEoB/Kchg803bo7A5ghsjsDmCPyfRuD4j25qMthiMsXNR4EsNyeHA+U6WQ9k7bDdyoxShYZRJbXG0pxpdXUFmayh88kAhEy2TCqHcCiidl5uuk43TUYKYrfZbC5UW+wftdRarYgEgvD73Bjs68FAb48q3hdmZ3D/w48gX22gYbHD6QuibjL0TlWFp+BAqw2zrT9HEEfMG7NZgvf8t6GNZLBYDROhHLZu3arnk8l1VfcfuO8+BTJMpujCvbJiGHEwGKd7KYNUtkkSCIlEwqhUaQjBdnq2natEreT9H3/0VW30P/zhD9Xau3//fgNOa23+BP4ISE5PT2NkZEQO6XzuJZe+HqVyATnLqtif0iFtvY86mwQwn3jiCelHfeQjHxEwS8CVYCRb3O+++25pcpJFyh9KHZBJ+uSTT8r0iGZUfJ7f+epXv3rjef6/fSx83tYMSOfI53ehUFnHH//xH+t7ThybwkD/mNi9t9/1ww1g9bZb7sTC0iz+6BP/nz6X50vglMfL8+Ax3HTTTWJgtp8n43Lnzp16nq1L73//+3WuBGb5OoK0DLL54HHTdIogLNuLyQL+wQ9+gD179uga8jM/85nP6DV8ntpUHNMXvehFuO6662B392N4fDfe8bY3Kgn49rd/gGPHTgh8JYh+z50/wDbnYXzulfP/6u3xl7/owVnT1fjYhz+K1bVlBducR0x0mMBT64ttUUwoaAxD8IaaVkySOJ/isXUxOMV2YtWdLbIt525SUnjfiRFss+E9H/jgBkulfUAveclLJAnAOcTr/Ad/8AfYMrwNLkunnJOdXo9ax4uFDKz1CoKmJvYOD+HqndsRn7mA8ckxLGQSuOPII3g6voB6xIeKrQG3tYbODh+cTB6pJWkm+MjWPgbEJiwtLGF0YAy9XT1KwIpMrC02XHXF1RjsHZQeHZkdZNp8/cZ/gMNpUXJGthhxR2N8bAI5yfaj6RPZ45VSWYnuVc+5EqMjI+iMRLR2UDtWbrmxRbFImSgzkGbgTRMND1mv/oAYGGazTUxWXgeyx/z+ILo6o5Lx4DiT7eRyeZEplpUAkmHDg6IeK0Ekyki0wTHqR9K8i6zQY8efQqmck2s3WxGZaOdoHNMdwdj4CHJ5mssUDdYKaMDGwpFgLJRKTO7ptUOJCCYaduRzVdSYFzUssFnZghkSc3WoewSTY9sF9hOI4trExIpAGCUAmGB6vC50dXXCbGGro5GU0lRF14lJAQtWTi9qhQaKuRIefewx3HbHz3F+5jxcHjvC0TC6e6PSC1yLr2F2bk6Gcmz9J7rEgknAHwKaZmmxecwO7B7cgl2jE7rmZKgysd6xaxe8gaAMoAhYsOh28IknxFoh4DI/v6CEtzvag0svvVRzPba2pgT21NmzaNhMyJdrMNmdWr+LNBU0m+AgYJ1Jo5pcxzX7dsPVKKHL5xKoaiqX2XAs/UUCH9+eWkNgaBQ9A8OoNmis44LF6RXrxmQyWveZwNuY3BPvErBK5iSlvpl0UnvTkOmwkUneqIqR2Wb/kH3TbueUDIBYi5RrMbogDParUQwRANNe040MrlUeaTFW+X4iIi3SI+dwO4FTEbDFuFGbOWd3C1glMCGZkIvZODJrMzRaDQkYsuhsYm6RxdlO2tuJtkz+6IQs9i4TcEOnksfNgiTBVW1XYs0anR4spKk1lawwm13MbyNhNRiEZAEaOrXGvFOMAODcubNYWV7W+yYmJgSoc5wILCvRFVPOGCu1/FYK8FjqcJurANnfxTKK+YJiBn4PdVaLlQqyxQJmFufxzt/5HXT19IixRsmMfCqNpbkF5JMZvYcSAtlCEfF0GnmadNmtKDVqqJkMsyJrk4ZUdXjJJi8TPDXwzyqTeq7TpNc5qRXZlOM9dVapJ2sAp1yzjOvdvpAax9ZntOnAba3F9njxHm2CWswmeL0uaVkSFLrkkl1Yj61iZvaCNBzjaysqHhEPaTZq8Ps9GBjsw0BfL9zuln58jfJL7BRpwGlvolRMwuOmFrUh1VCrW3Hm7DL++V/ug8Pdj2zBhr0Hno+9B54Dj9cvORqAxmhVuv3h8MHDOPjYQWlgs3gUX5nHc6+4FK9/+Usx1h1FenEePZEQxiZGYfe7UabGoeBQqKhWL2gTO10AACAASURBVFYRNDvRyBbFUDfGqIZTF85jbX1d67DbbEXIYkeUrFEySxtV2OlqZ22g0qzKzIljSKa0y2SHBTbUTFZUzRZDY7FUEiBKpiklANS5QGkH3n8slhFU4VyukAlZ1lyTs31LWoegcbVWgYmdCZSmsJgEVPYPDkgPOBWPSdu/ks/DQpNHi1XxJz/XMMrinUvpEChuJVGA64RmPGVuKH/BQoPNIcbqaqaAhWQOZbsLBXbgFEpIlkuIDvSjYTVhy8QW1Jo1HH/6OE4fP6O9I9hBGYcG8sWsRpdrNb+fOrssMA6PDKtImEqmVMRoVA1tZUolsA2fAJjdTrPTnNZGgZIEHWNrim2p1x8MBWTuyR9KdLBoFw6HBE5pbdTcNjq/eB/xmvA+ZnGF3R28LxkvsQuLYDY7bngQvCe4F8fiCQ6HpGtUTJGLO/VW2X3CvQrqRiFQbiUY2dJR5RrNgpRAWxu1vm1isPK7VfRgUYTXrqUtW6mWJYcgJQayX6nxv7yMo0ePCzTlOtDd04u+3gF1sKmN3BPAnXfdLRBYcZfDjiuuvhLnL0xJn/TC+fM4ffoULlyYRiqRUEz/zne+A1ddeQV6e3oMCYlKVXswYwmu2Txvgp0sD3BNuFi/82Lgrs1cNWSduFYb7FJj/TUKAoJ/WfyiuWMLgOVryeLlb67hvA+Yd7T3JOZDPK52ZxM/o83E1BZkJZOTsi4F2M122JpW/XbayEymnArZ4mSKV2VIx86AKiULCLxS4q1pg7lpw8LsLG785t9javkkrAeCsA57YO03chE+agsl1GbyqB1OYTA0gOve8CZ0E7Bv7YBu6lNzQ6tX1JVlMTtRN/uwuroOv8eF7mgYIb/bMJesU0/V6IJZWUtgcSWGfJFuHIYcSnx1DQ8/dL9MMt1Ou+YTOx4brRaPZ0DSNsHG6ARpP9odH8YW/Wx5AGOZZ2S5+dgcgc0R2ByBzRHYHIH/ByPw9M3/0CQbhe181Fjjhs/gssk2bLJECnQWpmi9Rz9WVqvZJmMxCSzJ5tkmlBE7bz2WUAuKlczUAiUCqKdXR76UQsNEcIAaii6YqBPUDsrMZjhsFskB+D0eBTF0Cp6amQVs5OHRmCAovTW1uytNZqVSWbTBLmkxWMlkUzsRWVettiT+jQxRMn8YpPT39+s39aiatTrOnqUYvhOxWNzQEysUNcoMNHu6u1WBN5zpzTLkobkD2QwMABjgsHWe4/W17355A0RlWw6Bzz//8z/feI6AKB8EHskWbYOor77mejGHHjh6u9p5qLFJ0JNAYht8ZbBFwJUAIo+LgGz7tQSFP/7xjwtg5KPNKGU70Vvf+laBkHxc/F4GHvv27RPIypbze++9F1OnlmG1OZErruHzf/sZvOlNb8KRI0cEmFz3uvdI5/Fb3/nyxuffdccvxdp7xStfIoCU38Nj+sIXvvCscyTASpC2fdw8doKfBFJ5THy8+c1v1jm1n+dzF49FG7iVqRggIPeDH/yg2KN8Lz+Hv/loA7Gf/rPP4qP//3/HYP+gQM9f3H4HYvE49uzZrVZCSiE8cu9P8LGrT+C1O5P/2511z2kfPvPATvzlX3wGdjuZjwwY2WZMQMQEu80h5hiBVQKpDP7JLFQWT/OYel2mCk6nW6xQJmY0E7O22rpo8kaQhA+yVN/1e+8X+/bLX/6ykqQXvuBF+PZ3bhboyvlw9uxZjI9tw/jgPpw7M6XiAVmbgaAX2WwSjVIOYz1RXDo5Jp3KfGwV23ZuwwNPHsShmbNYaBRR9NthDzoQdFF/rwCng7qBhlc6gdFEIi6pg2bVLD3kgM+QPSjlS9I83b19D8ZHx9X+Wy6WsRpbws9v/wm6eiICEZQ7EJQp1eQ2Ty1XMgGLhRKcDid2bNuhebp37x4ljtLlstvVbri0cEHt+MsrC4jF1sRwZRsxfzqjURRpVEJ9Ro27R8BqtczU3wq/16eElGwHJpCUiqib7QJYeW+TUcFEnNrO1GA1EsJai3nIY66LtVoo5bC2tohEKqaWzaXFeey+ZCdGR4aQyaaUHHMuZfM5JFI0kPIIgJTZm3TnmDgxYTeYIBbwGOvIpAtYj6eQSuQw3D+B7s5+RKPdMrPr6e4R4Mu5vMF+E1uOCavBgmbCSYaP28sErCnzuEalDqfZiZXlVdxzz9148OEH0DQzXS8jGPbBG/Aosad53uISzymNHdt3w2phgamoVtxapYEjh59EwOFFwOrA5NAoRgaH4ROTiM7m4+jtG1BbKNtAV9diOHj4CIZHxzA7Oy920MzMHLq7e3DZZVfAardhYX5eLCozGag0z6Bucq2BptWupNFJ80MLEJ+fR9RlwzX7dqKWjiHiscNFDIPgdaMOF3uqm03cspRFdHwboj0DyBSqsLp8KrRlcgR4DOCQIA+ZlATHdJ+JQcqEk7qN3NMM9pSdrLS6AazSPIwANgt9THy5lgmQlWkZZT4MB2JJAbQmtgGMGm7iglRbYJx0V1tM2XYC3WatGgmfwaxRMtfuMhcAazAiCeFqr2wBr9LzbhlVXayJymIhE24yuQwwwmBHMdkn00zHzOc2kklDs08GKwJWn5Ek4D2QSBiFH66HHAOy17hvFAsFybBwRZNOsYy8DPCDQMyJE8exFou17uW9YrrJ5IXfo2MyCYQV+MsFgRp89RKszQqszbpYoiy+MN7gOVDKYnltFavxmEyMfuvVr8LIyKiOi4zTtYVFHH/yaZQyBbVwcz1Jke2dTWNxPY5EIYuKqYk6a5xkUJtsYqHW8hWYacSlgisBhQZy9SpqNjOaBFY5gwj20UiJQD1lI1pmPgbTmIk5DbTMYk3qerfbUVsguKHDahiimC0NhCMBMT9ZIKSp5PAQQaAS1uNsRV+XRvF6Yk2AU7NWFcva63OLEUZJABb9vB4nzGYCTTV43RZ4XIDPa4PLYdE6l06X8OjjJ3D/A8fh9PTDbIvg8udci63bLxGbvtnkWpSHz2fB6vKCQNWzp8+J5cjQbWVhGm9743W4Ys9O2Cpl2Ctl7No+if6RfmSqRaTqRWmFUifZ7fCgkMwKWK1nC/D43OgZ7FURYy0Wx8njJxFbWAGKFfhhQYfZghALRajATBMvWxM1i2H8Jm1d2GCtNFEvNVCoNpGu1pDM5kA9VBo8MdaSgSU1oxQ/ku3NTgCyNuXypr2VlSzeGwY7m4aHVgEwLCYNj4+pk6N/eEjXc3lpQQZlLgvNypqy/2J5jQUNfiQ1pQlANThf2dpuI5jjNMzcxHCjaVZdDG5Q67PawFIig4rNieVsEdOxdSTKFXjCYbgCPrj8RhcSzTkJ+M5emMF6Io58MY/OLhrB1lCtl+F0UUrKhnwhh0wuI0ko6temEmnJWZw7ew6DfUPo7e4ztMKbLIjQ4KyioiyBVIKrxUIe8fW4WOXRaKcAev6N889DQBXAtu1bVdiUNih/l2qwWlwIBkIC4Gx2u4BqPjhmBCepyZrN5bRf8mZom5rKI4ExQa2qvYuDyDiFawDvB4MRbwBiZHoa6xqBXMMngOPJf/N5Su4QXKXUD0FVrglcL7kmUK6Ir2Wczc+ntMOTTxzBNc97ngrbKuESmKfcUr0BrzuAY8dPYHV5FblcXgD71c+/RpIfLLiw/Z5dM4cOHsKxo0exvLSMHTt24LnXXI3JiQnJBVBmh2sSyRQqELVkDShpQBqx0ZJvsJw579pantpzWnuIwbdoGbC1TAWVp7TmqvYQtcsbxrMEePledrCw84CxAP/P+JDgMz0O+FquPxxjg0BisOfNlLdh+z07CwoVWBsWeOweuO0ulYkIutZNdRTrJQGrVpeD1Q1D5qVGTVQH7r/rHnzhv38WzRf54TwQ+DezzNLhNEz3pvHxP/wEnvvCFxlFDtRRLtDYch35LPVpzSjVaQDnlQQYO1QcNnY/GUorBN25R9eaJslrsADKPYyayMn4OmbOT6GUz8r4kNevWCrIgJFzkGPQHmvt2S2fAs7ttqTCxZq2baDV+N3qKvk3z3LzBZsjsDkCmyOwOQKbI/CfGIGnbvxik2wUtuWrSt/WlaO5iJguVrCfq9E0WKtMshtk2FgZOLBlyNBxY+LGijaB1UKBztkJBQZkeFLDMFvMI89gzuESk4htW2wT5MZIJgZb5AhqMrjzeH1wuH0w21yosX+PACuZSQRW2MrXvNhkgknfM9VKDgEDYwYyBGCoz8lqNZM/gjqsDhOAYRK+tLCAc+fOCCCTeDxMcnxncEdAlcEeK8XUPmOi1RXtRGdnWMY2bQF+ERpMZnzrX765AaKSTfn1r39drE2CkwyICKYSYCTjko/JyUk9/5aX/LbkA+48/FMBhGyjJQuIwCxBWMoKEKwkcEnw8eabb9Zz/E1QlYBtG9i8GFjld7dBy96uAbzprddtvI6fTUF/MlbZas7vGR/eB58/iGI5hUsv34lPfvKTYpL+5V/+NV70wtdJ9+o73/2HZ4DVX/wS+UIer3v9qzY+t83O9fu2IJMlO8CQDaAsAM+Bj4ceekjgIUHdi4FV/o0g7yte8Qq9bnh4WOPFYyMgQxYqdUbJbmTwdeDAgY1j5xhwTHhdyXQlu5NA62f+/scoFyuwOWxYWlyUli51RAmi01ykOxLEj276K/zg3VPo9j6jt5oq2XDdTWN413s+gV27tmE9viJWNecM2V9k0BDgY7u6k/pc0hYky5LMCQMsIduDBmgC9sR8IKOrJr02BuePPvo4bv7ud2X4dun+/fjr//YFgemvfOUr8drXvlavIduLifZb3vIWsYcnJvbC3gwivrQKj8ulH5/fjXR2HdVCGvu2jWP/tnHYqyVYSmVs3TmJH915K6ZSMRT8TmScJlg8JrjMZF3Xxazi/UlDh2hXl4BDzimPzS9ndCa0BFDJwixkCxgd2oItI6MC0oq5In513z2YXZhC/0BXyxCugEQiBSIcQV8Aq8sx6VUODw5j7yX7sH3rDgE4dLqXeQZZcTRtyeXx9KGHkUquybiFoKoc2G1W1Jp1BEIBmerR9IjPcY0iUM+bnHPDZqGenB0OO80dbPBRS87th9cfkukVQV5KnZAtRRYtz40MUWUmpO4w+ahXlaSQPU5Zgvj6MqanpzA+PoLBgQEVj5gAs43z7NQZXJi5AH/QB6fXBbOyBSPJ4+fSNMJitqFWJcOqoR8mf6hbsbxE1h0LN35p/46ObEGz3sTExCQiHVEljFwXZU5B/iN1LJ1OMZNdTJJlck5AhrCtBU89+SQefPB+zC1cgNfvQtNSR6VRhNVhtLdyntMJ2Wp3YP/+y+DzUueaH2IR2Hvrz29HyBuA3+6CuQ4x4iib0myaMTo0guc974WIdnZjZTmGs2enVDDrHxzFbbffjhOnzoofGQyFJYtBcw+yo6gX2TvYQ7FEmVPkS7wHPagSWLWaUSvkkF5axI7BKC7fOYFKchVBpwV+J9kzRuIdaBnrPVF1wBLshMcXQqlmQq5chy/ciUyeyZah38euAgLOSiTJBGcCRYTFbEOTzOkmJW0IrJrQqJINSICehn0eMSUFmMkYo8V2pWs2k2e20bd0NgWObgCr0slpN9ZvtHQaBlYtdmuLgXpxG2K77Z/vbK+VhIDVqt4CV9ssqPZWbgCsz7Q9GqwpghgGENwGMWpkn+mueaY9kom/gGG2orbYpJIkMJkFHJAlFw6FlegS0CJIQgO1paVlhMIhvZfMQQNgNKktmbq8NFwk8EFG4O7du8V8lclTi93Vbtc2gAd+HwHtMiymBpwslpDJWirr/iPzjgxBIlic92RtR6KdMghksZfmU2uLS7hw6gxM1Qa8DhrHEYxwSpP1yOnjOL+0gJrNhBJNcWiS2DDBySIr9YwqNWmocl2gOVaJQJrdjAp/ajUBq4QBBazqetOEy5A1UMGWsU7L7VtAX7utlMXntsFVCzzhHIxEwxgdGxE4fdVVVwng4okm19dlSEdjoUOHD2rdIexsXHegXqsI/JeBkptGoSZ0dgWwZ/c4JsZ6EQ46kUlyPQVmZ1dw2x0PYm4+hUYzgt6BXdh/+QvQP7BF18xk5vqRRSTiwpHDj+HJQ08gGWch2CINy9jKPD70u+/BeF8PCvE19AT82LNzG5wBN+bXl5Eg45VgbzgEvyco4NRbt6KYojwQ0D/Ug86+bs2FBKWhpheQmF1CLZlG0GRGp59gSE7a+jVbA00nNVPtcBJAKVRRjeeRT+axEk9iYT0hmRCZc6rIZ9yHYqrSrb7B9c+FSqmEhoBoq0EAqNYEXrNAR+3QaGcEkVBYhohj2ydhsVsRTydx8tQJrK4sY9v4OMKUiGKMSVNErly675uok61KaWGavhGwMxMMNMzsHGSuSz+4Tho4GhYb0uUa5mNJmDx+NN0+nJydx+FTp1Co1WD3OHHplZfrc1kMpLYqwdPp2WksLs5jYLify6KMONnyzr+ncynFC5xyGeqZprLas6bOnpPR4LatO6RzbtjFWWQOynlAprgh31VuyTV54A8QTHVvGEUV8nlkc1m89NprtVeyZZxxNrsqHDaSB/qRSaW1f7EoyRyA485OBMYm0jZtyZlQXovXiV0oBLepvUptZxZPebcYZkscWa6BBkNTc87J+WxDjXuswFt2vtGzIa8xYDGH857FWbIzybbk2LFLiuuj5LzMZvT09iAY9MusUcZntbryAo4bOyjsNhfyhRJmpmf02b19fTJw7O3vEbnC6GKrY3Z2Fo898igefvhRySQw5uGaQqMwmkkxhuRY8bwZh/Gep5eEAEIabFmNolGbDXmx7ql2hVbRy2C9G+377c4C5hh8mrI6CwuL6jpTcVmFrbJyFQNArSsv4LGxA87ourPpNW39b+5NXExpsUkwtpwtoFmqq3hhJ8uZ3yXgtYYKhQBsTZjtVrG5OW6Wpg2P3f8I/v5rfwfnu/tgjTzDUP23UslavITSTYv42Ic+gWtf+jLYLSaZUWZTceSzaVQqJiRydQyPjsNBmmqd3Sp12CSHY5w/fyp1dl75EY5EDeM05oScT9WK9mvKdlDnnmstTXDberwcj3Y3IucHx8WYU5yPRpciu6GY9/HvfJ/y0UpZ8eUmY/XfusKbf98cgc0R2ByBzRH4T43AqZu/3GRvD4EH7visZrcdKakdCrNd9f1StYkykzezFb6AX21NC4vzMFmbsDspfm8XezObySngJpuMAANZZmvxONbi61hci6FUayJdLCGdLyDPDa+Yh91Gl1gTCrmcEj6awvgDYdQaFIx3wOr0qRWKrXPNGtlWBgjWNt4w2vKMpFiVSrIKTWZ0dERUhSazdmVlVVqk/HukI6Jg/OmnnsRDDz2AYDCs9xJUDfgDCnRojkCw1QhijACxOxrB1m2TePzxx6RzSGYdk1Or04l/ufvHG8kyj43MST4IFDJQupgxenFi/b43fkSJ6bn5k9h9xXa1+xMgJJBKCQACiQRbCbrxQdYmmax8EGj914BVttwzaONr+Pj0pz8tBit/OA4E6vheygjw96/uOYRQqAtNUwOx+BxWVmZgt7vR1T0m50+6kT/48K0bYOmN/3gT0pnUs86rbQ524sQUKpXsBoOVQS11UqmPStC5LZVwMbDaPg8eH0HXi7VcOQ40cGJCT0MqjgVZnAb7ca8YtwRWOeYXf+bHPnXDhnstgysyIyKdnZidmVEy8PrXvw433vA36Mn8CJ968fLG/fO39/Vg2vZq/P7vfQCFYgary/NKdikdQfZjtUo2IV3ZfXA4XYb+mxgt7AFuGCZM5bLYipo/aqVjO2FdwCoD8Xf+9nvVCiWdzXh847sJxFPigHPwjW98o4B4gtHvete7sH3n5fBYOuXM7DC3WkMdNqTzSZgaRVyxdwf2bRsDSnl4LBb0Dffjx3feivl8GqaeMMpeG7LlNFBJIuR3ihnFZKdUYQLIRJKu2144bV4xcskqi63G4fP4EV9LYOvENgwM9GNkcBSFXBHfuvkmDAx1IhwxNNpmpmdx5sw5jG+ZxOTYJNZW1tmPjd7uXgwPDKG7qwejW8ZQp5ZbNqN7fnlxCXfdeSdOnDiK/j6ybVgUITDGeood3oAfQ6NDWE8mxBLN5HLSI80VcgqO2TZHVg4TbzJ9aYgS6uhCpcECDY3cQvA4PXA7vejr6UelSO1Tqxi0cpSu1sUAJZuL2noEVnkdrVazGEZ1tkOWStJVpuRDOpvC0eNP4eTZE7C7qLnXkOEJdeMcLofAIZrTETBiLk5gmWAA9UzZyun396Kra0j6dmQkTU/PIJctYXR4FP39Q5ic2Ib+/kGtpzITrJTFHpS7ejisxJWac3QtdtrNuPOOWyVj0DSxvc6CodEBzMyfh4VMsUYZcwtzmJufV6Gir28QLqcHgUAELqcP0xdmcdM/fkvf3RGKaEzI6E3Ekjh88ClsGRzE/r0HsG1yO0wNC9KpPCxmu5L7O35xNxaXVuF0+2RC5Gy1gzMZ7OrqQKDDj1KljnrTinrTBKfTi2IuB/IEk4tL8KGGfZOD2D8xBBST8NpNCPsJpjExB0IdEQFf520hLKZykhJw+8O4MLcMdyAsM0N2GPAaclzYZs2HGFEEugiskmFmsas4x/ud5mVkCdaqBphKUINAFNkz0gwkwNXSd2y3W9L0Suy5i4xJZCguMxumyW3NN77XYGwZHf4GwMn//3rrokDgNkhHnfJK1ZAJaQGYz25rNFJAQ9amJoCCYCVZqEy+28AqqUlq32fiyqJnGywWU57azi3AlYCA3KsLAly5JjNBp5YptQf7+nvxxOEjYr7RdI73IucgWeWcdz5/CIvLS2obVituf79YVu3zMfZhYy9mCza1NNnuLJ1WAtYcHbGlmGRbdb3ZGkwgk+2eas1u1AWe2QgA5wtIrKxieW4ehURaLu2doZCkMkwOK46dP4s8avBFO5ArsQi6jux6GqVsDh1uP4qJHMp5yos0BJo1HDaZ/lUdFukNNlkkEz7xjA4f8YoW+d4AlVuSChumVqQySs6BP8Y8oBmZCkLNhrSNCRBx76cuN/VWuecsLS3A7/EKYCOLlVRXShuRPc21kMUm7vXUYrU5gC3jA7jqqn2YHO/B7p1jWF2awdrqCh5//ARuve1RGTXGEybsP/Bi7Nh1JQLhrpaMShnNJotkdtx95604+dRxmKpmzQPqepqaVbz/t9+Joc4IKmxB7+rEYH8vCijh9Nw0YtU8LAEvOnp6JPORiSUQtQdQzmQxv3wB+VpWMjMepxdjAyNw1cyYP3YGc8dOwVYuw22zwu62IFvPI9PIo2qFAZiZbKinCqgsZ1BK5FGo1JCjYWiFWpzFjbHmXGAHiH5aLulVgiQFmgtR3sDQKOd6RfCvuzOK3q4uRMOGoag76BEr7/zcNKZmpjTOY0PDyKeSsDdMcJhMcLDASdotMR+zwXausvOE19pkA0x2FfIoXSJNburGMk51ulBsmLCUzCJeqiLQ04+Z1TgeOHQYS/E1lOsVjG8dx759ewXSVWolnLtwBqfPnRbQ0xGhHEBTcbPb6xJwqLi7XIbX7RYbe25mQeav7BhZWVqD1xPAltEtKnpQN5MGoWSUiiUuggLvG4uYjSwChmWAZjA0qRnKmLqvt1/rnQy/Gia4HD54nAEBrCxGUCaCRSkCtTQu5SIqPVxKgdC4lc72BMLKFe2zBL8tJouA1UQira4Axg//i703j7IsrasF953nMe6NeR5yzqyixswsKmuGsilAH1iioo3LFmzA9Z70Y6n91OeItE3ro6FdKgg+Xz8sJkUptIAaSagps6pyniMz5rgx3Xkee+393RNVoG/RS/0zLoZZEXHj3HO+853v+/32b//25osxBQFMvriPut00mGWfWUesbB/3SZrk5ggo1wzjlcZ4brckfajnbkDEqrRW2fHDNYh/09fXq640aa2zWNolUXA8uDdx73355ZdVKGLxfXJqSmsTSQQEb9mZQ7mz1FoKa6vr6mDj7xhvcu0gEWN6ekb674ZJSy1kGtc10WoaoNySYbGkAV4HX43R1A+2/3+ffEBXsoympxcuXND6K33h7n7Aohavm+AgWdz8PWNc5i0sJhEc1FjKXLCJeruOTCkvjXN7swNbtQ170waWr8RAdtKwr4kO0zi3DU17G3SG4Pq8Or+KX/3o/w7n/9L3z4KqJ37iK9tx6e1ffPc/yS8Jrhb/dB5/9IlPYWZqUkXLaimLaqkkDddUpoqZ3XsRC4dhp/dApy7WKtnntWZDGs7s16BeOseD905j3WjBz4KE04FmjWBqER6vX90M6ryQnAQLLJSbYDdYl1Xe1V7m/GORkOZr1N2lvEg+l1OszTVaRc1/Uba880c7I7AzAjsjsDMCOyPwQ0bgtT//RIdMACadDBDYzsd2ZbLh2C7KBJXNUwRVK3R3p7aj349QLIz1zRW1XtlMV45aQQv5knEOFahAbSiPklsCHTk6F7vcyFaq2MznsZXOYG5xDvlcFqmVVSNe76P+GJ1Hya4Iw+7wwsG2Wic1FVnNLMJhMwklg0mjc2glnibZpFs7wQjLoZyg2tzcvBikDCjGRscExnz1S19SUEUtJ4KCZEmxNZcBOzdeBrtkq5K5SkZETzwmfbTHvvgFRCLUtiyJxUNmx1MvfWsbWH3zHfeh1MgK8IvFYgoEqHfKpInA37Fjx+T2zp//wrs+JFdTMgf/9tkvqrJOLVK+hwzOD37wg3j/+9+PF589jWtLZ8WE5d8SaLPA0X+OsUqWKFmtZHnyv8kcJVP15MmT+OpXvyo2KI2e/vqv/1q/+6u//BsEAnHTSun3KYBjMspgl8wumm187w3AKv+WYOb73ve+bVCTwCYr5wSH2apPVizBT147X/w52/gtiQJeH42uCJTyWExEP/axjwk0/bVf+7VtxirP+73vfa9Yq/wMgsvUjaWuK4FjXg/HyJJFeP7558VY/ch//rzR+jNSZV3HWhsy6Qx6Egk89ND9OPXqSfzff/Af8NSHryHqbYCGVW/90734lf/0fwlELJdzj5vqggAAIABJREFU2FhbFmM3FgmZud1m6xv1y+j27kalXlFyQ4YgtRzLVZoxlOBnQUDJhnEMJ2DA78g4+amf/TmxgslQpfvvs88+q3FioE9GLw2rOH84XxgQjk1MY3jsNuRSWwjQyAJ2+MmcsPG5LCDRE8S+mTEMJSPSWx0b6MXK+iqefvkFLNM0JR5EPeJBw1bD4ZtnUMxtiIXBwJSMy3K5pGdhoG8EU+PTYuSySEI37oAvogD14P5DAuuj4TiWllbwt1/7Mu44fBNKxZyYZjQ0mprYhWN33YPlpRWcfvWc5ADsdHsNhDEzOY37770f5WJJhQ26Pb/4wgv4yle/iFvedEjOwl6vSVz4XBUqRdSadcQSPbjr2Jthdzmwup7CamoFqdQKbszdEODOu9vTE0d/b5/YOpW6uY9cO9iWj6YdsUgM997zAOxtp7Tr6vWmiicEPekiHQj6DajWrKHVaQpkpakXA3mOQbPWhM/nRrNVxY3FWcwtzaJQzuDG0izypQwcbq5dJtDn2kFJBcvkjAzBZr0Fp8uP4eE96O0fQSFfwfLiihLleCyJ1OomrlyeFTA8NDAikPXQoZsxNjohoLBUrihRptQAmTzRaADprVX87Vcfw/zCNfiCnIdF7Nk/jUvXzsPtsSGd28RmelMJIhNMFrzazQ78bKf3BLGynMLX/+4buOnmWzE0Nm5a4O0OVAplvPTdl1DMFDA9PoO903vQqLSwvLiGZo0JrQezNxaRyxURDEXh8pA1XYTN6cLU9BTCEQ+abba72gSAcj2WcWEuj3a1jK25Jewd7cMDdxzAzdNDsFVycNub9CBSEYJgCotVBLfWAknM0oyjBcSSg9jIFlDvOODy+uVUTQCBXQjlUsG4OHc1vMlUBfceuxsNgo5kLrpcuudddyKjzUrjEO0lhilHMIcgoFhIlPToygMYgM1iI9kkjUEwU27R3SyN79Vz3oXcrCSba19XNUBzQ0m0GE9sZe6IuU1g9QeTPQPIdrU/mUg3aABD1pU5L0sGh/OL5yvJArKnybzTotfVCiVI0tVelcwATVoqFcktxOJRgSnFQlEsSxYHjj93XKZUw0P9Aj4F2NpNoXFgaEjMZMYFNJljQWZlZc20andZXF0/MQGrxvDHgQZZX122FkFexhgsDrkFaPOes72zCZfHgfXVFbX8R4IhBAiclKtYX1yErd7EsaNHcPaVkzh/5jR8YT/WynnccvQwDtx5q2zcaQCT38jg2sXLyC6vo7iVQSlXlC5wsVJFgcC6x4WWj1IHbdhaHTg4T8UKNixUdcCYrvOufZXRrLUKPpZxCiWAeA+NExkBba6lRluRgFSxVJJJEkFA6teSPUiwIxoOoVEzDFV2C/GD+B6uObznbrcDbbbSO5oIhUmlzOOtD92NA3snxXh96qkXcPz4OSR6h5DNuXD3ve/E9MzN8AXIMm6i1sjD6yWbuYwnHv8arl+6Br/DL7Z+vVnGXUduwwN3HUFvOAhvu4mhRBxDA73YKGVxbu4qUpU8ah4nvKGQ2OqldB697jC21lJYSS+iaq+IadiqNHHT9D4cGJ6Cs1hH+sYSOgVq7IdQahaxnFtHqrQJWufQ2d3bdqCVLsGVrsNZ54R0okYZC5rpUItXjHFjysb1Xz8ja5omPgbL1ouFeLJTx0ZHMTw4hJ5IFH7GfBpDJwKRIOZTyzh/9RJSm2uIhkLYNTGJaiEHR6MNRndugoYyxAGatjYaLIiyyEEygYtdCGRLUgKiboBMSpTQfCkcRtPlxlqxAhuBe5sDV5dWcObKVSyvrSGbz0iv9d5jx3DnnbfD7rbh6vwVLC4vSM6FJls0klIRVuK/pshBKQh2dtBEaPbaddy4NoeJsUnMzS6gXKpgeHAYyd6kxoWyVEYGhExKs24Ew2H09ZrOEa4RlAjgOkFQqdHdN1j84zPO4mlf7zA8rhDyuQpqXZ13FsUYx4yPjgmk5drK6ycLkGsG11nOZ8ax3Cu57nDvLBUrxn+hYlzsOa95XTwPusZLwaFldHKNyaX7DRrMNT0XYsMz/qduvcOFaDgiTwOP16M5oWKLh+ZXht3Jg1IXmvEYu0EIyiWTvdKEvXTpCpYWl5BIJnD07ruwphiBxlchrVFksxbJXqzRaM4nhipjyn/8hyfw3HOMVW249/77cNOhQ0gkeyWJ4PO54HTwmszayrnJ87AKW4bVyjb9rgRKl+ihAlMXNFXOorXFLvIHC9HUjuc94/rCmJu65WLOE/hcXZGxLn0TmJ8wD2GcZvlHVChNZGsjEAvqb6hdbK+10WFBv811nrJuTTSocYwa6rYG2o42bC6HQMnf+rXfw7XxrX/S/v9GQPUH08cfBFgpCzA1l8THfv9jaDeqqJXz0mEmsJouNZHo70eMBbpmDY1qER7FSaYzkoUtCbsp3+Oc5hLuVNHNTykJ6rGyu0R6ty4ZRBrJHQMMm32GXSLGzMrStbU0yVkI5/ywCpwsTPIeWVrkO+DAzgjsjMDOCOyMwM4I/JuPwIt/8nH2X8DHVi32eVlJj8sls5hmi631PtjZRmu5MDvsaq9O57dgd9no3aR+NmoaMWih8L2STlb+wUTQCYfbj0K1LlMsxtRtvsdpx3p6C4V8XokeXUIZ1MzOzuHUqbNwOL1oNJhs0GmUrrFtNOoluBTgUPjfVMgZpHDD1MYpPSyjJcfAktpU8Z4ebKyt48hddyGTTiMYCCi5fuIb31BFmCY6N65fV+A4MDCoYJIVb7YwkZVKFsDRo0ewa2YKGxtr+NznPiumrZJoMut8Pjxx/B9V9SbT9D0/9j588+m/x//8cz+73SbPqjM1NBnEEcy0wMWffccvKOHhZv9fv/7neOyxx6S/+qd/8mfYu3+PwFACiA/e+e9w7uoJ3Hrk0LYMwE27b8dNd+4ViPj2R96usfj6418XGEfQlexQiwHLz6TmK19vbJ23jKOSPbsF6kjAn0woBxkPVQVA1IGi3tXz3/s6Hn/8cUxNTek4s7Oz+JM/+RM8+8x30Ww6UatvbRtMEfjkZ586dQY333xoWwaBP6fD/feeP4GJ8SFdH8ExAqSWOdXp06cVbPL74y+cwr5dI/iVX/kVgc1MnP7sT/9UgfBnP/ffkVq5gV//9V/XePLY1CIlAPCZz38J73jPhzQvFNiy/bTbYk2G0N7de7B7zy5cuzqLv/j0b+L9N70srdUnLsXw6Vdux0c+8quIRIJw2NvY3KIUQEBFBwOKkPHIlmkCqy5U64Y9YgCCukCeAt1MvTRRM2ZrBDkU8HXoPFvDT/7s+5Sg8JoILvOL848JE9v/eb/IMmahIJnsw0+894N45pkXUcuVEPX44Xc4EGS1vlFVm+3umTHsnh5F0OeArd3ArbfchP/+lS/gxKWzWC7mUHC0Uffa4Qm5EQs5EA17BJywmMLKPq+F47Z3+gA8Xq9pmSqS7dKUIR3b58fGxvXl9QSwsLCEixfPY8/eCbjcNly8eFng6VsefBgDyUF8+bGvYGsjI8ZoNBSFrW2Ycgf27MNNhw7KWIPPFlnj586exuBAL1q1MlKrywqeE319+irXajh/5Qp+6mfeC6fXhetzNEwhkENtwgDqjZoSELJNyFJgEkSwzB8K6dmvVZuoFJsIB3rwzre/SzIFDqpadux67nhPCIJQE0/ApdNuGA75LLw+r4ouaBKIqop9w0Q8l8+gWE4jnVvD6fOvYSOdgsfvkrRCqZw3zBevR4UitqmzvdJoPPtRadCh3olmkzpulEIBfJ4AEj19aNY7klChnEK7SUYlGVn9mJnZg6nJGUTjPWJMM0ELh8l4eRVPPfUPKFfziPWEkClsoK8/juXUDUR7gsgV02KVM8GMRWNq76dOX6dttPrY1v/Siycxs2sfnHRrZjumx4tCNoczr5zGpXMXMT40jtGBUUSDceQzZVy5MItSqYFgIIpSuS7GCdtm2dbncLnFeEwmw2KbtjjG5M7YCTS50axWkF1dR6dYwJ7hJI7dsge37BqFo16A10ntYmNWQ8Cq3uH1e7DQBNayRdRbNoR6euEPR7GVL6NOMIrgKdtAa3WxLWkwQr3ANhdltvOqqOdCswNUmenBmLKw6MYXnZn9ZNqKId1lGkkruSN9PRJ+1OIuTdWu471yOAKwBOIMmPhGI8Vt4wxj+L1teGX0VPnqVnm0Jhlg1Yh0WkCpaftXrmig+W7DOOUljBM356kxyDJtpfx/ZDMR1KPeXrO71jDpFHNWvFrBf9tyCWS68VnRmsaCULcVlYdjUWd0eARDg73SE+c+x3u7trGORLJP4y0Nc7ZoN4zenQEbzRhyrlvgI/WoKf3TpCQDjcTI8iWTlfePUgYcAz5WTjLeCChwvKnRTBmAOmzNFoIuD5rlCgpbadxz9Cgy6ylcvXwBW7kMZlcWcd+PPISDt98CBzU2O0ClUMKpl15BemUNoA4ziyPlClJbm5hPpbBZzKNqh2RGCLBRUkOanUJVjaaq0VulKSHnU7trWmfujQzOCLoLJDfdMZQM4HXTNI3gKeMVmjBx7nBt5RhyvWf7Nk2TqHepcSW2J2agkUggO54sxmaHa1EbPr8NpXwKu6ZH8bYfeQBra6t46qnjWFzcQiCQRMcewwMP/hjGxvfB7QmILVgobSEcdCCXX8OTT3wDSzfmEfIEwJNjEeyXf+kXMdKbhM/WQdjjQl88iunpCZydvYirq4soOdro+L1w+nyIhaNYW1yFrdjE+TOnAG8L4/vHxNxvV1vwNh2YSAwibPNg4/oClq5cxfjIIEZ3jSJdyWKzlEHLQf1LP/wtJ+qbObiydfjb1Fi0S/O2zpiN85mSOZ229iO1xmtukCmfFWOSczyR6MHI0JDiKK6rLM5Rj5QyA516Q/Fn7/AAXnz1BJZSK9qbCVpOj0+gWavA0+H97qjF2FiVtQWsGmMfu1r9OyzGOQPqliIIms8X1CHRop6x34eq3YFUvoi2x4+L84uYS60jW6lgM5uVViqn0dTEOMbHRuENelBulVVsjccjSGc24PKyE4wamnnFVtevz6oNvS/Zj3AwLFJCKc/W5Sqcdpc6R6g3zHWGLE8WASnRw7nFYnIikdQeRvMuxrp8GfCRYTmLSnVkslkZsoqE0CI4HUTAG4PPG8H585RLSMlkkmsMx5bMUXY9MV4mU5jnOTpMcLcPpWJJmpecq+y22Upn4aKpIHWZmyYWlw4mu3ik/2nWPQKtEkrqtLWuRGNR3UMC12TDEwgksNasNtU5xnXC6/eq/V+GbwIEWQitGl1dt5EA4spGYHaA7Grq9a5v4qWXX8L12ev4hV94P1LraxjsH1DsSLYryQIcO8Y7LMSRwcolmF1tzzzzLF45eRIDQ9RB71XH29jYKHbPTBvpBicBwPa2/AIB0e3uFwKtDsPylUmgQFQDBPLFWJAdJ4wZqR1vSCiObU1VShRQA9aA4yxYrajQTmCV50pglfNbRbRWS1Jc1FGP9sXFyAy4fHC17bA3IXCa8RY7qKixavM60Ha2UWtTOKCNa5eu4Tf+z99F8MMmlrdeFqj6zzFU/0e/K356Fh/7j78vLfoai+GVsvLGpt0Dt8+PRDyKTrMuk1UvtYeDJMo4UaUmKnM37Rs2xcsE6gmm+qhlK6WOtvapYqliOhSdrwOl1j5jdG9d2jtYhLG+OO7bYy5w1kjGEZjeYaz+m0MJOwfcGYGdEdgZgZ0R4Ai8/Nk/7thaTfSEgmixfaLCDYxVRbY4Mzmm1iJBTCajNO5g8sDEgvptTTjcDiUZTKytf91M8uwENiklRp0ck3zTydlOYJWtT2QCsQ2LDASvF41mWxqY/JfA6quvnsH6+hbqdaBaIWOG4AdFzslrIHPHLb1Fno/R1DHVSLUb0oG6UlXg1dfXr2CTycvMrl1YXlpSUMKg8PnjxzE4MIi+/l5srK1Jz5A6U0wyCayQGbaxvobJyQm89eG3yPhofv4GvvyVLwl0ZBXZaNA5MLe8hMXVJbVJ75rei0w2jdfOnNS/0+O71V71vRPPbU866kEe3PUm7N91CC47W6qKWFxdwOL6HNwuL0aHprCytohMbhOjA5MKoi5cf01ApGXa9LZj78b86nXkS1mMD07r+m8sXYXb4UEyNoBseQPXFi7pMxOxPhyYvlX35eLsaaxuLujnfm8Y8fA4bDa3QFQCCgSWehJsr6VGbl0toaMjw6hU0nj+hW93HZPNpfj9ScSjQ0hnCtKFyxfmDAtHBmBjSPSMo9HIY2X1jKrLfPUN7MUHPvxRvPzi03ji6/+vjHL233QEl8+fNMwzsUu9OHLv27Fr3x24cuEkVhavYt+howiGozj36nfENLj59nsFMDzx9f+GhRsXtsf24C3HcOuRBxHvH4aTov7N5rbja7FQQDwWxTseeQu2Noq4fuMGXn7xSVRnv4z/59038O+/NoGeve/C4TuPIhalIZIPtVpZiT+TPWYrvHc+r19mC6yms3WL802dhdSaqldlbkadXgXBjDJliGOCbSY6i0tLeOJbT+LEK6/g+o05nTt1dwm03nvvvdLZ5bymhMIHPvABPPDAu7G2xqC1gpDPg5DXBR+Tw1oZznoNR2+9GSMDvbDZW3CHvOgdG8AffOoTqDhaWC2ksZ7PwO51IBTzozcZQiTiQzKZUNDPRIkJf2+iD32JAc1tmbuRRUcwpwVEIjGx26jJxta/M6fPIRQOIdkblybp7NXrmJnchXe87UeRXk/jC3/11xojG/UOnR4Z05Fpg1YT7/3Z9yISCmB29jJOvXZSYOrwYB+uXTijokaLbfyhOPqHxmVU9NRz38XNt98mRlrbbtyUaYbncHYwODRgEo5iCRvrG1hLreHG3DUkekOIxMKoVlrIbZURCfbiXT/200CLiSqlR5gEspWSxlEEJOhCbVoY6RpMY5+Dh25GMpFEu2mkHcQ8FnjekIkd21dXUosyu6KSij/AwlIeN67fQKVSRLNRM0AhWyjJSrTZUKbGq4OyKUYPVslBG4hHe+B1e1EsVFAqVpX85nMllEtsAQwimRzE4MAIBvqH0Nc3IPmFb337cSyvzqHVqeq+w1GHzV5Hx1aD2wdU6wVdFxNxsh1DoZjAF66ptTpQKTe1xk5Ozgh1o8Yhk1+28p0+dRobKynsmtqNZLyPDXvYXMvh4tlruDG7gl3T+1GtdVCvUX6F6z9BID8mJ0YkMcH2UgIndicZoS7pb1Mzbf7yLBI+Jw5ODuHowWnEvTY4mxU42nV4KSdDMzgmy06vAMWlTBY1andy7/D60DcyilQ6h1K9gWCEsi0eVMo0WSRrvI6qwAjuSQR1aX7jQo0gA83OYJcLuSqBXTdy/l4N6jQpYZc6HcjFGnSJ0cZuDmojCyKWbC1BVbLTqWVpmIrS4yQBjWwbuUCTuWo0WQkqq6xjmVd14VJrsZL+qEw1XgdeBUt2W80FhUr/VTmyuT/UJyU4JKCVjNemWma5AHH/I+PXcj6WKRb/JwKrYc0r4bQZredmjdqORp+VH8JElGAJTVNogsMPlZSAw4nN9JY0WV/XH3WYz1LHyBuMJLd1BtWbqRjC4aFRGN2rq6boQPCnXhObjcRBtvuykFEqFQTikMGZy2TRaTbRG+uRgZ6t1caemWnkMptYX181Ega5LGK9cfQkjYEetVILmSwunT2PSi4PPu1inHm92MpmcfrCOZRZNKIESrUCj92GgNuj4heZd9TRrDbIZTXdOtRPJzKknYuGMXQpFyu5rdiHgyZDsa70B4F9PtdcJwjQmr+xod6sC2yKxGKoFAti8AmAdbjkUM8YgBOwJtZfXetbC2y/JojUQMDnxj333IWtrQ2cPnMelSrPyIOhkV04duwhJBKDaLXImuPn0BXdjkuXzuCVEy8iu7mJoNcrXdFqsYDf/63fQJAyKOUSoqEARof6EU1EcerSOWxWCqiRxekg29xlgNXlVdSzFcxevYwGyogPRlCsFOGye9Cpt7F/ap8M8K6cOYcXn/sO4pEgDh3ag46tCafLBr/PDR/BQZ5fpgRXuQFvx6ECQKlRU4uvhlfPk5HjEJhNDX+nU2sJ723/QL9a/ynLROBPLdhistpgZzWG2ywLqO0WTp5+VYUTE8t6MDw4iHq1DJ/LDRefS6vIgG5rtAysbGhTLsLhhc0V1N7DPdzoQdJyCii3WljJZnF1eRXh/gGcvnINVxeXkK/VkJFpT1udT5FwEMmeOPzhIO8iKtTurmTRbtcQT4Tg9pK1SOmNAe3x0WgMLoJudhcC/iAC/pAKxWxLr5Qqilf53FOyIxgKShKC0jbj4xMqyHLfUuzRqL3uGs81sGX0TKuVOmJx6inb0KhzHXDD4wzD74vi3NkLmJ+bN0Au9ya3G73JJO64/TYVJCj1QUBzaGhIHStOpzGyopTN8uqynhuueaFQRNI8vBYWFQgCerxulIoF+Pwe3QtTOGkpFqBkhupKMGaClhxGs2K0dCmXwXiU+zPXI64PAa1JpoCjNdqKr+w2SScQsKuUK+oAOv7d7+G9P/Uz6qQjAE+5H+5RjNu4zhmDKOpvshukLlkgml699topXLs2K5CWayaB6/379musyTo2mqhGx5Prl6TDHA7tC/ye1yFzKYGqJvYzAB/Z7CzY0fzKsEa5h5DMwHOmLBC7lwjm8v3UW2XHFw1keQ8NG9boflusVt7vQCSgoo2tRYZnW5rd3AP1XHRZ2R0WDmjQpo3Khr/47F/imcYr8L7ZAPHWi+CpBar2eGO4b/gwnll6EVtVY/D6xt9bf1P97hbuc96O9/3MewWqsnWfeVw4nkA4HNU1V8uMh1jA96uAxphcBU5JVhjzMd4/Xgf1wM0e0ekaewZRp1yOpCVMoY97EMedhBzNBZoIt9vGvKqrBSyd+u7Yq3OsywTm+rwDrH7fbd/5ZmcEdkZgZwR2RuDfagRe+vynO15bBzEm35WqNioGOk46u6p1hc69hmhjaDSWcyj3RFOZZYBcpRYhgScZJPj0O7YpgU7cBFZhE7OT76236QhbV8LLdrNAKKxEplqjeUUea+tbWF1dx8LCioxWMum8Nl63zwu71w2mHGr57LaGEDSg9hOTSm7WDOzIqqEGJsXpuQmHgkH09fer8qsK/lYaJ19+SQlXLGaq4wRCmAgyjW3UKwr+CIxSBuDom4/gzsN3Knn/znee0xjx8xcWl7CwsAyfn0EddRHNls1ki0kkE86Az5ho9dAlu20Mdzg2DOQYTDP4ZRuWxRz0BZiEtpDNZBRkMxB7+vl/wPMvfVdalmynt9d9GO4d1z0isMQgMZvJCmAiYEQZhEg0jHA4oGBvcyujn1EacH19ExubdDUPqUVSJihkVtIF1WFXK2xvH51IS2Je8vjjE6OI9sTx6quvyA2dWmA0gWLrFTVYqRlp2mKNUL80oBrNrhRCl0HRba3sHRzAB//DL+Hq7DUln5xfbMHl2PEcGdyyRYrjImMEC3iwDEW6k980AHVU5VYhQOYIRsOJIBkNEJiQ8X6LNcgko1hCMh7HT73n3+GVl89gbXVV1/n0t7+M67MXcOjQm/DOd75TiTOZLnT25fjx3liGDDT38fv8Xfdrm5KecqmsgJpsJBohEcC1WpM4F3RtNNkBjHYvq+wuN77wxS/hLz7/l//kcaaEBEHWN7/5zfjoRz+KvTOH4XBE5Pzu8drgc9ngpRt6rYqkw4mjN92MHrafu+3wJMJYKqfxX7/+JQT6o9jIb2Fjaw0+rwOJ3ihmdk+i3TE6xWRickzIq9276wAcYKsctYVtCm4Z+LMld2JyUsYYHk8Aly5ewYmTr+LAwUMCy1Nra2hUGjh65124++g9OPniSTzzrWdkHJXP5GBjkE0NU8qF2Dv4+ff/PHp747h06SxOvPRdpNMb2LtrCrOXzgo8KhTrsDmC6B2cgi+cwLeeOY6+oWH0jQxinKzcqB8XrpzB4tJ1HLzpAG6/9TY986nVdZx69RReevk76O33IhT2oZivolFzYWbyJjxw7yPIZ6tywiWTToUhpx0+P52Vi9t6XRcvXjJSE7fcIbYngQoWC/jMW8xDXjeTaN5rsYMIz5EQ2m5gaXFBhRnqsuYLWbkZE2gvUDrE1obD6xW7n2CM5qvaUsnoZeJJTMyu1vl2246N9RwKOa5FPgT8EQQCEcTjCQyPDOP488/BG3RJT7VWKyAQcmArvYJQ2I1WpyyXcgIbYnLUmwhFEvD6Qqg1bMhmq8hmSqBk4d69++D1kt1b0v1kYnT58kWE/UGMjY4j4Auh3XRgZXETr758DtmtCvbvvRVrqYyOIYMuJtbhIA7sm1Ernxh5sKtln+AUE6aaWIebGIoHcWBiEAfG+9DMb8FB1nWNLtQBBEJROFzUq40oOatwLroJdjjQdrmQHBrCaiaDWqeDaE+PCizsrCC4yCSdLvLsuiDDjWsowRkyY9iKXnM6Ue5Qc46AL92RvWi0Cda70LY5USNAzO4Bu1PPMXe6DpNlmoWhDQ9ZSB0abtT0HFICh9ui7j8LkB5j/tGoEzwwbDuuh9TZ5fMvMyeyGw3Ual5yHTeJ4rZupwwRDZgqgNUCWbtgrSUbIPY882Q6nbPISCYVmWLSNiUDlDp7JsHWvO0aWcmUhawdfgYdlWlupQSUYKtxB+ezwfWUrE4DEDtkgkMQh8cz3SCUUHCqAGS6AgxcxZdl3MLvWDsgwEyDLa7L7AThubBQRTBIQAQ/m0zOek37tnSNpbnnkqHa1mYae/fu1f5MKRBqIUfCYe0A2WxaNyLo85GLjlx6C6uLSyhmcvCwHdnl0NqbL+Qxv7SI3Xt2C2zJZbbQKBVAnzcCm1tbOeTLZRQI1NdbqDVpnkRQ2CNmlUAJ7lfEyR02uL0utNoNwyZjEc3mUhGZiXu5XtG8dfs8qDRrqFBT1cHiix+lQkFzQUZMDrcBVmXfbUByuq2b8nFTRS6CUxyXyakJGbFwva03WmLcv/me+3HzzbfA4/ZpLeez7qWOrMOBZ556ElevXESjeyHTAAAgAElEQVSjTkDRBpetg55QGB/50AfhZkG6XEJfbwKT0+MoVIu4NDeLfK2CSqeJlp2AqF8Fn83VFBw0Lq1XUaxksFVYw2Z2U6z3/v4h3HzoVkRDMVw8dx7ffJwM2evYPTGMgUQUgz0xxLnWUYqDz0W+DHuVzxMBohaqTer3mueH3QLG7MyML5ll1FLkeZDdODDYr/nH8WbcI11QAp5NPm82ONgK7XTi2uwsFhbn1Xnj8bj0PsZ4NAhjK7spcBqnem443NdlUsdowmaAVbs3hFA0IWNTgmAs9pBxTRmr2dUVnL8xh6mDh/DKpUs4ee4cNnJZVJum04fAmN/rQTgYRIAu8047coUMZm9cQCDgQm9/FD6fA6wfTc6MG3NBgvEdoMV42eVFOBLFxuYGbr75JrERc7ks8rkCNlIb6mChbinHg59BMJTXQMmXjU3u8z7FcoyRCYBqf3e4ZObK+LNJsgN8cNmj6LSduD5L/d8UpGZkd0pLnsA1AUWCV2TsErCnvA2L7H4fjTv9kg46d+Gi1gMCt2Ruch8+dNMB3cfl5RUBXpy7BLcJRoqd3jXztIo/9GiIhEN6/pus+jVMJwmfAzM3TJs3zRtpMkVJA+6bBCRl3lWtiXTB5yneY8z4Trx8QuZURw7fhaHhEQGXsVjUSP602LLvFEDNnzN25pxiPN6TSCKfy+PlEydxffaGWKOU6qJ8woEDN2FkZFTsYoK60rgVK5KyLpBerApFXYMmxQhtygWwQECpNUsmwKz5jCP5c85ljvHS4rK6XWKxHv2eOQENLjkHCKxyTeX5S3fd6RRAzP+mHItIJZInYMeeKQ4a80BT3GF8zTkucNbhwC//x49i8+EOnP3fb1hF4PTnnvo1vGfqEbx1/K7tuPSbc8/hsdkn8PkH/mAbeLV+2UxVkXjChv/j935fZIxSkdJmTeVbxr+ipbySizTjdD73zNd4PznfGL9zX6BcE/cYzlF1U7RpXFaVFBlfylMsvWugK41AQ6q65inHx9Idt0BWjouVPxiZCqNVuwOs/lshCDvH2RmBnRHYGYGdEfi+EfjOn32yE/W50WnU4CW4Zie7oolKsw6316MKOltsichRrF76pXL+JNjEphLDYK1T4L7rpuxk2z4TEDp2NlpymyZDxhcMIMdWKVYPnU4l3KFYDFSJIrC6uJTC9bkFpDN5tawSrOt0HNjY2JKuG9muNq8bjXZbiQqrmGJ8iS3E1kSvHEZpWkU2A9lM/LlxBHVIN46/50a7OL+As6dPG/0eGxAK+uHzGoOsBvW0yBehGHu1rHYmmlbdf/99GJ0YxeWrV5RMJpI9eOnESTz+jW/KECYciilAIOCiAIt6XbAhm06L8Rf0+btJgAlwCoUiPC6P2Kp8MThgVb0nGcfcwjxWV1ICJlnJvTx7AacuntD7do3vw6HdtyoQJPDIa2KgxdannJx72dLvhdfrwug4pQ2aWE2tIxaLq4V1fp4apZuwOzxi9SpfZKDm8yhxCUWCCtZ47QSWmfQODg/CF/TjytWr0uNTlb/WEJjMFnC2NfO6eb0MqsXcajHJI2vTrgSJ84GB9q59e/COd78L88uLAhSs6rtVXSb7mMGP2NEyienq33WB1W1EojuTCXoxuFVqpPe2FZALQHB1AQS2cDZbAg2G+gdw7O5juHz+vPS96pWaEqGxsQG0WnlkM2todRrdYN6v+c0g2tJSZAJDgFvBWctowrXqDfM93ytHUuphGkkKS4uL94jMCM5HXyCIK1ev4X/7lV/Fe97zHrX900jsy1/+stiqDOiteXH4zrtRSrtRrTcRjAXgdLfRaZYRtLXgrdZw6+gEdo+Mwk+DkEgAzkQYT519GedT11F1tVFultBslBFwO9CbjKJ/bAD5Yk7BLhlS9WpD83DXxD5UCf5VKtIgZjGC94etafsP7BXbIJcr4Ny5C7gxP49DBw8ZY7jVFEZHxvDgvQ9hYnQax59+Dq+8/CqchDmk2UzJgibKpSIOH74D9953N3wBL86cOoGTJ55HuZTH2HA/vM425q7PY2OziGh8CAOju5HaKuGV0xdw65EjOHLsKCZ3T2Irt46vfu0xnDrzMg4fuRN3HT2qFsrl5VVcu3oNGxuLiMfZ0tvCeioLnyeBu448hP27b8fS4gai4R5pHBK0oGYaW27J0GUAT23ZhYVFXLt6XcxxynEEA0aGxOIUmuJSty2YLcTS/DLmQ0y4qhUWN+qoVfLI5TLGdCuXxerGOlLZLZQbVSU6nKcE8ChpQGkEuRtz7lTrkirw+Zj4NaWHGo0mxA5lsYluzGPj40htpBCNhxAMs0OARmkNLCxdQyBAGLAOj8chsJhrktNFpo8HLk8IxWIDqbUMNjZZZAJmds0g0RNCMGh0rNOZTaTWlrF7agZBtabaEPDHsLq0hX94/CnsmjqEmYkDOPHSaSwurNJOGw67U2A528f5nJEJyXZ8p9trWJSNJhbnlhDxujDeH8VYIoT+kAv2Sh62WhWdRqNrRsKWT78MC202F4Ie3h874HbC6ffDG41gq1RQm3KcbOJ2R0kpga2Qzw83AcAcpWUIEhOlJl7VxGYujwp13aibSGFwsoVcPrRtXrQoZdC2o0Lgj22ybp/WKrW4s1iHjvR/yXSzEXTq0GW5KaBMuqxkqPI9Hp/awltNs14JWBX30phJCVy1YNWuY7QFQnZhO7FsCdxJfZGMJwtUJROKepTFInwEFNgxQjBZXQfctwjMdlSsbFpsWYGrBKr4qUYyQGyfLrCq5aurOydWahfs43u5flabVQFcKpTaqV9a3k5weZ0EYS2nau5d3O9MMcwUG3S90l21o5Ar6Mq5dvJZ0e8NGVSMJhWvugky32+MujwCVgvFkoqGjzzydu29lCTg31JH0k6H7VpVgKrX6aJin7pu8tks0uvr6jggYy6T3lIbNWVCHn30x8W8K2Q2kVtbRTmziXKhgHyxgtT6lkDVrWwBqa2Mftah3q6dzOeGumQ0H/l/TjLnmipEUO/RZfPCZWPM4USxWpLWpifItnKbtKJZeOY9NaVpAoE2rY0uG1dKu+Ikzbu2kcTg51DvnOCYBWoTbCcTk2xb8q4efe9PY3h4xLDiq9xzDEOX8dbffOWrWFy4AbutKdarvd3AW4/di/vffBc6NNhz2DA1NYGJmUlcX7iBxY1VbOazKDfrcKngHEc0GMb6Sgq98ST6kj1ooYb5lVmZQjWaNoxNTGF6ei96enqR2Uzj+HPfwTe+9jcI2IFb9+7CRDKBsMOOAMGxcg3NQglgLKewrSXzHc41FpW4VhEAZKxg6YQyPiEDVBIvdJ2nhnVXz5IxAucMi+72rslqNpfHhQvnBUAzfiOoSv1tApHU6zRz0tJLfl2ywnTTdIFVG4suAfiCERU/acxEFNTmYlt/ByuZNK6trmLvbXfg+Kuv4LkXX0CmXEIkkVARoaWCuVMSH75gEPFkEo1GBdfnLmrv7kmQfUkguY3hsSEsLi5o7SODUWq7NofiH8aAlFbhakBt1BK1vhv0CBiXeVs0FpHm5sbmOnweP/qSfQK2GHOpcN8yElMCbGlsJLYqTcFscNlDcDliKJebWJhfQnorK9kuGrtGIxHUa9x3fHoGGQfymabGKYujBDSTfT0oFnJYWU0pXnd07IrV+Hn79+/T80k5LcazLJSou6ta0bPOe8H7xueGxX8eT2Chwy5zNxZ3qbHMF4kMMnNifEWwn5ISfq9ANX7xeNxLCTJybWPxlz8n6Hv61BkZNk5MTCkuJOuVsSjXMX5PIyvTPs5YgNIcZEF61Dm3tZXF4sKSWKSXLl3G9dl5FZWnJqfFIu7v7xPIacxtDTOVez7XYH6GYZeaOa51tUtaUAdCV/t6O0exO5DN5jA/tyA5BmPGaDriaFg2MzOjQi1f7Irhz3k8FqiMp4QZK0uWxjLLsjS+t+Vp3vCed73nJ+D91bHvywU/fc9v4M7+m35ohvxS6jQ+/Nzvft/7qh+fx19+5rN67ji+XN8HB4c0DrxOnptM0JpNfc97ztc2y7TV0v3g3/Jn/D3nHI9niCNmP+GLc8wib/C4jLXlD9I1L+bPrP9WVxJB+u5n7wCrP/T27rxhZwR2RmBnBHZG4F8zAk99+o87iXAQW2sriPgIpgTEUilVK3AzmLWTkdIUC4nAKgMPk0TZVaW23H6lU0fmCZMksTpMuw4ZaHYysVodtQ5nyNaj8zOr050OYomkWjEXl5Zx+eoslpfX2MmCaCwhtqzT4RFgklrfkISAze9FJp+TNIGlNcTzYaI0OjEpwIvVZ7YhMWCSuD51X7uBGgMVvuau38DayqoSTjp/Dw8PIRoNqRV9a3Mdfo9L2nP1WgXFUkFskYfe8gD6BvpRrprAjE7dr7x2Gl/56t8hmy2iv3/YaGoqmHArIGAgde7MWUkSEMBjAMkgmm3SpirfVKDEYIoBqFqLPC6cv3hRLC9WrGmo1WkRQMgjEAjJLdTPllkm1wQr3SZIuTF7o6sN6+0GHi30DhinXAbOvb39AkOvzV4XOENkIBSJKGlmksoKPkHaZLIHuUJebWUFurc77Uj2JQWUbqS3pFdL4xhWpckUYeDO1mr+S9Cd16egqdveyko9QSu601KW4ejdd2N6725skDH0BsF/I0jPBMAkT9sBoUTqzfevvyxjF5Ocsw3LBNktjXFLbc2mAMD7wESUjsJkY+yemZHRQ2ppWQF7o1ZDNBTG3r2TmJtjUpY1Cb/cwsngpQYcWWHmvCjFwHnGQL5ZM4YNdLBm8FanC6/axnnOBHbJbDDBNW9uuetez1a///y7v6ckmTq1H//4x0FtWZp00YyMGrLUxGVb2gd+/j/ib7/yTdSbLfQNJcCYtFHNw0fwt1jEO44eQ184ItalPxpCdGwAjz39DSxX0kg38gglguhPxhEiU6xTQ8vRlLEREwEy3qSr1jMobdRWlQwL47RKIIRJBp14R8cGNLbnz5+Tji0ZInv27NIcPfHSyzh852E88iNvRyKalH7X0998Wq1pYRrQkR1ab6iN80ceeTvsHjeWZ6/h5IvP4+rVS9Kxo05sJOjCyvISXO4QBkZm4PCE8cqZKwjGEnjnu38c+2/aj0DEh8XVefzd17+CF08cx333H8P46KjMKq5euSbWzEB/HI12XqApgdXexDje8chPIOTvw/paFh43Wdxck8i0IyBJ3UQmKDYllIuLKzhz5hwW55fw4EMPYHpmQuZlXVVFA41156cxU+D8MMwnan3KAdtHFmxBXxb79/rCHBaWl7G+uSE2EuUG2O7I94bCYSWcZJUYlySy5XOo11uIxRIqzFDzMV+kkQjUcrm5uS6mLA1CdA2tGjY2V9GToARCCWUmsi4XAsEQWm2esw+BYByzN5Zx8dIN5PIVOOymBXNqeggTE4PwBzwolHIoFLLYMzODUDAs7ddW044rl+fwzJPP4y0PvhMDyVE89e3jWFpMwePyyRhrfLQPwQBNDwngGX1rzi0W6pjQ37hyA3vHhzA9lEQy4EDY0YS3XUOb8jNkjFEfFU64vEFJAbi9AYS8bhXvbGz7DPhQJeTodiM52I9EnzEd3EitaX8KUyfW40EunRa7zuPmWmSAwTQZw5UK6q0OGh2bzBRrbRvqLTsaHScaZK3aXZJpcLi9qNQM+4f7nJJiouaSdTDMnyZbPalxLJDHmNBwHSZ0arTfupqoapXvSgF0DXi2QU7r+64JklndurqeAnkkPtG1wuKUaAugjNCEhYVNMuHptE3wrVZTcUzcaYFWZo5qPyJDlwCnWZRMIfIN7tVGEqNl2K9dRhDXz0arbliX3SSXY821zNrfjDkkWVP17v5Ksx9TaLKKZKZoBkl08PiUH+HnsTWYz4kpipl1lZ0DKj7VagiFwlrzub7QPIea1vff/wBeO30KmXxWAKcFUlKLz0HGI1m3cow3WrKcU9x3yBanCSWLGzz+/Q/ch8HhIfjIVkcLi1cu4fnjlJfxw+Fm50MHy6vrmJ1fxNJKCpuZLMKRuMBususoBVIs5lFrVDX2Wtq5ZjZJYXbLsLPerKn93+l1wuGhzm9Lep8EEckW1p3meAtgtSu2IqBEZI5rCtm8TrcTkZhpjyUoy1iGTFt+IIEgtnb/9E//tAz7yNrjXkZAit0ZbN/+0he/iEIuC7/Hhma9AFpi/eq//wgCbM3N55GMxXDw4H4Mj4/g1PnTqLTras1nNxFjM2kawoFKvoiJ4TEMDfXD7bOjXM8JOK7W2iqED49MoL9vWBJEpUIe//h3X8OLzz6FW/bsxngijqCtjYjDAU+tCTsLjtUabC22+7fQ6LAQ0NQewXvK+UTwm/EIwUXOkWCEa6MbFerPCiALKaZT/EN2ttYZj2RfaP5z5colFQOrtYpkJRgbUs6HsY3RHjW6n8Z4rFsgk8kQY1iHWRuadhWFWPCvN9roONywcW6wUF+uSA5gYNcuHH/tFZw4exZOnx+7D1IepYH5uTlUSmV1HHm9fkzu2o1EIorUxjzaqKK3L4J4TxBON+Nl4MzZ02K5cu0gY57dTTxXxgPU1GX8RYkqMkgnxyfFHCX7kjHP5uaGWI6UHyLjLxZNGjJEi8Aozel6pENKiRkSESgnwAJdu+lCs+5BLsfOo7TMKamdPj05obiwWec4dbWGCWpxvjpsAjndLodkGQhc02tgaSmFTtMYafHZZ8xqySGNj49JY391LSXGrdlnuR7x2c4p5iRAyDiTGxvjMM45Frp5/7k2EGBj/MbPtnRb+Ts+2xbAyoINP5vAO7uU0ukMrl27BrvNiampGR2LY8a1nGA0j+X1GfBORZ6uSSCvwZAS/NpnyValyePpM+fw7W89LX1UauCzGDk9PSXNXyNxwHnIx9cU4A34x1XIyFxYhTUrTrAK7rzXjJfJyCeIS2CRLE+yVTnnJycnlZuQscznkedM8NzsNwZMtMgDltyAAXWNwZnRuzWxMM/JAl9/7NEfR/S3dn9f6vivAVazv3UZ/+1zn9d+zC8+k/v379faZQGhfGZ5XXw2OYbWufH8+MWfW8Aqr12Sbd14yoTPzHda29ILBO65PvA9lo6tdUHWMd8oBWDFbOog+9ckzTt/uzMCOyOwMwI7I7AzAv+jEfjmJ/9LZ9fEGIqZLWluSePSDgSjYQVWDHK0C0kLkGYbRveKX6ye15um5dL4hZg2EzH8mNoRaGMl3umW7g1bB9kOSzaEy0cmIA0kIO2z8xcuSwSfyRQDPL8/hGajg3A4LjH6+eVlrGUyKJI14nUrgGXwSXYfAzkeO53NbbeDcNMt0dmerNku646bNlmrm5tbuHLxMjwuF6YmJ+XKzASE1078NRYPo7enB4ViRi1KDJhGRkdwx523IRQNK3AgaMFA4NLVa3jyyeewlkojTnMVv6li87MYtDGRPXvmrKrOSm1p3iH2kVNg6urKioIDurBy7BhgEri9dPmygggK6FPIv16lO2tJbWBkMrLtj4xCngMdUfV5NQag1W2mEAPycNQnBi8DRmpgEVAlsEpmK1toDQmU7dBst4uplYrOqwRxbQyAHQQSg3KAXt9YV8JGGYAGg2gl0UaPju1ovG4G7/zii6AOAXe5wXo9YuNNTk3ikXe8Q4xogvccIyvoM8w/Vqup72v0kbYBVlK33thiSvCpax7C4zNYYvBMoJYSAIRo+D2DN46T2JnVKgb6+3H0zsPIbG4hm84Yl1C7Q2ycifFBnDnzAtCpC6wia1eabdRYlBYWCwpGf1gtTQRSK2Q02+D3eNXeVMznpDPFYFcAglqauq1tbL8kU5G6o14vfvTRR/Hud78b+/btU7v/ww8/LNYqjbxoSHbw4EF86EMfwn13P4Kt9ZoE/OPJiFq9bc0KbOUC7KUCHn3oYcS9XjE+HEEv0u0Knjz1IqreDirOBuqdqvRvY0xEvA5UWmVU6iUDHqtlDBgZmETQGyJhUUzJRpXBLjA8NKK283anhs2tNZw48RI2NlNqHw2F/GpTZOv8//TWh/G2h98m9nI+ncPff/XvkVpMIeD2y/iqWaNOYACNKu+rDZtr6zrfwaEhxOMxzM9fQy6XkvxlJJpEq+PB6mYBlboNDz78CO5+4D44PA7UWhU02mSWLWElNYfnXzguHeRYJIreRK9AByfBNB/nYlVaclMT+3HLm46ilCfzh4kPzZRogkDAkIlAUckeWwwD/oCetbNnL+LlE6/I2Xnvvl3w+gzzp+tA1J2LllmPkQHgZwsQIWDjI7OE2nMNeLwugXwrq0vSsi2V2M6bwtLSIlbXVpDJbGk9YWLI9mu2cfoCfq2nBAUtQL7ChIDsL39A84ddBNRrZDuy9GtBEyM39u3fpyLG2tq6dOLI5mq27chmKoDNi8tX5nD52jyI/3OtZSt1POlFTyIgAKAnEZM5VjwWQW+yD067BwvzK3jphddw9fICbjp4B0K+Hpw9cxnVMp+vCEIBP5KJiApK0v9kgY0gY5dxvplKo5LL4aZdE5gZ6kXI0YKrUYLf3kSLewIlZZrcN5zwBiJo2VzwBgLaO7Rgknlrt2GzmMXo9BSm9uwyMg3NBpYXFzF/bRZehw3RgF8MU5qMUCOVgAqBm3LRsAqZMFMGoN4GitU68pUGinU2XTth9wTQcbqRK9dQ5rpGSQYvWf1kuhFgYRLeMHqsNLnhtZIdI8Osto5vmPpkIxvw0kr4rLZ9432lSpEBn8XAIfhpDO7U9s+Wxi6gqn+7JiTW3Oa+yj2LTFSaPPHOyzU6EECjTdYqO0nMcQSuCnjqtj9bgQABvC6TR+fYPRfL4IPAKgFE7gGEdskK5rEMy4prvenGsH4m6Zc69wOzblvv4x7Gc0smehH0B8S8pI4qwRQCBAQMtH5KPsjoV/P9hvlE/TybmEych3T9XlhaRpkttzQaEohqk/Zth+A2W3z52SpsMj6pIxhgl4i5b9wXstmM2pIJFg8k4ujxubA2N4vTJ0/CHwij1mjC5fYjGIkJXL9ydRbn2e7scAuQoZYtz50AEQtTLLjUGzxfds944HAG4XDx+E45wDMWEl7K/3UozUG2ngEItX8RvOT9kWSEkQPhPOCcJVGS4AnPW/I7ZHZ35wdjBRplUo9bepGUXRK4I3hWBjzffe45rYUBnxONSg5hvxcf/93fwfLsDVTyeUyMDmP//r2IxKO4cv0qmmRgO+0ykyLzmXtpu86yNzA2OIpYNET1DNQ7FeRLeRSKVbz40ivo7RtGPN6LgDeAZDyB9Noa/uA3fx394QBumprAWCKOGJ9Hmg6RgUa2syQwGqi3Gloj9IgTVGUBxe3Sf/MeUWud843rICU9OJ9Y1FQMVK8p3iLoXqnUsbKypi4fgjdcwziHLGCV4DqBON63bo2z24HS1cG0kG5pM9NYyynjuxaNC+sttGxOdFweNBxO5OtNrBOcczlx/LXXcPbqNdi9XgyNjyumIRGAsQEBdLb0hylNVS8jk0theLQXe/ZOIhann0AVLi+LYnyO7Eil1hXL0YmecR/NQS9duiC5GcqsDA72Y3xsTM8t5yDnMkFVA2QRdKJ5YxBTEzNwO9nizZiFBrBtFPJFxVUsWterTWTSVaytFlAqsrBfk6Y3YyNKMDGWk8GS3aFji43vpE8Cix+UmLFJp57Mff4+vZVDo96Bj3FbsyFGKeNHgpe7ds/gtttu0b5IksLq6hpyJAgE/WLikg3LZ0qMRoLeiseYM7i0x/FZtRiPjKd4T9lpwjExMlimS43xszHRg47HIgM1SlmUIamB48XurwDlI7hWNU3xW5qeXR1O6ulyvjF3oGxCJEwGZVX7dbXawKWLV7v6q5RucGJycgr79u1Ff3+vimmVaknFUZ431x9zT0xR3rCkTb+CBewznmdMzutbX1vH9etzigFYzF5dTemaqLvPYhSlAPgcMJbg3JeMShfQZVxqxckWq5PXZrE2DavVFC1ModCJD3z4w/D98hBp/tup4eH+N+FT9/ynH5osUyrg3ObV199XbaL6X5bx+T//zHZRjdfU29u3LdvBN3NOsFuLOQtNgw0obNisVh7wRmDVFOVYaGDh1gDsJE2YLgibjsexNhrDlAQxILIVb1tsVQvUtsaGv98BVn/obd55w84I7IzAzgjsjMC/ZASe+bPPdLwM1gkIdFrw+5kUuAWWkiHAJJmgEZ0uGfioJUfC4UYs3DKMIltVDD+nfdtJV7pzDiZiXrXHFUoUNW/BQadsthkDuHLNJC7FCnWDGEgF9C9N1sulCnp7B1VNz+QL2CzksVUpwR0ISEifLWJW4qYN1UZ9SAY3bIUyrSNMXwgGMmAUU9TnxaWLl3DpwiUM9g4q2euJRwWoMgm3ZAAo1h+PhxWAMYFiSxPlAO65/x616TBBjCcSOPnKq/j7rz8Bl4Musi5pUzGQWlhcxCaZpdQEy+Vw++23KVgko4cBJ8eOrLPU6qpJHHt7FTisrK4im0sjtb6ucyYoGgwExLZk0NHfP6hglm1/DDh4fLJQ+TO24DIZFVhITSqaHEUNsMcWIwJ/uXxRTDgGgkxIVGl3UAbAqySE18kkpEW3dLmoGs1SOsV7vD7cmLthdPjotk0NOko9OFwm+KzXuy1MNSWAXr8Bh2iYYrVR33zLm/DOH/tRLCwvotZlC8gp1UmzM5PsM1gyZkEm4RAD7p8wVpUJddlCxkCEY8F5YM1bHadOjaYg6t1K+vDQEN5y/304e/qcWtM5p+PRGIYH++Hz2nH58mtwOjpiEXI+G5ditik7lDAYgNWwti3GKscp4PUJuM1nM3LRNUxVA8ga/UQCFNRfJKeM5kwBPPDWt+Inf/InlRx/6lOfwic+8Ql88pOfxOOPP45HH31UGqsf/vCHMTq8Fz3RCYHYBPhCAWry1dEpZtEX8OPhu47Ca7OpNbBmb+PElXO4srWMVsgBfzKEtoPyFiU4Okx63Og46TpdlyM5WZtM7McGppXQEFD1uoPw+yKIR3oxMDCsc6Wb9JVr58+IpcsAACAASURBVHHx0mk022WMjJH9XBGwlclk0ZdMYnp8CiNDIxhI9oPUuRe+8zzWllKoletwOdwIB6IoZKjrNyD5AbaPMxFklJstpOH2MKGvIpcvYSWVQb3txLH734pbbz+MZH8/7G47WvYG8qU0zl14DS+8+BzKZZqmOVUk0Re1BmtsOXQitbaBmam9uPWWo4iG++GwB8RWZWJpjNjZFllDp0MNXtPyaPRSbchlC1hcWFSrbDQWEhOG9+2NnGmTvJgEhkki5zFbG8kkJZBjWg+ZnNIdvCV9OOoituXAXhVQk8vnsL65LhOQ1bVVpHMZ6bKSyTUwPIB6k0WcMqi77CELtkYwitqRLrVNsuVezeZqiasj2dOLN91ym8Zhc5PtjKvIpIsIR5N46aXTWE1tIV+so1Kl3iXvvx1unwMOFzWh0/B47ZiYGsOePTNK+KljSSmAyxdncebUJRTzDQT9cXicIWTTBES9CAbCGKaUg5fNyaapnXuI9PzqDbjtTlw+dwV94SAOTo9hPBmDn1ZSZF3bWqiVS3KJJgZLHUNvMAKqMKpjwmFAsI7Djly1jM1CFnceuwtTu2c0L6mN3SCbiUBLIY/85gbqNM+olWU6ZrPRwbmqhD3gdCFKfWR/iFUfGdJUmkCmWEa2WEO1bUPD5kCx3kSFOBU1M+nG7aJmLdu5uwVElxeVNsFVajq6DcuQbEYWG6UdSnCxqwen37z+Mpjq60w5AqweGptwfRDD3xQCBcRts1WN1ATnZk88hhvXr6NUKCKZSGCAnRBizTdk/NWhlikLlt21lMc37c8GWOVXtypgktBu4dFiYQt06hrKSN/QYToPzL5qujB4fTK27MpgsEBoWi3ZgWHADYulZLV6snjFfZgMOwIGQ0MDAml43gTTCHxwvnGN43GPH/+OihB79+6XHAXbSrm3bW6lUSWowr2JhVyOG6+DhVtpy1LHmdfJbpO6dLI5djJEare6shgOgZRkrDoqRVTTGyhmM9IbT61twecPIhZPoFSuYm19E7FoDKOjY2LAqYPDwbiGazk7UKqS+yiX66h3PKi3GDt1BOh26MjNOcN7SeTK1hGArFZkuS7RXI2sQGNmw8VFus0CSHkj2Ard0Piz0MJr4F5E5iqfr5vf9CYcPnxYxWtLV5HjzHnypccew8rSMoKM51jEQA27xkfxS7/4v+Lapcuwt1uYnhjD6Oiw5lmlWcVGLoMKr6nTkqwSwSUWxNhtEA3H9Hw7PR190QiHUgCnz57H4uIaQsEYJsamkIz3IOL34yO/+Isobazh/jtvx91vOoQQTdDyGdRzWUQ4jwSME7yta51gbEamKouxZF5L713mRGavZSzBIi3nnTH/sckgKRKhzq5doCrlWxgzcu/l/s2YiDEN27YFCMpV3JKn4Cw1z6HujamLCXhkPGOXsRCNJylzRZa7Ay3qQdrsyDVaSHP9tjvw4rmzuDg/J1Mrm5v3vq0WfN4PSin0xHtkgsYifTa/ib6+KAaHk1pny5WCWOjJ3gQq1bokr/j5jAt5DTw7apl2qLVbKwuYZIeCOoiSSYFYlkYoYyfuC4yfR0fGWW6A2+HTHttp21VEp4wX94hspoj0VgmFfBvVMhckm+LWZKJHRV/+DcFtmsAa7j3rR6aIWKmWtYZwLjA25OdSsiudLitO5XNP8LqQp5FXEyMjg4qbaYZFI0WSFzj/y5WyWNcVmjI57WIhq0BUqUoHl5IYZh1xmA4QFrhcprDN58mYeVW6nUr0VYhoneN7qafr9bJLiaBoWeAy7y0BSK5f1N1lXZ7nyj3Yuvem1mFHsUCN/7CYw/x7drFQa5cANdmrFy9exNVrVwRsM+YcGxsVuYNzzVr3DAufz7PR29aaIRYrpak6KoYWiwWxU/neFE03r9P4lTJhLplYTUxMqOhuyBMlXZvL7RTIynVTtTgWayg78QZW7BsBRKsF3upesBirv/nbv43yu/3/rMbqD8sjLXMr633UWA38TRW/91u/reeJ94mxt5GNM/ePn8uim2nbd2ptkQa4Jfmg59q09VuFOaNdy2Ie7xNJMixgm+Ie1wBjGltBIBhEIV/Y7pywrvX1cbD08E1nEYtSO8DqD7vLO7/fGYGdEdgZgZ0R+BeNwHOf/atOo1QUm8HWakqTjK3oZEmwMkrtKQZMdNUkCEWAStV4mmVYjJeu8YaCYQJpZJAYUg7sdrIPvHIVLtHRnC07zabYpGSYnj13Hqtr6/DK4IlABNspaQAEaQ1SW5BgFFlCbbcLRWphdZmEb6xOkl1BtompzhoxdzEgXC4xVK22RX4/P7+AG9duwO/yS6+OjveMTZqsYrfJMm2hVMwjGKLuoRGgJ9tkaGQYP/GTj+oapN3X6uDZ547jm996Gj5fVO7YbGHkOTAJW15eUsDo83hx6223CAApkpHa1RGSOHu5rPdQEJ+MTrLYGLxm83m5f7PKTs0r/i3bmxjs8e9ZXbdMR5h4MriiDh2ZmQQjGdiQFRCOerG6uiqjKQYhjFcZlDDwDIciui5q5TJKY5BI4Hlza0NsMJldkXHEBLjVUjvy3Py8JAsUpNfJWKCLewdra5tdWQhjmMAYlZq6BEXILqjWqmK9Hjl6FPc9cD8WlxYErL6RlWoMX0ywxaTBAlZ5sG1gtSsvsF2Z77bR8n5bAvb8fCu5JzAuF1carHQ6GBsdxV1HjuDVEyfE6iMyNjI0pEQ/n9vEWoqadC2BWGI9sR2pYVpdmRQbjTAzr+SyTf1KpxNel0vtmEWao1Ur3VasrkupXEu9SlTIgGByuLi8hD/65B9jcWkJX/ziF9Ua9cwzz+B3fud3BLR/5jOfwRe+8AVprg4PHkQ01K+kiXp5SpTbNTjrZdy2bxdunp6RRnK0J4bNcg5/98wTWK3l0PDZkBzpRf9wkjgSaqWcgFk42mhQEqBZRb1WRjQUx0ByGE6bG+VCDW5nAEP9k5ic2ItED+dlDbVaEd/57pNYSc3C4+8gEiVrqyFAnW72HEey7iKhMPp6khgZHMbG8rrkAIq5EtZWNlEt19FpkGUXRDyaRCREYwOaVZXg8blQrGxhbmkOlVoTLk8QQ6OTePht70Qk3qPEum1vYzm1gPMXT+PKtQvIZTdgc9BBlgwbIzfAwg9lFpxuP1wuHw4euAVTk3vRbjkRClJexI1vf/NJ3QO2Kfb19Si5pes2gVXD/jEmKo2a0e612y3Ay7RWKzAnQ7S7xkneUqYc1BZuC9g1jBVjysZEkxqBZBc2KpxzHcNQo1+NCgFlyWJsbG0gm89iI7MhqQanx4GV1KJA52DIh0DEjybbdemyzCSRBaQave5ZvLChXK5hbGQKe/YcRDScQD5XwezsEuZvrKINN06ePIOV1U3YHF6ND4FVGeh57XB6GihXM2Imx3siGBsbVlJP8K6YL+HKxVnMz63C3vGiWbfD4wyizXZZhwfBQEgyGnwRdGvZTZui9CKZTBWrWJtfxO6RYewe7kdfyCdg1dOuwdVuoFEtS5OQazxoLuMLGoMpJdJu+PwBtGxAulRA097Bmx+4D/0jA0rsZWxCB3YWBtFBKbOFVr2Gaikv4yuC/3Nz15FZX8OugSEMJZJK3Ak+krfi8HiRLVawtpXVv22nB55QBNU2UKNzuc0h6QAaW9Wpgcn54A6g2LShZfeKnWiyWhjzFYF3vOfU/Tas+m6jwnZLvwWuSuKg3ZGMCM18TFsyWauGAWvsGQ34Q5CCSSeNFL/3ve8hn81henISu2Z2aX02rFa7rofjSHDHYktZSbcMe7oJOOe4kQAwGtbWemrkewxwJgMhyh2gI1CT7+FaR11lPj/cH8y6aFhgXN+MYZcBYSwJFH4W97mV5WW10LN7g/IiJRrGkclICZcm9cLr2pd4vS+++LKAhV0zu7V/Hz36Zly4cBHpTBY1glhsG5eTOOUHGpprXH/E/tN4NbrFR4+ASuOaTl1YxiNOxR9o1eFt1eCk5rHinbL2Qu7j3NeoQ04w4PAdh3HnHXeotZvty1nK4aynkM9s6biFfBaFUhVbhQZS6RK2MgUxuLkmyRFcsYIBEbmH6F7JrZs60A7DerbRBJRzh59PvWbDBmZHkPavrhM49yMyNXkdBw8dwrG77xYTjrEA/4ZrEHXDP/+5z4nR7uX9axQQD7lxz5E7cezoXUgtLyEaDGJyfEwu50Xqg/ZEcebieZTJirXbEOh2qbAoxlnscjAm5LWlUG0VMTw2jKnJPdhMZ7G6ugmfL4SeWC/sbRuGkn34o499DKee/y6OHDqAh47cgbCtDWe1gFp2C2FKl0j+hUUsA2+KUefxKmazTFEJnjucLv2cZo/kdxN4VywSixqQxu0Rm3pubgErSytiW5KVSBkjstsIvDK2IgglrXM2YIk5+EZ9VSPlYRUgGD+BOsz8onYobGh2HKjBjnIbyDWbyDVbKAB4+cJ5XF1ZQqnZQpUMPLdXhlXUoef94J5Nl7tWm0BgAYGgG4m+KJK9Ucmu0CiSIDFNW8m6ZfzILxa3Q5EQDh7aJwNCgrCZ9AbW11c0x8kGNC3gZh/i3F1aWhWpIJHoQyFfUkFsfGQasWiPGNU0ZdrY3EJ6ixrUrAX6UKsYUHtyfFT/GozZ6OTz+ZVeb1enlbIdZgxtKqjK4d7hQKVcl3Y5/97M77YhD5BBG/BibGwE+/bvhctJjwbDrOU6wOeB45TLZqV/y/WTBRIZ672hO8lo1RuzJsa13FskRUZwu1TqtoezA4WAr0dxJuUxxL7vtuVznbGYqSzEssjB43HNsXRA+axT61TGVoFQl31JQNYn/VvurwSh84UCFhbmJIm0vLys405MTGJmZlogqNXRx5EU8UTFWqORbYGFjDkI6hJ859+vrKxK09Wsmx0d98CBA2qn5/XyvaYwQICSpANjNmje/7qetSWrws/j/bOkDiymqsX2/Oxffg5n+5fhvS2CB4eP4HDfzegPJv5/aaz+ILBaPZnDvqUBPPqud+saCV5rzaJpqSSOTCeHNQZWokrA1QJdDavXaKP+4Pt4/9UpItklU3i08gQW61iI4L8cZ0t71XqWeSyLwWrtg9qX/kXZ8s4f7YzAzgjsjMDOCOyMwA8Zgec+91gnt7mBZCyshJSOsnShNaLxFHSn5pBbbEslLA22bnWNfLaZN6ZyagJkgqumgkr2Dl1WnR6fGIzcaMnyzGSz0hNaWFxSAOGjO6bLKy0oVtep28mEndV7l5PBZwXBSATucAhrpSLqtg5KMk8ybSGWlmZVwKpx/CQwx+CQTEuCJYywuMFykydgm8/kUS/X1T4fjQRNK2+nCYeNrWIExAgC+xUMUi+Nx0j0JvHIO96OkdFR+IMBzF6/gSeffBonTpyGnUm23WiDEWCjRiZb570et4JTVrV7YrFuW6IJtNbWUgpAqYlG1g+DILZJkcFAxipdQxl4xGNxgQE0NGJCy2sLh8JiBfD74eFhvW9rc1NmHwRf2U7kI1jULIolRDCWrYa8NzRkYFLMLkUrOTEsVKMTurm1if6+PjGC6G5PtisT8ECQMggVoyVIoxJqFTaaYsGSHej2eQUo0MiM2oMcCwGrbBmr1TA1PS2Xe+pTZXMZJbeWBqnRSWIrc9d4QYxj0zqlFEhSAN222C5asQ0GmMbXriG1eb8Stq6RFYEBJp7RcAjTU1MYHRrGpQvnNbfJTJ4YG0MyEcfiwnVUK2m0W9S3M+2knNUEajnPaN5kgaoCD9ot2MQwcCiJpc4h2WM0rxJAwdY5yhJ0GJyT7eoSC4qJ82/89m+i3mArqQdnz1KDt0+taw8++CD+8A//EM8++yw+8pGPYNfMATRqdJAPItGThK1dh71VgbtdQ9TtwAN33YnecEiaktHe+P/H3ntHWZreZWLPzTnUDZVzVVd17pnpnqjRJM1IGgSIRawM5khgbM7ZtWyw8R+sD3gXy14bgdaSiEILJhgQSWKEJKRRQEIjTeqeme6ezhW6ct2qWzfn7PM87/16WrAs53CW/6rm1KmeCvd+973f+76/9/k9ASs7G/jUn/w+Cmii47chMRbH2NQIfD4Xuu2aDnRunwvNTlVgabNewdjQNCKhKNCxo1qgZD+G+bmTWJw/Bb8vLHki2TZffv6zqNT3EYk5YXOSIUw5bws+b0BrQoPJr90OAh6vvC5D3iDikRjsXTuyBwUUc2WEAgNYXdqE1x0Se7RaoY9vBdFYFOVGAbvpXSSHRnHi5BksHj+JhaMnFFbHe3FnbwdvXH4N129cQbtDmacP1VoRjVpFXFK+l5SODw2OoVztYPHoGcxMLyAYHIDD5kEkHEd6P4tf/7Xf0LjzXiDzJhwJYmQ4qeALvg4CNfwgE8wU6302oe4nc3eR1aRDDBs+Yj0ZIIy/SzCVUmA+FlktDArj/CXoPBCMwE7Vcl+2aGcqsMOhYBwCF2Sn0r8wX8qgVM5jd38LB9kUiuUsao2S5KM8lPl9XgGrtFZQcHKXQK4b9555EEODk4hHySgGVld3cOmN67h46ToODgqStdqdXrGo6NnL+7pUycPh7cLl5Rzi+s6UXQdGRoewuLCA7EFW4R2Z/QJsPQ96HRecdh9sIFvTjuGhJEZHBo0/JgN6iBU57bARtOu0sbe+C0e9idNHZjGTGEDECXi6LbFV7Qz8YDPLGNPBxiac24MeU7K5truDClFk2n251UBybBhnHjgHX5iKB9GOBaza2RRkOA0PyjayWBn2UkA+n8G1a1ewvbqKe2bmMDU4qDnLMESuN8FwWJLvdDaHQqUmO4BIYhDNHlBr21BtdVBtdVGn7Q1fDn0Q7S5U2w50HT4F2ph1iSRYh0C8Fhn6BIadLsM6FcvKhi7XDMobjc2p4bJ2e3AatbgaP1rraEzeZ62KPtpn1fG+ikWiePnllxViNTszKysbsrcIMHIttvXtCcR87MsirQOlvvaBVa673G8sGbbWUoXcmBRl/iLvYfp8cu+22Eb8vaWlJe07lNia4JmmaWQ63WIiyaaCHrBNMoYNi4xrJZuK/B7XOoXI1Mgmo6KFjVDKPJvaDyjx5OMfP35CTDEqTN75znfj5ZdfQalSESOUjVoyXQkkcs+XTZGaIEZKz++Zpp3pfpiUecN0tFjFTltHHqvODhs+RuVBECVfKEk6TcCOjzs9OYWji0cxPEhQ3omdjQ1cu3IZB3u7fX/bOoqVKrbSRaxs7WMnlUbQ74eNE5OegNxHOi3UqmT9sr7y9lO7mDZvV5gngVUyRTknCcxzb7b8Vil9p4USwVgB4mRuORxisz311FNGOSRrCCM9JlP1s5/9LPxuL1z2Dtq1PGZG43jfe78PoUAQzWoF46OjGBsd1t+UK2UMjQ7jpfOvCsAlW5H1DZlg1XJVYBF3YjLxV27fwPbeOtx+N47MH4PT7cPY+LSURW6HV2v92OAI/vA//ja+9vm/wpGRITx29gySfjeijg7apSz8ji669KlXqB7rSvPeMPxNTMl+84rMPbvLgKsS7xJ8bhs7HdoWiUldpbw8pQDFerWuZjHf83KlonuOKfZsDhG4M/cj7wmrKH5r3ebNb1LU+5ZDmpy8MtPwadNrtmtDpdtDqdMFo9haHje+ffkirq+vQ8Jylwf+UAijY+Oan3upfTSaLXn35gsZdHp1RKJ+xOIhDA3HERkIie3MOZLNFrRGSBru9sgehqzb+SOzcDh5zfSkpR1QTk0D3hPyAvUw2KcnD316g1Mdxj27WKiIYRmPJTE5MQu33dcfJ8rjCRCyGUrJvA1DgwnZ8bDZpzqZTaeOaYx4faZ5YnxwDHOV5AmyJjnfyJAulmryLifozca8xleWKGyOM2xrXJYAHFrW2gxrpKqn0aqREI9SpSTLGtbNnM/02yW4yufhmiRgTAoAE/DKNYL1LZ/HsoyyGP0WSGrZSwWCPv1+OBwwYYYCODmHzFrDseRjktzA/YBNHIXBOtwiI/DxWIdboYSs3fhBJvlB+gCrq6sianDcqDpjg5x/zzXPZEAYVd9bljBmq/N4eUZpqIlOFvHW1rZsLNSEqjWUo3DvvfdqjvN7DPoyjSrTdONrYH1qQOzGXU0Bs0ZYjS2jLjDNf8tjlffbK6+8gj/4xp9h+F8dxV++5zeRqqewkl9Hvd1GwpvAmcQiovQ6/098PPmZD2A6Oo6Hhu/Bb1/5c5R/dx3vPfNuWVfxOTiu5n3wCFjl81nvkwWyWhJ//v5bDQ1z7Xdm5131VijE968nKwErM4NzgHOa6kXZKPWJGnePtzkDWPeuIW0cAqv/ybf18JuHI3A4AocjcDgC/yVG4LlP/L+9cjaD0eGkCl0qXslYlQScGzRldDJ378nHjywMMvXY6aX0kd/jxsWDkZFp2VWosNAgINUhOOoL6EBJ2Tjr4+2dHaytramIYaGSHKIRPgsngj8slpgm74fXGxAYWyyUERschDMUxNX122jZSWzigdZs2NykWaCT4WB5jBq2DtPu3wq5kg8dmWOUBnXtaNXbqBTLkieRmWoHDzSmGCSoGokScO2hSJZprYrk0BDe8fQ7kBwcllSObNuvfvXreOPiVdjhRWwgIaCUB0N2mHkNMrBX2qgLI0ND6ujzk4fP7W1jF0DJMA8vPJSzyGDi9/Lq6h1/2OHBIfmEMumUACnHNxwMiYHK8WYxZ3xXazq0kvVDcJXy2tubt/oySxZWLhVxPLjRt7VUropJFIlGJLtkQcKOPT3KlMTZ64qlQ0klD7gstuOJBPK5ghhRwXBEh6GNrR0Bq5F4TOxVAgusgnkgV3FM5l63g0fe9ggefviRvuy/o3Ei24lFEa+fHyzEKmXjW/rdBdZ3e6zeYbP2WV48qNOKgIcvFmuS3ff9Wy32BAHUE8ePoVapYD+1q0KfYTtTExMI+r1YWbkJ5oY3KHfTPCB7xq6DOAsyFncsmPlv6zArPlevh3qlauYJi/cuWcBNhXEoyEZkMiMl73QINHjxvh/+QTz77LP4qZ/6KXz605/Gxz/+cbEXcrmsQHYWkAtHTmBi7Chu396E2xNEIpaAs9uCXd6UXUzGB/DEw+fQazO4xgZvJIAL197EJ//49+GK+dF0thGMBeALUZIFBHwuhVAlhhjuRIC3Km/LkeQEPC4PGrU2OnUbRgZnMDd7Ul+7XYcAxitXL+I7L30FXn8L8SEvak2ywDnnCKr2k5a5VrSa6NJbsNFAJBCUxDngCyLAIr3jxFByBFcu3wLV2Y06vd+qAmd5mPYGPYgmYlg8dhyLx05gcIjzzC+G1kEug1defRlXb1yRX10kGoDf60Iml0alWFCgRiIek8dfNJpEuWLDsRNnkUiMwOXkATQAn9svUOqb3/yWmhFkgu/ubMuTjYFtRxbmFJpBcNw6rJjkYR5gzCHcYkwYKMxYT4txJqkvxBInw5cADqWbWzubkvVx/ZwcH8ex+QWlgJNZy7kiAI5Mob7okmx/pc6363qd5WoO2WwKu6l1bO9uIJPdE8tY7zeDGxha0+jC6SC7dAxPPv5u2OFHfGAUDrsf29sZvPjiBfze7/8xvN4gfIGQQKlqvaEgNVoMpLP76NmbCEW8zG5CpVJAtVzE8EgSZ86cwX5qHztbe6iUm+h1nPC46cVLVpFLwOri/NSdQAn1P8j+ZygR2TS1OraWbmM8EsW9C3MYCwfh6TRgb9BrkUhlS36oZOsRFLQz0Zp7BqW/nJ+hAcV/lMjKdDlx5oGzGJ6aUHCUnWFyehM6cJOFRkCbUkE7AZGu1vVUahubm+vI7e5gNBjGcCjEq9a6R+UFJaRcD8mabrLx5vXD5fbJkoDBVrVWF7WOYau2uhAwXWq0Ue060aWPIX0YJTXvin3INZMyfFLEybht8Z0lo5B+szYDoHUIrqoVYPYGuz77wVLCcwzsKrm4Fg8TjMZ7LxQIYHt7R9cej8VkF8OwPK5Jddr0iG1nALa7Gat31woW2GntnTrYivlmwk7kQWclpztsWgPZrOSc4Fw4f/68LF/GxkxDjxJkehVSQkzrGsqUrXWd16AUaMr9KfV2Gq88SrPJ5CZQw++ZZGtj6cJG07Fjx3Hy5Gk1AxlIxMPz8vKq5gy9b6lgIGvcAGGGiXunuSZgmOncbIyYphiZXpLW87np9UlLFzLuuN8362K7EkBhM5byau51bFIS7C4VivLPXZidQTjgx9baOq69eQnF3AESsZisBwiO7ubKWN7cxV46g3AggGqpiEalAq/bqWCtWsX41CqAimxmAlYsuMjGpIcgm3gESWn70DCf/H36n9Nfmd8nmExAkd8/feYMHn/ssTvvGe2aaDv02oXX5LHqcbrhcXRha5VwanEaP/HBH0Vqd0c2ImwqMcjR+BY2xQC9ubSkecgmFkFV+rrmslmBeNwDcvkM1jaWcXP5ClbWVgXiuTx+PPjQozh58h4k40MIuIMoZQv46888h/MvfAuTsQE8cvoEZoYGEPfZ0C5l4Ld30KPHt0BnstmIGdvh4t7KMe8HgDrY7KX6iCAfmb9OMtg5x/hvl1isbMyT7Ufmo9dlmtDcO829aiTmDC2ygFXeL3fAU4EuxgNT047zgPd7n9mt7/ec7KKhBQeqnR4q/IRNNgDOWBRfe+klvH7zJnoeD+IjowoKPLK4qHvn+rVrWF/fVBNue2cTwbAXo2NJuL2cTz04XDaUymXVbOwNsD4jm5Z1M4kNxJi8PtZsFRL5EY0FEApzvWlpXhC4onKIIbIMoCoWqojHBhXklTkooFKuC9QNBiJwuwIKQM1l6ZFPlQPtthiiGsLo8JD2X4KaKopkvWSYver+9HNCFazaZ4rnC3kDgtrt2E/n0W4SoGc9asaXdXO3zYYZcHRxXixihjVGIyHMzEzJfovgZqtvY8J6iYSHaoU1aUOArSVbNzPbsPktk3NjD0DrMAaceY0tQo2WO4adbiT1dinwaOmUSMTusDxZi3N8WZtzfeBj8D7hekFQkzUoX//BQVZfeY/yhRhrgIoe22JakgW8sbEl6y/+m+sxQZ2wtAAAIABJREFUg8jIOrbYqxa4x7Ve4ZT0QpdnOwObwlo7yVYlkMtrIPuY3+PeS49VjidrWL5Gvvf8IKjKNdOs8YbFaX3eXTtbNYtVt1ggJtf5f/vhD6P7vgFE5wdQbtcQdPrgcXplx8T/J5P1B+ae/gdZrP/bK5/AF779Vdj+JIuf/tD/KAKOBVzyuqi4s5pslv/p3ddm2QBYc89iFGtLvxNkS6C/KxslPj7nO88NPANxj+EHwWmNjRUS22fAW+C27h/Lb7wflHjIWP0vgR4cPsbhCByOwOEIHI7A3xuB//Az/3sv4HFhcW6GRz90Wuwa2ySFlheR0nqraLcaYm9SdmujhJ3eNvTAU1eZktK+z6eKZUro2dVtG2DVH1RgVXp/H6srq9hN7WojZEHET5OdYYPb7ZN8qVHnYcipxzGeR1UMjY3DFQ3jzdvLSocWW7LPlOlXxQJvTce33j+oGUalBYQZ/06f8YttMUHYgYFwFPU6/aZy+iq2oqOHgVhEoTYEkDO5DMrVKqampvBD738/0ULUG01ksjl85Stfx1e/+g2EfAPyoyTTgBs/ARmazjMwgWNDjySGJRGIpsw+Ho/JY2lrcxMTE+MCW/tHQ43tyu01HZBZHDCwIBGLY2NjQ4/Nwi8aiYrpyufhx9WrV/W6KJ+0DtTs1jPgZ2R0RAdFHjb20wf6Oj+/oHHh35DdYWQ4PXXKGUrGoo0HYgI3JsVzBOtrG5iYmMTNm0sa4+HRcURjcVy/tYz1jS2EBiLkfRi5LA/QtI7o0JKBfolePPPOZ3D27FlkMxndYyxSef0sGksK2bHLf6+QL34XmGUKI5Vfhsl15yBkHayNz1SZYSf0OiSwz+TkfqIoGV0Etk6fOI6TJ47j5vXraDX5vS4SsQEB3rR/WF9jKEFX4Sokb5A9S8CeADEfn7JJq1AUE4Bp2JKddlChpxj9g3mo6JHlaoBVSVt7NqX9skngcJigsl/4P38Bn/urv8R9990nZirBiH//7/89vvWtb+HE8Xtx6uRZBAMxvPDtb+tei0QHEfL54e624e40EPe7cHRyDMcWZlAt5zGQHECmUsBXX3oRX3/lJUyfmMRmZgf+MG04OCdtiEQC8PpdmJgchs3FsB0bkgODYqvSX7VR6yDgCmPhyGmMDM7CYfOjUKCPXQTPfe7PkNpfxuhEBPFBD7KFLRQrZbhcUcnreUjxECTotpA72MNQIqYU6jw9Eas1OG0u+AgOJ4YRDgxgKDkBn5cHGNo+dGUlQeuIM+fOIjE4KIm62D5+n+7Pv33hb/GdF1+QX2Y8EUOlWoLD1pPsPhL0i3UTjYR1BnQ5A1hYvB8ebxSRCOdgWO9Bt9XB7/zO72BhYVGgxGByUNYNV69dkVz86LEFDA8Nyh5EMkWF7HjRpW68v7YYHI+gVR9oZYo7ZcYE8xw2FIp5eT8TSFpbv41bt27qcQaHBhENBjA9PinrBB68GdTjoKVHt79WdkwSvMhZsuZwoVjKoV6jVJJgWR1bm5QgXkO5VkSpWtK8aTTYiIpgdnoRTzz6LA7SJcSiYwgFEshmK3jx5Qv4jd/8j/Jd5TpMv0YG6xRKRQQjQTC6qWtvK6WabFgCupSocmlncNnW+hZymQIcdq9sIgK+ATSqbAK5kRiIYXKcjbG+F6Tfh67Dhmq9Aop3y5kcctspnGRQztQEhnxe2BsVoFaGj3HuZEVRIUFWsscjtioBJk8wKKZnMBxFpV5HrlyCPxrFE8++CzafG81eFwGyYXg4brUQpKQ/k5Elh9dF1gwPqEXcXl1BuVqCrdFAdS8FD5tKbGzJ77opyba8dvusHkk+K3U4vQx6oQSbTFPa25A1Z5cXeDpfRKHeBtxkrLrF0lUoHVtzbDrydiGw6vGgTk9dAnz0PuWMIDBEaTBDcugbTVCQfag+4d7yzaOPoJVaTpCQMlyGzBAEoLpATR82L+vGc5PruMVMUqgJPU/JbOz7jFsHS+sQa6SaBkS9A2AQCJcnKNn2QK1hPAz5uwQd+cH1mmynTCaLaHRA32Ozb39/X3OMYCv3IDaH+NgKv+F62KjLd5RAthLAbVQnePsJ3QaQ4X7Dv/mbv/kbLCwclRSW3qq8bwnmEsgj+GS38feMIobrjiV/tcBkeeypLjEgpRhcrG1ky0FWOdmRbjHKyW6mHysbyKw1OIY+psF32Eh2CJxkI47TkutZOZfH9sYaUltb6DB1PhgQOz8xPIRSq4OdTE6sz6FYDAd7KeT207KoYMOt3pctU8XAUeYEY4OADQPeK4RM2pwSVH3UWmgxaI/BkLTVsBl1CRUnAmfuAKtv14LBJjj3qN3tHXzxC19AJn0guNnrAkKeLh6+9xh+/AM/jOvXrms9Z/AVx5+1BgE0vlYCelwTeD+xxhiIDcjzXc/roF1DC1vbt3Fz5RpKlYLu34NcQfZNJ06exkMPPgqv049f+39+BdvLa6hlczg5M40nzt2H4zPjiDhbqOX3EOB+hBbcBOrYtJKfplHTEISU7yxrE3o0ukxQKRmr9BAm25d9C7LMec8sLS0rwImgld/LhtKAgHgigqydWLsI4GL4XYv3Mtl0pil2R9HSZzKyKWEkxibQ0fycO7wdjZ4N1XZPjNUq7xMqkzxufOXFl3Dp1i14B6JYPHUKwVAEC0ePYSAaxeVLl/HCC99GOpMR+/vI4qyYqmxc0Ue702mCAOXk1JQYv2SfUrGUzeWU/u4PuNFs1ZAvHEihwdDKWDzQD0M0c4GALNmp2VxRja65mUVUKy3s7+fkpdpp92TTEAknkMsVUC1VVN+1aOfiDmNmcgpuzru73MMNg5jsbcPy1f0mkNkQGGhDxUa4UYrZsHKbAax+AaOyVzLdLq2rXNuPHV2QtcHq6go8bgfuvfcMHrj/nGwBCLYacgZ9U5toEyBrd9Xgp1LNNF4MOcLU8bSCMFkPnMOsg4MhQwow9lF9n2LZTPQZ67ae6nAr3JH/lutMn/HJNdWwPA24bdidJuhJwYR9v2q+ZoJ4XFtINiCL36ydTpERyDrd3toRWSQSiQpg5e9bMnwrL4AWStxnXS7K5gOyVtnY2LxT9xaLZa2bXP/m5uZUi5PdKluBTvMOaGz53rJOlQXPXQoFi51qjRuBWs31vsUIr+n8+Vfxp9/6KwT/1RR+aP5Z/OzZ//bO+XA5v4avb7+Cv1z+moDWk4mjYrAGnUGU22Ws5bdwI38b5U+u49n7nsa5++7ry/BNkCLPTTMzc+aMwSaIw5wvZIvQr+EV9MlwY/qx3/FPNr6q1n5lBYDx3MOQMI4VH4cMa75ejjs/qfbi33Guc11jPU0GMdcx2Xb1G+PWWfAQWD0EQw5H4HAEDkfgcAT+WUbguU/9Wa+Sy5JLJ6adry+NZYe/UMwhwkAjApkMUWAYDw95StTsqZjv0GuNCZ5uj/xXucmJZNNj0nwAbvrj6VAJvPydF+U7StaB2ewgSQ+7xTSIZwgTjy9klznsLkmXIpGYpHmxoWEEE3GspHbQ7HuPsZASK5XddnZveYAjYKtk4YYAD0rRTbHs0s/koUhDdKY68xTT6+H0yWPY3dkQsNppN5HLpeUNxYKlWMxJzq3DRjSCZ971LEZGJ7B/QKluBd/5zkv45jdfgNcVVECPOYSwOCD7kt35aR1aUqkdhdYYNkVdLBD6/9F/dXp6WsUTwQ7D+PVibXNDj8VChFYCDFhSEFbRgI70o2JRyX/TIoBsVo/bjdnZ2TvetwzdcftNocLDh/yp5A3KQ61f3+fYEbBVMIDNgVu3llScjIyM6ABG4IavhT5d2/TwooWAUp9Z+IfEwFrf2sbm1i68wYBAQDJWXQQA3G6k9vcE0s/Oz+H+Bx7Q9bFIzB4cIJGIC1wmwEomLS0GGALAIpCvi8UziyheJ8eBhT4BLcvInq+HRTIfz7AUevKp5TFNVgc9BivUxJaIRsNYmJuTRyFtAAJ+rwKZ5mdnxKKgb14+R+kXmwZluDy0VPAaBgmT3VnERxmAZrEEzP3Pk40KQYWSNSRxo3ccWRJkGYmJ6aWFgBf1WgvZbB5f+erz+K3f+eSd+cy/Z1jVBz/4Qbz44ov4yEc+Ir/h+88+g91USgzDcDiBbrMBT7uFoK2LmcE47jt2BOjWYXf0MLU4i6XtdXzhm1/DtY1lDIwkka8VMDU3KR9Sh70rBnan00BiKCKf1UjEj5H4uALVOH8DvghGEpMYHZ6G2xESq9Tu4Jh38Cu/+lEMxF0YnxqA011HJr+NPN8nF8PVBgRMEJT2eZ1o18ugzJZziexfJ+9pp1u2G/V6B6QiBnxRgaxDQ+OIJ4YRDEYxOT0HKu3IXCJLjiFkZKuS2f1Hf/zHOuCxWOb8IrN3a2MT80fmcOr4UYHkbP7MTM8gEIzD5UnC4QiI+e73kf1uAtF+7ud+Dk8+8QQee/xxDA8N4yC9j5deegk3r1/Dk0893vcE4+HKhvTBPm7cuIFWsyMfr8nJaR2WDOOOqeVV/T7/Tb83NhAI3sTi9MgrIp3eFzs/vb8ni5URSm85d5xuDERjSA4OIhiKotnuqqHE95kHOX6QGUQmJr3smARGb12HvY12s4ZKOY9cKYuVzVWsbW2KnRTwD+C+Mw/hzMkHsLWRRjTCMU3g5s3b+IvPfA5vXL5sQLB6DV4/AV07Wt2mLBgKpYKkvYMjQ7QDRLGYJd8bxUJW83D99ga6bRvCgRg6LTs8LoZwOVCvtjE/N923OKEXcx3ReBQ2l0MBfLZ2C4X9DHydNh48uoCEx4UQIZJaBY52AxHJTMlIselv6A8Kl7PP8iSDOaAGDRPKO3Y7hqan8Pb3fA/2swcoVKuIJZMCoQhGREMRNYFcdrsUCXxcrrWbmxuIJWII+bzYX1nB0qU34LXbcOLoItZvr1CvjnDQhwiltQR5qKogG58hhHIyoPSYpgPmAM1rXV5fx/LmFuKjIxgZn0C5SnsGGyq1OmpkTrU66LncsHl8KNWacAVDaDvcYr626abq8ir4qibZvQ2OnlP7EfcAspjYPOB65nQZoMesbX2AUE0lCwAyVhR8DDGT6C9Or1ey7FtNraM82BNc5L7HtUuyfB1iDfPJAlr//r+78leVB7cO9UYCqzW1SkZVWcEuJmQQ2l9oCULAjnuHZQNgPY+BkE0zwgTwmBpAio6+dN/yBDT7umkqjoyMYnhoVI1Dfo8Io8vOPQxat7gnEpAjY5iAC8FBgsIKLORecAcgk2GHRXjrv/CesawgsNMnChuWIvXHRmlAwJtP5iOIxIZKo27Ae9rkMPCqWMD62pqaTLlKEZFkAk89/Q7cc/IUStkc9na2kNvbR+4gjYO9PcnpOVa5UhF2j0vS21qnhchgEvlKWd6xXA/q5RbsXSfCwf760mQ9Y4Ato4QgQ9qOH/rB92lNFEPPbsfO5hZ+91OfwvDomPauWimHyaEInnrkPpw9cxx76TSGR0YVfMU9lXPkbtWI1rJ6HV7WHIm49lPWgnwfM9kDnL/wMt68egnjk2MYGhmUTP7ym1cEfj729ifxyIOP4X/60E+jnM7D1mhjcWwcbztzCmcWZhD32+BoFIFmEaXMngKsRgaTsNHawcYAPWMDIDl6X/pPgJXrJYFU+pcSaKVdQmRgQHXLyu1V4/nPAK9OF36vCVczjXsCq7Q0MKFKFqhyN6B6N1vVsPmMrZXFeDZWAC5U+4F2DZsduWYbwZFhnGeI0e4u9ssl2P0+HDlxCqdOn9FewQYFrZpev3QRF15/DRMTYwpKJJOTye7xRFSA0pUrVxTQ5vGS0ZnTnkELim63BZfPAZebc7yNaNSP5GAYLk8H5UpRYWqNBgFGwOMic8+B5aV1+LwRpFIZMW2D/ij8/jD8PjZFXHj9tYtiYdp6TsSiCYyPTCpcS/6znXZfmUZ/fjaUnRpHAVtkD0pNRfDbeCjLoqnXUxhiJlM0gWN2l6yiCHTKV79WVZOLgDwDpdiwJjB6+tQJvOOpJ7VG1Shxp29r/3mkLmobtj2b97Rs4STWlOz7bxqJPb2ICSYaNRHnO/MILBYjH4cezqwvI5EQMpm0wHXeD2K5MojNae/PHeODalmB8L7h/WgYkHbdf1wH0+k91cTKlmgbKu/dTSeGj5F8wHML5xFBU3qvktHPep+fXM/ZDG42qxgbG9W1r6ysinVNxj/HfG8vrecmCYF+1Pw3m4SsYZj3UCjktR+wrjUKKruAbsujVH7Fbrfqav4Nn4PXY9XQpkli6tXf+NRvYWumAO+jcZxMHBFwSgD13NBJPD78oP79/NZ3cHHvBrbKKYGqVw6WtH7Wv53B0K0gfuxHP3CnLubj8r7guW52Zs4ou/oNvLubexYILCZy9y0/bl7v3b6rHHfeM7x+7mXXrl3VezI/P6/H5niRqMC6i2B8KrWrph+/x3vBGnejqmzr+/ybQ2D1nwVOOHzQwxE4HIHDETgcgT/8tT/qjQ3FJVsjOEIvMDJlKrUSXj3/ChYWjojNt7a6og70yeNHcfzYIkrFgphdLMI89CJstFDMUhJErzWTzk2GXr3dQYNMyGxGXmkEZ2PxuABFyn4InhF4otSckiYdnsCDOaMBGOBAoNWPSDyBlsuB9fQ+OjpIGS8y68DHQwSPTiqQKM9kMisfgZLcJlPdTbEhlitZrCwS4UDmII23PfowNtdvo1TKwWEnOFuTBEuAncKLGirw6Jk3t7iIEydOY3t3D+vr27hy5SpWV24j6A1hKDkoOQ83cRZwLAQS8QGBL/TSMuFV7BxXTaptpSLGLzd7Fre8TkpJCR4y4IsSff5cbB6lidoEXEtOaDchSlbXlo/L/ycTlkUXi5PBoSRsLsMuZtGlZGf6q7rd6vyKHVooypKBQAL/fmtzW0A3wxFY5FDexEMCJW60ABgeGeuPrWFhHmRzWFknCNxWii+lzWSakY3D57TRj6taxkNvexhn7r1XYDPBRxbdBCsJavFwR2bS/PwRMaLeMqC39wOBDNuW750V1GWBAwSnxYh1u03Aig5lZAB2VGjTK4/3ytzMNI6w+++wYW11GW6XXb6kx48uSka+u7OFdqsOl8s8Fz1WyW4hw4nABMeC126M9A2YSsCc9hkqJtsd47GqcLeWDom8JvqHEtzn+NjgQDQax1PvegLvfve78Mwzz6g4tJhafN30WCWY9573vAf3nnlaQA5fC1nSw/SKq9fRzmYwO5TAv3j3O5DL7sHucyA5OYrLt2/i25deQ6XXgt3nwsr6KuaOTMPtdciLlOFs9Gs7eeYYbi1fx1AiiYWZRYHQQX8Qtq4T9546J7k3ZYI0y2QRy/v0D/7wtzE0EsH0bBI9exXrW0vY3tnDYPIISsUGWq06QkEvEvEwvG5x6dColeDxONFq1HTP026CgVLVMkMnGEbA4JsQItGEUqV7cCMYHsDwyDDGx8cwEB8QaPZrv/oJNTHGxyZUsKdS+7i9ehsz07N49NG3YW5mCu1mQwc3pht7/WTCRtBuk2Hvlacbi/NbN2/gV3/tV7FwZB6nTpzS/cYD2wvfekGhZotHF3TYkj8jOtjZ2cSv//pvoFKuibE9MTGFEydO6sDD95+BCZQY8l7k3JK8kLkY6KFQJKMvgp3dLUmbOYfEkOm2ZUFAL0e+t/SWnpiYkWzO5fJq7eJBo9Vo9ok/BMwo3SR4wEOeXf9udmrouXu4tnxTSebhYBxjI9No1gCPOyq2KuDB0soavvTlr+CrX/+65rXL40C1WUGlXoTX78bi8UVcv3kdA8kEYsmE/KSLxYyCVQbE0Pbh+tWb2NrcRauhthe8rjBcjoD8B4/Oz6gpQyxCVitBv+Y+g1ry6TTstQbGIkEsjgxiNBRAiKJ4XmSzIRBQjQriXWT8kmlO0MhGQN+BYDiEntuBcr0Gh9eL2WPHcOrB+5Gt11HrdOAJkNXqQKNpJMXy6G4RpKaHKsMRc6jUKhgbn5Cv5NKl17FzexUTQ4N46P6zur6d9dsoZg8Q8njgIzjQ6yJOJizXYAK1ZG4pRIvzwYTo7aT3laAe7Y+ZsSBxoFAuiana7NlQqNaQr9Zh94XQdXhQbnXAeC2GY5HnXqW/rdMHnz+kwCRa7hrmJROjeTg1yfDcF8zhUhxHw6LTvkhwlew+qkpM6Af37zaDwGiVQ0C6z9iXl7PXq3WKh0qL4fmfr34oVSar1gTwWcxW3vf8f661BD4MCNoz9jFeAgkzApasPceSdBro8i25KgEsyvON44sVtGWUB7w+7oWcI9yHGCRz4cIFhMNRE7YGJ6FlzROunWxgETSVHVA/sIZNPR3o+wlzZtz61gr9F06FCyX4VFjw9wiiWkCbYegZ31t+soFGf1X5gpIbSLuFZhMBnxf5bBalShGFahGkYU4wrGdhAdNjY0CzjfXlJSxdv460WFX9taLTwcbONlZoU1EuwRUKIBiNoNJowO3xo9fooVlhkKYdmVxWAaK0OvLxq8Mu0Jwg8tGji2pWjo6Myi6IzabnPvuXptZho69SwANnFvG973gb4rGQgNLhsVHMzM2pYWDVE7zH91N7qid43xCQIOuYTDAqCZwet/bZa9ev4LXXX0UsOYDRsVFUGzVcevMSCsUSTp28B488/BjOv3QBn//zv0Kn1MBkIokHThzHg6eOw9etYW48gUp2B5mdDTHWR5JJmu+rWUAwj97tguDlMSwza809fnKdIGuV4aGpvT2srKzIH5a1nUvenGyo0qPdsBcJXLIOI8BieUy+Zedi7DX+LrDKuoz3EVnCHCs2fO0ONzo2F3ouD+o2O1LFElwDUawdHODN1RVspA8EjD/65FOYnDKKIb4WKpS4tq5srPbBWsPg9Pk8SCRjYjVu7+xifHxCdcrS8iq2trfF6CardXRyGNVqEf6gC8MjcYxPDmJoOGocJFweSf05dJT5E2B989J1FIu0tSDTtAe/L4qR4XG4XX7kcyVcv35TX2m9Q/LC2x58UBJrWSPImpgWIDapLbj+NpvGD96sPVY43Vsszmqtgb29DJwuj66HhAky3HkmaNRrsqUwFls9qbe4t1ZKtJgZwjueeFwMxEw63WeSegXu8kzAeae5y/en2zXS+GJF18L3ywCgBD+N5YkVDsXvG3sAWm3RVoINiLbYsgydo8UZVXitFjMTanoPuFbxHrEYnqpZ1cg31ivGN9ovBjGfh3WMVWtSWZVKmfvwmWfeqfeTDScC5DwTkGU/Ozt/xxd0YmKiz8IfAWUKBHtZexFUpb2LAWvFb9Fz01/VYqzyeRV62+v0g6wI6hqfbIuxyrG52z7hbjm9BWry2vk71rixyfN//fIvwfUvE3DOf7enKq0B3j39BJ4YO6fr+ub2BXx57ZuyCWivldH69AF+/md/TuNl1ed8Ho4/x5UNMet5LMDVmm+muWHeS4uscPcec/c85dmO84YEEjYiOLepHmQDj4A66xqLjcvr4GuidQw/2ODm8/A5+Lr5u7KLOzz6H47A4QgcjsDhCByOwD/HCPwPP/E/9xaPzEgSOTM1oSJr9fYyLrz2KpaWb0n+zOKafoFk9gwNxpFMxBENB3H86DFJQcP+gPRruX1KMb1i3/h9QRUI+wdZ3N7cRKaQQ7VcMTYD9DgFJf8N9DoEwOLyxiRj1UGTPwKrxSKC/hBKlSpisSTsTjcy1QryraY5gLPD3S+q+JUnNKsgJ5OGHzxM0ouLRRSLMh4WyHjhpkrWKv2d2IV+8skncP36m8jnMgiH/bI7IAjFAwM3aG7sjVZbQVzVRhOzM/NIZ/LI5Uuo1xoCantN+mv2kN4/0AZOXy9+ku1LP1PKXsjuFfun1VIRySKAoWB+vwn7YCFJDzlZGbjdpjveo2yrqceW9KsvzeShko/DxyCgwwMmwWpZD7Tbxoc1EkQmn1ZhwUKUhRlZURawGotFBbCS1UlglQBJNpNTAAkZdQqHKJV1mHW6KZGtYXh0VIdesks7PRt299JYWVuDxxtAk8A8wWwy72wML+ggPpjEXjqF73vv9+PYiRN6PQTBvG4yknfw5S99Wdfw4IMP4YknnpCciowNsj0ITPOTz8UCjB1pFrli6xjNrA4/lNmxYOLf8Xd53SzGyerg39CG4b577xF4lsse4GA/hV6Hh2IPjh9bEKtyfW3FSLO8hg1BD0sFnVBeBXbgAxpbHsaMl7DNsH/bLbEFmKRN5gWlbEo7dtg15gzX4KExlUojnyeDLIb/5ic/gB/5kR+Rv+pzzz2H9fV1sW/4+3ys3d1dkP1wfPFxVKoVeAN+dGmTEAnDXanCVS7j1Mwk3vuud+Da9TeRmByCPxnFm+tLeO3WNZS6TdQ7LaQz+5ifnxGwyiCkerMiwMzmpLdpAbOTcxhODsPvC8gfuJgr4dw9DyAUiEhWyHurWqvg5s3rWFq6ivGpQcQTARxkt3F7fQUjI2N45KFnkd4rqHFwkN7B7u4G0KtjMBlFtUKvXh5MOKdNyAIZmfTKo09ikz6CHdpRmsANh5MBEiYNOxQOyI6DIRG0RyDAMjI8hlKhio31bdmGPPP0u7BAz1KyvBr0RSSr2Y1Ol6FHMR06ea8HQz6xMP/iM3+ON954TX6KycSgrp9AJuV77/vBH0QsHjOBZDYy+uq4/OYb+PCHP4yZ2UW8653PioFCz+Gh4SHDuGnTJ5ihI2Sw0E+uh6mZSWT2d7GxeVug6+rqMr7xja9p3o6PT8If8Om5CRRwvSNY4Pdzntvg8wYlpR5KDEsiJ082BvK1WwqCok0kPWvFMLK1UW5X8MLL35bdydmzj2AwOYZynlJKzvEQOm0btrdTePHlV/B7f/AHiMUiCIR9qLerKFZysDt7mJ6bQqFcQK3ZlrSefp48zLu9TkxNjCISHsDBvkmSzmcr2N8tKLzK5wqL7URPQ14rrSQ0L8i6ZKxUt4WNpWVEXQ6cmZ3CoNeB8UgIAQKrrQa6XA/FEnKJdUqA1OF2qznDx3B5PWIalTo1lOo1hOMJLJ45jcT4GOqUhPYBTJuDcmHayfSZq4z4AAAgAElEQVQ0fq1aU4FMmWwW+2QpuV2YmZ1DOrWD/c0NFA72kYxGcfLoInrNBtI72yjns/DTn7tYQDa1i3goJNsGF9lKBDDJBpWEEQgxLbrTRLlRRVfB4TY1wzxeHzK5PJxUBfgCYq3u5QrIMVXdG0S+UkfH4QHcfjTgQKnehMsThN3tQbvrQJvmumz22U2ukeUpKG/VPiBIRQbXNnmMkpZJsJcUYzazRM1kGFgDPdmcMLDJjkuXLilURJYxAmnfYgdxz7HAWqu2MACkATvpN8nnvxu4sNhi3AP4aYFYXLeoFGGgFddKC1i1DtAmsd7yujPPbAAdyx/Q+koVC70Mq/KcTiYHte/cuHELiURSdh62NsXZdjVH+Rqz+bxhSfE9I6DaD67itQqq6FvHmEN930+Tr5CANNm9bMqShWelHprR74OqZiyoSKBHLNd7ouD0xaW8Px6NoN1sodGqa161etyLHQj7fYhQwVEsY31lWYFXDP4cTMbVoOObvLa5iTdvXEcqc4BgbADVZgPleh0BfxCOrhPtKlVEQKFUkiyf84sAJ9dHAopq7jmd8lifnJiQRHsvlcLK0pJRWrAxYOvg6UfvxzsePYsyg6PCIYxPTSE4QCZzVw2rVr2pZs/yrRW4iNpRajswIMuiW8tLmosOt1MWLFzvrl69gr30LnwBD7ZSG2j12ggytGl8EnMzC/A4vPjNj/8WtpY2EHX58ODJU3jywfsRtLcwORhFrbiPdiWHgMuBKK04BKL1QRYysAnFWcAqDaq6ZHl61bxQQrvXgzfeuCigRQGZ9GKlColhpW4mvRu/fwGrATIUmWxvvMLFlLNCLS12Mt9i+Qyzo2OTtzP53Ly3OLcYCsj1scaGTRfIMCRrZBhNtxsvvPYaNjMHmFlcwKOPPwGPz6/6jUB1pVzC6toKljeWpNSiaiaRGJCvtc9vktPJIGWNSuBwc2tbQLeaQrk0pqZHUW+UFXg1PBKT0iQc9apepF0Jm5ReTxC2nhv5fAXLSxsKuWRjdGcnDfRcGB+bUajqzvYe9vczqFNu3+phcmIcXjcZfT4MDyb6zHHLm5i+3wwKM/Nb+La8wBlWxWBaAo8drG1sy/+WQU+8l/jemP2T/uKUgzcEZLps9Oz1qR5mQ53N7aMLCzh2fFF1kwW6WU0kNiEleyeQ2vevrlWphitIiUZmNoFcy6PTYiNa7FXWgGSlEnAU6Ng2IXr1ehXVWlmAMZnybN4yRJXrEBuIXLdYR/JvuZ4aoI/3nFuBvnw+Nm/ptUqgk9ezsb6B115/HT/2wR+XryqvmU2npVtL+PKXnzdWZsw/qNdlnUJG/6lTJ1SbF4t5DA4OS222srximgti4xogkP6qOn8IuKwJJFQTqtvpe8saVqrxqLaCNg2AaJ0BWPNbwKLVXLAAacuT9Nr16/j13/8kgv/dFJwJcxb5z320D+qo/942PvRj/xrzc0d0z5r3y7BVCW6zLmDNZoUo3s1aNdPNQJsW4GkBqfz+3SxX/j/rO4LinO+WqoGvi/OcbGALLCaRgq+R48Sx4/vJf1vrpOrZqgnjOwRW/7F3+fDnhyNwOAKHI3A4Av+kEXj7g8/0EpQluR04ffK4ip/1zTW8TgDCaUcw5Mf21pZSLMkFLOazcDvsmJ9jkEMQi3NHMJIcgsdObzsvktE49nbSGBsZR7lcwertNexns2IPEURkB5mAAYtcytl77S68Pj+q1brUd5J7kSFAPpTDZWwA4kmUqjWkcln0vD7Y6S8n2aQ5JJrOLEsOs11afkMmgeOtIA8yRxmMRQBGycHthgCPtz36Nly9cgnZ7D5CIRabXrjdTlx47YLYBAx5qZOJ6/ZL8s4UXIKsNpuRhtp40Oq0sb66IjksmaYDlO4H/PKPIoDMIpUXSTDO6vCq+KG/VT9oxBx8yfxqKBzL6kQrhKkvd+KhTR6iPYb/UO7ETn5TxUzAZ6QvJhHZsA8ImvBxOFamU8sDjJECMeVeRVGrAx/HlQnhJRZqPJAE0Wy05HvFgw2Lf/qf0Z+RfxsIhHS4395NYXl1DV5fQD6JJsGd8jkWsnVEYzFUG1X84L98n+wAFApErz6PSyDn+VcvCAxlAiplTyyeXn/9ogIdWChZwVb0PmQRye9ZIQUW05MsCRZLBFnFnuPYNFpiwRK0ZQ330IPnEI8NSLZZqzDoq4TpqXFMjA8jnz2QdyWZJH4fmRcEVakI7vsUOhlcFdKBxmJ98T3kIY4HbY4hY3TIrpBXH6VifTbMQSanQ97u7j7W1rZ1aHz5lRdw+cpFddwJ3HFMPvrRjyrQLRwekB/a8NA86jWyslvwhfxweD2wNxvw1eqYCoVx/+IRnJyfwY2lq1i47xQO2hW8dP0SLq7cRJWhCNGwfHuTiQHY7B2Uq0Wl8JKJXWuUxbY9OntCfp9OO1nMPnSaHZw6cRojwyO6T3gIOTjYw5e+/AUkB8lQSuqxVm/fkiz0gx/4CRybv0+S8EzmAHupTaRSmyiXMihX8qjXi6jXyvIKJeMjX8wJjPH66XlHAITgu7GVCAZZFJNN0EKtbjyduz16irXUNEgmh2CHG9tbadSrHbztkcdx7733y/9UKeJkjwXM4a1Wb8LnGzD+hE76KdqwubWKj/6HjwjspPyfTHg3Q63cfh0Ovu/7vt8cJlu8h+xIp1N47rnP4rnPfQ4/9mM/iaeeekaseqYAk938yMMPCwCSdJGJewQM7TYdIDMHuyjkM6g3KlheXsLt28uID0SMdM/tNt7I/hCcbko4GSTVQqVCSwengMxoJCaWHlnE/CRrUuFGnFtUqTIsxwk0bC28ceWyDrRHFo6h27aDLi1kGwf8TMd2yXri/IUL+KWP/jIG4mE4PTYB64GIT1YQ/qBPB/3t/X34g0EFedG/tljOIxGP9pPiidk5UC23sb1xgEy6DJc9gIW5eTHqOM70w+a/CEiRIVmvVrC/sYGRkBcPnzqKYKeOhN8NH0Oq2k1Zy/AAyblPUJWfbCa5yIyj1NrHROEQdsoZtO02jM3OYOHkaTQdNtj8fvTcXlQaLdicHvj8QfkG8h6uVwyokT44wO7enkJ4pmdnsLu9hVqxgGqxgIDHg5nJSQQYVMb0cLKdCzlcPP8q3njlFQGrg7EoooEAkpEIgl6PgrHIIg4Hg5KRttFGq9MghCx2GtOz0wcZrYlun1/erKmDHFY2djB1ZAFtO0O5XKh1yGZtolipwx+OisXaAlmudgHMAojoVaz0Z8Pa4mJEoIzgBffFHt0+CabK9ZOfBJ94f7ThcwAdAgiVMsrVihQBZMGTQcTrJKhkpScbyNDyknyLTWpgT4IKJjDGNLIIZrju+NXxwMx9wUh2KW3lvPGIMW5CYGp3mLECKJTxZpoCJjzIgDh9aNcwc9VUpHVLQMAqA+ZiA3F5ZtJ3UMxDml+3usRjtYaRWUdGJ/dNMtPJUqNtD9mc/H0j8e8jptbXftgVGau0mLCA1Tvg8p3r6lsB9CsLvgY2gmnn4egz/GgfwcG3MawHLXLJNaqsCRTH1WqikMkgs7+PUqEgKyUCtLzORruFYqUiNvbc4gLWNjaQL5a0XzTKDTSKdd1zRTbuuJ82mxpbNXrlt0rfUJPEznqDjQqqP3j5HGHWHWODMTz71CO498QstrfWMDw5hpmFRTS6ZL1zf+mgWed9HcLKrRX43B41EwiMxBNxLN1ehlqL9h4G4mZdKuTzuH7zKjx+B148/wKi8TBiybjYpJFQDNPjc/j8Z76EmxdvwlZr457FY3jygfvh7TYR9gC2VhkBNxB02eFkPdgyrGcyT/lpPBates74BXO/4PrLj9TePm7evHmHWav7gLJsSqBdxvKJ9yUblWIbeo2HpoD2fgChwdvfSgyXvJ3PS7ai3YYWwXbdp/S49aLZofqqh0q7g/1SBaHBQcQmJvDV73wbuUYdp87eh6mZWTVSWZ8RMGSdu723gYtXX8OtpZsYHxvD6OiQaih6MrMRfJDOoFJlWCL9jnuGKdpq4CCzh3DYi0DQg1DYg0jUB3+INhBsIPhNkzZMD88kugRSt/Zx/fqqVAuNeg8ry5uoVduIx4akLNjfy4oZT7unRDyOQcmnyUanV6kDg4kY/H6PYX7LpkPSC9nRqBjS9sPVxyFbLdY1e/uZftAd62yn6l3OBdb2fA0M1ZM9ToP3rR1H5o9o7peKeYSCfpw6eRIT4+MCKVnLssnGQEbOX/khM7SMwCrr4z7YyjMFa1RjmWPeM/PJa/zuwFO+Btb8bJLTDkgBWY2qfErZvBoaSmJre0vPRfCUgCnrSK0zDsN+J/DHx2FonJq29GWWX6gZuz3di7fw2Nsf13Wo+SEyR11KlZWV29jZ3lGAJdc01rUPPfQA7n/gnM4EVOC89trrCq+i7Qn/jo85PT0jditZ48azlHZXBFVNWC+viWsmf8b3S2GzXJv4wmgeRAsxv1+grmVzYLFDzXtp1nWB5na7FC2ff/GLAlfhJXj+D3/QV/Xp00/gvd/7/WLO8/PO/OEZp08KoX2YGiT957IYtBawaua5mYMWWcL6npUTYc1bvkbOIQXpOZ19QNl5x3LGUrBZzNUTJ07oOrge8oPjY8B1Y8N2CKz+k+CCwz86HIHDETgcgcMR+MdG4Nixcz302qg3qhgfG0FyMCFg4yCfwdz8rJHrZPfFNslmDrCxtoqQ34eJsRGs317H8SNHMT81i7A3iEQ0LgbcxsomZqZmsLuTwvLyilhINKk3vmcNMTfoG0r/MBb1BMQIqPCwQSkYGW2BYFiedbQHCEcHkCsWkcrl4WKoSf9AxcOGUfoZJo+YT33ZBwscFmi0CzCFRE+HS8O0aaDHQ2ungVg8gonJcfntEQhhh53+ivPzswrkiEQHsJ/OIJsvotWxYXl1A6OjUwhH4vB4gyZ0qdvB0ZlJXL18UexeFnOW/IyFWS6TVcFFQDfg9+twaskrKek3HW3jW8uKj0Ukw56MJInWDPSk9Im9SfCPH2Tr8IBcrVbk2cQChOwMfrLwE5OIXpC0NaA0q9GQxIyFIf0beV1kI7Pja1NwmMccbKvs5jvh8/gEqhL8YNeeoI/H75csnsArmUEMi9ra2sXWzi5sdhdclEsRhO17pfFgz/J3en4G73z3O+UpKZk9C9MOOSE9FWVTk1NiI3EcWBi9/vobeM97nkYgEMG1a7ckjdchvt0Wo4+/ZyRQZowYGMSv9PTV/cDQDvmaurG/nxYz4Z7TJ1RM315e0XtfrxVx9r4zcDltONgnEJaVfJaSI0qseDolqMn7igwZvqcE2y2GFp+PhwBKRPmey5+xz2Ji0caDE+89JlmnD7JiDm5vpXD56kWk9na+a1r++I//OD70oQ8JXP3TP/1TjI7MYWzkNCqVMpxuJ7wBL2xuOxqFAgY6PTw4N4+zR47A0ayh0a1h9t4T+JuLr+Kbly9gs5iBOxTE/MKCbCHafT+vZqsuIIgEN7JIyaIeG5qEvedCvdpEpVRH0B/AkdlZHD16RCnE+cK+wkqee+7Pcd/Z0wiFgxp7HkYo+/35f/PvUM7W0K53kN5PoVwuwOEwjMfba7dgt3VQLGXRatOslfYiFfkVkx3Gg7KLTGSyFBVu4EEgmBBAwveJAUr0N6Y0nRLXcCiGvVQOpUITU+MLeOqpZ+Fy+LG7m5aMkgc2evaOjo3oPaLfGw84brcNjWYZr198BR/7+C/hqScfw95eSvL+aqWJeHQQP/qjH5A3K+coAV3K+a9cuYRf+ZWPSy77f3z4I1g4ckxrAdnEr776MmanpnRPEKjudQgSNlGvVbC+vop8/oBB38gc7CGfzwhIGRke1PvpopC/3ZE3Jl87mfhdNqV8ZIs6teY165yjlLGGMRCJIxKKIEifWLcXbgfHyskFAI6AG9t7KYEBPGS3WmTRUSbtUfIzQQF+3lpawi98+N8hORyH18/7yQ1f0INIjDJQrpsdpA4O4A9R/hvVGkiwmGv+5s4mGnXKoIPotV1Ip0q4cW0NA+EkJsemxH4iu4frB5UKUiLUqjhI7QP1CsZjATx04gh87Qo8nQY8hAYJqtLjU6/bD9D+oO+7zQOsWPUustADuF3MIJSMY/H0KYzPzWG/WIArFBJjtdbsSApPf8IeU7XtDtQrDfks5nJ5gauhSFjhfZRhl/J5VAp5+N1esdcj4bAAXr/Hi/3dHbzwjW/g/Isvwu9yoF2vgZEuR6ancWRmCiH6beezCm4k+MwGAzE+jpW8mG3Q+koclO8P96JMvojltU2cOHMv7J4AKCKvtXvyXS1XmwrIypTraNq9qIMe2x013whG6H0h6MR3kHJJMpLIYFaQllONvS74PARcGeRE0K8Nr70HW4f+uHnNU4KSbBzyQE9Azmo63uGl9vdOaw/l8+uwa2Ob0gCrlsSU+xYPtQaUukMEfWsvY9gQ1QoCHQhevAVmSWZMCF5hLwRC3gJVeco1Wzn9WxmwQpgMCkpk04DNDNoB8THpBc05ROBK6eNOl8LhuKZwn+MHG6EEDE1D8S1g1XpKvldGt2KAVX7KFoD/6Yf9axOryoCyVNqQmco3mAAe9wrO43qtJjCJe0OP7sA9NoLsegi33Qaf2y12dqmQRy6bQbVcUj1AkIfvKxuPC0eP4t5z51AslZEr5LG7vYu9zV0UM3k0qjWF9y2tLqtG6BsqGG95J8N8CHpDvsLGoqGCkD+kdaxWqeHsPSfx9GP3Y3wwjHR6B5NH5nDk5Enskxkp4MsjFQ+9hdO7aQS9PrjtDu0FZADvZfZQqldk6RMIBdX0cdgc2D/YRXwohK/97fNo2+qAo4cGg7+8ISzOHcfmyh5Sa/toFBqYGx7H2WNHUU6n4OrU4XV0EPE64Hf2YG/VQR37HbkugVXdeYJfBCjrP5tdTF7OsYsXL2kfIkDCe9LAnwRWTRindY+zPmAdxrXJAsksIOduUNXajAXq8H5wudByu9HoNw/cHh/bZmj1bKi1u9gvlRFMJjE6N4dvXTiPnseF4/eckX0TrZXo3U1LIDZ4DvL7ePXSd7Cyuoyh4UHEYzEBq7z+TSq5sgVJwBngGB2IIzowIPDsIL2LLuoYHR+Ex0sFRg8uD+B029UwLRZp6+RHbGBIYY3ra7v4+tdeQDw2IkVB5qAkYJW/Q8ZquVxXMzESjmJhfkb1lFHf0OqA87KHSDiAeNyQLKisYB0kqw+ySjsd1dPtpgl5S+1nDDDbaKrhw71MzGC7XUoGWgCUCkXd5wwV9Hk9OLp4VA2JAwWrdXHs6KLAwxpDR8V4pXzfIQWYWOK8L/ugmzxgBbDSS7mDQr6Ecqki/1dOBuUOyI6AtW/nzprEa+L6LPsALxvILuHEnKes9WgRYHz8zYro6FtsGTsB352ke14Xf59MV4JzJnjXI3YypedsLPI5+DMqvlgbsLZdX98QI/Wb3/ym/FfpXXzs2CJ+4Afeq99hfc2wPtpx3XPmXlmJXbt2Xeqt06dPGzuuIlVXxs+drFs2gLku8b3j/Ge9z2sx67JZv3kvs/7lXGDN/VaAloEU/y7IyRr/d/+/38fl1hK8PzD0Dx4b68/tYbo6jJ/8iZ/U+837mIQHS0HGMeS18KwS8JvAw7vnmqUaeKvXRRsYq3lHBr7x8H3LCsA04viYr7/+mhqNavA5XWLUc0z4+5VyWaFvHH+SIGi7wGZ7sVTSa+e1cjys/esQWP3HkIHDnx+OwOEIHI7A4Qj8k0ZgbvFMz27vIhQOqWigt2Sr0xIjZ4GBIwoYoldSS/LharmIibFRtOo15NI5xJiCOj2PwYEkKgUmPfuZtYJYJI7sQVbdV0qsmIJKYJOSSsqBWICxi9xhQqkSmY0/J4MJaAXAYKRCqSJZeSgckUQuWy4z2Qatvl+aDmk83SqZ2yQAc0MmW1Gbs6Ti9FOqC0ihL4/xUlJZgnqjhInJEXkdZTNpyY9ZUNrQwWOPv13sqWAggmKpivXNbVy/sYyLl68jOTih0BkG+7AoHEkM4F98zzPy6nvuuc+pEGKhwmLMI8mSU2PApF4CmiyWrOKHhxQy7ggo6nDBgyvZkD7DjjQgEcfKi0gkLDm6WLoyJmSnl6xKk04aCgbE2GARoiKv0cB2akfdbY4LwW0yKnng5N8xWfPgIK3uPIEcBYI06QPmE4hDxqpElzrIQ+Pe7LQRDptQq83NbVkB8D1rt3uIxAeMdM7p0kGMcsV8oYAf/q//K5w6c0aMKTL8WNDXqhVJsnjfsQhicXV7dU3jwOt///vfCbc7gvPnr+CNN9644/1GGTXlPBwXFkt8bZlsRgDxyPCovs/rTQ4Ny8Q+l83hkUcexsT4mJgSO9ubcDoMW/ntjz6MTDqlQwx9KxUYowLaix6tDAhqc+yDxgZAEuz+e6KQMQLIva7YCEyG5kFbybn09eV1OBx4/eIlXLl6AzdvLKOYL+PG8pv4xV/8RTzwwAN3AsV4f7Lo4yHjYx/7GD75yU9hceEdes0EmoLhAGqdGlydDobtDjx27AROT04in9rB1PwUOhEPfuszn8br60vwDsWRnBiTDUKn1UQ2nVaIFAOuSHd0ekxAztTENAZjo2jUukinsijmK2LdDg/F8K53PSU/1e2dW7hy7QIuvXkBJ04c1QErk8mj07bj+LF78EPf/35cfPFVpHdSCmgiEKoDi8eFaDTUPxASMCKzuoQ6D1nFHHIlyuft8u6T92OXgRx1TM7MC5CiXQG9YGv1sqTCW1s78HuC2N5MYyg5g0cffgbh0CAyBxXkcxUdTlhg05uV4WQutx21alVf/X4ndnfX8eXn/wrPf+3zeOKJx/SzbCaPcqmG2ZkF/Pf/+qfRqBpGCJ+PrJa//dbf4BOf+BhOnzmDn/mZ/xXHjp1WQX/r5i1cvnQJjzz8kF4ng84owW7WK2KEXXnzIjIHKdhsvA+7iIQCSCZjAgk7rQ6q2SLKRTZDGvISZQPFFwwiEInAHQgBNmNlwAZHpdrQQZKWKEPJIQwlh3UwZhAYD7N2L+eZHVUCLl07kslhOPn3bTuuXLmGYqFsmL52B/7gj34P1XoZzU4DzXZdlgBj46OIxkK4uXITTTKDPebwSZBIPoCxGDKZHFxOD7odB4qFBlaXdnD+lTcxO3kEiYFB9LoEmAzbzEkw2+5AtVjE9uoWhqN+zA5GcHJmBEFbAy2C/qQatpmo3ITN4YEvGIbNSWsXo2AgYEXLAwqCPT4P1hsVzBw/ipPnziKUTGDv4ADOUBB0nSVbkwC1/Ea7Nnl9Nyt19Do9WYnwObjn+II+gVlba+vIZ7II+YOYmp5Vo4/rWDyZ1GGec4U/rxQLuHHtMnY21jE7MYazZ05hKBFDdj+FQi4Dj4usMgKAtB/w6LDeob0JPfzYHOwDj7SP4foXHkiIldy1OeHyBeHyBlBvdlCqVrGeyqDji6BBH9Z6o5+qzdYQ2Ult4zcrYJUwLweG77kbPbsbXZsL7Z6DBE4Ik6USo91U2jqluGwC8J4+cfqUCQOkBQ2DwMhs6is+jLWAkb4bibT1ScCunwYu2b6Rm77FMuI2ZUK0rL2M+4iV/Cx7HoawUV1BPjcDvfpBhEzkFpAh9Eyc2T7jiYdoh1hGBIJjscQdBhfZZNzDqXoh05jMT9UNZL6TMU52GcFOgrqyajHNxbe8Ui2/VCNDleybAB7tAMT+JfnaUD317z7QK8t35VcZoJtNQTLICcAQPKVsmyxjw2Lj2HIv5vtnQsQIJBG8J/hKP9aBaBi72zvIHGSkpqAkfH5hEUeOLGByalrN0OWbN7G+tIJqviBAl2DvF7/0RdRqtGapqjmlphH3U/rH04OdKeZ9IJjrAwEj2hR9z7uewv33HIXH3tCaND4/i7njx7GeSqFQqcgCiE2y/Z09dGotRHxBBXXxMfkC660GMqUcfOEgfIEg0CUrngw/JwYnori5egXXli9h92BLFgyhcAyL8yfhQRjung+dShfJQAzTySGs37iGWu4AEb8DTgKstjbCHkpDjJqHe61JTjcTyIyrUeiIBdloCowkW5U1Atd8Acvk/RPEZ4ipvOoNUGtANdYItE8wIP/fBXkM0GPuCdWMZAOzacP6ida6LSoq3GgQrOvQIsCOSruNwckpRIYHcWtzA+5QACOTE9hOpVQDjI6MoE1vVtiQq6RxY+0Kdna274TRGUZ2BbfX1lGpNhGJUJnTlQooxIT7TgsHmRTcXmBoOCZQFbYW3F47QpGAxoM+qflcGdFwErHYCLY29vF7v/tptFschwD8vgicdg96Xa7lJDT0VDMuHpnrsxvNvcpajGo0Mkq7oN2FC6OjgxgcTKhxTB9xA+AZiyregyQa0IqHgZxsHvN+JJgpH16nE/Nz8yb4lR7XpbIamfEolRgRAWC00/G4XJiemsTJEydlacW1mEAuayGB5QR71Rjs58iRrdkxoCpfB981+rHSz9Sy/rLATa03HZ4rCLC2JElnU5NNsHCYDQOymN1otU2YmCFbGL9ovk6LcWmuiYAl18auxoZfFe7m9RrPcpEkWtjc2FSwpRXaZ4GarKVZ0372s5+V3RNvN44nFVqs91hLf+tbLwhQPXP6HqTTaXnhUmVABRcfn9fOMwWtwVhHEbQk2EiCCO9p1tRGMm88VzknrJBC83MTMGit1dY9fzcIy5/x3PR///JHUH3QDue5yN87T7avlGF/voSf/V/+jc5ufA6OhWU3YD03xyYeT2ht+bvAqgXqWkpDy87B2i8sr1uLgWqBx6y/CVATyLXAdin5+gpAWdF4PMqN4PjwGtSIk/LPnLcsgFnKiX/Safnwjw5H4HAEDkfgcAQOR+AfGQG7J9Tzhnx4+pmnTLBCtYQGgVVbV2zHsdFhbeCUtrKYPn50AadOnMSXv/gFHJ1bhNvuxGA0geHYEHL7OVy/fB17mylMjU8jGR+UDI9MLm6+A1HKU4FiLi85GQuWcCAs6TwZkTTDF7DK9OWuDY1OB6FwVOAqAyrqBBOdbtTlUUqJktclkzwAACAASURBVDmI8RTEYoJp9IYtQ3CQnlxkMxYEsNH7lL47JkWTf9iC3dnGk+94Oy5ceBWp3W1JicniZOH19NNP6Tno+cowiRu3buNzn38e164tYXRyDk6nT8Xw8GASp48t4OjMGM7dcwIf+9gnsL29rednsUmpF1kK8kfqMlTEhBpZyZf0rmKAF4sAfjA4gR/01eT3+MnOK9muLEJYeBMAZKgUi1iCrWRQkQkbDFAiltfBWcU35UjXrhgZqJJCXSZsTIwoWiS0xMplCSsrACahtroqEL1uput2ZBOgwzdlR+0WWv3HXllZw/LqbQFhg8MjKJdr8Ph9dwBySuFZUNYadfz8v/05xBIJ3QMEW5l6TaCYoVb5fA6Tk5M6zd66taxilYb9jzxyP3K5Ii5fvmaYw5GIXpsVksNDs8hFdnP44sFleGhEh2X6HSYHh1Xs8l743u97j0DQvdQOquW8Asr8PhcePHcPlpdvIp9NIxjg62WhTeaTAVZNMrdLTB2+X/y55UslBoDDLlkogdWAlwxfBle1ZdtAAJq/+/Kr5wWs7qcyAp8vvPEizp07p4LQWCoE9H6z6OMh8LXXXgN6PkxMnBMzheyEbCkLl9+FmNeNYZsTD8/O456ZGbQrJYxMDOOlpTfxh1/5PJbzafiGkvBFIyokm7U6BmMxSbo9Phd8fg9GJ0bx4osv4vTxU0jGxlAutpDaPoDT5tLriIa9+MAH349775vHxTdfwOf/+k8Qi/sxOTmOarWJ9du7SMTH8e53/gAcLTu+9Od/AUerjaC8b9sKbSIr+viJRSUctzpNxJNxDA4PEi1Dq9tC6iCN2+trSKX3NM5Dw8MYn5pGKBbDxvYm2l2GQNHbkeAV2TQO7G7to9Ny48H7n8I9px7BjWvrcDmjKJUZWlXH6BjDz+YEclHa2KyXdTAlkePym+fxF3/xR2h1ykgOxtTsyBzkFJ515vRZvOuZ96BeMQF3/oAXO7sbeP75L+L55/8aC8eO4+TJc3j00SfgctCrbksHo/nZGQHWLocNAb9HwXc3rr2JWzevIpmk72IVNlsHHpdd1iLhUACFbAGF7SzcBMUIyrRq6Dls8IQCyJWL6NL3bWoKA8lBNJpkfvskwa9XG6jXWiRHi4kdH4hjIBZHKBpWOnY+XxRQnEwMIT4wiEKhggvn30C+UMSJkyd0QGMQ4V8//yWBqh6/R/6qPr8bE9OTWF1bFvjIZlOlXlJDgevMUDIpyafHSbsIL2rVHlLbOVy9vISRwSmg54FDQK6RZdIWwGmzYX9zD41cETNDAzgyHsfYgA9Rhujl9+C20SqDh/Em2pSPhiKwOwmkmzXRR8Yq5zXlv04Hdl12HDt7D46dPgmb14NMuQiH36eAKIam8IBEJiHDpqKBIFqVGlJbnOdlDEQiYqvSDqWUL+DapStIp9Ji0oyOTcAfjmBjJyVvWfrnMi19cnpKQXS0sNjf3YLPZUdykAEnfrTyWa0V9ObO57LY290ReEAALeh3Y2wwqZAsBkHSf5PrMUEZAo4OJ2W2XBfI3G6iTB9wNsMGx9H2R1HoADmFtBTla6yDfqtp9jQBfUxNJ2XNAztvbILdNreAVfqzqqfDdZpp6E6GnDFAjOEzbczMzyGVSunQbUlGLauSfwxYFfzY32etUEFLpknmmhWExXlKiTABakuSyuc2ITN9sIw3vTlq///svXeYbHd5JvhWnTqnco6d4719s3SDLspCSEhIgBPReMHYxuOxx/aDvbs8eNZj7PWszcx4PE7gJYxHGBYJg2wMQhISFqBwk3RzDn07d1d3V851qurUPu/3q5Lk8ez+NfxFt55+rm533+pTJ/x+3/d+b5ABhmq6FbAq1jU2+g17xBJl//4DwozjYFZSrWtNeT45mPW4DWVVUqvBTskymatsljXaKagAF74O2YM8efIeesxVttT8f4KQAqYJeEPwUnFBO1z3++CqMFgV6Mz3wiEXB3ni4UkJdY8hp/YGDocJuNqk+Sdz1O00xDrCwXWP3ur0A6fNBYG+rgIA1T5Gdhk9Hj1yDl89egRrC3PCko5HQogmknj2maeRpEUL94N8TrFXu5RJE+ipo1wqy7nnM0OZNJltBFjf+1PvxtRoAs16BslUFAMTY0iNjmJ+bQ1Z+tgHQggFwrh+6SratRZS9E0OBOV90JuSSOVKJg0//Zl9DK1zQaMPib2DUmMDmquNb333SVy+cR6Gmyz7EKYmduLAnrsQdMfg7LiQDMQxHElgc2EBz3/nW5geHYCj04TRaSDqM6B11SC8D4hxDxW7KLIM+fwwtMvlwsLcPG7O0ovyDW9G3vMEVckipoqHF1xSv202uQd4vyuW2n8HrIqy5V9aAZC9DH8ALa8fN5ZWsLKy1rO4CMAXDNOrCuvFIpx+P2Kjw7AcDji4TzsNFMpFsVTgcfAaE0Bc21xCobWJcoWBVEqRwz2fz+bc/CJqdROJ+ACCoahcU5V030KhmMX2nROway24PRx4cdiuy5CX15v+qWurXMvCCIeSWFxI4++/8R35++ZGEeFQAqEgvVNdwjKuVkwE/T54hW2vAjg5QHTo6pnTdXpFU+VgweVyiGVBLBJFoZDrSclZl6rnkcN01uUel1eY4bxPyMLlUIPPJP+deDoTHLdTEbQh54TAN20d6BvOvxMYP3TwkHxN2TVQSq9eSwC2np+4skZWRAkBVzkcYrgUbUo6llgqUKHAr/FnFSte69WKLQnUo6qIPqUcHEaiISSTtELgYMYuA+5KpSz1Hv8tj4VBVATz+DpqIEXwl8Fx6vV5HVljcwDENf7qlWs9b1+1DhDcY93dBwgZvqeYnXbx1L906ZL4p+7cuUuOnevJ4OCwHMv6+qawVWmFEo/HZS+WbIZ2W/oz2gNwveQao7xV1cCsD6z2hwpcX3gdpIdo8b7q26apNbIPcvYVCSQksHf59J//R4T+t6l/bgnQaKPwZ7P4+C99HIl4UoZf/J19D1MeE++jPjOcgDH9tsW+oKNCx/of0qv1hnx9ewIZgvUGcX3Ljtf7HwlcVD0en2v2CIrJW5Kv8VkiO5h7HL9PH1seT181oZR9NflZxfrdCq/aAka2zsDWGdg6A1tn4Ed0BuJjU13L1sGBQ/uF5dKhS5jVQrVVRzyVEJbF7Ow1sQqIhIMYGkgi5A9IoIfLYWBzdQPjQ2M4sGc/MqsZ/MPX/h4Ls4vwufwYHxnDzPQ0BlMpVCslmUxzaiyG9San5WT8qFANss6aJlN8bQKktjpdFCpVHDh0G1YY5pPNQzOc0AhgMTSDKEOvMRI/LlVRSfOlZO9lJQ1pmuIpRXkOUzb5vVI5j2Ipg7pZxMd+5RcwN38TqyuL2FxPo96oIpVK4uF3PKTYc24/ms0OfvjyUTz19Pfg9Uawa88BVOstHD9xEk6HjgfuuQP7d03C5bDwd1/7uhRxnFRzA19cXMK2nsH7QHJA2KcsDiklkoKnqQoxAph8PwTyKEEPhDgxVib2bDQq5bKwMllQsQikB+rAQEqku6pB7SIWCUthRrkcWQRMVF9d3xTWMRtRFhshArFuQ/lDNmjAn5dGjMFXLF6r5boURCyyWmYb5WJF2HW0AQgnY6hIsEIBN2aVxJ2ABCVs2VxBzr/hdPaYx2pyHkvE8a9/7V/LNa7Ri4+yyHIJut0m55qBQWIR0WxJw0hfuDvuuBPj4+NYXloGjfXZNHICXq2R6axJY8Jzx/daKpfk/aXXVsXvloBTIBgS707eA/SsfPDB+6TZXV9LM3YB1A2nklGMjQxgbu4aivkM/F42YMq3l40y01fZeJFRyWaG76VC8Etkn6rZE1aS3SbMMPoN16pVYYnSR5PNPgM9GGhDYPXcmYs48doJ3Ji9KgUoGav0k7127RrGx7ZJ0U3vMLJAhob2wTA8Cmwg8OYxYNpMONstTPuD2B1NYiwYhMsG5Kt5PH/2OC5nVpB3AKbbQIPs7WZbgo7GhoYE3MuXcqiaVSQScUTDIUnn8PvicOpBNOtddEwCVE2EQy4EQgbuvHsn7I4inv7u17Bn37Q0CbVqCytLOYyN7MZDD/wkTr1yHIX5OejtFhbmbgoTPRQOyjDD6/cKGO4ju7DTRp1gus+DwbEhjE9NQXcbWMusSzjK/MI8CpUSpnfPoFgtwGGwKWYqc03AWXqgnnr1PHbOHMDePXfCBj/SK2X4fSlspAvY2MxhZHQUu/bQM1YXho/N1oTPx8CzNfzgxe/iBz94FpNTQzDNuoAq1WodI8OTuPvOtyGVHIHWZeNIgMOOI8dexlNPfVOaW5eH1hpk1voFSNk5M4N3PvooBlNJLC/PC3uRDPeL58/g1eMvIxzywePi11rib9tpN+TnspkNAS70mh0zEzOIxmOot5soNcpwh/1oaxbSuQwKtYoEyxBoFlsNzSOBJJrdjbbJJqIlfqL88Hq8SA0OC+OMYW38XioxKF6jDDfhOuP3B5FIJpEv5PC97z2PucV5WeO55jdMJiNH5f/Tm0vo2lty7snCjCfiIpUnAE0whQEp2c0yZq+vQus4kUqMSHhKrdJCqdxQ1gMM3ejasHBlEX67DdNDMQFWAw4TbsqFG2VxFCUgRAZYCxrc3jeAVQ5bvAx/IluOElVCvaODGN29E6nhYbRsAF1NYdA6gN+l5JrS946krwfcbtibJq5dviLexwxo4ZDswvmzDGFGfj0rlgH08TY8fqSGx5DOFlGsN7Cc3kC1aYo3MZ9bCRjxeeBzO+ELMCRGh9WowqyUxOrg1WPHcfSVI9hk2FU4iJGBOCYZCGPrQrPa0Dm8MXR4DKcMwSSwUdQVKniKQyvaPgxMbocWHUDV7kSxWhdGN61NuHeYbVMYYRw2cj/s2B1ifdB1OCWlvM2zScZwl3egem0y6OmTSRCj1qjLM8gBG8ELs63sdthsl6s95k8vrKrPWJVmm8CnMAEV2EnAQ/lfKum5CiLhM6YYq32vPtpv9ANMuEb2mfjcSyRoiq8ofugKxFQW6EoG2v9kY8x1/bbbDgvQxLRsSsAJnvC9kJ1Flhn9Zwkw0XZGWKWCyyk5Pxm+BEFqFQJQiv3YB1f5ZPIe5bHzTw7GlPBcHReDiwRcFVBVnQt+jWxYMiqpQuAAjXsiVR18YdYwZK0xGMhuo7+xR77epE0AReT89/JJAFBDqVCUPY+e6I1aTVjT3l4wHlPE15YWMcswzY0V4WXrLtZg1/GBD3wQ+269BeVKBYtLSzKkJFuP/tYrDD7K5cTXslqpSZhgLBzDw2+/H8OpINApY3xyFAOT43B4PFjOZpAvV+D2+hEOhHDt8jV0qiYSoah4C9OKw6Fr6NiBlc00NI8hyiHD7ka3zTqri3IjDU9Ew5NPPY7ZxatIDiXFf35ibAZD8Wk4Oh6U1qtIBpK4bc9+LF29hie+9Bhu3bMdyaAXulWDmw7DNkv8/HmvMeCT7GZeL+7DXo8bxXxRwJm11RWxo+L5lcBQAVU1qakUk5jBWx1h/YrKx0vmpltZp8gghoxqlTT/BjP7TV6dBBw1DY5oHM6BYWxWaygXyrKOMkCNPvtNC6h12hicHJef7fA8uV3QnByWcWDrRm4jI8FltB+5uXYddRvrBnoR1+RZIjDUbJoCrKbXszKQ2rVrn9SADXp2g+nzJezYNQWrW4fTbYfbwwEv/bC9UrPZbQYym0XZG8xmF+fPXcOVS3PYNr1bgNValeA0w7zoOx6H23BJXcL3wpOrpO8E4pWdCRfITqcpf9LeRmyW7BbCwZCwExUN346llVUU8iVZQzmgZC3eMBuyz9caNQlMY21EtmJQgqDcsBMUbfM5sMHDQFmbHfVqVdaQA/v3v+59y/WBzG/aH4lvroB/b3ioEmiVJ7VDVYlil4osXoYULWGvcphCgJX/jtYAXg+BNNacRQQ5iAyS5dxCpVoSi4CBgaScC+W/yiGtIoHw/hASglMB8yQlKJscDg+8UlvSOigUCsp7XFxcAMHT6W3ToowjyMn7lxJ//h5+8LlMp9eFqU5F0be+9S0BblOpAWGsU3HF4Tb9pCcnJwVUZa1I4PTq1St4/vnnkSPjOxjE4OAAtm/fhp07d/6zkDFZBXtMb1G7aW9kUfTVCvyZviS+D7byfPE54T712N9+CWdaV/6ZJUDj2XXsa2/Hxz76y5idnRVgmOxxsnBZj996661CXGGdKANStxvRaFwA1L7ncf+4lMVZW76nfLffAE25b/SPuX+8KqTYlNfl9/nJ55hEi/6/FV/j3vvmvSv7p/h+0zpJ7Vv9fUqGWT+ifnrrZbfOwNYZ2DoDW2fgx/wMhEZGu5TqPvDQAwIskU1o2S3YDTZsHZHOMNmU095YlNPxoDQD9BislyowKw2EfWEMRJIoZyv4+le+hny2gF3Tu8V3lZ50TMLlJxmWAqSSZdTi5maXBqMhnqcEVDWRUNPXkLLJG3ML+Ogv/iJOnzmPpRWm0Kp0dDabvfx51aiyVqQUxnCKhD7eA+FYaLFYoNRcgZJdAbMI2GhGFy2rhrvuOYy5+Tlp9hn4QW+y4ZFBAffYfBGsow3AC99/CZevzOKBBx7B9h370LbseOXIcSk8H37bvdBaVXz9ib8V/yh+sEAh+4jydvo3bm5sYmRoRMBlSqqYxM7GkIFB9NUiYMjJN4FJ2hfYHUwTpT8QwwLsMrFmwcdCgZNqNncMY6J1ARtRFhl7d+8SaSGLhlK5KEw2tz8ioDg9TQl8MZwrHo+KHcLw0KCAYGxk3C4PWmYHmfWMSKdaprJUIOOWjRzTrgloNNomNjYyMmUnAYkeiazV2QQHQiFpdNv03moxsEDHLftvxQMP3o+qNJlQx1+vCqOK1gRMWGfhQ+CTUj8eP1k7ZPmy4aSMjA0Hj6lcoVF+RRKLCVwr3622gCsE4BikNTU1jWgsLteMxd3o6DgO33ZAXodydZeTgWkmpiaYimuXwCVhYxsaAn4lXSIzqc+IpicWX4fnkAwUNk/CgmETRxmd+LhuIBIMoVouC7AqbA07GRZMFiYTdA1HXjmOz33xM/jABz6AT3ziE3K9CB7/7u/+Lh5//HFhOLCg3r7tAWEv2R02aebZiNHv0GzXYbRbODy1DTFoaGxm4LRZmF2ax7mNOdTowep2osrJvmZHyB9Co0zWEhtPBnG1YFomOmhj365d0O1k0vngdDA93oFmrQ2/z41yZRPp9Cxuv2s7tu2IYWn1IianB9Bs1CW8qN0ysHvXYRzYeye+9bW/R8wObC4tSMiK0+0WIJrJyHc++CBe+d7zYh3CZkR83Bg8pNkQjIQxNj2F5MS4BLewAb08exVrebKoNkReT2A1FPYLg4WS1vXVAu656+1IJaawka7BbvOhkDNRKNbRaLSRGhzE5NQkQiEfwiE2rkWcO3MCX/vaV1Eqb0J31XDgwE5hAlYrVfEi3bf3IO6+620wHPSh01VQD1r41lPfxLef+iZSgwmxttANH2qVJgZSQ7jr9rvwlkOHYWNhn89JynOjUcZrrx3BuXOvYWpqGO1mBQGvAbNeQzGXERYjfal9uhf2qh0+wycWAC27JQOsBlFuQ0O10xDmqjcYwNjUFDJZejuXJTCETNWgPwq3R7HGJMioC9QbLfE4dbm80B0uZDNFYRaHwzGMjoxhaGBIhhJk3p09fw6XrlzChcvnoek2+AJkYjtgWg3UWkXxX6UdAO/tUCAkXoqFfBFOwwtbV0d6LYcrl+cwkpqCzxMWL1fOt9ClnUkN+VwZ9WIZ5dUsEl43pofimBqKQu9UgHpePBVtFhvijoCLXc0Bw+0Tr1CeZzZObGY1WxcdevF2OkjeeyeSk+MCknBf4HCNHttMKa/1JL8MU2QAlc5muGvDjUuX4TUMTE+Mo14t49mnn0Y4FIHdom2AA2vpDK7M3kR8cASecBTJkXF0NR0N+g72/DZdDPEqFyVkZWxkEKlEBHQ1dTnsMPx+FNKbOPvaSVy7clmCr5YWbkrK+a5tE9gxOQ4vr2exAK3blXRw7klKgKgSqCkxZdhVYngctmAUDc1ArWnK8EYGOOLDqzwGGTpDxUaZdgIceNkYdqWh0bGj0bFBIGg7vQOVxySBI4IQPGe1upKtEmog+MA1iesKwSfxU/3vPfAUpChrWx/8JJhIX23uQ2K5Q79w+R3cmxgupP7OxHBpWoX15Rbgj2AW13Pew8KopYxX0rYJdCkwjc+dap6VHyD3DTK5yApbXU2L7zqb5IA/KH7iXdBmgMF2bTjF1oa2CT2fdbm3OBxwy/3TMyV9PdCJMUcqbo2gKq2fuwJGq2ef/ylQlfWFRfBJPm1Se1B9wXpDgcP0/XPJwNPl5HCYyhPaHRDQof2BAmspseZ55j7V92dt1hvCbOSaSTUKfWMJ0pIFFovExRe7Uc6i3eDe3ESxUsPFK5fxkz/1M9h/4IB4jRMoigaDeO6Zp9ColtEW/8umgLlkFTIIa2hoBHfcfhihoI5Ou4zxqXGMbJtCjX6qpRJKErTkEtUQ2aAezRCP1Q49GW2QoQRdfrOlAroODi0J0HnFU1s86h1VtLQqXjnxAjYKq4glYwhF4pJKn4iMIREawslXzsJl8+AnHnoXvvnVv8PS7By2T4xiJBlBxG2HT2tLVo7DSRWNSqKXsCrevx63gLyzV68jR2UN/SQZQFOvqXAq+u0SWOcAkmy3ntSf9wrvVTLGCUwpuTH9Gx09pqOypVA+wX0rAAXwtB0OeAdHkNyxG3X6qpoM8Gwind7E+mYGhWoNjU4bYztmUO20UazX4Qr4EY7HJLCS9d3q0hL8XioUclhM30TdVuwB/2TMhRAKhoTpybpgfn4Za+sb2LN7n5JOC7W6jWarikCQPp82WDYqOKgwcMFwumTgzeexkGdCfRD1agdnTlMVU0QsMox4dAQLC2ksLqyKv+rOHTvEJoR1Ddde3pvMEbBpDF1TIXUEVRnqxK8zgNHlosS9iUAwIOeM9yfD03hbU23Aup1MWJ54Drxpx0FbKTIVyS7mmsPzxmE2g9US8YRYC8gYkjU+baYsS8DDMKXbfIb4VIuFiLKWeQNYJXCuy1qimKgq1EpZYSnAjP9OautGE8Ui/WWbAqZzva+Ua3IvhKnccRoCqtL+ix70XL/oJUzwWKxE5Nkq98BV1qsKyFNrn2JOcpBPcJMffa9/Pt9UhTCQlAoR/h7WtwIs27XXlU6S/VCvy5Di+LETAnRzb2f9x3PHXAMG+SqQkHuiAgyXlxfx+BNflZ6APRpJFffcfRfuu+8+WTN5PpQ0nsfK+1wRT0hYUMCwep2+4qpv66J8a3te3nYNVldDOr2G/+s///s3WKtkq/7JLD75m5/AyMiY1ODz8ws4d+48Tp8+Jc/Qrbfegr1792JkZFjuGQl7dTOMtCGfPD9in8WAyt6Ag4o+9aHAcVEn9YByXk9aryiLEOV1LYMUKhS6XbnW/Dtfi++ffRDVgIpfw/ephs8S1Mj7vecPzh6Da+4WsPpjDnxsvf2tM7B1BrbOwI/qDOy8/bbuRnYDBw4dlFRPFkicYtMkn8nYg0MpLK0sSUPDgoJsTkohWTjqDNyoNBBw+uG2OXHj4nWcPPIa3Lob9995P3wur0gnHXYyNOm7yELGEHk22ancUAlcsaDRnS6UqhWR8jGMpNHqYGVtA+95/wdx7fpNLC4tS9vTZkFPJo1stpx0Kj8lsi7ZwIUjEQlDYnIsLQDoucPp77FjR6XpI2uAclimY/tCLlrW4cL587KJx6MRCTqanFSJnHabLubnR44ewyuvHINdM/C/fOSjGB2bRsvq4pUjx5BKJHHvXXfgyrnT+NP/9GmMj42pKbPZkun00sKSpGezGKZnIT1M6Q0lvascd0c828gsYzNMUJXek0wZJsOTchfVrDLIwS7yIUpemF7OSbikrJaLqJQrGB0ZkuvD5oQyezK6nN44ytUims2qfBI88/ldqFZL2LF9uzTALL6YSlutNFDIlQTYo/SYTTALQSkG2x0UKO2nLUSJxR3DSegjq4BUkegEAsLoUcFhDbg8bnzggx/A4OCgMEvZeFAK2Z8c870lEgkp9gjesipiIcr3reSVqghl60N2HhsmgtEs2glMKMYUSUFtYRpQ+jw2Pi7A3qUr1+Teeuihh4Slu7KyhGq5BLfLgXajirvuOIT0ygJy2Q1YrYbYI/AelQC1XvgXz7d4tBm6WFfQ/4qNCVkpDFRSKbEMcKhLYA6LXobyCDtN04Q1S5YaGZWf+evP4uixl/H1r38dn/vc53Dx4kU8+eST+MhHPiKN3x/90R/hPe95D2LxbYinZuQYWEQauiYAQKNURNjpxvbBYVjVKjIris2Uzm4i266iSvCVjYGuQXM6EfSHJDxCBdB05BmjfzKbg727p8VqQ7O5oGtewKKE10LA78FqegGra9cxPhnE3luHEI5riMRc2NhIo92kz1gQU5N7MDa4DSd+eBTeVhMbS8vwegPwh2KoNdW98vFPfhIvf/dZXL9wDp1mDScu3sCXnn75XyxjLLb/4Ym/wa5927BRWpUG/cLFM6hUi0glY1IEF/Nl2G0u3Hn7/dA1P5YWaK8xiI31kvgfUxLOG4GMlJkd2+R681naPjmMX/vrX8Mr33gFwY6Ju+7aI015brOIUDCOw4fvwW2H7pSwMzKmKI+/OnsJ3/7OP+Li5fOY2jaNfKEgoEohW8L+PQfx4H0PYyg2CMvsSvAe7RUq9TxOXziBi9dOYWIyBatdhd+lI7O8DNRMxLxBOLt2xPxx1IsmHAwTaTaQr1XQtgMls4a2rQuboYm0mdYJZLTenL0hzCs2G2ajLn9K8jKBK18IzmAEXfqTgv6DXeSyJVpsAjYnIqG4hL+F6G0XComsMFfI4vqNazhx8jjKlTxCkYCA9pa9hba9BqeHHpqaSH3D/piEaNEnm4xB+qyurmWwsriJVHIMusMvAEq3Y4fW80ddWlzB9QuX4W93MJWMYWoogWTYB61dh1UvQkcHjPjpZQ4KhjhfqwAAIABJREFUuGp4PCoYxuqIlQjBQA70xFMuEMTEo/cjkIjDAZ14gwwE+O9s9JckIEe/TgeZbk3YGSJWrKCwto64P4CBaAzpxSUcP3oMXrLt3D5k8mWcv3gZF65cE+aePxxFfHAY8YEhDI6OITU0LCAZhyVkGfs8LpFjBzxueRZT8Rjc/oAoFSrFEorFAsqVAk4dOwbLrGNsKImdO7bB73Eiv7aKaqkkwXhkalEKzobW7wuIAJ17SzAchc3pEpCZ62CjWuGGxo5Q2Nfc5SQduwsUKk3YXR5U2kC+0UK+3kKlbYNluFChAoS+n+KNaZMBF9lW7bYl6yEHhLTYoTKEDFZ6cvZDfxSwqcIVKd0ls4w+j0KwJXAqoVMOYYIqP/MOLJHdirErp6QyvOHaroJuZNKJFtn9IvF1yO8nw4z7HVmJZCJyLSJbjL+Pazz3rVKxiImJKfj8AbFLyBdKihXXbCIWS4rsmP7YBPb4r/rAaqvdC+KRwCzjdW9yCULqKg9OPkv03+V5pkKjK36NZEf2grr6oVUq8w2r66tYXVsRRhkDDPnJZHoOYXgeCa4SCBEPcsHn3rAXIDzLc8l1hW+O54xAEo9Bwq50FSzDGoDnjR6iYidAAMnehd41oTEMC10Uqk1s5ktIDg4hkUzBSQuaVhNhl44Xnvp7eGwWnGR+EpCi/VG1ylENwolBRBJRdG1NGSRPbZ9CfHAQ+WIVdWFHkjHmkL0rvZaGo6uASwWqWzIc7NptaLL+4H0bCImPcluCRm1wuLuotopIZxaxsHoT5Trv54jYJAV9Cdg6Ol554Rhy6SJ2Te3GqaMnodt07N6+A5NDKUScgNfWRCjogivgISFS6k9aMnEQZVaqKG6so54twKrVQeMPjWzFWk0BpWSLOrkeKMWSDCEJppi0jbBLjUp2K/9fQBnxwVVAfj98TQGrQstWwJOmw5McRGJ6Bi1aWzSVRUx6PYPF5VVkikWUzSa8sQhsHAJzYBYNwxsKgBoX8e/OZIQ9W8jlsbByHYVGWuoV/i4mpRPw5g129dpNXL6s6hQGexIcotS7WisiGgsgniCbv41OtyHnm/VOy+yKlzbXpkKRipwIGnULp09eQS5TR8s0MDa0E+m1ItZWsgLAcTDE4Y7hVHschxL8k96qJPNWaxx+OsRCh4MAhudRtcD6x+/zI1co4Pq16wJgHTxwUA3Rg37ZV3jvcj2h2ojsTAKLavDskCC6zfUN5Yvsodd4TNir/Drve9Z49FylnH5sdFx+F2s/2kqJrF/CpBiYpzx2lZ821yJeL2XnwftUwMFewj0D1DiwYOgt61nWDhwoRcNhBEIBFZgqtgxlYdkSPCbYR9alz+tXoayVilxzDvR5rCQ7BIN+LC7NKeZqNCwBXbQVEBYu97BOC1euXEY4Esbw8KDUhrTjYK3IIRbXV2FP9sK1uDavra1LLyR2W1ZX1mTaWPFrZLXWapUeEZ/5CBmcPHVCpPoEhgl837r/FjzyyCNCcqAij7U313ueJw6WuBYTVOa9x5qUxBYBpbn+MczJ4VDHRpKL0OodwsrmOv8nf/Jp5G9tiddq+0IR3he7+NV/9Svw0CPcYQj7lmq806fPyNpGBi0Df6OxsAwAGEZrA9WDyoaA6zxtVPjJ2oxbnASoCf4pOgIZNhCwJ4Gk2aInNK3TNPGR57Ip56O3PvFwld1LQdZSXedQUXmA0yJC1BsEw9ljSYKhglKFtNKzh/lR9dRbr7t1BrbOwNYZ2DoDP8Zn4KH3/2Q3V2KTHUatYUqAE+WsVpvMrgJCkSBuzt8U5kZqcADJRFwaA2GcWBoKm3n4dS98Dg+unruM86+ex6G9+/GW/bcjGgihWimiVMoKy3JwcASFYhVN0xLPOAJ/nMBLWondJtJFFvCGy41ak9PnNiYmt8NweqW4y+To2ViHTVNsA7PJKShlHl2R9lKGRxk4zfOZxpleX5dCb2ZmO44ePdJL8zREAgutg9RIHBevXMT5M2elkZyanMS+vXuxa9duvOXwYSnuWMh8+9tP4dz589i9ew9+8WO/LF5j6c0NXL12A8NDQ5jZtg2vvPgivvj5z2P79LRiONbqyGxsIpfJYmx4VBiELGTIROIkn8UfJVFstvmzTP7mBJcsn8HRIQEXWCyurK4KaChhFS6nyG1o4k7fJRamZBKzgGNDxIZkIJUUaWAmsyHnVvcOoNmqoVYvwuHowud3ilS6Xq9iKJUSCXWj3sbmRg6VckPCDvj/TZMsVrcwMskYYiO2tL6JarPZm5CrwlfsGGhh4NCkAGUlyGkzmYYsZH/jN35TAFOCCPTbVJ64kCKK7zccjsjPsoAV37teGEqfvdKfPL+R5NzPae5Z9VEqqeyipPEIRSMC2s/OLYCss49+9OewuZkXq4CW2YBLt0G3W7j3rsO4ePY0KsUcDIdNJN3CqmTxSayWTbBD63m06SgUC8Ks5LGyWI6GI1KYM4RLWCDiJczzZwkQSzMueiqywKdU968+85c4efpVAVMfeOABYRp87GMfw4c//GE59q9+9av40Ic+JKBqNLVdmJ38/bxnXDYNVqGKVCiCgNuDUoHy9w1pQitki2g2lM2apFtTkmjXdWFg0ApC5Jw99gIL+0jEi+HhmAr5slEyTG9dFtw2sYhYXJ5HubKKQBiY2ZXE9h0peLxAsZwVlhcZMKFgAqnYEFqlBlYuX0Wn0YbD8KLZcSBXqkMzXPjd3/sUiulVnHjx+9hcmsUv//vP49M//DRSU6nXV9tqsYqLL17EZ3/1s3jqH7+OO9+2H+V6Bs88+23cvHlDfN6Yis0GKRpJ4cD+29Fpa5i/uYaAP4ZOyyYsZUqcaX0RjoZx1913CPPHbrmwbWoIjy0/hq/+/ldhLeTx7nfeLuFESwsbGByYFLbqzl17Ua0x9boN3W3D089/Cz985fuoNRsioZfz26mjUW3g/jsexEP3PAq/HoKjY8iwpN1todou4dy1kzh75RhGxmOwoQ6vw47c4jL8HR2joRS6JRMeh18A0EbLQoaMsVYTnnAIdo8LJr3CWqY0KQQEfF56Cs5ieCABzWahUs6j02HIGdPhTVguA1bAh9joJILBJDKbFZw5dRGJ5Cgi4RRsli5J0ATQeT527yGbnRK5Cs5cOIPVtQW02nWsZ9dgORqwuTsSjOJ1huC0+RF0R9BqWCiT9e4mCMa1cB1mE/D5mQzuB7r0imRTRAZgV+TIZ44ew5jfhb3jwxgfiMPH+5EhcGZTgEenpkGnfLxL72ZAZwOvO4QFpnvd8AT8AietZ7MidUy97TBc/gCMjgaj5YCjQ/m/AxabSJ4Lw4aWvQ2z04DW7SB99QY8XRtGY0k4LRtmL17G6nJamNGuUBRX5xdw4tRpLK2uoU0ghXJww0A8NYjJbdsxPj4pLHzKqslA9zgNCabjMbsMA0OppBp4UArrYvCYW6Sr+XRavD89PieisQgMO1DJbIjfKr2dKWFeWVqSQUEkHBH/Vz6P7CyJXxpkhRLYI6DKgRF9Cx06w9YVp8fuQLNjQ9dwodQGsnUTmXoLVTjg8IeQrdVQ5b5CQFRY7nZQEctEcxt9WR1OOAxeRwIbvI/6HogE/ixhO3JYpyTVHPA1oBma7M18HQZn0aKHn8JyJVDI0CF+EtS2dYQty/ZV1nb6iXMARmWBAIuKraqCFzviaU3rIUJhIvgVwMQuaxZlsgRVG2YLdlofwI5yrSosbA54OVDiJ4+BQCQ/eH8S+OE5JVBItiv3TPH367BeIetNAQtc++h9ysGdKB5oSWAnIKw8JnlABJhmb17H7M1Z7N27R1hsrC14DA6NwC2HZg5YHZscgwS38Lh6e5ECWd8IRnpziakyvZVXo2KzkrnFACoC0JZ4DOu2tgykeZ9XOxpshhf5MqXkGny6A65WHUajhNWLpxDW2mCcm0eDgD1tu4bY0AiKpoW2w46W1oYn5MLUzDa4nT7kiwRsOOBUx+4WyXIGLbMqYDkBPq5D+VKBkgvZEx0GZbhuIVTS55ZsY8tO/YMJOCzcXLyBG3M35Flg8Gg4GEd6NYOjL57A3LUlePQArCYD5jzYPbMH4wMpRJ1AUG8hGvFA97tg0crGMiWsMej1oEKGKIMhLcBH/+amCTRM2Hg9CcYTDDU0dAmgqIghtXe3CKxq8HEdpe87AVX65XM4TaZ8z4qC64+6Qqw/VXAW7Tbs3gCckQQshyGhhhx6F0plpDNZFLkfWW00bF24wmEMTI7JGs4BD4+DAwCqO8xmE8VcHkurs1jPzin/+k4XPl9QPFU5pF9eWQO96lMEIz0cDlrIFzOoNUoYHx/E+MQgzHYFVpcS/a6oA7j+RsIxLCzeVIGlfgZCNXH18hJyGRNrKxX4nClUy114XAFMjI8KuN+hn7eNSiiVLWC4NKn1m7TGsXPt98ngyKKpCEFpv1/WdQ7UKtUqXn7lZayl17BjZkaYxNu3bUMoxET2rgCRhUJZajwyU3nvKE9VBayxxuWaE4vGZMAkYBuZ2iRT0OaJ5IfxCcRjcWVB1epK8GKtxnWFgYYuOByqtuSzqpQ8UmLJ32Ut6nlB02KF64+aDdhQoK95viR7KoeSrKsJ3JFIoQbjCtQUGbxBooUuJIVYLCHrRy5XkHuJKq+r1y+LkowqBnp1BgJ+sQXg+eBatrGxLmxfBlUSgHW7OPRk5oMpuB5rZBmydCwJ3WNt2CeGkNjAfoMgKNclkieYG0DrE93Q0GhWUShkML9wU7z+ra6JkZEhvPX++4XowPuKexLXTQnz9Afl+lG1Jv7CDKgV1QFzFNoI+APCLObr8+9CKHA4UOAAw+PC957/Lp4/9wJ8HxtD5b8t4FBiD2hlxlrC6w7IgMDnC+D69Rtyf3HdiSejAvjyunAY1W7RM5dqBt5TZPJTPUU2KZnGMhqBpnFcQkY9WchqPerQr0c9knL+WCsI0aRG8oVSF/Be5TWg5z3tGHiPqYA6gssk3ygfZpJtLLEeUIxeDu/c9Lj+Me75t9761hnYOgNbZ2DrDPwIz8CjP/dTXRtBJd2BheUVJJIJjAwm0G034HZpqNQquD57TYDXwaEBlezOUJx4DMs3l7A6vwavw43R5BCsagvP/sMz+ImH34XB2AAS0RhcbDoLGdnUkqkhzM+voN7sSJNndxhwe7wo1SqoN+sIRcNSLBfLFeGQdCyHpKYeOHS7yPyXludRqWVJvJFCjZ6UBJDIsqJk1eFwCRuSMkKmbFL2Ty/RHTtmpJi6fv2alN9muwnNZUdyOIFnn3sGywsLUjBwoj44MCh+QR947/tFbs8E2m88+aTIYx555FF8+Od/HtVaHS++/JIwDXbu3CGS2WefeQ7fe+55mc4TdJaADMou7Zp4UcXDEQkTIpNV5rO0GWh3UKtUBWSVporVht0mAHamkJMGYDOTkakyQUuCjgSK0xsbAnBzyl4plyRgIOD3SRMRiYSFnUm2G735Bsf2otVuoNmqQNOZPOuA188JNiU1lkjnibtlNorik0hm4KVLV9Ht2gX05HGxue3YHLg6twAmXRM45bGxGe6nJrNwEtN5yrNEeuOQ++UXfuEXpPAmOMzzojzqTGHB0LOShSQLoX6Ih5RSBDVl+q6CUBRoqgDc/ocKHmG/0RG7CRZULIR1siDqDWzmCkimEvjgB9+Jq1cXpEBuNevQtS4mRgYwlIri2sULaDWq0AgK2DkBd6Mlx69+H5kMMtk3yLI2hXlGH1VKEJlwS9my2WoKq7jVUMmrYsbP4o5yUWgoFqpy3//Xx76IL3/lMfHVImOVjOg+U5U+WZ///Ofxjne8Aw5nBMOTh4Q1wuRuAV0swGvaEfUFRDbKhnd1Y10GEaVKBXx+TRavhi7/hsfPxihfKvbSqlXzzms2MzOKUMjbA1Yp02WRyd9Cxlgb6xuraDSzSA54sHvfCIZHQ7CsCnQn03Jp41CHrWvHYHIIA+EU5s5cQrdlR7HSwlqmjBYc2H/gMN796KMIOHWcPvoiFi6ewQd+508EWF28tChAKj9+6rd/Cu/69XfhyJNHcOxvjuL7L/8jTp89iX/7yT+UgKTpbSO4+9598PqcwlRdX6O1xjIymzmxe7jn7ntFhnjq1EmcO39OmAsf+5Vfws+8971waUHs2TP9OrDqyXSwe+c4nn76JWGIv+sd78B999yPV06cxF9/4YvSuH74538G9fYmTp49jc00QQYbZvaOy5pT3jQxGB/Fz77n/bh15hY8/92X8N0fvIC1jXUkklFMTqfQdRXh9jlw+sRVtOom9kyGsDMRxIA7irDNj0aRdgkBLK2uo2Z1ERkawsDUBKJDg+IfupHNyiClVqEXqYVseg0RvwsMznY66CfIhtGE2Wmi6zaQtloIjYzA8IZx7fICTpw4h7HRGUyO70K9YqJcach7ICt9aGgQA4MpRKJBXJ+7isvXL6BQ2EAml0YTZfjjTngCbtgsF5xWAPHAIAJGEJrNIRJR2hJsbGTh9YUBmwtORxAOh0elhNPzutXAlUtXkVtewFTIg13DKQzGwnDRK4+sQDZYZIaT3SoSd0q22fw44PA65f13yUDzuuXPTLGAg4cOwX1wWmxIXG0d7pYOvU0Gt46OXYPptMM0gLbDQqtrCsB37pUjmIglMTM0BjNfwblXT4mNg+bxwAhFcH52FsdOnsJGNgOnx4syBzqaA+FYXP7OBkwna9Chw2TQjNslidZ+eu3aAJ/bCxcbcj7rZHa5XQLgMAyFzDBfLAQX91OLbEQyQIGNtVVcuXABR4+8LOBqKBAUYCIcDtEEAU4yTLsdAWP9hg7mUHt43rhGErQWlg7l0l7U6fVs2VG2bKhzIOL2wxWJoWR2sJHLSGgXWXMEeFqWDSbzHl1eGO6ArOFtJjMRjCTzUMAmuwCxZFx12sw8J8hAD9hmz7qD8lCmpTtkGGoJmqGAdDuZ8OQbd8gQq4jdjKzVtCTQXXB6fbA5dBnYCsu1B6qKf6Ki4gqoSvsdDqTIQKpJgE8bhWJRVCyRWBI+fxA1Jlvb7GLXw5qCFicEZ3gT9QO0RObK9ZJJ0QLZklHaVE10T2oqcvBOR8BXJTe1BAjg4JgDSsqiCbAywId2OlS4EFjlMJPNP2W73C85S/P7wzLcJdONAAI9cemPKUPA3l715j1LDoPMyZ5kXfbPnpz59f2UzEubBcPOnwPaNg01y4Gu4UaxqoaxPs0Gl1mFp16Es5KB1ywh7LDgJyNRs8G0aXCH4zh+8QrcsSj8iSC8UR9GJ8bRbnKoasLeZdCWAY9LBTyJIqFDdYglzP+21cJqek0C/lwejwxX+ZyInQVtE+j1Xi/D5XPBbthQLBewvLqMDXpJW5b4em6uZ/HKi8cxd30JEX8CbkcAVtuOVGwQsYAfSa+O4YgLiZgf9a6JZtdEvdVQPs+6A5ppIu7xwENP6VIFetOEwWzTXio8QTDxwyUJmIcln10BVum9SlUJw5ocXG96wUT9c96z3pV7RBjwUl/YYWkOmDYHTLsBuyh3qErwyv1XaZjy/bZDQ7nTgub3YXTHDHS/F6VmDXaD/vgd8Q0uZAsSVlUoriG9PideuASyJXPVxvVF+W4SsOW1jydjaHeaMuxyeR0IR32IxfxoW3X5univdjgA9onvdatdE790ZUfRELZqpWTD+bNLKGUJzvsxOjIKQ3dLrUev1qZZQtdeg9ujIRj2SVDjZmYdU9MTwmYlOMjBMQfD9NcmANjp2JDN5XD5ymVcvnwFyWQcLreBXbu4z4zJfSChol1NFDJULdF2i3Uv10VKr/n+aOPETIZwOCoBkyrdHQJmkqVIkgDBvlRyCPFYCoV8RexlWrz2XdoC0NNeDZuF9SjkecrdFVNZ6he5xlxbaEnCYRFdqPm+yHJXQW9ch7g2EqjjfS8gOz2qGYolwViWHH8iMSBqD9p2cRhD4Dmb20C+lJe1j/UV/VpZM7pchhAQZE8Drz9rJbJ+6cVP4ge/xl6A74AgnwUya3m/uZxe2WsICNO+gPsPpfNk/549e0a8khmeyKF3vrApvu8dhntqZC7HJKhJjDAEYbbLMIqesrauDcFASLzX+ZpcsaXepmKs3ZVng70KFWAyKHHosOk68lXex+wNOnj88SeEqTw+Popb9uzAyy8dEbUNWat7dt+CO+64W6xaGPhLhaPX51I2LTZLgFWArHylhFDXiX8QVJWxEux2J1xOH53tYTZJZHBicWFRFEIyaJBhAvcOrsckePBLvEamgOxko1OFRiCbyjZZy5lh0QsxZq9BYJXPt1jYtAmid+AhWeRH2FNvvfTWGdg6A1tnYOsM/BifgTvedU+3ZjaRHBoUKQg7EJ/bQCTIgICGAKsEIgeGBuAPUKZRhdloCMBz7uQZXD47h8FIEvfedghhTwhnjryGsYExeHUPdm6fwa6dMzLRzBXyAjLl8lXMzS+hWK5JcIIEHrmd8Aa8cImPWRO5QhGmyFM4gW1i5659kjzPaf784jU5TJrUM6yFrEoWKJQPsYgkU2VgYEj+pO8mJ5T0smTS/KlTr6nkzo4Jp9dAciSBx77yJfGMpQceGzUyDXbv2oXf/PXfELnglStX8O2nvi1NGGXt9z/wgEzD/+Iv/wIHDx7EvffdJ1PbP/8vfyWS+mK+IEn3DOgaHhySCX+lxKJSF1kUDUnJlvE43dIA57O5HpuCsnOPJNBTEnfx0kUpdujv5verQBUW16zQqo06fB6vTMvJMiqXKB0LS7NK6Uw+n8VGOi3MzdTQDBxOTnLJZmEIgl2AVY/XieXlJTHN93gCsMg2zJZw5cpN8f0yHC6RktJagceVK5VxY2FZLBD4IabzPdmpagpV0BaLW/4EJVG33LoPb3/720VCz/dKxi3/XblUEYCW3o+UlYlf35tM7PsJp/8jYPXNAKswXDnRFo9egsZeYVQRWDXbFqa2TeHeew/hzNmLaNabwlglCevOtxxEIbeO5ZuzAgygS7+vljBQ2Ty2aM+g61J4ixUAG3VKW5sNkfsTBCAbgwU+723KhmvlilgUiJ9hVxXOLrdXwikIDHzl//ky/u7rT+Bd73oXfu/3fk9M/j/96U8L4Pz+978fzz33HD772c8iNXQLookxOVea7lAAvdmGv6PBb7BJMuT6Z/JZlKplCX1ykClMVg66aLZM8Slm+BnvF0rb+ub9LE53zkwI0E72mN2u0so5GOBFYxgZ2eVNs4B9+6fx4EN3IB734Oy5Y/D6dQQCbpTKBWE5MJk+aARx97478dqxs5hf2oA/nMCuvfuxfWYncpsZRNwGMktzuHLqKN73O//hnwGrf/TL78O//cLX5WtkBX3qkU/hNz/+K/iLP/scfvZTP4twKox8Oo8j3ziCpN+DjXQJd/z8vciuZBEdiso9+A//4R+kCbnlgVtw13vvkq9R9n/2n87iG09+C+99z0+8Dqz+8Ms/QGp6AO/89Xdi9foqfKsavvLEk//DfxuMuHH/Rx+W13vpKy8gmvIivn0So7tH8cT/+QT+22f+HJ/6zH+W1+Lv4u//zl99B3ccmsS509cwfHg3hmeG8dx/+Tr+1w8fQkwPIK6HUdmgFUcM6UweAxOTOHjffYiMjwBOHeWWiS6Bgm4H+WwWCzduYOH6VSxcvYKBcAg+Q4NOz7EOQzbqSE2N4WJuA45YDPlaE6dPX5YAk3LRxMMPvlvWQ7fLJ55+bHLJ+qCXXNfexerGMhrNkiRN27Q27C4LjW4JlXoJVssBn5FAKjyCkDsi0ulyKY9cISeSTIZ4EVgl0K076L2qocN0c7OBH3z/ZXjRwo5EEDMDcUR9Hgk5JLCqcdDQasIpYTMKnBF2ug1wcc1zamjRl5iDCbLuYMPd996DyogfFpnjHQPetvE6sNqy2dAkW9UgcdYOjeBOdh1Hnn0et0xtx96JbSitbeLUsVcFQLK7PVgv13D8wkWcunBBbGei8YQAqwTpt+3YCU03xDuOwD2b9Xq5KkFvZPZT+k+PZqvVkuEWnyt61FI5wPdDNg6HW8lEFIMDCQlpiw6mBBTVOk1cOnkSrx45gtnZG8I4r5bKcn898tDDiIZCqBSLaNUriBIMcugI8BzUKvDoOrwup+w5XJu6ZFHVmihSgu4LIDygfGIbXaBSraO0sYFCJoN6rY42NGRKZViaIcBcqdFBwwLcwTBsuhM1syWMVA5kBFwlU+hNgYm8rsoomqAqw7IY/UfGn8z/hDXK9ZPAvwCrZCZzeEbpLgPCXB50uDeLmoTvtoNuuw2GlBHEIVDNfYPrCRlH9AfkfkDQhXu6PxiST013yZrcBykJAJMtKzYZ4leA1wMFxb9RbGroS05GGPdbxd4Sqb3DoUK1CG72PAe5yPJlCKyyoWfN4PW6BECi3Hn37l0CdGysZ8RfnP9PFr1DIwSu/I8JePLZIrAn9ga9/awP5PVB1T6w+jrA1/P47IcpCTBNyww7E9WBVteGBnSA9QKVAZQeky3ZrMDdLGN7xA13swhXqwaXxuAuDZVWB+vlOl4+cwHR8WGMzUwgMRRHIpVEZqOArkUGIy+9IRJiAt1LSwsiCXfoNoyNj8Jw6VheWxVWmT8YFCsKMs3ox84bgOeGgYQurwu1Zg1dO/e8JtIb6wKSbWzmUa3UcfLEGVy5OAu34YPfHYZZJxhvyJrgg4nJVBCHD+5DppjFzaWbYtMUjYYQDwehd9pi6TGVSKGS3mD6JdxEwQnWtGkZ4IVJCwueNEkH++fAKusjYay+CVh9PbRKOQjLvSNs7DcBq2StWroLdqdH2TbZHajUm6ibbXR1A21dw2atBk80gql9e2A5dWwWC9DprQ6l/EivplWt2a4gl1vuMbWBy5evyp7L2orsbNa5XGt27JoRAJUe34GwF04Cna0qPF5dgtpYh/OascZdXlrB8MgALKstQzOCc21TBywfvv+917A8X8RAYhhdSxeQ0eUhc7KBVrsMw91FPOGH1+9BpcpgrhZ27JwRwI6v5/GQnKAGDvQUZ0IekxgUAAAgAElEQVT9latXRfZNVvOePbsxPjGKzc01qcNp10I7AnpYL8wvCOAoap9eIBEtXVjHMXArHAwjnkgK4EoWuQxCuvTd1KVWoaUMbQ547G63Hx6XH52OXbznc3kGctXF+oNMUckjE0sDxZbkBwf2YhvgMIT9SQII118Cq2Lz0KbFDH36ywJ0GgztkmG4IYxN1nQEcEnKIEM2yLWHPuCGIfJ/WiXMLc4hl9l8nYVK+ygez9DgoIRb8RxyEMk9gd9jzSUWFQLgKi9gGfiYBFY1yVpgACz/n2sf3yPVdwR3v//9f8Lq6jJGxoaQSESRy22iVi8jn98QYDgWi0idTaKHsDU1Q54F1tf1WkNCP71en5BGyFaVgQ7VfeWqksy3O2IRQcYqGelUj0B3CdGF659OtnujIcMl7lePfenLsFkkRrSwe9c+/PTPvE/WdpJLdBcHViayPMZGBUP0L/cFZa9QIy5lHUOmMNeRPluVwan0b3e5/MjnS3jxhy8hk92U3+l2O4UpzGEwLdCYu8B9lvcs12jeP3ZbVwaUBF2V9/UbnrtCexXyB+0BFLmAP8O9fAtY/TEGPbbe+tYZ2DoDW2fgR3kGfvpfva87OjmGXKmA9UwOA5T7R0PIba5h7uYNZPMZkdiS7cSNkYbs9Ctj+me9VEWn0cG+7XswMzqNtbllxL0xDIQSiAYiSMTiMJyGMDkmp7ZhYX4F//TCi8gXKjCc9HOFeHYyLXxgZAjFSkmYKirlmKnx9LP0o92xYWJqGqGIH5cunxF2BGW4bMTon8SQJWE+aYr9yCKFGygbNk5kWejv3DkjCZbix9Rtw+lzIhAJ4G++/F+leWSYBAFWFhpDA4N4//vehx0zOyT58siRI1hbW8Xo2AjecvvteOtb78eps6cxMjIqBRPZqt/85nekmGB4BIERFnPDwn69BdVyBd1WR5pHykkJqnJyS1CtUabMX5PiklNkskPIpnr19EkpujxeHyLRiDATcvm8BGiQScrKgCCbeDa1TEQjQZkIl4qFnuzRjhb9Lk0Duov+RVWREtsdTH3V4PaRMdHFbYfegmRqBG53ABcvXMNjX/oqTLEB8Akjd3hkRIr3m/OLmF9Jiyzz9aZRRtB9GacCW4UF1LUwNj6GRx59h4QTMJSDTQbvBRa0Aqy2OxgeGpXgLZXAytTsN9JCWczKteoxVqXhfBMLSDFWye7pQrfZkM/nEGdAgsejGAmaA3tvuUWGAQsL89KIMaHd63bgvrtvw7nTZ1DIrMNNeZI092QrAfFkSliQZAizSeC987rhv50BMGRnNWRCzvPH1ydjQ2TDbo9cR/rPEljluSLb6zvPPIMvfPELAtIS8N+1a5eEWB0+fFje9xNPPCEsVvqrhmLTAoSyWXCQgcr3bbbhbHRg2DQ5HrJzKo0aCuUCitWKeEl1aR1AWSQBJ8qiSGCg/IyJqD351OBAHMlErNcUKNmVhB0I/QO4en1O5KBms4y2VcPIWByPPPpW3HffYVy9fg6lUgY2TQXH0McuHojjrYcfApoGYHcLo87uIMPXhbDfi7Wb1/HaSy8gPXsZv/6Xj/0LxurY7jF84u8+gZNPn8Tf/O9/A/794499XIBWMltHd43C6XHit277LTk+grCxkZiA5LMnZ/GnH/lTAWEf/uWHcfX4VfmZmbfM4Ltf+C6e/OMn5X32rQCe++Jz+J0nfweJ0QT+7KN/hoWLC/+f//bxP3gcv/iffhF737r39d/923/729j3tn341MOfwsbNdTz8q+/A23/p7fg3u/8Nvnjzi/inL/0TfvCF57G2msEfPPMHaNQa+OP3/DH+7P94EP6uC56WDqPtQtATxUa2jOjQMPbefScGdu0APAYKzTpaZFYwkIFAol1DcX0dGzfncOrll8RX16fx60DA58WFxZuoRfwoaBquLa5g9sYSKqU2KuUmbn/LXSgVG9Jws+FTvnFVFMo5lBiM1G3C7dUQiQZguO1w+uxoooRiJQ/NciHsHoTT7kez0kYum8fCwk1sbK5j587diMaS8PvIZKdfHV22HbIfLC+t4trly3C2qzgwNojpZBQ+snVaJrQO7127/D/ZqpQ6swES+a2uQSerzOUUJljDaov8eXx6GgcPHcSSvwOCqB7LgLfjhM6Y8o4uMn5iCYqx2oXZqaOSzaC4tIKJ+ADCugsr1+dx8cwFhCIxxIdGcG52DievXMO1uXlsZrPSSG5mc+ILuW//fnh8AczNzWN9bV3AOVFmxGIYTKZEqs+wMjJ+aAfANYLMrlg8Br/Pi1Ixh3AkCI/biUjYD7eTjSw9sVOYmZ6SQWTHoOSxjdzKMk6fOIHLly7j4YcexsTYhDSwmbU1FLObWFuYE7ZqMhzEAL0cKcvOZgWQcBKUoDKDz67XJ6Cqw+OHZdMkILGRz3ORUoEpdh3ZcgXVdlc+s9UGqh1AIwOvZaHYaIh8WePAy1ASf1uPEcbGs11vkgYmAXwMxyIDn6zXXuKUCiFrN2GjV2qXYUIOFRBE79EWuZvU7eoCHjkZxsfmmsCqxyVrKgdd3AeJiXGfpj3N3r23yB4eDJEZbUMmm8PaRkbWMIIelA+z6SawKgBN1yZALH+veJu3WqIq4N85EOPvCfhUAA/XA/4MgVXV8SsVBFlw9Bqm72Ig6JXXJ+uQioRQOCBsb4KnBBQYDEV2GVl0DMlh6ng+x3RqPrsdGdr2gVUVvvNGQFIf1OvbHvT3tn6QTB/4ZZ2lxO0WmgQzNV4fl9gpEFj12iy4zSqMWh5DRhcxvYNmfhMOWwehSAQ1y4ZXL12DIxRDZGwEgUQAvpBb9qrlpTRchlcAToIbZLFxmDw3NwuXm6xUYHJ6UoDVufl58V6nCkQ8bEVhQ+ZlB8mBFPxBv4DJ2XxW9naPz4tao4FYPI56vSnrz5GXj+PZp5/H6lIaGpwShGcQkCZoXy9i22AMH/7Z94nq5vrNa4jFQrjt4H5sn55At1mHjX7xm1lcO3cOjUJRbDLa9TpaIi2PqhBU1iC6ArYJktPWggNPv0epeOhPSj9dXo9+2JEwVnvwCpnYRP55DYmwkw3fofLIcAnLTXO4UDdbqDZbaNHix+lEttmEm6GsE+Mw7XZkykWxNFFBgy5kNjflXnS5NFidMpaWliX1nb7/S8sr2NjcFOsKWomwfkgNpuBy6wLesc6NxcPI5tIIhnxCbOA9zhBHeloTUCawSrsc3oua3YlCjvYDOpp1Hc2yDQSsaJvDIoBD9GarBJebAWQexBJ+ON3MDygJUWJyakyG8bVaWZ4bFTZph9fjxzPPPidAH2tOfo+elvx5gmg8NvYDa2tpCd8ii5vPGiX3lJlzDeFx9z/prcnXpmc3yQWs8ajWomUV1WFcs0KhqEjNCaxyn/G6/WKbYLYs8fXka9GmhKxIw1B1kgyhpfakRQTl5corXKxHqKZgOJN4bdJ+qi22U6ViqRdsxOeMlmQEUoMIBcPyXFPhxNegOoks3Fg8Cp/fjVK1JD7tJArw3BHgk5C1YEBYqgTzlfcq1RhUizD8irYb9FJVgYEMUuKezOOgSI1rC8Njya4kw5PgKuvECxfOY2V1WV7DH/CgUMgKS3dhYVZYnARWae9DUJg1I9dCqqfWVtMo5Avic8ranaFYtK+ico7PAO87r9snKoy+Mov3lM7AP80h9yaPl2sg1wY+TxyGPfH4N+B0euQeTCWHse+W/cKOvee+++DyOAX0nV+YE2B0bGwUuuGVY9NpscWhk7BNCYgSYCbg7ITHHYTLCGB5aR2f+9wXkV5bV9Zacn2pqLIhm9kUhdj46AhGR0bE2o05GCQ2cOjANZcsVa73/BrDqhSQymve6xsIsIq/Mr1elWXN1sfWGdg6A1tnYOsMbJ2B/+ln4MEPPdgdGB5EqVEX3zkWFwPJGLqdJjKbaSwuLgjwST8fbkhsWsJBpngaaFUb8DhcCLuCaBZrWLy2gDtuPYw907vgd/lEUkkJv92hI18qY2lxDcv06WtRbgeRqvsCfsQSCZSrJRTKRZUez9AgbwC1ekvS6RumhcmpaUxMjqJQ3MCpsyelOGMBRTsAMZgXA3MFXLFQ6kvr2OSwkaJchAUFN2231wWCyYNjg/jy419GPpdFpVRSxRe9eMymyDVvP3xYpqHBUFAKqaXlRSlMWDjvP3gAh247JMX5M888j8//348Je4VSOf5OymOduoFEPC4MR4JiqWRCXpfNEcNoCHbQQ4/SKIKrTLUkTYWys7mFebi9XpH48H0SwaTPHBuDoeHh1xNMVTqmhWjIL95+iwvzIt8nAEAZkGb3wx/yotOpi3zMrlFyY6Fr72Bm507ccfudIu+tNyy8/NJx/OVnPi/Sfzso5R9GMpmSBnRlNY25pRUlCewbyYkWX3njEUQQlhALJ8vC7j278aGf+1kVtMXClg00G1h6kYoXoGJEkO3JD5WeSglqS4GwIq16Q8L+5ga1/xCIbxVN7J2G+MoODCgQifeQy+PFPffdi4WFBfFmokyVjX08GsTuHdtw/MhL4jvmdeoCCNRrFeQLOWyfmRF5Pa8xPZxYsAoA3iAoy9AsBY6US2Xx9WSoAe+rRrUmoKe8B54DSfNuIxyN4ec+/BFs374dv//7vy9hWmSrsJF880c4PIKh0QO9VFMGV1FOS6N/FdjhIllRmBcMoNDQbJvIFnMoNyhZ76LNZpysRqcuzNU6gxN8HmFhiMeVw47dO7fJ+zHrisEhoIKEI2lyryytrKi0VauFdqeBoaE43vXuh/DoO9+G8xdfxcrKLNqdimI62iyUsiXccevbcWDfXXBxDWjyeqkC1qyV8dpLP0B2YRYuq4GP/se/EmDUH/OjnFFsPYKkK1dXhK368MMPouKv492/8W588r5PyvcJtP7Bd/9APFIJjL6Z3dr//r/79r8TKwECs/wgIHrne+7EH777DwU87QOrBx85+Dqo6rV0VO0t/P/921AqhN/60m8JkMrX+czFz8CsmTjx1AkQeCXQ6vQ6BTwlYEs/X76P/jF/80+/ibnnj+OjP70X9mobYbsfMXcMVoPSeg3OUBjDu3Zg++GDMGJB5MyGyLwtPu82G3QL4hVqq9Rx5sWXsXz1GrqVCkKUTLo8eOHkcVQTUVzYSGNhbQP1Oj3ENAylRuD3h8Qbj/5lIqGk967Dho3NNG4u3ITm6MChd8HML9p8jkwMYHAiKqw9retCt+HG4mway3Nr6JgdFMt5OF06JiYmYdcpnzRg6LSl8MLO0ImGKc2cWc/D2zXxlqlRTERD0K0O2o26kruz8aOHJ9cLAiGE8WgfQjYm/d3IHqJEtGWCI4m3PvggBkeGseQ2xTvY0zXgtRRjlaFZAqwaQMuwoa1ZqDcrWJq9jvFIHH6uwzUThXQWC7MLwqt0+Px46vs/xNXlFZTrTRTKZdmbKD13eb2YnN4uaoGVlVUszi8JiCDMPHrlGU7xoaRPHwMIuXabLbO311jiScn1hUzVHTu2Y2bblHg2b26siaTe63aLHyH3Ee5TTl1HOBYVoCbs9sKgVyelqvSAazVRSK/g5NFXUM1n4XMZCHk9In9X6gzFCCU7jt6pNocBXzACbzCIxbl5mKUivLpDQlCatAIgk6tLRnQHpZYllgFlsyVy52KDrFZihA4Z1rTJqBJgVQ3Aui0LNn7D5pCAsQ6lFNwb5Pt2kVdbbXpeMgTJpsBkXYfZsVCtt2AyIM8gq7ML3d5V9ghtU/Y7rpWFPH2bIYndBCtot/P+939Ahm38PoembPIJftPnk8Am10QmtXORIWjAD+753C8UI0v5b1JeTCCVn5JkLiAGJepklXUFaFM+2j3rFglALAuQapoNtAkY04LDacixiCe13SGgB71GnYYbuVwRPm9QbIj4M3x+6HvdtwLor7H95Pk3EujV2qu8F8lsYxCjrecBz5AjJSfmgTfFrJavraTQhLc9aMHbrguwmtItxIhTFrNAtw1fMISqZceR85dw+9sfhTsagaV3oIulroWNdBZeTxBmg0FahsiBq5UqlpYXZGBmthoYGRsWK5r5+Xmp0xhAxqEDgSaCThwqxhJxpAaSqNUZMJZXAArVFNWa+FT6vAHZ+44dOY5v/eN3MDe7AN3hhs8TEDCXXsLtUg5jsSA++qEPolYpiqx3amIM+/btRioRQ7dRg83pwPKVq7hw8jXUigU4bZoAq20OPUJRdEVSzVvUho6k0rwBrAa8Pnn2CM70rQAUq43QSx9Y7VkBCMOYAKsdHbIbef/3ZOU6w1QpEa81ULMga3dd0xAaHoQeDIIVJxUHTbH/4TDTIeeUNhT0c3doBPOqUsOxpjh69Kh498YTMQGFCODT91/sfzQCb3axFqHfKYFu2o2o+76NWrkmFhVkMhJE4jA5GIwil6nixPEL2DG9H4VcQ4BVyvMJNBIQLFeziMV8SA4ExQqAVg8cgpNxb1ktYRlSsk2WJb2jJbS005IQ0/V0RuqSSCQqdRZ9jiuVIjweQ8BKvjcljQ+J/yuvr9ftEWl/H0yj16ew1Dk0dlIC7pS1gnxzUTGV1XAkmRiC2+lH16KPKmXnfgQCEQF5+YDx/pKwVob82ZQfrIRcOTR4vX55v+Ip6uC9bQiZgUMZrq0MviOwx/dJZVWlXJXfy/tHwqN0BuyGZeDAr3P9Ee9jQ1eBagFam9iEHMHSlzUW3zvvJ/GntTpiD+Dzs+4im74rrFiClrzbeAz8kzUk1zP+DvrNcr2lnQiZq/x9It230R+1IL6tpVJBLCLIBvV6nVhLkwHdEgk+pfdcRzjY4HGQGcy1ziuWNS75ngzjeW/Kvc+1sAa30y02abIWiuJMre923Sk9DYdfDDPVHTapCfm+Tr52BrFoUhim7RbPuRNW147b77xT9SPdFhaX5rG6tiyBtRywKSYwH1B6bLcFAOX14VqgawRpHei07VhaXMcXP/+YDEoUQYP2aBxSMCirIhZCPH6uxySr3PfWezA0MihgdpP2ITrrKq5f3IuUEqY/uBJLANYY0hdywNbaAlb/pyMJWy+4dQa2zsDWGdg6A3IGHv7Ig12X34ssi1YPzexN1KplYaHIpspGyOUUmYsUfgREolE0q3W4yRLt2mEWG1hfSCO/lsXbbr8Pg7EUHJZdpGb+UARunx9LK2nMzS2LtxQBU7L5yCRyMx2420W2sCnNaptgGrkx9F91B4Td2mnbEAiFMD45ilgigBe+/z1JVmZ6JguHlqk2axZWlCv1DeAJ9hGwo28UGTFslBhWMTg0iKmZaXTsHbx09GVJcV1fW5VikCyYzPqGmKLfe/dd/y977x0l2VmfCT8V7q1bOYfurk7T3dNhepJGcSSUhUwQAgRmZWOvbIx3P1g+xJqz6+OPBbOw2IsDrDk2BxNEkjBYgLFMkIQkRhppBs2MNLEndo7VlXO6VfWd53e7Bsnrs3/Zf23XnD4z3dNVdeu9977v731+T8DY2Jgs5Pz8qVRSJDpksVKmOjk1gc1kCk888RS+//g/IZFIS1Gt2RQBaVkIsHOvKVZJEO+JhAVo5eacBf/62qrIcNjRJRjKwlJvd5AtFFCiXJEbOgHFuBHVZJwI4rmcLqOQ2AIhWcQROO6JhnHlymUj2KHTFi8up+ZDOBygwgcmM1+L5XpTipGDNx/Erum9sDt8KFeaePbZF/BXX/gS/IGIgNXseFOyzv7yZjKNdCZngK5bAVOSvklwjoE09BU0m4VRy4L5+uuvwwPvfgBnzpyRws7oqBvebOysU1rocfuEzdplrHZ9VV8LrHY3Ql2mSRdg7Xqskm2qiidgA4FgSAorFt8E6++6+y6cOHHckAmR4eSwoa8nCrdDw+lXj1OBDQfDNjRV2FK0RhifnJDXsDscsjnng+ecTAkmhHMDQf82fk92gEr/sjYLd/opbjGUBDSihK2IalPHe9/72/jUpz6Fm266SYDm9773vbjppttw5MghPPjgg1hfX8fRo69gZOddcg10QWoJK5bMd8BtVVEplOScMyW10WogmUtD7+hSRDZbOpqdJswKWRxkGDXgDxqBafTdI6NiaDAuhWspX5LPJSb/HYZYAWsbmyJNJMJCkIIbBxbW1113Df7jB34HcwvnsLg4g3qT10BNpOSNig6P2o/73vIg/L4I6jWDBdWqNXDx3BnMnjmJVjELrwq89zP/S4DRfCqPEz89Ie9PuTxBULI9CVZ2wdL99+5H71ivfH/9fde/DljterT+/vt+FwumFfzGH/8GHoo/hG888g2Rx/32v3/odSxVAqvZ9Sz8PX4BSVv5Ou69+1YsW3NXn/ulv/lLBIIuvPs9v/+65xJMffqrTyO5lMRvfPI3cPh7hzFx44QAqJ879jkc+s4hEEClVyy/+Po8dvrG/t6O38PHP/ZmARrr6SJGokMIaAG0K2y9KBI21NRs2HndNeid2gmLx4U2rSVsGqwmCyyNNtyUYBdKKG9mcPzZQ0jNLSDi9kDpAKuFAl4t5nD40iUkcgVJ4lYVB4YGhuk2ArfLK6AIz7fdaRc2FCWdaxsrMFnIGmGjpQp/wI3b77oFOyYYLJhFYjWL5EoJ85dWkdrIix0KN0yDQ3EEQkFhLdbrnF+4MdJAF+BmvY4rFy/D77FgwO/E3ngP+lx2mJp1NKoVqEwpVlSx7OAeSzyohR1phurQxNe4pVgEWK3Sj02x4r63v11CpRKetljU2GEAq1YCq7pZWKxN1YyWzQzd3EKxnMX5U6/i4K69ULgelOuoF6pYX91AJlfESiqDnz7/IjYKJWHliDexhUAK2y0muDxemWe52SVQR/sE3s88XrIsyXEJ+HzibZ1I0FfOI0ABmzYE63YMDwrb7Npr9mF61wQcmg2FfFY84RKJdcNCp14XGx2uSeMTEwhHe+B3e0RpQVBHZKJtHeX0Jn7w3ccwc/okGuUiAl43Bvp6MdDXJwqAXC4vTBwGU9k0zlMesTEo5vPid6oSHOq0Uaw1oLm8aHPNbXVQ7ZjFNiKZLyLUGzeCCJmyTlCxXpd0b87nBBgIuhBIlPAP+hS2TKjRo85klc03x0fS1QnGSECeIc1nE1DUJk02CRS5nvm5LGjIsXXo42rqyPglNzdk3SPjl8AqWX60Spmbm7vajGuK/7axBrLBRTBcvBCbhIS7ASX017YKIMvGL9lZnKc5v4k0WQIjawJWcOyFjdUxrGzYdOCaRK9srgEMQjHqBDYsyZySFeeqFyN9Mjku9OuhVylD//i9gBRiAUOv7V+FVv1zj1W+GtdJftH3nWsfWbR88PMRhBGPcSvDwhgi1pQxJCAicYjtJuztOjztOmzVHPrdNjDujXYTXOMIpBfbZlxaT+G2t74dOr3UlTY0h1lYibUyVTMu6A0y4430dgIXZMNx3ak3KohEwxLExfPQaBoAtNvjR77IBmNdxpDjSg91AxyiHy/ZlmQI046G59gCu9OFl148gqeefEYsFGiNw5pQgr1oG1ErYTgSxHsfeAfqvB/1JuLRMHoiIeOaalTh8Dixub6KucsXUa9UpEEDhljVmwg63ejUyJamATHQYqgpA7U4ZhYzPE4nnGSsEnzb8li9CnJvAasSnSa2Rvwy0pDYXKDEvCFSYyssik2u51ShjFKrDXe0Bx2nE8GhAdQsFlQY2GYySwAf5xPeA6z3qGzhZyC4yjlifX1VQNQjR48IMBrv7xX11djYCLL5jLAQycZkM4a/73C7pNngoyWGh9exLkxLWlzx+dFoBIFACDbVAZI452hx4wyikKeFBy0ETGgzMIvAajGF/sEo4gP0ZTU8cRnMSGn/5cszUgfwGuZ48Zo9c+4sorEeATZnr8yjUChLPVgs0i7qPMKRADwMvFL5ec0C8vJBeyeyWj0uH6LhqNwK9P2fX5gX31aCfTwHvP5Z79EzmesBG9e8ZnzeEHyesARWkdVIP1o2CNnIYEOaICTvSYKarHEajTrKwmDnNeoTQFXuSdbhqiaKHR4fAVYmwnM/w2uBIJw0/Nttg8FaKAqYzHuR9TVVW0aivW6A5QqvZxbRhrqNzSDe75zXyXAXZZE0YgikOgxPULFVMYmdCAFAzpdsmrJ2LwnbdWtuoxLFzuc4hPFM5q6w7/UmiqWC5Ciwubm0NC92Kun0pjRAeL+x5OxaOPBzif1Zs4VoNCr7AO57OB+KaVbbAGEJvlKtxL2OIW0yZqwGA6Q6ZvG95efw0p7Npoj1EGv41eUNBPxhmE0qKuWm+HX7A2GMT0yJBQpDttZ4ry5cEesykickn4/O07oh3+cY8NySkWxT3dDrQCqRx4Xzc3j+uRfFZ5bewRwvXhcEV3luGeRI1Qb9r8Vi7I13SwOI4Hq5VhGWMNsa3C/xXIl1FwMFSeiwEGin3Y1Rq5PQss1Y3QZAtkdgewS2R2B7BP5NRuDBjzzQUZ12rG4m0BOPY35hEQvzc/A4KW9xIRINSTFomLDTZY1po3YsXpnDYKwX1rYJnVoblXQZ6bUkrp8+AM1iQ6dOYNEk/mgWm0OkgSurmyL1cTi8klLMRZ2eqizia/WKSOmYhs4FmT6Z7F5X6zrqdaPLyNTJiakRnL9wzvARoocSi2GyaXRu1rzCgOQiykWcxRtlOuKXJ+bmBGLrGB0bRd9gHy7MXkQ6l5YOLj1JyUiiRGlzfQPLS4vYM70L1x44gL379qKvNybgIRdqhmJFe6LweD04efI0/uFHP8XMuXmkUnmxFSDQyYWbRR0LMJvVgtRmUtKWw6Eg9u/dK75tJ0+ckPRp/pzPIQOH4OmV+QVhTbAIsKqqgMpM+WQohAQlcaPP4p/sNnrUMvRFscDtsGNjY9WQYzZ18YLz2v0i2dIcVqY+ABZ613KjZcPBm25Gb/8gNIcXuXwVP3/meXz1a99Cb3xQmCns9JKFwE1HOpuTIp2FK8ecx8bNNz9oF1hlMcMiNxyJ4JY33ILrb7gOly5dkiLRAE1Z6LCwItPKSKLneZHPuQUss8vc9VjtSie7oKqEe73mIcy3rURrMp90SbkAACAASURBVC8IPhMc5DliKNe+fXtw6tQpGRuyecIhP+K9UeQzaawszsFJ6Z3VYFpRlrq6uiISR9vWxlHS0Futq+FbZK/xfcgs5kadgQwsOoX5KQXq1gZckASzALw/eern+Nu//bLI/b/2ta/h4YcfFj/Vz3/+8/JJHn30Ufl6+unnsGPkLpHRMQjB6PAbgVO0OnArqrCquYkVYLXdRDKTglUjcGpGs91EjSwrC5sQbjlOp4sbdqPLHwkFZLOqc+NbNaSw/MwEFAgizC0uSHVtBjcGbtkYaTYj4fbOO2+B3i4gm1+GTWtCtTdQrWXR0U3IJk144P7fQl/vsDCg7IodjVIFx156EZvzV9CpFOEwt/Hez3zhdVYA14z245Ury/jAFz+AXbfuEkl91wqgkCogsZD4PwKr73nXO1EfaAugSWD11WOvwKyYsXffvv8NWGWIBR+vPPmKBGft3TOJ4bvHrz73yAtPIhCyY3zy1tc9l6xUPmplw0uQAPCHvvwhYcOSSUsg9T13vQWf/au/EUYrgdehPUOol+tiU/Dlv/33SMyvoJouYGpwJ2xkXLa4aXFgI5fHejEPZyyCyOgQvLEoXAE/QuEo/B4/bB0LlHobJsq3Caw+cwjJuUVEPT6QT17X7PjRmdM4MjuHdLkim5Xenj45Z1QIkEkntm7ih2gTT7pXT52C3qbvLu0K8yiWsojGQnjr/b+GkZ2DuHjhIl55eQbLsykUsw10yKzl/W4BpqZHRRIMEwPMKPJ2iAce4cDN9QTWV5cRC9kxPdCDEb8HQZoZMwyF7HEmtds06HVunukdueVpqJhh5b1HV0mmz9NjVbEgEI3g9rvuQrXRQMprEqCDwCrtACw6LQVMwljVbRa0NQuqeg2ra4uYuzCDm6f3wsdgmKqOYjqP5aVVVPUOjp2ZwZHTZ5FlAA09EysV8aMjUEcARUCIrfR6WhtIEAZgsJOE8WQwaKjWoG/g5MSEbNjIsmNI3hvecBDVShFjozsQi4UFkOVz2JzIZbOyAScoUSwUxBqGICtZWxMTU3B7gnA4PbKh51TVqJTwyrGjWKascmMNxVwamtWKvdPTEnq3trIqVjych7kRJwuWdjhco+12Su9ryObzqDVbCFBxYNXQYDPLrCBfriFbLGNieo8AlFSNMEk6m8vJ2sKLhusKfdcJePNiERk6rCgLi40TPje9nFM7Akxw813bYm4RAKV1gHixkjFNVpOEVDVh6TQFPGMdIeF6mbSxPrMxVK+JSmDH8LBY9gi4baFFDpmoilzHBCKpROB5I3vVYJFSXmwwPumHnk6lZM3lzwnejo6OCfDPeZyAMSc5brh5XZNZyfWL/1fjXEjPULvNkJNS1t9sGD5+AsAaTHzeu+xkMYCGoE+BdgBOQ9bMTT3BHrG5eM2jy1ztgqz8XDw+jjc/V7eBR+9HjgvXL7EHoB9svS6MUQmYYQugWYGdDREz7WGK6HUqArQ6VM7tuqR6V3m+NSembrgZpbYOq53M9LbI/Z2aBxYTA2zM4qNOgJke8AT1OmzSdXQEIwFhltFXk+w1BoVqdhcuXLiEldVVAYYIkEUiEQG9eb3wPuLnYA1GpYadiiKrFYcPv4RDz7+AQpH2T2xyG2GUCv3g9RpGokG8561vRbtShaXZlPA2B5UaDAJqN0WyXqqXxZKK4D2bBlRwKM023FYbzDVdrDLaFqBlZZYeQfeG1F5up0OuL9ZWXEs57t0HgSS5w0X+b4DY0twg6E31jdUkyhP6kLc7FlRbHWRKVZQ7gD8+gI7DCU9fL8qsedodNFnfEN+lckq1CRuS62yb/pUmA7QUT1O9gXMzpyU0yudzi6ds/0CfSJ9ZA7Nhy2uSSiHORxcvXjICUDWCiwZznuQBska7dZWmuWA123Hp4gKqZdbobAD7BeRmwj39cCvVHAaGetA/EIHbbUOhlBM2+K7pSZyfOSuemgTT+N7ZfBpXZmcRDvUgGIhgdTWBQr4k1yabFydPvorp3ZNiV2A01I1Gfiq9id6e+FUgm3YqBEQnJ3ZhYWEOfb194ukrdl1bzTU2qTQqgaxUArEloyAajsPl9EO12mmnK/U/a0VFMYKueD+w5iVblqohjlmxVJLPyyYVm0FbCaRGHSTet7RGIEjKe5PKGl3ub3qhkrXJe5Hyf17LTjbUaWciwKpRg4nlFVnRLR0+txt+v1/qKoK1bK6x3ubxcN7guWazSBpPnRYCgYCoGuj1awC9JqndyITthuqRDELgmKxKHj+PW4BXGuuKTUlJgFX6rKZSmyK3bzZrcLKBCb4nrbQ6SCeTMmcQzBYf6U4Lvi3lFV/PyJ5IGkQUl0vmVr6fKK1anBs5PFQymeB2MWNAFaYpz1cuXZA8hkaDtSPg8QYxNDSCIAF0C699q7BVL16+KGNBX2wBVVu0a6tJI5L3nWYjgO+DTXWh1bBgbXkTZ05dxNrqJgrZIoYGB+Fxu6+2PhhUSKZ6IZsW8g2tSq69/gDCsTA6Jl1sQGhLwnPEOpiqLdYYJAlx/ub9w88p+xbxijZCDrcf2yOwPQLbI7A9Atsj8K8+Ah/49O926M+YyKRhd3swNz+PXCYjCcfcMLFzTsYb2aoM7mD3tFouY3luAXvGp2BqthFyBeHVPFiZXUZ/qBd2i11SsYv5MgrlGnSCNR4/KpWmmNPHYv3SHV1aXkGJ3oEelyRdchEmMCSbvUoFHncQCpNZay1hRtjsKnaMDggD89Ch56UgMjZdXFMJTDqkcODG6VdhSNxQURppEwkRWSE7RnaIv+rhIy/C7XOJfJ+FlU1hYrVZPj8ZNPQVuuXmg5jetUtkN5Tw0GuWRvssNPj3Mz9/Dj/60c9QqZLapKJeY1AHWZxmeT6Zgmjp2NxICDBGRsC9b7wb9731rfjxE/+IjfVV6Ryz6BMpuaLg0uwcakyhLxQlPIrMAQKaTObmeLEgkwJF0wwvK8rOG/T9pPQf4kfEzWwhl0fAEYDJQkkSXdsaaLZqcHo0jE+OY2pqGi6PH2bFidm5ZfzsyWfx5FO/gC8QlnRRAqeU1vNBM3wJr1G1q2FIBHgpquOGhcUiH8KC2D2N22+/TYodjqvIatkRbxphIuzOO1zuq4Vs1yrgtfJ/g+FqAJWvZa12bwCRxIqGi76S9MWNSSFFYDUYDGDv3r3CblhZIUva8Hjq64kgFg1h9tIFVIo5KUbJV1MpFZR02wxqjTp6+/pk3IVBLKwC44thLXKMlGwTlGiy+5+WQ3JqRsIsiza+VrPdlrH76B/+kXg9ffGLX5QgLwapffe738Uf/MEf4OjRowK2PvTQQ7DZwgiFpgRcIaDLnQE3knwfMpopZCK7g0WqIbdtIkGPWI9DAEVKCnXeaapVghZ2jo/J77Lop+8XfZPJjGXBqTGYgwBOg5LmGnKFrASu8X4ydazwuPyIRgfgdvnFV3J5aQ7hqAsWpYz4gAfxIS+sCpntNSzPl/HO+9+LnaNTsKtO2CwqzM0WLp+bwbljR9EqFmA3EVj94uuA1T/6zTfjM4/+RIDVa+69Rhie/9zXlOP6Wo9UMl67jNVPfeJjeGH1ZWGdEuB837vfJyDxt/7h26+zD+DzySqtFCryu11bgTf+3huvPvc/PPhbKJYyeOyJH7/uuQRt6aNKC4DH/+fjEoxFpurm0ia8Ia9YFvzTdx/BW9/zO2IN4A170Tfeh0f+yyOwl/N459v2o5BIo1GoIuYJo1mqQ4MNHq8fLTZbyiVsloqwkBni9cAbCErwXl+kFx7FgWa+Aq/qxNzJs9i4skBDarEBUAmQwYzHXjqKs4kU8nV6alqxZ89uCfBgA4T+yAytIFDP6z+Z2sT80gLcXg12hyKgaiq9IWym6248gN6eKM6dPS/AamqtArvqg9PuFSsAj8+OWF9IAAMr2VsMoDFpcGpu8R6l3F6vFxELOTDVH0WvpsLD6YBSc/oIajYBVgmedVPnBchgs44bbMoYFQXlZh12nxfT+/ZiZHwclUYNSbuOzhawam8pMOkm5nehxQ2xzYoO09sreZw9cxIbS4uIewKY6B+ER3FifXkdl67MwR/txY+feRYziyvIEZBjkNEWmEpmkwTzyCJihF1Qwit+jASINMpWqUDQZX6ljJ3/Nz05tQUKsomzA3ffc6cEeNFWhM2Wcqkg3zMZuqcnJkoFTldkDCU3N3Hi2HEsLy1hYpyv44XL5RW2FzfkxH/IricDO5tMCltvM7GOsZFRTIztRHIjId6E6ytruHLpisg+vS6vsbl1WLGZS2IjuQmXx4f4wKBYIcBMCT+Z7EYe1cTkLmErMpwsn8shlUgin80azL42kONGPpVAmWGWVJa4fGgwdKXJmUmMtY35mfOchYEm9CUl290u78PZUu/Qu5RhgASXWlDY2CNTrGlIVwkukyHK9+XPrr32WmwmNoS9JmwjMjctBhuV34snJdmdJtqtMKSkG1hiyHjPnz+PaqWMgJ/qktRW8NQubCbI4qKc1Wukc3Nt1vg6W5+DYCs9uNtkctO73ZD1ku3FeZ/rLP/mABNE5Qad2Ck/KwGnrh+4CMG3/INfF0a1ZZfzWoCV/6YSgr9HAJjfc60kYENglRM0/bJrdfrCanItqeQC10qwt6oIkoVaL8NnacGrWqRBSKZokQFLLi/CY+Pw9w8h32AjrolqJYuzZ09jaHAU0M0yz6sWTeTlhWxewDcy4WyaVSTqBIkJvJENTR9Fftanf/4cXnrxRQnL5DoiHvAOpzQaeS0RVI1EosKy7emNw+Xx4PSZM3jl5ElpoNPOoC4J5FbY2EhuNzASCeIdb7wHlloDNr0NRdfFQsRKIqmlg3qrxtglWduEQcwmbLsDe4vPN8HW7MDE9djSga6weWDYMImKx2UwMHms3YDMXwGrRqQOE8OvAqtsVPB7erXy/UQ5pYkdA201io026hYrfH1xVExmuHp7ods0FJo6ynoLHQZaqgywtGN1eU3mETZtCfwSGItEQmLFtJlcQ2JzFeUygXWGXKoCrjIYM51JS1jp9PQenJ+5gGQyI0GtDB0iW70/3r/VXKdMn7YUJD3YkM0Wsb66ic3NLOx2H+Jx+qC2Zc3nWq/rFQTDHoQj/PIJ83FjYw3haEjmlp4enrcq5pdmhdVJNVi7ZUYk3ItyuY4GvXYVFbOzs+KjOTo6jFgPPTwVYY9KYKs0g9sIR8JCUGDzmdc0GbxupxuDg8MCjLJ2Fu9OXUcqnRL/Vq/bLUSJcrGGcLAPPm9YLCvabeY50N+XjQyqeQz/V5IajAaI0eDfSGxibm7BsD5wkq3O0EU2PRwIh0JS6/E+pYWZwnWjRUaq0bzhfCNsynYbxWJFxs0gZ7DJT5//tjQaaPPB64iWUAT+qLZjM4vTCOfjYikvdThBUc5rrOkZiEdglT8jqCokCsUifue0eBAfUJlLbHIvEdjl92wIkExC/R4Bb177HOdEYk0UEOdmzgo7NBT0Sfiqplml8UfWPVn7nOO8tC5AW17LqE0JJjeRzeZlDuNcRmUgbQn4Pac4yvJZ69ttClxbwCpDrGR+ytEGyolymWpGO4aHxxCPD8lrKHYb6nodi0sLEtBYrVfEFqwLrLIRwHNu2CaQfcxmgAPVUgvrq2msLiZQr/IAzAj4/DI2RkBiBzZOBvUmWs26NDt8QZ8QYzwBN1S7gkAkBH/IJ2oBvi9tmXj+uuGFnG/YfBRLNXpU8xr8V99Jb7/g9ghsj8D2CGyPwPYIAPjg/3ioc/LsadS5U7BY4XC6xRQ96POIJInyd3o6xft6hNGZ2txEMpGAz+nCSHwIG0tr8GkejPaPol6oAdUWPHYvCpk8igWyghRYmTpvogeqQwKL1jZS2NhISjATjeGzZI3WynC6naJ9ZtgVZWMsFsnEUlV2f/nzOnwBJ972tvvw1a9+VTqtLHwa9aawFQkMsYtP5ofha0QZd1aKL8rb+FlYvAbDIbRNHbx45AgisbAwBFlm0/uOIGWzVhXWC6VbUxPjuPH6GwSwYqd4cmpSvNiGdgyLt9g//uOP8eMf/xztth1OVwjFfNYIGdFsUkSxkKuWyiLTI6uHG7a777oTD77n3Xj88b8XEDcWjcrfLAS8fr94DGZzeWxspuDz+2XDksnmZONIFsvIyMhVVieLtcpWQEA2k8LQ0CB6YzHxoCMQ57M5hanrcGswWymV0xHtieCW226B0+1FB2Q82vHMs4fxD0/8DGtrKfEgJIji9noEqGbhSYYKA0DsmmF4L/J3MkW2ZF2UEUpHvF7DG269FXfeeQdSmdTV8Cf+H4FIsUdwOMV/bW11Q/6fxR4BSRa+fHQ3Qd3N6T//u7tBFWCVHl+lMuK9MQk+I7hKn8Prrz+A8xcuC8uJHW/aWvTEwvB5nJg5e0rCVpwOmzBj+Brs0HNDcWVuFhOTkwgEg0aS7BbThWAKCzseCz2shJRqMQtzgA+30yjW+DnJWsrk8jh67Dge+ca38K53vQs7duzAxz72MfldWgF88IMfFNbqm970JgFWR0dvgaoE5FrkRl4kyJJiajCmWJSSocA3UTVVisi1xBo0MhZYd7a4gYZIooIhH2688QYUijmRqQ3QC85ixoVLF2SjSUakorCAN7xU1zdXZVNES41W0ySBAg67X6RaDGE79vJLUG06qo1NTE33Y/+1O+D1U1bVwctHLuPB9/wuJsd3CQjXrrfQGwhDaXXwnUe+ikY+D4fVjN/5zNf+t/Aqgpv3f+R+rFxYEa9SAqsH3nwAn/31z74uXOq1HqtdYPXpJ36Ae+57pzBFu0FWHFv6ncYn4sKA/efAbBfE7fqv/p+e++ef/zg++vB/F2CXjFcCv3zwGG998FY8/53n8a0/+ha++8hf4XNf/Fu0exx4/+ffj3K+LO/9h5+4DxG/Gxa9A3Ozg0axilK2gHadycUKXH4foFqRLBYR6InBatPEq7FRbcJJL0JFQymZQ483gEqmIACrj+CZTtZ6CRWLhkcPHcXFTB4605RDQYzvHBOQY3V9XcD5aCyKWCwqvmwzly8hX0jD42XAmgmFUgaJ5JqA77Q5IYtycz2NbKqGTtMBjyMCi8kmgSSjY33QnIYEk+BSUycAr0JT7EKCT69vwuMwIxbS0Ou2I6xYwWgr6lOvBvbZ7RKCweuMm1Gy4RmcVO+0oDocMNs18fkO9cTwhjvvhN3nFhnmqrksv6dBgaZbYaINQLMtIEbbZkFHNYlckqyrhQsXsXllHtdN78HE8E7ks0VcuDKLUF8/vvj1byJZpo+tEYxImxWxNSCAt5UezIYFl0F629ECRZhI4pVt2HPQW5Xsbs65BOp4r46OjuKOO2/DPffcISBsMrEu3qHVckmeT+9mpiZPTEwYdi+qKl6pZUp6NzcFBC+XayjkqzL/UwLO8WHzkOsvgdwg1wB/AGYG42Uy2GTieK2BZ55+Bj94/AeYnpzGW9/0ZmxmU0iVM7i4cBnJbAYTk1MS+kiWOtlQ/BIWusuNXsp8mQRtsqKYyyG9kUAxmwOjP7gGJrNZPHf8KNaKecSGhhHtjaNjtaHZYkiQAUAZwCrXTQbF6PLaAnxaVFT1NmoMsCIwQrDS3IFCqTYBChr0URZrsQjosLK0JD9/5zvfiR//0xPw+nxyqRFIfe26QKCCcm0RLlCtwYT2LRZWKBSSdT8UDGBwoF8AoEQiIa//yokTAmz1x+Pw+an+8AiLTRhNZCYT5DeTdWk11gsyyehvWq/JWkQwiOy1q4E49NpgK9dMtpcBsrIOIRBHSexVH08WLVuhi135f3ftNHwlDa9pvj5fh8w7AqsC60m905JjdDKpvVGFwNX1EhytGkI2E5ztGnzWDnoCPjTqVQkybJqtUAJhxHftAdxeFBpVlKtZrK3MYubcGezfdx1MbQWKmSxBTQKR0smUBOKlUhtwOGzw+n2yjlPxwvqDTEC7w4Pvfffv8fLRo8Li5tpULVdE3UA7WErfeS0Q+KK9Dy2dBoaG5f7K0TLHTuWSDY22Lvc+g+x8VBjs6Mdd110PS7WOgM0Olcg/bRsk8R0o1osCrFo1RUJHyXoz62042xYoegvujuHTyUy7pkK/ZQiwyjWfax2/eD8RwOqGV9E6x4BszOItzKY8rysCv0agGT0uDfWUanOiVK2hqptQ0juo0/YhEsViNovB6d1whMPI15tIFctiMUJrjlZDx8y58+IF7HK4xAeW1xbvaVqvuFw25PJJnD13EpcvX0BvbxT7D+wTP00yRT0eH24++Ab87GdPoq9vALlsQRraBK3JvhP/zWxWAFiylNPpLDLpHFKpnARZFYs1RGOGlQ5tqxh4xHXeSjDebkYkFhDQjPYPPT0hUd4Q9M3lU1heWzBYpc02fN4g8rmy1OEEbykfP39+RmoMj8eJoaEBBII+pDObuHTxgvheHjt2XGpwhiYSXM3lczj56ilM794l4N3ojjEE/EFsJjfl+uc5CfgDMu+VS2Sf1qCpXsRCvQj4o2Jx02pxvmUgEacNVuodIXvwuZxvqMxZXVnD4cNHpSahKo7zKkO1aK3ANTASCiIkXwbIyTmOvrasrUiGEG9mentKxgLZ25zfjHqO9a8EglrMRrI8/YF1KgSs8Po8Irsn41YCwKr0m3UKuYFrBNcm1u/0aKUSgoA/g+HItKSXLhuhcn/ZjZApjhHZ+CQqkA3LOYj7F4KrQuqoVZFOJ3H4xRdw5swp+HwEbAma0quXCiwLmo2qgMahoNEYNzIGWrLmiV90i/skBuO6pXnDUDwy8GnlxMCzZq2OcDgoagt66bPBT1A2n8vD5fLBYtEQDvVibGxKGi61ehN2txOJ5CYuXr4g+yaLYoT5tejiTd9j1sVNZlwYrGKC9nrdjMW5dayvZGDuqKJEGegbgl439gm0TSAhwkwmPX1jGVKmmKE6NbgYEOm2SyPR6XWhY+2gWi8L+E2vdBJOCLizqSJMb40+xZzX6XNsrC/bj+0R2B6B7RHYHoHtEfhXH4GH/r8HOqfOnYUvHBZ/T8qg2b0OBXyy8WOXnGwngk/0jROZZL0Bu2pHq9pEMZWD2+ZC1BdFp9KCRTdBr+joNCm9Yd+foSRO2D1+aDYXUsksKvQm6xi+N06X0+g0VsuwKmQSGQE9TGdnB5pBV0ygpC9nLp8WSfvBg/Sq3BTpH2VqTGNnN53SaxYOXeYgiybxV9rykuS/icURgFtcXsRaYh1evxcBr0+ANW5iuWEo5nOyeab3Jguaqckp6UAvLy8ikUxI4UC/TDIyLly8hJePnUYu28DoyC4szs8jHA5JAUXbAaZEy8bF7RBwjF3lifExHNi/TzZ7BEX52hfOnxfvn8HhIWGtsl1LeSo78dwAsOBimARDV/j5uPGXzZlIS4tbm9UOpqYmEA4GpADnDrRTpRcTvVvrUDQreuJR7Nq9C1O7pwX805wemMwaHvvO9/HY3/0AFotdNvGURfFaYCEpm1vqhztG+ALZQN3QDbJ0+G+CM6urqxJgce+v/Rpuu/02JDY3ZLPYleARJDRAUyvcPp9s6tiVF2nOVpjSVdB0i2XS9eO6CuZuyePlRiCoS1jEZIbH5bgafDU+Poxrr9uDYy/PiASXrDGyK3gOioUc1pbmodmssNttcKiKsIFYOPLauTx7SUK9+O9uIAqBX7mmmnVhPFP2z8/E5xieaE3xXeU1w8fxV1/Bn33ur4RhzE0GN+t8cOxuvPEWPPXUT/ClL30Jd999t3ivfvOb38LoyD3o641jfW0N5k5HgDIWg7VKRYrrSr0q8kQJADNTyl1BOpeCWTWjXC1Dc6jwBjziA8YMDrKcmnpN2HJ7pidRr1YwPzePnlgEGgN0bGSCQUJ/VhNLwlIiU6HVNENvWlEptbCZyCKdzGBsbAfSmWVk80sY2hHAtTeMI9bjxvLyEmo1ys4DiIZ6MBQfwFBfPyLeANSOGYd//gzmL1xEs1TChz/3QwFWYyOxq3MYAcuZwzP4/v/8PgaDfVhMr+Lhrz8Md9CNOq+NSgOqQ8W558+JhL/LWH3ufz2Fr3/pC/ijT/wpaiFd/E9f+3jsE4/h0iGyfdJXGa/nnz6B5cX06wKwbn7Xzf/icwuXE/jsX3wcb7r7t/HJn34StUpNgN/PfvJjePT5JyTU6ssPfxk39e7GA++4F7888Us8/NE/fR3I+6H/fDtsFit6QlHEghGYdSCXTiGVWhcAnynsBB/I4BrZOSYb8Eszl2BpAUGXD2rHCpdVQzlbRNAbJMFIzg9ZPfQMPT2/gpMbRaRbFrStKnaO7UBfb4+ASZw/ybBnYnBTr6NcKaDUqCIY9AhzPV/IIJXhprMqvneUeC7PL0kASrnAfbgTPjebPVV43C5M7x6VTSABCbK8uPEjsOpQ7ShliihlM3CpbVy3fxRRpw12MgsJkLCZssVUIajocjmuyk25obMyjEm1Ilcuw+7zQHHaEerpwdT+ffD19WJjaQk1L31nFViaJpgbgMvmRLlUh9PjQQ0tZMo5YVwTqIm6vRL2tXj+MioFepq2cGVpBclyGSfOnUdB76DW5oZvy0fYYhVmvsGGMvyRCcBwvRAwpm0wxrnBo5czWZUM1RDWOudFXUc0EsHtt9+KBx98D9KpTSwvLyDe1yvhMwRVyeRj09BmVWTzzA03WemcEziP0ofQYfcIM+38zHkJteFmnKwaSalmeCL/9vkRDkawtLiIxx59TBimuXRWwK1fe+ObcMctt+LS/CxyjRJOXzqHVC4rHtMEB9jI4sZfPB+bTQHR/C6PsInj4QialQoK6RQs7TaCHq/MD2cvXsDRmVPI6nVEBgYRDMdwaXYBescEbyAsTVHOg1xmCMbq9abMTWx2MlALFhtaDJupb3kUEkw3EwAwmGFcBw0vcEOGy7HZvXv3rzy5Zf431h769ImMv90RNiRTwk0WVTbOlPPywflawAm3S74IjnKtZ41AiwsyoMgs5u8QbGKwEVPsmXTP5hGbVf6AX6TOvD9/FSoFZDJszpoQXEVbhwAAIABJREFUi8UEYGUwEa8XTdvyQzUrcj4JJBCk7YKp3TnpX2oM8ni73qoEbrgudpuMhG0J9hNc5RhwfG2WFmiaYWvVxbfZZ2kjoJhg1Wtwcl2gLQXtGyxWRMfG4Yz1oqk5oFtMOH/xJF45/qJYceya3CNMdFPLCp/HL81S1iwSsiMMugZsYh1i3QKUmmjU2+gfGMaj334Uz/78aYR9XoyPjokiZm15BSr9Va1U69TFq1K8M6s1CS6TWkaxwkSrBPoeElgnNKbXEHVquGHnKG4/cA1M5QqCDO8plcVCxKYyqd2CfLWAcquKhqR/UznShEVvwdmhPQjBZYswrKl3qrEbqRo2SD6vW5ohtNvguWdTl/d0rcrmhRUKQ3pMho8q73Ey1wmscl5i1UrvRtZXXp8f+XIVuUoDhZqOtt0JXzyOx3/2JHbffDM8Pb2wuDzo0I6jRfb6GL7+1UewML+IoD8gzOhMKiPz8TUH9oq02h9wwe5ko34DJ47/ErV6GZOT41jfWJcQQNovje+cFPBpfHwSp06eEQYmpfS1Cll7urA8yQbc2EhgZXkFqXQWdGYiQFarGSE+tF0iO5IM7EIxBWajhsKcU8i6JlOyJmnzVLTki2kkkityP/EcirVMbz+sFg2lYhW5XAmlYkWaP9O7J2B3MNCNoCBD/IpYX6MySEFfX+/VsKRCPo9MNo1YbxyLS/NSs/JckFHKeoGKHvqbspHM2ptgLuf2RpWBdgF43AH4fGF4PUEhV1CWT/Y0H5S7C6O8RaCezbYWFhaWsbK8Jt7HbHqRBcraaSOxLt/TvmVicieCAQJr9HnlfEIQn4xRI/yOYCjvR87b9CrtslfZyKlvzTUCyct1YpAAKHun6q07T8mYU2WhUUpvBEeRbcr1gvJ8yvftLlVIHhwz1oXd5opkRjSNOpmNJZ4PXrcMj+LzjEC+OrJUEq0sYXFhFpn0BhYWZxEMeIWlbWX9pynC3L8ye1Ga6uJXqqoSaijXeIfe0hZUCeyKx6oJtaoOh80j15Df50Y0HBD1RDq1YXiW1htwuf2oVpsI+CPYs/daAUnZLGzoOk6fOYVDL/xCCCjXXH8NCKuuri4LkC0Bj1uZDF5vAPNXlrA0v4FUsoRmleGWTrjsPrjtXjSrNbGbI9uWoXYW2oe1dAlV9ga8Iv2vNGsoNcooM5BXM8PhcaAtVmcm+AI+YeOSAONyOGTvIqeLDaBmU+6dbWD1Xx1K2H7B7RHYHoHtEdgeAY7Ah/7koU6+UoIn4MfK2ob4FwUDfklyZIeRneW52SvwS3BHSCSRhXQOg30D6AlEkVxLAo0OvHYfWmUdmtkGp+qUxHBZqL1B+KJ9aJvpR1aVhFEmSZLZwIVWfEItkHCVYqUoCyA7iyzugqGImMjXqoaPFwGjNpqIx3sQi/UKg5O/R9N7dkJZSHVBrK45Pp/B4olyWIJ8BBFo8H5uZkYM5ClbItMrldyULjb9iAiYJTc2MDQ4IFscY4NnJLtmcmlhqtL0n2wMFrT1OnFnpnWm0RONSaHK3y2zcCKAYDFkfgw/oSk7i0sGWDFJlJQwbrAIYrNYYxI2bewo+Wcnm+CcZqdXphlnz80gEo3Bz6TfNn1nGdxFL0QCkxA2R7yPqaqGrx1/rpdLUDUmH5vEEoC7kP6hAdz/znfA6XKL514qXcIPfvhP+OmTz0FR3XC4vcgSWGXXl/6CAqxaJSFago22QFDxp6PXqs5i1PBKveGmG3HNgQPweNwolOjJRNDbCB6hHxYLXLfHi3qzJYXra31Tu7J/8SzdAimNxNLXFLHdVN8tNhCLXIL97NSzUCVDieByLBbB6dNnZez5NTjULzLdtZUlVApZAbxZzAt/jWnYWz5h2UIWw8PDMjl0vfC6rFUGy1De1rUCYNFLdqpIVgkymBjylcTv/j8fRDwex8c//nFhqpKdys350hKTl40Hr89vf/vbwmJNpSpwu0YxEO+XTSEZN7SQ4HGlU2m5fjuUJ9KSg7IwUwfFchGZfAYOAsqthvji2Rz0/KqIHIqsEib37tq1C/umJ4W5UMwXhGXSajGARJGNFiXhidSagPxerx9Wkwa9Se9GG6oVHcvLq8ikNzE+PgRNa6JYXgeJk7v3jsBNpkDbhkymAKfmhNvugKVjRsDpwfT4JDrVOi6eOYeVhUUcOnoJ33/mzL846X76E/8Fv/7rb8ef/Nnn8MjX/x5kspZzZZHed0GK0ZEYLl9Zh9frxh9+9D/i4A03oVpr488//9f4+bPPyXP4eOorTyEaDePN970RZ8+cxbFfnoLX58B1N+1AwNuD7/3d0/J7v//+h3Dlyhyefe751z033u/HjQd3Ynx8N7LpNv7mr78mv/+5P/0Ubj94E/7rH38KTz17CNcd2If//t8+KgzQHz/1ND7zJ1/EV+a+IjYAcdWBe+/dh7XlVQG/TK0O/G7KZIPw+u0olRkcUpIin6ESkWBImiNLl+fgtTkR84Vh1c1wqnbodc4PRphGOldAgd6gZgteOn0RM4kqCm1V5tapiZGtzaEZDhfZLx6513k9ZHIpZAtpkSoGQl5hMJUrRQNE0ZgKXoNTdaPVtCKbbKCYbUOz+lDINTAw0ItozC9zh/HHxB4bNKsTTpsdc+fnobYbGIh5sGeyH06TDrVah0q/PLJUGmyesKFkAKsEcEgQpY82wRDFocEfiSBVLEg6vcPrhTccxi133o4CPUntDKOwCrBKNYRDdUiYYZNBeKoZqUJGJK1OVcWBqWmsXriES6dm0G60oNicWE1lsJhK4cjJ00hX6qg027KRFEmpVRU/SLHA4PqyxVDn/UxgjvMaj51rgGxOTQQu2BRk8A8l/5T6a7jpphvxH37/fXj++V8I62x6egK7pibleQtz8zh56lXsHB3D6OgIYpGonHP6dHPSHhkawezlBZw+dQaXLl2WkJdKrSa+2vTbjcSiEhpDeXEmncXx48dx7uwMvQtgNVvR3xfH+37nfbLucN0o1is4cfYUVhPr2Lt3j6yHEnzY0kUmzznFQ89rikzrVQxR1pzLYuHyJVTzeUyO7RRmkCcYwGo2iQztDzweKHYXzl24hNNnz0vo1tjOnRLiUsjloKkWmNpbqc/i29pGk8CXy4Nmm+u2BS1am7QMKS0fHDtuftP0GFcU9Pf3C4DMwCSuMQYTtAus0l+RBpq8nslkpByYzCuD/crz0fVjFSBNI6iiyHMoNeZ83ROLydpAQILNh1q5IrYvtMxgo69So6zakI8SiCLIwtfsAhy0GeKcTXCaICvHlM1ONnOtFjaqGDS5pcrYsrC5GpT0GuZqt+nL1+fa2A1ZMfzgHQZLVwI82QAwwsyoqrCiCbVVh41WPiZdQFW/zQq/ZkWzXpZGaoVgms2G8QPXIs+mjWLDcmINLxx+GhfPvYrBwTiuP3ATgv4oWnUI45zA6uryikiW/V6P+H5yfalUq/LZyEajJ/rAwDC++Y1v4cVDv8DE8BBuO3iTMMvW6blqMsPGkDPWAk0abRje+ZV6A5liEdlSGYVqFeliQVirmgRAAjGnDfuH47h+agLmah1OMsnZ1BArAN6TQKlWQL3TEDMAMlal0dFuQW0BdloBtEzGtUdfeZuKcrOBepVNJB9s0kBkg1QR1Q4BPAKrIvEQv0U2rzvCVrXS4uiq5y6VHHUJgrQ73OLz34QFhYaOmllBeHgYv5w5j+DgEFS/XzxW+f7BSK8AhV/+0pexb3ov+nr6kNhIYGlxWUAeh9MGv9+DsZ3DGN4RlzU4l0thdpbKmpKE4vH5sVgP9u+nPUu/eKVeOH8ZuVwBDs0I/xKfd7EkseDEiRM4eeo0LGarqIAITjJQlbY4xnzdFqWS08F5twWnS4OfbD+HFc1GBfVGCf6AB0srV5Av5OTaZxNneXkdY2MTEnS2sLAi6iLWoyQgDA0PoFItwe6guobeqA3otHGhfNvMIFW3XMe8z2hnZXc6BRxkTSi2XDabKMoIygX9tEihj29FlAiq1QHV4hEPTkrGzSYbNM0Nt4tgmUesMdLpjNzHtOIiqMq6n9apK6vrooTj69gZlGa1IpncEMWdptqE8ED/a7JzucdRVLPI5gl+OlmnsiAiU73REE9jztNUTfA+4DrB+5FzFWtOzind2pTHwO8JytJ6gPU/5fduF33/CR6XxSqBSid2urjX8QXdwmI1rLGoJjAIIXww34Dv082HMJouxpwm/rSiGKM3dhGJjTXMz13EN7/1iJAFGJxIULRUzKEnFhKLFtbFBH35PopGmykLGgwXpPO13hGWNcOkyFjNporweryIx2PQm1WUilnYbLxWaJegw+8NwGzm/KwhEIjIPoxALMHVc+fP4elnnsRGYg2333m7NP0PH35ePMm5dyNzleus3c4ciywqZR163QKH6kPIG4VissNlc6DDY+N4c63VddhVC3pDfjhsChRNgdVupesaqu060qUMap06FCcbG3WxI6BlHPeQXK+5n6OSpNvEY3eY7OttYHUb/9gege0R2B6B7RH4NxmBd37gns7AyBA0pwPnL89KZ98f8Ik/Dxem5ZVlSev1etxSjHBzk95IwmV3YiAaF9l/o9hAs9JEyB2G1+HDytwyWvW2LLyK3Y10qQrdpCCdzomPDgMgGGTAIpmAHAsNBiqRFcXur3gLkWlDBgMsqFbot8YCmKSVpjAw9+zeJ2BlIkFJUUl+n5sdyji7hQiLOBbU3DSQecqE1Z4esro2ZIPKbjRl9QEfpfYZkS6R7UkQkGEswUDA8LsUOYy+tXGqo0CrAZdDilub3SV+UJROz80twelwYWF+Vgo/Mmy4oDP4SjZRZPaw8KenE4Ma3A6RqsiGvUmfJA29fb2I9fZieXUFyVQal2dnRYJIyR2/Z9Ed64lJsUeg2AgPIfvFLqxisiSkOKwavlGtWlFAVbKByUSpNui1FcRvvve3EOuLI1uo4Je/fBX/+E9P49SZC9DsXgkco9yY7FN6rVHyz/dQTIYfFTeoZGlyE2omg7LTERkUQbzb7rhdwqsoL6PMmIU2i0T+Po+H/+Z5LZLF2THSkfnV3XB22avc1HYB1dcyfngTvPZ71msESClX4pjvmprC1OSkFJOLi/OGt5ZiwciOIbFjmL1yCYqZqekOIzSFqb20ClAUYU1bVIswk3i8XQDUAFpUtHWyCZpyLVAuRtCl+xm5ueRxffnrX8d3vvc4nnjiCTz77LN4/PHHDTkegI985CNiC0Dfs09/+tM4efKk/HzHjpthMdklGIcSVZFYapo0MRhuxnOgOm0oVsvCNmBJTPCUTG96pJWqRQTCfmGnlGslYcjxuieT5OANN6A3FhFgldfFzrFRWKxk6BhAx0aSPscF0EaCwCoDi6jUZYgEGX+Up3u9Lvj8tJRgsEYFTrcZkagH/qBXpOJkfLkcTgkyKuXyaFbrGKHPpd2Fcr6IYraIKmV+hYr4tTFhOhTuRW//MLzBCDSXGxPTu/Do330TL584jkqlIZsEj4fnrU9kbPksGxNh9PUNy/3WaTO1lr6fTqyuJ3DsxCvC5AlHgnjhxV/gzW95E7L5TVQqOSQ2l5HJpPHge34DoyOTKObYCeFGz4OXf3kEf/G5v4DJomN0NAKnW0W51IDbGcaN192F2265C6DXGuVpwmwS4y+xJTErbfzx//hLnLg0g7f8p7dg7NoxfOS6j+AHP/o87JoVtXJVvhgOQx/JcrWIYiUFzaHA63PD5bBDpf+cZkc1X8Tm8ipa5TrUthmaSUUkEDbuEcWGQqWGAkPHFAWKy4VjM3M4fGoR5baGQIjewQGZH7lp5PWhqJT4Ua5oEnDi4pUZOJwaFMWEaq0kTEN6IBO8CPiC6DSs0OtWJFZLWF3ModWgB6YZe/dMSPBVx0RuuuF5rFhscGsetCo6Vi4vwKeZsHu8H4M9bpgbZSg1gkAdmLeaLt37nixqemuScU1ajWK3o0nptMJgpAbsXq+ArFRP7JyaQqVeQ9XWkjAZKiFQa0swongKFgswa4rI35mQ3RcJY8/oGE4cegmbi2uwMs1btSNVruJKIoFnXjoq/qqUpzOkgyFLVDlQFtm9z7mGdIE/rh2GDJQNI13mEK4h/Dfve7KRutYflJi+4+1vw3PPPSPMs927pwRooKcl1xqCqARA6bO6c3wc01O7BNw5euQI8pk8lglcrG2I9x2Zfopmg88fkAYUk9W58SX4x0AchvFx7qc3qtvhxM0HD+Kjf/Cfkc+VBBAo16q4NDeHzVQSfX19Ik21Ox0CtJC9zAYZpeVk6VcKOQFZE2srWJq9Ao/Djgfe8Q6sLS1tMYMswjZUHU6YFE2A/SNHj0HVHDLX9/f1oZTPIZdOSmI7g7wMy5cWqvUWbE63AIQmAhZcJ7Y8TTneVGfQZ3t+YUGktLt2TYv0nHJSzrWGj6nRHGTTqwus0vuRCfRkrBIU6wYbGi/NJhoDHY3GHEEiMsWoJGBjWJoNsn7oSKxvyFgTnKUUljcCwY3u6xlrEpuqBDU0kZBy3udxScK0eCFyDm0bYS9Whul0hEHXfY2uJUC3OcTX5ENUG3w/ja9ryI15vKwRaL3DUDGxW9gCl81tHZZ2HdZmDbZ2HS5LG0HNioBdhdemoFzMyfG3aJnh92LnNQeQKJdQs5hx/PSrOHr0EPKZdewcGcH4zmmEAzE0qy1YTQoUiypgMZvoEq4ZDsqaRgk36yoCq35fSBiM3/u77+LESy9iangQ73jLmwTcZwOaUncuBNKOU8lkZHCNLue+UKsjX60hXSrh3OUrqLOOs9nQYhPY78LBXeOY3jEAB8PVymW4GVTDHEg2LLnOtijDr6LZNoJoxBqH3u8EVTkXMT+zYxJGbEtRUaiQqV5HJMyQVIJl9I9kA7gFh9MptlH0CBatS4ceqzx3igCrZK1ylmPDv2NubzH0CVjr6FhU5KoNFPQWoiOjSNPH1euF6vWhQWsQhmopGk69ehqLCwu4Zs9+lPIFXL48K0GsJ068gne96+0im282q/D7XOiLx7Bjx6BY9jDcicFrZNVRuXL99Tdg59gkVlbWBdQk2GbqWMTGw+P1SeAqG+4EVo++fFy8cpnEzuvSqpKYkJN7nrU114F6syprfk9vVOTjbY5rtYBiOSPeqzwueq4LM9LpwurqurBmKxUdx4+dlvlleHhAANJgiDYpBWnKqWyqwGi8k83fVTixgU5Qcn09AafHLQG4ZN8T8GLdTwk8/WR37BgRAJVMXLJyfe4Q/N4eOB1+qApVXm35IphnBCc1sLyyKsF3vBbYGCFIy3O6uZESAJperPQXp70HA0kp95D6WMJgLYhFwxgle91pE3sXAqtskBksVyMoj+xMUbqJn34LuXwJuYLhp8we99WEe6ln7VKH03aJD35WgshUJ/D/2IBnPUrLKl6bBLjdXgc8XgNo5u8wd4Csc4ORSnseY+9hkBZoocNGvwH0Gko85ha0BbSlV/r3vvsY1teWJZyVzNVKOY+A3y2hrbRpYUOewWoS0GZR0TFZYFXsKFebdBdCq2VCIV+BanFIQ6KvL4JatYhmo4x4X1TGkEx9Mwic83PxnDox0D8kNmUE0xdXFvHiS4dFtTG1exJ2l12sAZhtQXA7lUkL4M75pFLSUauwrjLD6wwjHhuE0tZEBWMzK6iVyzKnUInmttugif15CzrtQNBE06yjbtZR7dRQRwMtaxst3rO0DiCJhNYzVqoO7aI4aUswmuFlK9Yf/ya76e0X3R6B7RHYHoHtEfi/fgT+3f/7ZgFWS9Uq1jeTKNcqUoQEgl7Z2GTSaSk0KHWmxyo7u7VSGaV8CQFXAD6HH82Kjnatg95QH+yKE8VUEW2dvkEe1BhSlUhKYUqJjqpSqmL4NfFBphz/yS4rAdN0Jikg6v7912BtdR3r65vodCzSkZc0z45h6D44MIyBgQGsra1jZWV1yx/JkM+QVSSG5aphbk/JKwuTdDqFeLwPyVQSJ199lfmbkkJM71MChtFwSDqc9Ahjh7Zr+k7GFIs4Jt5T7sfvyepgoci0XHSYkssu7wAq5QqefupJbKyvweOixMcpkhxu6uh5SgBQpN2lssjDJECkYwCX9GZl8FD/4ACqtRpOnzmLc+dnUK5UxduUJvF+f1DelwAfAWAWfU6HUyQvHB8GZrEYoyzPYLvURdamqBZEe6PSzfUGfLjjzrvgDzBVU8W3H/17/OzJ55DKkIXgE1+8cqUim0WCejw+shGYpJzNZmUjTIYBj5GJrka4SB33338/xsZ3CouV55UeZQS6+f/8Ei875k1RuieFDqWjxhcfLMqNkBCDLdoNsHrtBrV7w3Z/JumlW3J7WjgcPHgtduwYwsXzsygU2G1XEA75JdyKgTKUTrmcdinYWHCyo2+wmxQBGAk2sahlgdu1IRDDfVUV30SRnnID3dQND76OkTZNYJXH/vsf+jAGBgfxoQ99SDwDr9l/DV559RV84hOfwB133IGvfOUr2LNnj4Rr3XvvvQiFdyAanRTWDcs9j9MpoLhdUcRnVZJUyQxWzEikNqGTKUFZMs+tYkZff6/cM26/WwpKAqpkF1KCRwj2xmsPSBABN8r0txwd3YFgyC02AeVKCWuJFbmGGMxDwIY+q2Rk0aaBYQXc6F2zfy9a7TpKlYz4tHl9dmGBErRmsA+BbQbYSFJvs4HN9Q1EAiG0GzoUJoh3rGjpZLQR+LChv38HBgdHEI72oViuimwy1teLZw49g5PnXsWOkUGEgz4kNlbk9QlcEeAlAz7eO4wdw+PiBeZ2hWRzYLYqInEju/vIkZfQaNWxc3wU+UKKRp8iv19fX8O73/XvEAn3IbGehWajD5oHZ04fxyc++V+x/9pxeLx22Yjn81UoZg8O3ngPDl53u/hQ1ioMX6C81QKbQ5HwiVangetveqvYDdBblRYEvqqKT3/qYZRLJWG8kFXIzRRl38n0BjYzK2h16DVmgBEOmyrAKiiZrtbRLJbRKFZgbpnQG+5BkdJYqw3lhg6LwyGS+dVUGmdn13BltYq24hH5JTdZHejo64uhVC3Bau0IgEvm8npyGcdPHMWevdOoNcoolQpwuZ0IhYPSnOmNxVEr0jtOw8ZyAZfOr6NS6iDoj2F0ZFDmXDFS5L3b4jE74bV7kFhKopxMo9fvwL7JAXg1HeZmBUqjDZVgE69Asf8w5kzOIWzWMCyRQJtKxo7FgrVMCp5QSL6CsSh6BgYoW4DVpqKmSEyxAKtk8fJcMCAmyyRzSwcb6U3kMilMjY0i7HThuX/8GVolAp8uNGHGaiaPV2av4MT5i6jQCoDAKhk2W8DqFqwqoBzv8y4jiJtXgjEMI5GNKWXFdpuANNzoqgS4FcrrqwI4/9q99+D48Zdx1523Ix6nmmIGL7xwSIB4rqO8jwjkTk1N4o477hTw5K+/8AUsL65ICFyjRg86yo8tcFDO7vFDJSuSi6OkldPHtI3NzaTMPVQqECx84z1348Mf/k/IpAvCbl9Z3cD6RkJAVrfHLRYilLxX6ly7dFljuRawydSolSWskU3E5MY6hvvj+N2HfhsvHDok6ybPFz0E7U43Gi3A4fKIHcD8/IKsabt3TSHk96OQTiK5sYZ8JmOw+TsMMayj1myJLUCbihIqAtgss1gkOIyyZcrwV1bXMEzAb3xCFCh1vWWsFQQ2hRVmgJAEdLrzLs2kOS7Cnt5iecn1T/YhB5oKBKbOKxZZw8ia5jkMhgKiICB7bGErIJK1BgE1+g8SrOiCKTwGrq+8b7kO0eOSj0CAgJ3zKoBE8INACMFE8efcsrDpgqu/Oj5DpfDaZmHXU5xrubyHzVDccI7nMTFUhp+HDE1LqwaLXoPWacKjmBBw2OB3qMLupM0LwUCb24lAbw/CQwPI6XVUOi28cPQwTp0+hnajjN5oDIMDI+jrGUSr3oGpRZiEjTRd1hpe81QEcL0vlUsCfpMhHI304srleTz5459gfuYcdg3149ffdp+wyfKZNJrVCurlkljYSAgRPSkZQkW/Uc5/JgvS5SoOHzuBHIPhVFrclDEY8uEN+6YwEPLDqShIb6zBZ9fg4DrSqIkEWFUYykWPS8OvWZiElAZL688EEeEQlDWbKZySUEfWqmQnOshG5tpJsLvThuZwGCoZdsbYWWIzlEx189b1RHCaYL0YqJMV32IHSF63ZVGQrVRR1FuIjYyhZbejxuvZ7kCHbEOLBdV6Ey/84gWMDO+AU3NgcW4BV+bmUaoaXpnvf//7hOm5sjyPdCohigGCazt3jgjrntc3A8HYYO3vH8TQ4A5hsVervH4NAJ/sYX8gKAoYWnxcvnwFL798HInNpAH6MdjJ5xX7F9bJTrdd3rNaJflAR1+8D4GAR5iq+XwSucIG4v09WN9YlfXc7/fKa5OF2B8fxNpaEieOU2liwTXX7BPmJIHDeqMsbFXx4GwZPsDiKS3hsboAm7yeC/mizOO8t9hIoByd11sul5f1mvfjGkM1TQr6YkMIBXvh0gIwm+wi/6e3aqlQRblCCwD6h+pS8xOo4/3E+pqAMpsa2XQeFc7NVk2sSnivMVeBDWeP2ynXNK1paLM0OblTFBScI6R+4XqkKlI/CxGAFlUCrBo1ab3elDq8QouiGhm6JH8YTFICuyRIsOHGOYMPMle9bg/cHrJWbfIz1gFUDZDo0TE35dzznMm6SH/vLeY9Pxc9o/l/rEO5N+E0xwaRANdcT8S7mZcM57o25udncfzlIyiVcvC66S2swmJuo0aygJVKM3qKs0fMpqsdNrtb8i82NtNIpnPIZIpIJfOI9wzJddjXG0GQlhWU2dut0ihmXcrx8Hr88PuCQvYIBEKiGmRI5kZiA+dmzmBldVECpDx+N0qVIlxuh6yDJKQwiI0M/7KwVYF8uoJ23YKwvwcOqwuWjgWaWUGVaj+zGZFgAG7NBn3r+q216ig2SyjUSyi3a2ipHbTVjgCtjU4TbXNbwskYwsdzJJ6ztDtoNgU8516J68nJd5Q4AAAgAElEQVQ2sPp/PfSxPQDbI7A9Atsj8G8zAn/wJ+/vqA47NrNp6fpSvk1wxutzCQhIiSo7/ZQoE/wL+gLC3EqsbiLgDqBWrKNVAzyaF0F3CKrZjkggttU9LqLSaKHIREeR/NvgdnnFo4fm8iwoWDBTojo40INarSzG7IFgALfcfCuWlpZw7uwF6VYbqZVN6USyc0tw7tZbb5VFnRs9bk6EZako4uPGYpodYGEecTEu0s/IIsBlnhuruXm0mi346DWnc2OkS9ABOSUEAwlyBoN+YV6yIGHRw38XyiXE+noknIqFIlkvTBL1e0M4cOA66eoefuF5rK2uwufxIdYTFWk32aiUqHWBBo4niy9K+LiR4fsxEZob2Xh/n7A+/+FHP8Ls3JwwR9jN1xxOxGJ9VwOjCCKzE0sAmN5NHANuxAh+8G9K4Nvtihi++wNe8ZfqG+iFL+BHtLdPzodic+Ev//JvcOj5ozBbKWHyodbQRY4q0lgWcSaGn6iyYRFLg0BACmhKmTkO3BRSfv3ggw+KnI4SXgmONgPJZFIKS2ET0U5AwMKmBKUxiKBr2dAFNlg4dgFNFpJSDOpMBDYsAbpeq13WKs+xmyzPalWAqoMH90lAwauvnJPNIgHfXVPjEkCTSSdRyGegqUbiaatJhoWxqeXrEkShhxP9rrqM1S64y412JkWZWUOKaAZ1cPzJZubnY1ecoPp9734PfvM3f1P8Aj/60Y/KTfvmN79ZJP8PP/wwXn75ZfnZSy+9JOzVas2Kvt7dMrZkRRLoYMqxQs9fSqAZrqA3UNKbSGZS4r1LljABfpPVhN54r0i96StF4ISSK57r1bVlOGw27JrcKaBCqViUwj/WE0JPXwTNZkUAOEo+eb2wgF+YX9gCtendyyI4JxsNypo5TmSLFwoZCeIYGRlCNBKG28F70yjguTGjT9/C/BwG+uNiPSAlbIf3vgp6a7kcXgT8YcQifQiGoiiXKrhy4aJ4dK2lE5hbnJPji4QDSCbXsLgwh927dolEMpctIRTowcjwBGyaF153CGarBgItZJVdunIZP/nJj3H/299mfH4nC/gsNhIr4rN1151vhE11ophvwOP2Q2/W8PzzT+ORb/wNrruBvnFGemy5xNCRCO687W2YGtsPU9sim4pGswarzQyT0sHl2QtIphN49LEf4sknD8u43XXXzfjEf/uwsPvJKOJnp+ckAQsJebN0UG0UkUyvC6uD1xMlsQzDqBWK8NkdsJFJVWvA0jYh4PELSEavSt1sgT8Wg9XpxFOHnkexbobZ3gObKyRM+8TmuiRMh2Mh1OpM77UiFgvBrAIr6wt49eRxXHfdNcJuJiON7FVuNKQR1SQFR4Vm9Qtj9dypJeSzTUztnBKPbb3dMEIkJOCtBZfG49Rw5cwsfKoVY/EIRuN+oJGG08JkbxMUnnOikLKDYaiNWeZL+qV2rBbxWSQJVXHYsZHNID6ywwBXg0FE43Hky2UEQ2FUzVUBEa1tMxwWjT0iA+xot5AtF5BIJaSBsG9iAvVsHs/+6CewQZHzW2l2MLO0hJ8eOYJiq4NaiwEX9Gk0gFWCadK1EIDOmGfIOORx8++uDUy7Q5aQMQdyPeG9wudwbuD4cU6777634NKF89K44Hx5+fIl2exS/cE1hTJQXqM9vT2Y3jWN4eER/Pln/0yAHm40Oy2T0dRoG1Y4ZAMRiKVlAY9Vwr4MFFhAfjJnI5GwMFYfeODtYhVQLJZx7OVXkdzMiP83fUPJYLU5NWmYtk2UBZuhC5OZSoGOzIVMeW9UKxiM9+GNd9+Bp578uYCRqpXJ0mQmOZArlGXNaLVN+MEPf4hCLotbb74Ztx68EdZ2E6sLc6gUjfudc2m5WsdGMgO3x4d6q41KowGd4CrTpUtVCWpZIEO7w3C0nQIWzcych2pn2BDXia1wLJn3ASsRsq3mmwDNTOrbei9j7aDFQBdY5Roi3EOxF6iWy8IKZIjN/v37cejQIQngJFOVtQ09Hyll5ZoiKgyR5TvFb/XixUuyFoSCYVm7KX2lV2T3WAz5PhU1BEMJgP/quLvs5y64+lpLGz6/a6sj67aJrFxFQBS5HresKWjZajW1YWk1YKWFi6kFDy0ACFxoCvRaVQDNVqcNbziA6OD/z957B1l61meiz8k5p+7TeTpMziONAkJCwsAasGHX2AYbG6e7YPvW9fpevN5yOVDULbvw9V3KvkasMV7slcEmCRBGQoBQQGmSNLFnpsN0jifn851063m+boGr9s/lL3dXdY3U09N9zvt93/v+fs/vCUPoeexo2oBKq4FnX3wWt25dQbfdgN/jxdTEIYGrFqY8dSxo1AwUcrRzcGiIxWEvQUiuA+9Nso8T8T48/fT38NKzz6O2vYlTE2P46Z942Axza9bQbtRQJoPQaErpVKkxEZyhdH70HG50nR4UG2088/J5qZdcwTCMRgNjqRjuPXYAHqqVLBYszM8iEQ4i7PPAwj3KbhNbjUAqwWODgBQZezv2SuKdCXA0vapZjzDMKEI7kVBIYBnrwN36gQAfrQ/IBhbr2coBuem5vAuy9qxWNDlEJzjcaUtdYXN70OwBRQI0Dif6xsdRswCE0Pj/vK+7LHYsVly6cAlnTpzB9tq6LBbuLCwjUynjXe96J+45e7fAfdYh8/OzmJ6+jtcuXcBDb3lQtTbZoqFAaEfFZEU4FFEAEz34eW8R7HM5THZjLlfUMJHszddfv4LVtTUFwZpEBZ43bfiDHoQitGQqKryTVkwEzhmuxCHcwuI0ksmwiAfML6DagYNoprrHYkmF/Kwsr+uTKgFaJJEgQCC1Vi8jGPLJxotAIfMIZH9VrSokj0CqeU87BVbT09ZkmFP1AA0jCsWS1FfLKyuy80ol0hjqn4TTHkYhW4PN4hSZoNnoolImuN7WPcnhPmXwfNZYNxPU47NWKtE+C3C43HDvDEL4nllfh8IhvU4GVdFrf2h4QPVKf19KAbN6zsRwdJvM9Z06VKx0+jBTaUYlXRcolypixvJ/+G9Y2ysciTViLqdalOcE7Qc4wGQgHV8n71uCqxzgFys5hYyS8c5/z6EtgUeGIXLd+PPUy3S7uu6UyfD7uDexBtXzSQY969+AX73ExfOvYG72JjxuG9L9ceRzW2g2axr+iZTS7cmCx+X2weOPYHO7gFu372B1nQA7lTV19CcHZbvWl4rh1IlDSKejyGTW4OcQh8oBm6n0iUbiAs93GfwkGFA5srS8iEx2E7VGDf6gV7VGqi+JRCohJjX7o0qlhnqtA7cjgI2VLFbvbMjzORXpQ5u2bx3a1DThcTqUf8EcBGuXPV1LtiD0XC40Ssg1SzBsbVg8NrTtHVSNKppdQ0GbXI/11RW95lq58obvMhms4WBoD1j98cAJez91bwX2VmBvBfZW4L984rcoFpHkr2uxYGVtVb58BGBYXNCDiEWByVq1w0VZaqGMtaV1HJw4hHq5gW4T8shJhlNwWrySLN28cVsMVbc/BMMCFKs1eD30FQpqskwJZiIeFzBFjymHvauU0vRASsUFPT6ZgloqVpmBIgCVbA7KSQmssum555575AdFA//l5RUVa6ZXEWU5LHtN8JaA0MrKCqamJtWQUiZVyhdQ2M4JJN43OqZiiLLrUrGkYCD+nHR/n1iXBH1MNoANKxtrSKX71fzm8wX5B1FCffDgYUxfnxboSBbY1uamrADIJqOsKJ1Oaz1p6E/p3W76u3zb2BxZLWIDDw2mcfddJxFPxvHXn3pUAV4MzKAkj5zGian9Sudkt6kGv9dTIj3ZPSy4lMxrs8pXiCSf7dyKpP+HDu/HocMHMDg8gEAoCLvCG2iPkMP/+18fxdVrMwiFk3C6Amg022i0yPztmMb8lLlRykl5X4fsVY8px9fYnEWygbNn7xIjkwb/9IelfJMAPYs/ApWyLWAIBxtYNY5kypgeq7vs1F3QlF/7UZ/V3cZoV0ppSgLN7yH4ShCSXyMT4cjh/QIjyX4KBX0oF/K4796zyOUz2N7agJvhFu2Wmsge2S1200eP4DoZC+FYeIeBaza7uzYFfI2b62tq1AT4KkmVKdUEXNj80VbAwK98+CMYGR3DJz/5Sfzar/2amnKyVOmn+ulPfxoHDh7H/Nw0Hn/8cXz4wx9GsdTC+Pi9CrfhjU5WrNtmUyiXi39aLUr4rtIjkSnhZAgzHZyBb0ZDFgAsXgeGBlSwN4wG0uk+BQj4PR6Ba2xMWdCzsaAlRCjqlzyw0TLEwCJTbm11TXYYtMJot+mLScYyE6vNAAY2TGRgcIhBNuu9996H0ydOkEOCSjmHYjELh4Psny5u354WiM+Gp95oyheNskumaFPCbOmQ/R7EQKofqXhCrFZ+z9WZW+haehgdG5L8LJvdxBNPfB2TE2Owk8VQ4/3NlPQ0JiYPIx5NA1YCl6Y09+VXX8HnP/95/Off/z1cuXIZBw5M4MrVi1hZXcKDD70Zh/YfRblUh83qxUs/OIevfvVx1BtFhCJk8sbQ7TXEiGGA1+jwIcSj+/H977+KaCiC9777pzE2Ogy7y4JKs4QXX3ke16evSuIXi0dw79l7cPausygXK6iWyBglC86tRozpvgSU2NQyrZdkKcqyOUgis2h25jbmZ2/rujNAyGW1IRoMw+twC3iuNpro2h0IRGMo1up44tvfwZl734IWgnC4AygyjG9pXmzKWDwIl4uyVIv8VLs2AxZrB0urC4gnovJ9JoOFjSI96oaHhnHr5hx8BKp9fdhaq+LqpQVUSh2cOHpcTbLCtkTysohtRB+0craOjbkVTKb7cHxiCGF3F0ZpFfGQRyFTZJ5wvzTTm81wHTGXmLjusAlUrXc6aHJ/cbsQT/cjPjAgf1WXz8f4GDX2LWtdEktHz44Q7QealEa2xXadX15UgFsyHsXk0AiWb93G5RdehcvCxiqEstHB1TsL+PJ3vwNfog9Vg6yjphpMNvw6K4jLdBm0aFrQEDyjxQvPGr5nApBdMPG9rWbZDEQhmGoRGMB15NcfeeQt2Nrc0NmSyW7rNfPsoSSUjNVYNKZnTXuWnSzsuEKoyOAmiEprilaD/srmEIkMLvmG2gnmOrTnyPOzQyuChp7JdH8KU1MTOHzkoAAKnzeAl166gEKxjvTgoDwi6R1q8zjQaLX0/xzMkMXK10zgkbJPsnHpy03fb35eunRJgzoCq/SlJhCSzRfl4RiJxvHopx5FZmsTP/3On8Q7HnkLuvUKCpkNhSxx4sm1ZCjY1nYO+yYmUW1SDl4XmE7AjdYd8UQS5y9dxtj4JIZGRlGp1bG2viFQhLYHPN9+CEhCezo/tO+T22+a9v3Q75s1zA6Li1eM15GsNoIAHDJywEbmO+0RPvvZz2CwPw270wUHPx0MazIZo+ZZYxGIwVqAwBZlrvQ5JqATDod1xvP55rm3e2bJ6sdqEwt3F0D90eryR+1rdu8fnqNmErl5zXmdd20BBKi0yPi3wGHtCbzmp8fWQ8DlQMjthtdl50YiII5M+mgqjvhAErWugWq3iWKjgu+/8D3Mzk4DBBycLpw6dhdi0RR6hgVuSq0bLYUf8azggIJsa+4LvH9dDCjtQCFC//Ktp/Dys8/DXi3j/sNTePOZk2jWKvA5rbB1WyjltlGvluDzuFCu0EbIQ4QLjZ4VbZsHta4dL79+HYubObgCYSlipkYG8MDpYyjntvQ7V1eXMDo0gL54FE4L4HfaYe90YOf5XK+ireEp/Y7NfYV2A/S5F8uYNkNWq4Z99DFmjShbih0ASgNS1glMBCOwyvOWTGpYJIXm15xuD1xer+wLFtbWtV+kB4fg9vplw1Lr9uBPJNA3Poa1fJ60RA26Ks0GGgzMCkewubaOWCiCYiaP5YVFzMzfAWGtX/qlD2L/1JTqH9ZUrNUW7tzB41/9sgImWWOz/tgNweT3kXHL+oFf573Ce46hTdyzqrWGmJnzd+5getocTKb6Urg9cxO1ZlVDk1R/XHYDDXque5wCVvnM045qY3MZTqdFA8z1jRX5v9Jfl+cT96+hwVENdQqFMlrNju5rPt4c5pTKedVTtBRgoFKP96bVIsswnnkE3DgI5bnkdLrhD4YQCDAk1SbrLgKk3AvJXuSa0euYLHf2By5bEI2SVcAqQ+o4CHXYWW/Kj0bgLFmwJGPwvXA/Nv2Nqbrh82gGkxHw4zNEUJVgM8Fpnnus/7mXMHyLteChg1MaHnGfF2vVwX9vMub1HBMIVn1o+otTCdAxqDozZM/AQQi/j9ZS3BvYl5B8wDOFGyfrS9a/2kM8Hv1uqoUK5Tzi8YhUQjwnOMSmGuGRRx7WtsE9YnfgLzY8LALUSaLgHkjVxC7T3ecP6vVvba4gu72h4De/z4FrV19DIh7VuVStVbWv9WSR44bV4cP581dw/eYsylUG1gXgcvjgsBEkpnKnh9MnD+PQoX2oVrMCa7kP8dmj3Vg0Qq9Vkl1434dEiFlbX8XW9obqUPZ1fAZNkkVX+yuZDlwWsuRdrgCioSQKmSpuX59DbqOAA/sOoN3ooGd04CP5weneOYds8LvcYq63rR0Y1g5qvQaK7So6rh56bgsqnToa3QbohkwbD/ZA5y+eg5Pe0+Wq7vmQ3yNl2IHJqT1gdQ/62FuBvRXYW4G9FfjxrMBH/+8P92bm5xCKRZArlpDN59SQHzg4IXCGBUEsEhHg0GV6cs+CzFYW167cwLGDx2HUugi6w9g/fgiRQAI/eO5lrC6sw+vyq6CyUyoHYCufR9AXVvNHhiePVzYobaOJc+dfQqtNuX4Hd911GlMTE3jllVdw6NBhAavFYlWNMCVICgxqEfgx1DQdP35CoMr58+fl3WkWGzTD5/SagQX00TM0hf93P/l2rMgzdgt2BiwUq0pATjEZ2WChVBSzlU0OG18216VKWdJFysiYRE0ZNr2Krt+8qWAvFnWUxjNde352Dr/8y7+s4urlF18SUDu+b588KNnQ0XNpc2MDhXwekXBEr5/FE1mdBFzZIE1Mjok1RNn25ctX8dwLL8iniqwhNp1kKXDqTJkMp79cBxbl/DmU4fH1mInLTMBsYCu3hAOH9uOhhx5EejAl9ipZpWQIuTwhfOlLX8djj30ZW1tlRKJ9sFpM30E2CpT0sZqWZxGJhwQd6JFFrypJ+20CjQhq/sIvvF/epA16RLUIpHXRaDIQhN5Ypnec6ZXnMMEMSqfEHjPN+N+Qf+745gnIZ2z9DktpVybF370r098NGKEMke//xPGjAutLxbwaf0reyMSihE2+t9ltFZqUrPFe4xpK1tY0A3YikTBiyYQ5GWcDs8OS3W16GRQgFt4OqMpSezcJlgA9pUdf+NKX8bnH/hF//ud/jgcffFDsps997nP4+Mc//sYD/KEPfQiPPPIIPvjBDyIan0A4NAyP0wm3wy7PwngwiFgohHgkrCL/zvISlrY2xKTpEuAi46/bVgCSL0C/Yhf6B/tRKLLhySEcCclv1+91IUHGnLz9xLtGtV6Ez+9CJpcRU2f//sMCKnivjU+MYWRoAGvriyiV6AVqhc9HVl9X9yiZm0tL63DYvXjg/ocw0N+Pu04eQa9VQ7GUVShTsZpTo1aq5iVBZiq0k6xmh1PgqcvhVrI7AwpqxRJs3R5ibK6YWH3mDNLDwxjoS8Hvc2FheQaPPfY/xLxOxBJw2j1YWd5Cs9HD29/xU+jvG5VNCO1FyH558ttP4Z/++Z/w/g+8X+zf8YlRTN+8ppTn973vffC5g2oUv/CPX8dXnvqGfFEvf+8yYh0DyRSZIBXUa00E/XGcOnE/fvO3/gK/+ehvYvbiLIZbg/iD3/sonF567pVw8fIFgbaFQg4etxdHDh3BmZNnJAF1WMl+YzBEG+VqFeVqRV6Okgz2KK1zK3CsXC/D6DTUMBituu7V5YU78rjskeVud8mDjs9jMBSF0enhwuUrePaFl/Hzv/grqBoOuD0BrK6tYnVtSSzUVCqmsKl2t4lSJYdseRMMaZffsN+Lra11PYdkZPK5PXLkCDLbecn+Q74U1pdLuHJxHo6eT6nQ9B/k88z9iPc+QyVcNieWb6+jV2vi9P5JHB8fhL1VQKeyjkTIj3azC+ppNTDhXsTgJzIkHXYNBayUXno9sPt9WFxdgYdWKfEEhicn0DcyDIvDAYM+fExEdvfEbnPCjrA7KK9eSm5dXjcu37iGmlHHgclxRDxePPsvT8JaNhBw+VCuNLCSLWKr3sTFuVmsFYsKzGNTT5IbG3LuTUp+5gCpQ4sAAlwmg4i+cGq2naZHIwcotALgnkMvVDa6TocJxHGfZVgdwWOGpeQLDGSyI5GMizk3MjKEA1P7RY5lQ66UYqsVj3/5cWxuUT5vqjko8+U156CBjGX5etPrzzBkq8Dzg8wyr9ep4JhEIirfw0QqpnCcWt2A0bEjmhhA38CQvIDrvHY2q4KtHAyXcdgEzvDaSGZao98wJdxBAVIEdLbWNzVocrt47chy6mgQRq9XMk2/+M9flIXFe9/1kxhKxjE7fRVuaxcBr1uMQjJq9W9gxd333ispNF8HX0OxUsXt2Tld3ytXp3H3vfcjEI7iztKK7m9KVf9nwOSuWoGvlYA2z3x+/KgVgMJR9Ft5XtG6oqd1IQsvHotpf2dd8N3vfhfv/7mfkyx5aXkFyytrAtXJzubPIyhEJhnPmlAwjFOnTkmOTcCEa8azjLUC64PdgEOea2Qsmnat5kBu9zXvvsZdcHX3zPshA80EB01LHdOHnN/LASABK8J/1k4TDnThdVgFrPocLjg5rBBE0EMkHkasLw5v2Ieey4LVzDrKRgnP/eBZzN+5TWtmBL1+HD98EtWSIXZaKp6WrDefZW3mlV/qyZPHdIZQQh0MhAVUuV1+vPzKOTz71NOwl4t46NhBHBsfFls1yAAjWw+NUg71SkHPCoeoLtZ9FhuqbSvgCsDiieDm8ibOX7kJAw5sFTI4cmAS737oLdjeXJN3IodBx08ckU+kjWnvhoHt5SXkl1fQpj0KazuylzkMJWO0UUXFaApgDXjcGEzEkYrHkYhFTKuiel3nuDzS6evKIM423SJV1eh6EWfl0M/upgw+jhADoGRPUsB2kV76QfnB31lZRYMS6fFx9I+PY2FrA65wRGxV7meegF/Xr16pottoIhqIYGt9Hddu3cZ2xSQE/PIv/bLuWQJRvMbzc/N4/tnndLaOjY7oVXGvY/hampYO8ZiG7rznFDzkNO0pImGGsFEKz8H4lrxK+f647s+/+Cy9EUQm4L4wtm9I9S/Xl/7WrJ+vXb+KzfVVAamddgPjEyNSudBjleQGnguTk1Podq3IbOeQy9FGyKzXyXallUa7QwB2U3Zbw4MDUtdcu3ZN+QBk5tNDlWQIDgcGh0clG+dA69Kl18X2HNu3T+GRBETj8SQqFTJLrYgE+9FruLG9WdJwrL8vDafDZ7JXGZDWY+Amfy5tmMzQ0d2QOYKftBgjy5WKNp65rNc5YKFVls/rUo4DB4WNekVDiyNHDyMoxqcbfp9Xey/3jl0gm9sI9xyCwhzmsCbm8GvXIiCbycs6gfZS7Bm4drxePE9YD/J5Nj36HQqz4u/ifkQv/Hw+o/OR9TG/h3YRqVRSORD8Oabcg76qZp4BgW72DLzPdvcneYU7PRroKVWy24QVBrLb6/jKl/8J95w9LWC3WOLQnT+DACXrbxeefOo5rKxvazgbCifg89Iz344IMyey6wj4HTh2dApHDu2D3c6hfxG2Xg9DgwNIJpLmulgggsny8qKGjxwWMwSNNhH5QhYeHwcCVimjCqWiBip6Xz0H0LHD3nUjs55Xz3ho4jDsPZvULvFQBB6HHa1GAy7uh62eFFotdFA0qii3K3DFfJg8cQA2vx23l2axlttApVlBpV4SA/jatcvoT6ak3CIjP+jzo1GtIEKQ/8fTTu/91L0V2FuBvRXYW4F/6yvwzve/uUcW0dDoCLayWWQIzEQDGBpKYWbuttJ02WyxsbBZbJK3O21u5DJFRIMJuGxe/WnpODB99TZq5RbSyUGUC1XTy87thGHpKRmW3nwsBplcyoRRHsyVchHTN69iZHgAx44fwsQ4E9l7mJ6+iXw2Jy9Ew+Dk2UzkNG0AKPO3ywOMoRepVB/u3LkjUNRkkZjpzSx+zJTPmoKrfvGDv6BAkZlbtwSsWowuHBYrlhYW1QiZhSPZKV4cPnJU8qrtbEZTakrjyRkd2TeKRCKpkJ3VdTZkJrDZl0xifnZGwST0VzTZtSzmfJidmVPRRYCazRmlOZR5sbFiUcgmjU00GwayRjrtOiYnx3Hs2AlcuXYNc3N3TF09rFjf2EIkSmlRQGxiNg/8ObQEiBGIczrfYE+yuE6NBHH0+FEcPDAFN8362y1TPhQMI5ur4tOf/iwuXLiGbpcBWBG02iazsNlqyxaCv1bBIXRkkpTfoin9LrDaajOEK4CPfvT/QrlcEkNKqar0VXSannV8fwSVyGDk9J+SKgJtvA92wctdZuiud+ouY5V/v8tONWVQZpG563tKT8xqqah74+G3PASrpYfVlRXJvL1eF/oUYuHExtqq/LUoE2QDwfuDsvXdwAACKmx4QtGIGGGm3NdskvlBwJo/Q+A+weOmYTbVpj2s1p+MZN5v/+WPP4ZLr1+Wfxgbu9XVVX3Pz/7sz8pf9T3veQ9+/ud/HjdvzuDg0UcQCkQFSFi6HWQ2N+C09DDU3490MolWs4Ebt29hu1aVT2HNaAicoodVvVkXUO4P+OWbSyCbDTFZJ5FQAMOD/ZKUsXjnvSWWVauKQNiHa9PXFSSV7h9REMHmxhbGeG/Hg8jnN2C0SiDpqNttKBTh0KGjqJZbuH5tFh5PBA++6SdQK1Xwrrc9jEjIg2JhW0EYTo8VgYgH125fxcrGioCvHgEAJ5l5HjFzyTq00n/RaMPrcKgp3spkUG4B8b4UBgb7kUyE5et688Z1tNoGPC4yquxYWlhHy7Dive/5OcSiaY+dzPgAACAASURBVFis3BNcuPja6/jWk09iYXFBkkXabzBUI56I4OSp4zhz5sxOEEYHZ08/go89+TE0ag386X/4U7z/Fx9AONJFu1NDq9nC+NhB3HvXw3jr2z8i/9RzT5zDP/7nx/D8d74rYLVjMbCRXcGt29Mo5LOS6iVjKUyNTSIcjILoN1m9FptdASNOBpFxQMBn1BfT3+XLedQ7Ddi9dnTsHZRrRTPAj6CnYSC3tYWFmTk0q02FQ9BqhI0VPfumb83h7H0Pocpkb0qWJT+sIBT2IZ5kmnwIHq8DW7l1bOXWkC9u49KlC+hLp3YCrhJi1xA8Y+NLsIFyX7cthKX5HK69voj++BA8HsppneAzTh832YwwmKbWwsZ8BkOROI7tG8FYMgR3pwRHOw8HQ666Flh65uCFQwACe/zTBFbJmHEALgc6dhvKjRrSo2OIDw7AzUETmVluN1pk8LloM9FGxzDgtDjgtbtRKZbhdJElVsOVG9eUEnzs4EH06nU89+S3EYRT7NZMroTFrSw2KjWsNxu4ePOWWGkKremYDTifBzXJDAvik0uGExh6QUk22d0cQllNj75QQFJZft/MzAyaTAonKNvtSIo5OUUJJ8+t6/q3o2OjGBkZxtLiogZO3P9NabjJsmRQ07lXzyGe6EezSVsRk4lJ4N1KO4AeWb8WybzJYuZFYkoy2eHxeFjXl3LNgwcnkUhFxMp+7fo09p84i4kjJ2FzebTXk+FVb5syVt6P9O4kA4oD0oA/CEvXgnq1jq7RVSBlJBTRs0MQijEhRrepfYcAE89svvZzr76KoXQ/7jtzCuXcJrqNiqTq1rYBPyWxskhowR8I4jhBSaMlD3ejbShc6M7iMl69cAld2HDyzFm0YcXc4jJcHkqUKaWXU6rOcRNcMEFSAZZaJYKW/xpYlRXAzj0qMMSMIZKihHLlqclJSa2vX7+ms+Kd73iHgAYCNWSKXb5yxZQrkxEpxptVezfvk8nJSbGnCVDw/GYYIQMI+fcm69RMNe/BZtpL7Jwbu2fHG6Dwztd5bhA4+VErAP7/G79zx2OWAy2bwBKigYYCXAL0ZPa44HW6JJ+nvZDb5cbgyCDi/XHA0VOgS6a8hapRwY1bVzE/f0ue8fFoHBMjk6rRivkqYuEEQoGwGIDWXldWDpOTE2Lhk53rcFDeTFuNKL799Hfx0veeQcppw7vuOYPJ/gS6RkWAr8vaga3XhB0duBwE7BsoVmqy4igbQNvuRdcVwVK2gqefexVWTxC1poHDB/bjrW++T17YNrcd/UMDOHL0IKLhIHo85wwD89eu4c7la2iXynDy2nBxrRY02i1UWnW0yTJ0OZCKRjCajMPD9Hm/VyDjLsjFs5zX3CBYa3GgTdCaTETea/JZNYP0CKyGOcCLxtFy+zS4Zh00t7CA6dk5NHpd9I+NITE0hGytikAygX/+2uO4ePl1xBJxHDp4CMcPH0F/PIGgx6ehSIHD+XZXHucrS8s4ePAg7rrrbtUPzz//ArY3NjE1NSWPc9ZxlKVzkMj9NhikD3hI9wUB1kqlqPqHw1rKqVluaEsRU7qN2dkZPPPs99DuNbQnpNMpeHxODVzT3F+9LswvzAuYpOdkIZuV1/LJU0flu01/TnqnKmBIjEQ7lpfWsLS0IhbqwYMHVNeRAcvhLO1sqHzZNzaCRCQiD1MORvisyDfaaKk2p486A4+y2TxmZudUX1LVc/36tIYsZLOybk0lB5CIDGLmxirQpT8uw5acCIdiCIcom6fNlcnk5r7M552vR/sEbas6BN25fhz+kxnaErBK5RSZoqqB1D8wg6AGh60n2y3aANAibCDdb4aG9vgeAvLRlqLKQksx1s70W+3oDCQjdbcWpUKLAz8+KyboSXCVFjusg9nrmJ6o7KNoNxYM+RFPcs9e2dkDTLY6Pxl0yLOC+wqHWAwS4/7C+4XXmrU29w3VxVIB2dVnsabvdgzUayV023XkMuv44hcew5nTJ3D48CEsLC4iVygiEk2iwkwMixOPf/0ptDo2+ENU61AR1EK7ZRGDmkd0rZZDKGDH8aOTYM6ezdLB6PAgUrGYgGq+Xtaat6anFV7L+9XhtMqmodVhWKKhofGuxzqfONqsMZDN5fQj3TcEvyuMwlYF64ub8Ng9sLR7cHSt8Dld8m6ulIqIhaIKMqNdS9vSRaFZRrXXQHQojrvfcj96PgsuXL2AjcImY62QK2SRy21je3tLHq3MLXDSpoWhZPUaEpHoHrD6bx342Hv/eyuwtwJ7K/DjWoGTD0z1KBuMJ1NqdFrdNtweO4JhN6q1MmLRqCQ+9KVjS9Nqssi3YHhoDEPpMbSaXWQ28thcyaCQLcsDsU23f1Lr2IoTKLD0YLAothOU6igIQjLKJtmObVSrJUxN7YNHciVTgsmi4sprV+ByevW7yVg1PYdaYg6xqSWzhIUbWV38uwsXLgh4FUjJagnmFLhWK8sa4Nd//Vdx/sJ5XDx/HhamKju98t/Z2tpSiBRZRyxaydAio4nMnrpRl6RIrbfNCl8oiHg8gZW1ddyemZWnEhtJFhrJWFwpxmqSdjzTCACz6YpGmHLqEGBHgIVNPJtr0+yfybtRyXzqfK21Ag4eOKCiir+bTSRZa9vZrCwSWFQxNIoviUUW14rNkPw5LVCjRSCQHkeHTo0rqZpNJqf78oZ10RvWwA9ePocvfOErKJWa8PtisNnJLO3A6fKibhhqBpSu7GTiMa+bWTSqKXQ5VcyyoKcE7Y/+6A9x48YNMRAoI+Qa0gaB30smA5lbBADpwce+lwWh2TybgR/8EEOLRSjZqgQB5D9rJpGzueCaErSVD12vJ89G+v4S0KV09V3vfAuq1Trm5xapNoYVHZw+eRyrKwuSQPOeIFuA4CsLQkrA9DsZtMHgAp9H60rfX7IhGJgm5hHZaU4n1lZXxDbkPcV7l+tCYJbX0wwzMJt/fu83n3xaab2UwtN79zOf+RQ++tGPihX1N3/zN5idnUX/4HHE4iOmtLHbhZtNaa0KxrKcOHIEE6MjYiJcunoZ529chS8SlOCVoTQKqKhzeGEg2ZdUY8BrZKaQr2AgncLUxLheOwFxkxEM2MhYM2p4+cJ5FAtVWC1MxA3A7fIozCrgtyMW8yEUof9uG41mUR5s0XAcjTrQalIuF0LAx6GKE9ZWE1OTo/D7nXA4AX/IBW/QiRYMlOpFSd6yxYLChjgIYFNCj06/0wUwrKfdgc/lhMvjQqZUNoONrPSd7KFZq+PcyzM499KC3sdb3noM45P98HvDeMc7fgrbWxV89ctP4ulvP6u0X0rQOHRI0DeubmB1eV0NIZun++6/Gw8+9ACmr8/gLx79FB750CP4u4/+HSYm0/iJdxxHMGhBoZjBrekNLM431YDPza+8Aax+6iOfwpXz52DzADWjjFxxE9O3r4GBabT2sHQBn9OHoDcED/8MhBGlZ2goLIY4nwvKvZl8S54Z7VeUZsskW7cFrW5TTQhZagRWW/UGOk0DrRqbpQaa9RaKpTIWFpdx8/YM/OE4nO6AgpwI/IXCAYQjftjsPVRrBTjdNiyuzKJUy6NUIaNkQbLN/gEyoeKmD2atCpvFjkgkAYeVjYwVd2Y2sTSfRbp/FA6bH24X2TTmwIBDH4bHZFYzaOabODExgXHKj91WBB0teK111Ep5+fER7KZ/NJmqBFaVYkyQ0umAze1Ez2lHywI0uh2cOHsWsXQaPTZqBD0sZLeSecSmsSq7FpfNAWfPJt/eZLIfyyvLuDV3G5FYBIf370d5O4Ps6joyC2vYWjPDEovNNl66cg2z29vIkTFPUJ9MxA7Zt/QvNoPF2CRzr9kd7hDQIstLgyQbJBvtH0gpFI/78avnXlUTT3Yz9yM+04cOHRDT/eq1K9qP+ugrl0hgYYFWLk3tx/TN9rjc2jO5L96cvgWXi8EnHvnG6hah5LTdU/I093MzoIf/34G1Z6BWKShRPBL2KWBkZGRQICvtCq7PzmPs2CnER/ahSjVApwuPzyu5NKX5Sgy30++aMek8nQlREsilVyV/nxMhMvRKJdPH2dZBy9KGhX6BbobgNLVPLy8uYHxsBPvHx7B4+6bk6Zn1FWTX1zGY7pOCg/csgdWBoRExCrsyx6UVgCGG12Of/yccO3EK+w8dRrnaxMrGNly+IJod8ssJrlL5u8P65K63s7fyWOdrFkC9w8PnDi3/WYKvZLEpyKorQIXhNDz/GVLJa/Diiy/grW99K44dPQqbnazyLmbm7uDcufM74VENeOl17HBKJs9hGWsCstVk81OtIlfI64xQoBiDpWwcNnLYZzG9cLlIO8iw1pesxp37a/e/yRwk0MN7zjzjTSYmzzaddZSc8L3QL52sY6pv7FZJjoN+nwZmfN/FbE7MxvHxMST6Ymh0aljYuIOurYNqs4R8YRuFQkZ7it/nR8ATQq9jQ6VUg9fpV1iSGMZN2qzQR98MFSUoZhgc9jqRSvXjv/23v8WVc6/iYCqGd509jdF4GD2jhloxAwfaiPhciHMPCnpV89GbtW1xgDzbeteJgmHBzaVtfObzX0LPzrrGguOHD+LhB+9FpZLXvk+bov6BPu39VoaNeT1YnL6Frdk7QK0uSwCek1yvisE08A7c4aB8S1ORIEIOG7qNmthpVNI4bA4zJ0CgN/QM8HmjzcgusMowNVjtUiH5/H54gyFYvUG0nB5JplvdLuaWVmQN0LJaEUmn4YlFYFisuDE3i2999zuYX1pEKBxGXyql19efTCIaDGEoPYBANK6QK95D9WpNoU0pWRXYsLy4pNoxEU/oXuYld7nMc5qfVEGxHibgSmYonwwCdvRL9/o4IOaGYYZvsV6pNap44Qffx8LSrOx+hkcGJPHfymyprudQixYCHHrYeXt1DMRjITEMacNAm6BEIiZ25dZWRhZX9BNlnc29mL6VrDGorrDZerIJIpBGcJbs6XR6QDVZuVRDPl/SXsNMgHy+LNuFW7dnsLqyodqP5yJr32y+IAJCkAqdONfPgxuXF9A2GDpHGT6H+axZvYhGI1Jl6bmh1UOX+yiDFc3dgFwNgrb0rKY8gPssbZIY4LWrdONGxz3E0uNgw6Yzsd3igLlPADf9ynnG0aKAv4dZCOxVWFPXmqwL5CKt/UWe3C2zfmQdybXaHcrwDGCdaJJBaOFiKiO4MXBPYrBkLLaTVWA0BYyyluV1JBGBHs+U5POe5HO7u9kJhKZvrepwDpNsAv8Z4sXBG4FVPj+WroGXX3weo6NDiMei+MGLLyGTy2Ny6hAaTaDZsuDvH/uiwmoZIsrBHi1kIuGkaoNkgp60efS6NRyYGsbgQEzA6qGDkwgwi0KhWT1ktrawvsbwYNa+ZIYTXLaiUMqhVC3t3C88N+gxz32hZTKgu3Z4PVRmpeCwuJFlD7m8pQGfx+qEvWdBqVCQNdbI0BhczoCCPLt2wBl0wxPxwBP3Iz6cRLlbwbXZayg1yrA4LShVi8hsb8jWwefxIODxygKgQYUBCRQ+3x6w+uMCFPZ+7t4K7K3A3gr8W1+BfccHe6PD4xgbm0S7xYLeCpfHBquzhWarJvnKxvqmmC+UPjLwqVquY2xsAlOTB8VcXV1ax/ZmFpVCDfvGpiS3pZcVwUkVJ5TCaBJMmVjNBP6cbhUGlJeS8TMyOizwa31jXU3GwMAg5mbnBcQyIIo/a9cKgCwlVsqU5dBofWxsn1hqr7zysgoTNhH0jONkuqJADQKzFrz5gTfhyuXLuPz663ofkWAUhVzefM8ul9ilZFZKckWAs9lQwro8rrwehKNR+atmc0UsLq5g4c6S+X6cDO3xIxIMCuCU7yeDh+x2yfIJ2hFU5QKQ8cJgG06yazWCvjUVfQRRAzSDBwuAEvpSScm+Un19+uT7J9BJiwQWaixEzVRhhnmZjSZlWlxvgqdkpLFJOXx8SoAtp/f0yaJHLu0ECsUKvvb1b+Kpb38fYNhLKA6L1YVanYb4DoXDVKo1gacMnSJITTYKmRP8+WwgxQRxu3Dy1Cm8893vxDIlzGxgmgSI2mqw+d8zt2ckxeTr5ftmCAwLLLeHya9kh+3I9RxONURkAErStSOnZOABv8bvZ3HKgpzXbPfnUTI8MjyEM2eOILudkWecz+OEzdLFPWdP4ZWXfqB7gBKn3ZAC+m6xUWChLF87ux3+oE8sCDboYlSTI8nXYbFJSsUinqCsUqZ7bQFaCrhhE0nWAAEherUpYdopueu3nnwabo8fX/3qF3Hj+mVtN/Sx7R88gkAoLVYDmxxKa+2WDrqNOsJ+Hw6M78Po4KCCIq7cuorvvPos+kYG0T+Qhs/P5Gb2mnXJrejdmR7o19CBXlccIuwbHVFBTQ8v3nsE09nkE9haWFnCjVu3kc+W0Wyy0SAzxKoGa9/EAJKpIEIRBkcwpCIPl5spuWziKFcOiE3Sadvh9wQxffkyBumPGQ/B63PAF3CKLROJBwXsMzCHXrD0U9MgoVbTPdhrd9Go1NButvSsEhTMlTfhcJEpVsHy4jb+4dFXcPyR47j/Z+7Xur345Rcl3f+DP/rfMDiwDx/5j7+Pt/362zBxegL5jTxu/OCGvpcg6O6/47/h1/gnMm1cvnwd7//j9yPSF9G/+cLHvoC7792PNz80ha9/9RUYdq9AV7ffrX/zn/7+P4mxyp95+cLLgIOQcR3FcgbPvvAdpdcSWPG6PPDaPWjXzYARB4P6glzHMNy8z+y0AAjD0vXA742IvdnotgQ60QOTXs58VmqVigBlalQ5LGC4HkEbKgbuLCzhtatXsLa5iXKtgWSqT2EtgRBZ9i5YbByedCUxrDeruLN0Gw2jAo/PJRYl8TSyZej1Jukyg3Y6PTFH2rUe6pUu5mc3UC2ShclU7ZjkoHwS2KTQOqPbbGD2xiyc7S7uPXoE+wdS8PZasDVLCLktaNbKYieTTcMP/h5zmGGHxW6VgsFKexa7FU3uXT4vTt57L2L9/WiD/rUGWmSUOuh/6UCjV5cFCZmcBBnJXvV7/JidmREzJplMIp1MoVooopDJ4cr5y8jlSihWG5LzziyvYm5jk3QhvV+eD3x2CCqy+SZjlX8K+NqRcNNzNJvPylqBjTdTjSmrJQOsg7YUBPRApRyXclcOH4eGByWRpSSS5xeBFDL0t7czYjeyWaV3eCgUlkyW+9eNG7fQMTpw2DywW2m5wbUmo8oMZ1Q4OYO/eH5ZAY8d2NhYUsDPyEAak+OjAgR4frDRrlPSPzwCWyiEmvyroXOX5yxBVrnbCeCjgNxk/5Pdyf2NrCz6OxJQVPCazYqevcdZACw7bHeew3xVzVoNgwP9iIWDmJ+5Ldl2tVJEo1JBjOBHkE05wQK7GNUEM5gqze3SRr9QmxX/4x/+AY88/DA83gAy+RJK9TYc3hCKza4ZeCRmIQGwrry9yeQm20xHnbxk6HFrXkN+cp8WnqnBXEfPAffpYIjhUnX5TnOdXn31Vfz2b/+2QAtalGTyebHmeE25HjxfPPT248/TC+BzaNrXCKRut9FoN+UFreR4KkCUPM/Rq3n9zEEg15QKFAJmJlDKc8wc+poDB/ODMmMGEjJUzEyvpwqDP5SsQqvRRsTmQr1U1PdE4lEEoxF0rFD4XXZtHaeOHsHB/ROIxYKoGRUsrC+IWV+uFuVF2aVHMr1EWx3UKw0NfdrNtvx7CRrRE5qvi7ZJBPG4Thwq8/USPE4kU/izP/sEbl95DadHB/Hue05hMORHj96i5SLCbidS0RCiQT88TjucDNUis9BiQ8fuQcvuxXa1he+/egX/8JVvoGPxq8Y4eXg/Hrn/DFrNqgmA+TySwVNp4Oh1xc4tbW3TpBrtWh1tyrB5jfgMcz/lgDERU+AWg7xcvTaa5ZKAKzK9+Z75voxWWyA9BwNdq4PQmqyI+BywjuFay+qEAyC7Ex2LA4aFdiVB2LxeLG1lsLi1DYvPj8TIKLoeNywuN770ta9henZWzPBwhAzRPtm58GbhmcZhusXuRKnZxdDwEIYHh6RmIoDG/ZTKJYGpTicCPp/OWQJwugccZiAjbYvo5y/PfJaQXcqtG3C7AqhUm1IbmAF39CVuY3rmGs5f+AGa7Qr60kn5ai+vLuHm7BzGxvYjm6to/4nHgohHeS6wrulI0UX2PUFOrkOj0TLl3hzJ8+bno7aTXVAqZ2VF0t+fhNttR6NhyuppfeJx+7G4sIpKmTUtyQRkedewvV3AzMy8Aqbou0pbGtZ+NgdBVr/2Sn69We1hcTYLo25BvU7glM+8S+xVDkGoDhsbG5TUnIMTvibF1nEQwwERyEql1YpNdjdkTrIOobULwT/O93jJea9zCOPgQLZcxOjIKE6dOAmv26ugQXrAE5inEQfPBZ7xHHyarFebrjHv8d3BfJNe8pStu1y63/gzuJ78Xn3/jqXVrp8yz0QGW5nBUuY5SdYuX1cmk3mD+cpambU8GawcTsoSQvU42cpmzgHXhQN/3sMEuQms2iw90LqKZxetZ1588WVksnmMjjFnwo58oabAWq6x1cZcCj4L9Melx34b/oALvQ796A0MDcYxPp5GNGQO85wO7rktdFpNLC3cEdua9zH7rV1lFEMyy42S6YtK8HtnnzMZvBzQso7mXhtAKpZGwBvG0vwKZqZnEQ8ntC/VKzX5saZSabQMi4bKnqAP6dF+JIcTcIac2Cis4dbiTVRaZXSsbVkrVesVsebZL9L+xONgBoKpBGL94KEVz7/1xn/v/e+twN4K7K3A3gr8eFZg9Mhwry8xhNHBCVQKLYEvngBZRQaa7Zppwq4ClWbkBArZeJnBRjzwyGQjY5KH5NrKhkIeaOquKbfFqqaEABnBORYCZHeZfqlek5G4k8w7NDQkwLBep3SEYKZboVQMkCiWGbhC1oxLDNcWE2OZxmuwmDHEWqXEisXT7Vu3dIjT86nVqKNWLcv/aHgora/dunkTc7OzajLC4Zj8niTBcnNybRYAsURU4V3zC3OIxoIIh4NKdx4eGcHw8CjOn38dzz37IjLbBdhtboSDEUmA85msGIROF0NOKEmySU7KAtKk1JClmhG4yvfKYJjdD0kQWSBbLagWi/ICpZwtHAlras1pfXogjaeeelLNHFmLBEyNVlMMKRbn/YNp+TOxYKOUiWmcfQMpAZEsvllQEzB0Ogm0dvH009/HN77xLRgszHxMnnXL547Mjg4bMRaOfN1kThEUEeDYEuChsIAmU+b78Z6f+fcCeAgES5LFMIleT2FcfK/FXF7sLa4BGWIEkdY31pBImPJYvk8a8ycTKfOa1hsqcM1UdTOkhGwAFqpuh1uFH0FWNhMEPMkqeetPPIRgICC5fjGfQSDghs9tx8ED43j+2Wf0+pOJmJqGN3zgyJSk95om/xZEY2GSVySpF7DBAB4LQ0raWFxcRCpJD60W2h16FLIYNv26CE5xkEBwks0aWUBtBh50Ovj6E99EvlhFt2dHLlvCVqaMas2mEDfdy62mClXKOzuNihKWmYoc8nqQjDIkIIRcLYunz38HowfHsf/gQYEIBHXoe8zQAzbC/QR9WFTWSohEQmriyKYgSOLx+rSe9HIk2HH91k15O2azRbFL6HVLoJuNx+Fjk/D6bbA5WrDaDRppyIutVCYbw4cm2Q51NjsetJs9XHvtKlL0tkvG4XDyejGwLQWHoyffNn7yOnNNyuWKwAsCZ2RMlUu0suBewjWtoW4wAdklBslf/Ml38L4/+Dm8/Tfejluv8pkG9p/dj29/5tsCQ/lB/9O73323/p7WCMF4EJH+CD40+CEBrh/4kw8IOMssZ/DEXz2BlekV/M7nfgdOrxPXn7+Ow28+DKNm4JMf+iSsjQa6bjf+8Ik/RLPexNzFOQwdHNLP2wVWXzv/HKqtIrq2Brayy3jp5edg6bUl76MUMuwLoZQp6L6pVcjabmvw4A34lNBud/rh95LJOAQvwXGCLWqqKHm37gAfNTRrTROsN9oYHhxWcB0ZnNenp/Hkd7+LHP0/KQkO+sT0JfhHHjgZu2wce+ggX8phdX0JzWYVyRQDygwB72Sa8/UyDV3WEM0mfK6gPFUr+RbuzG/A4w4B8MDrjaHRNJnbClMh0FmtIbOyAku9ghOT4zg4lIav14ZRzCBAFirZTJTs9ZjMzn3YKcsNibg5ZKKm0OVA0woYNgv6xkYwduAgArGYmIp1Suw5pOBzRG9me0sNNNod+fG6rFaUCwWsL60gFPAjEY1rUNduGLgxfUvAea3ZwcydJUzP3UHHYke2UpO/aFfegyZwQZNGNeMtSkj5/8RXTHY35bi02QiEvQiF/LC7GIfUNlk5dgbwMcW5g+3NjAYGXBsCK/Qk5zNNL0/ud2yC+ffLy0vy/+awUEwom0Ny1pdeegWdZgf2nh12C8MRHaSUo8tgP+VAmeEr9NikxYLD0lFAyVhfn4YuU+MTGBsekW8r5bqDE+OwhoNo0oPZyve3w/yktF4AJLdg04qA17TDa0QprbyiCayS/aa5khiwBMLZMfPk+qFlCvFEiwBUgkOrS0sCg7iP8nze9TtkPcD3KLjR0oWHmWXWNjxOq5iNLz73HE6fOKY9YH07B6PngM0TQqXrRMfpQ8/mRrPTE+uMwywS2d2i2fH/zVOTzTn3Z7LEekQa+R6pLmGCdJse2bzfyeZmMndQe+Xy8io+/OGPyM6Fw43ZhQUBq2RD8RzSvU6f255FXn+Onk1sJ/1sqhMYPIcujF5bvpV8fwRoCKjuJsvzvCKATWBVB4kCcExQlb+X96vdRcWGaXFAFQHPxE6vbdIWFXbfEbDqblsw4A4iv7EFi9OO6EAfvPEItioFXLhwDr5uDw/ffy+OTE0g4HWh2amj3Cqj0igJWK5VK5JP8/6uFCuolMoa+JABzlqPA0sOg81rSHZqSlJxnqsaqDIhPN0vz/Bbl1/DmfFh/NQ9JxEl+5zPIyxIx2JI0jfUArTqVTG8ubeVGbBjdcLqjyBTa+Oxx5/EppqGuwAAIABJREFUy5em0eg6VOvcdfQAHjl7HJ1aCS3a2vD5I8gspm5LrFWytd1Op5QBZgAmGeRe+MMhhGMx+IJ+3bM2dOCkCoDhjw4bnNxP5XVpDoppGVOtG6g2yaTlejsUYGWG6/G5oBLL9MPs9vjEudC1uWEPhbCSL2Axm4cjGkMfw9g0afLgs3//98jkC4gnEgr9ooTay6DHekVMZp7tK2vbWFrNmqzaRFLnZF+KFgwB3de8Jyih5h5iStpN9qU87cmOfOOTl4I1IkFBD9qGBZWKgXaL1iUclhN4rKFQ2saLrzyDfGkLobAfsHdRrpXx2ms3kUyNYm0tr/N+33g/piYSWF+fl7VVsVCSXQifWYaPcZ8ioMdNgwoxSu85oKjUiigWM6qVyHAliOf3uxAOUVnG/sGJudll9LpUUiVRyDewvLSJ7c0CCkXaDLS1L7Iu4E05OJSGN0BLJi5/B8060KzYUS62FDTZanFvYsigVT0FlVskYrC+SyZjem2sNXWPW1hnW2DnoJjhVb02etaW1CzFYk6DMtYnJEvwerHOIOhXyOZUNx+cOgQ3mcoWB9wODrv4jNj0LLN+hMXQ+cprsmtRxbODez5VCXx9HKDIa5e+0vXGGyom9gI/DGftqecgCCmlmcMh71R+jUCx6fNck4KI9wHZqLQh4R7L0EKTwWzWDLxfNbjhUEADAu5/tLcxQWf+DtYXd+4soVSsIBCIoNO1oV41sL1dxNUr05iZvYNe14bh4XGRKxS2CQ6zOnC7LUglg7jrrqMIBehDy36ORII6yqU81ldXRFrgtsXfT3UJgfqelZVjA5VGWec33we/zmdCygkrSRpkydsw0D+McYL+WwU8/dQzOHTgCAK0x+padC52uzaUy03MzM2rn+kbSiKY8MMf8+CJpx/HtVuX4fY74PI5YLTrUmRxvbgGsWAUXpdX15CvrVoqw0cG64+nnd77qXsrsLcCeyuwtwL/1ldg7MhoL+COol23oGewMLHBRZ/EqAP+sAvbWxnsG5+A0TDk9cdCwml3SdbDMKtf+MVfwsMPv1XFHtk7iwtLYulQSqZwpWZD7AEGNtFoncUBm2aBtA6nGg4CLgODg0gm+2Ryz79noTI7O4dKuYLqLkNRrKOeCmwWIiyomIZK9sn4+DiOnziGf/r8FyQF42TfaNTQaRliA/67d7wNs7dv4vq1a1hdWVVT7feHxIbldFkFmTyVOK314t+/7z24cOEV7D8wjlRfTInC/f1pTcRfevEcvvLlbyCfK8PrCSESjiMaimF7a1uFA4tcNqL8WQQ5WEiaaZ60L6hqss3iyfT+ckliyKKrVq2jXCTzp4rJiQmtGVlZ9C8i2PvOd71T4OWVq1f0ewIhvwqtWr2K7a0t9A2kcfr0SQwPDyMQ9It5ywgRF/2KWiz+6KHEQtwNt8eH2blF/NX/96jCa+xOjz7ZcBQIgHU53Se7gx8sFhlc00Q4EjS9bNstAa77Dx7Ab3z4P2JlZQWlcvmNYk+gimT6ZRnQBwNBXet6jQ1sGfOL8xgc7Mfm5qYAdgLrlJKR6cR7jZ5abPB5nVgUsQhj8Bh/DoENgvn0Ds1ks2h22vjAB9+HUr6E9dVVtIwaQkEP4hEmsTpwc/qqWKEECAmcsBDm2gv8tlNqxpAaF0L8fp8DK+trKqp9niBarS62NjPynCPIycK806O/qinpYvGmgIKOCV7YrA4EaJJvUH5bw8LSCm5MzyKfr6mgvX17XU1blZ7F9B61MQTHCid/bqMCl7UHo1ZGt9lUoMjoyBDS+1J45rVnMDgxjFgiIQCOgATxIb4H3h8E2Rg2Q1/SSDiMeDQmwF1S73BUDECm5hJYvXbzJnEqMRjWVjdln0Crhi6To/12hCNewNpAD3VEYwH0DSRll+H1hlGttlAt087ChuWFdawvrGNickIyabJXWkZdqbTFQhYk0VC2Ojw0hMHBAT3zlLjZyEjrWgWwkkXEsLfNzWVYrGW0O2Xktsr4wUvrAjlf+spLkuzz41f//Fdx33+4Dx9/txkE9rFvf+x/CrT+KLD6md/5jMlW3QFiCaZ+4mc/gcXrixg5PILf++LvCWQlI/V3/+F3MX56HL91+Lf0/fx7/o5dYPWF576G1a1FNFtFLK3NotOtIxjwqIm3dBgwA/SoZSaAbSXrvS5PXAIydpcDmVwZfn8Cff0jSKb6ERQTxWTqSN7coZViV2wy/slrR+/TrUxWYBvZUQRWlzfWMT45CpfbrhAMBqOw+arWikpA9gc8qLdqCpKoNypiF21ntsVaHR4eEgDAhoxDD94/5VwVidAw1pfyCg1xu/ls+WC1UabuhtPh1rPIcLUerWDoqdmsYJBe3JTg2i2wUvbIJPZSXgxcAr+6vy1WeJyEX6h1tsLp9aHrsKPe68Lq9+LUfffCF4+hw8bT5lRqMc8OYllk8JdRF8BAJiLZsgRWF2dmZZWQTiQRIkBN3KjdxSvnLmJhZV1AHYHVxbVNtBgi1rUgEAmp2ePQhPJ9ObvYGIoBNcCUfCqR207bDCsOHD6Abs+A109vvbpA6s2tNQTDAVnBZLdyqFXqGm6QxU/vOw7VONSg/QQ9CgmwEljl3tjfN7CT7OxDMpnSM/zNb34LVjFx7eRZAVYHejY7egQFBKeaidSUraLdgFErwe9y4NDEuOwz+IxP7ptUqOHrl6/irvvpN+dBudNCR1Jy00pFTNidvVRkT8Lc9Jbk6bAj6TQHTgRWzcae1jEE1jQOpM/gbnq9TB17kilzaKoARyeZ7E5555rgAf0HuS+aafdkIHZbVVh7TfjddkQCHlRyWcTJrK3XsZ1h6F0LbbsHVl8ctZ5doJYhS1oLPGTytZtwWhgI0zBBKPlOGhps0tOxkKvAwrWU7LZlsugcvLYVHD6yX8w02qRwwPOmN71ZwwiGMr5+9TouX5tGk6nyVEzUDXidHjh5RejZyGe5Z4aO8f7tySIB8vrrEH7W+zO9eQnmcH/V2vIGJouV4DCZUvTQJljrIEhDiwv6jDOJnkNKhtyVEOI9SpuaNgOZWvJ/D9vdiBhWVHMleDjgHeyHNezD3MYKnviXb+DNx0/g7LGjmBwaFPBMYNUZcuHlCy8hEvQLROi0eqiWa6iVyUCz6uyjRJby/1qVw/OOZMu8Vul0GrU6AbqCrj3Z5wcOTuGv//qvcf21Czi1bxDvuOsYUC4iGggjEQyhPxZHiD+vXkO5kEWQgySfB/lSBXVaTASi2Cg18IlH/w41w4btfF2qhQdOH8HDpw+jmtlAu1mXFyJrNdIwW2TytYw3ZP35XFa1nj8Y1DA3yFBGPr/009dwoCvrn06zIZ9VStO7BIjkXUsA1YFao4V6q4cW0+UtJnWRgDaH2QT/Ld2Wnjd+v83mRqNtheF0Yb1cwUa9AXssjmD/ADIMfHN68M9f+SrWNzZx4OBBnDhxQnJ9ea6Tle20aYhz9foszp+/KmsQSvjTfQlMToxjaCCNVDKqIZdURzs2TmZWEu8lPovk3O6YDXMDVtp5D3YygTs8a7lU9LMmC52/t412t4aLr7+IJsH1Zl7KhUari2vXZmEYDmxuMoegi8HBGI4fHUQ06tb5zz0wEKQKyiWrDtZuAggbdQ3oSRZY3VhFu9PQAJXsYu71BPJSyQhCITPIr1ZuYmFhHTarF8FAEttbJVy9MiPvTjLxa7Wm7n8CzVTjHD9xyLQJ4aBC/qV2+N1JrC5lsLmZE6jmdvoVUsmAylKpYoKSDptYpGTkxuMRPXMMWhMb32I3BxkEB10EUun73ZLHLAeNDCI8dfqEBkpbW5uqP+irHfKH4HUHsG9kAm6nVwAt7UCsPYvICk6HyXjlh6wAeCaJYdzTe5f3Ps8u3o/yaDZQ2OmZFORImxBa3RB47ACHDx/G7NyM6lH6qvIM4QfPDRIwWCfz7whKcgDA980cAH6yp9gFeMni5few3zDVC7RHMMNfCdpykMe9klYzVr6nJpm/YVktPPPM83jme89JZbh//1FZ+BSKRXg87NWs6HRqCPjseM97fxJGo4RQiENcA7nsJjY2V2HQZqPXQTzKgaFVvvUc0js9DjTQ0LUlIE9rMK4P7yeySUm64FFCq7dEnPZEfaiUW/iXbz6Fe84+gNGRCTgc3KMYnFrQPbu1ncHASBp2twVGrwZfxIWP/9kfo9TIw+W1IRjhoJlnFl9PTBYn4UAIQV9QAzMOrGuVKuIx03pj72NvBfZWYG8F9lZgbwX+l69AdCjSs3ZcqBU7CHpiYqZ2ek0Ewi6EYj4BfWfvuU8BB7Nzc5qkkqE5d2cBAW8A7//AL+Kes/cgEolheGQUXjf9O5tiyhFUozz8yuXXsHBnXmAepfZMkeRENxaLq6DY2txWM+b3B+H1+VUwsCghmENvM004HfTA9GpCXSwX4PWw2OoJpGSjQIbQ2972Njz55JMCHXttslZaMBp1WLpt/J+/+zv42uNfwWsXLwrwZSHFJpOHLNk+9L6iPyPZoUwI/dCHfgHb2U3E4kFEo2GTdcqJMGz40pe+hmtXb2JthWBFB6FgFOm+QaW7UiJOEJWNqgK0emQkBOWnRH8sFj583SzEGJrB90nZKI3vKQtiMeC02hR01e51BSZS7h2LRXD69CkcPXoUr71+SR5vnEaHIkGx1l599RWMjY1ieJgBEEewb9+YmKWZYh7BUFCgI+U1LFDZcBPAhsWJ/+cvPonXLl0GFbFur19BDlWCm0rhZNAM5YL0ETVZQMlUXAb0tEmgzPT0mdP4jY98WP62Zqr2D8OmzMl9XYFFnNhTZlksmGDxxNQ+pFIJrKyYZv28fgTMuYYVgoYMr2EzpICuhsBBc+LNtGpKBk17AxbbTOT9uQ/8JBbn17GxtqEiOh4N4MDUGK5cvoRuuyHwkmwSXkeC9vyQfE7SfErT/GoeyPikPJs+mExM5v1XyJd0DQv5nJoBm4PXjz6rdTUYLIKdDoYNRASGkRXMKf12ZhOJvn489/zLmJtbBq1hz1+8hWisD9vZvFghZGIxrMxmaSvRNex3o5rPoVml/yUk9T1173Hcyc3B7rOhWKbnGa0WqHjlM+NHLpeVLG9kJC2/RcrSWbyyQWJBSZC6ZXSV8Et2b6FSNCXJzRYy2YLY5olkQonxG9srGBsfACxN1Oo59A8kEYkFBQ5Fo0kYTVpVtGE0gYvnr6I/mVbzPpDuQyzGFOmOmmSrtQO/14ViIacQAa45feg4nAhFmEAbgD8QlqWFx+3VerFYf/3yeVx6dQa+8QExTgmS/h8f/XlUKg189tGvyfP083/yeV233b9/4C2ncP3qLZx5z/1vfG2Xscp//8qLj+Oe+9+LP3vuz7B0Y0kg6q/8+rvx3//2CbFehw8N4/cf/P1/9fevnfsXnLz7nf/KY/Wv/vIPMHvnhmxSAiEX+vti8NEvtN3G5tIqVuYX4XF60etYJNO3u9x6hihf84UCWFnbFIhUqtQFwMTiCdmYjAyNCPAhmO+yuWDUW2jUW9g/eVhSyP/+uccwM7+IcsNAplBCqVbHxPgILA4COm3J1Lk/ZLNbYk06PGSGki1Pmwvujw0sLS9qODA+vk+Nm9LslTbtRaPaQcCZwI3Ld9BrOxRa5XT6QeU3/5sgCFnk9XIZ5Uweg/EgRhJh9AU8CDss8FACSMYzm8t2A82uAY/fa/o1dshaJePJIRabmwAkE727HYT7+/ATP/UulFsG8tz3JM+mz7MZ+sGzomBUTV9WOgzW65LGXz5/ASGvF/uGhuXcwVRzdrwXL72GYqWB169OY355HTWD7DQmf1uQ6O9Dw2iKiadk4h5039HPlM16i57JNspvXdoH7nvTPbhw8RUMj6QRjgcVDrW8soD9hyblj9xp9pBK9GmgyOdP5wN62se4thwWcWDG/+ZzxqAoJnibSo8++Q9+9zvfg98bEDuZjHfuvT3LLrjKlHmimh2dX2gbQKuKZCyCs6dOyIKCZzJ9EH3BkEJhfuq9PwNbwIcKQ1N2gFUTBTCBVUlHBbCavtW7mI3p6Uh/UIITJrBKUMgMYjJTqU1QwAQSuA+TTcz9k2e8z80AJxNQNEEH00ql1aUdgel3ih7l6B247FZZGnidVnh4prvdqNQaWNvMIVuuw+oJo9GzwaCsVwnflHUzbMtAp0EQkEx6Bzw+vyxW6jWCqy7UqwTFzPfFFOlEgkGRWYE/991/Vs394uIChoZGdN5yryaD+vK1a7h6/ZrOdnqJsubwubxKp+4ZHYWpkElJLTS/n36zBFiJgxP3Jbi66629a8vD4R0tTgieExojK7zVMAQocYCVz26LLUxfZM5TGCh04dIFeYyGIyGB92Ri+ukPCDtcxaZA3vhgGpGhftijAawUMnjy20/igePHsX9wCEMJ+rs3UG2U4Yn68Jef+q+Y2DeKg/sPCCyqFFlbEKh0aaDCNaL1UqlY1NCEdRTPYQ6QNcwtFgQX87llaNHf/t1nBayenBjGgycOIrO8gH1DoxhIphD2+MRWbVbLqFeKGBxIo1qvodnpoG11wOIK4PbKNv73P/xTHJ46ipW1HKKhMB44eRh37R+G1agCBLbpAU8wSOmjLfmNM2SINQQBJn8ggEQqpaAoDqs4vBRbkd8viqf01gKY6TpMqwLWgSYD1IYm94OeTcAqPwnH8t855AFN6wDiUQQ5bbDZXai3e6j0etio1lEgo50DylAUuboBTziK23MLeP4HL2mv59Cbw8Xt3BbWN1ble05Z97PPvoivP/G0AoRGhocxmE7Jq57hknGdlxa4NJAww/NkfbHrJ+xw7Aw7OAQx7zYCkHz+LF3Kmekha9H5TTCN1qJujw3nL76AO8s3BEARIP/+8y/h7rvfhE7HhZmZFQ3SbbY2wiHg/vvPIJ/Lm6BdJKzhAJmXZHASINzY3JDvPIf0WxmeXxs4cuSQ+UyjB1+Afv5WVMpZeerfujEjNUyv64DbFYTVwlotiIU7K1haXNXgnPZiPK84EAxHAvIFp/KK+wetA5o1C7Y2S9hYzyk93u+PyI+TwCxBYO479IxlzbDr/02FVzQa0r7KITdrw06H1g9NOF0WTEyNy7+WFl8kktODngxLKqeymZxp+cGwNqsTA30DCPojGB4YEwBKNi/X3uW06TV7PG5dF+6LrGv45+414/XjJqs9kNez3db5wjqfe6gC7YSeWwTG37hxDdlcVkAp9wbuq+YQmlZbTYGrZJDTEoL/lt9DJrFpg2XeC7FIVOcPQX2uB/du2gLs1rdmSCznCE4NwNgDBPwEo51irJ579QJWVzdky9Kod+AP+hVI5nRZsbw8i5WleZw8dRiD/TH09UfRNqrY2FhBLrutYWuhkEM/73cXgWuyqNsaGJWbZYGdGmY2G2I081lm/8CzXV67gQiiqgdDYic/+um/RbpvGIODY4jH+uB1+1GtkYRAJQcQCHkBWxuVZhHbhXX8xV9+AsGoF1OHxuELud+wa2D/xLPJ7/Yh4Ato6EYVEYHfeCS5B6z+L0cS9n7g3grsrcDeCuytgFbggbc/0Lv46lUMpfahXm6ruKCEyOZsYzu7oULz4OHDAuVYYLApJfjKSnBzfRP96UGMDI8gGo0hHIlibGRMDSxTLMf37VMjzwafLL7rN27gzp0FAYoEV/lZ+f/Ze9PgSs/zOvDcfd834GJfGr13cxdJiSIp2pIoU5ZkS5WSYsulsT1xbI8TZxJnVE5ia+xMMvHEHpfHVRlbXiRbErXblGSJ4i6uTTZ7ZXcD6MYOXNx7cfd9v1PnfABlT3n+Rb8GUKGaajQucN/v+973ec5zllpdABOBBSOsSMlGkvgpJKhjmMOLVWgjI8AkwJEFgjEVppSY5u1ejI2NYXp6GpcuXkCn3VBD1KhVZFj+a7/2q/jKl7+EC+fP74dNebCX2RNITFCVfqL0tCKb6+jRI7jjrjMCLCzmAXoDYwJMxl2vb8Ib5y7g2rVlbG9lUMhXJVkha4YNC6fhZJGyUZUUx2aWLJ/TaDamBKYJaPB3pkm9PFqdTiOci2wps0XsN9oouL0eNTksmuif2u3T9oBy+YaClpQCX8gpLIpALhu1hx56twpc+ofSF7Y1oPTKiWKuCI/bqwkxWZgsUv2BCJ586hl87avfxG4mD6fbh3a3L7lup0c28EDWDizyxH40Q8wfpdR2OgI8Tp85jQ9+5MNYXSVw7nr7ehwUkSwwg16fik9aLeRzOf3eP/+Ln1IzQCuGRCIg0Oell87r39GvlgUYm3h6pvI+IWDB++Stq2/pHosn4kbARq+PhRPHMDM3o4Td/F5aQOVIIox77z6Lz3/uc5iZnoDbSXCXwVI2vTYn+ZJf93oC8wn6WazkMPR0/5qGNuRzRTE4ZmfmFcxFv1yCECZTDw1KnHodsW43N7fk68XBAIvYWqWmhpmhT0ePHcfzL7yKCxffwvZuHjdvZTA2NoNiqaxwF65pr8v32pKnlQGgtCWH7CjIBJg9Nglb2IRA3Kf3zAKUWEu91tTvT1/VxEgMPq8LHrcTk+PjAhlC9HhTCWlCIV9GOpNFsVLCrdWbAt/ZYTBIgEFwZEHwfl3dWII/6ILFSrYHveFGYbYMkU6nde+0mgxsMGHQt+DSBQKrY2rM6V8bCQcEYJNhF4sGEfB7UCiQeVERqy+TzaoJjMYSshFJjCT13wR5ydrk0IINxx//4V/AfyqOD/+rDwtY/Xf/8ZexfmsLf/0X3/pHgdUPfvRhXLl4DUcfvu0fBVZvXX8B8ycexB+88Qe4ef6mgNV/9ksfwv/93/72/xNYvfDad3HHvY/+A2D105/+p4C5DbfXCpu9rzCHkUgEpb0cKvkSAu6AgOZ6rY1Wp4e9QgGleh1mhxX+aFDy/0g8jnyhKJYMwQyFizH8zutHKBBBPJJALJJAwBuBCQ6Uig188cvfwM21bXQHVjS75JCbkZxIwOY0IRyj1UJI90lqdxu1egmFyh7MFsM/jl5u3IMYgsb9iaASWe98PgmkUBEwPXkM26sFAaux8ChcriCsVg+a9T5c9BmkNL3dwdbaJgq7u5gZjeCuE/OYiATgNQ1gbtUwYDBEtwufz41cOQ+Xz619h2FlLocLTjcbIgtsHjcagz46FjOmmJD9yHuQKxZQpfcuk4btTrFrDnzkSl3D09lptWLY7aDXbOH65atIRMKYHp9AcS+HG9cXxVe7tbIKu8uDV9+4iFvrWxhYHDARSKo1EE2MKBWckm8O9YgLkPnI+42sPcqGKYWnnN3rdYsZQ8nrzNwkzDYGB6bh8ToxPjmKCxcuIZcuIB5NiJlKljA/+LxzX2GgIc81ArdsgBcWjsqKhezWapWKBcrUTTj/xkWdq7z3CeYMhmZ5ixIkZhMsnJKMVUmie/A4zJhIJvA/fPJnMZpIoFSpKPxlZzeD5ZVVzBFECwbFeCVIq5CqA0tSAauGAkByZzHzeNQSVKIcmiGCBo9HACrDCh0OsVu5Jxv/zizmpUKhyFC10PqhA4eVXt9//8PYcwh68QcSoJNYXpL+vhLfszubiIeDOH50QR6eZlq8DM24sriKZm+AvUJFdipUBDQqJYUiWYZdhIMB9Bn4RCDX6kQ+V9ZZ5vMG90HyqnyrQ2E/GvUKvF4njp84qmu0tbWlc5hNOvcagoa1ZgP5fXbmzNQ01lbXZZtCllqH7Cv64QqBJrvRrO+hLyRtBMiW7JJ9JtNeDhQNuwh6I7ea9L/kNXNLptyjR7jdjngihtxeRsnqPIvIttxObWL55qLAH+6RrU5TjC8ObXyw4UgwganRCUwemYMjEkDDBmQbZdy8tYy7jx3HSCAAD+uidh3tfgtdSw//4Xf+A6YnxnDfO+5DPJJEo9ZBp8WBoWGvw2Enrx0VJGLU9rpiYvN9FEoFsVYZ7kVGLn29P//5z2P5+lWcXZjCyZkkXnzqe4iFIpifmsbc9AymkmPy2Sxk0/B6nIiPJFBrtmBxupHOlfHtJ1/A8y9dhNsXxdDsgcfhwJmZcdx/YhZBhwFu9jmto985GXpk0dZrqJVLAvjpIx5mGrnfL1yK141IEgfu3BEJxDN8lXYeTjJG+x2YeI5Lnm7I66nSGDKwrg+0eqzr+AUGuhksdZ3t3EkEfJGdbEUNJqSqNZSHZvQ5jPYE0LU6kJiYRrZQxuLSTaR207r5o/EoTpw+Kc/XyakJVGsV/N13n8Lffe8Z+f5+5EMfxsmTC+jT/9Fh0yC8WiHJoKna720WpJ5N1rsMhDTCjwyPUwKJPP85aLDCYnJqwNpuMWisBbN1CJsDePPiS7h49RycHisWji2g0eognS6i0Rjixo0N7Kb3YDZ14feZcdedZ/S9kWhUz3yZXr5mM44cOSJQj8FXO1QBiWFtlYpsbm5a9eXs7CxGRhl21BNDlnvn6s01BT+SYchSJhxOCDj7wl9/WUMlqpKSo0nVCwzWqterUl7wd2Ct5fdFUKvSBsOCzY0sspki6lX6GDvgdPkE+rL2JNjLa2ZYM3V0n7I+m5meVEAg/VUHJlpS1TUIP33mpCy9bA7ujQMNyTOZXbEs6UFqDNmA3Z0MUlsphTc+9ODDOs+5b3dafJ47UqPRs161IwcH9PylWkUy/IP9k3sBP/sGUD5giG5HtT6BUN7A7KEU6Op1CzglCKigWL22SaozfX+/t6/yM0mZxv6B+w33MZI1eB0Y6Mj+R5YNfHgOLEa4PhrskUigJ19sXi8ZnBan7AB4n7MfYK27urqJza0UguEQRkeiui6Negl7mW2kM1v4yZ98H+q1Im7dvI5apSimcMDrlVqOdSdZqBzk87zQ79ptYHRi5G1lBIdk7Ol2dlJGaB+HiUNmbAQxMTmD0ZFJfO4vv4DUDpV/DLtiT2QoHLtUq7gciI9GMbcwDX/YgyuLF/HEd78poPXEmWNw+xxotljb7CsGhib5qxqWLKT0csjVQ7ct45bDj8MVOFyBwxU4XIHDFfjvvwJ3P/yOYXq7AKfFh1ali1g4LuZZq1tDrV5SjzvIAAAgAElEQVSW9JqqNoKebMZ4SPPwnJ4hgHlZzdVYclzhS2Q5uBxuhbCwWLz/vvvwwZ/8CRw7Pq8U4wyLpEZTITYEyyh9Lxbp9VhU0VEqlgVy0ruTDE6mYfL12aDJ8FzS+qEKbbEvmUrPAA5Ouu12AZaPPfYYrl65jL1sGu1WU+SSuekp3H77WTz39FO4ubykpoIeV+ViGdl0Rl6nDqdbEpZkchSPPPIwxskMsZtRrRY1Taf0iO/R7vTghWdfxtLSmoBVmr9Tzs+iSGvDJtVihCGwUGdKpuENS/ZOX++X1geGH6fBpDgwpidDk40B0yu9HrcAWQUxKFDMoUKUQSj09mTPTB9AhlOQGUvmKsHX97znYU28CWrQ17HaJHDrEoBCCT3TVVnbUZJFFkCpXMWf/dnncf7NS5IbW6z0f3OiJ8aQVTIirj3BUPIm+LMI2DJAgm9wdm4O7/uJRzWFZiIsr4EYFZKE0pfXooRc2R8MBiiXSiq6fvbnPm40A2am0AcEzD777IsqGD30KO31kUmnxbCZnz8iEOjatWt49pnnsHBk4W2GK0HgD/3UT2Mvv4dysYBWvQazqY9EPIgTR+fw1a88rtR6F9lz+55TlETzmh8Y6RPgJLDKxoLSaZvDLuCSEjt6I7ZaPTz55PdQzOcEYCZGKNtyiQFB/17eswROyNLidFxDgS4Tw+lvOYIrb93A+fNXcf7iIvL5FkaTU2oQ2Kzw+lLeNxi0aT0pf1ib2YhB6Xe68vZKTscxOh+BL+xBPl9ALlcU65hAHC0RNjfXkS/sIR4L4/533ItEPC6gWnJdm2P/OaPHWRWbu5solXNqAsmgIzrA35GVJhu7THYbHp9DjFWbE5iaHke321KjXa+3US7V0KOfLGzYINgnZuUCYpGImsd+j00jmz7KgdsKI2GwAp/dcrUiORrXiqnRDFMjkBYKRhAKxjA+cQwjIxN44hvfwWprSyDpb73vt/BjD7wb6VQWb60sSpr/9xmr/HrQ5cTmWgp3f+S+fxRYvXHpWRy/7T1ipGY3svj9T/4+fuZn34u//qvvS/4fn4q/zVg9+Pq3vv55fPCnP/kPgNXf+d2fk3esxUr2Sh/pnU24rTbQiW3YIlPKhZnJebGICA41O100ODxo1pArFxAfH9X9w/2E68E9ot1sCnThvkkZMv2ruRaz08fQaDCRfBxLN7ewdGsLa5tZbO3uKRwoNhKFzTlQyATliZ0O5XYt3XO5sgECygO4T3liSw0cmzs+X2ziuP+Q+ZJKZXDy6G149QdvoZLvIRoeVbiWyewkaUxsNyt9J5livbqNdrWIZMiL41OjiHkdcA17sHSasgIYttqygyjVK/AEjORy+uZxcOT1BzAgpYb+pYM+bAEfTt59F8YWjiBbKKBnGsoHlQ0ggQMO4hj00mbgCINcbFaYej0BqblUGqPxGEYiUWysrOHSxUtK8L5y9S2cueMubKTSeOPiFf1pstlRp6+fxycghb63fH36c6oRHgzVHBMAplem1WpSsMrJ08eQSm8iOR7HwNQVsEqw7vjJ4/jBCy9g0DUhFomLyc7nhvseGffcU7jXGeeS4WU6MpJUQ8uAO6ozeP7xLEntZBVYwoRyegcy8GsAK0wCVo2zwDwYwkxvXPMQsbAf8zNT+KkPPYZwNCKAoVCp4cbNWwr+cvvpe+jQmaJG+v8FrBpqAoNRKrmqyQBL+Slv1f1uk8Aqm3MmpfPspaTfAHqMppnvl+wyBWHJR52gkCDZfesBo7c3OLFk4jKpeR/MjwThsppx463LcNssmJmaFFMuHA3jyLEF7GRraLZ6KFVqWsd6tYxcJoVmtYR6OS/w1+RwoWuhRywZZAENfAjmEGCiZ6gUIf026vUyjh1bQDQWQr1RRyFfEIuUQAmvh41yZ/oG9zpSW0xNTGJtZd1gU4GejmRL7vskEtlSkKMRMkMwju9P5x1xVfn3Gn6wHODVq3XdC0EfWXsEpLuqO3iO0QueFkn0PObQVr6D5iHuvucu3FpdEauuXM1jL5MCqk3cOXkEo5EEkrPTsIf9qJh7yLXp293HickpBO0OtKslDLotuklgp7CL//Znf4ygz4f733E/Jsbm0GoMUSlRBUG/dIsAEQKrHJiSUcs9Ih6LKYW+WC4KmGLtYgCrI/jKl78iS51TR2dw5ugUXn/lRSRiCXg5PDCbZS1ATKdWLsqXeOHoEXi8ftkL0Wf0hZfewLXFDTSbZlRrPXlS370wgzumRuAycW2sYqwSXG03G+izBjRB5zbrIHlL8mcQECZYRBsl/X9j2FTvAn0zJeI22PptmLtN2Pod+a7ydQiWcpghqxH6yHcHsqLhQIY1ipLmZQlA1ItS7QFMDgfqJhPStQbqZht6Li86vPesTgTjSaysb8Nso9c1h5LAXj6P7dSW6iOG2WVze7LoIEOU9lK/+su/hORoDGurKwKKyHDl2hsBml19KkCNwxT5PdsVsCa7Ig09+PBysEHGKocDDLuiTy6VAgw4pOy/glIlja3dFdSaZe1l/B1ffulNZPdIICDrnMNPPgMtJJMxgZtkkBJINzICjJqV96nD5RSbsdXuIBwNCRTjoGBqkuqoKUn6PV47HE5gc3sdLrtH9XBqZ1d1Cu29+p0hLl++rGFWcnRMgDKBVSqx+HPkCt5j8BEHlm60W6wR3Njc2JOVQKPWh83qRTiUUN1KtZT2FfLFh2QtG8MePuOs46KREEYSEdUx/iCtDdKySpqanhAbnM8b/chpC8bAsVAgJG/VVqONjfVtLL61hIUjJ3Dm9G0acnqcHqMXkZKO3qn0fjXY0kawFS0IDGD1QA3w9lBJnr2GpQvraNqlcU+h9ziJFWfOntE+J/C6a6wBmapkDPOs5p7M5/Qg9MrwTOU62YyAXIKxFqsAVp6z7D14n6j3EIv1oA7n3t2THRT9/WkHVquyVnOLPEHAcWdnVxZVIoWQz21isOkAFbLjv/cEHn30Edy6uYhrVy/KnuX2s2cEqPJaELblz+f7ovIuRdsI9JCcSGpoQBWIU3ZoA6R3U+oDmy0qGzvqSaam5nDs2ElcvnIDq7c2FcxWb7RQZ4CV2YJuu4FKrYiFY0ekGqGn6npqBT949XlwrucNumGxsfcyzjGes+FgBE6bQ1ZvPO9p9WA1O1EuNQ6B1f/+UMLhKx6uwOEKHK7A4QpwBcaOTQwtQxdalR4cJg8WZhcE0OUKGUSjYU1zKTPkh6bqMCEajmJsfAxLS8v7XqVeAZ2cvDIgicAqvYVuu/02fOSnP4R3PnAvpqeTqPIgd1KK3RGjg8VaNpPH1ta2ACOyUykXZ+NP0Id/MtWc/lOUKfLEVOq6jdIpsxo2NqVi01g5Je/g1KmTsFvN2N7axO5uCpFgEA8/+AB2UztYvP6WwDEW2Wz62VRvb26p+fUFAioIp6an8eCDD2gaW6wwaKoEl8suMJfsSBYgj3/pG5qgl8tNgQ/8GosiQwrIooRUiIFkjJSD8e9ZRHFaW6mUxTok2Cn/I8oa5ZdkhG+oLGLojcUidgslWGTbENidmBzDOlM4O01MTU+qoMzls/v2Aw7cfsdtsgCg1JdIGf2Meuir+WdRxcKOTCgCfyywTCYbgqEovvLlb+Db33kSe4USAsGomg4ynvyBEBotw5SfRRr9atU80vuLjYjFgqnpKTFWyYJjw3PwQXD1wMfU5/aogeB1ZHpqtVbC8ZMLChMgU4AFGQvLxcUlgT0scFlg7mxtY2Z6Gj/+4+/Vz//qV78mOc+RhSO6T8hAcnpc+NlPfVKM0GI+D6t5CL/XiUDADafNJF/dWCwIh9VIclUR3++KHUGgg+tET0TKDCnP7PXahiemmX57XezuZnH9+iJeffVVhINBLByllJpgCpnAdhw/viA2J1kADGRjg1UtVUkEgMtllWS1WKziytUlfOe7zyOTrcIXiAhQZiNEUIwBK06nRc1ApZSXNzAl9INuV0OOiZkRhMfpTQqsrBLQTykpd3pyVnYa2ztbSiOnB+xHP/xTCpVRoJnDCa/bKyCHcmSGWJE5WqrlUGtUcW3xuhjbRxYWkCvk90OkWggEPIwBwcDUgT9A646cWBNNPtst3udm+YgW8iXspXI4feKE5H2tRk0J1GSq8v4v5LJi5ihgYjAwGgemg5kMGSfB1YOE9n7fhnBkDqOj09pLfvPf/Hv88bU/VogUgVB+fPrrn8b4sfG3PVA/u/pZXHjyghio/PjMdz+DqdNT/yC8iozXG5d+gI/90/8Rpz96Ox75uUfwR7/4R7j8zGW886PvxKf+y6fwzOeeUSDW3/dwpQcrv/6L/+cvvu2x+jv/8RNwu+nf1kIpvysPv6DTDa/NBdvQCqeZAWxJ1OsdtDl3cLowdNiQrRRw7dYSpuanMT6ZQDabQq1WVsPP3cJmNiPo94tRxgARpvaaTQyycGF2/jSy+TrOX1jElWurKJfb8kF0+9wIRpwYmtpotzkosChQJJXZRLmeRzweVso0fw4Zw2J407fXz9AQNvK812nNUUMoMIrnn7qIeHASHjdDiTxqvrnHeZxeOG12WGFGOVtAp1rA3FgUU/EQ3KYeLO0GrN0W7AQDumQzN9FFT4xVPmNk7hAg8AWCYhp2OHCxWxGdGMepe+7C0OVAsV6Hze0UG5BgO9nWfNYKuRzMHpcx2OOu2ulge22deSwYG0ko3ffm4hIWbyzC7fXj+Rd+gI994mfg9AXw/edewJPPPis7APqWKgl8SOsPBiYanqyyLqGvH393Iv5D+jFS3urGzPwk8vmMfAv7oP0HFALW6dFDcANTY1OIhKL7IOZAzxsHLFxbyjk56OMeSPYtgdzk6LgYOtm9vJpFWrGsrW5Ixiw7TjJJCfwQWN0PPrIQ3iOISYaoqY+Qz4OPfOgxPPDAffKwbfX7KNbqePXNN+EJhmG2OvR8WWj3YuTRvw10vu2xaqCd+4xVg71oBORIB71vEcB9kY+pWeerwW41mH3c0wnE6ohjM+1g4CJ9DQ8AW/qKGozYfbRVCexk8NLKh0Cqx2XHzsYqWnV6lPPs5D7jx73vvB87u3ntCwwoIghIAIj+sjsb62jVyihWyqh0OKzooNbqKeTE6wmgty+J5trRdqbZbqBaK+Kuu+8QAEH2HWsJ+uzxOvF7CJBS2t9sMwSziZFYXCocngW0Bmi0WvoaIRzWCERSaSFEawue27y3JX2ldJsNvZletASdh6hVG1Jc+L1eAR+834iN0QuZNg4Erzhc4TCEAGnA7xWwSraok/6ErYokuLVUBidik2LPBhNx+JIxNB1m5LsNeHweJLx+BGw2dGpVmAYdtHpNvH7ldbzwyvPy6H7HPfdhYnQO5WIbu6k9hPwBKVwk169WsZfNSBJNqTGVLgRWGZpDoMq8H142OzeLJ779LVy+9CZG4n7MTiWwdOMqRhJJvTcDNOY9MJTVj91qwezctM6mcDgGWhpvbGZQq/Vx8cIilhY3MB5L4N7j8zgWC8A9pJ2DWcqiXrul0C0+qfz9gwG/wBuB+awDeY5roN4DVINYxVZtm12Ak6oTG4bNCvqNEuz9NlwKfRvCxGGvdluLhsZtKnLoac0B8tvhPwZ7m3vBkOE/PEeHQ2QbLXRdHgzcftRhQb7VRb0zxOtvXgb195EoBywBWSPxmvD+abQayBcLUmfx3HvwwXfi3nvu1tm8cmsJ+dyeGJQcHFMtwmEvwWICaGQZCsQnk9ZGZjjfp/Hb0/tEsnPtZTadw9zP6G9fr1cwGDaxV9iGydpDd9DCbmYXWzsp+Z5m96haoBqA8nxKwluIMQhtLw27nbZSPvj8DJWF7AwIGro8LuQLJbHqxybGsZfNS0IeDkX1d2L4++jPP0C+mN330gc2NzdUd8TjcfKItW9wqJ6IJ5QfQAsl1ues5dlXkJnJc9/h8gAmJ5qtAW4tb6NW7WHQI0vUD583gmy2IGCVILCxFoySo7dsB+VyUZZGBAbZZ5w5cwSnTs1hcfEqaKk7OzOtmpNMYn5vejetQFh6RNP/uN8doFysYXtzBwvzJ2RXZDPb4fcGNESgLJ1nKIFQAqwHJALuhOxLeL20N+7boWiH3CcY8CwwyBUDDX+4PaZSKZw6dUqvw//mnwyQ49khKyyujXoEA/jn3wnQHRihVFx71s4ccP0w1Ir2KUYmgoBX6w+ZtPr5PGj4dLFAHZLxzZBdgxTAnqxOv3GygAl00+bHYUWtWsRTT38XM9NjKBb3sLpyU8DqqRPHpapiIBsHUQSYqQLh77izsy1/X/pGs/7jmUiLAYZnslcwAGZa89S034fCMUxNzeqezmTy8tZlaCc9ynnGmE09pNM7mJmdhCfgRia/i53sFlbWlxAbiaA77KDTaxkBWhgq62NsdMwIes2VpDzgeR0MRNGo0x7k8ONwBQ5X4HAFDlfgcAV+BCtw7J5Tw4g/gZA3hsxWDn5XQGxJMhimp9lcFnHt2nUd+D6fkVzJ4oiFBRk6bK4M70tOwFmgG96qxRL9/ObwgQ++H+979McxMZlEsVgRyCW2hxo8k3ziWCwVCyUVxfTPZOGyubEl70qGG7XZ4LCYYcor2T20Btifk2oazMbbapMUhU0DA5wo9dlYW1VSPIHV7z/5JAq5jPSQnDzT4oAlEIuqA8YhmXvz8/OYmZuWhJaMXco76XtGOepuOos3z1/Ct7/zFKYn5xXmw4aODRSbKRa/LHjYYBiMH6sCDVik5PM5NZAsOgQ0+PxaL4IbRogX5UF8HUMa3Kw3kBwbVbJpqVzU6zEAgU1PrVHBgw++GxGCv+W8YQbvc+H228/oDmEhzmvCf8skbIEpQ8O3ln8SXBUDuG9GLD6C189dwNe+8YSYlV5fCPVmVyFW4UgMxXJFNgmULbWbdTWELIyMVHI/5o8cwXs/8P79YolJwoZM6sB7iuwf+SMyHMZiVXPAJo4sMAYPCORhen3TMLh3u9zyWCVYnU2ncfL4CTz66PvFmP2LP/8cxscmxGChFytZz1Mz03jvoz+O116/KGCVTXs8FpL0f3dnXYxSq0If2KSTNUC/QIOlQuYl154J6WTbkiki9pDFDJ8nKODj2Wefx/k3LujfM3SCDM5gwAuY6EFowdzstO7TSJieai6xRyqlqryewhG/Xpcs4Fu3NvH4V76F64trsNpc8PkCRto5X8dJ9qAXc3NTsgQgSLpyc1n3Cz1zJ6YTGFhqsDut2N7eQaFQkaer1+VXA0YWNJnEBOceeucD8AUYgmCwKQisptN7AnXIym40a2h1q3otgh1kwnCtF28uwef1yAaEEnImMQ1AD7EGMnspPUdklxKsJahA5hcDUWqlmvzyyMggEEyghN5x0UgY2fQuirSqoH3IoK91ZyNJFIKADUEQgjccqJTLZI254faEEQiE8fR3n8HI2VF84jOf+Ae73hd/64soLBZRLpZwzz+5B4/96mNoN9tidO8s7fyjwOrNK+dw+a2r+OgnfkEM1TPvOYP0ShojcyO48uwVAbcPPngaL7xw9W1wtrjLZ874oH3A3/7ul/Gr//L9SsrttWvIp1NIxqLw21xwmmxwDB1wmLg2LuykcmgPTOgx6MZhQ6XbwubeLo6fOY6xsShu3rqGYm4PLrtVQyD0ed871QT4/AQHXKhUO+gNHHB749grNOXNu7i0BY+X7N4IHC47JmcS6PbJIG4iEg0iOZbAGxdfQatTEwjodrOJoUcbPXXpYdYzWPc2ptp35dVLdmMmVcGtxTzG4vNw2LzAkGAJYLe6DLaOy4VmuYlOtYxBs4zbjs1iJOCGrdfCoF6BqdWA02SCm9LqagkmhwUWh8Go4QCBwIWL9zvZ+PTli0QwfeIYpo4fRandRIuyc4/rbcCE+zNDqbiH2/0BKQko1afn4urSMqKBIKbHxpXwS2CVTSn9WX/w4kv4hX/+y5iYncczL72Ex7/xTWynswrio4c0wAbNLiY6wVsyVQ0pJ4OF9vdwSrntVoxPjaLeLKNSLcgKIBILwh/0YnXtptikx48ch98X0CCRe125UkIhXzQSr0Mh/WmcVQMNCefnjmq9aadjszkFrF68cAktNsoaEhqfbHYJoSiNmns1m+hhD1YMNDD6t7/xP+Ps2VPomoaodtrYyeXx3CuvwBeOaTBoN9thYdM8IHvqwE/VYJBKEP335Kpi6Ck0x2hGD3wTFW+1P7Tke5CFpdipJiVGcw8ga42f9BNnU60wexKAmQrdM+x7GByk4BUl6wwRj0YxNTEur9VapSSbHu7HPLM52Dx1+gyuLy5pH45GogKhmPAe9LqRz2bgsplRrTdQ6fawV6tjK51Dqcik6zC6XVoZ2AQ+8HpwbyWDiRJgnr9k8NPygQzqvb2C9msCqwR9m502WvU6/G4P2k2epR6FPjaoOlDiC9fNLE9ru8kqeanNQo9DaNjUJehn5XCXZy/ZhkOBBgQcud9pEEzgnKxoeWp3xCDnshBYZTo53+vs3IzWgz7ZXo8Vg04d7VwBs744UhvbcDEobiKJjseGTIvgrB1BuwteiwV2pon329ja3cD3nv8+cuU9JBNxnD1zO4K+BHa3Ctja3MXUxITOi4Uj8xpcpHa2EAr6xZKLxaJiyxJcZaDWgOi52SSP1SefegpvnH8VDscQybEw9vbSYh9y4EmgiPcGBxMEsBkcStCQz0A0kkA0nIDT5gMGDly+uIi/+/YzGAvHcP/xBcwGXPAz/I6s72ZDgCaBlKDXq+BDMtXJAOY1NM4qw4KCg0IGjpl4jjNsyhuDKzohe4BmMYNWMQN7vwm3qQ8b0+E7bbHqePbQY1KhdvTiZC7cfkiamKsMcSMQO+Q4ZYBKvy9gFb4ATLSN6gHrmTwuXV/G9aVV1Upk5gaDYYURLhw9iuhIQooVp8u4xmTB33nHWWNo3uuiWi1JqcD3xYElnyGuGe972XS87X98ECi3DwPx95IlwBCmARm2rBvNaNZpmcWEe7KgW6jUc3C6eTP2BazSruDGEvMRuvItdXt8iEUjaDarmJoax/b2uobdwbAXsXhYLNCVlZuqe1mTcf+NRGJIJtkPlDE1OYdSsa7AI/6+lIxb7EOpJ8ga5b5C0L7RqMLn82pIViwUBCaPjycxNzun+6VSLqnO5TDdkKubEAzHYHf4kc4UceXyMrptnpFkpQfhdASwtraNRqupOpRDMAaJDkFwtaMB8Nh4UgMifm1iMo47bj+KnZ0NBIJ+sVMZVlYq5WXBwdAn/mwplzocrhny9GqlgfHRCZEo6M3p8wQ0gHY5vMbgin7T+8oEWqORockHm8+5EYZqMFc1CDAb/tY8YwzWqbFPco/PZLKqzflvRExQb2ATYz6XMwB53h8cxhCY5L/jXkliBn8O/55MVQKiHAhQpUbAmjZhYquSQcJQtn1lH1+br8P3RR9z5lRIZv826YJhZfSMpb0ayQdWAajtVg1LS9exvnZTQ59hv6ufEwkFpPgbS47CQXnT0CCZECin7zi9V9m/8Gd6+B48BFd96iHLDLXt9LGXy6FY4l7m0hAmOTaFRtMA/6niIKmDNSXVXJUKh052FCt53Lh5DZupDVQbRYxTVdVnJgADXfdt6jJZjMQTOuuL+ZJ6ClqhjSen98/YH0EzffiShytwuAKHK3C4Aocr8Ku/+a+Gyfgkjs4cx5c//1Vsrm4h5A8pPImF1frahtiE9PChDxMbdDIgNzY2jEAi+oft+/gQHGNBwSaG09eJqQk89MiDeM+PPQiXx4kbN5bkg8rGkybwZHP22NS0jGRmFh2Uq7NooA8dJ7EEVmuVqryfqrUamo2WzN75+mSQ8t/Jsw4QWMnf9R333IVAwI9sJoNquYTx5Aief+55yZQpWSMAxSayVqngzjvvQj6XV4PEtGaCmUzrZYPASTzprS63UwDZ9k4Kj3/pa1haXkcyOYXx5CxMsAo48roowRxo2kx5t9GMSi0vgKxUKr5tJs/GlH6hLK8kkR8SXKSMmqwWykdpNdaD38d0+ZZARRn1D2k7YIXDZcO9996jppFrSOCEbDUCfQfpvmrgmBIqpgehTcM3TAEjnM73ycKhvI6MxCr+7ntP4/tPP6eQIKa209/Ianej1mii12eKqEdBYG6vS9eXEsrJ6WlJmRY4ue50dH3kB7YvkWRBx2vdqtXfBsPJWiXdqd4qwx/wqaA88DxlQckPFmkEhiulMubnZnH33XeLdffEE99BkAnQJcOjksX+A+9+EMnJKZy/cEFMTwKqAlZddixeuyx/VSZK0/+NDT8bEBaF/CCwypR6sqPIfBkMB2g06pKIUmb/ykuv4QtffByrK+t48MEHdV243lEG94ySjROQrJJtTyQSVzNtt9p1D9OawE/WrMspP6v1zR088a1n8OKL52CzexTaJNaF2QBWQ2EvxsZH4fM7cfnKJdy4fk0M28npScTiPlTraXlpFotlyVgp0S4WKmJC04aB7HI29A+8410C4MlmIBhAhsJeJi/mMQtw3isun9UIerBb9XVaU9Biwh8MwBdwod6s6XcjOahcKaLarGrQwGffCB2wqJnuNNv6FOhFGbjDgUQsqk827vTHXV5cVJHNZouVN5PEydDTkIRBIQo2s6HbN6NSJdfbLhbDbiqNW4vrqFeaYBAVP77/2e/LezAQD8DUNSGb2sPUySkcve8oMmsZMUyP3HUEv373r+PowjyWlm/hF37uk/j0v/kXArD/6ktfwm//7h/g7CNnkZhJ6HvIXH3f+87gJ3/ivdjaKuM//96f6nU8QY9+nuA4uw2f/NSP4cxtY2jWSmhVy3Ax7IYets0e7AMrbH0bBi2GwPSxupaCMxBEtd9HjQ26FWgMe5icn4DP50A6tQEr05SjIViGfRT2diXx5J7k9QcRiY3A5Yug3WNgSBP5UhfXbmzi1moGo4lJclwVsDc9NwKzhcySIcJhP6xOM9689CrMFjL+ODBwyC+Tzw73VjKqCdlRTklfSpfTI5bQuVffgnUYRSQ4ASt9+/N40rYAACAASURBVLrc9qwC7wNuD7xOF7ZubQGdOiJeG04fmRJg4UQXpmYdvXoNNiYDB4ICcgmskudJAJ6WG93+AFaXB33apZhMGJufw/E7b4czHECl3cSACc82q8B3NkYcLDkIntDKxesT65Py4EalgrVbt5CMxnFkehrrq6tYWb6p+5cM6FQ6jQ9/7GOIJpO4sbqK5195DZevXcfq5qaYMIM+LT7IXDf2QWXkMKm42RCQwnASgiC0apiYSgqkIOvL43ciEGKo4kBNHYHtoI/yUacGY9zDxAQvleQ1TkBJvptDswBU+qqS/UQ/40a9peAk+gq/9urrYl8R86Uvqnw8xQY3cVtgCDisw6HkzE6rGfFoEP/y1/8nTE5PwOJ0oNRqYnFjE+euXIE/EoPD6YHTbFeSPR8y9phGeJRBUzXes4GA6n+SPhugJ/e+Axnrgfcq35sReiI65r7NAfdPz9tBghxmciioZHU+44PBPmDdwUAhXmbtvX6nA1NjoxgfG1UgUYHKEflQt+HyuJFIjgiIun7txv5A0i55MEPFCCqT1R0J+CT/9sXioJhz8dY6lpZXEYsmsLmVhYmJ192+PG75tianx7Wn8vqwjqhWqlrbarWBYCCifZ4saYIs7XoDNipZGF7mtKPZ66DRb4O3CzdC1jnD7gAOWOG2OGEnsNonsNpWGBuZr/S4pB813xcB6W67ozWhPJa1jPwOm01ZJ/A+EzuScxWCLjyXvLxvOLAqwu+1IhnxImAyYS44gr3tDJzhIDzJBNoeG7LtmsLBRnxB+Rt7aWnQqOLS1Yt47rUXEI6HcPzoEUyMTQF9h1LWUzsZHJmb1UB8ZnoK6d0dpLa3FDxjDM69Yi/S170vaJlBpgPMzc/h2eefU5ibjb7bM/R5b8obl4NJ1l88/40wHQ7YCRB2BWJ7XV6Mj0wgFhpFdrcEK5z44l9/HbMjY3jo1EmM2s3wUb484MCKEmmrlBeRUBBOgrbtloBO1gO6l6wMdSPATxsFQr9D1LtDOCJjSMyfkrS/nN5ELbsNx6AJr6UP+6CLoayMCHjpYikkrjcwyxaAoVZ8t7xGBFb5SUCq1e+h0u8hXa1j6AvAEoyg0jNheSuFJ773DFpdk17DTWm1wym/eA6WfaEgpudmMTk9pfpnYiymgWVhL49Bn0F2bgHr/DnGcMfwlCbbjoNGfhqMc1ZKBotcDHDaosjnmEgwwT2zVDU8wwnIsz60WAdwuExod+to95ryAaa11hPf+i4azS5SqT3ZGzGkrNmo4sjCLFIpqru2FH4VjvoUWkQQi8BdQXWrTaCX2xOUx/qxo2dw/fpNpHfzqtvJ5g9FvQhFfQJP6f1ps5pQr5UwNPUxOT6GC+ff0HM/PTWFkZEReXaTkMBQRLJaWeN3ewOEoyNwuAPYTuVw/vVraLc4jA3D644j6I9jdZU+4nWY9/3wGbRrMvf1vvk7z8xNGatm6iMWY71C9u0Wzp45q/Aw7nWlSkE1JHsRyu3ZPPTkW89hkQnDLiSRZ21PmwCfN4BBzwRT36JgUO5/CvYbEvhr6Hk6CET9+9kCVHQdBEjxvb69Fw85eCHr1qijDLYrWeq0xjL22QNbGe4ffE32FWKnvq0wICPVeP0ePWC7BrjKZzgUon+t03gOFWRl2DwRpOVgla/PWpWhf6wRSejgPUaLJgLPfIblG87vsZMM0Ucun8Ffff4v5HV8ZH4Wo4m4/K8z6YyAU7+XPdVQRBX2CgSFa9WKwjQJqCrwy2aFx+dVTkS5XFX9t5croEArLRutznyyBDAoL8yz4PCzJ9We1dQFL0wmu4vNnQ3spLexV8ig3q4imoiKtUylJN8b9ySeowyMpKsNQ/tKzBJo93Bs4Tg8nuAhY/UQ+jhcgcMVOFyBwxX40azAN5//u+Hc5AI2b23hT/7osyhmSohQVrgvaaQPKpNjKZvkwc5CkQALiwACYkxtP5DC37p5U+EonHDzwI/GopomJsZiAgO//OWvqpA5e/aszNkJHuayOX0Pm34WD5wg00Ow0+yoaGFKL9OVKXEfSYyqiVtdXxewVmvUsbeX19SToSQsbjjh5DT+ttvPiqF49bLht7qzuaUigdKyifExMR/SmQweevhhQ85GxigZNmZKM/vYSW1jhAmuTsOniL6bbJCffvYFvHVlGR5vGKFgXPIgK/3m6C/ZbRmp0kyINpEdySk1PQ4p16X/oHM/4Zby/KAk6ASVDiSFBou0L7n8zOw0isW8Gi2xK/td1BplAX9Hj85rKn3y1HFJ7tgIdXtseA1pFhkQnV4XlVpF/l8sRFnAE3gm8Ccvui4nyd592aUfb7x5CV/76t/gwoUrGB2fVipuqVyDif6KlDQLKOhrHdiosns8c9tZ3HvfvWjTj01egXzPP5Q88e9YNJfkbWeww9jQc027/aYKJq4Nm32yPVkAErQdTSSxvr4ucGB0ZET3HFnQbJjpG3rAcCXQf+edd6MzgBiJHpcDJFv6vE4E/R4sL15TcjvxS/Zujbrh25dIxPZlWSxEycJ2SdlKuwkOEHKFAoL+ML74hcfx+c99QcnbDz30kJpQenMxbdrhtODsbWfwgfe/T2vDZoXFa7POYBpDVksZPaWLlUoDy8sbePml8zj3+iUEghFY7DY1rrICcJoUNOELuuXfeuXKRRWQDBGgH5nbzYavJQbiysqaAivIBGKxz/uNlghqJgY9PPSudyssRyEJGGI3xcFEA5WqkUxLNsKpM0c13Ze/X68n/10WugSEOEzhIIGM20q1JI9OX5DgVlNsAT4bTNjmNSAotbq8Kh9BSsAIstBrlc/f/NQMdlO7SO2kxMakVQDBWwYoHUjaaAXCe4YNCP19TSYXrA7DR48MdYY8pTM59FoDARhWB7lufdRrdeyu5PFvH/9fsH5lXTJ+gqFkt177wTV89l/8KS6/8QrsJjLY63C5rQqw+P6z38HTzz4lT1nKG02mjtaWoMIH3vsYpqYWUMjVce7cZTQbXdx1x52Ynh3HV771WXQHRYRCblgGXdSKeYQo9x4AzoEF9p4Z5q4ZncYAhXwNtWYfd97/LngSCTRMQ+QaFayktrCRWseg3wb6bUyMxjAznoQNTL+uIuB3K8F5N5NGudGCPxzH/Inb0ezakN6r49wbi1hZScPnCaHXsyiozhegbxlgc5Apb0Iqu4liJSPQv9fj/eIQWMNrx2d2YmJGFiAMqWAoxOzsAvayRbz0/JuYn74TdmsIZjhg6hMMcsJjd4s5ZuoD27fWYB92cPfZ4wi5LSint+C1Ai5aazTqQKeNRDSme2NoA1oMYLPa1CwxEM9M32aC6g47jt12VsBqyzRUkJXZzpRnShz7AugcZquYaxaCCg635NjNWg21UhmZVAqj0SjmpqZx+c0LWFtZ1T1UrFQlVT1x21lJ5FuDAbLlEl587TW88PIrsNu9KOVbqFW7ara47zKIhD7GVCbQVNnrdmnNWgKtukgkwnB77fCHCBoEFAJWLOU0FCvlK2Itck/n+pINxPOKoAH3Vt7nfAbZlMdiCbEkORQkGEdPOe69L7/8isKnLAypcTi11xpsU9rBDGChjQKBVaYhux2YmRyTrY7L60JkJIHWEFja2kamUoMnGhET3mW2w06NAP0jBwYgpZkahxiUFAu0MaSrYpkqZPGHgVYG08oASXkeEeAhmMUGnHsFn0PukTy7Caaxqab0n2coGXg8oMnU7HfbOi8IVjnMQ/jMQ8yPj+LE0SMwWc1YXVuVf2Q2n0M4HsPo+Jj2MSpXEiMJNcg8L6hC2Fxbh9/rk/dlJBHH1NGjsHi82E4zCLGP6Zkk/uoLT6Bcaet+4xvj+U51gdfnEXNqdzeNSrkiBhqZfmRtk8Fvor1Br6vhn5k+koGAwM5qu45av4WejZg8/eWHQHcA58AGr8UJ5376eKPdgbh23M8tBL/Y2DNk04puiwOMgVQ4ZK6SBVatlLVOYqPZrWJj8dzj8JRyXp5vlUIGtWIKbrQwQVVIcAT1chPuWATukRiGES/aZI6ZgajLh/T6JuwYorCXxbkL57CW3sDp20/jzMkTYqT1Oxa06gPk95jePaJzgjUCbYV4ptGTMh6L6FzkdSmUCUyb5DFPz834aEL36lvXLsHqHCI+FkS+nBNzm2xN1gTy4B/Sv7Yt9liHKgV61o+MIuwNI72ZwdWL15GMTeLihSU8ct+78GNnz8JeKWs4w7vS7/do/clUJVOZ9xJ/Vw5aWBepntKfAzFVORBlXbW9V4A5kMDsbffKa7i4vYZGfgdutOG3DeGkZUnXCCHjQFm6cAKrZK4y/IkepXxN1nFkHjP8xgR0OJRiuFixLH9VayCMOqxYSWXxha/9DWB2wO7wwUYQjnsWTBgZTSKTz8Hj96HRbCEU8uGR97xLoWsT4xOw2c0Y9giG8rk02N0czkopI1/V/bAqgrv0XN4PQJKvqtivBsOQgCoHw1a+D1pUdToC9Z0uK7q9BjrdBvrDroanZAmms3u48tZ1bGykZG9EldPY2AhmZydRLO0hm91Bd9BAIOSR72o4EtBAbi+f0/DZYnGgWqPNTwwWswu3ltexu5uTVJvn8uTMqIblZKVPz0ygXitjdXVJaooTx49K9k+mI/dYMpK573JgRrk2azAqUGo1hrb54PAEkM6UceH8DVTKBNS88PtGMJacwc7OngZpB8DqcNhRYJfDxRq5ibn5GWMf4uDPZcHe3paAYrIvp6Ym9fPYn2T3MgL74jEOB2xScNCKh0Nr2t8QjOOfExOTUi9VCjUD0O4bFg2sdQiw8nv5LNOKoVqpvL238j94HxFol4nD/uDKsF3hwNtgr9Kui3sowXGuJWtmgqoEH1VPNpsGA79vhAny50lNwOAsqt2sVkTCYQ3YyTTnAJzAKusDvmdaArAfkV+y+hHakLn1HqgWJPObDHD+XCPnlNZYHvmb0wdaAyAzxFD//f/6e3rt06dOIjmaEGGE68RhkRGUSr9tm84Hvj73NxJw2JPQE5bnBwkZI6MjKJZox8DBBC15uG8yHNCuHo/KqD4BbiksaHXRh908kLXLuTdew+rGitQIXr9b9VIwYth48RngB225xsYmFARsMdlgMdukJinmCjh56jRGR8YPgdUfDZxw+KqHK3C4AocrcLgCv/aZ3xj+9GM/DXRM+MPf+yPsbqTgdweUpDieHJdPElmgBEQ54eWhyUOcjSO9JeWbSAnMPlORBywLDgUXMexi2EWlUYLT68Kb59+URxGLg4MPToT5el4VbxbEolGMjVEuaPgyHUgXR0eTuO3sbZifm8etlTU1sfMLR2C2WlEql1Vs0bCcgBx/t7m5WcRjUexlMrh65aLYj34fA1UcAidT6V3UWg28+8EH5a90zzvuVQFJJh0b10x6F7AwZdWCbr+DYIjJ2zY8/vjXsXjjFhwsqG1eyYQigQDc9JGrFMU4lSyrR4mSIT2nryrBYwJXBAcJ/rKYdLnoyZgQg4bFsuGpZASExGIRlMoFw0heSB2LZpt8pO5+x90qmDihpgQ4EAwgldmWzGp0NKECiczV3pATa3p9uow1JtOoN1CYEdOsmRJKGTZZq6VyHd/93tP40z/5c8RHJ8T+qdabcJIF5eIEuiNGBRkMkm51u7jz7rvwvkffj63UjiExUrCJIYE68NTkfcOmVZP7fRN/I22Y4LtZDTqvO4tQXm/64I0lk3jllVfkscf/ptypXC4JxIiEwno/lLHH4hG8+8EHcOHKMorlspqxbqehNGXK0ddWlpRUT9+7Uj6H5SUW+h185CMfEYBLE39O8CkJZcNmSN4isnwg+Pz5z/0VvvnNv8WZ07fjf/3MZ8Sg2tnZwuraMm4sXZUf6z/52Me0HvLKdboUPsQ19gVp9TBQQdto9PDE3z6J7z/1vJp6BjSwaOb1NFmHakg6/Tpm5sbh9jlx/sIbKNfKCog7euwozAQAnUCzTlCSQIdTn2bYVHjr+lZKyGZ2kYjH8NijH9TzSOkr/VgZJMGgjhGFVA2RSMbkEUtWAgED/o+eyGSi1+o1SX05LGFz3RZjuoFUehtjE6NqngvFHBr1qp6pTCqDhfl5MYlpr8Frxv9miNZeJgu304kY2XQOWm6UlCDLZ4Dy7Vw+r3Xn/ZAvFeAPBfZZDT7kCiWsbWxgNDkmmSUbYgJovF8Ijl946QZOv/dOPPrPHkVoNCTWxvWXrkvW/9u//a/xUx/4KGKhEf3uJgvZDBX84f/1f6DTb2A0GYMv4JFskdLsgD+M++99ABPJGZiHTnRafG65znY4PFZ87/mvot5haJQDdtMA5VwW7XIFEbcP9s4QLrMTjqETtUITW1sZfPLn/zkc/iBckxMYOO2oN6tomAfY3NmU529mewulbBrWQQdTyRhGY0G0WlUEQz5s7W5jO5uFNxxDdHQGDn8Mq1s5PP3MOZRLHfg8UThtHthddviDTCjvAWaylbrY3F2F10fAnmBhSczsoPyAOayhPDcCrzeIepUBFfRWc+HVV15Hq0rP0hMwm3wwD+0wD80CU0fjCXjsduxtZ1FK7yLktuLd994mpmp2awU+mwk+mw3DdgvtWlNhOQo+spvRYdAggQInQyXEbUWl28XsiZOYOnYU/pGEGHj1Xhv5clFhGQI2CdKQ9Ua7F4ZJ0ee50UI2tYt8dk+2BFNjSflQX7lwQR6RbNAYzPbeD/yE2GJrqW3Uuh2kC3k8//LLcDC5OF/B6nIKlWJLgwmy6bh/svnjvUzGIH8+A6rYTA7NA0xOjaHTa8LltSOWiIiRd33xmo6ukD8Mt9OzHy5ihM5wH+OzaPiRGpJONnVbWzsCVWnzwOaT14JnTSazhxtLy7IL4PCKFgGUmjJIpZIrwkbvR0qjLSaMRsKYnppAMOQVG9jksKPcaaMJC46cuQ3ZCn10kwL/yHa1Wwi4GIxR7q1k5XL/5O/F848yUA5NjPPVCDgxPLi5FxPoMdLUBc7K08/w+yMzWGCtQCgr7GzKybajl2C/JzCNIDVxMTIOaQ0wbFYRNncwFnAhHgqAgYNmpx2VRgMFBqnZ7HC4XQrII8hJsI5WAKFgSCyyvUxOgGtqO4Xk5DimFo5geWMDX/2bJ9DrmxEOx3HprSV0ukNMTk3LJ51gH4NqOCTiPmeENHUlDeU57nH7BYa5/V6FCBbSGcQ8PrpWaijaRgctUxe1QQf5WkXX2dIbwgcHwg4/vA6vGIPVZgtVMjUJvlpouUlfbY8GT2Thcf3pI04bHJ5vHETTL5hhLmSuMrSKACJBbg1xyQ9rVTFo5OHsVTHmcuOOqQVkdnOwU1EwOQpEAigzHBB9OPtm2PpDMZuvXr6E5158DhavA0eOz+MIw66o/iCldmhTyBcBaoKV1VJRbDLeFx6XE+FISN76TEqnz2uHke6yAhjKG7FYKuH60lWU6llYHD1k8xl4vAEw+JFDAbLPeHbQv5IDxWqxoPNgMjkOc9+ElRur8DsDCPmieO3FN3B67jjumV+Ar9NFwuvR2UMVBeEUOy2VzCY06zXdW1wv1nvGAJZMPJPAJ4a8cUBSbnVgCcUxeuw0Ov0B1q9dgt82gK1bg7ldhcvUg4fTVdnR8KyHbAAGJlqV2NEfmtHh0JFS7f0hBJl7zoAfe/U6tgpFDL1+wOtHrQdkK0187vGvw2xzw+Fk/UDZMtUdFVmS2JwOROMJ1JtNDAYdzM+M6xw9cew4zt52Gi6HHR0OoGi2IPsnziCoMjD2Dg4V+cyxnqAtkREsaTCbydGVD3Wf1ZtVtQZZj/waz1HWHDY7LQ6ocurqfuSDnNpNa69Z39jGXjaHSrUMi2WId73rXvlIlys5tLtVgZRUzXi9Lmxtret8JgufIWSNel/2V4OeVUG0DG/lQNbhsiIU86JSK2B+bgaTk0n0+22UywynsiIaDsi+ij73lM2Tye73EPizo1QoSw7PgCHWTk5vEP5QAs+98BpKpTYwcKFRBVpNhseGkU4XDDsiG0F/SvB7Gn7x/SZGIgpcYhAXgcVGvYx0ehNHj81heXlRRI9ILAqXwyUAMBwKy3ucA+datS42O2tCN73ye0Cj1sL4+ATi0QQqxRoGbe5pTtk9GXWrWXUv6z/WS2Rv0gKNoDnfm2ELwLtXEKFq+YPh1sHAi2xRXdeh4XH6wz6AhAvuuwRHrbr/WVuz9jFYsPS3diIcDqJcYn/BtUmhWCpIDcg+gExR2mbRb5Z1H2t4PjskO0gRxiG3rLANAF/nlt0IKRagT6sNDKX+Igj9737z07J3IzGF38ianLZXHIB5vF4RYvjJPoPry70sX8hpf2W/4/V51TdwP/Z4yYx2EH0WuYOhkvRJZ5/H/0+2Kj18ORgqFXNIxCPY2ljDs88/bQzlOJTyuTRscLjtGh7w+e12OohG47jjjrvQrDUxM3sE4GB4cxu5vTzcLg+Wbt48BFYPoY/DFThcgcMVOFyBH80KfOo3fml4Yu4kjkzO4+tf+hryuwX4XH6YlToews2bq4bUw+/Tgc6ClixSFribm5s66A8Yh0y8JbB6kG7p9nowtNCrrIZgJITXXzv3w0TNwUB+msFAUCAXA454sAcDATVUBB8JlhIZVOhKIIDJiQmxV9lEs1Eh04fSknAkgrGJSRw/dsLwdy0WsbG+JiCQDd+TT34XPpdb8jVaARBQyRXzYiSs72zC5/bj0UcfU9I8D/uZuRl5jVF2TDk3/bJ2dndx7a0beO3cm/D7I0qWLBQbGHSBoMuFuN8LQhpG00nmaU8MSBZYDMBi42AEmhhSFQJ6nEQzzZieSSzA2GwTQKXxu6TdZtobeAVKsWhmM5bP7+HosQUcO3ZETNrmPtOF7M/JqXGUKoYNA38WLQ3I5I3Ho/Ij1TRX0s0hstmcAggMSRItAby4eOEK/uvv/yFa7QGi8VExO2oNencZMiLKdOlvxf+mn9hd99yNO+68A6lsRk33fi7K25In/R0TmsnWdTjFzmAhyfdBY3tO1xnsQpDRmOQbISpkA7z88st41/3vxMkTJyTjvHlzWWvDe4bsSL6/2blJnD57Ak8+fU4NCJt5n8cFs2kg/z6X3Sx5L6VMBGmWblzH0tIi7rjjDt1HoVBMhS7ZYyz0un2jQTFbbPLS/crjX5F9xcMPP4L/8r//JzU3lDqXK3ns7m4ikyWD0K2BA68rPxu1ptgHgRC9Muk55UQ2U8DXvvZtvPrKG7Ba6LnKVFcrrA4LzFbDFqE3bOGOe04rKOfNS+cVfjGSHMXk1CQCASfQayC/l8FwYJIBv8vpRbVS1/3GopuAMXswhl0lk6OGJ6rFIUZBpUyw1I1QMKx7fzezjUg0IiYDr5Hur32JGYPqaGUQCtO3kEmxO/D5DRCmWClgYOrB4WQh3sP2xjo8Lg/Gk2MKdyHTulGry3f1HXfdjZnJGXl0+rw+ScUoN2YDtb6xLiYrgRSl29qtCiMoVTJodGpi+1RrLWzt7CIai8HmYMPJZFmGNTBF2IRsOo8rr61iY2X3H2yMj33o3fjMv/9tBJxxWE30fKtia/sWzl98FU8//z088uMPyA6BDQTfc6fVVZDNA+96D7zuIOwWJxxWMkhMYpC4vFZkK2tYXruCdquiJPM+pcypFMydPuKeEMKuIAKOIIZdC3Z2cvjYL/4KHOEITB43ukwrblXRpHcnwaRCCfl0Gpu3lrF64yoaxSzuOHUMLd4DgzbSuSxqvS7CY+PwxUZRqPdwfXkHFy/fQiiQgAkumAZkkVthcw4QG/VLBpnJpVBrlmQNMD6RwNb2GvlZCIdD2ocYpuOwexWuNegzvG4gtuoLL7yCY7Nn4XbxtemHTGCVedMWJKMx2EwWbHCQNOxhPBbA9FgEAZcZlewOPDYzzEzv435DOSPZcWSUmchCtcDmNBjIfZMFXVjRYnvpdiFHf0G/Fw+878fgpeTX40Sn04SZjHi2oRxMNRpI0lN6aNHzwgHZ6vJNxKMxTI/TkqGOC2+8IekpGc/lah2f+OTPKgTr1tYGNnZTWNvZxrVby3AH/Eil8rhyYRmdhgkel09gBNnndu4bdits8v9lkKBDNgoePz3fQvLwa7TraHcJkvTkv8nGk3Y5HCJI5WAy6UzMZNLGcDAWU7NN/1r62XEPJ9OcwyD6B48lJ2SRcOniFQ0uCagS7OMwh//e43ShXW/BwTWlPYTTjpmxURxdYLjHANVmHflaFc3BEIGRURw5czuqvT48voDk6iYqH7ocnNTVEJOdyHPa8EN0iKFNQMYIojKeAwO4MfZhnsNG0BxbYwZEGl6bbMIpwVaIJJOwucExZMVMX3CzzlqCVyYGH1GUbaK8tgdLs4rQoIqYrYsAbXUo0STD0+5Alenubg/cXi9qTIMfDiRdphRXHp5WB7Y2U2jU21hd2xDTf3J+FkurK/iTP/9L7OXLGBubQbsH+INRzB1ZwMzcnIajZOtJ6cFQTQ4auwSyIBuGcqkudqHb75eEtFOvI+F0wyaAYYhcOYeB2wLvaAT5Ktl0VZjJIq524Bk64La6jOGL24sCVSlWE3pEyMj2tVpk7cOhF1Etnn1URRCcPvBmtNP+QsE2BBEIYhNsNbxYablh75UQQBMjdrsYq7R9MXm9CE5PwhwPoUQAze0GGm20SlVcv3QFL774A1xbug4LbUCCHkT5bBH0lA+8SWA6ZfYcdpIFyvOCIF8kHNIgl0y1fCkvNYOSxSX1MGqQdreDze1VbKdXBK42Ow243F7VDvQIJjBCwJ7nI1mZHrcLkWAAU8lx9FtdrC6tCVj1u4O4+PpljPgjWIiPIjQ0I+iwy0aG8ngOOPhjOQDnchLs7dNqps06k/JnYyjP4TDvQ7LtmrRQCkQQnuag3YKV6xfhQgfuYRuOQQs2DnEpkx8SlBzKU3XA8CcT1Ug2eS4awT6GHUaj3UK93YInHEEDQ2RqDcDjRc/h1CDD4vbjpXMXsXRrA/VGWxYcdodbdjust9xar55AJDJWZ6dJUMgqWf7s6ZM4tnAE086CAgAAIABJREFU/oBXwT8EGjngoYUG3xsBtl6f8meCWW69V9Y2PDv5XLBWpIUFrSikGiMLvmeEGbF2YVgh/UTJc6A8mjUk65q9fB5bO9vY2NjCxuYmCqWcrtPkVBKBoBtc1k6PYHUPHi/teGgFYHhi0uKgXm/B7QnB6w6h17Wg3Rrg+rWbsjcJRvzwh2kfNUA8bnh78/doNWuIRAJixmZ2dxAOBZHby2rgOzk+gX63h/XVDczNzWufIXORjNXO0Irr19dgMXlhMnuQSVexs5kHAy5pX8XzoNulBYEJgaAHXr9DNZnbw+vJGiiswLNqpYRWs4pTJ49pUL26tiKQkwFXvJfmp+ekPuAQhHsfwxaNs8EIeWrV2xoKj8RGxXyk5wcBVw7gaWl1UDPxupGoQGk/ayABjpWKAFuSAngd+XNlB8DhM793355Lzz/rYgYoiqEJ1GoN1eX8e/ZZByxWPress5gJwfuVQzy+PlV4BG0VjEuliDyhaXFBxnRAtg+0sOJQnF9jj3YQLmv4xfKeM76mvYh9yz7Tlnu4w04WtQn/+T/9b2LSjjCQTN74bZ2j6v8cLtWRApPlJUzAv61zkfWp1tbrhdPtwmgyibHxcRRKJe0bHERxjaQaE/ObAwKLame+d2Zs0Aqo3apjZW1FwCyVCNwvhyYjJJh94PXr13HpwkVZ1n384z8Dl4MqSCcqJYN0Q2CVZCD68R+GV/1o8ITDVz1cgcMVOFyB/9+vwCf/9S8M29U2Hrr33Tj3g9ewu7mLITOOeiYE/EG8dfWaDioCgzzY2ZzdunlLhzqLvAN2KiUlBF8JwrIooMeplY7jFsDhdcDpduLZZ581mD1mi5ivBLfYSFACyCaDf8/UWv4cArj07pKEjrI5pyFzZ/FLaXYgGNQUnrPgaCyOo8eP4YMf/JAhY6k3sHjjBm7duontzU2srCwrCISsDKahshDIlQq4dnMJhXJZPoMTk9MqspiAe+/996E7oPebQ/I0AqtvXryA1869gVAoikqlhd3dPKq1NprVFobNFqIuF0ajYRW7lOmzSCH7lGvCpoxFB9dLk2a9F5cKJ3o7sahgg0DAlUUCgVhDAmaEQvDv2BD7/V5NyaemJ8XEGZCxwrCgaFhFRmIkjlx+D91+T+AkX7fLEKt6dV8KapaHHGWbLA5ZDBmMJIiVurGxg7/83F/j3LmLcApsDGp63OpwOs80dDZbZLl2cOL0Kdx1991iAORLRYMZpUk6cRZ6y5llGUGmrGkwVOPEaTKBVZfbodRmw4vOkLdxvXhvKKQCJhTyeTz2E49gcmISb721rKJJE39KDvt9Td0XFuYQjATxxoW3FKbFhn5yPIlep4Hr165IdkpWKZkSDI0g2L64eF3X/6677sLc3IIRxESv3nZXHrEEEOkd99WvfB1PP/WsZEUf//jH8Su/8vNqyinJo9y5Wi9jd3dHYO3UFH29GF5gF+uC/lUcBNDjltf5ypUb+Pa3vo/lpVX5WvH9kp1IH7ChqYt2nyFjbcwfm0a718DGzrqAqVgirmfEYWeUDQNWanC76AlmQbVK5sdAbBIWyQw7cLns8HqcYmnyGSoWinDYXGJeWM1O+cCy+GbaK5OI2RBwvVnUs+jl/bK+vimGIBldBE7IKiXzkYEPdqdFDGmPx4FKvSiGCoH6Rq2hkCySFbO7WfRafXzg0ccwGhuRZJZMEMnEZBfgwdb2topj3iNkVTBIixL2SiOFlfVlgfdkUGfzRQTDUfkg0h6A38+i30gch4YwZIXlMwWBoRa4Udhr4NTJ03jfw48iGAjjueeewaXLryOb30KjXcY7332P9ohGu6l0dpfDgyPzxzA9dUS2HnarU2AwpfIEpsq1AmLjbrzw8pMoF7MYjUXgdznQLJVw48JlTCcm4Lf54DK7YTO5JFW8850PY+b4SXhiEQysZtT7ZBb24Pb55IHZKJZQze9h5fpVvPnSDzA3npAtAfeccrOGRr8Pa8APezCCK8vruHKDoBwQi06IZUoPVNp+mB1duH1m9AYtrG+vyB/PH2AIWxvLyzfhD7gwMTGy713NgQol0B502ya0W0NkMyWcf/0yTh69DVZrUOtngY259HBYbYj5g+jW2kjdWsVYNICj00mY+3XYh230mxWBZH16F3JP9vqVvKtBCsOWnDbYXR78P+y9d5Cl5101eG7O+fbt7ts5Ts7SjGaUxpJzELZxwGYdhDEGdsEYNsAHBhu2MEWwDeznD4oPHAAnbLAtWMmWJdmWZMXRpO6JHaZzuH1zju/WOW+3yv5ga6u2yn/RrZqa0YTb733u+z7P73d+J1gcLtTbQIfWArE40pUqLs/NYnZtFa5wAMmhfkzumdCznOTaup3wyFPOjlo2gwKzKGw2pFMppDc2ceTgQXh5JjQaevaWFnm/ViXp/qm3vxX5SgnnLl/E8xfO4/rCPIr1KhJ9STGd5m+soV236zOXv1+tItagJJMW2gNQumkCrWMTo3qmnG4H3F6XrDEYIkigYYPNmd0pH3IO9SjHpKya+wcltmzsu7t79HxtpTJ6hgnSU/pKQDUeS+isYUDjysoGqhX6DVLp0EKtUpePX7PehJWNtc2KZCKOveOj6E8mxDwiyLWSSqHjdKF/bBKh3iSqHYs8xy3yO2VQH4OzGIbCkBM/rt+4huXlZZ0fvb2UAI+/7OnH66TXKpmzCsbZBozJojPtAmxqeuUD3jHEKud5wMeQwzLurwRW6atIjIgAOSh3bjVg4QC1XUWfvYaoUYG100Db4UKuWoM31gXD5UKstxfxZJ/CiAgOUYFSpizY4cbK8hoeeeQxBcowgMwXCGBgeBC1VhOXr1xDjjYnJaozbBgZn8T+g4cVHtQy2ggEfZi9NSfwge+bwDXtG1wOlyw7kn19cHD4waAWguWwwkOfd4cFC2u34Iz6MHZ0LzIMsaTXZ62F6loW1lILdqVWtxDu7sFqrYwSoROaUksSv7OGZImRBWkRs9LpcAkk4+ci5hpHHwRVCGYIwCCYaIGtVYG3nUfUVhOw2mXxSPrd9ngQGhmCLRFDzgaEurrQKdWRWdvEN7/6dTzx+OPIV4qwehxoWjpwM6xGDE8yG03WnGtnkCaaZMcEV90EPbzo6U7oXNZw0+8VWMH7PxIJy7ahWM5hI72EYo3hSE7YHW46k6JNz3ZtybxLKG+v6SznWTzU1wej2cbG8gb8riAi/igW55ZhqbXQH4igx+Onwb68dvkc0sed0l+BjWRh0lO0xfUxvX4p7+UF8hYT6EjrJq45LZkU6ufG+q0bcKOBkIuMetpptNBp1mTZZF4nWaAc4XCgQFDTtMPg8JU/M1CuVKvTXBtVhkMSzAxH0BawakWkuw/zS+u6724trGBtIyWAlQNoPh97Dx7AzNw8svmcAKi9E8MCtXhWMUH95G0nFAzbbBAwqpmMZfrt8n1RYmTlt3ZJJi2bIZ9XZ142l8fyygrOX7ioUM+hwSHVcvw3krMzrIDvTt69DLriw8vgPqa9l1GqlLC6toaZ2Rlsptfh9bHeNBAO++Dzu0CedtuoAZYmUlvrYux7vLTSyCOTpVqGPutdMNo2VCttDTwo3+/qjqBvsAvZ7CaGR4ZELCjkM2i3G2JU2mj5Qpaij2dQR0QJM/COwxi79kKCraw1OxYH1rfysFg9NCMDqAQptrGxRvYpQzpNKT4VDlT8ROMh+dPTC5s2CBzWKziw3RSIm0uncfuJYyhWirh4+aKePSqBONCllUZfd5/Oe9ZAbqdXbFWyl+1kNrPutdjh9wUQ8obhcfjhstG3HKrJ+QuCp9yzOKzhwMrt8ajGZf/CGkeqAQ0xTO9cPt9mYKB5/yrsT97iZmAg/w7XqMBciXxJa8S/L1uZYFBElM3NlHocWY5sDx843OdrMrCW16P8ilZTQxLWOxxQ0JOVNbSsB6gotJuDClOt0Ja3Nfc5ebrKcoBXaGjPYK3+9a9/XX1gfzIpayfT9ouuxtvWMrx2/tc2f/DZJZvWVNt5dGZwaMCegb3CD595FplsFgNDQ9izZ6/sxdhHmkA0hzWmfRi/+Nxz6Mn6lb0R+x5lSLTp7UxlGAdwS7h08ZL6xte//gERCUR4aBliGTMs7OKli/AH6J+7+7W7ArsrsLsCuyuwuwI/gRX4n37j/cb6wjpe94pXY2V+GfPX51DMluBgsJHTi5nZWaUpsmggiMPi/+KlS2ocCd7wB+W0ZERyakvwgwxDsnY8fi/YsXoCJnvkqaeeVsFNeRcPaEn92m2sLC3rcOYhH6JE3u3WlJOFC6UlLE50+EsGXEc83iVwcn1jU+BPIBSWb+KpU6fM1Gv5oRYxdfkyzp87Z05hDSg4g0UHC5l8uYSbC/PwBYKSATE8hAf/0PAQTp+5A739PfLwaXcamoqev3gRzzz7HI4cOY5srowXnjsvZicB6HapjIDNhrGBfjEQGMrE9TLZkF7TFkCN7nbqK5tTFgpkJrE5C0cEunJyznViwUBwlYUTiyN5DzrskoqxSSYjgf6Y8o/0edDf36ciJtmXhC/g1fSZQGY0FlWBsr62qqm23UEmDeWQDG3yCjgyp8wONUn5QhnPPvsC/vazf6/0V0r9yGRl6cQCkuAhi3z+u1fcfz+O33ZC1gm5UsFselTwmsAqf01AIZVKwaFQCPN7s4B8uSjaBlEJErPpY8IqCzuGfvT0dOPsPScFVp47NyWQnMUwWQ68H/bv34c9e/agWC5haW0NHYsBo9XA6PCQmBIvvfgcjh0+iGajKhYri3sm0165Mo0XXngBp07dgUOHjqAv2S9Zay5fkCdtpVKCw+nCZ//u85i+fBVnztyNX/3VX8WJEwdVjClBtUOvwRJWV5dw/dpVTfE5uaeMjIxVyuMGBoYUPEZGzCMPP4bvPf4UMls52K0EBy1Kba8z9blVgttnQ7w3hEDEjUanis3spp6brp6ErAmqlRKcNrLQmmIZ16pNNTXlYkX3A+VqvMcoA6zVSpKE8bMmCE3P13yuhHKpJukqn7szp0/p3mLhT/kiG4lAKCA2He/H9FZOYW7sPAgSBENByQJ7k3E1MZQQEhQmkEumDP3T6MNIefXi7Cqmzi9haWHjx3arD77/Z3Hf2bvR15NEOpNR48zPk/sFgdVmq4BqcwM35q6gXK2gXG0gkyvAIJOPAQ9223bYFr20GPimyHM4rA5UinU4rW5895FLOPvBVyK9kkbzZh1PfP/78l595p+fwehoFImeIMLRgGxC2OwwGTcWSeCOU3eiXmfqeggep0fNCwGJjc0NXLp8DgdPjOP7T30bhVwK4yNDGOjtQaNUwlOPPo49Q+MIu0Owtx2wdwjYFGB3+nHottvQMzICR8iPtpu6aLtS3702Dzt3AVBrt+bw5L9+CzZ6M4s41UHdaKFidFCnJYjLg+89fx7TNxcRjfYjHEgIGGVjSya91dkA7DWUKjnZAPT0xpDojiC1tSpWEtlCQ0NJASsuJ8FEQqYeVEttFPJ1bKznsLWewWD/OGzWAGzgc0iBqQVumx1Bpxtbi5toFLPYPzaAA2MDyG0uIbV6C16HBd2U7nJvsthk/1AqlAQIsGEl7YwSbyaiNAlgkIE4No5srYG59XXMrC5jaXMN5VZNEvzB/l4c3DOO4wf2Yd/YCPweN4qbmyhZrZKLp9bXOaPDmZOnkNtKKyxtYX4ON65fkwfr0ePHsffwftxaWcZL05dwbvoSljbXYfU45eF59eoctlaLaFYtSn8mS573boByfXoqEtRTanNbz8aZu+/UXkGAKdoVE/hGhjoZNxzyNCo19HR369nnszc/P4/h4SEBKBxqRaIR7YEb65vbXnwus0EmwGW1IRgIaS/Z3MxgYW5Znr6UKbMBdDtM4LhRqcLndMhbdd/EGEIBL9z0yoOB1c0UHP4ghib3oWV3ouPwoNbi5Mdk5xMkJiOd5yAZS9997FE9p9xPBgb6ceDAQTX//OJAj+eRgFM2ylYCTmyOaSVAQMtOy1YBv9wrab/Dn02WX1v2DbIBsfJ55Cy1w1QwdBjKY7Ugamujz1pFqJlHp1FB3eqQxNoTS8ARCqF7YBDd/f2yrimWirqubDqLdtPA9euz+PKX/xnLKxtwuPwCVqPxiBiuBDHbhh3rqQxcniDG9+7H4OgobE6nBifhWAjXZ67hyJHDOosIcnN/Jtux3QBCkYiYswwI8hqAt1JHxGFHwOPA8sYSfIkA9p46hFytKIYnynWUFlNoZysw6gbKlQY88RgWayWFHJGny3XisJLPAT2GuWYE3KyUndsZkMigMEPnIc88nu0EEvnISGVCELZdga+dQ5e9hqTLhVCLe2sHLY8X3oF+oCuKksuBrmQSeUqyZxfwxc//PZ794bNweJy651sW2kFwQMGNhUNLqkVaUvfzvhfwrsT3uvn9LWT6RcRy4/BKTDs/Qx0tZngnAaNOA02jDKfHQDgakvyd4CRD1+i3atYn9D2lbLktWXhvIiEGNWW5brtXAFW90kR+I42o04OxRA/qBQ4dagKDOLSsVugJX9cwlKw4DkDclFYLzKcMnqCNXWeuLCtIt3R50eJ+w0C0fBoeMi8d0A8Hpw0EswX82FQzWixkh5rBPbSCIvuc9gMEt1jv0E4zX62iZBjINxsI0N+fFkStDmK9fUjnygqtYp20ur6JFD0cszkF8Rw5fgwXLk/JPoHHVG8iitGRYayv8py04sSJ4wrlNBjw1TD3HDFOtwE2scjpgUlWeq2umpskhZWVVZx76TwKpZJsWnj2x6NRdCe6BXSViwQvffLFJcAlxrGCv5qyELDYIKn4/K1ZrG6swGLj0LwMLht9SCmp5+/RRoa1BC0dCIhROVau1GCxcjhuSOkQCsYUZMV63B9wI54IYmVtAX19Se2fBDbJmtTwlnuZ2I0NKWk4uKGNUDzWpZ6hWCAIabI0U5kCZhfWkOjpR8Afh9cdRrNhQyZTwVaKAw4qwkzfz0arAsPS0lkYjYflC8v7ll+8Zwiqrq+sYc/4uBirSytLChMlAWEjtaFhAfsIgpvJRBLdXb0I0c6GVhEE1wsVXbPfG0B3tBcuqxfRUFz34Y5F106mgKlGI2nAK4UOnzvWqZlMVnsavwhW7pAIdizOCKJyvzCHMWaooIIE+fsGVDNS6bAT7BqLxbXmJCxQ8cazixdMlRIHeuxvyMA3CRlW+eRyME5iBoFVfjaq042OCCC8Jt53/DLJH6bX746PK/cGMlb5Od68eVO9GRmv/Nn0eTX3FV4vi/8dxQPJKvw7CrS12rTOPFP4/+wh+PX8Cy9oyE7lwJGjx8wgulJFADLvEVpiCOS22/XvOZSnnzn3ANM6rG4+7/Wa+g72T7S0Iig9MjKhz6FSZQiyXWfb8vIKbty8jkq1uAus/gSwhN2X3F2B3RXYXYHdFQDwro+8xyilC7jztjtga1uwePMWCpkiIsE4Oi1DbFJOkjk55YHKA3Z6miy9YU1yOSlcX1tHajOt0AkycmhYzpCEQCiIttUgwU7m4pcuTQkMZKFISbdMzW0OZLZS8uWhbI1BNyxcCFDy70XC4W3vzZJkNvxi4VkuV3UQx+Jd8vniNbLYplyKbFkWOvlcTuwiNn+hgF9+g5yg0uORgUt2jxsevx8b6yk1uyww6M02Oj6K03edwsAQ5SopMVcZmPXss89hYnKvvFUf+sa/Ip0pSW7tsVgR93ox1ENDdwJsfG9mIWHaIpjSSvktMQOjSZN8i9KlKbPitJuybhrZExAj47BQLChMggULm3oWyiwoNY1ngrXbqdAqgpg+MvCqZXnL3Xf/KwSa8nXI6mww2Ym+XM06yqWCCkLKpCQhL1dUoHBCTDCRvqr8HD/553+Jqalrkqf6AxHYyDpjiqthESOE7+u1b3g9Dh0+LEZjlinpHo9pRi9wgo0l7Q7IdsjBbTcN/glMssjie6dNAf+u+XmaQAeZoywGC9k8xsZHcWDfpKTj09NXJbMluEypOYvWO+44hfGJcczOz6FSr6NcK6uRjEVCAlZXlm5haCApGwCf2yVwlcDu9PQ0Hn74YQGfBw4cwv59B8Qu5XSczGTKGS9NTeHLX/wq8rki3vmOd+I3fuN/laTT47Zts7yAdGYDc3M3BaqwqVldXZekN58l26qGE7edNNOmGy184XNfxksvXhLDlAwIfh6JriiK1QzqzRKS/VHsPTSGBrOuHR1kShkUqkX5tBIQoNy5m7LkBptDMhE6WFvdxMwNek05cfDgAUSiIZaWyOfSCr5io0oWw+L8ohiuDLrIZgsaShw7ekjXwMavVae0362grGa9jVA4jka9jc3NtBgTXh+tNiJYXl7A8Eg/HE5DwRgutzKW1aiwoCW7bHlhHX/1yX/Cq3/+1T/mfTp7fhZf/N0v4rbxw/ilD/y8gBMyrFmJ83On5YbLTSZeCuspphM7YLWTIVWTzy+ZOgytahtMvyXTtKBnm42y0+YSsErvvr/+zEP4o+//ERavLOIzv/QZXce7P/Zu/M2v/Q3S07MYGu1GoZRDdyKBeCIBjzuArlgvTpw4hVKhinAoIgZQT4IWERY8/fQPcO6lZ7D30Ahmb11DrVLA2MigvAtTKyu4euEyhpODSATiYqw6LW4YLRsWVzYR6e5GNNkDX1cE/q4wYn09Yl46Ow54rS5Sn7E0cxMXH3sUjUIeLocVHUsHFrcDLZcDeSbmVut49OnnsZYpob9vHFaLG067T+A8WRfekAHYG0jn11Cs5OAPkEVmfj75/JaCq7q6EuZ9mSvDZvHB740hl6lheSmNtZU0uiJdiMeSQIcpx3aF+zCDx8lhSq6I7GoK3WEvjuwZwVBvFKmlOVy59AL6uuPojkfgIuOT/sIur1iGPl8AFj7b5K8xIImmfQ4P2g43+if2oGa1oWKxoGmzIFXI4erMdSwv3kI+y+8TwKkjh3D2jtsx1peE3+1G3evB/NISNjfWEQ2GcGDvPvmt5rYymJ+dwfyteXm3vfGn3gTDbsWNW7NYSW9ifm0Jq5mUGMNtuwXnnr+E3GYVzaohkIqBS2w2yTplA0b6JT0dzdCpFk7fdad8gOlfzcANss/YwHX39uL5555TMFE0EpHMnn6Fa6urOH3mtGklwDPMzjOqrLNGQR6ysyAYSXYQGfweU7XQNHDp4lUUcvSzZigUA7zIZrSgUa3A73ahP9mNob5eRII++YRTYpxjAxqNo3doDPl6Cw4vFSJ8Futo1CuyweF18D30DyTxne88ov349ttv13CFey6ZaKYPq+kFyObT9PVzal8m8CM7HSZPMz29aSoXBKoSDCDryWpaKLTZ5HZasBNctRiwit7fgttuQ9wJxBtZBOo5ga5tlwdFKiXcfrhjMUR6exGKRQX+pNNbsg8gSGS3OpDNFPH9J5/DSy9NIZOvKhCIjDjuH5Rg25wetGHH4MgEhscn4aP/N4enCga0SLJ+191nMDAwIGB1aWFFioJ6qY56u42m3Sog0d3qwJsvo8fnRsjr1PPk6w5g4MAwKp2a7vNmroTmeg5Gro5OrY1Ko4OK1YINSwtlNvjNjgZTBGrIsOcgheAjawvaFvFnfnaUGXNNFSRmmnoKWGVdQzTF1iwh0Mmh21HHgNeNKDwapnV8ftjpjxiPoBUKItabxNKNBZx/9hwe+udv4sb1G/AE/DBcdtjI/HaayeW8p3jec6hJwEUADwNwFHpUN0FMssDoP69Qw5YJANksCqEzg5MISrbhdAPBiFv2MGQr0i7IYjUVBWYiuQnOBoMejI4MCaji9+QAjHs1A4FC/jC21jYRdnlweGwcRsOskagmIvBHr/B6rQo/mcYMnSTrTn7FZB2b8mMO8koKDCrpe7t8PjQMYCuzhaDLDp/Tgk69BKNVhcNK72/TS5jnuOT/VoJ/vEXbsBumHzCZ16xPCLy2DCvShRLqNiuy9Rqi/f2Ax4tspYpIohclss/drPP8ek2GQy6trIqp2t3bg6mrV1Esl7WfNmsNvOqV92JleVlhZfv37UVfskdMXH7evA24X7CWI6Nvx1dzbW1D9azX51M40pWrV7CwuIw3PPAmXLpwEbMzM0h0dWHv5KSsRziQYe3HwQhBTZJxDf6MtiTyHGAScFzfXJUnf7GSlU1NpVIQaN7dGxe4ms1uobe3S5Y5HNxzjSlU93gDmJ1Z0FCXQ2mCrKwzWAuQ6ZrJplSvk8FPcgPrefl2Wu0CyFh7cw/i79PvmGcT700CxhyY89leXFnHWiqHrp5exKM9CAboB89wKTKLHaoFWAfSBHx1bQnrqVX4/G5M7hlHMtm9HSZYl3y8VW/Il5s+0LRDsNgt6E32qMZ88umnRESQTU6pqP344L5DGBscUT20sbaBtZV13TE9iV70JwZhM9yIh00bAQKgZK1yQCKW//a9ybODZBOSUNgDcHjNGpggqALwzHwoES+0x24PiE1ccvvPt2E/Mty5vrSLsdvJ1iwo8JZKMIKHuVxWYGi9Zqq/OOTjecQ9nX6qfH75fIfDVB9ZNWzjmcDvT4sIhUw5eP301jb7AIGk5pW9PIzhUImALPeQnfBD7isKGNT3YlghCSBm8KFs2rg2drsZ1iurCjN0i2ApPz/66tKPdm19TUOooaER/RnPTFqicfCtPUvXRiDYolqXfYxpWWMqMnjN/DcEk/n96J/L78X15J/RQoVrTMXI3Nwt7SXzt2Z2gdVd9GN3BXZXYHcFdlfgJ7MCb/+1dxn2FtDf1YvR5CAq2RLq5Sbi0W6xLM6de1GFD1PsmZDJw5hhODzMyLAhA4aMTxaBZL4oxKjRFKhHYKnEg9VqYHllCVeuXJMsnYFNlPESNKQsL721iViE4U5uMUNYtvDQDvj8KiJYcLKIoGcPmZhK1y2VJRHu6e1TeMLK6roaRRYxPEhZyLDx7Uv26nAnKyrR3YVclqENKbQ6BnyhqCTkN6/PSDJPBh2ZcW6fC/sP7MXdr7gLTAIJRZiquoGp6WmMjE4q5f0HTz6rhNWxLtXvAAAgAElEQVRGpYmI24vR3h6EvabEhEUyiyoWNwQEWUyyAKFklc20WLX0HPL6sbxMFlGXCk0Bu06GcaWRK+aQTCZfTl9mQcPCgixUFt+SzFssKiiWV1dw9doVFdcf/vCHcfjwYXkQ+WndYFgk/XzoW9/E5csXsG/vJO6446S8Wgkq0I9WLGKXW4xLStq+QlnhE09KWmoYLNLtsFOaRg8yi1Wf7dn77sPI2KjYh5ltD1max++wVQm08nPg/1NWzCaI7FP6o5rFFdmKTCqlR2hZ75P3VldXHCtLpq8nE2ZNn6aNl317aRHAyfypU7ch3hXDxcvTYulUG1V0x+MoFXIKeYqEycCjj68TtUpZzDo2eGRCz8/f0mdx/PgJsSZI5eCaMrCCEvn/+lf/DY8+8ihi0QQefPB9+LkH34tslgAqs5fJMGjhxs1rmJq6oHRU3vM3b8zKGyuXLYghdOK2U7JX2NrK4bN/+4+Ynbm1LTG3w2p0EAn7Ua7l4PZZ0TcYR1dfCOVGDr6IGx17B+l8RqwrXlchn8cdt92uxHBKY+lLWyrWMHXpCvbt26eBARm0wQCZCabZ/05zRqDXBGMN+Wzy3iPTNBaPYH19TWs/PDyK4aERzFyfQzTei4Cf90URmWxRvnwE8tl8DQ71Si7YaJbg9trELuK9kM5k0W608bXPP46hM3sEZj7/0POYOTejTYsBU/z6yO0fwV/8yZ8K2Jy+dgX/9sgjGljcfvw43vbW12NyMqHU9YXlDTzy7WfwwguXlPL76tefxdieAVTqRaytL+G5p87hhR9eRaNmYGiUadZ+HD98DJ/85Fd+DFjl9yS4+p3//h0cOzEmSS7BYrPJqyLeFcHtp47hzJk7MTI8rvvz6aeexpM/eFqDHX/Ahu5u+kS3cOvWhhr6kyfHcc/dR/HwQ9/H9OUVJCJe9EQjWN9geq+BWqON2eUNxINeHN4zCKvHjecuz+hZeve734S3vOHVGO5JIr+6jusvvISVGzeQCAQkx6016nCFArAEAlgvV3B1ZRXfeeo5OAIxhEIJhYbQ0sHF4DInMDAahcVZx8LqjGSd9MpbXJoRg6jRoH8tZeBBoGPF6moKPm8cPg9DINKYvbkGi+HEUN8InE6fPOSssDPUHBZ6FrY7WJ1dQrNQwMnD+7FvtA8uSwNbK/OYu34ZRw/tF1ORsnP5xXUsCslhCBHRkA5ZLw4X7B4f7G4/mjYXwn0DqLKj497gdsu70uok86yMcjaDpZnrKKbWMDnQh59+/WsRoG1JbxdWNjdRq1TQm+hByB9Aq1bH0sIiZm4yjK6J4dERTOyZQLZcxMzSLXScFgGsZK2WmjVUWjWxnXIbFXQalJ86FBrDPScajmBwcBBBH5OgK1haWlYAYqK3R/sRw9PIZuceSxXGvgMHNJjpisbQq0Eih0YNZDJp9Pf3y5+Tey9Z1YuLCxoimMM1Npb05SP7xotgICilAoO0Ll++gVyWAX9u+TSS7cMwR0JZkSBZaUGEfG7EIyH5FJIZ5/L40NM/BH80gXShigYckm6TvcTPnkwjk5Ve1J568dIFHDt2FK985f0KLLp27ZrOSrKf2ISasn4O4Si1NX0sC7kMOh0Gk/gUFKTBGsHbDptukznG89jKfZ5hPK262IFkrdIbluAqPWwjtjaijTxC7QrcVGG4vDC8fmRbHYSSSYS7u+H20zOP11vQfdWo1hTARU/qlbU0Hn74cVy4dB0bmympObjmRItoAWCxuzC57zBGJvbARwsWgsFuOzY31zA2OYb+waSGTARP8pmCapkLL17A4soqGjYLnATDeS3lOnpcTvhsHTNpPO6BO+GDxW1Fp1FHZTMNd6kNR6Ujv8W21YGFbAa1qB+WkKnsaNfb8sktlSsolipiPtqdbg0uCU5RCcCz3Go3FS0cWNMOaQdgIdBnbRYRtZXQ526iz+1EjyOITKaANn2qo2EgEYcr2aeAu+XZJXz9i/+Ep594Suw4BoM1uP5k4xGI2FaaOPiGyGKUDSy9Itsm47PBsEVzcEvAnT70O/Jl7h8EqDnYJXKjx7xDoNVktWZyRQ0KDYYobYPFBEPJgu0YlIHTbsamM59BQQxlY5DXQP8wyvkSkrEozhw/rpqPAVq07bl+/apqmXargYMHD6I/2avX2AHsBFC12lIUkElZYCq9jT7dboGPc7Mz2Ds+hJDPg0J2E6VCWs+EAtkaHM6ZjFTd7/QFoAS6A7jsVrjtJvjU6fBzaqLcaMIZDGKrUkZ8oB8WrxdbhSJC8YT5ucqb3qvnQuw6DmcZkGa3YW5xAelsRqxrW8eBvmQCuVwGA/1JjI0MS54tZm+rY4YL0YKA4W1NDrD5GVnFxKfXKsHVy1NTmLs1j77+QZw6fQb/+q1v6owiY5UDTta4tx27TZ8h93zidawdqCyR5z+o+iCO21SYYr6Ylc3NempF9TAHlgx/okqL/qqBgBfFQl41kVRIHOYUSgrDjEa7MNA/iMXFZQFd3T1xVGtkVuYxNjKKXJYDmw4ikRhCQWYutBVexOEAewRZUDFEtVoRaEgmYbXCANemWOv+cBihaJfsalotK3yeEOKxXg1SnnnmWTHw+T7IkGWmQKI7jonJcdW/ZIhzmMUgKAGqlQqK+YIC2AaGB8RWJZB6ceoSovGoAEn2MlJjebwKR90zOonURkpngc/jxUDfILqjSXQFOezj+6hJFUZQdUemr2eZKphK5eXgMdqAkX2purNaVR3H78Xni72OZP422gKYAbW8H0kCoWqENg4ccPHvsl7ha9MntFZrqi9gf8QzhzcOByNmMBbHM4b6DYZycVhxa/6W9lUzWJGhZH4BqwRU6YO8Y0FBgJZ1rDIGFL5IMJNWBSajnsMiAs4cLvLXvB4+K3xvHMqwzjetvMh+NaFZeXq7XNtAqOlJy3Urlcsi6PA6+L65N5nqPZM4ozWlQpGTD3oLc5DicJlWUGKV87Vp5VPX/a51rVTMfcHjVY2bTmdUm2YzeQ0OCUTPzc/rfV+evrwLrP5k4ITdV91dgd0V2F2B3RV48//8ViPo9CHiC+Lu2+9AdySOZq2jBp6N7Je//GW89NJ5eYuOjoxqysyD78knnzYLABaAMlrvICpw1IOtrYwWlsBnvd1EJp9TkUkQjxKWUDAoNipZQ4N9/Tp8eWgS/CKrkD94eHPyzcOYYFghn9NBPtDXr6KUkputbBZ2BwNqqrIsoOE5AVf6RbKAYKHBUoMFw9bmhmRKlIPzZA4E6IFpwcTevVhYXMKVa9d0mFNmSFN8Jp/f/5r7cO/ZO+EP+1Ct11TILy2vIp0tClh12D3wuwNolauwVqoKRyCgymaf7A8WKWtrazr8uWYsVMgY5DSb60XZyo0bc+jt7dX/8302mjXkixkxDSYnJ8112fZl4lqQUcvCkMVDgMEChQJu3LihQoON8oEDB7D/wH6MT05gbHQMwyOjanT+8s8/jXPnnsfBQ/vwwJveoLWIhoP6TFgAsZk3DCvK1bqSY//iLz4jrzE2GayVyHpjc03W0smTJ3Hg8CH53LJgzJeLWm/aArA44j1gTuvNAoryxmKhoOKJjTgn75RJ6s8YINTYYczQe9aN9bU1MZclvW/QRqEjFjCBAqbKT0xMYO/ePVpnAnS+kB82pw2TY2O4MnUJmfQmbjt+BMVcBj6vC/MzM5i+fAmRcAinT58WmPvNb34L733vg2IAkDUsjy2vKYX67Y/+Dq5OX8O997wCv/ALH8K999yDSoXhUBYBlwQxZ2auYm5uBnGlKfuR2szIQ5EBKQyMajQ7SPQmMXNzCd/8l4extZGWDyVlVQQi3G7SBhoYGOpCz0BEfpnBmAeGq418JYfVzTWksluwOmwYHBgCGmS7cuhgV9gW2bTPPvO8Bg/d3QnJ85nA63Jz0m9K78geYjhTLBIXOM7nkuvLIA36p/E+IoOFDQnBhivT1zA2uh82m0/S5EqZafMWzM3OKi093hWEw23A7qDHFdnJDaUfX79+AxbDjk9/7KsCNvNbeXzipz+B02dux/TUNUQGovjoQx/FY59/DOf+8UXs27MHF25dxpm3nUGkJ4LVm6v4xie/gQ994GcRCvnxx5/8a7z519+M5EQS2fUsfvi1H2Kwqw8f+MV342P/5Y9geGy4//33w+13C7wlcPrWt5zFP//L934MWD1y/xFZAZC9Gu8K41W//DrZBPBr/MS4XvtLH/8SDhzei6NHj+Efv/Al8N/sv2u/wm/OPXIOG9NLCEVcGLrzEGJ9Mfzgbx/Bb3/0p/DLH/ocfvm//TKe/trTuPjYRbzr9971H7720IGhl6+Vf3f98i38yvteCz8xrHIN/eEYuvyU1Bvye87V62ixgXG7cWl+Af/3D57D8OQBuNxBwHDBZnHKpoXgxsB4FE1LAZVWXj55DPDYSq8hHg/BH/TIj4z3JMO5KP2PhJJo1m24Mr2AhblNjAxOoCfRh2KB6gAPnLSp6BgwKBuuVbFwZU7sr1fddQeGusMopleQ3VgCWlXce+cZVMpFVMtsaMiIJ4vEKZfFBr0RqUZw+2B1emBlKFAgJk/NIgPw2PTbbWha6B/oRsDvRXZzDZX0JmxkWzZqKG6uy7P68P33olCrwutyY/+evfIk3FhZxfWr17C6sqT7/9CRQxgcGcJmdgtTM9fgCLjxzPkX8cgTj6LG0BqPC0ODI7gxNY/MRgE2Sig4vGNzbLUj0ZVQKBaDDWnjceP6TYHc/gCDPxJoS74NsR6j8S55hQf9PgwO9CMUDAhEJdMuFAoouIR7MYOxOAzs6emRdyQZOvyePC/ZwLP5pX8z955zL04jvVWCnXJ+7bkdnVkE2yfHRjA61I9Wo4qbV6cEBJOFypCmg0dOIBDqQqUB5CsNONism26okhdz36QnMpteDqf27duDyckJBYrwHKZNgPYsen3TpqZtNrUcxPDMePaHT8orkb7jCnoKBPU+CEzV6mTXEbx1wCqbniZsZDoSWGWgiLEdYtVpwY8m4q0qwmgIiK/ZXHDEYsjUW+gdn0C0twcOetlqCJaX6qBTb6BRZmARg2psePyJpzB7a1X3MqGe+fk5vPDieayupdA3NIJjp+5EvDeJOhtueqZ6XTh/8Rze93PvEUuNNQZZjo1aSyEmVy9fI7qAitESKzMAK7obHfgbDViqTLZ3wuq3ouqowx3iMMOG8mYakZYDHrLnKLZwenB9Yw2ukX74yE73BuDU9dLiYQtrqS0xfQ2LHTUOw8pVeXlzSKlEe6t9W8Fhgiu8yfjZO9pldHvrGPS1Ebd0kLAHsb6RQcPtQTsShau/D8GRERhuL7ZWtvAXf/rnmHrpsqxbGBjXZNAYfW+tZCFTHUMvRafOU7JW6d3ealBSTxm8GabDYTBZwARHCKIRGuHZwzmIGa5D1qqFSwarzWTB0huY4CL3/nqzva1KoadnwwwSshqo1soCbSkpJ/uu2eggHu9Go1rH3vEx3H/vnWgxmIoy4WIOU9OXNbSkCuSNb3o9jh4+ZNZl4RDcLqcJxNjsiIbCArBrlapqJPo7L966hbWlJbz2Nfch3tcD1KtoV4saDBJw4/rnSmXJg3nf08eY9jpGo4YO5cStugZKVoO+1UCxWocnGsFmsYC+8VE4An6spzNw+gOoNTkIJmhmlYydZAI/61qXC0UOch12hUxRLp9P0feS52kRE+PD2jNYSxhMQmp15IdKkgHZuFQqEWATE7HR0Lrx56krVzQAvv9Vr8JXvvpV2SW87nWvwdDAAKYvT+G7j35XFgnj45M4ePCQBvhmEKcFFpuBZqsOw0KAzoBhbaNjbaHRquHS9EUxVO12i/x0eS2Uj99amAHDaKk64/61RvuWuXntZ3fccVosVirXCKz29MTRbpe3/VTpMcz7ySWrnc2NNEZH9iiMjvtKIBDWvbO8uKShE2vimdmb27VvE56AD6fvPoONzS14PUEalaBRJ2uR4WYBnDt3HqVyHqVKQQGooXAAE5MTL5MXSPLI5YpiIkdCYQz29ir4KJ7oQqwrhmKpIKskBhitba7pfqKHsKmCK+se5hAm4PajUW3A43LLIshl8WHP8CF0x5JSeu1I8fnvydQkQ5Mg4w6gyGeGr0n2ajgS0XCB9whtAVgLExQXi5RBpnaGbpnsde6p8qSnd/D2sMK0ySqrdktvMc/AofdLWXyevt8+r84a9jvyR3U6RHgZGxvTM0d/bQ7QyWZlHc29hgNBDk7kocphks9n7pGqyXldHPyY4YStBr2vzbAsvp7JIiUjlWeF6RnNup8/dmzbZF3c6ai2JOivkFyrKennGvPPuHY8T/h9ef3sX3j+yEOffZuP56TJwNV+6TBDa3lNrF05SGLuRL1CFqs5POEZS+sEguvj4xMo5NmbBPU88PV5Fl6+sgus7iIfuyuwuwK7K7C7Aj+hFXjbh99uuAw7huhzs/cAukJRJd0bLasAwOeffxEzM7Mq0MnI4ySQACaLSfrFEaCkSTgPYh6elPlwSsu00gqlHdUqtnJZpZLSV4lN50D/gKaJlKSF/UEBNATbKK9ks0vZlsA5erdRNk5WByVN25NTeYRZrShVKEn2ig22srqmAocMSh7AZA8RmCUgSxkZQTU2kvIc8voQCIaVdEo1OpmqZAqRDVOpleHyOlAsZRFNRHDw0F4cPnZI9gAESBst01vtwoUrmJ6+Ls82W9tAbmUNFoZGbXuQcrLKHwRLd6bBZtiXXxP7YrEs/9F0OqdUVAKbZFxIiteuweqw6j0IWLVaXwaf6b/EIolsSMpUWeBNTV2RjJ1yfTbkBPqULttsoW9gUGu3vLSg4p6+i/v378E999wpNhF9lnh9vCYbvfpgAqmf+MQfY35hSevDgt5krbq11u94xzsUrERZo8KcyPbctgFgYchr2EkylfeU/GObAtNZiPE+YdNBP0F5vNKEXw1c22Qj1RtiJdDzTN5c2wb2LAI5pX/F2bNimeXyOaTSm6jTwN7SwcToKKYvX0R6ax0njh1GpZiXJ+GtuVl85+GHBXy89S1v0ff/8pe/gve8530YH5sU0F5rNGTBQLD0T/7sz8R4eN97HsSD738QyWQPmk1TGkXwcnnllmwAyK4i+EHAl00eJYFkz+SyRVy6fBWTew7i+ecv4cK5KVSKVbi3m9t2k/ddBaGwGwcPjyMcc2FxfRY2TxsWVwcWJ1Bt8bnJoNZsKB07s5lWSu3I8KjA7oVbSwJwWTwTjJybv4lwyIeBgV41UZLKra6iO96jAUipyOLWLECZBhyPR/T3yGhjA8b0VAZr9Q2MIp0qoVSkvMsqiwretxOTo6jUsnA4Oogl/PD6HdhKb4hR43K6sblawkPffB4f//bH8cWPfRHXHruM3/mdX0cinsSbf+pn8Vtf/y0F2P3e634PBBt/7XO/poKYsv0D9xxAcauI37z3N7XL8e/27+3H9A+mMbh/EPGBOP7gTX+AWrqK8bsm8OAfP4itpS1sLmwKBKXVAIFcfv1HVgDv73//y3/G1/qP/i3v35/53Z/B/e+7H1eeugKXz4WxY2P4yw/+pYBTgqi8Fl7jb/3uffjE7z+Ozy1/Tu+VwC6/L1975foK8qm8rou/jg/GMXtuFomhBHrGevCp930K+wNunD08DL9hR8zlQyNThNWwwRMIgbEem9Uq1io1rFebePSZFxHvG4KdFgA2r1imDspvbS3sOdyPq/PnUW3lkUx2odYoIpGIYHbumljMbLAoobOAFh95BH3d8LhjWLqVxsyNFfTEe+H1hOF0+YDWtu8jper0cNvYQiNbwmAihtsOTiLud6GcXUelkEI87MOxIwe1t5INRJYW2WCUbJKpymR3O0Nz7C60tlO0E4PjsHj9YqwWKfWmXJt9ECdfrQZ8Thv8NsBjNOFoN+DptFHOZVEPeZGrlhGmDcCevZJ3zly7sW3x0pScc9+B/Yh1x3Hp2jTmVxfhiwWxWcjg+vwMCo0Kqi36Bdswc/UWNpa20G50FCSkxGF6B1qsAmri0Zh+vbKyhkargwbToemX6XYLZOVZR2sMNpDxaASRUFA2ADMzNxS+c/AgbWJsAhs4mKOsncAv93E+Y5Qj8lyj9Qt9yPl9CBhsrhdQqRqwO8n2pS+i6W1Mv8q7zpzC6VO3iYHXqJQIB+OpJ5/SoDPZP4K21twpcJWbqMfNYST3Ku4xTfkk8gzi9+/pScjWo1wqCcChSoLvj/uugqs6poyT7MN8IYenn3wCrSZtTW5Dsm9A6e+SadoJvLYE+MjehSoNG2An5Npp6YfNaMEpWwDAazTR2VglBVaNtSuWgD/ZJ+ZqfGhQdg2pdErDgkN7xxH2eWAw6FAScQ86cOHFZ1/Es89dEGuNoAQbZ57f9aaBeruDYLwHif4BeAJMFSc/r4UOGrj77F3bKdgt1QMMw3zmmeextrgBCz9/2hShg4jNjmTTgIXDp3YNsagHhreDTCsPw9mB3+Mi0oYuww1fyw6jSTsLBxYKWbjHBxDoT0p94+gwps+KjdQWMvkCHPT+NCwolMhgrcHmcqFaM31XDeIHJrlLX2SuElhwW+pIBpoY8DXhb9YRbrtRyFeQI6Qcj8M/OgJ3cgDpcg3PPPEMvvS5L2J9eQMeWiNQZs3ag8AJUVG9pumBugPeku1L4Em2AwzZJGjBRPN6XUAXbZt4/8nXWkn1ZrgNX47sxxY/Tw6+rR59+haDDGfTSqnJ17B24PLQlqmsM4aBXXwtDmFpIWEGMFJ+zzBNG8olc2hOgIcDikIxh7HRYTz4c+/HiWNHdV1kqCrBnIxei1U1HcFhSr7p4V7l0HtuDoVMBq++7xXwBRlE5ITT74XhdsLYtjJq08e41kCbTF4BYkzQbMEo5tEiIMohQ62ptPv1rQycQT+WMyn00D/ZYcfM4qK8o7nPMWdAQE6xJPCXz7V8NQt52FjT8KHoOGAzPNvBXDW4XAwGIvhlg5NgHJjdVVVoF0Fi0fGsDAMzrXpUm3k8yObzqs0i8S58+tOfxjvf9tN445vegKDfL3skgn302P3GN76Fe+85i97epN4b/73NySFoDbC34HBaTGDcaKJSL2Pm1k0BdLTPIqhK+T8DUK/fuIox3mdeN+bmZpHJZdHd2626nfdCT0+vhkhkCzrshn602vycqMbywuul7VYFly5dQcAXQX//MPL5suyICMqypkskurG2ti77BtoZ8d6/MXcTyaFeKbOSvUOoVOqolDkoJnEgj3Q2raR7Dq7olcmarm8gqUAn4nGsdUgC4D7ttNqwtbYmf/0Dhw6gUqsgTZanpSPfYDKL+Tp88Lgvs5YTA7TFjAInauUaertowRKHreWGGyGMD01qz9wBYU3LDNMvmZ89/5/AJOtgkgLETvV6pdDjQI0fL8FJ1rGyzeI9uO2py9p4xy6A74QKAlqGEOAkE5bsaAZ/ca+2WRm+BinPGBrIQRpfVyQJhWORwWoTEE7FGoHLPINL7QRCGaLoVC/GZ5s9C/sS9ivscbSKNrsUPLwm2gOY3qwclpje2vyhuLp2W0M4XpcAU4MDVpIGLBrQ0MZCv8/9goo1rjEvvNPZ9vhmyC/rFPO1OFDhPkMAlK9FyyqywQ2yegERM/j6xWJB4ayJRFx2G+wtuJ4E6zXk8AekjFxf31Dfyu/NvYznNMH13fCqnxCgsPuyuyuwuwK7K/CffQXe/RvvMrxWN+48eQd6Y12wdixYXV7H/OyiPAcp/SMgysKDBfry0gouXryMDn3qWBy7vSowCfTR95GFAQ3p1zc2ZLzfaLWQ5qSw3ZK8j5NbMjTlB+Ryy0+uXq1KBqXUePm4UaZCryjzgGUzxEJaPlRN01ydJuguNwt7AqxVTYLZEPKLwCqLUbIDeVizMCcbiY1mNpuRVJtTTE7VrVYnMln64DkE1JJt4Q8RrKW/I30LPQhGAugf7MPk3j3y5uzu7RfQtrCwgtXlNWwuLWN2+gpsHUOFA6WaLHJ4vXwvZCBwcs3DnQ0Om9JMOqtikEXm4NCw1paAnym7YzdE0Dqg6bDCJPx+FT0snPh3uMYEhFl8Ly4tC2AlwMViZsd4nu+ba+H1u1Erl8UgYaI7JXrd3abMng33vv17cfL2kxgdHZOkrtlq4xvf+Fc8/Mh35B1K0M3j25Y6doD/5Vd+RR5aG6mUmnkWqGQNs1oxp+HbPrky12eAUlWfobkWpgcdvXl5f5j+SWbYCotSelIx3EyMZibINskCbervOOw2sfDe+IZXwePxYXZuUewbh8eBfCGLgb4kVpYWUCxkMTkxolRqTuaLuSwW5+fl4UY7C/oGv/jiS2KjHTt6XOAkbSuUlpvawN999nMIBUL4xQ/9kkBkFpUs7vXe3DZcv34Fs7M3tJ60DuCDQAYMWTH0muT9NTO7iHyxhkce/oEYFATO3XaCYhZYmFJcL2JoqBt79gzA6wfWs0uogInOFsBtQ7VdQ65YQJnDCjeZ0T4888OLGBzoE+OlUCjBZXdhdHTUDGrIbSEaDcobzWJpo1wpYn19HT1dJrBaLnNowZAKOyq1IoJBnxoMrjf97AgIs2Cnj6fXG0Wt2sFWKidAgEzZickRJQdbbW0YVjbLZAhA92IwFMGzj11FM+SXDQDBw4jdhde86pU4sPcIHnjjO38MmNzxPt0BPMkSfdfvvgtf+v0vCcT8UcCSz/PHH/44zj96XqxWApgEZAnQ8ouM1A9++oM/BnD+jx6rPwqs/ui/JSuWP/jnBHt3WLVkse4AvPyZoO2PAquf+LN34rd+4yv/Dlgl0PvJ935S/5YM1td88DUvXxd/71MvfAo3X7yJr3/0H/CXv/12uNuAjeBduY7MVl4gZNPiQAlWVOxuOKPdeOqlKVSYRAM+Px4QjbSTtex3onc4gIvXn4PVQZ9lJ4rlDAaH+5DPpxAIMgndhlq1AaqmbVYCDfTN9mB9tYBCtg6XzSO/aIfdrWtm+i8YDlcuKxAn4nDh0PgwBuIhBIidNEto1YqIhEp67hcAACAASURBVLzo6+0WqEGQi2nrZOLRc8/JfdvpEMDTNKyodyzwhGIYmNyPfKOFusWOcttAhTJV+VsCnXoFbksHUbcdYacVrlYd9noVLnovR4Owesg2tEvhwGaK/ndUD5AJNzI2hv0HD6CNFl66fAFtO9C0dVDt1LGeTWFu+RZTfGRfU0iXUSvRC9QmWTItDBiWwZ/pF85nl2BNNpsXAEC2Nm1mCJhwvyFLk/spm1g2gJRas8HjnkGZJZt8si7JsuHAIp3ZQl9fLxYXF7V/EeSg/J8NNoEbsqs2U1nUalbUG1Z5dLKpZLifpNl+H171ylfg7L13IeT3Cnzh1+OPfQ/+QBjRaAKlWlthaYbVCVqx2BjUY5jBMQwDIptWiJ1CquyyAWFzzEHmjjUBz2w28RzY8BzkUGkrtYFsJqWh0pEjRwRWzC4sSLFA1YTps2qGrDDkit/LyeEnZeANqjfobe2QR6yf5/jGOmpbm/revkSPvFW98W5Ekj0o1quYvTWDXCaFwwcmkAiHEGKz7/HC6fCgUmrixefO4RsPPaLQIa4f64JCqSomt4tMUV8Q3lAENkrhDQZJtSV9jsTDGjLQq1pBmI0mLl2aRrlQNgeF8qDsIGyzIdFoo5XaQDLkQ0837zsDmUYWuVIGtVIJXsOKLrsfQdAj2aIhSM5owT7Yg0BPFzwOF1yiahlYWF5BrlCE1x9EvdVBNl/WUDbe04tWh593QzVCvWqG+hgKlewIDPLYmugJddDr78Bdr8FZ47DCgc1qDdZEN0JjE+iEI5hd2cCX/v6f8NKzL2lY4Ga6OYBKqwmX1yvA22TREWhhujhBUIsZ4LkNrPKPOcjmf0oGlwTY0HnIu4b/T4CD9xa/GIjEECSCWD53QEoO2lkoAE3qpaoAPdqYlqoF3c8ONwe2humRzwdelhhk+BGg4f7B5HIzlJODVUrmGSL6cx94EMeOHNa/I1glxi19Hinbdple7xwe80wt5XJYuH4TmdQmRoYGsLq6omcySVY5pePtDsKRGIUfGijwkeAz3BWPIsgwHcryGfqj72GgnC9jM5OBNxzG3PIiPNEQMqUipq5eg8vnRSQW1z3Fa6APPOsy1pwcWBhkfXPAQuCsbYPLHjDBLAY5tRoavnB+Qgm3yVjlr+m32hGoKj9bw0Aun9evWQe2CERVaqqZpq9ewb7JCZw4fgwT46NSgNE/+KFvfhNf/erXcOfpuzTMYeAYB+d2Bz/bBqwODm8IULXQ6jTQsRoiElRrFe1dDOVkwNONm1eRzabFQKUcnh6twbBfAByZmayjOdimnRXfD4c4bdXl0CCWdXVXvBf1Bv2jryAW64HHE1QQ3eLi6sv1MAfqq0vLmszccfoO9CS7kcpswuYi+MdQ17hprQQyI+0KqyUruNEgQN8UG5rvj++VyrCdmp4kAJI/mrUaUmsr8rNNJLqUYVCulBRGS+A7HAnL+oK/x7qd9wNDEanQGR0ZUb3H/qQn1oewJ4FO2YnuWK/2Sn4+ZvArfWtr2gsJEJIswq8d5qYWhRUYh17bUnzeJwyOoz0WZfGy3pAtgJk/wL7KHIjwPjAhQAUIyp/bfA4JhNLGmgOmdrsuhRw/F37xXmTtz+eZ9yh/3sl94FCF68ahq/xP2y15lPPPCYCSvctr4HuhrJ4/U2Jv+ps29bOChAWssvQ1r8m0Ami8zERVAJb6NdbFTdkmcI/YAY4DXnPgx/fO1zS9YutiWAuYFquV3sAmoMr7n3um1lwqxjLyWQKrCTP0l8oJi3Vb3UjAPSTSDb9oA8BHi+9TrHn67f5nb/x33//uCuyuwO4K7K7AT2YF3vjg642h5DBefd+rEQtFsLywjOeefUFBU0F/UHIgJpCOj42hK9alYKELFy5gZXFFYSVksJD9SWCJPqcDA8MoMd1zawv5QlGp7TTxZxEV8PrViLOAicfiCAeD8FEyXmSwCtSom0mXbHTN6awOeK8ZBsXAJhbtlICktlKIUabZJoOzqsOXjE1KYOilSMCIEhuCUJKiVKoCOlnMEMBksUY2SU9vP65dvSY2hUzVw6HtxNs6amQ71UryWA1Hw2bSusOOw0eOYmhwGKEw2T9l3Lg8jfM/fA7FbN5MqWURRO0oG3MnfZLamqASVKXXGhNW6U+1sbGpya7klQq6IsvGsl1kscm1K0hCTbLHLXCVFReLOK4JqwO+F0rc+P7ok2oGQvE1mC5qoG00tW61atlMvLZbxZggKEiQstNuYWRkGPfcczeOHDmqz4bJo5TT/OEf/pFk3pw6M3iHacturxdvf/s79L7yxZJ+tljtyBWLAufow8QikAUUAVr+Ht8XC+OdgowFo8NpNh5s+GSKz2KO73d7Os7Gh4UV144FG3+QWUNp0enTt+l9z80tiEHqdFKiaBGDjsFGZKoQOBaLSp2SzKJMxjOB6WZTPqvffvjbOHDwIO6/7375mP3LN76BoeFRfOmLX8KpU3fgAx/4AO6884yur15rqHglA2dq6hKWFuYFgLBgZ1HJ62HBbYbS+FAsVvDY40/joX97QkwvDgEY4uVnEWm00cqlcOa2gxgZ6oJhqyDb2ELFXkPV3kLV0kaNvqYNygdpk9BBb08C33viWfh9HhXL9LajUT+fz9nZm3C7bBjo70F3d0zp3OlMCqsrK4iGo/B7QwLH6VNFz7V6qwKXxwwt4P1LlpHX7dVAgLV5d6IPnbYVGxtpDTBo2yCfLochWSElo2SU+Hxu1FU02/G9f7sAV1+XgNXfe83v4fjhfbj95O3o7x3Be3/m534MmCSQ+it/8ytihj73reckp+fXwQOHMTV9SQBkYavwMpj6ozvfDui68NQcPvb7/zve9Y5f+DGW6v8XY3UHdD14ZATJ2yd0vQRWd8BeMlB3vg7ecxAD+wbkDfujwOrnvvgxvP/dH/t3wOrOa9916gC8h/pefu3/8ptvwh/+0Y8Ha/33j79NwKGToRcV7pcZIhCwe4KweEKw+CKAO4TvPv4sqi0rmm0bOh0b7FaXPFbdbiscvgZurVyD3dWGP+BAk3LMriCarYqJX0iOZ0Wn7YDRcSMW7sfyQgYrS1nEQglYLS543SEBarQbZHNpaTZR3NzE1uIKur0unL39GCJuO+ytKqztOiztBrxuh9g9ZOVwEEbQgnJ5KhisZEh5vDBcbtQZxm2xI9rTj1jfALZKNTRsTgFStQ5Tqm1Kj7a2amKqRhxAzAn40YKjWYaXD28wCKfXL1uZYqWCmflbAiArtYbkgcMTY5jctxflahmXr07BG/SiZtTB/9bS6zg/fQENSjAovWVYjSTQbF6tKOZLMDpW+QjzB4OkygVTibG6uqF7u69/AJFoVOcbWUp83ugtzMEQG0Puk2wMFd7HLDEHB0RWMT7z+QyGhvpxc+amQE02gfTVpk8e9wcGvm2lC3A4Q9jKlrG6arKrfB76ENrQk4jhzQ+8EWfP3qsPk4zXYrmCc+cvw+MPwReIoFil16hLIKG8XOkBXa/Km46WOVRAUFJphpKQlUyQDXpvJrPJKtaUGIoCvBxqcPPZnM7nifFx9PcPIF8qYfrqVZTrNZ2BYtUpUJFS0br2bg9Dy+oVtOpl3dsBrxuJSARuQjn0ay0zjdlAmyGTAI6ePg2X34fZW7Py1axWS0jEI+iJRwWgETyLhKLwunzI50r4v/7rX8sDPEJfbKsDafqOwo6h4Ul4g1FZTxgMmTLaaDJ4S4FwDGVyaADGM5h7NJlvDDDjwEiDSwLlNiuSbhds9SKGe2OIhtzoWBrIV+nJvoF17qW+IOz1DhxNnqEuwGZHGR34kgnAYYff5YTHZkOdvo7FitLbeTbaKUMtlpEv13D09pMoN1oKsuJzU6U0OJ1GPZ8VuOez2eG1txH2ASGfBfZOC41SC4FoAjdWUvD3D2Hg8FEUrA5877kX8a1//Q5uXp+TYkLeuGQ7czbn9shaSbAOwRqTbmoCCmKHbYMjZMxtA0ispQTE6uwlFGqy6QRgtlomG45MTKa+w6J9iOGMkiwLFLJq0KZvRb4wpfUEShyUh9ND0gxKUwI6n0cGEnbqCi2LRc1BMWsSDok5MPz5n/957Nkz8XLyuLxgGa5GVu+2mon/b7UYyGxsYPHmDGwwsLy8iJkZM6CGZyUtiAqlMrp7k9vewLQ9cJkhQ6EQwqGAagav05QakyzAIXW13sDA8DC+/9STyFdKaHTayNDD3wIk+/pEEOAzRBbcTrAPQTqrWIwMdOoI/EKH4W9U7JCZ14GTf75d7/K51JIrHd4Eq0wQnKnnDdW1XBeuGetbDuWb7RZSGxsaQJ++4yT27d2n4LJPfepT+jsPvPEBDA8PqZbm4Ie1Hs9sfh5Ud3Noz7qSdlMMp9oBeztoYTO1jhs3rmJ1bVGKHCrAGGrVy3schvYT3gf0vCUYTnCV4F+9SjasWwMbXgODrgiwcqgs1nnHiukrN3CDeQbNFmLdCa1jamNFdjBHTxzRXtlsNxR+JuKE0y2rFCoFOJBaXVlFddvWhH0A62JeQ//AoOlbbKU8nZ60Te3L5WIBrWoFR48eFlAnkK/V0P22E8LK+5N9B58RsiH56wsvncfZe8/KF5aKDLSt6I+PwGeLwuvkHmLKzrnns0Yn4MfP0QwpdGmvNj9XsoNtYqYTtOb+yj9n3SSShEE7jaqYpJWyOTTjc0vmKMFI/v0dYJV1Np9P8z4hQ9jsJWr1KnKZzHYA7Db7VT7BJvjLPYFKPQKp/J68Zq4beyL2FPI11d8j45zAKUktbpEjuLbc1+nxyh6A5wSvy2TFUpHHZ97cK0SY2AZcd6T8Hr9XYbH8XvQn59lpehu3lZ/BvUJruR10ZYLBHA6avQtfm9+fzG9Zz3Ta28C1RT7hZGrr3N0eAJkgd930IJe9nEv9iDmo0MYnog970F1g9SeDJ+y+6u4K7K7A7gr8p1+Bux84Y5w5dTfuOnMvIqEYfvC9p/D4409Ilk4/N7JM+5JJ3HX6DPaMj4tMmd1KY+rSNObn5gXYMMQqnaGPah63nTyNm3NzKkq3Mhl5M7EBZdEyMTqGzY0NUxZOJqXLpRAQAju0EGAxogAn+n05zIkqJ49eAopWpkI64PF5lQRPr81wOLp9sJvTYxb4BFbNoKiKJpssqllY0CSfYCSLcsrwyLyh91k80YsbN66raSWIG46EEAgF1Bi4tpmQY2MjAlvXN1ZRrVck62IQ1tGjR9Cf7EMpk8PV81O4cfW6CkEWxvSZIrWDadAsjjxev+wT3F4fGs02ZufmJVPxkZXKFoNTcElwHGIYKiyULyG2kVlksAgkpUKeQzJxN6fhZFb9KCtFgRjsbixsXcicNYt0MoDNF+Z03YpiMa81ohxwcHAAI8PDkoQxZXZ8fByf/ezfYWpqygxlaNbh8nlw9PgxHDhwSAUZG0d6M3p9QTSZhGy1633ymljckkDMBpTNJYtpGdtLosRro25LUaimGlKJqSYgzEKI9g/ydiN402qjUi7r13ecukMNTTqdVuiC12NHo5rHkSP78Phjjwk8HhkeVBgGQQ6CjHpNSbxYrJpyp5WVFfyfv/8HmBifwJvf/Ba9ny984R/wutc/gK9/7Z/xlre8BW9921swONivkA82HyziKO+dmrqslHI2Zj29CTG8CMxTOsVizgwKsePv/+Fr+O4TP4TF5Zb1Ab1VA5SjNutwFnN44ytOo7+H0tUC6q4Gqr4OVqtZpOoV0tbQaluV5s6P2ed34ObNmwKq6VfmtJueY0zanbl5DfFoCMPD/eiKhWG1UmZVwBYZHr4AfN6g/Bzpo8XGom2rw+01mUn0piOLi+vN/5jETRCYQHIqlRYjOhAKo8kGv1VHrVmFzWWT9xrB3US0F067G9cuzmN6Zg0f+fxHxNIsXE/jgbc9gFbDit/93z6KX//Cr0sOvyP3J9P0nnfdI8k//c7ov0qmKP1kLUHgp/+PnxaoGemN4NLjl8QEJat0x2rAk3Lhwx/+Zdx33+v+fwGrB44MoO/2ff8OWF2fXf93ZwKv+UeB1Yce+Tze9Nr3/b8Cq/edPQH7eOzl1/78Z38V73vwL37sOj/yM4cRIjOurxsr66sK7OjuH4SN4RhtOypN+kUbePQ7P4TLF0azTUmeBW4n9zAy8m1oo4xMbhlWewO+AJOsK/D4rICV+wNBPoeaWsCDTtsFty2Cl164hkyqvB1a5ZdnJb0SOzan6fXWamBjfgG2agmDIS/uPn4IYeq5axUYjSosGs5sSx8VbEHpn+nRKDCAT7PXj5bdhTp/3+1DV98grL4AcrUW2nY3mha7ErwFSlTKcBkNhKxthK0tRO1NRO0d+FBHu1pGFQ60YIXL54fhcOD81WvwhmLIFMvwhSNIDg0hlkjo3pxbmIcv4IFhb6OBOtbTq7hw5QLS+TQGR2mJAklmybClFzIT5+mT7bC5YbMygbmNSol+jxzAEehcx8joqJhNPEO4/9DTMFfIKYmcbCMCrrII8Pq0B1c1wOqgUMgqJbunp0ugClmsVBlQwklZNxmxLpcXxVITHXiwvpkVWOKxAw1KXH0O3Hb0EN79rnfi9pMnUazUUK63MHX9JmaX1mD3+OFw+1Gpt8SIJAuKTD4Xlc3VClpUerjpc1hFMESWV0MDEAI+DCDRoMswvR0F5giYMNOu+T5bjRbikS4M9A2IJZbOZhWew6vlFJT7AceANrsFTTL9COYRQKNfZbMOn8uBeDiE3q4uWMmQpOSWf9ZpIl8sygv1la9/ra7npfPncHnqkoZ8BIc5VKUPYTwax/DgMMKhsIDvP/2TP0MqnRWIanf5USw3kC/VcOjQCQQjCQGrpKkK5GdgkdM8Z3gm8OwkOEGgQQOmFg0NO7CzWacPrMOKkWQXQj4rBpMxuB0M5CoKXMpn01hbWlV44ObyBqqlKnzcV/1+he2Euxim04bDYsgGoVmtIkxbjzpDbgz4/EHky1Wk8kWcOfsKFOtNDSi5ZrS7yK2voJFJwdmqwcdgmQ6HFwzR5LCkg0KpjkBXD6bmV9AzsQ/jx09iOVfCVx56GFPXZnFtZg65fFHnJ+smqoL4c7tR17lHOTEpkgIriIUTaOVn3GyJJcn7gvUYQROywnU0bwOyJmvO9H4VS41FBKW7QiZ4v3CNzS2Tf09J9PT35Xmub7aTdm4e9AJdDcay0euzA8OqOEgB3xxOkonO83b//gP40Id+EYNDA7rGHUYcaxfuNRwQixWnksjA8sI85mduYGJkBI98+xFsbaZMhqz+bRPprQxcklKbQZ0c1HNdeN+zRmTdI1WRywWPz4dgmECvC3sm9+Dhbz+sOpaMN7IO6XcZi8cUImSGXZF1yuEuw9ZMBQ/BUIE7klPTQ9O0ZDAZxKbsWd7GkknTRsUwA8xUBfJZNIEr1YbbTMUdJiH/f2VlWazckeEhgdBzs3P4q7/6DO67/368773vwfDQEJaXlnHt6hWBVXx/tC0RQ5kgGkFf4OVat92hIof2HhWsrC7iytWLWF5ZQCDgQVd3XF6mrEVZVzAUi/eXhv1e+sV6US4BJN3yeim559qy3rByUFMn6OrBpelruHL5qnqLcCKOgaF+pDPrCogdGExu25aUtR5kFlJRRNIErcaYTbC0vIwbN29uWyQ4Vf8Q/CNTlcMv1vBcQg7s+e8b8s1t4vYTx2W7xT3AdN/oIBQJY3Z2Vv9e9bJYpWS5NnD92jXcc9e9GuKvrawJWN07ehCouxDyhl9mbcq2w23eSzsSeZPYYD5j/D3zy/RM1UCjw1q+o3yESCSonoPydZJF+F5N71Km2pu1sSmr334dFcqmzF4/E2QlatvpyBaLoOJO8JQJNNNb2cwy4LCCeyv7qf+HvfeMkvw6zzufyrmqq3Oanp48mMEAg0EiEkGAAAFRgRQpS5QlyzJ1LMvadVjb0rFl2ZJpH0trr3dXXkkkFWgqmKIYJAokCBIiCSERwCDMYIBJmNDd0z0dq7pyTnt+760aUvbZc/zB/LRdOHN6MN1d4f7v/973Pu8TYKWyL+BByr9beJnZgEAK6ZilFLUA9wONBp7XkVsi/VrYgcZ2//SDhgefebBW8FoE8D733HP2uwTRzc/P2/vmLGBECQuwckHFA69a1g7G6btzJVhzAFatCWgs9ZatB3Ze7MCmdcxh5h5rB01D5ri1kbwee33WPsaI50UhsAOs/v8e+tgZgJ0R2BmBnRH43ozA+z/yWO/R975fBw8ckXp+fe5Pv2gJpCdOHNfcrjkLCkEa89ADD1gyecjvN++zlWvX9corJ01mAfun3mirWKlqfGpGa5tbCoY5NFYMwMpls+aRdezmo3ZggjUK87VaLiudTJpMHKZkJIwMGXkqQJwzTGfT9dPpp3NPcmU8ZgnN5vVqsn8KB78Bs0NJJ2MxaWfCdVuR3F+69I4VXdgPjI2M2iHYg/S551GuVFIus22ArQGytaoV7vFE1AoxGAhTU3jTDSmRjOm222/Vc88+o43NVWMr3nvPPTp+8zFVsiWdOfWmqtW6Tr95RuvrW3ZwTpCK2oYZENfmVtaAVqrsldVVbWWyJnlv9iU8FC4EE6lHIVS0wyEG885/lE6xYxlQ2A4OyRQqPROwccgA3KCL7NKGLbShU3J+Sv2QCodk9gwcDjHO+GxymGkRROFVPAoLcsRCTmZnpnX61CmdOn3K5H/+sF//6z/6h5qZmTV569WrC2aJQAHs8wMmUsTEDVAmVRcAm0OsMVjtZV0H3+v3mAyuC+fJisP+ocsOFPiUOk848/HtOsC2VqkYu/JDH/qAsYEJB0HCjrdXpbChH3j/o/rsn3xGPp9Hhw4ewCTYrmMo5O8X6vgsERTgN4k8jIZPfvwTuunwYX3f499n1+X1N07p3nse1HPPPW8M3rvuPmHXvNUA8G8bo2/52jVdvHjRmBmwYTh0AEwWimUlOZj5g3awp9nw//zn39PbFxbkCYfV4wDWbCiITLNa0f5UXI/cdVwpFPmhptLzI6onpTevX9X1clGhZFrVGiEP6wZe+INtk3BFInFLeWdMSNylcK1XSppmjg4nFQ55FQrApggZ4wsQrlZFbgpzK2K2ENnihn0ugBfzpmq2ld3KaHpqWn5YR82WHV5yMLtgp4wMm9dr10wAPRZqAnuAe3v/nkP2ProNr37tF35Pv3X2t8wblcCon/vfflaXLizqm089bf/++ldf16d+4VMWEBVPx28wVQds0d/9x7+rlfMrOnTPIfMt5cHP/ux//tkbvwtjFUuAr/321/Urv/zL+he//C9vSOx5zf9RxurRW2Y1c9eR/w5YHdgG/Ler7XcDq//63/wzfexX/o//T2D1vvtuUeymyRvP/Wef/9f60N/42F97bz/2nhkl0jHtP7xPV64t6K7779Xc/oMqVTt658qKLlxaUbsd0voavmhRS94mHIrrjqfp2PiQer2ams282t2yNVAK5U1FY14lh2KKJ2MGDLTahGAENTd7SOfOLOnU6xcV9EQ1lp5QOJxQ0BdWrlBSOJ62Q4uv09LKO5c0EQ3oniP7NZUIK+WTsazVcrJl7iHucVuf+8wS7jsaJi3XBVDDGzAQNZJKKzk6rqY3aBYAbV/IgFXLPvZ6LbU5prZS3raGvE2lPQ2lfS3FegCrZVW7IUvnFvdVIKjzS0sand2thetr2rXvgEanpozFROMHGTHqgh52Ff62yo2CFq8vaCu/ZXYuJFzDJK1UatYM8HpDFoySz1dUxVO4DXvTq3qVtOGULl64ZJLLoaGkMb5orNCEQi2B5xtgJoBBwA/7LWlWNBzgYYricZzNcp9xIAUEiNk6GAhEzIpgc3PbwNyNrYKWV7dVJEDM71Mi5NX68lX7+oHvf0w//MMf1P4DB9WAFRhJ6GvfelYb+bI8wag8gZCBqg3SkPHuBlDrddVrNgw445BOYIcFCzYadkh2B2WabU4dMABrBsxE9l3mQdAfUMgf0VAyrVgirmK5pNWtTfWQZiLt75Dg7UB2Y7zRwIJt1AcYE6GQ9szOaDhJA6anRrWkaqVoFgnFSkmTUxM6cuSwgWoXLl60pGZ8ALFT4VAM2HXb8du0f89eAx1gmf7Oxz+plbV1eQJRBaMp9TzYyXR1/Pa7NZQalz8ct9Ah1qxgX11AEKXZyAQDCoSQ6QKGRNRutOTt9ORvNBXstDQUC2hu17hG0mHNTKYV8mNxUFcPBl2toeJ2QQvvXNHClUWTJwN+MK6MIzLaqekJ1esV5bc3FcTbcHjYnj/Kft/zqMwa3PNpbv8BhRJJ+fFwbNRUyG6qkttUsN1QOuRVoF1Xq1JSNOTUIcV6Q/lGRzWPTwtbBU0fPKKx+QN66/I1PfH0N5UtVHX12nWVylUDXMxSp5/YbTYQAJFBGizUUIB2DuQhjb7b93gcyHQ7TYBWfsZxWwewkCsZHLhqXofsZX3bH17ToMI+YOjAVX72O01hRxZzoC4Na64B190f8ssf8lmzD3YizQvqJ2qYY8du0d/5Ox81r1C8Bhz4QhMHWTS1Du+TfdZrc/DSxXM699YZvfu++/SFL37R2Gx49luToNVWIVe0/YwmqGsisId1jXXPmhoIY3PjUxvgpif5giG7p6jxrl65bPcMjFML1Gw5j8pBsjnvwUDGZNzqWABF7hm+EiAJQcHsEbwBa/ZiC8QH4fOAi9GscuPlgDT3/pxXLzUchAHARmq3wX1qgZlbW9rY3FC1UjZgjIC6xx57VI8+9l5jel+9fEVnzrypeqOuZDxh7NUBLgfjGBUA9wlUfuwB5MH7l0CkrJZXFrS+saxwJGBrGPUi9WezVTNJtwMUkXDH5PXEtJ1p6uI7S3Y9wtGgpqanDDyE4YttSadHA+WMBWChdIK88MCD96lU3tba5oqFojVbVW1nMwr6g2bHcuLECQeiYzPh9Zudi+Uk1KrG/B8ZHbU1lRofQJ9ra8FrvV4/qCmiUiGv3btmtbyybNkP1HDsWdRur5w8aSoCk7zDjJRXzWrTQmVRshBXAwAAIABJREFU56EI4u+JaEonjt2lQC+qID7nQk3m7o5INKKR4RFbC7h2mUzGkTqMtQw92N1LZmXhugrWeADAppkwMjJs6xHrM2capP2Uw3ZG6cN/NldNNQXjOGB1G/U9cxJ/XN4/TtF4iXJuGBASeA+Aw/wBvCW0kN9hTvJvR44csfHE7xu/XJpI8XjAFBOsFfjCsq8BVFKn00hKD6Xt+WFpc84aKB5cc86RPWiq8LxPfu1JqxGPHz+uO++801irA+Y7xAjuD+4h7tHvNBbcWjN4DPxiqX9YA1CNGMvWQcs37AkMMDWPVyxwwjavGUuen5q1UCwaGYfXn52d3gFWvzdwws6z7ozAzgjsjMDOCPzKf/pXvVtvvkOhYFxLV1f0F088aRvkz/zMR7V7fpcigaD+/PNf0MTomPbM7Zan01OE4KFGSy++8IJW1zZVLFYMSMSDrevxa/+hQzpyM6zGlgFRue2sbd4ku1IARvE/5aDcalnAAvIbWLEctGGl0l2n288meObMGWO+UjjFEwljz+E95VKNy1ZAsZFyOIBxSWFDiAQJzvw7AT50ptnsx8fGDFzlsMxhNLOd0/W1dfMQwtOLDiwbN0WtBUB5uib/z+WzVlAS4POBD/ygZmantLS0oK985cvavXtOP/qhD6u6XVZhO6/JiSk9+/wLeu3102aVADuiUKwoGHZM1SBd33ZX11dXlc0h4SE4y4UW8L6SiZSlfuKZBd/UJDp4GLWQ1TmpECFUgKsU5Xa8MOaGY8g6FgfdWmSdHgUjeDd5rABz4KyTouGfBdBNYBNeRetra9a5phvMayYSMf3SP/8XNv6f/dPPmIR8enZKv/pvf9XYJHTb8VU9d+6Kvv3tl3Th/EUFQhHNze02dpHZE9QtUeUG2Mv4crDn+S1gCWYqQKsxpZy3GdecAgm/T1gVjB+HLopVuuwf/eiHtbi4oY2NvEnhvHiFtUp65KEH9KUvfdEKV+YBwKo7hDkGDb5mFFkb62t6+utPW1F3bfGajtx0RHfddbdSqbR53sLgu76+Zt11fMeQ5zHHZggnCQX1wgsvGGsVkGV4OG0ADOEVBEPBBqAIbrVg2fb0L//FrylbLBvDB/lk0OdRHHlTtaL7D+3XwakRebplhRI9Hbj9kHadOKTPPv0VZVt11XrS4tK6Tr/xtjKZdd15363as2eXpa8j3Y5GYpZw/cwzz1iq8uHDBxQK4k1V0/josHkjYt7fbvaMfUfR3W517DMUyttqd10gCIUy847gjNOnz1hw2K7ZWUuyZV4aiGTHYEi0EcVhWowMG2PVWWy0TDbGD/y7f/K7+omP/aTu/fC9+ty//9wNcBRQ8sRjJywI6txz5/W3/v1P6vb3367/8KP/QUtnlww8hekKsMoDz1T+PrAI+G5QlmCr1GhKH//5j9vvDrxM8XXFn/V/FFh98OETCu0dvQF+8rq/d/X3zJ5g4JMK4DsyM2JM2o/+x4/+tff833qofvfrfuhDj6o87Lnx3D/1k3fqD//41b/23j7+b39W61ur8gQ8So2lNTQ2qnAsoUbbq9dOn9NTX39W42PzikbTkoeEaQfgDc4cqaG4yuWMcrnr8vnbmphOa2gkqmjMp7WNFQOvrOHiCSkUGNK++aP6wmefUi5b1y2Hb1Ww763qU8AOvT0v3po1kyXXshlNxgL6oYfuVye3qaSvqzCoCIdWa3S4tcaA1T6bnrUG9mHb65cnmrCQKl80odTYlPyxuPKNttkAtL0BtZFgm2+eR138Fb2EB/VEdNeQakp4Gor1mupUS/InJrVdrmojl1eFtOxkStlqTctb27r5+G2anJlVJp9XvpCz9TGejKrVrRu42vG2lCluaT2zrnq7qvRI2kAG7gW8O4OBqNbXstrcyCmzmVOnJUuiJr2adXltbcNYh/FETPPzc5YW/eqrr9i9DyiDXBV/4b17DujKlat21IPlgxKANXoonVC3x1rt7G1g/oQC+NZFtLW5rd1z+xWJYaPjMf/ByxcvyN9paGwopqFYWAf2zRkj7eDhw9qz/6DWtgp65dRbSo5OGGO13fOpLY+a1sAKmJ0OXh4e/P5QfQSdnyqvzaHaAQ5R+zqQGg8krfw+LCC3/3mViMXUabH/wEyLqNZqWNo54Uvml2l+erCF/PJ08bnsqoMyxStF/R4lAgHdtG+P4jADzTago44Hn8iqrq9f1/ETt9oB//yF8zp/8bxW16+bncPDDz9iB3HbJ2DYelyoUr1S0y//0r/Ucy++pHrbo3hqRIFQXN1uQPfc95ASiVGFowm1Ok7uGUmgECmZhQkyG9Y9mE2AVKxXMPLxRPc1Ggp1W8YQHk7H5PfCFsVvuKfhoZh5CSeG0qYiWbu8qGalbiAd3pMrKyvK5XLmq/vQIw/JHw1qZeO6mtWKmvmiwj2vUoGYfB3Jj3VLLCH5QxoaHVUgFlat1VSpnFejVpCv11Qs5JW3XZG/3VKQBbcl1Ts99aJxrZQrWsgW5U2NqCK/XjtzQWfOXbL7eGtr24IgAZkApQE+aSLWCCwyxYZXXguxYz90NQJAnfmsYl+BXQFAe6vtArRg2/UtAQD/BmoSY6PabmBUOsemu6GccbW0AbDGEnbMTPv9/sPTNf6lAc2Ar80O4WN1820dAnwjIMvjJNYHDx7U44/R8HRe6wP2HfONuY28nXlFjReNhPXWm6f11unT+tmf+ag+9rGPWbgdtjww76rlqrYz285rn5Ae8411CezYFVE7YUvS6nTMw7TGOPj9tseZ/2VfLcXiS23CxzZmdZz517GATWTmrTZ+ku7rQNbv9RA+5MAwvJqpGVBVmedvytlTELCJsgTwn+vAPQdAztzHDxRfXLfwOxsj7BLGxkbN557GCddyZnrG9vzDh+fteVAhXLl8VefOnbX3hF8z+zXXh7qKsE4k+4x9NBo2ADUQ8Mjr55o1VSzltLW1qu08oVAtqyWphQnUAyCjPgTwxM4kEk6r1Qzp45/4fRsr8giOHj1iQObS8rIBq3/y2c9ZKKojineNNbn3wLx8Qemlky+YfU0w5DNbEebgxfOLuuvu43YGoaly4ewlW6cfevQBs9AaGRnT0HDariM5BVzbqakZmy+Li4tWL87OTpkF1OrqilbWVu3fWP8gDpj6KEdy/H5jFSN3p/4MeIMq5YsGqma3stZ0npma1aF9NyviTSoaTlgzmprc+AD9sKbJqUkjohhTM583wglMaQP5zALCWVtxE3JtabyRbM/9SEgwc4I1j4Z9JrPtfFth1GMvYKFaWBbAKkW2T5MVCy3mA8Y6XDfWeeq/tqnmBteazzvIZhgQVTg7ce8yZrCduZ5Yp21srKlSySlIqFwkYsow5ih+/nwunovxHQTzDkBPd986hq7ziCVkdluf+MQn9K53vUuHDh2y1+CzmnLC7zdbAM6EnEd4rQGw+t0A6411A5uwIBYG3r8GXA/CqiygrX+OGKxBfOX64gXM3nb16lW9+uqrRhL6+Z//uR1gdQf62BmBnRHYGYGdEfjejMBv/cFv9eZ3H1DAF9GfffEJXTh/yTrFH/3oT1uKcGE7p6888ReanZrW5OiYrrxzWWdOnTYAcHN9XZcvL2o7V1CIlPr0sHq+gGLxhNLDo87PxgIBYBhu2lc2Uw9hTniz0tnvJ10C9rnOpRPrUFgMDnl47FQIuKJjS4ezhyQJGWbthicRnmEH9u03E3tAVg5tbPR0atmsB+FJbhOXMQwJl6BzD6g0PjlhXVyKGFiiSOJgQbU6DtD0B70CzDh680364Ac/oC9/+Us6+eoruvP22/VD3/8Dym/ljOVD4NeFi5f0zDPP6ezZC/L6CI9Kmv+UPxA22f5WNmtWAMVK2UJR6LLzoGCD4YlfGkUPh0E3FlXzncIr1RmwuwKZw4sdcqxMYHS/YwlgEh0K8XbNnsfYKkgVkef6/FYgn7j9Nq1dX7EirFGvqpDPG6uBTnohn9Mv/MIvGAB5+vQb2thalT/s08c+9qvGjgRULZVqjrkVgl3aMgbu4sKSNta37PogbYLFhRWAOxi5wy0FOlJSiiquG5/FglSQyvVTUPl5fKd4fpgkAJcTE+N67H3369y5q8rlynagAljdMzeudqNsBTSHHHxIE3HkP3hYOcauzYF+IumVy5ed11TXY/OFwxahVhSFAOADs38M8hkP5sTExJhJebEBoDhkXGgAOLB20+RojsFCErPHGGm/9Ev/3lhlPUt99SmKzzApzPWqPnj/PRoKdBUOtBVN+jU0l9bEzfP65J/+kSpen2IjFLstXb60oM3suo7dvk+JVMxAd/Mz88OCS+qJLz2hqfExYVdBQdxs9BnXsahG0ngAw9rxyNN1BzWK7HI5ZxJZxgpmAVNocnLamLyA0BTTyDI3tzbtwEioSGqIAJ+IJTybvLPbs7RWgGgaKAAVC+9c11985q9MNn/XD95lhxJ/0G9BIJ/5lc/o9FNvae+eW1TsLevv//bf1+iuUWWWM/b1uwFNbANuefgWIctPjCZUypQMSB0Lj2urvnnjd0vZkhIjiRs2AtxD/yPA6tP/6St69LF7daWxfQP83Lt/SlPH9+pv/pu/afcizBWe+7/84n/R0smL8iVi+sef/sf2bzDY+D42BdgewK4dvO5zv/0NffADj+jk+uUbz/2JT/5z/dzf+/UbP/OVf/sF/ZO/+yMKhP3yBL0KRkOqwIiKJ5Uv1fTyydM6f35Bs7v2qtfjYBU3rzAOUtwzo2Mj2s5nNTUxpFa7qFabQA5AirJCMZ/k69rPY0fRbtFZiMjvTeiL//UJpZKTOrDviPyesHodr3pt5nxEHfmswbRydVG+RllzI3E9fu+d8tdKCneb8sGCbDkJncmD+fmBfNVwVsfK6XoD6kbiqsmnCBLO6V1q+vzKlCrqhaNqAqwO5MP4R7eaGvJLI34HrCa7NSV7DUVomNRKKntTqnSlTLGgUqOp8fl5vXTqTcWHR3XbXXcrmR421la5QgBJ0AKLao2K2mqo6+tYgM7q1qqyxawSqbg1z8x1hNDDUl1rq1uKYL9QaalWaZr6AnIYDO+zZ8/bPT47O2PMIlirly9fUiqdsjWJgyZS13K5ZvcWa/nGxrqtb7C5YIGl0wljJnK45vr5PHjleQzIHR+fUbvr18LCmoWX9UhCbpbMc3bf3IyOHztqAAYyyEoNa4OCRqZ26eDR4/IEw6o0WurSRPO5kEb2CcDVcBBf66YdQtnTBqnLrqnl1CAGsPRZrQMA1nlF12wdRPKMJzX+lXiqAt628fbDx7vnQgV5hK251TYvUDxCQ722IgRXeb2an5pQDKYb/wX9Cg8NCYfDt8++pWPHbzE24pef+ooy21vaf3CfkqmE7n7Xvbq6cFUBX0Bjo6NKxGECd01+/Ud/8Mf6/Of/TGsbWXmMcRxWPDGi9z7yfnn8JFsP2VjUCTMJkgBds/UK30DzZDSLGeqMvty605W/3VQ6HNDMJOFWYXVaJTVqOTXrRfk9XQvg4r3s2b1H1WJV6aERU2VQM+RzObOkAeg6fPNNCsRDyhZyKhfyun7pshLeoOrZggJdgOqEKVjq+KuGwgrGI2rhIc695evI063Lr5Y6jbKGqEFaPXWqbfnCUflGxnStUNLbq2u6tL6lxY1trWdJtg4ps5FTIVuUr+czuyXUBB3cQMJB1UBm+TvAi+UieeQ3tiR4k5MlUwyx7w5AD37WMdH6UmPWHHxozV4IQNRJqc2iyIBV59k7ePRzd/6axNd9n3rFgUt8td/34rPcMxYn48MeQo0HyEVA2ezMjM1hrhdAMWqaZCKuRNKF7bD/J5MJY4lm2atqNf3dj/6MPvar/8b2skg4amOCj2V2y/lQWtOZdcoslJwNEYxV843Fx7TVUR0/WQ+e01HzKue1LMSrb5sBsEQDGrDR7qN+uvpAyj9g1hr41eZecd61A/BpINMeAFGmsvK5RgjsQ2O8xmOKhiOmpOIrtQue7rwXAjmpbVB4Dd4TnpWAlfv2zbtQrW5Pa2urRmygCc/PYlNilkwAxz6vWWzRfHB2GbBVCaDCVgT/TkJ/ciqW8mrgm4wXtllexzUxOd4Ps2WuBBUNpxUMDOnFF1+29a9UKVkmAZ/n2sqKZSH80R/+sUYmppUeHXOMTBpHN+3X2vqyas2yrq1cUbfb0P79e+2scenSZe3dt9cCp64tLWtrM2OAMw1fVGqArWPjExpOj9jfh4aH7b6ESMEZgys7Mpzu16Zl1Ro1+12UAwMv1FdePWnBpdTdjRoWMB4lYkl1Wj2F/SHzqOdemBqf1ujQlFKRUbVqXbtWAKZ8Ducb7AB+fOdR/TilQMEab9S3DvRzTGS3f6K08xiwCrgNMEhdZucPfF4bLTv/UJtxP/BgjvI8XO8BqYL/Z04TuEXZyd9prtDgBGx2oU3cqx47D/HgOV1DoGt/B5zke4DN3JsetXR9dcVqZpob1LwLCwvKZDZtXvG7RmSxYF6nMBvMwcEawP/z/lG1UUsCog4ad9wj1JGWRdFv+t1gw9+ww+gzt28sLMZNt/sCwJbntlDcWs1AbJ6PvZjPObBi4LkBqWGO837Z67DNghQxPTmxA6x+b+CEnWfdGYGdEdgZgZ0R+OJTf95LpUZVztf0W7/5SfOL+/CPfFgPvPt+Y/m9deq0Ll+8aF3kWDiieqWqSxff0UsvvmT+mfgwEuu5/8Ah3XridvmDIa1vbimby6taQ3LoUyQUtLRUmAaZrS21MUMnbTmRMGCV4gQ5NRYBsCo51LFRwjRFqhOORlQ2k/eiSaZ8QQ6zpI/itRUwFix+O/Pze2wzpVBikzXfoG7PJEl8ZdOlYEBiDjuRxPVINKp6DXnMkHnJUXglUyl7rySmArKWK0UVy3kDWEkZvvP22+xwyKH3rjvu0C03H1PQ6zcGKYUScrZXTr5m4Or6ZlZHj95qclu6rrBV1zY2tXTtmpp4XyWGjA1oHl1IbC0IoGHgHcU0kiPGhIMshQwsBYBVZEYGcvUPB657PvjjTjoWGEEQjCV5DryLHAyL9OnozUd05fIlO5RT+DVgINaqJm/fWF3T+9//ffqB73+/pmYmtbG1oVqjpDvvul3jYyN2QOEAwXvqdHiPzgeNYodrU8iXTMJZKJRUIsQMCwjA8EbDuuvDIxjZOxuAATRsQLFJiZyc0x3AYLfCLGnrwQffo+GRlK5cWTSfRAJ0/N6uHrj7Vn3zG1+1gxdgAE+AJxifuVYt2zjCPIN5Oj42bsUurw1z6ZWXX7ED5uGDh11QWjxhB3sKMOo6gBWAZp6LAo2DHg8nEU7ZXAIAHh+fMKDb+Ue1deHCgn7jNz6psYlpefCko2glBbhaVahR04+97yEl/F2l4n6NTqUUGg5rrZnTE899U+1wWDP7DmorU9ArL59UJBbUvQ8dV6GSs/GAhYrEf2hoRK+9+pqGh4bM8zcUxDKBcLaKFeqTExPKbOW0vV1StUSDg4CrXRpKYDfhGHf4RFrgiEeOpVqrmBdVdjtr4Mz4xLg1WGBKGxxFMEOnY9eUYIvxsUltbmypkC8qlUiqWurqz/70afNDRdJfyVeMeToyMq3bbn23UqkRXXjnDZ09+5IxVSf2TGhjYcPYpu+67zE79L128pv/3e9j0fD+x79fb555XZ//4p8Kj9bYUEwXX7qotXdW9Yn//H/p4qVL+t//z9/QUCqpv/szP60nnnxKFy9e0oc/9IMGjP/2xz9lB/Ff/uV/oLnd0/rX/+o/6Z13FvSBH35Yj7z3Tn3iE5/X2bevWpAVDwDTXXOjuuvevbpwbkVnz6za9wafiZ9JD8c0MZnShXOrZr/wkz/1uHbv2aVP//6XdfnSkj7y49+vv/VTP6yvPPEtffzjnzH/yI/++Ad1YO+s2r22ASHZwra2Cf1o9dRo97RwbU2dllcTEzMqlKqKJ5J2SAXQ4HCNb+fqxnUlYoTkVWm9wCFUvV1ROIZMH3/oqMxCsR0wUHVleVsnXzij2Qk8K8cU8kUN5MNrlOAqD1LhTkcLF69oOCTdedM+HZubUpSEedK9m3XzCO6jkmZNYC2wvo/iYP3q+YNqBSJq+sJKjI4rPTWtcqerzXJVvmhMLTwwbQXqqtOsK9BpaiTo1VjAo6FeQ4lOTfFeUxFCbWoVrbSC8seH1PZ6lcFCptHUK2fe0p333a+jtx5XNp+3JhV+hwAOMPBpJjk7gK7qraqyuYzylbwx6RhvAk6azY6Wr61pYz2jubl9FtoGuAnbHDbr6dNv2RxA4cDB01nU+PTiiy/q8NGbzFsZZhi+0YRRsebTbOSgh7qAwCR8VU0NSgq1hQCBSgHuIeXER8+n119/S0uLq5YeHicMRcjSgzp+5LBmp8ZNXcA+tZHJamFlXe97/w9pfGZetVZXpVrD+XiHw3bfEGpjFph+n1bXV+29otzg4AkDn4PxgOXDWjYAdAz26gOt3wGPOMzjHQkDEXk0DTKY94QxupR4hK0Aq752S752U1G1FcQ/ut1QTD0DLFNR7AqaqsCygtEfjRi7+MDhgwZUf+OZbygYCer+B+63fbreaumJJ56wpir+13jzpZKs+VdsT/n609/QSy+9quXldXm8IR08dEyPP/4BFcow5xMK4+8L4AHYBYu227Z7xvaaLg1WJOfOUsVDUGK3pemRpA7v3630EKyohnl2txsltZs1C5fazmQ0PjpuFiyRUMyegyYhIAj7KKEvJM97g9h01FQuFJRdWVFxM6NLZ95Wo1Iz6XI0ljAmpDccVTydMtZvu9NUJOBVDOZ6NKBGcVsxv1+BJspsnwLxpLa90qVsVqcWl/TapSu6nskrFElpNDWh5UsrquTLCvsIPCNwS2riXRoJquIBeO+ZZ6qvDTMVD23CdJys32w8+A9ABn/kBvvAwBvSgYYD/88BGDiQMjv7Qpju/Uisgc+qg1Cdz7yFRTqfVes3EpLXoXkByATIyudvyO+nORs1CxreG++J/Yb9BJAsjo8njLy+1QF/d0uIq1uMwSppZCitd9//gL7xl9+0fcpYiMj6vT5jIcIuxpIJYM4ZCbjGtFknDViAEIV7XWsecK1yue1+MwKPetidkX5twh7MB2NJdDYF9sdWDfcZHHrjM+sPvmc+tf1msvudvuTZrIN81qzh+pgiACsAxsmP1UFAQT4jPsEB9oVxlcrItvF8jTr7Bxq3ESwpJs2SiP8HcEOyzToEaMfPUbPzPV6fhn6Vpg/3sJ8AQ8YLyyO/hYvCvGctZU5TUwDo8fkB4QYsQWOsBuPqtP26cmXB7jfe2zbewfmc7RHHbjmhX//1/6jpXbstDJDPRl27a/eMet6WeQm/fe4NY8jOzExqYnxcNbywG3XVzOLA+eXuO3BAE+OT+tYzz1jdPjY6bjWc1VwondpOUo6PNlJ6lGXYRZnCC+VRzLH1WQOp3c+8/ZYOHjhocn9YzVgQMA8nxqZU2i5YYzgWiWkoNax4OKVeA1VAwOYTQbfmgds/V3BmoXnGOKNiYn3gfcEOpYHt1gunIAAUd9kJME7JHmDddnOL34VpPQgYxP4KcgjsV+pT8xI1AJK5BenAWRlbeFSfPesSBXpGbCj2fWdhxPKgEUQtgerswoXzBq7y2rz/YQOeI31Ch1NBAGLi58vzcd2dBUTohhWGa1a4+3nAVrVchE7HlGY3ZPv9dcXqGCPGQCqJ2Lwf/Lx5OPf9aQcMVOfxLLOaA6QFWAWUZf5x3oCFzH0F6DrI1jBVXr+JyHmQZirXhaYEDbF3zp/bAVZ3oI+dEdgZgZ0R2BmB780IfOlrX+6RDk2y7Bc//yU9+OBD+ts//ZOanB4zb8Y/+P1PKZ1K2cGN0Cokefgwvvj8t83Ph80bqc/efQe1b/8Ba8eurm9obWPLNjo2bIrfbGbLDqbIzyLBoIbiBOrETM7FcwOCZjMZK8YJUkI+wsGQLi/AD2FTeHZSTJBOD0iH7JJdFz8titnJyak++INPZNNeH5N9NvAB+5UNmcOvdbXpcFoiPXIcZEUO5DMwaWJCFdiO4aAlpcKqQfI3NjmqgElOYzp8+JAOHThgnXHGhCAT87KMRnX16jU9+eTX9FfPvqA777pXS8srdjCFsZorlpTBI9brtVAhK+4H3VtS6+t1Y1nwmSwUxtcPezAgs9/9RuPe7+g65tjAB82xCa1o93oVilKkYQVQd/IlM8V3EiMO29euLTqmqAcfV3d4iMWj2trYNC+in/7pn9Ljjz9mKcv1RlFxwgxGx4wVPPAEq1QoHF3ByfNQINVryEoBHavm4UqRncvnrIuOHDRPwWd+b15jc1qnHbqZF6AWH1lkU+7vyPNg8n7kx39M15avW6FtoRMhAtB8uuu2m/TnX/gTDSUTjpUq5J6wR/mozmuVzw5YD/MMu0iKMqR5V68uGiNk9+7dBjJSnL7xxuvWbaf43rd/nyYnJwxIBNwGhGeMCE7DLmJjY8vCVRImZexaIilA4+k3L+gvv/m8ZnfN24EJHzUfvrLlsuLq6KHbjimsptLpiOb2Tsub8Ompl57RN05+W3M3HdHeIzfr0uUls1m45cRRHb/7kNa3rtscA5Tx+2geAIzhH5ezgBq/z2PAKp8VNhhF8JVLi1pZWdN2tmgg2uzUjG4/dptWlpeNrQsjZm5+TqPjoybzX99wlhDbuW2TkQJYMb8BEChiaWBwr1KwY4EwOTalixcuWmIvtgLzu+aVy5V0/txlFQt1RSMpY0l6FDXZbpgEdjwofS2VqxnV62WlhtIWIhf0OyYDB45aOa/t7XU7mI8Mj2lyfEKxKMyOmIbTKQOsKuWyjh07qqnxUfO/44BYq1aN1Q4YFQwDoDVVq8Pi9Wh4JK1mE0sMGB7O6wwgjgYKB1rm59Liil45+aZy2zkNj0Q1OgbjsGzsw2qFQK+yzfH0cEjj48NqtGGXNOx9WpBbFDaIxxj701Oz9mdsbNJ8aGuVmh3YWEMZS8eIb+nS1Su6vr4prz+scDSlTLamod01AAAgAElEQVSgUrGqWDxlzSm8/jg9wUjG6zkUBUAsq9OuqlrbVqdTw4JU/pBHoShrY9EAJjxEPYqo1fDrxedPqVbsav/cAfk8YQX8LgSr08bCEADNq/x2Qfn1dc0Ox/T4/Xcr3m3IUy2oVcwqpJ5iyLqxAACYMZkqWJM7xDlgNSAvadqekDzRlBLjk4oMpVXAg7jVljcaNQ9Wgx96HXXqVWOmjoX9GgVY6jYUa9UU7zYV6TXVrVe1ooRCw+MWdnRlZUUb+YLOLy7qb/zNn9DEzKzeuXxZi4tL5qsMq62QZ13tyBsE+emq2W2oXCur0Wmo40GO7oAU7oUrlxeVyRS0a3aPSWexsyFohet45szbBqjOzs668AsDibq6ePGCZudmNTqWxqGhn9TstQYS7ErWPNQFKAKGh1MGnNHecknKNM5YIwOKhBOqVrDTOWl2BBZIxsG709TkSFJ33HJUo2lCm8LGWL2+vqVcqarHf+CDwJcq11tqdXvWYGPcAaUAnJDcc10Wlxb17LPP6qGHHrK1GdYQh03uB/bFQajJIHRl4HM3kIoDsPj87Ldt81IljNHjD9p1N5sWCyv0Ksz6DXuvWdNwyKdQq65gCzuHjgGsw9GwKq2GapGoyjT4QiHt3rtbkzNTevvc27q2sqQ9+/fo9jvvsPvhuRee10svvWzefOzJR47ebCywM2fe0rvedY/Ovn1OX/3q1/XG62fk80Z03/0P69FHf0Bb2bI83rAisaS8/oCBuca0NZAbr2ECyzpmoYJ/YyyWNNsEgNXdU6O67dghpVJYCtGM25anh5ewY0DlNzftHklEE2o3u6qWawZCsq+wxsKgxNOPtRSwsVYuiyiVhXPntHD+ogGz5nFOsrfHo1BySHPz85bMXi2XLNQr6u1pbnxE9VxWIUIfuz5TEXnjSV3JZfT29et6Y2lRZ6+tqFhrG1PX1wmosJ5Tq9xQLBBxAVSoNJDbxwFWO2rTTOhIga5HQQ/WCh4Dmbh+BmL0/UatzsJj1Xw+DSW54atqDbW+76fZwhizzbF+byAU/VrEQB9+Hlly3yOftWEAkCCTd6UJez9AGOt9z9YVS0InqC4UUTwaM8YptVosGrU6z4LyMBFhzQH8RHLPAtbvKNP4J7Rpc33LQBjAMvZHaotSgUZvVvFkyv7fYC1k6QPnWQOXaVYTCtgzcJX/mq22gctIpQfAGc1hA6AHrN1BcJcBqy4s03kbuaAueZCCo84B0Ha+1AN2q4FgPE/fOsFgWXNf6AeAsa4aoxgAC4/bjhLxmNXKAKtOmu1k4M5DHuYygbKOHUlNFolhl4AFid9qHRoxNOhR4nBtXHBX1MBU9knsM6jVYdr7fTQpWgaQsZYBEAJiDViGqJ8I/2vTFCQI00gAhHlWVO0zC8cnZ/Rrv/4fFIrENTM7a76ksMnZd2d3T6hcy2tjc1mNRtkspqanJ0yeTxMbxRv3GnvggQMHTM115uzbdn0BVzkHZLayBqyissG2BEAPZRdrMKxQs7ZKxe1yANZyDQBGOQPQOMtlc+q2u9b8sEDOkUkVt/OKhKJKJahf0ooEE6oWmlajcI/38fMb1jx21ggS+ARDMmJ+pFwH6hnGzoVW9e839iAsOvrBcM4T9TtMWH6PexCglQeWZ+wrLoDWsUQBdd3DrcMG1A+ICn3vYAgETAK8Z9kjWNt5LWp/5g417uD/XXOtazUU+QJM3s3NdbNdAFRnrnDNqbPwE3ZAsgOLmWvGYO0Hyg2C7thHeU0aGk4Fhq9/2EBVs/jo+zYbC7cfRGWtCGPiuj98VrNBaFK/x2xOMJ6DwDDuQ64jP8t5kJ8HLOa5ubasH2Ztw/c8HssSWLhyaQdY/d7ACTvPujMCOyOwMwI7I/DVv/zLnt8X1l9+/Vt64flv67777teHf+SHtWtu0lg9n/79TxnIiIxidXlFfvlMcv/sXz2npcVrVswAMk1N7zK2HyBYJpc3Hzs2XVgoFBRbmxvWpQ74fIqFkHQlFEe+4Xb0fqhV2TbnXbtmrYh64dsvWkcXGSCFh58gJJhV5svaMDAJpquBph6PeTpRlNRJRca/NRg0CRQPAD6KHooKNmfM2gHWCOnxB4J2iKO7yZ/RsVHzXEUmBbhG4vR2LmPgxrFbjyoc9GtmblozszMmTeO1Kb4BmTkMwBbDd/Zb33pef/yZz2rXrj3aym6bJAytKqxVxgmWBIAhTAAXOuVRhwNgo26FpQUvtJ1sk9d2XWnnk2fozo3SyqhjNwp2ijj3O4QeRW746RmXpB8CQSHENQBAAzSDUen8RKPWfS4TSqauHn30EWOuTs9OKBL1a2pqxIpNS7S1BFTn/URxDqME4NwdvPrJpZDc+jJVimD+4JG7dG1FtWbDir4Gh31sIPpBXCaxMnsAnxnnc7gZGxvXh3/0R/Xqq687j8QgUvioRoZimhiK6PlnvyE/c8C8v5DtEd7ifGYdM8vTT5BN2Gvy3pPJISvaYUTB8Fxbx4erouXlJZsfMBxgh1CUcbBirrvp6rEOOAErhGjh4wQzBbAGL6fTb75lUu5Mrqyx0Ulj1oTw7Q34FPP0NJOKazIelqdV0cRkWvuP7JU3HtQXnvoLPfn8M3r3449reHJGL7z0mk6efE33PninbrvniArlrH12QuaQebeagI6juozsNBEn+FlNGCihgGZmdmlpaVlvnTprfo50/DmDxiMJHb/pmK4tLmkzs6VYIqaDhw/q4E2HLO2csLZoPOJYLf2iHdYHV5MiFclcp4W/WFfJWFwjqbROvX5K66trNp9G06PK5wra2swpFR9VPI7ELKhqtatm22uydh+euc2G/EGPhkYSGhtPW7BMq+k85DgckmwN+FavVazYj4SD6rYbJu07fOigHn30IRcYoY6KhZyFN1joXcPd9zDcDSxoNe2gxxoUDsH+K2tp8aqG0kmNjg6bxJH7nEMMKcIcNGGZLC9fM4CZ80u1mje2dhXZJFK2GI2akjUE/CEn8baGD2zNVle1GvMZ1lVcI8MTmpyY0dTUrIXrcREAQCy1u9e1sLxyraGXXn5VnZ5PqaFxC367fOmqPB6//MaOgwkHOCylRxLaym9oaChqwGqrXZHHi/TZKz/BZWGA1bI1uzyekNqtgEqFtp584hnNT+/XzMQuswEA3COoCcAIRhSnzsXLSwp2Wzq4a0KPP3C3quvXlFm6Ik+jonQsquFkyg5oJJ0DEPU4GOKT2mfcszYjXa72goqOTCg2OmGBU4VmU01fQL1QEHGyuj2otC15mjXFei2NA6z6e0p0Goo0qorC4gPMa9R0PTwqTyKt9UxGZy5etOCf7VpFP/7Tf0ceHzL6BWMcwQQGmMxmNk1mibwYtn6711Kz01TX21UgGjSvUO5f/GqXV1ZFU2h4aFyFQtnY3TBPAUmvXVux5gT7wiAYg68w2AjC6qnlZMzsR12vBWKRFM8eYGtrMm6NuGq1bCDJgMFDqF2j1lE+X1axgMx1TbU67E+aL10FPT3t3TWlowf2amJs1IDVYqmijUxOqZFxHTxyi/LlhjGbbT8MYFtDgn3DGgmAoCStr21s6Py5s/p7P/cztj+tb2Qt5MWY+mHHJAJcHTDQASb43oCN5fOy/uIV2TT2HuCQfAGxhXH9GUPzRCfIBcZqo6qRkE8xQPFOQwm1FGjVlAr6VGzU5ZuY1FZPyjcbevChBxVPxfXZz33WcKe773uXjt5yVNntjL7y1Sf1+htvmC1NMBw270EO1Cg8fuLHf8LWli9/6St69pnn1esFdN/9j+iedz2oegvILahAKCov9yHJ5cw3AFYCtmBRdQnlIsyvLmqeXrupsK+nA7undfvxI+ZPHAz2tJ1ZU7fD9XT+7U1sbSpVjY5MqN3oqJQv2T6GNzzNNsAG1hi8xQkM7Lbamp2e1NrCVatdSrmsyqWiqs2mssWS/LGYjt16qwGT+WxGpe2MuuWi5oaHVc1sKuzxKuIHAIvLG41pMZ/TW9cWdXpxUauFkno+gJeQNla21CrV1a23FfXTLAmo1m6q1m3Lmwir6umopa6IXAp7AgrQCcDmhBqDzcBCdfyWYs/8szlAjdBPHTdWXB8wdaw0B2ja/QuA2HMeoA4UdEzVQVAVz8s1gKFJbYOdEzUJr81X25sh1/ebDvwizQHzWA1FrQ7x+wLGumQ9x5+D3zO/U/NYJU0cQIpmcU/tZtPS0fHRr1dRp0TNzglGOYBtMV+y+gjPdgNVu3iNmuOrszMYAMxmEyB77+wNBADyGqypvA8CfQBWYUQzFmaR0K/FrGndD9QywNRYqgCisAwZN0BTx1S9EfBuSLYDVgeMV8dItHgpA+BcKCnjj6zbqYRy29tWf/A+AI9hz9NMxiN9AJJZyBK+u5Bm+5Jw9lVALcCxaMwFxZJ5EIkCloXMwiQSDRlwBtAKwDqQfVsjAZ91GqM2hnx+n2PB4tNLsGIT9QQNH8e6BSDEBuvjn/xdLS9fN/k+dfvG1pqWVhaUTkdVqG7L621rZDSpWRirk6NWs9LoZKAMZCNMD29kQucAi61O9Votef36mq1neIvCRkaxBnDKWWIQRIvqjQcMXuYNZxNqfUgXeEmTyxAJx6zp7uv5zQogFokb8YEAv0RkSO1Gz2yYAJAH42mYvoGmTnGG4oHxgzSCNQx1MfcQ/uWWbE/lRgOs03LvkYvDXOE60ojoOD9hxg37JZoKzAeUcMxBB9J2XQis2XO4qnngeWwWYN1OP6fANRW4xuxP1CnUuTwAO/n8gwYbdRfnKNb0hx9+j70XGhEA0bxHasDNrY2+FYWzS2MMmUtYrQyCEbHB6U9A89/l/MZrMT6MBfslr2s2OlaftW4EFQ+8Wt18c/Zh7sE94oBWAqhQWjHWrM18njfffNPWLkgAsG6p33gNmM98Dmot5j0Mdn6/03bXYeexMwI7I7AzAjsjsDMC/9NH4IWXTvZisZQ+9buf1ssvITuO6fY7btfdd92hZCqu/HbOiri3z7yl/HZe+3bv0c1HbtYXPv8F8z4ioAlZ9+TUtJnS5/JFlSpVO3hxsEnhgYUvaKNuqccwypBjAOalAEIp9AIBbW1u2eZH1xciBBvn1aVFky+6Dih+XAFj/cCYcT5wLk0TNqbVx5bWCWutbN9n8zY/nyad5oAd0kjKJU2V7i8sHhJGKbzppgKeFUslA9QoAvh/2IrjE6PKFba1sbmu2+84rscfe5R93gBIClsKb14PFtoQqZl28PRZIMkf/9c/0dLyqkLhmOr1tgGrFE3NdseKI56EQ45J6/EmqlXVbbV0++0nnMF+NmPgJ4c4GD0VGHn9bq75oBl+6bxV7VDUL/Sc91dP9Ua3z+IkQ4nXdoUXxTljx/t3PWFXHPIzJlcihbTZMPnP8eO36M67btPMzJgeefTdroBuOLYIBSHFE6xN/s5YON82x1Lhj8kPkWDRvTfGVMfYu7kCzOGMNrdgSOYMNET6RfGM/xzBDwCrsEj2Hzyk+9/9oF5/7ZQBnIDho6Npzc+OK7+xomsL71jBxCGX4m5weAOYdsWj3xJOKcQGjCuYMXYoIXXWjPE37dAICMtBhaqeeeLYGo7x5Pyh2sZK4OAHkILJP0xlEq1PnXpTT33taW1tFRVPjVvB3qyUFfV5NZlMaCad0q3796ie3zDZ7+4909p/9IC88ZC+9dLzevKZZ3Tvex9WudXRU08/o1dfP6Ujt+7Xw993n0IxvGwJjIIZjaQNgDdtIRUm0wphi1G3z0q4w7N/9bzeOnXeGiSRaNzAhG4LMlPU6DrMO+SovoBP6bG01jbXzE/1wOEDltrN58e6Y2lxweZMqVA0UNU8eqNRzc/MKhYO6eyZtxTy+a0B4/N4tX59XeViRYkYlhEcTPE79Igss1hyWMl0Ws1e10AuWITegMdY0ngQwhLjeuGRG/Jjw1GyeRUJBWyGRyMh7d+/R+++/z4LFQr6vRaAwlw0AKsNo8d5kloKNKAw4S0wb1r4xm7o6ae/bs9x4sRxmyuApPjykirP7+PXCcOaw+34xIgy2XVls+taWVmy+zOVThoIhJdnNEEiryGLNie5xxlrzrfb20VtZ/FRw7d2WDcdPqxwwKv5+d0W1sfhkObKnj0H9Od/8VUtXVtVIEC6e1Tnzl40lgZrKwdEQm6aTbziSsoWNjU1PSK/v614PKhoDOYRSe1NOwzD8sbepV7vKZ9rqLDd0DPfPKk7jt2peHRIfhilPb+BqrDU8CGsFCvaWFnTVDquW/bv1u2H92n72iVdPP2qJpJxzY6PmS+2WXMAWFg6uN+AVUfMAswEWI2p2g1qeHZe4fSoisZWbckfT6jl9TgmWLcpb7ehYKehuNoaD/k04usp1qorVK8qzH0MuNBsaCkyomYwpqvXrumtixd16JZjSk2M6/5HHrFDdS4LY7ejzOaWhpJxbW2uGzDv8fcsIM+xLTvqEsCViKpUq1gDZzg9qux2zjyLI5GkioWK7WWoME6dPqO1tXXt23fAZJwcONlX2E+Qx45PsR+4ULco7K0u+xosVSxDenb4BKAgJZ55AtjNINFEi0QSKhVrOvnyG9rYQGZMcAzKCxwDuhobSurmwwc0kopp98yMrfUbWxlVai3dcuJONbteNTuksjuwwXz3WjRNWmax0iNELOBXvlgwj8V/+k//voEkr776lhYWlvte0y4McCD7Zq0cMKsMAA4BDITU67DuNQw38/pDEgFnLXxBAXl8dq97AWpRUjRrSqqjlLejuJqKcm29sFbrKjZqSu47oK2utFbI673ve0ShaEi//6nfM2bpAw+/WyfuvF3ZfMZA1c9/4fOamZnVxOSEyZUJ3wNAfvCBdxur7Kkvf1Vf/fLXVCxUdejwcR06dIvGJwntiVkQW9tCHeUAOa+T/hpwBhuRQBgfvpuE1bQsKOzmQ3t006E9Bu7EE0FtbS6rUsor4PcaWA+4h8Y+PYyFRlhOeO5AARquRdQYubyBY+yNrFTzM5NSq6FQKilvu6lWpaxCraL1bFbNnnTw2C2GpxWzWRW2tpRbXVGk29HW4oLigaAS0aT5fRP81goEdHFlWafeeUfVnkeRZFqNRldLV5dV3i6rXW8pRAqQPKrUa6q2m/LHw6r3OgYQcp3CBCKZfU9P9WbDgAhbF/E0p7HC5wFMtPvTjZ+BNTR87R7/bvDUMUfxpMRqwAjofcXMADQ0kMnA+p7t38hxjTHYgrHqlDiuWez+n3XFGHYwVgMEVqI8cazPcDDiaJx9tirNeQBHC+PsA6vUTgCuoyMjQj5NScTey3qOuoKGSTgctWbMILTKmKOwPQNBZ6s0IJn2qDdpajfNUxhQs9ao23iw/8MOxPJoAPoNACDHqAX49PedCmgWOw9k1BHUxHy1xveNV3PAKgAlTwjYC1DHvwG8G0MYpqtZB3QMjAa0q1YqBqRT+1qTBGC1H/hG3UbNS9OEMYDVaJJsQFnmZ8B5tNIoBABljWMssRqg/rb7Px7VEF7SPEfYqb5Y/2gyj4ymDfDj/oLIgFw+TjK9AdcBN1/6dSlgKPfN5z7/Bb308iuWvwCIu7B0VcXKtgrb6xqbHpYv2NXU1KiOHD2oCDYW1ZKtUdRr1BsovNbXN7R3H2FTSNHDNqdourPPQ5bYzuZtHFAeVWs182xmr43Go1ZDW7hTm6Zny8K/AOBYP3n/gPnM51qloVatY8qbVHzIxisajCmdGjXrnEKuZPPJKWvcqcMAf/Z/FBtev10T5l96OG0NeNjCZnfWYj44f2FUJazLjPXAG3SgJhgAq3yPphLnEe4Hvg8bk/qENc2aYGYf5nyLXajUoOng1j3mDQ/z0+Z7sLf73qvMCQBRfo73bIGs6WHb0wBVeR80FnkfZA1kspu2Hg6sL5grXG+AVa6H+zyOwcr7SMaTWl1dt/fNc3PGGnijMn4D+T6vzRnPNU4Yx++AqoPALWp1xgkrA4Ba1haA1anpKVNmsE/QVBkdGbXPS3gdg00TgAYENc7ANg5/3x1g9X86lLDzhDsjsDMCOyOwMwKMwFNf+0avXmvpj/7wM7q+sm7deJJXx8ZHdfDgPv3tv/W3dfnSJb387Ze1tLhk3e398/ut2Hvyy0+aNHn3/B5jrZKUm83nNDU9Y+yNrWzG5EN7du92Hc2ATxtr68psblpxNzGKLySMr44Fp1C0sWnn8s6gnMM6rDSThRtois8gBxoHcLEJs2nzB4ky8nmAJUBRNn23QTv5C68F+ATjCJ8eCmNYJnir4nkK0BuOcCB2CZMwyZAzUUQam63VUKGYM+CNACcOnBRw4WjYilC8SfmdRDKlRp0DWtqYZ098+Un937/xm5qYnHUBVv6QMRfqyN4AivHeM9IE3pmOPRcJB/QP/peft8TS5eVlXbp0ycBH152/7pJgOf0AbvRLdCvuLVjCMQmc1AzGAMELPmPWGNgKANV1BvJIfJBUNevOC5eCCOkURZLJ6Hs9FfN5A5bve+BdSqVC+of/6B9YsU2hAhiFxL1cqSngc/5ydIexCTDJG55X6tj/W8JzX/rE+wqFASi7Bh4x57AHANQgAGtjc1O5YtE89YqlssLRmI7fdkK7ds/r8qUr9rOMG+wGvPHOv/maav2DMIwJDgkDM/vt7YzNK/7gR0ZCr4UAdWRSX4BRgFbryjdqFtwAoN7X8d1IfWW+ArAAwvLzfCampZNEwYqmq9/Uyy+f1Gf/5AvGE0qkxmxeVra3FWw3NRIJa358WA/dfYeK2VVNjKW178C8pnZPq9pt6lsvv6hTF9/RyPS08pWaXj39pi5euazZvbt07MRBHTl2k1aur7vQsK5XmxvbOnToJp06dVr79+5VKhm3IBXAT7r3r79xyqwAYMiRRA6YxqEhFU87L1wYCgE8GoOqNioKhAFOnEy+2aob25N5gf0B15oDOnPDgqvKFUUI8Al4tb2xoQfuuUf33XOPsYaXFpaU2cqoVukon6uqXkdS6VWp2lI4MaR4KqVKs6FyvaquX4okovJTvJcJLulofDStyYm0vSa2GIBUsMRh/8HIHRsZ1m2kig8lDABODeFpBpOyqXaracAqh2asCmC7ck+b5YfJKqVPfer3NTKStobBwEsOeSX3g/P8apt9AAD7zPSUJeXCGL169bLW1q/bAfXq0hWVKnmNj49ac4LEdBoZ3ONDw2MqV/B9JjgnZmy/7e2Cza9et2aySw528/N7dfjQUaVs7dzS2lrW7BOKuYouXLhs1iespfx8rQHYu6UrixcVjHg1MUUwB6cpgkhgL+L7xprns9caGpqQ3xfTxnpBly9eV7XQ0YE9h9RrkxDuVzgUUzAYsXsfk9XlhWW1qlUdnp/R7Yf3ayweUGltSRdOndTxQwe1d9esgRvVakNNAFlgbgurAuQz810Dln2RuBoKa2z3fgVSaW2WyiohwU4Pq05ASrdlgJ0f2b+3ZYzViZBXaW9PkUZd/lpNQVLRDVht6VpiQs1QRJvb21paXdXE3C7d854HFY7HLHGaQzWnynq5qrGRtDVHArYWwpCuqwPYDjyBJDrk13apYOvm+PikScI5sAVDUVUrABSwa/J6/vkXVcEzNZmyJpyTAXNgdPfKxNSoCmUOdzDjYjaWORvztJLJtJtv7aYKMMArRUtE5iBJAF96aEx+b1jPPvttrSyv2z4BK5lHJBjQzMSo5mamVMhu6Mihw7ZmZbI5+YIRvefR79Olq0uKxtMWJGXBJv0mVtDru/FZvaGAMtmsLly4oI985CPavXvOwmAGDUUO1Oyr7LvuEO+8wWH5sMbxPe7Bnt1PpLb7zB+85w2o2uqoYx6Zfmtkemh6cO1bNfnrZaUDUsrXVrBZ0XDYr1Y5pzLWCLO7VfQHVe119NB7H1J4eEhf/tKf6bXXT+rQzYd11z13aWn5mtUMX/3ak3rkkUc0OjZmn4NrdPDgAS0sLOrooZv06ssnjbW6tLCqWGxY45NzuvvudyuVnlS11lKJ0EPYtNwToaCtdY5RFTI/bHyeM1vbpiS46eC8jh89aDYAxcKWKQgajZJazao1cgD72JdowIWDAEgJq21sj0QJg/ck8zYQVAm2c76odq2uZrGgiFdKBP1KWOhkTKF4woIMwQ/9ExOqVyrqVKrqNhvaur6ireVrOvfG6wp5vEpEYlYfAOxNz+3Ryua63nj7rHqBkEYnp+T1BlWu1LWdyZsCAwCIsNBCseQCQwnvQpZNfWSJ566ZCoOUxqQxRwmMpEYyFRBsvpZa2PD0JcV0a7j2tm/3fRtd7hsgpKsvrMwYSNutqQsG3bP93jFWnV0FvvjUKnjo8tVe1+oBJ40HWHRSeZlah3BGB8AGzSbAntjYi4A2vCSNTJq71IZdg7ppqOC7biGUwaABZTCN+cPzAEqZB68FkzbtvQG0BkI0DQDkHbPcLC5MJdCw9whzms/C67EGBPpsR/5OjQlgxRg4BicBYQ6kBdQ1HY75KzvQ2LFS+77yVmP1/ab74KnzfO0rbeRTz9u1ZgB1BCxH7tWxkVEjOzD+1LmDcDp87E3NhIGHNUCxqoCp6QJQKTzNtsUumWM1EpLV7TrWIA/qNmpvrDPYf80v1tjBgLMwNam9XQaCA1sjlpOAvz2gNo1ZQNt4ImGe7dS1yPife+4FnTt/0XxQYYzmitvy+FsKR3x6130nlM2tqdOta37PjO3DWPSwDllDK4L1gKwGNo9Wk/S3rJEBgLqyumbXhuBYvO9hNGayW8bgv+uuu1ShobGxpiJrv/DWZy0I9j1Ea0rDSI0mzeIjs5HR8NCY5qbntH/vQdUreC63NTw0alY5qSRKEKxfiv2EesJhYfGiXKPuddeP9+uk+7L6ZGQY66iUzS0sFtgb8Lx1AViO/cx1BCx0Y03oqGN7A6xis0QNy3O6wLyis3QBCO/P1UEDyTx5IQZg+9FnhDJmplDw+nR9ddXsE8ivYHx5Tu4ZiCZHjxwzFcjly5dt34OZihLp5mM3G4N/cWnBzh9mQdC3AP+Zs9cAACAASURBVEAdwvtmXrD3uRBXjzqtrgGb2BjwYM4MArjwul9ddUxjfn7wGNxT9vud7zBvqbEBlwGV+fxcY67h/N49euaZZ5xHbQQlpAsBW18jEDKj2ZlZp1rsUiM5sgRr8Q6wuoN/7IzAzgjsjMDOCHxPRuDrX/tm7/nnv625XXvUanT05pkzur66rKGhpMllf/wjP6G3zpzRpYuXlM1kTQrs7XltwyKciQMGJvKwpDa3Mlac4kuHDAbghuIO8AGAkK8AdfgX8u9DiaQBIWnYjsjEOAS0YMm0rZMOe5bQCg5YFExI6JFWGZOx799kSdRdV2S3Ww0rOLARABTiMEExQoEL83PP3j1WLLAxA4RSpPL9paUlpYeHrVsLs4XPAAjLz1FYUAjxvgCckfn82Ef+hry+nm3g1NB4RRGQAXiJHLRSrhtDlQP7m2fO6p/9wj/X6PiksaPwqiN5uucBCAnaYcgOuH0T93q1rIDPY8DqMStmOGD57CAEqxfZ09r6ui5dvmTvjxRWZMvDo04ySeFA0YeEh4IvHGJsnWSNYAHX1XZs1aAlkDaMqWBBV/2U6AETmK46BwXGYs/8jObmJvXIe99jY0ZRRoc4FnFyMrxMATQtv9MkYBy6nUG//d38TmGCuMMW7ETjZMDgHdggdLqqNlouVKlaVSazbXMKZsTRm4/p0tWrKhZKNmYUaUh9huJhvfbSX2k4hX8ThypuEw5ksHM5UDg2M/MnDmuu1Tbmw67Z3XatHNOUgwVzj659yFhIzscpeEOy5DxqYXNFXCFs0jrsFIYMoKHgpsmAP+CnP/1ZxRIpBaIJdbCsQFZPeFujqqN7dunhe+9UtZJXaiim2fldmt4zp1y1rN/59Kc1e+CA4iMjevP8Rb382mta3dxUNBXT3N5ZTe+e0bWlFWW3YFZKZbz1onEVigVFLYzGSQjTQylLdIWpevEs923egNVIOK5KsWH3TyqVNhClVMHc36PkcMJYMoCXzOcubo3tpgWajYyNGdMYwJJAEQ7mG2trSsIaadbUq1f1wR/8ft11+wnzF4SRDujSaUmFfE3r69taWt7Q8moGmF3J0VG1CFnpttWj1g3Awuuq2cFnzzHmotGwwgGfgj6fUkk892CpBOwer1bKBiZyqJvfM29JwtOzM5ZEzMGa+5QUbMLwuA8s2CMGG9ZnwDNsBvPBjEWMAcuhk3XIGErWkKGob8vTc4ENFOh4my4tL9jcmJubNhnjF//8czp4aL+8fo+yuW3V6nVrmCRTwyqWa4rFWR9C1kBw6eYtVWoZxeL8G8ELXL+kpcOPjU5rbGSXPL2Ari2u6u23LpoEHOZeMhlVo13TVmZNZ86d0uhYSoFgR812SbV60YLakA3S2CHco93xavfuAyoX2zr9+gWdO7OgybFZzU3vEeLtgJd0ePxV8YssG+v42uVrapQKOn5on977rjvUyG9q8+p5xT1d3XL4kEaGkgbCkrherjdVqNZUbbYNWA3AVIlGLIm9Jb+iw9NSbEhNX1BNGkb+gDoALYAoasuvtkK9hsKdmoFwsFXj3ZaiyLcBXrjXkPOGQ9oY2a2zy9fV8Uh7Dh5QvlbTLXecUCQR09lz57W1takw7LZ2xw632c0NlfLOxiOWiFhCNSwwfzignt9jYBMWDLCL8Lu2MEQvoA9NupZWVgh9esnWSOw0Bj6RxvBvNrR8fUU3HTmI+6LeuXTB/N3GRqdsPYERz4GftYk5SJOMwzwhd9wzvA5MYo+COvPmeb115oJiiaT8faVGMh7V7l3TeuyRh+WFNcccqdTNf7dcbeg973u/Nrdyajn9cl/JgYzVZ39MJsr6GwzoytWrduD8xV/8RRsX9lG+P/BHZE3m/1nLAUxcA+8dOzTffffdmp2eUhDmGWud+eL61MFfV1iEuJBBexfdnnzdluJ+j7z1kkYiPo2EffI3yvJ3alK9LH8kqG40oQI/Gw3rxB0ntLa1oaWVRZ1++5T5O0/vmtG3X3nJAmVuPnbU9uqlpWtaXES1MmLvkzF84L4HlN/K6u1Tb2t9LaNKhfCbtO6++0HN7zusTtcxfMsAllxVP0Dcdzw+URV0O45RFQ4EdOzIAd18eK9iUZQw7PME+uWc7UaaIJmweTCGAhFVqyhfwgr6HOjXY74GTc9uQG43EFKr51WjVJbKBXnKZXlY91HMuDanAeJDE1PyhEOqttvq0dBNxtXotPXGSy8os7WuQiajIKTFVlv5rW0LVlxb2zDPe943a2W51lRyeETAlNhyRNjL2m1rJrHWlPIFJSJRk/BaPcUejSS50bRrzPgApHI/1JpNVbAkqVRtb2Z6DVxUwf0slIad3RQ6AK99T3iPsy9yDVwXZmUgKAoVD805QoNQGvnM95rn5R6y+xGQAz91ekPQMLseswJgXhsjMeCaDezXjr3q5pvzqXR7vAsk43q2jSkKCZZGGs1dwC3WN0BlnsMCu4wW7kL37HMAsMIk7AOg1uBGug6LlXz0RtOCU6k/qL+okfCaRGkwYBeamqrtgkFpNgMKs2cCtlIjwJgnv4oaq9Nm3BgDGpYw4COm0rEa1j6cY/4CZKJSoLEcjAblsdAvRg8LBb81rI11CiGhH3wFYMf7BWzi312N0vf17HvZm/drf9xcXeasFQava6Av42ShZm6cnRWVY0MOrjO/65ymAMSdWS22GnwmwDeAfYBzvFR5EoBVWJLVesv2SAPCA1K+uKXR8bje89C98nibkrepWCKspeUr2thY065du02xZhYA9abZdgGsrq+vG9h67dqyVtfWFEskbB2+5577+jWwtL65aeqUI0eOyBdElYJ/PgFICSNeoDzY3Ny0plcillCtVFO5WFPIHzIrgKmxWe3dvc/UI5AhkrGkqXAgNtA0oNZmv4A9SaMdNQIMWPYVlEw04DkD0cwC7MPfHRsJwEvm1PWVZXsPrL0WmmrhiAQaOgUYD2cT8B0bB9bxgZTfard+2C91DQ0TQFTAVdYmnotGEg9n2eUeFmJroKVrGNE055GIU9NP2piffvO0rSNWEzexzumZehGwdnbXjHn8Ug9vY3HCGcHrsZqN5q6z33LsXfNJJpCRxbQfSuXeF5ZJLRsv7A14AMzyc2ZH029Y8PfB54RVzD7A3Lq6sGDXAeu3yekpu/bUHjC2B7Y4dm+02nZGganPRm/+u+GQmjtWAN8TLGHnSXdGYGcEdkZgZwQkfePpv+pduXRZt9x6u9KpYStekC/C/gJoueXYrTp39pzWrq8bewOZ1ZunzhjAinySzZtiFPYMzEUKdIoh857DjzAaMck/YUiAJRQBFIAkbvbLdStCXBiSR7U6XkQ122g5rAMeAhpwoABYDQajxjbEgw3AhM3edXidDySdeIoPA/MsSMAdrJBrUyRyEEc2RGFs4E04bAUGh2ILwyJNtu1SJ5EDY+Tv/Mi6VlQ8+OAD2r1nzhhRrVbDyahIUyWBmDT6VNoS6wFWkZguXbuu3/ytT+jipQUDESnSYIp0e84GwHgfxgihw90wn7353dN6/2Pv0+io6yhT2IfwvKKjHYFh4LwoKUw2Njd0ffW6rl69orffftves5PjOM/PSCilQrFohTbjZQcaQOwWn98BsVa0I8EJuAKI5/5OQqeVYwr6PZqcGNbU5LgVXMlUStOTkzp65LDe975HlU4xdg48HQgHzUzfbA6wdugHMDgOhF1PxslYI31glYKy3iTsBZYIDMSOCsWKMX+xlXj91GljnyALhclH0dSoFHTp7ClFw0HzGOVAB9BLQTeYG7wW89EsGJotY/jE47CakRcNmDOMP5KkpgFgHC4cE8cZ6xsrun+QcaFrFL1ejY9PGMutVkOyWtbp02f01a9+Ux5/SKFYQvmtjJLIEpt1C+m5+9hh3bRvTtVaQaNTY5o/sFfju2a1up3Vb/7O7+mmY7cqPTmlr3/zGb3wykl1YINFCAXyamxqUtnMtmoVmBAhtRpt8wWjuIf5zZEYgDsGe2SYFFivctmiauW6+bISdgUjFMkykjxYmdxrMDNJAkZ232rhkYZVg2MiOWsEvx2QAfgBcjlYMFfDBM/lMto7PakH77vHmHbVcvH/Ze+9YixPzzO/5+ScK+fq6pynJ3CGExhEDikGUasACV5TK2h3Id8aMOA19mJhG4Yl24K0u14vDEv2WlolrARliuRoqBlyEif0dJxO1V3d1ZXTyTkZv/c7p6kLXy7vqokCe7qqzvmff/i+933eJ8gDQF4qG+jc7/lVLjdVqrTU7HhUrre1ur2l7UJBJRJ7fT0DvdA4lsrIFZEqOnY7KdbeASMqHkNSiIyQ593ZNdCse3yuMaRZGZ+c0LFjR3V06YiyeDub7JL7kfvNsbsBZu3+ZgjgcWnMbQu06NhnxzoAgBWGFN+nQKexA7Qn7Zjk5HQ2pWJ5X++8+wMtLM2bn+dBkRTkovYODlSuVlWpNWyt8gcIcEBKiacYHoMFeXwdl3hcd0FkHuFPF1MsmlGWpO+Hm1pf21Y6O6JcbsSOIxj2aa8AOP1AmWxcgWBf1fqB2l28o2PW7APqjYwRtNZSNjOh3a2ybl5/oL2tqs6dPKeQPy5PDwYabENn92FrcbOlrUdrGkvGdP7YEZ1ZnJFqBRXXHyoXDerY3KyBr9iQ1PB6a7RUqrfUwPIENqOt1WH5Q2F1fEGlpxbVJ5yp71HD41Ub+xZ51TFvVUCmtiJqKNarK+3vKxfom69qCNkyIEizrT5sl0hUbx20tVOrKcg9PT2hUDymkxfOqdZqmO8mQDkDnFa9oUQ0qu2NDd29fcfWwGQ6qXwxrzPnzsoDsOQl8Rt5pLOaYd0BaGO9cQnPHgvVu7e8rOXl+/Z5uX9gouK1zJ6yvII/L+nzfmMvb21uKRSKaXRkXLOzc3atjT3d6diQAj89fo/9heFGpdzQ5sautrb2VSk1LeBFPo8yuYyBmaeOL+kXf/5njQWJ3Hd3d18P19a1X6xqbuGYAXc+PwMkZO2AQk1jiQe4t2BIEWYVDJrNCs3nN7/5TdsnCCqBuQlgzLEB/tK0ss/xB5ABwGJ2dtZCDRt8dvOtdH6qcAJ7gFUAqwa0utAd7As8bcdAjvqldMijZnFXa/c+Ua9e0lgmoYtPXVCTvY5woeNHNTo2pr/97re0/HBZ1UZFufERLS4dUSab1trmmoWDAcAh8UShcPLESY0RJgmbNppQ2OdXJV/W8t0VXbt+T9PTi3rmuZf19LOfViY3boxVrt1+4UClSlnVStmGDgx/g35kzkllM6PKpJOamRxVLh0xT9VOF7BgWyjjkaizYkQAB0KAHmH1OlI0FDdmJXsIoBIDV/aLVC4nH4O7vle9RlPBWtUYq979PfX2D9QpV9Wuu5TzeqevzPSUFI6oSap9MqHU+Kju3frEwOZ7n9xUG6kw7Md2V+eOn9bGyqoaxYoNtQEmG52uQoDNMBrxL0VZ0GRvq5ufqq8nJak1oMf6JF84KA++wz08o2tm50Edwr6P7Q77Luu7MaFbHQNb682WhedhHWBD727Xjr+Gpwu/O/AMJfjHVDJmIgrCKoWwzCGp3U0ubK3mHmoybeNzIYGGZd0j2dzZO1l4FmoW2GkhgFUXqMUz5RBVBzq6cCjnI099wfn3ensKBZynpktO76kzGJrC3qTO4AWcWN/xbfms7S4DKljYnA+3T+Al0aujOOgoGks472I+n/hcWHdEnoTt8DyZrzxejkjB5THrCCyu2Ce7HmxTUOUwtI3a/jIMMqK+4bwaiMZeNrBVMf/IaMTqNoAgA5CxwsJ1lTq43VY4EHa+9AMgyuq9VttqHqfIcZ607OHO8gNPTidpMgDVfJNJpx8C5z8KPXXWDG44bsooIykPhuUDJZPB1I6ubMxvWUgf9WbIFEhYK7AOct5hzaJM4noD7PO+0RhgdVUj4wkdWZpSOOpVrZZXtV5Uz9PRzZuf6POf/5wFEMEE3d8/0L37y3rqqadNccYetrGxYQzt3Igjbpw9e96OF9WY81kvW00LAGiMRur9iLNB4Dpgl8DgBMYqoXT1SlMhX8ie84XpIzp1/LSiYYgZGgxTZGsp18wRQdo26GffN/WAvCY7t/A34jqjeG7XzNKB858bSZu0HvYpNgH0IgCvgJRc53QqaaFbPEcMvbgPOH7WawOmazVjv0LoGNpAEOBJXTL07nX2YO5a2X01BCnNbxi1GrWd136f/yZMlmNDQo/qEOk+gDX3kfNAhdndM5sp6kWGhFi7sX9wPjmXhcKBrc08kyj/hso06lAGeW7QGPyRNRgs7wFoDLA6tApwaiHuSTcI4++Ax5BluN8hc3BfwVze29+z3pPnkawAhhUWzIaiDOshn08TI2PaWFuzPQxQG0YrxwGP/JCxegh/HJ6BwzNweAYOz8CP5Qy8+fr3+1WYUbNzGsmO2mZFaE2lVjImZzgYdqnRAJQevx6vPtZ/+uM/ValYVCKeNuCSqSvMADZ0mjdALReM4LNikuaNn6fRxFwc2ThNIwwoZCZsoACc5rnThbHoUh3DMVI9K/Y9k6m1u0ols9ZUFooFk9WwgVKYAArh/0PRYeASTE8PTYTzx0NK+Hh11QojwFuADSS8sAzwGaOQR36GFQFMCwo0fg6Df/PrCgV07MRRvfrqTzhPLK9LbqWoNwlyH+6IA1ZbrZ41v3jnlcp1vf32e/q//8PvqdOB8RAzGSUNBV6sNMEcH0UyxV4yEdPLn35OS0cWjNE6DJAA3OLakKBuklRSNQchARRBWBwgjd3d3TZwlYJte2tb9VLX/PYoqp3HlEtPhb1Kg0kjwjmn2DdrAfMXIyWchmfg+9VpW/EcjTARblsgB9NhCpVjx5b0S7/0X2okl3U2Cl5sAoJWfAFU82+k1VPIAFBTqOE1RfEUDjlpEMwRvjjP9FC9HlYMjYEHLTYGbbMEuHX7jhVZFHrzi4saHxvVzua6Cjvr8vR57aadE+4XpvsArPwsjdmPrBF8BmhdvvyxegQMIWOLJUy6xrWGJQb7GGDGGgtj2A6tKJzsD48wQpJ47RxT9EbLvvBovHb9E5P57udLlqJdPthX1udVotvWQi6pzzx7QSG/SyufXpzVKAyA0VEdVKv6j3/0J3rm+RcVS2X0xtvv6O33P1AB+Xu/p0aroUQ6bawlbABIjIYBgzcYMjfYfYGAwWXmDeiML2lC/QLPcpcQUCZo4LxjK2ObAEBAc9Qxhp0lD1N6dl3IiMfvsfsnm4OVTviakxcaS7lZV7ewp6989jM6ubRgEu9GpaxYKKTiwYGeeepZjc8saH19R2sPN5TKjavekT68dl3bxYL2KkWV6hVLaqdtBJweGR0f2Eo0jW0F8Ec4GkzioWQsFo8olopaAA5rVRPWN8E/YZ4PZHcZzU5OaCSbVi6XfRI0BmvIKIpDU0CCUwYhJV1r4HtmhcH7wr5gbWAIE43GLeSMYQqDFthEhBcBrE3OTKjRxlahYvfJ6vqabt+5Y+FZjQZ2H06CbJ5o+OOlfQpFYI7VbbgEEy5/UFan7dELz76iuZklPV7d0uUPr6rZ6ml6dsbYs4GQVzsHW+r064olgsrnN9VTQ8GQ1+5XGEI984Ec195OUa2mV6sPd/V4ZVfZ5IQW545KHWLsbWUehAY6f+WtjW2Vt7b1/IVzOrU4q6g6ivSbahd2lQkHNJZJytvv2zPZ6vZVbrZUb/fUIeUeiXwoaEBJCM/YaEypqQV1gjFVOlK9J7MNwJOVz+Hr4Z/aVFQNpdRQJthXxt9TpNeWH6YOPnRdnAndevf7H9yWL5VWIpOSJ+TXqfNnNLU4r0frj20PAOCHmQKYH/D6dP/uXd2+dVuZdFoTExPKlwp6+plntFfMm+0F4CoAipP2+20tZO3BZ5KhEwDP1va2WXo8fPTIlBM09+MTE8ZGA7AESG+2q+YDCKji8zFcxMM5bXsUQxzWQNQOAKs0jtnsiK3/D5ZXzXub652Ij2h3b89yocYnRnXi+JKee/opfemLXzDmLfsi1h9be/uSP2z2IgGSq41tjIcewCdnlyChjoFohO2YbzcAQyKhixcvmpXMMJl5mNhsoUwDUIfrQjPNz3zjG9+w31tbfawmAXAGxNiI0oA4xw0ceCiag2Rf0VBA+d1NjSQjGs/E1a0Xtb36QN5uU7lU1AYdhXJF0VRSx0+f1EEhr7/+1l+p0WloZHzEGl28VucX57V09Ihu37ttDNuVlQc2JH3ppVcs3JJ6ZH93X8cXljSWG9WdW/f13e9+X8dPnNOxE+f08itf0JGjx40ZaSnhzZp29/MWQsdzzecAmM1kcsZ+SiUcKx62XbtTk8/f0507NyUve3HV9iqYaOFoVPFISp/cvK1gIKJ0KmssaeoP/NxZV8amptSSTxvbu9p8+Eh7y8tamhjVuB//YJ8S/oAxIQE0Y9lRPGRU6nZVAJAJhZQZHzMPyqvXr+jW7RuanxzT06eOK9jpaXF0Utv3H6q+V5Cnzf3mlxdgMhpWmXiqcEDVTltN6hYYudWWRhMphTuMbDzqevvq+vr2/CCPR/EBw9Y8kakxOC483y1Qj3ArbDQ65l/ZbPP/LlwSILIFM27gEcr9xv0PcMmebixJyJseqUzYY6OpBmuzbUX4K+MDTZyW5EOq7/Uba9zZOzG87NhzhCqEL7uP224Qgt2IC5gafvF7zgt1CKwGA9QsSPGRZDN85rgIoRqaxjpmKINdNxyQecoC/gJWGyDF6gjm2MK3mAC0iLGeAZWNaWu+km49Nym2DaqxuewbqMP+wnrEWmGjfU9XXR+ANB7Mcas/+QzmrWkBXoNhttV/DQMlWXN4BksDCxInFQefxt3Xefuaf6yFHbnhoIFSbYBV1gY3UHTAqgNOneWH+3wAdxAQADiZXA6DRp+Eng5Cywycc3j0AIClBXHusI616qwFWH/8HkBqGN146zK0dIFg3EPIuM0SwgNwD7CHF6tHzXZZwUhP2LOeOrOkRCJoA8t4Kqb3fvhDvfzyi8ZKZGC9tbWjre0tLS4s6dHqI6vpuK6wYWdmZrWxsW5sSwBYPEJZN7CBgfAAozEWj5utF6xmWJYoVmA2w/6FHe1VQL6+T0FvyJirM+PzOnPyjBLRjOHGgOScW7Mo68s8Rx+vrmltfd0GcoSrOjKJC3M1pjWe8caeZmjnwFKIJtNT47Y3UWOzf0EWMM9e9c2aAYsqBqWWWTAIJ2OvI0DYZQXEbeBjobPYdRnYy/CDOt4Bp46d7K49/21X7olF2IDMwVBsEJTFgB4W8NVr11UqVez+o1+w/bXXMxC1VEbBxpZPwFnEjgPrB2p81krWWPotsySw9+saQGskGfqrAXGDYxp69to9BBOcPmww9OP7Q5AVGwFeNxZ21hPcP9g/1Bp1+7wMzFj37JmJxxUJhi3Ikfcfz46YBzvPJKGCZHkAuNfbjoRz+OfwDByegcMzcHgGDs/Af/Yz8M4bb/V9Hr+xABOxpG2YFI8AOSSc16t1Z2geTVjRcPfusv7g9/7QirsEUmfYG42mFbBshmyOFvwziD2lCTBfoUZDOztb5g/FVBc5L3J+5NyWBB5AJpmytFJAB5izmVzWWDS2GdYbxnDEw45NmkkmGz/FBSwNPIvYnMfGRq31Qw5NwzhkcLLp8lrmg+UF2ACMrVohQ3FmxQeFf7ttn4efoUC0dFaPNDKa01OXLurlVz5tGz2gKmArRX29VbUkasDKWCxp0l8sC/zBiDHW9vaK+t9+4ze1vrFtae6kFgOCAKzC7OC9Xdpn1wDVX/yFn1W/D6uNyTjsGZh2MKs8VlA5kFDG4qQAImWVY4Fpi6wbqR/NJIXY1qPdJ95627vbBraaeT1eQ7G4gcdMxY3B0cEqYFD0W1Hs0oPNN8xkoR21YBmaBDJoSbykVn/u8591zORUwq4pSbKEfs3MTNv/ZzNp4ank/Gsp1pkYEwwSt/OMFM8Bq0jgXCNfrXM+nBcbF4Bp/e7+gTX/pMXCYDJ/3LVVA2tgHeLLxR/n9xSxZhDpmTEGAPkxsQ/HdJAv6rd+69+g3zQgHDCCL1gEQMlDCwAAK4Bna7Ys6RumU1aZbNI1lIRwARp1e4qEo8au+eCDq/rBW+9qdW1TXprHVkvjAb/i7YaOjqX1hRefUWF/Swp7NTI7qdTkhAKJpHaLZf39m+/o4jPPyxsM69byst796CPdWXkgrjzXnhRwkxOKZypoQVSA2+vra0pYYA6Mma58yDBpAHoy9o+xnDr0RwGTjNIgAhw7+XvTZMc+5NEe/h2wibR5GEyu+VzbWtex46eMCVaq1aFBmOS+RzBUpaBf/oWf01g6ofzetrrNunKppIWyfO4zn9fCsZO6/cmyrn18QyOTs2aP8Mn9++r4fSrUa9otHqjaatj13dvZ05nTZyz0gP8GTKFp2N7eteEDQDZfAAEkWQeiYaVHMsbu8QQIGIE93rV7NZdJKZWIa2Qkq6nJSU1MTCqTzhoAbYELFPn4zFmYWstCqRhqwFxl6AO4jDyPNcPCbmCoGQsHANOBpPiFYj+w8mhFWzubxrxa21jXlWtXrKEsV2BxwKoP2Zrh8/e1dHxamZGYmq26YHrlMjkL3eDa/Be/8MtanFvS+vqu3nrrPd24flMTU1PmOQf4VqgcqNdvqN7CDqNszSlMXnw/Ab0IzMtlJ7W/V9ajlW09WN5Scb+p8yef0vjotJo1/E1dUjPX3KAJwODlh1K1oq9+7rM6NjOhyu6mBQ9560Ulgz5Fg367Vxhu9X0BVVsdA5E8wbA8eO4SeAdLPBZXOJ1RaHRSTV9Y5XZfja7UMa9Arw28At2Wwr2G4qor7W0qG+wq4eko3O/KCyDQ5pg8FpbEc/V7b11VempayVzaEs4/96WfUDAe0a3lO7aGc/ysQ9z50VBY927dtiArmL65kZyt8TNzc9rZ3zN2s4XtWHMYNmCJhpZ1niEWieGsxQcHeb373nsmpycEDZsYwDXWJ5Mle3rmr4t1iA28AvhtPWzfOwAAIABJREFUwggPmHSffZC1AiYxP+tYXyQaH+je3YfmrerzhpVKjtjAyOvvKTeS0tNPX9BPffUnde7MWW1urFmjfuPWbW1s72l0clblRlehKN6ofbsWPOABHxtER71W3Xlfh/EDBzDxaW5uzthCt27dsmMYDiaGjLRhKjNsIzz12Dd+9Vd/1X52Y31DbQYDBp1ai25rkAPJBgCL+bs6YHVve0MzEzmNZZMGqDbKeYUDHmVTCfW6bRviwCiHnfreu+/o46uXNTYxqun5aZWqZd1fuW/Myp//+Z/V2+++rXvLd20NgEF76uRp3b59y/ZlQKuluUVNjk0a8/d733tHC4snzM/6xZc+pxOnThv73TzH/dJBvmB7BvUHawjAKhYwPJNBFvtuy/a0druqVrumq9cvyx/kWcJnueHueXnMSuOdd95TKBgzuw2Gw/UaAUJc65gNpu89WNW777yv9Qcr2r1/T5+7dFHHRnOaTCaUjUWMzdf3+jS1dEy3Vla1urevYrOtYCyuVHZUr33vdd25c1s7e9v6/CvP68uffVGNg33Fuh5VN3bUL1XVqzUM5ImRNh4NqtBtyBPjWWO4yzruUeOgrJnsmLw1jDm4Zl01PG2ZwXTfY36hxs4k/AxgkEA6rIAMhwMMHHiqDpnJg+tvYOSA5Wp3gDFGu+alaNJbGOxgmB43jKvVm6pjN8BAlWBOQnIGx4k9AH6ujSbA58AGClajpcxTN+Gn77EaxMDffxDUOWTlDYFV7i/KBNiI9gmsturYfgz4wkBwgJvaZ7XPZwFL7JYD6wMAngHwGOh75e8j3XcsS7M1wDOep3igIELRYt69QwC1B5s5bH7VeJHzRc3W7rXlMVK4qyEMnIIhODJiMmYANGoM/PO3d3dt0AKQTV0HeMQa5dRDDmzy9FDWtG2w7QBUnkG/83wfAL0QIWzNGdSJjn06AFbt4XXAKqAjIKcLyfqHjFVKLvfzP/ozYKfCUrd/HgCrtgbgb4uKpeGsAcyX1fmHAswHfIDoSMSdzy4qmL6npU6vplCko55q+vSLlyyQcfcAWbdP7773ttkZ0UuUSxV79lmLAdzv3rtnihsG4ulM1kBNGKtYt3D+6AMgVnAekX0D+lHnEzrJsRLaRY8Rwz7JgGaPQv6wYqGYfP2g8nsljeemdOLoSaXiWXn6KL0cyxLVG2QRGP6XL1/WvbvLVls8/fSzVg+Wy9Unx4v1F/sAwwLqZQcSQhQJaXwcNUrW6mbOEzUHoCR7E8Aq3+M8GoDfpSapGSuUHoNjpn7jM/LFKWd94/vck8472zG3IYrA4DTGss9dU/fc9ux79GYO9AxayOaDlYc2RMY6ixfGJsmsAJKwbwFNnRevqdAGIC92SdTb9Eqs8wbGdjsqFwsuHHcQSMX+Y57ERrhxYWicF2PmDgcMbUB5F2DKH4Z/fLZYyIXGoWQwowqf10BVnht6Rg6IZ4KBF1s8n6vbcEB/t9k2VY55gns9qtQrh8Dqf3Yk4fAFD8/A4Rk4PAOHZ8DOwLtvfL+P1A1JIuxUS7onGbbvJqywrmgeYeJUyjUt33ugN773hrG48MJqNUhNx4sHeW3XmELQoMzziaKg5dIoKdTyB/sOYCPhEhCk07EgGopA2zwJzRgftQ0b1tDk9JQ1hWy+yLWqlZo1saS7AqwCJmKOTstnXj1957tIiI8LlKobsArQV8gXXHgNIACm7sZA6CmeInWU8AHnIUUzRTNOYQszk9+neZ+bn9XLL7+kz3zuZWOHUnCYTUCvrUYLSSUSraY1Bfiokg5OwEQmO2Y+i3/yp3+m1/7uDe3tF4xxZAU74GIEkKVl74t30UsvvaB/9k//iVZW7g9M4vHSc15jlLYAAmZ9YMb4rlACGIAdRaF88uRxk+sAugZ9AZV3y1pbe6xCvqh33ntXV69eNek6wCogIZ8FdgrXiiKIgobr4GwZXIiB3+uzRhK5rY+GzOcxQ3iKHjxrOdcUVfjy7h/sW4E/MpbT1OSEWTDMziEvndPc7KzGRnOKxYIKwZwM0+C6gDEaMlgzxpS0ot6Z+pskf1AMcokoHne2d2wQALC+u7WpGNeh1TQWwrAoo5DnHskXi9bw4a+ayWSNpZvPl/Xf/ov/zhirFjbWbJu/nCXdegGZYSYGLX0XcNUxN/rK5rJaWlrU/NyMgbcAP5xX7n0sAQA83n7rQ125el27eweKIO3y+zUGiN2s6sRkTq++9Kw2Nh4qlIspkEkqNzerjj+kW/cfam19V9NzSwqEInqwtq53PvpAN+7dUSgWs/sKwB7qjhfEAMlpR+Zxa36nybhCARi2eCAjEezS+8gDRa+HhDCgSCimaDyuOjL+CDLRtjqAo922wl6vMsm4EkgQC3kr5s0jjXOcz+vMhQva3DvQ+s6uSnVXbCPujPW7+oWvf0URn4y1FvJKo5mU6uWyzp48Y2Dmw5XHure8qlA8o+TImLbzBcVGsmp5pFKzpmavI0LG7ly/oReefVYTnMuOk0nyzK+sPLIm/QCbEmwXYOzE44qmEvIEgqoxDAHsjwaNQcH9CDcJsJRLl06lNTsza1+5TMZYrUlYHyEX9gQ4cnCwa9c/GMJCwzUGPFMH+wcG9LmvAUOKJrvftWaNZ+fNH3xf165ft/WEYQYhPDQKyGthJQGQ0ZT4An3NH5nQxBS+cT5rBGDw08gszh/RN772c+bVu7dbsPCqv/u7160ZL5YLlmrf7tW0vbOmrd11HT+5KL8f5g8ML8A+ZHQejY3OqFbt6f33ruvRgx0FfSmdO3FB6eSIqiWGDB4LzTDu1uB4t1fXlA0E9OVXXtLcaFblnQ0DP4OdmmI0zewJBhIQbR9UnTAVX0i+aFyeUEhdGjaCzBJJxXKj6sYTqsivasejFn7SXrfe+QxYbSrSrRlbNedvKUWASbehEA17lzWgrw6/4wtpP1/Um8ubiuRGFE3GFU5G9aWv/aT2ywe6//ihsbvMwgGGSrenkUxWm49WxaDQguqssXRhPDY4IvCGa2tBISELoeE12IcAMGCi8TlYYz76+LI1mZbKHI/ZOshzPpIbtQEO9i8WXNTuWJhRMpm1sDIXcENgWtityX3CUkLa3NjR/fsPtbuTV7vlsSC5Xs/5QcrTNrbWi59+Tr/8S9+0QQBAPEqKd9/7QPdWHmlidlHNPjJ/Bo8MvJAe4xPqVbtRU7Nacv6S+BHC+vV4bWjJGs56yUDAyTFdajQDCu4/9hHWybXHj20P+MVf+EXt7O6oUChJPa+BNsNURBvo0bUO7h0buyArRgbcben4kXnzQm7DQm/W5ff2NTc7o/vLd4R/7NHjR9VoN/Sn/+mPbHC7sDinRBpmWUePNx5reeWevvSlL5k34u7e9hPgCjB7c3PTvNPHciNwy8wnGDD7wcqGorGMqvWuLj3zvDFWAf8YxuJ9jMcug1db04MhY/jzmWAP92BudppSr6lGvayHq/e18mhZqUzCwB3qAOyNqDfSqREd7OOXO2KejCSDb26uGUuKdRTW3PffeEff/utvq8vvdJr6mS9+Tgu5jKLevnD2tCGdP6D0xLT+4ruvaXltSy1PQLFkVsl0Tpc/vmoWDAy4Xn31Zb384iVtPlhWazevULOjeE/qlKpmvwCDux/yqthtyhsLq8EGylDb61ezWNVoPK1+haEZyfewy7vqw1ztwix0YCY/z/3OiKXThyzOhkHwm9+AeRs2WxAcgAQA44+AdWNB8u8DZQSAn/EhzWyVQSaD3q55MqMoAFwFWGWIZhJ2j8zip1SpOWas1ZH4H/N2IN5YP/H7LQvw4m0YCD6JfjLQFyDXgYRYx0SjIbsfzVag7Z5XfFsBvKyOMNsl5zVrgx5eg2AmA58HsU597ip2WAZBDPLce1pAH+smIJCxbb22TjBQZTVlfYRF2kFdgfc4Figt7G9a6gcYeIRdPY3dk9er2bk5nT171vZYAENk/w9XH+nBygMDi2xvabXlZ6hlIaD4v3rsngUwZk1hj3RWAAxa3fALgMwA7kEavOOoWrrgEzDJEVG5BgMrgCfAqqmmB/YBA2B1UPsMQ7ewpQGMHao+7Kx55OrDFn6djkELiMc5p29AfcA54zi57m3zMq4KUvLYRFxeX0NHj88oGg9oP79jnqgfvP9DTUxO2DWif2BfzOZyLsthb9cG4mb5YOxprx48WNHRY8etj2C4hLQeFUmxWLABm4We+TkTDAFgYLeVihNEFzGWdcAbUtgfUb/tsX1ydnJBR+aPKRZOuHXQfHC7th/D7GTgeuXKVbNbOXJkSRfOP2VrJrZi1CwMYrlu+KwCrAKWck+Wy5WBTUzVPJxRKnAPuYBZZ+VhAVt4+Q6k65zfIcAIsGn+76a6wNYkbj2XgY6EwFYqT8DVodzeGKR2Hh2LeAisWoicMcCdTQSEhnyxYt6+3JP8HEAp1573MVsAs94YMqIhRMCg91iNNTI6YgpE+gNChMmLAMC2oOBBQNZQmTj8bEO2Nc8mx8ln4M8QhLV/BxhGfeVzbG1qfwLl2M8ZdnBsKIsgdTDcIAcA+7m1h6s2iGuUq+q124oEQ7bHsW8fMlYPAZDDM3B4Bg7PwOEZ+LGcgTe//e0+klc2SDYoJP34pNp03qbxPisGdrb3tLy8ouvXb+rRg1VNTc1odHTcWCUYoCONRso+MzVjUhuXso5FANN1UkTxpWRzpyC3WFfb3AIDDyAmwGyYsFrwWmMzTueyJmO0QCn8XQlX6JAyH7RgGlIo8SyKxfBddewz2F0kfiPXZQoM6w1Qgw2Zf2fiySSbJhqQCbYbTB3CXGBwUgDAWMLPZ2Nr04oJCh18Y5957hl95WtfNjYoDTqALcCGxwO7Ba8g5EWEHeBH2DLJ9sjYlPlhArT9xm/8G12/fsuYhzQLHh8ymaixcykoCOz42ld/Uq+++nl99NEHxrSxotkm/W7ijzE+RRQ+Xya/QSreblk/BEh59OiSJaVTqCHVG0/kVKkA/Ib19298T2+99Y4VhbC9Tpw4aYxZJu9r62uOEThoeobeTMb8MaV433wPY9GYnVcmvzA7AZtI4qbDMl8m30B2ZtQF1/RQRHH+8CkcHc0pk0ppbGRUzzx9SadOHbH0bdheFK/BIDKrtoUSIM3nNV26qmOZ0FBQ7NVqdZWLRR3s71ojahI8ZFAG/DrJGedv/6Bgx4j803xVA2GT9/3bf/vvtPzgkTUcSNTou2jg8S0dSpm4hyhqAVWMqRAO6+SpYxoZyVgDw3vxbDjP1oTqNQJtHppPI3LJSDKluNereL2iXK+liwtT+sxzF7S981iZxQm1w35lZuZUaPf00fVbikdzxrxKZbJ66/0f6nvvvKXdclHRZMrSaZHK06T4oC/SofQ8VkiW8ntKxPDyJKyjYiwsEsZpSBh8wLiIhePG8OAZ63mQaPnVhz2ElyL+xHju+n1KRMKqE1zQaSuWTGh8atr8A4+fO6vNg7zW9/b0aGtTq2tr8vZ6Oj07rfPHl9SqlFQr7isZCWokGVM0GFQiHFG91lC3QzhaQJVGR+FERg+3ttXGlsLvVSAeNTZisbCv3dX7eurUaSXjzh6ERpXnA1sFZKXbewe6/2hVawS59HpqAQbAeIadQHgM96rPb6mvBF7xGYdeweEAFghRA1RHR0Y0OjqiXCatifExHTkyr2LxwMBU86rFh7NLGAeecDznsKe8ahG+YYnagL4d8/m9du26/vzP/1LXb37yhF3EtQdMNZ39IAHaAuT8Pe3lNzQxmdPRYwsaHxsxRiMF/09//Rt66vwla6BZfwipe/3vGcTsmDdpuV40purj9QcG0J67eEbNVs3WAFg8MJhr1bbGJ+akXlivf+dtbW4UtTB9TCPpcWPeVCtNISbFKsIcZ/ttrdxfUT2f1/n5RV06cUxjyaj69ZK89ZLC3baC6ihMQ4r1IGw3+dWkcQ862b9CYXfeSeROJBUfGVXFH1Cp71G9D2gDwIVs2idvp6NQu65ot6aMt6nxYFdJLwFHZYUtIZlwKYmjbHmC9nzueeNq9KVgNKTFE0v61Cuf1u0Hd1Solk2KP2THAKyG8Ok9KCgahl3qhmWskxubW8qNjrhUcrO/gHFM0n3QQCYLgAH0QlI7YNRcuXZV9x+s2KCONXJoDzM6NqF8fl/Ndt2GSrDDUqmsWdQQpuS89WK2XsH85r1oJh89Wtfa6oba7b4i4ZS6bY+FzzEEDPi7SsaDunTxrL7+ta/a/sd9T2P+yd1lPd7cUSiRVoPQJcAbbCsJdwwhL++rgbS1WrLgGO5TePR8lmHi89BH1XnsOWWAS4h2jeqw8c7lcjp37pwN38rlmvp48ZIy03d+5eanKuwjeuYF7gY4bbUbDY2OZHTuzClFQn41a1XzMC4VC6bAuHL5Q2UzSZ04fsTW6z/4oz/Q4tFFTc9MkX5ldiPVekW37tx0Xn0A/qWC2SmMjIw6X794XBPjU+btjn8zLLhcblyhUFIH+ar2Dio6d+FpTc8uGEsuiNrAgicd+37IsMJj1aV3O1uQVr0qdZtqNmv6+OpHKpT21VXb9nee/UQqo/PnLura9Vs6feq8FheOKhFPGXCwu71lA6HXvvttG2Levnpb19+/qnBPGk9G9OrLz2siFZMX32q8hWFnMbxLpPWHf/aXerS1r0bPr3aX59GvarmhdDxpA7IXXrioc+eXtLGyrNZ+Xml/UFkUC+Wq+u2mYvGoWv2OGupIIYLZMFIF4vPIgydkzycf2nsYbtgA2CwOEFw2IDHpuwVS2dV0bFW83138pAMfgaF4CVsrXMAl7M2hFRLPtB/2u/3P555xBigGYuFl6ABbnFMZC7fwtrRAKwd02mtzPO22qZEYRAGmwmTFjsA8Y1st7eULLuRzMPCHFuk1kNp5hzqJu6sBhh6isFSd1yh1wUDPjvQaNucARKXGBVglGO+JRQDPFgxDht+QwQm5YnjA+mQgrLMl4H15lrg/ISS0G011W13tbm0rEY7a0MKG3gSrmn+r+5x8bob74+MTmluYt1qFIS7D7LXNDd25e9eG3VgT2fAkGDDWtPn8wyrukE/QNtajMXF7PRt84zlKneSsCYZw6hBU/VHr4Pw/HbDak/O7HabYDyxZnQUQd9LAQsACrwa+rFgFGdZuJbyTcXNcTsbtpOgcg0m5rSZzcxjqXYBz6sO+8NIvKxrzanYhp2iMQU/FrAFiiZCOHlvSx9euaG5u3gZD1OX4fzK0Z12H5QuouL29o83NLbOo2d7Z0fnzF+x42HsNYDbpe1eT0+QrANoB8FVtGEfPMz056QggzY66rZ66Dby6OwoH4rp45mktzCxZ7UR9x/qB7z82RADXkBMAUXkuCKdis2ffBkg2FV+9af0K/805GB8bt3tmGIJKXeJY9D6riSGI8HfqLrOnaTP8Dps3N4oUyAr0RGaXZYG9zuqCuoL3Z59in+EPtTHMaFiugJHGbh769A4C0vg5vudCXhnIY+lBjeJXsVg2ayuu4XCYPPQ85fo6BYa79txznFd+1pEXUKdxPIQaQ1qomycu/R2gL/cG+wzqRNZDA3mxFxl8PtZ/G3QOWKzD9wUcjSexJ3Brk8fvrExGxsfM6omQQ2T/MFSz6YwWZudU2DvQnZufWGDySDqjmclpmxxUq6VDYPXHgiYcvujhGTg8A4dn4PAM6M2//Zs+Gxx/kJVYamdfiibi2j8oWqMJEEUxcevWPb3x9z/Qg+UHNrVNJDK2WcLaYUpPsTI/N6et7Q3zGWJjZ7OG3cpUNh6LGihn3lXBoMmH8IUyP6kSYFTXJvjpTFqJpPOYgjVCEIWxJy3wyk3/AVhhmpm0xabmfUXMMqBmHpiOaOER5u53797W1NSUyWcIO3F+SzmVCXHodG3qzGcngRsgc//gwP6Ox5vJVmIRjU+M6eSpEzp37oxLFa3i9dkZJIrjjRo2WTVeRaFwXLV6W61mTzEa4mbXvCP/5b/87/XDH36okE3U48YKCUWiJtWn4P7Up57Xz/3cP9LCAoDNFdVqyOqRowOsOsYczL2ht5f77JDVACW6dnxXrnxkZvbIc7KptLqlhk36n//UJZPA49lHoYPxP+DxzNy8fXYM4W9+8ok+vnJFd+/dtdAwGksqEIzuaWSD3qCy6Zz9PqACgDZynoODfUVibsLtGA3Ogw9WAIDx0PuUf+d/eM2lYlFNTozrqYsX9eKLL5jNAuxWXgMg2MKR8DoNO+8lCkp8pmBocoNyzjY2Nk3WBSuHYvOJ/xcNUF9WoHL/0DhwXfb28mbOPzY+qTt37ulb3/6u+aKShsqQgAZsf/vA7i9ej+m2C7RyciYK8iNHpq2YhU3CsfL5KfZ5r52dgoVDAdjA1IHNlwKsrJZ1LBXTs8fmtDiZ0fbemo49e06deFj5Tlfblbry1Y6ioYwmJ2e1vZfXX3/nO/rgxhU1OY/YEwQiFrDg9wCmhJx8D09Fj0/NesUkwU4WDIuvYcAqjDYAcTzEEtGkBQDAGEPqCkACoBrABws2EEOIvV1FYSyHnLcv8ufZI4uaWljQ+MKC+jRHkm4/fKg333pL+7s7+qnPfV6ZSEjNSkG9ds2Yq/5uS3OTEwrBdrMQWritftXbfflCCV2+dUv319dU7rSUnRzXAv6s7brGowHNjufUbbYsFIJ7nrUDYC6RzKjnJVneq4NyTVdv3dYH165rfW9Xba9XwXhc/gjuoLLmHQANZirsv4QxWPtmgQHcb4nxkYgNZo7Mz+srX3nVGoFi6cBsBCwAhSRnmO0GsiLJw2aDoCmfWSI06h1NTszp93//j/Xa331P+XzRbBb4A4BLE819wnHgr4cvp1mdeQF9AOTzSiYi+vznP6NsmuCqqF556SWzo2A9hUENwHXt5lUFIwHV2mUVynuqNks6duKIKtXCwJeQkIsgcW8qFhsaH59Vu+XXm995Wwf7DV268Lx8/ZAi4aQ6oJY0uSSlq6dC8UDrjx/L12rqay9/RtPppGKenkL9tjrlfUUw523VFaIBGzDbWn2fmoCW0I3CUfUBnc3zMagIaoRsTkWvVxWAaAXU5171BuXteuRttxTpNBTv1pTztTQV7SumurrVvEJ+jsirWk9q9P2qK6CPr99ScHRe++bPGdczn/6Uphande32DfW8PVUbVeeH63UDhvJBwcLOuu2ugWeAkwyxNrZ2bGgIC5HryLV54uOGJQL7COB8z/lJAqbs7u9a88zfCUDaw6tNspAlXgOAgIEda3TQjydkTPt7BWOuA6zSSC4v33PydRQGDZhmNKVYi4Qs1E39gA2FUnG/ZqeyOrIwY9YpjolFanZZ8XRW2fFpdfFrrrXU8zNYYxgEAOS8VXudukLevjWr+VIZjabtMQwM2b9Y51mHhzJRPgfDrh8FFHqMUTUzM2Pr3M2bN43RCNfM0uENqHFAKqxjP7YNgy+Yqs1qTelkXEtHFi3EcNjkcw74+/3luzq2tKBjRxe18vC+/ugP/qOWThzR1NSkYnGYR/hwdhWOBE0hsr+/q82tDVMM5LIwgblv+ybjN0sQGEzyKp0a1dTUglZWt1Uo1XX6zAWNTUyp1mwYG7kDm7nrwgifJKCb2Qvogs/UF71WQ9VSQft729rYWlO+dKDLVz6UN+DR3MKiTp48oyNLR/Xrv/abeunFz+i5517Qwvyi7X2svwAgv/u7/49e/85renDrgRoHVSX9AV04Oq/nL57R4mhWwT5eny60qEegUSCsP/mb72in3FDXF1Gl3lGlwrA3olQ8pXQqprOnF7U4N6LS3qZ65ao89aYiLMqNugJIcwFW2015Aj4LSPJYOBQ4KkGTQXXqTVvvPQZcNNUTAZvOx8FZOWCciWoGYHEQ6sQ3TOpvMfY/ks0/YXP21e5Qf+DLjZep288NzoVRNkyfx0MeQNMYoT4bvBDCyNoMyGjAqgXihGxQa8zQTt+BmE++8GPtqwV4aIBoW1Xkzo26eSyypvLlhp7OX9gI1IbzObCGdZs60UBWXleE6wTsuACWeS8DVY2JC1BkSn4DwMJm40R6eUcdwER+D8umTttYtACZPD8njp8wwIanmqyCqx99bH+HOWxBPgyG5bV6ijoLoJV7B2AQtjjAFP926sxplSsVrT52IXPpbNYAYO5385OkFjP7FiyIWsbKNGzcrACoj1zWgQ1MPM6+yIJbzSJmAICahHsgB+d1es2BxyqDZZ7zH52/IbA6rK+pfSxRXvhROyKz+3kXbjX0safWczJu6lUAVxei6jfPegKkIuYL3mxX5PHWNTWT1fRMWnsHa+p5mpqeGbf1oFKrGhjJtUOWDpgKkAorlCE9r3X33rLWNzeNzcp7njx5yoge1I/cx+zzDP+Hfvvc0rUajNKi1W2L87PaWNtU/iCvTqMDcV3dlkdjuUk999QLmhydMQYrtR73Kt6v+DbDDnY+84C3DlysVOrG9LRn3OzRUHPVrFZm7Yc84KwEXJ7E/Py8fQ+SA73P2FhOs7Mz1vs4C7OCWY0w8KMXYi2kZwLgpqdh7+H+M6Cx50gNvAe2YNwzEE92dlwwFmoFZ3XGM+bAeAuQw9YCD1gboLghBPc8QLVTEbas5xoO38yKwnwgXD00BPI5lzwnkAxcEFVY6TS1UEu5bNq8WPm9YQDsUObPsfGZ+OI93LWrDGzR3ADQhgC9vg1NuQeo6WIEfHk99rwwTJqannaqkPUNPXrwwNaCc6dOa356VgGPV49XHpmqi6Fy0OtVAvu1w97/8AwcnoHDM3B4Bg7PwI/jDHz0/e/1KfgsARnvLau5LQ7DWC8wVpi6IkPe3NjWjeuf6Pate7p7957SaZLHnSQsFomZlybycoqrIrLdfWThfQv1oPkP4ItTZWJM8e8k+bBM8Zuy5rPdskKC4oKvBw9XnOSDqb/JuggUgLFKsEzYNmRM5Jnw0zxl0ykrOmEAsCdbARvwG0AKkAJIhqcoG/H07Kz2C0Ud5PPmw8ZmT1NMsYQ08ujRo+bZaF5AxpwkYKpNGrI0AAAgAElEQVRthdWnPvWchemkMyn1eqTB5yGNGDMmEo4b0xe/IoBVzBFbHUzp0/of/sf/Wdeu3jQf1kCIxqhjvoTIwHjfL37xi/qZn/mG6s2K7i3fsc/rmlonrYOtilE7n5tCgoZifXPdPKeom/7ZP/8V/e7v/gd98O7b9vnjqZR6hZoV9E8/87SOLC3p3LnzOnnqqORtaG2taNI4ihmYIcNYAgBFgMuVlRULcNnZ2lExX9LBTt4AVmNewEyAFYnkuUmIDiwBv11D2BW8Pz8DI4xiHIYJhZxJjgA3GjUDRCgISeycX5jTubNndeHiec3PzVvhS1GcQJ6eiFljXKkg1w9b0Uhy9/rjNWNAW3FGY2nSPUPybPI+TG419prHq+V7K/rgw8t2L0+MT+qd995Xs0lCdsJ8CXd39hSLJKzZ4x6iacAPjMaFz4rccGw87fx3kRo2mzYt93j8Vhzff7DhCmuCClotYyeNx6JK1Sp6enbSgNVQt6pqq6T5iye1UtxXgZC23Lgi8REVCy2N5Cb0rW+/pncvX9ZupWCsTpKLQ/6IMVUt1b3vGlmThFloDw1BTd5+SxHCjMJeeXuwMNqWVAyDjyYbVhENkseHtxZBQW1lIhHN5HLKhiOq7O0pgHQ+HleccxAOG2BWR24XCSuUzVq69ycPHujtD95XvVLV137ii4r6PPJ1mkpE/IqHfKod7Gk8m1azUlOIZOo+jZTkDUYViCb1eGdXa/v7yuN1FQ4qnUspGpBmYn5lY0FR6iPnhKXO5ez0PApE4vIFAU79agIL+gOqdvva2N/Tg41NrW7vaI+APABNj8/S4wHMaMwsWK/X12gup/HxnPnD4kEL6wwg66e/8XVj1tUsjAh2m2PlcK6smfW69GgaKuw9sLxDLFouA6r8sa5cuaV2Gw897kEpHIq4+x5QfADkBYKAd05lWyztqd9vKRRmHfPo6Uvn9HP/6OtKpxJmLcL9RVPIc/W33/0bbe6tKRQPyOMnVLCgaCKoZrthACLvNzymeq2rsdFZbW+V9OG7N+TrR3Xi6Bl5eiH5PSFjYtF0GITp7Wl9bU3VclEj8Yh+6pXPKwV4Wi7I16rJ06oo6QOnrylgvnq09AAlQXUCIeg7BhD1YG7j0RaNKJKIK5BMKs9Ay+NTyxuUPDC/AtBdDcCNd5tKq6lRX1vjoY7inrqalbyCSNrlUaUrNb0hdQIxvffRFXni42r2+5qcndZTn3paHX9P9x4tq9XjOrMvNQ1oiwZCSsVgI4/qYO9AhYOC2djQyOJ1jTIBqSz7jbGvBv6ygG/mM+nzWEPH2pXEJzbiQHTW5vsPV7Sy8tCAi9HxMVtXAP5obAlwxCu60+5rdXVNIyNjZn/B6+BTimemCzKJmFcvdgGdDuFz7E1xk81nYj4dW5zUsSNzSmJv4fFoa3tHpWpNM/NHNLWwpI43oC6BLTBSBx6ShC75+jCsPPLDXmzVtb61awz3sclJ28dg9QDaD4Oq3IAIWbpbH4eBITB7kZTyOzS43kBQLYKOBgE45t3c78pPyBiWDpy3nvu3sIU/howBjs2EA2ydhJzX4xkbHU0rlYgYW+jyxx8ZSAEjq1wtmqco9/3U1ISBqwR+sY+7sB7CYLB4kfkgwoQ1z2tTe8Q1Pj6jcqWlfL6u6bkjSmVyxvALRIKSj6vswKDhoNWk8MbSNUzJPJcLu9u6dvWyKrWiNrc3dFA60NmLZ3X02Anz5A6Fo/pX/+p/0oXzl3Tu3EXbAwFjqGe+8IXPqVTM61//1r/Wd/7mNVXzFc2NjumrL7+gyWhIo1ybRl3edttqkHgqrZ1KQ3/5+pvaqbakWEoNT1CFWkMi6b3X1+kTx/TU6SMaiXhV3F6zdbqJN2e7PQBWe6YsYN0nfd5842EIAhZyv1v90VIgiCQdZAKvduA9wArnMcr1McYoYOIg0MkDO9kk8g5wNfuMnrOGcuxIFCEd+WEZw9qkMmGYaqd4wI40BuTQx9RrtgwAt23WQltDXFAUzyCLlwPoB6zJwfsOvVz7HA/ycYBZQqY4DvvC3mDIMnV2AICJfi/2Ng5MZf9luA94w9Cz1sQqyPnWm/WR1SY9Y6Myrjev1YH034VpMqwNqNLEg7mrQDhs4CBArNloRKIqYXdz5pyOLh5R0BtQKV/QOz94y9BZ9mgGdD4sfLi+A3k/x0XyO8MX/g5Dr1gpmZc2aioS5s1nM5ezPQQwi5qVvcrcqr142bbs9w10wk/SACjCHxmyAao6oBVQlTXMSY4ccDxkoZo9RK81AFYBX50n6hCYHgKrHAt1HLUGtS57IdJvQEqzBzCbFawiAOm471yavQHbeLnD5m11B0GoHCbPJCqBhkKRns6cW9LJ03N69PiWKrUDTU6Nqc7w10KfGOj5na1AlzDZpvUg1JKzc/PGVt3d3dPM9KwB7xPjE/aeBib6A0bY4Hob47PbUTQWNi/eVpMhR1fZdFKPHq6aqifkC8vT9alV7SiXHNVT557VWHZSPg/hqwFTA7CeFMt5s5lJxJNPBur2/HkC5q9q91ptQALxeA0gZdjOczkcxlOvcv0I0ONcYVewu7tja9T09KQpu2AsF/L75lXMNaVGxhqB9ZWBFdJ3Pms8GrX7iKfPmM9RF/JkuQ2N5o+Yq5AaWPsH9lrWVTCd+wc+utwvDOToe8wb1YOqoqZ8oTgYhESftKDOVsCBztTjrCMovqiTuSc67ZqwsY9EXG3uGK7k9Lksg5EclmBxHeQPDGB2nPO+WXe4e80NR9hLzGfWLHvalq0wMzdrxB+soTa3Nq3WHx0dVTadVqNW1+rKI7UIUQ6EdGxhUa1qXTubW+azGkYBaNkIh38Oz8DhGTg8A4dn4PAM/BjOwHuvf7cPk5QAHGMeRqNKZzEjj5sEEmZHtdbQ6uN1S8UFVN3fJxxpXyMjEyb/YOOjYQXspPhGYlMs5rW1tW3T6mx6VAGTVjnDe5imbL5MXW06n0YK7hIoATHHJsYUioT18NGKUum00lknvYZduL93oGKhZE0Z/oQUURx3q1U3j9JyuWiyQQo8ADk83gDlNtfWTRbI+8HgnFtYMHnS+tamyTzxmAXko+DnNc+dP6/JySlLJDXma7VqzFYwuudfeN48sqJxJp9s/g31Og21242BibszxKe/7ODfFIypWKrp1/6X39Tduyvmx+cPhC3cJp5ImrQdad/XvvpVfe3rX9Hdu7e0vbdj7FljXRgpwBXM2DSYfyASsmBQOzvb+uEH71vh/Sv/9J/oz/7sT/XRh++bLQNM12DbeWBxnTDZf+rSU/rU889pfHJE779/xYoywoE4zydOnTRmLwUbzTXFFYUTTIzHqxt643s/0Nrq+sDLNmyvy/nk+tcaNZvEOwmhA2KsrTWg0/23Scp6JAd3FGSAbgU7ibfOfw7ZEzYGNCqwmfi7yaRisEL7FiCGx2mlXNKdO3e0s72tRCxmTZ95jnWdLyfvC2MJtgRWFJZI6/Mrny/pxie3dfPmbc3OLOiDj65YeAagB4UhPm9hH4xYGnfnq2XF5+Bz5HIwnVP2+fnMjk0BaIFMi7A3wBZ3jwMIcyyj0Yh8+7t6bmlBnz57XGoUFU2F5BtL6k9f+472Ox2NLR5VOjelaCSnZGpEf/XXf6vb9x+o1m2rGyCoya9eq28gJZI1dJtWGBqTq6ss71UryddvaTSX1MRoxiSuRYJPwoSmRJx+kYCNGD7KBEr01SGwKRTSselpLU1NqV0uqVmCAQwz1gV+9QMBVWD4xWLyp9J6tLur965e0c3lZSXjKX35c19Qh5TW/L5SkYAmRpJSo6aZsRFVC0VLc4V1TeB7tw8o6lMXz9FuT2u7O1rZWFOxUlQy5tfnL51WSG0XpOWDeeP8hQmC6/aRugbU9fiNueoNRaGGGhuo1Gprt1TWxu6e1nd2tJMvqUxzPUh7NjaV1/nQGUATDFpQFSnSmXRCn/3MK3rm0kUFgwDPDA0YaHBfti3sAoyIZs68+rrIqJHthfXBD6/ote++YX7KPl9EhWJN+/tlkwLaM2DgrEv2db0v9yFM6IZ6/ZYxyZqtss6dPapXXnpei4tzmpoaVTrD4CVgP/fh5fd17dZl1ZolydeVL9hXp1uzhqharRtYZ8Mb7oteUKO5Gd2+9VB3bj3WSGZKufSEvP2g1HXhbYDtZs7b6+jhykOF/B4dnZnQS2fOK9rrqLq7pVYpr3jAo9F42GTHsCp5Rk1ZDFgaCqsbjKiNLUkgLF8kpjAeqPirxaLK97qqyqeODy50wOSU/VZXgVZbSbWV83U04msp420o4QM0OjBblSZpy12p5Y/IE0vrnQ8uq9INKZbN6MSZUzpx9pS2Dra1sbupfDlv9zLHBbMnE49rZmrahghbG1va3d6zBpcnBZCCdYqmchCT/cRD3PypGcR5vbaGEXZCw8vajl1MhdC8vT1jrzIIazRbxjLCtxS8IuAP26AGYHVvv2h2I9y7FpxXbxgD06TKeDv22BdYU0IKBePyeUNqVcsaT4a0MJnT3MyExifG7efXN7fMWiE3MaVwHCjaoz5ANmw0S1PHQ9k9x0G/R/ndLd385IbWt3c0PbegM+fOWdM+9HZkvWK/cKwpF1LoZLP4pwPmY8MSdP7i+OnByrdAo8F6DluV53IArgawiRiwV8MEh5DKHI1YM86e4guETA3BIOvp557R9Nyk3fNb2+v65NYn2t3fMcBja2td5RqefgwLAzawBFwmdM7CTfwB+e3c9c3THb89B6QRuhJVJjeuVGpUO7tFJZI5F87X6ysMEOJ1QTnYbbCOm0clDLM2A1oE7wSjI9/e0N1bN1SoFPTxtcuaX5rX+UsXDGDY3d3Xiy++rB/84IemeKhVmyoVKjbUoLZ4/vnnNTY+ot/57d/Rd771XZX3C1oYG9U//upPKtqqaTYWUZQBWKNpwUN45K4Xqnrr4+varDTUCEbV8AZVBuyOJrRfKOjF55/VpROL8tUK2ll9oEggaOxk9kwsV1rlijjn8XDQFAaMwfH05I8xL2GH2fQH8IPT0JGHtYylbCDX5xusrQC5Tu6P/3zwCbDKoucIkfiyOjk94XNeD0oh53Jirp2AdaYMNi8Bq+N4X0BLy4tHIs5WxfYzsPMBFHUHy2CQUQH1AUCvsyTgC0AW2wsf/vpPvE5lwCbEWr4c4OsYqfhYBnxOyWGMzYEvO99nsME1ByDlUDk2gDgHsAKuGtT3BFi1wUXPI5bUzd0d7RdKBg6DyvGznBfzQG02dObUKc1MTqrXbCu/u6t333rHMgRgDQModTx+1ToBIymYZ2WrqQjqqJlpjY+PGzi7u7+vSr1mNZd7doJKZ/ANdhJrY7W2qWtaUh8GPOFCBOO5PX3ISmW9o2YBs7Y1x87DQPrfdUxewDCraQyYJkF+EF71/wOsugG1G8RAKugCrHpYM/Be/hGwSo3KPYRCgGGz2QAMwCvAMwYdQ3UV61bfy/tii1DX4uKkTp6a0+7eY8nX1uLRObXwXC/mDVTF65PXQyEFY5VagkHY5PiEAYzI3hePHNH6xobV3rBTjcGMmigSczZI0ajW1h+bamR0LKt4LGKEDAaoJpfHHscbUKPc1N7WgWLBhJ679IKmJ+YUCkTtvkI9xXoSjgatDoD0APBOLc57obAB2OYLxixlLwxS6mdsR/b39lUqlZ+Ai/w7knhk89yjgKvFYtEu6ezclNkEodbifsHOjGswMTFhdmYoyQBsq5XqEzl+NBK1a2s2N9hPmX1C2tb2/TzrVsUAS/5Q1/Ezb7zxut56+w3rs/gc9Ac/97P/WEvHjg/UZy7oCoZ4oVC2Z2zolTpkr/6IDe3Afeff2jGLGD8KKsYW+Lv6fEZeMRJEyIVM8f94yqISgQEM05U+z6nPBp721NnsXX6/dvd2neVAMqFYImH3BsYe27t7AxunoBF8eO6K+wdq1xtqVGqaGBtTLpUxa4Dd9Q1Nj44fAqs/Bizh8CUPz8DhGTg8A4dnQNJ7r73WJ1F9+cGy+YXxZ2Jq2tgaAE4WJmI2AHf15vff1pWrN+TzhQwQhIk6DJLa3dmx4g/m4uL8gm3kSFGohMeyE0aLAGTAG4opK9UfkvV6A0YlTBYk231lsimNjI3YpkshMDo2aiAqnlT1RkdvvPG2lpfvK5VKmyTfJZu3FItGzDgdxhnSE6aoAKvzs7Pmxff44SM7vmE6cjKdVjKTUblW0fbutnn4AWaYsbnXo1dffVXhUFQr9x/ase/vH+jBg0eW5ErB9MJLLyqZSTlPUU9P7RZBJnVFIxQGHvUp+C10AElSxoKJfv1//bdavr+uWCJr55CygxqiXq/o7Jnj+vrXv6KzZ8/oxs0bKlWqJhdzPmcuPIfmgBRpilWKD5pmirHl5bvm0fTyy5/W7Vs3LSEVH9i9nW1VD0rayx+ojwQJr9ORnKVFT83M6OaNG9agAPA+demSPvPZz9hrF0tFa7SjsZjJSzvtrq7duK2/+ItvWYFIAv3JY8eUSiVUzOft2l27ds2AYBo1mjbni+vM/rmOfE4zvoeJZMW5M3uiEIMBYpK7jpPwMp3H2B//XCTafp9HYe6rpTldvHDWWKoEE3EOUsmENRL4lsFMJFSM60eRbWEY3Z41UjSNnEeapPX1bbXaff3V33xH1RqWAzEL5+hhW+GBVUZh7rysAMIMIO62NTs7pmg87MBgXhMfqIDfPIYPDora3kIu7MKB0omYOtzbsIqadT19fEkXTi6p36ppZmFadzYe6Q//+i+1epBXbmZOc0snNTE5b56UH314RVu7+6o2WwZwROIx82+l0QAY85o0Ci5KT/1mU0uzk2rhsRjyaW5qVKOppIr5Pe0BPEejCgWCFiLHvZ9OJR2o123a8WWiUS3NTuvI1IRiPq/y29vywJDCfgMwyudXo99XbGRU/VhcG8Wifnj9uj66edMGK//Vr/yqCnv72ll/rF6jalYASF/PHDuiZrmsIIwTWEsWlhJUpdU1yT4S8pWNTV2+cUMrj1cVj/n1jVdfUSwsY816eng6InmNq9+BdUpCM5I2AjD88gBoyaM2gGsobABrtdlWudE0cO7vP7qiUrurJkEm3Fc0QdG4PT80nOZn1mLdCOqpp87qG1//sqZhzAVpgLlPXQPrC3jU8QzuY8vqoankHvDqL/7sW7p5466xVyPRpD2j3MOValOFYlnFUmUA7hDy4Jh2AEWAtjSpvV7LfO6OH5tWIhHR8RNLOn3mhI4dP6LRsYz5wT14dFdrWw91//4n2i9syR8A1K8bM6RYAiwEkDCRm6LhtELBlD768KbW1/Z17MgpBQJxY4zS6EUBout1A84r+aLye/uKBf36iRef00w8purOhvJb6/K0G5rMpjSajJEcYYMQninYY11CUvDzw6symlAvFFE/GFYwmVRmbFy1XlcVnmfCTOx8yECGgKXV1JTy9jQS6JnHaqxbUdLfV6tWNK/qerevcqtvQFOt79ft+w+13ejqyMlTOv/UeVtvH6w+MCCOdZq9Bvl+s143UA+2qgUdrW+64L8+1q8BRbCgQZEx8P+jsWRtKJWrJtXHuiMQClmCN6oDhiLReNSaNthiLjzGY2qBg/2CNta3VC3VVClWVSxUzI+0VOJ4kGtGTErJWk1gC+ubgSP8N1YSFjIGkATQ7zMW4lg0qGMz4zoyN2tDzWAkrHv3V7Rw/LjCyYyFhfEcesIReVhjjWnKngCjGr9Av3747lu6c+eWMrlRXXr6Gc0vLBiLHtYWXtPDMBBbb7vOi5qmmz1k6GHNmgnDlDUf4AnQ2XxnfV6Xzs7xwjDstBTCO7vfkb9VV9zTUyzgVZzBZKdt5ykST2rpxCm99uYP9PwrL2l8flJ7xT3dvH1D169dVblStnW9WC4qm8tobm7GeYZXuLa1JzJVwJFsOuvsO6KEHQaNaeqsNrwaHZ3U3OwRG2pw/gFeYBxawBC4E0Aw1hfsySYRd6CsbVOoZColrT1c0f37d9TqtvThtY80MTOuS89c0trGuj748CN94Se+YGzIzc1du9Zrq5tm+4DH8uzsnM6eO69v/dVf6c2/e121/QOdmpnWL37lVYWaVY3jy8jdAxMLAF4+re6W9O7129rFHiIUU8PjVxXWWziszZ1t/dRXXtXFY4vavn9XNy9/oJnpKdsPPUjoYW7ValKzqSTAqt9v4CrfMx9n2H1ePEpb6pufpbPnYU01MNTjWMDsU6aedwp6u7+9AYY5POuEDxFa5rTx/J4NJThGcwpwcUguZGqQZ2av6KwELOQKsM0CpxwYCguVASEeFg6H7doxw3h+AqzaPuvAXkYgHAe2FvbfAwsDG9wanjgc3MKa5LpaSWnX1nnRc98OQ3kc7mvcSi/MXrcnAKoadx2QlmMFQDQJQECeQETVZlcfXrup3WJFdcLOGHQDGreaymQSmhzJ6OTRRaVjETVKRRX393T31h0FAzAHY7bflupdVfp4z/uNncczBWFhfnFRx06csHUBxuqNm7csmJH3xxIiiY3TgEHKWmXBQT38oWvyAvChJgE4dwYMA+m2C/4Zso0H0zz3bzYg4Zziv+xsk2CBQnLgnmCN4wsglowA1khCLpFc2zUDxGYT6eN97n/iaWsJ7APbAdYHQoLstmHhp26IRgfBgT17X8BcPN49HgZPJeVyCWWzcfl9XY2OpzU5P6lyu6a+r2+DKTw7+exbW5tGeJienja7L9YoAEcIBCjeLBzSfKV9phbweXyKRZLszBa6u7m1rkqtbNYj6UzCFB/FUl6zMzMGxqHQadXberj8yNirZ0+c08zkvJKxlA0vUWaFo2HFEjEXSmYepACrETv3+Kvyb5xDfOVR3NCjEDZL/Xxw4DxZIXxYMKd5oweNjMIazX5OHY3Kj7Udn+2F+VkD8GFqoipjzaN+oy5nLeP8sH9xf3B8PP8Aq5x3jos6GsIB1w4FIeeIP1tbG/q/fvvf6cbNazp9+rSee+45O7evv/66KdW+/OWv65vf/OfGnHZkZ+ddzNrnfGWHRAkH0gJkshYYs5Ta2Bi87FGsSc6+zTzN/fj+cw/0rX42v+ZBgBZ7MHYLrNvkbrCODW5ce+9YhH2q6XzBO44Iw2dmQMF77u/t2X5HjYx9TMDrM3ugRw8fKZVIWLBlpVRWfndfz1146hBYPUQ/Ds/A4Rk4PAOHZ+DHcwY+/Ls3+qVSQWvrqzYVxiAe4PDCU5cs0RLGZSSa0KPVdX37tdf1xptvKxCManR80gApV1Q4ryAKA0JhLAGz01KtUlXYG9ZEdtKM/ZHiU/hY+nbAb+BCt+vAWJg9kSjm8FHbVGkG5udndeHCBaNETM/Maf+gov/9//ht3bm7rKnJKSsKkYJGI2FNT+GlmFAyTnMFaNJULpux4uLGjeuWUGm+rLAIkHGTLB6Nyh8O6Na9TzQ1N6loMqp6q6ZcLuvSkQnsuv3AWILbm3sWQLK4dFzv/vADPf/ii5qam1N2JGthRrEI7NKqQn6KGp+6bSffCvhDBqyuru/r136dwKQtRaIZOJXGyGnU8Eqs6htff1VfevWzBtQRErZ3UFAimR6k9LowCIBBQFCmuhQYjs3QVBOG4My0JsZHzXMQuWT+YE+PHj7U5vqW7t2/b/5D+BMhMaKIQpoGEwu/WYq6r//UT+kLr37RJEb4r9LIAo5yLyDBeu/9j/Td139gRVQ6EddXv/RFXbpwzmS4gKt/+Pt/ZD6TlQZebkjvPcbuAugA+A74SbRtm4wtEPA6GdrAI9ZaPgr/3kCeaLI119Dh58ZXOOzXSC6ppSNzSiVjmp2d1uICf0/YMVKcUnginwbYZMJNkjRySBhMQQMl8HwEaEnq/spj/fv/83dUKNUUjSetKWtWG8qE4kYztkm8NSJO8uTze7R0dMaKTDwwASYIV+F7BKo8fLhuYItN5Cki1VHU05O/29RoMqFzJ09obmZSnVZDx0+d0J/89V/q7Y8/1OPdPUtSP3H+opKZURXLDUsOL5VqVsgiZ0b2VKdhgXHF51NPsaBPIU9P3VpFZ48uqt+saSqX1pGZSfnV1e7Gpgr7WBtELLGXZoD7n2AnrkGtVjE24ji/A0Mik1QuGTef1ZA4F4BGBTW7PZWbHUUyGXUBRGMx3d/c1FsffmRp1v/Nf/0vtLu5rf3tLeX52lo3JtunnjqnbrNhjCTuEZOBYTdQb6sPGzUc1drOrq5+clsrq48VjgX14ouXFI8HzPewVa0aGLCI7yONcLUhvxdpILIypKZ+1eot1WFCRhIKArrE4oomswrnxvQb/+/va62E7UJX9aa7J+PJnArlivPOM7CsIY+3YlLZQMRvxxtCTp5K6/Tpk3rpUy9o8ci8ut6uusY2JTgspHarr+3tA/3ln/+tioUqfBf5sTwQEuae83fsttXu0hBV7T2xHOGehHVM0B+gGCnFNHmZTMTY9JkclhjTOnvulC5ePK1MNq79/KaxWi9//I6W790wSa/f17N06U4PwI7+J6hIMKmAP6rd7bKuXL2tXtev6al5haNJ+z4MG0DuLg2dx6O1B2tqV2vKxWP65s//tPrFHS1f+1CVgx2NplOaHh9RIhS0Z7bTalpj5A9HDFyoAhAFIwplcuogX0Zqn8kqlhlRvlY1hpkvGDLJLjJQAN0QKdmlgtKBvsYiPiXUVKBZVNzfkwfPRp/XQPdaz6umJ6C7q5t2n+z2vTr/7DM6dfqUpTzfvXfH1nzzcQaWRtrf7Ti/7k7HLGRosGDC0KC5wU7XmEkMXWhU40mGRVgyVFWtIDsFWA0Y4MK6FA4HFE3E1Oo0bfDHGuBY1z2TezaqLbWqXT1+uKGVB49NwQGzkaBC7CDKlZpJqFF/wIpjbSpXK7bOsm43W3hDwhruKR7wacTv17kjCzqxdFT+EJYKSd1avq9TFy7IF4mrBPgbi8oLUOtxqoVQlKR01BV4/vX1/7H33VGSlWX6T+Ucuqq6qkN1jhN7MswwA8iQwwoSRZGgwqpSo3oAACAASURBVAK6Im7QDSK7qAurAqLoIgKCSI6SYYAZJudhAhM6T+dQOcffed5b1YQNunv291/XOX16pru66t6v7v2+93veJ7z66qswmww4+eSTsXzZclmX9+7dK6wlAquKF7Tic6ew2egRq9jEiJSVjTSzAkCLXQBZR1QW6LTCEIun0sK2FJ9FeuWqCjAXMtAlo/CZNLCo8rBp1cgkY+JxbHG64K1rwMGefiw4YTkihSQ+7DmEj45+hMH+ftTW1ihse5cLTU2N8Ho9ApLQToHNQq5PXHcIHDF40e5wyFxOlYqNMmgJ2FGh0lONmmo/NFoDjAaGhpGBSxBIaYxRWspxlzDHkgSd14rYQRCwCAYw0HMU/f09MNnN6B7owWRwAmtOXS1S7DffehM2ixU1vlqYTTa0tHSg59ggPvhgC8w2J+bN74KjohJ7d+zE3s2bUAgFsaKzDWetPgG6dAzGfAZGUQAorOV0QYtjQ9PYuPcgYkUNVBaH2KvEeR1rVJicGMeXLr8YcxrrsG/LJqx/9x20tLSguqZKPg+TwSD3Ej2xCWRbdDo4TEyjT6KQTUuDQqNXiy2ExshGJyFDMqsJqNIiRiUMU2EZlj1JiUCzGarXCDuNMuyy/z0ZvfQpLApTmLYorEV0Ap4KZ7Xsg1gqT3l9SriMYv+pMDwlcUdJH+caRvk9ry/a1bA5SLsCBUhRvNEFSBXQU/F+leZyCbQtA7fUost7l65lBazKKow8XhlkW4ocvhTkVJLLE9SRLzkuofAqYHRJ4k8SgUprgM7kQKqgwQuvr0Msp5J5qUAva1pFxcKorLBh+cIOdDT6YdUVheWfjIaQjJEZmIfVYhf2aZCBhyqzgH2jY2PyeVC67KqsRLW/Vq7TRCaNnbv2YmJyWoLFdDoCeA5pFJDtSQCNqibOTVRR0LpcQKoS85BINa9Vnj8b1KI0KdVWCnTF4DLFmoMgqSIJL0izlXMzG19sSjPHgGPNBjyZwmGyHJlLyGYG2boE73OML+QIF6TxyWvDpDdKnZHj3EI/22wGGXpL55SQTK6HaTYWtWQwF8UfmzA3axC71QQSO+jNXFPrg8FhQCAVRnNni1h81dTWCJuzr69H2JqNdX6MT4wJCMdriOFIvLZJsiAgyfBazlH01NerLRgbDEojhI0GBkGmsnGYbAYJouLneOrnToa7wiWBmbz4RofGxDbJbnbC76uF11MlgacEvBmgRaCZdUiZFa0wohncmxZ2KtUxirKlKMQUMjEF/CwFXxIMZtOPtQHnJM7HnIM5TxMUjEvwX04CbemryiYrrQH4HrQ+4Lnx+Xxdfp5ck2hxobB0FV945eYT7nqJueqQv1fUZVl85zs3YvB4P/7whz/gsssuk3uGf89186677sKdd96JxYuX46//+h9lji2vF5LxkGAYVUiucSX7QAmrVeYCpYGhyP5Jm6ZlCBtZHwfaKs0X5aJUWi/l5ytGZGJPU5oPeF+SiS97HQAVTrsA6nwO6ymOEUk0DJDjXM/9J7/Ek1WvF399nhPt52iLwLXAarJg2cJZYPX/D5ow+6qzIzA7ArMjMDsC2PrGuiIZo7GY0v2dnCLzNCvMF6vNIWCI3eEWFtY7723Acy++jFAoDp3RgkqvT2Qp9KGjoToLSRY8ZKVSgkcJX4XFCa/dB7PBhGQ8JgwVFuiU1pjM9C8iBaIgBZjBSKlJSlLmQ+EgmhsbcfGlX4C/thYWqx079+zHPff+GrGE0rmWbGsyZ4xGSftmQUI2JUtxevvU1tTAabPj2LGjwjhkmioXbR4zmUji+2nQYjoyBYNZJ11yvUmPjjntOO+cc5FMpBGcJBMhhsH+YYyNB1Dp8+Mn9/1C2Hc1/nrMW7gAK09chmWL58KgJeMyCYOWYQwM7kqLXNFudeNY35gAq/3Hp2GxVdI2TYqTdDIMr8eKSy4+Dyes6BJPpGPd/Th46CPU+Btko062HX3/nBUuJFNkZTKQgyw6tYB7HDueF8eBmy8WufQiZXeYgBITM5966im0tbVh0eLFAoI/8cQTCIRD0tl2ezz4/IWfF1ljb1+f/N7udEhBLqzYaAzbd+7Fxk3bpXCnP+qVl16Miy44D1UeF1LxBO69+x4c+uiIBBSpGJ7BEBp6xCp8Ctn8kwHI49Nwf0VCDB8iVeOml+AqZWwKO4IVGq8NFma5LL1xI2K3YDAQ0NSgva0FnZ1tSsp7ZSXa29qUsAiCqmSvptI4duyY/I6bPXrlMQSJ/BitwYyxiQB+ef8DCEbiMJpt8t4FbjRUDNqhnF+RGwqwSg9hmwlVNa5S0qzSsefGhgwOFmzHDvcrwVwEIlRFaPIZYeOR2VVb7cPcOZ3wVlbKdTdvwXz8271343BfD9Iowu6tgq+uQWTWkVgCapUB0VACoUBU/I21BKdFuldANhmHJp+FkczQfAbqbBJN1T5YdCrZ5DXXViMdi2JyZATxSAQmg16uA177eXo9Ghl0VBSAl6zMap8bbc11cFiMMOlUoMRXyw00vbjyLNqzGJmcRiSdQ8FkhtHtQTiXw7GhEfGuXLRoOaYngwKgpqNhTI0OwVgsYtmCuQL2atlCIJOEY6VWIxRNQKXTi7w5EI2j9/gQJgNBYSM2dTQinghioKcbsVAQVa4KtDc2wGIwCPuVDDMFWGWaOVmfahgtdthdlbBWeAQwV+nNyGj1uO+JZ7Cvb4DGAvK5J9I5JDMMQtHB7LAgnh1DbUUIl8wPYbE/hlZPEkYtkMoB3VMm7Bmy4tkDTti8C/GVL1+JSp9brlFaACQSWWzbtgc7d+xDscBzY8CaxG6LFysl5DLfFLjRF96WABa0jIhHM4hHE8Ky4AajobEKegPTghOy0dAZVPBVudG1aB5WnrgUKg1Z/kXs3r0Zx47uh56+ZWYdjh3rhtPthVprgo7+uzBieiKCfXsPY2BwXNLLzWTb6BngZJT5WTwl2WhIpTBwpFdCcNr8dbjorNOQmBzAoZ2bpCEwp60NZoMOWga+ZNMzvmyS6KUzIEUJvN0lQHusqIbO4Yartg4ToShybDRkyMoyCvNJwgbJpiGwHw3BbdTAZ9XBrspCkwpBm0/Je3F8IqkMYLShoLfgvc070D5vAXJuD9rnzhGJ/Pj4uLAyxTNXNmwlJh0Tm3U6jE+MihRU1p8CU44pQVV8bjmvxcIR+b2vukbsaVQqSt+TpQYiA1OiSGdpoaKGzqCBzkiLBfqucq5l2KJRQA4ygJPRHPp7h8VWZKD/uCg7xKNSQ9YfN5RqkfQSjKAnHBuW0swoSWm5FyU702UxocZiRXNVFfzVNdCT6aYme7eA5vZOGe9kLg8D5fn0bs4RAEnA5rCJdJLszkBwStQHZ56+Fou6uoTpTxuenTt3KqAuvVbJFuTVWAJRyWRiE03ZpBMwVdhO/DnBVQFVNWoBLcgWTGTz0NOnnPNRMQ9dPg1DJgFbMYsGhxHFaAA2rQq5TFJACKPNAZ3dAWOFB676Wry95X28u20D4umE2LesWL5cAJUTT1guFjxHDh8RAHh8bAKNTU1wuz3Czp0OhDAwMChgNS1/6E1YYbeh0uNGlbcKdjtVDVZ4K6tgNlmFIabR6MWCiA1Iqi/I1uNGm3OzopBQ5KWFXEYsFEYG+hEKTcNaYcfw+BD2ffQhTl17Cppbm7Fr105s37pVrFSsZjtOX3sOBvpH8frr76CuoQXXXHc9nnzqBWlkBfp7YUjGsGp+J7ram1CMhaDNJGBQq0Q1wHUxldfiw+5h7DrciyRjA01WUQTQG5rhagzWufSiv0Cdx4WdG9dj4/vvC+PaW+WTEBv6CFp4X2UzsBuNAsyb2WCVxnEKRr0OBoMG2WIWOqNWWNhUbZBRRmBV+KolY1WFiKZI94WZSKAnlxWAneBRIhaFmp6t9Jmm8oPAEZtbrDNKoWYKcFcCKktsSQKXApIIcKkEwylAbBlGEXwPKvp9i5pFaRIrzRIFXJXXFaRGJYqTMqtWYWMqIKzy3uXX/dhuSBh1ZcP4kkfwx6V+CeiVl1aARsVXVrk3CHQWVTpoTXYY7B48+PjTSGtMSBR0yHGeF1//sPiJL+psQkdDFbx2A3S5pNjxWDn35PMyp/D6Y4BfGnpodRq5htlsYvgVyx0C1KFwRADM4dEJafRQYcF5RKenlYVO7Exo+cKGcYFAlZ7nXfKR/0Q4lQLukcGYgboUVqQwexV2L1nD4txQ+hyIt9POQkJn9QynVTxM6bXPvyF7OV0K9jPbbMKiFw/abBrxcBR61j+M4dPqBLwzW2nJpHhfZVMpJLgfIKtQoxJglZ62VH6otCpo6DdOT+tUUtiEmWRKPlHOu3lNHhl1DvWt9VIz+Ov8iEcjOD40CIfThsZ6v4CnZRUUaz1+Kd7OtBdQbHdYJwQnY3j7lY1gm5vXKLMLCvQINmqk+eBw2XDuuWdJsyabzkiNxNAxMljDU2HU1dShrrZebMz4OVjtTmk6GGi/UbJS4bgrns1KM56AKpm7VJvxGFinEDwV240s2axxaRxFYmGZe2kxQzCQDXnWqrSH4Gt3d1NBGJDntHe0Se3INS2ZSIo9gKJ6YFOA2Q9FCWkkUEuGAAF2kjo4n3PeN+h1MndwjfzJT/4F6959E2+//TZOP/10fP/738dDDz0kAOR1112HH/zgB/j5z3+O2267DTfe+G2cvOa0meYJ749yboHCvs18agddBmDLzRZRVMiNWGp0iB2LQlRQnstbT/kueQa88UterKz7BYPlF9m5iQQcVkVBR+IOLRQ4rocOHZLxnzNnjjTpygDy4OCg0nigLUU+L+fHGoiftdvmnmWszmIfsyMwOwKzIzA7Av9/RmDXOxuouZXgFoJsOr1WwIFUqYimKbtGb4JGa8TGLdvw2ONPSfo5vcxq/HUYn5iU8CfByFSK4TiJCVzU2R30cNNtdsLtdElHmKwjZcHXyHtRMkJ5EH00M9mUMLf4OtxscTGlLQDDjBi8NDA0hkcefRJmq1X8hmgDwCKWGyYqy8Mh+qtapJDg65J5WuOrQjaTEinN+NiYEp4kGwGa2ZugNWhgMBsQiocF9HW6HFh+wnIsW7JUCdnSGBCPpjA2Oo3J6QhSWRV+9osHkCvqodKbkMnnUOOrwGWfPwNnrV0FX6UN2VQUocCYAFfsproqqrB+8y7c9W+/xvBYBM6KapGCEmCmhUBnRwMu+cJ5aGmpQ09PN/bs248XXnhJGHkdTLdsbILF7oDD6YLbTUCAmw0GABTlfJm8GYtEpHBiUUuGKM+TGySxUEgm8eH+/aiurhYbAI7F1m1bceTYMUmAXrJsKc477zwJ9Tp69Kg8X4Km1GphLxwfGcHb77yPQ4d7YTZaUMymcOF5Z+O0NSfBpFVLOvzDDz0krK0UZasqHWkONJeVTZHOwDADhv8o3qUs9UXKKeEKCvNFOt5inqZ4/7GYIlOV7FbaAGQzDFfj9UFvrBza2polcCidiot8qb21RYAUMhca6uvgcbkFUJg/f75sthP0v0plCfEKWziWyODue3+BQDAiid503NOQi8FQE9GJqpTNplzXKpFm2xz0YlW67EqXnr5zecToQTswJptnATDI0kzFUUxFYFar0NHeisVdC1FT5ZO/7Zw/Bzd882aMTE1Aa7HASvmv1Y7JYBSRREokaIloGtEw2WgaYZsQjGRydjrBzS63anlosikYVDl4rGbUV7qxsLMNPpcD06OjCIyPC7uEmwAtX4OVPWWdZFwQbMqmREZcX1eN9pYG6CjbSiXgspuhytHntCg+WLxO6ds4MD6JosEMrcOBpEqF0WAYgUgMoyNTwt5oYPPDoEV0ehL6Qh4L2luAdELYuyYGfwlLTIUIQUUm0posIhWnj12FpxLzuhbC6XUhFJjE7u1bMXx8QOTd9BLkJiGfTMrxsEjmqVTX1qGprVNS02OpnFx3zAqPpTOYiEQRSGdx9PgwJoJhDI1O4FjPAGKZAvQ2A6wVGdx66igunB/8k5PqiwcqcN+mOlx86RexYvkK8UsOBmN49LGnEI+RIWYR4BKEkLl5Ei9LJnQTmOY9msPEeD/GRvvgcntRXd2GVDovfr9MDW5u8QvDXsN0b6aYk62bpc0FWdYaYa+edcYpKBZT6Ok+hOmpMWEmDg4NwO2txvDYhLDp04kcIqEkDh7oRiqZRoXDidq6FlRWNQk7shz6l8+kMNI/gEQgCJ/TgzNPWo0ayoyjE+jevxPeChtOWLZMPHozktCblCYHAZdkNicWDlaPBxmNAWm1HqFsAQaXB1VNrRiZCsDosIuElYCFhMAwGESlgq6Yk0aAx6iGSw+YiynoszEgm4CZIF8oCOhMMDgqMRXPYt3WneictwDNK1agur5B5uLe3h709feWZO2cLzhHKFYw3EAxVfnD/Xtl/eDGiyAhH2w8bdm8BXaLTRiRHx48LNdunb8e8zvnYcmixYqtTD6NeJLnTIZYHDoTgVWmFackBMZqdSCVpK0EgTsVBgZGsHvPh+jp6ZXmYzAURVHNzRyZ7AT0NdAZ1KIe4AbY7qiQNY5MKdrUSPOrUMTCthZ4bXYBjAmsjI5PYm7XYjS0tqNIlmOOqdoGYa1LIAvBboKbDMdRqZBMxASUvOTii1DrrxZVA4H3/fv3z3j4cfxEGk22lVota/2OHTvE548bUs65BGa4ceU9RsCFrCduXlPZHNIFNpdssjYYKK1n0yQdQ5VJj2aPDZngBJS2VUGAQKPdgd6RMcxbvgIpFPDmB++gf2wA/kY/PC4XuhYuxJaNG7F40UJhxn+wYb1IfoeHR0Xaev311+PE1WvEfiISCIpMmmGKPKeB/l7xa29saEJ7e4eAEhazAxo2TcwWWK1O8VOmVy7PSexZZD1TAv84Frw2tOoieo8eQfcRbs5TsDqtmAxM4nDPEXQtXoCT1qwSkOL5Z5/D9q07UF3tR21VA6anomJLdOrnzsDqk9fijjvuRHQqgOz0JNxqYM2iBfA5jEA8CiSjMGoI7NLb2ohEXoUPdh3C4eMTyGpNKBjMYoGRIqhtohKliPPPOgM1LgeO7tuN3du3YWxiHAaL0gBlQKjVaIRJq4Xb4UA8MA0rwR51EXqxzGHXEiJ11ptom6IAhmULBC2hVWliloxK+WSCRGIhQEA2J77hDKUK0x84V4BerYGRjSOymEX7LSY0ClAvQEgJSAWQyhawZXgI2waPo97pxGltLai0WGf8UMV5VZQHGmmU8Rqjn3f52ixL1mWVLbNRRcYvPyjJ3Im8Mk5NAW0+GcokR8T6QVQvpWMrfy81FqRZyqYtbX6oAiEgVo7uJLM+rxIrAJ+/BXc/8DDSahMStAhiA4u+y7EYdKo8XFYtmqtdaPf74DRpEQ9OoraqEjoC6XqD+FZm0wWEgnGxNGJhTGCOtRubDwVaGondTxEWegMX1cjklDAo8RPPq8SqiNJyMt8j6QTGIwGkaeNDKVnJSzWeSWAiHkCMzXx6mJba2ZTDawpaaPIE+GiJpDAbCZCSPU3bEgJO6WRaAQMZQkiLAarJyGIkq1ujRaXPJxZSBMRSVA0cPiKsaSNBVasVJocNWTKR+WkUimLTxHqU9TvrPYPZJMBurqhcP7z8xMIlnRIZP5UUlIZTZcbGFj8NtU4JwWOTLBkOIRKchs3jRnt7K0xmIyocdrEJsFhNYk9BwJJrFZtoBC7ZoBkZnMD4YEgY7dzjMOyQoV3ZXBLRRAhVtT6cfvpaVHI9I1s3X4SnogJWsxXBqSDqa+rgpiojU0A8kRR7Ms6bZRsGjqUEHtKzmg17snrZiNCyuWGUe4zNVP5eCd9VWN/8fLgPolIwEonJelbOCOB85XRWCHhID1nWtqyRuY/g3F5ukAljVmyqgEy2ILJ43ggK0KtYnonygD7COaowjNi5Ywt+9euf4Yc//CH+/u//XubY3/zmN1i69ARRAP7xlRfwta99Dffccw/mzZsHr7ca3/zG3874FZeBU2maFJUwWfrG8r0+CaoqTFbF+q383PIcIV7Xkl+gMM45dytqAuUO/9iztQyyKpx17h0cVuYWpOXvmAXR0dEh69G+fftknLjf8fv9sp5xPSRBhNc31zDFpzgrLGAV+7J/svKbfcLsCMyOwOwIzI7A7Aj8L0Zg/UuvFe12q3R7uRjSRylbYOGnCDVMRpsk2JP59P6GTfjtw7/D5FQE1TV+1DU0o5dy89ExBbBhqoEE/9ADMymAjt1khVVnEbkQixIW7ZTmcfGn5w8LDb6/bIAk5KgogCsDrQiUMUxD8SQsYHI6hIGhUbEgqK+rk7ALHjOZikzHJXDrcFgF0CD6wo44ZSBk5La1tooclAUdN7XsftNGTG/Uwup0YGJqUr4oFZ07rxPV1VUibWI33mS0cnuOvuPjePK5V/DSG+vR0DoPZmcVpgNBRKdH0Om34zvfvBbtbfXIZaIIThNYzcBb6YPbVYWXXnsHD/72SQyNhWE0VYjHKguqdDKCroXt+MKFZ6OhvkaKKXp/bd2+Q6TgBK3HJibh9lTirLPPRTAchlZD6SrlzCxli8JKJIjIYpM2APR3JeCnyGrI7lO89CinJODAAoTvHQgFEU8koNUzYdkoUjDK57m5LhcqNrsd+/bvx1NPPQ+DwSHMhmp3BVYt68KSBXNg1WvRc/QInn/uOfGFFU9LMmNMFphsDpE4kpWaIENYrZLPnq+h7MWUgAX5zqT7kvdbeQtF4JxMVwkZSERgNFL6HJfN4/x5HWhta0Y+z+59Bia9HiPDQwK0+7xe+WJB1tDQKCnt3ESYzTYYDFZkmTyeLuLffnI3JqZC0OlMwmriZpy7AxbJwp4pSQ05jvWNVeK3WS5YWRiWg7gmJgMITkaEFSXhERLKkYHbZhZ2qb+mGi2NDajyeUW65KupxrduvQXTsQhURiMsFRUCRBzrG0Q0ThZpLbKpvBT0wibhuBjIuigxVgtZGPjTbBI2nQoWjUo8TRd0tMKiVWN0oB/RQAAGkX8q3nfCCiLDoVCQjV86GYPVakJLE1kZXuSyceSTcTgsekn7pvxe7ln6ksaTGBqbQt5gQpqs01Qa45EoBkcmMDQ6CbvNDpfdBqtBBz1tCjQqLJrXARWZGmTGZjNCXBC/r9KmsaDRyesmMjk4KjzonD8f3toauW6PfXQIo0PHJas5GY1KCFeFXfHcJauD5fre/QcRCEdR19wOZ6UXDo9P2H6BcATdxweRzOcQpOzfaEY0kcHh7n6MRsPIqYfwywuH0OhJ/tmzZf+UCTe/6Md5n/8qTjhhNXr7B/G73z2BCncVitAKw+/A/g0YG+v71Gsu6joFDQ0deOnlB4Qx/uijjyIUJkhfLywyhmgQVOU9SF9KuXaK9GNNI5NO4MMP9+FLX74Cp689FR6PA/FYEOHwNGLRMJ574VmoDDoJFZwYm5KAKnqsBqZCWLZkHr7yla/g8ssvx5nnXitsWl6rVrMJ3Uf2QqNNyMZk9+Y9+OFf3YbQyADM2RjCY0Oocjkxt7MdqXgU8WhUNqzCgmFAHZshOj2qm5rROzYJjdUBtc0BraMCRqcbsVwBeXrq6ggKFAUoLDCYgmx6VQFOHVChK8LERGhKMpGBqeS1PBkMwejw4KcvvYmHXn8DNZVe3HzltdA7XdiyZweef/lZ2Sj+3a1/h0ULF+H5l5/HU88+JdfUzX/5l+hsb5N5nhYM3IzTB5IAyOj4KHp7e1Hv9yMWikvz5s6f/1I+jy1btmDj+xvwta9cg1g8ilQyDq/PDZ/PI77c3KRzXmBgUTKZVRiriRyisTS4le7pPy7eiIFQGBVuDwLBqMxnVBnw7+iROzW2Sz6Lxx57HA7vXNlw8zMme58g+vKlS3HFRRehyuORcJaJ6QDe/2AzVp/6Obg8PqSzBSS5IVdrJBiFQATBetqv0KaBQVNGvVbUJh3t7XBWOBBNxHF8aEg2lgRiPxlYVf435/8HH3xQNqKNjY3yupSj8uec4wiKiMd3USXvz0aZ2WqTMEf6EKszCRhzKdTYTMhMjUKdjiJHn2ezAQ0tLais9eNATzeWnrQGxyfGsG7Tu3C4LThx1Qoc+egjdLS1yvpe4aAn8HZs3PiBsLKODw6izt+Av/iLv0DHvPliP0EmXf+xbmn4ur2V2L9vD3Zu3yLr2qJFi+HzVSMYYMALA2ussFgYIEaPVcXegOAPmV8EJQiEkPFGCwmO4fT4qIA2jLa3V9gRTUWRyqWlyUpbIqfTjmNH2YA8jMsuuQKTEyEcHxxFnb8Fa9achj179+P99ZuRDEZQCARQazZg9cL50BdSsKgLUKXjMp9qKNHQGJEq6vHyuo0YCaeQN9qQ15nEQ5dS6aHoCPYNHfpP56VWixMLfDVwWG1S65C166+sRDaRhKaQA41IjDqy0zRQlTycycpTYBylESj+o8JZVdZa2ixIGmepeTc6OSmNYobDRPM5jARDsKjV6Kz0wsj1UXwTS4ClMMq4fiswnsj/VSo8f+AQ3klO4bxvnId96/bh4rQDLW6Xku5dyOPRXfvwyuEj/+3ce8PyZTi7rU2BTdl8JROvBKxKE1ZQkZLlgNBiiWGVDEnLzywxM9l8KVUa8l2sMMrAjkaD4UgYQ+GQgNX1XIcZlsXmMLSorG3Eo8++jLFwGgmVEWraqhgYOhpTQg1TEdRUWLB8fhuaqt2YHhkQf3My8NlQ5AjnEmlko4onNsEvAqtkrdJ2RGnesvlCiw9aYylesmSsks1aoAKCtiv0d2WDUQMk2FwtsDkABOJhbDy6DxMIQbvMCW2jBVo/m3zKIzeUQq4/jtzOEKxpExpddRSHSd1I5nmahRDUEvAZS1JGnRTvSq5FPC69RQGS6xsaRCHGRk40HMbG9euV+kCnF3spo9OBMD2ZKfnmsCRT4n9KdQ7nE6vdLmAtbQC4t6CNDZmx/ORIkOAcRoY061ax6UqnRObNpjDnctaBBNCo0BLih4BrRWmktbe1wu6wY4zzfE8PQpGgBGhl0znkM4Cu56qHOgAAIABJREFUaJa6j/VjMh2HSqv4+7NKra714ZRTVkutR8swKgZoc0BA1KQ3wWGzI5dRmpJs6rKhxTqZX7zWFcBUsVgiMM1zVS7Oj/2caQXGS5HsU9bo9N9lHcOmYzA0LQAgQVfxMqWvvEotza6KCpcwWbkfCIXCcq8SbKUtAM+X9RzHMBanVY3C9lYC5kp1P5sXArby+snKfH7bD76DJUsW46233pJa5Oqrr8all1yJi79wubDK7/vFT/Dhh3sEmOb8u3Pnbvzoh/fMkAkkU6CkfKDcXmGvZhAOK2QZuc9K88DHIGwp+E6aG6X2iNiiKExVrt9sRHPMykGxZTZr2TNAUbyp0FTvl7WMY0IvWu5lqMLj3EL7Mo4x/5bjxD0Mx4/MVX7ncRPE5X7TZXHOAqt/dvU7+8TZEZgdgdkRmB2B/9EIvPy7J4rshBqNeukG0uOHxTXbwOl8Hna7EzoDkz0LWPfuejz59HNI51ToWrQEeoMZR7t7ZQNXDulQupA6AVbprainwTsZPmlFlsIuMzc7XJAphWRBUlVdhcD0tHSElVAOxXuNjFNKZeixND4xgTDlwBqdSE0JlDIxns9lJ5iMOLICCLYaKQEMBTE8PCSvSyC1sb4Bc+fNQWtzi2yWKLFVqRS5nMFkRjAcEd8edk+rqnziRRmPRSSgieASJbcHjw7g+z/8GfpGovC3dsFSUSvy4HxsAvbiNL75tctQ5XPCSIyXBvwFsj+scLur8PJr6/D4Ey9haDQIDQNloJWigozVU9ecgC9ecQHaWhswNRWSRF9+HT3SjZ7ePhzr6RV53KIlS8QjVaTz4mGmdKVZlHI8yWTjBpv/J0iTSiQlbEqKjxJTgTJlFvf8rMlG5TFQtssNJ6WhLKrIbB0aHp7ZjG7bvgPPPfcy3BU1SMbjWLvmJMxrq0dbXQ0cJi22b96IN15/DREC1yzUCyrktXoY7E6RsRJoIeuJXn3lkClVoQSoihWAsskrA6tSWEm4gpLoTOCUQIfTaUYqFZNk4paWRrS0NYF4eiYTExCOzCeC4bREoNyUQCLTUt2uSlT5qlFTUw9XBUFEdvmLuOuuuzE2Pi3+fAweIguA33lNinxxJjlbg8bmauQFEFHGXJGCMTgjL8y1VDwtwUQseFnMcnPrMJFBnITFaJAQKYfdKowjjvejTz2m+KlZLHDX1MBdXYNjPf0CNmpVemTTeajylJAamd0LFTXgtEVIJ6EvFmBgEyKbgF2vgVWnxuK5nZjT0iBA7nB/H1LRqGy0OR70OiN7hfcIgVWzToNYJIj6uhq0tjbC6TAjm4kKGKyixFfLlG8NDPwMDQSrgLFACGqTFYkCEE1nEMvlMRYIi7epyWLF+MiwWAG4bRY4zQacsLgLmnwOsdA0UrGYAkKz2SHWBkYU6UWZSCFM6wOtAVXVtbA5XbLxmBgbQ3B6SjavLKiTsQga6uoFJCL7ZWxyQixJhicmsfbs89A6dz5cvioJFiE4wITgUCQgYH7n3AXwVvmxdd8BPP7uS3j4sqNo9ChefP+TR/+UDje8MB9fvfZb+GDTTmzcsh2NbR3ilfreO0/glltuwXe+8x0Bqngvbd++Hd/61reQTqpx6PAumR+//e1v4+03N6KtY7Hcz7U1XmFTKqE6BUn5JYs1k03L5v3QoYO4/PJLcfbZZ8DtdiKTScr9zST1O350B8hUIuDJUJxinuxFI9KJGK65+nLcfffdssk487yviiSVACkbMHt2vIe77/0RPv/5z8sG8ZHb7kfweB+0DJDKp+C0mAUkpw8vmUxUMvDBLThHjQFK9kofukfHYXJXwuVvgM7hQpxqhEwBGYIFWgVYJeuNjHYTm2XZJJzagnxZimnocnEYCmlYDEo4TSieQkZjxPJv/a002X784x/jzZdeQ0WFD6+/94psmihfvObqa3DXHT/BN//6Zgnp27x5szBsbvzLG2TOCIQC4odM0I2soHhS2ZzGo2waOOCwOvBv99wrY/7000/j2muvxf1334tjRz9CMDgp46zTqYQVxc10VVUNtGoT4lFaInBOzWN8KoTpWBz7Dn2EY729IvlXQqvoFcuANSWgKh6dwjVfOl0+C25i31hHUJup0mlhSJKtd/XVX8HJq08Sf3CGXoUiUbz0x9ewZMUJ0OgU6T2ZbAz3YFgKN7RUY2RSSWHsWoxG6JjcncnBbDVJ4jiZZpFYTNZgbibLQVXCslcpgDPDJjdt2oS1p58uaylZewx8JMhPIJLzNFm6qXRW2JS0/mEKMwETnRrQ5VNwaFWor7AjNNyLYiKCaICe3Sb4mxrg9PkQzeXQdcIJeG/TBnT3H4HbY4PTYcX2bVvFK5EKC85J09OTcr/TP5Tso7+88SbM6ZwDu9uNdC6P3qPd2L1zpwCsy05YgSKy6Ovrxhg9tHV6LFq0RFKrKf8nM5RerJTkKuxxBQjhRptsJQafREp2RBGuF5TMUrqciKKoKiBTyMDisGBweFAsFwgosSG8ceMWXPWlqzE2NoWd2/fAYa/EBed9AW++uQ5bt+7CcE8fKrUaLG9uwiL6MseDcJkNoi4oZDJKUrvOjLzWgt+/8BoieS2KZqewVpP0aczl8MpHb+Ff1/8rqlqqPjU1DewfwPM/eR7RHcex0t8kaw+VKj63C1VOF1LRCAqplHhS65nYzmazTgnsYqOB0CfT3aVWUBE6IvhKAKgEqgoDVY19hw4ikU7DYrPi94f3Y84ly3FkyxHc0LgE1bTC0BBwYtiR0uyUh+CcCrDKevHyPzyF21+/HalECj+++Md48NIvwG1WlB5cL7/4h2fwm4GH/supd6xnDI9fdjduX3ua8hwqWGbU/iV/xpK/q8j4FdLqDKgjP5CgrrK3qvJvpYmrAKuSdq9TbINuefEFtFy4RM7zxtYutHMdETsANcyOSnywcz/2HO1HrKCHzu5GQWtEmNJtnQaFZBQWdQ4ndHVi6dw2JAPjMFNpoIbYP7DxUUymoBPfU3oFMwSJaoaiMKHTZBay+a1VQhn5GYiKR00QlqQBgqslRY9Wg0ShgKlUAnmVCkcmR/F290FozvHAuMzxJ5ey1M4w8q9PYU3rAjRVVivN5TyBXAjrMJZMzPjZxpMpjE1NIRQJC0vdX18Pb6VHaspENIb3310n7GXSKPRkuFpMCFPqTy9qho3l8sJG5bnRw7/C44beaEA8mZSvRDop1ztDmGj5IQ1XCUejyQNti3IYGRqSWoBzhKic5DOnNRGtsGgFkJc6nnsEAtaB0DTCgaDiA0vgmj6nWa4/Vmksck1QfP3pcUtAMIFCNomWjlZ4fV6sOnGlsOg5J1BuX2GvkHuENlf0PiXRg1YuPB7WzzwaaRbkSPogsKp4CPO5vCT5O2H+mywCBnIfQvYkAXaGK/HzF8AzmZRAqEg4Ij9jQF9VVbVYAtDPlESHqckpsRRgLcaAWLfHDa/XLWNNEDwUUQKlZowxyrYbDE7k0KnV+OCDd/Hgg/cJqErZPJVcZODTroH+vyuWr8TBQ/tl/du4caMAq7t378WPfnSPrDlC0hBrGMVWgT/72F+5iGgkLjY5ZWZqGWQt3Zllp1/FYqt0rBJcRTs21qWf8GFV7AGUL8WMNS+feV11tXzeHFfuVQhKc05jU5D7Rf6cgCs9bMsgMNc63vP8v0JkSYEyqVnG6p+cMmafMDsCsyMwOwKzI/C/GYFHf/6rIk2+mULJfRdN1Skm4lecRbbVLjYAfX3DeOud97B+w2YYLQ6ctPoUjI1P4fjQCIKhcKljqaTusqtc7j5TGqSHCpkU5SlKWiULKS6uBCC44FHmEgoGS8mWUk3D6/WKPGVgcHBGzqF4XqowFZhGe2ubBDZxEx4MTEun28QQh1wGLmcFpqenMD42KswUbhQZwLJy5Yk4adUqNDc3wmTmZoJdcL6bTuSHSliGSli1DDCJxkJwOK3i9RZL57Fj3xHcftcvYPe2w+JpQlZdIcWOTRWHNXUc37juIpj0alhMBLFYJNKmQA+324dnXnwNzzz7KsanY9Ab7SgWlYIim47jzLWn4JIvnIvGhhpMTk0jkWEytQ1j45Po7unB0PCosBnIWqXMksfKyoAehpKSXJI6cuNCNo4UeRo1IsEwjh0+jFNOoZRY6S6LNLAk+2Txxi660cyCTSMbbv6fHfNINCqfE5mr27Ztx45te2AyOsHt9g3Xfgktfh/cZh30hTQ2vv8OPty7WwKBEumseGeG6cmpNyJNREavF5mhjvIoSlcJHtJfTvgNUoKVNj6lMIxS+AVlm1LEIY9snmwtJyKxoBRZbk8FmprrUel1IJMOASolDVXizwssKBVeTiwSQ22NH00NLWhpbIPPW4N8TiVS3nvu+SWOD43KBpOgCY+Hmxt62rIYVdJwi7DZzfBVuQRYlQJTbABK+7liAYc+6hX/SjK0lQJb+DSyweLGXUv2K73kAJH/JtNJHO47JqEQGqMRlX4/GlrbMDI2IR6roamwhB2IOYGKoRFFqI1KyjWl3GSFCrCaScCiAXwVNnTN6UBjtReFZALjQ8eRo3S+5DXLe4PAKq0KyJ4i0JWIBjF3bgeaWxokab5QoMQXSEQCsBjZnNBBXSTcrYZWZ0IwFofGbEOqoEaKzBqNDtFsDt66Rgl8OvjhPkyNDsNjt8Km12Lx/DnQq4BEOCjgMlkHLLzJsOAYFxjYQqZMghswNWw2B4oqPQx6k6S8x6IRmQfsDNvKZdHU1CRgD6+G42OjePbFl9A9OIg1n1uL2sYmuHw+aE1mBMJhTE9NQl1IiyXI4uUnosrfgK/+8E5cMW/7nyX//6/mUdoCPHxgGaKTWYSTORQ0BoyOfIjrv/YlAc9++9vf4oUXXpD7h6Aq57C6ujoFHygBqwQBKfv01zZh1Ymr4aG1B1QIhQM4cvQQunsOi2eky+HF1GQEHq8L/nqf+GjSf5mbLm6hNmxYj4IasDoq5HqPhyPI53htFnD916+ZAVZd7hoB8fz+DlRXNeDoR3tQWWXGggUL8NSTT+GGC76E3Qd3CSAbzyQxHY9hhb8eZ7Z3osZmFw/PiUQM7/X3YdNAH7x2B87sWoKm2iYMJ+M4MjYCj7ca8xYux3Q0hsGRfgl/aelYKL6Mh/ZsQveRD0VC2uKvxfkrlmFNRxMOdx/Ba9t3ii3FBSsWoam2DqPhJE7/hx/g8OHD6OnpEXsSf1UTTjtzDX73u9/hyJEj6OzsxOmnnoN33n99Zkz37f0QZ59zNt55922xNuGmr62jFY2tjQLoH9h/AOOjE4iFyb5lunF0Blglq/eC885FX1+v+HGSRdzWVIP29gb09Y1gz3563YWxZMFCnHbSaXDavdi6dyeO9B5DJJ7DdCQuYWLxODfNdljsXqSSYSSik8hlk0gnpgV05+e+bOX5AjhMjA4gHGQzMocL/uIiXHL5lXBV+gTY+HDfPvz233+JkaE+1PibsGLNWWhq74LRZJVNdTTM5GO1sM45n4g1JoFOpjIXGBCjLYULKddcmUlUlmvyWuRmnptSbvTPOussaaRxnie7h5tTYSWp1eI3yWCUbJ7e4wwzVIl3oiqfhUldgM9mRmOlC9nwJJKhKaTjEVhtZuitZhT0OtR3tKOqqRG//u0DKBbTsJt1GDreh1BgWmxRuDZzXqAvOpPGWQMQSPjed/9ePHUJDvf29WP/nn0S7EPf2NNOPw0avQrJND2Ji+Iju2bNKcq8wXVRfJCpiFEYVGTckqlJlhcbujxnJoyzSUM5uo6NAAE44gKs6k06seUYGh3C0MiQjB+ZUVSPXHbpFdDrzdiwfjOGBkaxbMlKvPrHN7B3z36ERsexrLkZZy5ZhPoKB7LRaThNemjp5yo+vYDaYIXKaMe///55ZHQWFExOZLQGpGkhks/ij4feFGB18NAg7r/xfjn+ky45CWd+9Ux46j24ed7N6HB7xRKCjEf6W1bY7QhGo+gNTH5q2upg08Nkkuuj0+tBV7UPkXQG248PI5bJYkVtHXwWGzYeH8QHA73CPmy3VUCTzuJ4Ko6D4Sk8MvQI/vCDP2Db4xvxzeWnCDN62xDngR44TUac1dqGZf4axDNZbD1+HD2BIMbsaqy9Zi0e+puHsKqhHjevOlGsI0Ser1Lhsd178dLBwzPH+tnz5S+W++tQabGgzuHEmsYmhBMJbB4cQDKXxRyPF+OJGD6anBTAX5h/qQSqrDasamzCijo/gokE1vf1IZpKYXVjI6ptdrzb04N1Pcdg1ulwTnsn6l0V2Hp8EM/v3z9znm89+BaW1tWhweXC5zo60OCrw5sfHsSru3aKH3O1uwXJogqD0z2IpqZh0Vvh1jqwqKUFepsK6/Ztx3j4Y3uZarsdl8ydC5tahUNTU0hRdZVIYCwWx8kN9TijoQ7VNqvUGN2hCJ776Aj2jI5ijteHCzrnYUGVX1ib0kjXaMBoqXAmhwOBKbw6dhTGa2qh9XzMUP1T9X9uKoXUI8M4v2kx2qvqkMzmJbiT4Y4E1NkAZ+gg/z/BJnssJiGmdnqsklUoHqsZ7N65Q6w42DAgsJco5BHIpJGV0CE21RQLEa5TtO2yVyjepGQCM9+ADU9aRNHH32yxynVBwJTFqV7LILacNNJsFpvU4qxDJQ0+m0E0FkWM5A+CZTp6mSpAH9cpBhQp3vcKO5thqKoi/ctTYvuVK6RlzjWZ9bDbzUAxixo/G+7VWLVqJTrbOjA6MixKC763nC9tWDQaIZ5I4Bql7KX6r2yxUQYTy0FOn/w952zOp5xz+VVmaYpar8iAK+5ZaA0UErCQYaWVHq/I3AkI01ecisAEwzsFtFYsXajcaWisE4UdVWwkxJCVyrEvg5JKACxrAg1+//iD+OCDdbLnoo/q7bffjiWLV6Cv/5isAU8++SQaG5sRCEyJTQC/6uub4PX6cN65F6KxqUXWTskVKDFTlRyqMgCqZFdEwkp4m9IsVu55xRpAsQdQHmWbjk9aCJTYruLDWma0KsAqq3ICxBaTAQaDXhpl3EfyPbhe8PPleJCpyp8RWOU8z3W+HLBVPg4C+Nq80mqZfcyOwOwIzI7A7AjMjsD/+QjcfdsdRZ/Xh7oGv0gpNSLZQclTLws9O65qA95bvwlvvPUuunsGYLI60dW1FH0DQ0gw8TLNLnJKNrTs3tL/jSAOC5MCQR1xsCSLqNzdpdfbxwu0yWgW0IUsH74GARR2sllg9PcPCPuIbFYWUpTjTAUmUFfrl3AqytfJvkkwdVlHWW4MFrNZNhSUBJElx0WYPncEEtta27B27alYumw+UulpSVktFHTIF5hKzyKB4UdMxeWmksFGOhS1GgxPBvH2B9vx4BMvo3XhqcjrvIjlrTAarHCqY3Cm+/BP37qaSBq06hx0moIwO1hUORwu/PtDj+GNN9cjlirCZHEK05WLfSQcwPLFXVh14jI47GZMTo8Lo4Gdd4Kp7Pjb7E5hNZDRxMKGjF1iiGQxkR3Fc2SBRjbbJ4sXFlrdHx1BQ0O9nHv5b8na4XER+OFmmtI4bjT5EKCVLCh25dVq7NmzB9u37ZCAIta+1W4PbrruKgltMBZSSIcmcGjvTkSD0/L8KLvsU0GMh6KIUcaaA0LJlASyMFGXTIVkPAWLwaJIpsrBoEJ9KbvVl0BNSQamDI7MijxsDquY/idTcfGjq2/0o72jAdH4GFQqpqWTvasEJUmCvEqDyQn6ntWgtbkDzQ1tcFdUCqiqLlIK+wiOHe1FOs1CUOIT6FwqQHrZv4qbg6oqF6x2syKq/ExFRquJgYFRaGQDrxT14iUr0ktGHOckYIwMDwKGDI0KhoJIZNOCiKj0Oniqa9DQ2iJ+a/RpHDk+inQyA51GJ8JNhuFoTIpfJIFVHfJiBYBMEvpCDnNbGjCnpRFuqxmZaATByXEU0mkBVumxJVI1AqtaBVjVppkgncSCrrnw11WjAHpU5mDQqxALB2A16YWxmmN6fb4Am61C2KUqgxk5tY7PRl6tRUatg6nSB6PNjoG+Xnlf2gEY1UCTv1qgc7kfeB+oNcKMYLhGknJcsl4TKfERZnK0XmcCsxCYyMth5rXMjRTl62ShkwlKxi4BhVgigf2HP8LAyIgAUhEy8ywWVFRWCtLEcdbk0/B63OiYvxA9k0Hc+8yv8Nw1xz4xf3LD+uc+Pma4XvxIG450q+GubsJ0NIHBvg3CnKT/IxPZaxu6BEyr81di9+7dM5uYMrBKj2Oy4ChDJ9j21SuvQzAcwvOvPi+Scb4GNwWPPfYYYqEURseH8c93/EDuU/4tH7feeuuMtcC23R8hGY/i69d9SX7P3xHII9C7ZMkS3HzzzXJvU/r33nsboFMbce3XlOfe9o/fRzQRm3mttWvXfurYfnz2+TgemMb927fIa65cuVLmh1/+8pcIj01gLBjAz39xHzZs2IDpyRg+OnoQV335CmG9r9+0Ez6fH16XXs7pwIEDwpKhh9vOe+/Cud+/A9+97Qfy3OEP1uHWSy/E4aFJfOGHd8rxrFq1SkBpzpH0gVu9erVsNnlOhw4dwY03Xj8DHp9w4mps27pRgFieA4EwAtxbt29FU2cLdm3ZiUULuj41Fq+88oowVgms8tw4HhxjniN/VlPthq+qfuZvyp/XormLsHDZQjknnovT3Yymege++93vyt95ahdhanivyOxlXKanZ2wZLr3iJqx7+1k01NcKI2ju3Ll49dVX5bN59MkXceTwYfzwB9+V4BD+bnh4WK4Dva0KZ190rXj5MmSFVjt6blbp10cfQr0WJr1BkuDT9PsjE1QC1MgcK4MNynpbBrj4nQ1HAuxcO4aGhuQ65lopvqoMuyPgJwFHDKChuoLMS/pHJ+Aw6tHgc6O2wi5s1VhwEkadGhabGbFMEuFsGis/dwqCmRTuve8eeF0O2E1afHRgnzQ86JvN5g3Ztnb6opeAVa7ZN9z8Ddko79uzB1u3bEFgOgiHowIHDh7AhRddiMnglKwJTS1Nkmy9ZMlS8Vtl/SBhf2RViaU0oWr6qirrIx9UsdATVyS1NpsoG3gcXHoYpknGLb2sQ0wiH+hD30C/gCsWmx2rVq5GTXU9Dh44gv37DsFqdOC1l1/H6PA4LCo1zl6+DGsXLYSDFgCZhOIrzBWM7DV2NA02Yaz+6rHnBFTNGazIqHTIqdTIFXJ4+eAbnwJWH/3qt/HLdX/EmCWL29+8XUDO8b5xAVs3Pbtp5vvc1XNRUVXxqcksOBbEoY2H5Dmv/uJVnGPxYufwCFznzIO/wy/AJx/8fdfaLqRiKex6Y5fI98/82ploXdqKFReswJFtR7Dr9V3ofn4vegMTM78rPz+y+zjqHQ4YTm+Du9Y98578/bpH1mFezoirFnfJeynghhL6SMDjokce+9T5vnzN1+Rz+/yjD+KmX90k53ixphp7hoYQX1Ujr//E7U/I8X5yDLp3dcvx8jy/UtWG9b29MK5t/V+dJ98jGU1i/6Mb8Y/nnIdrH/udHAvHpeeNbozFxnHhrReipq0GHOPNz25GsHsaTatb5Jg+++A58G/L51P+rHjMBHJ/euYp2DE8hicPHsEXb/uifI7l1z1BZcVVixZLnUTVSkGjxWgmj19+uBf6G/3/Kai64/JnZw5h+VOX/IfjIbga+/UAvt61Eja9FU53JTK0/mCmAtmYRqNYUZG1yr2A0+EUZnwmmZR7nw2d4wP9woomWYHKikgyBToZJwXoZkhUSpjvlKqrWYsxxIsBgBoycCE1O+cXsmGlfiWwynpImr8mpFO0KsjBbDQJsEuWJ+tdNjloL0AQlkCqNI3KVsGUmkv5qDCVleQj1thahKMRGE16UT7lCxlhzbe2NYnli9NpE4JGZ0c7nHY7RkdGhEVp0BkkFIv2UJw/lCBaVjRUIylEaQLiSrp9qSxkk4ZNcGF2KszVcmOrLHMnGCtqilhMvjsrSM4wiI8um1vMKeA+pL6+QQgnqVRagNVohNYsegEraR3AQC3+bUOjH053BQLBaQQDQSV4UHIuSmBmiQzw0MP34/Dh/bIeXXzxxdi4cTPisSiuv+F6/OxnP5O18K/+6q8EyOWD/sDt7W0C9vLrmmtuwMoT18wApWX1gwKsKuMu5V4uj1gsjkRC8Z4VJRoVdFyvSkGwYh8yw1otX6IK47Y8T8jLlQKuSEyguker4X4pJE0zj8ctY8TzZe1FBZ7VahP2Ktc11lBsxJbVZXxdaaRpdbCZLLPA6p9b+s4+b3YEZkdgdgRmR+B/NgLfu+lbRW4q58+fC6vVIiRCSgnzjF9h6IjeLFLpx594Bm+98754QOaLGjgrPAhHE8K+YjHFQqHcHYzHoyLBJrjJ4ovAKiWL3KAIAMvOJ4E26X4q3paZtFJMscNLHzoyPSscSsojf8aObDQeESkP05utZvqfOWSBpncqfZkIyBKM4easylspQCsDrSi3pUybncxMNoOrrvoirrvui5ieHkAmx4AdG7I5WhCoJBWUf8ewJLEL0DDh2Ioj/cfxhxdfx7qtB1DbeRLSmkrAWA2zyQF7PoCqwiD+9W+vRyIWQC6TgIaSo1I0rVZrwB13/hQHDnZL8rvWYJXiiR52YyNDcDns8HqckupLmaLFYcZ0cFo8r676ytU45XOfE1CVG0IGckjBxmKP5vmZrIDgLGzY5adPngQU5PMwm0zCXDx27Jhs1AmwcPy5cS6b8PNzo0yPMk9uePh7vhafy8+T8tvNmzbL8SZiKcxv78B5p52EpXNaYCwkMT14DInABEw6xYBeAooSaUxGEogkswincjh0rBfRZFo2B9z4ExywGMyl8CclPph96RlPU/F9U9KKyVnl3yTp06lTI015XSl7o6rGi64lnQhEBqDV5sWX0kzZp90h33UaLcLBCCorPJjXuQCN9c3Qa0zIpOhdasHTTzyHvXsPIBKKCagKWlaQ5fAJYJXFc0tLrUgpFey35OmmaJowMT6F6UBYvLkUMFXZPHLs9JQ5Z7Ly+TKgJ5NMIBScRjKZQCp2cRf7AAAgAElEQVSXQTyVgMagF8mrs9IDvcGE0fEJjA2PIZPMwKg1iJUGmcAa6dDnJUlbPPVUBaizSagzKaw5YSmaa6uhL+aRDAcRD4WEJUWPVcXpjYdO9qta/lbN5oNRizlz2uCqdCLPICEDgWF+NglYDHrZOGUSSQFlmbgdjqVAzq0CrmoRz+SR1hqRIBCqN0pAQi6ZgKaYg9NiEuZqPpWU68Kg00AnrA+jjAuvZQk+iCUQlcTjNEgwY4gspXSU4PE+ppca7Rx8Xo+wEShtZeNGxdcym2QDmMrlsXvfXoSiUdgqnDCajdIYmTg+CLfHhdpaPx7evAOLfVtx1bKPWV2mi7ZDW7n8z5osU29/Adm+F+S5j+2sxE/f8sBirhWPO687JwAqZf6/euAxVDWthLFYQF/3e7jpphvk3iN4xnmKLEECjHysWbNGgMG//9735PwJwhF45P3W1dUlNhxltisZnPTB5CaCAB8BxDJQ++AjTyMeGceTT/xB/o6MzjKwyvfj81taWuTvGVZBEI/AZfm5ZbCtbF/wyWP7h7/7O2HH8dhWrFiBdevW/YfX2rVrl1jB8Jj4IDjHR/nYee6cSwg0knV6/vnnw5uK4eF162Wuuf/++7H12SfwD1degX29Q3ho3Xos+tzJM6ApX4vnT3kimTV8HbJtPnkOvCd/+tOf4qabbpJj5PvxeLmBfOvttzB/3nwZh/L4LVy4UID6MrDK16I1Ah/9/f0yhgS5H3jgAfk/2bMEbGnvQECVv+O5EOTdu3cfvv/9fxIAnV//cseP0LVwvlwTPFfasJRtGZYsXon5C9rkdflaBKn5urQ9uOOOO2TO/s+uA4KwzQtOxZyFq0TOTlUGRDpLL+QizGw6kmFKxQL9BwXMoApD2dxyQy62M1k2ET8GGXlPka3Kz4Ebal4vZdCLAAjXdYKrBCi4KU0mY7CZjcjEY/A6bWirr4XDoEUyMIlUIgKH3QIjgyCTcSRVeSxZvRLrt2/B22+/hdb6Wvi9FRgbHpLQFqpJ6qqrxIuSjHQ2o+hRPT05ia/ecgssJhPefuVV7Nq2TQIYHRUV2LlzFy6+5BKEYhHQj6C5uRkPPfyw+FYvXrQUdrtD8Rlk01GnV0KGtPQfjwlAwXmXXny8Xtlo5MNutcFZYuSJRZCqCK+vUhp5VMYEwiEBC3r6+2E0WmAx2ZFKZBGajiI0FcV7b70LHXSoc7lxxuIuLGuugz4dh92oRToShk5dlLErsiGlNiKa1+Lhp1+ByupCWm1ECloBzOib+9KB1z8FND7/9b/G77e+j12FyRlglcd85Q+uFLn01PEp/PG+P6J+Xv2ngNUlZy1Bz54eRYrf+yDW/W4d1v3kj5iIxz4l0yeQt/bqtQKGGiwGdJzQIeAtH58FVgkCfu+578Hf6cfBDQfh8DrQsrgF9339vhngkO9L+xD+ft7J8+R1yLL9t7PPhc9qmQm5IbjBxu2lv3/0U+f7zJXXyN9c+odHZlik3l0BvHhwP75y71dRP7ce3z3luwLufnYMrr3rWjnPD+55DUPh8P/6PAk6Lz13qRz36QzHWeDB1+/5Ou6++m45z0+OAY+Hwaf3XHMPnFXOTwGrvkYfGhY0zPwd2b/8zPi58MGxfvM3b+KZf3kKtXPqcMsjtyCdSAtbufy6317+bfz7F84XNi7DrmgX8O9H+jC8xvwf5P+fBFQ/u6h9FmClLYBvQxJfmb8UOpMFYQJhDJQ1meSL9htsfrJB1eCvE3JEIhIVZjxrg2gkKPUB6xxljinAancK6zWZziKeSiISiyJK7/AMa9SMhDQptrJqaSDT8kZrMCJNmwS9DukcbRFUYgsUT2fEoiARiyuU/BKIKR61JcCS78t1k/J51q9sJJmtio8yG7gkapBpb6TFSoqEBLJpOTfkRDXU3t6M9vYWRCMhdHUtRFtrs4CmlOWbTEbZmxhFWafYylBxxPtYciDIxhRPVEUkVWaIKvZQCjgoAU1aTalGTysqA/ESpb9/StirBAi5zgtwzg6WWAgUMDREhmoSlZU++T3nr3iMjFX6hBrEa5uBqTx3WpYtWroIWr1aZP1s9HOeE+ZqqfajauPFF5/GK68+J8fHJuCdd96Jtaedg3Xvvi61yK9+9SshWpx66qnS/B4Y6JM1jOvBJZdcImswbXHuvPPnCkhaZnCUvYxLAKty7ankGAOBSIms8rG0X2T+JX9VadmV5f6lpl85pk7GkO8DxdakpZk2Xk5h5dLah+NHZRC94nktlD1suc5xTeN3Aq5c/wTgVanEIoz1pY5WX5+9SWb/PzsCsyMwOwKzIzA7Av8XI3DrV28q1tZWY9GiLtjtNgGtCGAR8EnlshLyw9TJ++9/ABu37IDT5UOhqEG2oBImncvlEQkeDdYVY3eDyPBNZrPI/AjwsCCjl1o+m5diiAUWGavsYLMzbLRYkYglJH1Zuo6Ux6oIhuphNJths9oRCgUxNjGCQjEt0nBumgjkKbIfhh8pDE6GwShO8LQaSAnLhiAiF2R+ZwF20YXn4eJLzkEsNoZkKgq71SNpz2QustNMECgSnoZWp4LOrIbN5cLWPR/i148+jbEY4G5agqS6EmpLHQo5NVwI4+x5dtx8xVkY7D9Kg1VYTQYBVtk5ZZHxj7ffgWAkgaLGKOAdz52M3PHRUfHNJPjMsCutXoW6xlqxP2NB9fWvXy/JxwwJYzgUvePiyYR4xul0Btn0smBj8cgOLeWOZB8RRKbFQ0dzs4AdlFJzM8OCz0hJfkkSKhtto1GKUwKu5Q4vCxM+//XXX8e7694VWT1ZyOecdhoWttdj5YIOFKNT2L91A3TZhABp3Oiz+KekO6cis1GHeLaITdt2YpoSIb6KRi1gXSIcUnw36YdV4JWi+JrxfAr0Oi19J1cwTW9O7vAZAEH2glYjoV4MIpi/pB1VfgusdrV48bIYZiAKJez0GCTz02l14sTlK8UKgGyIZCwDu7kCr7z0OjZt2o7J8QDUKvpwGZHJM7W0xFhler1Oi6YmsjqLAqyWmwciA8vn0ds7KNe/nj5eJWCVtSKfR/CP0l2fxwOfxy33AT1qPZUuYW0Eo2EBjLMEpNUqmKw29PX2Y3piGulESoBVk8EkPpoMkcgXc+IHqM7noFPloM2locokcd4Za+H3uqFiwR4KIBmNCChKdgnBZd4fZFKQfqbOZWFg6IzXhcamOpht/OxTMJo14jum0xRh5AZGbAeyUvBTDjYVjCGVLYpvrkpvQjiZQVpnRtxgxbgk22pA81rKhDuaG+GyWxEOTMGgUSlyWwlwUYDRbCZXSk2njE8tzYFkIi1p9twQpRIJAaTF1qFYREdrq2x0CL+zgUK2Ci8VXp/Nba2YDgaElUL/NhbdbKzQb5jXmd5owp3v78DPLtyHzqqPA6t0i2+Hcfn3/9spNPqACnweH9k9t8n3w2MmfPmxdqQSBmQQxxWXnSHAGYHVBx55AZ6qOXDotUgExqBTpdHo8+GNne/IdU6rALIc+SDgSMDzk0AogTj+nA9uFB555BFhoHJTwwCGpUuXzhxvGVj97SPPIBoa/hTQWAZW6etJIJUPAqB88DX+M2D1Tx3bZ1+LGz4eO9kul156qQCpBFfJsOQcRFCT58K555lnnpHz4Dk9//zzMgZkZRKIJDh566kr0dHQhB2H+3F4PID7XnhiBjhev379DEhJ4JQPvs8n7QIWL14swClBWr4PHwQo+SAQyuMgE5U+bHzw+dw0fhJYPeOMMwTkJENfPufPjHkZTOXnTKYxz+Xee+8VkJfvxfm1zFrmudEKgu9X/izKG1G+Lq9RHhcfHL9rrrlGnsu/+973vifHWj4Ojt+bb76Jh37/Es78/LUSFBcOB0WKS+anlvdWPit+2ja7VeZRssD4PR6Pyca4bL9T9pvjGss1knMYwRMJjqRs12wWRpOSUM11nyE5ilyTd18yEYXP7UQ2EYW/0o3OpgaYtWrkKcvPpSXcL5FJIp5LweC0wVvvx68eeRAFVR6nr16FxZ2d4s/KzXNvTzc+3LMb/b3dwugkc5T3Ou/9a79xMwa7e7B/9x5Zx4xGk9imBINhVPq8aOvsRGNrswA4j//+cfT192HVqtXiHUhAld6ErEW44WbDlmNONjKVNbxuyRjnvUcgeaC/H8HpgKxtblcFgsFpnHTSSrFE4pzicLlQVVODsckpBIJhpJNZaAmQBmLY9sE27Ni0Aw6THXMb6nBSRwva3Dbo0wnUeBwITY4LI1cCyzR6xHIajEczeP7NDwRYTUCHJP08xLewgJcOvPYfrAAa5jXgyn++UkDMf7ngX9CxskNAxd/c8hthdDbX1kGVz6NnbEQ+QzIjCWreddldGDg4IEAgm023nXMb+Fpkvr74sxfl67MyfP4tH2UbgrIVAEFVPvh8Arl8Xz7u3nE3ju08Js//7PuW34tAbfXOIE6ub1DCNqlOKAH9X3r69586hscuuVKarFc99/gMsGrYOIQ/Hj4kr/9ZYLU8BjyW/6vzJBv227/79sz43vroraibUweCnGSqnv+N8+Vz4NiWx2D/+/vx8N88DJNGh0Q+I+P8T3/8J2x+bvMMM5hjueGJDTP/5+t6G7wCFJPpesE3L5B/8/HJsWs/HMLZna1yP/aFE/j1xACs32iR55UfZVD1P2Oo/le/i/2iB1d7OtFRU4d0saDYUbB5kssiGIlKU6WxoQFGrQ4xWn0lk1LT8iuViEuImdXKEFQtitkC1EW1+EGLtxabJawfxOyWtkt58XGNRxPiY8/6PxZPSq0XTyehNhhEhRJPpRDLZDA2PS2gK/cUrL/oec+6gcz5TCYnVgBKLa+ESJGZTnYs73c2l2SuVaulpqJtERuw6TTnBAL6nA/1aGttwtLFC3Hk6GEs6lqIzs52GIwGAf2ojMvS35/gLr2LdXp4XC5hS5brP2HE5zmHCgIo82zZ15NAHlVhVNmJxVY8In6qtC1QWKc8Hir0CuIBLSBxKg29ziD7n4mJSfEsZfO5HPAaiyalMUjmvsloEjCb8zbnKbL32zvb0dzUIKzOQCBYshVIyb6Lx3DgwF787O47pDFJazDWAdybNDW2oK+/Bzt27EBDQ4M0XCmvpyqF6y3X1WXLlonlClUkV335OpxzzudngqhYh5RVEGSkyl5MmMJqAWgjEZJeqLArs1EVcJ1N8hmBGlnHJZ955ZpWcgyE4c7MDobyGVSo99fKMfK5XGt7e/tQWelBe3u7PJ9rMhtnnNepeOCaynWA4yZEE7MZxXwBqVh8Flj91Awy+5/ZEZgdgdkRmB2B/7MR+Oe/+cci5fOrVp0oIVLsskoKq1aDsclJOBweHD7Wg4ceehQHPjoGf30LXG4vBofGodMZxRdOWJMETOkGJQEZDNgg2FlQwLaiYtSuVSvBHiwKGDhFpMpitsJgNInUnOAJ5S9VvhpUVLgFiGXast1qR29fD452H4ZaTasBpQvJL/G8JABWKmwEm1OppPgTPyO9XryX2K1kl5Nd3rPOPg1f/vLFqKjQ4fjxPmjURljMdqhVOgF9aJZut5kxNj4Eq9MKm6sCr727AT9/8DFYq1qgq2hBzlAFvbNRvI+q9UnceF4X5lQZoS5mZfNYzJE5myx5Hmnwl9+8BaksC1jCQ1r8P/beO0yO8soePt1dXZ3T5KyZUc45IZIEEkZgkg0mB5toYxsbjHHCaQEbDGZtbIKxMcHkHIQCQgJJoJyzNBpNztM5Vaffc25NDxob1rv7ffvfFI+Y1F1d9VbV+9577rnnuN0F0tLDdvUUWbys3NP0wGqC22tDcVkRdu/ejUsuvhjTps+APxSS86DrMc3FqAcbY3sWDNK2Q/CNiTB/x0T/8OHDqK0dgQvOXToYaOzfv19ab6sqq6TSy+stLrmUaRgAVcl4ZcAmZjqxGJYvf19AGTKEU4kobvnGtRhdUYRiuwJDuA/hjuPIRQNw8b6hDETGAJvDA4NiQ3d/CKrDg/5gFMk05Q10NhFdWZmIRyJBCS7ZFk5mQ85gEpZ0rz8kTES2nQejCXT7A4hmMjA7nOJOrVGfN51BKpeCw2fGSadPQmEpTQIMwgIjMM77as+uXRLUTZk4DQvmn4La6nqkk1nEo6RHmrBl4zasXLEGXR00TnGIoZWi2ESCgYkBbyBfgRvFxV6kqRtlzA1qTPG+4z18+HCj/E6YocReCWaSWSBGFSYJ9ghU0jQqSUanwSButtTK5XNmMCti7lBVO0LccxuONuDQ/kPoaG1HLByVdnzqmBlVFcFISIywqK+aSURgymgoctpxypxZKKRmWCIuUgDpBI0Z0sIqoZSAjlrn5LP53lSgX3QkS0sL4fG5YLFRYiMMyrkRH+WxsjxBhisLHHxOY1oGaYLPVgdgtgog0Jc2oCtjQtxASQrdNdpmVlDgcsLjtFG5FqB5ChkDLIKQKTCg+0gmiGgEW+2wqExojAiHA3LcNI+g+VzI3y/s5trqGkSCQWGN0GWemZnP60ZG01BQ6B0EU/m8h8MhAVPZems0qTCZLfjh2o/x4c07YOWpDGzm6rNhPXvZfzmPfh6wmkgDC/44BeZMMdp6j+G6a84fBFaf+se7yGRcmEzQpr0ZU0bVYWRpEe57+U+DQOHG91Zg45EDQ8DNfOs7WZf57eabbx7UGSUwRFMftpo/+p9P45bvXjO4v9ffXInm4/s/F1jlPHjq6Vdi4yev4Te/uUcSJSYanwesEjDc9Nqb+LTl+L8cW57d+rtLrsIja1bigisuG2RhEuRkW31edoBJDjfOP0zOCGDybwQKCXCSLUoQlt/TEZoJ3q6Hf4uDzR1o6A7C6C3GXY/cL2AYz5lzFoFYvocg5d133y0JU97gisBmHrzkOeQ3AqX5zzpx/C6//SY8/+DjQzRWTxyPL189B+88s3lwfF98+VlccNEiPPbIK4PHxOvAOZZzDc+fx0IW0G9+8xsZ3zw4zr/9M7CaB9jzzGV2i/C4OUbcR36sf3vvX/H2ey/B69VZThZXLWadtESYUmnaXcvzROkTsuPp8UfqFClhbLlUBlpGdSCRjCtdy48u1pQGoA60ngBz7tITXD2RZQLKTdZVYVKlhDluMRt1Qx4tJlIfZQVeVBT5YKeeejIpz6HZakZTRwsi6TjqJoyBu7QQ3/z+d3D6wlNx2ty5qCkrF+ZWkiYu1H+Ox/DuW2/i+PFjAqxqiaQAqd+66y5sXbcex48clqIfW/ujkbgANQRVaCo4adp0zJk3T+6RP/7xEVx99VXCys5LDPX392H58hXC8OJ52+0EVKsEUKWkBDWZE9Eogv4Aerp60N7WhkBfL7Zt2yKgMwuXnKN9RUWYPG2qrElOt0e0Vmm82NHUgRf+9jx623tgN6o4+5STMbu+CqXmDOw5FrySrEzBZlV1F3iTiqTBiv2NHfhg025oZidyVhc0rv/ZrACwr+/WgdV/Nq/yd/jx6m9fFUAzz9a8tupaHHhvJerGTMD9P70bD7/zMmZdftIg6Nqx+pCAYmOumiuA4M/P+jmmnzVdgMHr6/XiTh403PzuZmlpz4OF88pGYWPn0UFwM7a2A8d7OtAa7B2UAuD7CeCSnZoHVvPA569OPgt3r18x+P7k8iNYOmKMPBt5SQa+/+ZlLw8BVp/+yhUCrF7z+nOD7zWtbcb7Rw9+LrDKMXj8govxt62bUH7JjP/xed61cDF+s2bV4Gel1jZizdEjAhi3HGjBQ1c/JN8TOKV0wong7oLRS3GsZz9KZurGUZk9GozxGHaHm+ScyD4lmH3f0qX40bJlg5+hrT2KtUePDdkX308wldeHEgPcKMNAUNq1tR3XzZkmccybjZ3YPsUA68mFQ9Ytgqd5ULXQ6sPCqnlY07oRfQld7/XEv+ffmFjfhyk7DLhg5FgkDUDKZEJYSyFKrVSSEtJpzJwyA6G+PqRiLAEAKsugbC0nU55yFyRwUkveYIaTxVZ/EAUlxciZTeITIGxUMfRUxMxMpUwTc4CcUeYxxq4ZxjKUwuAxMDZBTszcKBXAWJZxKDcW/smiDQZCYtYkLfWUOtE0iWEJhDK2FwYrtT0pZWQ0iq6w2WaVuIDxIZ8zs4mGRz7MnzcXVtWEqppKAVVZ6Lc57cL6p6RJYVGRPLuM/RhjZ9NZIY6IpAELT5qu8WswEFSlyRYHRNflF/OqAbNTdhqxcMIAUWQDDDkxRuQ5iMlhNIZwiCZLaSkiiWFoKove3j5pq+cQUArg2LFjqKigBFqlGH8l4gn0+vukk6+ouBjl5WWoqa6C3W5DKBSUuJ9mTZxrOSYP/+e9CIX6paDI+Y0FQmqrck294447cPnll+OFF16QQilf87Of/Qz3338/uJYSjL3zzjuxYMGpQmqpqqrGZZdeLb4Ycn0YMzP+H5Bf4TxsNPKuMUiOpIPEeeMqXnt9nRHpLAqoDkiFMEfjzxxnAr/MK+fMmYVMOonWlibJ49ipwI4DFgHZEcQCOyUAGE9wjunt7ZHuPgLWnO8JrBIsJvhaWVYuecEwY3XIFDL8w/AIDI/A8AgMj8D/XyPw0+/+IEfjhOnTp6GmploSGYYBFMun23FSy+D1t97FipUfors3AIfbh2zWKK6iNNTQDS4InA6AnGKcRGUdrqIZZFJJGHJpMceikVAqRaYfASxVFmVWsb2+Qml9IdDIBdnpcIlRk93qRHlFBdwuD5qbm9B4/CjJHbKA09iIX/MLcn6h1M03dKF7JooiHB+Lw2l3iPYTW2WmTp2I885bjEkTa2F3qDArNln8GdhQnyid0uSfWTWJmYXBYsU7y1biyWdfxujZp8PsrYVmKUIobZeAcXyZBTctnY5SJSpMPwKrbG9MaWyrJxPIiYf++Gds37UHQQaYVoe0FSbimgSZHEzJiRm8WgxweS1yngyezli0CGXl5SJuzyCOIBRNoAjcRWLUm0pJ22dbeycmT5kqbMv9Bw9K8EMAz2ExCYOVQQZBDur2MdlmELJkyRIJRNhuzeCDr8kLwzPAITjCSjbHnol1gceOr1/xNRQ7VKjJCDKBLmQC3bDnUvBazMhqKWR5fXPUzVKRM1mgqA6Eo5q4v9vsjoFEP45MStfEJeuTbW6U2af7NVuPY8k0ktkciiurxTRs14FDIsXAsdPoGksGAwxIZFIwO7NYeM5cuLzU78oIMzkYCsHf3w9/nx9utxezZs7BvDknoaKsGloyh2QsDUNWwa7t+7Ds3RVoa+2C3coWW7Ig7QL2SjhvMKCishhOp+1fgFUGkMFgGO1tXTqwSoEvMbbSgVUGe7zfQsEgPA4H7AykKdGgabDarEhqCSQz1DVTxOne5nTCarPLtXRZHXDZnSIDkEmlEY5E0dHbI47n/d1dSMUiYgRT6nUJQ/WUubNQX1WBRDCAvo42ZAiMs7UvD6wOyFex3dbK3yUiGDdqBLw+J2wOlVg1tFQENotJZ7mSmStGYBwCkzB5+2leZXUia7YgbVKhGVV0J7PoN7mQMJFNmxPmFJnXNCuxWcwwZAmEJqVnTjRvBwzF9PY53UVXGMrUZs5lUFFWJCZAvCe0RAJhf0AAaxqrJCNhxMNh+QyCy06riiQlR6wqQnSC53MmyVFWmL+UoWAhg/fVnR+vw7Y7DvzTlGmG60btvzWNJladh1TjO4Ovnfm78TBkShFNRTBtSqkAiwTHnvzby3DYq1FTXIDOjv1o6W2C3WJFLKm75fI1m195E5+0/St4yVZ0tp2fuOUNnE4EBn92+9349YO/Gtzf2++uxrGje74QWD33vG9jy6a3cNllFw2CoV8ErB5etgLLDg8FfU9k1j7zrTvw93UfYsqioa36ZFWSCXPZZZdJYsakjYnY22+/PQiK3njeeWjLZGSsyMwls5WMzw9ffB7P/ugubD3YgI6oBrWwHDf94vbB8yG7Mw9gcmzygGqe7Xrw4BHcdNP1cm5k7P/zRlbtieN31Y+/iWfv/fMXAqvzvjwayVbnoLzDBx+9g6XnL8L9v/jLkP2QXUrAl2D47bffLsAviygEUu+5555ByYLPA1Y5H5OBfOJ27733CkibB1b/8Ntn0e3vx76Du0SDePT4GSgsrRZGFpnr4qgsBUWut3xeCXEIX1We2bxxFed6zutkSuV/x3Uxz0TNm3rkj2WQOURjFSbNmTTS1HJWAHMug2QkKDIkPoKOdhusZhM8Dhb7NBQUF6An1I+UkkXVmDq09Xfhz399DFdeeTlmTZoCQ1JDPEI5AQdCAT9Kqyvh7+7GxnUf48ihQ/B5fSJJcMlll2Hn9h1iSun2eCVe6A8E0dvbj+MtLVDtdkyZMQPTZ8yUQuGGDRuETUVggRvvFzKXNm3aJOc5evQYkROiZFBdXT3OO//8Aa1vsuYg4A/bcqN9/ZK8E2xta29DV2+PgCypXA5mmx31I8fA7nCxIQV7t+3Bi0//A2XOEmQiSZy36DTMHlmBQkMCtlwS2URMiklkxxGoyppUxA0W7DzchLU7DkAzOWC0e5Ci6VgmA1U14bVdQ6UATrw/ZtfUiht97YXTBTwlqBj8dCtsdhcuvO4q7E12CUty+4rtAnTed9ZXEYpFcd+69/GnfX/C+pfXo3ZKLZLRpACGF02Yitf378LXH/g6xswZI2BuZ0MnHv3moygJmLGl7TNgte29Q9jXobNfS2pKhKXK7YuA1YcWXYTvf/j6IJiYWdWEr46fIR1FBPn1zhgDvr3qlSHA6iNnXSgx27eWf/be3IeNWHXsyBcCq89ceCnao2HctfK9zz3Py6dMx/O7d3zueZ5qKcGz27d8xo79tAObmo7jjNvPxcmXnIwnvvOEsFcJShN0PhFYPan+LERTMYQTA2uPyYxdHTvlNZREIKt1iXcELpgyBec8+sjgZ7i39+DV7TuG7IugKqUAQr0hdB3XNS7zwKpjYwuunjlNwLqH9x1F+KpSKGVDDasInF63+ke4dOS5OKv2M53XFcc/wosNy/HUGfcNAq/5eyrdmYDrmR58Z8Jk9G9bGgYAACAASURBVEZjMDkcyJrNiKbJCI0jFI7ijNNOR1dLG7RwBFbGBTQRIlGCMldcuk16YGEkUTXN4nwavaGAEBHS7M4RE1YPXHYXAn19sCkWWIw0xRwwlyKrlcUcowEZk0HeQ5ZpzsT8gjF+RmIwxgksvPJnkfRg0YKgbDYjZAJKdYj2aErTZYVSKVDdM2UwIMKCuKKgp7tLul3YFcYuOvpJzJg+TbSea+tHIMfuMhZl7VakchkoVhUOp51MEdGCLS+rFCBY9wRgdiMDMHAcjJUG/AEoBzAgXaDDqIwJ+TK98EWAWNibA8ZOPA/mHezWI7NXl+hyCLBKhj0lFISB2tMvHWzsHuKcrpjIcocwYxNpXXfWYXPI2kv96NLSYiGSRAYAVn5kw7FDePTRh6ST4YEHHpBCLQFKrg1cv2+44QZd23rXLon7GZOcdNIp2LZts6wh3JhPsXjKgie3K664DkuWnC3XiH8Tg9WMbvplUmhbrIOmnF8j4Zh85TrFbkP9H8kKNBxU9GKe0SC5i6KYJIbmsZWXlaCstAiRcBD9fX2yPx43Ow94rRl/sCDHsSPAyvGhXi3nGY4Bizl5uQAyj9NJkkmGt+ERGB6B4REYHoHhEfg/GIH/+OHdOTr5ssWioqJMGB4JVn2NRviKStBw7Dgef+JvOHT4mGirahkgGIqirKJaNJHo7kkNyLwTJFtRhDUqEpQEUbUBXSM7YmSdkA0nOqZsN0yjr6sHhWUVYq5D4wkuvHT0tNjsMBkUOF1OAVrDoZBos9lsdB3VQdV/ceEkSJdhNZ0gFzEbHexiMk5glcEa3cYLCpj4z8P5Xz4THo8NVptDqp/79u/HsYYGaReaM3MWakZUCyO3PxTFeyvX4I33PkDdlDkoGDEBmtmDaNaCtKZhXJkNV5w+AQ6tT4AlMv2YkJLtw2P0en34eOMmPPf8i2jp7ILN4YaJ4FQyi1QiDYX6l6DhBgPWNNw+C0LhPgls2N5I0JrAqh58QIw0GGiSyUheEQMYtsbPnjdf2L979u1HKBxGTU0VkIoLsNp4/DgO7N8vVWCCpww+2K4r141MUhqh5HSzLbaHbtm8Bdu3bUNHZ4eAzE6HipEjynHR0sWwI4VsqE9AVSUehM9igtNoRDwckaAZOco8WOFw+ZDOmBCKxNHV3SusIeripjMJGKGJUysTYwbIKvU3FRWxhAaYzNLCVTtqLBS7C8fbu9DY3oXmjm4c7+hGbzAkjvJJtmtZMxg3qxbeYgdq60YgqSXR2dWJUDAsjAe2+C8560uYOGEqHHYPEgmCdlmoRiv27zmCt958D8cbW2CzOuW4zUaCc7qMPrHS0WOqdRYCx4dMbJOuo8V/HR09wqBgJZzAqmiZCpivB4WMwtm2a6fcBc3cBgBDPsZMAnImPYmgpjFZyIzZeW1cNqdo/3kcLh1gtVnFXKKgqABHDu5HZ2sTSnxujK2twbGDezFx1Ehhj1Fftb+zEzktiZwYVumMVV2pioxSss6ysCKJKeNHwuGywmDMwGRkwK/BZuF55MRIxpjjLcxWfEoauNHlD0J1+6CZFCRgQtpsRUcsg5ClEAmFcgJ6MYEGF0Zh0xlENDVHti2fCWnl1+cFUXwlo4FMlXRWrhP1G8vKCxEO++Gw2wSQJIvbRvkHupJTVzgeg0ZX8lQKVhOQS8Yl2UsnWNDgcfOXWXGlT+TImiGFWMGPNm3Ch7cMZazyKP4rOYD0kWcRX3P1v8y4OmN1MrIxD1SXCwf2vT+kxX1k7ckwpsM40rpL7hECfmxPzwOrq//6NPaE/V/ICv28Kf5EYPCWr12NR196ZnB/z7/wGrq7Wr4QWF1w8oXYsP4NSZwuuugiYXt+EbB66L3leP/Iwc9l0xI4/OVl1+KXLz6Dnw1oiubb2/Ps04kTJ8r9m2+1X7dunTBFmMCt/v2DOON7tw8afVEDla999pYbcPqpi7Bx7yH0pwywl1Ti72+/jMkzJggDlAWfX/3qV9i5/SDWfrx8UNKAenA8pnnzT8e8udOGaLL+8xieKBtw1nUXYcVTr38hsHrGlXOw+jmdsUrw9t777sEl156Hfzzxuhz7J598IueTP0cWq8jGJcia15OlZh3Hxqp6cPM3rxtybPn7gGyhf95OvC4/v+MBvP7+S6ip1bVAbc46TJu9UIqeNFcSYJXFCmUAWBUXF10Fh0ULAR5obEVTw2RSn4/yTFSCFGL8MqB9p9s76/Mai1xCJ8tCJWiby8CQScJKrVDyyZIx2IyA22KGnW2mnC9UFaFYBL6SIuRUIxwlHtiLPXj9vTdwpPkozj77LFiyBvS3dSGToDN3DvFoBAWlRZgwdqyw4fbv24edO3ZKIkyA/uDBQ/BTH91ilRb89o5Okc4pLC6Br7gEJeXlYqi1ZctmqGYVtXW1Uhhmkk5mF7ssaLqyaPFi1NfWC7uru6tbGGFnnLkYrS3N2Lptu6yj9aNGoaq6Gm67UzpdOpuaEfD7EYnHEYxG0OP3o6O/H9EYdQ4tsKsONB85jvdeeRPVBZWw58y46MxFmFTphU3zi6ljVovrcg0WFezNyZgsiOYUbNnfgM37G5E0OWCwuZAmsJql2acBr+1aMQRofPcb35QCV2tvD3JWFU9v/hTOM0cPAqtr//Ao1m/fgZ/+/Ql5Hze2k986fxEqVZsU/O788G1hpnqKPagcW4mn7nwK7p29ONjbg9FfnYVDnx4S0JDg3td/93XZB5mW3PJSAFuf/wTjl04VrdE8yMi/nyglcCLo+NDCr+D7a177DFj9oBmXTJwrsQUd4clC4/pw24evDtnHgwvPkTXi+2veG3xv59t7sLu74wuB1SfOvVjW3+vffulfzrNgtx/7e7ow8isz/1vnaVzfikmlZXilt0EkE2jclZdRYGH02hN0XqdXzkOjvwEj5usM07zpF0FvMk23v/AJHr70WhQ4HVj6n78dPB/friBe2rJpyPkQ3J58+mSRG8hv+bG3bWjBNTOmy/P50+17Yb979JBp45HTfoa5Zbo52H+1berchVs/+vWQl8R+fRT/MXM2esJRmD1uGOw2RFIpdPf1o6e7H9dccSWO7t2PSE+vAKsWzjm5tACqec1SBgpZdiPFMwJwfrpjG6pH1sHssAubkkzO0XUjkaK0kVGBBXoRmjEJNfUJpBJUlX8EVsUIXp/I8ix6aTEXWr6uGsrXUKdXj8vyLFBdEoCECsYULD2ljEYkWLg1Kejv6xHmfYo6sNGISLeOrK8VoLOwqBDpXBrhWFj0XuOpJHKU8LBbYVCMsDtdKC2vgN3BuJvSSjQ4NcNoVOV75giZdE5yoUEvVglzdDPTgfqxAIoifyXxtq4vasx3FyT14yaQyNyAskg2m1PGtK2tXQgRNqtD9F8FhE1nBDDk/cmiFj0oWDiyqFbRHi0qLkJFeal0orG4z+6zdColclkvvvg0tu/YJJ9/9tmURIsMSuewMEqZGhaqyNK9/PJrcffdPxSZHBZCucZzTSbpgjqtZLxeeeXXsXjx2XLszL14bOzmMqssAPBKfwZjkoHLomI+hmYuRzA2X/ij8RSPkeOkj4UJ2UxKZA4KC7xyDmTi6rIIHtFTZWzOvIYFNa55IhOh6hrbOiuYOaHepUGDL311HN6GR2B4BIZHYHgEhkfg/2AEnnjwkVxxSaEAXh4GV0aTgFtJLvJWOz7ZuAnPv/AyAsEYTKoN0TirwhmMGjMOgWBIZ6tKMib9xhIwMwZiuKNXJAnO6EhVdWWVtFmzesgFlqAatSDpTKqzbAYCJYJYrOQmkgKGMlggMKMbXNClUzdnEkBrwGH2RFMh/k1vceQir0sGcLHlYq7r7aRQV1uBMxctQEmxF5XVFTjScBSbt2xES0uTMF/OO+dc1NWNhNPpw/GWDixfvQ7rtuxCYWU9PBV1SKt2mF0+AWHrC1WcM7MO5lgvzAKysTita3Byczic8EejeOwvT2LHnr3IGViJtSGTpiGUJq1UFpNNZzRmYsK+1FJhfP9734fH65FWZzJtyfgUMxKLVVqeaLKkqFYBV/m1btQoMRrbsWuXAJklJYXIpqISZLD1lMAAgZWa6mqp9LL9lIAyEx2KuusVZ4NoET35+BPyejEPMwKFXgdOnjsNC2ZNQS4aRDrYB0T6YU3F4LOaYUppCPX2Q0ukRK7A6y2CnYycFK93Gj29fXKPEDSzWhUo5pw4tTL5ZWXZKpV6m7SAUacrazShvLoWTl8RkjkD4ukcOvqDONzYjKb2TnT29KMn4Ic/4YfZC0ybNxVTp01Bb38v2sTZ1YxQNAqnw43TFi5Cbd0okXyIxcgkNsBuceLo0Wa8+vKbOHyoQYBVk0GFYiAgqmMUDKxrasr0FicG+yIBaxjUgzp2rE1AZx1YFa7YILBKJhkT60QsAnVAMD+XyohjvRgVGACFDEsjdC3jAYdb3rfUNqXGKHVbvU6PuL4qNjsqqirQ2tSIZDSEmvJSVBR60XT0ICaPGQUVGYR7exH1+5EjS3ygnV9M4oTFpgOsqjELmymJmVPGwWbns5SE0ZARlqpFZatvSsBMvQ2Yz6ERFocHPcEoTG4vEiYTYtRTUyzojGURUgugmR2ij8vCAIFVkf8YQHnkOAa0srKZ7EBCQfYqQVCIHiIZGX5/LwzmDBRTDqXFxSglY506vwSVFAVOxQwbW5FF7iAMYzoBYzIOLRIAtLjozpLHTDmC9IADN6ULKAfwsw0b8IeL92FU0Wcaq/mp1LbwGSijrxoys6ZbViH+Ps2YCIkM3Y722nDpU/VAughmpxsHDizHE48/iiuvvHLQHIrvyBsi5fUy84Da8seexMFEZAh4mdfvJJDH1nZueVd5aqSeCKz+5Nrrcc/fn5Ri0XPPPSeAHkE+skOZsJyo2ZoHdfN/z2uAfiGwumw53j88FFjNt/rnj+2f97Vk0VJMmDJGwEOCjHkdWAJbnF+ozaoGw/jOl8/CrJtvxZ8fewzf+MY3QNCVCdzW39wHX3U9Pt1zEIE04C6vxrHuTry18hXZX55F/4u7H8JDD/8SDz30oLx/2bJlwvD82d3349e/ulPGg8ZVeRMtMkXZZk9Qm2PJ65O/FvnxPlFjNc8UvfyOi/D8716XRJPgLUE+AqfUQiXjmGzbjzZsRiTQI9eFbeU8x2effQ5XXXWlmFrlx8FuK8ONN106BFjluLCold8vj5fHQ7A2f1x5PVuONc+JurQvvLQCpy/+mujpZQfaG3STPCbvJ6avfHL1ZJbzLed0zq/SpnoCsJrXxTvx7s4nuzqjKiOa0AqfqWwKFkMGak6DmfrhZiOcikkvdpAdlspAddiEceYuKUD1uDpEkMR9D96HkRNGorDQh66mVsT7QnCqVmFMOex2MeEaMaIGY0ePkbWSoDVBUTJKu7p65F8sQZOaFBxON2bPmSsABzs3bA6nsE7/+tcn5bpSa6+yqkKADErorFy5QtpAv3799SgsLBYt1dbmVmHAjhk9BuvWr8e6detF83vWnNkCJBR4Cmhrjc3rNog2YUV1NWxuF2KZDA43NmLnnj1obW5HPJJAT0sX9nyyDV6zC+OrR2LRrOmo86mwpfywZCnFoss1UP+c7Lm0YkEoZcCGnQdxoKUXcaMVsDqQIbBK/UUFeH33qiFA47IbbpEOh86AH0abFc9s3QzL6fWDwOqfv34jvvm3J4awJPPt/Lyup9XUS5EsOr1YQNFoMCqmTP9x6kL89OM1Ymx1og7oiTqlfP+JGqvUAeU+8rqm/JmGUXmG7InA6u9OvxB3rH3jsxb7VU04t36ygGzc8rHi91YPlQJ4aNG58vfvf/jukGPLMzrZXn+ieRVZu38652Ipxr93ZB9iM4ee5z0Lv4SfrFn+PzrP7y44Df+54SMxv6L5FA2mPn1kFWbUjETXSGXIGPC47nz5Tmxbtg2r/756CGP4n9eN/FhaPu3FO/u2/wuwSsOsvC4uTcXOuuEsAWhDKw7hp2csFlDuexs3w/uLsUN2/f8FWA384hDunz0PYRqh8j61qIhns+jup/ZwM358x53YvXEL/G0dsBsNUMlYJbBqJBsRonHPOjpNXxnLhqJxvL9mFapH1sPFZ763R+bvk+fOg0KJ/EwO5gxgzrLgqwOkOrBKfVeCrJygsgOdL/kCkZA7B4BWznXUwv8sVpW5ivEF433Km0ijESdEBWnFJMCqgd1D8ZgAaoxRqOPMwlJxoa51bzQboWVYqNdEAi0Uj8KgmmB1OcQ8lR0DNMHy+Irg9hWKzBTb3HM5XSqJckPs4qMpl8hI8XgHYkUB9ITYyoxIB1a5URJBit0mnSxBIJIde4zTmEpFIzEUFjKGdgr78njjcZnHuM5Rg5X6pTYWoB12AYUTWlKA1XQqLUU0go5cvwq9BXC5HAJGMt/i3zlKW7dvRHt7CzZtXi/ElabmY7jpppvw2GOPieY317GHH34U9933K1RVVYjG6oEDB0QygOvbD37wA3n9JZdcgk8/3YgHH/zToMyHdHxlsgMeEHkLLUHM5dx5T5B9y1wmv+W9sKhLq8vR6OQFEhXsNiuymTR8XheKi4rk/MhQZV7E72lEmZcHklxpAHTlvrn28Wcxr7LpRA4yl4eB1f8DMGF4l8MjMDwCwyMwPALAK0/9I8fEh866dDEnuBmLa6KLSbfz995fjm07diOVZligIMF2FbsblVU16O7rkxYUAZ3YCkzHTL2w/Bmwms3K4shkkkkpF1VqB7W3d6C7u0sCCRrWROkAOhBo6Po8DDAy0qLPHVLj00YWW5aVcR1Y1cXNByrZopOvA60CBg7oHfH7vCSAGA5R6J4alOkEPC4bauuqMH7SaOzeuxPJVAz1o2oxdsxYjKkfBYfDC4+nBIcPN2P1R5/iyPF2VNaPRZDMWsUI1eNGUaEb46sKMHdkCaypsLRPGjJsi9YDAwGncjnYPG68/d4yvP/BanR294nGKpur4uEUjFkFNrND9CUTiSAczhxGj6nB16+7Tlp9Oto75Jzpds0KO/VFOVZkeVKXNJ5Mw+3xweX1idFYW0eXMFY5NMFAB+rrR4qGHCu6bOOZNHGi/N1us4mpR5RMUxGeN8rnUW7gt/fdJ0k5t2g4hLJCN6677CLUlPoQ6W5HKtQPUyIMSyYBt1lBOhpB2B9Ea3MbXC4vRo0aK7qlDBLJTiZjSCrRGTqhWpHQYsJYZYCjA+G60VKSEgrpFNxeH7wFxbDYHchRNkK1IWU0IxRLoi8QQXN7Bw43HsPBpiNoC7Xj9C8tQkV1Bbp7e9DT1weT2YxIIoHJU6Zh8tRpKCuvBowqolENmbQCh8OD1pYevPD8y9i796AAq6rJItIMIs9gALwFbhQVe+WeyZtX5cEJ3vcNDa2icSjmLmRhCAPBoBcXxIglDJvZDDt1AsnOTGhIRCi5kBI2rMFsksSCwTuZaAwSaXRCkCERjQnLgxgKDbsS4nyrIhENo6TAg5ryEmQTUbgsJpw8eybCfT3oaWtDktc9S6mDjHwmNXyllW6At6oY0nBZM5g5bRwsKiUz4lDIYjWbYFEMSEVjsKoEmE26bhZ1ssxWRNJA2mpHQjGDKUokZ0RPyoiwUoCU2SGaZjI2vOBiOkUXY53BK4xZIaGQqcHx0e81LaEJsN/a1o6OzlbEkmHU1VWjpqoKZcUlIqGQjifhpkuvloLPboXbaoFCV/REBIoWg7+rDQYtilwihlwqAdVkgEaTLosLBraimcx4Zv9+LBi/FRdM0jXnhm5mmMvnMdUZ/HWqY/3ngqp8wZt7fbhvRS1MKIGWBbRMDMcb1wlbcenSpcIOZzsdg3mCe+veX4HGnq5Bhummp/6Bg5EgHnv+2cG2b+6XwB01UJlEca4kSEo3eIJ6eWD1P37yY/z65ltwNY2ffv1rAfr4eUws8u3lJwKrbI3nvng83G9+f18ErEY3bhaNwXv+9MgXHhv3RckCAoNTx83A+AnT8cOf3SoJH82j/vToX+Xaf+ubNwxqur7x299iXKEbj7/1No5kjSIHQKB2/Wuv4rHbbkckZ8auY80IaBm4Ssugejy46qavSWGHiRLB2kf+8xl88ulaBMNdg+9/772VuP76b+ORR+7HjBlTRDNO5qtoVM75xhtvxFvvLEPQT+1MHejlOOW3PPv0xPG48KYL0HGsHcnelMgaULeTY8f95c2xfBV1CHW14fHH/zzIAi4tmYKu7t2D7OWbbvo2VEsRbrrxK4PA6pknL0VftGNwvxxHArMEpR+453509HUOAri8dvzszZs3CwB9y3fuRXnNWJk38np94tHCuYfrLucT6dLQn3VRP5TWys+cqvPrnyT2A3M7vz+xKClAheAAlO8gAJIRLWclnYA5k4DdmIHLbISNzzABGS0lwOeYSRPQ2NaCoqpy1E8ag4bOJtz/x/txzY1Xo7m5ES2HGqBmDKgoLpEE3G61IRIOo7evV4qmdbW1wj568823MHb8BFgsdrS0tqKrqxfFZRU4+ZTTRB7oeHOTsFkLCgtRM2KESEpcfvmlcDodsNmtAlLu2bMHq1atxLXXXYt58+ZJK/6GdRvQcPgIxo2bINqJqz/4UKRVqNc6c9ZMXHj+BUjHElIcfO3lV2TOnD5zJsZNngxnSbF0FBxrasaGDZ/io9Uf4/CuA8iFklDiWXxpwSKMLStFuQPwmuIwZ2OiLU0tFYJAacrXKBb0JbJYs2kn2kIpMa7KsbgKzsFJqKYc3tjz4SCwuvLuV/DA0nOF7e+PRZE1mbDi0CH4ZxYPAqu/v/gyfO+VFwTA/LzthhHfwH1Lv4w73nlT2uQbtjWIDMBji5fghx9/hKV3XYQzrjkD4b6wvF21q3j+588jvaUdm5oa5ViKqouw+unVeOGXL4gUAN3sqfnqKnSht6VX3kew80Rg9cHTz8fta9/6rP19XQ8meYqhmFSJYQiCMbb77ooXBs932V0v4vb5p8k9+9O1y3HOXRcKuMjP8pX75OvnAasPn32JdH/4YxHc98kHQ87z94vPw88/Xin7+rzzNG7txLrjDUPOM/zSbrx7cB/y4CYZuud76lFZVIYfvv3C4O8pm8CxadjRgPu+cp+cP9v3/3nb/M5mkWbIA6tY0Yx9/R04/3dXDJpx5YFjjmkynoQW0+RaUL92z2+X48dLWOTL4vYN62H/QS1OFAufVzYdfzztJ/82laFUwN5eXcJBtkQasfsbcffk6cjabWj19yPCIqjTBS2bxf69+/Hzu36M/Vt3ItjeAQf12SmsQx0MQxoMC1iDlkKP0QyDyY7eYBjLVq+E6nbCW1wgHTlWi4oFs+cg1heAoqVhIbiaBZSB4jXB1LQph5SJBSPOXDmoPA59GtKL2ATqBlisZIjqRpYEXHXyhvyN8+CAzwIZ7JQxy5gIrBIApiYqWeFmkSOivBLfx64gGsFSXiWRTiLBDijVhBQyUOxWmGwWxLQkwokYUoQjVSsqakaguLgUCuWPRKnADIvVIQVcEgho+kVZJIkX9fYcvRgv7e80axV9JdgsemcUgVXxOEhR/5rdfazt0Jw3Cp+3QMyBmR9xrSDQqgOKPRJPy9xO6i3HUAphijD+KSEgRrVGI2qra6U93mJREE/ExUw1mdALbfK56RQ2blqH557/C9asWSOfc9111+HCCy8RQsZLLz0nUitkkpK1ymPjHLpx4wa89tpr0t1GDdbvfe+HmD599kAnod7arwe5BmzZshGJeAynnrpIv6YSJ+YkH+H+uHaRKMLjjcej0slyIoN18sQJOLB/n0jDeD1u1NSMAL0gerq7pRBHcJmar0VFhXLuHe00Oc6itLRM1m7JR3NAJBKWtYeyK8PA6r+dMoZfMDwCwyMwPALDI/C/GYEXnnw6x3a1svISEQxn8BsKx9HY1I7Wti489/wLCEcSUgEmaEdtVZe3QHQ+qaEkbYN5dpq0FuoBhQQQYGtOWhbxyZMnY+nSc8Q8I5+8cWFta2uVimdfb5+08evOmnTvVGRxZUuMMBotVknGKCDPQItbPmkUoXgBWvUW7DyblYlkfp8idp+iM6cqiX8iEUcqERPDHqvLhGQ6grOWLsKFXz1PWkxH145GW1svNm/ci317j2HX7sMIhJM4+7zzsefIQcRySXQGu1BTXYqFc6eg1muB2wSYWXGmZmpGT3rZIsSWFHdxIZpaW/CPl1/B5q074fMy0XBAi2WR1QywmuhYmUE00geLVcMtN1+LyZMmwh/wSwAhLS52uwQd4WhMJBtYCo8lU4glUlI1d3i86O7pg9PtFUmASDQCi41aTUmUFBXD6aC2K81AdD2j0pIS7Ny5UzTlOG78PfWHyFh99NFHZdwJ6MbCIVSXFuAn3/0mDPEQOpuOIh0NQkkx2U7CYTQhFSdLJ4Pt23bKdZg6dTrKyioEcGGFn/cIdfX8/b3wBwNoamlGcXEJJk2cICzWZCKKVJKAdxrRaFjYRqy4EyhIaGyTN8JIbVmrC0bVikg8gdbOThxobMD2hv2IZjR4iwpRVlUBxaKip79P9FpHjRuHJV86Fy5vIYKROCKxJDJZM+wOL/p6Q3j2mRexa+c+WC12qIoVuQy1C6kRq+ur2uwWvW2JwdlAoMx7KRAIo7Or71+BVQb4BFvJ1NbiKC8phpNmBMkUouEwYpGo6GcZB5xzDaoqOmOxZFzGip9FgJkJgIlE7yxNvzIIJhKor69FNBJEJNCPNJmwyOLCc7+EuopSNB89jL6ODiCtQSGgMsAUJWNV2u4JuGTJANBQWe7CpPH1QE6DFo/AbMzBblFgMRrFqIJtjxwDSn3QzZpeXwa6kWcMSFpsiBkV9CU1hI0WxE0FSJmoRaa35umFj5QwQnIG3d2Vg8f/yFKlNpgUPTIMdKPo7OgSNkZre7OYkc2ePR0jamrgdjhhU1WoBIeRQ8IfgFNV4KMzsWKA05xDqduORKAHajaJZKgf4f4epLUYQoEgcjmyVjgfWLA7EMGG/h3466WNg1OkuXwhUHb6v58yO9ci1bFmKHSNSQAAIABJREFU8HXfeLEOhzsqkc05xZDNZLYi4G9FR9c2YY5SW5Ram2SaThsxCjecejpW7tqKt3bvRKXLhZmuYnREYtiX6BeDj6V1IzF/dC1+/eFaTJw8Zcj7bztjARxWK+55bzV8Tgce+OaNWDBjNjYeOITrfvlLYWeOHj0aH3300aCL/MxZC9DSfAzd3R1yzGRBks1B0LGufCQWLzgZLyx7FeFYFGfVj4PVYcNbe3ZgdEkp7li8BM19/fjDmtUIJxO4bM581JaV44H33sLkKUOP7bILLsXC086GyebEa2+/iGXLXoHbU4CbvvUTGDNJPPbo/QiGArj07KX45rlnwxAL4XuP/xUTTjoZTzzxhMxDr97xA5w07xTsa2yDP5VFOJOD0W6Hp6QEL7/1El589Vk5h2uuvAFLFi8Vtsnjf/kDdu3ZjqKiEtxy020oLikV1vtbb7+CXbu2DhpkEUQ+erQBF154BQ4d2odNmz4eMhaS8DLB9fkQDwSkIGAtcKOgvBDV1ZXYv2M3wl2hwfdwjHft3o3R02aJ+V3CH0ZvzzFks2l4PTSeq0Ig2IpIqEnaRS2OegE30/FWpNNRzJ29EHbFi127P0F/tGvIfgmeX3LOZaitr8cDj9yLadOmyX1AYw4C9pdedRumz1mEBNlGAwiqFDGloMlGVLpy6+fD+ZLdHvxsefYGQNQ8qMp1JM9kzY/BiV/zNzoBDiOlT8i3TCVgSEZhyWrwqUa4zAZIkycLL+mszKnT587F/sajKKwqg6e8EJ/s+AQr16/CL+69G51tLVi/cjX6WjtQXz0Co0eNwvHGRllzuL4w+eWaM2/efOw7cEhaUEeOGou29g60tXehckSdGNJt2rRZXtvR0S6trpMmTUJT03FcdfWVkiyTAev39wuwynXtRz++S0wBN3y8Aes++hidnd2yb4IE1G3lGhmMhjF+0kRcc+VViPT6sX7NWmz4aJ3MYeWVVQKszj/9NFg9buk62fjpZjz95N/x6er1qC+qRLwrgMvOuQjjKstRZE7DnovClI3ByOKSgcUlGvMYkTFb0R3WsOzjjQhkVURI0zOzMEpgNSESLTkH8Mamj+Cy2nDTSfMxq6wELocdgWgUoVgc7ZEI/r5tO1r8ASwZPx5fnToTr27bipVHDn7uPHbRrNk4ZfIkfO+pp4S1SRmA0v19OLemBge7evHYvr0IaZoYUnFb+eRKjPb5sKS+Ds3xON7Zf0D+1tXYBW1HKw7094mDvcPrkNfmtwmFRWgKBRFNpfDVsZNwSnUd3ji0D2tbjqHG48Pl42fCliOIZIbN7hwoeuewrukwXjuwAw5VxVVTZmJ8UYnct40BPx7e+BGmnjEVpXWlg238/LxT68agoa8bbaEATq4ZhXPHT5P2631dLfjHzk2D52nd1i3zW3PQj6d3b0FYSw45z4nFZTh/7GTs7+vEmwf2DJ5naUsKKw/vF03WEZNGiCzCb878MlwuNw50d+GRDR+IbMLY+WNlXCgBUOSpRm+w5QvXkgKbC/3xMFxGC6bbSpE2ZrA92oVENo0rZ56MZFrDK7s2yzFEA1ExKZNnEsA3Js3AaZOnwG634v5tW5G89vM1Vv/dQpY3t8q/jhqr1qe6cHPdaMDlxIZdO9ATi6GkthYFxcXYs2svbvn69eg62oREfwAOAyBlgGxK5IOMpKtTgpmqV0YLcoob0VQW769dhQ5/L2weB8ZOGIf5c+egxO3BgR07YU1l4YRRmKumvCmVMYu0MQeNwCrNQXOi7iQSI/oY5CGwgcoRAzHOcAPsVCn+5uN/MUOiJjw7VUziE5FVVckBKGuU13gnpZTFHM4DIqdlNCCaiCOqJaA4bXAXF8BktyCWSiIYj0IjeKwY0dHvR0FJKYqLy+B2+6CqNEylmZUNRrNFaKp87MlwpSyBbl7FRIBnoudJ+dyHOvz8E2NunbVK8yc9XuKpU0uWPhROMvMHdES55jEmD1IKKxqV4m2Ysgbch2KCNhC7M9YLhcKS67AYQfCzrq4OBQVexGJR9Pf1C1jLWJcx2/HjR/D7P/yHGNoyJ6uuHoHbbrsTDzxwD3w+j2hVs5D6/vvLcd99v5Oc7rvfvRmPPPKIGF4xvrjtth/IXNzT0w2n04UlS5aitKQcqz9cgb/97TG5luXllbjzB3cL4JnXn2XMGw7r0gDMQ9nNkF+rmAPytZMmjhcTrp6ubrS1tkouxByNJBHmNixCkpHLAjO1Vyk/RMII1xTmESwucyPofODgPpRXlA4Dq/9uwhj++/AIDI/A8AgMj8D/bgT+/MDvc6ziUZ/S7XZK2313dwD79jegty+Ivz/9HNI5wO70wEBdULYxGxUkUxoU6kaKWLvItQ8IvOnMVb1am0OcZk1mKy6/4gpZuLlwktVHBhAZKl6vG5WVTuzb14ydO/dg+45t0rZO8wlhttDxnnqU1Fk0WWBWLPI9AxJd04fMVh3A1R3n9SCFGxdgBlUMtnRHZE3XJbJaBbxSzWaUlxdhyswx2LT1I9SNqcSFF38Z48aPh9PuI0UPq1d8go7WIBqOtuPw0SZMmDoJvaFupJUkOgNtGDO2BktOnQuPIYtCqwUZLSP/yFgVF3QDg5wgHD4fjGYFL7/+Bt57f5UYJVktbqSTJqTjOZhhE3ZiPNoHmy2JP//5IUkUyeih3hsDIep7etwe0cyjeZVRsQgbh6ZPRSVlCEZjwob1+ApEJqCnrwe+AusAWKcHXhwzJrRdnZ0yHgw6yCB02B0CXhPcZSDGFtTly5cjGomgwOPG2JpK3Pi1ryLa047+zlZpPafWnpLRYGHFOR4XQHzz5m3o7evH+PETMGfOXHR2dkJVzQKY0sSMSfGO3XuQSkNcl09ecBJKCrzQ4mEBVh2srIeDGDtmtBizMGjWnVJ1jdxwLC73n2qxg6BkLJdDbzIBd3kpDhw5jK6+HsRTmgTENPs496ILUVFVC8VqR0zLIhJPIZtTYbG6EI5oePbZF7B92y6RZiCwSqBAIR3DaMDIUQTQBoLhAWaAsJAzGbS19yAajYvDLDcj2QfCxNRZF7lMEtH+XkwdPx4VpWWwUW8qS6NoTRxSaWzFhLmnv19AYpolMCEQ4COVRoY6x5r+la7RisMu7WopVvQVAyyGHJRsCpdcdL6AjW3HGhDo6WJvrm5aJa7eessZA3dhdou+cRrTZ4xCdWUhEtGAMGBVowE2xSA6atBScFhsuv5p1oCsyYL+mAZbSRm6kho0ix1xxYyuWAJxswOayYeUwYoc3X4HZBKoc8b5QdqNhclKoJnjQ1dgaqvyH881K/NDMBBEMBREf7gfI0ePkkCdkgRk3VaXlSEZicKczcCcTcOhAC6VwE4KPqsJ6XAf7MYsFEoaZJKwmQ3IJOPobG1HOBiUtjyTasUPN+3DgxcexrQqXQ7gv9JXPXEmTWz5FVI7dM3BvZ02XPNCHXJhl5izub1FiMUopUBt3hzSST9ymQgm1tdhhNuFcaWFcJuzUNJxOK1G7DtyHHs6AzC7C7HwtFMxeXQtju/fA0s2jvJiF461NmNvUxMKbBYsnDAKdeVlOHK0EeFkGgUV1fCUVCBuMKMrGkdbXMOenn5s3L1HCikFhSVQVavcw7o5jAnRSBjbt2+VlmqrYsH46hrMGjcKlR4noh1tSAf6cfZppyCdTKAv0I9IMi7PDtuv45xPKR9hsyKtmNEaCqG5j3NLMZYs/hKSGaMYzKWNZtGJTGWpmUcQPSXXwoYU3MY0vKYMWpsa8MTqNYglNWnL55xAUPjwo09CU+zY29QGZ2kF0mYVMWabqhk9/l7YXXYBY2hIp+uy0QjQLnN8viuBBn/8mRpr3/rOtcLuJcuVn9PfG8GSM8+R+a6jpwMHDu1GIBwQ47vW9i60t3cJ0E+2DDMtGppYrGYEQn0wKQZhmlOWg89CTf1ozJ5zEo4cacTOrbtgyiqwKmTc6wUIsrxY76PLNbXyuE8WGdxOJ0ZUVcCQSaOrtQn1VZWYPX0KOjub0drahEJPAbScAbXjxmDClCkIRWNo72hHe3sr3L4SlNeMgmpzSScJ20y53pH/JBYpLF7ShZk6qAM3rQ6s6l0cUihLp2XN09sr9e3E7wW8GOjDFGB28HudYW4k+z0dhzEZgdOUFeNCp4EtvRkxzKIOejSpoayqGkmTAaX11ehPBPHWirfQ0d+Ob995K4q8bhzasQub16xDT0enAKtcdwiUs+jIr5QDYRHo4ksvxdvvLIOvoAjlFdWi5U4zupdfeU1AYxYLR42sg8tlR2dnB0rLijF//jwZE0WlUWOL3PN8Bn7ykx8NyAFlcfjwEWzbugOdnV2yTlVV1eDA4UNgyW7+gpNw5qJFCHR04/E//gkW6h5S1zwURml1Da6/9Vswu5x4/e23ceRIA7Zv2obDO/ajUHEg1RfB1Rd8DbPHjIYLSeSiPTBmY7wrhKHGdueMSUFGsaEjEMcbK9ciqboRog26So1rEzKpBGxKDksXnwoPxaOp9ZjknJeS+b+rt1diMLY0i+QKNarZByAxkYJYKCKgEddvI407MylE4jGsjwSxOdiOc249B6NnjRYNz72/+RWqvQVS3COosbelFWsOHYKWTmNCRTlGVVegj8Xc3m40d/egobMbTrOKUYU+AXSOBUIyp49wOVEkHTOy+sk/MffJGaUoSWMfdiPxnmU0Jq7piiqAETE1gijU46csE+NFKQJI94fOto6kNLQEgwhpSZS5PCh3+WR9JcONhkVcl80qTT7NeGPfFnS7M0PO80enLIbXYhvQ6wR6YzE0+HvkfSN9hShksVco30BvnKB1AId6utHvNcBb5sWNf7gRq/66Ckee24RrJ8+GlS3XBqChvRPbj7fAz7jEUQiTxQeDxSn68MlkAjYTpWuAaKAHZkMGVSUlKPYWoLW5WeQhspoGg0hrAIUeF8aOqkehz4u2ng4c7++BalZQbnWgs7kJhxuOiNv76LFjUVlRhmVNjTg8T4V1lgdnVs3HvNJpKHMW/bc0Vv8ZWE1sDWLSxgzOqaiGyevBGx+uwuG2NvgqKlFdW4dwMIKvLP0yuo+1IB0IwskYQTRWUyLXY1RzoE5PhkZTRgsyRg/SZgs+/HQdmrvaoOXSmDp9Kr528VfQ1dyC9iNH4TUo8DB2y3At1/ODjDGLlIn/dParGGAm02KIJcZPYnI5oLHK30hhKCNzurAyB+iI7ITiHvMN52ISZTSK0V2CUigs7Mr6BOTY0SLzoyodUiwych6wuJ3wlBTBWVyAFLu9ElFEtATSJiClAD3hEJLZrGitlpVUoai4HFarC9mMUQr/Fotu5kutVRbDJZbjBxr1joIT51qRWsromqoEEPMdBjrQqpNDMpmctO5zfuSaScNZxuYEE/ksBhg3hfXn0R8ISKcZ90cvA3Y+dXV2yflyHwQc+X6SKwjq9vv7xB+AgDPzimONR/DW2y9K3nbTTbcKA/T666/CDTdcL9qqvAaXXnolbr31Njz11JN48slHpQuEx7Zokc5E5UavjqamJvn+zDPPwpo1H0inIiWLrrrqKowZPR63fe+HgzkaCTg8V64DzOEIdnOtD4dD0kXJWLC3uxsj60cKOYSxAEFTFlN9Pp9IHzG/Y8GN3U+c03is3A9/5tpHxi6lEchs9frcWLP2w2Fg9X8HFwy/a3gEhkdgeASGR+DfjcA9P747R/H2ESOqUVJSLIt6X28Yhw43Y8+eQ1ix6gOkszm4PYUwW2zQMlkktbSwVQU0kYhBB1bZ0CzJHpkaAq6KnQ+KS8pxxRVXSECgV2X1lmkGP3xfbW0V7HaX7hIOsgH9oufDJJkLJqug1CBSoCLHhD6WEMOjfCBBKIs/swWHi+yAMsGgcLkAPBKU65o+BOqsZoJoOagWA279/jfgKjAhovUhkvALQFRXMwYtjX1Y8e4nSMVVGOEQiYTqEZUorHCjsMyOrBqDr9AqbE57NotChwvxMN2ADTBmCSZRg8kgOpIWlwsOtxubt+/AW+++LyxJh82HdNKInKbAmLUIo9CQi6Gywo6HHrpXEkeCsmyjYcDAKjgDbyZjWopJG40vIMBqRXUN2rt6pbWQxl9MIKgfRU8mBirCYTIa4XI4xdCELUUcKCa4DLTIjKTWKls7Gbzx70899RRamptRW1WFuZMm4pQJ4xDv60Ii5IedGlQmA4wZTUxOWFE2mRUBx1vbO1E7ciROPf00acsxGZhkpqXdnOe0ccsO5Iw2MSubMW0KKksLxSCFwFgBwZSshsqyYjEkIiBBcxS7zSHHHxfzE4NoqOZocsUxsDth9ngRSSbQ0dMNjW7MHjcaWppQO3o0KutGwsB29kQK0WSWjV4wmmzQUgY899xL2LZ1J8xmq9z7vIX51e60CWOV95UOEDJh1EFW3kdHG/SWYgKr/B2lAPLAKhlkhowGUyqBuqpKqLwn0zR/Ybu9Kokn78EM9b+kVRQIx2MIRcJynRmdM4HIJDUkYglEEjFJNAuKfMimkoiFAjCkkygp9cFTWYS2/h4E4lFpaWMC4TSaUKqYMUKxoETheenAKhMSkymNhQtnwOM2I+jvRjoRh0NVoFJHzGiEmfqFA6YDvLdSBhWBZBqmgmL0prOIW6yImBT08thMlGfwIs3nUpx7dZ0zJgwaWasDz50MlIzPQAKRZgqu/0xtX34leSIQDcHudMKsqGI0QYDZ63RAo9GNwy7GOblEBBZDCi4lhyKHGZacBq/VCJspA3OObN00MomwtC4GemguFhTjrw/b+vCp/7CwVq2fdf3/u+lxyN+vebEOu485kYopMCp2FBdXIhSOQFXMsJsV2EwGjKoqRXWBEw5o8JozsCEJFUnYVSMOt3YgYC+BvawK5aWlKHFZYdYiSPm7Uem1wg4NNkNaQHNWXkT72GKTezcFM8LJLEJxDcmcERGbC+q4CVi9a7c4povWtMEsrYnsClDNOtP6ww8/RSalwZRJo6bIh2K7iiqPEz4j4EIOU0bVIxYNIxiLIC46c9Rr49eMtFCqDieMnE8UFYrdCVdRKRSaCSZTMFkdAgommQRzDiFjhy3j6QScBg1uJQuvKYude3ai0WiWlneyS8h+uWT8BHz5pIXY3dAs5mfuskooLpewg8gc6urtQlFxoaw9mSyNADOiqcl7y6JQMsMi68UgG0lR8MTfHsFpC0/GzTffjPXr1+P5Z1/BuWddqBfbjDkk0gnw6afZIhnn3V196PeTed6DHuoBkrGk8jlPIxINwkR5DAsLHqo4NXs8BQiHYvD39kuRT1XY/WBChiaOBFaFO2oQzXEmiWktAVNSQ+2YUfC5nAj192Di6FE4/+yzUezzwN/dDYvDis37diFhyqFyxAhhWWsZ3RRSUazSYppOU6dakyIdCxOs5Qi8Jo5xGSlASHmHjHE+56I5SINIs7CaeP5ce5lwSsfGoM7l0Ns/D6oO7EpYX4QMDCkdWPUoORRajDDEokiGQlL8oIZ1JR3r4wlUjRmN0jF1aOxuwTvvv47uUBfOOvdMlBX7YM8Z0NlwHHu270Bvj669SLYZE2cyR7k5nC7Rwt64aYsUDA1GM2pqR2Lk2HH43e8f1uWHujqw4KS5cDlt2LdvF5YsORPFJUViWkMgc+/e3ThwcL/IR4wbN1YScMotuJwebNmyDStWrMT8+Qvg7w9g286dqBlZiyVfWowinw8fvPM+Gg4ewqiaOvR29yCaSGLanLk4/5KLGTTghddfw7at23FwzwEc33cE6f4optWMxjmnLkGp1QqPKQWHKSlAtJn6kTTW4/8J1JptaOmL4OX3VsHoKUEwxSqwReZ/zul2JYdLLzwH5mwc2XgIaprrhyZF1c6ebngKCwVIZOzFZ4HriEoNaRgQC4XFmJB6rsSOUrk0eoN+fH/1GmlBp7YqW/xLGiN44porZO5ljCJgPQEeauUiJww9fiVYSgYczQ+1WEx0WhORKFLUvE+nkM6w5TklACclcRIJykFoInGjpTPyzPK+FTNSAW4UWK12+RoIhOS1jEEIrFIGQWfy6QZqYlgkBWne5Ow64D1rkdiH85KAqpQXUjkH2OQ9P16myyHkzzO8vgmXTpoha56cq+w6b9CmS2nokad+jfRxyGDVkQOY9sOzpKV/94e7RTbhBwuWoNhihdmiwGhR0ReJY29DMwKsxbiKkDBaBFikJjwL3tQgddtVMXoju9PpsIpxald7u5hXElTlvWHMcEbPor6mElVl5SJhQzkkmtExBjjWeAy79+0REgDN1WqqKtEWDuN9rRNlN4/DG+c8is5EJxoCTUik0yiyFmFq0Vh4GfB9zrbwtatQ663CvLJpeHLvK4g81YSvmWpAtrG5wId3PlqLXccakKI+Z2ERRo8cg/lTZ6LzSCMygdAAsMr4Ii3FWWGsqiyskZFNfWUvsooDu48eQEtXO/qjAYwaOwpfvfB8HN69GwjHUGgyw83Yh/qbUvjNIcvmFVMOmkKQVTBIKCR5Uk5r4DykWD2QZujmeiRR6OZ9OnlB107Nm9nyq856ZHEQcr/aLDZ5ZkheyKYZ0+nu9dQm5VpHLeWCilK4igphsFkQyiQR1uKIZZKI0Rwqm0LSlJMiEgkNHm8RCnwl4sGgmFggIchPE08WpAfkAAYMT3WNljxHMycFKcY9BE71TjE9Z6F3BOdos1kdAB4NAtaTjcl/XPNISOHGgnQ0Fkc4GkUkGhNJA8pI5OWkuDaKLFpC9wDg+kHAtaK8Ej6vV+58nfUa/UzrVMxZs/B43XIs3/3uLTj11JOl5Z/ztM9XiJkzZ+GVV2hYdaXIsHCtffzxx3H77bfj7rvvltyB7fnsSqG5FaU/2EFA4JQdBmSyXnvtjXpISHkrIceQTRqTuUEHmFmkzKCysgKVlZVobGgQoN9hs6OyokL2yfE4evSosFDJxiVph9+zqMqvZN4yt8nnfHxPeUW5GDRHYuFhYPV/FPkOv3h4BIZHYHgEhkfgvz0Ct998a45abhWVZaLpRlH2eCyLtnY//vH8yzh0pEFYX1abU/QKpRpLDUgGJ/ryOACqUuuIAQtb4PQ2QgbHbOFjsvSVi74iC7mwTwWcSkkyRDYjY2g6WVKKwO1yStsTE0LqCPF1DDKPNRxDT2cvosE4/L1+0QhlRMUghAG7HEVuoJVGlAJ0EScGXGxLppsmY7NkIiFADjU1MxkDevu78O3br8f0OWMBJYFgtE8WdaPBigN7m7Bt0yH4ezTEIhloyQzqRlbDqGqYPX8iRo4vh8ujCJhjhREFLg/C/hAsZv5kRJot7NmssGfMdjucbg/6qUO1fBVefOFVOBwF0OJkHpLNqFAoCS6nCbNm1OO7374RnW1tksyw5VPYL9msMHYUi0UYUdS2YyDHJAYKOaQmZIwM6Q1IDZgtmdWcsAEZhJpZHVdoGpSTxJ9VXIK+g61IrKAz+KSEgaaJOc7Rw4cxe/o0XPblc+GIRxHv7UY85JdzRjopbBuHzSrXkvs/3tqKYDiCyuoaTJo8Gd1dnUhpcVINhLFBrdc9B44gkGQACkyfMgkjayrFHCUTC8PrMKPQaYPPaYXdbIKSIzOKztN6uxMBdl5XMcKgMYvBjITZDo0sU9WsOzAzWSXrLRyCu7gEhRUVSOWMAkolUlmkcyZkDWZkswr+8Y+XBVgVEIP7YNCrqKKt6vO55F5nSGxklkn20YDhEoFVap4S6OD1EcYUNX7J+uJ9mE1Ky2yx1414OIJELAkz7zuLTQJ6aYmkFpiqSstaigAukw4mcTw3ylgkNQmME9SQS0QR12LiWh0J90OzaLAXFaB20iSUVVXB6S0aZKhFAr3obG3F8b174YzHMM9ZAJ9J1xkzmTQsXjwXqpJCwE92VRZehx0KXViJj5EFJfqLRjGB0nImhLNGpBxOhIxmRBQVIYMJgUwOCYMFWcWDVM4sgD6ZD8KYow5wKiVsJd5LOpPEKO7dDPiTiRSSCd47ZDHrLcsEjQg0G82qJNI0VLBZLQj56eKaRrHHAy0aQjYZhd2UFSMduyEFqyENr9UEj80Eu0LV4rQOAhHMj1NeQpcSCcViuGPtdpw6qhG3nNzz354f8y/8y8Zi/GV9KZIhJvpuKGY7VKsToXA/0qk47GYrqgtLsGD6JPS0HobVnEWZ3YwquwqHaoCqGnGsuw/9lkJknF64PS64zDkYE0EBq+qK3bBl4rDlNIgdXYoSHBH42P6XNSCi5RBLA4mcCUmY0J7KomD6HPw/9t47Tq7yPBu+5pw558yZvr0XadV7FwghCRC9lwQXTLGNS+w3Bt7YJrYxyevYjoMd2zGJKzYugO1gei8CBCpIQg313dX2Pr33+X7XfWYVSGInb77v+28Pv/2JnZmd8sw5z3M/132Vx998C33Dw+K/RjY7t6uWjFDDYP8ojtM/WLdLqvuc5gZERgbQ6vNgbkM9qg0NNWLDkUKmlGfmu/yQfWnhPiYcXo8AqARWdY8P7uoG9I6MwV1bD1dVDdL5ItK5ovg9S4JvJgV7Pg6PLQe/HfDaywhNjuHuH/8MRwctuewdl16KWy64GDnVgWe2vYWOxctQcjhh+v0wPC4k0kkEg1Oora9BMpcVSaXM5RWfXouFTfaRpVbgD5tYoXAAjz7xCA4fPSgJ8jf9+UfR2twuY0E2Y77E+ZLsOG7G7cjmyJTJIJ5IyYYsEJxCLBFFNBGRMLVEOmH5c+u6dV6XAI+vCol4Uqwy2IDh6xLoyUs+o01YUmQX5unXVyrCrWnweD2o83ph2hWsW7EcW7dsloYMwaWh8VH0jA0ikk3B4XbDX1Ut9i5snNk1Q7xGyS6kbYamaiJhJTtRrlAJmSpJUJ3w/OgfSECPdiSaJooMbkDZNJsGWF281ul/UwmEqYg7zjCIzlwY0hPlfEbZbhZGMYsaU0etQxfbjWggIGtTdXUNVqxai2OnurFw2TI0z+nEYGAY2958Gd3D3ViyZrH4ONeaTvhVHcOn+/DKq6+KbHPRokVoa2+X9zIZTYRVAAAgAElEQVQVCAhTmv59j/7hCbg8XvF4r6qpw+VXXoXnXnxJgO2RkSF0tDeimE+jr68H11x7tTRpWTMQGGcoWn9/H276yE2itiDAvnLVKgm+Ghkewx/+9VEBXY8dO4HJqUmctWEDlq9cgb7ubrzy9LOY09mBKpdXzgdVN7B6wznYeOGFyCsqegaH8fDDv8Vbr7yBwMAoEE3jknUbsXL2AjSYJjwqA77SAIFVCgR4PZE5RxBFN9E/FcMjT70As6ED0VxZbFbEEiaXljnttg9cC6QjKKaiQDYFW57zZBpTwRDcPp8A0QwK4/lrsBbL5MQLmww8ztmsowoMD7TbEIiEsDuRxCO798hXeunyxfj7G65Ck8c7LSayQAw2A6g04Pet2wVo4jrEtc3QNWHMKvSxZK1RJFOUQY6UOZNpZjHzyNCmBz9DxQgWEail3yRrDIbsEFy1YDQborGYBPNIjcE6MpO2pNwi6S7Ja/M8lmagnT6RVjNOmvgik2ZDnuAv1w3ygoEXThzCjgHLP3RxfROuXLDUYqta7QaLx1g5363KsFK5CvhNmJUNkRK6g1N4aP+uM5fAras2YkltAwq5rIyt6XYiU7bhcHc/ptIFZHU3CroLeTY/KiBwqZBHlceF5oYamBqbXfQOBQZO9yAZi6KQScHUFNgKOQlibG+sR2d7Oxw6WdKWzyTP52A4hCPHjkmDsr6xAY11dahyGHisbwC2j7TCP6cKCSoh7AQMHcgWMvI7mazXdG39oyzWe97+Pp5562XYHhzFXy1bK6n3ZbcLO949jBOjIwgkUrIOX3LhJWisqkV4cBi2RAqEax2VIDuFwCqDqzQCq6wRHCjYvFAcPgwHxnCirwfBWBiLli7C1VdehlOHDiEbCsFvU+GFAkepzFasBZaSqaox3A0CsoplUFER8NFiebKeqpw9FasxqSkqDHxC53JOCmmiLLUTgUrre+Z+wAqG4lyrMdSKWREFKncqSjd6rVZXw1nlE3WG4nRAcTkQy2cQiEeQyGeQt5WQVUpIECx3GLApBD5V2O0mPO4qVFXVw2F6UCwqskeCzW6B9nKe/ps1Gq8ZCW4rl6Vu5PXMmojrE89/vk9+NqrR+NH5OfjZCBQSAGWTyO+nBQFrdGvdyWQzElSbYk5FMinECNl36YaoO6wQwzKSSYb2lqSu4l7L7/NVAN2SPAfXCJ7CxVIWmq7KY3/wg+/g3XcPSjN027Zt+Mu//EsBLBmuyJArKtquvfZaAVQZusnfyW6lJdI3vvENAV+3bt0qYVgXXXSRhAX+6EcPWjZmFWsEy+u7LDUa3zeBUDYWMuk0qmuqBTQ1NB3DQ8OWZZndLiAvgVKuaWSvcj9Jz21aEJDRyvDabC4r+xuZowrTgV5ecP2rrquaAVb/ryvgmT+YGYGZEZgZgZkR+G+NwKdv/miZjI7mliZZxAgwlWFieCyCr9zzfwRYInOEiz8BVkrGWDCQjUZZ1nTxIosjC0N2Zm1W4cJFzV9di7Vr12Pd+rNkISTTgSAc04QJxDBAKRaPSuFD8FDAVbflw0UJh8ttisyTAU7JWEKYoEzmHRoZwfjkpKTNJ1OUyauymSxSCs3IUnaLC3mYmh1tLU2Y19WFU8eOYnJ8TPzVNMp2yAJLxbD2rGW46rqL0dhSjVwxDVI1IlFutmOYGItjcjyK4eFJBAPsGquYmBzArNmNuOSyzZg3rwMqw390Ax6XF8HJKZgOU+TkuUxWgGRKfchi4ljohont23fgRz9+AOWSingkA+Yr66pDgKZqvwNXX7kZl1+4BcmpIMqZHByqZhXe5SIiqZiVpMqCK5NBPlsQ1lQyW4Dh9AmDM87gJBahqgqHnYbwKQsYLJfl/fA7MEwT1TV1CIYjAnBSCk8/Sn7J5WIJ+Uwaj/zmNwhMTODS88/HBy6/FMOH34GSTqLaTc/QFDKJqDDUSsU80gwT0u1I0hJAN9DY3CIhIf2nTyOfzkJnVz5fxOjYBI709GEokUMqzxCl5Vg0ZzacShnp8BRMtYT5Ha0i+aasTpONfQF2OxmOxCoI3FteWtx4lWwEkjWkWK+SMeAwkVFURHIFxEtF1LV3wF1TK2BzPJ1FOleATTWQJXChOvDkU89h7579AppT26YwwMpmR1tbPQwHmbwEPK1QNm7UeMZPBaIYmwhZUkRWo5TqE+RXFZHglws5Sa3vaPDLBioajqKQLVSKaMohM+LNRdaNsPzI3tQ0YbHSA9AKNOCrKQKk2Agoq2XEUgkEYxPoC/dh1ebz0blgyX95jfefOIKDb7yKc11+dJIx4tZwzvrF0Gw5JOIxaIoNXqdLWG9832QDWsFTZL6pSBNAVQ2U3F5M5kooe6tQ8vgRzBQQzpaQs5nIlnhuWsDOtDUHbSxk71Nhj5A9ZDosOwSynJhgG5oKWsBPGaitroPucMl4eCTRtgGUeYfDQWHyEFgv5TJQ2MSgF1spawXqlAtwqWW4dRVuQxNwleCklwAsZYvc5hfJnMphKBTGR55+E9+8vAcbO63Alv/OsW/YxGceX4AarRqB8ShMpx+q5pZzqWd4Oz79Fx8VD9PNy7bi4tXr8C9P/BQ33PJhPPXrh/DtS+jPZwK6giN9gwiUHYgVIaCh21QQHh/AhlWLheWqZRNwFLKgI5hWKAkz3+2pQrZoQ6JkQ1rRkVU1xMhgdPqQ8NRgx5FjONHbb4EQqiZ+xql0Wjaa4yPjiIdD8JsGOhpqMKuhBod3v4W2Kh+WMblZswsrjiBlppAXHzlulFPFggCsutMN3XRB0UzYdBOu6nrY3VX47dPPYt6KVahtZZPJkO9eJ+jHc18C7eJwI4squw1Vhh1uG6Bl05YnZ5EsaBWJooL+YBSv7zuIlZu2YDKegKe6GrUNDYgn4sgmE3A4HUiXC5ZnLwFEBvZx48xGGucpvnAFcCWTiedRLp+thJhwvWJTi+sMvXbtIpG2/Le5KdZFrkwPbIL+ZJslU0mRVk4FJhCPR8ULOhQJCyuIwR9ky5NRLVJ78S2mF7Id/C+dooLDLhvrdCGHnMxZqthr1Pr88NgUzGltxQWbNmHt6tUi1fbX1WLX/ncQTMaQplWKXYXP7xfpqtWUYMOBdijWWkt2Fg+CaOKpKoCyFdrIedHyFZREKwGh+PkpAx0cGJCgSK+HtjvN8Ho88pklMk/Mo9m4+7crQf6XTC9y+xXajpSgZNKY1dQAj6GJfUgoFJA1iAyi5qZWjA4NY/7cuahrqMF4aBwHjh1A91gPim4VHp8bTV4fqugzOjIiNjOXXn45Fi5YgFA4JIFiBA3S2SxWr1qDt9/eK6zGkRHKX5tx80dukWYdrS5GhgcRDIyIlUI6k8LmLZvkPODGemx8HG/u2CFM7099+lOSXk1gtbqqClu3XiQb78f+9V9FFnvyxAk0NzVj6eJl8v29e+AAJof7sXBul1grsIFZJPO/YxaWrjubRuzw1zTipz/5OV599iVkAxGY6TyuO+8CdPqr4ONaayuKVBpFNtHKyBayouJgU4IWHj0TYTz6wmvQa9uQYQvIpkmdRCDWUc7izk/cguTEAPLxkICtbESyViLwTzCFDFDLg1sTYJ8gAv/lGkTAQWqwYkG+FwKsy9esQm1tNdzin11GMZuVRhObdwQbLCAHArTz2lANXVjhrO/YxLRslZjDlZc1jg1qnhdsUvB+MgF5DRBYlcBRWi7lLeWQBZRaDVxegwRdea6RqcxrTRrObB6ls3KO8j7WKXwc3wP/ToAWrj+ZtDQ0LasB6182OiSARzy8JcxdFDFcN/O8Xohmgl7pFhgriuxpYK4ShDRNCWBTk++Zqgva8ZChqxEZJ2uYDyJYXCgI0E5bh9MTAfRNhpGy6yiZFrCap+rCVkAmHRJAeu6shZjbOU+AnFQmjRPHjyIwNgTDDtT7PdDLRcRDAWgM2WGda5qWNz89xTVdroUTPT0yB7l9HjTW1aDR60Ygk8RbSgLuT3XghjmX4ourP3bmwu2J9OPVkbfxeM8rArQuqV0gDFa33Y1EIYH+yDBORPqQ+NEAtir1WF3bANV0Im+a6KZf/dAw+icmkSuWcfb6s1Hv9aMYjcGezcJZLsLgOVLKiQJJ0SyJOxvZXP/zNidUhwfZch4Hj76LUCyC9WevFyuAfTvfwlhfH5zFshWCVaL1Fb8PKoFoN2RDkSW7ZIYq0KgoIheb35f8Z4GwEhIqU5vEYVa+z3/zdeccyHppmgUqjXC+Z9YeVDhUrJjYiOB6QFKGamioaqiD5jKRLOaRKhfEEiBVKmB0akIae4qhoWQoiJYy8jhF0ZHL0xKKjXCPWAL4/bUol6mE4rpSIXrwnQvTlrC9BapSNSQKKGHZkgvAepNztdUo5LVCsgmvL00j0kwiS16a1Qx/HR8bl3OfzFWPx2cxV5NpAU4py6c9ABntDpONBSqjHAKs8jrJ5QoSXMU9ls/nR1V1texVWNtms2mZaxQOEkjiKGNoeBBfvefzOPfcc4WVyv3YNGP2scceExUiAyEZbvXwww/L7wyWGhwcwMc+9jEJ7yRLlSDrl7/8ZbESuPLK6yp2HxbAzHVdlBS0OeH6zfGmMi2VkfnJX+VHU1OjfIechwaHhmSdrqutk6YcweSJiQlEYwmZ1ziu3BfyWjedtDljo5+LZcV/V1XFDmAmvOq/U/nOPGZmBGZGYGYEZkbg/3oEPnvrx8tz580TKQV9dUyXF/mSgcPH+vGFu78q3U0WeixiuSkVxmnFp41FgsiLpUNskwKYBQsLexb7LBLaO2bh0suvQB03zPGYbOIpb5lmq9LrNJNJyULIjSDv56LHDq3P54VpGtLN9Lg9aGlshN/lFglMJBpHd18/TpzqxujYuGx66cE50N8nqeYqN9VcgH0e/NnVV+GiLefi+aefwulTJxEJRZDIFJAuqZY3XjGDT3/mdixdthDpbBKpfEa87soEMgo2pNJ5RKIJTE0GMDE+gsH+HkSC47j6qkuxccN6SbfXTIcUapTQs5hhIcCNDzfk9JHlZ6iproPb48Wxoyfw8MO/w4H9h5HPssBQ4HS4kctmUFvjxuc+eysWdrSiGIiiFE3CabPD46SfWRGxQhKD4yNwekyxBSjmCswgQpFMNpuOpM2OmKIgye/LRnYAN0AW4E1wiaweelm5vB443F7E0wQBbDBdPikY2RV26g7ZhP3yZz8RqfjlW7di86pl6N+/G81+NxZ2dYrMLZOMIp9JIhyaRCIRtmS2lO47TVRVVQszuKe7B2pRhVM3Yag6guE49vf04fBEADlVxcplS9HV2gIH/zoZg89QsWzubJTScfFxddoV6ArDBlhcv8fHl35s4mmqQikxyVVBQTcRLyuIlGyIlhUJxGlbuBCG1yupyslsFukMWdImkumssJbfenMndu3ag8nJIMplHZruRbFkw9w5LdSM/Zt3sCK8VQFBB4YmEYmnJTBM2L70MbQrcFA+yY1tNg1yZxd0NCMWnEIyQSsGFo8s/LiBJBjNDSpZpCz+rY0sPws9unhNESyhTxblW7rThOYyEEgHcDrSh41XXCMM1fcefrLd/G5EIglEEon33UcG61vPPIG1JeCC2e1Y0FEPQyEDOyOvw4JUQHd61Xqc8h2SXUEmbY5FP1lzpgeD0RT8HXPgb52FkWgCPWNTyJR15ErWuIgUTwKsuAmnx6Ql+RdGobBxDeSzViAag7x6e3oF9OHnXLVyNdwuH9L8XlweePw+aIYuYBN3VWQbcnNFB0nKLTVbSaSUHG97qQCD7SC7Creuwa+WUZ1PwkNgtZSFUiKzqwhdKeGFEz34u51v44EP9KDTz23hnz7GExo+/Js56GpfidG+SYSmmCzrhU1zIc7ghMHnpXB/4IEHxEfs7utuw98/9ovK5smGZz50G6YKWRyaGkff0AjqffUSEFjbVEuLRfQO9WL16iXoqvPCwY1dNIYWp0OYPb3jIfRH0tAMJ2Y1N8Hlq8LxUAQDkRhq2mbj+MAYeodHEYoloBH49NRIgFQ4NIFQYBQTo2PwGk60Vftx4TnroRXS2PbaS6jxe7Fx8SLUaRrSMUsylyXIomvIqUCcCcncSLs9sNkNKDYDuumDt65FGFr3P/hrrL7gfPhbWqCzEcANb6EEkxuYVAReNQM3MvCpQLWug1u8cpIsT54nqiSkTyTS2HOqF+OpDOavXYexcBQurwWo0/qkmMkK9Je3lwSkFEkfAVzaE9Bnm0AIwRoCrLJRtcljCChNA4P8ZslI4+/ixVfxJbVCpC3JJYFV66AU125Zt2TSAuYSABqbnMDY+BimgkEBXQkEEkwukHFXKsNQdDhVE6kY1z4HFMMQWwUygHWHhnIygZb6engLwJa1Z+Gi8y8A19sMGUl+L57b9ipSBH9pbcIZpsIeJKhFoIBAFA/KQK3EaKtBQxaX2OoQWJM1NCt2JTa7DTaNTKeSeGq73S7s2b1bGJjNTU3omj1bfPaEUiUy6DM2lGcuBF7LApoQILTbhMlejCVwzrr1wt5LZlKI51KwOzTU1FQhFgyh1uPBnJZW2OklOzGM4eAIxlNBHBzpRteCOVjUORs+zYHA+AT6+k/j/AsukCCStwi6jI1aDLJyGfPnz5Mk61Mnu8UXtaOtAzd9+COoqakTqevxY+/iwP5dCARH0dDYgMVLllgp2043Dhw8jGMnTqKtvQPX33A9HnroYWFYMfRky6ZNWDB/Pp58/A/iz5tKJbBx/QYYZQPDvUPIRKNoqOVVlyM0J0E6sQwlwAqqmztQNqswe85ivPT8NhzZewh6OgtfPo8rz9mARsMu3zPnJoZooVyA3VZCMpWA0+0Sj+JwroQToyE8v2Mv4GlE2eEVCw1eO/ZSDo5iAvfe9VmM9xxGLjolVjJ8n/FEQoBHgpav9PTh14cOw6Pr+OSadVhUXY23R0bw4wPvyHe3vrUVNy1dBlshL4z4xcuWwjQ0eF0O+N2mWCwd6h9APJdHV10NmlxU8ZTh83qQSictKwleI+JraVm78Log+MH6he+HVi+GQ4duaPK7KBvy+TOho5Qc87HCliOoKV6a01eYxSCVoB425ss2FLj+EYQtEUDNWsBrOiPNIc5JYjeQziAtVgO0IqiAj9JIUoXlytffPTKI3548AUNVcePcBZhXVY/DoRB+f/KQvOYVs5finLY5OB4cxW+O7pHXv6ZrCdY3tYtaRKYBhkbSYsDBa6qEdCIKl+6ETuCUFgxky6o6Irk8jvQPI0uPd1VFVrWjQB/nyT4suXQWalpq8Oq/vIFP3HY32ls75Ds8+u4BTI4NoLOlHkvndaLa5UB0agLB0TEYQgQAYpG4NHhVeueXyxilx+1An4DzDfXVaKurQo2p4vmhIYTOccOxsQZLaucKcEoAdU3DEmxuXC///+LwDhycOIHhxLiAqkcCFqM381YQVW+lcF1LuzQ+nVXVKLu8COUKONzbh5ODQ1I3NtY3oq2+Dn5Ng5P+o7R8YjBmMSdNAxKICRbmuCcoKSionBPtAgIfePcQwtEwzr/gPHzkpg/jmScfx8jpPvFl5hlHGwDLCdqynWA9WlRI0eApSL9yTVyELfDLsgEQKyuxxLXmeqk1VKvxLDUHwcuK1RcbWgRX+ZhMllYWOky7Do1WC2SEKorYSxF81Jw6FIeOEr39ywWR/xNYZaNreGJc1EKs7RWXjoy9JIFjBEHZfC+Xyag24HL70djQCqfLh3KJtmTiDivXkbBrxQrLOuctxjcNOCwdj2GnJZYYKMPQnUgk09B1Bvgq4vPNObhYzMHp4v5CxbbX3hCm6uzZXaitqRP2t8Mwpa4KhcOYnApI05qDxWuIjXqucwy+ZcgVAUuq/Xjd1NbVSzgUlWYF+uLn2KiZVh5a47xr53Y8/NCDYg1w4YUXYvbs2RKWSXk/j9///vc455xzsGzZMjTUN+L2j30K3/unb4P2cvRg3blzp9w/fdTW1uHmmz+KNavXyU1FNmVUS83E+US8/QsFYaTyNnpvJxJxtLe2orW1GVPBAIZHRmQu8PnIFq6Szzg6NoZwKGzNITmqIune4qw0nMhIt3yc+VmlIfNfFX4z98+MwMwIzIzAzAjMjMD/ZAS++Jn/Ve7onC0LGdMgGcgyEUzipdf34sFf/VaS2XmIJ2rFkJ0LEzuFXOingzBYOLCgtmtWh5C3s/u/eMlSXHrZFTApJY5FKvdZLCTpVNpVYbLyudi1nAZe6S3Kzj+ZGrt370ZrSwtWLFmKRCRiSQhnzRLWIZOSI7EY+gcGcaq7R/yAcukUHJqCXDKOltpqfPmuO3H2qhUY7O3GxNAQTvf0oqd/GJOxNI5196JczOHGD9yA88/fDLfXhYlQAOPBABLZPGKZLDTTCZfbKwVKPpfB5MgwRof6sWzRAiycN1fYn0z+JVuEoCqLIHpERiMR+Wwer0vYMgziok0AvYS2vfo6/u5r30BLU6vl7Vm2CaAwb24b/uEbX4KDIOhwAKVwHHq+CLehQ3PYMRadxEtvvIK2Wa2Y1dku9gMu3cXMIUQyJcSgIKraEWfBzw1LhIVZHnaSrCyFt5VwT5kRPUpLNhgun/g4pjIFpFIZVPv8Amz88qc/QXBiHGetXIaNq5ZAiQSwdE47ar1u1Hpd4vMZC04im4pBVYriXcSCmoUbWSdk0CWTGZiak/Qn2EoKUtkijo+M46m9+zFn6VJ0zeqEqdhgz+dQ6zYxv70VDT4XwuPDcGsKvKYBXaV0ioWRJdpjocoNnniaEhjIFFGmnMp0I5QrI1q2I+/yIgoFbQsWo8CABW4qCpYnHIt3smychlPYqm++uRODgyNQVBdsGiXo9HKqFmB1Wigo48aNlU3BsVNDkghPIJrnZ4EsILsi1gXc1KqlPKpcDlSZOtKJOPKVMCF6h/Lg5pPMHBaRZHULsFrxJyVDh4CKODnQJ5HsBV1DupRBX2YQF3/gw/8BVOVzbj1rNS5YvwKvvn0Qr+y2NtrvPQiuvvK7h/DFFUuwjCAeAassC1CbgDYC5EgwgykbprT47UH8NOF0YyKRQ7ioonHuIvhaOtE/GcY7x0/B7qo64y05DazSK5jfPwFWSRbnRp2bDDLoyIgqFDE1MYHjx45LgisZZJs3n4fa6noJZQhFY+JZSYDecDnh8XstySI3I+JTV7QkymzEFAuSMMzNGkO4nKoCr1JGk1qElxJmMlvLlZ8S2VFp/OJQN17oP4KHbur+k36rmQLwsd/OAozFSMWyGB8NgZpF3fCiSAuKQhGnhl+UOY3MW4Yz5Ien8NKhPWfAvivnLcTTp44LeyMUCuFXv/oVblyxHitnz0KimMLOQACtXXNw8u3tIlydu36TPObapfOQa58rX+HcuXPxsx/+EJ++cCteGRnF0qVLZWMz/S8T5LnZmRiPoqlpNt7Z/8qZ1Hkyaec1dODCczbgnx97RGR6fDxv/9Ca1bhidhfcDoeEOCkOB7IqkCjnkFVs0MlkVihVdMLpqobpb0BWNbHn+Eks2bIZiVIJgXAY2VQSpk1Bg9OFcjyIai0Lnz0HN0pwMDCNkmV6hiqa+E2SddsXCOGtI8eg1Tagqr0TJfrKKaowaBy6hshUEG7TgZTC8DYLVBUAV6w3bLIx5E5c/LpFFmltXgmsCvuMd4p6wtpU8X630xRGPqWVnAS5KSvkirJu8TYJEyGziRJ/hTYzmmxGKXdOkBkzNYnT/b0YmZhAOJVCOBxFPpGDUzFhK/A6csJumohkk0iX83A6DeilArLBIDrcVfjzy6/GOevPQnVtPbwNDUioCn7x20dgerySOm75aFO2qMI0TQESuE7yvYsstFQBVis+qWQ8EQzmD+dtcTkna1KvsA3Fk1tD3+nTAnS1tbQIg44KEFF0CKhaCed7D8AqTRKF81JWGhJKoQB7toiP3PhBjIwRyI/ARh9Jt4FoLIz+U93YuHoVZrW2I9B3GsN9p1CwlxBHBvtHTmEyEsT6latx9sq1qBZJuwU63v/PP0A4EkZTc6Oc+7T8Wb50Ga6+6ipEQ1HsfXuvMIKvuuIqON0evLv/EF59+QUMDjLUx4eVq1aga+48UdFkMgW8tXMXYvEk1p99NuYvXIhvfes+NDc3YWJsHGtWr8KSRYuw7eWXMDw8KOGIc9pnY7xvHOGRKbQ3NaChxo1UKoJcIQXVsAsLMZQuIBDPYzSUQUvbXIwOTiAxGUK1oqLZ0LCqow2+UgYq/XS5HonHewEkm6UzSWgOA1mbKtLx4yNBvL7/KFRfM0oOL1K5ggBFpq0ILzL40uc+ibGTB5GLBUQ9QImuyHvJVlZV3PLYU/j7N/4eg8cG8eKXfosPLFqMr+94E3/9h79G18ou/OD2H+DDSgPcqiJp3gw9ItPf49QFXN17qhufeO4ZK9H+xSN47nO3CaBSW12FRCJ2JvjTcrcUiqAFrErQjhXGY10XFltUmGWVsBh+dgGRSiVpHMr5K2Q9K6RIJN3TCT5k7vFWzi2GKWAHU8zJohNQSNLd7RLyyOYaGdoMiON5Y7FhS2KzRG/JGAPQYjFc88tf4SvP3IvoVFS8Ub+7ZSvufP0VGRtfrQ93b74b39p8Nf56+1O445d3or6jXm77h3MuFC9pet3Ss50zR7GUQS5H+5443Do96U2USwTyDKiGC4lSGd1jE0iqNkwkU0gTqHGa2H/oDXziB7ejfVG7PPd93/gVZnV0IRGP48A7uxEJjmHZwtnYtG4F5rQ3w06lTyQCtQR0n+wVS6Kx0UmoqgN2h0PCOXe9vVsY8D6vC+2NNZjdVIOR0WE8xUDCDzfDPuf9nqq0Brikcwu2tKyRcXx9ZB9e6H9dbAIK/QlkfzmGa2qaYLIxROBbd8DOMDPdRPfIBE70DyKZy6GBihG7iq6metSYhjT9DDYoxRvWsvriXJXJ51Eg0OhwIpJIoqquBu8eOyIhteeffx6uu+5aPPLrXyHOhj1Z3bR5oFXSNGuY36fldCsWEgKklgnoV2wcKo+bptSzNSeAHDrzl2EAACAASURBVM9FOU/I1ub5aK0D7wXMeK5SRZVmYG6phGqvF011daivqoZp6ha4byshQ1WE2BHYkKGOzWUiGI8hEAkjkU5Lg9nhc0L1mYimkojFklBVHXbNRLFE/3odnZ1zUVvTJAzrfJ71qSoKBiuUzZpjed7SZozer6yFJLjK7kIuy7lYgeFwi6UGry/ZH9lZR2VQKpG56ZEw23cOHJT6lI0mQzdR5GsB8Lg8SKZSAq4GAkEJs2JjguPJa5GNO7fHI7Xe0PBoxXtUkf1Ka1ubAKwZWn2lImL5wTqN16DpdEgT/DcPPSA2XlQqNDe3Ys3q9fjNQ7+QdfPb3/427rnnHjzw01/hqacfx5NPPY4nn3wSV111FdasWSMAKy0CyF79whe+IL9ffNFluO3W20WlRVuzJ5/8A97Y/ipWLF+FD954M5qammXPx9p53769Mi/U0BqgazYMh4He3tPYv/+AyP1p80J7gZGREYyMjFpBxtQBVkBUiyksBbWs6TPA6v8EKZj5m5kRmBmBmRGYGYH/1gh8+XN3lclU5dHS0ga3r0aAo0effAVHT/QKsDptAG5twlgQWN5tZJMKUMIdH3keBJUqKensKFKet3792Th38xbZ/LDYstKcKc+y0iApu+LizBADytn43Nws8/C4nfLce/fuxfJly7B+9RqcOnFcXjMQDGMqHMa8BQuxZOkyATcZ4kIPtR3b37Bkw4U85ra34e+++iWMnu7B5NAgqj0uVPurkMkDPYOj2H/wCIKhCQnDWLtuNZauWArVoSGez2FgZFyS20v03hTvJPofaTDsqviM+kwDVT4vvP4quPw1GBwZht/vh9fLIC4CaBlLxlbISwHDIoAFQCwax+6db+O++76Dal+NJEtzM+IwNGw6ZxXu+uxtGDl5FHosizrNBZNBE9ksbPYysmoRew7shuHS0UIz9toG+JxeZLIlRLMFJBUdcVVDlMzIQhFairI6Wi8w9KlgJbfbgDT92whUOFxIFynnUmSjoxsOeLxehKcm8fOf/gSjQ4OYN6sdaxfPx6waD5y2IlYuWAifQ4OWz8K0leBQy/C7nVCUsjBfKJ+NkmlDAls2j3S2gEg4Jr6BZZuG4VAMj257C2s3bYHf60I2GoGSy6KtthZL5s2Cj8BAuQCdPzYLVFUJrJK1SvmqSPOtQlo4NYWSeKYWDReC2RLCJQUZhxOBXAGdi5fC7nZbkjVKnBkqwzAm1Qq/oNfeq6+8jmPHuuFw+gHVjRoa9fudKJMpR6CT8ks7v/6ygM99Q4GKl5bFFqO80mkXtTcgQSQqWuvrEJqYQpmUnErQAkGa6XCnaTkYAVayy6ZZGAUyRXkbi0FL6Sx73PHSFJadt+mPyv//K2CVT0NbgNihfbh71Vx4HPSMlD6+gEmU2dL2gxsBFv/0fmUgRyybg1lVh2CmiGhZQ/3shSgaHuw9ehIT0Ti8dU1WCrQwSix/OL5xXqN8fmGZiISP4Kq1IaJ3bDKekNRWNh7Iym1pa0N1VY14Dh589whGJ8bFCoAMjnO3bBYGLa8rBp5kUinx/ZME4VLBAljpW0YJva0MZzGPZocCL3Jw06ZDKcJeSgPZBJQygaoiPv/KHrjMHnzrCsv38z87vvZCE3YOtkPL2BEQuV0euupEdXWj+IoGgkEMh3fJponMjTlz5oh/I49pFuXll18ufmR9fX1itXL48GHwtu/9+YeRRha/7+7Frl27ZH6Y/rs777xTgE9uQJ566il87nOfE2CWgCvT7puamvDyyy+LtxmZiPxZt24dzj77bBw4cADbt2+XeZu38zW5wZm+nb9Pvxfe/ldLFqGOwXCEeOwqsnZaDpRRIHhiOOS60nUPPL56ODzVSJQ1TGZyaFq8GOPRKKZCQWkseOx2NFJNMDEEn5JEraMMn2qDTlAom4OLoW0lIJUrIpov4tTEJPZ1n8bs5asArx/O6hphpZGd53E5EQ2E4KLXNnLCaJIUZ25WGQ6VK1gsPtpvUBYvMkdaGjBIil6PFitIQFdKlsUSICfXKQMPhf1Zucbol0qJPDd43HQRXA0EQ1aaM5miZDWROV2R15PRxqC5kYlJHDx4BL3He1CM52Cj9bPNDrtpIFXOo8DzztCg5rMoJRJw5Yo4d+UaLJi7AP6aWjR2dmA8nZIxdHp9Isdm04eHxU6yGIG5XMZKTpfQdAaeFGUNkY2iMFkdcJpu+XxlsYgha5dGDlZDg6BDOBzBrI4OSYXm9TY0NHQGUGVjRdZ1Yf5aVwF/V2wELrJiuaFms3CXNXz4xg+J73csnYDd40DZoWJsYkx8uK9giJTTiX1vvoHTvSfRMqsVildHX2QCO/btkY3/hnVn4aw16+XcnAhM4sEHHxAvPK5P3d0nBfD9zne+g5bmFvFYHB8dRzKehMvhRM+pbvT3DYgVgMtpR9ecDnTO6pDvi+F0iVQa23fshN9fjeuuv0G8X3//6GPo6e1GJBzCiqXLsHTJIgQmJ2RMuMl/5vGnERieRLXpRSmbQiI2BYehwnRaTHmbwYBKMtOZEK4ik7MhFUkjE4rAUyphSVM9OjxO1GllVDt08TtleFORbGVNEYUIryn6co7GU3i3fxz7Tg1A9TcDpheJNP3TS+LFXaOXcOfHb8bYqUMoJsMoMqQwlUKKlgT0hFTtuOWJp88Aq//y6X+R7+qD934QF9xyAX7xhV+g54VD+OrmLRiOhvDG8AiOTExiRXsbbt64HlVuJ67//o9x0ccvwof+5kO4tfVWfOO6S3D5krkIpnP43kvbsb27H+tnteKjG1dj/ew2HBsN4IUjpzCVSCKSSuP42CSWtTbhlo1rEEun8ZPtexGKJ3DrxrW4ds0S+Om1Xizh+YNH8cBb7+DkeABXLluA2zauxuLmBrx28jSeOngco5EodNWORc0NuGbNciQLBdz/4hvY1TuA1Z1tuG3TWdi0aAEO9Pbj1RPdmIolrNcfHcfyjlZ85qKtWN3ZYYXE0WYgl0PnX30Jf/HDv8DcNXNx59o78eIX/goX/8O38bPTPxNwjZ/321ffgL968tH3jeGFHZ2YoJ8/w0dNJ5bW1MHv0HAiHMSbg4MSDra5rR3LqhrgMlxQHE6MpdN4vfcEjk6NiBVCU10LahvasHv/NnkP08Dqk4/uQigwhX997JfYvuNlOA0Htp6zBddsvQAj40M4fPwozlq4AJeuPwev7dqFR19+GfZcGQsaOhBIJTCUjGB4dASL2ruwbvlyNNX7oRbSOPnuYQwnU3gtGYL74x2w11prx586CoEMMg+O4Dx7FZqotKH1kNONUDKFkulG0WGKxQGB1Xgqg47WNiSjYSyZ3YlGjwsOYawyYDQHTeZdMporLEx6l2oGJoMh1DU2oGfgtNQ0m849F5vO3YgHfvxj2Ms2ODUNBmsBep9SZUAGp2VIIj8VPZLUw5yXeG3IfGRNSvL/BFat+cliqbLG4H2szah+45wvMnuCryX6f6dRLhZQ7fGio6UF7U3N8HvcYvGUzWfEfoDhVDk6P2iKgKt2lwOjwSny1hFJJpDIZGB4nHDV+oXBGo0nyUygqz7SaTYcbJgzZyFaWzuRo4d/oWw12WSeZkAW9zdMO7NJo1wk/pQqiY+qE8UCPwutNAypT0lIseT/eZKoxfOU4CxBzWlbGBaFGsPvoEjjqKO9Q6ypuD5QNTc+MSFhcmPjE5WGuVuuF66f8+YtEBAyGA7Lusf1k6FTy5cvF/UZbQE4tmyWsAZjM44hjjx/2aDj5/inf/oOfvnLn8p38ZWvfAVf//rX8fn//de47zvfBOuXf/zHfxQQ9b777hP/dyonGF65ZcsWfPOb35Tb29s7cestH5d57tvf+Yb4sL700kvy/u798tfR1taK1hYGG5s4deoU9u3dA80wsGDhAjQ3t2ByckoazLSNaWsjA7skNSX/pR2D5d9aqTmLFtjN22hZN8NY/a9mjJn7Z0ZgZgRmRmBmBP5HI/CVOwistsviW1/fiEJJwa59R/HUC28im4eAgSLRkOAAMn8sH1Qu3iL7Z0iHgCpkNVjA3XSgyNy583DW2RvQNWcuogkyLywZMBdpFj/0QiMrlc9vVykBoQcefbssSTELEC6ofO05XV3CdpkcG5PFXTMcmAwG4fExCKZKZJtkjBKwiQQDOH3iBIZP92B+Zwe++bdfxfED+5EKh2AoTHJneAmBI128eXK5FE73daO5tRnLV6+Ay+9DJJ3C8d7TiKazwuRiOBS97ySIigBRLgNDsaGxrlZSQF97cxcmA0F0dHRg/oJ56Oqahbq6WgGKWfAlk3HpoHJTT5nj88+9gFAwhN07d4uUhZLUrtntuP6qC7F10yoMHDkIb15Fq6cGeqGEZDSCEvLw1HgRSYaRySWluKVs3yCoWFSQVxzI6yYiUBCgZ2AmiyqV8nZNmLb8EckUE0HJhmHohdsnG7+8okN1OMVHjGAf05d/+/BDKBVzWDx/Dlpq/ahzaoiOj+KyzZvR6PGIRMzHzXwyBiVPwIoBVhoU+mHSb02xIZJIIU5j/SxljWlMBCPoGZnEieFJdMydj0wygUwsCo9dxezWJiyeMxu2bEo8yJhWb4i3KtluFTCVrFXLgFT+ZW61gz6rTEqHiigDyfIljMYz6A9F0LlkGWYtmC+Jvtl8QZiU6WQGTtMlAMXQ4Aief/5lvP32fnh99SgpTrS3NcNg2E2hhDTZBKUyXCbDMkqYCsUwMh4WLy1udlkIM9HXRfltNg17KY9qjxvN9Q0YHx6HIrIxa18gAAbfc8XGgMxbCTioGPlbIKr1O1+TmxPen2VCrSePSz5w6x+9xv87wCr/+IXfPohPdNRiWVNVxaPOLsUqZVMC5MomRRGgYmhsHIF4EuduvUwYqjZ3DXwtswVkPdzdB09tHVLZnICewjRRLY9V/sprXRirIuWTTGYZhJL46ZWtQCFJw7VCG8iQNZxOxBJxHH73iMiACWptOe98CUGjpJcHz3mRAxJY5eZEQFVu1BgYZv2rFXOoUUrwKnlUMdhKV4S5Wk5FoJaLcu2OTAZwx2sH8elNPbhmSfg/jOsrJzz4Py/PhToWFn/ZSKYAw+GBx10t1yrZUrQ2ONz70hkQlYAVgU8GOUwDqwREeRAoJVt0GkR98KO3w1vtwnXf/p4AXfQgI+hJO4Fp8JUMRgKuv/vd7+B2uwWQnX4sAxyYxNvWZjXFTpw4IQAu5+sPfvCDWLBggdz+3r/le6InGkFWbnzodXlzYwOcnNPoS6DZkSNwrSsS/lZi6I5Ng9P0w+tvgOasQiQHBGnK7PcjxgAWuQYhAGqtriMXGIXXFketowQfJX4EvwtF+J1uCX1KCrBaQs9UCEeHRrFg3VlQvFWwmaYAq5TysT/BLRHDXMh85OaXwLz4UVIOXwFWyWAlAMmDmzMBTG022ThNW9TI3McNdjqNdDKFcCgkDDIyYzl29PaVsIyMJbmX52MgECyAlsCslUieE0sKf3WVzI+G042DBw5j9/bdiE9FaRwrYVgyz9jyKJJVjwLSoSm01tbBW7JhfnsHZrV3wuevQVG34/joGNZuOleYaVlaZ1QYWAxioo1OOp0UgFjYWJVAHyvUhD7NHKuMZbHhYMAVPVZtcImVR06sdPhZ6LnLa4dgPDfPZEDSz9S6HK00dmtdr3jWTgOryMNQctCKaei5HKrsTiyaNVc8XcmIJbOLzOa8jeBFEmtXrkRkbBS73ngdsWgIi5cttBityODAkXelQVJdXYe6unq5hqtrGUDiEmYcrQAOHT4obM8bbrgBXpdLggSHBgbx7oGDOH7kOAZO96OuvgGtzY2orfGiqsotzKUQLSTI9s3n8cabOwTMuOzyK7Bw0SIBOXpP92Dfnj2YmpqEy2XC7XQilYhh06ZNeHvHLkwMjsJnuOAz6f+cRrGUE+UIQc9syYacTUcir8BwN+D06WGoJRXlRBo1qoLzVy5FrVoUxio9wgmsCmOtkBemKBuABRuEsToQjGLPiT4cHwnA5qmH3eVHMpMT0MfnsKPVZ+Dmay/DVN9RqPk0CtmM+PzyvOZFxrG55fH3A6sEVS++/WI8/DcP49Wfv4Kvn38+dgwN4emTJwVwrWqsQng8jJ2P7sTA0QG5rXNZJ+avn489T+/Bjkd3wDsYw5vdff/h8dc2teC1E6ex6GPnITgSlPNlzuo58nyP/O0j6FjcgQtuvQAOt0OeJ398HD+46Sp8/nfPIei2n7lvtHsUT/zjE/jFrTfgtgcfFeDx0KuH5D0MnxzGyw+8LOffv3+/V7d24o3jPVh026b/9PW/f9P1uG7NSgFK6G3+1X99Cj2znQIa33vxvZhrcyK9oBq3/cNtiAfjeOORN9D/hwM4ODCAB4cflDF76Wcvyevy81G+z+P5f3gCkXQayy9YjnNusCTM/Hx8z3eu2iBBZN/bu13u42MyiQzeeeEddO/skabye4HVOz57D753/9cEzObYTT925J1BuFq8uPyzl+PZ+5/FJ9echy/98kF89L6PynM1j9hweGQAa2/fbM1t20Zxz8c/Cadhx0DPKRx6Z68EMJ3MZHDYnhBw9U9KLwDxVV2aNLHGXytzxrQ8fCISQU5zIGPX0Ds2gVODIxJEObdrDvpOncDyeXPQVuOHRwVMNqsK9J0iMGXVKVb9YsmhYqk0fDV+sUtxuEysWLECsztn4be/+Q1chgmd/rwla27nDCuTiUjlrYAvQo0WiMrno8LFqvGmmc4ETyWkT+ZJrgWW/J9gIoHSaVCVDSUebDJlChn4PG60NNSjua4BtEyi1zdD4aT5pttRVIEcmau2InJ2wO52YiwShKe2GrFMEsFIGDl6nFIJ53JDM0wU8qwBskinqTBwoqm5A7NnzYPb4xeLBZmf6ecv4YcWw5tjJWtTMS+qDM7fBFYNzWmBqgWGDGYEWKXyjzIvkglou5DOpmUNI3Gjr69f7ITq6hrEVzUwOYWmxka4XG6x8CAD1CKrFHDi5ClM0R6Ar6Xpopwj45WSfq63AwMD8j78fh+qq6uwZPFiYa9zjbRCiElw8YonvM/tkXEng/6555/Gl7/8v/H4449LM/mSSy7BsWPHpMZhY5c/rFcuvfRKbDhnE37+wA/R13daQNcvfelLYhFw1113obe3F/V1DWhpbRY/bDJbef/93/8pmhqbxLKhra1F2LZskJ061SPBblzPFi5cLJ/z2PGTsockmYcEFasWtST/3IvyPq7hXNc5XyRStOaaOWZGYGYEZkZgZgRmRuD/hxH4289/sTx79hwBmXz+agwOj+Pl13Zj+653JQyJC7ykKlakwgSmyFRl0AAP8UVlEaTYxOuKKxYXMrLQuOCuWbNWNj4Mn+CiTOCUwCpLKDI6rQRyK2+Dv/O16C/EBZCbEwKrDNcSlmkqKWmglIcYDidC8aiEQekOS944MTmBhvp6mLqGw/v2IjA6gvUrluFD11+L/TvegkZJpQAwlHEzZd4hxY7TNDA0MgCv34vWzjbkbGWw4Izlcoikc6AZok03ZPPGjY7Ooo5ymUwaXrcL0VgKjz35nGzG6FdZV1eD9nbLE6i5uRErV644U/hRlnP82DG8/tobUniyc0tgiUXQmpXLcdOfX4m5LVWIjPTDzJThJWOMQAa9nnQVDi9ZIQQBCpaPJb0RizbYVQOKw4MUVIwn0xiJxAQca3K70VBfB4O2DQXSqqyUe5ryxzNZlA0TcSZ7lxggoKNs11G02RAMBfDMM0+ivq4Gy5YsRDmfQjmTRDYcwoKWFixsa0erxwMHAYdUUoDFIgM3KP116FDJXlFtiGXzKBLI1g2MTgWwZ/9hHD5xGo2z5qOts0sCxvLJBEB/T4eOWZSFFjIi8aa0nt6lBDSJqbDA5HkmdXOlMuL/6ozC1g2EMgXxmA0VgL5gBMPRBOpmzcaiVSuhm6YUtVJ0Jukl6hM5VzgUxTPPvIBtr70Jf1UjbHYvZs9ql2AOsoDZ/eYmwmGQIVAWf9VgJClAFNm9iWhEinW+12w8AodSQkN1NbwuN4KTMSmARfJPGw3x5+JnsTwMJe2coKuQPCvBBmJ3YLGKZetSLiGci6B9zUosWGHJ+6aPay44By21lteq3+0Q8C2RoMcqi0tgJBDAE6/ueN/fnDi4D3Vjvfjgkk5LRmeYMCogcyyRxNAQg2RCCIajmAgGha39sU/fgUPd/aifNR+KpxZj0TQmYymYPp/4I4sdCJkoIg+lHLQCrMrYWRsjC0Al2Eo2h3EGEBPWLBFdetR6XeLfyKTXnt4+AaMvuGCrgD7HjhyDaTpEzkzPYm6kaDlAobeEW1T8M2nfQLmiWcjAbSui2rSjxqHALOWgpGPy/RQzGQQmJzEIO775+qt46KYeNLr/zW81ktFw/YNzsLxhMba98hqM2iZGQovfKH116WuZjMdgL5VwYthirPIz3nzzzfjJT34izFEG5/A2bjTuvvtuYYPw4FzG25+94y60tDdgxV1fFPCT4Ne8efMEmCUIS1sBsvcIkHKD8utf/1pu478EVQnYfupTnzoDoE4Dq3xtHjfeeCN8ph+3ffLWM4/jc1988cXCWGX4BF/npzfegGbTKf6/Jfpf2xXkDTuKhoYsgXabAbe7RhirMDwIZUpI2jUkVIJrZWGDkTmMVAq1hgEjHUG9Iwu/moeDvrj0Dy0W4Xf5EApFUKT9iKLj9FQYRwZHMW/NWthcPmTJOqW1C30UmejrciGVjAMOXvRWZ8LySaWFJT186UPM0BoLnOd6RPYmw2rOAKuVQENaCTDcg57UVBAk4glJT85lcsKOlLXGYFKxTcIzKrwoK5SLKdBsElEKXS7BcJgCrDocbuzbe0CA1UIiC1N3SjgIfWoZ4JIrZaUplY+H4barmNvQjKXz5qO1qUWsBoLJBMaTKazbvAlFet9VvMt5bvA85+fJZOm3R8Ywpf60HgjB6/WL7zmlyQSDeY3wvdMDUmTaOr3NGbRljQcfT1sdWg3Qs46ALX3SOYlagKol1xaARAhiFjNMLedg2lIwCkk4i0XU624o2QL8Lo9YdBCEiBUzKOo2tM3pkI3xob17cOzwQfH1XLRoAcr2EtKlHPrHRhGOJ5GXRHcbspmUNPfIRKqj/6zXLTUB7Yhoz0Am29REAKdOnMLU+ASclIsrmkiy62qr4XJqsLO7aWMqdk4aqwwD27PvHSTTGZy9cSO2XnSJlT6vAk89+SROnToJt4tsKwjDlonVoakpZGNxeBnkSCWLj8ABGdF5aUoGOc9F0gjFcxgei+Lou6fg1BywZ3OoM+y4ZN0qeIpJOHMJ2DIpaaDaFLusMVS2KFwTOBdqBk5PBPH6gaMYDCVQdtYIsEoro2IhhyrTjnkttbjo7JWIj/XBBFUVaWleMx2bQBPn1o+8xwqg550eARFf/OmLAnR+a+uFyJWK+NlEL+548A5kU1mxDCB70nAawuL8z4DVyHjkjz6e5wGtB2rbajFyckRk9os2LpL/r22vRe87vSKpb+xqxHdv+S6yx0ZRc848ATN7D/QiOhnF4k2L5XGU5/MgqMnGCMHOPc/sEdD3j73f975+YCiAyYFJeX0+9zev/yZGvn+vZTOj2HB6YhJnf+3+94GmBDkbOhvkffPge3gvY/e9z0//3un3OQ1Yn3z7pDVnr59/Zpz5+zRL+Nhbx2C4DLFhIGOYAOw0sPrDv/ihgNm0Imhd0Iqj24/CV+87Y9lAoJZs2mfufwbPff9pNC1oxd+++Lc4vO3wmbH67t7vyhid/MVu/MWlV1gBjvk8ertPwdAMsfl4ZXQEI3M1OK5peN86/95fMk9MoOZ4FltrmqwwzEqzk9cCmcc2jw8Zu47ukXEMTQbg9leha9YsHNy7F40+N9qqfah3m6g2DbFtYjOA66/I2qVu4fRcKdAop8/zmvShvaMdTtOBHdvfhMcwoRTL0vwke5UhVDKbi4KqJDUnwVUrGNeqGaZrB877rP/EakgsJbgwTa/71ie1SSPLuk8sASqApq/aI8oHj2mKzyr9VQlZyiiQFECerGZDTmHgaxF53Qab04HRyBTqO1plL2CxVtM4duqUKNfYICrR1irFek6VACvdcGPJkhUSYiW+wwV6VFsWNFaD3LIBoK0MQ3q5dnGtIbBqGh7YaC2UIUhckjWVeyWyVaXRk0kJn5eEErJOCS5SpdDc1CJ2Y2zUi6+snc9BH+KCgKcc4T4JLpzE2Ni4WFARWHV7fdKAZXOb+w7u1/g3nPsZRkjQkutcPBZDJp2Qph6B19qaWphOQzyQSYq5445PIJVO4Ic//KHYFY2Pj0vtw+Yd6x027bactxV79+zGu+8elO+J4Vef//zn5YcN5Om66M0335TGHxu/69aehW9987sSGJdMkPiSlXWBAcvMrBgeZnjhhIR30UZKtesSYMXPmUqlLeUU6276dtM2hOC7BHhZAHcml5kBVv/obDFzx8wIzIzAzAjMjMD/qxH49t/8XXne/AXib0Xmy87d+/D0C2/gWPeoAKsEQvlD9ou1SDG1UheQSHyOpPttJdKy8ym+W+k0WltbsWHDBixctFhgDyYrOxy6/A2LAEmwzWatzTHBVSbZiq2A1Xnmpk/XVOnIkgVKACYaDsvmmBsfeq6lMkzd1aE7HJIU2d/fj9mdHeLNt2PbNpQyaVx6wXlYNLsTJw4cgFuzi18cOU4MJJC+ebEk0r9oPCJFstPrQTSTxkQsCi+DVEApn4JMsSSSIAZn+Twu6HYF2ZS1Qe8fGMFTT78Cw+kRRis/k9frEisDso/Wr18rckeOExm6DJGgv+X111+H+++/H8ePH5dN1NbzNuP2m/8cajaEfCQIeyoPO5lyJUgwj6bZkC/nQVKVRs9Jplxnc1BBb0IXYDcRTGYxEAhjcCooRda8xjrp+Hrd9BcsSlHMsaeHZapQQM5G034b4vkSEoUisoSqVAX9gwPY+84erF69AuduPEsM9AlaRUeG4cjl0eLxok43oCVTULMZkQGyTua3swAAIABJREFU2KblAENUyoYdqXIJadn5O+Dw+TA2FcTOve/gRO8Qzt58IfxVtRLcQF/STCyCVDQMj67BqSlw03+Kkv+Kg6dYVVERNc2KFPJaGbZiGeVcAU6vH1PJDFKKhpTdENZqtAjo/io0zeoUOW82bwXSFPNFKcrIncikc3j2mRfw/POvCCvP5bVYVZkcJV5EGixw0EodBo6f6hdWt0PASB2RYBBVHjccthJyiSg8uoJanwfFXAmpVBG63ayEu1ngqTiJKVbwA/0gLYmxxa7gdSbuc8SRKnYY/JRjySlsuv5G+Csg6vQF/8nrL0dna+Mfvf77h8fx4z88+777I4EAjr/0BO7etBIOpqbaDSRTGZGMDY2MYWRsXECoTNYCFzSnG9f+2YeQsenoWLQSKegYDSeRKnIDxSAdck8oGyawajFWCYTyfKdXLA8BboQxwI9qyZPJrBCwSry8VDjcTmTJknPy/aQQjyVkg1Tlr8bE2ATePXwEK5YtE1ZnNkPgWBIiBFi1wCAr41kYrJxDcikBKPw6JMzKVc7CWcjAq9lgy2URCYagu7341YkelHLbcM/WsTPjdN/rTdg/uRzZoQlMBOMomT4UNQcRLMuLj3YG6ST8uoZ9p948A6zyCZ591hrvyy67TObG9zJGZSwqIOzOr3wZdQ3V+MFzzyFS1yJyf4ZIEUilBUBPT4+ArWSw8iBTlRsRHgRa/xiwSokzN0Z8DI97771XGKz8oScr7QT4t7QR4L8N/adx0fwFVro3m2KairypIa9pSNEH2O6Ex1ML012LguJAhAHhLg8iYDOGLElFmiC2dBo1mg5vMYlmVwFupGHPpaFQ2li2POAmp8JQnG5JSO8dD6J3KoxZy1Ygo2jiZ5krUrKflXnEZTqkkWZzVBKWeS4JuMoziF9zSQC46bWC8y6vR16tDLzhJtZqwhBoLciaJGnLqiosGNOg13UUHrcbsUhU1jf5e27AbAwNsZLKyYAV+xRuwktW2rlpupFKZrF7514c2ncI9qIqny+bK8BuaMiVc8gV+TlyKGeTyMWiWD1/AVYuWoy6mnpZt8bCYXgaGtE2fy4KioosrQkqjRQCjrQAoJScawbHhGsb14mOjk4B4MlEtd6rKgAqP7/kpQvAYF0TfN9OMoUTCWkCEZYg24gbTzmPK2Cq5U/7/hArrZyBiQQchQQ8pSIadA8K0QRMevGqKnSvCym1iGA2jo0XnQ+n14Vtr76E0eFBNNTVYlZ7Gzm/sokl04sNtkQuLywuWhsQ+CWrls0lAqpO05T3ye9TU+yIRqKIko1qOjF3Vhfc/LyFElxOEywX+Dl57gkLiR6diQT6+gcQCEfQ2dWFq665VoBxu2bHzx/4GY4eOyJeg7QjYtPswq0XYniwX9Yev9MhrPeaKr/YwNDfr6q2CUXFgWiihHAsi0cffQanjvXAodih5/Oo01VsXNQFVzGBaqUAZFIVn2xNzjedzWO7KkFRitMrQX8v7d6PYKaEguGD3fQIQ4/M1CqnhnWL52BRewMKkXG41DLy6RQi9C8WJjVBFjs+8ocnBegkaNoyvwUEG+nlefPKVTi/owMnA1PY3ljGlf/rSrmdB5mlBOymGZrvBRavWb0UU7O8f/LxfD0CmtPA6HtZsmR88iAA2L2vG7Qn4P1NXU1nHn/NXdeAP5Ti8yCwuv2R7fj5538uv5P5+afe7/TnvffSe+Xx730+u6II0MRjeVsjDg2Nv0/mPw1MpuNpbP7gZgGX32sXwL/798/P8brn6Xuw8w87z7xHMkk3XL8BX7vya/Ja7x1P/n7Xr+6Cr84HvkcCqQRipwFSPv/TP3haQNd/P1Z8bDaZlbHiuK27Yh10p47PLP7Mme+NgPXciTKWNjdVGkAOBCYDMm/RhoiBnE+Pj6N8aS3sa1jTvP8oHEmg9Ng4rm/qgFFZmy35vBXrl6a1iL8GSZuCk4MjCCbT6OyaK/6Wh/btgctWRp3LRB094x06DBZDlRqSDS+ZG8X6vCzAXzQVFzsWt9cLD+ugfAGjw8Nw0n6ApQ/95Ml6Fw9fq4lTVCzPXV4P4oc97UlSef5KiXRG+cJGqjRTWR+K1ZD1w7md+wOSG3j9EQSsqvGK+shGL/tsTmyjDLsdTodD1hLOT3z9gh0oUKnhsKNgquifGkVNWxM0KgAUy5+/u7cfY+MBOF1eaKzrVIeQM4pF5kTksXbtBricXmmu0GZKZbNS/KRTFoO0SOIJLa0soJj1parQ9sWUISWwyjmKQaYkmSh2fsoCslk2rwuW4oANn2BY6lZdM+D1uFHt98lcyrmTti/ZTE7CY8lQDYZCUs8NDQ4hGAzJPGKYTtlrcb/n8/pkHqVXMtcQNt64d2tpaZWGHZmryURc9htujxtVfp/VyKQ1x7HD+NFPvo/BwX4sXrxYao5vfetbUrMwzHP6ICh6++23S2OY9QmB1xdffFGayM8//zy+9rWviZ3A1q1bsXPnLnz3vn/G7K4uIQoQgOd+iftAhhVSwcP9BfdPw8Oj4snPbBDmOlCJQcbqNLDKdXxaPSmnVCXHQE69/3ClzNwwMwIzIzAzAjMjMDMC/x+MwC9+8KNy15x5krDIheixJ5/Fk89tQzBWkE31tHxfUmIrHokCkPD/6cXIYkanFL0oCyZtAsgeJVPr7A1ngzYDuVwRyUxa7hNfJPGUZH4GQwiysqGVQk8oMxZLz5L3FGRxJViTSiQtb0Wm0hpM4vRKQix9K5mayk5mMBBAc2MDlFIR2154XpKKP/xn18NeyGFyYFDSqQm2OhQVLsMh4Bc36WREpvNp2HQFCj308nkEUynUtLbBqKpBsgBEUhmRtHMDR19VsnLISAoFgjhw4BheenkH6uqbZUwIKpkOyVIWXyQyVynrI/OIBRI3hytXrMB111+DgwcOiI8iJTnXXX0F7vzMxxCd6EM2HICazsNGqVGRCeisZzNIJKPweZ2WNJ4yUfrsaTocuhP5kh1T0SQGJ8MYDYTEhH7FnBbU1lTD7TSEWVYiW4msSTKQCWbAholoQvxZy7oBO5PADQ2vbX8dU6FJnLvpHGzYcJYwoeiZO3TsKEwW0pEo7PEEXCyUM2mQ78WC0QqXKiNnAxIE5TVVXsPpr0Iik8fpwWFMheNYuHQ1ItEkSmQfM82a4Go8inwqAdNuR7XXA41fDgESAnc85+yWZ6KAdxUWJOkSxWwebn81gqksEjYViq8GGlOkNQN5Agg6PXIVpEUqlIam6jBNF0pFsitteO65l/D00y/A5a5BTWM7NMMjrDQCN1Z8dlkKvFIhh/6BYSh2Qzr6LMyzySRM+nIx2RlFVLt0Ya9GQxHC95KoLkxOjg3fM9O2Kkm44uP4HvaqBITwOuCGYzoKl6yD2Ciu/vhnznhGTV/2jgrbm79vXLP8THjVW/usJGQe3BC892BB/fyDP8IXN6wUPzwCyONkh/0/7H13mFx3ee576vS2O9ubVr0XS7KM3AvN2IBrbOPEiQOEkkICoSQhCTY1gQRyH4canJhgbK7BToKb3LtsS5Zk1VVZrbS9TO9nzplzn/c7s8IOkMvz3Mt/O7CPV7uzU86c8/t93/u95cSwyGrZFNF3iwU4gVP6rK5efxbWn30uOhatQMFWMFdkarwmQwb6SArVTSwOmp8NU6TrlrAKhalap1+YK9cyPcIow6ONwjyjgEfZCJgo2SWEYiEBbgx64OomsuksTp4YEXbhJRdfgng0hpGTJ89kq3hgtbdmkPkir4PANK063DpCsBBq1BBxLbTqLhKGCr1eQ02sSRqYtlx89P4H8MQfHkfcXwcDq971vXW4dP123HX3D9HbuwJV+FBuqFACfmg+MrOrMJw6BlrjePilh86ApR8+92LsLGdFYi/MO0URSRwBUgKslB///u//vvx8/xc+h0DQwMjUOC77yh0SbHXgwAG5D2X6H/nIR/DBD34QfTNT+PvHn8Q/f+tb8re33HLLGXD0lzFWjx07JqzW2267Dfye9gBsYHbt2iXBfmTPMujqRz/6kfxO2f0K3tEEVhlmYvvYWPpgaZpcv2Ywjki0HYYZRdU1UKS3XJDAqo2yzSA4wK8CAcdB1HURccro8tcQdIrQmSrPU5nXfyCM6bks9HAMM8UqhsamUVJ96Fm2ChnLluEL/Sm5dlIlQUsHMnsIThF8IwBPQIDXEpOdZQ9pXia8TLmXyPnkQqT/82Ahzw4CXWTr0M+TjVlnezva29pkj6GUdHpquun97SVMc68jsErJPf+OTCoG7PCxGazW29OHUycn8NLzL+PE0DBM1YTP9KNSrUlD7ygM0OIgyoJTLsBAAxuXL8eqpUsRj8XFHmV8dg6rN29GIB5HnYx2j5Ilg0VK5OmxxyEm3yeZOPv3vy6MIDKDVq9eK8wjj03vhWaJxyrXSsVBKMg1R5Wm0zB8TW9wqjMglgFkq9Jj0cuF8WwAhPD9hoVCgNVGHqFGCTHXRavmh98G7GJZ7h/rSAoAMVZI4bKr3gXXp+GxJ3cgk0mhq70dyXgcqsNE9wps10XZBarcN7iOc7DUaKBmVZFKp4SdWy6VxPePr4LqFIIGBFOTiRa0xltkAKqIrYrHUqd1EI81A/64ZvLcyeULmJqZkTHPlrO3Ys2GjbKO3XvvPdi3d4+wsgiqrt+4Xtilu199GY16GW3xiIThmZoha9/goqVYueYs9A2uRCDUiky2itv+9kuYm5yD4biI6xr6YkGsaI8iaBfQEzE9L12HIyZV0uMJ9lqug9lcUYArMlYffuEV1LQg6mYEit4ECColtIR8uPyCbYjpDHrLiK0AA+G49nH4TPCc7+N3msAqGaKn9p/CwLqBM0zKf3jHO8Wu4i+efEJAuU1v34TuZd3yiZ595dm/FFh98a8+hu2f//r/eP/5sCyCpu87ez1m13ee8Wh9/pMfwHl/991f8H2lRJ7MUloRkKVJoPGNwCpB3shr4/jUOy/A2V/45q/9/LdesAVjy1vOPD8BTTJmedv35D5h7r6RMUoAlLYAZI4S0CVIefUnrj4TcMW/e+P7+4v3XIJdbfqZx7//Yx8SOclV3/jmGSYs/2beo/bRv/sG/uWB+/Fy7iR6V/Wif00/NlziKRPmgW1+P28FwO/J4CV7dR6EJphKwPdzD38OR3YewXnXn4e7/+ZutPW3nQGD//qSCxBh7QwFlUpdQr04hGN9wiExrVkeLWcR/8SSN1sCVG1kv34CV0S60MtgQV7rMsz06in6OpeZeRCLIW+7OHTyNMoNF2dt3SbX4MmjQ2gPBxH36U31QVXqZ6duedYkuiEg4LwihcMRBtvVmcPAQETDkPOXHrh+3YRBSwuH4VTNaCqu2yBb9edeq1Tq8CZxZwKsNkukJhtV2LZoeB6vYpnEGqMhewL7Aq6dsWhUQEDTpPzeEt9kDuDrDOu0bJiq5gGrUEUVUKf6y1Dg+nU4AR2WDzg+PQpfaxTh9oRYA0itXAcOHjiKcqWGcCiORKJdasGZ6Qzy+Rq2nX0u/IGIDORM01PSie836yHL23/o68pVgr0QiQ8Nh/1TEK7DgWADsXhc3nehkEfDJfOdLHhXwv54o9WJrtNO7DjGxyZEAbN4UZ/I98lYzeZyAnqSMew3A0JoIdA4N5vCbBN4LFdoCeaKSpFfYt+lNq0KLEcG19FoDL19vbJPWrU6JiZGpfeKxyMCXLOPIfgb9Afxg3//DnY89hAWLx7EddddJ8NcqmpYr9x6660yLOZey0ArAq4PPfSQvBdaoG3f/hY8/vjj+PznPy8BWPRcbWlJ4rzt5yMcCiMei0HTFczNzgpxh+dFso3khyTyhSIOHjyERkPx9neea8w0EGWLp4Scv3lQvFeDm35jAVh909FZ+MfCEVg4AgtHYOEI/H87Ag/9+H63q7tPGC30Bbrzrrvx4I5noPkSLF9kA+aGxf96Ul9KWNhQswm0m2bsnk8qAQSm0ZJ9eckll2Dr1q0iO6lU6DdE2UvT+0iaVvrdUFJbkIKIj0upMBsuApBsDBncQPYVAVtu9qIAchpSVLKlZKNEqWadhu25jARhkRFaymaw89lnsHbZMnzg5psxemwIpbk0DLKQalUENB0h3YBdrSHkD8hU2HIsOEzvNDyJa9aqQ4/GkOwfhKUa4kdKZ6lUNge/aUpzx2Zs9NQoXnh+F17bO4RItFW8q8gwammJwuc3MTkxBkNXYDtMYCf4XBR51Lp1a7B162axIbjnnnswPHwCv3Xd1fjLT34MdmkO2elx6JSiV2qwSxU0alU4tSqKhSxiUU64eTwc+HVNGkIyd2yHDAYHmWIVqXwJimtj/ZJ2kUkztV6cA9mANxnIhi8o3qTPvbIbuYqFgRUrMLhqFcxQAN/8l28j0ZrAxo3r0NbeKoBHb3eP2Ct0t3eiODEBN5OVJHCNVgaU7br0hBLqACywmW5ADwbEeysQjUEz/ajVCWLTN1TFsWMnkZqdFQC1I5FAIhpGpUi/QlvsHMg8NsWH00v4VmkLwAAoMmIFXOGPyYBQ4RomcrU68g0Fke4+dK9cjSwZuZqGXKkstl1lyoCLJUTDEQlrqhNYV3TsePRJPPCfD8Pni6F/8VJoOuW+lCV7wQjC/iI4UCxgZiYlDYVwJR1HGh67VoLZsLCosxVdLVG4VgWp6RnoCiW6dTk/hR1GmFb0baRseM2yqzVl/2wumo2Gx8GRzkK6iiPZMVz7Ic+r81fdfl2PVf79fd/6Om4c6MOho8eQK5TFG9JyXCRaWxEIBr3X5TYkEZf2F6s3bMKqDZuhhxKoNDTUFB2an15jfmlWCAaJFYDqhUcQ8OEaIQFW9BVrhvJEY1FhoqbTKSno/c3kc17zlBeHWwOoOjWxFmEaOCksjXoDe1/bh7M3b8XgosUyXJmZnpFzQIAotyHHVyR9ZOtpCjRdFcmkDzaMegV+q4gY6ugJGIhrDaiU1tVqqHKYoOr47GNP4MbN+8Vr9ZEjCfyvF9dgTVc/HnjkIbS3L4KthgF/UAIuGgrPTQUhFeiLBPCTp38m/qZsHu7+rZvxFzsexHtvueWM/J4DJvqGMbCHYOa8/+nIV78gITfFYg6bbv86fnTPPeK/eu+d30Pn4mUChtJK5ek/+xj+4ann4HR3nrEBuPKSy5HoTYrc/4orrpRT4mc/+y8Bb8lIpSXBPAOWz0nPV97IUCVrhOsnmxt6nN15wzVISnCTX/wDHaoKgn5U6bNr2wjF2xCJdQJKAGVHQ03zoUwFgtpAjde3CoR0FRECrPSAU2po10sIOAUYtGUgaMiQQn8Y6UIZZjiOodEpHBgZR3JgGeLdA8jXHTTYhDeBL3pr12tVGJS+0qeSACgpPcJQVQU4l+9FSeqFlcggrikjbV6xXuozh3dkKzmOhOqFgkG0JZPwzYdD0c4lGpXjQ9kh2T0EUwjWUcVB9itDQSKxmKQsHzh0BIODi3H00DD2vLoPM9Nz8BkBWSaomiAA6yp8rTbg1FDOpbBm5VIs7u5Gb1cXwuGorEdj09PYdsGFYrdQJyPR55PrjgnQIbK3Zc/1AJCxsTEcO3ZUwtHIJmJwR73OkJKc3I+gLpOohV3v1hEMmBLUdez4cRkAJZnwHQxLw89jIUeu6UPI983jJgEw80wxaUstAVajShVxFQjbKmKaiUqa7F4dfrLRgjpqfhXrLzgHVd3FczufR6FUEC90Pz/3UhlWgT6xgMXhGYPAAn5Ru3CdoFKlXC3LoEWWRRWYmJhAf28fDN2E3/DBp/vQqDso5gsSOFjI52SQ42davM+UZtljYQWkxpiYmsLwqdMix3//Bz6I7oEBYX8fPHhAAl00U8fadWswNTGJoSOHkE1PoS0RxkBfN8rFCkZHJ2BbCvr7l2H9hrPRP7AKqbki/vIvPwcSU7nXLe1qx6alfUgaNoxyGj1RE6pFeayXkA76+1HNUC7j1PQsAi3tOJXOYccLu6BFk3DMsAQ7yvCqmEdbNIj3XXU5rMwU/PS0deuoFIoynPNC2bwglnlglYxVsiPnmZSUoeefO4639PTg0VpKpPX5uTymR6blvP5VwOq//N6NuO0VT4r/q+7/RuDxDy86G0eXxs8Ai9Nf+zQ6Pv7lN4GTZKDSCoAy+Wqp+iuB1eXH89i2uBd/9fKrv/7zX3oOjg5Gzzw/nysUD8l7nD45jdndw1h77VvOWCTMg5b8/TxwyaAvyu/dJw7hP/YdfdNrv/Gc9ahsX3yGYTv6D7cLwtf38c/+UmD15A9+hOf37ceOPa9hz/BxHDh5/E0eq3xeslLb+9uF0cvbG4HVeTYxwd95EPim227C9PA04h1xuT/ZrHfddLUwrzkITaXyqJTpl6kLG5RDDg54n8uXMLrS/yZLgOoj0+jZW8HF0YQAZ/OhsJ7HuS6hlZliCQiFkXdcHBo+BUc3cN6FF8oenJtLYdWifsQMFVYug2JqVnIKWKdziKrQB7Rpz0L2sMisbWYdODLIpvSatYHiKvAThLUBtSEuSPLFGopDEK7xwlblYJSrk6h1vLVe5P8y7PLCL7n2k6lKBqUAq01VDGv/UDiEWCSCKK2ZQqRR2Mhl5xDw61JP0DqINjK0AqMfMj26uc7zeW3VRV13YZkurICKkfQU6gEVoQ4PWLUVHe1tvThx/BROj06K5L+ri5ZRCoaODMN1TaxffxYi4Tg4y6Y/P31nOUwmyElFhLD38zmRz3MNpaS9WnHQ2tqOcDgmACEHZqwUOXRyGjUhNHA/5DpJ1mYy2S6s2F279uLVV3ZJIOE73n6xWNywj5r3GSVZhcNM+qsSwOR5Uiiw9kpjdmZOPn/a5pCpymNLz3EyWDs6e8R+LZvNC3hJ4Jb7DRmxo6dPSbAVwVXWEMIebWYBvPzK8/jnf/6a2NXwRr/Uc889V2oeBns+8MAD8nOqwbZt246ZmWns3v0K9u3bJ0HI559/vtjVEFDmjYGSH/7QH+EtZ29HJBqW90nbA4LD3CySyTbE4wlhAzNs8vTpMZSKZO2yXyDpx1M9zofCerWi5wwcCFK9sXBbOAILR2DhCCwcgYUj8Bs4Aq8+/ZIbDEVg2Q1kswV8+3t34vGnXkRrx4AAq9L8lMsCnHKzZoFQLhfPeAdResOpNRsAgoadnR3S8L3nPe/Ghg0bZfOmd6MHxnobHZk4nNhS9pJjoJTPh4Dfh1wuK1PQSCQsX7Mz0+IFxIKNNw9w8XxyUumsyDMjMQZyFDExPiaBUWRAzkyM4ci+vdi8di3edcmleOSnP4FSrWFpb4+wWAmLErxT7YYAk7ZTg+3acHUVtqagRkZhIAA91oJIexcyNVsm+ZQOkynZmmiRY5BJzeKJx57Ajh3PAG4YUEwpODhdTiSiEpYxNj4qklb+m+xfokWU9rCAiMUiWLt2NYaOHBbG7U03XodPfvyPoNgl5GanodquFLflbB5Bw0RnMgGrXEQuM4tiIQ2lUZdJPROya5J075eAHWg+T3JZr6ItUke1WEDQZyDq94nHLI8R5/26EUC13sCu1w+h2gAGli1De18f8pUSvvCVL+A9V70HW8/eLOwpehgxqZngACoV1LI5qNUaooaOWDAgsv1CPivSWwYCMIrFIvsxFEa2UABBXOKjpbKFVK6Iw8MjCIZiAvZWy0WE/X50tbeJzMxUFWEVMJRC8moISpKhS2CfjFUCycJO8yDIgC+IdL6IotNA3gFaBhZjycazcHxiElooiHylDM1nyjEu5AtItrSKv1StQoDfh8cffwYP/MdDMAMxLF68jJA5GrR+qJDR7CLkgxTQ4+NTKObLMoQgqE/279KBPpQZdGAqOHfzOizpbYdVyCI9M4VCLi/FcC6blwKQjCLKwQj20BeKQwGX74OTdJ7j4nXQDJPhG5PGQsWBwiTe/fu/yFh943Lw6wKrBDsfvPNbWFdzMUs5fCAM3R9Ete4gFI14ibQNW6TIefqImgY++sd/gh3PPItMsYZS3YEZiaN/yXIk2zoFsPFaJH5WHmOVIJaksAtTtcmEk+veFpAom8nJuiJ+ag1HGCbLV68AfPycbZE4EqR1LBvZ2QzGT43h2muuR7lUEVBVmromsEp2ouXUhaXIY8e1SKMvtGNJUJ1O0LuWR4tSx6JwAAEmAReyUBi2Rq9OzcSDwydxePRJ3HHtSfzJA4NwjA04ffSkNJ3VuoZwS694zVIu6Go2NNTQ4tOwrrsTM+OncGR0BNu6enDF4iUoqg18Z/crODI9g3P7epGIxPGDXa+e+aiiPh8+dunF+OPLL0PNKmNuZgovnx7Fo0Mn0R7y4+oNq/Hc8dN4+tgI3r1pE9KlGr740EMCtFIyTTD1hst/C/uOHkKhXEJHx2I55pNTw4iEYqgWeI1NYyY3Js+5YfFyXLNxM1567CGkoiG8Mj4hP1/a2oI/Ov8t6I9F0NHejUrZksGRG/ChEfKD8Q68nuLJLkRiHbAbBkp1FXXdj1SlBofJ6QaDyurQrSr89ToCtSoWJwJoMyrwWXkodc8zu1AoyfVfhY5QSwf2Hh3B/hOnsWLTNmixBBzdhwpDJoSx7XlHM+CDnoK2S2CUwGrTU4/BhsJmJYuc3tJe8z0P5DfEX40sKok487yNm559uXwegWDA86ojU94wMDk+Jr5v816tnnpCleEggYdiuSzneCLRitlUCj++7ydIJJLIpUuYmpgTQJO/I05AGaJ4kvMcs2vQYUN3LWw9awNCfh9aEnFhchXKFZRrdVz2riswOjkNi/YCoZAwvKq1qvh8cn/ha0kkPI9UslXJZiYITNsGApCnT4+KpxyZPbrulwGeQ+WF62B6ago7X35FGtA169bLgJPDN16j9JbmWiSAqsx5fs5V5fdi7+PW4EMRCdNBi6bCKNvQ6eddtZBsaUHRqqKiu1hy1loEe9tQUOvYc/h1VKwawoEA7EIJMyNjKM+khG3e8OkIJVuQ7GiX42/6TRnWEZchKMA9RvbOQhErli/HzOSMgKl+0y9WN8ePHYem6OjobBdXcxdDAAAgAElEQVTghJ8X2aeZXFaOUzQWF0YYPVZHJyZw4PAhfO7220SJQ5BncmoK+/bvx4HDB2UtvvrqqyW0ctcrz2J2+rSEUM7OZFAt28jlKnBsA0uXrMVZm86F2zDw7Tu+i6Buopyaw5r+Hpy/cSX0SgrIz6IzrKFRLQljVaFE2AxANUxMZrI4enoCgWQHxrJFPLHzNYQ6eqD6Iihblpy75UIOnfEwPnzLDZg9dRRBwuz1Kkq5PArZvAzmuKeSPf1793tWAPROJeORNwKG0WQUX//drwszk2DruovWCQty/vbGsKY3WgFcsHwJln7gwv/x/v8TsJr9xmcR/5Pb3/Sa+HroaTpvHfDfPU3nX8uK43kcmJzG4Psv/rWf/yMXb8PxJbEzwOq/3nodDo5Pief9+p42RAMm3vlPdwsImpnMnLEniAb8uPa2mzCwdkBYvgQy77hgK6745n1veu1fuO5teCbmMVJ5n09s2IxKvY47Dr1+Rv7PYzrPWP3hn/85dg+fxE+OvCqM1Td6rJKxSuD3A1//wBnWLP/2v39+tCsgqM0bwXJaHdC2gLeHv/0wuo8V8dmr3yk1eKFI+wxLiAq8bsjOo80O7ahOzqXwndHxn7NWyVb96gm8HQoSXCd1Wp2Qocia3vAsUpwG0vk8zHgLbNOHodFxKD4/zr3gQmTSWdjVsjBWfVQeFfOwi3kGKAh5weenn7Vnu8KwNg6S6B/qCwVh0SaMNhw6mZAqbMsRy6eG5AG44rFKtih7A+7ZElxF4EvetRdKOQ+q8jonyYL/NTg0lWBbMnW5WzXEZ5bWKXECqqztqU7iQI3hmVSs+BTx7Kavr/iuqjoMRZfnZyAiQVzNUFGHg4JdRlGpoRE2MF3JoqBaMJMRscfJMrCupZtRBzgxfFqA1Z6eAVSqNvbtPYxksgdLFq/wmJKKjlAoigCDrgzP/owfGMFwrnscWg8dPYJXXnkFpWINK1aswZIly2Vdll5HVRAKUXWgoFDMomqVheRA4oqmmqKyGh2dxHPPvSADt6/9/ZdlDeWN+y2ZnRxuc68YHh5BOBSV7/kzWgUQyCSDlSx/7jnynC6DG31iz8XhHwHaVIp2YlXZH2k/w+PO+o19Wntbi3jodnV0IJ/L49Tpk8jnCzh4YA+++g+fFxs4SvzZv5GJSsn/udvPxwc++FHs2PEI7r77X3HHHXeIRcCVV16J2dlZrF+/XgBWWr+R9frCCy/gG1+7QwDUNatXyXuo1KoYGx+X10a7gxUrVsowlL78MwzpKlUFRCZxlQN7fuZ8f14tQGWTg0AouACs/gawhIWHXDgCC0dg4QgsHAEAd3/v3917fnwfovFWFEtVnBqdQCpThmJEANWUgkaSO89Iblm0cFJuy6Rc/CDprel4JujcxPr6enHlle+WKWOxVII977FImfg8A1Amz2T9eVJlyv4JHPB5CJQSwI1GQlJQij+jJIIb0mgVS55nHFOBmfBYJFuyGWLT096OJx99GLrjYOu6dVg5MID02Gk4hRKS4TAMpoY3AJMNJBlZlOTUqnA1VyRJVbeBKn3e4gkJnaC0/MmXXsFEOos1mzZj6fKVSLS0IJWaw1OPPYpXX92FQoFhXW3QtICAfZQ1MuCL/qriI+fUJWyDgIFKL06rIuArQzsopeYUmIXy1Ve/F3/8R38g8sRKMY+p8UnUKlX4NR3tLS3oaW9DenYKk6dPQlNsxCJBmeIzLZOpyw2HLF82bAGoIPupiu62hhj2W8WCeMz6+Af1Ogw22a4GqnCrlDDy3z4/DPrV1qq4/Uufx+/deguWLVss6dRkR1Ay255MopzNYd+uXWgJhXDJeecKCEIGQalcgEq/XVURD1cChQQlWMRWyjWkZzMyLc8Uy7BVU5rPer0GXVXEXiEaCiKXmkU8HBVW73zSK5lrBBn9wQCefe55dHb3on9gQIpCFlr0GBybScGMJgQQinT1YPlZWzCWTiNdLslrocUDWQA8twJsfOkzCDKcg3j66ReEsRoIx9Hds0gm23WbSawN6JRtUaKpGTh+fFwCdsimkom3U0fEb8Au59DXFsO7LjkPS3va4VTziAVNOLWyAHyUKZVKFZFpzabmxM90ZjaNHNlcYqFAsTDtDVQBWPlcZHsIw9V1cdgu4PxrbvoFj9U3LmC/LrBKj9UX778XiwpNyao/IHL/Us2SpigSDqFuk81ZQr6YFdb1395+G/72C1/EqYlJOGSrBkLwhaIIhqPo7uyX/1K+xaEK/8tmgiA2i3OeBmTxcX2g1HdsYgKjo+PiHxiKhNHfP4Curk6JltdMF/FWNgExqPQ1LtegNhTEIlH0dvXjwP4DUryz8KaHG9kXZPxWGYBGNjoZLYaOYDiEslWGzgYvn4ZezqInaGBFaxSFsdNoCVCW2BBZtOYPoRGO4PM//SleHxnGqkVL0B6M4onnn0dnTz9y5To0I46q7aKhNaD7XPhUGxHU8e5zz4E5l0KL6yKmqWjUKiSpwA7oOH76NOItreju6IYfBqxUHlrDxYrVixCM+ESyzXWBIBx5O7p4TTAIhMwKFXVXQ0MP4Mbv3IkfPPywgE7vfve7cdnZF+LUqWnUYSAYTci5LfK3hotyoYjiXB7V7Bw6owFsX78Kawe7UZgexeM/ux8f/N33IeQ3kMt63o081yp1G+FIDFbVQYPNr9+Hms9AmQ2xYaKjdzFqNQWWrcE1QrA0E6VGAxWVSc4NqJQr2jWEHRvtuoaugAajNIUgKjBVNjgNsZQg40cPxjCVLWM8XURNDyDWPYCqq6PUcAVcpAWGJESLFzQZO7Z4AEvwB2lAMpBQBUhh403mPY8hG2nuOwRw6R/Ha4YScRmeWHVkGFAUjQgISd8/nuNkp9LTk77Rpm4IWEAWEQFZNmalIlOjGaTiIhSKgMNHsiH//qtfQ2tLBxq2Bk31QdXNpqUGmaL0y9PEN5MsdrI+k9EgPvPpT3j7WqWMqdlZzKQyCEUT4mU4l85C0dhwU17pCOuVewc7XQ4f6UvO64bpyWw6t2zZgpmZWYyMnBIlB9cKvl6fSRWDZz+go4GjQ0P42UMP48ab3ofBpctEPlykH7ZuIhgKS+gT91Xu71wJRSLs2F4QCqdZdgVBvYaYz0XU0BBTDUR1E5mJKVmr82WGMJnY9vaLgUQIR6dOYXh6HIePDWFydBR2oYzizCyWtnXDKldRsmsytOQwlPXDsmVLJSySA1QyiHw+NvhiPi0y/enJGQFBwsGQMB+5j2bTOby261UBCFatWS3BJ2ycCRR0dHaK/UjNrmMunca+11/Hb//eLejrXwR/MCie4Y/s2IEdjz2Onr5evPe9V2PVqqU4cWI/Xt+7E5l0GhMTM2hr6YbPjOLk8CSi4XZsXL8N6Zkc9r66FzrVMoqLZZ1JLO9uRcAuiFVCwKkgZBLg18R/m9du2XFQrLuIdPSI1/fO/Yfx3O79MKIJuGZQWNB23UK1mMNgdztuuf49mDh6EAHVhuk6SE/PCLBK8KBUrsl5+IEHHngTMHf9urPwciOFT/74kxg7MiaBTgRWN1++GX93/d8J0PrfPVH/O9D5f7v/m4DVC7fg6LKfS/HnvvYZJD/+pV8AVudBQv533nP0v1sBLD+Ww8GpGQFW/6fX+6bnv/gtOLokcgbYzH39rz1BiThzErxqIPGxr4jna6Irge9+7Ls4r+RD0DSwwygKyEnAlaDz7Fc+hrZPff1Nr3337X+CzZ/9Bu44eMebArfmA6jofcobQ6fe6MFKMHn+Pc9bEbwRWOXrIOg6z+Z97dHXzgDjvD8ZxW/0neXj8/b+xe/HS3/7CQy2J7w1kHWaTfm78Ls9aT/r1XpdvDE/89gLmN4eEK9V+0AOsUeL+PRZq70hZ60mtTTXQDJeuRaQ8KAYPpTI5AsEMU1rp5ZWbNt+LoaODMkQvoVrkGtDo+KMa6WXuylMT7JMCY56+KjnEU1/ftp9NF2evdqeBFYCdwpBTdadrAibTqlUJHCoRt2YeGgDPt0Q4JT7ANengM/nMdTJkOUjO+w9gHAwgEQsJmGWXCcbTSsZ2ruI17pKagjDMRl4y2dQJKSRADPRXJf+7vS3rlcBXYEW0lHVHJRUC4cmjqNk2EDUBzUcEFJFItEtQ8jduw+gWq2L7N+yFKTm8qhUGti6ZZuQK2gxZfqCoq7iQCQSjcowSZRABIUbNgrFvIRQZdJ5dHZ2o6enX9YPAp9d3R2iZmH2Q7laQL6QFcUL1+tKlcZaOjKZAp55+jk89tgOfOhDH8CaNaubIYUReU+T45PCACVgSWBV3jPXee61Vl38SAmuMnOAFju244GRbe2dCEcT8Jk+WU+5T7JvIfOWwVZJGUBNC8BK24X+vm4kk0lhk4rHabmCp5/ZgX//4fdkPf/4xz8u9kW0AWBgFYOSh4eP45prrsF9990n5wdBUgYyEjgmW/bpp58WezTaKN3217dL/9nZ0YUlS5airZ19liZMXA7LgoGg7Gf0j+VgjUVgsVhB3fYGhELKkAG+p1zh9UKAe4GxugB/LByBhSOwcAQWjsBv5Ah85NaPus89vxOhaFw21nyhhopFnVpAJq/cxLhBsdHzEkDnv7zgqnlnNn5LBgqLN5qQM92RPoPc0Di99v6OgKwnWZyXH7LokSR5gpnS2CoCtpHROTc7IxNPfrEwIZONdRXZgr6AX6wEMrmMAGY0cWepRnDu3h/8G1YvXozzNm9G3DShkmFVKCDEoo/Sl7oNH8uThgu/SQmqJYxIW2GKsYMqp5yxONRIFNPFMn7yyGPYufd1+CIxtHV0Ydny5SgWCziwb6/IT5LJbhgG3+vPUyj5fthMs1jg+6a9gXjDkVXE8I5KCT6CcgQWNVWay/e890p84P2/C5WgaSyI06cnJUk7n80Ks3Zpf79IsexqAbVyDiaDeGisX6uK5yzBgGqxDg0mmERTLefguuPw0+y9mEciEJBQKI12C80Cl2muuhlAvaFIYctPZ3hkBI89sQM33HgtBvp6RALPwpSefWTr5lMZHD60H7FwEFvPOkuAOAHeeQwZQiagqiqsQ0qunKqNYrYg7MNMKouSVYcWiUIzDVRKZUlrTsQiAi6R3RugZ6zf5/loNZmO9OglcPb8Cy+hf9EgVqxaJRIrAZZcBbkyE6r98rjx3n7EunpxOjWHCgts0xCQpFQpSsqyn+nu4vFpQFNMvPDiK3jwoccQCMfQkuwSFlrVZhGqIsgMEtdBsVDG6PicFM1kTrMxYOBJkA21VcSGZX24aNsm9LRGoFgFJEIGY8+giT8szwVFBgyUqFKCXqnZAtLmC2Vk8yyey0hl8/J9pVKT3xFA4Os+rtgYvPAiLFq59leuAb8usDpy5ABGnn4enWUT/nBEvgiql6warAaD0XRkc2lUCQ7Hw1i9diU2bFiPH9zzI/GXtAkDUuKnkE1IgMsP19U8uXQ0ilg8IQMSetjKtRtPCLAhCbyOg0KxhKGhowIO0XpgcPGg2A+cHhuB6VeRbGsRORybL0oIo6GoHHsaWdDGgc0lme5kExJEDUcjMgjguWH4DDn3LLtGugwUnpfFDNpMFSs7EjCLaVRnJ9HqN6EzsIehcJEY1FAUeiyBsVQW+46fwMNPPYN9Q0fR1t2DhuqD7RA8IwWH8kQLIb2BDYt7MRAKoJ/v2yZr05Imjg1a3rZwamoCA4OL0BpvRS1fhlbh712sWr0EPj99Q+sSPiddZzPhWLxCRRJJrqOBXM3Bv7+6D1998Gfyud/4zquxdfNb8PSLr0APRmD46cXphTqRgT49Po1yOgPDrmHrqmVY0duOZECDWs3j8J6XccO170WDHm/0vW00kMpmkcoVEA7H0ajTEtgHx+9DxdRR03WooQjiHT1gVlitrqJBf0jVQIUsc8WBqzjQ6C3sWIi6Djo0FR0+Bb5qCgEyf2wLFbLj/QHYmoF0qY6R6TRqagDB1i40zLDYrNQVvclY4h7D4CkeG7JuLEDlUaPVMtlZXrChB6zKRM8L5GvKRjnAYHAIG1peb7x+eM1l8nmEQmFhMwdDIdlrigVKasuy7rCBJ/uVDaZ4lTJvzxdoMlx4KjGsUREw83t33on2ZBfobkGFgOELiCUCk7BF0UFw0KIXYRnRoIkLt2/BH/7hhzCXTSNPOeXEBMYmZxBraZMkaF43PKcJ6IqQQhK1Q02PWI9hc+rUCPbv3y+2OARX2RzXanVhn/LvioWSWJuQNWaoDVgVXmNDOHjoMD75qU9j5PRY87h4ICwbTPGQllgkbwtXeCzlPOQxJXhRQzQImIqFcnoO2alpmC7QFolhcKAfuqnBHwtjxdaNmK7lsfPw63jp9d1IF3MwKC11VfTGk9i4aJkAB2Qinxo/jaHjxySMhIOCQikv+walnslkK1oSCWGdEfSnvY2uGk1mGRUEDn58z4/FCoG1ANeYRYsWCYuJAS1Sazg2LLsujNQTIyPIFvJ42zvegTUb1mNsfAJPPvkUDhMwojerquPa69+D1pYA9r72othwVCoOrrnqBvT2LEUmTXBcRT5TxU/u+akE71TTGQy0tWBFTwe6Iz6E3AoCThE+h3uKdzrWWQOoOuoarxMNargF0yULrxw6ilcPDkELRaH6PB9p7qtuvYJ1Swdx43svx9TwEWh2BZpdRz6dQiFHmyTa0hDIUvAHD/zkDBD40F/ci09c+Hb80/NPoO2ipQIaPvrdR/HifZ60P9IaAZPurbIlgUj09fyvv/wR1K6ohDPxd/TyHDs89ivvT1bsPLD58pfux/u2rsMjiZ8zNme/+mm0feKXWwHw8X0BH8aHxoUlOh+eNc9YfWdGQzISxl+9+sqv9/xf/g+87+xNeCRmnQFWs//4N838I88LnR7b8T/9ooRJ0eOVwORrf/Vnwvzb8LmvvQkwzX/144h+4mtn3t/OLz+AHZ/5MH7nWz9CbmkCN33upjfttTxW0aNpGRJZa9rF7qCQKsix5TGeZwy/EVh9I7BMQJefCQPHeCPw+ol3vw0vmSX57Oj/+rtti/Gn99wvYLQ/6BcG6yTBY1oHibcwd0Fd9kUBVkXe7KJq1YVZ+9ODx/GD6WGE3z+A4p2ncH20H+9duRgmcxCoEHEans9wnf7NrMtVsWChN32pAYzMzELx+4XhvmfPHmiOA6NuQbOq0OyaDCMNWq9w/+Dj8I1QVSNpgo7Uf/SKbrD25XrKL2HEK2IBoPPVy77O6sn7HYFZ4sS2+Kx6Fi9ktfoNU+p7gp8kX5AtSQUDJf9cv8mU5ICHxAT+nC+BxA4OK7imiJpBcb0gS82rPfh+OQjjes5r1WGwXLOHUWjXpTsoOhWUlCpOpEdRDyqoBxRUNVeGyX29S9HS2oU9ew6gXK7BMLj/aqiUWdO5sjc3XOYoKFL/cMrK9ZYkEQ6Xqf4h09dH9ZSo1qi0m8KBA0dkyd2wcZOQUfKFjKjaMvkUpqbHkErPynsql8rQDb8M4slcLRTKyKQzuOD8c8V7m2sieyl66HIoxd6NSjO+FtMwZQDLfYNqIa5/BCPnyPIsl+WzoF9sIBBBKBL3ajBmW5RLyDNs17Kknmtra4Xf55PhGAeT1WoZgYApnrw8lgyRInkhm0sJuPr6vtfwtre9DV/60pfkebh/EUSlBQDrkKeeekrsicha/dnPvDqHt0WLBjEycvJN1+BFF16MT/zZp8SHlq+vXrdlqDY9M+vZ1ClidibnFpVx5bJX6wiw2qwFuJ9yJLAArP5G4ISFB104AgtHYOEILByBi899m1soWQgEI7AbCtLpAgrC0gqe8WF74+RPwmKaUkwvgMqRjVr8laoVCQeivCMum19IfBQpOZGgkCawOh9SxSJqHlhln0yLADbMgYBfLAEefeRhXHrppZ5Rv3g4at60np5LNPdTXGSzaWlGObVmYFS1kMc9d92F97z9bbhg61aUZmYR1Q24hSJ0FoOVChQmSEMB2zYhybCoo8+S4vkG0l9QCYcR6erGw8+9iEeefQEnp2YA+hCqmrw3gqMEARkcFY21QdWjKJZqwqyS5GoWl5zEN6fnXgooixpP3s4pMEFWms7zZwS0tm/fhmuvvQo9PZwaB3Hs5GkUWExpGjrbWrCktxMzpyZRyMzCrhURiQbEtCpXynv+k5U6nKqDWt6CXWWMRh2WPQbmapcyKWGs+lns1qrEiLwyXaHXFllepCJ4Rvs0k6dlwfnnnYP21gQqxYIUdazvO9o7JJAkNTcjLNXWZIsUibW6hXA8KrJsgltihu80UMmXUJjLopQpwC7VxDPTC8kxRJ7PiTilpbFoWEIRCKaSceBZTHhSeBZL9Bej/PvoseNobetAZ3e3+OpRzmYTvNUMZCo1JPsXoW1wCYqui9G5OWi0KSALz6oJ05lhafTuEzkcDElj3bP3AB57/BkpumOtHShX6yhXPA/AeEgXgGh8dBqpNFOrCWGp0FwXhgKEDEC3y7hs+1lYt6QXiYAKP2oIGw50twyN7YecsmxAyLz1ilpFpZ2BIcFufL5KtS6s43yhImwSMswIEDAoYaiYxzGfjovee8P/M7D69AP3oX22hFDNhBEIQqXvLRslNGDRu9BvIpdPI52ewtKlA7juuvdi/4F9mJicFF9YskMZ4laqWMgXa7BsFaUKBwVVAWskeMowEPCHEG9tEfCUXpUEQEPifRYBJdl8j/x3oiUhzcDI6WGUqyX09XWjLdkOjUVyA2hJtGFqchrpVEaaD2+YoyIYDiISi4O+rSUyRRlmw+u/RjlwET6Gk1llaNUiVna3YfPSPpzc/RK0SgERjVJnL7whEImLFN1MtGE0ncOzu16Tr+HxSWFwqkzsbXhBP7pOH8oq4j7gXRdsQ+n0KUlrDtAbmsF9DIEwVIxOT6PmOh5obPpQSGUQaCiIRwLo7e0U9jq9NMmWlCC55qfq8a4UNFQTdcXAbLGKiuJH1lbQvXwtJkpVPLlzJ4bHp4QxzLVITBgIKkPFyNAwqrkM2sIBXLpts4A/BFUDsFBKTWHb5g0ol/JecJ2iYY4M6kxeZPoGfNApkSewSj8/vw/B1jZogShsx4BVV2A1dAFIqwAslQwxG2ajhmDDQsxtoEMF2k0FppVDyCDDqo4c05AVDQgE8dqhY5jO1xBq7UKsox91NQBHNb3rl4wl7g/0JlVoa8I1hA0RmdVN2lMz9JDkXgKAAgJK48ShnddA8adsnHkukt0jfr/iK+rZxnA/4p5To8+uYzcTlYvi3c3Pgg0k9ypKyO06wRqPiZjLl3DgwCH814MPoqO9B45F4ECHRuBLp6yWr53qAAUmm/l6DT3tLbj1d27CBRdtx8TsDGqujZNj4xLg19nZh0wqL+c6GUQCdIpXLNOfwyKNFzYuIH50DDfs6+vD4OCgMOB5PpIZzv2QDTp99Hi8aMmSmpnAyeFhuIqGD334w9iz74C8Dx4X7sUSyEWQhOeB7fnX0i+cygGX7G+rKuGIyXgA4YAmVjIzE+NifbKIPrEBv6wTya52hNriuPvB+zFZzGIkNYnO/l60tbbALVdx2TnnwV9poLerW8DT6dQMRkZPyTU8l0rh2PGjonLg++R+SXB0xbLlcvzjkRhMzYRVJcjuIuD345t3fFM8/4R9ZNtYumwpVq9aJY/FAyJMJMqTbRvZfBbPvfgiBpcsxpZt5wigQd9AzfRhLp3CM88+jyuueDs2bFiGw4deE4ZUNJLERz/6cXS0L8L0VAYzE1kcHxrB//7h/0ZQ1ZGbmsSWlSuwur8LUdVGGDXotTxCqg3V4TFlHaHD1U2owQhKro6xXBkT+YqEtR0+NQ49HJU1l8e/mMsgZKg4e/0qvP2CczA3ehJutQiVg9diURi6ZBiSta1oBnZOTOBHe15F2PThhnVbsXnRUqTyWdz12os4mpqBoWlYHItjKJ2SwKRStnQmjZ6gx9euvxqP7D+AI0oVK96yAkMvDWG568Njh47+0vu/deViPHr4BFpDAXzrxiuwqDWO9//wP7FvbBofvWgb/uZdF+L7L+7Bp+9/TO7z11dcjLte2ou5iCGPT9/TfU94QYobejrQE4/ioYPH5Pvv//ZV6IjF8dXHX8DXn3julz7/ZauWYceho2gNBfHtm6/BYGsct951H/aNTeKPL96O2698WxOe48fvsdEePHQMN3//x/Kcf3Lp+fiLyy8TgOgfH3saX3zoCfn5D3/3Klyxdim+/cJufPL+J9EaDuGbv3cNtizqlzX3cz99GA/tOyivibcd39uBy9evwhevvVzAwj+7+z/w1OFjb3rNv3PBBYj5/Pj+s8+gVKvhxre+XeT2dz/6sDBV6QXLx5m/3X7Du3HpqiX4+A/ux0vHR3D5upX46rVX4pmhYXz47p/I3f7x+itww7Z1nic7NS28hhVDgEqpyZvyedo+VWwbmUoFf//c69gzOYuNXW34xLkbZJgeNE2E6Ic5bzNEz2kyNrnH0puef++qODU7JwGNq9eslSBFxq+qVFNVK1CtGlRad1CdVqf/PL1UPdYqB2EE2LwaWoHNfYxgFskYnnG8eHFSfUI7KS9jsslY5R5Gz3wW4lJbKYBFxYLHVpXhOj9bgqsqkEzE0dnRIXUpAVUq3XhfUb6J17unhCPrXiWZQ8IQqTvi0IOWA7QRMqAo3trHdV9Y+qYGStnKjQqKbgWnC5NoRDQ4QQVlqktUHR0d/QiGEhgaOgHbZkBVSPZF+qTWbQVr12yC22C1TSuACDSxAfi5xzdtrDjYIwDKQEbe8vkS9uzZh9nZFHp6eqQmOXz0ICYmWPtnUSplUSzlRfHDvSESTXisZVeFYfoRjSSwacN6YZSuWL5CeiUCqyQOUOEnQyqxt1FE7UObNv68ra1D7kdwlSxZYa7yfFCpaIgKiErfVT4nrWhoacU6hb0Z+x9a1HDNPXnypDBVyVxtaWFf5EgPSLYrB+D/8cC9uO++Hwrj9uKLLxYf+B/+8IeSwXHOOedgcnJSlE0EXw8fPoLP3/ZFeb4//oPJZjMAACAASURBVNgfigf89ddfL++Jf/PlL38ZPT29+Ou/+hxWLF8pFgHsDfYfOCTviYzg+WA2koIsizZERQFgPdupZsipVAkLt4UjsHAEFo7AwhFYOAK/gSOwZsVWNxiKI55oFzny9EwamVxZio95uRGfdn7yJ0xTSjabXmxscMjGnPdi5WbKkBTK2/mzcIS+OJQEs/n1EjzptcobG0lOvz32Kpta3s+RzZtA7U/u+7GkSvL39NERliGbcEFY2IjXZTpK1icbvUg4iFNHj+KFp57A+2++GVvWrMHwgQNIBkLQK1VSO4GaBZUSIDbgnJazqTQoX/LSSeuagjrtD0JhJAcG8eOHHsULe17HdK6IGiXilGM1bAncCPp9IiNVVB/MYAIFAQ49eZFMgJtJpdzEmXwswDFBHQZJ0f9Rp5dfRib+Vq2Czo52nPOWs7F29SrU2YRPTErCKiUwmzeuQ1cyhuJMVjw9S4UMkm0xqKaCyblprN+wQXAape5iemQK5UwJYfo0+QvCdi1mUmKDgFoVtUIOCgtXAqtkARN6Fck25Yk2fnDXv+LC87dj2eAiREM+1GsVVIolkdAn4gkBPsUKQnAdFxWrKpYM4URUpNksYFjMEDTNTKcEWCWoajqqJL1Do/zXBkwN1UoZXZ0dIvmsVcriO8tjK4w0/r8ZcqIbPgFIs2TxBAISykLApULQno/pC2KGMvHVa9G5ZCnGMxlM0ScxQuaAIqA/wXrSs0SORpDT1WHXXRw/cQovvPgyMrmCAKscNFSqqpzXiZAmYQ1Hh2jcTzCCgKwi3rA+sihUGwG3hhuufCs6Yz6EFAvxgAI/s+TdCpSGJQ2fF6gjcTvidUhQlcU9AVbxjOX3IuJVJZiGCeO0DyhWqshUq/jqiy9i7VsvR7Kz95euAr8OY3VuagrPPXAvLg0OwKpRn2cIIF0jcM3Xx/NSU5DNp1EpZ7Fly3rceMO1uPP730VLawLBcFgYt/SIrNTqKAnrVkWRScWlsoCrLNBr4q/qCIBHiTP9Dwmi0k+2hUBrosULZCEAK58lA23qmJmdQU9vj0jOyKyYmpoRiXOlZiGXK3iMG15fhoG+/n5pXOlTK9JvAeF5edfE51JSYK0KTLuCjUv6sGXlIF555D8RUR34RNLIFOEAfOE4dLJiGzomckW8fmIErx0+iiMjpzCbzYodiqL45JPz6S5MyruDGt51wTkojI5gcWsLAmRT1moiYaan54nR0+js7kRHR5uAp5V8HmHdQH8PPWn9UJSGgHr0wuT6J1kdTTMTMoJpk1FTDPF2ztkaqpofHUtW4ujMDB54+DE4PGcMv0gufQzSc10U0jlkJ2fhFAsY7Epi+7qVaA/oUMo5BNU6gloDLbGwsPvJiq41XCi+AKwmy45Ba2YoIozVMo9fOIR4Vw/KXFPUIGp1RZQMDYJdXCdVNvoWfK6FSMNCwnXQzsaXp3Ilh4DB00tDsV5HqlyBGY3jv554Fg0zgvaBZQgmuuAQWFUMYUHTyqHu1OA06B9og/lwHDyREeQB6gwucT3ZqaRBE5T2WKzCRiKoT3sAXp30521ArqFqrS5ed4ViUawZ/AG/+O817Lqs3xzG5XIZWdOoHGCzSOYTz4265TSTr31IZ/J4bfde7Hj8cbQlO2kiIpYNDHtxxFO6IU0sQwLpO+13HSxf1IfPfubPEYz4kakW5bgdPj6MIydGMDCwFJnpDGLRuMfIbe6PfO5QKOh5BMIbdBAIJXOIAWncKimD5PvlWsRjw+uOLE7+g9YMwyeGMD4+huUrVuGyt75V9vRcoSi2CFybCXZwAMhrz5bU7pqwu3yGKjYGXCvDARN9XW1oiYdkf2U4JBGSrvYkUtNTwhzr6etGtpzH3//zN9C7agnMlggWLV8qEtDM1Ayuefu7sPPhp9DV2ooVK5ejZFVxemIMixcvlvc2NHRYQlmmJidw8uSwHHsqXSjvDPlDCAWCsGu2MDc7Ozrx9FNPCzAwOjoqa+rGszbhkosuQiqdEuZSKEgmu4m6TWuiOo4cOya2K30DA0i2tSMaT6Crt19Crl7ffwDLly/B6lWDmJoawVNPPom29l5cffXN8PnieH3fERzYewQnj57C67v2iJUQyiVctOUsrOhuh2EVEVFtOdejpgKnWvYuYoL69HGMtCBbV/DSwaOYyFcxU7YwmS16Pu2aLgB2MZdGdzKOczevx6pFPUhPjkKxyjBZD5SrYpvDsETuFz5/EIlW+tNGZD2k7QUBGqtGP986DKpFLIaA2TCjIZzKpRH0mdjY24XOaFT2eanRKhXMWTWkKhX0xMNY2hLBZDqLvRzWaArOWdSD7ljkl+wx9MRk7Sdl4RlG9Xw4zPx/yZ48ODmDo9MptIWDOKu3S0DXM36+zbAjXsUc7hCwOpUp4KVjJ2UwtaW/V56fqhAvnZKO597aLsxquVrmw4+kMv25mkr2AVpX0Sec4F5zoEmwTbw7vQGCfC+BSYwtVRCIJjCZyiBFKxHTj0QohJl0Gi8MnRA25XkrBjHY1uIxKoWFqWB4Jo1Xh8ckIGjj4CIYqobpfAFFx0XedmAxW6BaRSWXE6/gZDKBLcsXozvsg6E6YpPCQFJ+0fqI57mHtc1DPrRFIVBIZUAz1Ik5Aw1Wrs37EVhVFNTkfHdQ4z4k1kJegA//QW9TgpNkgMohPCOJ5oMZYgVQgQpL1TGeyUIPhbBqzVocGzqKoKkhqLgw7bqQERSyQW2yQhuyx8tQ26X/fB1V2kXJcJZqCL4WrudkxjpwGOTEvZtDkrotvrD0I6YnK/9egqv4cfNzJpvVoVc0I/1YK2tiAUCrFtb3XR3twlY1dRWubQlDlQN5HjwOhsRjXYKuOKVqiE+7+MZT8k/FEM8gslYNvwDUDN8kcGuaKnT6sSoWSo0SZuoZqHETjZCKomuBIr6O9j40GjpOjozCadCyiQQQF3WLhaqJFcvWiJKBjFV6rJqBgGfV0gwAJpuer4VAIeuWUDCEctXCyeERjI6OyRpGdcLhY4eQL6Rh+ugPypWyLuxvMkWDYj9gS+AowXFD96G7gyqrOtauWYeNGzagpaVV9gTeQgEPaOX1J+FVqYyoANraOwQ45VCPgCuH3YViBSWrITZrkbAXUEVQlnuT+GBLoGJDBufBUFCGXVbNEksmAuv0uiVBgp67ZLPy7wl8jp0+ibv+7TuYnpkSD9ydO3cKg/XOO++UxyewylDPxx97HA89+BieeupxfOozf44//dM/xTve8Q4899xzuO6668T3/KqrrkJ7Wwf+7iv/KHYFtCE4fmJYzn/2ht7ywmvUy+XgLV9gKGVVQhR5tnFpWQBWfwNgwsJDLhyBhSOwcAQWjgCwfu15bqXaQFfvIFTFRCqT97wfJe3RS57xQFWCQ80kGgFWiY95oBMlO2x46a9DgO99N90kwTcESQmasMH1HsOb0hI0876aCc8CQrLhawj4Nf81fOI4Lr/8cvkb+kKROcSdk0mWZDOWKyVp9ujxSfuASMiPl599Fo1KGbf81vUYaGvD4d27kTD9CNgNCbDykflKUEHU6qowlHSfKkWho7pw6RHqDwChEOLdfRieTWHv0WHsfO11HDx2HGYgiEQihonxca/4I3tWM+ELxUVOTwkjCzua+rN4ZPPKTZxF0zyTle+VoAEBIKYcc6PnRJgNbFtrAgO9vShbVRTsujARVqxehS2bNyPm92OgPYnuZALFfBqJljBIKxibmcDWbWejVrEQUH0YOzKC6VOTYvZvRoEuAjwMU3Ed1Ap5lLIpaFKI0rSeE3dLmJOUD1GeeOe/fBcf+eCt0hCHAobc16KE3gyIlyMTuwlCkGUrlgcqUKyUpAkhC5UFZCabQ2ouhUI6KwwE09Vh0meRkniXvq512J5LF9rb2iS8jOByPB4TNq+wmqWJ8xjKLFAp/SYISW9IgmpsnBi6RcllXTdRaSgCrLb09WMykxIGh0IGXq0ihR8fiiwtlynk0quw+DIwN5fF3n0HcODwEUTirajWGKTjhWf5dRbOdRw+PCL+XAxQEUYEk2npjelUETNc/MH7roa/UYReL6A7EYLulOB3q1BdAmhskjympUiUXUr4+M7JXPRsAgi0ynvk5F3YrG8I4FFVPHDwGL7/2j5cdu3Nv3TZ+nWA1afvuwfd5QoWKWE49PBk0ILPD0fTka9agOnZAKRSM+juSuKii7Zj+dJF+Lc7/wXt7a3w+wPCGmYDRHavGQihVHEEnCPQI+xA20a5wuCrggTJEOTgZ1Wr0/swI5K49s4uAVzJMqVEu7OrW3xWySiORGNItLRidi6FPXtfl6KY/463tooXKMMUCMietWULJicn5NxgQc+jyQKdDX4y2SKeX/SEI1tzRU8b1gx0Yu8zOxA3FZE1Ehji8EjzhRHv7MXIbA5HaL1RsTF0ehx7Dx9BKp+XJl1VTWECBlQXUd1FdzyATUsGENNc+Bu2WIyIj3GtLsV/Np/D6lUrwR7fqhYFLmeAyvKlgxKk4bFrmODeEOYzzyeeH2Srsp20FA1VxUBFMTBZshDt7IMbTuC1oWN4/LkXEU60oWp7EscIGSr1urBV1ZoFvV7HxmWD6G+JoDNkIqo14HOraIn4UcpnxBbj0NFjmMnm0TmwSIB6rltOXYHuD3tWAD4NajSK1r4BzOYpPySgrqJcswVY5QDK0RxedTJUiLoWWhQHHXCR0IBGJS8DBYNBWD4fUpUq3GAE9z34KFp6FqO9fzkcLQjFCKGhsPFUha0qIYJOBY7Lz5FhI2T7UNbvASsUKWhcN8UGgOtrXQBCb2BHn1UCKlw3OCzSBJwvVWpItCTF25jsaZ5/3DfoR8p1kQMisgMdsWQh25rDFrJuGILhBXoE/ASkHRw8dAQ//ekDiITiCPpCAt5y/bF9lH4DtXIFQVNHMhBARFWwbvkSfOVLt2N6bgoI+jBXLmDf4SGcHJ1Ab++gKAscejaT6ax53qMeqEumU13Wv3A4KK+J76+jo0MGjNlMVtQk9HrmNTcPBHMw5doVsWkhi+iiiy/B0uUrQFxjdi4jNhzeWqrBqlYlQZtAqsVwP6UBn6GhXinJOdqWiGHlkkEJUUll5wRADUaCaG2JY3RkGLFQEO3JBA4eOohHnt6Bd11/FZIDPdD4PufmkJ2ZwzkbNuGfbvsKlvUP4OK3XobZXAYv7nwRm87ahNWrV0ngCWWhHC7u3vUqxsbH0N7Wjp6ubgRpJRKJyj5Nr9G+nn7ULRs7X96J4ydOyCBl+YoV2H7OOdL00zaI4AtrEg5XBFhSFRw5ekwSugUUo+d3hMz5GLp6+Bw+dHYk4PMpnudzNIme3iVwHBO7X92Ppx9/Fq/veh2p8SkJrVrV348Lz9qI3ngYajkva4FaLSLq02BXSzIEpF8u2X9aKIHJUh0/e2YnpkoW6mYIBQcwQ2GPlU4f63wWKxb34YJtZ8HvWsjNTMCEg5DPRK1UkcESv2gTEwhF0NXdh1icAJ8qYDs/f9Y9cu4qBK5K8jmuXLYYaNQQDvnpTCJJ6hz6eCoaB9FwCK2tcVl/KqUCGgTzgwEZ9swDld4m05Rre1XbGUm62ELRSoXDddmiOcxoglmCdXrg5/zvPeyzGZDG+56RgJOt6INu+sVSyR8wZbBL2wfPbocPzmGBh6oKGOJpy6GeCV7zXql4kHINYP0mXrdSqsj5LiUEj7rjwJTAPbIfWbeoqLDO1XTsP3ICWiAoe1zC70c7radcx/MLFUUT9/B5cNc7No7VQDTWgprjim88/GT8BzCZzYo/9Uwui9LMDLoNHzZsXCthowWm1JuqeF07tSrK+RyiobCAifIELKZE5u9ZGzDZXv7LoRJrVg66WDvI3Zu8fSGFUtXDAClvHRRVl8J6VG+GNFGa5eUjEOxk7eunH7Wqw+I5CxXj6YyEVy1ZvhzDx08g7NPFSivAWofKNIJX7AIkXd3zhBfuX1NBIPU7YUABVqmWojUHQz7pZeGgQu9Lqgj487otAw4Oviq2541MVRJPQddWRAnGBZYDJgLubclW9PV0IRGPe/YvrBG5RpKl6vJ84f7Atc07b6TfIC5NuwOVoYsGagSh+bp1QwI7eaxLDISiNRb3FVORcMqKW0JRq0BL+OAEgZxVEtB6cHAF8vmKeDE7tIpydbB3ch0dhhnEksUrUSzWUas68AdC8AfDIlmnbRHrFg73qOzi50Ngsr29E6VyFQcPHpJ1lOzN06MjGB0fQVd3GyJRsoxtqLqLcCQkIb90/hHFk2KKz2sqlUEx6w2125JtuOD887F58xYZDLKPikcTAnKKYgrkVVhCouAewPWD+QS8USE1m8pgNlsU9Rr/x32JTNh4LC5+qtwQ+T445KPFGY9xf2+f7F30cqU9Gq22SBgxfYYMyDj8o8UX7/vss0/gO9/9X+jv75ewqY0bN2Pv3t3yu5tuugmPP/6EKOIOHNwvr4nMWNZTvDFAi/YU9F+9+eabcde//kjqZb4+KrtYe8l7Mjx10TywKj0rGJBYl/3PUxQ215IFAGDhCCwcgYUjsHAEFo7A/+8j8Acf/LT73Iu7EQwnUK7YkjrKdGZhfDUl/14R7U3N52+SsMkmRsAM1mxkDzVww403Ys2aNVLAzcsqvbArPobnNylJnM2kTwJzntUAQ4G84n92dkYkJueft118eVhQ6JohIA2/yFDiBHd6elIYPfT4YbK8rjZw/7334rLzzsOl298CgynkQ0PwN4AYEzdrdYRpW8BC1G5AbaYwsw+njImsI8VnwIxExV+1pvlgJFpRcFwBNP7r4R1oSSYF5DxwYD9Onjgur8Xw+ZAulAHFkGmxSGjqlJtSHuilo/J9+H1+KW4or5FGgWFZZa+h4HGsMOiKbM16XaTTiAQxm07DCAQQbUkAtZpIEbdsXINzz9mC3oFOzBVTODU9ig2bz0Jqag49rV2ozhYwemQYM9PTcEKqSIXi4YCwWgqZOWRT02IPQCCBTbkAG3VbgrLmpqbxn/ffhw/degtiQT8Chirp6mQFCMOX/qhQ5d/CziU0aerwh4LS5BcqJcxlM5iZm5NkWTLBgr4AAvSGEgCHqd+2NKEEPAkchJmITRQKDQFYJQBGrBI8zyQBqZsAfzAckeZVCkVNR03RMUcpvaKhvW8RugYXQw1HMFcqCjDd0FXki/RTpA+hLgEz1VJFXqviaPD5IhJUdXx4BM88/6KARwQNyQRkY8LPMZ8tYno6C1P3C8jK5sJHME1hEFoVXfEAPvLb16KenQDKafS1RaCQoZbPiO8mQWiG6fDLS31lkeux66Q5IjgjwKR3fhM04f28FF8/FN1AtmbjUw8+BatrEGu3nPMLy8CWlUuxec0K7D44hF1Hjv/C74/s2omx117B5W1t1HHLuZqr1GCrhoBlM7kCgrEo5jJpWNUyzjvvHGzauAaH9+/FkUP7pVnhdUpGD8FfvkbxZXY18cckS0Z8riSggYMFT95M8JsMyTmGC9QtAdWFZWfVmuFWbpMVqHu+XrqBUCQqrNjhU6dRseqIUSK8eg02bd4Mw2dK00hm28GDB4UBGgoGhblFCRql95QIFnNZxAImQoqD1oCKjoiJzOljIttFvSoevjW7gYqtCIOS7LJ7//NhpMo2RmfTIrf3h6NyjvFzibBRaNTR5texojuJ9qCBgfYWSU726WTUmOJ1efLEMAZ6etHX3YkSmb/FLMJBAx2drejp7pABERtNkUaKNyrT7QlakEuhwGLQGzRUFB0lxZMSrz37PJyYTeOZl3fj8PBpRFqS4l1q6ppcL2SSDO09hBCPf6WCd16wHaGGhRYTSPo16HYFsZAf01PjCERD2Hf4CA4Pn0S4pR2rN21GorUTVqUhsvYGbVj8JrREHPGeXkynC1C1EBx6yVmONOL00msQWHUthFBDHDUkFQftcBFxHbkuyNCvkpUbCsAJhP8Pe+8ZJNl5XQmefDZfelNZ3rapRrWDaXgPEjQwFCmOlkPKUApxdzTSkrvSxMQqVhwpdjgrUaJWM6tZTcSGKEeJHJIQRYIEBTqQ8CA8G41Ge1NdvjIrvXv58pmNc19mAzMTE9pQhP5VIgrdQLnML9/7vnvPPQbLOxU8+9oJjM7ug6/HUW72UZiYF59RAuzhBxmp3BsIKlJQSkUCAUf64ZJbxoEU8X9ea6E9AEFq8UhVVUSjMZSrNVhWQhp/ehVziMFhTMfuIT8yIgDETrkoDKsD+/eGygqqT+2uWMrwXGIzTgCTIEvgs0mMyc+sVOv4/Of/XPxo4zpZpT5aBCpMslYV2T8tVUHejEqY2YGFWfzr3/gUmnYL1kgGZ9dWcHlzk1nWyKYLiPRVdNsM2nA4Hhz4KHI/1QcACJtFsrBC7+4h64+Dl2EYCfdvXjwESWhvQHDtwvnTcHo9vP/BhwRUXt3YEs/mEN8K2WKU+6cSCfiOLd+j+PRnBfq9jlyXM2OjOLhvr+yZm+Ut1PsdWLm4qEQa1TKmR0fF8uDxb38LG1vr+JVf/58xMjcJxQo9DDVfQa20jc/99r/F0aXDeNdDD2K9VMRj33wUFpmlUQOnTp3Ex372Y7j9jttRKm7htddexasvvYz9e/djbnZBzg2eF2S4RQ16bpM9RQYXfSUdAVCpdGAN0O2EypUhOM17lv6rtNIhYEOwgCE/2zs7Ih1lyF4sZmJsNIPDhxZx9NrrYMbJ9PLQ6XqoV7v48TMv4utf+RrOvHECkXYXP/+hn8J1+xaQ5DvY7yJF9bDXh0XgwGUdFEqju6TfWWlc3GngGz98Djv0403l5KxSojEZTvU6LXTrZdx49CDec9etqG+voVPdkfOWChMqRMo7NVTqdVy+vCossrGJaeTIWo0nQQUHwVUy4gkykY3Z6zZhasDhpUV0OlUBv3nm832l721YwwGWaSCfzQgAwr3edRwJdOOgQqw13nbOH4B8goSGQaUEGMUjP/TGfydjleelgH4DNdNVYHVw3QkcOWSsCiinCsPXMC0JA6WtC+sQeoBKfcivFasU1ojhUD9kmvHuHqieBiWpeEvya+mtrXDAQl/aEACVmpOopHjds9bpyfnFs8b2fTTsPl547TiWrjsmIBL30AwHF0EffTIpB6F6Q5CG4U0CKBMo16Ni78NwPgKrNYJ+poWuouDUxQtYOXMaBSi4+aabELdUON0WEjFDBtb9bgf1ShUxnqlUsAxAVeEvDMDckLEaDqAJMKte6D3Ot0P8uHmeDkL2QisZepESkAuBNAKolMWTlEDpuwRZkX06YB5yjQIyFxkY12iJddKeffuxuryMTNwSGwAO60yG/nAQKDVLWHvR9kICN/ncBgGzHr3UqSYTz9QBOcMPfVn5OsNhfuh5yT6DYDCH7DaHSjIkCtBtu6hX68Im5TlNUI/XLAcEnKkRBOXVw5pEfFSFhTxQvnH95WMAAPsauqyvolG4hoEuiRlk2SoK7K6LcnEbyWgU2XQCqWQUpqWi1qmg4pRh6314FmArjniSj41MClvU91XEYxkoqoV2p49Wk8FgLkYLVBNRdk97LUsGBrRoIcjKfYnhhVT08EHmKgM45+cW8PTTz+AHTzyBvu/KwGO7SE9sAuoOJWiI0KBWwi65Nznysznso5WV03NBK/Jmoy09E9/vG2+8Ce97z/tkEEdLG5Hnt8lmV8IQrYgmLNNmvSG9FcNCaStAe6ditSF7JgFNqacsC7PT06Iy4N85xKqIN2sRlUpZvoYhglQXbGyuS+/GXoaP6alJuf/Y1zF8jEGFp06dwN988S+QSqaFbfr1bzwi+8XHP/5xPPbYt2XIRrsAWgA0Gg185Stfwe/8zu+IV+zrr78u1y8tBP7sT/8KC/N7sbG5IXs7VYKsIYaUelGHDYc5g7EMz44WlRtdRtzuPnZXYHcFdldgdwV2V+CfYAW+/MiPgi9/5RtYWdvG5lYZtAQVuTMn+oOQqbChe0e5PSiOWfyysaM0nkU7PdJ+9Vd/VQpZTg55wHLCKRJNKabCrxNZ5yCAhCbzfHAyTXCC31Msbklj+Iu/+AsS2iHNI9lc0hxGJCSHP/PipXPQdQXZTFo8CyulLTzyxb/B//7rv45901Nol0rolSvQnT4ymgG17yLGAtijdCoEEhhcxWaRZFiHr0PXYOVzAs69cf4i1mtNMfZ/6/wlXFhexcMf/BAeeN/7JPzk9Km3JH15fXMT5UYdaxtFKWDpw2mZYdgWwdVYLCFgEr3ihs1FqHTz0G62BEiUAAAC2l0bkU5HPETbGlDudsQOgOvlkWlVq0ugUjym46EPPoh7338vtKSJxcNLiCoGWqU6zr16Eq2tMrKZHHpWFNdfd+1A0t/G9uYqitsb0LWIePnxfSJwyZ6LBTjZS6fffAPXLR1As1yET1CAHrADaZ6haMgmUgjoRdi1oZAN1O9LMme728ZmsYhqo44uE5r7lNSHyaKcKBNYpp9qJpUW31aCYaOFEXntvC7IOAoCF9EoPegIlgzSv8nqkzADTSbxAkKROctCyQ1Q7LroqTquv/NuJPIjqPd6qDsO6o7Ni1kA3E67JfKxWJTsmJY0Mm7PRzyREa8ssikJrB4/eRpmLI54NCasGQKr25s7aLcc+R6GbXGAQMkvGYxx1cfB+XF8/MMPoLOzAq+xhfG0hUivI0xGaTjE6YJtWdiRCbNJzMDC+4IPShhDA36yUBgwQwkdg3xC30gjlsRqrYNf/toPcex9D2N8ev7/926ws7aGFx7/Ov7ZaBpotaFpURhk4ZFibMTE53KtVEE/EpGEVj6/hx58PxZmp/C3X/kScsmEpApTis/3kKwJWjLQ9iGeTIscUV7dEGDV9FCSKV6yqoRX0bqBPpT1ehvbOyXU6nWxCJHXKYCyj7bNULqYeJO17R46Tk9AxBID2xBgZn4Bs/PzGJ+cwPj4KErbRexdWJDCnSxnMlsyyRQqpSI038N4PoW0qUB3OzDcJmKRHiJ2G77TFRZgx3FRafegp0aQm96H//OP/gQXGVtIiQAAIABJREFU1opo+wo81UAiOyLPU1UCjKYSSMHDRNTAkbkpjCcNmIov4EzX7oZS7gBYuXQZ77nzXridJrr1KuxuDbG4in0H5sU6w+/z4mWYB5lYIbA6aE3FjsEhq0bR0A5UbLV7aELDdXfchxdPncEPn30RVVpqxBPCviODk4wdBsM1ixWoZK+1mvi5DzyEjOJB7TZgul3ono2ooYifs2rqKDVaeP3cRSwXKzh27CbsP3AIgauK92PAAUkyDjWThpnNo9K0Bx6zlNer6PMS1sj24oDFRoJsWKWP0YiLkcBDXCwOAgGPmr0eajxQ4kl89/kfw8wXkMhP4rWT5/Hsj1+HbjIMYwLzCwuYn58V8DkW5++x0e7U0ek2EYsVhC0XyvdpqxEOcyKRkD0VBiEyFFATsOzchYvI50flemo0WsL029gsITeSR4psp0iARjNUB8zNTaNRrYg3KX36+BHa04R6Z8quezbVENwn0tBUA//hj/8jOrUOzIgue6ZNWwRTh29qcmapros0FKRVFYV0HNcePICJhRn0DAVn1lZEDTG/5xre0ezYYdFvc8BOI/OH5xr/5L7A4RIHlsLW5SCHVi30RBVr2ZA1yOdJuwxKKh3Hhud04fQ6yOVzuP6GG3Hx0mU0212xAeD1KZ7V9P52bMRMkxMzuR8Uvw+FYJnTlUHBVKGAmUIBuXQaWjIKP63Djyp47cSrEto3Pz6G+tYWvvfYt3D7LTfj5rtugZqwELEMBEoEWxubeOFHT2H97EXEjBjufe97oCUTeOaF57G6tiJ7HV/bAw++H4uL+6SG4PDxD//gc+KzevCag0jSR9gLELi+3OuGZqBQGJUhHkEIMtyb9XooA+YQbOhhHlHFp4+rQ0Y8gQgmoNcbLUTjcbEEaLc62NreRHF7DXa3BSNqwYpncdsd92Frs4JLl9bw/LM/xusvvoxCLAm7XMFvfOKXMZdLQ+u2EQt8JDTA4vUiUnzu8X0Jb6Rns2ul8daVbXzvxeOoeLQWyqBDfIwBNqaJankb7WoJ99x6I37qfe9C8coFOO0G4rSVoLd2u4MevS9tB6dOn5OU62Q6h2Qmi2wmj2QijU63I8Ajt1rKosk2Tlgajh46IMPTVCIq5xTBVQGeONCMQAJ/QhsMUwA2Xre0n6A1SQhbDvmhoex9+JC7jddq6J4p/pT/WGCV4By91gNVk+Hh5saasNIIrPLc49CXQ3eeDWQiDvQeVyFfZQASD58dwUVe3wRLr1oByJlLFnFEQDm+PxbZ5ZSPc4/SOVTUUW538ebZS7j5gYcxOTIKe3UVnc0NGKwT1YGSSYQzVBmEK6Iy+FCPok8JP2E+Dm9oE0W1UzKBF44fx1a1iqSqYVRRcc01iwKouk5b2MUMuOd+5tp9AaXI0hTliqDXIbDKvcp/B7DKgbbuhwBsOIgL3wnWCASV+Zr47pCFyHN3CCyFTF/Wzy4cu4e+Hd7jI/m0nMEwLXQQwVa9IQGGUzOzWLuyjBQBRw4uaV/FfZ31CIFvl78XEl5JAJvnWJSkCDKx5WwYBFiF01gB2/kc+Fo5UCQIJqG4vHBVrh0DMUNbA58qIt+ArlloNuuSQN9ttxA1DOSyabkWatWyPH/WcwK28lULmBoqQURTI6FaBvxIFPWeK57htq6h1O1irVLFVqWK4vYO1lZWcOctt2Jp/x5EGbxoMAi1jIZXRztooW/6cDjs46Bs/5KEr7ZaZN3S8oq2ZISaTcRiWSxdcxQ9h3srA6tCqyoCsewJpMoTqwKyW+leG8HWdhGLi9eINP6pp5+SOtUPHCzsmcK5829B0Tykswz+5KCyKXsZ9y4qOBr1trwPiVgW5SJrFEPARzJHKeO/+6578NGPflSGiwQo+QS4f5Ity/ONiqJGrSH1ZjKZEk9YNkG2B1QaTWxubgn4yvdtYnwCi4v7RV3AK6y4tYXly5elVuTwigMakiMYrsh1X1tbE0YqzyWC4hPjoxgbHZWQ0k67Kc+RqojHv/stfPWrX8Q3v/lNvPDCC/iDP/gDfOYzn8Fv//Zv45d+6ZfE8uUTn/iEhBT+4R/+Ib7xjW/g937v9/DpT38aX/3Pf4f5+T3yu0Lv1IGHqihWhpZbg91hOCzikFUJYOm089p97K7A7grsrsDuCuyuwD/BCnz6//hPwfPPv4Yz55ZFAm2asVBSKVP9kOEQPgbl9lWPrFClzQONhSobu6WDB/HRj35EZO0suIUN6YdNb+iDF/63TN+FqTpIJWahqkakwF9bW0W1WsG+fXtx7Ibr5RButyn5D+Xg9AFlKiTlLRtba+KZk0knpLg6deI4Xn7+Wfy7f/NpZNm8rK1B6zkw+h6SERVa34VJMImTcUn/YOEVQa9vQ2dj7PfhaSpShQKURAJf/Ltv4sJmEeuVOlaLJaRHRvEb/+pfI26RudgTsJHFf6dnY6NUwoXlZfFFu3jxsvhQsWHotLtIJ7MiSyVLdsj05Zrw7wyCopxPWLwEWno9GHYPY2OjaKpAC2EgAMFXAz66pZKAne12FaNTeew7ekA+7nvv/YgbMWTMBCxXR7/aQq1URQUGrjmwD4YeQd9pYXNzDVvb6zBMFZNTEyiMFXB5+QqqtRpSyTgK2SyiCsQ/dPX8WfQaVUS1CKL8/bqBXquDaESDGQBxSnHoKdfuoFGt48rKFVkLn5NjylcJrtg2Ll9ZwfrWphSV01NTmJuYgm93JfxpanJCAHcCqWzu+q49CEMLwXk+Qk9dWoIxbMqXP8maJFui5QFlB3A0E9e/637osTiqzSaYc1pqNKCRDez2xL+VwDEl4PQ8y6QyqNfaMKMJxGIpaRBOnj6LR7/9HejRKGJRS9gV/H0Xz62IbxbDVMhYJQBDH7yo6iOjAzcf3ouH77sVTnUNfquEkZgOlfJK1RCWLoEMShVDzzjBU0MPWSUMbJPwFuZaDXxlh4MMYQAN2CYuSXyKhhfXK/jffvgTsQRIECj6Bx6tWg1PPfoV/Jv7bsbBkYz4QLJhd9wIGt0+KpScVltY2dpBudFCLJHC7MwMjiwtieXD9x//e6RjbPw8YZCQDaPrUWkYCJQGihfKJMOJgbByNcOQ95rgnzAHyCYYJONKaJfK16UKY4W2HrQKIVtls1iFEY3BYZJ7uyUslvRIAZvlHQFZI7Se4M/W2YyHCez79yzA1HQk4zFMjY9jcnQMKr30PA8TuSRG05ZYMvidCjIW0KmWJDWd4REEljtuBHaEjWUU/+kvv4TVUgNqLA0jnkbEiGK7WEQioSOpRTBpRbE/l8a+Qh7z+bQwxBRTxermurA8UqkMIq6He47djMb2FoJeCxGCj2kDC4szqNar4s0ZCVQw+4kAFdnzfNvJuiCw2uN3KBoaQQQb9Q5yc3tgFibx1Cuv45U3TiHQogKAkjGksOnuuyiubSNCllfPxkwuizuvO4Icl79Th97vICaerj1hefqUgSsqzqys4cLaFm68424kU3n0e9QHGogkE0AmBSWdhkvmVT9Ap0PpaBQq/fgcF4pO1lIfFJAmYCOPEFgtBA7MfgiQReNJ8Rks05vNjOLRJ5/GvmtvgJYcwY+eewXfe+I5YW4aZhypRBLpdAK5XBL5kfAjm08gTqAukgotMgbgCKWxlD57pOlQBirwWdhIE1hdvrKCRCorbNJmqwNNM3FpeRVLBw/JdUdmqIR96Yr8/JYkHtPmxBAmLP3o+OB9TkA1Go2LB7WiEEiN4D/+P38Cr+MhGlBiq8HVFXQNVZhtMgDs2QKsjsXjmC3ksX/PLGYX9+BiaQMN30dmcgqjE7PweoDfCcRSoB8MbFFIhaMlDa9fDlkGYTPiCUef6K4jzCdhodG/2IiKzxzPa7IX6U1NJXQyGRO20sjIKF7/yXHxmKUHMgdowiznQMcla41MM0eSs1Valng9BAwdMVSMpJLIGgyvsqDEdNR0B3oujpffeAUH9u3B3MgILp98Ey899RQ+9NAD6PZ7UBNRmKk4Wr0OLpy/gCvnL2ImV8D2RhHXErw4dgzb1QqefPKHeOPEG1haugYPf+BB7NmzICASr5s//g//N2JkZ46OY3pyBvlsXs7Nyk4Z6URawiA7BIJ1BsHE0O/1US2XEKd3MQJJP+e+yRoim8uJ/JNsXoIGtIXgPpPJ5gRkJVvZI2O3bwujud60kRuZxNZ2DeVyA+dOn8PpN04gGgCTySR+4YMfxKhlQLe7iEcACz7iqganTf9xhu314cGDGk+hpyfw4qmL+PGpy6hHDLhGHG03QETeL6C0tYFeq4r333cnPvzge3HlzEkBVqkSqVV2YHc4kDbQ67u4srKGSqWBQNEQjSWRTGXEu17qB3q9mzonNmL3k0/FcPjgflTLW4ibujwvKk4ImguzlecWBwF9F6lkIlRwdDsCssr5MwBVh4DqUFUx1CoRUiMvl6D4ELijxRGvz5AjOZD9h8XhVZbpOz1WQyuAiNQ19PnUTANXLl3G5NSknK2sBwis8ukIyCo2AyGAN6xFh4zVq9WpWE0x1FQTBQ6HrgRchJmqEoDjcwmtAPig9NxTVOjxBKodB8VaC4t33oORTA6d5RU0L1yAQXsSAVaHQGcI2ol9C8MMKZmmH6gfkWAkys1Tk1Og2+5Xvv0YsuNjuPXotdBqTVhRgjncu7rw+rawZ2nVxLOL9lFen77RocQ+XPOw9g7I3B96rNJiItAFJL3KWGV9NAyKGvwpoOpg/cUPnkM42gOIUsuTQCda29BDlUGPESuBHvfqdgeKZWFqegYbq6tIx0yobshWNWWv8AWcFwslUaboISvY86F5oYM8ZwgcrHDNWGrLO0YwmuU2w/6GV8mAcctsA7JbJfCKn5OhbxrF7Soq5ZLI2blPicw/Qua6LsNMPhfxKBdbiNA/V9jNvKR4LZJRCw1tR0HD8xEfH5ePXtREhR7Ffe7vnjCGx3N5KJ6LSmkTPbuGftBFeiwBz/TQRgelZtiDHNi7KMxQsmq51dNvlQxV3+PAP4GjR24UZUcQUD0Rh+P64g3vcm24Z+s6NIOkFQ4521A1Q67ZU6fewk55R+xNnnv+KYxP5NBqV+DBhqqLyQOcvi31Or1b2UuUd6pgTZjNjqFZY/+giRUY7dgqZEHH4vjUpz6F0ZHRkDVKH/8gPKM4rBLvW/rg06d+oEDquQF0K4E62fIVhlpVhRjDWiufy8rgI51KYWV1RdRwrNe537IXY+82OTmBqSmyevtib8ChJAOmJsdHMT5ekNfNsOFqpSz+sufOncLn/q/fRb1ew/333y+huT/4wQ8wNzeHxcXFgZIxwG233SbA6yuvvIKbb74Z97/7PfhXv/Gb8nkCwAyk5NCAD7nOJXCS783bDzlZeR1FIliYnd4FVv+hxmH387srsLsCuyuwuwL/uBW4876PBe2OhwuXVmFGkyLjC33r+mHRIkjQwFxqYHk5rG/JFCKrkPIMBincc8/duPueu0VGwgNZfO80hiaowkxjyAIB1lAGH/7Y8EdzwqtJM0TfREpO7rjjNvn+nVJJpqtkyzFpnE0FfVs3tzfhChThIhY1pHF44ekn0a1V8Zuf/BRMz0X5ygoMypi8QD50P4AmTLHQz9DhQWzSg7ODaIJBLmSbqMiOj0OJx/GZP/z3QCwhnmkbOxWk8wV88pOfwurqijzvJJl4Bp02gb7CEIE+qpU6vv/9J7C6siGMJgKro4UJtJps8hlQROl3CLDyNbNAZ6CMsJLYGPZdxH3aIujoWwY6CpsxXb6WQQdKp4N+h+meJUSMANFMDFY+iQOHljA5OonxzAgOTO/FXH5cCtmyr2J2dloktAgYELQpHk70NByfGsP03CyurKxIsUQq4tT4GA7t34d+u4nVC+fQrZUR0LOOadXJpLAW6Mpk+j5Upku3OuhWa+hUW8LiZVEvnlb0MYoaAuRc3tjAmYsXUa7VBAiYHClgz3gB6ZiF6Zkpud7I3qWPFNNP6XtoWaYUP7JWbA4YwBCzJEWVgCvBVXp7Nr0I7GgKHVXHkdtuR6CbaHQ68HQdGztFGPGoXIuu58AgSwKUAzUxMTaF4uaOJHsn5JqKYbtUxhe++GUB21mIsiFhyNNbJy9CU8jyiQnYGnpjujDRR9oA7rphST6CVhGKXUM+pkNns+GSmRiybd6eR4SBHOINPJBUSuKvyKDlFQ+CbMKAjVDGyKYo5OywSP7Cmyv48oUd3PszPy/X1H/vQRCGoOoD0zn8yq1HrhaqvBdpexboljSVa8UatqptnL+yhoU9+3H0yLVoNxo4efw4ipRa9fpIJVJoN9vCViWwysKVDGVooVQxZOSypmVzFMq7uXvQ842vlkwislZZ9Mr6GqY0GvwuAXqZ3M5EbTaZEUW8heudDnYaDSyvr8FKxtFzXdh9Rm2FQx6Gs5B5xXtoJJPFzNQUpsYncGTpgCQYjyQtTI9mkbYicLtVJHQP5c01dGkNYdsiZdTiWThaHN955iV8/7mX0PE0qLEUoEah6KYEMcRjGpxGBQdGR3DdzBQKhoq5kaw0ysVaGW+eO4Odah2F0QkcWNiH+cIY+s262EQkYxGMFOIYncygWC5CDfh8NSiyF7FJ5/tLtlW4H1Gw14aKmgfsOB6O3HEvTq9t4YnnX8Sl1S3EUzlEVFNAbQFk+w42L69Cd/uwfA8fuPceWL4Dy++JDUJcoTeeg3ajhjRBU91Axw+wWWuINPmWe9+F5dVNOHaAgIOAZBJqLoNIOo2mH4GvmhJmSJYzmdz0zxU3i4gDPegiGdjIKw5GIx5yngOdrCgqC3QD3SCCNgdvponHn39xIIeO4rWT5/DaidNQtbj4U2sRgn2U+RPIVJBKmcjlk0il4sjkZ5BMZpDJpJBJJQQYIbDad7oiXR5kS8s9w6aTgW9cS4IrTt9Hq9XF5lYRN99yC+rtBlrdFkxTF/9Jspx1JSJMXgLzBJY6bVqGGNgWf8sS9uxZRC43Kh5t1WoDn//TP4dlxGC6ZALSAkBFO+LD9h3ZuwisZnUdCyMF7J+dwfT4KGKZFF47fxpTi/sxPrcH5PoyLEzzzTCQjaCXGgyYqr4kKlOCT3B1OHTiPsBmmA/Z/8RWZBDm6HmwbUfCTejdTesAsri5N1A9waad+yWbb8ohJdpDiYTeqn4fUZXwgIcIAR+vB0uLIKlpiAVk1JpwDWDTbWJ0/wxeOfUT3HjsOmRME2+++CJWz53Fxz78Yfz4xy+g7dpQTA0ufPFPVDwy+g3x70sWxrH/6LUYm56Ws+aZ555BPB6VUKulg0sySGQQ5fPPPouzp89I078wv4D52TlZ577dg++GgTc8Z8mWZ0NN0K24tY2RfE6GlLR84dCz2WyEslcGiVkMtbIE4Oh0e8Kg53XBM1WORbJMqYjxVdSa9OMOcPbMRRx/7Tg2L1+R9/PY4iLuvu5ajND2xu8jxpqFw0BdF9sR7kUEN7k3meksmhETT7z0Bk6sltBWLTh6FG0vAp22JZTTljYRcbv44PvejQ++736cev0VCaUsZFIis7XpoapHwcT3eqONlbUNtGwHmmEJq581UjqTRrlcQjoRDz3TAxcThRwOHdgrjFi+jwRXo2RCB6FlAGeeDGxr1eui9Mll0uKLyJAg1mpD0HPIWiUAKl7gIrXgq6OfcQiskn0o3p9i70Rvy5BpLYMOsXd62xf1bYvVAfhKhjGH6/QUN3RcOHcec7OzA5m4K8+Hpx3DiYZ+qwTY5CEeiW/bUg2xXA5aeb3LkIo2NLzWBVjl/sJvE9mQvO+0oiH4GstkxQqA+1xuZk585J2dMuzNDegEVgmqCrA6tOoIgVWxk2IwngxeFHmffPqCxuLoAnj8qR9h4eAS7rn9Lrj0wSxtw+13BRz0PQ41PKkd6YFKCxEFXPvQg12OegFVwwCrkB8a+oUqAWuYIfgaMouHzNWwqgitdfjg3sL3gO8LrbSuvj+eCz3ii4UFsxD4nHuKgmrXhmbFMDk5ic3VNaStqFhdmAz85G/yQ+sV2qOEzGAGC0aEuczamuozAaHfCawO7RiYySCxSfJKQoahhFYF8MXvNgJfhq0RNJs9rKxsoFGviRUAA5E4+OIAmmoF2keJ0o2AqgD8rOlDBcPQFoB1hhvR0VOiqDo+ktNTSE3NwLFi2LEddINALF5c1jYE5tpN1Mqb6DsNtO0KoikV3aCJntqF7XXRs23kaOfRZc9B1jMVA3w2JuwuV93AddfeBJdWDRGeL2l5LfV6I5Sq89DkHk7LCvYgrJNUFaVSWVRvzVZDghUvXDiDTreOrt1AJp9EMh2VIMd40sL4xBguX76CtfVNAVY5+GOYlRKJCouVNSvZyhzKEGC9+eZbcecdd4lvKatQeofztpFw3UGAGHMV+J5wuN3q9pAfm0CHYYndrgCmJMmwnyPAPZLPY3JiUhiwJARQyt9tt7G1tSV9HYOpGFiVTWdl8LO9WcS+ffvFFojsY9a4vH7o0ZpJc0jmoFTaxiOPfAlnzp4WO5Df/M3fxO///u9LtsZ3vvMduVr+6I/+CJ/85Cdx77334ty58/i7v/2mXM8M3FpbWxf7Nda6fA5iNTLYB3jvDx889+ReUCI4sG/vLrD6j4MLdr9rdwV2V2B3BXZX4B9agYNHHwwomSnuVKX54BSXxWzoeclJcyjxFWBoGDwwqGnZABIMsztd5HM5fORnP4rp6WkJjiH7hCALi3UeaJS/MH2Y/llDUFUKImE6hAfe8pXL0jRec+CASBl5sFeqVZHLk5FDef1oYVwYKCfPnUI8bQnTL2pq8HpdPPbII7jrhhvw0/ffD6XVQX19HZrdQ5zMBBnxsygMgxF46DosBqwY2gx9sEy4nIozeKRQkNTcP/mzv8DUvv2IpjLYqTWETffgQw9j+fKyNA5xCVzqYbNUQrXdxuLBg+Kh+N3v/gAXzjPlOJR2JeIZWSMGobCgGnrOxixLQiXsHoGLELBT+j0JDGCzQ3/CVr8nkimDQCLZKZRZSeNYE5mYG/HRYvq5FUUhN4J0LIGFiRnsm57HSC4PxE3cfMuNMu0m63W7tInN7Q2ZjlvxGMYmJ7C5vYWNtTWRuWcSCVx/+DBUz0W7VkWv1ZSPdq2BbrONfreBXNKkuxN61R20S0UEnS7ol5A0Y9CZGu566Lg9+DpDPOJoui5OnDknxvhkROcSMUxlYihkEigURoShRaDXpLcjfVV9Mks0CbFg88YptHiOmoaEHVBmzkav63poBBrs5AjUTB5zi/ulOG87faZ1YGunCCsRlyabjSDXkOwvsjYNps23mEIO8bqixUCr3cVTzzwrjGNKL+np16jbuHhpE6ZuQdcNGJT3SxPrwIo4SOo+PvDu27E4mYPWa8BCD2mT7Og+lD4BWAJnYTMRdq3D5pQs1kHKORmcV9HXsPB+p68x7xAWwyyOB4YC+PSTb+GClsKt9z/8373FX33qCeTrG/jd+45CZ2iNpsp1xufDptLXLLQ9FfVegFovwCvH38K7HvwpzIxP4uUXXsBzTz2NKGVTri9eXa2mDdthGFUUimbCdrpQVdoVOKElyMCbmawhgj4SyDTwfyNrlWAqe3EJtJLwBAKwfC9DrzgGyzClOGy4VAFXz1y8gEtXrmB0fBSmxQZiEFrk9YVtKI2eF2Budk7Y0Fyn97zrXYg4BM08TE3kkMta8JymhMxsXLkkn2PzwXbRSo+gHej44z//a5xb34ISS0OJMpiIa04ASxHGartSxMGZCdyyuBdZ2mjQe1hXBfR98+w5SZWOJ3PYM78XScPAZD4LI+hiNGNiYTaPeAyo1ipQAhOBFxFQ1YzQp1eRoUXfC4St2oYi8v9qoKAODbc/+CE8+sMf4fmXXkez48BKMLxDgRswkdlHq95Au7QDo9NGwdTx8Z/+ABqbK9AZXmMosIjJ93toVqvIp7PQzZiwlOt2D7GRAq654QacPHsR/b4KLZqETo/BTAr9qIUapa16FM1Oj6Zw4iVNfz4mz8c0D7HAQcLvIAcHBcVDigF5fB0cKDGkTjMAK4YWFDz25PM4vbqBlq9hp2mjWG1B1S153QSZGUZFVi2CHjQtQNTk+geI58akSctlMxgvjGC0kEUmGRcGPZtqMqgIkJJZzqFg1IwJCEoMkoFT5UpdGtDFaxbRtOkfVxNPaAb40JM0bNhDGxruOwwB4TW0XdzBK6+8jmM33oa9ew+g3ujgwsVlfOWrX0MunYfaJ4vfQKBFULWbcBjWZURgN+uyfy/Nz+PogWuQTiQkwOXEufM4esstGJ2ZRbXZQTyZgRYxhFEZoaR1EADJYSXPBwYbcs8LG0aycQbglcLQQD1sIJmoTVn/1aDEuJwV4l/oEHR2MT5awNbGOiyCJHyttG4ZNJh9AinggMiFRaCFgWFOB3ENiBEq8EIGqK34WOlUkN8/g41mGUeuP4pGrYrjL72ImKbin3/4Z/DEY9/GlZVlNNtNqIaGbD6LVCoJr0e2lYeG7SGeLWBx6SCmZqbx7PPPolTehhu4OHDNfgm0omKCASgnfnIcb75xQkC/pcVrkElmhDHfI4tT1yRQiJ6HbKDZYNM3jxJl2g+UdkoSVMjGP5NNyeumWoAy1HQmiyhrHHor244oMMTrOBIRywjVSqK4U4OqWXji+0/iuR89jV6ljqlUCj99z33YW8ghrQAxniXk1/k+TE0R70SynWk/Itt4NI62GsWTr57E8SvbaEQM9M2YDDI0yxJpc6W4gZSp4YPvvx/333k73nzlJTitOvKpJErFkgT/cbDjUWljmLi8soaVjU0Quk2k0kimU5Isvnz5onipknWcTVjYPzeLqdG8DP7ihg4NfK6+AGk8t0RMoiroNhuivMmmUgJSMeE7tGkKzxieryLNHgTrhUxKnkscgoZ+xyFQN/D/lCF5GDIXhmQNffl55A3k7Vc9VsOJOn82mfccsJEBxxqSZz4/eN2RtcpAS1FuDINTB8DqEHiUPwX4ZbkVDvUERHIHwKrcN2GNyXqTjFjWQWQ+u5TYygR2AAAgAElEQVSwE1QUv/0oNPHAjyDoOQhsMiUZrzkY43HAPTjCpU7jL+4TnDNDqxJSNzUd7b4jA7LV4rYMUvYvHRL10M75s2K/QbawyNYDT9iXAhDVagKKERQOEdWhIwCB6+EzGFiU+CEzWN6PASP0v/yToajh/iD2NGLCSuAvHPCGM0kfBhnXVBS1OvDjrAN8Gbjpg0R4p9FEVFEkuMpQ+HrFoEgGG8Sn+VzFE1ZCt8gEFDfbAQg9vHbetpSg/Fw+P7Bs4DXBvYpAY4R7naFL3Vip1LC1tiUMda4x+wvuC2RUs3jjtcF9jLUY/y7sZvGRJaPZFXIC2au85/uKga4el/M0MzsPLTOCFnRU3UA+1ydArKhIxS0ZQsDlUKaCTqeERmcLTlCHFvMQ0TypbzgMaza6iAQ6KlWG86pIpUZAq2MEJpaWjqLPUCtPkTAr1wtVdqxZSQbhdSIKnV5XziAzamJrcxsXLpwXsJIWWLV6FY1GBZ7XQ76QRW4kg6ilw7To22rgO9/7Hi5fXhZWKAF02sPQC5xKIrJU2dd4ZMYLmGuE4Ortd4rXKxmtfM+knmb/w0HNwDKC/RX7oRRBSp+5Bn04PUeYtZT8F0tFYVaPjY/J72MwFb2yt7e2sb6+gUQ8IX6r7FvoU7xvcRGBG2DP3j0oFYu4vHxJ7Fky2TR0hltxcDjoMVljkbTx1Ue+hL/6wp/jC1/4Ah544AFcunRJ7OXIXv2t3/otfPazn8Vvf/ozePihn5LBfafTlV6MgDTfx1AVyYwC5n8YMugcMrW9QcAlh43zszO7wOo/BAzsfn53BXZXYHcFdlfgH7cCN9/+0YChHCxEyc4aTv3EA41TPha6g7JMvCEHTAT+NgZIkDVBzyYCqp/4l78i7NVwoknJItkDBFJcmWQKY1WkRGQOhNNmSjzFt0oJcPr0aSwszOOmm27CW6dOSXXJ302fUhYFUT2KidFJYb698uZriGfizOARWbvTauLLf/Z5/P5vfRoL6Qz8chW9Uhlqx0bSDMOIHKcncn96bonvK1NONfoKufD4eg0dVjYLPZXCa6fP4I0zZzE2Nwc/osLxAuQLBfH1KRfLcB16Y1mo1Kr48cuv4MevvY4777tPnifTo+nFRMaMSHdsBh6x+ApDifhgQciiSFdV2L2uTObZ2Dh2WyRYDqWVNNsfGMEThGIQlEmWHxmHfSdsDrwweZXrLcxfTZfQD35ETRWJFPCe996PQ0ePiDctJ+Mdu4vCxDgKowUBv5hGShYnQcCoqoucminnLMi7jSba1Tqq2zs49ZM3US6tYmwsirjZR8SpQ+uToRWFbivIWxno0CW9uevY6AZ9JmXAyuZx6tIKlGgGs/P7ENcjqG1cwGg2jqhlil+eTbZUJBDwjGwVShWJjpDRQfB5GN7CEA96ePU4+abUSjVRMVKYOXQtktlMuB5kvSKQdHYWfyzoWFgRkGAwDIkvxSK9qDLS9MXicZng25Sk9x089u3voFJpSoO9XWxga7uFmJUIgzB4/fg9RBVK/ftIan388sc+hETQE5Zgiom/lMMRtBHJ4NvexCGbZ8jqCaVywlwguDbopsKmdqiyHMZlhM2QSNwGfnNNx8G/+NYrKFx3O+avOfzf3PzLZ07ireeexLc+chti9Ocd+EfSW5ceb2SIElDtKRaCaAb1PvD0j1/FL/zq/4JuvYlnfvAE3jx+HJZuIGnFEVENaSB6Lv3TDElzZkPHACPXpZx2wNhjIytMOoZYKGGwxsB/VABX7glk2bAIHgReiFUA9wE1IuBqt0dGmiqhbQyw2tjYwOTkOGZnppCwDPGR7HVbWF25LPcR9675hb3iDccG4cZjNwpYFwQOktkYojFKvLvIJC3srK4iyuaU2LsWQ8RI4PJWGX/61a+h3HOgMaGZvpf8GkF8PfEt1ODgwMw4rl9cwHgyBqdeESuQcq2BM5dWsFasINAsJDI5afSW9s4jpjqYGYnjwNwIFLchMmsmCbuOD0OsNDSYbAiYjswkeqhoRTTUoKFGn8ZEFntvvB1f+Orf4uzFK1A13htRaVhIQbc9B6tXNqB328h6fezLpfDum66F2yqLD7Oq+LLnyj7HAYJOhqiJFv1reT3EYzBzWdR73PejiCbzsLIjCDgMUSKoM/CHtjBkoEtD7IHvntdtohBVkY64SPk9ZAIHObjiQcsrueF4aHP9YgmoiRSKnR6+8b2n8dSrx9EONGjJLCJGDH16vTGpl3sd7wXx+SQgzkbeFYl2S9S8EVj0z00lMTlWwOzUBCYKeWmICUwTGDJ1+o/6iNPWw4WEfJDd3ur0JPBHJdNVseH6XRi6imQ8LnY3vH4YrMFziXvHsDHlYOV7P/gRlg4exYGloyhXGnjuhZfx0iuvIRXPAG4ElngZBqi1y8zCRiymoFEtIRk1cWj/Io4uHUJM48Cmg2K5jkPXXY9MYRS1dgeJdEa8s9tMUdaN8L4gI2zgcxnuCyF17WoC+4AZKP6E7/icgCeSDE6JLp8TfRjp39uHGpDlRcBv6J8ZsuKEzUeJLzW6dhtW0JewM7XfQs5UROquCUM2gK0EKPk9tE0guzCNwvw0Tpw6iXNnTuPWm27G/fe9G2dfex1nT5zAyqVLaHdaMGMm9CjB+Kj4JdcbZAjqmJyewXU3XIfnX3wettvDdmkL2Xwad959B+647TZouoLyTglfe+QRdFstHDl4CPPTtE4goB9KvRmWZ/fpP8qwJQYwejj+kzdkT+cw12CCU8THgQN7UK2Vsba2Imyq6elZafop56WtBa1duG68dhjE12NonE02fwTf+sa38eqzLyDuARNWDP/iwz+DvKog7vUQFZ/fUIbMIDdKmbn6Jn3KOVAgm1+z8MblDTz/1iWU+vTeTKCvm2KPwwHp1voV7Jkcx4PvuhfXHtiPS6dOCjDLc5egUrNtw6MfoslAnRiWN9Zx9tJFxLMpLB46iFyBthfLeOvkCbneyCicn5zA4f370W82hfmaicURODZUvwdLB0yx04gIy52+6MSS4gyviSeQiL0DWL0q0+YZRbBMFdCSYBVZ4kxjJxjCn3XV21Jk2AQ0aFOhhpY5BDIHJ9NVjqlct6SPhpxTAoQhmzL0WWeQFg9oypN5nYtNUqgnlw/59zsZnYPP8Jrg86TlDO8dBrSRSclvCGuvEFQV/u2AIBACpeHwm7eQDD15RovPcRj2Rbuage1paHUjrznMCeDgNRxU+AIQk0TA+rfnekikU0iNj8Pkfc5B0rmzcuYR6BfvdLLldUrICdY1xUP56vMaLJr4rL6DmSuM3fDpXMVfw/V4B/FhsEdIQOagVufvlT1k8LNElg8O9VR0nD5cyxIvf8WKyYDZ7drImzFEnB7MiA+V4K7iwovwY4D68lonMBmSluVeYD0jayUesG+/v1LzcKXlOuLeI+4B8nc+TyMalQEsAbyN1TW0ymW43Y54qhL85/Wk0opKvi4S+u0bURnYcC3p+06mauB0xFNY8Rga64mlTgU6vHgGk/sOom8k0HA19LQ4AiuFzZ26MDxjloFk3EDMpKquik5zA8XyeZhWD/EklTQMlrXhuRqK2zUJjeLAjoPZbG4cjsPAsCRm5/ZBVS3YXVoc8TyJIJPNi3SfgXMEQgmsNlt1tDoNTEyOo15rYGtzS3oTDqM3Nzbl2s/l0pL7IIAgPPScLkqVHXz78b9HpVqWQVEylZTgW8NUkM2mpY6tkQDRdZCQvsNDzIrjIx/5GOZnFzi7hOvQSzyASR975juQpS6Bhn44+JbrUEHPcYThyvqNvse0ZCP7luAvh+yU8tO3m6Cq3e0JcEsgluAq3y+ySPfu2St2AfTC3tkpCVFGchPUiChP4sl4qNoTBRPt4hx89vf/HV555WXpAffv349f+7Vfk2v37rvvxj/78D/Hz//cLws5gmxZPi5dWpbrmqQJUXWIIpJW1oYo1Vjz87bh62N9ydfLfnHXY/UfhxfsftfuCuyuwO4K7K7AP7ACB488HDC4h0UswTw5rM3QG3TY0IVFWfi4muo6cLdjAcMD/fpjN+Dhhx8WA/UQlB2w7qSIVoVFkohRwmagQxZktwvDUEXaw0ASJvuur69jdHQU+/btk6lsnVNzixI+TyatmUQGuWQO26USlrfXEU1Z6LrtkDHXauCJRx/F1//yr4DtHXTWNxlHDt1xEac3I1kKTM7lNFsJpZA01mSRY6XTUGNxeJRmpVOIxGJ45tXXpLGxMllcWd8QZgODXliwl0tlsfbj4b2xsYknn3sOz7z4EiamZ4U91OnYInkn00pVNDhdRwohFuGSX0S2hudJA0rQkOAy5acsOFy3B8/tiek7i3xK/kJQlcykEPhmwRBOYinv6UuxxPVm0SKsSpnokxnhoF45L8b7ZLfMzM8jm89Bj5qY27OAX/zFX8bxN44LcMVKN5/NYTRXQKNak49qqYz1lRUU17fQ2Klj48o64LdhRbsYzatYmM5i7+QoxuNpmI4K09cRDQwp/mlv0HU66Ck+EiMFlJpdZMfnMbfngBS+28tvIZcyoRkEtvsCxF5llZKR5ND7L0BUNwVMZmEkTC7DRMDGzffR9gLxr9vWEjh8xz3C2qWslyCfZmjCmvb8vjQ7Q5k6GZIMLqO8iRJjsmy4XkxrZQE5PjaGb3/7u1i+vI6u7eP8xS10ewQLKTu3EPEdaEEP0YgDS7GRMnz8y4//DwgaZcQjLjJRHVGGhTg2DHqncohwlanKOygMrBJppdxPQ2A1/Jz4kgmrdeB3NwRmyTgiK0OaO7IyfLyxVcGnvvfmf+O3ynX67hf/DJ+7cy/umh8ToJPhFmRX05PPUAk8KwjMJAIrA1uJYqtm4/lXjuP9D30AV5ZXceatt1CvVAYCxYGPnKfB8VQ4AcENFrKAqUXCcBQW5KRDCYsuEICTkjLxnRRPyDAQj8MFYdkxGIQ+X1fBVdkmEI0zUM4XP0HVMOVeJwvtmv17sbh3AROjOehwUSkXETVU2TO4T7DhGpucwuFrrxN5Jt/T7AgDYzqotirw/J6wuAzPR3NzB2k9jkJ+Au0e8MzLr+P5U6fRUVS4vD4kTI++cZFwyNGuYW6ygH3To5grZDASj8JtNyRAg7L8k2cu4tJ6CZnRKRy+/hh2ymW0GzsYT0dxYDqH0aQGv72DXDqObo+J7C503tsMI+HbTv/aAOhAE3bNjq+gbSUxvnQtLlYa+M6PnsHmdkXY3ky+NxmixmCono3li1eQ8vvYm4rj2PwU0kFPvGTjcV0aFbK12SDNTc0waQmdti0sfXrp1Z0eduwOctMzsPs69FgG0XQevhVHW4mgQcxN09CnRJONM30c+124zTpGLQ2pwMGoBmSCPqL9LqbScblv264PW1HQ9SOo2x6KLRsvnTyHZ159A6VOH3o6DyudEyuPerMtjH0y/kDfT48DtJAVLlYH9GomA47DpF4XdqclgUv5dBrzM5OYn5nGzPQMpiYmRQ5PoI2J6QSmdip18WHeu2cRtUYZPacOXQ+QTNBD2RRwQ+7BwBepJ8P2KJe3YklhGr116pwEtIyNz6JcbeKRrz0qwWqBz4RtQjLcbyPig+e5bXS6VWiKi0I+i7mpaUyNTiAZTaFWayKVzGPp0BEYsQRK9To0/n4GvYiilf6KYRjVMFF9GAo0DKka2seE3qthqN8QOJH9QvYMFYESFe9DviYOAzj4oEScwTsh/BcGxBDY4ADL4PtKn0WGo/g2UoqLsYSBJO0E+kyatxFYOtLzU3jt8nks3nYDGkEfz7z4gsiIyVadH5sUBlN9bQPn3jyBU6dOYn1zHR23I0Muw4pDM+KwYhnkC6NyXz793DOY27uAZrsuHudHjh7Bhz/0YfiRPtqtBr72yFexvrKKA/v249jR6+A7LlSyN9lAGwZqzTbW17fQ63kilX/5pdcwNzcvVkQLe+bQtZtY2DOL42+8iueee1aCveKxGNbXNtHt9DA/v1esXRjoEo8lYFh8X5qIJXO4cOEKnnziKexcWcNUPIW8ouEj73oXcgQiyW4mWD2QhrsaMfbQP1t1PRlMmvE0tjt9rLddPHn8tIQO9hh0RI9u0Eu2ifW1Zdx+w/V49223YSQRR2VzTfaCXquNTquFHn0coaDjOCjXqlgtbgob8gMf/pAogxRDw999/Ws4f+aMMFYJKC1MTmFhYgLLZ8/A79qIG4aEYRFUjWqB7NUEwgis8vwwmdYtKoxwuE07JwJ8wiYVj8wwiIhnlMi1ea1SlUDFgSKWxSFXdMDAJBDJs0kCGGV4PgAABfQfnH0D9YawTCWAjbUYB26K+H8yJJHXJWsenlcEXt5mq4bQIAO0+BAgT1z2+RGRYRytH8IhRYjeEfQLGa8cULjhoFPA1lCNJc8qNGCU3yPRXNx3RKqtSE1AZh1rBgnHYqClR0KAKh7HPL/433Iui3VHCPaRoUhmMVVgTreHre1tuV9ZzxGYFeWWAjmnZCg+yB4YYJODavttuwP5//z9fPrvSDvnF/J9eWeImACtQyh6sDe8XcGHP4erSsfTTt+DE4tio16HNfDu7VYbyBtRUd0QWFUUD67SR59J9fIEOGCmFUYE6sDqiD/Uk4XkRTJk1A7Dz8h3lXJbmIQRTUPHdlBrNDA5OYN4MomVlVVcvHBBLGuiBNjtDrKZFGIx1r9kNWsCrDrCdKVPuy7WQQQjCarxbOjWKsgkLJgR1sMuuvSN5SgwnsHs4lGoyRHYahyunoRvJLFZYX8Rk0Fbt1uDqrCuNXDh4qvwgzJ0rQ3T6kPTQ6uVzfUq6tUu0uk8JqfmwsH7VhmbmztiazMzuwf5/ARs20O11hKPZPIDMplcCAp7gdSZXbuNSnUHqTSZuLGQVcwBNEP6ikWpD/bSd1qJ4MLFC1hZvQIrFsWbb53AqbOn4QWuqM0Mk4ofD6YVESCWQ6e+Q9IFd3ld1rpSruOuu+7FsWtvQiE/GgYutrpiykAglLV1hLV134VO6y5RNlFF15Majvc+2bAMFd7ZIZuXagAqIkIvdVrvTExMYXu7KD0PySS8xhlkRTINvWlN05D9gAQH1iMEZxlGyRaGxIp0Oo1MOoVSqYh0JoXHHnsUjz/+mFjYMLSKvqtPP/0MfvC9Z3H6zBnpBejHXK1UpP6bnJwSIF0sFmTIEAKsZKfyPuP6sj4lA56Xp9tnVNvuY3cFdldgdwV2V2B3Bf4JVuC9D/5qcOnyshR3IuNTeZDS3zL0p7na2A2bN7JLB4cXpTz1ahV79+3D+x58QCQbFy5cEPkGC1ACWqwXJeW73ZLGJpmwwsahy8PNR7NeQy6fEcYmvyaRYIhJThIp1ze25NBl3cHJcoqBMi5w5txZROIG1KiGbr+Dnt1Gq1LGpTeO4+t//hdYfeNNtFbWYdo9RF0fJi0JmDwKHw791FgsshAG0GjUJEmezo2uriM/PYN4Po8vfeMb/KVIMJW8UhNAb3pmHjulsvi/jY+NY2JsTGTNL776Kr74yNeEr8V1JBOVE12ZUHds2J2eACJcNxYVbBYo/+XB3242MTo6MmD89WGamgCisbiF4nYpTHgl69dxZCrM/5bivk9GFw34+1Lo8EF2Jwt1Sf6U9GcHfXtTmJucQJsxC2aMITQGcqMj+LVf+yS+8tWv4uTJN6WR2TO/gHw6hyd/8ENpnmYmJxHVDLQaLbQaXaiBgXwmBsXfwXhOw6H9k1hamEaSTJyWB6duI66a0lwGLn0Q22h3mzBTKTQcF4n8BOLpEXTaDViKg2TMgKIzaMKF47vSaBAQZtPjUcrq+TJZ5/VIYJnFnmqaEmIkwKrroxbR0UgWcOze+0WmVq7syICAjQ0tBur1cGhAJtOAlCKgHgu+FOW4BK35s9odudaPHD6Cr3/jmzh9+hJ2yi2cP7+BiBqD2w+QTafguzaMSB+W2kcUXRRiCv7X/+kXULpyDmkdyMcsCb1QXEe8LRW2fYME4yFzQ5rBAe0mHFSwaQ0bkiGwGqKxb5d/TEEnMMmBgPzfQTP72WfO4KQ2ghvvvf/q7nD8uacw01rHZ+5cFKCI1y4Xl6yIdqcJy4iIx1ygxxHQn9bXsVnrotzo4uChozhz5gzOnDwpUnsyqCQ8QjXEg5nhEo6vwiZrkqm3Nl1Bw1CutzlFvN84zAh9VAmg0jMwfMmhP9yglwibxAFDil7HlATyR8v6KCpa3a4U5NcdOYSDB/Yhl4yhUtrAm2/8BLPTEyhXylI0j45NojA2ASuRxOLSYZixGFa3NtD2utBibLgDuL0OLMqHuy60vgrLTGKrVMOffekRlNnoJlMIoqaAT71uD06jgYSmIqECh/fNYs9kAbmYASviCcuPNgmKFsXF5TVsVVoYn9uHO+55F4qlLZz4ycuYLaRwYLaAhOoMgNUkOg59IpkqHUAT8JYsUHrTKWiDoVUKyr4CPzOGpTvuxZ/+7ddw4sxFdHueeMLFonFYmolyvYa1UhnVnR2kfBdHxkZw75GD6BZXMDPKpF4PTr8rHmnVSlV8KudG58RGgJLLwDDEaqStAFoyDU+JCbCqJzPwOFiLRMDorT6bEy30kaYEWCNrtd/BiKlB69QQ67XhVYvoV0q4fnGvDMraZDrxnrddnDh7CW9dvILtlo2VnToqtg/fjANmDC2nj3avL81POsXIJ1/YqwRWQABL19Fs0n9aEWsQspJ4b9vdpjBNKWlm08YhCve9a5auwb7FazA9N49SuYIz584xFRG33HI77E4TTruKVNwQf1U2dgRWCSyFCgoygwicaMIK5n6xurGNl15+HR4HCb6CHz35LKZm5+H0GEwYl72drNpE2kSv10ClvIHDh/Zj/8K8sADpcR0zE7hw7iIOHbwOM3MLwuKmbYxPVj4HatzP+M9wcxoML/9LRmo4pAyDD0NblP8aWA0BFg5tGBgXSqdDtipZq/RBDoc1ZLXynGLYjqGbwkCOMKiy24DR72A8FUXGiMB0+xiNWui1Wqi2m0jOjuMnVy7ijoffi+1WHT9+/RU0W02xjWntVHHXjTchZ8Whi6dlmA7uRTxcuXwBfd9Dx3HFfiSTH8H03Aw+97k/wGZxE/mxEczvncf4xLhIwW+55SY5Qx/5z1/BqTdPYmF2AffeeTcitCVQDfFupYf28to63jpzVjzN6f87NjqBBx58EIcOHxL4mH5+Gxtr+PvHH8XZs6eweGARBw8ewvKlK7h8aQWzswto1Otot9rCaFIIsKbzOHLtjXj88e8LsNrcKmE+k8f18wu4++BBpBlWJWE+XFdf2MoM6+HQgf8oLr0rFShmAg0Y0HJjeP3iOp4/cQbLOzVOjcRzfGN9Da1GDXfdehNuOLyEiGOjtLoC17ZRKW4LmM26SbC2SEQGhtnREQSqhoc++AG8/6EHUK5W8MUv/bUMCOx2C43yDuYnJ3Hs8GE0GYTjuug2GmKRxP2etiitWkXC2ei1TGapR7saRATAmhyjjzDtUUKQjteXAKwDEbjUfANwdQiYyk4uHqsDkJLeq+KRziHvUN0ko4vQ7mXgjDrEBQl4CLDK81kU61Ts9ERdxD2APrDpdEqeM/3I5RofhNDIEThgYfMzYsLA83HAWOUBQwCTdR6ZtUNpPO0bhhZXIR5Ozmz4syXfSn4WOYIR6KYukmuySlnLEjTl/UfwisoXkaMHIbAqe8eART4cjgwVW/QG5/fze1n/8Rh0uO/R81Zl0JEhaqSrAV//FXA62BxE3k3WNkHNIag8PPRlvxiEj4V2DoPa/R31+rCe5+8PnVoVUS44sRgubmwgOzYugXfljW3kjCgMsvmpHhCmqos+gyqVgVelHxFgVRNrgnDxwrCqQd8wqGnEA5b7kmTGhh6jrAEUeqkHAdKp0PLr9OkzYuXBARsHAvR/zmSSiMdpwRTaRYgVDb+d9aVqwCMzlp7TtBlSgXalLPWB5nNte3CUCMoMarLimN57EFZ2DIGVlWEyzCQqrR7iiaScKa1WBb5PoLWPjY2z2CydQTrLgDwqbmzUqg2ceWsFl86t4N777sf1N9wEVTVR3qE6jzZmWxICSfl9PJGBYcRQrTUxOjaFWq2OXL4gNU+z1ZJ9w4zqKJWLQtQgQYO9EZmq9WoNTz31tNQ89953H/KFPM5fOItieRvf/Naj6PV7yI/m5f/H4gyx9NHtUplFMgWtxjieYe3Pe5hWISuYmJjGA+95EEsHDqHd6qJaqiCbzsgwr1Gro1auyLs2MT0tQ0yCtgRVaQNAWxkOngiWMoiLfVmz2UZ5pyIKAdoCsF8rl6vIZDJiyTQ2Ni77B1muBD5HRvKYnpkW1UClUhZFIz1XSb5IpRJYOngN5ufnZF9cW1+RHoef+93f/bc4fZrKReBnP/aLeOD9PyVDdgZojY+Pi8cqPdElyNE0Q1BVgu5oE9CW59NoNEMrGMsKWb2xKFptso53H7srsLsCuyuwuwK7K/BPsAI33/bRYGVtPSxuRSI/8EIi0e4dcsOhdPftopHBNJ6YnN9y6y148KGHZFp5+fJlAUPZ6BL04wFNo3uZHrLhFulH6HfVbNRFTnjsxuul0GdhzSKWxSeBQE5I+XcWZwQrJUHZ8WSKmxnLo9FtiMSz06ljc/kypjMpfOrjv4S1N07CK5WR8AJEPR+qBCBRtkeZns9s1jBlnpLyXg9GIi4Fpm8aKMzOQUtl8Pm/+SJchamiDnKj42jbDk6ePC0efAwyIqg6VhiV1MvtShXfe/IpkaKx4CYLRlgeDFCg3xH/GRipc30ZrkEvIrJSCZBRHibBJ5S0mCo8JjPH2Kz3kEyk5PuZyM41pNSGbKpQkhYMfIVCsFsjaERpz/B98/rwnKIwFlOZDCr1uoCYFqXvqoJ9+/fjpZdekvRPrj19kgrZEWxvbolX62h+BJZpitek+EpVWojR+7BfhuHXkbOAqUIGs+NjmBiZQlyPwWv3xJ/M9PvQvS7cfhtmIg6bTU4iDQeaeIrNTI4gamhyzYmLGFmPZFAZNNOnXF3HWt0AACAASURBVLGPiBtKfFhwcgrfo3zRJONBF/uGeq+HpmYhc811mF46glanjUazLoUy2SO8piibkrAXhjyJDM0XCRObdzIb2Rz1nFDqxWLwwP4D+Mu/+htcXl5HudzGdpHMg5jIt1nI+mSiKgRWHSSUPuYLcXzyEz+HK28dRzaqIp+IQnF60P0+VDLwBqnl4a07ZHCEDcg7sJTBnT0IrnhHgAW/SCT3XJ+BFQfZaGwaee0s19r42UdfxYf+x0+G95jr4tt/9f/irz90K2bihgQ+kRrAdHSRN0owWiDAKt8LT4+hZvu4vF7C3P4l5PMFrK2uoLazIzLSbrOO4taWgOsKfTciOtxBCjIlxyKvHDLoBuA12XD0nJPGOezUBdilDd3VIBTxnCUQNGiW2cxSBq1SchqmLNMDj7JlDj8OLS1iYXYKMUNBaXMNP3ntRTSrFRw5cgi5kRFkcyOIJVISZ5caGRV5frnTwr5Di8iOZbGydkksEG44fASGE+DKmWW0GzaqDRtffvRbCNJpaMkkjERSGLZ2p4NerY54JMD+8QJmc2nMFbIYSUYRcbrQPFtAf4bgdB2GFzEIK4X5fQdEQrqxegmFpIGZkQTShgfdbUngkqtFpTEksBohm5d2FwwVimho+kDNj6BjxKGNzSA5txf//vN/gVKzA0QMeQ+5tzAEpNFq4tTFK/KaspEAB7Jp3LG0HznNQ8aipLkKV7xvHZS2y7h88RLuOHYnLDMu4Rdd38PYwjxi4wUUm23oyTz0RBaKFYevm7CZos6mmA0wk7bJIu/ZcDotpC0No1EDGc1H0ndgFzfQKW0KsBrx+mJNEtF1LK9v4gdPv4DnXz+OFgFdJQpXt+AbMfi6BU8zJGCKoC0beq5bt9ORa9vusGFSoEfig/2TGCml4KFncd/ro2N30KWfJhUPDChiYrtlYX7PAlL007QsTE5PY2JyEtubq1BdGxP5FOKWKaAaAd1E3JL9mIBQKJmlv2tcGu6Ll1fwxBNPYWNrB7phodli4FmY+KzrCbTbIbAaT5AdzAHANn72Yz+DY9ceRYJ+d0EEnZaNH37/SVx77TEkklk43LMltEeT0CoOJynNDBlz7wC13jnUHDBZh4DqcI8fMlaFnXd1fwllzwKhihcmISLKWUMGInmsHrmsZJupVAIwvCoi8vZYxMNMIQ3YTdjFIqyegxRTuFMJBJkEdtwugpSF5eIG6t227LF2s4XNS8u4fukgRpNpCXMik9FhYJrTxk65hGgyBtvvY7tcElbUe977Xpy/dF5eux8JxE6HXuocri4tLWFifBxP/uBH2F7fwr49e3Ht4WsR9H0kY2msrq1hvfj/sfemQZKc55nYU1mVVVl3VXdVV9/H3CfmwmBmcJEABRIkAZAixKVWWon06nSEV17Fxjq8jg07wo5wWBuxu7alpcJrObSiRMpaUrxAkOAJEABxY+57eqbP6aO6u+4jr8p0PO+XNRhq1/+Wv9RDdkxPo7u6KuvL73vf532ONSytrwrr7czpR5HPDQqoMDWzQxhuZLwSHnv9Zz/FzVvXhCFKIJ2y263NGsZGJ/CFL/y21Dy1WhULCwu4dXtOmKaZ7CBe+Pb3sHh7Hl6ri9FECs8++hh2ZvMywEgwzId7e0iFC5LZ6TCAh9sZVTpkXSKM2MAoypaHta6P185exc276zLAoKUGw1zoHZqORzFSyCOXNNCqV5GOx6U+ius6BtIZJMl2tNSQkIPQ8uYWisNDGJ+YkCTts2fflyAqq9OC2Wxgx8QEjh48gG6thng0AvRckf+7VhvN+qYMoDmcpa85h2U8hwmmMkhmanpCfhdrChHr9y1qhFUqxaDs8+JzSWZnYOfEtHYywWTgJyCjI/dSf43293cFiCrP7XvAqqh3whKQxkEnwVQOjPl4tFPhoD2dTslQ+QMpu2KVCrDaH/bLYE6xWQnACWOW98x9r0XZASg2rWLAktGqwNdgtKmOKWHbKoYtr7ttc2+JiS87B4R8XcL0izPAUfmLqudBtnnAjhWPWdo99WCRaU9rAw6ygsEIgR/mGLCWYz1Ntp4KjA2g5w+IqgrtDfQr4lMaGJL3fVV/DlgNTGDF5urvvG/9r/UDxQQE9kOwOBw1DFyem8Po5BRGx8Zxd24eA7oBVt5RDnQZR6cxyMsTUgL/kJyquyFRdUikpoC5nigEFMCqWKv3fHol4MsWNUFI46DKx9DIiKigLp6/IM+Fz5FZBAnW/1YX+XxGJc8TWCVrNRqTgFlo9LaOodHuoNFoiSXPyPAQfKuLbMKAZ9IrtQtQteRDzrHM0AgiqQH4sQw8KnWiSXQcX84JhijpMb7fPlrtMlpmGXcWLiKa8pFIa9iqrOP99y7g8tkFhPwwfusf/45YDzUaZGxaSCSyaHVssRa6M7eMsBbF+PgUokZc2K0kX9AzWVQwkYiSvfsOHFoWsE6iHzCZlWRYA3j11Vdx9doV7N+/D488+iiy+TTeef9tfPVr/1GGVsVSAclMSt6EkOYimYrBsjuiwApR9sP9J5aU4NXNjSpsu4ePPPEUHjx+Ej3HEysz1vlUAKyvrWFtZUU+37Frp/RItAxjnUxQkuAqGeAp1kV8D6nssGxUtqq4e3dVfE7Z97G2LRaHsHPnLgzkB0QFx1CreqMudevQUBFjY6PS6xCcZVAV32P2PRye7N69C0OlQQHZq9UtqWN5HnznOy9geGQUD59+HO++957YlnHwQmC1ODQkIKpSn6Wkzpe1qYUFWM0PDKDZ5N7vYnpqAoWhAhr1Ctrt5jaw+gvAErYfcvsKbF+B7SuwfQUA7N73tN9otoUtyEAjCVGSQJUPqjtJ8LwXqKO+zkKKoQ2ZbFbkdywACKTSJ4kNCyeEUljSmFFjM2qg224Ky0jYR1oItcoWLlw4hzNnTgnzQryUAgCMRSaBNFXUKx8uMolYtd1dXUFqMIultUUkU3FUNtdw6/JF/PbnPod9o2Oozs4h0mwj7YcQdT2E6DPIYAmyaOi3fy+eIRQkMoehJeIIkXFDppXr4esvfg/hRAo3bs9j/+EH0LUdvPjiSwLwRkK6+Kuy0GUDTr/D2cVF+Zuvm4UIpTKU15ABJQEpAhZ0pHgXVrCuY2JiFKlkAvPzd8TfVq49G+KIBse1VJorZU9C6gsJ6MwJbSqZFg8z8RNSJltqLd/HdFBBBT14Tk2uYX6wgAY9juhVODiAjmWi2WZhSCkuZT9m4L1EANuQZiceNZRMjj6GkTgsR0OoZ2E8F0bErKBTWYHu29i9cwd27NiHQm4QYddD2DIRo9+V04LmthFPxkVe1zMMCbXpmBZ2TU0pqa/kHzAgjctEMYvF64wevX4Isb7Xmt2D7XnQjbhI/tqWhUrXhJXM4uhTz8KMxFCn7LnH6+Iohm5MF09ZFuySeBzI+Czqs1h+aroKxCI70XEFtBoZHsH/8X9+EevlCipbXXRNXsmogIoChfYs6DARC1kYiIdweMcwPv/ZZzF/+TwGExEMJGLwzS5034HG1PK+FcC93aafZxyArCLh7bdO99okxWCV91ARV3mtFLAavM+UL5Ot3PPwBz+4hMShh8Rrld6qtYtv44vPnlISM2GO8L7SpTHh2rOstoRHWb4mANdWy8LFa7P40EeeknVLINMhcOJaAq6arZb4gHK9s0hn4EW90ZKQIDYWaqtQjCbxmqPGi2ChwotUkyWJuMQRPQWwyofyUBaMmFJaMrkFAGI6sC8MNzYilI9NjJYwmEsJsNqsbuLS+ffk3w8cPoxkKiVsKMou45ks1qpNvHX5Bu5Wt5AqDcCQkDsfH/3Ikzh68BB+/K0XceW9y3BsyhPDuD63gGihCJcspERcBV90ORzwkI9oODhSQiEaxkg2icFUDOGe8p7jIIPAqkGvXt1AtWVBi0blPk3EwsjFNQwkNGSjvgCrtP5wo3FhXYui0gqAVT0G2wdqtoc6fesGSogOTWCu2cZff/tFOBRuRtSAg40EwRveu3PLK4hpwGgijr2DOewv5bGjkIXdqcCymqTFqqT7loml+SUc3X9Ubrhlerr5wOD4GCL5DFps/PNFhBJZgPJW+umyiSLIoOnw+H6yfaY831MspnC3jeFUDAU+gVYNvWYVO8dH4LTquLu0LMyc9a0q7iytYKPRRNcPix1ItWOjZrow+UbrcXQdctE05AYK0oQTwOAi4FlCplI4FFfrRIALAlgBw1nWCX9W2nn5uvhd+j0kUkmk0ilppMiEkaC0UA9jhTymR0sSQEfPNzaz2WxamKs8H+TMoX2F7aA0PIrXXnsT75+9gLsrZZHZpzI5bGxWxbPV83UJyCK4FtUJNnAPbeAP/snv4/D+/RIGRHn81kYdL3zrRQk2ob0F2cLRREJCmCiTp0UHFRC8UVSo4gc+5vfbAPAOkwHRfWxVAZfuO5fVjqGAVDLl1d6jGHribcjhBgiS60AkhlCIg7qOgPPkacc1D6VcEvXyKqqLCxhACLtGR5HL53Br/S7mq2XcXFtGxWzj4JHDOHzoEKobmygvLCIViSIhIZHkxKpQPrtnSShhL+KhaTXQNJtID2Rw/PhxLK8uo2OamNwxg0argYsXL6Hd6iA/MIhD+w/i+tXrSBpJHNp/CKXBElzLRTqZkeb62u1bcDUf+w4cxLPPfkb2GzKxNja3xCs8KmFgIbzwwjcwNzcrvq0EvrhHjY1O4sETD2Hv7v2YX1hEsVSU1ze3sIh6s4OzZy/hW994AZ1aC/mogR2DRXzmiSeR93ykXAcJj8AqQ3KY4MM1R8aqOsN4nbnnupqOSKaEl954F4wzXKy0UOn2gHhSPJlt15bmPqJ5OHJwPx45/SASRlQCKQmLZBMJ2XucZgtmmyCsJfsiQQIytCmx5f1RrWzKOUnfb96hU2MjmBkfQ6NSQdyIiNQ/FY8hEafw20W7WUez3Q68hJUXNs+/RDIhH3xsgpGyFgkCSkARMUglqac0nsNjAoV8X6m64f5COyOCohJvJYxVN1jL6lwQUFWOrf59rGwAuCYpV+a9QllvMhFXBwYBUbHI8KReZG0kbE75v7rfZe3fp5FQVhgI5L7Kw7v/vFV4lWJwSigrv1cdOmpdyJbCE+QDli0fi8Cq5/QQJXgdAKtiJeQ4Yq0kwG0AZvbvQz6GhPKwVBBg1ZFhX9yIi18m929l06RUM3ysfC4n4I8KAguw1Hv1QsCm7dcCBFfvWX/c18IEFgtCGKAV1z1glf9WPpbikRswWPk8eEntUAh2zMD5mzcxsXMXJiensXBzFoN6DHF6X4b4nF14IQKrymNVBr2U9bsadAKrQX3KRULWvNR6QfBZH1iVuC8Cyj0PkWgcRjKF6noZNy7fgG2aUusK+UDYrZpiZubzUt8z7IiviaAsA5bAkMJUFvVWV/oNvvRSsSCD7DTZv1YHPSqL+LmmoeHYCMdT6DEsUTNga1G4WhS2ryGZzcBIGCLLN1JhdKwaytUlNM1NbDRW4es2lu4u4Y3X34fmGNg5vRenTz+CAusFh7YeNpiVOlgYkVpgcXFV6iIOCscnp8Wzlj2AWPfU6lKHlkolVOq0AsjA7JpS07caTSFPkGW5vr6K6zeuy9Dn0OFDOHriKK5dv4yvf/PrskaKw4NI59Jy79HbWwt7qDdr98BPetwaRlqeH/1Wt7Zqst89fOoRjI9MoFatQw+R5atLYC1Zq1y/hWJRzkoyVnneE+SkryprQjJTOZTheieLm6QPslSvXL6Kqakp+e/5PINCB+QWJlOVLG0SIyjpp8KEzFVaBMTjrEPD8joJarPG42sZGMgJAMtBBms+vrdkzI6NjYvib2FhEVevXBFwl8NSgqvcN/jz7LvEt5l7FT3hbRvJZEr6GgZmFYcKSCWTWFu/K/vpNmN1G/7YvgLbV2D7CmxfgV/IFRideNznBJkFJtmfQqwMBvoKq+v7t933efC1RruFgwcP4rHHH8PMjh1y4LFA5N9y0DE4VbpPxUb1XFuCQtjwsdw2uy3cunED0zOTKBWLcgjzcJT8UUrqY1FhxIovE0NeXBqpe+DvTeSSWFyeRzJlYHlhDjcvnccX/7d/hfbKKsy1dcRNB0kfAqwyNIZNANMafMoUZaIeWPlHNDRpck4/1GQKTjiCtXoLP3v/HCjkPn/lOmZ27xW2xRtvvCWeSCFKoMIRdFpk7UQQT6eFkckiWpLO6dXoKGCVJTsTbgUgluaOXkq2yO+ee/YZCeWZnb0h0h9OXjc2yyIRY2HB5M4++1R5SUXRDYBVmwEUPTbjKshEwG96Vgbm7SxUJQE4RJDRgpFICcOY/qrxdFJAuUq1JgwUFkkix/Z8dFsdAVQZzkVPXF2LCFvUZrUciYvH4oce2IUsurh7+yo2VpfEhD9fGkM8nsRkaQQlAhtuFymzjojdQNKgK2YP3XAIXSKEkRh2Te+U3yciPzao95Tvyq+O/mgRKf4UqCMpv5Qo0p8JkPesTruA/BAe++w/wu3lVTTbLcV8Zlp6uyXAjO2YyrcwCHwhwE0QVTU3gZ+UaUrnF0+kpBj7d1/8v7C2VsHd5SoiDDrwI8L0cy1TgnXCXgdRr4vhnIFHj+3FRx99EGuz1zAQDyNvRCW4iqAqfSIVY/XnVP0B30ZJ5u7dY/d4M8E3/53KTwGrwX9TqCS6DAlzXXz12l18p2zh0Wd+BW9955t4qqjjuQPTslYZ9KaCR4KEZ/jodtoC7DS6DvyIgbbj4frsHD79/GexvLwkbCp6XYacrvjhxshckdRdFWZHz07xUO3a2Ky0xVOYAT2drilsRRb2itkUSP7JomDDJbZ3fM/7jJY+gzdg6gYROwSCXfoH08eNa77bltAqXnsmFPdMlar9+CNnkGAiLENOKNOMGkjlBrGwvoXvvfEeVujlrAOdnonsQAb/9J/+AUYGi/h3/+p/x51rtyXlV4vEJWTJTyZAIWw4RusCB55tYzBuYCiq49BQESOJKHJRDYkIBICKcs06PQGSk5k8eloUm/UWGu22vL97dkwhn4wgEXZh+Cb8bl18njsUYQb2Hj6DWjyy1A207R4qZg9tLYp4aQK9TAE/OnsOZ6/cAGJxgKxxhrPwvbRd8TZbKW8AroU9pSKOTYyiEPExljZQKS8hZmjQY7zu9CcFOq0uxgbHhZlNX1OG9UVzGXTDQDiTQYRgoZESULUn4Al9VdkkE+wm3EPhqC/p4lG/B6dRxWg2KdcE7TqcZhVpXUOtvCoSZNq9NNtdYWiSBWx6IWw2W2haPVQ7FrYabdQ7Fupt814qN1nKTGwX+woOVMgOY8oy225hQ4fgEvQmyBokitNrknuHxUFURIEatmsJmDaQz0ky/Pr6GkqFPIZyGYyXisik6Gvnyf5WGi4q6xGXnr+0VlGhi2yM//zPv4SFhWW0u7asXe5vtUYLqXQOjquJfDwSCcFzu3SNQXEwg3/y3/w+RoaKAjAlEims3F3Ha6+/henp3RKAyMAV+u2RnU9QlcxbDjEJ/dwPrPb9VvvnL/d4sUn5O/6q94JpZE9QQTMaWWay93BfDdh9AqzSBiACRi+RsarH4uItyxCjlKEjnzRQzCbR2CyjUy4j7biYHBgUgOL1C+/jlbNvY668hqZj4dCRwzhy5AHYrTacZhsxHxjO5iRpnL7SrCM4HCRDtdquoOXUkC4kMTxekvN9eeWueCz+0kefkgHtT37yMmzLFdbT2PAYFueXMDU+heNHTiCu05eS7hA9vPSDH8CEi72HDuDIsePYtWu/yPld18cPf/gjzN66haHCgMiIK5V1XL9xTYAZsjSHhkoYKo5gqDiMc2cvYnFpGY8/+WE8+tijqNbr4qn7rW++IAzj1lYdo5kcju/ajacefBBphlX2HMVYDULciKlxMOgKkCRacFGCOKEoWp6Ov/zGd1Ht6fASeWHJdXrA+lYFpm3C5b4aDWNsjJ7y0ygNFiQJvFAsIJ9MItLtwqlU4ATghml2hcUpifCBjyftCCT0ze8hGYvKuhsazIuMmuEwugwpe/J5KhUT4JTnX7VRR9vsCruQ8mpdVCAaioWiCiulrygtCMK6CrHsqRBGDj497g2UsjOAiWeEgJn8XWEVIESLmiAo8d6Q4J4FgKxIOQMIvvCe7kv3uV/wfuRyJXuTR52onmwrKEgDZDFgp6p/3avi1EyZjFEWPUE4aJ8BKGdn4KAq4aH9mlZYrYGvcXAW3zt2fd5vDPah12pIBU4Fkn8BnnVV091vyUHffP7hviWKIo5bGKbp9WTYRjBc7KAC2TIZqwR5mIgu4DHZmGqEdV9o1QcEBzVT4oBLfe1+r9Xg5d+zcegDq2IfFASmsqYmY1gG2JIGH4JDoMwwcC4AVhlyNH8fsBqVkDYCqw7csLLREtsD7h899SE+q337AQ5QNe41vCcUe1WCxcTLnkNLX/b4TtfC0s1Z1LZqSBoJsZ5iPUg1En1Uec2KhQGkUglEVNaZWFhx2MohY2liWgawTQH+bPQYttRpIcncBp8DbScYsGjocACt6XA42EJYQur4N/dBel3LTRT2EDZYX/rYapaRKiRQbqzB0Wxs1au4M7uC8cIMhgvjcBxflD3ZTF6AVXp5p1N5tDtkNSvFA4OgOETjfkb1Dvdu3jNcMwxU5fudSiextbklwCpZ0LxvCKxyv1pYXEB5Yx2F4iD27NsNp2eJFcDa+griaUO8SJlPQMuDkMZBa1POLZ6dHtcsdPFkpwc1WfoJI4WTJ07h1IOnhEjgWjb0MAkDmnzOXoVy+lg8LvUUL3jfDoA1g7KxUMCqqBBp9WbZeOutd7B3714MD4/K17imySJmL8P7l6+HDFVmH4gnfywme/GuXTvFU5VrMUXFYKcj1i30ed6xY1rA1a7ZRafVEXCVoG4qncbly1dE1cKwZJJ1lpeXMTA4KJkVcn/euzfUXsDBaTqdEJ9YMmDXy8vidbsNrP5C4ITtB92+AttXYPsKbF+BiekniDqpxNIEJenKt1Ma+KDoFDhHoTr3JEYs0gjOPfmRJ/HgyQclwKpfOPKQ7EufFN0urJgkelhSPm1hR5LV4GNjY12AxunJKcWYkF8WksR7YbmS/Rg1BJghU65aa7CSRyqXRLm8Ct9zcHf+DurlNfz7f/2vcePd9+FVa0g6PSToIydoDptXGu8zO4eBDCykFFKlxXRUOC3WItASSfETJLB68dZt3JpfwtpWDYl0TooVGrSHWJDZjrCRHFOFIhnJJA3rhBFKUI+gAK8fzeg5qe2HJBgxSlU8KTIKhRz+x3/5L8VjiM0DPYfW1laloFpaWhJ2SmVrq4+8KQN2hjLQxy0Ic+K1ZYHcl3n1f59iYJCRGZJQC0mzjUTkudLvjuAEvQf5PCnVIQuA7Aw+Z07OyYhjs5pJpcSHj/Ihppa7ZOpGfHzmsYcwmtCweOMybly7jFA0AieWEG/MPTM7sJ+BMgkdhV4H0U4VySgLZRMNyoYjESSzAxgfmZQCR9gnUthSh0fGD6+XsmlgtJnAOQTZ+OTDEfi6jk7PRZtT85CG+PA4Hnz2eVy6dks8RCmz4nvQ6XakOWED2y/6eR3I8iWwSvkS+xi2ZmSjaKEw0pmcyGO/8c0XcOnSDdy8sYREIoewZiAZT4mXXcqIQOt1oPc6mBnO4mOPncDu0QI6m3eRj4WQ0cOSpkvASwAGvj6l8f35zSawhlAYab95UvYA6lvv+35lqhqwOvpsTx9dpweTPrO2i3/79i28t7KF4yOD+P2H9iMdTyKeTMGIJ8Wv1LQdaWY4qCCb0HRdrG9WJYQqHIuj0eniU5/5DK5euSxepGRcMgSC7Mx8IoYUr6vVFRCG7HIjGoNp99AxfTRaXWFBEJxotsiAdqWJYGPBJkpsASTQWAGp6qr0k4IZxEOGa0h855SUUBwMhdkq/40cc3pikmnrmhLGUhrM4viRw2g1yAJRoCP3mYiRRNXq4SfnrmKhVkfFMbHZqiKWMvB7v/976NSb+M5//CZq5Rqi4ThCYQO50jDqLhtHNm9hePTGdV0UE3EMx6I4MlzEjnwWBhs2x0RCZ/AHA4+6yGRziDCYxtfQ7fnCJOVg6fCBvRhIRaF7XfhWA3azgsJQETWm8tKTmACzrcIhGCZVb9uoWC56RgZabggbXggvvPIaql0LITakAbhIFhkB3Wq1ic2qsms4Oj2JU7t2IOl0odtNtGrryOQSirEj7CyynDTk43nYpgPL6cGP6PDjUbTZKNNzsTQC10iKjFkyzxlwxPeBPnb07RSmFIcKPQlD8jtNJMI+wnYHdqMCp1kTT2GCcoUU/UUV65TNdcQwZL159C9NJNG2XWxUGqg22yhX6+iYjnze7joCshJ4iRkJYcbY9ECmZ7T4JEcE2OF6Flkx1xEBQ5Em94T1QnsVy+pA03wkmXTuuZi7fQuFQl5Ce5gATa81ssRKgTwxnUxIQIooCWIxpDNZxKJx/PEf/wnm55fEK5jeeUyfpzcg3wv66kX0qKxi124hk47h8cdO4fO/8euIx3Rh+3CtX7x0DWvlLRSKo/K8+Rg8y0QhQpCqZ8u9rgZkHwzS7gdWVXi28i3+eWCV54vyX1UyYgWsSmJ9YEHSlwwLh5XvZ0iBqi0mOafSwtqllLaQz2JypIh8JgGHXutsnhstxBi4Ypt458pFfOXbX0cHPVRbTaSyaZHsxzhEbHcxkEhix+go8omknDkxAt5woUV1lGtryBTimNg5jEg8jLmFeZgWAf4GPvMrvyLMphe/+10JiHn49Bk06i3cXbqL6ckdeODgA4hHCa5EsDC3gB/95Mc4fPI4zjz+mFgM0emEDGPaunzta1/D5UuXMFIakvP14TMP4vadWak3yBLLZnPY3Kig27Hxwre/i/xgEZ96/pdx5pGHsblVxfe//yP85Cev4Pa1WWzdXcdEfhAfOnYMh8bHkAeDqwIrAJ93SHDI0tqnD6zyjNUj6PRCWNxs4YWf/AybpgY9V4IXS2GrbaLSbMoeHNapdokjHGH5bdQQAQAAIABJREFU1UMunRFbi70H9qKYSmEwEkaaQZutFlr1lpzlqTgBKFeGFp7tIJOMC1O1Z5vIZZIoFQeRzaQQ45kfeJZ32k3YVlssduiFmMnnxBO2ZZpoMUjH4ciTYJWGmekZqW3I1g/7QFyPIk6QsOdBE+FQSFLD3ZCmwge5dlnv0A6ArFCeU2R+8/vpu6oKx3s2SDLgk7UaKBR4vTSIrUk6kZIzX/4j7ZvCmjpjeK2ExR2AiYGXt4Da/d/RF3H46j7iH9axck/IGdJXehDwVw8gY/WAufoBGKO+pjyPRRoCPRITEEyp/pWfqgSHBke0OJ4HKhKp0QTdVUMSqWPJWiXDmQFLDA1jgFXMEGYt6xWuXda9HOp8wJ7t1wP3gapKEyKS7X4d/v8HrN6zCJEBh2J7sl6XzAOydnUyjJmWrtauE0/gwuwsxqd3YGJ8Cku370h4VSLEgCpJDkCPVgDhgLFKkb+vQXehGKv08yTTVPYYiCpMhg1UCAUAqwJWmQ8QxsZ6GbdvzsIxLeSTWQn3kiGl+LGGYXKPh4/hUhGpFCMeg/2dIWK+JozX6YOHpV6jFz/tuRZmb6EjnvAe4mGezz2EeN05AIUPh8NaPi6JAqEI3P6giYKLbgf1Th0mAy6TOryoh8HJIrohC57uI8SaDgZyxgg6dRvLS2soDJWQyw+i1eygVm+JB+vgYAnF4jCKxZIwc2/cmpVancO64ZERUfexn6HtCVnnXF+1akX2cK4HAc5DHODFUK9VWc7AJUM+pmNm1zTeeOtnOHv+PZhOFwkCzromFgDJZEz2UwKdetQQH22zSzXGADodB/VaS/a8wwcewBOPP6EUbuK6REVIYFkmA8UQMrkBYaNLkCpVdmTUBjZZtFvhmW6aDJVTQ74rV65Jn3bywYek7qEFAFmuluXIf6eVg1JBhuRMJEuVIO3RYw/IY9C6heAr//v8/JwArLwPSqUipqYmZOh85/acWBIUCgXJ8OD3Tk9PS93c7nSEiUrbApJNuA77lh78/ePjIzLI4+9yHUuUAn07jO3uf/sKbF+B7SuwfQW2r8B/8Suw/9CzPsFKHqI8rBVrh8xLMhVVcaqaurBMMnko9UOTGKrw7LPP4sDBAwKE8nv7U8M+2Cczdo1FJPmfDMEh4MhD15eJMv3Q1lZXMDo6IocfD2GRYIlkSfl5EdxjgV6pNSQl3BCpZxwbG2tYu7soBdWu8TH8s9/9Pbz301egt7tIMKGXHqtkVAij01XJrgq1E/Yqm3X6MJluD3UWd7E4elEDq7UmLt26g5+++Q7S+aIADe0OAyUUY7bTbEsjpA5x+uWFxUvLdMhsYlOgUm0VOE2Zp0p0JxOQxUskHMLM9CT+xb/473B3ZRmJRExM+imJozTz2jX6wnXwox/9WK41C6ZmoyGgXy6XVe+BRcYqfd4ITAUyKnpzBmC48hjzoPEaGDGZRpPpRVYhva4YAMWChmbwGoFaj+8rQVvlcepKuqgjjCayJIxEQoCuiUIenzx+EGNJHatzs7hy6QK2aCdAewJaBmga9oyN4NTMBHbGQtBbm0hFKR20UOuZ6CXiGBwaQSqWFmCVjCpND4sNBcFDXi9hyzCt1OPrUQAci/QQWQBg0rgFi9c5lUZ2cgbTRx7CjYVlFdAicjfluEYZkGV3lfeSSOEUE5ogI1878WWCrCwIwyHlQ+t5IczOzuPb334JZ89eQyqRQyKeRUw30G01kE0SLDMR800JJvr0Rx9F2Gwg6naQjQIp2mlQ4ktwR5rvD/wP+9hqn4UsDVJA0O0n+6q5ws+DsPw37yu5EtLABGwYgpb03+X7Tjms5QowFdYNhJnkyvTWHoTZ2iQ7sNGUwcTKelnYhARWKbmPp1JIZjI4deY0Ll+6CM8xURrMYCiXQjqqYd/MBIZzKXTqW/K66NunayHU620k0gUJkeB7yfuLjSR9kLu2ja5lw+TvbnfQandl/dA3lVYMLLwtMqzFB09MZOHRj5jS88CPlUAU7yf6YBLUds0WjLCHieFBPLB/D6qbZWF3JDgQ6THczIEWjaMdisKM5/Hj98/hwtwsqnYb+VJBAJRb126huV6DZ3rQfNojxKFRsk2WVzqOEBEElyxdDwUjhsl0CsdGixhLBqFkPUuat5DL/cSWYAeC/mz4tECqyPdr3+4ZJOjiYbXgmw243SYGigU0KX2PROX5EsQQOW4ihc2miYYDRHJF1Hph3NjcwlsXrsCh/D9mBHYL3K4iaDea0sjRTzgTj+GByXEcHh1GxrPhNjYRCVlwaUURVSnqMkBwgUwsKywVsiZd7umpOPxkDJVeD9HxKTjxlMgj+Vo8n8AY07XpV6jSxeS+pA8ePSzNjiSZtytl9LpN8eIr5rLQKMHs9ZA1DAEphSHuOhI6RGYcQeQ271/blSZuvVITz97l1XXUmh20aRXQaAhIXi5vwi9kBQQme1la7zC9gg2xmhCgktYSVGVz/fQ8DOToV+iI9FnCrrodtFt1afAIELa7bfHyZbNqRHUJWhwbHcEwfaJHGN7CABJdgFXuv2+9/Y7IKVOpDCzTESsYPhcyk1TuGteRg4QRwm/8+ufw9Ed/SbyY2Sy3Ol289P2fIJMfRERPCBDI+4T7rGLvMIyJPGnlX3m/DUD/HO1/rc+Mux9YlXFLAKr2/RkDWDwQSisZgDDGxO8w+BA2OP3M48IGJ7g6PDSIvTumoGtAt1lD1AMSDJvpmNiobOH64jy+8rdfhaX56HqOMPvHRkfFC3Rp9g40svEsG/FwGMWBHEZHSshkONRhYKSJMx86IeDq5esX0e60kUwlcHdtFZ/45CdQGi7hjTfexLlzZ/HsM8/gxvWbMswbH53E1PgkUvGUWAC98+bbuLMwj8ef/iXkh4fwxptvIZ3KIZvOIR6L4+LFCyivryOV4Knv4okPPYrNzXVsbpQV08p2MX97EYlkGgtzy3j4sQ/jl55+GsWREVy6fAV/+aUv48K5i7AbXVi1BvaMjuGJEw+iRD9hAVYdxD1HGNtid6A6eAGRCNR4egQ9BnraHm4ulfH25Vk0PQNWOImOF0aNA4R2Vxi6jmchm0tj/4HdOPTAfgH8vv7Nv8XQyBDycQOT6SRGyZ5vNtBpdDA0kJdgrBBZkfQhpZVHLotqeQOO1cHEGMM0C8KCjRkRNOt1YcRx8EyQ1fMcNGgt0OshNTiATLEAPZmE2fPQ6HbQsSzs27NXgJRus4kQB9N6FAkCKDx7eJBwVZG9ScAsCHyTYQtZkYIvBozVAOSXgS6riaBO6gOryt7UF7YsvXjvzN3BkUOHZfhOj1XucXL+c4DiErxVAVk/B2ZyQB6A23Im8gwksErQUwQvruwHfA4fBGmxXgomlwHFlUPvvs0I6yXWCKzbOGhlzZqI00u5Kd75fL/JjkwY8XthVHL/CVNVgbbK3/Uef1SuEwfZvG9Z2/Bv1oask3iPs8aibYXP59qn3Qaalr/LqvvPAav3QOGAkNCvH/qhkKzZlXxbebqyMmIYKP3BCZ5JaGs8gasL8xgen5Sgo9X5RRRicSQISBGg/zlgNfBYvY+xSpCVhANVpylQVVir8jn/VqoDrpBGvYGVpbsor64jk0ihmB1Au96EQ1Ykg5diMbR4/cKa7CEMu+X6JVBOKwrWGtFEEmO79iKZzsprIIv19qWL6JkdGTTGWYNRC2V2ESM4HKH6QgG9PoOvqCBj7R8Oo0tAOxyCgx4aVgdVqwU9YyBRyqFit+DqIaTzeaRTBXhdA1sbDVoXi58pa8etjS16ZKDZ6ODo0eMYn5iSs8sOPFNffvmnsgb3H9iPTCYjex+VVV3TkjqeNb/qFUJiC1GvVaDrtFJTjM2luwswrQ5OnDwGL9TDq6+/onIDDFpbAZ1uU64RVRoc2hG8prrFMl1EWbOaPQFWq5UG9u7ajyc//BGxAIhGYnKmK6sPXwB+qjYIGPPMlvPU88RDtdNWNTTl/vx3P4iN62ppaRkXLlzA0x/7uLBKNzc30Wy25Ixj/c01TtsE5m5wkLCywuyCLVGS7Nq1SwgOvCcZWszrw4ArhunyeyYnJySQstvpYqtSwcL8Iu7cuS3e6TMzMxL4NTAwKP1PpVKVOl6xsVm/+KJYSWeSgdWAhkazJkqSv0Nb+C/eU28/4PYV2L4C21dg+wr8Pb4CY5Mf8gl6sAlWeTIsRFkoIUicdxVQGAQAsRjgwUr5eLE0hOc+9Sns2LkzYAgqHzBOY3koi/RI2AdhZDJp1KtVmJ2WTClT9DLsOWjUqiiX10Qew9/Lg5bNLhvYVqcjz4uMNNZa4gva6UpwQM+zMX/7Jt5/+21kjBg+/9nn8dSZh/HWj34Mw3ERZ6K858HQNPEaI0TLYscVbzTK0TU48OUxB4dHhLHqhHVUujZuzC/j6twCzl25jkg8LWzNVtuSxE2GSTWrlNbEhT0qDbA0V76wdpVPnyVfV0EJkOvABiQaDUvaJVkljzzyED796WeluWah1Gezsvjl7+B1+Iu/+IsghdbB3J15mfhSKsO0TRZHZE7cHybGf/eZxvI7EUIiGketWpVkYfE0Y6Ok6zKl53Ml4MqvE3Qjm5MBVneXV0SWx0l0H1wn4M1k7Ycf2I8P79uFiaSB6soyzp0/iysLi+gymEqPil/rgekpfPTYIeyNh9ErL8MI0SPOQSvkIJLPYmx8CmGHAQ4MImAdGCRJE/x2XfGuJFuFb5U4KNCqgu9hzECL5vuUToUZSFBCYXoX9PwINhpthKP0DGxLU8X1xLVIj1VKjcRfVWwAHEmoHxwchCYeg/RRVeBxJpMTIDCqx/Gnf/r/4LXX3kUmNYDBfEkVmc0m8kyF1xwkNAcHZkbw2U8+gY35mxiIaUjrkAR58q4ds6uE7RI9rBpw5Y9KEOV+/+KAghNY5fZB1fvBVVlDAsaox+H71Wd8sogmjNTTdMwtraJcqSI7UEI4ZmBhdR3La5uo1Ftoduip2xUfwR50YVmyl3PoiaeF5J7i2ro5exUG5VkMrdF9jBdy+MijD+Hw7il43YYAZ1kjKuEoLKJdX4cvoVZ9Jo0Cftm08L6lXFp5qykQu9k1sVmpSmo7rSi4phkmRtA1Eo4K44LNE/1YCboyZKswkBN/Zt/pYnpkCHumxoRXSWYcGc4CHnk+TIeyyxCi2SLCxXGcnZ3HD995C0uVDWRLBWzVagiHdIwOjMJsWrC7PURjKbTZuEU0SSjvdhqwuw2RtU/lsjg2M4Ed6SS0Zh3JiIZMMoaQyzAVNt0xYXMItUQLC1DMd3Z0eAQ7ZyZgd5owW1XwHSLwKIzxcFQYq2Tz8npokRiMVBrlegdNL4Lk0BiW6m28fvGKeMUyYCzMQRNhBIIYYQ3lu2VsltekId83M40dg3kUQ0AhGkK010U+E8eN2esi2xwoFiXYh687bIcRobSfzCI2loaOcCaJDe6T0zthxVOwBEjle0ipqBq4CIgooSmyYOCaHYwVC6iWV+B0GvLvVnULPaeLzeUlpCM6SrkcMinV1BDE5CViWIX4HQaND8Fl+i3n80Vs1upqjbi+eGUyQfrW7Vnc7mzBVrHtCIUpWeY+Ru88ngmq0RbricCXdahYVKF4fg/ddkvS13OplAA4bPSbsj9wnyM4Ysn9r7xLlSRxZGQUk5NT2L17tzAcv/H1b+HChUuSVEyGP9mU9JLj5eAQMkaWa8RHZWMVv/LLz2L3zhkUhwZRLJUE+H3phz/B7n2HhNUdiZGxFZGhGMGopBEXCScVGJTAikdxELxzP7DaB1O5B/U9ViW1PQBW79kFcFegBUDfBoD/PWCSKZ/j4N4MhjcEnMj4pqJj764ZnH7wuLC8qlsb0HpAQqdH7BYuXrmCy7du4AevvIKljXVEkwwFG5N1nowZiPo+zGYTc9euo1WtIkZFSTKOTDqJZDqJEyeP4sHTh9FxGpidvykyzmq9gmqjir379uDQ4YMSynL+/Hlcu3IV6+vrOHXyFPbs2iMhYAS5mrUmfvryKyiUSnj0qY9grbqJL3/lrzGYL6JWqeLwoSMYHhrCytIizp17T9bix59+CvNzt1EuryOTyYq9A+0GNC0Ks+PiodMP4+jJU0jmBzC/sIQfvvRDvPSdl7B4YxbomDixZy8+evq0BLXpnRYMBn0JsEpOWDAAE99aBa5amgdH12GForh65y5+/OZ5IFVEGzFYmgFPN8QXmaqRgWIOrXYdR44dwud+7R9geKSEt99/C5M7JrGxuAh7bQUpqwO/2UB1s4rBdFr8bOPhCFIckna6En7HBHV6p46P0eZgkDbvyKQTUlMNDOTlfmOQD2stDpLJ3GNwHeIG4rk84tksNPrhIyT+hwQ3m5UafILkWljCyEKOK9YoYgMjro7KioPqBQFVBVD0JbyLHpBMrZe/CawKqEq2uXglCBORxyKVKjxzaEnw/vvv4xOffAZrd5eExZgm6zkWg8V7k9YK/N2BN6iAIhLaowYRyoucoKrIkcRiQ7Ht1KD/HilAAp3UcxKQln8HzFUCqhy2EGDifsd7jMMVqcXSWdRqFbG24ksgeJMmu7jbFv/3PhNUsVuVeohfU56pAas5GJQqf30GffG5Kg9WZS/AYbKquQPT/P8s+NNn0t6z5+rLnu8zDuAPcs8NbM9VKG0oJK+F9TTBaF5b5Z+vwYSHXjyJm8vLKI6OoVQaRXlpFYVoTMKrdJ+2DFSSuHA0WgEEdgcCrHKITOsP5YvK/bUv/XfpICFhsQEQH4LsJctLy0JMIEPZYP3VaAvrXaePOH9TCJBnqUcwwWFhMi5DAWH7ih9/GLFkCrF4EqbF+iqMTDqLleVl5BiS12oqyyDu0JaJpBZGLKqj69hiL8D7lKAqwxVp59AyO+g4NqKpBELxKDbbTVhhHzNHD+Ldaxe5CSI/PIJu14fWSwEuQ8hYd0PseAg6Mgx2x8weGdYzsCqeSIpNF/cxXv/zFy/I+0kJfD6fk/dmrbwhdSfPK7G/4GCKpIE6w1dNDAxk4fkuqrUtNFp1pDIJ7D+0D9/97rexXl5DJBYRcNXtWeKnzHXJM0oLRxGmf7amy/CVQ8iNjSrW7q5j//5DeOYTn0IsHBPWKcH8dDIttXarSTbpOoqlYXnOVByyz6tVayLtJ/DJ85A2AFKjB0GpV69ewwsvvIAzZ87g5MmTckaur5Xl3lNgPsO9FGuVpA1eI67Fq9cui4XA2NgYaHPSaDQwOTmJnTt3Smjd0tIiymUOxDRMT89gZKSEV155BXdXVpDNZESBIOQbhOQ84dCCrFWCueq59TC9Y0LuKa53AvPMDuAXthmrf48Bj+2Xvn0Ftq/A9hX4RV+BqZ0fZdeKTqcl/nQq4Vslp5I1yT8E2JSUyZFCkAAM5eqf/sxnhK2azqRV2rrFqakjRSgPNx6uPET5M2S3cNoYZ1iCweAMX0lLQ8BPf/oyHn74zD1vUR6+E1OTWFvfkJ8vDQ8LGFZvNoWtysRHepP+1X/4c8xevYJHTj6I3/q1X0U6FMbG/Dx0sqMcJnH3oFP6JNIssiQUm5GlLBOZKYmLZ9Pww1F0XV9Au46vYbXSwN9860WR9iJiCIPLYnq1SHZ06EQJ2GTYKlSBbEs2LQyloC8sJ7+UolPeM5DLY6tCFpngS5KaOzE5hqeeehInTx6HbZsCEtMyQKUoqGaERczcnTtIppLIZXIyASaQxQLonXfeweqKSuTkj/D1CSvB4vNR7C1pOuhRSXAkCD7he0umEpmEHasrDUnMiCkmYU+xPD94nEAqRwU+c2Y0D0bIwcMH9+LgYBp7hwqIuC4uXL6MH737HqZOPQLHSIjvY9aI4ejEMGZ0IO20YHhdeL4NSw8hmlcNbtSlNxwDNFgb98FGJdui8EqaD/HoJDwZhsfwpXgCNdtBw3bR8TwMjI3h4MnTKDdtbLU6EihhMiXcVeES9HCi3FJek+MErGrlt0pZJMNSWGDyD9lbDCKjXJ5957e+9RLefOMsWk0L2fSAhFhYnTYGMwnxzczGfBzeNY6PPf4Q1m5fRSkVx2BSByEwMh758UFsx/3cE36umhNpEu+T/977Wr+/km8ILObEF04FUNA3lY3wRqWKQmkEkVgCV2/O4vzVG0jlCjh49AS+/uJLmFtaQa1jIUQGqx6XdWxTAqYnYdlMKiaI2UOz05J7dbAwgLn5WeTTSSSiYfgMIAvZyEZD+Gf/9W9jIBFBxOkAdhtutyVNJAEwzw+8PO+T+hO8U37JlD2TkRwRMJcBWhySkDVMX9Z6o4FqtY46vQRrLTQabXRoCRD8HItzFsX0WB0pDmC0kEOOXgAOAy/U/sF1zXUiTELKnfUUeskCWloUr144h3dvXIEj3oeUKKeQi+fQbZhwLECnd64Wgum7iND+IBaCb7WRCQNHd05jz1ABgxEPutWBoflIxHS5l22rI+wHNvLKioB2Bpqw7fft2Y2eY0qIRsgjNOoizMZdPPc06Im02G8wgC0UNaAn01ipNOFGU0gNjWO2XMH3Xv0ZTBF1R4TpSLYOwQKu77nbc8hwMOXYOLZvL3YzmIHp9D0bBmOnfEcS2e+WVwXAnZicRi49gEwsI7JiApgSoJQ00OZKKhZRT+YQGx7H8vombs/OYXp6J6LRBG7euB2wArPCImPoXs8yhbFL7+pIyIWuURrqCShH1pDbaqOyuoZaZVMYxRNjo8hnEwIAubYpQ6Q49x2CCtxTyeT0fGEUMgyNbB6dAXrxOJbMTaxulbGyVsbmVgMmDR4jtEaIoBdikxsVhg6hLkobyWbh1sHUbavbhmtbMrySvYEMfLLLBOBQDHbuuwJUBOuIezYVFmwGCa7U603xpSWjnYMr8cqWdo5nAT2suXky6svGE4+dQWFwQDytyUqMGAlMTO9CdrAkQStqeBAWX12H3qagrDWMTs9BOE5VQVT2dD5fBttwb6DagH9zT/tP2aoqsV0FM/XtX8i2UwAtQQdhF+lkcEIx1nxPgpJss4Ns0pD3sGd3MT5cxMH9e0RWXhjIi6d1tdbGVrWF85ev4i/+36+g0mqiZXXFRzSRTElQSZI+dwsLOHXsGO7Oz6O2sSlBd7zu8URMzvuxyVEkM/TyDCGRjktISSQaQSyuozg0gMmpcUxMjotc/XsvflckoUePHBaglKE/hcGCpFd/59sv4MFTp3DysUexuL6Gr37t69L4e1YPx44cw/49e0Dp+51b1xEJ+9izewYbG6u4PXsLrWYbmUwegwUmSZPFHUYsnsbew8dw4OgJsXb4+lf/Fl/78l+jvVFFTo/iwb178fDhQ4g5JuK2DcOzEe250OVE4r78wR4nrDxDR8+IoWK6eOvcdZy/uQAnlocTTcP0o6hbDla2tqAzIV5nPWLjyY88jt/4/K8jnU0J0Gw6HFzFMBbX0Vmax+svfQ+b6xvI0nqow1BEIBHRQVOh/n3YaTWwb/dOjIwwUMeCEdfR7jSF+ca6R0GNnD1o6PQ82KwPCF7m81iv1XH2yhWMTkyL3y3Zc3wPu42mAKu0gLEaTWg9V937Pu1nmKIeFUWGY5ni40pQUUJJQ76ARIplSiYr12LAZuT+zPuPwCvvQdaI8IV5n+B9SyBPo1ersgQgE5QWA/z8ftk761OinPck7xys9XjahkU6vLq6FjDPNambFOipw7RVgrn8fBCGJVZEBFQl7C0IlqQtB+Xzvd49awEOXkQNw6+JJQenFgpA7j+WOIeLnZFirPJX9L0fCe5w6Mw9j6+V9Q3rWAJiBK1oWSLBYXyMez6R6r6+x0rl83SVR60Mg4JhsbDVJfhTWXr12e0fXCPlW0uPfXFUklAqZbNk0audAyPHgZHOSkBUe6uGiUweXrslfuKaRkDdhsMAK/QkrCrsa4j5YUR8VmuU/NPyJYYWvXtFERaWv7lXhPQo5pcWBXDrtHkmsp6MQGf953IQHZLHk+EY+w6+aD2E6ckxRHW+/4FfNK8Ng7m4nijnl/BLxS7m4Jn+3yL/hychehz4xEMReb62R3BYeb86/L4ILXjiAqzKvRuOKDZ+yEMvpsM2dFyan0Un5CE3PIL84ChSsSIrZnkdBFXZC2SzeZRKI/A97uVRZHNZAd65dij5Hx0dxd27yzI0ymYzooqoVmvQDUNASvEmJtDLNew40nNxCBI1dAEieS9v1TbFBuDYiSNw3C5W1uhPXZU1q5NRm6K+hqA/7336uxpoNLpoNruwzB4qlaYEWB07egLPfvI5WG2eJcp6gCxhBeorD28OO/iHvqjS20hAp+oD+bp4DxC0pE1Pn3Tx2muvCYnhsccew969++TzcnlDvFy3tiqyptlDcp2T8OC6tniw8l6cmZnG0NCQsFzZH7K3nJiYEHIOZf+XL18WMJag8VCpIPeaui+VNQ7l/3xsfqjcBMWyZZ20b98euR/0mC7nAi1YWENtA6u/aFRh+/G3r8D2Fdi+An+Pr8DoxId9HsQERcX2UZHiZDrPr91vA9APyuABxoPxt373d2TKKBYBLLIJXjkKbOxLGPkznHCS4UlPQvre0VOUhSQbbNvs4qevvozPPv+8NI+UgLCh5mFa4wTStpEbGBBfyK1qVcKXJA+218NXv/yXOLJ/Pz7/q5/DVLGA9199DU6thsFEAkmybH1IAyJNUJDaKwwHmaRTouhJCniHnoNM9e7Y2GpbuFup48tf+xaiqSzC4m8YEdBGzPUZRkU0UIpcVVTzulGG3jXb0nwThGYBQsCHr5t2BwRUmT5KOcqBg/vwO7/9XyGTTYm3qohcQ2RKENRWoQI0aq/X6sLuJcjKxoDMDQZYEdSen1/ArVuzAr5ubWwKo0yBdKrFlmLcDyEeoQSW4FRPgeaS2K7Ym2yyWZCzUGKxzp9hkc7AMQmxCDyfCGBFYSMX7eHpU8exN5cUabRBcK9aw+3NKo4/8yls2B4q7a6ASAyvwuoinPVlJHwL0SibOQOpwqAElfUaLZGdkqmk1l3QVATMThZ0yguNvliKaRNJZbBJWTmBiUiPqUBoAAAgAElEQVQEhfEJ7DlyAqvVFlqmEwSm0I7BlUXMyXc0pnwJaVXBtUQwxYgnYMQMYUoKgAECBUmROtEPtFKpY3FxHa+9+hYunL+KVDyjpFOOjVRUE4B5MBXG0X3T+NjjpzB78V2MD2RQSBqI0NvN6hIKVoFpyjW1/3/VKClOp3zcs3EI5H/BNwS2bR8wW7n2xKdUwhsItkWF1UmZ9MvX7uDf//BVYVA/d+ohfOj0I/jy176JpbUNtCwXIZ1J9AlpRhhUxdajR4BPi8qa5to1jCi2mutYriwiETMwnBxArOeh6zax0argwyeO4vc+/hEMx8PQnBZyiShsYf8pD0/1TAMPVTaoAqrytaqkXyLobLDJtBUZPKXdAmwpFrEEijFIq2OJJJwhQQRd6ddFZmFhICvgTy4Rk1AtgpYEr2kpIo272Ibw90Ql/bflxmAUR7DcquOdG1dx6fYs2mI1EEMuMQjfpnScDCcDJpksYbK3w4hoLvSeiZFMEif37sJwMoZsqIeIa4LwXZRAqsa9jlI+NjZk5YblOvC9JANlZmoqABG7IkmkzxvvCcrAEY4JLGN5vjAxaQtg+mGsN7oYmtmDqgVcWb6Lt89dgafH4IXI1FSpuZ7vCMC0ub4mTJ60EcOhHTswnc8gzURk30WCXniOCTfkYr26CdvzMDw8Br8XQkpPw7Mph42Q1gRb82FFQhg6eAhLPQ2tSBwXr93E7OwcTp95VDzaVlfWkUxkpKmivyv3PErtyWAjmMrXJh6LYpHcE/ZjtOejZ5rotOpoN+qwzLYAzMzSMnQNMZ2hdEyTJsNShS6xyScwyqBCAQgCa5KKsyksOa71RsvCWrmKcrWFtukKyGq5TJ+n16ouXtdUOgi5NrAD4d5KthMtUOQkoEetJFArSbBKylYSYAFag2Ab7rNs2FXmIFex2pu5Ryo1APdIS/xm04Yu4U+PnTmJwcG87K1LqyviG/vEUx8nei/7E+8DsoPYRndbLRCacn0XejqBpt1FxzRFMsmzk4NJgqJioUPAPhb7T8Jy+FzuD+wQIEvOJu4TPBD661L54XEQ4DNgkWcNGdd6CL1uWwCJYj6NoQI9Cy0MDg6IZHZtq4n1ahsXrt7Al/76y4DOdaOGJKwZuGfGYzHUqxXs3rET68vLaDcbym+TLFaT6oukMHjbnQZq9YqwsGgDMDo2LP6J9BodHSvh9JkHcfDgfnz5r/5S7unDhw5iZLgk1kG8Bovzc3j1p6/is//wH2JsZgZvvPsuvvXCd2RfHi2N4MzJhyRdvLKxLj6z2ZSB+bmb2LlzWgA/Nu7VSg3VQBZLQJ7BddnSBHbsO4x8roiXv/8jXD9/UWwAhpNpHN2xAwcmxhCm5zS9DgmsisdwIGxWaLzsOwRnLNYVBMc1He9euon3rt5BR0vC0dNo98JoWD1hi1IlUm1uQaNf+fPP4fNf+Edod7mmW5w2ImcYKOohdJcX8N6rr+Du4rJI8Sn/jxEAIeBB+w7uCZYFq9PC/r27MDJchON0EY3psOhHrTIE5b0Q/JDDVq7Fno8GgZ+uhVuLy7i5sIBDx0/go08/LWywxlYVjUpV/DVzDAckqCqnpDoryFokQ4xhS2SrxvSI7IsclLPG40AjyzDQgJkp90xgFSOMUIIipNbKcIPMfVvOLpYBVKuokC65FFIXSfCUkD/7EvuA1xnUK3LPcvDBwZ0eE3ky2YEcMFNezbXPmpIJ5EpDpPacwLU1qDO4FwXFr8jEyfpUw0whAfQPZjnRAo9kAaT6xjy8xgGgKqeceo4yTWGAX1QXdQP3HX7O4QeDqxSwmlQDHtls7vNXvWcp8IGvOgce3H+oWGLtxPNTbIJY74ZZp7qKzRsM20Xhwv1Nzlv1+HzWHOoQXG1Tzs5Y+0QCsVRamL+9VhcjiTTQ7YjPusbwKo0+q2SsKuBX64UQoeCox/otglBUl0GhkU6JJRZDu8JGVNQWd1fXcHd1RQAvBvVFaNkg/wN0ApIEWMUMmqYDHmhYwANlmsMWiSVwpR/h6xCCh9jC8GRVAZny7nBd+VItygfvkTCVFhbPqA9CquQs4ZCTB5YWQoc+t7TUYqBYIg6bAYy2jQ27g+vLS+gZOoanpjE4NA7X4vsWlXOcwCql9oODBfHhZbAWB2q0SKGdDGvJVqcdJNYbuHXrlmQo8BxPpdLib02bLQm4FealAuHVvwPrMNeUEKdQxMet2Rsy+N25ewabW+u4s3AH5c11+L6D0eGC+ObSa5a1La111ta2YDN01vJRrTTRanVx8sFT+MTHn0W90hASBoNqb928jduzt2UtTk1N4cjRB4RJ2j9XuG4a9aas0z6ASVBVGK/BWcmejcDxsWPHcODAAekBud/WanUZaPFn2VeQtcq9ied7/2d5bxJYJcCqrAWW5PtpCzA/P4+zZ8/K8+J1FeCXxJxEXJ6LuqfUsLBP5lEKmZgMlagMNKjU84HNzbV75BXpa/4e9/zbL337Cmxfge0rsH0FfoFXoDjyqE+pKP+wyJWsKTl1VNMmyaxBmikBVH6NgCuBzy/81j8WSbVMLoMylZ9T3ivFn64LEMhikh4+WUpqtUB+iJ54i9a2tnD79iye/eTH5XFq9bqSMtFHlCxK+vpFoxIMRX8iMo+ajTpqm5t49Uc/wGefew6/+dnPotdqYmtxESHThN2gR5iNCBtiFtDC6BFHLgXisckMPKD0REKYqaYHrG41sLhRxZ2VdXz/5TeQGihAo2Q6KODYWggQwCJOggT6nqYEWBnUQ+ZSSBgp/F28Bvy98Tg9Y110ra4kdX/ow4/i137tV2GaLWxWtsSEnr6rcu0pXdJZNEQlzEOKkSjZCQxXCYs0kkBotVLF3bt3sTA/j6XFJaytlVGv1YQtyz8ufT4dD0Y0paTWwrRgCm9UTf1p1SAyNIKpqgkQYIHeSGScBKiqLAV6y4Us7CjG8czDJ7A3l0aS3m02ma8OGtDx2Gd/HWXHF0ZpdWsLbm0DabuJW++8QdM+SS4uTYxjbHpaEox7jTqiIXo53QesBg2MIqQwOEcFnxFcYlBVKJHGWqOJDoMQcjkUJ6dQmpzBZr0Nx9NgkoVLxggbPNuS1yvJ1GTa0IjfoqMYJJyG14fxWATv+LtYuJGxzQWyuLiCfL6E119/G9/9zg/gOZTtJpBkle+YiPoWRgeTOHV0H548fQyX3nkd00MDGEwaCNFXqtsV/2DP5e9TwGqg4pfP/8ObF/A/fPsVDCTj+OLnPoaP7JvB356/jt//yvfkvfv0kT34o099GAMM35EmMCTSMr53bVNJz41ESpgb3zl3Bb/7l1/Hn/3Zn0lR2nj3bXz05Bl883s/xEa9JcAqmX0Ed/j9N9bncOyRoxIysDHfQS5agmHo8CIWzt5+/d7jfOmP/woDsTTeXz2Pv/mbv8GXvvQlnE4l8MyxA4j7FoppA1vlVcSNqDRFH7SDyutO+M/3/GADwJVgYrC++N5yPyFII17K7KUiMbowS7gS/Smb7bb4W/LaJWIRxNnAU4oowGpbwD0JtpKgK/VBWwJPi6FphhDO5OEk4pjdWMM7V68KA9Ryw7A7XOe8gyknD6PjOsKQSSSj8Jwm0hEf+8ZLOLZzWtZ5OuwJYE7gUCSvQZNHKb7YppDB6jgCAu3etRP5bBqddku8DwnjRbnGBQRjInMMvqbD9nxhj9GEwokYWK40sePwCdxa2cT7129ifmVThjq0wZCQPSFxOZi9dRNmuyHXY9f4OHaUSsoD0ushq/lI6fSBNmGFHHQcS4YSXCt210FcSyBEMJnWGkz1ZbBHwsDIoQcwZ3pohmOYXVjGysoajp14SABYwefICPWUzy+bPwKNlP0q507eq0FoC4HSXk/kwwbvpZ4rFg6N6qbYiEQ8ldbsM8mYzD8iJ5TT6wQmDZHsEdwgGMI9jsMVx60Iu5SewT2f0k0H9bYlH5VmF9VmF42OjS6TpsUKwofPdaXzNTL0jv58tGzhc44Is0iGCYLU0LM1QJ/EkaPPYmUTGBFgsu+BzOelvBx9CTejbbPZrsO3uhjKpTE1UsKRg/tFAk+a4Ea1iqZp4dTjT6Blu8IW5+MZ0SjCfghtemDqUVTrVaSHBtGw6Xm8IQ0irXDUfq0aUDacPA/uH1jKeR34q94vkxaWP1ltkrpOpnMYjk0fTE3AL40hcGYTCY3+iSZ6nQYGswnk0wmEKftl4KERgx+J4dr8KpY2ari9tIIXv/99JDIZRGgdIyC/OkzJ0M5ls8IqrW1tYmujDNfm9YnA7HQwMz0lCdYb5bL46zGgidYQIyND0KMqfCWXT+H48cM4cvQw3nv/bYyNDOPw4QMSXsP7q1Gv4a033sDq6ip+4wtfQLlew8uvvYb18qb4sD7y0Bk0axXcvnkD5ZVlFPJpHHvgIL774jdw6NB+kcirOqaHRsvE2sqGpHmbrgYnkkB6YFTOydd/+DLCVCZUa9hRHMLh6SlMZNPQXRMx10LUI5DeQ1iAVakGBKwnW5o+th3fg0Nf1FgC567P4c2Lt9BCTIDVugNU2ia4cLgmOd4yjAie/5Xn8Ju/+etoNCvomB2EIxryCQMZ30Vt/jbOv/EzLM7Nw7NcGDz3uGYJ7LuOnKNOtwvfsbB3904MlwbhOmQ863JdSQ1UgVIyoRQrDfpJrzda2DJtrNWbmF8ro1xvYmrPXjxw7LiA6mRTK59VBwky6jwHBoc74iMqAicZXrJkIfM8ynuIMg/xASeQFVwZ8X9XrF7eR0L25p4RVkFxBAEtx1JnYyDrZZBalMGaPO+5Z7Ke4WPLPqM8TBUTUzE51QfHHOIpJGnsrIUYUCeeqJSQi+oqLp/Lz98H0H5QWqvhjgwE+cHfIYMUpTISQFJYcup9JwgqfvRBcNXPMU3FkkOdiDIwEp9ZMsbJnudeGvjfB96nBIt4v7OG/GC+GrxnPEklSEu9Xu5jHDQwxIq1rOQGBJ6YBFsdnlN9YFWe3AfAqrBzuQ5IOAiFoWu6BJjdLm9gYGwcMTItnR7Cjoe8pouVVsRjTevCD/fQC7MeDx7DhQCXZJwKE5T7Jessetu7DsLRqAxhyvRnvn5D6lgVgEhQtf8RgKp05wpeowvW4q4AqzNTY4gSfWVYHM8qqs84UCZQL/CpAlalcA6Cw3jecogZIbBKNq3H+96VvsH26UFvwyOhlqQOxxZGLW2L5L4Mh9GwbfFbd+MxbJhdaOkkssWSKNdWV6qIx9PIpHOyhnWGuxlJORdY8xNs5D5D1QTZmOlMSt4r8VZtt3CT+1N5Xfb3XL4gfZQZeJYKmBpkFKgV2pO9kse/kYii0Wzg4pXzOHXmpLguzS/OYWllieZCyGXiMOJRAUs5WKg32pi9swRdj0vwZLXSktrqxPGTOH3qUVj0Ma/UcfXyFVy9ck3Ub+zPmN+wb/9efOaXP4P8QF7OeYKclOm32x2pozn44/WUgGPxDfYkVOrll1+WvWPnzl1yhnGdsg9k6BSVdgyhE8UFrzcgfSOvEdmtZOnympCkw15nbW1deqdLly7hzTffxJ49u/Hww48Ii5bPhcAqPdEJoFL6z+8l0Mo/PLdJRBkaGpT9hd/LjIpyeeVeyJyc+7/Annr7obevwPYV2L4C21fg7/EVGB77kCiQJDWRCfaBX5aSpisbAB6uUtRIyJEnh+Hp06fxiWc+KewLJjMSAOr77pDNKgFYOiWfcZV4SYPyRFwSmynTJLuh59rSNBGQ2Lt7lzBWxe+SknWRbPIgJuuGoJgprEMCcfTOW7h1C8t37uAfPPMsPnzqFOprq5gplRB2LKwuLIrnm+/SkJ0hT3ysADEW4I2FGYOsQkjm87ARluaRnobrtRauzy3j2p1FxNI5KeA4IWfTTemJ+CHZTFJmgA8TxFlZujCiYXQ7Sv7PaluAYWHi2cgO5KQhWSuvSuHyyWc+jgcfOiFsVcp8GHYi8lV6F4UjGMgXpKFQgFPgacVCjkmuBDXYMFicGpsi7yTrktKbpfkF8SXipJjvkZKwKn9GlhKqyWExyiaHrBPlVdaf3wqzhGFOZDAEjQQLcYYZZSMuHjk4gUf3z2A6bSBqd+HTQ8npoWID+x57CvPVFsrtLjYqm0iEPZzYNYkb772JO1cuIex5OHDoMHbs2gWPMlGyf9iSKixT0VMCJqeSDwYhTQR3wjrsUASmFsEGU0q1MPLjExiemUEkkUaDDaumS/HJxofvFkH4dDqFVrshxW4fWOXj5gcH5ZpR6tukzDGsgFVpbkIhLC6tYPeuAzh37jK+8bcvoLy6gagWRZGJym02nG3smhjCkw8fx5G907h+7m1MDQ0gT0DC6qrQBMocXStg4qoNRljcCGH0v/83uH79upj+/9E//2/xvz73JJ7+k6/g1VdfxUMPPYTnn38e/9OBIqYHM6rPCoI5KKPv2krSxoAqhlI982//b/zPf/KnePjhh/Hcc8/h144cxVB6AC+/8TZaticftCKjN1kvFME7t9/EpSsX5fU/9vCTGMsehhGLYqV+DX/0b/4XfOxjH5PH6ZRDSIQNnFt8Q9byH/7hH+LmT17BP//lZ1BK6UjrHtrVDbEMUCtISR/7zNXAWEL53fVbWWHcegJwyPcJq0aBqrzfHdtHJGogJMnrSuZHaSelk2TaSWgSgW0ypuyugHIq8IysRYYkMTxLWRO4ri7MrF4qgXrIx0qrDS2Zg+VFcOnCLVS22nDsEEy7J95rvbCPZEqHZzVQSsdwdOck9o0WEem2kQz7wlblPUN/TingybrUCQpzMEHgzkEyEcehg3sFWKIkl+w/cSsV4EEBAPAj0GMJ8cVt0NbC9aClc1jcrGNsz2FcW1rFO+evotq2oRsJQDxRyTL1hBF/+9ZN+D0TiYiGk4cOYiyTQT4E5Hwf6bCPdIQ2qCY6ng1P18SbWKyM/QgM7gW2Aurps6yRDZNOIDUxiUUTMKNJCfFzXA+79uzHWnlTmMVdk/uY2i8IPEgkjYAh0u2rD4KrxFwYShMiM5UBGQQmHdjdluwhZBg7ZgudRhV2pyWyzRAZrqGQALEEVYSlRmZSOCJsSMNrwnMdYayGIlGxbuBabnZtNLoW2ranWFfNDrbYxDUaaJjd/4+9Nw2S4zzPBJ+sysqs+66uvht9AOgmbhAASZGgSFGUJYq6TUo71mF5NPasvDHrsCc83pixZYV3YuQNS/LOrBW2x16NZNnWyKJkaUSJkkxSvA+BBAjiRqMb3ei7676yKiurcuN5vyqQ8sTE/hn9cldER5Po7qqsrMzve9/nfQ5YHUcUCfS+Jnjq85JxzphlBsX0mKmilicjmGt2DwDqM6AEZCWo0gc4egGBcj9yaOgKsNq1ahhMxnH84AGMZjNyXXA/ZFBKIjuIgYldyIu/alCFbPHepf1fpYp0OIKFxWuIj2RRbTdx8cplWbfvueceaUoph5S1i2A2zyv9Lt8UbNcHVm+uLQIkqURn+uwRlCebm4nQbCQ5GPJ2bLSrBUT0LrztOtCqYSQTRyTgg1WrIhwOyr5SrLfw3JkLuL5ZRKlh4dXXX0cynhZgtS1Dz47co1SQ0NolMzAgTCsObAr5PHTdI6qHgwcOSF1wY3kFhVxehlcGw1mC9AJkDhMDRzqIx8PIZJJotmoYHRkSQDQ7kEYsGpH758c/+qH48T3w4IO4OD+P81cuiwR3MDOEvVMz+M63vonN1Ruo0E857Md7HngHvv71r2JyYhSRcFCYS5TtJpID4rHaagN1qwPLNWF1fFhaXMP3/u5bGAjH0C6UsG98HAenJpA2fTA7LXjbDfhcW4BVYVqLR2c/tIdrqwctBuSYBmwjgIvLG3j53DVsNjpo6kEUmx0BMtX92MTY2IhIeN9x/z14+OEPimcz1xGCfxFDR8QDbF65jCf/23exsbqGcCAke6iHNRC9dkU278KhPYAX2D29SxjH3HPoKUnmqljOcMlhSKTYTgRgaxpWCxXUuhrqroaiZaNoteANhjC2axKRaFTuAN7DBG4ND9CsluW1OViy27TqaEhwH8HPYMAvwCrvWZ4XBsJxHaTkW8B8CSTldcs1Q6333PB5RLR4IYuUezbZlmQWElSVdUCIih106S0uwwV178j1L74GPdqZ3J60gSE5VBNLH3otcu/nNc/jJQjKsCYVuqNq0ZsM1J4qR8FzMtlW1zfPsaHqLSom+kAq70fWJ6xhyYR+M7AqYZU939Y+u5ZDW527R9cRYJVgm9Xg3tMWYEkxaulrLdT4N5iuYgnQU/L0DVN7b7vVVOnn/GXupyLZFisAHW1ahghVuW8H8iZgVaZE6n2+GVh9dX4eMwcPwgxFxB4p6PXB33IQ9RnQOy1oLsFIB46HNTOvA8DbAfSOJl7MXHHI1taDQbF1oMydwWT0UGedQ9/QaCQiAz0J4OoNJRgq6+lyN3mjTCJoSmBVI7A6PizXNodxtJjgwes+Aqu8snshi7LDKhCee4+MOYSV68IrrPQQCqUqzKAfdpeDN0c+V93woVQuIRiNKAUXw+1cF5WmjRqHqYODsAgc+k10qdCrNrGyuoVoLIl4PClAIN9Px+kKA1WyDbj/eTyy/rOPmpmZ6oF/LbnuCoU8lpauy/U5NjahglRFtt6Uep+hbey3ZOjAe6Pdku/wMvy1jWeefxoHD+3H0PAgtvJbWFlblgEfXDJVDbFvIeq6uraF8+evIJnMiCKnkK9iMDuCgwePYnLXNDq2C6vewpOPPy7rcovsU1HceCRE91d+5ZNiYdC3cuNe1A+sopy/n5/R9/umHzlr12KxKD7NXKc5GKXVFOvMFSoZ6nV5fj4Pn49/Q6Yqn4uAKXMjeB0fPnz45kDx1KlTeOKJJ8RP9SMf+YgQSQis8sG9kMoHklYU4M7QOtXP8FqjJ6soAL1eNOp1FIpbai3s+S7vAKv/hEGPnbe+cwZ2zsDOGfh5noFdU+90aWrPDZ2ggYBc5FO0yQZTwCoBQvG16TFWKRv52Mc/jpm9ysNGfIFYjIsEXk0q+wbnUgh3uyLNalkNkYrFYxH57xvLi5KKOTw8JIU5maUET1lCsamkxIvNPKXsfF5OJ2u1CqYnd+F7jzyCwVgCD7/nQewayOLqa69hMB6TRHb6xvGL4AYblT77R1hMUtA7EorDsJtkNotqy8Hjz74Iq6tBM0O4sLCMfK2FNr1V6c9ESRHlU2RCkR1HxgCn3nxrbRtB08DY0ADmL18RSQ7PFb9zU2fqM4tceul10MHBQwdx8q13YXJ6ArV6FRZ9LP1kuNI7i/YIfgykBwUUZRFPoJMFCRuFINPLc0WVdt+kjEzJcRg4xZ+XiyUsLFzHwrUFKUIKhRLqNeVRSSaCFO9sToSN4RFvJTJk+8U5T3zfP0kKcCn4XQGxBoIevP+uw5hMGEh5HJFGBhkSoxtYL1uoG0xhP4OVYhlmOIR9s9O46+gBNArr+Mn3H0U2nsCe3bNIJ9Pw0R/VTym6ShTWvHyxnnD8pi+boK1K2EWgzQhis1ZH3aMLsDqydy8Gp6ZRsWy0bILQulwb4iDg0kdWSewaVk2uSzIKaQXAJi8ajwvwyhKfRS3/rc9oYZjT9lYRExPTuHJ5AT/8weOYv7QgCcPZJCXkFpxGCQf2TODBt59EKqQjt7KIwVgIYTLCyKKkBx3PnQwn2Cz1OrmenHHk3/zRTWD1wx/+sNxnX/jCF/DpT38av/qrv4pnHv0uHv30wyg3mvirn57Dt85cxkQyjl+7+wTecWBOWsD1QhFPXpjHb3/nR8Io/dznPof6+jq++C//N7x24QpeeP08rhXzuF7YFEZuJsogiAHMr5/HPW+/S17zmSdPIRWegc/o4srKC8JW/ZM/+RNcungFJ098QBhnT5/61k1g9YlvfAu/+88exi0Tg/C1qwhoDjr0WpXk4H5T+YZM8w17ACW7FiYNASuxoeixpCn5dhzYNr2v6FXMsCsmvhP/IwATEsYH5cUMSWKAlddtC+NR2GMi2dQEWGXwmG3TB49DDxPVVhtlskkjIRipNPzpYcCI4AfffxIXLyxie7uKWsOGx/Sh7lgIBmjzYGMyG8eBiSEMBU2YbQsBD2D0UpyZcE98lD63Pt7T9G5zOETSMJBOYO/uKWxurPdYW6pZluGEhPgxkI3Xgo6uz0DDBYp2B0362mkmwplxnF9awcuvnhMvVtMfltfiuuyije3NDeS3N6FpBF+8uPPQYQwGg4i5XfkKMLRNmrCWvB8EDLi6AatFVmgIfpg9YBXwGiZ8oQC80SA6kRg22h6UO144mi7WK8MTu7CwdAP5Uln+noA35d9UEZAxTZCDzRgbFRn2kLtHf0Q2o20bpo+gCq0DHLTIxNO6CAm7uYu2VUOjWhYrCX6GzWoFtWJBBi5kriZjcQFsaKWR8hJ8pRrA6bEkdfGnJYjuMfww6U+oGyjU68I4ypUrWNrcwFouh7LVgA0OFhzUay2YCMCn0bPUK6xLYemLWpcSVGW1QVmrBKh1+Zpck0m1U2DETe9CjddYE12CbehgKBHHW44eRSwcEOn7ytoajHAIB47fhnoXKDaaCMbiaNIDm8nNvBdabWSjcbzw0vMIpmLI18lIOi971Sd++RPSDJINqoAdtRdzP1AWO4q9ppi3SivSDwrifkcmlekPoUkpqEOGrZpbMZROd2y4jRIi3jZ8jgWj20Q6EoBBkNNuIZNKYX1zA2fOX8ETL74iNiswTKxvbyIVGxDWPIGNrscjYVxe05RE+YGhQURjcWEoccClBi0uZqanJWl+4dp1NGpkp8YF+OP1TA9W3jd2q45KJY96vSJhLHEygCfGhJXEZHAyoS5duoD3vvd9OHrsmHjlVuo18d3r2h1cvngJp55/FnxWp1VH2K/jgXe+DV/76l9iz8wuuU8JBhLCyWRHMLlrN7LjU4hG0tDDaaxu1/CDR3+Mr/+/X0HSDMBbs3BwahIHJsYR92nwOQ14uy0BVoXV2xtUgow40sdc+v160OEggcw4I4DNapbbFdYAACAASURBVAuvLazitYU15FpdlNouctWGhOfopgeHDx/AQCqKO2+7Fffde1IA0XBQMbDcVhMRnxdrl6/gkS9/GZVyGZPjE3AoHW42ZS1iQBjvH4YkRkImpibGkI5HOPWFaero0kBa+IO8hrns8JpX90mFwzaPAQQiaHkNFJs2WgyvGh1TNg+6FwPpJCbGRxCmRczmOlr1mtSEDIPM5XPy3Wm2EAr4JaSOdgC8X2ntxOuIrFWxReoBplJvcH1gKjuZl7QR0Mn008VTkpUVQVmRuEshQmY8PbQ5dDFk7iHXes/+QrxLe6CiYvgpuxmy2Hi/8Hvf/oJrMIFV5aesBjfqoYZCijHbDyPTBFjlNU7PTP6tEAsY9GmofAAJqOLQjC8paI2yA5CvvpRf6hmuiXw/tPVootVqy/XPEFd+zmQIUoki1kXyd29Y//QE7m9YCcmur4B8SrH7QXc8Lr4S7WjE8qinLlPrhAJfZcgp7HblYa/ATRU61XQ6eObcWRw7eRJeM4BCroiYPwit1kDKH4BBZZJr01BFPFZpA8G/I0RqdD3ijcq1oOnRUKxVpF8IRSJiT3Xl8hVRVhEYq1drci2IP22ffaxGdDcHdKLygiuDThIodo0PwcfasEtgVZ1PMkMFWKVlgXJZ7wGrXOM4iiVTVVl1MKSTq/5mvow4yQ1UHOlUbXEPaWNldRWZwazkNxDQpYc/dAMdQ0cwnUbeslBp26hzAGo1ZWDLfZ9hWQww5OZMkJv1iTBXhaTgSoI9P9/pmSlhc+ZzOTn2QNCPzc0NnD59GtPTe1Q/5XSEzck6n8Cq8vbWpW+h1RB9gem7rPs0XF+5LoznqelJCT28vrQAzdOGprVg+nWxz6H8/9q1ZZw7dwmjY5PwGUHkcmUJ1zpy5BgyqUFUinVZO3/yxE8k2LZWqcFqWHI9UkL/oQ99QI6b9xqvffZ3vJ58hk+uHRXORmsbDSEOZMZGhZV8/vw5xOJx7NmzR7yvM5ms7EXMOqA1gIRhlUpi98bfoeqRWQc8fwRMn3/+eQFmCerSZ5VDuueee06Yvffffz82NjZu7oUqGMuSgL5YLCJkmT7Ayro/HAoiM5ARUo0MCss5GYz3+eo7wOrPE1XYee6dM7BzBnbOwD/hMzCz50GXMnuahhNwJAhH76x+qiqLST7Y2HJD7YdX/cZv/AZ0sjNsAlstKXLfnF4sUktAGkTKYsfHxpDP5ySxeXhoEGsryzh75lUcP35MgbctS2QglUpZTMYnp6dE5kTfIIaZUJbFwt5q1HBo3z589nd+B+/7hXfiwXvvhdHpYOHCBQTgImIaINQiabVkL5K1xIKaDQ3DFUTiCZG70xMqns7i4vwiHv2HJ+ELxxHNDAmwmqtaIqMma0z8G3uFtwQfkNlI0Iwps46DmfFRvONtd+Pvvv515S9Uq8FDVk4oJBt+025hamYS+w7tFxlgKpPCrcdvxXZ+C6bfJ5IVGtHz/QdpPu9leAnPhyHFA8GKgXRG5DOb61s3p7Z8I2Q+kB3C4oe/n8kMCJDI6fHCwiJOv3oe5XJJWKwsUDjFpQ+hNAcMsapToqOKcoWBK7lZnyUlMtNOG6MxPx6+5wRGwi787Rq0ZkVS2cPhKBxvEKsVB99/9kUsbGxj197dOHn3HRgZjGHzxgJq21uYGh5BPJiQsIMgwVS7Dp9XAav01BNgVWTWygNMvGYZvtLV4LDZCkYxv7EJTyyJlm5gYt9+ZCd2YXU7rwBYh+E3lAXRR5X+sAT6CXwRdIUwoXmNkmEdIFPEcdBosDnyCpjN77bTkkCJWt1CdmBEpv6P//gnWF5cEZP/qN8vDE2rnMfhuWl84IH7YBU2YHZbAnSJ/x7lc8LeUbLIvkhe9U2q8Rr9N//XzwCrBFXJCOXXn/yn/4gXfvuTeHlxFZ/++mPgfcbEVTLZCHpqhW380UPvwR8/9jhu+EL42Mc+JgyBCxcu4LOf/Sw+/eD7kVvbxjdefQ4f//jH8e53v1v+9tvf/jZ+/KMnJHH2C1/4PJaXl/EXf/63SMWyWFo/+9+9Ti5XxcO/+C/x+S/+65vA6vf/6yP4/V/+BG67ZRJWfg1WfgPJgC7M4zfeZ8+57qZX3M0WVu5BgqriCcemk40WP2cOK3oespQv0y+PgJDVcsTvl75c8WgU8XAQnVYDtVJewFwBGAg26RxMeIRZTtIGwUtfGzBDIZTcLrbdLuxQBJ5oGm1vEM8+8wpO/fQClm5sC3MtHI+g2CjB5+tgKBnCLeNZTKUjCLQaSBge+DouDJ2so46yydA8CISCkl3jkDnrdpBMhDE+OoRMKi5+kEGGERn0sGU6Lq04XLm3dc2HQqkCl6BUNIac1cK17RJmj9+JljeIZ06dwStnL8HwR+GjFQAbRPr2ui0szM+j4zRg+iAhakenZzAcCAljNcJrr9UQv0zXtVEj8Gf64DH9aPMesskw8iKg++HVeI41dH069FgI3VAYNY8fFQKr4JeLQrWKct1CLJNBNJmWBrbRsgXwVv6DauhCxo6wQChTJqNUrEs8aNbpy0b5oC6MHgZzlEsFAcgHMknEI2GRGztWXfwi6V9czm9j/cYy8pubwoIbGhxE2ufKOiNBLW36x7bFpzQUCcsx1KyGssfw6mjQjiEURCAeE/bg0sY6zl2+hMXlG2jZXbhtBuMYApyS/a3pfK9k+JLBSjlxL2GQew2vU4LgYuPRl9S6Sq1Le4Eu/fEaiJg+TGQHkI6EkAgFsXtmBvlSCWY0igMnbsNmvS6Du2A0IYw1olzxQAAhr46gR8c3/+4bmF9dRNvjYnJmGm+9560iq+dgrA8O3WTk9ABUgYR6/pL9ffaNvbctLEHeQwyeqtabwrIKETDsdOFpW/C1GzDbNUT0DsK0uXDbMHUPMukUxiYmsHh9CY8+9mM899PTKDdsGP6QMNkisTi6rgf1ZlsAmQ4D1Rjyw8EGrz/TRDASkXuDQ0Wud4l4XK791Rtr4tXHgC7xlvZ2EQyZ8OkEVhsKVG23xI5DFBlOS6whaCVExiCb5V/7tV/DkaNHkBrISDjY0vVlbK6t46Xnn0M2EYen20arVsZwNol733oHvvrlP8XYaBaRaEiuH1rB5AtlYXDNzR7ErXfcjaGZ/VhcLeDbj3wXz/7wHyQAczAQxOzICKYyKUQoQbbKCPp4B7TVUEdCioj0EV7i+/ShyxqBYT0ckjKczhfGYq6K7z71Ai6v59DQfGjTA1MGJW0cPDCH40f2SeDZ9PgILp9/HYloSPnKdhx0yxVcffU1PPad7whzjTLZLgfcHA5KmKQ6b/RXzSSjmBgZlvVRo2zf0GQYIT6i/GLoGr2cuy62i1X4YykUmh1UOxrqXQ3VDjAwMoaOR0coqtherFfGx0fQ6bSwvbIs8mqCOgT7yfBmvUHLAJZDHKBQtVMplrC+sor1tVXUazXl005PULH24J1GD2BdKYbayms3FgujVquywEQoFESQbEcOfAmi6T4BbsmMVTYAfWVEjyUvogeGB6qfc2kScNFWPusCotA/kyFGfr+qaXv/TyBVLKJuso/7wCq3DyKmHLAYsrbRK5hrP+8rAVZ5fdq0MFCs0jd8VhW4J4++Z7yHlEL6bxI864otRiGfQ0tAoaSAUzxeZfncA1Z7TFVlqKDC8tQ6pNxRWWMSlOOXCq9jgKr6fw7+5OX/EbCq2O198JasfaWQokc7Ax7vePvbheG+vraFVDACD8PeqCLgIIHWFfRY9XaEsapAWQKrDK9StlotWnZYdVmz11fXcPH8eVRKZWQHsvBBR71aVcdMr/U3rWN9e5UezC3vlt7jLAsmRodk+M5rmlYAPBf8TCRs9aYVAO1ZlLy8r5gghUHCoBhyGEhgvVhFOBoVCwCr3ZKArXy5KOqu2dk5xGm90nVRs1qwWG+EQkiNDWO7WkOuWkWxVhOwfWpmt9T2yXhS9jvlv6vA7MHBYbmm+5kSvLboj8paXILLaA9l+FAsFXD27OsYHaNvaEhY2uKl3aKKjzYs3J/5nAyi8ktvQO9lPlfX08Hi4gKGR4bg0TUBVjc2byCZ8sv54sdbrVm4cnUBV68sYnJqrwCrm5sFTO6awVvuOImpyd0o5ioCdH7n77+L6alpZNIZFHIEgzlcNnD77SekH+TnJaBksSiMULJZSUjoh1YJqSMcluuYrFMGTfE9TU9PY3FhSc7P7OysXIsETslcJrDK625kZLSnGvNK/To4OCisVdaqCwsLAsYTcKX9C8HoQ4cOi6UAX7PvN87f5XEJi5wWHfR7Nk0h8dB2bWpyUuoPnl/2nrbNz8DseS3/E276d976zhnYOQM7Z2DnDPz8zsDUzAMuZX19YLXBQBr634kEXyUo9hl/LKZZuHKz/OQnPylNrWyyAl4quWI/7IpHzCKDaaSkzJDtSe/NeCKGUMDE/JVL2NhYw8c/9lFJAWbh5NN1mVJSojM3OwfDHxRZDZmGfLC4Zbpjs1LB9775CD73u7+HiXQGSxcv0cAK2XgUbf6+VReZFosRsQ6wWwL+csrPjZjg6vrWFl45+zrGJnbh9LlLuLJ0Q4BVbzCKG9tFlKw2fIEI0Vjl88nBOUEzD/2pOKm2hB3ClPDDc7N44O334tHv/j0SyZT4wW5ub6FYKsIiu9U08dDDH8Lx20/AajclhT0cCaFaryAUDaLd4cScQTi6gC8BMygNSSAQEmCVgALl0IFAEFsbW8IIZtHDAqVtO9J8siBjASEpmD4avAeFiVlvtLGysoyLFy5h/upVbG5uCdOVRQgbFqWoE4PBN7EjNAFd6ZXFKXzIp2NmIIYP3nUrBswODKfCVkGxN3mc4RQabgCbNRtPvPQSPKEAbj95G1KpAF58/knsHRvDQCSObCSDkGaKDDZgUMpIZoIKgqDUWbE7KeFSSfIEVhny09Z84q96bTMHPZGCN5HEyN5ZRDJZrG/npFkjG0SlplsyHFC2FWQOM5zLEbCe74XMVJH4ua74TNECgEArmSOUDRbLBTnnE+MzePml0/jOt7+H7c2CMG0Jog+nk7DrJRyYncKD978VhdXriJoe0HABTQs6GzAVSw4/G86b7Jje+XVdTLwJWKWH1Be/+EX5+s3f/E08968/Kdf6nX/05ZvWAI8//rgUq7t27RJG63Pf/x6iYxP47ne/K8UpLQU40VeNwqz8fZ8By7/lvU2LAf4tvVL7NgR9tmzfguAfv84rr17C+XMv3wRWn3rqKbx730HcOTeJ0UQQ3UoOYbThY7jEm9g2fbBHfe/xVlU31WPOKLC7LyVTBCWmuTYFEPIybMvHZsEQ4Issm6DPQChgoGs3YVVKwsgieCBDAS/vUXpqUtbtk8bcqVSFcVTzelCi7D01gOzMHHK1Dmo1IFdo4MmfvIgfPv40/OEgKlYZfp+LvZODODA5jMGAB1p5G4OUvjVtmGLDQfY6/d88EpTE64xMJL/hwfBgCqPDAyJF3N7YEN9aXmtsLpj+y/fHe1tzdbQIStEvFx6sVeqoeny4530P4ZVLC3jiuZexuLyBQCih5NxkUpJxWS1heWkBHm8bsagfE9kkRkIxDAeCSGoaAvSUbjfhdZqwO03YZPoEDAFWXQ+9S3V0GhwE8YR6BVj0x0IwY2Hkmi04vjBytRZcn4HUwACMcBhtjwcbhQIadgcWvfzICKOSQEAljwBmvG/4MfOeJRBCYLVWLQq4ygRg/oz3E4Fcrkky5KhzjbZE9hs0DCWv7jjCqORaQ4izuLkl4RV2JSdrbCwSRshvim+21u2IVJlWAz6CrmRiGsrfr2o1UOIeQDuBYFCYowROS5UGLl1dRq5YFbYrVRAEilscGHIF5PBGfIg98jPlAUxwxRRfP3723Otali1SbjPoQ8OqYnQghfvuuhPNYgGE9wn6sglPDg1hfO4WFFo2qrYDzfQLsGpoXrEACOs6Grki/vOf/xmq7QbCyRjGJsZx11134dZbb5V9kM0o91w+6FsnVi69x5uB1X5QJPdQTetIEEmpXMN2sYZS1UJ2cBSDZA+RsWbVYHYs6FYFmbCOqE+D06iKL/DsoUOIzEyjcPEyvv+9x1CuWXJvFYtlLMxfR7VWR6PZRqNpwyYQTWYVmeRej4DaFmXqpiGMMD7IXgoFGRTIJGgC1QJ/SJgZ1QXC9u7QqofyZdYZargnnsq9gBIOAzc3NoUFe9edd8q+wMFkeoAJ0V3kN7cwMTyM4YEMqoVt8V7eNzuFE8cP4At/+AeY3TuFGIcHoobhwJi+rrTz8KHZ8cFIDGKzaOHF538KK1dCqOvi4PgEdiWTyIYDiOlA1yoh4KV2gqBqj50vHqA/C6y6ukf5NHaArYaDujeAH774qgCrTd1A1/CjRkaq62BkKI0Ds9M4dMtuxAMmFq9chGs3EQ4GkQgEYdgOrFwB5e28DFZU8IsByqdFiWM3ETB9qJWLGBnMYHRwQNilBJf9ZNn2fD4FxORQgj76ZCRWLalxcnUbtjeApqaj1HQwtnsPKo0mUtkBjJEt3PPAXV1ZxI2lRRjCQNfhD4YQDHPoYyBEID3gF4sn1i5k7tv1GuqVqqwDBNEEmLSaAuRUq3WxS2LKOGsYgun1ahn1WlVqnBC9Kck0JXORKiVHpX/TVoe1Ib2YeQxSw9EygOsNZd306WZefdcWpiyBLKmDyI4UKwQGCHrkvvD7OFR+w8JEsSfVTSVAJmsisSpQjFsZjNFOgM/Rs7HgKFBss3r7m/x2b5Aow9Q3+bjST7tLT23WsK4rwFOxUBDAKh6PyvtoMzi2r2q5GWzZOyhK73tHxyPkfkJVEd8z14N+oCxrWtbpbaober7M4ifbY6yK8kiZ3MqDz0HLJ18ojGfOnsHxe+4RBijDCtPhGAKcOFoWTKpCCG7qXbhMg+UaQ6uRLj1W6fdLN1AXjuFFajCLleVlXHj9HJr1BpKRmAS9FrYKSDCUTzLDhP7fe7/Kz1bxaFWlIMxvguieHrBKT/VOS9YH4aD6TMWYF2sjEh7EVVX1Hjw8BvP1/LNtrx8NXxgVZplS+l+tYCO3hY18DoViUcBU1kVkTnJtot0NIVkjFEQ4mcRmqYSm25U9xAwwrC/YIzD4lcUF9wzWGlQhGATuld8tH7Q84WCfe0YqkZB/43VE9uaNFYarMbwvLANb2VeaLan5eT3wrfLfuMYRbC9VSvAHTfHPvXjlAuLJGEZGR0Txdua1lxCJsFdjj+RBvlASYHVtfRtj49PQfUFsbRVx+2134sjhY8Ke7jqarMlf/crXcPzYCZy86yTSyaSA/3/9tf+CI0cOCYmDPQXXX9aVrNMTiTgs+s/S47lny8HjJcuUoCl/j3s8gVYGyFUrNYyP71L9Yy+Ikc/HRzY7KM/DPY7ALc8bQ7P4XK+88orkBfSBVta99957rzBW+yAvn5PAKutfnkfeTwSuybpNJmMy2COTlusHBzfsI5vNOuiLz5plh7F6cynY+Y+dM7BzBnbOwM4Z+J95BqZ2v9tlUSZFmstgquZNYJX9M5tiSVQlw7PRkE3sbW97G+68806R48nUW2SUvUCQHmuAhY6AsroK7KCczeImGAmJfG19bQUBvw8f/vDDOHP6FfFZFRlNPi9FN/134sk0KrWq+MZJ4URjfKuBc6+8grWF6/jtX/91RHUfNq4tIEIfPYKTZGI5qhEhqNbVXLSE8cXgBRZiikFWrZPp1MLQ2AQuLyyh1LRRttrisbpeqKLSclCsNtCkhFcCuMiKZJCOJsnWtUoFGhukgTRuP3IId992DFurq9h34KCwB9bW13FjbRXFclmCTI7fdhx7b5lFiOy4ShGr6ysy/Q+EAwL+8r+FWdsFTN0vEikCYsLclMAselM6KOSLImunLQAbF5mQ0xe11UKn3ZHPil/8ExbPZjACt+sIM5WSJBYnG+sb8n1bAq/KMH2mgBN8rr4PGr2fyPJkMzeQiOOWsSzedmA3zFYJXqeMgXhAvC6tWh2BQAwbBTLkwnjh9dfhi0Vw8PgBdDULxfy6BIvtGhjGZHoMga4PVrki0lOdMl8xtFdsjX6OvOR4SdK7Vxr4Flta3cQ2A0f8AWSmdyO1axfgD6BYqUm+LI37ORCwKI+kNNtQwCqlhioV3BKwlSCqsJ8dB/lcQYzuyagTv6tmAxu5DWlaRkd24eKFeXz377+P82cvCjChdVzsmRyH6elidnoMb7vzGOxKHt1GBQHaN9arcFv0jtUU+OPpN1y98CreuBow9TuKscqicN++fQIgERD9g/fdh0/deQR/8OhTMI7cKWDrJz7xCQFD+WDBycaMv0smK3/e91wkM/Xzn/88fuu3fktAGaapkgH7x3/8x/K3jz76qLACCNq8GVjtP8//6HX4vN/73vekoOXvjul+HJ8axkQ6BH+7IQCNIcFOfSdVJbV8g7CqgFVhHDHESZn+qcK2J2nmdcr1xRSpuUp571Bm66UXmiENjDAhGWIkkec2HBb4LfoSKnEjrxU2sfwbAnRhNqztFvKOjarphzk0ioHd+3FjqwoXYUAL4cmnX8LffONbMkBwNAfhoAcH9oxhbnxAJOiecg4DZDo1CfoZMlxpkfHENS0UkrA0t2sjEQ9jOJtCPBJAy6qKVQhvZGGGi+8dk5y5FjJIows/E4E1LzZqNWw324hNTGPu9rvwyGNP4JWzl9FoUS5MEFKx+9hQbqytopBfF2B1IBPF7OQoYm1g0PQj2umKF6y/24Zr11GuluAN++GLhulZgK5mwK8H0K5Ris511CupxNF0AkY8jGura+jqQdiuLmnwjGJucGjD9ZIJ1sEw2pombB6Cq2x83S6HTZSYKg9gPqfuofSXqziBSVsNfgi8MunbVL57DMEi0EyJe8D0c5GSIYSOLkxaLFBpwOunrTzmGJpSq5ZQLuTRrtcQ8GiI6BpMWh94IEBswOcVphjZ5gwnkeuGAA3ZTRyCEUh1NVgeA5V2B3mG9xSLKJTL4s9MgJUMTGE890LQyIry6kwhJmhkStfP4RwtWjgI8/gpO9Zx54lj+OUPfxh2uSjelxcvnEe5VkcklUZsaAQ1njdXQ5uAIoEMaIibfmGsltc38fW/+Wtophczs3uwa2oSmUwGBw4cwLVr12762vEe59osPnK9Rx9YldtIgAiyeimBbSOf38R2rgjNF0SlZkP3BTAyPIqQbkBrNcQz1GjVMJQIIqh1hOVJ6fehY8egJZI4/cxzeO7p59Bu2sJ05cyr2bAFbCKTvFSpYbtcwXalihzBVt7Pph822ZhUg3T4uTtSK0joHpnpug8GpcUMkbJbwtzqOvSKVNkxbIAJzhGMJ9sxyLAhgj89/z+GDO7fd0DYiXL+vZxvaGhbTUyOjWJqdASNch7DA0nce/I2DKQj+Nu/+s8YyMRlaMehG4/BR2/qloNulzCpiY1aG69fXcLVi/PIBKPwNhq4a/8BjMfiSBpexA2+oQq8Lv2SySykb6lwI4U92GesSpylz8txowRgPvvaBZjZUVxcz+NGuYEa9zKPB9UmFSg8dgfj2RTGBlJixcAvqm1aDHIJBGEXKqhvFRDjMMZL38YaTL8hwKJYAVl1RDmcLeaxa2wEg+kEAhwyuI7UJyZtg3sy8UanA4vMzlAElqOh0uqgBQNGLI2WZmC9VMXYzF6pdZjqnh7MYHh0CMl0HM1GBaXyNgyxPWH6PNdYU4ZgrEmSsSiSqYQKj2FIHBnk5QpeOfVTAUNjkRhMw1RWzF3ljchhBQe7rKf4PqhoatQqor7xcD1nQGqzKQFv9EAnU5fMPj4fFS4EYcSeqscQpGSa9UTA9Mjgmx6LrAVCgaAwVWknwME+AUwOyMTDvRe8x4GQ2BH1g4NYP4rnd4/BKnWskpjLMJoWB5oaJqnFrxfi17cUEDazGN7ImsHwQNou8HhYr/E4CAiRhU2GLsFhAr79/bDvM6/Yqm+Yjwr7lqGQXQJDCoCjxJ/ngXJyDjPIcBQPfXp/9IK+FM+T67QCVvtmA2Tk21TwRGJ44cLr2H/iBBzNi/xWHgPRBOKajuLqKmJ+AtqsTx049Db3dKB1lU+qr0OAlTU2ZJBHBdjVS5fQtloIcA3mebSaiPhDcPjZ8pj6ADL3EFkvFLAqliwEgWmtQU9ej4aJ4Sy8BFbpw8zvZKzSiqRnbSHgas8KgJ8HgVUxBuD+oXnQ8BjIw0RseAL+WFj86cuNGsq1mvQVfE0OrFkHbm3mRNav6TrSg1mMTU2hXK+jxOuTdmJuR4ZP7IlYhzPAijU4rxXWzBzSCygq149iETMEkAxlMrYjtKxBF+vra1hZWUV2cEjYldwzuU8SWGX9LvWchJU6EiBFcguJJpF4RJQ7i0uLcD0uRsdGZB06feZF6D5anjHoyof19W3Mz19HsVwX8NbrI5BfwfFjd+COO+5GIpZCpdzAjaUbeOapZ3HvvffhthMnZKBDxuof/uH/iXvuOSn9V99Wg7Uf+wO+F743DvtUOLHaj2jlRt9Y2gNwfWfPQksYvxmU+4T9Vn+fUnV2U0gi/cApgq386rNR+bPtrRzOnj0rTFOCqnO3zEpfuLm5eXMv5HGRxcq6tg/YkgWfiEcFlB5Ip2XN4t5Bv2ZeWhzmiDrvf2YTvfNcO2dg5wzsnIGdM7BzBvpnYM/c+1wCTrV6/WYhJ2FP6Ir3J6UbnELKhtpsIjuYxS/+4i9KA8gNkkxVCUfqBwvwL4W9qp6OgCkLUoKqIu9iuEeVRXQTw8ODOHL4IF47c0Yk8SxglZSGXw7SmQFs53JSyGhdBaqury7jzEsv4fj+g3jowXcD9QZKa+uIU25TLSPiD6gQCMeWCbHNJGqvAinpj8SJay6flyaXHkCRZAqFSo26YVRabWyV66i1XViuF48//RxWt5jOzaANXQpgFtMh04dyMS8F9tzMFO4+cSv2T++Ca7cwODwCP6XmQuNS0/fnXnoRN9ZXcfKetyKSiKFSr8LukC3VRCAchNfwwsvpNm0VmmTBhmQKzsKG554NcT5cRQAAIABJREFUhd1syXSXBYvI3xgXylJNfA4p3afMzRVZOwsenjMGftEzis2FWDqwyGm1UGNDnMtjfXUVW5vb2FzfFOC7Q4aqhHR5xXep0bCk+N81MowDE8M4PJREXG+j0yog7PegUS2iVChgdGQSxXIL4VQWV1dWkRoexNQtU7i+cgUu/R5z2xhLZTEUTsPseOHaTFBXclCNYJvkWShgVTFW2egQuPFIsd90Pag6LtpmENvtDnYfO47w0BCqTHAmS6pDFg/9Nek72xDbCpEH9kBbZVdBgMFQzOwei4bhCvF4Qv6NzQmb1+XV6yJTioQSqFQa+MkTz+Jb3/h7xCNRhP0BHJzbi4FECLsnhnHi8D6EDQ3rC1cR8Rto1Sqw+fl0hUOBtvj6uTdDNyR8w6Nh9nc+J+AmJ/QEQI8ePXqTsXrqd38dd33uz/CVr/01Dh06JCDqq5/5V/iVLz+Cez740E0wlYDnI488ArJM6bHaB195z70ZdJ0bPoJyq47seEgAm3/MWOXf9l/n7nvej1OnnsSvfuqTN1+HbNaTJ0/eBGn/6Lf/HQYCmoSZTWViMOpFGB16D/biqnp2ByJhvMmCVqygPpGH64PIgdnQ0ieNrCpKGBnS1QPUO116qGkK3DIoCfZJ00yvNYYeUYbqtFrKA1iChtj8yUUFg7J0sio8ECuAmj8Ec2gM4ZEpWAigafsk1OKFF1/BX/3117G5tYFg2EQsamL/zAhmhlOIag589Qqi9Py1XQS8lCDS/60rifMEVhsMYNK6GB7KIJuOS8iGVSsjFg5JCjABJYKrvBoIrLIJo3Se3qC8MgpOB5bpR2RkEv7sCP7mO9/H9ZVtmMEYQJapprxMyd65dmUerWYJXs3G6FACh/fuRqjZxoBhwOS6VKsgyLRuq4r1rXWEElGEMyl4/QHYxC7pPWt1kYjEEQqE4TP9MEJ+GNEQljc34dED4sHYdLriKUdeCdk6eiQsfrBN3jMkGxmmhEcRalB3q3ySPaCJ7TYDTuiHquw45HMhc02Ab8UuUk1/z+OZ2AGvBwJfZJjzNQm2CW7RgW1Qpu/I2krvSc1qAPUaXKsKL+1jnDZMzUWQrDXx3PUoNhfD48gSoj8rg83IbA7H0PLoqNECxWqKxzYD4Cr1OnKlivjJlusNacBb3MMI5tA2wGcI45YyWzaJlGfSdXB8YgwPvvMX8P5feCdqhRwSkSjOnD6NfLkCXzAkgDQDglyyWHm+yLZ1OvBDQ5gsnnIVzz31FBKZJAZHRxCJRmTIQ0CSUsYOaVQ9YEeSv3uMVWF49fwmFTtNsb/JWNXRxvraMorlKsam96DabGNtbRvZzCASwTBMhoUxSKxewngmDsMl2G5haHQYtxw+Atvp4Pvf+ntcvkAVSAsRJl/7GKjig9erLDd4fTTaHdSdDopWE6vFgnh3luivyQWIFgE9AIwAHPddlbTOYQmHgY7sNWQUKlBLAau8xxUwxGuAgxEHLfFe5vrQQdAfQiabBrF/q1kVP08/j4uMdq8HtlXF0YNzeO8D98NvuHj6yR9iZnpcfFzJkC1XaE/RFs9gAqxdPYDtRgcXFlewfO0GJlIZdPJFvOPYMUzEY4h6XIQ9HXSbFegagSEVlicDoZuMVV53dHclWqrLfTO/vomvPvooYiMzKLk+bFgOyhyu8L0LOEcQyBbGaioSQGV7Hd52E6lIBPFgAMP08q400NgsIGT6BWxutCwBUnh9c1BKcNpv6qiVCpieHMdAguxAsvUcAVjpcUzmHq/bJsF9hv3oPuj+CHLlGjz+CLRARFjqG+Ua9t16GypNhlgFkB4axOiuMUTiIaytL2Nx8TL8AQ4lAzACYWgaA01tCaijdUEykZCwMob1ib99p4uXX3heGJ8RCfbxKta+o5RR6UxWvEYJFJGx3Ob9t70p4WakDlKdw2G8bVkShCYgns6hjVKAUDZNFhrBHEqTqRpgenzI8MBqVAX35oCetSfZq7zO+HwEq+LhiLru5JrrAaWievAqywGuUQJsKWIAgVe+N762si2itz4tDXidtntMyV42PbOv3gSw8lbgfW9z7ZPwV/rQdoW1y/2OIDOtbFi3KK+pfqiWGjT34Z+beXVcS7pqyNIPeJUanMAzGcSRsKx9EsLZq8l5c8k63GOyCuGBqzTvT65v0RheungR0wcOihUE7ToGE2lkAmEsXjyP4WRU7I9sh16frK14rLSi8CLAgZ3XEJbsVqmApZUbqBZL8Os+BDjkFBqoA5O1KsFgsZt6A9KSYyC4yjpWvlMI4YXHCMiuMj6S5VULl4xVl79FBZLah6ls4X6v9iHeEyoEqx9cReVBTTOwrRkY238IeiAAizUiuxWvB612R+pADtrpB1opKWCfKgxamWSygygzA6HN4C6JyBTWtog1ui6CwZDYYHFdrFVrKOYK8t54/tlPUanHz4aAYG5rS8KueO+urq1KmNP4+IRiR3dplcH1sCMhc/IQmwoXAwMZtNo2NjbXhS2bHcri+o0lYaoOZDMIR4K4vnQFleo6bPp9m37cWF7F/LXrsJocbMXFCqBcaeAtt9+No0dPwDRCcq7mryzgwrmLuOeee3Hs1qOitMjltvHv//1n8P4PvAfpVKoHiqosBw7FCRTzmiUhgO+N/20YujB+xbKM9yeDzGhrQP/VUETuUdbf3O8Jivd9gPmcHGYQXCURhA8CpQRtw6GIrP1kwTL8l36v0WhYvvO1ee/w/GxvbQvQOjExIb0RwVX+Hl97IJtGOpOR+7UP7HI9Ypgto4t3gNUdDGTnDOycgZ0zsHMGfi5nYM++97vc4OgdxCKMTE8yyliE0lNLfGyYRsxCEi7GJ8bxkY/8LwKectOTcI83sWakcOO4X/6NhRSba46YGfhBWRFEBkoPwvHxUfHZunLlCgy/knTxtfjgBsuifHtrS7yHCMwuL17D1YuvwyoX8c9/6WM4OjuHdrmCRi4PHwvuWhXRUFiazlwhJ5NwfyggknxuspTisuBZXlpWbMG5W+ASfPOZ0vwKq4kBOmweAlF84Ut/ioWVdXTJxGJzzeAESvu5MTOts2Pj+IF9eMdddyDGBO5mA2YwBNerJLNRFie6jiefewZPvfA8PvLRX5IU0kK5hGgiKj6s/iCluko6xOLXaXWkkWVyOh+U3LGoZ7PJYkZNdhWQ2C+gWbSIxxgDFzg1p/cq5UVtG23NRcNS55L+ZSxiWGDQ84mF7vZWHksLi1hbXUM+t41STsnU6lUm19rCHNq7awK3z01jwtdB2k+mCX2W6lhYmJewrNHxXRgZmUQyPYhSrY704AAy2SSuLl6UBHO908ZALI6Q14TheqQhEwaylynwuuAyZCGJBQXZgBI0IQ4SAgzb0FHgRN8fRtnjxe7jx2Gk0yhYTZHd8jkJPPM98fyITM+jKTAZrgDM4rlqmFKgEmStVevyPRaNiWSbxV+5UhK239jYuATOm2YQF85dxlf+4iuwag3MTk8hHQ1Dd20c3DuNX7j3JEyti62VZfG36xJwqNWl0aFEuVEryyBBvG3JdNEVO+Hgb37mJmOVDFKGRn30ox8Vqf7ST5/HUxfnhWFKNgWB1aUv/h5+75EfIXHs9p9hqdJD9VOf+hT2798vAPyXvvQlsRN4M7C6Z/g4bA+9KEtSUObzCz/DWH3z6xw8fD+Wls7jk594+Gdeh58V2a/PP/0iPvzAgzC6LRhdC7PDKSQ7DUQ0BsYR5HRUA6pBPJPZSPRT46WQ7aUF8bMQH91eI8sLgNc37TUIiBFM5TUua4sU38qv1EcQng0WLUoIzrBRImOnB64KJYGNGRsT0j69PtS9JlqROMyhCQSHpuCYURSrLWznSjj18sv4hx89ho3VJWSSEYyPDmD3+CAGoiH43S58bRv+TgdhzQsvvUS5tsl64YUR8KNYzIvsjAE7EUr17AbaraaEuRB05T1JGbmHYVwy/OjCaTnw+oNgtm2OoF84htG5gyjDh69/61FsbJfgD8WFiSMpyl4PqtUKttfXhI0a1LvYNzWBkXgUKZ8XCSa9N5vo1mviddtpWihXirLu+cNhBTCS5eS4MD0GMqk0QoGQrPVsZr0BA9UGk9n51140ZVjRgWYYkpJMMKjhdFAjyMXzSmCVYXK6YrdyfWMzLIBYr8mt05aDwCmZR1y7uF5JYFkvwExY+F1ZixlkRECDDG8y3iTVmWCb+DDaqKAtewNlx4T1urQVqFZJoQQaNXT5ZTWgkSmuEyjhdUV1AhnSZMP30rNdTZibAvC6CrDnMVstWzxaK3ULpVoNJQKEBHooUSRoQ1BCJyCmQFoyljtaVyxe7r77bnz4oYewf88syoWCNISvvXYW5WpD9hQC0JoRECk2A8uEJ8fgGcdBxDRhMoRuZUVATdoPMPQkmUoiGouJWoD3hPheux1Z0/q+igJu9MKhCD7TX46/66eNQqeN1eUl8RHcffAQ1vM5YTGNDg0jFQzDZ9vw8d60qhhOx+HabGRNTMxMYWx6GvWtbfzNl7+Cai4Pf7uDIIcUlFTzWiRAQra/6xHLCBiGgHaFegP5ehV5nr9GQ2wBmlQPtFrKV5ZAg9cnABMHjgISa5pSShBskRkk2XxcHxUAoxxUuAaoxphgRr3eQHoghVgiJMBqtVzEYGYA+a0tVAs5dNtNzO6exB0njiISNHDh/GkcODCLdCYpA1V6jZNBTq9Yu+2g1GhhpVDDwuo2Cht5DAZCiDoO7pqdxUQ0jCgc+Ak8Nylt52dBehoPi58nQQT6BOjQugTx6bGqw+oCVzY28Vc//AGMxAhqegC5louK3RGvU96Xsn51m/jQB96NPTPjuH71IjaXl2SfzEajCHt88FlNoNaAh6oTk2x5WilQgsu1k77GBAeoGKlgdvc0EtGwuE4K89urIWB4hfnJkDZHLBt0OT4CUmTgReIptDUd64UK8o0WJvcdQo2ybsOP9MgIMiNDcHUXS6uLyBXWEY4ogNc0Q4yZQtOi7F7DyNAw0umk2Hpw7SPjlmxTyoLJMiX7jIoDnm+qRmjvlE5lEI1F5b7me3AaDbkPCDjRAoD2EfxiDVqtVKQGGcpmEYtF1YCb1iilsuzr9HZk3USPYPpuc2jP58jn8kp9JVZU9MimCSWXGFuG9NyXlI8r9yu1T/EalIGPRxe/aGEgSlq6KwAopcYyIJR7jjWXIhTQykLj/ef3y94jIaT0Z+Vgp8VBjBo63lQYyTGRdaoAWx4TFUqsW9XAsed3z89P1gDRecjgkfcEawieB9YZVJHx/wkQRqJRFdDV82AWoJZsdw6CaK0gvuZcEykX0sVflRYRZ+avY2JuP5rwYmM7D1M3kAyGsLo4j5nRLIJU49h1GSzQK9tHcL/dQSKSAImk/Ky3c1vY2tqU9232QFUCqxJF1nbkHKshSs+zusdYVUxVDkfVEICWPtyLCLqTRS+xgt22sm/g/ibAsAq2lCpC1iQGoJGpSsCbUnoXbReoe/2ohROYPHRU2Nhl2mrxnAcDaJIlSksFfq6yDilGc7lUkTok4A/Ivsv7jjU6yQ8c8Hk4Fen1NhyCMQSKPUoxX5S1mhJ7Mll5bdJ268SJY6iWK2Jtws+X/7a+sSEsSyEP3EypZ12tGKsqrNAVX2UO2Obnr0p/MDI6ikK5KDkUtDlLpRLw6B1cnT+LulWRoM9r8wuYv7YIetVrGoFPWo0B99x9H+Zm94sNChVx8/OLWF66gUMHD2N276yQL4qFHL70pT/Gh37x/UglU9LfETCl3Rg/Ib4HHh9BUfYXvB9IvGBPwZ6B1y1rJB6/7F2965DXqnpvXrmHSRqhrQztQQig0o4rkUzKdcxMDVq/cAjDY0ikkqjVa6iUCtJ78j5kj8rnJqmjVC4j4DcFhK2z98ikBPClKo3njK/HY1TRchTI0K93h7H6cwETdp505wzsnIGdM7BzBoCZufe4TNTu9NKrb8qYJKmUzbBKRmajGgyHMXfLHN71wAMi1yMw1fdzUiUfax8Fmsj/c6OlbEpzBVSqVyoCqrEAJythaHhQvEW3c9uKucgil80hi0EyEenPV6uDpkobKyu4eukcqoVNHJjbjQ++60F4KRctV+E2LLgEPJkm2pNFbm1vIZUdxK7dM7h87nVhIrBxM7w+XF9YRLVUwolbbxVPzkA4jBpZjTxqfxDeSEwSc//tH/wHbFUa0oAwRZvMOYLCdqOMTDQCzWnhzlsP4V0n74Cd2xKvukAkIo0lRYO2polP05mLF1Fo1PHRT/4yIskENnPbwoLNDg8q/yEmNfcovh6RWRGEM5SUtt2WgsBnsrAn66IrrFUFqqpEWsUAot8kgQVdCjhOjQlWakFdprqhcEjYrCwY2TCw6RgfHZOkZspkSoUiVpdv4Mb1JSxfX0KlWBSwst2ysXtsFO+67QgGWiWRf/v8XlQbDZw++zpOnX4NoWgMb7//HUjEk1JQBQxD2DR1yuRtC4loEJlEDF6R+wOhoB+dNjkAtEIIClBl2bQeaIg8mBI+q05fMw26EUTHa6BgtVDpAsGREWTnZoFYDCV+Zm0HAY8XVrUuwCqb8L7tA88XzytBei+n6wQzTAO1hiVhXmzeZFrOYtGyZGJuBExEIlHYrQ78/pCk5D7+2D/glZdexgNvfxs2lq5j4eI53H74AD71iV8SkJ/MyUgoJLI+Jn8T0ObrdLpNYRWQ9c3PivcA5UyH/8X//t/5nFLmT/nVe9/7XkmNJZP0LW95i6Sj/t1v/At85D/+Jf7d7/4ufv/3f1/uDzJW6YPVZ6q+WdJPj6u+TUAmsQetbgvTU8n/IWO1/zqDwwexsfY6PvOZ37v5OtLP9YDVx3/4E3zgne+V9HO/3kXa18WE6SAb8KDdqAoQxoEJAdBqqSCMdzacZOnwIlb8VN7fyqNTWluycOQ65nJDQFwx8FSKMVl6DCRQElgyhwRxoTTTS+aOI2m2ZJ+LOJesRUlxoJzcQL7aQtMXhi87DnNoCs1AAjcKVaznCrh48QKuXjiLreWraJY3MZaO4ci+WbH2MPkctMVwPTC6XaR8Pjj1mjRstJbQyGAyfdjYWMfs3B6kknEZRimwo6d5laToXtr0G9wj2E0bRjSGkgusWE20ghHsPXEniraLp579KW6s5dC0OyJN19gAexlSsYROoy7M4EzAxMnDh+AU8xiKB+FnZ8vwE66XPF983a7ytubwhesh7yfKYzl0Ej/CXpAa+3RZowWqUSJU8RfsAdT871bHRcPpCrgqkmLmTLGpZ7PEAQi9jMnEokydjbqHPpIaml0FuPZBgb4EVaHrHLap4R2BBfp5i89hT1rLn5O1zs++6jqyN4mfbqcrbOQI07kJ4DttdCwLzUoZtXwejt2ATcCVDGqvK6E6hkl/Ro80+FGvH3qbz0U/TzHskGbMIcOcawWZTN0u6o6DtUIOK/kcco0qyu0WqvTGbrfQoG2EKAWAhx76MH7plz6GVDItjORSqYqXXjqFOkEnX0CA5FgshUarKeng4mlNT3KuWYaBaCAgw8ZUOoWr167hzNnXkEylxGd1dW1NDYdMAjT0Q1TBg6bfFLsTCfzj/izySzUoiwRDsGsNbKytw+q0kZ4YxYWFKzJ0mRwdQ5wy6HoDRruNQNdBmsFB1QJGRrLYPbcX4VgUW5cv4Zt/9bfwUb4KDaaE/ShwRzx/JdiLTDxNAGOCzpo/AH80Knse97vV3BbylQqaTGS2bRQbFppeE47Pr3wROQjh9Q1+9rrsWRyeci1gcCPrCvHB4/VDf/MOh2Mt0AuevgTRWBBOl6BtFdNTuwSUI7Dt8wAxkYJGEAn6cX1xHoNkk2czCIaDSKbi2H9wPw4fOSwN+crmNp544RReee0SNNtBzHVxeHgEu+NRDJs+JLwu/F0bHqcJ3UN5sZIY8/7oClDOAYEOD8OrGJmpmyg2Hby2uITHXz+HViiKXFtDqQ00SciHR8AJestazQr+1W/+r3j7/XejWNhENbeN8sYaQvCilS+gvraGdqEADxlzDMoU5YPykAQZ3BIyagtLdN/cLCIhE6AXqwdimeI3fCpgiUxeDlY8PgTDIRSLBZgBE5nBARmMFOtNVGxXArcszY+2EcDArkkiRLi2ch1lq4TjdxxBMhOVNdl1PNA6PrEWqpZLSCdTyGYHpJ4jMFXM56R+4GrPz5lDy2g0Jmw6so89Ph+i0bgAOaJacZXShOqZ1ZVVBdDIwI2Sa1tAGoJyc3Nz4ivpJ0iie9Eql0UNwKAbHleEFj8E1GxaNijpf5/pzLVQBnF2W36fQ3pef6xVyWrlzwggcWkSAFCj/N0QgMyWHIGWDIACAQJwmtSvXOdNg4oEnwC5XBDI3ONzNq2G+EwKSEalFl+/Z40l9TJl6wQZidGJ9YECYgUUpa0L10OGcIkiQ/nQCxTUMyLlMJG1KIctJAhwaBeNRKXGq5AtbyqJtgrzIhDbFl9/1vJ+7qW0SfFy2KGj5gDX1nMYnrkF1a4HC6vrqFtNmLoX1WIO08MZmK4NX7eJeNAQ714y81s1hqUGpD66Pn8NbsfmdFxqKtotUPpPVQnPJ2t++RxZn9JTvyeZV+0CY1s5QOXFrZQPHHyR0cxkd/6UgCqHRywXLK6lEp7Ih2IYE0QkQOeFCjLiNtJ0XDR8fjipQUwfPoa600apYaHDi84wUG40xDc8Eo8jElV2FfT+3t7cQLNeFyY8FXL8bFh3EFj1mD54TVr70EqEx6S8fnntMLiNn23QryTuVKzQkomDc7J7+eC1zeEZ/V15T4h3N4PVSHbgwID7uAQ9lQXInJyalH+7dPmSvB7rvUAoIH7TJLwkkjHM7NmFl089i3xhSxQP58+dx7Vri4jHCYyqfSoaTeLuu+/F7t2zaNu0Duvi1Vdfk3s4HkvCz56Hg3+vi9OvvoT733GfMGzZe7B25nHzHiVjlCQB6UlIaDAMxGIkJvD9KsUj3wd/xvfvtJtSdxB85vumAm5oaFgY517dQKlcQbFQlrWC54Pqx1gsIf6s7F9C4bBYdQVDASwtziMcCSM7kEYyEZd9w6rX5J6p0tKHKsiWLUFkPCbuUZtb2zJwiCfjwpTvDxxkWLHT/O+cgZ0zsHMGds7Azhn4eZyB3XPvcYWF02Wwg8LqxCORPoZtW7H+mA7ZasrE9ORb78bsLXOysauk1z5g0vN660mopE+WxOU27E5bvFVpXMVwgmIuLw1lOsO06S7MUEBYQPliQWT00WhEkkXZOxLkuH51EWvLS4gGfLjt1v14y/GjGB8YwtmXXsL6wnWEdB9GBgYQ8Onydyy+KIuaPHwYUwcOwF5dxYXXzilWYqmCrfV1AXz2Tk+JnFA3DdQJEvsM+CJR8fO8trmN//B//z9ouj7ogYgkjwv7iRJjhsR0bEwMZnD38aM4MbcHeqMibCGRngKoOR3k63XMr67iB088jkO334F3vec9AqwywIIegCzo6AFLjzDxRG13hO0b8jN4SoGoEkhF9hzBSvqYoRcG0wNiVco62auUSBNkVX6VZI1wwm7GA1KQVKrVm4ns/eKIxQm9n2KRqMjXGeyQisdx4ew5LF6dx8K1a1havI5UOIR3HDuEcU8bnkZZWLeVhoVTr53Fa+cvIDs8LOzKseERkWIR4PZT7thpwaqVMDkxgnQyhm7XvtmkkMXHZGczHEA8lZAGkBInvm/m7tQZsuGhBYMftusRNk2+3cb44SMIjg6jTS8+F2i2bFas0jQRXOB7V8xrlS7dN83n+aPHI79z4k4wPxGnhJFFuivF3sbGJpJphgaxqYpI4U6m39bqJv7sS3+Ch9/3XmwsLeDKmdOYnRzHP/vQB+DTXGFqkBEs+CHZjZR/s7kNeZHJpOQYyNwia4egwS0f/MjP+pw+/CE8dXVBZP1MViUTru9tSiD1s5/9LI4cOSJhVYuLi/Jzslw/+MEP4r777hMgtv/7fa9UFsNf+9rXhNHKB4FbPv6xx+r/3+u8GVj9h8d+gve+870SxuDXNRh2BWN6AxNxP9Buimei3/AKc9CqlhFggyfJ0GoIoLlsENn0kV3NAlyxTgRclWRjSl3VgIZMPAIKZGixeTXE2qGfDK1YOLJm8XqnRJuee7wHegAQPH7ML2+jE0xiYO9RdGJZ/O1jT+PstSVcX12RMCij20RIayIEC3tHBsTOIxOLCtPK7ZI1RDmjgwiZ4PRpJkvdo46HLIxStSCM4jDZymQt9Wi5AhVT9i1Aci/TmUwdsiZ1E5uVKor8aSYDN57CfL4MI5JCJJrB+mZBpHyUpVP8yLC7K/PXROYf6nQwHI7gXt4DZIK7TTSrBbGcIMsoHonIsddLJbQaFP9CQp8yiRQCfjJ+VdMjSdkiK+awySfnlaAV15keHKykzh4GQmlokzXILzIO2Yx3uqi22qh22sJYJMiqMbSIYV1mGB1vBC2YaFO2SpCX14AA5Uwq70leRTmtGk5hfSnOktriepJY/rtDlqCcO2JqrqxTBEn9BB8IUpD16tWEMW7VqiiVtlEt5YUt3m5b8Hgo4fTCr3mR0k3oTRttOTcehBkUSE84kWS6aHEgxmNkSBCBIl3Ddr2K5e1NXN9aw0Yxj0qTvtsdGKYf73zXg3j7/e9EOBLHwOAwFhaXcfbCJdDGwucLiurAQ59cjVJmA4aE7CgpqYA/BA3pW6lp+OmpV/DMc88K8PbQww9jdGxMgFUy6FsEdkyfrB0cWNHORQFslI8qZQlBqHAgiOJGTtQGWsCHlgEsbaxh1+Q4QrqOiOtBXPMgSMaeVUc2GUepmsf4xAhmZncLUHv+2adx8eVXodUs6K0mPA59L7vC1BYwmmzlXsBPlwGKAPKVKsxoTIaK3kBAwqw4GKg1myjVKihaLVzbKmCjZgkTW0EiBFXpnUyAm/7lBIn5WfllDyVzVYiFBHAZYMjrs0Ngs4NoPAwzwHWki4FMCteuXkGzUZeGeyCdElCoUipi6fo1ZQfUssSv8Oixo7j/HW/H8RPHhGVJKfFwsBJTAAAgAElEQVSff/Wv8Y1HvgO/q2Eo4Mc9t8xi0KNhyPQiwXvdtqCLBBlwuhyadWF3XDike2uUpzPIxg+vHoQ3GMNqsYIfvXwKL15fhj4whK2mg0qbvEwCsARiNASClE838alP/zLueuvtqJTz6DTrcGs1zI1NYDgcxdmnn8bzj/0AXkeBdgIuCbZEv3UV+uXyZ24Ht9AWJEBAicCqJgAzh1GOeNiSJcyBiS6yeAbLBUImEqmEsBZp59CED21fEBeWNhAZHse+E3dgfm0VX/jT/4Trqwv4t5/5PzA+NYJkMo6QEYXpCYotA/dcAv3+QECk+l3HQb1cwuK1RRQKRWFTiqKANggULXk8iCWSmJjYhZHhYYR4jG3l6U/Jf7lSluEkQRAZeFKF5Dgo5guIxmOIx6JSA3EITxCMNcMzTz8tDLd4LIZUMilJ9NxreS0wFXxobBz+cEiY4k0CMOUyGvTXpC+pIJuu1EpkvNFXnu+DXpe1clWGvM16DXZbye1lQENQt2kJy1RUXawrGFTk9cqxCcOv2RJgSmwICLbRN1rYfNwO1cCL+5u6D/joinyeAGinzfEE7ZjI5OYAkd7VyhJGee0rRqCsHa4rawLvC37eBLBY21EFpEJkOaBXPvyVWlnqdZILRLLN46EyxAhho9yAPzmIFn22vQYiqZS83rVL5xDUOwhotgwYgujA0LqYGBoWpuqZM2exuHBdvFRpxUILF2EUcnhCOy/WYiQF9JiMwram4qNnCcBZilgUvAlYFRsGp4v0AKXuDJ3jve/IUIMni79Niywy6LmnkNnIIT2BVa4nJA+QGclhQrnrQc7jw4G33C1hjDyzXb5n1vtkrLJe4+ChZz/GGpDriM77hXUlAW+fsiuxuzbMaBj1FvcUFYhKMJH1JmtoJaXPyfXLIQNZlis3VnCMvtUc3Hm98vv8Hd4XI6MTcvwioe8FvfE52WNwzed/T07uks9/eWlJPlcCq0MjQ1K7Li0tCWt1/8E5nDr9HDY21wSEPHP6jPhzj41NIBKO49riMqanZ3DHHScxPrZLhlStpoOnn3lWalxK9W8sraBYyCMaDeHIkf04dOjATaCXx6HqV0tenw++D/4b/f45QCA5hD/neemTGer1KkJkpItiroWFxUVsbW0jkVADh+zgiAR+kS3MULtLl67g/IVLor7au3cW6XQGq2vruHL1KtLpFErlnFzLc3v2YJRs+o5aFzjMnhgdkyE3zyvXjlQmDavZxtZ2TqlENA4k/XJPknEsdeXPo5neec6dM7BzBnbOwM4Z2DkDM7MPuk7HFZ+kvum6tLkdFeYjputej2ychw4fwgMPPigJzPS06ct6lMuekvgwLVSSMXuSHTaHMmkmG5GJnjZZkPTn0UWWzaKJ0sdyowLH7coGKOmmNPR3ujh/9nVcvXAJGzduYO/0BP75xz+CZDiALtOZaVNAoLOp0mgpR2ORmyvkMTg8jJmDB5GempTC+aeP/VgKHMp2WBiT4RANBoX5RpZijSEZPkPYZJTtPf7CT/HN//YD2JTThCLSmHDSSUkZmx2rmMM9d5zAW2+7FSPRkPjWMbF6PbeNYDyOQCKJpgZcvL6IL/3FX+I9Dz2MY3fcAV8wKCAuvLo0JfRGYLPFyTuBVIIelMKzQBX5v0jbGVxCxgS97rzKs6jnt8eiuc8a7stw+H4p4+ffwQAy2QFcuHBBAqs4zR0ZGZHCKRwMSdEdi0SkUWFDkEokxScrHU+IDG9xfgHl3Bayfh9GfR54Wg0Bote3t3Hq9GlcunxVJsKcFr/1zjuRTSXh6bQFeDa1DuqlbRy4ZQ+ScdowtGDbqgALBaMoU2rlcRGMMFigiWKppPyUAhGZqnvIROgCdTL44EPBcXDkvvtgB4OS9m6TecuGqVSWol7e9//H3nsH2ZXd54Hfi/fl1K9f9+scERoZAwyAyTMcJom0REnUkLSKFGVZ3tXaXmldW7tUqaxyuWpNVlmkZFHRJlUUJSZTFGmRI3ISOcAEYIAZxEFohA7onF6O94Wt7zuvYe3W7n/mf92s5gCN7n73nXvuOb/z/b5AvzEGpVg+FadkiPKD88pFQIxMkEYLZDSnulPG3kG2FvQmXJIRP4t7H+0gnG74rQDsch1f/+pfoScew+byAtYX5rB7eBAfeOYpeBwtzanuVAqRaAJeHjgB+XNV60zkTiEUoReXWwdxsnbSj5x6AKz+u898Bl/7D5/Dp373d3Do1Cl85StfeeC3+vnPfx6/+Zu/qXRUehoz5OrjH/84Nu/MomtiBF//+tfBxFR+nf8lMEugtD/Rhfd86GfxF3/xF/pZFsAshrfZsNvhVb/6qX+GSrWI/7/XqZbduHHr/APG6pmX38Txg8fRl+5Fb3ccwVYZzo0Z7ErH4XO2JcUVW8oD1MslBLxutOmpQLah5isPhwRSeSgkyMfDJj1Wjc2Iw0PWqQFQCSawaCaQYA6ulF52PJvJBhdLqK1DCe8f1yfKpwnEKCgpEMJSpgSEUyh7Y3jjxhz+5gc/xtxGRuA3AeCgq4GYq4HhriAOjQ1ipDsuJqSTskKV3i6BBV41Hfg6BG8NQ1DMTxcwNjaqkDx6RpvgNyMx1dpoMMR/5JVnpPbZmo0cgareNBDrwrde/DGaTgtTU0eVVn5/cRlrGxtquiyvrSGbzSBID8F2E32BII5P7ELY0UK9tAWPoyE/RV4vw7wEODSbWt/i4SgiobDAQx3UCSPQi1lMYANs8oDKMIxtNocAUCXNkJlnGMAmJMT4HRvPYzJSGyg36UXdkq8kWZy8WzyYN11BNF1+SY9Jy+IewPtCGSfZVbIF4BjRg5rsRZEVuU8YD06yaPlfgfr1WsfT0IT48X4oPdlhDux87gkycgYxVV75TpS+1koolXJi//CQ16yW5buLeg2tWh105uyKxNAdTzyQqwrJo3yXcn2Bhi00CPoSbHE7dKieXbyPmbk5bBULSA8OIJXu01rz6GNPYWl1XUFZoWgXvFZQzGPaUVB62xTIzAnB+W2aC5zQCnOybZw9exY/efUnAiPYONl/8IDWad6ZcqVoQGmCyjSTpISVDYgO65fAsZHouvHu5WvC4cKpOO6s3EehWsJjjz+i9x2wm4iytVGvI+xyoSsWRqVWxNj4MEbHRrC1tY6Xv/O3cJbraOQKaBCAYkAb9yX6XCrkkHPCaewfeL844C43SlUyeQEX92+/XyncEiUThLV8yNotrBRKWN3IdNKdsybMyG0C3rb9h62AWXf5+2k5yJqAoWIE2NgQo9doV3cC3akuMQjJSFpZMhJy7mNhAuylIu7evaMawud1C0gj8JRO96Knu1s/NzE5qTX78o3ruHjpitjPQ+EQ3n/0CELVElIeJ2Jkz1eL8q11OOkdzDlO/jCBUspRyb7nJ8FmL5zBOBbyBbxw/m1MZ/MoWQHc3cgpIMofiMJNGb7AmCp6+rrwL/7lr+PYicPIZdfkE+yoVTGa7EHC5caVH5/G+Zdegotgi5iHHSWQmPEE4KoCVsmk3DU+oveJtpFps11FtQCtWQisioneZp3BkMcSAlQcBPzy2Wzw+faFUXF5UaY5RTiOvl27ce7aNfzhn/8Jot0R7D6wCx6/EydPnMCe8f3wOkPaF2l7I1Ys2WtuD4IMzvQx2KpsbJ2IRnOtbjR1/7jv8p5yL45GImKicRKU8jncu30Xc/fn5XMp6xfL0vrJ+891bdeeSfSkUvD5A7JhKWYy8kZmiCiDKtnskne3A8bXkSqSUFj+r9z/FGbqtZBZXcOdWzclX+d6QoYlG4WcR2xqE5iJdiXhDoYAejCvr6JaKRkWYbMpADXL4DtaTbUaqmf5zHK9J8uVYCjrLr4+wVqy7HticYGBprFFL3xjhcEx4rhR4SEQshP2ynuqcCr+HrK3xa5tqb6lnZPUSp362qzVZHeb+6vYrI6FgLFCMbZQVJhROUawl2sO1155rXp8KDVdKJOL6o8g3jeIgZExgbxX3j4HV7MKRzUPUGruaKErFFAo0M2r13Hvzoz8+r0OFwIMBhUISUNSsnINCKxr4bjJ4suoUbS+S6Igcb/2foMym+Awru+sWel1qoAr7ht87sjQZyvW3bEB4FraUdTQn5R/c9GXXAYCDjDVIe/xq1EQSnRpLa+ySUNgtGONUagyh8Ctpqy8Q8lcbrXli8oRioRC2jdLlSLi3V0IRcICs+nhy+/n+6KdFK+Df+f3ej1e/ZnJ9idOnFBdTdUAz0yswQkG9w8Nq+bUfelYNBDnJ/BN6zI+Qzxv8f1evnxZvzfd16fag/YXfH0+PyNjg1hancHS6n0B7AS7yfgc6B9EOBwX8H3y5GM4cewkkskU6rUGctkCXnjhJezePaUg2+vXb0ixlu7rwc9/5ENqOvH1jSUBuSQGRCaIynlscjDI5HXLD1zBx52vkXBz//68wODjDx1CNBpGKBxBhWs3Gxcer8agXGaAYU7X1J1MIZcrYmZ2HouLizh06AgOHjwoH9uFpWXcunUDW5kNNR0HmN8wPKxG8dzMjJo99E0WKO02wC7BW4Y35ooFNOpUvGzbt0BrQShsPHx3PnZGYGcEdkZgZwR2RuB/+AiM7/rZNosKFS2UJUn2Zw6rBFbJRiADlP5Npx55BI898ZhCrFg0qkD7RwACL47dXn4YxqqxAWCiJj3OAjzgk7XF1O5QUIf9uzMzkrkzDKQrlVSHlkVpLBKBw27hK1/+EhZm5sVQGhnsxaljh/DBZ54iVRHlTAaNQhkO+sZRUuP1KhmaXl7xZBeiyS54KRFzOXHzyjX4vD7jGetyicllnJ1aKt638nkamqoAy1Zt/Nf/9jyu3p5BveWEy6Ks03Thgz4vGkyWrFfxCx98L04dOQhfswFvoy6gdnFtTXIjJ7vWzSbuLCzitbffxj/9Z7+OZDotAHerUBA7yuXxyvqABYrScjuJtTxsCFht8x5QhkNpK/3KmFDtURHDv28nQ7OwMV18p4robamOSA7OpiTS3/72t8XsO3jgICYmJvQ7KF3LZbNGNseU2AqTSW0Fh/SleiQnrleqKOdyqG1tItyoY2PhPgKREMrVGm7cvCmGpcAmpwsffP+z6I3H4G7ZcDWq8u9z1EsYHxlEyEcWBQ8IRhanQJO2AzWGVzQbWFxewsraGvbunUJ/ul+gFj3smOCc471uu9DwB3D4mfcgx3AK+sfSl5as1WwGfrfbsEXk/cQDd1B/5zzl2PCgRkBYDAgyUopFxOOxDlOYkifzvel0D2o1G043GSABWJSTVW3cuz2Nc2dOY+bWdTgbNZw6ehjvefxR1MoFAbqxeALpvgEBAjkyxhgg1moItA+Go/AFQpLOFUpV/G+/+zv4zov/oLCWD516GhPpfszP3cPLly9gnenubjc+uG8v/v7auzhw8BCefPJJFdOU/T8zNI4D3YO4sDyP15fuCUidnJzE7du35cv6+5/4OBLxFP7Pr/wVVosZ+a1u/+z+/Q9jYGAAP/zhd2B5/RgfOSqQ5/r0GQVY/ePXObj/ERw7/CjOvvUyrk+/ozTZEwcfRTQUQao7id1jI0gFXcjeeQeHxvvFJqftgwlPYZBvCX76DjMQTd7KBmI0FgButAiuKlneiSY/BVo04fQYdo9h5NG50KFmhoesH3qCdtKOjZSYawlBK5MebsL02pKKZhnoFIqh4PDj7TuL+MFr7+DWagEtb0gHbJroOmoFJL1tHBkfwNHxQSR8LrgoJW004ZFvMQN0DITCVGxzyGDifUPspJ7ebjOH6BNom2RnE9LFKzNs1e2Gkw6RDhfKtTaqTg+KtDxJkrEax5/89TfQaDMEIoVIOCF/YUqV+YavT0/D0W4g4nUj4fVgMBzG3lQP/C0blot2KbbkwJKNNptKcU/EYgjS8kNWBEZWT8avDrTbh9uO1J5rPp8/D9klPBM3O/uAQTuNnyQBZoKrbQfqvC0ETGkDwLWah1VKvglC2HWUW0Ct7YXt9ICMRoJksmeQv6MJTKH3KO8egTiy6chrkm0AE8dl5+BWQjSZnY5q2QCoAmmJddD2xCgljGSWoBGBDDbrHGKnumkrAzIcawJ+KGNsNWrwex0o57NYmr+PrdV1hCwvxvqHEKNCQD0op5hjbMARYCbAytejT6WTwJXDIe/SbCGn/Wozu4WllVUBpkeOH8f6xhZS6X70DgwjFI0LVCUQ7fIGUO4EZRGsdtKntiN5pTyb6//Zc2fx41deVjo0g1O4PzJsbmJiXGChmPdVSpCN3YOXbDReF0XoBGY6/37l0lUEIxH0DPfj6r1bRJ9x9MhhuJo2/PRM5XNTKiOhgCAHrIAHo5Nj6O1JYmnmHr7/rW8hHYyilsujyjC+mmHrtYkREyyTX2xnZtPHzuWRr3iJay9Dp7wWPFRWuJwKDRNo4vXBdtM2gkx+j9hXa+vrWFxcxsZWVqqDB36J9Mcje097g0kuJ9ORDRQCrFUy+miJYJEpyVBGtwm2I0jFUDlJ4OuYn52VvDwcCipV3vK4pVBIRGMC2WjdwtqEjNZCPgu7VMCuVBKP759CqFpGlwuIOFtw2hU4CC6RoscFiKCOSV5UEBvZybSssVkf+CO4z8DDy9dwO5fHmt3CXLaIlicAfzAGN1zaYy2fC5O7RvCJX30OU/t3oVLKIh4KANUKUr4A/PUmLr78E5x/6cfw0M+zo5JWqKO8iWto1Ams1pSAPTLY3/Gfpke5U0E/BCc1V/TMsynBZhUD5RoIhglYtWV70fb44AjFkGsAzUAEoZ5+NH1+XLhxHW9eehsHjh1EtpgRs5lejJNj+xDxJxHwRbSWsCbhNVH5I89keTrTsgHyV2U9R8YxX97tsWB3AnoINBGI5XxiLcLgKgJKCnlSd8QEbbJOIoBLT9b+/j4xjwmibKyva82/evWK6hqCTC6PE5FwCPU62YtO9Pf1q8FOMJGNX7JEyUq9PzcnCxl+nQAnr1fqoFoN6Z5e9KZ7FVDoYY1Sr6BWLGLm7l3kMhkxE7ne8JlgABvX+3DYqH7IIuXvoHVAjjLnzBaaNRthy6f3xD2LQBpl0lyTWHNpRSYYK0YsG7m0vTEqAt4v1UpeL8LBECzWfvWaGo1UN5Glzg8ybxUK1QnVkt2TwEtzXKCsmq8rpysFEBGENyq1Uq0Bd6QLuXoLbX8EifQAkr1p/czcvWk0SzkEXC24yf6vlzGQ6sbs9B3ZjTDglLUi6xUwOMjvM0xV+kHTUoHNOLFwCZb7TOAe95+O16px/zBNtm2kS4qKVhtd3d2yb+p0AMWYtznubLQ0mPRe0NyivQ2ZxRwzAuONmm048fQGhwO5thO9E5Pwh6JoOmn1AjX8vOEIwvEuFDnHqFZoNlEslyRPp/UZbaFCwaBCnEiA4LmiUq2gN51WjUlgk/UG3xc/WSdLyi/fXo+ASYKEBFa5btMvlHUYw6u4dkSjCY3/tvyfwWa0HODzSusogrDp/j4RAKg2Yq1OdQy/h6/LT/rQ9vQlEO8O4+LlC3j32nVlHtAWjIxPEgTKpRpOnnwEB/YdRCxCH9MWSsUKzr/1Nh459bgGPpPJar4lEnEx83kuYyOB6zQ/+Hzy9XgN241A/hvnHBsRUmR0chM4btPTt3D79jT+6cc+atR4cCgskuPGmpp1NlmsmUxO61Iq1asg4eWVVbz77nUkEl0KlR0cGkKiqxs3b17HvZl7WstZF/amuhWax709mYhjmkGwuyaR6OLa0NQ+NTd33zTmGArWOTVzn67Va2bN+h9+kt75hTsjsDMCOyOwMwI7IwBgZOwDbZPebFJQWfyw083DGr0/uQFl8nl1TwmsDg4PqtglMMXDDT9YIG6zfSjTVOe8EwHeJO+nxY61E9ViWYdWHnzIWOCmfO3GdSS6k4DHoQ618eihrxvQqFTx1S//JVYXlnDq2EN44pGHkYyFcGRqDxZu34HTbsBNjVm1Rnd9+L0+FQg0fKdvJ4srsgcp/yZwxuukLI3XzRCMVLpXDJhCsYCltVUd5Nz+ABbXt/An/+Ur2MyX4fIF4bYo9VWFgYjfQm5tCcM9Sfzc+5/FwYkxHf6d9ASyLOQrFUkh4fNhrVDAVV5nMIT3fOjDAiX472SslqpGGi75jEVPUp8KaBY1HC8W/SxC5RtaMwxVFnAsYJSa3PEy2v4z/43BXwoKo3SZ4C4Pt7Yp+P7gD/8Ahw4fxpNPPKHiiIUbWRqS+ZTL8jwj44KMN8nOOtYCZFnQQ7S0uQlHsYTL58+LTUBZ0PrGhlKwF+/P6XB38thRhDwO+Bxt+J1t2KUsemIhxEM+uGDDb5EpaEIX6HLE12fZQ7b0wtKiCqs9e/aqyNKBFU5U7TZy1TryTSAxOIzxh45hs9HAWqWsUCaOS72QF/C+bQVASRyZLeyy832q+HPRb9FScceDPOeoWDEEa2yGZBQ6focMOmEKKr3I/EbmSZZesYhXXvghXvj778LvgtiqTz5yEqV8RvOKXXmXx8Liyhoy+QL27j+AUDwiSSwtAspVW6yurUwB3/tvz+PKlatIxBLw0yuNadolMsTymBhMoz8ZxWB3As16Fdfv3sHM2ioSgTAGAhHEo0k0yKGiv2yjiqXMKoYnhrBnoA+TyS54fAFstTz4wblr+P65Cyi0m0r7HRwaxaOPnsLI0CAatTbOnHldBTWLUAJu5UoepXJWUvXDB45jYmKX2DhrK8sCDQniGC+6IkKBACZHhxDztlFZuIVTBycQD/F90E+uhgAdAKpF+HjCUVgID1odtqr4VARUCdQRmOiAbGQct2w4mGZN1lXHkkSgIJnoBAI7QnUlNRN87ciKCQ4aCwyGWZFJ2USmUUUzGMZbt2bxyvnruLWcQ6ZpIZLsQ50yYzIh7TJ6g26c3DOOQ8O9CLZqcFAK2GzCT4aTwzBZCOxwnpIZxcM5GYQ8SO/eMykGEhsL/LrWzk44hwBgHps7KchibDrcqMOLRYIt0SiCAwNYbzTx5W98C+FYN9otl1J7KWkk2Enm09Vr12B5HEiGAxiMRzEaT2AoGIKL8n9XA3atpEA9HrrjsRgSEQMc0bKE7E7eM85PAi5al/XM0N/PHC34OjxsWPTDNfQfedRuW8U+YBkLwqMs26FwPgGlXF8dBJUg0IuHXgZc0TKArFZKpnlgFcBG5px8WC15UbYJtDHUBjwwO9AkUMUwLLIVHU6FHJHZSqDbK2CN89Sh1xDzs3M41/4jZiTZUQQAG2JyGnazSf6W762D/NMamq2aPPRKmZxCc7zs9VD23iAbK4JkOIpmpSo5q4AsAuItvodOcjPnpWx8W7hz9zbWNzcwMjqKsclJrKyuyW+aoLPEhm4L3lAEVjgqOxOOCTw+OC2/pKpkt/oCQXgsD1577QxefPFFre3hcFRrF5sglEZO7d4tJj+ZmLUq99CWGg0EnMkQ1+22bYV5rCyvIZ5MItrThduLc4gmyVoOwtNswtdoINhoIdAGwmSTN+tID/RieHJUjOyZd9/FmRdeQG8wjFqhKDChWqOHMVlzZm57GMhl3INN88DBpiDBJhM0x/vERp7YcHwulfht9kOH16dniVOMc4L+2NwHs/mCrC+y+SLyBI8Z/OXkeBFYbWueOQmYttoKxCKwotdiYFLTli+tGHFtWoP6OpL3gpH1yi/Z2OQELB+6YnHVCQTmtjbXYFm0ZGjCZVdxct8UDg0PItq0EWhU4Yctf0lHswK3m5JSKMSMn2wScH8iUM5mUdPhge0NYrlUx1t3ZvDOwiJmswXk2DzyBuFweuFsci1zIxT0YmrfLnzoFz6IXbtHabaBdFccdj6HhNuC327hrRdexus/fBEePgNiI3YANLIkG2wYVBQYyOC8vt6UQt+4SlkMrWqw8ePV3NcnWzwdL0+qY0KREKoELLkPey04Q1Fs1hpwRLpgdaVwa2kJM6vLAJuC8aDA+bWNJe3Lo0N7kYwNwOPyC9hjncK1mgongh5krJrZ0YbXZwmkIkhH1qHX71fqOoFRNj8VEEWZrmVprVKDh2qTTvAT5zTXQD6HfEbYXFED2usVWEUvczJPCVI63PTo56u2sLK8KlUSG7QMvKHqisw18iMJkN6+Na2aivYBZCSSdUeWIRuk3d1J2fdwTaF1EFm/5XwBd+/cxdbGhgHxO2Gi9JglmN/b04N0Oi1PVq0XTgdKuTyyW5sC3LjHc66y+VHssCIFqvK+iqXZwtY6GbDGU5wNMuMLawgJ/DNfh3ug8XMPmGeITfBOXSiQmDJ/2rrUO+xX/gyl72oS1VUzmga8US6QcVusVBDtHcRavoIKXLDCcXj8AY0FA4N8jhaiPjcSQQueRh1ztN0oFmGz4c5wNThkM+KsE1j1G6WUrsulQCjdQ7suMIv3Rv73nT1SwCrVEtv2sZ3zB99cqrdH6wbXC6J9XAPIONUcakNrLceN9icE8wnSs4FrVypaF7kOVVptFDjvIlE1A7m3cK8hS9sKRhBP9aDEMwRZ0KGQngcqRBptoEiFHT34g2yIm5qb84Dzj7X2tozfgIWWfFQJnCqUj36tlYqYmUePHpWnNsOqOFfvLyzAyxDZQEh7mMBm2iDJasXkSxB4z+ayIrMsLy/L6on/Njo6iq6uRMfXtazx7BtMYerQLnzjm3+D02fOoFyqClSNRWKqY10OD44eeQi7JvfIT5WrAZ/B+dkF7Jvar72Gajm+L5fbibn5e7omrv2yIeswUc2+ZEDU7RBdww6N6/sUGNWx3qI1FhmrTz/5OGq1spjqZOdyzrLZwoYln2taAGxuZBAKRTA0NIybt6bVLFE4b6Mhxmq8q0vXwHHg3KGnOM9J/ele7Nk9KYLMyy+9hFMnH0aqN4VqxYDOtMzi88vX4fsVCUXBiW2RhXaA1R34Y2cEdkZgZwR2RuCnMgKDQ8+2uSF2fPFVULKWYQHOjio3pnyxiA/+zAfx0LFjKoLIsmRHdrtLyS71tiE4D14sIg1Tglt/U76EPsuDQiaHtZUVpXmzgxuORnDwi+gAACAASURBVLC6vqbOLIt3BnTQN4jFOQvNtcVlvPj887BLVfzKL/8yfv5DH0C9lEPI68bpH70IbxsIUSLvciHIdE8WeJSXgsnWxu+URa4JLWKKNxkHPhXm4a4YRvfuNhJkpkoW8kodzhfLuHjtBj73+T9EpcEMqyg8TJOm1KjZQsjyYGtpHk+dOIanTx7HcKoL7joZmmR3GnN8F2V2Xgu35ubxytmzmDx4GOnRMYABWKEQ3L4Aao2GDpT8YNFJlgHBERNQ25RckR9irBJY7aSjU15Hf0l60ykERsW4S1JHdvg57mLvCKR1oF5huEELf/zFP8Z73/8+PPrYo+qIkxHHAwXvI8FHsSV8fhN6Q6+pahWRYNgcBnJ5+TbO3LiFuzdvSvo0NDggLymyPy5eOIc9k2M4vG8v6sUsyMeiXYPLrmBqYljhH616WT5wZPzyEEbAiveBbDAWmoVSSQb3Pb1peMgSbTvl0VhvO1C02yg029h1+CjCg4PINFvYYNeebC3KuujNSr8xeq3S/5CsKa8l8J8FLu0PyIrgvGXhz3AGdt/JUiGoyK8RZCSLhuFLPKDU62Rf+RBkkjaDxGo1zN29gz/7T1+Q7P39Tz+JQ/v3olouaO73pvuwsLyC18++hUy+iA/87IcRScTEziPr9u7sAm7fm8faZh6XLl0TK1FptMJ8OH9qcNWrePToAUQ8QDfDSGplZNZXFBjhggvFUgUuKwyHxxxqCWSGLSc+8fMfQLtZRaFUFLN3ve7ApYUMvvnCT1Bx+ZTk3j/Uh4ePHcHw8BDmZhZw4Z1Lko4xIMBNCaO8ST1KbN43tU+yq4211Q6wahKgCVaVS0X4LQ8GelOw8xuwSmt44vh+dIV9sEt5wK4g5AGa5RwsMr4YJCTmKT867EfBAG4DrPKTzBYylMhdZDAUmwLyKTU/52XoRQfkkl8ZD+M8rPLg1iALi2QdE3pBtnG2VkHZ68BCoYDvvfoWXr9yB00rilzTD28oISsAJbO72hhLRnFschiT3WF4ynm4KiVY7aYJR3KQTdsWAMhmCBlyXBuLhRx6upMKrirkc7IIYC+Fhb8YqhorMl4fOKxq/jXgQc0ZwI3FFcRGRhEc6MO5WzfxD6+cRrpvmFQaOBi8RTkjvdZyObFeCPz0J2MYSyUxGI4gQSCykIOzxRznJgI+SxYeYtd4PQpnIYNVrQkBjibF+oEHrEiH/D8CpZT11bVGS6kgpq2xDXA0efAjZmn4twLLOkxLMkoJtBIE5RqrgSEblc0chwM1Po/0b7QbqNKXko0yWgnQt5V2AQRXvT7UyeLjHKAcnKAqGcjyhTQSUD0bBIcIyjIsia/LuUCWPcdUMvU23B4DXJAd5WxzXWAQEsFxE4rVaNfRcFTh9JBR5JTNTLtWRatcQ3FtE3a+AB8DrujRR3YbPfscDvh5aOZrkym1HdpBywFnWxJFMtQeeewRMeq4vxAALFQqKFRrej/09POQLeW20KCfqC+oTxturW1en18p56dPn8ZPTr8qljSbNFx/Ofa0Kzly+DCOH3tIIBBDF9nlM++RQUUEZ9i/qGNpaVFBJAyZLNgVrBezGJscRSmfBd25vdU6gq02kgyY0byoY/fULqSHB/Q9N99+B7M3byLEPDTKrKsVlOsV2dG05BfrFLCqNetBGB1ni9lzONR8Hvm5raLgOqwGp5PgOeePgd0IzFOxwf+yoUklR6FcxWahgGqrhVy1igzToAmgkblMlh2TuwkS0Yu8417MfTsSj+vQzLnAfZ4p05wcbADRU5De4c4WpJYJ+wKdAMt7KOS34HbW4UYNXQEvPvTM0xiJRxGlLL+Uhbteht9BVnhNwS78H73glWK+XTORgUwGttOLCiyUXH5sNIFXb9zEq5evoQgvWh6/LD7cbTKi3UinEnj45EN45n1PINWbQK1aQE8sjDaZxB4fUCzjwo9P48Lp17SvcY/bBlap+Gg2qrBp0dCoYXRkBN2JqJQgLmdba3NL4Ylk8bL1RMMC409Mz0iPxyVrmmrDRpGAJ+9BKIwNhup19WLLbuLFs2exUS5i96EDKDeqiKcSmJm7iwH6v/ZOwI0IfN4gSrSKYBPY60EsGkZXIo5wJChQkxOEgBRrDza8uP7RAoBzmrYAXE+4zjEoinWHwD896y7NpW2rIzKVJS3nHtCpa1gDcU0jY5HhoyI8ElR18fuA9bUNJbozOId1JusUAisEp25dvynveAZzco+jFN/YFrA2sJW03tefRjgS0nvgdZHdSlBMDE2BUMbfs8ZQTJdLAC0tB0KdoB4+kPnNLSzMzyO7uWUC+tiUE4OOLFdaIQWMHQKT1pVwnhFDkGPHpgrfH9mxAtmyGQVBMZyMjFUqo+gjyqYHgUs9lxwzrsXtFqqliu6LXlfsX/q1GnaxYevRtkctLc3j7sFRLG/mkas2AK9fQCZZwPR7TdHXlvU7g9sqZVy+8BYspwORQEg2AKx5Q2SOup3yWSWISg9ZguG8l6zHyOwl61NPkBowHYqq9g0DrMpFmMAZg9raLQwOD2kPaLDJ5uCVsinlRU//gFRozErgeDVr9PEvSg3npjquWtEzxmZEjXWm14sGm7YkYDipIHDqz9xj/JEY8lQnMWAt2a3Atg0qnMIRNDjfCOJKRU4lhAeVXAmlQkEAI2tFrtGsMXkOYtOG/qkc821glX9n6BqfQQLvDLOam5+XnUAoHDV2N7w27kNslnXASTZqufeTvECwlqxsjhuba5Tj8x5yXhRLeQQjPuw9OIkv/ul/wq2b0wiFwkj3pKVIIoDpdnhw4sQpjI2OIxyMSmHARlAhV4TfH0SEaiqLz6VRx23lNhUgavxrGw/Cqvh88D1ve67y33nG4DVKBdhhmbOOZM29urKMfXt2i70t5mjHI5tWMjqjkL1OIHt5FfWarUC79Y1NgdS08lD4LpsLcOo9870oBLbj1U6/5RPHj2F4aBCvvPISjhw+iO5UUu+BVh0EYqmE5PWyzuXc4vPHWpdBWTvA6k8FTtj5pTsjsDMCOyOwMwIDA88IWOWhVWdQnZg6DKCO3x4ZKD//kZ/H3qm9yObzsPzGpJ8bpDz55KNkGC1eSj87HentlGcHjVfJXWm0ceXiZSTjcXVwCX7SLynI0AumyKtL7JdMb3VxERfePItL5y9g18g4Pvnxj+HEkUNYnr8Hv9OJV3/0I8n/rTYQ9fvR39OjTjWLc7fPgxIPhQzfYPpyNCo5Kv0mI6GIirhsrQxXJIR4TwoHTpxQ2AGTTAlkvPzqa/jsf/yCWEYOh1dBSKyweMhnEEF1ax3P/dyHcHhyDDGfBxbDpVptZDNbcAcDCvJgKMT5d9/FK2+excNPPaNQLDeL6a4UgtGYQF8CqwRFWbAI8GXCsqMFu0m5CkNV6KdKDy8emlywfB51oO1GTV5F2+PP6szl5qdXRT+BZIGLPMjappv8g+efx74DNIbfLauEUrkkjzl2dlnsSzIjD1mPikf+TG+qR/6hm2sbqBQK+LtvfAtByydZHTvFZKmSTXb+7JuS+z928hgWZu6gmt9CuiuGZMiPg1OTaFfLsgXwuZ3wewn+mmAfBQ61WwhHoyp4yJxj8FNN3oRelOstMdpqTjcYN3P40cdR8/mRb7ZRoP+sfDgZuVwWA5EAqWRJPMzDoaKXhVUkEukwjCD2VaVS1XsnKMJin0VcNpM15vztJqKxBDKZPCxfANFYXCxnAjZehwN/8kdfkMfusUP70dudMBJwpwP7DhzEjVvT+N4PnsfaZgYf/icfkTdxOBYHg5TeeucKTr9xHpl8FVtbTHRN6SBH6wwf2QrNGnzNOt776HEE2jVEyPosMe18DSGfZRhpuSLgCcBl0a/Whl0pYqA7hl/62adRym2iWCmh1HJgqWhjpWHhL7/7D8jYQKQ7hdHxUUztmcTQ0CAuXrmGW7fv6aBLyRXHazu0aGBgSId1rgXrq6vIZbYM66ReFVDFgxMZM6muOBbvXkfMUcbTDx9GV9hCrZiT9UPEcqBRzMILG4w/In/NwGA80pm/CViFG8zypR1Ag8U8YRcxKylnbYkhzp/gPBZQ2QEIxJzT/HebkBtCO5SKc67UG8jWqsg46nj3/gKef+Mirt5bhTuUQLHtR8l2IhiKCVjtCQdwZGIYe9NJ9PgARzEDy66CWcQcEQVvcYZYfpSqdR0O2ayg597I0ADSvSnk81mTHEx0i9fPtY+y9m15JsFIAqFkGDk8KMKP+WwJA/v2oRYK4Gvf+y7uLSwh2Z2Gz+2Hq00I3fjJ3p+fR53PurOJkXQ3RpMJxNlgqdbRyuckbY+EA0jEovKXZLI0GR18PreDv4w1gbEnYMOGgXY61pLxS4CxI4WtU1pMEEdMTcHDoHOHGm0dYFVhbsbST79UQCsBbXXijMc2mYbko5PJSlYfQXOb94Uy7iZQbgIV2gWQw+7iDHHDJjO443nXloUA9Ygmfb3KgzZZp5JfG9YsmzEE5ARWE1gn2C6ml2EmEoRn6KHsHAiMM12c1iRWCy2XccnkvzH0MMBk5moVlUwOlVwOLUosGZ6Xy4ptRkkx5blsepnwNAcslxMBl1PsLYKcZIKTRciGl9fnFRuwWq+LyZstl+VjSFCVny0CF1YQDm8ATovPsg8buTxee/Ms3n7nogATNpwsvx/ZTE4MnuGhIdl0HD54EPlMRuw1TjcCqwqGoadsvSLAaHxsQmDA9Oxt1J0tHDi0H+VcFgEeZstV+BtN9IRDAJnlfgt7D+5DV08X5mdncOn1N+Co1oFsATUCq1RzkLFKAM5uCuAj45IQqjLFOgnnbdtY15C1TRCKDS7ua1x3edAXs5Rya16z7IOcqDAozG7K+sEbCMEKh+G0fCjXG8hVylgv5LGezWKrUBTIylrBsJhpB8EXJwPNia1sBr4gPbo53m04FM7DBqVLHpsE8MKBMHxuCy6GinG+2k0sLS7JtqRl59FmCF93DL/4wQ8g6fMizueiXICjWoDFdojDRqtBD2XGxkt7bayizRMvVMhuu1FouODrHkT37im88PZF/Odv/S3WyrasAHxWEH6nF81aFVO7x/GeZ5/EQw8fRKNdw9LCDCKWB0GHE0kriPzyKm5fuYrFmVnD75cfJxsu7N405K/KQC7ew127JhELBxQcyNBA3tNGrdqxSGDAG+2ZeNn0vTSNyFA0IouFMlmibGQEgtjkfY/GcXtlDd97+SUs53M4+PAxdKW74fV7cPnqZRw+chw9qVFsrFZkBbC+toKtzXUE/D6Mj49i39RueYoXCjmtNZQ3KyhJWDoDmQzrnGshAW92STxOr2yB2GxnQCpl4Px+k3HnkJ9/jQ3rVksAJhuBCt+sMxA1hHKpLJsIBjYRQQ4yqEp2PwakNYCjWZs4R3PZHHKZrAm5pI1QpSxgiBYcdr2hIMK+wV70pFNEo+FxupHPFwV05XN51NicYGOCQF6H6cfXYGObjWq+F4I/mc1N3J6extLSst43Jfjys24TkLIku06nUkoxp00L94hquYz19TXVXFxoCaSxfmFdSZY9gUMC54alznWmpkR0AZz1muah7Jv4XmzDNmRdzvqFUzdE2bxAbFqnkG1qC2RPpgexmimgWGvAaQVlgaA1tt1EMhqFzVDA1RWUtjZQymXECqUHP1mr1WIBQUcb6VAAnnZDDSmTsfBA3W/sZzqNPdOe6NxjNcg6z5IYhbxWhkY1MT45YZQQ8vNui33qsPwY371XjRQn1Q7VGjbXVrF8fw4e2vV0gNVAZ33kGuwO+bQP0R6CFiMthxuVehPlWgNtj4VsuYp8tQ4fw8bicVQB9I6Ookn2qGWhRKC43RLL3S5WUS2VBSiKZd1hAm/vmwT1qPDinCdhgXOGqgNaFaR7exU4NTM7i1hXAtFYTGsV92bWqaxLOafki+t0iOzQ19eHYrGA6elpRKMRrae8z2TMsqFwf2EeK+uL6BlK4m+/+229NhtxJAMwdJW3wfJYeO+z78dA36DmDBUGsututGSn4PP49F54xihXynBRyeCgHYexGuOzRkYqv4ef8vxl3d1h2XKO8lq3vVdZW8jqZXUFu8bH1Ohgw57Pr7EwMOeRQDCsfTufK+gZIZg6TpVUo6G/s0anMoHN1SBVHR6fQGb5rJMd7wSGBwfx2GOncP3GuxgbGVLoMRsTDPeSd61AfK47tJ3iuYq+sHz2kjvA6g70sTMCOyOwMwI7I/DTGYH+/qcFrD5gNPGgzQKFCff0RvL70Tc4oPRxyqrILFQYVYWHJ7LEGChizPT5e2hkzw+l1TdstNp00GOxZSPg9eP6u+/iwL796uDOzs2JRUhvPhbEPC2ys89DbHZzA9/8q7/G/J27+LVf+STe98zTSs6dv30L/alurM3NI51Mwi6V0CxXkIiEVdD6A5ZYTetbW1jPbsHtY1DFLhRKZcPCDIexmc3i9UuX8NbNG+gbH8WvfvrTOHb8uIpcJkm+8upp/NGf/meUKjbyhTLcTrJNHGhWKvC2mgihiU9/7KMY603CQ0Yei0GCGa0WrEgYrmAQC5ubuDJ9B6uFIv7Jcx9D3/g45lfXkCmUUGaidrGspONwKKqQBwJHCi1wt+VnRmCVRT1TZFmAqHhn4UWQQn6ChmnBgwoBBhYRPFD6ApTB+2ULwEOU32EM3e/NzqjSjScS+ncmaEbjMXmk8kCgIoosDp8pYMjyYKFGoJkyPR5Iv/j7n8eRffuRpXF/PocuFuWxGLbWV3B4/16879lncP7N13Dn5rvo7Ypiz9gwhvp6ZAvgpgSMhvf0ZbPckh2RoUw2FAG+QDAoCSk92Bj64g2EkavUUaUnpy8A22vhyGOPY7NiI8dQB/o7ttuolIuw2g3UOuwZvle+dxbS28FVMtinR18nDIL/RvkoAUMWisWikT0xIIohROye5/JFBEMRBEIRMZl5iApZFl558R8EIPYm4wj5vToIUEZ9+OhxBXo9/8KLuDs7j0cfe0KWGbF4EoFwAj8+cw7Pv/BjHcCbLYZrheS3R+YcQTxf20aXz433PfYw4q4mfGSgri1i7f4sXTLEkihVG2hQUurxmVThegUTw7149tEjKOc25H1caTuwWmmhHk7jj//mv2JuM4/9Dx3D/oP7EYuE5F327t27mL2/KCCeZv4cd/26eh2DQ0yTZYFaxuVLb2J5+T7GhnejO9EjYNXRaspXNNXVhekr55H0NPDMicOIBTxiK5Ol3G7W8Hevn8PM2gY+MDWM9+3uN3JcUSZdks+Sg8vZQHCV4ASfWR7k2CAQGKiQlqYOhGw4EFTYDoViscyDKCf0RrmOv7t0E7dWN/DefXsw1ZfGfDaHheyGpIOXbt3D5TuLKLX9sL1RlGokvgTRtm1EA2QN2xjv7cHjI6OItuuIuFoIu4z9yUY+h6jPQk9XtxohAnwdBDqA3ZPjaDdtXFtcxDcuXJZX2y8f2YdHxod0eNGb6MjnFcxDNq3Tg2zLjwYtHUZHcb+Ux1e+9U0d9jxeH/wuHwI86Li9YgLdu30HHh+lym1MDvZhMB6BVa0i1GghCGAg3Y2A3wSmSPbPxghDAS1KFRuolEtio/LQryYMg0LkadI2di9ePodcr9uoFMti5RNYVYuN6/n2Aapt2LdyCeABV4c/80lwi/dPkm+u+WKHkh7oFIOerETK/slirTYdajhVGm2UGkCJc46MVa5ptBmg7y6Dncgik/+0BxmyajnvyFCV7QDfhQGvCaib8BZiXS6BCI5mC66WYoXkmcp1i4whgql1Vx21dlUAqPAx+s+223quGbxCKWmDrHeuS6UiKPUt5nOySuF40s+Th7yIZSHUbCO/sioFw+FD+xUKxBAaAu+NZl1rdK1pi2lVoRTSYQDkGpsJLg/cgRB84ThabgtLW1m8eeEirt2Y1vvmcxiOxNW8ZMAHwUhapBw9fBi1WgW9vSnDdvN5Bejb9bLCIW9ev46p3VNiId+euYNALIzRiWG4Wk0E6ElbqSLQbCPOxmMui9GxYYzuHkMwEsS7l6/gjZd/jOGubtTWMqjkCwJVixwLetTaDflok7nF8WTAm5GXNwVAk13Ha+Gev50GTuYWm5IGZHMJdGYDhMAq2WQC6SnVZ+OSLMDOvad3LwjUch1vt5EplbCysY7ltXXkCkXY9IPkeBLAKuQRCIfFkKZsWAA+LXb0OmRHucWKpFd2yArA77ZQL9eQzxZoBA00CnC2yuiJBvH0qZOIeFxIh4OIW25YrTrczSp8TvqPF+B0UJZv1DzCODs2FAT07bYLuZoTkYEJjB07hR+89ib+6K/+GiuFqtZsssUiVgCbKys4sHcSJ08+hKGxfuQLG1iYu4egx42Qy4neYBQb8wsobGX0etzdxf4jmNbx3XwArDbr2LtnF0J+C027JhuAUMDS2sG5Snaqk0w4skVlnWLuWSBi/CYrjSZqBL0tCxnbxlajhdVKBS+88TpuzM1gaNckHnvPE7JKunj1Eo4fO4WB/l3YWC2j0XCISXfj+lWtifv27cHjjz+Cffv2qmZhm4zgB+s5AhsE+Qgesd4jsNhqUdZOdqIT4VBE9YyxoGKDjMn3ttQH2x6jXPMlS7bJQGNIlUsKAloYsTFM0IQgnViPAn3IWPd0vOupZOIe4oDPIrBomJMEXmkBsG2vVC1XUa6wvm3CH7I0ZxnSxRCi5eUVzMzMYmlxWQBvd3dK4BTtV1hTEmxNdCUEenGvY/28sHAfm5sZBEIxw9jsALm8Pvp3dnd1mUAgrj0MPMoXMD97DzP37skLlq+xDbyxsdubSmLv7knYtTLCkRhc9P7M57G5uiLQV76m9Ojc2jKJ9ZTl12zYdUNq4DVwNaxUSigX6W/ZEHvSEwgjW6jInsQt6yufmlgCphhclMkgt7GOaiELV6sl2yXWJGxiOWo1hBxNDEX8QLX4ILBRQay0saBqgGoCJd7zh7i1mLBE49diQvxMXkBTjUF6BE9OTKBiN1HnWtF2osIxdXsxMrlLjZRAJKbGDp+nxdl78LBl22rALhYRtNxi8perJVm2BMMhycHV8HR51dRlKGrLZSFXqWKzVEHb54czFEbTZ2FkagqrBDudVEvVpC4jABki85zvq3PWMZZnneZeB1Bmnc75RWCV94BS+XgkilQqhXv37glYZf6DT3WXUfexTiUQTibqdt4CWZfJZJeAVbIvGU7KubUwP6v5SvDy2vVrOPf2mwh1+bG6sYKhgUHEojEB6TafLTiR6krh2Wffh0SsS1/n89aotwS4Enx0OT1i2CqfodVAtV7Vem8UbyYol5/8O1+X95FNCX6N49DT06P3StCX/7YdoEvGam93Uj9Hizc+f9zPKP/X2cVD39qKyCNzc/O4eesWPvKRX9LZcXZ2HgsLC2K5spHCe+e1ArI2kOVSq2lY8WjhqSefoJBBdigknjBwd2V5STs+n2XW/rFYVLVivsAGhI1odAdY/emgCTu/dWcEdkZgZwR2RgADfU9TL2oOCya1Sh1lGtCzg0kA6tDRIwrS6OntFahKa4BtKwAOoWwAZHtnPNhMAcwQJXpVthEOE6RzSjbOjW9ifAKp7h5kclnJPaKJuBgtRtZF9pETq0tL+IPPfU6Hgt//7OcE6C3N3JXc2MMXq1Rx7NHHEHN7UV1bQ35rC/fu3tHhjcKz+8tLmL0/D2/Aj2fe+ywyuTyikZiu8cqNG/j+q6fx5s2baPq8+Nhzz+HpZ57Crl275Yd57sLb+LO/+DLmF5ZRt9tivFgOJ+r5PFz1Ooa6ovj0L/8iBrpiaFeKcDBQgIdHynB5gHA6cG9pGQubW+gaHMLDTz2N5OAQ4j09mF9aFWNwdm4BoWAY6XSfWEm1ShXBgA+W34PFlTkEAvQgM0WaSRr1dIITjGTHsCQsI5FlcdeRErFQpjcUwUWa+VPiymKN8jt+LRgOCrCgFQA76mT4svhQ971Wl5SJhR4L/9mZGbEnmAI73NeLsz/5Cfq7u1AvlsWmuXPjBjLra5gYGcSvfOI5HapefeVlXDj3BiJhPx4+ehheJ5CKxhDwuGCXSwK0Qgw5aNfF4uAhjAA+u/f0NGV6NmXDnmAY2UpNTFVnMAxXKIqp4w9jJVfEFqW67LK328jlNhH1usWk4L1lcSp/rUrtgUSJBSlZ1jzY1erG64mAIuc7Pc/IVmURydRhAijFQhnhaAyWP2gMFQnkkPkDILe1hqX7M3C0bPSkyGa19Zq9fQNin52/dBnXrt/S80LAmOzbtsuHv3/+JX0Go92oFDextXT9/3P1+dDxZ/HU7ilEHTZqmXWUNlfFilOquNOFWovSayO7dbdt7BlN49jUCOxyTkVx3elBxR2Cu2cc/+HPvox355bwMx/5BTz6yCMo8TDldqLicOLu3IJSU+lJalh/ZII1MT4xIRB55u5NVCuL+OQnP4nnnnsO//p//j193WaQXSiIVCKBW5cuYCjuw9MnDiPqc+ngxUbD5Zm7+Nr00oOfzXz+f5U0nWOoKrgDrDIWyiTOG2FWi7KxZgPTaxvYLJYw1hXBRDIusJDzcpsNSkCjQp+uthOn7y3iq/PZB6/16SdPYS2UkOzuiYlhDMWT+P7Lr2F2JY+c7ULf8C5sZfKSzl+9/SN885vfVChYT6GJg6lu9IYsxP0e/B/f+x4OPvus/u33P/wzONI/0ElbbiAaDmL/3t148+olvOeLf4nf+73fw+DgIM7/5Z/h333waaAT2CTgTxJHgoZABV5stfyo+yMoe724X9jC6bfOwcf57XDDS65qEwjRw63WwO0bN8SwRKuOvWPDGO5KINhsyGd1vDeNaDgg5hGbCwRWFSxESV+5LCY3AWkejrVedMIx6GlnlNhkRhp2DYHUeolSU67jnOsGMGMIBtcFyXapaBC4anh6tADQ4ZjM1A57j8CnadKZPYReqGIZEjTlc+SxJOckU4jy/0KtoUZAud5EsW7rIE0fTYJtLkrwPR7kAxE06Z8pv2z6khJE4aHY+LwaY1jjPku7EgAAIABJREFU98lwIA/BtJZDDQvSG8mm1GGY1+xuoeWmdyJDjrxisvJwSaafgmHsOmrlkqwCQgEGBRIQsOXVWSoVJC+mvLOwto6Ey4Mur4Xhnh7s3TWORr0Eu1JAo1bW75MnJ0ExjwflWh0Orx8tlxclu4VivYmW2yvv7oLdxlalgZfffAvnL18Rm4ZgIMPzyMrifkSQQ8w92lH4fDh06CDGxoeV3kwvzVq9LCDm2tXL6Emm5JVttxsYGB1SGImTLCPKZRstJH2WrHTymS08fPIYUgNpBZe9fe4cfvz8D3F4bBcam1kUtrIo1Woo23UdtMko5PNvsQkogI7jy0Nuh1FJCbeaCQZgN1PDACacg/S/5fTcbnzxPfKect1noJlkv8TjLQsV2tEQ4GdDgPJxlwFRyaIjUL+6toGFxRWsbmzJEzEQi8KmHYLTKQsGBvJ4A0EF0VAZwDW/abfhdXrhJohfriFA3/RGFa52FbBLWksnBvoR8/kw2Z/GvrFhJEM+BfaEeC/padqoKcyI7GSCQCyX3B7TuHS4Ayg2vGgFu9AMJfA3P/oRXr14DQhGUalzJXAjbAWwtjiPeNCP3nQSQyN96E0nkIxH0B2NYG1+HoFGG/nVNcM6tbjjGI/R/zewygYgOsAqVSB8Lz7LrXlL+x8+75y/bBbQSkXyaHoq200BU5wYZAFW+GxaHuTabUQG+lFyOvCjN17D7cX7GJycQHqoX03ZufvzShfvT09ibaWgUJxLly/iypWLKBazSKYSAnnHx0aMNYfLgUAooCZAb2+P7Ck4D6jOYd1D25Z6lUxgWgYYz0pJddXoYZK9kSFTJy4mPH2v2exlMFCFsUQuRHnfyQ6nLy8DPP1k8pmGv8I9KQEWCGtsBEytasKFjNSZfHrzvfIfpTdy04YV8CLWFcbW1qauc2NjUyzAWtXG8tJyx+bCr7WWLFDWHbxHvekUolQj1etaK65cuWzqvEhcNRbXUJO0zpo4IhYjlVu8Z3y/rKNlzZTNa22lnyabvqvLK7LgSSZjGB8bwsb6mhiPtB5gev2t6+9ifm5eazb3yXRvWr6yASpuQhGEAiH4vX64fH7ZPLExTnsBkh74bK+uZ7C2xRT1CnKFMjYzWamppJLZzGBkcABDfWnY5SJWFxaVM3Bo3xSmb9xEJbuJ/UO96PO20SxkNRayZ1Jd0dC6SkBX90UNCYLfJjZWYYoEVtko1brRhKPZkNXAyNAwcuWybHjI+K+1Hag024j1pPU8kwXM546habnNdQVnOepVVHJZXR8bDPQhpror0Z1ArUYwjsGTvAY+rxZcDFKi5Jwhg3weyGwMBDF28CBuLS6gxkaRl+uTUyFdIU8QG6trupf85NwjeKo5zWyGxUXNLY4B7yPnL+dsT3c3upPduHv3rmGsJuL6nSKR+Iz6j3OCllWch5yP9ICmuojPA0FGjt/svbtYXFzQ++bf7965jduz0wh3BTEw3C8A0TC9qbIIqAm6e2I3pqb2IRKKGk/6lhN1qm8shs6RyUtmsyFlkGFut2ydy7j38nW2Wbnb18X1fNsOgNfJ+bsdZMxr2rYM4L4akgVHS41YowyrqVkSi8bhsUyQcKVcVdNibW0dDx0/jq5EUs8bv0YglASQ5eU19A+M6FnkOYhNf9og0GqEyrlHHjmB4eEBvdbK0hLu35/V2Yk+tQMDfbK/4jguLi5JtWj5QjuM1R3sY2cEdkZgZwR2RuCnMwJDA+8RsOoQ6qEjsw6E5vDtxsbmJj76seewa9cuFQJiaXQYdIbtV5T0VMUlQROmMkoyTJ8gAlYt9PYmFLwxffMWHn/0MbF+KMniKzLBuFChEbs58LPworzpysW38fx3v4tj+w/g1z/1qxjuTWN9aUHgTYCbfqsNv9eLVDiGRCAAu0op5B2FHNRbZAq1UGKicRvo7UtjK5vT+2Gxee6di/jbl1/B/VIZtpcSrgB60j0CXplInS+W8O7126jbLcTjSdTKTLhvIEovymoJ73/0FE4dmkI6GpIMvUFvRsls2/BHI5ITvXr+AtYKJbznwx9GplJDPN1HkzFkiiVkCyV1YemD5CbLtBPkwNEvlDLYzCyjt69HQB9Zo9shC0zOZddbUre68a2ibJTyr3AsqvdHxkY0kVCRRAZEmPIzAuW0bNAYm8KWMjL5typAy6R6GllwS0Uj7+eZM2ewsbaOWCiIsf40HjtyANXsJpZm5tCqVFHcymJm+hZm70zLE3Zq3x4MDQ1oLhFUT8SjCAeC8BL0aBmPWhbO9Aprw0jKWZzqgON2w2P5xWQk+EIGG5kEVRa0qV70jI6hZQVQJuuD1+n2KPwkm9mAj3JNWkZ2DvP8E0Gd7a467SXIYOIhQhImF9m/ZJC0VbhtbW6pACZ7JJ/LyIPJRzkVnU1dLDAtZLa2VKzBriKXWVPKOGXYkoA7AX8oLElrvlzF6vqGwHKyfysVG7fuzuP062/h6rt3ALcfy3fewE0mme7e/eChpj/jm2++id/93d/FLm8MTw8No1nYgl3Iyk+r7WKittd4VPIwTB89Zwvve/IEnNUtAQRKF3ZbQCQJT88EvvvK6/jhmXOYOvoQnnrqCTU3pudm0DM5idmlZdyZmZHMNxAIiVnGxFsWvzwcvHP+NE4c24svfOELmhf/5rf/L7FJeDKlBzIP6wt3buLk1CT2j/TDLuXQqBYUivPlH/4I3r2HH/zs/c/+a5NkrvlJyR8ZjkxLZ7hAG0V63tLr1a7jwr0Z/M65aUmfX/nW3+Ds//5p49PVaMJteWWvwPfPkC6yWP79d16C68CJB6/VFQri9Qtv68DzK7/4i/jz3/m3eOm1c/jS1/4WTiuBeKoflZotptOVey9pDvz2b/82Xv769/DY8CgSfjeGe5P4jW9+Tf/2pS99Caf//E/xqRMPy1PP63ZhYmQIPck4/v13vovynkP47Gc/i9/4jd/A2Po8/qdHj4tJSXsFXiNhyXKVYXU2ai4fMo4QvKkB3Mts4vLdm2KxM0Wd0mpKhYNkUDmdmL15R16uwagfkZAf+yZHcWhiHH3hMDzFMkIM96mWxFokW4pzv1ouimFJiwtKg8lW5dfpb02ghUzNWt14EtLbjyE2CuJotlHP006jiWadjBQG0TBviN6QJhjJsMScYoUxHJANBx2YOsEjZJTSWoCNhlq5oj2A3m1k5RAw2053J3uVqcxMZybgFEokUKk3DIOOYApT650uWbnwwLbljetg7SSjjQCWx422x2sCxciW7YDWnEc8KJIBwwOk4OKWEwxz555EKaIO8Qy50X5HwNsweGlNwjVQACAD1Dpusjr+KwzQMAeFJ9LbkQfqlTW4ua5z3YiGEPQ6YDmacLVqcLUY2Mbf05L/JC1OFJhGVq3Lq1ArsjQ5j0tNJ7bqTrz85ttirbKh4yVDX/YRnOscarcAR9ohnHz0lNbagaF+xOIE7UomoNC2cWf6JlbmF8QgTad7cfT4UQQCXjRLRYSdLvmrhrh3sxFVKOCxJx9BMJ3E/NwsLr/1FpbvzmI43g2rZGNjaUVesbVOcBeBewVYSQnfCUXaZgMLZDSgaidKzDDTOqub6om2CTdiQ1Dy8HaHbSw5sBsOyvcl4afHLs//TgGqBF/1Z/pHigRuAH75Qrs9Al9mFxdxd3EBWwz34ouKJe3B2lYOyZ5eBSFSzk1gzEfWKmW9nGsE0Z0t+DxkN7cRcDvhabcQ9/nQl4ihPxFFKhxEV8CHsIc+7vTmrcHZJshM/82GZKnBoB+lehvueD/mszV840ev4Ob6OopOL6ouAuhBSd7b1YaasNViDgcP7EYg5EGlWoDX2caesRHsGR5D7v4yypubaNYrUq94PA41pXjPCfyzyeZo8xklKNzEwQP7pCIgsOqhFQC91tWnkmmGAE56BZPVbuTlPdjKFpSIzrHK23W0/X7UfB74e5NwRcJ45/ZNXJ+5i5bHhUA0gitXr8pOaWJiD4KBBHLZmhqGlPxfvPiOgFWPz4V0ugdDg/1Y21hBf19azw4tRuo25cTc59ns8SiUh8Bif3oAYyPjUoiwScxagExH2kjIn1Py4brWas4v+fZ3VFIEkNQU0tepuDAhWabEMaqpbQas8f91aA/hdTBAh2sA61bZ/DQaUvJwfGS91G6g2qjg/vycrIDOnH5NYY6HDhxCu+VALpdHOBLFzJ17KBYKkuxPTIyjvz+t2pmJ8cEgga0mSlSluE2gGtfQQi6PQrGo6yPLj2FZrCOqFRtrq6uyf1lZWdX3qu6LRLRGc3xC4SDC0ZDGnc83G2C0MlhfWxWgxKbHNuFBzbIqtQBOpHv7EfQHkejvg7vpQKNSV/Do7bt34PYyyDWFc+cv4NUzr+Hm9G2UygxASmErk5XcnuDsQF8vuhMxeS/HAgF0x2PYWF1Gq5jDSMyP8agHoVZd4DBBVQK8VDlwL/L7fYbFTu9iETfMOYOLsJNhlW42WOkA0IDDtmX11Z/uk/dyqW4k+w5fAFXm1DZaqhtYR6jRSu9Muy4vYi8VL62mLAHIemVLz/Jx/6HnK0PHyGt1wmYJSpsvkjJaDlQdThRJnw+FkBofR6SvD3fX1rBVrYgkwbWXfvjOBm2AKlIPmbBMw6gm0Mg6nfOI466gq3JZn8PDw1KBsLak7dbC4iK6UgwgNeC6wGU1JE0jiuNWKuT1u6QkA8R8np6+hb7eXhw4eMBYtrVa2NhYx5k3T2N6/hbS/Wmdz1jTM6iN9zud7sf+qf3o6UnDrWa8C462S17BrPlop8TX0TPQbMtXl/eDigdZvFGB8o8aE9vnA4Wmud0Cgjkv+T75If9eh0OhXZcvX0bY78fJkycRiUXFeqfK0c+6rVLRGYvzenVlTUzwCoPjUj0YHxtX3UGwd3NrEytra3o2Wm3aaRhGL+d/sZCXFQj3pcOH9+HEw0dVJ87Nzsn7mWoT5nVEIiEp/Qg6JxJdyGULuL+0sgOs/nTghJ3fujMCOyOwMwI7IzA4+B5ZARAMU0Il/yu6CQtT4/f2sU98XGxVdRxpai+fKBN4Ix+nDmOVBUarZqvw4Ec2s6mgBb/PiSuXL2JibFw2AC6n28ivbVvgmBUyUhEyVskY2Fpfw+s/+QneOXsWv/GpT+HZJ58U4FDY2kCrVoWjUYePTLcK4yIcCFE2SvZilrKroA7PbTeZUHXJAkPRMIrlqgpxFgJvXbqC7595HYs0RKd3nE4ibW3cLDZ40C+XbSXDs8inRJayUi+BwXIR/+rXPomR7ji8ZOTaVXidLXikaDSM1bxt49W3LoDlxi9/6ldx8eY0fLGYWFulWl1p2UxS3u4aByy/5L8sDPKFTdQaRYyMDSlEyOfxqksb8Pl1iKvVishlSlglq4WynEYDecohQyZllKwmdsTJTi2XSkj6AyZAggw0Fkz0HCQ7VenCJnl8O2hEXngsbClJcrnw1a9+Vf5QJx46gnQshIBdgqNaRHEjAxc90Zh8u76mgx3ZSIVSQQVzsVxS15sHG8qThvr6ke7qRiIYkSdrvVqGbRdhWebAo6JVnon0UrTkqUUGQZ5BKF4L4Z5edA8No+ZyY6NQQpUTlKwTMlvor1otCFjlIYsffH/03twuCgmssnJlorRSQQkYCRxwqmuezeYQDhsWAoEhslkpNeUnWbQErFeWV8TUIlva6yJI6NBBlgxXgtQEBZw8HLaAXJH+WnlYTKJtOvDO5Wt45dU3cG9uGYlkH25efEHAKotPskH5QdbjZz7zGbz11lt44okncKinH5dXF/8fC9RYJIagxxwyR8NRHEmlcPTYPnznjTOS7fbHQsjWm9ioNVGCG9fn78NhtzHUPYDxXRO4dOddsVSPHj2BU0+/F6vrm7hz+zaWl+YwPzOtg83U/mPYM3UYFy+8jqefOP4AsPxffvMzuHjxLBYX5zE6Mo5DU4ewtbyAYnETr71zHr3xOH7xsUfwzKH9+C8/+AckDh558LNv/tt/ib+7cAVv3pnD8aE+fPTEQazkyvjy6+/gzK17ODLcj3/+xEl4G3X80pe+hd/6rd968LOf/8iz+OjRPVjN5/DVCzfwzbdvYigRwT9/+gQe2TOGz33/VSQeeuzB9x+eGEX/7ikzD7ay+Oy/+jf4+5+cwZf/7tu4v7EMr8uPnugQYqEkLs69+gBY/c5ffg3dlg9LpQzS8TjeWZgXC/bq1at4NBrCLxw+hGa9jqDPwuhgP67MzuD9f/jn+PznP49Lly6J2fqdX/sYbmxsYTFXwPumduHI8Ai+f/UGLs8v4ujQMI7vPYAz99dwdnYGDosyeb/YnAQNQ74gQgw3spvIrW9icWZOrMd4Kobu7jgO7p7EroF+JMhcr9pApdzxXDZgHw9IfA4V9EQGe62KcrkoMIYMTIJaBPi4xtLSIBINI5aICWTg+mbnKrDLNbHW9bt4XWR9dWSbfJbFOqlzD6irEUJZr5LSiXLQf5SAWbOJapF+gC4dnHgQavB5poSPa6mCjAiS8YDtQtvtwr3ZOXQzVTsY6jSAII9SNj02EZeEnt9P31b+LKXiDZdTrFX9rm0JOVndbYfAD7JbDJWWAGvnMSKg2gnt4lIh4JT/5Z6nfa8p2fp2UnPHZAUuHtQJAuggD7hozULfa6Zvc02pl+G0K/C06vA7Wwi6Ab+bwVJ0FKbPoVl3FSLD9Cz6yDKQpdlEqeWGN9GHd27N4ZXXz0rqbvlDqDUYlOREtdkW4EzLhVR/H577xMdQqpUQ74ohGPYjX8yhVq/CbbmV1t0oV/RJ+4e+wT7SwFHLZBGn1zhBdrLIXGT2e3Ho2CFYXTFcvPQOrp6/gEauiG4rBG+xjsLaJkoKjjIBlpQicz0lJYqSYxOoZIAtjhk/5J5oUq3+exjmA5CPkva2mJe0bZANgGS1xEoJthpvVKU0GWM+493b+SQbml+nfoMNAu7LDLGhhLrcbCBXrcjPdqNYwFoujy3uE802as22rHfoVuR0U5buRbVCYJCehh4xb+nnHLS8CHhp+dOGh4FMDsg7MuBoI+R0YGpkGAcmRk2Ij12V3yXztBr1mvaxrVINvp4R3N4s44tf/zZWWCcFwqjADa8/DC8B9WpDv7e3K4bnPvpzyBU3cfnqOwooTEZC2D04jGamBC8BmiYZ/pTgOuUxGgjQ25xf4z2g53UNXhdwYP+UQqnY6GMNwiaKRaCqxWfYSLEZbsePQr4oBi8bmMFwHKVGA+vFAkoM3YsGEezrRu/+PTh/5SLeuvg2qnxmZW3B++TExPgutFseLC1tKGDt9p1pzNy7i67uONxe3psmenu6EQz5OsFV9P6tmqBFWZUYMEyMUoLyvOcONnwMiEMbAO7NbLxzXWIQGb+HATusZ7huEXA1jFTap9DrkvWRkbg37KbuLT/4s6xhCKZSiUG2tT8Q7ABGHS/Suq31jmscm1OsAwjAxJNxFMoFMQV9Xj9u3LiJgcEhjI1OqHlDgJ41An/3hQtviw138OABKXBu3rouAHlsbFRAq8vjQ73hEKuR10Pwl+Acx4OAIkFjwy72qnm7sLCI9bV11dqyc5JSg+2MtmpbNtz5elxbQ0EGFFVxe/oW7kzfwuTYhH4nWbRskJER7PcF0dfXj3KxjK5Ur+rMRr2J+ftLeO3sOSwsLSEaj8vHk5/LK6uoVGuIJ5LY2spoLWXNxCZxVywKJ0Ox2i0M9CT1zCQDXgwFXehuFeCtkf3PACsySgmOOwVe8x6Ze28CErcZqrxPLo/rv+8j3Hf+b/beO8zOqz4XfXfve/b0XjSaGfUuWZZs2dgYG9s0UwwGAiRwLsWk0M4hJJzADYQnN9QECBAnwWBCcHABF8AFy5YlWZJl2epdml537/0877v2lmXC4Z57n4e/MsMzeDSz27e+9a3vt97fW8ol+Bnw1t6hOpkBa2zGWT1eNeOS9MCmnYNcBYy6gqxs5h8QUKUPPqkEFjY92L6l3ztZsE635km5VEUmRzUdG20ulAk4er1IlisoOF1oXzoIT1sbphIJxPIFZHmX0LHY5QlcBzwJDqoJXSMksJklVjWtIKoQ2Mhauq+vT4B9c1OTSBEEVtu7OuU3zQaDvH4JNNeAWp/Ho6Y5r4fJiQmxpukdumxkGZYsGVCTj3OPQH0kGsb+Qwewa9/TmJqe0uvx2uDnaG5sxuZNV0gZyJAqWfmIFUPfZYYNUgtoMexTebJXdR4IQnN/V5f7/zZglc/hfZ37BP7M//J92QhlvcS6lnOcliSvec1rsHb9OtO4oGdusaSmNxuxnNcLCxFMjE+IoTo7P49bbrkFTY1NhswQi2F0fFzqs3y+Arfbp31nNpuRRQIZq/zu7enAli0bdI8aHx/VPonKKl7LvEbC4QU19FYsXw6P34/9z7+4CKwuQh+LI7A4AosjsDgCv58RqAOrSkA1gpya55ExId+4aRNefeNrdPOkbJpFCo3G6tIsYbA1o3qyKLmpZrHBGz83XMVCCtHwNA4e2IfXv+71aA41Sw5C4ImekC6PFw6vW/J1ppwS2JocHcVD99+HhclJfOurX8NgTzcis7OYm5pAJhGHtVxCd0ubAVRZoLIoZ5FASb7LodReAqsMs6AU1eFx6T0pu2HBfmFiCvtOncH5RAoHT5w2Zv5F4ytEgC+bK8Jmd8Pu9EiqwjAtL1Od6btpqeKzH/so/JYqcpE52MsF+DzshJfVdaeX4OjcHE6Pj8Pb0oodN92EU6PjKNE/VLJXgpn0DKI/mAeMAqEEjRYKLAbS2TjgKGPtutVYNjKsDQE97TieCkuwA4lYCslEUgxMFh/TszMCOnhu6AdFOwAeCz22gnZ29ysCLFgwqQv9G8Bq/VzWzem5CeDXzx54QMyBa6/apkClsZf2AekEcpEY/HaGdgFVvofPqwInmohiPh5FOB7DXCSCBXq1un1obWpGa6gJAx296G7vkE2A1+dAKhVXwceiVXkH9Jn1BZBkQcvQAhaJHjccoUb4mlvhbWrSppmSeMqtjUS/LG9P+l1yw8GNG8FmMl34xQKQmxDyF9jNJ5OVEjoWeNzQ0AaA7FKGA/Df7G7zNbKUk7q8Sm/lpn52dlbJ216GjLjtcClunMyhAvIshMnmI3uYPor0kcxkkY0n4fP4cfb8KB795RN46ehptHf24ejBVwKrS1rX4cL8S5Klv/GNb9TnJWDX3d39iotewWpPPinAjyzJK2DDRCmH4VffgNWrV+MDH/iAnjc2Nqbnbdu2TfK0j3/849iwYQPuvPNONT0IAh568TBed9sd+PEPvodrdlyF2267TX975JFH9Pfmljb8wbvfeQmwXLJkGDt2bMOtt96qx5w4chIHDu0XCMr3IUD9rW99C6m5WXQ1hrDhhhsvPfeqZUNYunX7pede3L8bz5w8d+kY+RkJ4h86dEi/27x5M3bs2IF7771Xn6U/OYtvP/P8f3qvUngWXc2NWHHtay69V097Gz7+Pz6tMRh98QiuWrsZn/z7vxVwvXLlSo0H32v2/Bym4pOXgNW//8bfY936dfj0pz+N48eP4/Of//wlm4C1lgquG14qb7mmYBC7zp/Dh7//b//pNY8fOYK3v/OdAsZ5Lu7+w3fi6y+e0GsSQP+n//Yh/Ld/+g7uuusupcBPj86htb1L4FFzqBEBuxs5+uydPq9NCae5K+BCW2sTNqxZiYH2NnhKFcnQkwsLaGxkuq0JVuOuyakUaG6cKqjS31oMY3KDq/ICJrsqk0kL3CLbkVJTehszTSYTTiCXzNYYY8ZTlSwSha243bJYYWMmkUpoLWGzweqgz2nVrCtiiNnFjiuks1qzGIRHQNZIP4mLEVg1cCXXSoKfbMI8t3+f5IpUFghkqYG5BGyzlVb5Ehfoq1YqIUvWLSXNlJuSIUuZOIFWMtzYnKF8XuFoJjirWiVQx8ahTRtLyiTrljekX5pYRa6NBD+5CDGlUBCoAGrlZPHY5OVKiwTj4+rhvYf71EIOlTzD+dKwFejBXVDgEdmrdrJWKdG22ySJ5frNV6a8vx4AVrJ74GrqxrnZGHbtP4iTZ87pvsN7hc3tVTMuRcZzPi/24O3vfAfi6QQCjQG0E2RxWhGNhcU0oq+gn+BBLi/7ApfHqYCjYjyOFrcbLWzSEfSoltW46xoeQMVuwa5nd+Hk4SPwV+3wcdMdzaKUysr/WsnatCKpAasEocQJps+uAmlkiFyPpEGFTM7aqlVnMysAzUImogkZ49jKr5dUZioZZDVhM8A8LQDohXjp24CrZLqRJW1e3aQ8qxHHY+IcdjvFYI9SgZBKKZAGThcm5ucxF44hncuLIUxLlQx/JkBkZ+QNQWKCjx6FlOk8s6ZgQj2ZcAROS0X0NzXj1uuvEXu1lEnBWqGljUOhfrBWEMkWYG/vx/H5FL75k58i4XSg4PSiYHPC5vTAQcZcsSIfyIGudnzurz6FbD6N02dPoZBN6f0ayMSLphGZmEA+FobLUhJ4alh/ToFUDK+izQc9VQNeF0aGlwpYrZbZQOEwGGCVtRevNI4pmwnGD9aGQKAJXj8ZZDmpQgp2KzKWCpz0b24NYvDKDTjw0kHseW4P4rTAyGYxMDDIIUFbWycSsTTm56NYtmI5nnnmaUxMjmGQgLPHgXQmiYZQEB0drYjFImKBO130gidD2Vw7xkvTSPQJTlEyTNUMfy8fR4JoBNN5/Ukt4oDDTq9e+uUaJqoJzjGBUKxZyEQkI5he+FS/kJ1HH3myYwW+MfDP7RFD0EuAjkFntB7J5gSm8p7P9eyFgwdV565YtRLNLc3yVmfdyPqAPrAEqLhEWEFmYFbKlhMnjutaWLp0UDXkBXob+zxoa22RVQEbKcWSRfUtazidj5qyxgDM5ph4HAzvIuGAXvc8fo4bQU0eE9mEXK/cDHdtCKjZTtCI7Lxjx47i+LGjaG9rRTAQFLBqLhMLfN4AWprpB1tFa3urpOBTk3M4dPg4ntl7AC8cfkmSbZ0HsYtLen9foAG5PAFxMhkr8tzv7uxES6gapTqOAAAgAElEQVQB0blpNDf4EPJ50OS2octZRlc1hdz8pNitBB/VgOGx0tZJwY4mutI0tAxjVbYxbPpx4nIdLpdgK1fQ4PaIycvlgTYqXNfZtC5UqloHybIV09NMBlQJ2hfo2F67B5pZIn9Vm9shiyQqGQQm0tuXFjFchewueWCziZ+krYnXh86hIXjbWjFJ0kA+jxxrZ60/DEGzad4S2GQtWQdWOWfC8/NqDLApQGC5zhymbz+9aBmMevbsWYxPTAhYTWczIkAQwJT/eYmkCZMBwf1TKpHASy++qHXv6quuwqYNG6WwGL1wwTRLvF75al8cv4jx2XEcP32ipr4wgCfZ4CtXrDL5DVxLed+pBcaRtW98haHj4HXAk0IFHFdV7SMk288LOOV5kgdyLayY+4V6gBcfw2Pkv5977jk88cQTsjxgDWurQkrHNevWYvWaNSawOFcQAMu6g3U6/00An1kPTz39tGrUxpCpSxiyOzk1VQuPy8DudOs6rq8dnC+NjfQad2DFiuUiyEQiC9rPsfYhe97v80qRQbukZSMj6OkfwM5dzy0Cq78fOGHxVRdHYHEEFkdgcQQIrKra0YZIESQqRFnQsbP4lre+FSPLl+sGz8KPO01utFkc8+YpOUy5UktftSKbTOlmzUIxoMIvgvNnj8kncN2a9eocU5Y3OTmNTDaHZStXIZ3PwhdgejClQ1kcP3IY9//7j9EeCuGH/3SXpJenjx3F9MQ4sqkEXGTsdfeixR+AgxuzClOeyVQiu6aEbCkP0BjeRdkl/duMpExeSP4AcqUqJhIpHJ2Zx70/f1gMA8pGWDCkGHJVKIlp4HT5VIQFffRYtcnXdbi7Ax969x2wZFMoRBfkzUZvsyLKiKfTaGhvxZ4XXpBkvX/5coS6u5SAHaePKqVtNWCVbAQyVen7RgmXjZJWgXQZuHw2XH3NNrQ0N8vbnzIjbj7TlDMymMLuEEuYwColXRNTk2J0FcpFARYs4gkiS7ZJCqU2vwQuTbgDGUg5JmXTmJ7+pjVv0ro5Pc8r3+fi+Qvo6e7GyJJ+lBLzmDvxIsqReUSnpmS/0MrQCW6SKCHiawR9yJQLYrpQonlhbBypVAb5dA65RAaN3iC62trR1taEjp42pFIJ9HT3KmRCvll2J9z+oDbILGqzDCNxOlByOmD1+tE5OIg82QmU0ZJJIQZVGZUcZZ4ZFX/GcL+INI3xGd5VC/JiuAWBAs7bUKhJzDt+RcJRPYfAKqV7ZByw4Eums0qPDzU2a7xisZjOj9/rlnSTTDDKWwk88aohu4ryU7IrmGZeyBdx5ugxNASMvcTTu/biyV8/K3uB86eeewVjtTnQhnByToAlQUrKxn4TWCXgWmez8vr69re/jb/7q89hOpnAwYNG+k5Aj0xYBh0cO3ZMkiyGzvHnJUuWyGpg6dKlsiB43eteh2ee2YXbbnsTvve97+m1CY7y8T/72c8EBF7OHCUw+/Of/1xyNr4PvwgOXnHFFQJ7+bp8X0riCYb+rufWX4ufmeyGdevWabNCn9LfBqxyXP5P34uf6zfZwHwugefHH3/80nu94Q1vEJBbtwL4+te/rvfgOP3m3+af34+3rV+NlgDnbwsGP/ZpPfby1+Sx89zRW/fuu+/Gxo0bcerYUXzqzz+Dz33uc/r++t99GYPLRvDCCy9o/LOJIrp6+3VdhhiAYnUiG0vgzOETYpmVQa/JClrbmrBl4zos7emBr2pBi8OFuYlJhabZCFZpjbAJWFWQVV0ayTBAgl9kYXJdTHPTnpHXHTccZGnzmikXishEmATPDahVawe/CDoweISMJg/ZUSU2xOLywxbAJWDSeKlyQ0YgxEvJa5ZSeMFe5gZbk3BzfTdWJGzusClRVjPtwIH9Ar3b2tsEePHLpImzcdKBcpWhdmVd+9lyUSwiXr0FKxRiR3MDqgQq/Ny0E7E7ULLa5dNJkJUINdUHVe33jaefYUKa0C0ej9j88gY1G34yMmnJIAElD1UJZBxb4yvK6522CJSEkynFO4CtmJMnJ/JpWAoZef5ZySQku5HBjjof9As2cniy9ooWJ8qeBoSzFZw8P4aXjh6X12GRCglvACDjrVKVdygtczZcsRmJTBLeoBer163G0LKliETnNf4Mz3JTSk9VRC4LOpcoKTuRENO5ze0xbMhKEZuu3AxPZxtm56bw9M6nMHH+Ilo9QdjSeQGrtgKbjQXkysUasGpCgwRq1VmHnFtiABOvMJAnScJ1gjDZq5wFpvNqwoyMg6bwVHmAG8YoPQxfDkgzrEbDTBTIVrOgIDjA1yRYR9COABnZ0CBIYLcp6IZNNza46CdZsdsxuRBGOJFEPJ1BLJVGOBZHgh7EAnI4Nch45L2ezEGHGHD8TGzW8t7G8XIU8rCmMnjLzTdisKMVFvqtFnPwu+nLm0WxWkCW497Yif1js/jH+x9EJRRCjk1Nt1E/KFCN9+JCDsN93fjiFz4Dm9OGTDaFxgY/KtkMvLTXSObwzKO/xPSZkwg6zPljQ4+s2BL9wXmPl8drEW20K+jqFDuP9yMqKNxONv1M8JCwaIZEct5a7Qg2tsBmdSNDe5ozF+AOhtC+pA8lhxVFpwXtwz3oWTOME+dO4cCh5zE1P6c1YGBgKbwehoNaEF6IqTnAJtSB5/djcmYSTc0huN2muez1G1/FeCKq+ymtctiwJBDIBjLnvlr4ZOiVyMwrGdZpTd5NwNPYBphgK9ad2UzeAHJVBiwWdR8nwCm/XtpFcHpVraql6NdqJN/s/1vFXPV6fQJk2MDl2kbbAAJOnM8EdRpDjapXH3jwQQV3rl27DlduvRItraxRMmI6GusK2mAQBLTh/LlzmptUubR3tCIQ8CGRiKFSLcHn96iWVW1QZt/KLmC4ft2TPad/10AvBQXK4sAsl3ycCQsyTV5NSa559JNlDRIMoCEYEHBO72cmsE9PTSmsh2w/1ooElUnrpLcwWattbR0CZC+eG8ezzx7A7n0v4NSFMZw6c17zj9J5epnzc5eKFQXCsR5LpDJiOPf09GHN6lVYs3IFJs+dgctWgcNShrOUQWMxibZCFNOnjiiQSwFjpZLqVDWq1bDiOeLe4mXDEJ0jO0MOOSfYMyhprW30+dHU2CgblFyhiAqVBvS/rVakOmKYH5vw5klGmVQpUIYPKaK4rsrWhdYeAZ8Cd1kvc15wbAmQEvBmzZzOFxWoyHrd09iE/hUr4G5uxsX5eYQzGag9T1CRawOsmpf1TAKCijw/BJ0nxsZlCUGFF+so1jas42SrxWNqbMSpU6cwNj6uBiIVXS1trZqLbB4wAJjnktkGPPejFy7KS5e12o6rr9L1Mj09hUg4jGgkKhk+2cnnRs9hYGgJIokIpmdmdH3Qw5ThwJT715sQtAEwvUFjl8P1jvfrdIpWMsazlus0awPuh+rAKseW8/xyYLUeZsVj4+MYYMU9w4MPPojdu3frfPAYlg8NmwBZiwUjy5bpuqIHMRsqnO+8v3BMCeyymf3wo4/gj//4j0V+EYDKcLJIFAvhKCYnZqUKc7I5waZqDYhuaQ6pUdzd0QGP160GMlU6uWwaG9auhcNpw8zEhDyP2Xjo6u3Dc88fWgRWF6GPxRFYHIHFEVgcgd/PCPT03WDKOVtNAlkDVnnD40bzfX/4h0p1rEsouS+l5L2epCofy0pVjBwWGFZ2mSmDoUl/tYzpqYuYmTyP2954KyILERXE+XwJU1OziCeTWLV2nWGPiH3gxNzsNJ59Ziee27UTb7rxtfjMxz6B2NwMzp86JQCvKdQguQ8B1Uo2i2quoIArsoK44dOGnUACGTWU+tms8uvL0V/N4xawa3d7kbbYcHRiGt/5/t3ysVqxYpmkp+Pjk8iVykhJflKCw87gLQcq+QIaPW7ctOMqbF29ArZcBm6mBrP8427RaUc4lUBjVwce+MUvYfcHsGrTZuSsFvmrLiSSsglgiBTBWjIVPEwA56aOm0hZ+ZVgsZbR0OLHVVdvg08sGps886YnZzB6YQzxcAR9vX3yAmOqZjwZRzgaNd6DFsDF0BW3S4wNehzSC5WyGzE+JOeFEnRZoGZyWcmAWADy79wIsSAncMdkWbKIWltaEPC4UIzOwRKZQSkyh9jkJEJOF5o9PtjIZCqR+1KVpUOOPDGvU5vahUhUm7BcKo+Lp89jbnwa6VhCDAK734Gm5kbc9sY3oau9C0V6aXED7XCL3UugJGOzIktPR27cXW50DS5RoBQZv5T9sXinlyQ979iRFnvFbpfcjgA55yhZmARyKC1WKrHVJh9DFtosfqPRmIpfgkwsKE3sDpl0OQGr/mBIY6XQiUoZPqawiw1IEIqsDDJVKVW2StZNxiptCsrFCl7cdwCRhSi6unsxPj6Np3buwvkLY5ibPi7wb25uDvfff78uP4JyBE/vuecesR03dHTj0IyxAiCTlZIqgp4EAwnqEYjctGmTmKgE6gjckWXJ1yVjgMxSfhGopIcovwke8ospx3v27BF4ytcmsLl8+XL9jcxOAot87To4SpDwclCVwRjv/8AHxBJ973vfKyCVXwR4+bn4Wv+75968cR1aV6/DZz7zmUvvWT+G+me8HJT1OBz44J13/h+9l/F5fCWwWrdY4Phy7OrH/6tf/UrjXAdW3/zmN18CVcPnRzEWj1z62+mdT+Fdm9dhoKsTZMT23/mJVwCy9WPnGPEccHP+jW98Qz/Xwdo6IM3P86d/+qe65t5wy1sRam42wW30OS4BqXAM89xEcB12WFCyVsQsXbN6BVYODaErGELQakcyHEU2m1IACcEgbkjtXBetRgpJaxSZa9Cmo8IUYLv+Jq9LJWZzvTSegukUQcCKAFYCq2z6sPEQjcQkOe/o7haDhIyaOD1ctanJat3Wxr8GrvJaCPgDXGCUIs/NoMKvCJSx0WU3LCOx5msMSIIuk1MTaGttU3OL1yA/AzdPSl8uhoBqzQqAHHFaGnDDjQpy9BgEkK5UEKfcmJ69TjcKDHkTaEmgzQ4r0+mdTAO3olLWyEqKSaSPm3faopB1a26EMl+VBJcqAm6nObYWerjWA7FoQULmLfOzrFXYLVRMlOGgl1+pAFs5Lym3rVyErVxAIZ1AMZ0RG5IemD6vR4ADgYRMvoyqyw+LtwGpfAmnz17AgReOKLG9YnGgwqAVhwtVux2pPI8aSOXSqNqqWLdpLa69bgfsToKQ/OQ83wYY5LmlXYmbXpLRMDzFosK2PJwr1iquuu5aoLURLxzYi/17dyMVjaPN04ByJAl3sghHsSrLh1zFAKv8rMb252U5N+eRmGN1r12BJrQDEDwtxhiZYbIHkG+7CWJ8mWnGsDTOVW72CQdZBDCYDE3DNNR/hRDWAu4IUqv+MOoEgq4KvmSCOD8b/dcJTnj9solIcc13e1B1OBBNpXBudByTs9OyIMqXKqCbA2MJyYKzsTGmceQ1ZIGD1xD9hunVHonimo0bsXH5EJq8LqDIRGvjbZorZuBta0PS1YDHDp/Cvzz8Czja2pGxO2D3NxjmdL4k+xx7uYybXnUt3vMHt6OCIoqVLBqDflRzOXQ3taDdF8R//MvdOHvweYQc5EYatjCPl/UPGyQl+iRXSxjo7UaoISBglc0TEv94nRPAp+yac4DoOsN5Ki4PrE4vIuEkxidmceLUOXT3L8GqTetRoZVBIYHtN+1AsKMRo7NjOHHutAJAlTZvdSLgb0QyltZ9NxQKIRD0q84rVYpIZVNi7QYb/PAHvBgdG9X7U8ZMeTtVSLxnNDc1y/ux7mdcrhRgtVUE+LHGYv3FNHP6w1O273a6NZfSSePhSN9Fskf5uHLBhIXK91E+qQTpCUqStVpBLpsz3u28jglQVumtybChjOYVAR4qhghENTe3wu/34eGHH8HFi6Po6+3Hjqt24Mort5uMtiKl0WQ4O8VaZa3ywgsHcebsWWzdegXWrV0tcCeZoo8/57vx3RXjVL0DAr2VmhTbSOHNvOaMr7O+TWOh7iPLOagmkBo9hh1OKwun26MajyQBspbZGmLzi0AirZ/IHqTHJq2maFkQng/rM7S3dSESSeCRh3+Jhx7+JY6fuYh81Y5UJo+25gZU2BSqEnw0QC6VZC63DzMLEbS0d2HtuvXYsnkTtm/dgsjMJPxuzs0SnCQCJGaRO3sYJ/ftkuSdDQCuF8wOIBOcQJd6KzVgledSzGXuJWjvQA8Lru3yKLWiMUAP3oBRH5GNzWGQt7ohBfBewmWOC7ZA53LVrBtkvrOGJAuVdlBssgR8yCh4j/L3WoBZmbZnfAwZsGTEGsUDgdXe4WE4AkGcm5lGPJvX3xigR2C17qvKGofniTWhLCzsdoyev4DBwUGxkhfksZ9To1jNfgvvi36cOHFCwGpXT7cIIAwGJuuSNTeb9syk8LJmr1RkLzQyPIwrtmyGx+WS3QNBSt639RpdnVJe7Xt+H3a86lpYqVyIx2WFIcWgxyuCAOtvWo6ZRpVdyg0CmbR7MCFYBV0fBHRZJ8vPvszmhiFe8Dzx+OqWBzxH/Bw8foK7fAxBYwKrTz31lABSnruenh685rrrceTIUex9bq/OG1Upq1ev0RwlKYRjxHPH65ShkIdeelF1Lq9zfl6u81ynZ+fmce7sKEoMpZSFCBulVgHCjQ3eS9YIvK+6XSaUMptJYtvWrcgydDIR016B1i8erx+nL1xYBFZ/P3DC4qsujsDiCCyOwOIICFilobyF3B0DrrJgYZeeN8d33HGHZCv1pHn6eSbSKSOvLpdrUiybUoMJVoXIYnQ4MDE+juPHjmBi/Cx6Ohrx8Y/9CU4cO4EYN+uNLeo+0s+JTMWRlSvUjaeUav9ze/CLh3+GSjGLr37hS1jRP4B5dhyjEbS3tmDlimVoDDRg4vx5jJ4+g3wsAQf3D9wQ0fvORYmqFblSoZYwbUWBxYs8TRmQUEKpakHF7cFsKoP/5xv/IFD15ltuRmNjk+mQw6qAqwcffFiebDbKubI59LS04P13vB0N3LBW8vBbK9pU56tlpLjJt1QxtRDBU8/thSMQwJorrkBzb688nOj3mikw0ZpyOAIgNngpbWEwCws9OupXK/AHPVgy1IMlS/plQUBfx73P7sHDP/s5zp4+LcCC7Dh1pPl3FkPlMrwBP5xuF5paW1R48mcWXrlkWowAA6yaApaAiMabPnBlEzbGzjN9xoaHhlXksFAkC4KbD3rP0Vt2sCmAk/v2ohSNYaSnB53BoLweAx43fD4XJuemYfO74G4IIFepIJyIqfMc8oWQjaWRmIsiEY7rcfuPHoI36MctN74WK4aXSwJYpFTJ4cJCKoFUpYKm/j5421qQZzo3U8z9AbFPIpG4inelnjPwoEpvtYykgZx7BFbJWOX5DjYEVfwRaOVYkcGiuUw208SkikyCXNyokD3DOUhQOl+oCIyxWOxqAEgOxc/A9Ol8BuWiCQuRVNHtEiuJLDMmXFsdhiXT3tSKv/qfn8MLB18SMzaTyUuuODd3UgBoW1ubwFUW6rzWCFRStv/Rq25AsFDAd17ah/d85MOXQMVnHviZZI7v+rOPCkgl4EkQlN6svB5/E1S8ZfMWjFx91SWZ/Nc/8nH82be/+gpGZx14JKD7wAMPiDVb/6oDnPSa4xc3Cjddcx2e2vssfnjPPZcA2Sf+5S7c+fm/xs233XbpvX7bcz/xnj/EH73xDVj1ltsECPOzk6nIr9tvv/0S+Hs5sEqg4Af3/OjSe/30Ex/CX/z4Qdx8+zv+03v9NmD1cuD4p5/8LP7psUdg7+3Ue/JYuXHg8XH8xTI9egzX9CzBLy+cugSePv/QQ/jIDa/C6uXDaA760f3+jwqc5rmrg6mX30kIppK1QnCbmwdaAdC6geeoPr782ztvfx/sLrNZpry8nM4iMrkAF/0jXQTVLIik40gzpMrjFrC6ceUqtHmC6GxuVho8hezc/RdzOeRSScmCvZRHc+POJHb6y5GFWgNWKRnmTltS95q3NNcUigVLRUr/yloLCIpQWTAw0IeuwUE1zfLpNBKJuDbAbErQO5TsK4J6ZhMHNNDnjU0G+RcaKSE3YUbKayShkm8awzeBLGT5KKW7TJTLwJvyIGRwUVowsQEW6Pkqf1Yr+Mg811yufwRIHW41YBKlCuKFIpLFErLcdNML1uOTrQesZD1ZdF/gpp4sR72WhXxP8/oE6uRvaHXIJ9ZetbLnCCu/Cbjy3sF0azdDuIghG4ZMpcjQKgKsFa0RZLVbywUU0yk0BryyEGHAYiy8gGh4QX6ZDX4fGhqbFWZFpr43EMJCJIEf/ugnKJQtSOdKCviyuTwINjXD5fViNjyvcUxnEwqy2bB5HdZvXKf0a4Ld9MgzwDkZt4CHTbVsGoFqFe1eL5rcbvi8LgyvXwO0NOChB36KMydPwFG1ImBxoDCXQKhggyVXQJ7qA4J/VAUwAKzupy55tfHKrPtdCue4HFgl4EU0hZ63ZM3W7SAI+NXAa84DzUNxAEWANgAZf77Mq9X4v5t5UQ+5JJhk/DXd2oQroMjCoJoqspR5E1zyemFzuwVKp7nZ5ubaH0BbVxdmwvPY+9wBLIQTsNppvQDkyIqm1J4kNYavWe1wEnYluJpMo8njwjWbN2DV0n6d31w2jnIpi1QujoGVqzFXsuO+Z/bj3x7/NRytbUharPCGmgWsVmgtU6mi0evBe95+O669dhucHivy9C2vFGWp0+ILoNHhwYM/uAejR46gxe2SdQAbFHYCdhx/gh75NF8Rq5ePCLxjY5H/JrDKcL1LwCrZwzY7klVgJpXF2EwYs7MRxOM5LITj6B8cwsZtW9E11Ad/ewOG1g2jYC/g7Pg5nBu7IKCG18LExSlUy2S+s9HaJnbb3r27pVLYsnWTGqUElwmqEiSdX5iTJDeRSAjs4zrA+Z6m720mK2CW/qMM7yoU01JL5bN5w26rGtk8WWv8mbUn7YQIaiqUkuskwTXY4PK4ZePAucF7PQP5EokkCgWyYF36nKz3ZAFUqhjAye01rNdsQcw5MnIjVKOUyjhz5oysn7wuP3q6evHmN70VXZ09CIejsjlpbm5Tjcj3I3j8hb/+gt5zxzVXYdu2LRgZGRIDPBKPwO9zS5ETDsdhrbrgdNnFIKQVQd172lw/nLckBJiwWH5GM5dNC6LOFiT4xaukWrUj0BCUGsXUH3bkchkkUwk1iBkU5ff6BaYJtCpybLyYGJ/D7t178Osnd+Li6DSqNjeqTjadIeZ1NhXTekU/brE9q1Y43D4sxJJYMrwM69ZvwNLBJRheOoBkdB4NXifslTy81RxCxSRK46fxws7HFFZKywrW4vRl5dpeJsOYLGFbLYCsBqwa0M4AZVrzBaLaEAyE4PEa2wRjzUJGL4eDli1VA14LWTVAGwMMjdjAjBubZ/RWTgPIEhCt3XtocZCIx9UQoJKps6sbwcZGsWFThaIe19TWLguRqXAEjP4i+52+z1wDWTOb9Y4WDS97+DsdZJheUA3BGjq8EFbNSRk8H8s5ykYdaz7WGp1dnXB5Xar7eG3IF5XzNJtFQ7AB2Wwah154Ade/6jrJ1y+cPy/vUKqmCE5PkdjQ0IDe/j4UKxUEG0OYC89jydBSMbLn5xeQSqbR3tml+6jb5ZH3OMeLoZpsMDz5651Ip1kjuzWne3q60dvTrWAo1cGFwiWFQh1Y5THXPWG592BNwDqHACvnLa93KpDYWH7zbbdhaf9SHe/Op5/GS0cOay0h+HzjjTeKrMPzwOutfo1GYlG9Bo9TCqa+PrS0tyGRSOP0qfNIpXPIFgxLmNcQgVTWLENDQwp4Zagir0c2CPwetxjW46MXFAbm87AmdyObK2BmIbwIrC5CH4sjsDgCiyOwOAK/nxHoGXhNtUpmCb/F2qH/VRVBfxBXbd+OK7dtEyOSCYy8accSMRWidWC1bsrPYiqfy8FD2RQgcG5qYgzlYgqD/e1Ys2qZ2Hs01G9saoXD5UY8kVRB2djSrFAsSkOe3vlrPPbIQxjo6sDd3/kukvNzGD97FgszM9rANtK/cc1aBVcxPIk+n84q1ZdpyT8IKlIbS+t6FkR2l0vMJHVstWkuolAuYy4aw94XD+O55w/i3X/wTsl6xVRkF9VixdkLY/jJfzwgw/SWplYBeA1uN25//a3wVMnoyaKUiGpTY/P7tIk6OT6KfYcOI28BuoeHMLhqFYJtrSrS4HKKIUNZKjvUDBEgsOqlJ142hyITXKtAW3sTNlyxFj09bUrpPnr4KHY++SQOHngeyRiLdGBgyRIVrfKEdTAMxaJgA5fPi+6+XhS5ObRYxMTNZTKGGVELbZE+sObxRaYRCz9taGqpnuyuR+YXBLKxUFm3dh16OjtRSSXR4XHj3n++C9Pj53H16rW4euUahCjVzzG0AKg6Lchy5B1W2L20YWCha4WdjLNsCdUsgR7Is2o+l8LxUyeRSWXR1tgMr8cneX9jWxvOT00Dfg+uuP469K9eiQzZL9kMipaqNnZk2FmrlNbakc2kUSG4US7WNlM2+YRx88Rij/OWG6tEKqUx8Pn8teALB86fO695QWDVdOTJYCog0NBADSUzlRV8Ek8kJOEN+plCWkBkfgaZVMwkLjtNiA8oNabMzOnWhsTt8cHnCeDff3QvHn/8CczPzsNFcN/hwunTr7QC4NizGKVUnSzSz9/4Zuw88RJiLUHJ9+vS/I+t2YJMxYLvHtuvx3//+9+XH2kdxOPrXC6Dv+Oaa9G+8eUQqe9/7M/xvq996bcGZxHkXLVqlYpdApuXy/mj0ahYCWSU/vQn92JiekoAITfWZKce+dkD+B9f/gpGNm3+T2Dn5c998D9+ig++7R249+knBUgSmKTv2O8CVusAaP29dn35C/jyfQ9jydYr/z8Dq7/+7OcwNjONfWfOCL/7x6d/rU0yC35+1cf59vVbcO+LBy4Bq4/+yz/j/7puB67eulnNjvf/w3eQD4TwhS98AWvX8lrtwaOPPioglfmdc5cAACAASURBVE0Iyv/Jhv3KV76CT3ziEwKkeb44rl/84hflsXrPv96Da6+9AUWC/R43Am4vEvMRTJ+fgKvml+z2e5G1VFCs0pe5qOukI9iI+YtjcNvtGBoaQEc7U6X9ek61UFT4Tsjnhd/pUsI5U5LJ6OfvKSnOM9CqkDMMc4fdeDfXwm7YWGNzh8xubm4IPHR2dMgfjhtZJslzw8U1gptAsg3JSqLklkwybrzIrhVrvJDX86VcqPkF1oFVI080zCIy2ji3eA6UGs8ADaZ35/Nws9lRNgwquQlIVs6Xo9cmATurAp7kr0p/RTJVrXak+VkprSRzrQI1PMhcLdsdYjXmK1WxGZn2w810kXAd5fnaRNvVXKNsmP+zkiUjYLUKW8XYA1hoL2OhTYP5YIZMaZiivE/wm16Y/JQ+l0vSbY157XcMPpJtDQGnotnAUpoZCISQShfwz/96N4KhFhQrVmTzDBVxw+MLCDCkzx43j2WGUhWyWDLYhz/8o/dIRhpNxmRJQ59TrocE6xzVEhptNgRQBR15Cay2tjahY+kAKtYKfnTfTzAXXoCfTaR0EeWFBFpKTlTo01otImcxChACnrJeqVk8CFitWwLI79p8mTCwOjxufjZ+t/yu+SzWQFJZ1cjPlv8l38ywmY1zTZ1BbLzf2faVIJqe6Q6jmBFjrVgWeEDZMQE4KlKkyiiVdT6T2azOtc3jkaSXqpEcZc+0dHF7Nd6RWBrxdBYLibi+M7Q3Eo+Vyhhanpfhom/2wjy2rlmJK9avQmtzEMVCBtlcHNl8Cis2bsJUqoT7ntiLh/fsRykYQLxcgbuhWbJjNk5Cbg+G+npx8w2vwsYNq+ELuJHJJTQ/OpqaFIa2MDqJXb94DAvnL8BPAF9ziTYbHEhj6ZHPpWC3WrB18wYUCzk5CnNOsfShHQT/ZpwuqijZ7IiUgbk8/YltCPib4XAFxFxlE9BDtmjQBV9rAOuvWoe9h3ZjYn4cOQL1hbzYmi8dPIyVy9fKL5zp6lOTU7j/vgexdKgPN916E/oGegQUUUZsI5rP81Ux9jlxriPpjFQ38WhMdSFBNp+P9gs8hXnYnARE/KpXFCypJg9Z8Sb0qlAwM8ewO21SiVBGb8LTOPcI3NMGio3ikmosWvoQRKUFgQnpofVACeGFiGoNBfpQUlwuYyFCRltZPurzs2Gw99TfPYAbX3MThpeOYHxiSuxPh9MtVjObm2xgfO0rX8HpM6fQ09eDK7dtxooVw4jFwwiGAgIo6TNbLFTQ1NCmNZZ2B6rZamAwQWIdFy2LFNjlMaFbXMsZMkomZs3bmReS1crsggB8fr/Wx3g8CpvdoiBCL62syNyPx7Wm81IlGB3wkVVYxte++i28+OJhRCIxwOKEwxMC7H41mRxsnrCGI+uejWP5uVrR078Upy+MYWDpCLbv2IHlK5ajt7sdlXwaQa8dpXQczkIKoXIalanzOLr7aTFDyQ50WOxiWrJhJ6sok2+o61wEdjXXTJidjpeWLPLmsMPfEJJqgjJuejOzLtMKwv8KnDU2UAxU41iyKVahGkF3OpvqyCyDrygz93gRp/opnUI4HEF4YV77FFo/EZgMNTXDQdk5fXgDAXT2DcDidGBqdkFhWVYC+rQoq1DlxUCkkOak5OwWiwBAgvjhuXn9jbeCudk5AZArVqzQHGOdyn8TuGfNw3k+G57VHor3NIKuspepVNAYCmFmZgrHjx7D29/1Lnmrjp05g3B4HtlMBseOHYHL6UJ3VxdCjY2q9WOppIgbvb19IlskkykkU2mBxpz/tKJS6B95C6wLnE585i8/i8mJaTQ1N8kruL+/D7feejP8XgLyDPeq2XHUbHl4rRn5vamV+NnlC8wwMVpy2O369/T0tPztu7q6sGX9ZpNXkMvh9NkzsglgvUfl1dLhIY0D+6tU3mVY35dKYr3yNWgvsH7DBgyNjIiBPjE5g6npOaRo46JGihvtbS0K6Fy/fj3m5+a0ZpD8QCukZcNDUgLMzs4gFg4j6PfK93hyekZ7vJpJ0e9nU734qosjsDgCiyOwOAL/dUeAwCo3WJTt8S5nJEtVtDW14Y1veANa29oQS8QFqvKGzKAefrNg4M1XTCTKQRnqQXDOQTmnkQ26nTZ4XBZYq5R4ZZDP5MWEJQtUNaXVhsbmVjFgyxYgGg1jz7O7cOLwi7hy4wb8zWc/i9GTJ1VYJMJhlEoFhVMN9i+BpViAq1KFj8EF3CjncsbDjZJTJxOFGYDJX7B4riKZTBtpi/IyqgjHEzhz8SJm5mZx6+tuVbABZUfcbJSqwEvHTuBXTzyNpUMjGB5eBgdb5vk81i8fgc9SgaOYQS42r42OLRhEzGLFY3v3Yveh59HZ24+VGzeha+lSVN1uXJia0IauobEF/mCDCiMHAxbsDnjsDhTTWZRzBXmtdvd0YN2m1Qg0eBAPR/HvP/ox9ux6Fql4Qr6nhUwW7e0d6lgT1KbxPzedDpdTnesVa1aLiUqWLgsvFqDs/AvUqEkqWciLRSZPLRsIfrE4UkBZPCHGwde/9jVsXL8B27dtR8DrRXR6Bj5YsPexxzF+6iRW9/Zhy/AwWrwuVPIpeei6Ay4xnFLlrEALX0PQFEFkWTg8sBWqqBQrkvpHykVMhxeQjCYQ8PjhsFL2U0SgsQlZixVNvV3oGBqEv7MdaUsFF2dnFUrW2dmljQ2LVUY9R8NhNQTIfODx8IubKPo+8tgY9kAQiIxV/p1pxpKPVSsYH5vQGLLjXpcncv7T79fppjTKhlQ2h1QypW1dW0uLPIAXZieRTkYNS5rvp5A0mFAthm84eK140dTUgQtnR/HDH96D48eOw213Kiji1Kk9rwA3ec188W+/JOCS3ptH9+zDaHRBj+EXwcv3LVuDPl8Qpaodf3PoaQGbDAMgGEpfU/+p5/HtfcZigKwBArR37NiB9k2bXmasvveD+LO7v/uKxzAIKxwOX2JSXh6gdbmcn6xLWhXUJfV83Pbt2wUa/sc3voq3f+yT+OxnPysmLYvp3/VcAos33XSTnnsJkKlWfytjtaWhAd/63vcuvdcP/+ov8d6//pvf+l7/b4zVL9/2Btx78BBa16zV29YZq/zM3JCSMcxzQF/ncDp1CVh95J/vwju2rMeGVSuQLpfx1b2HcO21116yViCgykAs2jp8/KN3YumKlbJn4DftBwiy8r0okWMoFz/nleu3IlXIwuvzmzmaTkveWska5r7f41dYTLpagtPHDbcTQZ8frqoVU2fOKfmdgTEMtSEbI+jzoSXYgO62NvR1tKPR64OTABX90yoVeMi25r+5ISXDknYWZXrhlVGq5OFwWgRwyC6kSouAghhyZFjxelPjLEu5aBVk6OQzWV1/BLR4DfBvBFjbenvVcMjlM5LskiUkLz2un3XLVYtVr8E1h5tdeTuXS0Z+r1ANMq0YHudCxlIQrEZqFcEpIx0nX43SWf6/XYylQgmSzMPpUYAV/TazZSBTLCNDUIz2lmR6KhCrIkAW9Mam3Qh9p3mvcLokGVf/i0n1VhN2UtXFTS9vi+wBCAZY5EluvGX5eU2AV43JSTmq0FaGhnGcCzL0JPDlItOSSdjEyfi3Yg6lHBmIFI7YMDMTxk/uvR/NLZ2oWhh8w9diuI6jFqrIoCduxi0oFnPo6enEnR/5oHx4Gdh4cvQsJhdm5F9JMNdWyKO/sQnNDju8pRLaAgEMDA3AGfRhbPw8fvn0U0jnc/Da3ShF00A0jZaiQ2EwWWsRWRuBVVquEFjlzVMEQ4GgAlbZOLOZOWBg0xqoWjvXJkPHihJZeTX82TzqZVCVtyUTV2TGlACKQV8MQ1WWAgo0M2CMgFfKowk2ySyVoDeBUHrYOuC0mcAWKkPEcGaAGuXSDoab2VDQa8rgEVYmg8OObLEsX+9oNo041/xsBulkCplYQmFV7f4GpOdn0dvSiNXLBjE02INA0INMNiYbpZXrN+LMWBj3/2IX9p04ixzZk7wH+RhgRHZfFW2hEHZcsQWvedXV6O1ph8NlQaGYkTUDGejFZApH9h7AwV27EZ+ZhYtKIrLO5VpR1ZDw37ksG5lWXHv1NslcydCimtpuM37L9GWv3+4Z7BazOhDmvaxEJjnnk1sWCA1NTQi2NKLsqMIRdKBtSSv+9cd3IZGNoaOnQ7UdQzLPnaSV01vhdfqxMBfG6VNn8NTOnWho8GPTFZuwYdN6NLeRmVtnF1LeW2Of89JhEngyhfmZWQEghVxB11AFGeQLcfAy87gp6fULMBVjktcbm9AOhnASFKUNBY+rFkLE4C167NIOSAF7DvhDbGg6BSJx3eF1yeuY/2UTf35uHnNz8/IbZR3A1zS+ylY1V8WcyxSQTebhgAsb123G8pHlyOWLqle1JrBmc3nkTf/Nb/49wpF5NLc0orm5UYGc2VwSDY0B1aoKYxLz3WUsNORVadYVzl95OdsJIDrR0NCo+otrIt+jzowkWMUxIIBM8b2lYhdoSqbqs88+LS9bBvds2rxRzyFbmIAyryaXkz7ajYiE4/jonX+GZDIDny8o5n4qV0WuSCUA/X8LquEYuOewMqyqINuBtRs24eLkPFo7u3ElA5Q2bwY9LSu5hIBV/tdVysCdiWD+8PMYO3ZY6wTnKyXtLnrnZ7PGoob1Gq1jeP3WvFFZh9ntVE4YxioJD/SpDzS2aHFwOniu+Xg2FwoCWYlz8tIVKM2uDRtmAlPZxnJozSxVzdpf9jegfeUaRNlQzOfEnmYTmgxfsuC5kNDmifOFViAt7R1YMjwsK6eL45PIF8uw0RfY6ZQdSiqblsqI+566vyrPIWsHekQTTOQ+iMAg5yb9UXlO3A6n3peAIx8boD8uFQ1W3gucsuCidQWtwFgjHD96FKMXR3Hddddh/bp1WJidxdHDhw3b2ePE0NKlGs+Z2RmEYzGUaclCsobLDZ/fJ+IApf7czwQbGlULO+hNKgDbov3Qn//FX6pObm5pESBPpQmB1cH+XvmU1oOrtE7XrMTqx81rhvO0rpIya/LL7Goe45EjR7B5/SaEGkLo6etFOBLBY489hp07d0qt1NLaguGRETVSGGDFk0qlGOul06dPq9lKX1YGfXEdz2YKOHripHI5zHvZ0dvbpT3ryMgyM+b5nM4DWb3r1q5RHgeJJal4DAECq22tOH3mtPHh/q+75V888sURWByBxRFYHIHf5wh0L7mxWqENgPzQjESTXdTerh686453osrQKqWpGwYJ/c4oWWLHloU3gUwWzryp8avBR26MkCt43GSRUOqXU3oufSdZELGDThYHfYBYhpFlytc+ePAAdj+zE9VCHm9/0xvxvne8HSdePIT5sXE0hxrQ0dEuJkSpkEdsdlZsErJVrexUWoCWpiaxJhjiRJP/TD4nb036LSUTaRXRLD5Y0DHt1gQh5LB0aKlqNG78yHBNZnN45FdP4PS5C9hxzauwZvU6gZ65ZBJ+uw0eSxlea1mJwQQnCk4nYg4Hnj70Ip7Z/xz6hoawauMmDK5aqcClqfkFjE1Pa4NJiRbls9w72sm2pScYu99lhmT50N/fg5EVQ4jFF7Rx/Mdvfgt7du1WwUBwwwRZWSTRV2FDDz0yoZxOdHZ3YfuOq7VppNxHqaNlw9wkA4DnSiEJtQ2r8bGjjMp4lJFpwPdIJhL49j98E6+96bXYvvVKySLjc3PwlEqYOHkK1UQSI93dkpZmw/MoZZPweMjarGA6Oou5+AIcHhf6lvRp4+2ghNAfgrVQFrguFk2pAKffLysEeoLRW41ypaLVgpbeXnjbW+WP5WlpRsXjxOmxUZQtDN3xyzvWRbAnl5OZP0FRynwIChmpoAnsqnsxMeyCjDoWyATQueGh19rCQlhdcxaz3MJzk0YAi2xqt48yOUoRc3osx6Wrq0Os6PnpSWRScYU9kB1E1gcZWWS9qfJnMAK3+Va3pHjf+873cPToMQR8ATitdpw98+wrwM1t/Wuxd/Sw5OV1L846wHm5NyivrytaOnX8A6/eoZAkguLcFD71gdfjurseesXr3r7tSnRdxuz8n7e8Cf/3ow++4jH0ReUXPVX5RU/Wj3zkI5pbl0vy+bfLgV6CiQ8//PAlb9ffDLf6Xc8lsEpP07pn7G/6wP7mc///vFcdXCZwzHGqe8HyczJsiyDo5R6r9J/9zTGv+6+e/PWTePf2LfA57bg4v4BDDv8rXpNjQ0YqX/O7f/05HBid0FhxY8X3vffHP8btd9yh5xBs5VgzROM73/2OPFjJDuaYXP7zt771LYRczbAR+G9pRpBhFWTcJ1NIzUWQT6cQjS4IuKPsmwxWsiOb/AF0tjSjr71d/20LNep3drFXSwL46LlKMEYAF5lRVaak51G1kKlnoocIdql5wcWSIEfNZ5R+jx6nExlKbnN5rVFEHXh9UL7buXyE21yBP6k0Q+XyamQJZ6zJN8k4ozUL5zHZKLIV0JavLi+nBJQbwBJSroKANQK6/Nzyki2TBc/10yYWqeE6GsuAisUudmqFsnCLTanPknkTaLVYZDHCJheDreB0yL4lWSrKr7XscKLKTbTCkpyyq6Eklswxfk6BilxXFGwl1wCTPm3y1y+xaOuMWgUGinlGFiu9cI0cllJtgqxicDF0qMyAq4qYfcePn8HjTzwlxqrFwqAOMoKdApW4RhNU5VCSmUMAhBvt7du3YdPmDQi1NgJeJ/IoIZVNIhkLIzIzjR6ucRydTAadrS1Ys3m9wo/27NqJI6dPmCZU1YJ8OAFbIo9ggeNaQdZWRs7KCDVjBWAYqwbzVKAXR74GDhnSrpGb1jJ4Lvmict2ukMmm4DIz53jfEe+Y9yAzcoalygMVcFqjKSsUqxaMJRYrn8/9NEMTGaBDr3KXgNUK0UL+jiFF/J1sWchSLouVTCYa7QHKVkhSSvSR57nKe4nFhrzmCUwwGo8/l0eGYZwEY6IxFFMJ3eu6WkNYu2Y5Bpf2IVtIIhDyYNmqddh38BTufeBJnJ+JoOT1SopscfsM17pcQVdTM954y2txy2uuQ6mYRjwRRiYbl40EXTi9FitmzlzAhZOnkRFYY9H1bUBSRXcJfMnRT9xhww3XX4uF2Rmx+QxTlXiUAVfrjFUyuKOwI2p1o+z0I5MuwmL1IJsvIdTSImC1YC3C2+LBZGQC3//xvyKVj2HZimE17iYujqOcr+DmG1+PgDeIRCyOyYkJHD56WKzr3oE+bNy8AQ2NDaq73F7WV7z+s6o3JNVno4Q2SPmCvmkJwKCnWGIWqcyCsaHS2kDA0Ej663J51p30CCV7lfd1rpt2glHlChLJlFh8rAkDIT/autrUeOd5573cAEHGVzUai4sdPzY+IQ/VtvZ2AVCsZdkYYA0UiyXAxPSgNwS3zY++7kH0dPfA5w+iVOJ1TOYwm7dWnD9/Do8/8RhCoYAaXKlMHG6PDS43TxbZs3lJ1mkpUs7bwVAuAmhi6pNxz/lKULfmGak1rBZUJduLWqAom+OUhzOAyuPyIeAJionKuurRRx/G+MQYhoaWKlCS0vOFSLgmkSco7Ybb5Uc8lsKHP/QnWkv8bM5WLIgmGYZXhotszVwKRdZwtio8TgK3tKyqYtWatciWqgg0NmPz1q141XXXobkpiFwyjKDHJi9pD+8d8xM49uSvkJwaMzWq3a4mIBnfCarbHE6FGhomf61BwGPnOmKvMTbl/V8WqzxEn1iC5U677A4YzFahbzXDspx249VqNiNa81l7lWqM1SpJG7AhW7GiHGxC29pNSKiLYhihBPyZw8D1pVCir2kCGarUqlUplTp7erXXGZuYUlONIDVJCyQq0F+cgVMkjSgwq1IRO5WyfSo76EFLoJC/IzBJlQ33SB6nS81r2jdw3+QL+OH11azUHE5dKwReeT9gLXf4xZeQSiaxfduV6OvtweT4BCbGxhBUwK8FvT29Ov8EVmnX0cCwrfEJESnaOzo0R2njQw9iAqsFgt3yODeepbRg+9GPfyKVXqixSZ+NjFFaoq1ZsUyZCdzzKUBO2V1GIcBjrjNWCfYb9rUhafCx/GZzgNcd669qqYLenh6MLF8GWsjRioI+s1RZhSNhEQaam1t0/9Ze0mFHLBrDvn37RXgYWDKgv9Pvl8ewe89esVoZusW7RW93p+qilpY2zMxMCzh3cu75/Vi7ehUmxy9KFVLK5xT21hhqwPFTp5S9sQis/j5RhcXXXhyBxRFYHIH/wiPQu/SmKmVNlFIRRGWxTJ+gFcuW4+bXvladWt44k6mU8etxu9VtZ0HLbrrSeRWClJc5OGVILKjZKWSxH/A5xVqlVxKLSXb6iyUm+9Ic34N4IgWvz6ui5+cP3K8gjZVDg/jYRz6CJR3tGD93BtlYDL2dnVgyMKAzNTczjfnJSW3uyMpSgi8s8twhUJrNZgSqKrRK6e9kN3BDQbkKC38yiciopWSqDKebKaPs+toVfhFNJPDE088ofOm1r70Z/ZQHaeOWlwWBvVyExwY0uFySkiWqFaQ9Xuw5ehTHz5/HsrVr0T88jI6BfoysWUP9DSamZ3DqzBmxNWgFwKKj3r3P0x/U5UJ7aysGl/Shr7cTx46+hGQ8jvt+ej9OHD2usCsW5wQiOdb1jYia/2TzWID1G9fLuoH+RazSPD43cqWMAEbKjS+xwUomEICvyePnZkUpvTWWGjf4v3j4ETFW6avlZhhGJgVnKgGkkvBbrQJuLIWibBoS0QV0dLbK529qfhpTczOwu+wYWTEisITsp6DbD3ttU+5i8WW1INjUJJZKNJ5ELJkWEFJ2OtDM4tbrgcXvh6+1GRaPB9PRiKRM3I5LPsXHFgpIJKJiq7roVelyIpPOionCecpCncfMIpHzjh6sNK8ne4EddG7WWlqatZmjJNeEWjQJJCEIy5AeyZlrCaSdbS3yTZufoxVA0qQOO1nkWZnXA4/Yh37DNCtXkS+U5Qv1ve/ehdOnzqEh2KQE7Avndl4CNz/wnvfjuv51OBa9gNe/63axJslaJWj5274otfvzbTvwhT3PCMyjVQCBx8OfuANrv/LjS6/7+Y//KW5YtQLWlesuMVY/teM6/N2up/4TY7UeakWZGv17v/3tb8vr9XKA80/+4D3YdfSI3q8esFUHYefn5xVIcPHiRdxxxx2Yn5nDW9/+tkvvO9Q9hEBb4NJzCRrSCoDPofUAgTVK6miFcOeHP4Te/gE99nJbgv/dex1/6Tg+/CfGh/Y3Gasf/KM/QiydvhTgxVReHt/+/fu1ERUWVGPK7nvgAewdHdXY8PMQ/Kz/rTOZwFu2bUZsYR4XJ8bx1m/eJQbqLbfcoqTfulcuj/3Dq5fii48+ic/+7d8JPOZG6R8/9GF8+Dv/eAl8/dTHP4loIqZ5WR/L+s+04LjvvvvwpS99Cb96eCd6l4xIhsjAEoIT6XgCQbdX0n+uD1laoGTSyKWThkVaLMHvcqK9qREdzc3o7+rC0t4+NHi98LkckrIrKIvgHptkZKPYqpI1l8sMkyCrvyKQhu9Bz1YyV50EALjWFApwE6zK5sRSNYAJQ3XKaAiF0DYyLKAol0srpZqbRjLKyEYlKCu/SJtNICx9iLmuMuXYyP1No0eJ1jBepymfsUIgO1YZgfSfLVsErDJpndYiXMcoAZeFABPQZRNg/FP5XaUnHhtjvG/RNkaNEOOHnK9WkKIfa6UilmvJ5jCerTaHvrkmFaoQOMsUaTIg2ZwSW70O+lmIkhJwIbhLzz8Dsipog1JVyjwpza/5QQsCttIXnAFJJbhRRMDtkP/frt3PYf+BFxBqatXrUXpht9gFICqUqiablzSTn7lShsfvx/CK5fA3NqB/eBAdvZ0CmtwuBxamJ1DJJFCMx+AsFzHY243V69eglEnioft+irn5OYF2pPxmo0k48lU4cwQnrcjTP1yRMUbFwnNco/sbhm3tnCmZvW4vw/FWKndVx21kJDZUyVC0EPckUGZYbVw/ORdMoBm9RCnjNsDxJXuFGnPVrIWX4sU0R9nQZcORwAWBYYav8Xe8P7BhSYCH709QhKoCm9MBp4ey36p+R1BNdhI8t5TLErCjRzebvU636gHeS0r5AuamppBiUOT8NEqFNAb6u7Bl60YFUA0O96N7YCl+9sgu/Pt9TyBTtqFIewqHXUwyAWilClobgtix/Qrs2LYF5WIGqVQEuXQMhXQSxVQKAVpohGNI8XrgGPGzsTEqabhRBDGMjqoJj8uBq6/ahvDcrICmugUAgVVaAIgFzOO0OpCwuBGzelF0eFGuWOH0BRFOJBU26WrwIW8romNJB36953E88tgjmAvPYHh4EGtXr8b8zAJC3hC2XbFDAaXFfFa+qLOzUwJHyL5r7WjXNZ7NZSVTZ6OSTU7Z69TMd5XEXoXqHPqa07qCwHI0NodEOqaGD2FzhufwPLNRGvD7VJOqoUT/Z55bheuxXqkgFk+I6cf38gUbpNghk83jpseAaZQyECgSjuhn1rV79hyA0+nH0NAgurpbpOYhaHlxdBRjY+NobWnH0oFlaG7oQG/PoOoTt8unxgr91lkrxGMJPPLoQxgdu4iVq0bgC7gwNz8BWAvo6G5CxcJAIOJ+VZQL9Nd1GmYtyQnCTI29iewOmGZvIXOZwFQZiXga6VRWADG/pici8g8dXtavpru/FurF9XH3s8/JloHsvw3rN8Bud2Pnzt1YOjSIt77lLeju7pU3bjpVwMf+9L+jVGK94lP9HUvnkCoW4XLTiiqNAus7sgYZ+FqpKNjUT9DY60NbZw+WrViG5cuHBPSFfB55rJLh6reWUZgZx8FfPgRbJqFrkE2fhSJwcCGOE5EY5vPm+uN61+5yYmWDD1c2BrHER9sDKgCM9QGVVrSSIPuZP7Oeo5eymldUV5C9rTnk1Jww6jOzWHBlLPLfBPKZGWBzIR9shXdkPeJVo4LgEwjCU1gUCPhEk1c4WjYj4I+fgbJ4EgzmZ+dUabodtG9waR5Scs85xmuR7GY2zMLzegk8/QAAIABJREFU8ziwf7/Wxy2bN6Krs0s+v7TTWblihe4BZJrOzs3Ke5WEB9aWbIgppA8WZDJp1Zm87zHk6uLFCzr3ZF22NjcrDCsRjWJuflbrJX1s+Vx+Bh4+7U4IrBKopKIrR3JEMoWm5lYF1/JdeN9iQ4I2NwyUOnz0GG666bVoaW3D6OgYRkcvItQYwLrVy+VbahirZJ0bq4aX9w7GZ5bAqgD+WoiXyWowPuoEVnkvO3/hnJoLfX3GComhqgyJJVlgbHRMNTqZqT6vX9ch92QEWQ8fPqJz0drSqpqCdTXDJvft349sntZCVoG6+juVex6vLC60J3U60N7WivVrVivjgyQczmlaOPFWdHFsTPuxRWD1vzDosXjoiyOwOAKLI/D7HIH+4ZurhtVJFik3GWUFC2zfthUDA/26sZJZFIlGVayS4UfDcRa4LHa4uWQxTJAwFAoKtGKxxMLZ53GhKRSQjIeFC6sYdh+tNladNsmN6GVHIIPBHg/eey/OnzyOW294Nf7ik5/Akef3C8QsZzNiXPk8XjEW6ZFUyRfF6KBPIJkvhVwWiVhEHU8xhOT1ZjbqLG74s9maaAtoQjPERqIbK33sHNp4lSxAMpPFQmQBkVgcW664Qgb8ZGfVfQy5CbVVy/CRcVWllxOQ8Xjx8DM7EWxtw6bt2+EJNSiRONDUhL7BIRWA8klNpLS5qLN2yIKgYTxDlgaW9GNocAAtDX7s3fUMHvvlYwboSVIuSEkbkMvkVdgxjKFMNE/ByFZ1nN/2treit7cHLS0t8Hg9KFYKyFsMU1deuNy45Qpi4rCQ8bq9KqDIKmPBTp8uSrf8Hh8unjtvNjaUZ+XS8BczwPQo+psCSMfiAsIoA46FI/JNa29vM+nQqGJuYR6ZXEafhRugAotGm02JwE2hEFqbGuHlzsNpV8hUNJ3GXDKFNP12u7tR8fqQs9vhb22HzedHjiwH+h9ajIxOm6naOcxlk0oWpvTO7w+qgOMmhkm/9EalNIrdexai9J8i+4BG95MTU/B43Whta9Xfstm82MRt7f0CROllmEonFSQgmwCU0RD0IRJdUNHIIo6AK4vuSpkeXxbJ+fz+BsnrRGezWDA1M4cf/PAnOHr8DBx2H5w2N9LxcSyET4gpMxQYwJr2Tgz0tuI/Dj2Di+H533m5b21txZbBAXxz3wEBc7QBcJx5CR+5Zh3uPXQKf/vYPoS8bvzlG16NZl8QX3jocZybW8ANy5dje08PHj95GnsnxlScf+gd78KeQwex+9BBkNlJEPDpp5/GsaNH8eF3vA0PPvkURqem8a7X3YoPvu0t+PoP7sH9T/4abqcTH3/Pe/Hlu7+PVatXSxbPcSfz8l1vvA09rT343r//ANFUHO3+JqzsH0IKORw4dljHtn7Fcrx44qSA2/rz+HsW5R//8Pux7+CLSkjn6/LzJM5dwGg6iTVr177ivZq9zfDYA5hLz6BQzmGgcxlaGlvw/PHduja/8AfvxpKOFtz2xb+VDxdfjz5nBEU/deUmjCbSuPf4SQw3NeF/Xn89DkxP4+9379ZnDHo8SGSzWNHdgx988mNYvaQPiVgUc1MTePjAAfz5A7+QpO3yY//UjdfifVdvxYvT87jzBz9BLJ3B+66/Hu+96XW4+6kn8f1fPiIbkFdvux6T89N46fiLamo0N7Vidn5a7+tkqn0hB583iK1bbsDgyAocO35MwILxJQVaW5rR1BCC3+1DIZsXKygeiyCdSOhaK2YzKDCxm0CHy4X+7m4M9vaht6sTzQ1BhMiYYdAbg2/o7+eww2WjozCZoZRrlk3SeKUIKzeiBLy4qWUDizL0GmuzWiqrkSXmqsUq9oivpVnNrELZyAnZYCOnkyBfNp1CIZ/R/CETJdgQQjoSRTKeFPuQ1wO/uWkWoalaRdpnRaZIplueweMCdbktEmOV5FqyWHmPqoVycC2Xn7SVgTBVFNjQ48BSUmzhEdoEularBpjkZpwMLvrp8TtbtYCrS56+sRYbcjYr8pSP2+wK0KvSw03SS7IvGRzIoBdaKDhgtTj1uhKlW8jXYuAQGYQEWAmKkXZKxjBBYsNxJbBqK2bQGvIruOPBhx/BybPn0dTaLgkkx5ZsTC997MQ6NoFP2jDbCQQ6BeJlqpTSGkZdd08XNmxah3Ub18DltCATDyMenkHI68SKwX4MdnUiPjut+20+RQmwDWV6qibTcBNQpp8kk6orxvdQLFJ5nxIuNmxRhtMYlqmRikoOWgsA472WYCU32xayRjVmBKYF0RqgkeC9zS4PQAJLBJnY3OJrvbzpvWQsoGtDsn/dvWsJ4zVSax3sFdNP3waYNTw1A2TxF1Tb1G1weK+SpFShaFRbGH9sjulcLAnQK9tDYI+f3w6Hx42ZuRmk0gmcO38ahVIGr37Nq+B02XD1Ndthcfpw1z0/xwO/2I1gUydSqbSkrWLKMZStWobLYUVTyI8lfd3oaA2hMeCG21qFneqNUhGZSASp2VnZBrh4v6v5Vfooly0UNN4EpMla9XhcCmdJx2P6/aVGSS34i79jXVSyOVFwh5C0+rGQLoqR7Qj4MRePwRHwwNnoQ85aQP+yAex+/lk89eyTOH/+Iro62rF54wZUi0DAHcC1V12vBk46tQCXu4x0Ni4gkuA0G2CJZFIyXZ7Tnp4+eGsAqyw/HATQHGIH1hvzCpkhWBWLCqRVsJEdmJmdxMzMpNjYzc0NCDXSd9WJ/XvP4NGfvQiv14nb3rEZQ0O0qEoKBPN6/HB5yMl2CgQNBnyIRsK6z3Nt5LpDxhoVJw8+8CgmJlJqhvUPtKKx0Yu2jnacPXsOFy5OoLenHyMjK9Dc2ImNG65AeCGGc+dGkc+XMDI8gr6+JQK6/umu72B0/AI2bV6LpcM9SGbCmJo5j87eZsRiXM9KaO7w6n1RDBgri6oFp0+M49/+9anfeY/nvZj30s7uFrz9be9GX18fvvilz+HGN6yTVyiP2edpwJnT44hG4gqt6u7qwy8f2SPVBZ/7qldtx+1vfTtSiSxi0TT++yc/i0QsD6+ngb03xDIp5K1F+TFbGRhX5HrPZolhRocT47jm+i2YmprCxHgY8wtjqhHu/cm9+OQffxojg/3wOewIOaywxRdwYf8eNNirmEvn8MDoDGarTgysXo2Onh74Qy2qPZUoH1vAzMQELh49ih5rAe8fHkBfkIA/7WdycNiq6OholFzf7nJLiWVh45+M+lwBuUwOLc3NsFQsanhwLWFjnWtMppBDqVqG1WVH2eNHsbkPnhXbsVAydS/XF9rssDQLNYWk0gvUmNbzC/Pas9CqiYSNbDwOS6kCa7limjRuN5JUCPj9WlfIuOa67vd5MT83iz27dwvQG1o6pPseiRz/i733jpLzrs/Fn+m9z+zs7Gzv6tUqtuSCZQvLxt2YYn7AhYQQwgXOuYGQ8ANyCYR7ISSQcAnFVJsYG9yLbEtusmXLVrV6W20v0/u803/n+byzQsI4wD0nf/12ffZI1s5O+b7vt3yez1PIzKxUarDZHZiZnZX7n3sGn4DhXPSQ5VexUBQ2tNrgp7cpz+hFtPgDEirF4MqZyUk8/fR2DA8OiWohm87I/s0zJ3MifAE/VqxYqZJVUmlUa3X4/Ax+ysq/0SuWzGsSDHbufA7JVAbXXbcN7R2dOHnyNA4fOQy/343hoW5hrM6HV/H9CbNbArvYrOB+QMUEg+AY7qpFLMYzK9m9lqZnfVkAVY2ugcPH3oTNwveUkvGnumLR8LCsGVRnsY3mdNCKSwXKaY+QTefEgoSLNy3ouM07PU6cPjeCaJTsWgVen08NkqPyj97pZISzaavViS3HxvUbsPeN16SZGfB7pU6Mx2NIZTLS7FoAVv8rUYWF514YgYURWBiB/x+PQPfQdY1cvggDQUVKXBo1DA0P4tqtW4R5QHaBFLjZnBRAdrtDAD1Jki8W4HI5ZKNniBAPw5SB2WwWVRBICadwg5j+SR8kCLDKA2ZJpFEN2Ci5rlUxNzmJZx5/HNl4DLdu24qPf/hDeGXnsxLEUkglxBeQYJDD6pCig0wVJsGnE3GkEnEUCzkBdykF+a0WUa3CWOixTS2FVbOrSlPMqlKRDrBYEdCHjcb9ZLOqTrMqq1Ovh8Nmh9PukINUMkpf1TrsJoswtoTl6nBgPJ/Hoy88h2uvvwGBjnYVLEwlRdoUbA0Jk4KANFkbBpHHqSExLL5S2TRMVjN6e3swPNAPk6aOZ598Ejt27JRDD6VzDENyOd0C4PGwy+Mv7QB4IFHIGC6X8MlPflJS6mmATyA1r+TQMBbF/4+HHoKzZGkSkOP7IeNYDY1hoJZeABMpmBnwUlSwaGgQiVgUZ48eRmV2HMboKPoCbkxQluRywRcINNkGqs8UX5NSIIZWECTwinm+UQ6yXrcLPq8PLrdLOsiaXBYal0sO2Rn6IDWAAj0WvV44WkPI1hqw+1pQ0xuRyhcFuHC4PcIcIahM+wCynIih1KoF8XQkKMVDKv+kD22+kEdBKSEyNyfBAuyO834gWEAPqHB7SDrxZG3wAFcu1+H3dcohnu85n2dCKZmtRegNGpjMeszOTIPWAqphvwHVCuVRNXS0d8p7S6fpx6qF2+3CzOyUSHqf2bkLr71+CIlkHgadBX6nB/loDPpSHpZqHn0BB9Yu6oHbCEyeO4VSPiOsHHpMkmXNuRPweKQw/+G+A0h7fJI0P+9x+vjHb0eL3SJMCN7nBc4tMLiNVht6ZAslpLIKssUKskoF23e/ho998pMi0WIAztjUhFgtkLldSCexdvlSjI+NYmz0nMj1WwOtYkFBdiHloGxwEAiJZVN4/eRh7D16BG63D6sWL0ejqsXRN0/i4KFD4hPGRsui4X5cd9012LR5PcrFnIRuTM/N4uTomDBCFvX2wB/wQe+0w2CxSMDdcztfxOHDR7Fh1SX41c/vxdp16xHu7kVKKcLhdMNksuEb3/gXAdsprWxv70BneydMGg0GwwEMeLVYv7gHrS0+5HN5HDh6FCcnJmGnZQhDYPJ5obvMsyO5LpFlTGaHMKldLvHWI2uHdhoE4RmPQbBSAEeNBgfOnMHeM2dhN+qxvrcLPW1t0NJ/T2NE3WRGslhBrkxww4RstYGde15HzWAScEOn57xgYUUQSoPR0UkJOiGIQ2Ykb0CX1yOefNOz08jms2gLtyEUCuHEqROIRWIIuLwI+Pzwe/1qsFqtIkENczMMbIhByeVQJsjKxhSbUFotPGzgtLejt7sLoVCreKvZzWY4DFo4zEaY6f9JwKxWQamYgaZaEQsEsixBVjdTmqnNJfgq7Ek1TEYKIxXnFPCRUk4WsWSMqHajNaRTcXmPPrcbraGQMC0psSawyvnMecPnEy9J1ZEAisMiQCbXSwK5BHeNNNAm4Cus/7qw88iGUiW0zZQUCU3iWq6yxLi+VxsEVYXvLqni4sHZhDgpJa1wX2LgCRtY0CKv4bcGBUrHNRoJJSzT+oOXx2xQ/TsFNDWKtQHo71cVjAK1GktGJrQbm36kKrAq3yz+xS6nBoMka1fQ5neLJPOe+x/AdCQuSdVcX+jBx8/MMCmHSQ1Bki4dwWEyqYxmVPRGFPjea2QeMzW+hGq9AqvdhO6eDtz0rq1o8Tth0dfR3uJDVzCAQ7texr6XX4aBPum1OkoMGKJvL5uIDO+i5FqnSq7JOm7QcsKgU9l2wlytSxAN9w3xyKVFj3hbMwiT66f6WAImnD+UiWsNOmn4MaiLPn7VMov0JvBMQFVD31iaN/z2SwVRL/j/5k3G637+S/zhCZSqD1btE9XwH/Uw0LSZOM+qnW+4qucD8SBnsU37B6MZ4zMRVBmi4/XD4vTI/UwTU4V2DgY93jx6ELORaVy79WqwR3zt1mtw6twU7r7vcbyy/zTc/jDKBQU2s1HmEq9zraqgXi/D5bJhsK8b6cQcPFYTwn4vWp12eIx6zI2dg75SgY0J8AT6S4qA0wxiknGRj8L7uQa7zYLhoUEUczl5DQFWGR7Fz0OQm0RhnmO0Jig6GxSDEzWjFcVGA0mliEg+A297EK42PzK1PNytHnhaPPjNo7/B2ZHTCHh90qQ6fvgEukKduGrz1TKHs9kI0rlpnD57XNZH7vk8E5J9zr2etyYTycfGJ6UJHwi0yF7s8fhQLlVk36SXOgEZrr3CWNYAiWQc6XRcLEkq1SIyWQZdzaFQzMLhsODu7756XmnxPz77l/jzT16NRILp6wRWHTAaKZO2oCXQKvvT3jf2YHpqQhpIBImpZpoYH8Pp0ycxMdXA5stvlPmmFMfQ3eMRG4BDb46jq6sDK1cuQTDYiU2brsLPfnofJiejEuA3MTGOv/oEbXJM+M1vfo1nn9uOwaEerFu3DE6PCakspdkZvPFCXBpuv7z/B/irv9kCh6XjvDLjJ999Fv/yrX/Hu9/97rdUHffff794o3NO3H333WJVQ6B0xYoVwkb82nc+cj7szmnzYGoyglg0jVqVfqQW/PSHD59XWaRSMXztH76CbLqIcyNT+J9f+l8o5Kgao18ooDTKUDQKipUCNPx9nge1BrZG5Hw7PrsXR48dPq/emFev0NrmwCv7sXLpEvidTvitZvh1dZjSMYylM/iP0Rms3HQluoeX/sGqavTEERx8+QX85WAH1gW8qAi7EOjpCIoSic0wNjaoGmhwn2doWLkh5/F6SQ3/49yiPF6rraNQUdDQ1aE3G1A321ANdMO9cgsSdZ7vLAJIq6SLhoSP5ZU8ajoeITSIxiNIZ1LwulwCqNo4HlzbGXpG+4qSghzVAU6XhLNl0ilhcBP8pM3ZoQP7pTEdag1J453+4osWL5FgWKvdidnZOamlJJTLZBBgl5kS/B2SVvh42jTwLB9qU4F+slfbQq2w2axSax3Ytw8Om1VsAlKJhKyTPn8AeoNJztWBYKs0+3n25t7mdLjF8sygp++wToBWnl2//Z3voD3cife+//0yXw4cPIijx4+iqyOEYJDAuyJzVfUoZuiaUeo91RKnKmFTbIC6XG6pJwhuJ5vBdCRpkH2dK2RxxVWbUCgVRFlDW59QaxArli2V5+J7pN9yIV+Qs5SsBcydMFvEFkwploTByn0/S5JGTydGxkZx9uwoEsm0MKdpc8AijbUkfWNZh3JPIiHkso2X4sjhQ8gXsmhrbZGacXZmRtYeAev/4N258ICFEVgYgYURWBiBhRH4vxiB7qFrGplsHjanUw5/9OVZe8lqbN16rZif85BcZjorwVSarVP+r+r0hCVK3ygeWmkOzo5kJDorYCvlWAShCrkMOtvb4HTaRfZEk3gCIZSrsHvKQzDB0CMHDuK5p7cj5PXgfbfdimWDA4iMn4MBNZgpuSblp1JDMZMXxio35LJSEGmqFNeSU8VSliEOzQJwPvyCb7YxnzOsRhZLsc1uZxNYpZyeYAC/SS8ymk0CbFFuRtkLjeldDgdGzpyFQUcAwihsIo1Rj7rFglORCB59fic+/qlPAiYTpmMxJJiiXa/D4XKL9JW+b5SwU87NwysPFzaHVRLrnW4XFi1ehO7ODkydG8Wvfnkv9u3dL5IeAomslOj/ZTJapCAg61SKX3rtVVTz97/9/OelOKVPKA8SSrmAqiYv7C2mgc5bIvDgQ2CVhzwCspSnk5XEQwkL+UIuB7fdiVCwRRisielJVKKTMCVn4DNoRBLJwxatAwioUoZPoM3NQ2eDxX0JFotZxowgK9khfDyBet45qWgMDgNDCjyYpE9UoSDMsCqTRj0+GAmAWm0wOT0izS3ygEWGlkYvAD+LNHr+pZKUEFfhdFhQVApyEKM8ip/V6eShMo/IXFTSfkPhsASx0QuYKaWSRu5zC4OGwBBvIB4+/d4wCkUGA5mFrZrLZWGkzYCRMkA9jh0/ImwkdtnJ2iXbmmPZ1tYuxVk0EpPr0h4OCyCr1RkxMjaNx554Frv3HIDD7oGVEqpyGTZUYakWMRDyYuOyQWiLKcyOnkaLzy3hZGwE8HBLj7WSUoDTbsPV371biid6q7LYie3fja9uu7QJKmlAV6yqdAQMaOjNKFYayFOKBx1MVgc0Fjvuf/wpfOCjfwZfS0CYTz6fW5oiyXRCZGitwQBee+01HDxwANdcvQXr166X61alL5/DLUzlZDKBEtPqTRqMTk3A7vBAr7VgcmIWI2cncOTIcZkrqVQcK5Yvxm233YhL1q2Ckk8jkYipYLVOJ2sKWX0GqxmZSgkW+ohpdCik80hEkpibjuAnP/4ZVqxci9vuuBPDi5chlkpj16t78M1/+mdpipgMZrQGgiozIhbDYNiPq9cMYLjDj4DLDhMZF/RsY7pvLoeZySlEZmdl/vI9cF5IcFuxJCEPwbYwrHYHovE4PAGVgUnWlPhb1qowi8WJGUoug1QyLqAHiw4GIlnpaaYxQIEBqVIVMNvRMFgwmUxh98FD9IsQ8FUY8iKBBArFCkZGxkVqSmC1Uq+hUCzJOsS03vHJcVhsFixesljm1NTMlICRDLsis4OFHL0YeX+EgkG4HU6R8BNYjUfnMD0xgSyZ/E1/VAIv5YoiUtVwoA1LFw3D77Bh2fAA2luD4r+qbaiWAppqWdirZfqlFrICsDI4h2Mhyc5sxDTDhMRLkfYb/FziZ1cVEEira4hdTCwWkd8Lh4ICEAtbJ5dBIVdUbUiEzMO1qBktz3ARkx5mJi8TvGOAVr4odgAM4aKnpo7AnICqtKxhijQl52yKqY0xsbfhmiTBjKpslPsPQ68k0E/gJyo12AKkJ6sOSh3iuVkksEupJhh41YDSqKPEsePeJwArJZY66AxkH1mho180AdoaAUUyWlVgUTU5YJGqFn4cOhUArMFYVRCykvmlQSQyhxdffV2+7R6fAO5uh0uaiNlEEl67HQ3KP4lec70S6bpZvGHJri3XgVyuID8nI4oMwOmZcfT1hnHpupXYsnkjVi0aRKOQx/ZfP4DE5CRsbCgWGdjDfUbdj6lgYRNOQ7BSGGwqME5liqhURHquE0kuxzsWjUpBLHJRiuPVZEpp1rKoF+Zl8z9eE5W4SxanKjMVL2x+nmYSutwY4tf61i8JuZr3aW1aefDaq2FAKktV9Q4nsCrxYera2GSyyi0gHCj1wdyLOQ/ZAi7Q0kJvxNHTI1BqdYQ6exHu7RXP3UgqBYfXBa1BizcOvYFz4yO47NKN6B/sxXXbrsP2517CLx/egTOTabi9IQFjCKyyGcNv7om1WgldXW248/Zb8PRTj2J2/BzIxwq5HeJZznAsG5uLbPjI2sgxUS2LxKpGLgMbEA24nQ50d3eK0kcNB1IDzSSvc/6u5lxgkE3DgJrRAYsngDr94EsKZsjIc1hgcFlRMQL9y4fQPdiNn97zE8zMzcDr9gh7MToTgdvhw5KhpcJYLSgpFEpxnB45ge7uXvGGTKXSsu/aHQ5hkfEe5B7NJmc8npT1kXs//43zngxh7muVMu9lyrIdIs2mfUg6kxBgB5oaCoUsJqfGkMmk8aPvXmxhc92NazEzGReVTCJGr9UyVq0ZxPpLVyCTTuLA/oMoKxqMjsSgKGV0dbrhcmgRi+dx9Hj8IjucJUv6YLUwONQvqpRMlufYHKanIzg3MnYRuPlnH/2InLHePPwmMpkYunqCMt/GJ6YFCD97OnqRhc51tyxF30AvfH4vstkMvvWVBy96vt93j5MZysYvg3wuBFb/8d8+hGKhihd3HMSB10dk7R1e2o3BRX3SZP/Rdx84D6yOjJzCt771Tby6+3X8679+T7y9XQ4/3LZ2aLU2aBjcpy0JE1XJRmV+mIx2eTuaug6FUgzXbdsq/7/j2eekAcvzBm2D3nfTe+GyWWQvaLFZETLrcfrsKTwdSWLTDTcLQ/WP/SKD9eXHH8aH2v1Y7bHDYtKjuyMkoKPeYkaNagGupbRhMNG/s4aKUoFJZ5RcBSFtyBpfF5C4oa1DY9CgzPOPN4zuy27AdK4qDSOe1dj4oS0WdWo0yq7rtYhS6ZZNqVYE3MONJsSmZtDq9aHGOqWoCGM1VSrAF2yV82A6mZT9lL6ntIWZnZ4ST2I2mmZnZgXAHF60WCT+VpsTk1NTcm6UYDI2IiWnoiAqqpLYlUEaFNw/HU4baMtEtYfdZkO4LSTBqWR9cg4SVM3nsnL2p6+qyWyF3cnANNpjpAX4ZM1CsgCbXVzLeXZ2c04Wi/j5PffgisuvwpKlS+SsfPToMbEC6O/vht1uEJICaz41XIyhWAwcpm9xTWWGUjliMsuZnmowPidVa3NzEVEMzs5FcG7sHDZfsRlbr7tW6jWeo4PBABYvHpY98MSx47KfcE8U8xcJuauJVRvVL6J+YK5EpYJEOoW2znYJOT5x4gymp2cQCPjRGmqTeigaT4iPspBDdHrZlzZcQrb1uLBpCaxSJTMxMQkNQXjWoH/sDbrwuIURWBiBhRFYGIGFEfhTRqBz4MoGD54EEtg5bQ214tJNl2H1mtXI5nPCKqEshAUSC9d5jzx2KQmecrPn6ZjyK+6OkcgsPF43CoWcyLHIsuvpaleBuIoqBeThghsnN2l2kel/s/ull3Dw9ddx6Zo1eM+tNyMfj0hYRC4Zg1WnBx2neMihBUC9UlETYctMW6anWgN6gqH09WJxLQEB80EoqiRbpIlk1DC4RGSNGjl8zIdySdHNileKZbWum2dg8bBD9kUwGJTXJXhGSwKRQOq0SJVLODIxjjdHRnDTHbehptciqyigQxG9+Uz0N6T3JqVFTcYqTy0ECcXvrVJC30CfsBKqlQp2bH8aL73wImamZ2XMpSsr4Q0NAVdZKJJlTMYru+ccW1+LX8LGPB73+fRt/qyoJIUpROYta3xKhFj3EtgRPyTpTNcF6GXRStCMRaDX6capE8elwAs47dDlUzCmowjazRKck0omYNTr4HE7BGiNzs6gq6MDlC0S6GCXnR1tduzF77RShcVqEyArl07DRuN7vU7sEmK5HHKU8bjdcIfDiOYLCHYWAJB5AAAgAElEQVT1CLOPDMsKgxzsDulMl4ol8eZk4UrPKsqmTCKpqssYiScUD5Umi4QUxOJJYeiys88CjgdeFmpkAUmasEmVMhJY76ZlQ00n4yRjnMtgdm5GwOGeHvr7NsQkn4CRytKxyu8SUOC9QDsBAsz8vARDWVDHEmnoDDa88PJrePrZF0QqzMKA8s8WmxldPieGwn70tbhhqGRRzSbhdZD9o1MbGjXK/qxyYKXf1g9ffQP3vHFIpvjWxf348rZN8JrURgIBQIWSPoItWj0KZSaiAzWNQZhYWqMFFZ0BB06dxcYrrsDiZcskRIEFLAF2p8eBfI7MdGDXrpdw7NgxXLH5cqxcvlK8NAl20jKCydtcKwpVBbFCSu5zlzsAo96GZDyDkbPj2L37NUyMjgk7dWi4D9ddtwWrVy9DpZxHsZCVIlQFQfjetbA67MiWFGGN28hK15kRmYlh57Mv4LnnXsLA4GK86+ZbsXLNJZiei+DHP/0Zdr3yivhrhYNBOMh0LSgoZdPwmLVoMZfRHXRjiNLnzi647DbkUinMTIyLZF4k5E2PM7IlCI7z4M4wh2AoJA0gFil8X7QIIXOUa02tXBLJvMNqEr9DzhXOI7JMyRTOKBXMpfJQQNaqFZ2DS2B0evD83r3Ye+gwDA4n9Gayixm2pnpTRqJpRKJxNfmZ87KZ3ksfyN7ebhw5egTtXR0YGh6C2UIWs0BdwiphscgGQywSRVIYWAVYjGb4PW74vR4J3SNjlVL6WGQOU+MTUphxjrIo5M9LxTwCTgc6WoNoDfjQFgxgoLcHHrsNtVIBTpsFJoYC5nMC1jK4iestAS7uB2yu8UuKMErim36c/DnZRGTPlQQ0Sans64BPgCEyISn/pO+0GvDUZKqSScqqDkBOp4XH65MCkyx6AsSUq5PFSY9lCbNi0Vej+oCsJoKZ3GfqAqoSeBHvRjImRUveBDoJrrLgZMONQJ803tTwK35XhSmlFd9VAVIJqDKkq9FACQzBUsHWMn+PACQZqzp68VHkTzarXnw7qYAQX1EJFCIgTXYvX5bS4CrMtRL6XRbo8mnEYzFEM3nc+5uHoTVZodGbBUwgwFVVSrDqTWLVwAVK5PZkEdHD02BChfeM1iDgrviC1uifqEM2m0S1nMOivi588M7bcM2m9ZgbHcEDP/0xUFRgp8STfrmFQhNcMYq/opEsp6rKJqUKgixVypB5kSwmk3h8cp0gO5b7GB8j5wNVzylNSTWcrIpcPg+D2STziIExLJb5pfr00RZII0W7gACkgKrwTpNrevFpRnjATQBd0uPJPudryqVtgvzib9v8PWF4ql1UNfhKtQqQVxAvUvX5yDwms19ntmH/m0eRyCsIdfWgo28AGaWIkckp+FoDwmA/NXIKs9FZbNy4HouWDGPrO7fghz+9F4/ufA3pkhEWm0cCU6yUxlYJUnPpKMNo1OHSS9fhox/5IA4feAOZ+BwaSgGmWg1BuxXxyUkUkwmA+xjVP00QleCzhFhR2l8uC4Da4vci6Peq5zENpbkqsCo2HQTx5bOp3ool3nxGCxyBVmgtNmFjR/I5ZBkyxQlkM2LVZZcg2NGKh594BCOjZ5t2DVSvaNDiDSLoYyiOFuV6ATPRURw6fAC9vf3SWKXcWPzJ3W7xqOR+y3MKm8mcY9yXKYNOJJIC0lDGKyxWtxdajQG5bA4ms0Ek3QTwNBoqbOhdXsP07KTsw1/46x9eBIbSV5wA5Ne//nV84hOfkL2dEviXdu3E1desxvM7DmHTpitxyy23yM9o/8Kfz//eNddcI+DVk08+KWntDPIhQ/TP//wO3HvvE/jKV/5BPtvixYuFMcrmMD3AySglwEh5/j/8w9/jndsuwy/vefK8BJ8KD0rAN2/eDDJQ+ZrBbsDm0IFe5Pfd/epFYOkXvv4eWQ+EHagD/udf/+r8c/E9Xwisbrq2Ay8/M3H+M/Ae5vPzcXe87zo88MunzgOrZ86eQLgtjO9//27xGA+Hw5iamhLvdK+rC15fN2aixzDY337R+PH9czwIoPL3+Pfvfe8H2LLlKhlvfv5H7n1I7uuaUoRTr0N88hy+/MCD2HL7e/4kUHV+ZhNc3fHr+/Clxd3o9ToQDrUilUnC4nIBegOKBFN5rjOakcsWMTczg4DbCyfPIlxruDejJs1Cmm7z7F6gBZXZjdZlGxFX6Nlrk32B+Q9m8e7VokKFGtUI9RqOnzmFoyeOy9pJ9ceJN4/gyss2Y7CnV4DzvKIgX6/C5fGI7ytZmGzSE7DjXsozBRUgbPgzpIqvNTS8SBRhDpdHfEwZtia+pFxzG5TOqzkA5UoZVosFVrsNk5OTcmaidyg/Fy0zfF4v3E6n+Idy7SUwyXVXmpGoy1mM74u5AWSOcokjYCuNRjbIZDGkN7heAltfevllbNt2PTo6O8RDmJ6mx44dRU9vJ7weOwrFnIS9cp1kbUGLAj4Hg+BY/wiL1cB8DZI6qhK6StCY63o0GsPo6BjmCAyXK7j19lvFY1VyEJif4PfB7/fi5PEjcobgvk47GK7jDLblWkc5P/cGUUXS3zoWRUd3t2QenBkZRSQSE4sNntfLpSpm5ppsYPrFa1UCxOKhIbkn5mZn4HE75Tw9MzWj9uvo/fynFMkLj10YgYURWBiBhRFYGIE/dgTaejY2tJQA6fQCIC1fsUKS5QPBFmTYFWWAR5UgqlU2Wh6auRGyWFHLe7KWmBhMI3X6HengcFix5/XXYDbqsWhwAE67VYzQuVnmCkXZkNmZZCHFzm+Lz4+Hfv0A0tEIbn/XDbj1+m2YOH0S6dgclEwa5VwWFRZ+ZLw2tMKo4nuRAI2m75jEhbDAbxb5UjCR9UH2qngT6kQSL+nKPHmQ2aHXS4hFrUrpnMqe4aGHVRkPPJTV8POTQUbmEY3r+/sHxPydHWICajDoMZWMY9fBAwj19aFzoA81+vJJYa8a6RtMFgGmKeNkbU8XOSkb6w1hMZAFs2LlCjl0HNx3AA898BvxYuWhgh16soXpwSRMK51BDjkESMkopschi9hNmzehr6dH5MIS7iAFZxXlYlZ8RXmgIJNI1JFanRS05O1QSicM5CYYIoFMPKhWavjVff+BiqKgJ9yGFqsJK7vboFHywh5O0Qu0WobLZkYxl0a5kEVnOCwFH6X+KpNNAycZLNm8gKIE1KXTLd66kEA0WibEyYbT6eBsbUWgswuT8QTa+vpQqNUwGYmiWK4gFG6X7rowjDUaYeoxZIuyPCk6dQwBYFCXygQkcMyvdCYrB0OR6hLorqjG/rzeBB8IKM7MTEt3/9p3XodKmaBEAyPnRiRUgAdRWi9cf/0NckjjQZn3DYMw+DtkXrIrTvYqgRP1IGqQApggM8PZtAYrdu/Zj8ee2I54LAlfoEW8g9+xYR2G24Ow1hXolAyc2iqsmjqq+YwEpQmxrfmeeQ+0BgIiAdVrGlJM2y20xIDqP0lLiHIJecqAyQivsWAAanqzMCb5b4VKDdlKDVq7Cw6vD0OLF6lNkGJegE6rwywACj29yHAhe3XTpZch4AtIKEUuk4NJTza0STzLUsUsphIR2NxuaHX8XUqsyV4GTp06g10vviCy2aGBHtx0wzb09naiWExDp23ONzYm6HHJcCSTCXUDwWGCLlrMTEbw+mv7cfTwScEZVqy6BDfddgeGFy/FgUOH8NWvfU3SqW1mExb39wkjNROLSqBcZ6sHLTagVkjCqNPA7/Eg4HVD32gIMEiAlCwXzkXeS/NJtpTjtYU7hAXCNYJThWEXBIXIhiBQSL9E+iubDfysElUk9xrnulIlkK1BtqpBqlTDTCqP9oFFsPmDeOSZZ5FkM0QQJYZysHBgQUgbgFmR7M0Dq2TNMtCPDRlel+mZafQPDaB/oF9uCPqvEdUSQIjwQ1OuSN/ffFZlsPJPss0JnPrcLtX2QAKkKOXLS4Iuw65ymSySsaiwcD0Ou4xTi88jQHRFKaCvswOXrFwOu8WEYjYj6eUEYkkHpPyYRd48O5Xz3UpWPhtIfD0JzCDYySFXUKWHpl4rwR0cf8oGuU4RVFXTv7mPNK0+mk2whsWKlpYgnA6nMHhSsYQwkLkHkMHKtZTXhs/BtVvk5/Sg5lrP+4x+rRyjegU6LUE2smjVf5fGGL36ZF0UYwM1hEpDkFL9k2n2BN1ofCDPW2sI2FrU6ZGvE0yvyXVne68CvdgJCDirM8p1JjumRJk89yfx82QAFvcgGs40YKuX0GfVQZuOS1OjZrDisR3P48ToFCxOr/i/VisN2M1WCQE0NBmvXLulcUcgmYUimT4mK4xmO8rVOnL5HBoa2i44oGtU4HOa8b5bb8Tm1StwfO/reP7xx2CoVmAiOF5SxGpHZfCqYS5kwJHXS19b3vdcY/nNPZ1e3Lx+BLapFOBvtYVCYkHDuUw2fTKVVIN5pFnJMLGmIyvnHQv+5t7Mz8H1Vk3ZZtOVstX5x/82ruo8gbWhBoKJ77UwptXfE3S86fk6D5oKF0osAwhic7SbAVDNwBu+I6534sOuN6JUrcPq8uKNQ0cxm0jBFQjBG2qT4MSZaEzCwYLtIWQLOdQaVWzctEHsZDZvvhTf/M538fRL+1DS2KHRWVQ2m40eyEV5DzWxAbDj3Xfciquu2oR8KgGQmVlWoK+U4TUZMXtuBEfe2ItyNitrDGe3GpKmRY3Xh01YpSjJ7e3hVtgtZpkH3Eu5zsl8FMaq6oerMnfVprLWZILd60OV1gAaLXJs1pI1p9Ogatajb/kwrB4HDh07hOOnjiNfyMk4p5MZ9LT3wOP0SlAVwzDPjJ2QdT0YDMn+yfWaPp8Oh7MJiNA3Xw3jkeAfegWXaUHEBooahsqzDC176I9KENZqs8Bi4Zr4232ZtyNtpfhePvCez14ErM5L03mvMeiQCexDQ0MS/Pj88ztw++134gc/+IEEFZJVS8DwkUceESCSAOGFwOrBgwfxs5/9TH43TQblK3vknMsQRwKSvwusXgh2/v3ffwpf+tK3zwOaBFx/F1gN9TQQ7vSJn/i/fv1isHT+nB4Ke7Bucx8euW/v+eciuHnhaxHY/sY3vonPfOYz2LVrl/wqAVwGN37uc59Vw4yaYYw//8XPJHSVIZHzwZD8zGzE3XjjjTh1agyDg13nQyI5hsuXLz//WAKo9Pdnuvs8mDwfEPny07tgJOOeDWadBn/zT9+ApXfwbeX/brcdK/v7cfDMGaRSTCR46xdtAbL7X8UX1yxGa7AF6WwGVrdbQgcLDIpiSJ3dIffV5PgkXDY77CYqwKiyMsiZqNbgGia3o7oXQw9ToBOpItdaFUqjDNzucsIV8KPOhqndLt6px86excTsnHgDT05MIhmLY6h/ED3tXWJxUeJayaA3hu/SQ7xckvlGlQzXl0I2I7Y6nG9sdLJe6OnplfOiy+MTsJFMUoanGqhsqKnEDtYZ0VhE9kEyWV966SVRDpHZzXHoaG8XxipZmLTo4rrM87lkHzDQTqtBIpWEv8UvwD3BW57PyB5nU4uvpXaR1NBFWhLs2LkDQ0OLERSLDDW4jQquNWtXwWYzinyeOQY8bLARwjnML9YjQl5oaOTfqFLgY8bGxmS+kLk+em4UU9OzovyhZ3G4vR3Lli3B0NCg+CXTH5rkj3wuJYA0wWPxemewYbmiAqs84ze9tslEJUg7MLxIasfJKfpc52Uc+vr7MTk5q+Z/NBtuHH/WBDwrh1r90qzU85DcaKjWITycEmz+YwvkhcctjMDCCCyMwMIILIzAnzICrZ1rG1arA4pC0/QqLr/ySqzdsE5At1whL5snAVCLySpFLw8HYgeg1UoB73G7YNBrxfeHQBVTH11uBx577FG0t7Vi86UbhDFF2YvD6UQ6y8CBumz+PAQmojGEW1vxw3//Hrx2Gz581/txzeWXY+rMSWRjMaBCllJcQjYaZKwqVSmoCfSQY8SuJw84BDlYfNDTT03QbfqonU9nVtlMPNDzgEE2k6QU/zZaVGW5qkZtchAj+4adZZ7WirQcMBiwbMVyTFHqIyCBDjqLGWemJ/Hkiy/gfR/9CKpMyUQDSp3y64YU1mazVQ4NRkr3CcVUq+KDxs54PB6Fw+XA8OJFSGfSeOzhR7H7pd1wu7wCpubyBQFW2enmtyqzpMWeTgp1sop5IGOIEeVBLa0twq7lGIgUvVyC0WIWcJigFQEjLQt+nQFlgsf0HCIQyYOXJLdqhf137uwZ/PwnP5EDZne4DZ0tZFX6YNdr0eJ1Q1NlqEpZwjcqhQxQKWLJ8CC8LocUe2Sh8bkNZqta8zKYppmwKj5TZDokEzh25iwy5TLsAT9aurvgDbcLE8zq8yJbKmF0agrZQgE9PX1y/7CzTyZJMp6QYpqdfWEsoXHetkHkp/TlQkPuN/r4spjn/U2AP53OwmCkXJnM36z4rvEgd+vttwvrlGDskSNH5BBJViCBWDJfTp08LYUhA7FYSBJApc/r7ldfxooVy+VAx9uH74fetFoGWrm90Bks2P36fjzy2BMYH5/C0KJFMGka+Ohd78XinnYosRmkp89Bl8/AWC2hmIyjTtaYMNxUdgKtKSjPdJEZTo1rpSSFtYngEBlgWq0w4whC5wme1Ruo682oGS0okzUkaega+bvJ45dQNTKHaHlAkIfSXD1DH+hl7LBL2j0P21ds3iwBSbw3yCgg2khpKuVl0XQSY9E5tLSFxV8yl1FQr2rgdvuh0+hx332/xI7nnsbSxYN477tvg8/nRDodg9nS9NYT0LgqIC1Z1UQRCFKWlCpefPFVPPibx9Fo6OF2B7Fk+Rrcfuf75ID9xr59+Odv/RNmpyZh0WuxYnhAmF+JmWl0tQTwjk3rYDdUEJ+dQDoRE+YXg/QYmEZA1MwGShNU4f0+b+lA5nZXV7eAvJRDE0ggQMW5Jl6SBIM0jSboofod8vpICB9DzPRG5CsNlPUWJJUqzkxH4WvvgdkXwH0PPQoDgVI2MAgM8j0I46OGs2cnhTFNRgk9oHmt6WFMtuzRo0dhd9ollbm9o0NC1ZjkzmaJgV5hAlKp6eoiHa4yDC+LRCwu16+sKFKQKYWizB16RUtYEOcCGeCKgkwigUI2JeA0gTMj7ykGaOSy6O1ox+aN69W57bQzyhrFbFok6eq6SzaqImAt2fYWAu/VBowsvvRknqjAKgsqskbYt+K9Ni9tnp8vAq4Ka7EqSgYCygRjnN4AWlpD4jen5IviHcu1SkswjnuAyBXVEBBV5j8P5BFG4/o9/ycT5Ck9JkOfoYtaaZCwSCRLSfVV5ntlSAf3ARZ7qq8f9wwBBwVYB8ocP7MVBeiQL1dRrNZFhs/5pdQaKJFhSnBVb0DDYIBCdi0BMnqU6unlrfp4cw91aWsIVvMwMxmdDFi9BS8fOIxdew9DYyaQRUatDi4Gj9A/mmu1hOmRLVuXvabOYtRqhc5iQ01D6b3aSKvWivC6bDA2anDbDHjPLduwpKcDLz3+JKZPnoBW9oey+OiKEYpOK6nVRabOs4CnnJZjI3ttQ703iPQ1G5icC2QH0Uu7jRYUbpdcP1rVRKJRZHN5WWOJYxYURbz3RLLPz8BrRtCbShKSSJvXTdbtZsq3GijfjGyaT6ISCb+qSFGZqCpTVdiqF3Bc5/8utgHnfVZ/K+ZQ93rKTyvy67RzoLrE5vLhwLGTmEmkxIrG5PJgJh5HvlyB1mSE0+eGyWYWG5mly5dgaNEgli5ZhO/d/RM89dxrSOR41xlkvXTZHSjksjJe1VoJLQEf/uqvPo7evk40KiU522gqJdi0GrS6nIiMnsNTDz6EUjYDsyhwCJiqNj1clwmaKvmcsOX7ertUGwy6aNPqR4BV1QpAbQOoIWf8jDq9Rk1Yt1pQqGpR1hnl/q3SJ54gjc2CUH8XspUiRqfHMDo5KmGYHLaJiSm0+lvR09Urz5HOJzExN47puSnxHZ1PAycjkM1y7gu0A4jHE7K2S0wo56tWC6vVLo+ndJi2OflcURqhDJqkdRDtAOiDzvnM8yLPkwwqYvP49pv/4vcCffT8JFjKLzLndu/eLUDghYAkf/alL31JAMU1a9bIYy8EDfn/BD0ffPBBYa3ysV/+8pexevXqt8jx+dgLn/ueX3wbd33gUxeBofOgL++xre9cjmUb+hFo8Qgz9yufUxmpBDnJgL3w6y8+8WEkY4W3BVYZlkgA9J577pH3ya8f/ehHuOuuuyRpndYB88DqPCjL1yGozJ/x93fu3HmeeUumK3+PPp/8mn9+AtD/GbD60pMvQt+06JocH8UXf/wjvPM9H3pL2UFAdcuaFVizdPj8z/YdOYMd+/b9XoB1+30/xef627GhrxcZ1h52hzSOaL+it1jhawnKuTwRS6jqNTI2K2UQJqOKgms7e5XcD3mu53rcMDik+UWSBAkFUhkYDbB7vUgxa8BmB2wWTCeTSCtU7fiw+9VXEQ6F4fcF4HF51SaT0QBXwIO5KH1Bs9LYoZKIHr5ko9PrmIQTNusIXnOloe87Zf4eTwBnR0bEYspmc8FisUOrswrbkl6v9O7l86bSSbz8yi5hsNrsVpH/L160CMuXLRWGJvdwsjnFX1yrlfMmLYoKSl7CIBOphDBN2Simmoqgbr6o4PkXdsprkME9MDCMRx55VFjcvFe4XrMxRRuDDRsvYZurCazSG52vQcm/WquRhMHH87zGmoHnJv6bGrhVkzl14MBBxKIJ+AJBxBNpJJIJBFtasH7DRlkvrRaj1IsWMtLZXGR4oxY4cGAf9ux5Fb3dPbjqqquEoct1mQAv1TxdfX1ifxZPZKCUinIu7+jslvWJtnLz9gHcV3hNODbDg/1Qinlh4PKMwsZzgUqpBWD1T4EIFh67MAILI7AwAgsj8KeMQKhrTcNqdSGdyspB4uprt2DRsiUii6UXJVmClOuT4VirqHJrHjTIRKKklCAMQTIWwuy68nfC4RBeffUV9HR1YM2q5UjF6HOlwMbDASXyLFIoU6vXUcjmhFH1/e/+G5YvGsZ/+8AHsGx4EFOnTsGiGjuixs2wWkG1WEI+lYWSLyCfSYsX0DxISTYH2SvzwRoSdiIsKLJVpJ8phSMPBGTnElitsesu8hHV85Qybhb3/BIgk0UxmZYGHiOZHF2HO+BDqL0d5ybGVbsAgx7Hzo3g+Tf24GOf/hQKlQoK1QoUMmm0WhhMZgmoYpqp6vUIAQTI9GrxecVvMhQOwePzSuDPIw8+gmQ8BbPBKgADD1mU87DzzMNNiYxDpiwTq9TrJKCJAMvf/t3fYGZ6BjanTYKaWH9Summu1WG22lAsl5ArFsWDk5Iq6PVyCGMnnsUPZTqUNZnJKjXosWf3bjz20IMoZLIY7OtDV6gVsckJhHxe+N0OuC0GuMx62HR11EtZ1It5bFq/FiY9UCrkxTeTVgX79h9Cd8+ApFx7/QHpFjPN12y1IplJ47mXXxYAonvRENp6e2Dz++ELt6NAf99SCZFkQopyCbuxsFtvRDrFJPG0FO3zh0iOUyKekmAUVfbF9GmCrWnYKb8mSCDekhXMzkbQ3d0lIAJtGI4dPSoMq02bNyNXKCASiYo3HEOUWPjzYNnX24fxsUm5N1hQEuwiUESmzYMP/Ro33ni9eM2y2y/gbSKJTCKF/r4huLwB7Nl7AA8++hjGxieEWRNq8eEjd70Pi7rboSTmEBs7jcjZk6imk7CQ2Vyl7YUi7Ep65tpcZPaY4BafxYrIsq0GIyy01eC91mQi8/rmKlUBUBtmq0iWU0pZQnlMTjdcgVYJuuno7RUwmSxXWiaQSUeWQ2RuVlixTGxlkMK1W67F3PRMc440xIKBh3uT0YxYJoWJeByhzi4YjVZEZhOIzibg9fox2DeI3/z6fjz+xKNYuWIxPvj/vBc2mwGJVFSYSZy3XCtYZDO4iKxQMmd5IC8WK3jssafxqwceQai1G+WaHu2d/bjl9jvR1duDw28exlNPPoaJEQZHabFsoAf6chH5WAR9bSG877abkE3PopCJi8cz1xiFLDN6/1JeZzKrvmy1qtgBEHCkZQULhba2kDrPSmV4vB5hknKtUIN6dDAQSOXsY6FGkFXk50wNt0JjtiKSLqCoMaAIA6bTBdh8ITTsTtz34EPQGE0wWq1qortQazRIJrOYiyRUGIQIpFYLC8PynE5kiwVJ612zdjX6BwcE6CXYSEYL1ws+ViXrNSXRZPwxFIaBbEaTzBWGCpLhMzc7K2PNX2CDjCwcNiXIvFbyeWTTSRkfArEcK95TVpMBhXQa4VALbr7xBly1eRNK2ax4rpL9y3uTxUqGRWma86UEA5lFdcBI31wyVvVqOA3BTBY8BgOZqiyMSsLC4fir3ppqsAjvC35G+jOSmdva1iH+hLz3aQOSTSVRrzaEEUvZpSTUcwUTP0pKPSkFZDiYTgKVSmy2kc2qofVDBQ3uJ5RYC5uWMnSCiYy4Yt2tFzCV+5OEcvE/rV6Ym6otqsrsp7dq1WyBotULM5yAHFmqZfrlkilOViv9WRsa5MoVFNmg495jpMJBJ8Aq7ymyevwmDSzJWdhKOVjNVqRrWjy7ex+Ojc0inq+gqjHBYKKFiknCWmh1Q5YWpzsj6ihlZbiSzmoRGXuxqoXBbBNFBT9zrZxHKZNCi8uKu+68ET1BH56691fQFwtoFHNAsQhdvSYNStbsXEcr9YqABGw/aDjWjYZI/8la5v1BdpZOU4fX4xLZLsOBWByrIozmvktf24ralEpnMsjL9SxL44qFMC1wBLDmi2rVRgPnEa8EGcI0pplnrvIKC/AqtFXVIVXd08WdT2Wcyso8H1SlNj2EwdoMuZpvl6rgu6qm4FXlvq+6Q+ik6UHW79Ezo4jnitCzCWF1IFkoyj5PhnChUoKvxYeObvW+vOXWm+TPJ7Y/g4ef3ImTI9OAhuCBDk6rXfYpYshsLARbW/C3f/tZBFv9UIpZaZ5p2SDT69DmcWPq9Gk8fN+v0FAUWI068bA0GcgyLwt4wxr9nYUAACAASURBVLWH65nHaZNGR7mYh17D5jLtIjXCbiXYTVscXjMh72m4R+pEWl+p16HUddA6vKgYrciy2aY3wBYMon2wD2+eOY6zk+eQyWdRqpZE3kvFBoPeNm+6XO6N6eg0MqUM6qgh4PeL171ci2ZgGfcFnj8Y1EOwhdeM5yreCwRW59niBH2yGTbcCeCwMcIgUyv8fr8w2jiHpUEugWZV3PXeT74tg/KuD9yEe37xyEU/Jzj6+c9/XkDIhx56SOTy/Fq3agleP3D0LcAqf07GZkdHhzyWQNM8CPu7IO2F///wgz/Czbd+9G2B1U9/ZiscbTZR6rDh8K2/f/ptgdWPffxDSCWKbwusXgjYfvEfPy1s+6/83T9f9PgLgdULweO2cDemp0YvAoUv/Hm4bQ2mpvddNC5vx1h9bcdueoDAZjDgFw89gFOFEoZXrj1fdvjddly5Zg3WLO1/21KEAOsL+/YhdgGD9cTBvWifPovPbLgEeWYIUBFEwoROB7vPi3BXlzTJCc4n56JIUs2Uy6JBqzIJ1eNZud70zOc6oYGW9izqDgGNziBWSWzYU3UwMjMroYSucBhzuRxi+Ty8wRD2HjiEwcFhdHX1wu9vkWvHM7fT68RcPIJyqSgsWeYYsN5gsBRDGXkuYg1EMHA2EsPZsXM4evyk+I9y7pCN6ff50dszgBXLLoXL4RP2ZSwexejYKM6NjiCaiIndCsMH2QDt7e7GmjWrxLOfr2W32mVto5UVm/uPb38Y3/3+d37vON/57veiq6sHR48dOm/j8NjDz2DXyy+jvb1d7AmotmLAHC0vWlsDYr9BsgHPP2SsE1gls1bdo9UgyGQiJZYFP/npv2NsfPQtr+33hdHWNoh4YgYrV/aJ4itfMOD2Oz6IZUsXyVpkMpCZTkCU1wu4btuW8xYYl23YiHWXrBFrH5Iy2IQx28mGN6FcqUnTJhKNSQOnUFStCeatC0gUEHavBliyaFAau/FYBOlUQmrBEn1dxYpu4WthBBZGYGEEFkZgYQT+C0ago3d9Q6+zIJlMY+XKVdh8+RUIdbQhnUujJP5glFmqYQ/8k8AjGWu/9ZVUE+lNZoYT2XHu3AjC4TaRXdBLL+j3IR2PCTOEbEkemHngZ+eTgC0N6EsFBQ/dfx+2XXM17rj5JjiMBoyfPgW/ePwV5TFk5hGUrFeYrKzKUVOppDADmdDJICs+r4lMRB4AuCMLuEqAjbWGymSSDVWkifSehCR00k+OD2JBzYAe8d7UGYW5RlYn/ZiY0kz+Ra5cxOr16zAXjwsLdCoWxdGRs4iXS+gaGoSeklkG3Didki5Oya/InKsNYXkxdIXvn6w5t4sMvqRIfMkQeenlXXjtlddg1JgQizIUR/XrpGSOl4CgIMslAr1kJyplFi9VhDva8dE/+4jIlpnsLp3o+ZARpQKb3Y5cUUEmnxfJKplztCigzIbXmOND+TeliyYy89DA0TffxNOPPSqsmys3bcbwwACyqTRGTp6CkkvABMrWazA3SrBoKwh73RjsCUtBSNCJ45xMZ8ULc8ny1Vi8eDm6+weFwTsXjaOuMyBdyOOlV3fD7HJigCmzbW0wOBzoGhxEilLlRg3FShnFUlkSqXnvEEwhK5lyLIJ8lJ5aLJRo0cctC6vFJl5v1bqaCs3Cj4n1HA+OHw+9k5PTWLp0ibB9yZwbnxjHDH27AgHxueLzOOxO5HJFZNKUrjFYJib2DF6vD62tQQGMiAn09fXg+ReexabNl8oBkX6llDtTMk92tUFvFrDw0LFjeOjRx3DqzBkMDA1g65arseXyTWh125GemcC5o4cQOXsKDi3gNRoBpYAiQ4lKZBqa0NoRkoApyrUZO17MZGDW6sWrlmFBnJcCQPDvZMqZbagYDJjL5TGdSCFHgN3lQSDcgc7BRSg2w0bI7iiWGXagF/n53jf2SigKgVV6dt50442YnpySe5YHfQY58Bqw0UJPUYWHb6dbSLT0RE3E0vC5/Rjo78feN17Hfffdg77eTgFWLVY9svmkMJN4/QhmksXBOUoJHuex0+1FZC6JJ5/aiZ3P70Yw1I10roru3mFcftUWYZLu2vUixkbOIJ+MotVlx/L+TrTYTLBrGugPt+GaKzaiXi2Ir2c2nZLPQfCPBREltgSnCPoR7FALInoNlyQYip5mvKfUACAGEqmNGNVHVLVgIOxD6xM2atTAHh1qBNa0OmQrQNVoR0lnxlyujFxDh2y9gd1790PLkCPGHgsjTwWHpicjyCvlJjOSwKoGbq9PvF4PvHkIuXwGV2/ZgkAwIPcvGTDC5AoEVC/oJmOPMnq5B4TByQAHsjYotbVKgTQ1OSUALMEOSh3Hzo2KNyI/LwFYu80Kn9cjAFuG62o0Ap/biejMNJR8FldfsRm33vguWc9dDjtMtJ4o5JFNJuTxZKwSWK2zGUfbklJVGHVkrYr/scJiVA2WIKBdr5TlZxxPskpFkt0Egzj2fC4C7d6AT94jrxEBeDIAmRqshhiR/VqT+1Ekz7UazAxSpHesrN2qvyebB1yWDLQBILBKOSBZvlxPeO3J2pFGFdmpWmFoE1glpMrgKDKi6HOqY5BTg4CmVqxLSgywIgAoAYgm8TVWyFpt0JNVIz5/iVxOGPh11QhTAFX6tNY0dRhtFrFY0ccmYCsXJMU5Xtbg//ziflTNbsymFdT0VhgsDtRravNPwLImWNigrQDRNFq3mE2A3gSdxYUKg7jEA90AXb0ClIswNyq4/qrL0R9qwZ6dz8CoFKEpFaApKdA3yHqUJxZgU0tWLfePSg3cra0mo/ip83ULVJxUFLjsVoTbgsJUJYuVTU3ejGRyzQdScavl/iSs9HJV1lMWyalMRpoqVF9wnRZonD7HeoM0/uhXTC6mGG3w/mjOF9H4QiOp5iqY1/RSp4+vkFZZ+KvfwianqqMJsMq23/TtFRBQgFVxHlTvIzKOm6D4qfFpZHnOsNjQMJHxr1XBdHoplopoDbeis7tTzg4f/m8flCJ+1yu78fATz+DNY6dhMFgk3JLs4nw2I8GdVDcwvOULX/w8TCY96pUi/B4XzLRyyWSgr1Rw5I09eOGpp2HUQJj4DDczGwyosGldJagOYZYHPC6sWr4U2VQCBh1VJpLDo7JVNaqnLNcogZM0NdgtOlhMOig8PxjtMLkDyDX0mMsrKGgN8HZ0orW/F0+98CxmEhE09JDEdIbQEBAl8HnttVulGTExO454Ji6uGX6vV3xKeT4hCCLrjtki7E+yICWUjIC1QhCVljxqc5jzk2CIqIegEwCX3uf0rCTgyuchc1VALXqh1+v40Ac+/bbA6tf/99/hbz771beApfMs1SVLlohNEIHJ1155GafOjlz02LZgB1atXY7HH39c7AB+8Ytf4Nvf/jb+8evfRLmUfwv79SLG6s/+BXd98NNvC6y+6/o+DG/sQcDfglOnTuNH33rj94ZXtbZ58Y53rsMvf7z9bYHVeSYt793v/ORrMi6f/sgX3hZYvZDB290/jNEzJ94WWO1sX4fxydf/KGD1xN7jsOg0Aqy+/9OfQM+GK+H2q4FVt199xX8KqP5uCUOA9dc7X5R/JgHj5PYH8f1rr5J1ASajkBSqehVYDba1iXRdZ7EgH08iMTODHANMK2U5t2pqql2J2vBkO4DNBp3UGWw0MqCQTTCu03WDEQnK+o0mpGt17D91GnFFwYr1GzA+PYdMvoiengH09vQJE7ugFOBr8cq8YDOQEnY+by6TUe056H0urOlJPPzY4zhTrEBZfxmqw0tR9YfV9ZlhmbEp6E8cgXnPKwhU2JzqgV5rkMb+5PQEnG4HikpebEs497hH+n1esQZgI2ugbxA+jxuh1lZRTl157Xq5ZmzWX/hFK6cvfvGL0iS4EJC/9+cPiFXLTTfdJJ67tH8jEYFzdXx8DE63XcgB9FOdDysW27Aa1R+qTzhDqrZvfxLdPW1iQ/G7r8u58/BDT6Ko5HD48EFh8G7adDXecfV7cdll67FmzQqZV9UqvZi5bmhwzbVXnL+Pmc1x13vfI3s4CS5USSplnhEdEvDJBsXU1IzUkzarU86ibN6pIaQMo9XJOaa7q13GjhZes7PTcn4lgYAA+wKw+l8AJiw85cIILIzAwggsjADQM7i5QQ83Mla3XvNOrLlkLawOK7JKVmSn4mQqWk7WKirbiYdiAkusUyjZ4hc7/atWr5Q0T4KFBGb4M4uRgSaq/J0m4wwBoKyTHpQEyBxWG0ZOncSLO3bgYx/5ELZedSWKyRQqZMwmE/C7nVByWUm6pWeleDKSwVFRw0hY1PB52JGcm5lGPBoRiSs3UcpjCTpRbqZtFpsEIAic0Ai9xIAPE7unZvVx3G5ZYYsR6byslIexurA92Dmn5FJrNmKoyep9YfdunJ2awtCa1XjkmWfgDHgFgO0dGsLA4sVq15yyHZMZlaIihbmNfmeUF1HKn0kLyDc+NYHX97yOc2dGkEvnEJuLCROVh7pKtQ6lVBGJMD2aeBgigBBLxKUI3njZRqxdt1YCFcigJFBIvz6fx4N6Kg+70ynAajqXF68qk90OjV4vEnuCDxwnekVZ6NVHoJJBKOUSfvyD76O/uxu333ILQsE2kS7NTlN+DWgrBZgbZaCQxtkj+xB02RAOeGCgNFE83rQCrB4+egzlmgYrV18Cj69FxoaS1WJdg3gmg5HJSdi9HrSEw9DbrNDbLHAHW4QdJOCvUkQ8EUexmJfPxz+ZhMzrz3tSbAWMql9vNpsXU32CdAz3oqdbtVIXIJRAAxnAZNKQRcUvempOTE0Km46sVAIsmzdfLofjaCQufl6NBmXW7IBrJT2VTBYWj7RwqNXK2Hz5ZYjGZoSAyPRzFs0EqNrD7SgXKjh94rQwdXkP7dr9CrZvfwaXbdqIW26+GQGPA0omiTd2vYgXn3oCPS1eXH/F5aiSlZfPwkVAQ6fFbGQK/cP9kqzqddIzsYEiWb86PRwWG2z0K65UoZSrqLMBYbVDY3cI0MdiYTKewthcFJOxGIq1Oj723z8jAIbT7ZZ7kEUn5xGLBwn/0umwd+8byGYyuOP22xCPRlU7Ao1OwGz+XUKnWChbrHD4/MKoqzEoq0RQrIJCLo96vYJf338fNJoKNm9aB62ujkIxja7uDtgZIEFWn/h2qd5aBMY00OPYsTN4dscu7N1/FHqTU77buwZRrqkM5GQihlhkGl6rCe0eO1b2tmMw3IKhcCuW9nbDbTWiTLBYr1X9u8QXtCjhTaPnOL9SUrDwm8CqgEj1Bgb7+yUMTQJh+H7qdfE9rmt1wmzm4kNmGKXY88ANWb+lWkM8bJnQrkAPRWdFUWtGslTHVLaAyUQSU5EEyvRrpR8ryyYJkqth7NykgHIE9chMJzOP18VsseK1vXuERbvt+m3NZUn1J4vFOR+Ksh5wbSH7nzYA4k8mliFq4r3K4lQZrRxbyhr5M97/BDrYWGHQBn30qCSgv2EoFER7W0iYiWTMhUIBOC0W9HZ2YKi/F26HHW6HTcKjCpkMqmVFHUuDQXxbYzMz0LP5QU/sag1GFrxoIJdKynx1WC2wsHFQq6LK1yRQLb7TDbEgoD8z7z/aBYj00cQSSG2ScV0msFwukjWtfuZ5f9l50JhMcsoiLTarANEE68k6NvM9ctybzSjaqNBvjxJ9svYJ7pKVpAZmlKBv/BZUNUAFVwUGajDoiHYADSgsfsW7UwuN3iQJ7ARUmd9O6LemM8ieUWCacoMBLA0UqxUJQqGVDK+f326GMRODpV6GzelGJF/HV7/zfVStbhg9IeSrepRqWpGPUgXAYp5jx/ArCSU0GVjli+VAlbuk0QaNwaqCWqhDyafR0xZEfHIcQacFXT43agyGqZRgJPOYTKoGV2WaqdahN+rkfdHPVlutwkawjIGGlTJy/D2jAW0tAbS1BsQ7ndeP4B8ZlQRXhUs7nxxFCa9BbVw2NPQTVqFMAqqpbAYzMxHMRqPCZmWxq7dYVD/bph8r/66CqypDV7Xo0TaDxprgaDOokoAdmx+cy/OBVgTlhCF5gc/qReAqn5JNAILmBiM0RotYeZydmkWmXEOxoUGec5v3dqWGul6HwUXD6Orrhj/oR3t7GAMDveLf+8BvHsTTO1/AbCQBi8kGowA6FfEB72gPiz1SKNSCv/vC5+V+zmUSCLX6YGg0kJ6Zhb5UwokDB3DgtVeFFc65Nz8fGCxWr9HTUYNClp70blyyegWSsVmxJzFo6J+sslWFjdsE3jnhaAtgNtQFWNWykWCwodgwIFfXo6A1om61Q+dyIVUp48f/cQ+6hnrhDnhR0dSQzecxNjaBjvYu2fcCLS1iBTAyfpoEX7S0tErAoWqroIXFZBY1BxPtyYDjvzOAMZ8rSIOTSgZek3nQlTJiznyCIZTJcw5T3cP5F5mLiKUJX4NM0vfd+ZdvC6z+6v4f4c53f/Sin9NHlQDMPFOVYCjBJL4+vy5kY162fite2fO0WAnw3Lpu3Tp5XG/fKoycPfCfAqvf+Mb/i7/+66+8LbC6eUMQw5d1SdOWY3nv99686Pm++i9/jqnJWdisLgQCIXz2k//7DzJWaVGwasMiTE5OITqZET90+q5S/v+7jNWzZ89K2FUgFEZ0ZkrGg360DErlGMz/vMW/BJHYxUzet2Osjhw+Cz0bi7Uatnzwfbj+Q38h+wq/PvH+m9DeBFn/mPpqNhbDt+99RB7KJswTP/4/ePTmd6qqMoMBmZKCAq1bzEYYLGoYHiX4Jq0O+XRWFBV00+e5iPc+Wf1szHGLZk/PCN6DClwON0ps8jSD3JQ6oFC1ZTBiOpvD8clpZGsNuNvC2PnKq7h22w1oaWmTEFTK6q12C0o1eqsq0sCgNRDXGgYq8nUdNgte3bMH9zy6Hbnrb4ey4fI/+PHNr70E8yO/Qj1Nv3Kb2FORLFFQcrA7bLKM5vM5WUc4r7j2kiUe8Pmxfv0GLF+2DJdfveYtDQXe+5/61KfQ09Mjc+1CYPXBBx4XBm0mm8S/fffb0uB69x3vwcYNm0QZxdc9euywNBkOHNgvSq1t224QBq80UPR6FPJF/Oznd2PJ0iEBVtVwLMh99rnPfe78/DGZbNiy5Ur52b59J9HdvQYN5NFopHH2zAlccslG3Pium6WRv+36Lefv3XMjI1i+bAmefuZZtAaD4rEeT6YQCrXjisvfIeeX51/YIWz6/oHFEqA8OnZWrIiisTnpul111bV4x9XXYunixRgfP4ft25/AM888iemZKaxff+kCsPoH786FByyMwMIILIzAwgj8X41Ad+9ljVyuJAy9d11/I4KhVijVooQUZHJphNs75XkJpAjIKppj1iMCGQpTyev1YGh4GB0d7WpxpYUAM7FoRGUs1WvI5/LNgB+NJEFS3pZOJISxNHr6DM3O8O5bbkJfOIzIxCRM2gZs9Cst5KAlIEGwgEWXBI00pW4sJqTA5juqo0HmEQOdigVE5yLIpDMCBHEjLmQLktTOpFp5/wyHIINIJK11YT2xcNdIWAeLFDUIRSW70qhMh7peiyqLCLMRZoddgJI9Bw4gms/hzg//GU5NTGB42RIk8jkkslmxBShVqmhpbVXDoao15FJpeBwu9HV3Y2TkjMjvOZb7Du7D0WNHoeQY0lWX9y0FiyQtqwErqly1mZqs1WBmbgb+lgBuvvVm6Aw6LF26GCaLCXNzc8jmsgJEW8qUnBpRKJWQzhVgstlhtNowPjMjYQCUzLJYZ1HmtFrhczpQLeQF0Ht++1Po6WjHxvUbBJwuVVjDG9BQcnCatLDr64iMncGeF7Zj09pV0FaL0JIBSGBVQB2tSLrI5nP7WmCy2MX3KlepIVfTSOprIpOFxeWEyUEZa1XGlqEFZodNAAxaGNDzj4AXQ68kOEApCLAq14n3hd4gQCq9bMUDgQUd5eVMyK7UpEjivUqAZW42CpPFIh5MBw8eElA10BIQIOLc6BhyWQWXXnopjh45Lv5NDocLfj+LojHEYgmsXbsGmUwGZ86cFjB1zdoVwsBkXaGUWTy65PCbTCShbxgwOTEtNgZmmxUnTp3Evv17JXDC5/Ni2eIhHNr/Bh779QMYP3FcAkw2LF+K5b09cDMAK5eBoV5BS4sHx04fQ/9Ar/gRV4tFpGNxEPBheJNBQ29U3s8maCiZJrBjNMPociFWVJDiNTCYMBNP4O577sW6zZfjnTfcgI7OTrn/yeojuEqGYHt7pzAECUDSo3N4cED8qep8fsET55ngQLqgwB5sQyKTE8aq2WiFxWSBUWuU69PVGRbJfqNRxrpLliNfSOHc6GnY7BZhx1JiRqZSLluA3e7EieOnsHTZKrzw4m48uf05ZLJkuZugMdpgtXtREiuSkppIXMqjXsxgaXcbLhnswWCrF+0uG9o8Tpjp/cgiwc7X0AvIS9ZCNDKHAsOrxBuViwatQ9QgK7K1vR63FGZk53GN4jrCxgO9FRsSDEMGjOpbKECfeDZzTeA3wS0LGhY7JhJ5FDRGVI0OnEskceD4KZTrWmEoCquMoXZkdCdTmJuNwWx1CKhP+Z3V4YDN4RA26amRM9i6dSu6erpknOg1KCEvVivOjpwRKaLb6RIgmOPChF+yT8gEpiSXoBbvw5GRc8L63vKOLer4cY0jM5OS+2JRmJuxeAyxREzC9NiUyWUzYnVBz2Rag/DPoYE+rFu9Cl3tbdIsI3uRzNZUIoYqJc1kvjQaIsu0MwUeEGCJIB0Z+lz/KrQjIDjIMKSiAr/bhTpDjhp1USWQSVwXb0ZVBqzRlmEy0w+5LmxpWn8wcItesnIZGOJXJjhfEnCYPp8tbSFprlBJkU2mJOWec8UoSUlqUJZYwJiNqOs0so5zT2ElznWLIDSZqgwbZIgfAWJ+FrE2aBDoo1y9rnqlMjSFU6LBBqRBGOMEVem5yuaQjpYB3FtoO8BinP7blbKAq3xNq0ELvZKF3WgQxuTuI6fw0I5dgDMIncOPXEUnoVhWq1N8q3mtKRXVkHlDpijZpUJZpM2AGXWNCQ3aB5AxadSilE/DbtSjns8AxRxcBg1aHVY4GnX4rWboygoqhayEsnGcWdwzFJH/b2w0YKadDdUd9GKtV9ES8KMtGBBwnU0GziHu8ZxHfF8qK4igvrQpVV9a+tfSr5bNB/Eu55gxbEZlC9MHMJ3NI5XLI5XNqU1MbsviscoJo+dCr4Zrca6JL6u6zgvYSqsF7q9sBIvXKh/WELuL8zYZF7BV+R5l32fAYo1MfPU16JWrs9gxFokjnleQp8cfryW0qOr0SLJZGWwRYHXl6pW46h2Xw+N14c03D2Hf/v147vkXcer0COw22rU0lRWlEnq6u7BkySKsXfv/sffdYZKVdbrvqXTqVE5d1Tl3z/TkBMwMMGQDgigKwrq4Kt41cHW9utdVEdew6ppWUFcQRckgEhZEkiKMMgoDk2BCT+7pWN1dOYdTVfd5f6e7dxDYB+/fXTz90NNdXVXnO9/5zvd7f29Yh/e8910YHt6PTDoujHA/2dhkzqXTePT+X8OhmJFPJgSwIYjBsWUAFq0X6KdqVnSEg150d7ShVikIU4+/I1PVYKkaNgcEezgQXGkcqgkOjWxpM3JVE8omFXnCUU4f7KEw6g4NLx85hB/c9BOUlRpWrl8DfziEieiUSGw3btqMlSvWoFqr4vjoEYxPjaABXZrFR48eQ2dHh6wnVPy0NLfgwPABrF65ygjiiScRbopIg8rn9cl12tvTI2w0gjo8bwSumCbOn7HxJBZFpYqsXxJ8WS7jhv+4/Q2B1bvvvRF/d8XHX/X7HTt2yD5vXs7PhPtPfOITrwusbtr4Fryw/WncfPNPcfXVV0sw1JYtW3DxOz+EJ5+4G3fccbsEWBGM5IO+ppdeeumCdylfm8Amv264/nr806c/vQA49fe0YuMFvfD4nLI2f+8rD77ao/XB74tdAhuTPFtXvOtjbwis8r3JBqbPKkEsPjjGK1asWPBJPRlYnT/m97znPQKoEnBjoBdDuT7zmc+8xp+Vv2eI13333fc/eqxufexZlDNptASDePcnP4b3fuzTr6o9VvR347zT1qM55HvDmiQaS8nvv3DDLa96zv03XY/H33mB0K9pcVIho9vUELa4BAhK2BxgpUEL11WqZ6hUoy94w7CTkd9baPljlYCrRDwu1zhDemnZwiaoTkWR5hQ7jFi5itFUBlHallR1HJ2YwhnnnI++OTCRNQcJDDBTycJaxCSMVdYMbCay2X/w0DDueOIZ5D76WejNrW+6FrNEJ+H66feB2TwURYXdoWJqekJyF2j9Q19m3rB379otQVZUcpAEMdA/ICFpn/3cq72Hb/35nbj5lhslVHAecOeHmQdA/+N7N+Az//xPMn94vvng3KBP8fe+cz2i05P43ve/Iz7DbI6Q1UoGdzDQhKuu+qCow2h/dOutP0dff9fC6972y/vxwQ9fJoAu32ve+5hzcHR0FI89/idp/nu9Jlx11VUSCsemzFe/+lV8/OOfxI03/mhh3nN+kmX++c9/fuE5bIzwM5615Xzs3r0L4UhAiBacxzwWZiDQ8oP/54Pf79y1B9d+4Sv44Y++D6fTjmuuuUbY8tIMetNnaPGJiyOwOAKLI7A4Aosj8DeMQFvHaQ2bxY7Wlg6cf94FIiVPZmKoNspIZZIS5sKNurA+WeBwvy5sDBqPN8SnksmPQ0NDcLldwgBjiiuLDXYSnXa7bGro90lPIG5MJDxlDiBjEb5t61Zs2rAOF73lAnhUFZMjI5JS7bMbSdT08yOLSXzl9LrI+OfChgXc4kaK/xf2kwnCnKBEhz59db2OdDqDqYlJI0xB5CxGsBGBBSngG0YIiyFM4/fz7m1GzrBIg1ksWq3COLI67Nh3aFjCrChnh+bEhe99H7SAH63d3chXK0gVikjmsojSB6rMQCCPhIEQuKHXqsfllBRPSslvu/12HBs5ZvjPlsqSrM0NlBTSDKgQmSSDagzGDHEqZAAAIABJREFUD4+/olcEDOnv78eV779S5Nzt7a3GcdEnT+iDdTirZlhsVpEb5wnceLywOjScGJ+E0+MRieLIsaM4NHwAIa8X777oQlRzGWRnZzB5/Cg6IhH09fQIcFDWFbhdbgmq8rAIr5Uwdngv9rzwJ5x/xkYoegmNSgFKvW6E/aiaFMaVugKzzSFSaAKrWb0O3aqhfSnl+HkUCJwSpCJbjR5JHrecTJ3zq65LQUfAnAC9yAWLBFaZTkq82/DpK5Qq0lEX1h/T3wWEaMDnDwozj0UfWb8Tk9Ow2qxScHFDSfCluaVZ5mYsnsTzf9mOnp5+scAgM5WgKou/xx57TKwuyADg35CZzeJ1aNlSYV/mC2kEAj6EmgIih2UjQamR1UCPO7uADdzsksWt2lVhMTHtdfeOHfjNgw/g4Mt70ORyIaTZcMqyZehvbUbQqcKtWmCzKnjlwB4sGepHJBhCKUsJdlL8Vcn+o22FAPCcuWRe2R3IVKqA5pBCweRyIdDcLAEsd93/oHiMbTn3XGGZi9yd/sm1mqSBkyFAywUyqckqJ+u5mM8b0nfOP0lu1yU8YDaTg6upGcfHp1DIl6DayEbUYFHMkkbf09WGXTtfRKNewuCSbjQaZUSnJ2Cz0wfTani8liooFErweIPYvWsfgsEWPPHkH/Dn53fC4fSj1qBcmz7FHmGsEkQjwGNTdNRyCWxcPojVXa3o9DkQtCpwoAarJK4DvoBfzoWEOSWSAhbSKoRp1QQgyGwjIEipbTgQgNvlECCDhYvDbpc1ilYUFUr/55iq88DqfOI2bUJqZPLSm9OkombVMJkuoWJzIFkzYSSewr4jxwX0Irgu4VdmBhI1JMiMrGib6hDmLq0rnG7XHNCZwHh0Eldd9ffSAOKcZTXA657MEvGvTKVFjkuJOI+R7Fau0wQOBVSih6L4lZaQTKWlGCOzm8AFPYdpUZJOpxAIhaR5lEjHkZkDVpPxmNiDFJkuL/6oNgz09WDL5k0CrDJYrVYto1zIiT9rLpuWtdPp0MTXkam8XrdH1uA0QwjpO50rIJdMo8bQkFoN5hqBRZt45HFe2ehjywKYjTPQ29iGqp4UFrg01apVuU4JsM6rEnjs4vOaSQs7jg2LpjYCq27DbiKVks9AgNSiK7BJIJVJbFwqDDvR7HDQj9RqRrFaFtY21w/OdRMBaBbVtMGQoCCj6caQlAb9WhVjngm4J7JmUvkNYLVKsJWrtdWGGnmD/PyS4UeQ0Gjy0CYmNjMlUnwe10wmhyeeexG7j42jqgWgOAMoNfj3TFdn2IkBrCoKgWFFwrAIqhKAUOhXqzrQ4PPrc7Js1YpiPg3V3ECjmIeeTcIBHW1Mt3doUAp5OJm8buWY66hWivLabMSx0WmltQxZ2rTisVgR9HvQFAoKYEGImNeCWO/UaadhKDMIbM4zpGUcyaCnlUaNvQgjmZqsbAZY8fgJcFeoNsiXxN+aFiW8X7IhR2/tYrkqDFcCsYZ7qCJjSoar4YJh/M4wSjWkqnJt0kOZzY858JW/lyAz2gOJVN5gIPMiEWCVsv1KXdbO0dkEZtiMJfvYbEOJz2fQU72OSFsr2rs6sf6UVXjbhedgdDSKY0eO4MUXt+OZrX/E6IlRARBpG0GmGe/jrS0RLF82hFNP3YAtZ52OrVv/gFQyJknmmglQCfQTnNm9B13hCErZnIAQVKtw38NGIlmpPEd2m4KmgBetkaB4SlpN/DmBVR4Hj5/HzpEwjpfXrmqhRNYmAXt5XYHdH8ZMroqSRYXNH0Bd0zCejOH6m27EVGoWS1evQHNHG9K5HOx2JzZsOBVd3b1IpVPYu383otOjiLSEpHHNMDzuo2ixw3sQmz1ci7o7u7Bn9245Dqo3KO3nusOmDwOpgoGA3BPJQOdpyNB+RwJ1FHkezxOb4JQjk5n279+4+Q2B1Z/+7Fv46P/6wmsYq2Rw8kG7gu7ubgEUv/KvXxFA984778Dll18u9/WPfOQaNLd0oLXFI0w9Blfdc+9DOPvsi7Fr959w+qZ1AhbRV1KUWWvX4pFHHhEWKhuSlDrTs5LA6hO/eQiaJyDg57z9wEz6IDadvgFtbe34ty/9GN/+9/9YAGofeOwWQw1GBYNewxXv+sc3BFY7u9tw9pbzhJl68oOMxMefehiz0fTC3z699bd4Zddh2eNceOGFEkZJuTiPl0BUMNyP+MyRBRk5j40P3kMYqvU/hVdd++kvolbIo6ulBdf/+h5c/OGPLzBWT/5crwewxmIpPPnCDuw9MoJv/dPVrwJW5xmrj77zXLl+qb6pMYjKBOhko7IZM5edYCHLvA6xB+M9lY0wNsk5b3jzoKKO4YqKNInqsKuakBJKlRpyxSoqXK+dbpRtNiSrdYyns4hxfdU0TKcyWL52PTp7+sWiJ5PNiWLF5abXqiKqCjLFyZDMZ7M4MXIcP77jbqSu+fzfBKrOj5WAqzd8A0q+Ib7bs4kZuL0uDC1dYpBVGjVMTk5gdOQEUomUhJjy+uFcvO32m1417//rgUdx19134MixQ68LrG48bRMuf99l0mRgkBkfDDf71re+het/cL0E6M6D9ZwHbChwTjD47ZyzLxC2J/fGt9/xCwnhO5mxyteaD1N7PWb4/HXD64UqGQar8dqcb1ic3BTgZyDjlu97cihbIV/Bvb+6Cz/72c0L19A8I5cWB7zuyMjm9c5AX4LCBHLZUNi+fbtYfvF9F4HVvwEkWHzq4ggsjsDiCCyOwJsfga6uTQ1K184993ysXbteOr6JTAzlak5u8H5/UDbplFsLcEV5HguOSlU2/eVqVdgI7B5KSqVGf9AZkaOTrUQWAoFObr7pe8MQGBbCBDM0yg7NZtx315342NUfwpmnnYZasYDp0VHYyKCklI8bb2FUsnhlwWowMQy/VH7fQIM0U4FADbqpyPrn5LEshMl+IGuNjDB+Jt7YuekVT0AJTBHKkQGskpVkYmzJPCOGTMSyFICq3Y6SXoUn4MevH3wAbp8X7d09cDU1obl3AK5QCCZNkyI3XSohlS8Y0kYAbqdbinIWqMJczWakCBxaNoRv/vs3MSYb2wYyqbRsGOUzzEkgWbQTMJQUa3btmQatU1jawIqVK3DRxe+QsAkGP9AfiSxU/q5cKMILTYr5TL6ECsOeCCKoKmZiMSlQyc7709ZncWj/Pizr78MH3neZpNInxseEMRl0u4TNR9P4mpn+RbQLKAvgRzuA2fFjiE2MYOPalTDVKxI2RpBE7CKYWk6mK5nAZlWAVbL7GO5j8YUEWK1arBgdHRHmsz8Shup0SkAIwQfDlYFsMt1IEKX0qlRcAFbFQ46bb6aeV2jr4JDwKgJUBFPJduno7EJ0agaJZMqwAihRfgjp9t99992Yik6hs7NdpE4c20cffRw+b0AA1a6uLgm5Ilvwl7/4hXinEhDkPBfJpQkINzUJYzuenEVvbzfC4SbZcLN0p92X2+GSECj6e3o9LkTCTdi/f5+wYtmwePLxJ/DYI79BfDqKtlAI5nIRrT4P1i9bgoGOVrgIeig1TM6MipSU56KcLwqLyaM5ZU5RasuQOQIQkjhvtyOaSMERCAEOB1zBEDyhEKqKgn2HDuOhRx/F0IoVWDo0hEhzi/wtr4lMLidprLxmCYhQxs0iIpNiYnlNWBqGFzHZgWUksnlogSYcPHYC6XQOVrMNVhObBxUEfX74vQ4k4tMwKRWEmjywayYUilnYmHA257pBGwAC3g6nDweHRxGP5/HMs9tw/PgE/IFmVHUD0Hc4vcL+JnvWRCDKBljKeZx36hoMhn2IaGa4CXjlMgL6MAyHDYVUOiPXusNJVjFtQegfWTMQMvKuCKyWSmgNN8NibkgjiExvAkYEKsguLJMJMxeMQ3CNwChfRxo0c4zVCswoNSzI101I62ZUVSeOxdMYiSURTWagWDVY6ZdsYcAUZD08OHxUpPtsDPD6IpAvz5mTq45NTeLSS98tjEuGBZI1w5BAFo5kb9OTjsAGwWYyT8mU5tznsbM9xBWRawaBrVTSKLpVuybjwff1en2Izc7C7fPBZLUgV8wRQha/RPqn0iZlampSbBRcTjv6e7uxYc0aAXaEHSehR8TgyuKzSskygc1kKoFIJIzWllbxtcwmksJKrRaKyCZSKGVyaLCILZdRzubhsNKqpQ6FzFACXSSWVkryOazWElSJfG4ImEp7FIKchm+edc4fl+B8QT4ngV2XzyvnnixLrhcs2JUKwcU6NIsmr1Esc33OwOZ0INzWDNWhIVvIidcd11cRKfAeIg03w66A7yvKgwZl7yU0uN4JQ5DWOFZhZRqOBWREGkFkRiOMbCvyDYm7EkjUMRuPoaW1DeMT4yJDN9k1HBydxKPPbkOyakLOpKFh94jHak1hI8AiY8kGiNFRolWKIsBDnXYLBDtVB1C3oq6TAWeBy6WhWMzCbjWjnEuinE7AWi2hyamhvzmCcjwGv90KP5nUtF7IZyRBnoz1Ui4DFXV47FZ4HBr8bjeCAa80BHneec45w+wEVqn+4O1yjqEqLFEyRyXwjUnZDASrLcxNAVclTIbetIaXKoFoqjJo/8L1gIxeWgSQzVooliQRmv7KZLiykTHPYBUwl3YABE3lfvHf4KnhwWr4sIqv+pyvsXiwzoHk3DpQjcN7ociDGyZMJFKIprNiBVBXNeQ55lYVkfY2BMJhdPd2Y936VRga6sHevcM4dHAY27Ztw56XXxGmOQNmCPjwHdkoZcJ3S3MEfb1dGFzSh/HxE6jpZZgJlFKyzOZNMgEwpNHjFS92zhvKkAksVkp5AVCVegWaahHGKu0AMAesoq4bIDJHcm5tMuaeATxbzApsqhWKxYZi3QRXsBnTuRLyDGfzemFy0xMauOm2XyCaiiPS0QqH1y3gdlNTK9ZvOBVujx+zszPYf2AP4skpdHa14eiRIxhauhTHjx6XeyQD97j209+5rbUNx44elaDT1pYWaVXncgWUy0UBnhlwZVUt0qQk2MoQK2m8i2+yAX6zKcmAPTbE/7h1Ox595A/SpDxt00oc2H9c2P5nnrUBmzatxM6X9uP3v39Bmp8fuPJSbN+xBy/uMEJ72AzdunUr9u/bj7effxH27t+PIyMHFhh7f3ruRfkc5517hgAwBIU+9emvil97sZzFTT/5Ns4/7zwMDAzggYceQm9/D7Y+/axIrMkgJZOOj/6+Hrzvne/A77dukyC7s846S9536cp+XPl3V0io5dZn/ohf3Hy7qKg+8rF/wPlvPUtUFSQjZDIp3HvHg3hu60sIhf0YWNqJXdsPSPPxlNOXobOrBTueH8bIsQl5bz4IsnZ0RdA1EER0IoUjByYRCnvxjks3I5+t4f67nhIglZ/98GEDaG1pWw2rzYnR43+W15gfo3krAQLLZBLywf1eT/8qzE6PIJ2KY0n/cpy2ap2sDe3hMH6z/c/YcOG7FzxWT6481iztx+7hI1jT34/1y/uw4+BR499zP/9rYJX3s32PP4Db37rJUIuRtWo2iV2LPtco4P1N9ur0uybj3FgKZb/Ce5dOj2WuyXJ/VkT9QFWYlVYt9L6ucu+sQCd71WZHxWpDqlbD0dkYEuUqPM0tGJuNo6NvAB1dPVAZ/Mq1p1SA5lSF0c9AOapXqCojYeTGm27E3tPOf1Py/zeqzGgL4LrvNtg0L6x2M3x+N1rb2sSfmQ1gWgL8/qmn0BQMIxQISh1G9djjj706tI2vTwCTPqe0tNi0aZPMw3kAdGjpMnzv+98VoJ1sTz5OtoeYD33j3xHQ5IMWGU8++SQefPBh/MMHrpb18s67bkVPb4e8Ll+LDwKwbDDMs1X5szeyk+DvOC+///3v47Of/ax8hnlglWzweVCV5INHf/vYwu94zd9z752vYn3PA6u0yJj/zHxf7mlJoCBrlk2FeZY3j3ERWH3zGMHiMxdHYHEEFkdgcQT+hhHo79/caOgKvvSlL6O7u1dCfkqVPErVDKamJ6HrdQkX4KaEBRJvqgRWWQTREJ7JzSxiuQGmgTs3sfF4TG5qBJgIPtD3khtmsiooL00nU9DLJQS8LvHqI7D61Wu/gMGebiSno0jNTMPaqMPFkCx6qJYpyGNwrxU6i9a5JGD6zM2DqvP/J6eFEh2CQyy6WIxT1u9yOKSwKxWLArKSYcGNEVOzc9msAK58Lgs0btIYcMOijJszsir4WgRnCGg2NUfwy1tvRVt7G9au3wDNF5BwoByZrQQrfV7sPXIEIxOTWLZqNdadcopsjimJ9Xl8AgbMzsyI7M3t9WLrc3/E6PiYgAMEsSbHJuRzCOuTRTcDxObCq2Sza2EQRUVCwggQDi1fihpq6OrsRCwxa8gvGRhTLCFgdgu9N0EPM5NFUsm5WWWQFQt8t8OBRx95WFhT5595Olb29SIdnZQCXM9mRFZNK4ZcvgSFScK5gkix3QxGaVRQFampCf1d7ahXirAQgaAnLT1QyXTmuVcsAqoSQGDYS8lsh7utG4GuHvECPTg8jFQyDl9TEDmmBNsskmrNoBcCq2LzwFiVGhlABkhJFgKBDxbpRZEBV4SdSjsA+qhKMV4g2BwWmWFSALYyzPSVo8RVs+P+++/H2NiodMzZmWdo1c4de2Qu88Hx7e/nNVHFQ//1IPK5LPwBnzBTWQyxGOM4szvOcK32jnYEA5RukVlNxpDBjmTKOtmPlH42h0PY8dKLOP/884WtePvtd+KxRx+Dw2ZDWyQioVVuqxlbTl2Pwc5WCZ7xOG3I5JJwOpj0TuCEMI1JQFZh45ERTGkaQXcwUEdBLJVBW38f/M2tsHu8YmFRYsCRouBb3/0uOnp6cNrGjXLN89qm7xYDwMh0ZHNBfMU4V2q0r0hKIaHZGWVjAFw8vwUywB1uDB8bQTqTN5izDRMKmRy62ttQKZIhaoLTyaYEQb4aypWChH5J+jfIwKyhWCQQrWLfvlGMjEzj4PAx5HIluD0hFAoMvqnD6fIKo5vyfKtSFysKrxV4y2nr0O13IkS2ql5CLZOWIBcC7GSb0t4hlcmiubUFEY4v2YpMiqdtCAEJBvcoJnS1t6NcKohfJMN6CCiTfUW2NNkynIfCmhYbAcOHlowrGW82mhQzig0zkuUaKhYnUjUFw9EYTswkBKwhY1U8ky1smkCSbemtR2mdwcRpyFzlnOdn5FpD708C8Lya07mMWAEQ3Cd7NUWwkinx9CHO5eSaZzHCRCth9tXJ8jdYwQRxyQoWuwACsVyXFb6HS7wPmVbPda1CoIZrktst4AKtIZgaTJCVIRBDSwYx0NctQJ2E5DCpXAK9a8JsJZO8pbUFY5Pj8Pk8aGtpFXC+UijBolgEMMol0gKu1koVsQ2YGjmBkNcn94FSLoca/U0VRRotPDanVRebDQJHPGcEDCX5XFjxRoHLBhSLZ67hXCu4flMZQdCcVgFCWiTBvQSxqeA9rFgpIVcswuFxoaklDJvDLixSMnaq9YoEAUpglTCVjYYggVW+FBsdqNHnuSRrEu8NbDoqDbOAQASEeN8jKGE4zfAz0WfUJI3I2VgM45MTWLFypbDImTyfKOn4y8v78eRzz8PiDSPTsKBmdaBhJQeb/sMNCUSa9w/llNLF61UODXWyqBiOpqjiQcBx8ga8qFAubjMjm4qhlE7AVC7AaWpgsKUFHrMCL71naS1QLcFUr8q8l4ZCLg2v3YrWkB8tTQH43G5DAiverQwbq6Khk6nKa40eq1UD9JUAK9OcZ/CcnQ6Hay5Rmt6JkvQ+D74SFOXPqIaZa1SIDUC9gSq90OkdTQCjUDQsS8olZAtFFOnPOecjbACrBmd1ntUmnrlmw9dVuKxz9wppDAsAywA6Bkny/Frk3kRP3FSpgtlsHlOpDAocZM2BDO0zrCpWrlsr4YYMH1y1eoU46U5MjOGZP/xeQv9mYwkDMCbwq1MyzIWO9ynA5dQQCHrhcmuyjrscKnxOO0IeF9RaDbMnRuAkAKrTx9mYO2TY8R5XnQNWGWDldqiIhLzwewhwM9yGoWa6gHYyN7h8CGBN1jKtLcyyXlBWz72TbrKhYrKiALME99h8XrgiTShbgR/9/KeoKHUE+O96DbPxFJoi7Vi37hRodrdcG8dHDiGemIQ/4MHLL78sHowz09NyTr0eD0r5ApxOBzrbOzE2OirBeB63W4BXAs52O33jNWHdc/2k4onXujSEyDrkeZPmPf37i+J9LvOJ7EMGnVbKAjLx32Tbaw47Thw/gWwqh5VDK7Hx1M3I8V5ksyOdKeDE2KSck3VrTsGatevx5S9/HcMHDxthgRbu7QqwqwbQTrYdPacJwHz+2u8L25evPzUzienpcfl3pCUi/rrLhgYwvJeS4jo2bzxN/KcTszFk40kk4ymMjY7h6LFjyJQqcASb8Xfv/zvZa/DaqqOKcrkgDddavSwhP6k0swkSSGcSyNO2AzU4qFhxO2UtZuPGrDBAzo7Z6RRSyaycZ1/AiVq9iIaJ+6QaNIfNWP9AdVEAmXQFj//mWUxPpeFyhqBpYZhgR76QwPnnrRDpNkOOmNxO6TV9aAmqnThRQKCpRVQfS5ctwWB/D1x2KwpsPBUyCFIF43DggaefgLW7D91LV7ym6iBwGkul8PQLexYA1fNOW42Qz7AA+GtgdWR4L5xHXsa1pw3Jfp/7VH4Z4XW8CzYkBFZUZw3TnG2XwT5nZgDDaKswrMKoMKGahBOJgF+NNkIlMWeBlQ0oi4qCDhSgINOo4/DUFBKlCkKdXTgyPomWzm509fbB6wtIY4x7BioUeP+V9Y/NJb0qbPX/fOQRpP7l2wvH/y+DzfL9tw9Fwe8/19++8LttsRzeuX34dSs037f/Bc5cAQNL+6A57bLvpKcrrwOq2w7s348zTz9TiCqiwCqV8fQTT75ueBUZyNdee62A/id7rL71LW/Hk089LmA67S54r+felw/ug08OZrvj9ntw5523w8INFXM02ntw9tnnyb6CwGp3T7sAq2Rq88F9MxmmzNGYZ5qeDKzyunrggQeEKTsv7effLVu2XMgG3MPwcxOcJUjKRsAPb7geH776IwvAanRyBvfed/frAqtcg35w/e34wuc/im9+8xuvsv7ge5OZSwsCBoEtAqt/A0iw+NTFEVgcgcURWByBNz8CnR2rGmTX/Pxnt6Crsw8WC0M9WIfUkEonREI7MRnFzMwsspk8qvQ0YtAE5YKUu1HGRmaKajD5WJinMikBBenBZXhvEX5ggrYFqsWMVDIhMja/y4liNosDr+zBZz/1v+G0WhCbGEc1n4W5XjeCM6xWVIp5I2DCYoNeV8R7UxgoAqwazEHutoSkQX8lK1laZgENCKJ63JS82zA+OiGfNRIOw+/xCaBKUIJhUEwPp18Sg3lYwFM6SuaNarcJQMwNGoEWFjD0PnriiSfQ39ePvoEBCbfRzVYkiwUEmlvg8Afw8JNP4Jm//AUbTz8TV151FaLTs1L5tTa3yEYvnUpLkR2dnobL5xEZNot5FuZ7du/B2IlRSe8kmE1gmjIxSvPITuNGm0XOqaedijPOPB1WMn9tNgwM9mEmNiOFCtltZL1aCybp9sfTaZGJm1WyRg0pMoOhWDA/+dtH0N/RhredvQXlZByFmShaPS4UEzEoTFKX4CddpJKxRFIKOadKlpkOm6mOvu52+DwOCaORxONaDYViQQpYm90hjEiLTRX2bqFSQ7Zhgbu9H4G+fimg6MGUyKaRzuex7fnncfG7LoG/KThXABvsQnq6CSBWLkmwDU815xjnV5pSrUpFgi44GWj9QAIPZYyoM+zECJjJ5wzmEyWNfE+GUfEcE5DinHn++RfgcvqQSMRRKhfQ2toMn9+DqakxMcAPNzfB6dTk55xrlGdx/pORs3LlKpEGEgivVuvIFypQNbcwZzWrBU6Vc58MijLGR8ewbu06lEpVPP2Hrfjd7/+ARCwu8ulKLot1y5firWefgb72FuiFDBrVojBamKROkIdMBQd9Ym2q+L2SiSusuHpD/AdB9pxFRZhAL/2+GALBdHQGP/g8uPHmn8HudGHV6jXo7OqS4pvj5/X5xb/SSHq2CqtI5Ky0LzCb4dBUKQwNOw+TMGNjhRJGJqIoliqwW1SY6KGbTmOgpwdjY0cR8DvR0uyH2awjnZ1FNpuC3uDnZaPELAnf9HhOpsr47ePbEE8QDCNgpspXqcjZa4bDwcC7MvQqQ5VqcFmArpAXm1csQZfPiYC5AQeTs8slkQCmycq0qxidmMDRYyMC4rZ3dgrAStCewWUMA+MEZNOls6NNmNbipWk2ybqjMTzMoaFSJxDLr6rMfRb4vLYox+bnZ9IwrQCKYFhYFbrqwZGZBI7H05hIZNCwaYBZFYk1rxc2H0ZHxpHJ5OD2eIRFw2YJ/W3JvD4xPibzdMNpp4rVR6QljKnpqIS4sdAnc/7E8RGoLB5rdVm3yAgjw8VFZvyc/JkgBRl+lJDTa5hrs+FJadig8HcukfJWhZJJAIMSTEpwWVAz2ITHTNZnV1cH1q5ZheZISABFguxkzOmVopwThhOy5RUK+YX5SZYePa3JuNPLbFiZUC9XUUjlkEtnoZIBGGwyLDD8AbFIiU9PS1AhQVK+L9luxfgULAxVmgOK6H1LtQPnIRmqbLTQviHAoD4GMc2te3XO20pJ5q9e0VHOl+G0OCVcjTYdbCLYnRpCTU1w+b0C0tGqg2AywXSOj8H2Y3gdwURDIcH7it1KII8hbnn5LFyoCBaR/UgVBEFEg22ryvzidUnGFN8znkhgKjojjNnBJUtgcbph9oZxcGoWv/vzi3hp3yFYvEGULXZUTCrqJt7z6KRQg0bbBGHIQrxhCRMUG3UUCEKaTbCarfDaXDDxDxqAJ+CDXq9AMdeQTTE9uwiLXoZSLiCkaljV1wU3GwOZFJRKEQ6rWYKPCG4H3A60BN1oDfkkhZ7BhtVqWWxeRHZOVvhck4Fgw4Jnqfiizt2fyTLWGZzGZoRZwFaR6DcE+8o5AAAgAElEQVQUAU1Fls9xNRlAoPjbkoVGBinB1jlgkL7uDCIT781qFYlMBineu2kXQKYy2c+UBTPIkD6dBOMo7WewjJngLhnyBO0MkFvkxKJ4YV6X4ZNMNqdiU5HIl5AsVwVYZXBV3a4hXSwI639g6RL4g3709veio6MNuWwKmXQC9/3qXhw6eAhlYr0Wu2FNUKvP2bRw/phEqdDb2wWTqYapyTFYzQ00B33o5T1GtWF29ATsVGcQmLTZYSajTsZCgV4uCGO1VinB73EgEvIJwKo0dAG7ha1LoEe8gvll3O8kwMxskbVe1ZzCmra5PBJkaPF4ULfb4Qj50bakF8lSHl/6xlfgjYTQ2dcn7OrpWBIudxCRcDusNofcdyajoxgbPyL+1fv27RNmOs8tWaqcdMl4QhjP4VBYAvBqVBmUy9LM6e/tl3sn7y/8bDzfPK/0pKXtAe9lfN48CM97XaFYNNZpNNAUDqGpKWiE+hSykvRNT+UXt+/EscMjWDW0Cued81aZDy4nG/207mlCONIqwDAb85/81P/BwSNH4Q82oW9gCeqNClqa7AvMuyuvvBK5ihk9PUxf94oSi4FCqmaD1+8RYI02OUPLBtHMY1cYRmqDQ1VRyuXFIiU2M4NauSLS7Wf+vB2HxuO45F0XS4gmG04ET2dno2IfxOPYveclVPWiAKl+vwfBkBderxN2jb7CnJ9s5tDr2AGL4kI6lZf1ldcPQVmCwwT9aONRqRnevGwi2+1umE0ObHtuFw4PT8GpNaFRdwANKyrlHILBEv7t3/5NACcSEebBuHvueQBe3wA0lwOrVq/G5jM2YuXypfC7HcilErBUS2hvCklI4UMPP4AHd+3A2e+64jVFx9WXvBX93f8NKs4/YXhkHLc9/ORrgNVn/+t+fKjDjXM7mmA2NQxglCC7MM4Nv2YjB0ERuyE2voSoLTdks1gGlNnUJ3PVpKDSaIj9VVNTRP6ukKM1mKG+U0w25HhfMJmRrTdwIhZDvl5HuLsXR8bH0Tu4FO2d3VA1h2GpIYzZKqp6RdZ8NgS4B33qiSfwu3AnSmdfKId3MpD6nSOGvcLJwCr/fcnzw3guYQSonvywP/sY3L/9NVasW4ZMLgW9VhHiCkFV+t2TEb52zXphwbNOyGZy+PMzf35NeNX8a55zzrli2bZu/doFxirvqd+YAx0fftgIDXsjYPW+Xz0oeQ0vv7JHsjVWrFiFSKQFVosNd9z5ywXGKteozZvOwqFD+xGLG8QOAq5kxJ4MrPK9COh+5CMfEV9gNu7n/X75O/4d1wo++NloR/Hl676Mr339awvA6tTEDH716zcGVm/40V346U3fwVsuOGfhmOe9hQnokh2/CKy+eXxg8ZmLI7A4AosjsDgCf+MIuFzNjc6OLnz1q1/HiuWrhX1SqVI+WTZAMkrlTBYpzhOpNCYmp3BiZAzTszE4HS5hQpDtRAYBkytFBkhXOKYB21Q06orIvAgMUsbF4jefyUhhppoVJKanMNDdibecfTayiRjSs9Ow06+NjFhFgdNmQ7lAYJW+SSoq4tUmsTMGsCoaTRY09HiTtAaR5REkYJgKGXi9PX3i6zVydERYbwQmNbt9AfzlDZ7AGm0Q6A9GBsbU+JjIvPwMVxGvtBJsZkMGlGLozOQUlg0NyWaH42KxO5DMZlAxm2Bzu7Hn4EH5IrC1ev16xBMp9PcPIhAMCThNxi+l+ywGS9ys1XRMS4BMHJFwC3p7+0Q699JLL2HXrt0CcM8n5h47Rj/WAi6++GKcd965KFdKIsFlQZPOpiSl2ON1w+lwIj4aFwklg0Gsdg0Kk4HpjWe3Syc86Pdh5NAwHKYGBtrIYgL0ZBy1dAKWchG1XAY2Fg9OF6ZmU+J/RyCDITzlYl6CM4aWDgg7hj57BCNYHLHQI0OP6eZkppCNxONOF0uIZssYKzTgibSio6dPQPqiXsHI2Bgee/IpfPDqD6O5rVkKdG5gZUbVWVgXUF8APOjvZ/jsJVMZAcBMZhvKpTLSmSzMig2R5mbkckV4vF6Mj08inSogHGnGC9tfENBo/bpT0NwSwcTEOF5+5RWkaMOgmLFjx4twexzo7ulEvV7Gvv27JXjpgrecK5vd5uawMOO44e3tHcD42IR4EYdCEdnwkhkRCLVAc/sFvIr4vQJUkFNaSJORPIqWcJuwkKdjKTz7x2147PEnhO3dFgnj1LWr8Jazz8Dy/i40ygVMj48hPjOLVDIpG2XOV4b4GEWoEcJG0I7MzHKlikhbO9q6epDOEWA3wr0UixUWux2qZsex0RNIpDMIhkJwud2GRUaxLNYW0YmoJCO7nA7xgOWGmtcqGXskYInstEHPMjvcwSAOTU4hns4KS4+MVaJA5XwefT3dOH7kAPw+gpYMB9MxOn4EqVQclQbBHrPMfRZO+aKOsYkUbrvjcZpmIOAPSzOhwjQfAuO6wUoRdpyFPpl1aKY61jC0KuJHp9cJF9l2ZPdSZlyvYSqdhObxSjPiyNFjGJucEJuJQFNYAC2Pzytee2yuUPZPST3lzgSOFDL4KBfWdSmGya6qN3QBdoWhyOYN2XVkVBP0aSgoKyZhpqarDZTMGl44eAQzhar8u2ZR0TCTqWWFqcYonBqG9x2UUDqPx4sq2YiaJh58BIxGx8eFcXv2eeeK7YDb6xEWDoETMqQJQFCCSP9Pst95EdAigX6qzc2tAohzjaPcnMoBv9eHfLEsazLVB6xPuQ6yiGHwDNd2SrpFTkmZJcEYTcOBQwdlTaU8fOnSQaxcuVwYqoV8RhisDtWCcjGLIu1HJCzIInOyohtrLH2lKacVlik51nVFzqvF7hLALTsxgbGRExgcWibvl5mdQXp2RnyU2VQimO3h8l5joyInx6JaLdIEC9I/l/6f4vNppNIrtZp8z+Ydf8c1SA6WAES+CKfVgWwyi+notHzOcHNE2OYMzuN7ZtNpFIo5WVNouSDNG5tFgFWicry3cYzIOKQrBpnzBLV5TdKOg8/nWNLqRdQGDEghU5PhT7U6ZmZjmJ6ZFTbr4NIlAoBlqnXYgh3YcXgMT257AdF0XuwkLF4/qqBtQAM6AT6yQelzzOuGIKTNAp2+zWyQcQ5SZWG2wq3Y0MgXxa6DAYC0fS1QgVLKw2m3wGUzo5bPwlKuYFVPJ4KqHXb6cHId0avIp5Nwa3acsmYFWvwuqIouTFZe+mKPgQaKZOBXK3BqdmiqKsUz5xx9NAnQ6GQfC5hP6wZV5gLXKWlMSIgU79NUg/CqNsATAq5GQ4AAKMFYssTF0N1QysyzU8keazRQrFSQZdhVJi0NikKxLKnffG82l9gsJhOW/sVW1S4ALi0G6NtKpQYBWDam2LDlvZgeuIpVRbZaQ7paw0QiiUxFh261IVOpYMmKZbI+dnZ3obOrQ5pMuUxC1oMf/+iHwlbVFTYPqTChJQpBajJiDQuVDevX4pJ3XST2DLfdegti0Qk4LAoiPjf8mg2mQgEB2liYzHDx8xIsJ7OcLNxyUdbeajmPpoBHGMT0oBfWOO04eO+1GqA1/eCL4idekTWDNkIOlw9uXwAmqwab24PZTBo11YZcrQpHyIuh9auQqRZw3be+jpxegsfvhycQRGtbF9au2YhEKo8jR04gnysglphBvpBEa3szdu/eLSCFNKC5f6rqmJ6aRl9/DzxuL1LxBLro423XcOLECPp6+pFMxWXPxGuZChEoZmG6cZ+YTqdlrnCvyPnCOcW/czjtsrep1+nfn0WtrqOtLYJkMgG/34uJ8UlMjc/A54lg5dBaDAwuEbUKWb/hphZ4vbQnyaK1vQsf/cQnpLGxdPlyLFu1SoKHfvHT6zEbnZSds6+5A8VyDV6XS2xhyN7s6OqE1++XZnUmm8bk5DjcHpeEkXV1tAuAXuO9oVKBh+tYKolUPIbJ8XFs/fN2/P4v26Uhe9111yGRnMXBg8M4MLwPk5Oj6OruwNCyAQSDftRqFVl/eJyUnfv9VA6ooozh2NfKgMPmg8cdEFBZwgwdvO8nMDU9htNO24CZ2LQAq9MzMUBR4bD7sWvHMI4cnIGm0iqGvr2aNKDS6RFEo4aMe/6haQFYrU2w2jSxl3rnJZcIsNoSCUljmPdeq16F126D02TG1JHD+MyNP8S6t12EUPNrQdQz1qxAX1cb7HYLSiUGQ03guZf2GmPtcyGVMgDGWDSK3Y89gJ9feAbsZlqLSOFhBETKf1wrJD9KmnTcp7FBw1qASgDaBpSUOqghIotft5hkTSR4amNzJJ5EOpGGRbEiHGKYWsSwprJYMU0mdnQKiWIJDbsdw8eOY+W6deju6RdglftYMjurcn7yos6g2oX3mhv/8ycYfv9Hobf3Lozh/8RY/evyjOArma18WMaPIfSjb2D5hn7sP7BX3o+NVLE0kGvMjq6uHhkJ7l+nozMYOxh9FXh55fuvwJYzt2Cgf1DWD1pb0NLqZC9U3vvpqTpv93AyS/Xk72+4/se46647pKHBR2dHD7ZsOVfOBRmr/QPdC6/7g+//DH967g948KF7ZI2/5ZZbBED9a8Yqa8R564x5Ju28dQD/jjYUXAfmmbD33HOPgLvzNgE7X9qFPz639Q0Zq5+/9tv492/8y0LAHPfUDLKbZ6LzOPi+i4zVvxEoWHz64ggsjsDiCCyOwJsbgTWrT21Q7vLJ//0p46YtkisCJ1bZoCXiSfHjE0kWE4/Z+S2UUCiVMUuwJ53C9Aw320xE9xsyYia6z4VEUAJpNtuFaWK32JBOxkQyajMrIiVNRaP4+ysvR8DlwtTocej5HLyaHY1qGdYGRHZK2ah4KTFtvMGwDIiXksiJWVwQYDVLDSbel0/9/ndYvWYN1qxZIwzU+GxcGIHZTFaCFELBJim4CUQQlZBaj4X4nNyIxy9+emhgYmwMs9EoSvkcVJMZPrcLu7a/CIdqx9DgIJyaU3z5xB/OYkKNkiSrBXuPHcVLe/chX9Wxev0GbNp8BjK5IorFivjK0U/R4/NJInWFacutLVCdDiTTWZSqDAZTpMAwZNeGHJKgLzcIZHxQBkegY9nyZdKwb29vmesWU0LG1Hu7HFc5XUGukJcQELJVKQVnYUopPBlA4YCXFRvM5RJ8VjPCmg3lWBQzRw7BbW5IqAZ9bskwyxbKAo7y/YwkZoauODE40G+MJTe0lFjTp5HsZLJYWOwRZCWbiNJqmDFb0LF3Kolj0TjOueAt8AWDIuNiavHY1ISwyDSXUwBDnlu9rhuSqFJBChhhjhHwIQhcrwmw2k0gMZ0RYJEMaTJsyVghkEQ25dj4JDKpvBj+s+COTk0JM4+buOmZaeTyWSnsGZAzG5tBuZxHa1sTfAENsXgUtTrBazdcHk2KJLGLsFrR1BTG3pcPIJ8vCzvGoblFwkkZneYJClhqadDjsQifpopn7V+e24bO9m5YLBpS+SJe3PmKMFcJIGzefCpWDg1i2WAPmrwOCWJism30xCSmp6LCgCWIymJr5MQJAYe6urvRFAkLKEf2biDYhPauLvmeoWecmyRR0fOWYGAik0IinRZgleBXNl/A1GRUmGI8Ryxieb1xLHhdkMFJ4Iq+gAy0YqOBDRVfOITh8QkUyHhkHVSnPpldj7r4cGZSs/C6bQgE6NGbERmpXivBRGmZgO0EPxi2ZMboRAb3P/QcqjUnNJUehfRCbcBqsiGfpX9mAU47mUFmWBpVsZ8499R1CDusaGPhzUZQuQgPbTLI/rbbkNeryBZLwnCbicURS6bEu9EbCCAUicDl8Uizh2xHgnINSs3RQKQpJA0HaQDRksTlkP9T/kzAlYw9srSEYcdAvYaCYh3I6w1kCRDULdi2bxjZmoKqmcxDK0wM9SK7TC+JfyXBeI635nDKuXG5PfD5ApiOxRBPJmCnRUCjLlYUEkal2YQpT1kvGykEgglkVOcYHiyiGCZD304C75TfptJpZHM5aTCRES/Me2HqGQxDrvW0JuH5pF8dbR/EE9NCz78CcsW8sFkZyLZ85XL09HShUi4IOG5jIy3gFnCnTDCyVhUJcC5Hn07j9bn+cE7Te5drtrCFLKqkY2t2hySyE+Ts7eszPE5TCeRTKbGKmE9zr4zFUKVtS4VrD0HphjDGHAw2JIO/XJRgLa/LKb7DZPGJEJZsSoYu0ROZTE92MXR6XlbmWKUEYW2yfhE451jS8qBImxGyTMkOJ8BsV+V4OHYEovkz/g3XT6oHCBDx/5RsE+TmGPJL3ArmQsXIVOVaTgYlmchs9AwtW4YTo6PQVQdyJg+27jqEbXv2oWbTEC+U4AwEpYlYpnKCc45gIRuYc1YQVB9UTGZhWWVrNZTY0FOsUIs6TDkCcSb4mkMINIcwEZsUQMql2WAnIJxJQavXELSrCNs1+G1WeExmuC1m+JwamkMhNAc90BQGWFVgYUhXjZFcDWmqiYVGTRerBj5eeeUVAccIrFKNwbVB8ul5/sXOxmownysVWa85A8nQ5lga9xLjiw/xVhSZPuW2BgZrpNwbchQ+jdYVZLOKSYzYrtSF2cjGUiyZRjyRFpsHp9uHsl6T37OJweYSWcRs6JAFxybCHO4uFgK0yqHnd7xYwmgsgWSpLMBLVTHh1DM2Q7FaMDA4gNbWiAR25TJJTEcncOstt0g4JGweVGFHTbFApX1P1VgrCbCevvk0fOAD74fH6xT2abWYQaNSlKDIVHQC0SOHUUokoHHdnWviEpDkukNWuNWioFrMoSUSQHM4KGoRMt8NVrVhS8Ixp882AWYJTpPmlR12h0c8nhPpHE5Eo+gc6EPZ1EBGL8LXEsKydauQbxTxw5/9BDWzApfPJyCz0+XH2jWbJKBrcjIu99ZcIYNSNQ+vz43hA4cxMz6NZDyNrt5WtHW1oFquYrC/F5PjU4g0R9ASDsu1dezIcRw7Oi73r4HBbvT3UyWiSnOxpisYHR0TZqo/EBTLFTL1WpqbMTMbFd/yql6SJpNiaiAeiyGdScrPKEeenppBPlNGV9sgAr6I+KMTVG2OtKK5pR0WKxU+ebkvXvXBD2FsclLsmdadsh5m1YaJqSlY7FRaZbDjheeRmp5GZ3OzqBIGly5FR1c3NJdL5iIbpQSmaE3E5vWqFcsRDgZQpyc0GtAk2AiYmZwQZdYTzzyD2+67D61tflz23stx6PBBaZIEggHxg/V6PXN7I14Pc76g9DHXK4Y3O1n3c+uJUjejUVVEBr5z5w7x34xEmuDmPkFVYLEqiCVisuegQorKD00L4sXt+zB+IgPVGkC1osJidogSq16nSqqESpEWNwwLVKUBQaJEsCmE6Ow0Lr7kndiy5XQBVm3mBjSLGdVMUoLtQk438jNR3PfQffjdxATOf+/fv7mi43We9ez99+LtIRXvWz0oHtbiYU/7FSpj5mBVfmemdQdD8Gh5Q8UcrxfaoZjMKNLChMxuqxkNuwrdahWwNJ7OYPz4mICrLtWBro5utLd1kqmBbLGMWC6LOG1GyGan4q5YwJr1G9Da1iGvz3PO7Ajua9mMrVZKsn3h/eNfv3Qdpr72n4CdjO1XP+bZq/eNx/Dxl0fklzeu6sbl7QZQycfJwCq4H7/2Yzjt/JWYjI5hNjYtthdUJ/X29sramoinEA5HUMgXEZ9N4OlHtr0KvHz3e94pIcTLly1HIpHCrb+8Db19Pa8BVu+8804BPk8OlKIVANmdt91224JPKn9PpueDDz6I3z76BC677EpZi++667ZXAas8Fj6XDGiGpV100UXim3oysEqrDfqnkiFNL1TK8xkWdzKwSlsBev0S4J23peBzec290Wf+a4B2/jMzyIrvQWCVD/qt8sFgrEVg9f/7Ul38w8URWByBxRFYHIH/aQT++Z//b2N2No7LL38f3B6fAKO86VAKTM/OUqEkflT0gySgyo0X2UUer0+8K9OU5aUzAvrR/4rpzOJLWK0agU+qE1arUwoZ1WxFbDYqgCqThSmLLqaS+F8f+gDKmQymRkdgrunwaZqkTVspv2exqrOQY5gIA0JoQUB5kLhuireo8X+DKUvJzsv79mLZsmUi4xJ5WYWM04p8T4kaCxEyoggsMhmbbEcbU5UJCMgd1/D1ZBnXqNZQYdBVPi9J1g6rBY8/8iiaQ0G0hZtFMkywiewqpkqXyDCxmHF4fBx7Dh1CPJNDsKUV55x7ASw2TUJq+MoEucgezDBYx+Omrl08IVm++iOtUhhZTFYBcFgA8rNmc7QuyAt4SYaVP+AVMJuMlVCI3rZkQzGvSJOCle+lwo50NoM6fd8sFim6SlUCYxZhZYW8Hpj0MrRGDW6yzkp5IJNAYWpCgFU7vfRKRfGjJXtKfDHnZMRk/YSbm4Wtmc3npGhm4cuCzqISoCFLVReGCcEesmQJQqV0BWVnE0aTWQR4PngOXC4JnSHD0B8MYjYRE2CV/r30miqViyLPb1QJhrPGYcBFXZi+BJ0JcIqkWcIvGshliyIxjceTOHzkGPbvPwQGJbW2tYtcmvYPPPf0kKQcUcYMbBrkBFQtlXNo6wjB41UxG5tEuNkHs4Uy8Drsmk2KIQJepWIFE2NRFApVtLV2C7haJUtRsWBg+Ro0hSnvT6OSSaLJ5UBHOIxnfvc0lg4OwWZ3g7ZfO/bsx28efwqZXB5LBvvxD1ddgUjQC0UvwO/W0OTxCUAem55Fjj6SJgWj46P43dNPY+myIazdsB7dvb1ybsjIIkuMIUVsiNBHk37CZHWRzcRCUnXYEUvGYSaL1WqTkBgWYgSknS6nhIvQG48AES88MtVE8iwhKboABrzO3IEAdh05LEEd8ua6EQCnKmZUywV4XDZ43So0TUEmM4PhQ3thsTVgdxmBapLwbbYCJhXHxzO4574/IldgIJEKm4k2IDaYYZFwKQLqBFaZcE7WZ8htx9vO2IiA1YSAWYGT7I5aBU5FQTafQcmsoEJ5ICCejBPT0zg6OobOnl4BW+hRTICPAUu0cKAfJxsoqtmEvu4udLS1QqesWzw/6wtgnQGsyikwQCAeNj1Ba0C22kCuBiSqCl48ehypck18MnWyVZ0eYflZGhUkpqdlvaQSQJLRTWZ4/QH59/jEhKw+BMtjySTe8553CxiaSCeQyWak2KY0lUEvDLAi41bCmeihWyoJUM4ljOCdBD4RLJ4DShn4xDkvLMpGw0hylsQfHU4CTpS0E3wHMBWNCvjNtbyltRVLhpagrZ0MZvpd5pCIzyLS5IfLqUqoyexMFB4C0AoQIpuUEmadEnCrYQNSM9hFIrsmKD0XrsVgwa6ebrn2yQAlG9JINleEperKAOWMAaxTip5MxOU6JaRN6xECfGQyM2Gdygb6r6q0sxEgnCBew2D16lxZjfBA+hQbwUIVAXH4ex47ny9eoQTjKvRj5v2LrGqD4csvrmFUHZDJRH9gsRUolWTMJYWaw0nAW3xtC+I3zvWSzGauZVwznW63MODGx8cQ6BjA8GQWv3thL/aPTMLq8iBLRqXThWJVF1CFY0mQmOdJAiB57dC7mYFABG8FWCWYZ4WzXIOLoT8eF1p7O9G/Yin2Ht6PbCENOwMHGzXkkzGo1Sq8JgWuegOOeh0BmxXt/gB62loRcLtgoudqNQvNUhcbE/o6U6Egdj5zwW60zuCaQnklPyPnMi1pCKyyeSVWFBwLHo+ErxlNNs5Lzj3+jQDonI8yNwybCgFSOUPIUiWwMicDJjhdJTDLeUuA17jbCOuRawnBUbI186UqCmxE5ktIZxnKVxCAmsAqGxZkg7NBaDRWeSGbJNiRM8Tq9iKaTmNkehYpNi3smsjn1286VS6VlauWw+V2CGvNbKrj9lt/gRPHjiBHCxCLB1WTG6Ua9zocazaGDJb/ljM240Mf/gCg6KiV8wJyO60mmPUyMtFJHNy5A5NHD8NtsaBRLksTl/Jyrr+0ALBZTagUsmhvCaO12bDjYCiVsQJRvWPsWMjW5fohPq8Evs021GFFrqhjdHIau155BRdc/DaYHCoeeOEF3PRfT77u9vD0Lcux7pQhXHzxpYjNkuWdxtjEFPKlHBrmOvLlPJLRJJSiRcAYynY/9s8flHsHrTyik1FptDjY4K3V8fun/oSNp50le7If/OC7+Mxn/hF6jc1RO/btHcbOnXvQ2tqKo0eP4KyzzpT9S2tbq4CNKrsBVE1YgJ07dmPvy8flucdPvIKzzl1tBGVCw4F9E3jqd3+UpvL73nsp3nPpZeju6sP1P/ohfnHrz+U4V6/dJM3MtevXY/W6NSIbzxfy4uU5G5/Fo7fdindf9A5h1W05+zxh0wfDEWE9suNj2FaYZC9JtvC6davFT5we9QRUmQkQ8Llw4ugRzExPYffwDvx5z7Po7KCSICDKI7Fa8foFyLSrDrG44trPZoJepZc0m9bsaTKsjjZMbBZXUMhkkZidRiFfkuuqrYPKmTI7msIgHjlxVNLk2eAgY9Wk2GE1e/HU49uQSlZhtzcBdTbD7BIgqddoI5CDzayiRquYOfKEYjFhydAQDh89jAsvegfOOHMzWiJB8Tan/QwDNr2aCofJjOMv78HLW5/Gr1/ZA+vgcqzYsPFvLriGX3oemQO7cd3GFWhuCqDeoByc1jS8SzBA0ABXRffAOUP+vCwjnP2KND5KvF8oDVR4M3DYYfG4UdfsSFVrQiTQi1VU82U0KjqsJirP7MJcT2XzSORzSBWLyJRLyHFv7NDQO7gEHRLI6zA8mmn7w7qG9xSF/uXGZ/rC5z6H2A9uWzjmv/ZU3Zsr4aw/Ggzd+cfWLSuwwmV/LbAKIPR//gGDG5phVU2Ix2kZUxS2LBtXJLbwPJEYwvtmJpXBw3c+vQBefuKaj+Ntb79A9uNLBpcg4A/imT88K+vwPGOV1j9f+9pXxRd13s90586d4mlqKAYgYU/8PUOpqOjYvn27+LF+6dqvYmhouVjBPf2Hp+BwWuV1T37wNRlIdeONP5WgupOBVQKeZKDyNUdGRuT/BG3nQ6XmWakvvPAi/vIXAzA+OaxFglUAACAASURBVIDq5M/M9+HvCAbPA6vzP+PrUk1Gn9e9e/fhyiuvEOauhJg6DAuTRWD1b75MF/9gcQQWR2BxBBZH4M2MwMMPP9g4cOAgli9fDs3hkkAqboS5WWXiq16hhN8hEnDKqlmQkGnC7inZIgwJ4maDX+lMCrl8TtJjCVwR8KpUWVwBTpdHCtpkbEY2oC5KXOpV1EslXHbJxWKKz+AqlUEPNpt4OdmgyEaVHmINYcKZxcCfRYN4tbE7TYCVrM8GNz06mN9NphblL2Rx0EuTRZzPQ6lVTZheM9EZRKejAhgIwGlXjXRihT5KBAcpRaL0mV5OJgFbTGSBlMpQKhU8+uBD6GnvECYht/yUwDMlua40kMjnkavpGJ2dxfFoFMlCEel8ERvP2ILm1g7xdyKDhuEdTAAvk/mjaRKQw0RkRdVQhln8SCmjdbvc4j/GTTal+yIPnGNGcXNMxp0R7FAXUIA+pJTuEvhjSIuiW5BMp2DVKAtlaEsFhXJZ2L1kuwU8LjgosdbLMBVzMOczcDO8JR6Dqheh1cm2LKOUJ5tLh+Z0CJgoAJ5mR1NzC0JNYWEIsZAzWDIGIGqEU+jikUrmFxmu00xczlcQHFgDuHwiVST7iCwZt8+PbLEgoEN0dkZqXovVLOe1XC0JsCoef+J3xQLECCGi1JObJreLHmgWVEq6NAK4KZ6YiuLFl17C+BiZcWQbtSEeSwj7jGxrFtcEA7inJAgSnRpDIOQRdqrbq6JcySCemEK42YNgE2XzOWk6cOPPQBWLxY7RExMoFmro6RqE3xcSKWHDoqK9d1CYbSYygitF+FUr/A4NO7e/hIHeJbDYHIDViZf3H8Z9Dz6CmUQSq9esxCc+9hEEvQ40KnkEyJA1q/BrQeQzBWG8UeL50u6duOnmm7ByzWpsOuMM9C8ZEBCVoIHmcEgBR6DD5XDLGNGPi5J/h8sBq6YiRbCXUlcy0IslpFKUWNbFYoBrAIFVgjkEnlgck61KQIWScf6M80x1u/HCvldQE/m9IgxEstKZ8j56/CiWDHTB57VDtTUQj09i5+7nYbEpcPvdsJGVTgDFRPaYDUdGErj/4ZeQLxJMtUKzquIpWc4zEI3BQXUp7OhRqlkUtPrcuGDzqfBbTVApc67rcMs8rgqwmqP8mqAYZeINBbPpFA4ePY53vfcyaSyQPSgMujkGNv06x0+MiHTX63TC7aCHrQ0hrxeRgA92MuwE0CNoQfqlwW8XXFKhJFtBTm8gXWkgDTNeOnwc8UIFusUOqE44vX5ksxmQsz127LghsTeT48TEbgbbBMUX7/joqATabT79dFRqNVx00YXSQCHjNJFKSsjY+OS4gHUEqCRYkGAVIOE+bCLx2vd5vTKvCV7xmuT1QY9EXh96lb61DXkeQS272QKLXoeNScMWq3iBTk5NCVhD5nhreyv6+nsRDAUkdMWuWXH8yGG0tDQh4HNjbPQYduzYLnOjOdyEEJmLGu0qnHA43AIcMFyO5wEm45h572DDjnPA7w+IyqFGuwW9KnY0XGeEwZa3oZiaawpYTIiOjyIQCqKcSYmtDFmceqUEvVRENp2Qf1vJduI6LmAqgVaC9Yr8zCL+uPze8MGkZJsgmACrXOPFR7eGUqEooB/PE+8vxWJBAA7aMtBqw6YyXIxpzcW559aMYCc2tMqU7lLqnBK/ZjLMRRavqnJunR63gF+pVBKRnmXYuuso/vDiAYwlcjA7HIBqF39ArtP8mPTR5PxHrSqNT9p71M1mlBQTcmRKM+3apsJhscFTqcNnMiPk96GtrwurN27Atp0vIF/OwuGgR3IdBTZVSkVEHA6YMjmY8nmE7Cp6w2EJpaFSJOBSYauXYFMqErjGMaHsnYFMUoA3GO5l+PJKgvu8XyqB8zn/TAISDPGjnQsDUJhYzyYb/56Mfz7I3uMcJEhBIHuBujpHYZX5O1cG8z3EHsBiSH+55yDjkYAXlTFsHPKVGNJUlnWN9zquByVk8gVkea7KVbELoHzYCKfkfd+EKqX3DAQMR8SD9DibH1UdNq8XvnAYfUuWShgYvYZ53yVTuljM4cvXfgFetwMlvYGyyYuK2YNilcAqwR/uI8gE13H+eWfjk9d8TBiCqfgMXA4rVPGKNqGez2DPn7fh4O6d8HI/wjnLa1HsBNjIKkG1mlDOZ9HV0YLW5iYJtLIQqNbJQqfPPOeFVVQfVKWUK7o0lPLFClKZEuKpApKZPA6PHMXlV10BdziAsz973esG3xBoYaDRseMv4z9v+g7GxmYxOjKDPa/sE3WN0+fA0ZGjKKcqOGfzuQugzfs/dhlWLFshioF8JicAZz6bkX3GLTffh1tvvU38HAmGfPvb1yKVyks44bPP/glf/OIXhaHGv/n4xz8hLFX2Q2jP5PG6xGPdZK7joQd/i09e81l5nbXrVuPiSzfI/Srobcb1P7h7Acj51Cc/ieu+8CW551/4zrfLHL3vvvtw9dX/iFBbL07fciZWrl2FZDYt+xUi4DOzM/j5176+IGX+xa234ZSNm+ELNkFzGiGD87Yt3OfSBmTF8iF0d7SJTJ7MbugVREJ+vLJnFw4O78fE7DAS1WPwEnC2O5DL5uHx+OHzMtndJvuHRp2MeAU8lTqtP3TFaETp9MLm2lOW0NWGXkRsJoqJyYwkvd977x1461vXwGRuoLu3EzOxqPiAsvkTj6fhcPiQitdwaH9Unn/jjT9Da8upbH3CbG6gXM2gWMrA6/RJCCavBc4hq13FxtM3Y/cru3HhOy7EGWdsQntrBHbOVbGHSiPocsKq13DwpRexf9tWWCsFfHfPXmx8xyVobu9+M6WHPCc2Po7nHnsAX1jRjZ5wEIGQTwK9DCzzv4FV7sOpYrGwBuCKwKwFAqu8dumPrSjIkwlOSxsGwgX8UNwuZBoA3b81swqTDuiFsjRM6c9aqyti3zU6NSX2GPlqBRVFQXtPNzw+PyItLdJ8ZR2TI9GD+wnxuKcVFoNxy7jui9ci+vWfLDBW/xpYPZmtOj8oJ7NWX8tY/SiWnBJBa3sEiVQMiWRc9tL8HLlsDnYrw++choqtWMbowWnseXFYapgzt2yGz++T9bKluQXLl6+ESbHgm9/8Jo4dP4bzzjkfPV29+PmtNwuYOTAwgK1btwp7lI9LL7lMchu+cO3nRO3HOcMAKTJPP/GJT2HzpjNkzeS+hcq5G274Lo6PHH3NuR4cWIYLL75c7C6efOzX4o9/8aXvR3x2Cr9/8pGF955/7ev+9es4OHwA9/3qbrFA++IX/1X2Ezfe+GN57be/7R14/Infvu5n5h7mmmuueZWfKhnbZL1e+p4rsP6UTbjl5h/B63W/6ngWgdU3fYkuPnFxBBZHYHEEFkfgbxmBPTteaoyOTxrMJpVMPJsUnUzKJWOVD6fDIZ16Il0EX8hcJQuOm0UJSaDHl5ny5IowPwmwxmNJzMwmMJtKIZ0vSOFVyuZhYtKqxQQ7iSZkBVWqWDU0CJN401Xhczrg0uzCUCKwQom2eOjRB61KKald1MZiWUDp/Vxog4CilDGRYdloIET5WKWKsfFxYXzabXbjb+qQ1Gqy7DZvOd1grZRKUrTy/bmRJ/PVZLXKZqVSpoWBFQ6LFZV0BhNHD+Pgnl1Y0tsFs8JCvGT4qelAiQFPDUWK3RGG15D1Uigilc3hvZdfJtIyhgNRTssCnzIwFoqUMpEFrLrc0BUzZpJpWDRNNrmU8jEYxaLamc4hhROZBawnuYG2UrpPpnA6JTCPw6XNnX4CJ2YJbaGs16q5YLapwswRL7paVRgQFlMN7SE/NIIa6Rgs2RyctTKUdAa2UkGYTRYmbFdYnObg8ftEEkjZuc3hQHNbO1RNEw9HHsN8EjbnBOW9ZNOSo0vgOpvP4uDxEzg8NYumvlXoWb4aFgLDqgqH1wPV7UKlpksAx/9j772jJLnrs9+nq7uruzrn7skzm/OutKuAsoREVCIIEOFFFtiEi5Hfa/vaXF+/BPsCxvY1SWCTTBIIBFZAEhhppZWEpNVqgzaHmd3JoXPOXVX3PN+eWXaFCH7P8X/T54x2NdvTXVNd9QvP9/l+HjoKu4ne3T5RCt4M0TFaHXEW8/sNCr6NurTBi/srxBZAGxp1OqZ1+H1BjJ6ewIkTpyhfYXhkhbjRKDpK+EVyHgMD/XLdnho9JuJftjCJTZtXo7cnCtNsCxOOKb1OzYpo1CdhF0Qt8Doh9yyR6MOZ05OoVtuIx8ne81OyQiQ+CNUVko0R3XMMhvFqdnEr7XnuOWzfsUOcEBarimQ2i13PPI8XXjiIt73trbjp9a9HLBIRUd/JnjNdRyIcFCyEoStyD7x44CD++f/7vDD/Xn39dYj3RhEM+yVFmEEWZTpqYKDFRBXxByqyGSBnt2NaJSSJAVt0wFKcY5AWnWbEN9BdJ2E9i2xIFkRMswMnw5dEVDbEka6oFoxPj3fdz/WObHYCnoCwSl/avxc7LtiAgN8Bi1JDOjuDQ0f2om00Ee9LwKoy5MWKZhvI5xs4fGwSBw+n0OmQKeYQXiQ5arUy0+HZ5gzY9KYUAeJ+N9b0x3HRulVwoQNbrQqXqcNlNaVQQ3dzS7Wh1GpI+67D7UHLMDA5OYW3v/vdaFJQc2jS8jg1PYP5ZFKuz/HTZyTwjm7SYqEgzpaeSAg3Xvdq4SDaTYp23PDpsLCIY3bQhg0NWFGFDRXTgaJpx3iuhFOzsyg3OzBs3cA4urdq1TLatQbmpmfOojF4kt2+gAjNqVRG2pkHh4dx5VVXwbRaxIm9cuWQBG7RsUJ34NGjRwQ/wmuQxRY6z3nMmWwWfT29wt4j81MyPWw2eN2esw7Veq3WDVeyEWVB9z9Z13a0qmxlVQQFQbGGeAyKuStXroDX75XAnp6eOHL5HPx+D154/llhAcZiIXFmPf3Uk4KP8fu86EskEPL7haXIOYKiBAsZdEM7XS7pLaC4a1Od3c2qyWBDpiCzXkGHmkdYrJlMHtMTo+hUG/D4/OI2b1UqGFoxIgGH7HyoV0qoV4uSjp5nNwS5w2zhptuQKBmrQ8Z8tm47KHJ1aoIJIBuUxTqNLkYGY5HT127DbHUZul0ESzfAiueDgYA8176AD4MrVi6iWrr3l/AP9Y4UFSi4837KpbPIM+iPY7KLRSW293YQCPoRiYYF50BRUfGH8dOdL+JXx06jZnQLa4rmlXu0XGuJUCjYCREaug59zku8EKudDmp0yno8qJuAy6HCZ1oQ0xhwFEYwHkbPYB9m5udQb9VknqYDlO7zFrs3mAgPBbZWE16bBRGO1wxMKZawIhFChK2/OsMLW1JwEL6rBEzRSUunr0XQESxY8kEHmVTDlr74V6J7WKDhXCkxit3wLRE0WTAVa15XoOUXP7Ol73d5rPSkdsNrJD5MkDEK0cvd9n7iW+TNyVrkXMNCK0coBTa749eogGZTOgIYwElRrNHuiENQN7uu9jZ/xmJBIJ7A6VQWpxZSyLZ0uGIJrFi/ES63Cxs3rEbQo0JzKOIifengQfzLF7+McKIPdcOOFpwwbC50dAVOIjtqVfh9buGyX3f1VfjA++4AjIacS6NZBdp1+FQrWoUCnvrlfyI9NQEni8kUVskO5ufOcUbuZwssRht9iShi4SAMvbmYMK/zlhFRWdYHVivadO03m8LRzhXKKFQ7KDctaLYNFMolXPHqqxGMhfHau145XIZJ8Qx0pEDx1a9/DjMTSfz80Sdw5OhRGR8GhoeRq5Zg1Q28/c1vPStq3HDTG7Bh3Xoceukl7H9xr+CONm/egPUb1+JLn//qeVzED37o/di58ymkU1lxgq9fvxabN2/GPff8ADfe9GZx6Z05PSrBkRRPiCJZs3YE+/YeQDZdEMfqvv17sG3HCimQDvYO48f3dhPSDx48KA7at7/pDkQiPbj76585K6zy+5FEn4Re0Y1O1FPPwAAuuvZa+Rz/5a//Uhy4xFvkS0Xpnlm9bj22X3oZTp8axbHDhxCNJbBu0xZMTY5j9sxp6Rq6+cZb0JuI4/lnn8GTu55AOpVCTzQKp6+JpjWFSsGKfLaOUrGOYMiHHZdsgtvjxMH9p3HkpTHBkWzaukH4vXMzKeFn9vX3CXqCLd0HXzqAuZk5ZNLZ81LeL79qC7ZtXycF+AP7j+PwwVG43U6MrOqD2+XH/ff953nPD4WGOJIIM9yqemDaNQmDLJeSsoZ3uULsV8OWTZswMTGOW26+BZs2b0A0GkTQ70GnUYaj1YSfbulqBfPHjmLu+BF40MLJbAbfnFoQJAAL5b/vUSkUsOuBe/GewTC2+D0S5MjwLt6R3QIM2cF2KRrIGMHLXBcqMxRyp1mdU1SYdhVlmhVUhxRUXZEYPIletF1epHQDbcFydGBjLY3sbNNENBSWVVG5XMGeffswz8AxYrJ0HT0DfdiwfgP8AQZLtlCVQMPuupODF4vPdCtT2Pynf/xHjN/50bOM1ZcLqxONBrY/cb5jdd91mzDs/E3Hqm1hCj1f/jusvyiBnt4o8qU8MtmMmEg4V5N9n4gmpGBJpIbeNhAOhlEvtRAOR2V/RLQO1zXkoY4MjWDF8CrBldGVPHlmAqViGW+65a3Yt38fXmJwZDSBvoFh4aBb2A1k1dFoVgXNMTs3J/P30PAKKdazH4kmDqvF1h2LJbzQJmvqcqEgOBZD3NamIM40j0/W8ZxHuX63c+7Qm0gm56TraXBoUJy1ROuII12KdNzZdLsXunMK3cFWZNMZzM3NIZXOIhiMSHHCNK342SP/gVWrB86OQe+98yOyprn55ltEEGfxg6za1Px8N+zO78fKFSuXHau/7+Zc/vflM7B8BpbPwPIZ+N87A4d2vyRT2ezCnLTGCMzN0kUBcPHpcbOtXHZIXQYUWzwpylSr4kZiFV61OWBTyFJlZdUH1WlBp2FBrlBCplpAoVXF+NQZnDp4BCGXC15uouoNxoHT8goPkQGKBUGPR9pIyQdkK7mqaSiUi9Imzomaix5u0qt0R0rrIUNLumm4NoqQVooCHdlMMTSJG0G6jCjQZbM52RhncjlUGjXERgax45orkc+mYc0V4Gy34WCrM9lWdH7SYaORDWmBXbHDZ3egMr+AnT97AGG3glXDcShW8q/q0qKEth0zczm4ogNoObw4PZ/D4dNTWMgXEI3E8Fd/9ec4c/wwju7fjVohhahXw2BPTDACrAKzJUyHgkZHh5OOuTDdm21kCmXUdBOKywO7JwCrywcn23ztKpweLxQK2ZUyShXyNYtYtXqFLFDolqLAZLE0xTHGUA27wwWTQWQMGGq1MDV+BoXMPLauX4WhaADWWhmtVBJ6Pge11oDXVOBkYjnFZjLlmmU43U5U6PaslOEPhzCycrV8FqVSVcRrmyy0uChWJGXeSUGp1WTqEMrNOk5NTODo+DRCfaux5dLLYHHYYKFg5/NA9dDBaUWhmO8C+ztdXqHNws9AkTRUfoas4FPMo4uszPbIwV7k80UJi5HQE90C1cbPX8Xhw8ekxV3T/JiemsGBA/vQ39+PYikrLMcdO7ZhZnYKzzz7BDw+uodzWLWmt3sbcMdq0pnA64ucUYa0QfhyvCX4/l5fUDbr9QavTb/wy1TVh4Gh9XDaYqg3THH30nnrD7jRaFXwvXu+hTe95UboJsOQmlBVK+bnUvj2N36Ev/g/78KmdRciFhmCzUJuJLf9FHNrsFg6UG1e+DxxnB6bwTe+/l3ZUN18yxugOkx4fRTiO0ilZ6C5bGh3muLO5Q3NjWq3rY3tyBR2LMKd46atVKJbFbJg531EF6skZ5uLQgZZhIsu4SUSsUgXRhNmpwSvpqJWZLu+BdFQAr2xOA4f3I8tW1bD47WgUksilTmDudQ4Ko0KhlauRKujoNm2IZdr4fCRCRzYT/YcZQUnwAAebvfoSuG1b5hQKYaZOvw2EyvCPly8YRVGwgEojTI0GHDStcU0d2ID0AH/O59JCk8xEAyJK5osXjp8a40WXD4/PH4/KvUGZhZSiPb0iKNVWohrdWml5Ca2WS7hrjvuRMxph7VVgWZtQ7MasOjEdhhoKA6UTBU5w4mi4kXNGcCuAweRLVfEwa06rMKTtkmjsYlchkzfnGAYWIhQ7Db4Q0FUGnWMT04iEAph24UXYuWqVagxETiTk5Y5BrmwHZAuVAa6FEtFEdHp4iZzeXp6GtVKBe+8/Z04duwYquWKiFZM6w4FQ9JhUCmVBIEigqPDIUKWhC2RLynqjCJCLDc3HD/oqKQrjGPq6tWrhPc6Pz+HVruBRx55GGOnRwVBQtHw2LEjMl8U8llsXLcG8WhYnD0UlOOJmHA5h4b6EAhS5G2j1arL+My2VfIRnQ4/9LYdeluFTfFifiaL48fH8PSJx1Co5mUM3bBuE2LRGIaGBuHlZszooFggs7uMSNCHWjmPsC8gTNZmpQmraYfDqiGXLqFRLSLsssGi16FagaAvIG46S8eAjU4oin1MYSd+hoVC3u909tIxaNAdVEe5XJTCIcVmOvg5ztFVRvHfYrGLmF0tV1HIFpFL5VCtlOHzesQpS/dzo15BwO9BX09EPjcGb2XbLXz38WdwYHIGFo1FERfaFg12VwzluoGWQXg4cQTEEqio1MvwB70wrDqKtRJa0BHpjUuRSdMc8NptSAQDGEjEReRmC3EkGJJAv1K5CsPCkDIVqVRaBILhwUG5f5VOHTa9IY7qSjaJhNOKAYuJcKcNR4foD5Yt6TLuFlx4/4tfe2mc5L91OTpUOKXIItlTJkPeyC81YFi7PPTf9VhCAZy7uV7aYHf1U1Pa3SmCUiimC1ucq6LKU2xl8JXeDcZaRA3wT17XFOj4d84h2WwW2XwJlaYpOJY6RXUY0IJBjBeqOJbMY7pmwNkzjO1XXolGtYyrLt2KiKbDY20jm0ri/od+jsee2wcEhlBo0vUKKWbayRVmEbWcx+ZN69ATj+LiC7biDTdcB7NVQ9TnRa2QhcbOHbtNxLkHf3xvt4hGVFCzCc1mk+BOtvu06izdGMK/DQd88LLrwMo2aENYmTqDJAEQ1NTiS1itaFqYiN5God6GbvPAsPtRqrWkSyGaiMHt9+HtH/3j84TIt773Ruz51QGEfTHQtcrW24d+9hDOnD4j4hyDnFjAufvuu3Ho0HHBKvzx+99zVtTYtPlyHDn8rAiTdMTxuffff7+0+1I8PTcYh5/Vxz/+cUE2ffaznxU3GTEBf/EX/xeisSEkF07La5DHyAINX2f/gQMIhcK44fpXy3M/+alP4tIrLsXoyePo74nj6adfPO/3WdVHh52G0ZnHzhNW2erMTiY++DvNzs5KgvlN77wDP/vBt+U4iQKgkPPXf/3XcnybL78U3/3yVyUUh8diWO3Yv2cPPviBP5bX+dlDj2D/gb2/cczPPPMMNI8Ft7/tj+SY+b58Twq8fLz8XNEdyN+b3+f7XnDRFux78QCuvfo6SVIngmDHjh248sorxYHL48yWktj9zF75GbZs8znf+973xInI3/Xlz196Xx5DaPW1KEztwT995u/k2L7+nZ/AMP0Ia16YzTZueM1rxaltVRXEYkFoNh0joQCCRgtKOo3G7AwahTSsljY6nQaeyBTxdLWNa9767i5q5rc8OKdQVL3cZcONibDcr163G0GPGxrb7sl0J6JFc0h2ATvRePfTwU0MjIVjc5vrMhWq04d0pQGrJ4RMrYNg/wqEh1ejaHdjsmlC8QVRKucJypCOI/48wzXZ8dBudvDE4zuxMJ+UQm5ybk7Wnu96J9FoLmRzaXFLhyPhLu5MsFGubkhjq40f3fcTPL/hEjQuvUp+05cLq/zes5kKvjixIAWcjw4ncHXEc/asnOtYde5+GiNP/wjhAXLp/ShVSlKk4/EQ/8P2+W3bLpQwOI7f3NesX7sefpdfOtcWkhmcGh2TAuzmLRfA7w1gsGcAQS8ZwDomT0+ilCvj6iuuRZlBdIUi7JoLqtslPPdWowoXJ0ezLUUrOvnZXUIjC13+kLmDcyNROlybsWuBS3s7FBYOG03UKlURM2ne8ASCyBULgkBiJgDHZQk8dDkxPDggQX7S/MC1pNJFP3CdIKF7i4gTdjmweJdJZtGT6KPHAJlsCblcRdYsLK7UGmlxvNMJ/4W7vy8de5e/6hIpQNfrDUEhOO0MwHNBJydfPMzLj+UzsHwGls/A8hlYPgP/DWdg985nTW7wF1IpqG6nuGHI1eNCmK3wBOST58eFDoN+OGm6nBpisZgIMqwqM7DHrXlE2CJfstM24XK64Au6YKhAslRBKp3Es088icJCEiGnhoimwcLW9kIRATpwWi1pIaYTjpMwhaCmrmPb9m3oMAWYwSF2pvw6ZLJkBZnCanfx1g1t4OaK/DUeB9sRyc7kZE6uENvJ2T5DgbVcr8MTC2No/VqUC3kohQJcbIklyFVvS3t+i+0+GttTmZAEOAwgPX4GP/n2t3D5hRvQGyfzqAGHg6KfDfl0BRabG4YWlHCm+VITU+kC5jI5rFy9Cq977fWYPn0CZ44fQjmzIO66wd4YfHSTCRSNLfQqFNUu7U2KU0WTGAVuVh0aDLuGSttAvt6CxeGEw+uD6vYIn9Xl9cjCi4s9Qvb5WdHZRmGVrdfReAJtsqlsTmmNpHOHLs0nd/4S1WIOr7n6MmxbOwK1WUMtOQelUkJjIYMBCqMGUMsXJKBGdVqhKwbypTI6FiDW24u+gUER4SoVEv+Y3G6V1jy29LHFmdXzpqHDFWCwh4GxqWmcnJpHYuVGjGzYCIWfvcMmXCtFc8hzmq1ugAzZhTodZDQm0DnW7Lb+W7gBtUCcukQEhCIhaY/K5YsStuZ0etCTGJDF8t4X94urlDWDF198Efv27UV/fy/WrF0Jm52uXgXzCzMoV3JYtTaORmcKhVJSFu1cmDLdmAtubsjdLicKhZy4PWii6LJmdfT3D6JWN+D1cYPA829FMDQEl5pAo2GKw4oip8frlKCJf/ynT+PKay6VAoTXlPdu2wAAIABJREFUq0FzqpienMJTO5/G//yff42e6DCcdj+MtopqiS6XDGz2EiIRHzyuAGxWL04eH8d99z2I3p5+3Pa2N8PpVFCt5wBLHVa7jlw+KYIx710mz+tMYS/X4XL7RfQtV9pIZ/Mo5IvSpt1tcWMAgyLtiHTXcTFNt8gS+1AWvLLo7TJGFUsLRqsIj9MBO3/vBj0NdvQletBh+FdvAB2jjGx+Esn0OHKleVgdVvhCIbCu0tYdmJrJ4Zmn92N2pgC3FoZVobhEzxbZwgywskBhsrZpSHp5wA6siPhx8XoKq35Ym2U4yIFl4BwZv+ynVICXThxFo9NCKBKR1nFpn5awC1Nc0XRvM/mablG2dPcMDAmHNRLvQTTeI8gFblJGjxzBtdt3CGrA0mArP/mHHCcaMMmRVDVUFRdSLTvSHTvqrgDu/cUvham6JKxqZFQ2axK4dHpsCvl8SZANbq9Hjoeir6LacPT4CaxdvwGXvOpSuD0eaYcvlrqpybzuJZTK5xPMCsNbEomYOE/HxkYxOT6J4ZFh3HrrrcJEK3Fc9bMwxsR7iqeGCK/Sks6N0CKTleM8WX90QfOm4rjBggFdJHxPOqgo2DH0jQ77Y8eO4oU9z4uQSm4mn5vJpGSsoXjLYA+GuYyMDCAS7iIBensT0tLY0xuBU7MhLGxov1xLwVAIyYUMQr4ErBY3DJ28PxW7nnweOx9/CtP1USRz5ArWJGhr5crVsgEjpoYc32ajKvxJtuFGgn5ctG0bgl4/HFYHYdeolRooZEoI+dxw2U0JD2PKutGmw9qEl6nPdC7lc/I9/j/HGn5W3ISx/V1CVIhp1VkEsyAY8EsbqGwiK1XorQ6CwSha9RZGT40hnynAQSSG04latSKt/CwM8TgDPje8Xqe0kfNaTdVreO7kGM4UKsg1DEwvFGF3hQGHH/W2DaaNbEdVxhlxclp1+AJkM9eEc2kQ++J0IDHQJ3O1zWjDZVXQG41KqGBPLC4/NzZ2GpkcudIMutEwMT4p30+w/d/nhspJrlVB13epI+FQEGs14WvW4NDp3O2GOUoHwaLAKeKqOMm6bf1dO+miX5Ubc+JBFnnoIqwqv19Y5cssuZXO/fuSe1Ucr7yXLRynGLrDcEO23NOhyjAsYkm65R8WgPl8HhGLwlwr0JnFwYuiebNDVqiBXLGOdJ7rgipM1YG5WhunCzXMtxXYY4NYf8GFMPQGrr1sO6Ju8o/yOHr4EH543/3INy2o2SPyJ7Vduvr5xbDMSimH19xwHdavWYXNG9biVTsukPPcKBblT4rsDAOaPHYMD937AwmtspkMQOriVFSxTnfQqTeFLU7+JNEbDEji2kwQACQOED/B+VBCfCzQ6VpVgFpbR6mpo26oaFvc6FhU6YLp6++Hw+vG695723lC5M23vx6nT01ANZxnhVW21DLs5eKLLxaBdOXKlVLo+ZM/+RMR9Zb4hvzMNJcX/+/ffxIf/vCH5blcw1EAPDeQZgkFQBGQ3MOvfOUrImqeK7rytchpPPd1+P5vectbpC353Ofe/p73YPTUcXg0O3btev6832ft0DXweCLYd/Qn5wmrdLUucR6Zrk7xdokjKZexaZ495qUE9U9/5jPYtHGjnJdHH330LBeSBa377rtPfgeKmL/rmIk64IMCGUWglz//3HPF9+W5+dzn/gELC0kJ4KGZYe/evb8hlPKc8DOi8PrYY48JJoFjMcfsVxJW2QK+xNzs2/BazB77tdP3Hbe/C97gBkRcfsHwhMkfNzpo6jVobhWJiBe9mhODHidipoGQacBnt0C1cv3dkHvsq2MzKETiuPT6G3/rjmXvrsfhXpjEn21eLd0FFOworHo1Omi74bltsq3ZLcWsS9UmZg/6041WHTYKfbop7klFdSFLpr4WQL5lIDa0GvFV69B0B5FTXOg4NdQaFTicVpkvKpWiFJ2atbp0xjz99K8E3UIDxckTJ2QcvWjHhQiGvNCNtqAW6FjnXoJFcnb1yNqv3cGhI0fwwxePonDXx36rsPq7tm3nCquBuz+DTb4iFjIT2LBhnYS1Hj02itnZBURibrn3NmzYiBRZ+xWiQOywWawY7hvEmTPjaLcN6WgjQsihOnHhtu3Ysn4LOg0dxXQBU2cmMT0xC8W0y3xic2jYfOF2xPv6ZLwkWkQxWgARbdIiQCQZxzU6+yUZQsZPQflIpwEbJziv8Ti6Rgiu17nG4P4sX61IQY8dH8Tj8PzJZ+xzi7B9rrBKvJJ0dbBLxKJ3uyDJ4VYscKoOWdeTLdto6kilWfSt0r8sGR8PPHQvTpw4gute/UZcde0N0DQV69etwegocxU4d5EI5RDjR6dDdvqysPrfICUsv+TyGVg+A8tnYPkM8Azsf3K3mc3nsXPXk7jimqswvHK4G4JTryGZnBeRkxtqbuDrNS5KyJhUEY/FZEPVTetlX143iMbtpBDrExg/WX2KiGYOHD95XAKqisk0srOzaObz8Fmt6AuGpa2zWS6Ly4OBNWxtZagQg5FWrVkt7i7hbXJjJF8OSTfnhM1qZDc7hzs6iTSSCiv/zsUAYaKBQFDEPzpbGlzEqXaoPp8k/tZLJdiYnE3hphvlLEJgm2EbmiZuIcVUUJxP4vgLe3Bk9/N40+uugVtli2ip6zo0DDQbBtyeKCqwoaRb0bS6MDqTxK5nd2Nk5Ups3bQeudQMnIqOiFeTjVW7VpW2FW5A6SKiy5bCcZO8U4Y2UViyqbC7vDDYGluu4tT0HJK5ItyBEHoGBqXlqlAqYowMpeuuw+DwgAgWbAem4216fhaa24twJAaQZ0lClWJDqVTAd77z77jmiouxY9MaaJYOygvTaGZT8FKkqtRF/HbokNbQeqUbfkJrF9uVKegG2eq2mGpOjhLdqt2NdZehR4YiPwO2JtJVU2k1kCoWJdSnb/Vm+GI9sNER7VShOO3QbYq4W4Vhx8VZoykp82zdZdVbxJDFz5jcPn6eDJJgCxkXbeQd8ouJ42yNWlhII7mQhtcbkNa+PXt2w+dz4623vQmjY8cluIFt/jNzk6jW8hgYDKNjZqE6TXQabcQicXmtdDIljgCG61C0Ji+Q7jFuwIrlsgRk5PMMlWKrPFPG/QgEB+DRGL7hRq3RFJcfE6F9ARfu+eG/w+6k4B2A02GF3mHLUg2lXBF3ffSv4HGEAMOJhdkCZqcW4PdpaHfSiMdC4qDlonLfi4fwwAOPSvLxBz7wAYysGES1lkOpkgKUBqq1rASl0OlXLJZx4vgY5uezGBpejcuvfDXS2SLm55PiYuMnxoRmOlR5TonsJE+OSADh91JVEjdYl23LDb0E6ijc3HBDosBh12DRrdCbXXfehrV0pTI4LodcYRrJ3CTqzSI8ARYrLKg3yUhz4fjJGTzy8C5Y4BFhVVFcsmBmKy+FVQozFEyZQqwZbSS8Dqzvj2PbykH0ep1QuGEydVjpdGjUUGfrl9HGkVMnEI5FRVSla1rEQ7sDqUwaVlWF2+9HKBKFy+OTADmG3rx44AACoQhWr9uAeG+fjDVGrQkv25arJVgaZdjNpnwZ7YZwHts2CqtOZDp2FOACwgl848c/hS8UlUAUJlk77HTw17pCWqogrjHiPPhVbzUlxG7D1s04fOQoevsHsGHTRnHhkwMricROrYtSaTRkQ8d7gK7pSrkkn08quSCu0xuuvx7xeBxT01OSSs/NYjKZlDGbm2wWO1isEMbqorNPUAK8z0wFXo9fnkvWcDgckt8/HA5Kyx7ngHw+hwMH9uPJXTtFVKWwOz8/Ly5WOue4KaJD0uw0EY4E4WXAlt2OwaFeaZcNRwJotasSeMUW6XqjKq5J8gbDwTgcNj8y6SqOHRnH6bFpnDxxGlVnFsVaUYpmFKPLpbIUCui0ZHt/uZQXHEvQ5xbXDDdU0VAMvbE+eBw+zE0u4OTxMeGoRgJurF01gv5EHCZDYthizcCkVgdzU1MwWi30xWPwODURr4ge4T1PFyI7NzgHcj5ksBWZl0RUtBpNVEoVKQBUS1XMzy2IwOq0OaWFscKOCwY1dogKCYswRgcrE81pv8nWa0h1TOR1BWNzWbyw/zh0uwd13YEmhTDVK0F4FPrJx/X5XXB5XShW8qi1qrDYrWibHey49GL09PSIcFzKZmA0W0jEo4hHY3K90H3NhGu3NwCL1Y7ZmTnBMxDzEQ144XfZYeswsKqKgFuFX2+ix+wgxPGOjlWZZ89FsywWWRbb+LvO1UUMwHl/Lq6zuHG2dLnEv+uxJKqeK64uPV+OQbKmyEVdGqsWAxMlFG0xRXxxjpCOhy5FYPH4u1gBYj8oELCTo2UqqLGASZFGtaLQbuP4fAZ7Rqcw17IgvGo9Vm/eCrtqwXBPGEG1A7fSxsnjR/Fv3/weyoaKhTrXE/FuABGFAZ3Ymgahvbj+uqtx5WWXYtvmDQj73Tiw5zno5B2zSKSp0BQL8gvzOLp/rwRjkvXrcTpFqDAp6vM+bbTQrFawamQQYb9XuK2iq3Zzu2BwLaRYRFQlb5LCKufShm6i2jZR7djQUdywOj2wKKpw0U2bFa/9o7ecJ0TyPDNg5gtf+IIIqXRW0klKEW4puZvPochH4e7c4Jilz+vcVnw+lyIoH3RHLgmiZD6eK6ouPW9JdOUxMNF7SXTlv1M45IOOzHOF1de+8SYEfF4MDMTxT5/7l/N+nw0rb4DD6cOBoz/9DWF1KRSHr0nn7Cc+8Ynz2o+XxGC+L52KdJFSpLztttvkdycmgcdJoZUJ6HS3/r5jvuGGG84movN9f9e54vvyfZhkvvQ+PMZPfvKT54nZXGf96Z/+qXxGS0nsfO1cLodvf/vbIvieK35zvX7XXR89K6yOrHsdxk/84rxjifdchJgvLOWSkRUr0TPYC6vTinq7DKfVkHDTddEQoqYBW7EAS60MF3MQGajGgFQAf39oFCOvuhrD6zb9xu0+M3YCx556HJ+6YC38TmfXxEGHNsPO2ElhMHzRI9dypdWU/AEJq2NxEybcDM/jIqXdkaI3DQPFWgOG6kGpZSDSvwLR4VVou/yoObzQ2S3QrguSpa03BUlFMwl5t2xbZ9p9NlOQdSu5nxddvAMDg72Ix0PweMmc7wbvUUilsErcFMdOOlY5H3/57q9g6n98FJ1Va3BFyIPLz3Gk/r5dJt2sv8pVYJs4g8hXPoVtV61AJjMvHWLpTFqKR0TosOPpiiuuwNjYGTG4sNOD3UrlYhkeh4bjJ05I91RPX7+Ma2z555p8ID6AVcOrodd1mC0WH6OIR3pl7Sc4JhZYmZFhGPIe5Nizo0SwLrLuU+ScvLj3BWhODy551RXo7e3vhgvS/V+rCYbMbrXC7/XL+EpMDAvGuVJJOoL4KuJYpYvV44LX68HgQD8cDnZjdN+GXgk6YBl4RRcrOesslHHdw7Vbp9WRDIVSmfvSPEoSTtvtkiQChsgGGoLsqg2hsB8+rwtzs7Oy1iF2hsKqymuz2YSdBdbf98Es//vyGVg+A8tnYPkMLJ+B/50zMHXglNnU23jo4Yex41UXwR8JoUKeXIOBNl2OH9s9Q8Fu+ry0X5fLInxxsqNTkC3EnIibdFNCES4Pg5ckMZvMM4uBdDqJeCiMQjKF9MwMkhMTKKVSCLvcCLrccKt21Mtl2ajmMzmcGj0lC0WKZksJ12x9sdtskvhIsYRAdzsdnnwPtnu4NHGjMa2ZDrWlcBkuohoUJBh4BUBze2Bze1CsNNCq1uCo1+FiwJLswAyQbMdEcTBBGwyvsuPk/oN47ue/xHAkiMsv2IROowDFSsGsijKRBrAhGOlFstxAptpGy+bCZCqHZ/fsxdp167Bt62bkUnPQrCZCHqcw1kq5LFQJAmPAi12SkRlEo5ttCY1hFnmDJ1Elh5SLxjaOjo3j8IlRVFsd+MIReIMBCRbjIuz1r3893F4uwmzo6+uD6nTgH+/+qmxEh0dWwm7X4PH4MbJihYTMfO4f/h4f+8s/w6rBOHJz45gfP4lGNon8zCRc5NKa5FkG4XM40ayVJaiLC55ytYZIIg5fMChuP55Tny+ASoXsWOviNeGSUBHiJdhIygVyoVZBqdGEqbkxsHoz4HDB4ffCxpYgOhRgolSriCOLgo/Jz5GFcb5Goy5OJIr6bMeiQ44PuvrowCqVKL5w498V+1mlbre6LmW6/l544XksLMxi+/atuOE11+LxJ36Ol156AdF4CB29jmIpg57eEErlJKLxINp1tom1JQGVQU5sr6tWirLwC4UDCAb9i67ZFlyaD5VqR5iliuKEzxtFINiPRGwdbDavBAe16Fj1afD4New/8AJOT5xAOOoXcZKXGtu7FmaS2LThQuzYdjlGT0xhfjaH3vgAggEGUBXg9ztl0Um0wfj4FHY+/gyqlQZuvulNGFkxAp/fiUYzj4XUGSi2pvw/WVyTE9NIJYvwemLYcdFliPcOSMLz3PyCCDZcuKpMyW0u3juLPOVFj1rXtdrVVuUh4oikdxtw2nk8TXZlw+3wQqV7O5vB5ZftwML8aVisdWnVyhZmYCptWB02CVTRDQd004VDh8bx6M+fRjjQDwUaYDK6pSusUuzjnoqCmUq2pNnCcCSArSsGsDoRgt9mSOCai7cqn95uLgqrHYxNjGPV2jXi/OT4QJcJ769ytSqFFW5ARKir1QQ1wra16dk5aB4vnGSyks3W6sClOqBRS27UpFXaqXRgo6+6XUeb7beKipJhQ15XUXcEoQ2M4Nv3PQDFSUYy7xiKILq0MC7MMuSsDYNFKDrrmcJMt6rdhg2bNyKTywtLlHxoiki8s3jvcgMnohLdeZ2OFC3Yos40exZIUskkhoeGcOf77pBiwqFDh8Stxw0YBQQ+n63Pwgj1+RCJRMT9yo0MOwS46WjUmvJvFFbpwuJ9TodMIhHH4OCAJAjv2fOCsIyJIhgY7JfjYQGsWi3Le3BeIPOY13NXizeh2m0ScnX1VVciEPKhXi+i3a4JEpItlpVyWcakgC+CcLAHpUIL+/celSTyhfk07AkDLZ0BiYaMK/6AH5UysRimfNYMYwqHfIiG/JidmUbYH5Qin0fzQbN5kEnmMTeVlKIPhe2Q34tEJIpENIYtG9cj6vfj+KEjeP6pp1DJ5TDc349ENILh/j7hlJLvzfeS9HXhPRvynm4GB7KroNFAcmYeqVQWeksXfi3b4DvNNhrVmmzgGOrVqFak+EHHaqNWkYRzMkor7Q46mgdVq4bxhRye338MY7MZlFpWdGwuQPWgZVqkOMNxnRxlFnbKtaIUa+xOFt4cWL1uHUZGhmVj3KiUBDHD9+Uh+30sjKqwqbzneM1UxUlEMYNsPI/TjkTIi4DTik61AK9qga1SwAi/z1CeTkvmJZOtFYtzZDdIqutY5XXY9YWy/b/rWpViK12r0r4rnIDu1+8RVvmTFOl+q7AqDFVJPpNQNgmTY/Bkx5DuCD64RuBAyRBOKpDc7Mv9tBiUxfGADlc6Xy12dknY5H63u5xo2x3I6gqePX4aWagY2noRvLG4FAMs7Qq81jYSARempybx5X/9Fs7MFzBTJpt1EHabA81qFdA70BxkBjckyGjj+jW4YMsm9ERDOHPqKDxspW3WoLA4U6+iUSigXsgjSD52qyMoCmmRZcGIVx45j8UCtmxYh5DfA6NFvqop15A8kUFeLPJwbqBjVbHCEMGdookFdd0O3eqB6g6gbVjgC0XkmnrDn7z1FcOreK//zd/8jThSzxUx1w1fjMmF4/jAB993Vpg7X7Sz4OGHH8aWLVvExbnUjr40b/C1KC5y7FlKA+/pWYv5+ZPnvc/Sa1LcXHrw5/i6LBCde0wjqzZhcKAX69auxL/961fPEwi3bbwRFkXDgcP3/YawusRhvfyaa8TlvuTglFHrHMfqkpjK96WgzLCfO+64Q8RKcmjf//73yzH9V475jbfcikcfevB3nqslsZdp7Uw3/9jHPiaFMWIc3vWOd549XhZbfnDPPbjsssvE5bv0+OAHPwi6cSkIn/sZBQL9uOOOX3Nxh4avxeTEk+edt1j0QkS9QUTDEWy+YBsuvGQHQj1hVJtFGK0q2tkFjPg9cNOReOY0CtNTcBHz0WrKHoFzwVipis+PTv8Gb5Xz1y++/w28fyCKLZGg3OeSzcBiJwugdqJgrHBx/Wu3o0FDhFURVmcytSDGh/54FE6uSRikS0wUwxHbOky7C4VGB55QHO5IHC27E4bLB4uTnVNN2Bw22Yuw4BmMRFCpMcC0igMvHUEmW5ACNK/9N974Bvh8GhwamdREjXFlqkvWAdeeLKDwmDmf8vc5ePAwHjh0FIX/4/8+G2L1X92LBb7wd3DlT2Hdln6MjZ2SoiNdqfF4DL19CcwvzIsTmWP29PQMikUWVa3ITJVw/MCsvN0Fr1qD62+8QtaHe184gheeOChrmHe++y244eqroSoq1qxYK8GpmVwRTs2DsclJzKfT3QKUlWMmx/oul5/raH79zf/zV/jTP/2IoCLYcfOud90p32fh8Lvf+7qsn1lYWL96M6675noJBOUYS+QSEW5cP0unk2nA43ZJ51csHpMARM4rvGZUlcr8r4VV8o/5ILKMmAg/OfSqE8eOj+JHP74PDzz0U/n3W299F2668e1odrq4AZfHKefrP+77Pr71ja/Kc173+lvwnve8X8b8VqvbZbgsrP5Xr9Dl5y+fgeUzsHwGls/AH3QGTuzaZ7KV/PjYKbgCXlidatdpRRG10RDXDpk1dOxpdFJIGm83FVwnD4wsRgqCuiE8RE7I3MRJu6nVJpsfuuDS6RQ2rVuPaiEvG9jk9DRmx88AjaYEQ9Fhw6mUk3C70UIxn8cVl18hohQr94SkyyaDbKZdTyIcjWD1mjUIhSmM6cJFDQTJJa3Ke7I9khs/Lsj4/xRc6QyToA2mCNs1tHUFer0FR7MBjVVS2RPqIqw2Cap3OMQS0qrV8cLOp3DwqV/hza+5Hgmvhno5DY+HLYltCetiW6HV4UKWwondDUN14/RsEr/asxe9fX249ZaboZhtNCsFtGtlcem2xMXGUBDC4BkowDCPjizmRFilU4nCpdUB1eUXh+347DwOHT+JUr0FQ9oaGUTUQiqTwdq1azE0PIRET4+k6harVXzma9+Sim3AH4Ki2OGwObF1yxbc9tY34YGf/ggf+cAfwaG0kJw6hUJyGsXkFJ7f+UvolRq8qg2bVq/BYKJH3LV2g4tYK6qNBnoHBxAIh8Xp1+XiWXH8+AkJSRoaHEL/wKB8/gvpLBp0aDG1vNVAgXxcpxsbd1yOummBK+iXtkQKq00yE5kEHgmK4MLNMjEAequFVr0rUggKgm7cOq9LMhw94lAm9oFhAoT8043Ea4KLdYpLrFLPz88IlH9ouAcDQwk89NB9mJ45DVMYtKzWm5J2Xq9XsW79KhSzRXED8D3l9TodpJPzcDjtiEbDcLm71xIFMrZIGYYdjSZdzAyb0aC5oli98hK0Wrwf7IsLewsisSDmF6Zx6Mg+GGYTFoWhUHY4HU7MT89jajKNFYNrkV4oopivoyfWj7Wr12D79vVQlBbqjTIsiinhcaOnxrEwn8NVV96Avt4BODQbCsV5TM0ch6lQeKkIK9Nm1RCNDKEnvgrBYELcqNMSBJCRRTAdkXRMEwlAAYtCG+8ZurxZsOD9TdYVw9/oUhCOIfmSRgcuOhVbLQkLC3qD8LndSM7NYNOmNUilJqDYiWvIoVLLwO5QUG3W0WiZsKsBVKp0P53EM0+/hEhoAIbOxTULJbwXxFvWFVZNCqstOPQm1g0kcMmGNRgIuqEZdXTKBUnXVvlEOiV4v9tsmJqdwZq1ayV0gZsgYUPTEdFuybjYPzQowmquUJRgKF8gLHxVF53spolsriCidMDnB+pNWFotOCy6tJPbFbp6G2AZqQE7irqCouFA2xeDEorjBw88LPem3ckgLu4f2vIzp06cgqlbpZWOgqnH50MoHEYynRKOHMOZiO1gsYDnmK48iq/cRFE/4WaG1xwZypVKSXhlHI/p5mQI29XXXCWOFm6ARIQVHpwbPT0JzM8vSOo1f54iM7+4qWViN9vlVKsd8XhChMRMpptGvHXrNnGqer0+7N79vLSZUjjlayR64uJWLRbycqwMReJ71upVOJ12tNt08uviZPW6NFx51eWIRAOS7G0aDUlHZ/ozHa0MQ3SqHvnsKahOTSwgnS6j3dTh6rPAw8/aqcFmV8W1Ui5X5fXJQXU6VThUKwy9hamJccTD7KSwCVvVCgfymTImRmckJIfniYIX2/15nQ709GAwHkdyahoTp06iXiwI4y/iD8DndiIc8CMSCiASDolzlwgANwP6FIP0EliMDgr5HGYmp8UhpDKZXpKaTLTqTTTrDB2yibOVYurKFUPwuJ0oFXPCVSZjtUOHoepGw+pErmFidDqFhx57BkXdBtPpg253ifOw3ukI39Xt0QRJQFGav78v6EP/4IDMc3QQe90u+OkK8lA47yC9kBQnK4udFsUujp+FZBq5fEGYj3PTU9AbVfSE/egNetGu5KSrwlEvY9hpR8wKWDtNCWthqGNXeOq2bfLzZdM9hZCuD5UTaJetuhRgJXODoEO6oTO/T1hdavl/ubh6FgUgAmm3E4VjFIsDTs0pLytBlCbxLnYZuxgkRmwMr80lnIkIwrJmoYOWDSkOoR/XWh3hgFu8PrQ0P54+fAotTxAXXH2DzLtsk+00inBb2/CqiohW3/3BT3BiIomi6Ybi8MNhc8BKHrVOFjdFX87lBqLhIPp7YogEvbCbHWHgOi2GnNdmsYB6Pg/V0OHl2ovCKsV88ga75SXBE9WKBRFn6cxuN2oyJvKY5Pe0WWAQN0NnGOkBLCLQ4UcHq2lF01Rh2Lywal7UmjrcgSg6ih1v+GBXWF0SGc9dMDo9fjQqRWm9Z4GF7tQ1w5cjlRvHHXe+7RWFVQYj5XKTwiGlu47rkZMnT+L2228X3icF0be97W3Ceaa4SkeeoTvxAAAgAElEQVTsxGQa+dzMKwqr/NmXP3gc5wqr0fhquFxOJOJBvLD76fN+n4sufCtM0469B374W4XVK699NbZv3fyKwuoPfvxj9MXj4kqlwLn0Jx29p06dkvuKj3PFyz/kmDdsugiZ9AJSyelXPFejo9OoVDJnXadkpC65ZmO9/Xjn234tjPL9eT6IGSBi4NzHKwmrPl8/7rzz1z8/0HMFpud/dd55C/k2IuD0YmR4CNsvvRTbX3Uxwr0R1I0aFKMBW6OEIHRYsxnkRk8hP3EGjCREq+s87Rb+THx/fA5zkX7suOb6s4f10q92ITA3jjtGeuQ+5f3ItRU7F/jFtRID0iSg1eEQ16qNc7hpYnJqAq16HT2RMLx2O6wGGZ+muCW5/jRsDlkX29xeKE4P6izA2J2wOp2y/mfgHbECitOJSE8fmqaCXKGKIydGMbeQEQY715U33fRGBEMeWKy6cGM7LIAsCquck7m/obGkW0hsiOD9nXu+j0MrN6Pxujf/Qfuu8+61xx+C69F7oXir6O1PIJtNS9cWu0Z8Pq+IrHOzM7jo4ouRy2a7QcOLnNP7vt695pfQD699y0Vw+R146meH8NUvf13EWN4zP/3RN0nXR9AXRiTQ7dRhyN6ZqWlkCgUJ61WdDH6tdgtoXH1JaKIFb7/91872973v/fj21+49G4b5vg++C889/6wUcN/y5tvwN3/1iW7h3aKgVK2jzbBiFpk5/hMt53ULZoeOW87hEoIoLHpWWhkGWZc1E9cFvIa4duMYl0j04MGHHsYnPvUpYQnTAc/xg87xb3zjQdmTskuPXWG1WgEf+dAdZ4tGHPt/eO8jbGuUz1JdFlb/y9fo8g8sn4HlM7B8BpbPwB94BvY98KQZikXQhIG5TBK1TmuxTTYsmyVy5phgrLe5bGdrMBcW3U0NnSrSsk1xjcEf0gbSTcvkZEgxlFVe/ht5N9deebW0X1aKedTIay2V0K5UkZ6fR6tah9epCQ6AmwtyXPv7+lDKF4XZ6XJosoErFwv4+SOPYHjFCDZs2oBgMCROFTJ9KLZOzcxIwJIv4BcnGIUU5rIw+IotNdx8NVsdaSOx21ww2LpM0URcLJx7DbQsOhp2BRZZ4KkYO34Szz/2JCoz83jHG98Al9lGvZSGQ1NgWtqo1CtocxHA9mmbhmj/iIiHJ8en8dyefdJm80d33IFELIhKIYdiNgW9XhMRtZjLSzIp3Zbd7ShlJcbi0OnLlGOrLA7tGheLLhTrLUwvpMSNUqo1UCxXhT9LRhw/C25mVq2igBbAfC6Pf3vkMUkFDfhCErRSLZXRn+jBe9/zTkQCHmxZvxKF1BSK6Wno9Rxy8xPYvetx5BeSiIV82LBqNRIh4hrq0JgGSieooSPR3y+hO2Q1USSiM3T37hckFXTtmnVYu269cCwnpmdQ6zBAgyJxG/laFYbqwvYrr0WdTDoy43xeEVbrbQYHVSQsoVwsgYlK5CCSwdWmwE9B3GYTxAGZslyYay4Pmm2GlVhRKJRETKWYxAeZXKOjY9KCS0Gn1a5JyJNi62DnE4/CMGtIZWZE5GFCbxey35IkXjpWGVrF65mhP3SmNRoVRLio97pE3GS7NsVjKxmI5PE5PNA7Cuo1Aw5HGMNDF6BS6cDvD4pgT3k5HAtIi/7efc9hIUlnIFuwXSI+VItVPPLITphtGxw2LwgoVgw7+vsH8J533SbH3jFKsKncVDPRto5suoIrLnstgv4YKtUiJqdPYWLqMNpmijZLEYUTiUH096xHwDcIw3RgenYayUwaZbYwL/KnuBBuNrstYLxnRVilo5HBMIYhoiqdYHSuUlChaMfiigQXCGdLhc/jlWTyVr0sbtlWu4hWp4B6MwfdrMvCnUKmCRUudwwzswU89/wRHDsyCY87AgvvQoMsVDrguo43CgtWJsrqLah6A2v6Yrhkw2qMRAPwWTvQayUo7aa4ZZj4S9GHSI1MNicFDbfLtdhCT6eCKongvEYSiQQcdLKzNczhhEXEbx0ub5eNWq3V0Wp34Pf40KzUJETGoTAEgSa4jrC6OhaLtGsXdQvKDN2K9KKqOHDvAw/DojrFQc9WfbasM/xmbprOEl7DXeGa4W50px46fFiQHde9+gYMr1whdk9unogJsKtOKS5xYyJj6yLjjUKX3+MWgZtf3GCsWNFNyGZBbOlBFyrD2qTDwNDFZSOM1mKx+zwJKWNmnFV4nNJOboG4Vjdu3CjHQbf2rl278Oyzz4ogy0KQy6VJsSyTyZ51HHETyARl8h/bHSILTDhUVe6VeDyKwSEKfBr8fhc0jeFlVYSCfszNzcNqYftiHXMzaaRTRSQXyEp2I7zSBX/II5+pQje6YhPn6kIyKe2ifr9XNoKNWhUz01OIBMOwWVQRVe2KhmbNxIkjYzh16gwUCwsYmlyzpPXZDBOJUADtcgXWdhs2owOP3S7BT/VyEZZOGy5Nhd/rRSgUQCwaQSIeh8/rhNtpg9lqIJdJIbWQlPtGUzXh2bIFXfruOX6xMMPNvGliYKBHcCqVcgFWVozo1tE0NE22z6qAFkCxbcHnv/5dFAw74A6iqaio6qYwrSXszMq2ShYbeR69wovesm2rBPvwfEcjHHcGEI9FZM7mhpzOOhagavUm0pk8kqkssrm8sBqnx88gn55H2KNhOB6CWS/BZQfCVgMRuuzbDREApYDK0BhumwUJ0i2qUlSXNOcugVVmsLPCKg2+i94ghoPRXfZ7squ67L5zOKtLgqhIst0XltdnCy+vaTqs/YGAFH15f/D5FHY4z/O4eDF3Q7e6RSFByfD4F9tfTY5zHPtk7rbBcHmRbgPPHD4JW7QPl73+RjQZxmXRAaMJl9JBOZ/Gvn0H8J87n8HkQhFqsB+lOlOvVbiFE08HPwMTyUI10d8bR9DnQbtBhq2OmN+HiNeFIHnolTJquSy8FODJMdQNaOSOc81C55iE8ulS2NyycR0CHpcwghWOiQz10Tuw2BQRVtkdxN+jTT6AnZZoMtFtMKwaTJsbLdOObKkBzR8BHB7cctft5wlqV1//LtRbdeSLeRln5k7vww/u+Z64IenK7OvZhtn5g/j4x//X2db5c92QDocXH/rQ+8TVSSGVLewUWflgSzsFwKXXohjEB0WfJXFwSQQ69zVfaRl7rrDa338hdKMlxdGZqWPy+ywJips33Yh6rYKxM7vk2llqpT9XTN58wUV49dWXv6Kw+sye/dj33NMyFjIgcOn3oJuUTlU+6BKl0HrXXXed9xovP+5zj7mndwOy2Ul8+EN//FvPFX+eojbnKY7DZNr+9P6fSzL9ne+9/ex7cf3xwx/cc1ZAe/n78uq/689+fWx+3xD+6M43nf35RGgLFnKHzrsO/J4+Ga8G+0YQ7+uB6rZj49YL0OjU0KyVcOmF27C5L4H2/Cxyp06iPD0JzdBhEcfqr4XVhXoTf3f0DG59/0fk+5xLHv72v+Iv1wygTyOaxy5zB+95suApUHIdx/lYWhqcGtpWG3zRGNyBANKZDOqVMhS9I4UIhXNMuw2WdcgUJfO82mrL3Gta7VIolfGIPGYiqRQLauR4WqxwBkJyDzQMC8am5pHJl8X1yvHi4kt2SCcT2JliNGGYFPe6az2uHZgdwLGGuAUKiuwAKZUr+OKXvoiJt78fnXVb/sDdF2AbO4bAV/4Bvn7iBljgV0R8ZEhqNBYRhyWRbC7NKfM4naFc10YjUdmbfOETPz4rIH7zm9+U63LTlTEceSZ1XgHinu9+CanZDH7xy6fwwv4DiIUjuPkNN2PThq3Il0t48cCLSGdSgmEbnzgjc+yNN96MC7ZeiHf9j3ecd318+n99Dg8+cr/Uzl7Y+/xZ3nAmlcNHPvxnEqS7Z+9uPPvsM/B4fbj88muxes06JJMzOH70MObnZ0VU7enpxQ3Xv0ZCOX/xn49i5+OPiTnmlptuxNVXXgm/zyPzCtFJRBzd/u734Hvf/77cD0ePHpViB8fzr33tQcHUsIODuIcPfeAdEvxG3vFSAfneHz0iexMWYJkJuOxY/YMv0eUnLp+B5TOwfAaWz8B/5Qw89e8PmtG+HlhcdiTzWWTLJdg1J+I9PbAxiMHpkA0KRRRWM7uOpa4jQ0TAxVAIcbJJa2lH3INdwbUj4ipFw2OHj+KmG29Eq9lAMZ8VLmPY74fFMDAxdkbSmc12G8VMDuU8A3FcCHj9qJIV5NTgoVimG8imUzgzNoaNmzcKt48LIYqm5ANRTH1+9274Az709vfBF6BIQvHTFBGBYgCfy72boqiU3rh7gaPdEbcst4eUv5pWA027Ios7CkpP/PyXOLr7RawIRXHltm2IaCoqxbRgAOpsjTJa0HxuaF4vHGyh6htEx6piLp3DxPQsZufmcf311yMaCkBvN9Cha5PBKJ02CrmccAPFHdxsivDMoIpiMQ/mVyqqE7A6YFpVWOyaBFk1uWm32lFttFGq1sStVKnVZfEfjcUQi0YlFKbQbOOLP38CK0ZW4qLtF6NVbWJ2cgrVfBFDPXH87cf+HJXcPPLJSXRqWZjNIqr5BVQLaeRS84gFA/C73cKy0qtNEVYpGDBFNBSNQCV3tE0nFR1wGo4fPyl4iN7ePgwOjsCuaZI8WmUrY6eDcquBCh2FmhcjG7ZApxPIpcHp88BCFESnJUK4y62JmEnPIjeaZK2yjZfXnLAmmw0Rd4mBID+WOkabQR2lslTHhSXZbMjqiaEUmzavhdenyULZrtKpVMeePU9DN2vC/Wy1qhJIpets7yJTOAiXwyXuNhYF8tkcZmdnpB00EPSKqMkNjqAxGkw0dyOTLcMfiIOby1bTAqczCo+rD522DR6vV1qr+R42hwVDI314bOejmJo+LUE25L6yOGGz2PCfj+5EaqGIoDcOryuESqmJWq2ON7z+NcKADUZssDu44O8mPJdLbVxz5a2w2zxYWFjA9MwosvlxKGoegSCdASG4tCBUawSaoxfBUJ+wZovVityfFITYaiXBTkQpLPKoeDd0sRTdkALeRxTMKLpRVKFoI84JxS5Ok2AgIIUWXt8hP9PqC3BqJnKFOdSbBdjVbitwqVKHYnWJo5cYgKefOYDkPFuj3bBZXTDNrlu1W6ahIEXIBoXVJuydBuIeFev6Y1g/0IPeoAuawmArXYJf6tWKCL5Ek9CFSRcHRbR6gxzROmKRMLK5jDg4KTiKK46hQk7eU7p8lopdlRA5C13kFrK5VHFOc5xSOSQwhMdsodmsoWNR0LDYUOxQWFWh9gwi3zTx4C8eh2mzw2qn+8bGM4nZqUlBS9Awz9Z3ui+5MeK9c+jIYXHy3njzregbGJCEd44FVekWUM86bnmNcCPKUBg6JyOBgLQkF0tFEfz7+roCKotM3aIY+WKK4BD4Pmzr572RTmcwMTkh4hpfh86YcrEovM2+nh5xk1SqVaxfv0FE1aNHjmDXrqcwOjYqm6BWsy2bYjrG52bnBAfgcrvh9/lRrVW7ib7SNk8nO0UtQ5zTq1YNwutzYGRFH4ZHesVRzTRgCr0UTVsNHdOTCzh+bAzVSktSgPvWhySwiS5F4lLIVIvF4zh24ri8NtEA4oJxOUXkpamyWWuj0wRUqwd2xY1jh0exkMwBJp2HDjjIs2ZXg6EjoGlolUrw2W3w2KyIer245MJtKOez6NSqaNar4sqtlIri1idihey9aNADTVXEQSVjlcIkeHJZKVbT1WwVcYLzIQt24SADuwJQydtlobLTRLvZgNvnR7PDkBYbHIEYWqoHf/f5ryLXscF0+0EAS4VdC3YbNDeRO3RBmsKQYzjYyhUrRMB6fvfzSCYXEItFMDTYjxALi2Tg1atYtXKltM8nUxnMJ9MoSUFFwUU7dmB+ZgrpuWl47RYMRoNwoIWgW0WvW4Waz0Ap5GClQ1aEVTooyTmluNoVVfmnDLTS7dHdrnJMWXKwUloWRCKdXov39G9bnyzhLhaV1d/Y/J51szLXWTdk3iQWKBqNIBBgwYrcZ6vM2WRWs8uGAqxwoXktUlxdFFhFXF10rVJcNSmIqk407BoOnJnG4ekkfIMrsemyK9Chu9zlAMwWHIqB0ydPYOcTu7Dv4HHkagaCvatRrLYFW+OgwNluyufvcLJXv4Orr7gM69euQnp+GhNjJ+C0WBAPeJAI+GHWKqhmsgi5XUCT4VUQfjG9wC2D47MOCwV408CqkSEE3BrQaUmy+VKAFXEiVNzZsCy8RM6cdru40GQccnoAu4ZiTcdspgSrFkTH7sa7//YD5wkmq9e9VsTcjt51m9fKC7j8kg3Ssr4kSvJae+ihhzA+Pi6805eLoBRkv//9758VHs9lhZ4rLi5xVB988MHz+KtLQitfZwkXwOuB70OH9cuDrkZGrpA2YsNsYHLiJXz2s58WQWUpXGtJtKWjkw43Cr7nCquJvmG847ZbX1FYfXTnr3Dq8N6zTtsl4YqvyePjg+Pp4MAFmJo+IN/7Q455YHA7pqf2yfN/27nStARuu+01+M53viMOXxbOevu3olLN4s73nu9YpYOPz1v6jHhcFLR57n9y36P4kw+8+7zfb+n5S9zcpSCxpc+C/8/PliLdy//OIs3999+P+7/+NZTOjGHu0CGUiQLgPbaIAqCIynU2i+5fPD2D2EVXCGuVbNWpZ5/An68Zkk4Lstg5z/G+5nxMEUw63hxO4ZcrmhsNxYpY/yAGVqyQNUqT2Q/TU2gWczDqNblnyFdnYYVjDYObFAqzVpsUuWz8GQYnWS3oWK0otXXkGk3UORq5ArIWzVfbMO0arA4NtWYDvX29goPqdOqAhetOdu6wwAxZ67AlnWMH8TpL/HIWe44cPYa7f3APKnd9HB1mGvyeh62Qg+ef/xZDA04kBsIiovIr6PcIho3dUURcNeo1bN9+gczFdHdKF5KdBUYX/vWzD8v1zDBhusAZ8PbikSeRmqydJ6y++dbr8R8PPC73Ee8Dum35OR4/egzDQyPYcsEWub94/fIz57/ffffd6Ovpx8OP/uw3nO1LBRNeI8RlsEvm4P5D2Lr1Anz+S/989rrhMRMJ0tM3hGNHDuGjH+0iBfhefPB+Xrq/zz2usdFR/ONnPy2/Fwv+nOf//tOflRCxl4fmfenLP+6iU2Bg9/M7cezoXuEd89563/veJ+u8e+99WDpWyKxyOrizWH4sn4HlM7B8BpbPwPIZ+G84A1/48CfN+FAvXBE/hlavRFsxUW21YHO6pKuRIhLbq+mOsCoUVrqbZeIBkgvzwlfUDbYFG+J64gKQmxwuGrPpDIr5Ehr1FjKpNK695hppnWw0avIcOoCocpJjyHbKAluT600YzQ6aTJlvm5idmoZiWkQAIGuTjlUyejZv3iy8V4a7WO1Mq7SCgUY/e/ghrFgxIu1roXAQqlOViZUBT9ywMGWSUHeHw41GowOzY8LBhExx1xjQLSZaVhMNqih2BcmFBTz8k5+iPJfE9dsvxlAojL5gAPnMPKr1MtpoweYgsymA1evWomOxocxAk0YHDo8Psb5+5NJZWTTy2BlGwQ2R3mqKUBwgY9Rml4VMLptDtVSSoJtUKi1ij2FhaIAur0cHq+r2STVesTuhef1S3acgVCiVoLnc4m5kqBfbeY9PzeJLTz6Hm259M959+7uRnU9h/OQoJk6cwsHdz+Grn/8n5BYmYGnT9Uc8QRZGs4i+eAg606CtCirForhqufu3G1Zp+U709sEb9Mvmj4IwBaJ4vEcYq3QvOp0Uzjywa2yRdKDG6n61glKzAZ14CJcbDdMKh9cHw6bA4eHz7GjoHRHwHHYr6tWaMJGISmgzMIDXnNXadR+KC9kCmzhW3VBsDhGLKIQtORTpgmOq6u7du7Fi5SBWrx5GOOoTgc9EHTuffBRtvSz/z5ZkBkixHYluPDJHs6ls1+nr90tLL0Or0ql5ab/k8xgexOT0dCYnYk0yVYTPF0U41AOH6ofF4gVMhlNR/OcGzAFQsG/XsH3HVvzHgz9GPp+Ey03HpykiAYMYknMZHDk0ioA3BqfdJ4xIuhyjsRDWrR/AwLAHsJaQL6TkfFdKHfz/7L13mGRnfSb61qk6oXLs6pyne3KSUEISwghfMAZ7sUEmGZzWBttrX3vvYrxrsxe4xmmN8a69rM3aFggBBgQCYYESkhBKo5E0kiaH7pnOoXI+oerc5/2dqpmWQN77PHv9X9c8/cxMd1fVqe988f294Q23vBNWy+8x/wJtTM/2IRit49yFF2RcDvZPYDC7B9HQBAwtJSAMWdSUlku4Lm08JKjKAxOFN91lh7Fwwnb3dqJsO3otUkrLecAnSe2RUAjxaETYQZVyHoP9Kdh2DfCbyBeW0QHlVwqqZJsoDJAgkyuOxx9/CY89dgymyQJG2At/cWlBIKotAYY4LgOUPQuw2oRmN5DUXMwO92EkHcNAPIxsOgFDDcBpmTBbZCToMq6FudZsyjyhqwH0Z9MoFYs4cGCfzGG0myADmsA303RNx4FJz0vigt3wNQL2QSaps1+oXhgVGVLNVk2YbLSzKJgOCm0/fIk++EJRPHf8DDYKRQE4vbnTh3NnzkgCsWN3EIsnBSTkuCW7Y3VjXQKrDh26CsFoBHV68tqWMGp5P8iMYdGKBSaCqjzctZpNhMkeVRRhcwwODcrznnvueTQadUTjMQHJxcOMAK+qysGLnsd8T/G10zUBnmu1qjCBaLfBYgHn5qGhIVxzzXXyvIe/94gwVuk/R8YOA+J4HWTq8HtLS8sCMLCTsPCmhzw2Eudj2kSoGg+DRfRn4+h0Wti9dxqHr9qDRrMoRQ0BxcTJwcXxl87ggfu/L2yW195wE7SUDUX1/N54sCawWq5V5DPRd45FlgQl+pTw0zvSdlArt1AvE1ylBL+Dp37wLIKhBNqOX4ogPGxTWu2zbGTjEWSCZA8a8DOoUVfxYzdcj1a1IuCrHvAJYF8s5NFo1AScow9dLKQik4ojFNRhmwztYtAQ1Yye56hnYWILyMoQI6Ygc+4gU1Xz+8QygW3OADUGJJodP1wjjrIbwF/9453YsFxYRhwVV0GVHZKBiyFD7ErSyYSwtGjDMToyIpLdaqUiYBfXSYKulJMTrCAbnizkYrGM5dU1bOYLcBwXwyPjGBocRH5jBbVCDmG/i6FEBImggnTEQFJx4dtcg1IuQHUI2bEw4gGrHojamws8Bqs3O3jhkZeZqwT3WRyUMSxRl//LAy3nqx8VYLXVCoB2M2xnssUYzsbDN/uj2GQQMBd7iYbnIyyWBd5X79F7fbGD9VEZ4sKk/54WREsL4cGjL0BJ9mNk936E+vrRVv3CBHYsjjkVLx57Ad+8516cPr8ARwlCjw/C7vjRZqHKsYWhzOA206xjY3MF7333z+Gdb/9p+NoW5s6ehF2rin1JVPWjvLqCjYUFJEMGHAaD+vxiu8BrYmhPp21LYSZsaBjOZhALeanpwuKnPQvnSJV+DYqoZkxKq2mfwgKRbkCh6iZEr14G/DhYKzZh+oLINVx88M8+fBkwed/7fgV9A1eLIoGsOZJ9bauJpYtPXk6v90DsPpGcU95//PgZ/MZv/OoVv0+/hj//c48pxt/lg8Utgjmv9Gvlmvmbv/mhy8FYlNP3GKuhUBLveMfb8OlPf1peg/eZ79sDS7cCtGMjN8MIUQFAj/NNLF46IUzPt7zlLTI38f17wM3X7vo2GvXC5c/8/vf/EvRgHL/0C1esDaQfdz1Wb//SP6NRr+BdP/MmAS7p+f/E02dRzJ0T0LIXLnVw/9twYe5J/MzPvuX/0zVnsweRy53Ef/kvf/oj2+qbd38P4fAgVlafkbmfIBHbZ2LqJjSaZQwPBOR77OO9tiW41Wt3XhfbjN6sS0stjIwYP/T7vP6bb75Z2ohty9ei1Qsl1gTN3ve+98mcvvXfbFf63E5MTCB/8gRWXngB559+Co3VFUQ4lrrhVbLuci112vhBvoynOgHc9NZ34Klv342r0MAt2ZSs12GDHvB1L4wxHpf3k7CioCHWJ4FIDI2OD4mBIQFWad3DeeTS+XOo5zeAVh1+24K/7SAS1D3lWqct0n+ur1Q7xVRd9m/iOexnsKyLfMtCxQEsNYyWT8dm1UQokYEajmJpdRXDo8MYHhtAvckzA729dSkm12lZY4SEfcs+wntDBcjs7OxlgPjxJ57CHY88htJvf/Rf9lttmUj8zScxHKhi9vAY2gzi5bUrwIXzZ+XfO3fNiG/o8vIi9u7ZJaFPPFNVqvQptyUI6vZPX/HH5fjh40exwPl93vN9+/bJfeaawIA6ArG8rz07iV4/oKcxHzzP8bG1GNHra73x+Eo7ka3vw2vq2RT0Xof9h+/T69evdl2z01P4uXfeJvM6czEWFlfE6ugrX/0nvPbG6y7POx//xGeF4FOt5vEnf/xh8UImyYCfs+ed/KU7vyVWdSzyBretAP4VkITtl9xuge0W2G6B7RaQFvir3/mke/r8WQk+OHzDazCxcwZGNIYAWYgizWEapi2sD4KrhkbvVDIETTEipySWwIXV9ctp244w83j4p6+b6texvrqBZ55+Bm9/+9vFZ2dtfU0WQoai8AAieRhOG4W1HJqVOhR61DVMNEp1NMp1bK6toVGtSVhJqZiTzQcBRIK+w4NDwrAqFHKYOz+H+777Hbz5zf8HpqcnPQadePgowqTi/3m0o+8iJb9Mk1TaLgJMBPYIVnCUDmzKLVnV1PwiT3nsgfuRNcJ4282vR9KvSqLv2sqS+NsNTw4jmYnD9TkCNBbLFRihMHQCi5ohCcyUJROQEL/YUEgq9TysE9xIxmPCrul5yTIkzKrVUC6VJOSnWKthLVdAvlSF41ImFUSVno+qLkCrEtAQDIbQMi0By+g5SzlVuVTGiaVlfOH8Mv7T7/9HHNp7EA/f9wBePPKsMGQ2Ls7h37733ZgcTiHoM6F2mgi4DXRaZThWTfyryJxlaBRZgL62D/62D41aE9OzM0hk0nKYMy0GeNmIRtiM9YcAACAASURBVOPi10kgSKV1ATegZA6oGtpM95QvFR0CSh0XSxs5RDNZWG4HejQk3r48vrPfEGgkWMHwEZvJ6K2uV2EggAoDzsiYJpiuqghoKqq1lvg0ptMZaedioSgH7nKlIpuswaE+hCM6DMOPWiOPYy88jWuvPyzsTjIS2m2yKAk2DEhfpuRqYX5B+i1tKMh0JIunXCwglYqLvyHZBJSvra3nxLtW1aLQ9RhSySEYegKra1Wkk5PQNDLHKNnkGHIQiugYHh3AY48/BLvdFFBX2EeKgnyuiMH+UTQqJp74wVHMX1iB6g8J4LRn7y7sPziNA4cHke4nq7MhQNrZU4voz+zBsWfPotEwEU8EBXi1O2soVpZFSnho/w0YHzmMtpVCbrMpIU0EHwno854xHIloSY8xQpYdxzzhEsrn+UXUiEx1fhE6ITOM4M2+2d3yN4HnQmET5dImYhEdsXgQm7lFNJslBMMBuL42VlfWEU9mUalYcJwQHn30OTz5xEtQ1TiMcFKSuZ2Oz/N1dV0BYighFmDVaUGzm0hQphzyI+Kz4LOqSIYNTI4Mo48p9mJnYApArQc8lnshl5O5apSSRlWB3Wxg36EDqFVKqJUrHnOVwDGBegbOdHyw6ZNIUB8+1JsmGnVP4shkeErNGPLQciwJ1qi1O8g1LCxWmyjZwMSuvSIvfOqZZ1FvNoRJw1lnbWVF2lTTQgio9DdVBFgtlOg/28CPvfFWYcpG43Fhf9JHmGwYspL53nwdgqA970kWHciKIzORhx+G/JFBShbquXNnRJpIr1b2UYLkBFs5LxlBHhJZz+rI3E6zhWq1jJXFS+IFGo2EkU6nMTMzg5GRMQGtCNZenL8oklhKoPncdLpPJInr6xvCqOK4r5TLYqPAvkLWoBcYxLAtnwCQDK4qlNZw8PAu/NgbboAPJqo1Hk5rAhARNF1aWMXRo8ckEO7AgUNIjQTRsBiOpSKZ7hNGOwFW2hrMzc+LF+Xg0IDc97GxCWys59C2FUSDaURDGRRydXzxjq9K0aNWs6H5dZnrnXodI2TdO204lTJCvg7GMmnMjI1iJJ0Uq5ZYMIiIoYmvd7NRl4IVCwu1agVwTcRjIURCQZEYkgnpd70gFs5bZDgTIBPPcLOFPbtmUK9VhakaDtL2oIBapdq1pIgKMFdrK1ioNPGV+x7GqunCDkZR96moUYpuGIilEuKjOrtjEqVCDvVqBYloTDxsCcozvIsMW66TLEARZKUNA5nlpTLBaB3xZAqxeAqDQyNocT3dWIdrNZAIBtAfCyITNRCld2d+HcF6FWFarnDMczz2kugliMpjqwrLtAtadhgYJeVJAqzev2npwV+nDYCsvh4G+6oPz6/b4xNtDbB6JbBKixN+j5YWBPjZ/ixO8kFAlVYAYgGwJQhrKyNWXpvgZdsS30WEwhJ0s1y38Ndf+TrG9x7Goetvgp8FhKEB8UPneGGYDPcyn7/jyzg3t4LM4AQqTVdYxyzuktXMUBaCAapG+4E23vvu2/CmH79V5jGSWINUCDSrQKOOC8dfwonnnoXeaaNVLiMRjnqvQT9IdGTuIoiejEWRjkcQCxowaMdEkyCF6yQ9wgMS4MXeSS9JyezSdKhBrsH0zPcLc9Wnh9D0BVFrqzi7XMJnvvpPOHr2KPyKimh0BvHUqHf3FPZdR+w8WCDLr5/AoUMHccsttwiYRJC0v38nAv4I8oVzaLUqSCXHEQ5nsbL6gig/CPjxQXA0FEohGEyiVFqQ9SOdnpT/b26ehWky+PPKg68bCqaxtnYazVbhFa+TRqORfxkT7+D+n5UCd8uqQjN8qNcLWF8+LSxuXm/vGqKxQfQP7ke5tIjN9VMyn6QzU2ItUsjNS6Ae/Udpe1OvrcAfCKF/4hAK+SLc1ipMWccyGBw+gFJxFYXNU/LaIyOH0Z/dAbPVwOLS8yhXVl52zeFQGuFoArnNS+JJnslMIxodRLNJtvWpH9FWfYiER2HbVRRLbNuWAMrfuPshRGOjUnCsluYwOzMsn4+2C/OXaigXL/zQPQqHh5FJTyKXP4vZ2Su/f+FCDpXKorAKuXb0AGxv7PSj1dyU/f7I4AQ28qsC7k1NzWJu7qx85v/rt38HH/nFX8CZxx7D0gvHoFst2RN3fgSwSun9lxY2cLZSw0w0hHeN9CGqaT8ErLK4xuIz55RQJIQC56tIDGWmugcjCEYTMqajwTAK66sgPzXC0Ep0xMYrGtJRb9VlfVA0XcaEQlsNsVruoONX0VIUtPwqbC0IUw2haAEXN8qYWy0glMoCqo6TZ07juhtvwK59MyiVN6EGXKRSUZlHuLdXZe32wvC47nG+J8mD+3d+j371n/rLv8Rzehy1D3zoVee5yD/9A/SjDyKQNDE+MSYe3izcrSxRJm9hx44pCUnlmsMyMws7tN6Zn5uTduI+l3vQL3/mqcugJ8flXXfddZkFvbUAwQshAPrJT35Sxi8fXM+feOKJy4xxgqm33nrrZRsPegozQI79oweeLi8vX2aE3/2Nu1GpVl4GuvYY7CxCELDlg3PG7bffLuxUvg7BdFqD9B6vdl187y/fcYfMZwz1ZAYAwzk/+z//Fnv2zl4GTX/nd/5UyD1f+afP4F3vegc++tGPyufg+OgBq1+885uyLpPUEjT+1wW+f3mV2v7pdgtst8B2C2y3wHYLvEoL3PlHf+8++uQPMD47hcGJUQyOj8KIxJAvlnBxcRHFYkHYIJTbMQldUh0jZMWEZZNM7x/KYuuNqhzKefggKEjvLwKeQSMMeu8sLCzKJm5ialxAA/6cElQypAgcGH5dUpQblTraLRukXdi1FvLrOQFAyBijuXkuv4FiISeyDspmGC4TZuonZbOUKVs2Zqamxaes1WgIKEcwmP9+/tmjYoI+MjoKIxwUMI/S9rgRFpCC19Vq2/AFNXTCGhpWA9+462u4eOokdg4O48a9BxBg2JbfL5LLaDpB1AeOa8FPhiuYpgkJFiL1gyb3BGcU+jeS0SSG8D3AwWPXxEIhOTxZlJYJeK3KNVFZRTkyGatmu4Na00SxXMNmoYRcsSzgapvMHfqw0hrAx0Augpq0OIDI4s9ubOIBW8Gn/uIvoSOAu77wZbz49DOIKAGkdBUDsTCu2T+LbFRDVGtDdVuw6kU4zaowc+gByOsi0OZzFVgtW2Q507M7oIWDAm6Q+sewIHog8pp5LUyYV5i27PowNDGJlWJBAgOMRFzCCArVGiweF1UVPjUgacwM26D0kQAXWb1Ef3gvCbhLCAm9sbpgH6XSelBHQNPE+4oeq/RXTSSSYujAsJ9SsYR8viDsqlBIw/j4CGqNEl548SgajSIsp4bN3Ip4gWb64vI7BMdbZgUrK8sIaUGRgZdLVRTzRQwOJTE5MYFOhxJ4erIGEYvFUak0sLlJ2f0A2m0ViUQ/kolBbG62kE7y9zUBL2kdQDYQgdREOoZITBMrgNWVS6hUCsL3yqT6MDI0jm/e9c946YUziEXS6EsPYnV1Q5gFqYyGRJ+DeJqHdlv8Qhu1DuplA3Pn19HpkF3uQ7WxAkUrQQm0JIjqqkM3Ynb6elSLOo4+c0bY2uJh6vVI6S/imyiBL12vZGE6ks0ZEUCo1qgiHguLtD0YMjDYPyCb/VaF3qELWFpaED/BbNaT0FEuHwrxMzsSuEVmcyBgIB7vw8ZGDcePX8Lx4xexvFiEaTJsLipBbbTfIKhJP2XFB9QrRUQNFXrHRtA1MTWQxO6xQUQDHYT9HdRLOSkAEMYJkXmYILPMQTgYIfYjLFotoCCdiKFaLmLf7llh3pOhzLmHnpv0kaV0sc2EYttFnUzSah3FcgmlSg2NFtuagUmW+J7t3r8X6cF+VE1L/C+Lpo3VhomVQgXX3nwLZvbsx5e/ehdW19blPUoleoauCeATUHQ0GGqkGTLvbeZzwja/7d3vEo9X9mkeCqt1D3DwuT4BwUMS7BHwfG9pGyFsShWZtGcBwHtFb0GGbtFrTD4PfQckAIusfU/IzX7I1+N7EPSkzYTZqmNteVFAwnQqhUymTxj/2Ww/vv/oo3juuWPiA80Hk4r5/F5QIQFUvg/Dm8hSC+iqx4CWsC0vtZzvTRYfCxgcd6GIH1PTQziwfwfCUU0AeRbLeCilzcDy8hpWljaQSKaQHonC6Zje6ygB8dCenNqBAq1SumtMOBrG6soqSqUaRkfGAVeDqkRlbLzw/GksXlxHKBhHo2ZJMrJOr1bbRDIYxHg2A6daRrtSxkRfH/ZNTyHgWIgbfA0FbasFl8GHqipBWWQKr66uIBjSEDQ8pYQW0OTeEIAls5jrkGcDYAuoOtifRTIelf7ccejdTNuXBqLhsBQzuD4woLAFDRdyZXz5u9/DQsNBJ5pE0XFR7QDhVArJTFqKkbMzU6iWCijkNmWuDGoabrzhJmHAVopFAVYZJskxQZsGI2TIekQVQbZ/EJm+ASlelAsFXDh9EiN9aQyn4/BbdYxnk7BrRQRqZYQbdYQEWOW61g2DEsUKCytk30pJVFjDEhLnUEbOcEiayvplfeDaIOx2gquvmGs454g0n7/ffWwFUHv/fuXWhWu/n3/8fjTqdURjUSkm0oaBr8U2lQKLgJxXni2sWymgXmHdcu2mWkKJxrHacPD9F0/hyPlL2P/a12HHgUPCdBsaGxFGGe112P+/8Y17cPe3vgtXCaHt6ggEWZxRpY9yT8R9Cf8dCtG6wsX7f/69uPUNr0OjUoBZK2N2YlykzBG/D3PHj+PpRx8FjWrcVhNB9gWCo4KO0sseaFZLGBkcxGBfStiqCqXPKtUjTWgSEOqT8cZQQptzuM8vRSIWHWXgsUOqAbiqAVuLwVJjOLGQxwNPPI9njp9HzfZJ/1NEUt+WwiYtOnifSTcW33mrBttsiJ94yEghZBBs4q2mHzRDfnjNnnKJa1yrWZS1NxhMQKWFEXUXUmzxPJ1lbuuGil259yxQsL94YFi7bQqrnY+QQR/LZRRL81Is5YPgzMz0WzzFFKMEA7xSBivSLYHBq1UovgBC4T4YBhn87IdMdeezeR1tL5RNwlc9cjn3L8JtFrufgPQj8Rbv2kyQDc0CAYFZqiH4MylS+hhg2UGtXkSlvCqfkQAx70EbNfkZAWxvrfW8iLlX4V6i2SjJ/w2DbWVgM3cGMzOD+MhHPnLZk3Zk9Frx5uaolqCeZkX2myzUGUZUlAuNZgVmswKV4bFqGIqPQZ5eocu268KgZkhlQOXenXN/SfIHHJ8moY1shI5pIqgE0BdJ4sDevTh09WsQTyehR3REYgaUTgNhx0RWVXD+icdRv3RJrLHaFhVGV9jmUhxlgaWruZZ1y6EXvgKdoCe7JMcv/cMVRc4KVADJOqAHYPH+qzqa3HcymIqWYmKxooifesA2oZhNCYOLaF4xg/tfKthoZUZiCKw2NKsjxXGTxUXmIKg6OsEILD2CguniudNzYsGiRlNYyRVwYWEBEzsmsefAbmiaT3IUQkFViqnsIyzgs6+zH7Cow+sni5cgKz8H1/gLc3P4zGf+B5Z/4p1oXf+6Hzp5GceOIPaFv4HWV0dA9WFqahqZvjTyuU0pYC4srmH37mkZg7SJ4lrMteKlEy9JUS+RiMkcxlCrez5/4mXAZo9hzP0igfMeCzyTjiGXr1y2AuBFEUjtsZS3grB//d8+g9/8dx+6zNzuAatknpJ00LOc+Oyf/y3+7X94uZ1Iz0eZ3sO9xwc/+MHLvsdb2a333vc9/Pvf+Xc4dfLEq17XA/d+R7xtU5kMcvkiNjaKuOOO27Fr9/QWYPXPcPz4EeRyF8TKgJ7HH/vYx15mU/Lxj/2Z2BpQ7aj7qaPYfmy3wHYLbLfAdgtst8C/Qgv89Yc/7R459ixGpyeQGsoiM9gvm5KVtQ28+NIJXJifg64b4s9HH790lzUzMjIoAAul7LpGLzEe4jvC7GGSdL3ubSa5UWTiPX3dao2a+J7St5GbIP6ehGBxo+X60LEc2C1brAAIrLZqTUk1JtAai8YQZFW6URMrgQoTPGtVuEz6bjRRL5UEQDWExZVAUoJ0DAFMO7aF4sYmnj36jCSsT+2Yhl/3CztVDv0MnymR0aMhkkwgEDHQCakolgu4NHcWaxfnEff5sXtoFEndgK74ZSOkRoJokLHLTWWA28g2DFVFvVYTFg/BYAIQlDgxYErkSeQnEjglA8gfQG5jDdFIUK5dfOzaLnTVkE0kgRDKeemnyq1Ai56a9aaArNWGiZZtizyJbCQy6wiASvK5ZclGb61loXT1dfj1X/sQnIaFL/7953Dx1FkcmJ7BzNAgXnrqccyMZDGaiaE/EUQ8qECFBRoUkrFar1bRYHQ7fd80Ha0WPUp1jE6Ow6/TR8sDQgkGsZJP7wiyIBW/yj0trA4wODGJAu8PvVgTMSjBIEqNJlwlgEgqCZcsAh5GeeDi5tV1EdToy+vAbppwGUzFLXo3RImHdTJk9XAQKgOvWkwX9zzPwmEG2fhE9sr01Hy+LIdOsqoJhDaEJbKKUDiAU6dfkMCLbH8S6UwMttPA0so8HIcekQ76M30CrNardQHK6atIM33LbgrzJBjUEY5EYVkdFAs1xGJZNFsuyFDpy4yg1QpAVzPkfMJxOgJI8mBHdo0RDGBsckiA1bW1BVQrZDSruPaaa1HMV/CVL34dhVwVM1N7MDU+K/d9YpKetRas9hL8egXhqNiIQdOieP7IJVRLPLhRAsehU0HLWkE46heLhtkdBxAJjWJt0cbCxSKCwbjYC/Bg57EvIIcFfvGgToYqAQKyVuh3Wy4XBBTO9qWQ7c+IdyE9SyvFgvgFNyolVCslwNcWVrDTbmJouF+Ap5ZVFyYG2QaO40MyOYh8voF//vajOHN6GZ22DkUJSXo1wXeyQHkA46FLVRVYjRqCZBn4bIR9Dq7dO4Obrz6AICx0mhWsLlwU8MpjpgcQiyZlzOkBTcAtWm4EdRWJaASVQg7XvuYw6lV6erIAwORZgt30i4QEWLmKipbTRpn+jbkCCuUyrLYrrNJytYpwLILdB/aLNJG+wYVGC24oCkszUKw3MT6zE+M7ZvDAQw/j0sKiSPoXFpZQzOdlvFOK3mxZwjJnoFC1URdp/pve9CaxI2B/pqSR6cNkm1L2LIUNSSPmgZQ+trbQ60NGSCT7/f1kWjdx4uQJtFqm9CV6zXl+2B2olPxLYkP3OKF4HphsM0Lr4bAhQB0DoAxdFwYgD7rNRgv33nsvFheXxLOW189iQjKRFCYt+0svHILFjM3NvDDnxJt3S/672Mcw7MilbQxZ2nWkM2FcdfVuDI3QW85LIiZTj4dg22rj9Onz8l7pkbhYehCMpq9msVJG/8AQqvWqMNZ1SvjlPV2cOTuH/uwwAv4wAr4Qcus1PPvMcZgNKunD0BQdrt2B2zKlT41ls7h6zy5U11dRWLiE/mgYB2ZmxG91JJtGmCqDWlUsXMgMZPNxnikU89AM2iv4heXLa5ZwFjK/ecBnscl1YdMzr9XEnl07BQDl5+Pf9ODkeqnJ2kfVAb0wNZh+HfOFKv77nV9D3Yij5tdRgR+2piOcTElg4NjYiHio+joO8uvr2FxfE7jy8MHDon6grQ6Z3lbLlIM6Qz6GRoYwMjaGeCKFgKbLfMlwttzGBhbOnxVgdSQVg9+uy9+tUg5KtYSEYyPmdqC5XQsA3sM2wSj2G1fGkBjodDoCrHLd4dpOMFU8P8lWJoBP5IoY3eX5hkxm9hAPmOsVGz0WtVd43AqwvnLbwzVSwC0JTSQLXJPn9cKrxOORoTYElbaEXm19HXkPMkJZFA3pCMTTWKza+Ny3vgMzFMfu627AxK5d0Lg2h1lkC0ibnTp9Dg8/+iSOn7yAgB6HaTEcR5V7yH7o+jqwO5T1upK/Q2/vX/vVX8ab3/RGtGol1CsF9MdiMCtFsZ0gY/WJBx+CSiZ2q4lwQJMiIp/v6wKrnLd2TE5gIJOEr22LP3tY5xppSh8iUEgwkIoVh4xffwABzRBVh3QO8WLwwdWDaAWiMLU4jp5dxv1PPIdnT86havlgRBIyngisinc+8Vg+RzylPV9d7kWUjh8+FvD8XPO95G4PNCOoSpsYDyz3mMe94spW5jD7zBVYYyuo3oVbLxf7euCj5z3hw7kL98l7EOwki/PubzyCTHqPAIdURHR89JYmYMo1jQVazpdsH6+Pcf31d4sCkmtGeFUAXM/DmQUAsbGQPRdVId59kM8ifbXr4csQTYae0T9Z8SPgVwXY9MIFaStEb1yvHeAz0fE1vI9GFLMLKHvv3msHRQoh3s+A+YuPXWZEkgH49a9/B5m+nd6czbWaCJ/YorB4z/BM9nMWnjkn21CVgBd6xlWeBXfeTALvIjenWQf7LJUZQFuY0QwgpfWDKSGNISUAoxPAgT175Z7TliIcCyKZicLwOZhKxzES0lE5dw6BcgnZWEi81VlE6D16IXJksffaWDzZpRDlgdB8cN3i74rqIhpBQAIi2e8UySmwFL8U4WmIIfx37kU5J7EI32og0LakyMBAP85tJr34mQuhauhYbehtBbFwDJbPRallos72Y8igFkTDp+O50xegxjLoaGGsF8soN1sYnRjDzK5pGCGOa6ovONeRFOFZUcmaqqqyx6aqhMAqQdbePLS6uorjx0/gqw89hNq//wQcBmX1HrU6En/6YWTjLUztycIyqXyIiTqQr8cvWu2Mj5O1zIDWgJy7mBlw5gyZ1oqEFvJ+kkn8rc+9HFjl2/RYoefPn39ZqBkl9/TIJUuVj1cDVj/3j1/AB37xfT8ErDIYl9fHLAfaDfzJf/okPvJH//FlwG7PUoB2IVsfvUC5rcDq57/wT3j/+35OLApe7boeuvc+sYYIRaJYWd1AoVDGnXfegT17d1wGVn/vI3+FP/2T3xaGLH1aP/7xj8tb0/aAHqtkvtIS7Kd/8jZMT02gY9e3gdV/BSxh+yW3W2C7BbZbYLsFAHz4vb/nLm2sIpaJI5SIS7XXctsoV2viW8mNhMhqRHrHw2FAQjMYAMNk4mw2LanriURUvL4oCY5HGbLhhQxRIhoMRcXXrd5qCMOQuyMPILNkw8IkSEqhGe7SqDbQrDUklZ12AAS2DFWXQCZ6pipk/vlc8RqiJ6DVpJ9eBbVS2UvPrTfQ4eYwoCERiSCiB+V3yKzLbW5g987dGBoeRKtDsK8mYG2zWMOp46cktGhyZgb+iAEtHkajVYHfdVDZWAeqNWSDIaSMsIBPBm0QtAAaHRumY0JROlBcBwbboOml9vKAS589bn5bFgNfKCMmU8wVL0DKiL73wP2YnhrH5MQYYrRF4IGAG0mnI0CCHCHJSiFgyQM4/AJakEXXNC2Yli2gA9PWi4USao26MDZz+TyKlPze/Hpc/5prGESPe776DVQ3Cnj9tddh58gIHrznbqSDqqRBD6TCSIQCCGsKjABBbhsler5WGTDjh2YYqNYbyA4MIp3NCLuF99ADyelNykOWTxizil8Tpm1HUaEEQ9ATCRQaDfgjUQFWN8tldHwKRqcm0VGATbKsbLJQKfCC3Dca9pu8l5YjB01uq9mOZA624cphl+w4YRK2O8IcGBwYkmsgwLO+znTxnABEDCza2FhFtcYQJQXpdBQX5s9geLgPmk4GSAvF8iYWl85D8ZuYmBxGXK7BY+tSbk3zfAJyDMrgOUYOWfKZebgn6BVDs+lC1+Poy4xC15Mwmyo0lVJs/pyJ5kC9WYHib2NkbBDlag653ApqtaKwNa4+fDWeeuIITr50BgoMzBJYndjpRcYolJ8XUK5dQLVxEQHdFHaoz6fj6cdPQQ0koZCXHPAjnjRQKM4jkjCwa3Y3sn3jKBVcXDpfBjoRAZ58Pu9AJoc/AVa7YVR+RUAEsoAISNMfk/L3RDKGSNiQYgrH+Mb6KlaWFkWKRyuDcimPYjEvwHMwpOLQoQOIxkJSYCEoZ5ptlIoNpNPDsFo+fOnL9+DsmWUJ1qKFQs10oEUiqJAh7dgieydzhcnsgY6JvoiB4WQE1x/chdce2oNIADArBawtXhKQh/NUsVSVw6Uc+tlnKYG1bZEdJmIhWI069u2aRbVSFOCAn9ML5SGhj3JaTYoYZFoTzGbRgmEWDdOE1e6gUC6h5TjoHx3B2I5Z2H4/Cs0WshOTMJJplFsmAkYQ4VgCl5aWcfbcOayurmPuwrx4jTaE4RQUSbbHLKftQQfxZEJ86+iHSGY72aY8pMXicSm0UOJMlh4PWWS085p5eI+GY/I8glq0vpifvygHfoMedWYLTXrL0dOZrKquHyvJUnwtAcE6bbFiGRoaRDoZw6WLcxKQQc9SggyPP/Ekjr90vAsAsEDBgkJY/NlYIOL8xbmBXxx/ZIlz/PaYiz2fXmG2iXSc79mE3a6hLxvGtdful75KOw5OULyPDIwjgHvixGmMjY0j0Z+QlPJCsSgAj2oY3TnRJ3MSPwMZXCyqrKxsIBym/UwEzXoHl+bWcOL4HDqWClUxoPoCYi0C05KwoN0TE/ix669BbWMNm/MXEFF82D05jnF61qbiiJD52Gx44VXVqvQxFs0YFmbT+5LsX4K7ZN4T2nDI7OSMLdQ3tMmqgov9+/aiUWXAlQ8Bhb6YnCdUYZiyOMT1lQFJ1bYP59aL+OxX7kY7nhW/1ZZqgFWUeLYfu/ftRTKZQCoZQ9jQhbF64exZsRSgz9/s9A5kU2loCkFeS9icDCmjZ2CmLyvrBwt8tXoDhWIZpXweZq2K/ngEA7GQsMAzYR12uQBUCghbFiIdF0EhPRLcakuRkkUX0rc8cNXzQiYrmjJcjiWGJhHtYwGMYJ2wWMUz2Svk9DxP+W8BvITp2ZXPd8G6rYDoVuaqSPiFSEkmtAdOCYAnV7P14VkK9NiRlwGf7j8EEvZ14DAikoWkUAxncjX8j6/cjamrr8fk/oMY2zGNdH8a5WpJPvszR5/DU0ePYe7iKlo2w6mSMvdzbuM99GsMrFPg+j37/MwNlQAAIABJREFUBQIyo2ND+KVf+gBef8uNMBtVwGkiGQqiWczDb7Vw+vnncOThR6CxyEGpMwFRKXp4ICXft1zIY/+enUjFGOBpw9fhnEZWvyCDHrBKgLMjDthibULvdYbncc3puDZcxYUbDKPmC8LUE/j+sbO4/8ljOD63jGZHRSLdL2PaA7xYHCCg5AGrfE3eaBbBicT5HB8CZD4SSBZbEe/e9e7TVgsHL7yud6+8+3QFfLuCLV62f+gpKbr3VlLdxQwX2MidRrE4L08PhTLIpPbB79cFZOoQWEUXWO3RJIUjTUDV62dsJxbsaA0lYGO3KMC5lGCZR7D3QFWqJoTJyvWhG+DoAcXeZ+mpj9in5UGGusM9nQdeSn/ne/pZFPOCrrYCyh5r9Uqv9IoJHrBaKMyjXF7ufs4UUqlJKVbLnRGbGr4291zMPfDsrXgPhDXccQRY7Y0JFhtpmcUH11XeJ+GyEwj2BdBgSnpQQ9NswGw0oPsUJIwwrFIdN117vbSLw72sRmUSgyItzPZnMMpiRD6HiG0iRZ9puwXF7zFWe3YeXIv4xf97jGZPpdUrgvCaCKz2GKtUvJH1avi9okI7oMORuZHGF3Qa9moEpBlonH/MJhTHEh9skyxxfwBNjiNaFykq2lYbAYfBc1Gx+6japngpIxiGrRqoQ8Wzx8+g6dNg+zSYrgIjHsfY5Dj6h0gwUeB0uGZZ8rl0zZB75PUln9jgMFyKwCo/Bwuh9Csn8Mj18OFHHsVTwSRqP/dLl+905O4vYuzcEezYE8HY9CDWVldFGi9DncUURekGeRliS8XiJ/splQfcxyZTSSRTZDZ7ipPb//IHLwM2J3f34eZrfkI8gemfy9cmCNoLLLvqqqtE6s/HVpBzK2P187ffiff/wnt/CFglOPoHf/AH4o3aCzr7l17nZdNx9z9b3/MPP/pxXLp4Xq711a7r0fseQjgWhesPiMdqrdrA5+/4R+zfv/MysPqR3/8r/Mkf/7Z8nq2PHsP2zJkzYoEwMboT+/fshtUsbwOrP+rmbH9vuwW2W2C7BbZb4H+/BX7xJ37NbbkWfFoAgaAOs22jaVniM0jZt25octCmTJNVcUpCaQYv+0nXRV9fCulMAslEDENDA9i9d6dI9WkRQG89p+2K1yjNx7khbFmU6wGNZgMbmxvCLCFDKhIOC5CV38wjt5FDlcnFVluAxngsIUEbwyND4mvK564tLcuhjknDLJTzy6430SDAuLGJarGEQAfC4LEbLfFb4iVPTU4hHo+g1a7DCRAoUJFbXMeRJ44Iu28fDeB1JjSHJXk9pCmobq7DV6uhPxxFhJVwx4VLViVBaD8r/5Q4uZJOSg81bvYCTG/mYVG83ghKUKLnAaRkHRAQrdfq+MLnb8fB/Xtw6MA+9Gf7PMm96aW1E5CThpaNnF/YYHwNkZBRGk+Wg1gAqKjSL69UFvCm2JXB5ywT5zP9iBhBBNUgTh07DjRtHJjdieFUCmvzc/BbTQymIgKqqj4HwYAPUUOXzTklpc06DwXeoapYrWJ2z27ohg6FYUEuJdQEGLzQJ95gbtp5v/VQFG1FxWqhhNGds2jREzIag+1TcHF1WdiBw2OjCBg61nObaFgtROKexCkRi0pKuVVvwiULjIngCpl1IWzm8/J+esgQ1izZfjxUEkyemtwB2+7IhnJ+fkGYdrMzOyVFdXllEbn8uoA7sXhIpI1TO8awtr6I1bUlmFYNTqcG3WhjeCQLLeC/zNbt7+tDLE5pcRmJZFyYajwo8L3aHXoIEhCjjNJA0EgiER9EPD6IaqWNCENzeptxP2CS8epaGBntRyDQwdrGEiqVvNhsDPYP4tvfuheRYBzhYBzDAxMYH5lGnUzhoIFydQ3F6nms50+h0dpEIhEW9tnpE4uIxwaBjpea3j+QRqW6hnRfUtrE0OJYWapgYb6EoJ4R9h65yXLo8vfADnrqETDhQZ0gtiJsDU1TMDk5LhYDjUYFpXIB9XpVpJZk3pXWV0QiWioVUCrlYbdNaavdu3cJI53FBILP9To9WOswNAYVGbjr6/fi0vw6wkF6AgeFkdJhm9um3E/6thIQda0W/E4LEwNp7J8ew7X7ZrBvegwJI4AOE9sL9EELyLx0cWFJPG8NjSCaIs+nLlRVXESDOoJqAEP9GTTrFQG4+B4EhTi+xFLD9QmoypIIFI5VXcYcvVJdv4JcqYT1Am0tQhiZmRE2TVvTMHPoMMLJpPghCwuIn8Xnw4svvYRjz7+ApSWGnqkolciUpZ9hXObWQrEkbNKbXnezgIMEdwUAJdWNalQWZFqWAHqSrM4Cl6AoHrMvHkuKrQkP85cuXkSh6Hk5M/SKz+klLssBtytn7bHJCKyyD9PzmcDq/v27MTd3XgDaWCwqYPjf/u3fiVdzKBQWuSuBVDJVR0dH5f98PsEYzk2cxwkAixyW9gIC3HpQFwEA5uv4FCYrN2E7VYyMpfHGN94oIGurVYaq04+SHmieRcVLL56QA6HfYFhVVWwvWGAi65IFJfrwcQFgn/WAOxY6NGTSQ7BNBRfn1nDypTksXsrB7wtB6QTQMW0petGgJR2JYDSTwhtfez2MtgO3VkZS1zA9PIixbB80dguCKmR5tTnWLdTr3pq1vrEhnt20QSC7m2CNsC27QCPvD0FVJhBzLpuaGBd/Zmqc2e/IciWDnsGALA4R+KFUNdcwcWppE/c/9SwqSghlV0VD0aAlUxibmcXhq18jbHl6BdOztlGtYu78BSwvL2F0dAw7Z2aQiMQ833AfD+i0UWgjmU4KoFoslaVYQOB7YzMPs1FHiqFfkRDSIQ2ZoB/pUABOpQilUYWfYUqWLZ6gtOagRJ0+ii7BPZf2Dp4dgMA2/Ay2JcgQ1yPee5NsUkPvWlJ4wCofW4HVHqu0B7yw/76SrbrVd1X6kwQ8eUxCMqbFIobX02XCCTOuGzDzyh3Sy3xbaY9BRqYWQN5y8fCJOdz92BG84WffhZGdu8QCgMz7tXUCFBV865578fgzx7BZZPEog3hyEI26BaXTDfgT2T2Jia70y2BEx6HD+/Fv3v427Nq5A2a9gmQ0iP5EHLX8BiprqzjxzBGceOYZRGntARdhKj+66gEWVRheVSsXcc3hQwhxc9G2RM7OOY3hZU6XSU02H/cEYuRCViBZe2S/KtyDkTXZhhKOotgOwA6ncd/TL+LBp1/C+ZUC2n4DmeywBwqK9U4PWAU6ihfuRTY913i37YNrcT3uzkXd+9ljGW9lILPtt4Lnvf9fuScEkl55hzyg0Ht4f/dYo4Jvdr3wPVZq1+NXQHIXHSneeGzO3vN7QKj4Sft8MFTPtqPH4mRfpGVHjy3N/khwlWsBX+dldhSvQOn5WXt9mSAXlRY9gNn73JyTyFy1fsRGvVcG8IoDP2x74TFveyxgj63qSiGO4Jsog8Qj2ydjgb/nsVHbYkvgFbMUWRs9AJzgplc85Z6hzbVL8aNumwjHw2L1YzebAuynQ1E0cmW87c0/gZmZWZlrW04T5Woe7UYJwyEdfQTd19agVssIBWg1wH19r5jh/f1KYFXsEP4lYDUc8kLZFA+AdTUNHXr0U/nllau8ArtLwNQGzJbYYjD7gXtwR1FgEuinRRSLaGYHfoeqAE080R2isgRdjaDYDBQaNo6dOoeWG0AnEIQWiWNwYgKZ/ixUAseaH1abGQIeqzYSjop1ENmqbEfOu9xbkhnJ//OcRFB1fX1N1l6uWZ/9n7cj94n/DkTCAAOr/uh3cd3ufuw6kEEibeD0mTNYWV6RPpCIJ8VfnWtcLk9veEfWeSo2yIL1+ToYHB5GPBHzFChw8V8/du/LANK3vvcgvn3nC+JDfNttt4Gg4lZg9QMf+IB4rBJo/bu/+7vLAOlWYPWO27+In/+F9/wQsPrCCy+IH2vPR/WV/qv8WQ/A7dkFsOPTnoCsVL7vy4DVP/i/cWlhToDVV7uuRx94WIg3tEO7tLCEZtPGP/7jZ3Hw4K4rVgC/++c4duxxPPy9u182znrXyXt3y+vegNve/h70ZVJoW9vA6v8+crD9CtstsN0C2y2w3QI/sgXe8+ZfdV2VBwIFPqaxW6awsjwJHwEODSFuePwBb2NmmVIlp4E6Gapc9Cm7brXqAqz+xm9+UIKkyMrhzyUoBT5kB/plo1epVWRTS+N1VtcJLrLay1TnttNBuVRBfrOAYqkIiz6iTge6HkQqlcTo2Cj6h/sllZaBVmSyxsJh9KczGEinUS3V4JJdVmsgJxYCJnS/imqhhGIuLx6uyXgCkYiBUExHdoSeaWWsnF/EhdMXMD01gwOHDsFCGy1YaDVrSIQ0nHvxeXSqFVy7dz+y6TTyhTIKTK1PJeCPRYVBSqmr6nMR9LuS+Ku5DgIdesUSMiKqwCAcCy6ZggRsunK5++79NnZMj2NiZAhBnUEn3OST1cSDDJk/HuuGhwtH0tg9jy4yZm2njRaBW8qm6D+lqgLMEFxlyvx6vY4fFCvY3NiAETBEm6/YLvz0urLbuGb/PuRWFqErbWiktDJ8AG2EgwYihhcq5lht2LRoIBuj7eDga67ygAzKBCUsg0FS3rUK44UAkB5EQAuiYto4v7SG6f37EUylEEql0XA6WFxbgREJyesl+zKoNusif2YADw8AbIdKsYS2aQF2W9hfBFwYNLS6viZMNTWow6eyPzHZ3QMJyaYrlao4e5apvT8Q31WmzdKHMhINolTOY2FxDqZVRTQaRLovivMXTiFf2EAqFcHAUBJGiIcTS3x76Z1I4I2MNErimcJM0JBsMx6img0bzZYD2/KhVnMFTI3HBqBrcRjBFBxLRSQcE1CdYCGZrgywomckwc94IoTNzWVUqkxMTyMWjeIf/v527Nt9ENFQEqlEFlPjO+ELGNLH7A6DzM5gs3AWxcoiSqV1GZuX5jehazFogbAweGg9QW/T3bt3IhpJSjL65kYNhVwLii8s/ngBxfNf410k60/ki+y3ql9YuWwfAtBkn8YiQSwszGN1jWFUVbiuF0hEnP/YkSdF8szgLzLYOb7ZYbP9A2g1LYxPTiMcSgpbtVxqIZ9rotV0cf+Dj2J9rQQjQPsGFfFkBvU2Rx6f3pHr0FU/WpUyAo4pwToEVG88vBf7p0ehdmwEaFdAxo3GYCRLpGLLaxvSF1QyW1iT4EG77TG8Rof6IVbIbSZ3k0VMME94dyBEaHd8cCjXpLRT5cEq6LHQ+HuaX7yBl9Y3UWpZSI+OIletY3B6GjsO7ocmsv6GALKNVgvBcBjHT5zEw498HyvLa1KYYuEjmchIf2DIFL1VeWh4xzvfKRJ3jmuyT3nw55xIP0eCebxPXqgbbQG8pHkyNOmBGo3HkMvlsbS06B28u/5vnOzJTOW97bECOW55YKXFBecjgoV8PYKDU1PjqBEwd9oy1xKs+vRffloAVkoTeYgngMqfM9CKVgZ8XR7w2d4EFIQh2+mIZQKDufh+nK8EgFTJ2KZViQesjo5n8OY334IOmhJyFgoR7BCIQV7jxIlTEqJVaTTlcxkMkopSMhmUooxmaAIkE2igNUWt3kQ604fxkVksLWzguWdP4fyZZZgNAplROK02DIJtlLuaLegdF4rdwjV792A0Fcf0QD8O7JjGzrERCWtqESRv0gbFFXCC8xLZvLR3WF5ZFiCcRUeuj3LNbUdCCdmnOo4tagoe+CfGRuWzE8QU5psH28v6SSa+ePexFdoOii0bS6UWTi1tYKXWxnyujILtIjU8ioOvuRaTO3YIQ4pgDcFZHqwJ1lPyybaKRqKIhSISoiVKkFhcQD4WbaiYYCBMtcaAF/qAOgKgZRNxxDQ/IkoHmWAAw4kQzFIOOmX8ZFizf4i1AQMmbZH8sljBUDmxMqBvpvh6ElyxpEjB9YiJ4JzTCRRI0YCrwxa2KvsL+48HZHmM1Z534avZAPRAUQKr4uPbbkviNO0zeJ8INrC/25Yt6yDHwuVHl9V6GVjluKcJcwCw/Aou5Kr43Hcfw6WqjZ98/y/KuCZbdXAwjXJxU8KJHn7kMRx5/hTOXdqA6ahIpYdQzFUkUId9gJJqiwoWu4WWaSLVl8Stb3w9rr/hGkTDBpr1MibHBhEiW7BRRXl1BRdeehEr588jybBQJqKT/98N3vJsP7gPqeOm669FgCCwY8LXoTjakTA9Wk14TreuJ9kn+ORXpWBDFjH3DxK6RgZqMIJNR4ETTeOeHxzF9549gcVcTUClVN8gHNow2V6/EPsdoSO7Ihenx6UoZqikadmyP+k5i1xhqnpMPs4TnqjeAzN7cv+toHYPNxUf1612DQJmdn1wu8CqsCwFSO9+X57S3Rd1wVXxZu96uHZf0JPDd++75/VMFQOBRs41nk2EAKu0MWDRoyutF69c54oHbA+c3co45a5W2Jz0w6XHrFyjB+oS4CU8LK4CBAnpPeqhyt0283ynvW8J7Vggw54hsPc5yQDmZ+Tfnv+rsJIJrHaZoELeZrsIq7b7elzz5N3pg0xgVb0MrLIwxnmdSiiHawm/0IEW0tEyG1I4iQQ0REkeqJp4/3t+HtfdcAMy2RTaoP98DYrTQLhtIuW2sXjkGeTOnYbm0naD1lYeoP1KxmrPCoA/2zre+XuiiPP7RVkUDgU9oJTgMJVpAqyqEjwlYZLcQ1Ehxb02/2ZRn7YVPKv4FLS4hpPhquowO1RUuND9hjCPNws5BGifQeaq1ZLXzVeaWMkVoYbiUMMJxNJZjE7vEHZk025CjwRljuB4JsEjGokJK5UqBTJSWcCv1SoCXLKPplIJSaMnCEqlDm/t179xD87e/JPitWocfQKZu27HG3/8AA5ePSzeu/Pz82IVxM5CYgf3Mqbl4Nz58+IrSqVUvpDHwsKCrBlUt0iQsBqQfd4//MVjl8HK3/ytX8FbbrsaubUm/vmrT0s4VY+xyrYnuHnzzTfLdff19ck5ig9e/1Zg9Yu3fxHveRVg9Zd/+VeElcvf74VdfelLXwJB11/+wC+i1mrgU5/6lARc0XOd8zOv4ad+6qeEKdsDVv/zH/5nfPSjH8d73nfbv3hd37vvISSTKdRNE0vLazAtF9+8+y6MjWUuA6sf+vX/R8Z6KhXDwEAfopEQvv/IdyU/oRde9YXbv4YAWd5iqubNmduP7RbYboHtFthuge0W+P+9BX7+7f+nHPe4uaK2jAwXenfyYMANp+cV5R1++ODG2dAI3ujitcb9KTcUrNgvLi/ix9/4Blz9mkOoVErCJgmGgiiWSrKBIvDHVGM+l/5AInWhpDUWkwMiA1gIQHATXamRgVmSCjDBVm5cCSJQBnPp0kUBB4QB47SRSSSxY2JSWDqTo+MIuMDK4hKqxTJUn9+zAqg1USFjp1IVgM1u1xFLMryqDaMdQMBVMZAdQjKdhtmxoYU1JOJhLJw/hfmTLyIR8GN2dAyFXAEDI6MoWg4KtB4gwMz0ZcrT1ABC/g5CSgcaAR/XFi+/gKJ6DK+OT7xHmX7OYwcTuqvFPFLxqGy+m7UyzDrDtgyvNt8NFPKYCB4riBI8HiDYRvJdbq67PpE8MJDByrYSySW9cpUAMskUTp44jXKujGyqD0FVx4vPP4+BdBJ+dFDaXIPTqkFXvWAB8bf0q9ADvMc+NJumVOCjsTB27d/jHWSpIJfAjLZ3iKPskKEZKq9PRdPuoFBvoqMF0Tc2DiOVguVXUajVUbNakoT69HNHPdaq5snc2FeE+cI+SJ9auw2fAKvcSPplk7aZy0EPBREwNNiUSVYqktY6PbVDggW4aZybu4hnjz4vHo08+OzfvweRSFAA1EsL57G8Mo9mq4JydRMuTGT6EhgeziISJWDjijQ/Fo4iaAQ971HLQiwWQTwWFfBQZP1sZ5tgC0FsW4DVyUmyjidgmQpqtQ5CBgHWSJfZSuBSeCdyQAlGNMQT9O4DbKcph6tMKo1PfOKPcO1V12FybBaJWAYjQxOYnd2LYr2Fll3Fhfnn8fyLjyJXuIT+QYJq3LzSpsCCGghB16JyXWyr1772Jvn3ysomcptVtG2CagxQ4j325MtMfjZbpjCjQmEd2X56xKYQiwXh8znIF9Zw5vRx2E4L8XhYQntym2s4fvwYisUcds5OY2R4QPz4mP66tr7mBRwZIeyY3oWhoQloagydtoaAEoFtqjBNF//87Qdw/twl1OsmCoUK9GBI/AEJZFI2zwNwPBKE06wj6GvDbVQwGA8hG9WRCamYHR/CjdcSsAhjfW0Di0srWN8somHxgJNCkPeoY0FlYcKxoPra2LdzFrVyHhGy6dl/eUiljNKlfDcApRu6Rv9fjtOmRZDEksOtj2w0+ic7HQFWQ31ZzK9t4LW33ors+Cja3eIGZbP5fB5aMISVlTU89NAjOHvuvLDPOU53zewWmXulWkP/wACGRkckwZogFAsE9Ojj3MuDGg9vZtOSsUUAjwdojkPOe8lkWoA2Ml/JzCbgxkMfxwfHUDjE8BIvpZ7zR893UgoXQUN8szn3MmiwzKCiMH20BwSgY58/d+4cHnzwQWHMcg7mfMI+xc/AAx2/GNTBL14fPQJtjlefT6Tm4hVLhqjT9V0kk8+1YTt1WFYF8aSKw1fvxr4D0ygWmMJNGSmv02OBri6vyViemNmN83PzMl9ec+114tt59NnnhFXEQEUeMnmPGFxH0DAWzuCZIy/h1EvzsFqUgfZBQRjNahMJgnzNOsxqBToZjnYLg4kYon5gKtuHa/fvw+FdOxEO+MW3z9A8qwgycclS5YGZNiMsJpLtHOI8RMkqgStaOkTCHpudzN5WA+Gght27dkoRkMUqFhtpo0HgjMzTVDwh990XcNF0bNh+HVpiEHPrReRtP+57/CjmNwoYmp4RYJV2PF5AIUPqWJykr7Ur18aZhQFipMcTHCPYzcOzL+Ax/clYrTQacj+NUBhXX/Ua2LTSqVfhsxrQ7BZSug87R/pRWLoEnQUJWvnQWoOACAEsgkdmCy69JckaU7hlIGBKD0f6UXpMajL0qXqhIpvFMPZBStoF7ukCWSKV7wKrPeCt55H6o4DVK+CW0BOl0Mf3Y5/kmOBDgFWuyVIs8JisHni1VX5+RZZOsFHYpaqKuXILf//tR2BG+/D6f/OzSI+MIpYMIZsOo1kvoV6roFI3sbRexSNPHMPR509D02KwW21EuF6zvTin0KuybYolD+XTr/+xmyVsZn7+LM6eOY50PIKZ0VFMDmURIhhdKqFTrQmwShYeHXL9XVomvWkdBvO5Hdx4/bXwdUx0hAlNL19TrFno/St09h6wKgU8AquGAKtX/E79shavO4AZSuAb338Kjzx/AkuFGhzoCMdS0Lgm2B2xVBLeOIFKxQsgatMLmHJ0gohi8fTyNhVVy2XJvaeC8H7HY6C+ElSVeyzSeo95vPXLk98LwfsyUOfthXreu3y9l4cu8v+cPz1gz/P772KbW/qAZysgoLBUcTzWqwDPnA/IrBd2pw+O5cnaCU56XqkMz9sKx3SkmM39RY+12tsrE4zmLZHPSM9hrjPyfI/JeeWrB97y+x5QfaUdel6xHhtf9ngEVsnd3OIdzPvB97/CEKWCRlpBrpvrvBR7umsHxyLnZFn5OJ/oGhpOC22yoOnjzYJFy4LeUfDrv/pB7Nm7F2FaUKg+qIaCiA6ozRqmEzEcu++7uPjss4ipVH/QluDK/eoB6lutAHrAKv8WtYOPNhqmAKuJRELUE/T2D/josS5ePbLmki0t9gVsy44j/tWGkMM94JzrNdm3JacNWzPQUlTUnA6aLXpCe0XKleUljE+NId2fgtNxoEfCuLS4gkrTgqKFoEfiSGYHkR0eQ6FWRbFWQTQRR8BQRZVF8Fz3M7DQC50kWMj1gEF1MzNUStkSxktgdWNjHS2TLFcFx469iO8tbqD0ax9G4u8/hSmniLe+5Xr0DwKmU4BlWt76XWU2Bb1YfZi7uIAzZy/g4OHDmJqekgJspVoRZR/7ANVXzVZTQoXnTuTxyHdOQtP8+PG3HcaeAzM80uDZJ8/g0Qeekxvys+94ExrlOr7zwA+EUcr9EQOpeo9rrroGZ86dkff41V/4Fdx6y634wle/iHvuvQcTE1OYmd2JB+7/DqLRGH7rd/+D7Mf/+JMfu7yv4L00Ahre/do3YCiZwZ9++0vYf+AAbrnlFtkTkqn67re+A6lMGn9z+98iEU/gD3//D3Hdddfjvgfvxyf+6GM/8rp+6zd+Cz/9Uz+FSDSOXL6AnARzujhx/CTuvPOzkpewf/8NuOnmtwponkkn0N+Xkj3q5toS/vpv/gIXL87hrW/5abzrHe+TUDeuW4bOIOHtx3YLbLfAdgtst8B2C/wrtMAHbvs9t2Vb0MOGl+Dp87z06s3mFkP9LRtjyu/Jpgx0BVuuI76L4Yghh8rhoQH85Ft/wmMulStYWV3BmdOnZaPBMJVIOIR0Komx0RGMj49JWAqN2bnJ0nSCcgQGOyJXpJyWsn9KZgmg8SDLzcsTTz6BWrUuKcAEHCbHJrBn50742i5Cegj5jU00qw0BgOPRKJjjyg9HdhbN4sk+aTQKKBaWUdxYh122kI5l0J8h4zAh8kwQIA0GkF+5hJW5Mwh22hjP9os8Z2hqGg8+9TROr69jYOdOHLjmGuhaEAmGXLQtqE4D7VqRcb4IMV3WVcRYn96jPLLYDj1WPcCBTBYCQG7bhEKJJXdFbW9jzod3yLgco+sFWig+2VjRv46bZ0qOeKiIJRJeyrdpys+McATtYATVMploDFMheyKAtt0RQC6oBzB//pwY/8MlU8WRgwDPJZpqIB5LwdBCchhnWNHQQB+yA1lYjndo9k5fbje8ygNWuZlUVB0tG1gvVxFlmwV0DM/MwFE1LOVyaNo2du2ZxaOPfR99g/0IRSMS/CFeg5SqEcxyPFCVh3iypZjsznMWARua2ZNdTXkXgSi6LMRiCWFVLy+v4qWXXsLpU2cxNjaGSJQH74b43ZExx3TcRquEXH4Zc/PvK44oAAAgAElEQVSnkcnGMD4xBMNQUanm4Vfb4ilqBHQ0G0006TumqSLz0lWG90S6nm0BASlrNQf1qoNGU8GOHQcxOjyDVtOHxaUcNL8BXQuLn5l3uuNXR9jd5ETT37WvjwxqDY1mDY1aA5/7h9uxY2oX0ok+qEoQ0XAK6b5BtNqKMEfuf/BuPHnkAcQSftz0uquE9ZrPF4SxGVBCGMiOY2pyJ3QtglQyi/U1sh1WUa3UJUiOgUmkcNAPUrwS4fk9xqIRJJMxBMNk3QEbG8vIba4gHFERDAawsrKASFTHubMnMTd3VgIU+gf7kEhEJDCEwRPsF4VCEYYRQl92GI7NA3YIkVAGQT0t4KoWIBhcw513fAXnzs3LuCFgxAoNgTjOATxs+DpthBjoZjalWBF0HUwP9qE/aqDTLKNTr2BkIIt4lIxghm9wbNGuoi5jYmJkEAwL1jheXAYFuZgcGUZxY0UYDeLIyEMcpaHdsdmwOyjXmihW6ig3WjDZ/zptVKtFAUz6x8aQGBiGScl+Io2NWg03/uRbEEnExdOUYA9BvkqlKsWCcrmKJ586giNHnhV/YjLiyRQ+e/aCsK4ZSEaGKtmoBDA479F7tSdpJjjEscjDMAOrejJTzmuJLrC6nstjeWlZQK9INCoHO84ZsUhUDqwsaPHQRwDU8wAkAB/wgNouC5NFsHgqgb179yAeT+D48eP42te+KtJgziV8DkErfsl467JiebAjmOsFWJG56IFYXDv4e2bLsw6QhHPyMl0TnU4TTruOSMyPPfsmcd0NB9Gs58WLkJJl2+ZBm4BAAMsrKxgcmsbK+qawtYZGRrHCwywl5kx+Dvih6Sqi8agUUXggbVRsPHf0JNZXytADCRhqEugEZc4jkOij9FULIB0OI6S4CHYchH0ujI6DCAPa4jGMDw5gOJvF0EBWPjPv58raGnL09WbAGy0kyPTinMX7RuDQ50p4lJ/+4RZZhQ4S8QimJiewtHAR/X1p6Uv8Gcce1650MinrIn05G3YLjbYPwfQwbC2KghXAs2fm8eSxk/L9nfv2yfw+Oj4iRUmuv3xPFrYIctNnmyxhTsz0xebBn9/n6zNoiwWLeDKN/sFBpNIZUYGwPZbn56C2LaR0P/ojBvZOjuDiyWNwqlW4lNQzvVtRxBpB4u5kfWp3AQ5a9bjw0RuQCxZ/hxJj15UQGa6j4VBEDtcEQxha02Mksw/1gJatIVM9YOmVW52twCo9yntjgX2vB9L0QJye5LgXkLX1tbYCfFzDLNeBGwyiHAjjnqNnkIOOva99PWIDWUSjGhJRFY1KDpVy0ZPL+0K47+EjuPue76Fac5BJ9qFdq4vPtO2YMk+EomEB/AlWveO2n8HgUBYXL57H6ZMvwtc2JQxsx8gg0GzAYUHEp6AvHIJKH2Wu/V2GJu0EyAKOhIK46tB+uO2WAKs+rtWwZP1mX/IwRo/pzZFGwIyFXL+miW2C+Lb7/ALcF+BHVYvgmz84gkdfOIWVch0dv4GAGoKuqPA5HbGSoJaBAF6HBSMCq2QWE0mnuqHrjd9r1x6IthU07LHkPVfVKyBo7zlyn6UccGV/sxWg3NoPFJ/n798DXGWP0fXm9b4vsUbiO9rdNXnAqrTGyyX3vEH0F2cokxfv5IWYMcLJ82L1yZzboacLQdje+1xGYjzQV/ZmAmZv2Z91/W09sLgLrHJs8J7K2u+FIPXaie8lgK2wjNni3evZEt52eeNAH1lqSvh+fP2u/6uMA7LvRT3gyf5Jb/W+R7a+x85lG3Gf3QNW+bk5VrnvL9XL8prsZ2T129UGfGYbH/q1D+Km190CPayj4TTRUWz4XRNKvYSZZAIvPng/1k6eQCZI+wruP7yr7e1Xe4UTz4bA81jdWkTh73Jt4nX3gFWl0xZVibBf6dVM+wmC+/LCBKnbYNIAf89rLc96x9F0FHnPInGYqoGqAxSrTayt5qVwvLaxjN27ZzAwkBZpfygSxur6OjqKH6FIEuF4GrFUH8KJNEr1BqqtJoxoGFqInt6uFDjaJhU9tFvyPMWLxYL0y4mJcRmnLGTNX5yT+Y6MUv4ei5IPPvT/svemwZWl53nYc/Zz7r5ibwCNRu/LTE/PPkOKuyhqCUUtpORSIsl2JFPlWE5ZUqzIJVcq8Y/8kW0pshKXbMeiJcUqipLIocRlyBlxODNsTu/7hkYDaAAXd9/Ocs+996Se9wBDKkmVrSrrVwBWVw9ngIt7v/Od77zv8z7L61hdXZOa6YMfeA5nzy6h17uHvrslwzHWrI1GC8lUFqpu4vKVa7h+s46p6RyWD88gVyjK+02mUgLysifi2SBsZQ7RjTRW7q9iamYGE1Mz8IMQnU4fx4+dxOLsQaw9WIOj2UiYKaw+2oTb9/D0k0+Lco5rPBiPZfBmWyb0Uaw8iLgfDQ0hWcXcYyTU8JlLdUowQNZJoJzKYP3WXVQfrcGvNdCrVKEGA1F4bbp9XK9siN92IZPHqVOnce65ZzAxO4Nu4KHn92EmHPkdG483cOXqFbkXTp08haNHjso+JvGGjxVaET1cW0ffiz/XToW2Uz3ohi2fxRACjy3e44VcGqbFM497jX0Dh75DjIe04dFhagrSyfjO3//aX4H9Fdhfgf0V2F+B/+Ir8Ld+/FciNqqUupIhQU9BFj8i4xzFE3lhropfXizno7STNWFcZFDGN4CuM4QqDc/t4YknT4sPH4FWBmDRi4h2AQw3Iahp6ZoweHLZjHzfwYOLEkxFuSebMgK99Atz0mnoFkMxQpGZslAkIPD48WNpHCk16bQ6kspMD9Z8JiueoGSmBh6DQ+iLlMLszIz4VzLFtdNuo9dtYzToQRn2obLJbfhQhipGQST+qZT+jpUQqYSO5va6SCOn6JU3OysF6qNaHd+6dQuubaN4aBmHTp7C8eOnUc5noQU9DDt1tLcewWvswGFBTHYOw5wiNieWSOXpf0aWL2XWfo/vpy+sOp0V+WAocq648N5jMbCBoLQ39hEjAMVifH19DZevXJGm+7nnX5Bibo+lxsLZ1G30ei4yeQJbTH6lRxc9JBUBurcrm/D8PvpuF91uR4BEsuCiMT0cC0g4GbFjYFF7+shhCYhgaMsesCqA6G4RKTYFCkFkG/3BGKtbO3DyRWw023jyxZeQLJWxzSRV3xXfv62dTZFMO+mkpKKy4WDBykJI5X6jXJUFEcNRVAWdfk/YsfTwG2sK3MATWXU4itN6+bn4/q9cuYYLFy7g5KmTwhB7tPZQJHmJpA7b0ZAvOmh3Klh/fB/FUhrliawIOTudprBKyuWi2Ey4fVeA+FQiKaA+U9MpvSfritYHjpMGybujkAwGFTMzh3Fw8YQEWa2vVdDvBjD0XeYQWSaSE0VAfYhwRNn4UCTQxWJGANtGvYZrl69BU0z0Oz683gDDgYpm20Wt5WNufg6Xr30Lt+5exKHlafw3P/sJmFaErS16AHowtAQW5o/i+NGn4PYZcKQJsNqotwV8JIAqyeT0oiOIz6AI20Ium0axkJMU3F6XQUE7qNe2xfvSSdCjLMKly+cxPV3C1vaaANVnTp+AaihIZRJy/ck2ZodPgKfvEmDtQVOS6HQo10shk5qCoWeQTpaxU2nhlS98GVubO1I0kxHPMDeL8ns2gbusqCgMYGIMv9PAwYkCnj9zQiwB+rUtuM2ahAsRZCRL27JTwpJ+uLYhDdyxw4vIZ2l7YCKTdJBLObBUSDJ3gkAg21R6CZLRY9li0dHu+9iuNVGptQSgJbOc9+Bo5IE590vHjmPu8FH0xypC2gRk0jjx3DMwbEfOLALLZJtyf3Avun6Ae/ce4O23zwvr8sknzqHd4n3mCQjKcCoBTcm8y6TRbHK9E8JE4WcQS4dIleZTZM1k9KqqgFXFYgn5iQlsCIuyJo0CmaO8f9jIcl34vQRHOVAisMr3xf28x8QiC4fnKIc0Wcrhl5flvGGC7uc//3mUS2WxFaHkWmStwkyMWbB8RvD9ERTmHwJcHGyMvyuYL/A5yCI4FEraOBmrZNpF8JHOaDh8bBbHji/CNAlwU1bri5clAQCyaggK91wVzVZPpN3lySlh1fAM6PR6GI1DAZVsy5a17PY83Luzhgd31+F2eW5kEIVch7Sc66PAl2C+bMJCiixgyk5DH8cWDsCJRuhXdzDotpA2LZRytBApCIuKCdoSNkgGJFn5HCqKnzYBYMq1+e8j5NIpjJkIPxzIvisV6LecRo/AdSqJLp87/G+UqY9GsCitJligR+gHHtpeiJGZRXpqHs2BBjVVwtffuoCLN+5gfmlJGEyHjxxGu9cRGx0GzvS9vlgkuL4njEKyhmmvw/fK5p5efblCDjMHZiV4kGczh1MEpzi8WL1zB0kVmCukJRzu0IEZ1O7dgN9pSfgVrx1B0ViCO4aO6F0GK5mUBDgoId5rVMV3kkAKZe30wVZ1PFxZgamqyGfSoobYk/7vSYa/A5LtMRL/32XOXwFWd2XhApIS2H0XZNuVQxP0+m4/zF2J/N5sa+/VR1RcqBHGiYQAq288qGJ7aGDuxBMozM0gnTZg6yHGg+6ulYUNMzOFr33zMv7gP76Cer2Pcr4Ml77fY6p7hlDJJE44EszpBX38wt//eZw+c1L8qRu1Lai0O/FcTGSSWLtzG5WHK3DGY+RNMlaHUPyB+KYKSCwBYL7YDx0+tIjxKBCPVapbVJUhfYqwWXkPEBwUYJL4tgCrJjQOjAhCjkkX1xFoJvpmErVIw+fffgevX7mJSteHbqcpqIY+VqCw/hkTWGXwki4hk0MO23ndhJLIASwZXwLh/lWQcDdILGavxlL7Pb9U4dTuMVPFzihm2RIA/W4Q9buZqwJ60j9fQiK/YwewByLy+guTlSxLKUi+A6zy2QYqHWJILoZXCZRq9Kbke+OfGEiV9eP3ij+reFdBGcXvfJc0u/saMQN1z8KVQKd8DMnW2jV/3ZX7y7/m/uTrcKPJt+2uWXyM7n7Fe5bgYgz6775mHKm4a6UQA7AC//J+k2sdh4bxs/OLdTnPX9bmsgl4z7IW2wVWuU6xR/ZAzvP43gUsx0AvcDGKhpicnMAsLbuGEaobW/jZn/lZvPje98BMOQiiAAoJ8mEf1qCP1MDHtVe/itqd2yiahtjycAjz/wWsvmu3sMus5ffssdN5vvC5tQes0h6F5ioqX4wWLOJ/TtsOgmERDKoa+Nlizq144dICAE4CzZEGe2Ia42QWrkI5P5/dsd1PvbmNXMZB4HewsfFQrgWfj4XSBBKpLCwnDc1KSC7AgHkNtIMg0G5SJcCBEHPn4rDdvYElJfHcPwxz5ECQf9+6dUNszDho5vVz3Tj89datm9JHHTlyEEeOlFHduYROe03qeLJV+30q+hJCErh+6w5WHu4gk0them4KedpopVJybnMdCLCy7mZ96vcCLEwu4eGDVaSzOUxOz0jdQgDy7JmnkE1msb1RQS6Zw+LsIsr5CSFXeH6I67fvImAOBO9x1kIET8H+IYD4PDFHQQE8klw0RWp0Dj1JdrAJSENDv1LFofI0GqvruHvhEnZWHyFhWJg9eBC+bePirRtwhyFKUxM4duokjp85JYq1gTKCy4FtwpYej2vDuod/ZzMZWVcOHwX8dxzce/AQo7GCjQ0yghu0oRbv3MAfitKRVnL5PAesCRluRrSKEgsiAqsjAVZ5e6cZxJr+7gi9/+It9f4L7q/A/grsr8D+Cvz/eQV+7Ef/kYzTKQ5i8cUHNguyPVmfTJtD+kh9p4gUshcBNgFZyXBlauYYmWwKg4EngCplpWRGpVIJzM3OoLazg/VHa2g1GzgwO4PJUgGdVjNmBFomDi4dxMzcLDKFnAQjBXxy0uieHnYs6kU2GBdJLG7JIqLnne/6cYiFaSHhJPDmN94UxhuLGU4o2aBzWjozOYP1tTVsbW6JJ2TK0ZFPmVicnkbUj9Br9NDvuBgJk3SMbr8FjALcv3EJB8oFHJk/AEdCYAys1+u4s7mJIRlbMzOYnD+Iw0dPYHaijMjroF/dwtbKHXQqG7Ao9xPvQSCdyUMzbJE2iRQNDNVxgGgALRpI06UNQ4gRgFAeYpZD/BX7dNJDLmbksPFRcefeXXz9ta+jPDGBj33sY1L0iQ+jtA4KzGHMzDCshACmlD1Tdk0GE30dyZYiQNFze+j1egKycG2rOw3xGTMNR5rjdCKJZ586i52drd3gmLihMExDwHi+3b2ALs20xUu12u5jYn4RV1dWcPypczAzWWw16iKzcn0XCwcXhYVh2CZS6ZSANfV6LXYbI5hDgJnesdwHioLKTgW5YlGm4MNoiJ5HCT3d4DQYtC2IIJ6Ut1iYrjwUgPzx40fodhvQ9BFUnXJ3FQsHJ9DuVuB6TeQKSWFdGpSysVGlD9Nu8jRD2riWlH8xrVyA8HRml7U3hm2SDUtv2wy63TFSqQksL53G5OQCqtUOth9XhR1j2Qm5VgRDmLFsmJS2UX5IUC0QP1NaZBBQJrNu4A8x8ELsbDdw6+Z9XL16B7WmL/LnneoGKrV1LC1P4yd/6r9CKq2LTzCvu67RBzYpzNBHKxWUS7NQmXgbUnYn9ocYDBggBQltoz0CrQ1sm36rDFRzUa08xs7OpgRsmSYZ421sbq5KcvvkVAF+0JXwHKZdV+sVYbyolCdTdqrpwsbu9XxUKpSml7G91UGvM5LQLMqyx0MTa4+2cffOihTHZLfyfGHKN9k1Q5/yfTaHDH8b4EC5iM3Ve3jy8CG8/4WnMZVLolerIOi2EFBy7jIMTIFmOqi3urh6/SZUXRNJ2OxMWWw25qYmsTAziWZlG44Rs5/JrhGRKn0MuXfJJKftBd+/H6LV9dDu9eG6fYRBF/4gkAHKgaPH0fAH6I6ApTNPoDA7DTORYP8MN+D7caVJljOVDU63L3LAr3z1VRyYX5LAqRh0iBtGkWVGEZaPHMHG40102h0ZmLBJFj+8kB7TJhI2LSh0uQ84LJqYmpL1flypyDnIM4FNMwFUadDJlBKSDwHk2H9ZQpXIGmKjOo5EIsmUew7RJmemkMllhSX6rbffxp27d0XGLf6Du6z5PQbSdzMB+Z74O+llLP5wvH706BuPxWPXd2NrA7L5eM6AKexKAMMaoVCysXRoBgcOlGAYRDMIwsbKhrQwzX20ugRyR/KaqWxWQA2ygyvVHTkzyPjh72STVSpN4+uvvoHtzSai0IQaJTAOTSSsAvpkMnOQoKuw1UjO2LxjwgoHeM+5syhYBnrVCrq1KsaBJz6iAlbrpoDdyXRaWMYy7yHwRS9q8VjdZQ0qY2F8hZSARiEKuQwmaVVAn1HbEKbq4411sdxgGB7BaLfbk0GNAgZGBuhTfa8nEbDBtnJYPvsCvn35Jt5487wwkT74kQ9j/uBBUQ8wBbvrdtFot2Rvcs3IvibkQNUC9w4ZRvzvBPrypSIKpTJM2xEWMgeVtq7hwc0boIPzLP3psikszEwgatWAMEDfdSWkiz6eAwLsZMqSUSaqFUVgLAKtfMII4LSbhs6DmE8tARiDEJcuXpDn3NzkpLCiuBdFgr2bJP9XZOLfJTHf87SM09jFtVKGNxxuivRbU8UDmAxifi8/854kmqyrPXbcd4M9McgWP1N5z6q0JTItrLlDvLVShZ8qIbewjPkjy8hkLESDLpK2inTCwZXrt5GdWMS3rz7AZ//kS/CDCKZqAq4r60KmIs95jcGWHEiPB/jlf/xLePLsKfhBX4ZWWhRCHYYoJG1cPf82Vq5dgzEIkSYrmLYLu1J81gdhNJawz7npKcxMlRDtBleZOs8wfmIqUOJ8S4JtHNAIzkaPaQKrYpekQ5UrZSJQTYTJDB67A7zy1nm8dukadro+7ExBwBid3zeiWIf2RWRjx8AWYVSCTPxlZOYqAqzGwxb+8r1gqBhG3a1bdlUaMRwWlzLv+qTSCkkQSYJje8zSGNP8ztd3/g+ZqHt1TwyG6gKm7NkcxAxmbsGYMimg27uMVYE/d7mrBMWs+Owdy+harhftMuilyeezpLBHiqiy+BIxrzYGKmPcMGZmy5f4c8f/Ttiru+eklG27XsMMNlNH5FjG70J8fffejbxmvF589glQvAcC76rHJOyJe19Ym/S0Zw0Rrx/XU0BgYSTHg6/49olreQGgJaAyBrmpHhCmOINcea9y4K9FGGskM/g4uLiAJ0+fRsZJ4Oq3LuAnf+JTePaF52GnEwhVypgiBF4bOT1CY+U+7r71Fvrra8iSGUgf/L3V2L2QcY2qCfhLgsbeIEXuvV326p76gR6rPBPFT58ZAwzHYl3JQU2cZyjhWDzhmGXAgY7c86MILv8xmUEz0pE+cBBavoyB4SDg3leZZ0CQrg9aDg88ZjhsCMDKbEvu3Vy+ANvJwBtEaNNSKZGGYtlou1QWjcVfn8M71iZcb14TnqFkjvLni6WiqBY4+L567SoajboonHhh90L0VlYeiOXE4sIMlg8VsbH2NhrNh7CsWHURRaoEfO5Um9ipteAFtEjLyXCEWQo2w6945lI5QiXCgCG1TQz9MRYmD2Fnu46JiSlMzcxKwK34288dhKEx5NCDrVlIWilYhoNUgiDtAOubWzI40cn6H48wCHykDEusmLj2XCDe9z73nKpIIB73WMq2UdvcxrXz7yDqe3jx1FkcyBXR36nhwbUbaFXrmF1YwHqziUeVLW5uZIsFLCwv4fiZk7AzKfQCD493tiVrIZ3Pyf5kvcFnjqxdRIUd1TWG9Ct377Oet3CLDNlaA7aVkrBKkjnYsxLIpuKKlkY8m4bMi+CznrXIrg8y6wRasZTyhO73v/ZXYH8F9ldgfwX2V+BvYAV+5Ef/+4iJ18Kc4f+kKWeYTdzMShIsp+P0bnvXRJ/8LYZTDOKSVWURR5AtNlQnM4cFHZln83MzePqpp/Bw5QHqOzvCjHv/+96Lo4eX0KhXcOPqDfHBYfFz6PAyFpYOClDhBr7YjPsEdSPASTpIJsjgihsYFpVsIC3DFDsBKSdHEf7ii19Cu92W6aSuGSiVJnCGAEiuIN48a4/Wxd+O0+tSPoWzp07CUiwM+gMELr0mKa0aC1hFdsibr7+KpQMzOHV4WZgkXBfVcVB3++gRiE5nkC9PolSaFGaJOh6gtf0YD25exebqfWFJ1SoVlMsTOHToMFKZbAy6iDxqEKeWM+WZk/HxAKrfR1ZTYERxoJCAMELMGYscJ6Rc2DLhB/Q5VSTF++q1KygVS3jyzBPiezsacFqrxR6pAQvBOIiM9gMEVlX6oLJgGtA3NQ3NoGddHGzA30PAZXuzgnazLT9Hj1gCikePEvzZiKfxCkNOPfks2XxBQFVO21XNRqSZ8LlndEvAqJXtTShJB/0wRJOM2GgkvqinnnhCmD1EUgnAs2Bt1KtxyAvDTAiQM8iVYTsAdqpVYRjIOghji+w3RcBfWjiQCcjre/v2A9kfl69cQK2+hUzWRCZHuXkfmu5jeo6eTRsCHuZyabELoO9kJp2Fbjjwybrs9qXQJMuZRV4mmRIGWLk0IUAgf9eYTFnKKPUUXJfhKRlMTS5iZvYgbCuN9dUtsWAgS4ZMA/Fji8YSeqOI5yQbOQ4lIines9mMWFmwfS3kiqhW6vjqq6/hjTfOo98fI18qYcz91aHPrIpzz5wUG4NsLi3T/m6nh9WHG7h/dxX37qzipRffgyOHjwmznMAW9/0wZICbLRYEls1WiAW1i067ISFaLEh7HCrIewtRb1Tg+T2cOn0UjqMJ0ErJtqKOsbm9LsAqzdXsBNnmClrtHnyPDMkiND2Fes1Ftz2ErmbEY/X+3cfYfFxH4NFqg+m2CQlHM1Wmtg8leC5lmUiaGvJJE88/cRJbD+/i+OIBnDt1DJP5LEKvi36XrHRPgpvaPRfBcIzH2xVcvHRZ7jGGPkxNlJBPp7B4YAZHF+fR2NpALmlBjYawNEXCdwhqUt49JDhrJWAm0ogMC95ghGanJ96l3U4DrXYbxdkDKM0vojOK0B0pePoDH4Amfr+2NH+05GBoRSJhi3SQYJ9uWLh3/wH+4A//o7BE3v/+DyCRTAlDhXJ5AeoGQxw7cQLb2/QAXofnkr1iipUK2YgM46FPpgRYqaowqGcPzMnP018zGPA+gAxGSqVifF7QTiWgPywl67H34HAQCuOfzZHveWg3W8JYJSB67ORxNNttvHPhHbECENmpSJLjFOpYpSDd/rsMM2GyQpH3RSk+z+EwGCKVSsv3DsORAF+tTlcGKTJYGPN+HyJSfETwMDdfwrNPn0IiSQCB9wLvNw7txrKWkZKOU6wJBJBBZGjo0R6G16NcRiqdk/3W7w2QTRfx5b94Dd12AB0J6JEDHQ4sPYlepwdF2/Xvi0ZIaypm0imUTANPHz+KyXQSiuci6HUQEkz3PWEE0d6B8kxh1jtJmU4EDBdSxmIRwoAqPmwIsmpKhMDtSnr7VLmIXCaNfqeNcikvQ8SN9TWRzk9PTSOVSqJRbyCdSoKZ15TO+5qOwElivd3HzLEzKC0dx72VDdy9eQ/5XFEUCflyWcBJNu0EQ1rdtpyLbr8r7B6CwByOtdodAdh6foCu64nkM5nOIJvLyQAy8FykHRsrd25CCwMUUg7yCQuT+QzSFpmamjCGCG4PwwBerwe/38fQd6HQF1ZUBWMJtnK4DiJpjkO8aCHA689agHv53p3bcEwTU6UiEhKsF4cicc/ueaXuCcP3vCyFHS17Ld5vAphyFCKAHUG/2HaGNQCBVQKpBDsI2pI9L+C3eJHvJcfvMQpjX08+dEZ8z4kE+qqOm5UmXr+9goljZ5CcnsPisaNijxK6XaQTNjhk+9NX/hxmpoxH2y2cv3gNUAyM/BApgmL8zAL6xeAWh2dMFf/H/+OvYPnoElrdurCxxyMfSVsX26BLb72Je5cvw/AGSEUKrCBEYhyfSxy69AJfgNVjhw8JOK8pQwH0bR2wjV2lEO8JglDCZqT9AJcn9lilxQlBFqh8/pjwuYLpDCjZtKIAACAASURBVDbaPXzlrfN44/J1VDoezHQOAeXvY0Lku76c9FvdBepoyTSktJbYKutEWsiwzuBwigqIPe9RsmfJdhWGIeHNCAMCJLyOAsBSostwN7mhoZD9KiOt+OrLZeGwXlif320fENsAxeFc8RnE+5DgMf89gaeYVE8ZP6XiBEb5ehxG0x4hElspnvG0wCDQp5DJSNYqw+koZTdUYY0HrMlEIaPLgE9sJviZZX/Hyh3+pNQowl4k/XQ3BGsX7OM14PuinFmDBSUk828ov2MIWrrQN5dhp/Q0pb0GAfrdYVzMCZYaR6fHsxS2DIai3y3gUWlCdit9wQkm79rJxkNCArqs08mgJ7gcM2HFbsuPh3T8OVoTkIHOc2cQutAcQ5jvRw8fwkvPPotSKo3zX3sdP/rxH8KRI0dgJSyM9AhDlRYmPWQtDY9v38TWrdsY1utIK5EQCHS+mV1gOLY32L1fxxHCXd//XZK5XBfeKxwG0ieZ9YvUeaw3BSzTMdQJ6DM4jXtakfOVwVY8cxQOUehxO+aaKBg7GdTHGkpHT0IpTKCvGvDJxOTQVBIxFSRsS1RousrMgCranXVsbDyQ310sTmEcJVCvhTDMHJx0DtV6DcHIlQBP8SwXU7FY0dfrkoTgCjM8xQDbQYjZ+VlcvXpVAE8ycHnG7Vno0HqLA9BsJoGFAxl0Wnewtn4ZuZwmw3Ge571ugJ0qVQ2W1JQGlV9egE7fRTKTkT+KbooF1nZ1Czu1HShjHY4We+yfPXMOc3PzAjiORyoMlWSTjLzn0BtiEHDArsn5z3O12+vKYIRMVPZxt27fwr2Ve6IwaBC0pRUMbRryecwvL+HJs+cwP78oNfnF8+/gT//oszAjBcuz83j5qWdxeH4RXruLx6tr8oy8euMGChMlyUNIZdOYmp3GgaUFHDi0iK7bw9WbN2AlHfn3Kkk46bSoJDjgDQN6AYfy3gzLwerapjBWr165IcGf6XRO7Mq4z6hmmZ6aRDKVEB9zRaHPti/WXST3yDCBQ6q+j0Iugckiwwb3v/ZXYH8F9ldgfwX2V+BvYAU+9RO/FPWGlNlrsBRJ0hEpowQRKCwijLiIi2LplPhFcnqukXsUYkQpF5+0sVoppiawh2ExM4pQLuQxOz2FB/fvyeuefeIU3vPyCzh+fAmppCFMWDZvX3zlC8JGmpyaiae0lMems9jc2UGr3RV2EpmFDHBggTs/v4BmsyUsLBaObLRYBLAZXl1dx+ZG7CtpmTYW5g9icmIK1R36TW6IN5KijpArpHDyxFEBXZmk3O100SNjTAFKpQJmp6bwxutfR7fVxOGlg1g4cAA72xWZkCYo12X0Ef0GTRul4oTITpxkAs2dHVy//A5u37yO6k4Fly5clFCv4ydO4ODiorBLDctAu1nH+tojAW9ojUAwyQh6yAw9ZEwFA38QgylkrxHkiICe7yOVzUixSfYCAdaQAGkyJcxYkx5hAza+kTCYRmNTilemaRPooTSYkiJebzLNCHaIT5kkrFNeqO4GrfD3M8GdjTVpLBpUy0an15VGltdsbX0N/Z6Lp599QYqesWJBM5IY0OdvGEGxHRSmp5CbLOP+xioa/TacXAbZ0gTGmiV8FXpFsQ3hdJmFM9NpmYJsqPSH9ITFwoKbPo0eG89UenctYkCMzTRTQxFpeLT6GN8+fxm3b68Kg+7KlYsolBLIFTQcOlxGpsA1qyORGksSOT2c6BEpQVTDCI6dRiKRFxZlt9OR4o7hIGRrTTA4YDhEIV8UALbf81Cvt1EoTCEMFfF74s+OKEez0zhz+im0G64AjWQH7DWFbAxpZUA2LcEiYRjzOvq+FPgD3xfwfnZmVhrAd965iNdfewPtjo8D8wsSAFCr7WBtY1WA0UOHDuL4qeMCPNy8fh23b92UsJ1adQcvvfCiDDHo7TWgl6OqIF9IoVzMIp9PoNmsYqe6iWZzB60GfSxDlCcKch9vbW1i9dGqFKQvv+dFCfiCGqJSeYxao4LByEOr00CRYQHpBNLZLDo9V3xTd3aaWF4+gW53wIg2GDrZGwk06x5e/fI3JUxIV1gEM9CHOdgEVZnSHklYTt42UErbODiZxwefP4txv4VyJoFSLo1iLiMSr3anjWyhiJ16DStrawIKkm158fIlpDJ5PPvCywKyMAimmElippiDOnCR0Ihk+rBUMl84jIn9w8giZwgGE4jHugnopgwgeO9xr1cIXvE2SOWgZXIYJTI4+cJz0GxHPMr8MIDrx2A8Q87IBKU8nkxHAqaf/8IruHr9On7mZ/42ZmbmxDKh2Wij3enKPiKr2XUDYVwHAa0iRsLEfPrpZ3Dh8mUBjmhHwYYznUphdnZWGI88ywissAFhM0Ovsdi3jj5wnrA+yLZmb8r3lGfDFylo1puoV2vw+i6mp2fw9HPP4p2Ll4T9TmY4mxsCdASLyVThmRczEpVdptSuB+Gu3JRAsCRQq7oMIYRBTam7oqLWqEsYIdk/fkgLjBFUjSwmhpwBH/jA85ifLSGi/+qgB0OjlI+WBRw+6QjCoQBMPO8UGvAxIIlgr27DTuRgmik0Gy6uXryNB7fXAHr5qg4MWDAVC6EXnzEqUQwyxKmoSCWRGo3w5OICypaJyWQCaUPB2PcwDoL4zInG6Hu0IyBDdCihfDwbyBoaMjeR9gZkcOoqJgo5+G4bXreNmckiZiaK4gfo9boocC3dnkj0OfAikMAvPp8okWfoIQNVOkqEfsrBdhjiPT/4cWzWuth4XIXfH8DWHBRzRRiGhVypiFSOAzGeHWQFuwh4nXQ26QmxzqlU66i2Omi7A2xWGzCTGZGIE5pK2jZy6STymSRqW+tQR0MBhnXeE6qGmalJCaXiIJGQFhUDYwKXDLvyevA6XXidlgDQlOU6hoE0Wf26Lt8XkWlEWaluCuOfP0+gmuxK2pGQlUSWIJlaZOry+STQmoQhxoALh4EcMBEAEGYeJeEK2XdkbUuclgB0ZN5SadBo1mWvc6BSLOZ3gzcJuNE+J5Z5xyy+mKXG5x8DbwLNQnOs4NZOHV+/dh0vfOxjSE3NIluehOOkRMYdDSNcu3oDX/zq19BwfQxUHf0Bnz0DQW0ypoORH4DsxNjTNJJhl2Fr+OVf+UeYW5xBz++AiBH9HQuljIBab732Gm6/cxG66yM7VGD0A9gcMnHqxoAc2gmEPl5+/hnZV44JWFoEk6A+Q7fIyiJDlvcmYUoJN1LEbojDaT6TRqqOoWogVPhHg51KYbPRxDtXr+PWyhoa7gAD1UTLCyUlnUMlJ5WRcDvxHBWlzAgDf/daE16iqoLWJzokNEahHdQ4RMRzR57XhqgIOp6LDr+PDHwngVQqJwzwYS8Qn0beiwoYxifUUKnlCKjyDOF9ws/E5z6Hu1A1AclYFw7FoioSD3mCjEEYSKgdn1tD3+fTBQnuE/nZsTCTh7omZ2oylcGAfuQRYTIOD0Lx0tQTNmr9LjwO7oWZGyFp2ej3uhB5Oi0DuIfoHSx+0rFnKIcHPOs4IOD6m5YtQC8DYOlzr6sOhr4mUnorb8Mf+xJeqWOENNl4gwjmiIChIaqmgP7EhLkYoEemKINk3b5Y+Ki2gT7tS+z4bBuHijw3WWdrBK75bFM4tArkjKW9AesqBnHWCdiFESzNicHV8QiOqaHvtaEnLfT6bQHwXzx3DkXTxt3z7+D7vue9Iu8nU5T3a4ghInUMW1PRr9fRr+xAIeinAQnS2EWRENsS7DF2ZVBCdq2EqtHrNVZe7YHxHOJPsB4WRQWfyRpM3ue0AOOgikxiYs5GvBfpB+0Q2g4GwqwmIzuEjtBKYjsEFp95AcNsAVVeA14z08BwTPm6JezNRNJAwiEpZAuPHr+NlZVLGAR9LM4fwdzMKfRaDnptFcXSrKinvEEdqh6rMHJpem4n5Bl4/949bO9URBE3PTMjjOOJybIAqwQsp6amZQhI4sPExKQM5Tc3N9HrtjA/l0On+xj/5t99Bokk8J6XcpidieBYtEyahK6U0G4M0O36CMcRNip9XL9TgeWYOPXkIdgZE5vVDdQaVVH9dFojdBo+fuD7fghLC8vQFXrZO+h3AkxOzCEYjFCtNnazCLJyXnDftptNeXb0+1288qVXUKl1sLj8HkxNnUYqPwVdtzEc+ug1t7G9fQ2r97+ByYkcTh07jXfOX8Dd23eQy+Tg9Txk01k8c+5ZnD51BjZVfQ9XsblyH0uL80hlUnGdr0aYmpnC4eOHoVkGXvvG66JOPLi0CJuDY9psMXgzmUKn240tkhhOGI7QaLtSJ12/fktAX34PmbdxgGEKTzxxSs72VqshRAIO/znE48FCAouoFyJmcCiYLKT2gdW/ASxh/yX3V2B/BfZXYH8FAPzdv/NrUa3HcKMxbEWHIT5+lNYSbKI0mfQnMkQMYT8QLxV2zTCAlbJjWys2KxoT6+PGh5UsJc2jYBgHpdgGKtubUqAdP3oET587g5PHj2BqqoRUirI1BX/5+pu4ceOmNK3HT54Rr6D1x1v4t//nZ1BvtQR0oofOZDmH5545JwmV8/MHBPhh8Ss+OiOynDyUCiUxNWfYiOcyPZdp7hlUKzWsr22I79xgGMBMWlhcOiBm6ZcuXkS1UhF2Aov673n5ZUxMlHDpwgVsrK1hcqKMk8dPSIFEVgQBMHrL0YLANEwJhuJ6pRL0CQqxXdnC1uZj1OpV3Lx2HSdPHhcQjIDI1Nws8hNlhJ2WFFtXr16R5rOQScKJfCSHfRQTJjoNBrAYSAsbzMFoMJQU6W3KYHNZKUpGZD4Y9DYcot2oi+TSIhPAJyA6RD4/LV60LFgcJyFgx57/HL3LmGgdBzawCaUfJm0V4mRihlRIOAYbCV2HT8kaQe9wgDt37uD8t89LYMrHP/FjmJiYQxjRr2uEPiVV7gAbO1U8ru/g+e95GdlyHrBI5dGhO2xkcmgx9IP2WDTFZ5py4ErjyUaGjRqLJn6xUen1ffGtTKUy4nlFWwNeazZ49Oh95Qt/ge3tJm7fXMHWZgOFQgm5PIOV+gKmTs/ZyBUjRFoHmZyCvtsUID6dos/lGN2OD9NMIpOm3L4Rs51GIfodJm2PcfzYEWn8uu0eysUJ6JqF7a2qNHjJVA65bEEaWRJcKTecnV3E0eUzuHnjLur1FlSCTmT0UfqtqHEQUDCARy9gTUdqD2zpdrH68KGwCoqFguzhr3z5q9jY3BE2AhlnDEdY39iIAydSKZGisXCtVrfFX2p2dhKNakXW8uyZUzhx4qiExc0fmMXhI4vod+t4/Pgh+m5bGKidDkGJPjLZJCqVbQHwHj16JKm3XFuyGU4/cUoGEc1WFavr99Fq1VCcyKNMRoJjCnuYn7Pe7GA0pCelEgPNQzLLEsLCWF+r4q1vXES5NA/HyMLtj4RpoUYGEkzmHRvwOx2k9QjLM2WcmJ9EyVZQShgS9kJglftFPESTSeh2AlduXsfKo1XZE2TQX7h0UZir/8M/+Z+RTmeFMT4OXLEO6NW2UU4nkUsY0EYhhgFZx0MBuSmbVQwLEYFVMrwJtCr8QwaaKt6rA1WDkckBySycyRkU5uahOmRoq8J0IoObAA6bVnpJk5maSKbR6/Vx9dp1nD9/Hv/gH/4ipudm0e3SI7opa7axvoXxWEWnQ8arD9cjo4ZsjQROnjyJuw/uCxs1DkoZI8NAPsNAbaeChMOBCS1KNJTKJXT7XRk2kLXP4QI9QpuNpjBVyQbJkTFPwlg4lLC0lfsrOHr0KI6dPIk33ngTr379a6g1Yl9OAgdktQvQsBv5vOeBqIzjpOpY5UDrAg2GaohvHb2uY2CSWUr0y9PQdfvwhz6a7SZ6XheKFsGyFdTqm3jfe5/F8aMLSDqqSE09twWVcvpiTnyK9zz2ONtLZtO4cPUarFQGucIk8oVpOIkCWnUXf/7Kq+g3htDGZFBaAoqNByNknBQ2Nh7h4NIcBm4b6sDD4akpjFstfO+zz6LA18VYPFdpPyHnD8/4cCQKgZjwRKCHNisj8Zwz6KfKdVGBdJLM2BGigQ+308TMBIdyJWjREG63I8NFAttkCceqgFgKy6EiJeYRw9q4vtkkukkb28MBnvnwRzFUdXSbHuqVJho7TRqexEnkVIc4FuyELbYclqYiz8EOAXAyGZUxONIIIw0db4SHj3cwAJm2cXhZ/DMKMkkT9DFGOJBEbz73uXeOnzgp/0xAPvD6qGxtottuS8Df/MwM1HGIbr2ODoGHThserShoQ6HpyNg2MvTd1Y2YUcagMU0VgEbIvfSypb0Af69KTCiWlMde3QSXxjIgoEUG14nDQMvg52RAmiIqAT7TA5cMvHggxecXA9g4yKBXO/2q+Xv4HBa5uEinyb6Opd57MmkOUYZWGtvBCJfW1nBlYw2f+vn/FqX5g+i4fA8qssm81ECf/eM/xTfPX0SPrH9dlQBGuZbDEVKUl3Nf9BlMFomU9ciRJZH5/r1P/xwmZ0pwgy50h+zGEaamy7Lun/+jP8L18+8gQ8DTG8L2h0gR8IsouAe6A1/Cal567mnZV7YewdRiUJUA63h3gELgmCAEg3hkGGTYwlAeK7rwQSmJHlsJOGmGq6l48GhNAuEUOwEzlUOl4+KbF66i7g1gZQsy+KQyJJfPCUO2srUuv5+6oLKdRFannYQPVxlBjKs1+hcOgUEIOnpwwELA7OqdO6h4LsxiARNz85hbWIKlO2hXGmhXKiLL1hWGHsWgN2s4lUGfPGf1OJiT5y+f/XxuVpttdFxPwGEnlRVvSCaGM1Sr1W2gVtuGGg6RVS1k6GUfm58i0lVEJgE4ArJjDNwBHN1C0nDk+VtrtqEmE3C1CE6RXuO2DJUtXUWzVscw8KHTY3g8FMYuMwJYJ7J2IgDNL9ZBBH65bh7ZdsKUJbHXxHBkIFAGsHIWArBm6YNRi1nNQCIEEiMF6pAMf4KqwMCI36/uWHJ/DOh1HAQAbTRyGXisITyyTg0ZINGOgu8nDPrwB11kcxYULVYHsOYWCwYOqFzaAOhCAZUwprEP3dJQmC5ia/sxjiwt4kMvvYSDhSK2r9/AkelZ9JsMf+Lruuj4Xak58tksHE2HPVKQ4qDIYP1Ib/EYWBU/ZPGu5bNz10Bh1wtZ9uku21fWbRdYZT0k7GEGDKkGguFIgNWhAUS2Bs3SqSiHznvaD5AgsM4zeaQgGCoIzAQqYxXLz70IbWoGPcNAQAA49BGpFgwUxCZJ8Fu00O09wEb1Tezs3Ebfa+HKO0383r/7prz/973nffjlX/wnogQZjdswzAB/9Mefx2f+4LPy3z/1o5+UIRktFFi/P3P2GfzIx39EAOKLly6i1+9LnU/iBWuoYrEoZ1OtVkOrWUM2o+Nf/m+/g5/7+b8vr/ebv/nr+Ke/toyhP8TywScwO3kG1688hB8MZVDyq//sj/EP/uGvYm1tDVev/yWeemEJ1da2DGsImirIYH11Bz/8g5/A8eUT0BULhuIAQw2pTAlvfPNtXL56Q57H07OzKBQLeObcU7IHLl14C3/2xS/i1JOfwOLh9/0ne+LVe6/h6sU/wqDnQdcSYsuRyRaknuEgZGJiBi889zy+78MfwPW338ZUPoeDB+dx994d3Lt3D2eeOCU9Vzge4eadW2i1W0jnMpiankI6mxECDdV8rIVok0Ow9fr129DtLLa3q7h7776olLie5WIpVlqqCp469xR0DthqdZiWjuEolPwAqi/5zzz7TUNHyjFQylIVtv+1vwL7K7C/AvsrsL8CfwMr8Kkf+XTUZzo2pRi7xaiEsLAVIxikWNLMUEbEv6ESKKXPjwV/6AkYR+CFjZj44Rg2NDYGBBrp6cQCUx2j023vegAa4j83US5IyvziwQOYm5vGq199FddvXBej8gPziwJ0rK49xoOVVZhOSvzYmo061VTCSKHM9ciRZZw9+wQOLR1EvpBDhqmZIVPaO1K8xT5hGkzSoigl364IsFqtVSXcg/4+cwdmReZ+/do1bG9uIpVICAg1PTEpDdqjlRV0Oy0cmJ3D6VOnxO+QDALKVNko0+6AnzmVpPdm7MHEYrHdbsX+jGGAeq0uskKCUEuHljAxMyO+aJ3qNv7kc3+Cre0tTJYncOrkcSzMTWDkNZFN2li5fhvKYCQFJNM6Lc3A5NS0FGxur41GsyZNRXl6AiFBi2YNjm0JK4gs1sD1UFDpPRpL6MSLjGmx9E9SNEm6vn7tOo4dO4bpqSlhX7EOlvRmNg6U6RNOYIgAFDS6lNMyAMpBt9fBg4cPJETmybPPwHQygOZIwnDbG+LR1g5u3V/BWmUbP/TjP4zidBmKxRTaBHLlCWQL01jdeCzNiW1RvDeG53ZFJkcpIQPGCOaw4GaT3e17MC1HQC6mgAqTSQCKoYCKn/+zL6Dd8nDj+gORVCWTaUm3H467yBY05AoRsgUgX9JRLNvo9uoCbrC7d9lECxCYw+rDLWzv1CSxm+9jFAYoFwo4++STAurR05NgOvEAsgDa7R5mZg6IFQSLXLLr6KvKIv7c2RcwGumobFdRb7Zl7XKFAsaKJkxfXbdg0ROTQUf9vsiVZ2fm8Pv/4fdFKsyvixcuSdHKt8r/xuACTvPrjYY0OQS5CcpIkIUAB4EAJ4eXFvFg5S6KuSx+/Mc+gQ9+8AMkHYtfauC2EQ676Pdb8NyOBGkpSgxksfCnZI1sDa790qFDEgSWyafx/T/wEays3sUbb70unrQHlxdQKBfEn6taIyvRhabbIj/r9QcYjw1EIxNQHIShjspWGxfPX0fCKcLS0ggDFQOPwQIKolCBCQNBp4OkFuGJwwt48fRRZJQBUggxlcuIDJBgAps2eh1T2lmp19AlOzQRe6kRcK62Wvg7v/DfCYPI6/fEL5LgauT2yfNByqaXK5vVmEVHsIFSNIISEVmWkkTMgDZKbDVhpVfqLQx1G2auCD2dR2HpEAI2/roBjQW8qErHwsIjw5372eYgg2AtFJH1v/baa/j4j3xCQi44M/C8Adpi37AuSb6UtJOZRZ/abscVkIms8u1KRST7ZFAy7ILgKIFTyr/ZjDIsg/uBHmVnzj4pgA9Z5Qyh4FnEQREZ7Rw2JW1HPIPnZuaEvfr2N99EPl8UqftXXn0V33zzTWGlJ9NkcsfSXILGsaclvZT3/BHJRNr19xMRLhlFsQ8mh0scFAiTjriLaWC7VoE38ES+ztSUSBnC8zuIogAf/fD3YHa2hIRNCS/DcQYYDcnscuHoCfnMQTiAPxqgPDMjAWV2KotkpgDLzqHTGeDiOzdw6Z3r0MeWgA3aWMPAC+D3PJRzBQHRydQe+j2Muh3MpNM4OT+H6WQSc/kMFK+HKHAl3EpAol11BttWsoY4eJTjgrwpegHrGvphnKRMywm32xSwa+T3MVnIYrKY3VUPELSk9JiDvxgspCeiOC5SBsyEb7LdRiN4moIwk8LE8jKmnnkOg66PoE1LAvr5DSQ1uhcMsNmoYgAO9QyYiiKMt9lsESYtcpSRAK9jw4BiJjHSLfgjFVYyIwFcZIvyzB0O6CMbQCErst+Rc47DJL4PsqTJAKTlDAF8NuCdZgv3791CwiTPL5K/ybQd+R4alQpGnidyeAk+opxXgTCXWBOQVjXwXYBAlBHbBcUJ6VxPMhDZ+I7ioSzzfva8V0X6vxt2NYwkSM33AoQ+awvKPSlvpXQb8H1XgI1yqQjTpF9l/O9Y14iMmsxL+p6GQezvyL2sWxinCtj2h7j46BHW/T7Ovf/9OPHss2h0PQTeCOpQxxt/+TauXLmJ1cebGOgqQl2V0Bdh3zF0j0xV0m0jKjDi5PBnnj2LxYU5/NRP/5jUEd1mG6bOYYIqydQDt4fP/cEf4N61q5hIpaH0A1ijCAlK8MnIHI7gSUicgmfOPgG/3xKmqq4wNX0M22Ao1UjuMX4e1llk3INyatWUZwxZ9xwWJajIcZJodrtotlqoVGvo+wNYmZzYAFR7Pi7eeoCGF+LYE2dRmpqVQD/6mFqGArffie0fBgGc4RhOOJbapjv2MWaQm9jF0yJgBHNExbsGxTTxjfPn0VcVTC4vozA3h0KJNYYCv8N93cGIQ46RS66m/DwHx7z3eIrwunEoL9dfM8VLc3VjU1jYhclpzC4sotVzkc7x7HLQ9zqo1TbFo76gx8CqRvsq2o/wfqAXMi2H0hk6jUDj8N8fYn19E29fvIwyh/TZFNLlEsqTZeTSadi6jmZtW4BNAVXHofxNYJV7mvcRBxU8uzmAURlAZtp481vnBdAuTUygWGJgXBbu0IWW1tAf0MamIWeNQ7utbgBzEMHRqC5S4I3H6IxomdRFQ4L6DKSkPoKArkPWsoYNx0zB1GyMBmMEHDDT7xND2KaC8bCHwKfvOkMMTRlUlMuznJ+g3eLweiwEBt1Q0Oy2UJoto91p4Lj4mD+HedoqPXyEspOAQzXacIAuw9d6Taln08kEkgz/G0YwyLYVf1cxj3nXtiNmrMbhW/wST13WUzI0ZwUbf/H5NDk5KUDZntesqZtigxHRosE2EWocbsVhbQ6HK70+krQHIzt8BPhhBF8zUR0pmD97DubMHELHQURPUEuH7ysYeCQR0PonxHDURD94hGb/GjruBvpuC7/wc3+M27dvy5Dxqaeewg985BM4d/ZpqLqLan0df/vnflEG2vSC5WfK5/J46+235Ln8qR//FH77X/w2SqUSvn3hHflMs3Nz8syq1+vCuuTn49Cq2ajC95r4tX/6z+T38Yv19x/+h/dhFIxRzi8gnVjExnpDQkDdIMCnf+nfy/deuXIFP/3TP4X3fvSw7KNCOSf1iUaLpTvr+Ikf/UmcOnYGUUg5Ba3Akkim8/hX/+r/wKUrN4TdTQUNAcuf+OSPo7L9CJ/93Ofxvg/9sjBU/3O/yGB97av/KyKe/Q0XpfKU2AmRpU7bBcdycGRpAZ/8/o/JQIL2Uhw6EzRdPLiASnVLni+mbeLKtStiqfDCiy9KfZOhGo889sFARhC90QAAIABJREFUvp+9x5WrNxGpjgydKztVCezlsPrA7AFhDPOMXFiYk/O41+nApFcKn0G0khD7oXigyEwBhphysL4PrP7nXu3979tfgf0V2F+B/RX4a63A3/r43418skmY7E36KQsfTrktTUzLaaelRGSiMrGbIEkM4pCdyeTO2CcylCZbZDwEZxVDfHiYJk/YNaRsjZJzMitGTCUlf4aJ5DpyuYwwPKpVhrB0BUxzkinxByObIJXKSiJmu0spSFNkXCzSGJ5BP6lsLiVS53Sa3kVzIlsmwEGgl00b5YEEn9jskNHKBywbMgaq+IMQR48dF8ZptbqDu7dvC1PhwNwsajtVzExPYnNjQyahy0tLOHRwSV6TgGq/20Wr1RK5PiWKZCmK3F4lmzKA77kC+rE5EP8kSjUNHfPz81JIsg8jm+kzn/k9VHd2JOzr3LmzOHHmBMZGhHuXL+Gzn/l9JCINJxYO4diBRcwUSyJ1c4VhPEC724Ru61g4tABFGyMIKR0K5PNTRqsxebrdRiKThkLPKdcX0IWdEJkbN+/cxV9+4w28/NLLOHL0yLuJp3zPcq3IyNmTZrKJhoqdOqfFhgRYeRKg4qFQnoA/VGE4aYQw0XJDPK42sb5dQT8c4n0f/ZB4jJE5ki0VkMxQNj4U/1wCE3w92kSwgaO8kcFdnkc/VILisQ0AvaYy2bxcN6JYfP8EAQYDX+Q/nGZvbdZw88ZDZLOU62fw1ttvIBi0ceT4LCanbTipEJrpQ9E8eF5rN3DHRrvVR6dNwMfE7VsPxdqB4BMDZ9iS08ri0NKSyP/y2Yyw8SgDbbc6kr6ayxeFSdvtucIGlkCmoY6J4gEcO3pGAO2t7R3Zw2TYmHZCWDj8PSwiyYwjKEVm9Te/+Rb+4pU/F5YDLQ4IctIX7tGjdRTyBfGVI8DAwpP/7FF+Trktk3l1FY5loFzOY2ZqAufPv4nQ9/GRD38QH/jA+5FIWFhbu4doTB9QDZ7XwWDQI0cGw5EL3aD3Zk9AVYJ/TCDn77l9+xZqzRqSaQuGxZAnX+5jJ2VJQA49L6v1hnzOdLYAy0ojmcjhzt1HMHT6p5UxGhrY3mrj+uW7iIY8HxxEI7K/yTpR4ffZtOpCai44Bk4tzeH5k4cxl7bR3HiIjEE/OgKrA/EK5T4YkGUvAF4MpJAjxMaN8r/3ff/3o9XroVatoN9qQSFAThuBaCgermRiseBn6ASbegkEIULAoDy+Hv8QiVY1sbaodvoYahac4gTSU7PILx5ErdtDMI4k2ZbURcqynYQlEjvKYdlcSnCcYYlPKIHVZ545Jw03Bz4MZaIVwN27D8R/lWcIQU7+4c/t7NTkvKK/a7vTkfOE1iBkFBNM7ba7wkZnE0fW8uXLl1Gemtw9/yWTUBq6dIoWFwlEwzFMLbZLyaYzODA7i2plB4uLi7h64ya+9KUv4+atW7u+omTrEgiiz1u8r+PQofjlhZUk2Xq7rDAGCjGZm3JYw4JtO7I3DIuARoQOhyYIpUH3Bn0JbqMPoGlFeOHZsxiNeC36yKZszE6VxfuYXt2jIBRPWV4Pl+FJpo2tnTrWN3eYPIRkugjPG+P6tXsS5OH3Qtg6WfumhI34PVeeS8eWD8LvtDFye3CiMSZTSTx94hhKtoVxv4OcbYgVC8F2nq0SNEO5OJ0j5LnB5xzD/GyYySQqnQ4qzQZsx8Ti3Jz4/qZsA1nHQD7lIOOYcAhM0ReR5zWZvwwz2Q0moxSd4DrvT2FNU7Jq6OiqECZ0dnYeOplWFmWUEBZzcXkZjK5ZrzyWxlTnnmMydK2BKTOFoNeDamuITA0DDgZ0gjAMBykjT4sdnUF2HJaRYRii09hBY2dL/IoZ6Mj9SjYTn4ld10W93ZbhBBUFfB7cuX0DJYaUaQwwseAYmvxOPpNC7hE/EMBp6MdDPQKEDFqjnyM9WQnO8bnviBcv/copq+Y+HcsQi/cMnzkS3sb12U0yZ0hMr++KtQWtbJRx7NXJ+oL3O8E43htUsNDCh/czhwCUuPLv2Acz9n+Nwe1RzIY0bPS1BFZafdyqVmHNTCJMOHj5I9+LgXiBaujU+/itf/7b6PZ89Fg7MLhGpXcon7GKAKtqQO9Tsrpj2woCR2fOnMKBuSl85MPfA10ZC7vX0YGkqSJLT8PAw7e+8ZeobqyjmEkLa5menvzDAE0Cx6xXEpaFMyePI3Q7fOrJuWWqERyGLe4Gccn7oHVDRGiNzqX0Uee9lxBWP//0ByEebWzIwFf2Ndl+uonIchBqNpr+CF9/+wKeefm9KE7OwA0GwthLOPSVHCNNkMv3kAiHSEcx2NoOXYzI2tb5vpWYrSrBVxw4mfjKN95AlE5i9sRxUPPMxHXWkxZrpXGERBQiqY2EgUuZvewJ+qaPmFDO4KX4/CVLmx6wa5sVbDdayJQmcfjUadRbPaimjUSKzwB6SneE0VjQTCSpsvH9OHgtCjHSFQwV+kZzr5mwVAvjYIS19U288e0LePHDH4IzNYHIMqGbBDNtYZO77YYw0Q1hs3MQEcAQENgXqTGHFawjFZIKUvTAtPDHf/YFeV9Lh5cxfeAQVCMDf+zByTsIxwRBO8Ka51oKsBpSLWZgMIwQ0pc0aUNLOhjsGqi261VcvXoN2402Fo6fQSJbFE9Qx3ZEht2o1tBrNeT8miplYKmhDJAY4kOmPIdwmWwZXXeAS1dvYXunAcNJQLV1bFQ2kS6m5dl1fPkg3vP0ORyZnIRSa4B6nwRB0zFrtT66PoMOQ/FLtnl9ghCR54uih/0DrV72vr4bWH13GEef2z1rjl2wlSAka18+p7iPOYjhc6ZLJnoqgZGlo+310el3YRkaJnn+kBTBQCe6h3KYwUGEZmI7CJFfWoZaLMFnaJFpwErw7GLIUVrCPVnjQHfhDtaxWbuIzepdDMc+fv7T3wFWf/d3fxef/nufxh/+3udgWCF++3//LRw9dgq/8Ru/8e6z78jyERw+elj+f6fVwa//6q+j0+3gd/717+Bb3/6W2Ot870c+iuXlw/Ls5aDg0aNVfP4Lf4oHD+6LnP27gdV//28/iFZjhKtXXbz59mPJk3j27DKmp3P4tf/l/3oXWP3kJz+J5dMz2NlsIJlysHRySob1j9er+Kmf+K9x4vApBP0hQm8s4LuTyOFf/Mvfwr2VR0JWYa3IQekP/cD34bXXvoz3fehX/1qg6t71Jbj61b/4nzBwWRc4og5inUNVYxiE8HotnDl0CB/90PsxNVneDdiLdr2n6etqiaXc+fNvC2v1ueefl3ohkUwKWYODXDJYWW48WHkEclY4cCZ55fHmY9TrDSGjMLuCRBvWv+y5aMXEoTIH5qwvuF/FXzXwpdcsZpNIGHtBdH+tVnn/m/dXYH8F9ldgfwX2V+A/vQI/84M/E4WmLgxUc6xgNBhIuFBIyYwElkgUAOEBOurHsqIxPZPG0AisigxtN2lUZFw0h49N3kklGdLfSmPY7G4qKqfVArIStGMTErNV2ADxPcTJqPSsNAV8YmPG4pr/P2EnoasmKpUamo2WAIgkxJDoYpoqTEPDD3/iBzA9PYVkgqzGkSSdE/il7580iBLKMhZPTQIpyURsmk9pYqtRj4OKUkncunlTWKbrj9aQy6SwfOgQJicmhMnJL4Khm5uPhaFKOTntEiyL0pjY3F6SkQXgVaUAbneawsQgW4cTbAIkBH1vXL+OlZUVCZ05ceok5g4twlcjvPaVr+Drr3wRdhjh2NwiTi4sYSKdQWNrS1J5KVMPRwFS2QTmFmaYKiFAFwOI+i4bShVp20CiXZNGgSm4bOS5tvwEfdfDw9V13HuwgmPHTmBmdkbeO8FMMn3ZqLLJlaAHNnxkKNi2eE3Su4ssEXpT0l8ykc2h5zOWgUUwGVMMO7DQ7vsYKAoOHj2MlttBMpNCtphHpdbAW29fwtHjJwTcsSl5GwYIvB5ctyd70DA0AdlZlAfiCxtiYnJKAA42MwSkanXK/3ZQ2dlEwknh4coGOu0Ax46dkkLvlVf+FN1+DctHZlCetGEnOQzwMBi2BVTkdJwBZ7QB8DwGhdm4dPkWDh06In6CvW7st8vAtfnZabFcYJGYTiaFDcgAA/FOJQtYpV+ZJyAfQdYoMqGOHRw8eBSTU7MCrNXqbTRbPSlETTspDQEZnrwu9Fuk39srr3wRjWpDgClO40vFshTmX/va1+VvCTsiS5VAhOOID63re7u+jWPkcxmcOH5UmN0PHz3A+upDlEsFvPTSCzhz+gRq9cewzSF6/bqwVC2TgACBiT68oI9uuwnd0LCwsCB7grJd+oTdf3gfO7Ut6JaCQimHTJb+dpEMPSh9pN8xQeJ0uiCfKZsp49KlGzDNNHLZSfbkWH2whQd31xl3BDWyMPAjhAH94QxgpGHghsglk5jOpXB0bgJHZ0pIhh7qq/dRTFjIsbmnRNCNvXe5FqlMRvzP6FPL3c3gGo1hCdMT0CyC8kMEbl+Cdub5edoNAX8SNj1BVQG8JMF7SMgq3usEVHkfCKtN1RHq9CAciqQ2VZrG1JFjcMqTqHW76DEwxyEDT4EXMMxCk1AtggL03SPDkUA7Q2EuXLiIp58+iww9bwcDueYMYrh165748NLTjI0CLR/IuF55+FBYPPQG7Inn2ChmhrDR9Qksj1DZ3sHE5CSmZ6Zx7/59tMnWHxMIDMTjb2F+HsvLyyJJ7Ld7AmoRTOVwaKJUFjnd0WPH8LnPfU6GLGxYyGgn24a/l+F2BM55ZvL1BE7dA1XFP2/XU5ubOCaeic8kAyXo02onLFQbFbiDPkxHRzD0MIwCmBZ93nS4XgvHjiyh32uj127AsXQcmJ3GwvwBYd/TD5dNqaoZGIwi+IMIdx6s4tKVWxgMNSSSeYzHOpqNHpJ2Gs2dJhyTftU2ibEC8pHl/OyTT2Ln0SrG/R7yjo2pTAbnThxDjp6fjSoWpsso5TLo9zoIQg9u4AljMJRQPj4zCMwpAvjBsLBeq2FjpyLnLN+voytIWTqW52fk3CULj0wzW1Pg97vCSo0TwPlciJOlmbrOYDI+P03HxkjXUXNdOLSb0Di0SKM0MQPDTsIdjTF1+iTpwGh2mxILz9cY1JporTxCLlTRrtagWCrGlo6AIIZiwBsBmcIE0rQvMS15Njl8f5qCXruO1ZV7GMvzJPYjPXn6lIS/tVwXazs7wv4mGMKhTbfdwrFDBwVEI2uPoVX0U40ILvW7GPTdWH49HKPdaKK+U5eBJm1lGIZF+wEymKiIoCepQr9IMlclSCeCrTHN2pUzV0DVIJBQHbJsKbUmo4l+2GKaKbbusdSYw5GYtTQv55/4uho6PLe/C4TEjEoZOApzLvZZ5TOqo9q4W+9gpdPF8ZdewI7v4TgZuxFB9gibj7bxm//8txH4Q0SGCY/KCgJrDBfi+UC03QvkPiDrnUD0YBRiZmYS2XQSCwdmoNA2CSPMl4ooOKYAQ9yHzcq2ANIEjMjJM+3YpodsVVpYMMQnn0rjyKGDEhpGe4w4eA+y9tyKtEOgJRAl8wzw4z1CRrWVSAuQTpC17w0k7I02HFSs2ByycO8QiNUsKE4GIzOBz37xKzj73EvITUzCG8R1WcIxEfou0kkb5jBEhqyyKILf76A1cIUdzXuAYDvHVWTvMnjMSWfxpW+8gVE6idLyMrpRBJe+6yqHD1nYEe03hshpY/G95giKkvshPY75fOOJuVsLsk7jKL7a7gm4GGomjj5xDl1/iK43kCFvKsXfHsAIA+RVHQlaGVFV5PYQDH1hPRJY5TFlmw4ck4MmBY+3qvj6N7+FD37844gyKVS7HfFuL2VyKOeyGA9cGOMQNkbQCKwOPLGRCf2+1I2imqGNAdnCHMim8/jq62+IH/3UzBwSuQn4sDBUBshNZKAbEdSRD2sUIsXBIJnKzNYJWEdHiGwTaiYJLWmj4xFgiuB227h08Qq2Gz2cfuF9UOjFmS2IKoD3LO9Lr9MUr9Npsu8HZN/TE5dBW5HY9FhODhxrfPX1N/FgfROJXB5mNo3uwJMzg7ZBTEx/YvkQzi4twe72ofV7sKliGocYDD34HH6NBsLEd6gEo12HR6LEWBjOw3d5qLHSYY+x+v8EVnmexNF1MWOVwGrMYmfuGv3ndfHn1TMpjEwDjV4XjU5LPKRnC0UZjNnhEBR0c2gmjx7dwLbrwSgWMUqm4dKjn59fU2GZBFXz0PUkzP+bvTePkiyvq333mU+cmCMycs7Koaqy5rm7oRsZpJnpBpxAfIje51V5+HwX9K67uDy8ytWLylP06cKriKI0DuCETaMigvTcDT1RU1d1TVmV8xhznBNnfGt/T2W/7iuKi78z18pV3ZkZmRG/OOc37O/+fnbGgOmQ27qF1foZ3Fi5IG7YH//pVFilA3V6elr2Xr/1sd/F8FgZb3/HO/DAAw/g8OHDzztWGRb7wf87bc8/d+YcXnLLS/BLv/pLeN/73ofbb79dOPcf//jHpVPlp97703jqySfwJ3/2GXzsYx8TTMCjjz6K97znPTIGdKz++H88ht//5Dfx7ne/G694xSukoH7PPfcgl/Hx4CPnXiSs8jGf/OQn5bEf+Y2fw57Dk+g0+/iht78LszOz6HdY3EqEs+r1E3zmTz6L+cUV6cJhUZ4ZC7WajT373/zvav//106RxAI8/fhnEPgOHCcHk+xfCZRSJcTRTiIcnN2N225l6NWEhBuzUy+bt8V8wmtgcXFeOvYKxSJOnDwhe66lpWXZ07HIx/nw6tw8YqTnQTpSiH+hY1UY+pqGgwf2y9eIg+E+jh0L5J5TVCUOhn+T+52BagnVch567O04Vr+9NLDzEzsjsDMCOyOwMwLfyQj86v/5c8mG66YJkV4o7kxQHFBjcSMkCd2LDNohsD9N6U2TqtIE0vQ0ffN0HW83hNJ/x6NSmrwb8BDDViG6ydi8IjxWtgkxqb4vISnkBIooorNlh07EEK12V1wg/GNsm6Z4lrGy0kLLA/DI6JDwETvdNlqturgoXnr7KZw8eRSDg1VpdSJniu0/5MVRMJJ26ZCOFrbMO2jU28IhpPjKAx//m4ewxfl5cS0+8Y1voFou4QBTggt5CQlgO+PS8pJUnhmgURsgnN6Bx01mHKNWq0lKNl8vD4XSUk7xWFGkdZGjxOosg6HoDl1YWJA2otHxcRj5LOggfvSxx9FcXkFzcQVZaBgulGAQyN9ooJRn0E0bdoZogCpKZToO+hgYLMm4tFpbIp8WMybKflPE7zSdXodmWNLi3Ot5knpO4cBxsiLYyGaYTMSbieB8H/jeShvwTQcJw0IiJZDWZ0pRbJt2SiV0gwiNri9u1WxlCJXhcRDp1fEDqJaBjt/D0OgwMrkcnvrmGXz5y1/Dd7/6NZiemhQRlY4VOiz4/OkGpnBHEYDOUP5NOoEorFLA7nl9qfgvLC6JC2B5eUE2ZKvLWxgZnsTevQekff7MmafR7mygNpRHbchBtsCrtYOeW5c0XL6fbNvvdpjQzlZfDU88eRbHj59EfWtDhFUK6XQa75mZxEC1jGzWludLJwzb4oaGBoV/yZO1JIirahr8ARO6koWqZDA1swcjoxPwA24SF9DrhSiWqugHdLfmoWoWNjfI213DvffeJ4EAfY9txgxem5Kxf/iRh8XVQbc1RUSKXEx+5nVLphfbu+gAo9Nhz54ZcdtEsY8zzzwtY3rLLSdx56tfCT/g9R5jYeEyTJN8WDpEyKkKsLq2KC5OsoWHhoalVYshUXRzL6wsikPajzxUa2Vpvep6XeRKJZkTmEJO561t56AbDtxeiLW1hnC4LLOAdtPHlcuL2FhpQteYsGuj12EwRwBDZYCVIdxEOoXGqwUcGB/CcNbA/NmnkUtCjFeKqGYdCSQh15CBBWyz58aanC9JflUSONkMI/VQ93uojQ6JeC5iVhiikMvjuQvnJe18enICw7WauNhY3BF3NoVVEV2YYM3ZVEHIa1C10CbbMdFQGBrF1NETPB2g3e+jRWeNkbYws/WYQS/kJfPAy2uXBSGKpBTWeZ+fPHVMBMNOi473JprNNq5duyGOxCBI78WBAYZk2OIepbODbGS+Tr7HZO+mvFVeb5EE+9G9TfHR7XuYnyd7F3JAJDbi+LFjOHjwIB5++GEsXp8X1Emr0RShlp0CM9MzqJTL+PPPfhbnzp6Twplp26krOggklMzz/bR9WpzBaVo3RQ8ZIZn6b+IBKAxQO6RzzbRQHajAckxcu3EFbtBBqZIXYd5yyH5zYJoKlpdvYHx0RFrRG1sbInRXSiWMj45hbHQEAwVLBLZ+P4aiWQgiDV+9/1FcubaEMOa4W0hidkpkEAcJArY4E1fCFnAyOhWglM9h/9Q01ueuo19voGgaGBsYwNF9e6TVNctCwtgQKuU8/MBDt9dBx+tI4BbfF65FRAFwruffoEt5pd3G4saGFDmGyJAsF2ApMU4c3occD5CRL0KrRqcmPynsSSt6yo5mOBNb3/neUTAkI5jp6U2GExbK6PYo+CuoVgaRK5YRkSm3by+0WhkhO76JxuB8sNlA59IcnG6I1voG+kkIXyWrkWEzGlpeH7lyDaqZkUIOLWw5xxYWs67GWLgxh2w2IyIIxcuXvOwO9DwP7X6AtU4XC5ubWK9vpXiEKMThA/tEJGXYValYkPXLrTfk/uo0mlAFA6Ch1yGbdVVc0ixS0a1K9jeDb/h7bEVB3jZlfGLyyiWMJkwLHcQ+eGn7KD/pzmWbKQV/jhsdnQnDGfkekyfe70vRKS2oZuTxgq0gHkUE47Rbhhcnr1uKqrx8KdB1rTyutj3c6PZw6nV3ImLxysqgHyloN3p49vRFfP4v75VgOdXOoM39CucJBhMJMieB4pHLK2q5aL4RIhRKeezdO4Mk8tFcWxF+70xtAFXTQJUM0o11ZMklJhYgYEs9YORs9KUEDSReADNSMFQqY3x0CElAFnUon3yMTVcWQ6OYts4ijhTc2CGkQLcysJwcPD9Co9WRIiTnBgrL7HIgWoOOVYqVgWogMXOIDQdf/OqDmD16AsVqTXihHG+HhYdOA7ahwU5ClMnY5L6t10bDd2UPwPnSZPgphdUkdRMXylV87ckn4TKUc3wMWxTfwZC9HPJ2HnoYwQn7qKiRCIK8T2PfQ+S78lopulM957ypMRBK0SU8cHmrhaWtNvYeO4VAMbHWaMHOZlAq2NATF0bgoqzoyHIicjvo9zpSgA4prDIkk50d3PvpGSnorW228Y8PPILbX/c6dHQNi1ubUsgdLJUxMViDkfBajZBRIhhRH1rgytcodD+f1cqxTFS4dGiXB/HM+QsIFV2YtoldQCcxECk+aiMVOERBJD7sm8JqpuMjw+DPPtcvVYTEMGMgMlVstLZgGKpgRJ49fxEb7RDH73gtGrTvUjzOObBtskmDFC2QhKjaBqJ2HSoLUjGZtUQ/GUh0G1ahjC997UFcXlhGdXwCg1PTMAoO/CREP+gh6LUxkLFxdNckshQpe10RViOf+IAegiTdS0vwlaLAiQFVXOOchjPi7t9u8f9Wwiq/R4f5C4VV3ufbjlU+hoFPZJZ36Agul2EWCujFIZqdjhQxcizu9XrCWM1TNJWaCdvlWJTyEGZsxBkHrqKi6/flb9k2jQ95BCGd3QnMLGAXQ3jKMrbaS+jHAX70//qciJdXrlzBnXfeiQ984AM4/cxZ3PbSW/ClL30JTz31FD73uc/h7W9/+/N4g+32fLpI+UHx9bbbbsNXvvIV7N69WzpBfuInfgIPPvAgrs1dk9/Pr/H7R48elXPC3NycCKvbj6d4++UvfxnHjh2TYvnExIR874V/i+Lse9/7Xvndj5+7H7tmxgSn9P1v+wHMTOwm4YV3onDGz1+4gq/+80OCt2Ihlmt5HPdlX/GG7/nItzwyfuS/3vKir69seHjosRU8dWbjX/z8P/zNB1Ff30SuWEWxVBFXKfcQY0MDaG2sol3fwKte+Qop7A/UqtINwnMZhWMJLEMsSDEK1G95y1tkb9uoN2XPQ0Y899RX5m7AMHPYqrfkfMh9MdfQXq8nAvYdt98umDiiGriHo7BKTA7nVa63LEDRxEKDxEA5j7jf3hFWvxOxYOcxOyOwMwI7I7AzAt9+BD79oY8mns62VB9BsyfJ8mThuQjgsQUyAgJhwmniNkgZgAz1CGXBShN2BbIkwhyFL3GTkWEVp0m1skkneZ7fvslPE+MPg4xutsoLBVRR5ODEH2y3GeRC9mPqfgrYihkqyGTy4pxlcjz5qAODZUELbG6tichE9uPBQ/swOTWOcoU8Ibp0eChmy5Yrp34uzJbpEPkGt+cjn8tKGAMTdtmaLoeVJMFAtYr77v1b4W0ePXoE2awjByiKwsQAXL70nDj1LIvCJIN/1mTAuSmanpkWt+Xy0jI2VtfF+UUNWmiEFJuDQByPbFvhBoN8OCvjyKFdy2Zx9docinYG5558Go3lVeFJuY2mOKCKhRw67ToGh6qY2jUmDD/f66BWKaXuArcrQoWZBCgmZA5ZKV+V7lMRV03EsSKt1BR+KKCmYSHk0PEwSi5R6u4RqfymM40t2DxEMXgmUtODCsV33clI6nCrH8KLNFRHJ1Ebn0I3SLDV7mKz1UCkAkNjo9AtA+eevYgLF67i5KlTwhIl986gwzZrS2s7AyMokPG6YuuntOEmEJGH7mmGsDD4ie3Q8zduYGVtGYuLCyJinjh+q7TsPvrI44Kp8PwOnJyK8YkKsnkVrc4qGs014S+xfZp4i3bLRb3eQavl4vLVeXHwMm094GFU3Iw+9u/bg8mJMfh+D83GJtrtBnJOBrfedgr9Pqvnmojn5BFyMxiFKsrFIdTrXZQrg5ie2Su8tWbLxdLKFpKY7wMLCUxCpXMvxOZGHffc86cwNUuEVQaNVctVEQYYhkYYP3+3hLrwgMGDuaGh0+lJOyavX8JfiVbYt2dGqvXnzz4j7VGze/fgxMmjkuqqgK68poipmsr0Ym4aIXdjAAAgAElEQVRGY5w79zRmZnbJ/UBBUsTq9VWwFffy3BXotiat3eVKAdVaBUsry8gXSsImpZBNsV43MrCtPL55+gKGBsdEWO22A2ysd7C5TjeyBp9JxrGJsM8QJe6tFfQYHka3QxhhrJzHiT27ULNVPHjf5/Hy40cwTBcPN8lRLNw4Cqt0y1LwYggbr10e68h/ZqtbO+yhOlyT+44HYBYxGB5BgTGJYrzsjttx+NDB1BUlDvpQeJdEiAhFJEnTxP0EaEY66MXrqyaKw2OYOnFSRBnOjy7vFzHQ8b0P4Lo95LLO88gRclaJM4nYshj0MTIyKG4K36OQShejinqjKdd0q8HgKbbIs1jUk8ArCqg8YIyPjWF6ekYCquhS5jVOvAQPSq12RxirdKHzwMKRIHeWOAke2vjvY489hutXrop7XlqwNQ1DFHoqVXQ6bXzhC1/A/Py8uCgp6vL3UvQjaoEBbZLkTEwCg+7E9HdTTOXXt/EAN/8la5hzdq6QhW6q6LgN9KMuasMV2FkdZkaD7TDdPcbK6oIwjPlLN9fXpXW/WCgix/A2uvinR4QXzcKHaRVEWP3Mn/414oT4BVuuJc7jGcuRoLeh6kAq0tARQ4ddLoOTx46inMmit7qBjevXofo+dk+MY/fEWOoynRxHlWtFhutbgk6vjVBCllzUGy056DHoiwxItmB4wkFMsNJsCh+uUshhbLAGNXBxdP9uZLmuxQEyRGs0m8hmLBEjKBpyXhUcAF2bTFcPAxHC6ThkdwdD00qVmhTpmo02NNUUkUzNOMiO1GAOlpEUc3AGB+S9QcdFsLgGq+MjaHXgBn20Aw8uBQ/NgBclGBjfhSCGXGcsYkphyO2iViuiw5CzclECwjquh5O33SaCv5sAXVXHVr+PjUZDsDVkl3O9oVA9WGFwXVUOuvX5BZTKZWyurqFdbwhj3TIoiNPNlqCxuYGttVUk/b5wQTeXl1G0LewaHJTW7aDVQtBui1hl00nJsDkpXHFsmEhOXiMb0im0cY2K05AjFlVYrPR9CZcsl4oi9NJpyaImD9gMaeM8KMIqBRi64m6yg33icbJlLPrAvNvH7ttOYuzAfpy+eBlhoqG+2cLXH/oGnvr6MxJOSRfilteDryop/oNQGkWBHtB1m94ffA+DOECunMN7f+o9Uuy9eOYZtJaXUFJV5MMIR8cnsPLcJRQMA7apoeN2RPgzig66bN8mm9jtwwpijA7UUC0XZdwYacVPCqss9tEpyk8ygLmWh5yIdBMGHfKqjs1GW3AifP3c1/BGlcKpOPE1cTBSfI8MB4mVw0PfeAbje/YhVxkQ/AXHms5+FjwNNYHa76GCEAPMJ/V6aId9aVfnHoE9ShRVzZuYBj2Tw+mrV9FjF1JtAE0k6HNusbPIsGODImToo4wAOZXsWCAJPeF5KkRLcU6mM5h7FrohVUPm3OWtDp6bX8H04ROITQcbza4kihdyBpSgDTPgc9SQ5/tMwbrvCoIk1hNIFBCF+CCCDlP2bM2uj688+g0cuf0O9EwTzTBAn90DUYLd46PIaBC3agY+zMgTcTVDRjSZxNyfsFCi6Ego0pNd6pTw7NU51Lt9ce0a5QF0VRtB4qE2WEbWVmBEHmzfR9YPken2kY1ZVtQBXYOnAZ6hQHEs9MK+dGNxLnvm6bNYa/g48V1vwnKzi47vwspYyOYdZGwNJgJk4xAFDTD7LmxOirz/GChm2XBjBc5ADf/82OOYW93A8O5Z7D56AmYpD4+OXFtDp76OoNHAsG2h2PdRs0xxKfc7DbheG7EWyr6JQXUmxdVEgSbXiYLY4CilHUZpxe3FjlXOe9vC6gvDqyisPs9Y5flBUwVFRhhLaWgI1bExGLmcFPnazRbaZKqvroKrepEcXt7rRKkQHxAE8BksxjWLKBAREdkV5KDfN9Bs99Hxuoj1ABlmqVZ8JGYgr/+dP3XP8+IlMUj8oHOUH3SHvv71r8ev//qvCw5gmxv7QrGTTlV+70d+5Efw6U9/Wh5HNj3FUa7BP//zP49f+IVfwF133YUvfvGL8n2utyyA8vvbj3/h9ykU/tEf/RF+5md+5vnntri4+Lyo+uef+zO85A3H4GSyUCMNd73xbkyPT0ONTWStAmwjh7/66/tw5twFNFoMIAukwBKjhQOH34D9R+7+dwmr2z/0+X+Yw9effrG4euHMF3Dp2S+jVJ5AdWBQmPEMnjq0fy/WFq5jdWket95yEq957WswPj4qyDde09vsaxpqrl29gjNnzuC2W2+Vok+xWBZ8UYpz6WFxeQWxYoljlXsTFpgppgtnvtfDy26/XcaSSLD0TKkhYzMctidCLfd13KERGUccVOA2doTVby8N7PzEzgjsjMDOCOyMwHcyAp/6T/810QoFYbzpAcBtNN2DkvrqBdhq9dBw++hRmKN7i21PrAveZBrGaYJJKqwKE0uXluCQgVcRw3W48YE4StjeTEeXtJnKpidt1eECykAktgVR1OR/23ZWmKCSIExmj+shTjTYZlZCgui4IUOnyKRwHoa7TQwPMR29JwJGNmdjfNcYdu+ZxvjECGzLEuYa1c18vgDbyqDXJmqgIAsvHW8UCwxxxWjiYOMh7amnnsTw4CD2ze4VlwjDqvoMvWHb5vqatNiurW0K96/VbMvrfOUrX4lDhw/KoWfpxlLKPqzV0vAYJ8UAUKQkF2h9bV3cqnQ5sh2YonWhOiCoA4ZVXXz2PLbW1kVQarea0pLJAC2KEjMM/hodRNjrSuspQQd0AvGTh1i3tYU4XENNnJ50sfVEoOT7wN/h9tkqk4Z80YfGwyjFaVBkotOBF9TNnms1UWCwHZcCPBNgaQcz6OgDyMo3ciWoliMukvzAKMrD4/AiBUtbW1he34DpZFLWKx1ObH+NFHHUMbTJdTvSDsl07b7vorG5JZgJfnBjLNnjTAmmW4m4iigR4YbCz+rKCpqdJp584klJCB8ZHsfFC5dw/9cYsERHWB9OVkexZMKwIgQhXbpdGUeKxORc+j5ZvIkI96puS+t+t9ORAB2KzD7B+7kMqpWitM6vrSyi0dzExMQI3vj61wIKhSomavfk+VMMpmBfKtYAOjF9tl/mMTI6iZGRKXTdCMtLm9Le5Dh0pwU4f/4yLl26gq3NplxPIi45PD5wnDI4e/q0OFZ5KEnTdlWEMa//QppIHAYoMlWVm84kRKWYw9mzZ9BubEk4GEOVqpUy7rzzDtS35rB77xiyDl9/G3FCx3iAr33tS7j7zW+QJGoGBPA+nd23Dy+943Z8+H/8dwyODCBfzIlT1Q1cZBwHExNT4ibjGIormsnwWgYPP/x1zO49LIyv+esruHJpHnFgIJspYX2ticinq53heKYITCtLaxiqDsthcNdAGaf2TYuw+swDX8EPvfUu2EmA5toqor4Piy2udMc6DjpMic44ErRD9xrfc3Gq6XQF5yVVlvdqz/Vw8eIlfPP0abnX9+3bj8OHD6FWqQqWhGgNwkuYXG5oLCjQeRGJy2or0sA7DJk8yuOTGNy9Rw75vSCEZlnwYyJHUhGe7cdEjlAQ4OGSfFzLzgp7zHFsbK4viYhArjPnCgZOMRiQxQ6KdxQ06ZiimHd17pq0xfEgNzU1Kc95bHxMrofIBy5cuipzBkXVpeVlaVkfGh7GxcuXRJTnc2DLHT/ocm3Xt+Sa57VNcXpibFSEVrY9/vVf/gWuXL0qTF2+er6PiqpL8rZ0KSgsqOjPh+VwnpbDMgWrm227FKxYCBP2rePIvce2/9kDMwgTF6UBJv56IrRGcR9Zh4J8S+ZJr+dibXlVeNV7d+8Vdyj/xvRgAbVqBQO1UZhmERefu4E/+/N7YZglxIkJQxzRDnqdDlrNJsZHBqVXgq3KSegLa/gVd9wuRSqjH+DyN8+g32jiyP5ZYYTecuywiFvFPEOyVMFh9AM6etiu6EuxbGVxGa16S9AClmoj1jT0NB2bFP+iUFqGxwarCHttjFYKYPi7RZE+9rF47SpGh4ekcJS2rKtwMiyokHXLtPNARGsKlCoLiEyy9jxYpi3YG7rqKAS1+z6ijImYBaeBIrID5ZTdFyVIWi6sTiAiB4PsumFfmJqK6cBwspg6ckwETgrX7W5b3NjtVh2DA2WZ7zmnSJI5gMnpPZJ47ykamjT90Q3Olt1uR4TVsbEhjA8PokKMCoPNel0JtqpRLLx+A2sLS1K4yGZy4iwld48Fqk6zAb/bwdriIu7/x3+AGcU4umcv8uyECHzoQV/CUEoO2csMgZQqpBSMaJKmj9NlIKPvi6AqwUbM1SHCIwgxu2+vrPHiOJdCiis8v+cd1TfTyIUZLjk6CgLdQkN3cN1LMO95KExO4NDtL8E/PvAwAjrU232cfuIM5q8tSOARI8W3yJK1yNNMiyfs7nAUTViPmUxWCs8brU30Yg+f+fN7xJ21vrQAiwzYYhF5P0B/cQVPfeWr8Da3JMiKGIBe7EPJW+gw6Iz1MddFJo4xXqsJY5hzhiYsWjqNWVijU5+FNV3QOAFvQ90QxmcYA412TzpSOO/x2uP6yn0Riz8synG+oYhPXISaycEuDeDp81dQHByBnS8J/5yIGQqr1RL3SDGiTgOO10YxJkvXQy+J4cd0YwMGxfREhxlpwsBNzAyWKMZbJsJSHl3DkGuKYq6pWijZNnJRAKvbhMP9Br/Dtl2GV9KZS2InQ7k4vzAAkK/LyGCl5eLayiYmDx5DN9bQCxXBaDiWCoOccK+DUgIUiWpg5S50JSgv0WJxZhLx4nkUbukYd9BwfTz6zfPYe+oU+o6DgAJdq4vOeh2zU7tQtHWwyd0KXWhBR0RRh0zY0Ieh03nXEQwAx4zBnYmRxZWlNSyub4rz166NYLnPfQdDforI0bEf9uFwvaa47EXIqxr6XfKjLQSWji6N+A7XF1f2uMTYPHfhKtYaAfaceBU2ej66dM9aKmyH4rwKSw2Ro1Oa+1uKntx3s7uIXRPMK+C4l0t44tyzWKg3kR0aQ354Aq4qhHWMjg2CxHef4lS3ixoUTJdLUL0eGhur6HTrUMwE+ZzFdDnpnmIrvh6RzpMIJodhkhRWRXi8WbwQtBfPDFwryAKW+5BIiNRg8MLwKpFeyQqWC0pDtlrDwNgY8kx/h4L65iZWFxbQW98Aoz3zxFCEFI992c+y54SrnVHIITEN2WdqmkmfMqKEjn0VvcBHJ2yjhxaQ6ULNKlAzNt72k7/7vHhJ4fOP//iPJcTq6aefFickBU66Kv81YfWzn/2sGCookv7qL30Un/jD38Pdb7n7+Z9/4fd/5//9Xbz3P73nRYxVfv+OO+4Q8Xb7g6gAOmjf/OY3y89SpB0fHxeB9sMf/jBe/taXSvFSKqmhgje97k2YGpsS9lrWKmKwOoxf/42PY+76omDP+uwqI2c82MKdb/kgSuWpf1NY/eAvP5EKzLcP4w2vGkej4eGj//Psix7TqM/hmw//HkYnDwpnn4UTrp2Em5D5uzg/h10To3jFy1+Offv2SvcU96f5fF54z0How+31sLxIbuomdu/ZjanJackT4Nq4ubEl2QXEfsScYyx2W3DfGkhxmme1Awf2Y+76nHQB0VTAswP3WjTfsDgutiBdQz7nCO4n9nccq9+JVrDzmJ0R2BmBnRHYGYF/xwj88Xvel7TJVI0TZBQd1VwBeSZ08uBMr4Jiwr/ZhtV0PTT6Htp0bbD+n8QispEpJoHJBO8blhzAuTXmhottYQboimQLUPoYCkMUVCXchYwqqWYnN/mBKX2J7bONrYZUMN2uKwd2XTclOZuV10wmFUrJUKUDJ5slU5Wt2EzjTvljPEByA8fNKYMYVlZWJRSJh5FyqYJd47vwXXe8DPtmZ8UdQZGALk1Kx2wbprhMcYVtJXKYUzXk81lxq7LlkK4RPnc6mzbrDUEX8HC/a3wCtcFa2p7bc3H+2QvYM7NbDoHNekPCYxjKJG0+CWTjRveaypTTm588tHXbXRFi83m2xSsCx780d1WCsErFHKZ2TYgjy2u3MJjPo0vGnuujZFlQySGtr8MNN+QALgfQKA2j4f/zg3+Th3wyJxlRLVE7EgyWOkh4uGWoVMiQAroxyMIkQi/y5aCiGAoSQ0WfbiydgQMBfMXE4MQMxvYehK/buHLpCla36hgcH5eW6SCJYGdzqDc78j7T9cH3j6JM6HtotRtyEKc7k5twOpWprTLFVlzTSIUbum46HXJirwpv6YEHH0ZMAazryic3ZhS7XLcN01ak7T2IunJACAKGSGUlZEeYfbxWQ76PpITpEh4kLbvEQ5BlqNJdMCdt8ieOH5ZDX7/fwcz0OF793d8Fj2KM10azuSXXHZ3NqaClocBwHS9AvdkVh93U1AHsnT2CzY02zpy7jPPnr+D6jRVxtnY7fWk5NY2MOIinp6axb+8sLl68gIX56+JuTu8V3jORuHaHh4fExUo4P99LtvVyQ8m2ahYcyC8U0VBT5SDoeg2YRh+z+ydw6y2HUKsx/b2PbFbBQw9+BW968+swPFwTZxvdOBT6/uBTfwSnmBXnD9tcs4UsxnaNiWDPc+/mZhOazsCirDjVW20PFy9cRTZbxcDAKFoND9cuL6DT8lEu1tBrM5Uc8F0GpMVyEO+2XejQkTdMHJwaF8aqHbnoLN3A29/0OjnQBt0O4iAShzUDlSjkXrxyVUTVysBAinZALMy5YsESRyYPXBSqNtl23+rgwKHDEvbAC5ktxAztCfsUHNL2U1OD8CMpRnD8fFXHghuhrRiwSgMYmNqNbG1Q3IDNnod8uSwOWaZk84TDgkzqJNPFDU5xkiUK4h4oel84+4yIFBSBKJRzHqA7ka5Utr/lckQcUDgOaczHpQuXsEiuspIWpyrVKmb37E0Ps2GMBx56RNzthm4Kb3bP7F45iPAwS0YqRXeKjqurK1hfXZVrkxxLFlMotPPmevs7vh8f/+3fxtNPPSkBgRRreY8aJtO2+yKc83WQ2UhnkKSQc16QOYWKU4pQYGiNuKgtG7umJkWkXNtYwuGjs3j8iYehmjHGJmoYnxxGJmOg3lgXFiwDS0yyjptd4aTO7t2HleVVcRivXTmD6ckpzM4egddX8U9ffhitdgLbqmBtjQxkE5VyNX1NmiLtrIZK8SwSB/zu6UlMjI5gpFrFoJPH6tU5NNZWMTU2ioP79mJyeFAS6y2LBOxIsDIRVTQVaNZbWFpcxNbaJuCTmZqBY9jCiuwxaIprA52XI8MYqpYRdhpQQ7raAjhkq7abePLxx3DbyROCEaEDk/MKD4Nc+/geZjMZEcHJtr2+sowtMkWDlCdN/rNNXnGuhEwuL2tvl67DSgFmMSfFKkM1RNzQuj4ymiFrEgsuLBMyTMfM5lA+eBha30e32ZCCqFPOi3gpuIvAw8KNG9isN2Fn83CKZZhOFm6ioqMZCG1Hgnk4N3OcTF1BNmMKaqRANIVlyfVFh+rF8xewsb4pczYxAA888CCiMJHAxpHBGrKmgRtXLuOv/uzPUDB03PnSl2Iklxdx1eE85fZQIgORggmd0RJGR9EwEJRQum/gGpmKNbzX6HijWEoRhAdudqRQdG026yL4pWFhfAy/FUlhVFzDFBXNDDqZEm74wJVWG3qtgv2nbsFn770Pl67ModvoobPVYcsOlEgTQX3L60JzbNi5rKzHvH/yDNzh6slwM9OCXchhy2vgDz/zKXT6HekmGSkXMZbLwVtYxKiewYN/+wVcPX1GCqL5Qg4tOittBW0E4pZG30VBVTE+NCghaMSLcB1KP9nZkxYGOQ7s6KANjAiACBo2Gk3ML65KoYXsQnHoEk2RyaTFIjreKTewcEInqKIj0m10AgV9pozbZFES1cFgSa5/iaTOm3Rrei1Y3brwXsnx5YrAADuTRW8YsGMDSqxCzxaEV7sW+ejaFpJ8ASERI/0U41DldckCk9sSoZGCaszgSrYK3wzpkpBUBlRywWOHkZ7BputjvRdg1/5jWG25iMyMtPebWiLPT+22kQ8pMsbQKUwGLuLER6hG6McUYtgRpcO2sjB0R5ylZy7PYc+pW9FUVSmWEMvjt1wc2rsbAzkbjhLCCLqA24TS78Bmd0TQk84OdgbQKaxYWXh8/4s1hKqOC1fnOWXAGhyFly3C63dQKjvCk6WrNusHKFBY7YfI65asa3RYLjS2sNxtIVMtoTxclWKurah49vwlLKz1MHnkZdh0I7jkyWZ0OHkDtq1CT3xonAN7HVQ1Aw5d3f1AeMfkUzPIKbYtnLs2h+VWB2Z1ELnBCZnDmj2il7IoZ204DJfzPFSJl3G7OLBrAl6njqWVefSjnszb7ATQwgg5irUJxVIFkUaeL+vwqWM13XenxfFtYZX/L0x6cXenfORtxyqvNRZ4yO1nEYVIDJY6NV6HTpYWR/iuh7DnIaspyISR4DU0iud+X84DLAJ67FrL5ZCQsRwEYpzYIr/e16Xwz2BLN+mjEWzC1zswSxYypRJe8+5ffVG7PR2QRACcPXsWv/IrvyLcVBom/jVhlWIs2/8prH7yf/4B/uKvP4cDhw58S2H1Dz/xafzvP/HufyGsvvWtbxU0wAs/Xiis7tu3D/V6HWtra/J3bn3NLRgeH0xNKn6Eu994NyZHpyTA0VBs7Jnej1/8Hx/F6uomdNOWM16z3YbbmcNb3/V7wnT/Vh/bKIBtYZU/862+xq+HoYcv/On/gQ/8t9/Ac1eu4vyF52QvMjU1hs2VJTx77pt40xvfgONHj8i5i0X+lZUFKSjLtZJEKRqp08F9934Bd919Vzo/VAfk7EdhdavRQqJa6Ll+em6UyhMLTSmWiPkURFZxXku7jlTZB/fcdtqFF3O/xUK2jWopDy3ZYaz+O6SBnR/ZGYGdEdgZgZ0R+E5G4JffeHcyt76Gk7fcivHaMLxGG2G3i4FySRLM51c3oGXz0LIFBKoOL4okMfbrT30dE9OTAoNni1WXITp9T1rIQgZKMBghUUSMYwIrW11FzGDiK9v/2cIWsjWLQhnFM/LPRAkVgZGCCJ2JdOxFwk+ki4ptfnTBpvwt8lmZCh/TiSCB3hTQNHGtUYi86a29ub9LhDVGpiGdEGw1LzGNN4pQKpWEzzYxPo7hoSFJjywVitJavUS3iWmgUimnjhiKyeL6oMszPeDx5MJUVAoZ9Y268FPZysIFnandS0tL8hooLpOr12w0xO3ygz/4ThHQWLUn99DtUiwKEXHTXchLAFirTZetImxSlWEhmoJWh2KhJW30dDMErotqLo+o3UXQbEsbYe7mYfjLD30Js7Oz0g5cFHdcIJViCkkUQmzDkAMNAwkcBmJws5rweEaeoC//0q1KeJwaSzSJhEEwuEgzmUAcCssq5kY2TNDohrALVQyMTwF2Duv1tgRY5SniUIhm6yTdYGEsIm+r2ZD2MopNdEVRpKlvboiLjmNE152hWxLKwauBrUCu28f6Zl3Ey4yTw8bGJu774pewtdkSZzOFGj6e4WJsW08QCCOMDWZk7nbIjHNs+TmOPzdqdOiRgcrAGDrERGRXEtn00cV87epleSyTnhm6Uyo6OHJ4FrecOoKtzVWamYRty58hh5UbOooluyZn0Gx2sbbO6ryKSmUMo+N75N+FpU186Uv348yZi8KQandIRkyZoTy7lYoVVEplrK0uwyUrLkjdhBRieL1RGeGBpOd2BdTP99jJ2NhYX5H2W4c8WNEaWPYgCzlEt1dHEjdw6taD+K6XncLgYB5RxHF38dij/4wfftc7AIUCUycVl9od3P/Qg8iXiwjohK1VoFk6VjfXkXGy2DUxJcFBdIbQhby+Xhesgm3mkSgWMnYR9Y0OFq6vwvcVCa0KiADoAwEDO/yUWxn6MRzVlGCh4/v3iLBqBl2o3SbuOH5IgkPYKkwRlMI5CxksBTx15ptotDsolsuYmZmWdjP+3GgpK8E4kixNh2HfR6PVQ3VwEKVyRe5NHup4v7GgwC06xTgWFRjOQycZz4WuqmG+F6GjWSgOj2NozyxUJ4s+g5EkIEiVdmU6/1iISeeTooi/hmmL4AyK9wwBVBLMXX5WnJR0tRIBIpt+k9dLyozktchPfo88ROFSMxiGCd6cP+kY7/tyQOL8uryyjrnrFMY47ziYmdmN6Znd4mJj0BwP/hSReO0sLy+JGNDrtKXBgM+TPOM7X/3d+OTvfwKPPPqIIFgEtxHGKBYraLsMwbKFo0e3u2nZUljiIUXCgBg+pLIGQz5yW1J97VwOkzNTch/Um+vwwg7q9RUUqw5GxwegaOReeqhUS4IuYIATgwnrm000ttpyGCZLm+/P5vVnMbtnD2b3HkF9q4+/+NzfwbIHYBpFbKy3Yeh0klfRaTcEiaIlgaSm03U8OTaKo4cP4BuPPQZH04Wzmjd0SWE/vG8fqsU8ihlL3g8KjRSLt9cTOmIuX7qETqMFJaC3XEdGN6H4TKDW4VmGiBJs2x6qFJG3DPlUAzraIMJq6HWxsbKCcjEvgjbnXorSfF/TDoW+tDR2iYDw+uhEPuYbG5hbW5Z1lq7sW46exOH9hxAQsxKE0PN5JPkMGnS68m+SvxpE8NsuasWisGUpygecNzNZ5CoV1HbvhZ7NSYgXi4+azcTHtBDqb6zi8oULWN+qo1CpYWBkXHjZS5sNPH7+AlZaXQyOjGJ2z24M1SoSpBMGrjA3K4WCOBqvXbmKTqsDVdFl/qUoPnftugj+dN5yzSaKhwULSwE6m5uoLy7h5OxeDNiWtG1TXKVgVaMDK+xLYY/rAq+vMAmFXUqxRhz7FFA8Fs1cCZQk7mNibFyKG7xfuK6J497zZB0whctnyp6Aa0a5XJb1NskU0DCyuO4rWIMCZ3QIq90OvvhPX8W164tQAgU2yaHEG4WKBD716dzUmXpPlA6djwkyFLETDVpMFrkmbtbS+CB+8dd+CXWvBc/roJLLYICuuvUNzGSL+JtPfgqN6wvImwzRU9DotKFkdMQZE67fhdeuo2Tp2Du1C9YAKgIAACAASURBVGHfF+wMRQO+Pu5zKFJQXCV+hfOwopuI6TJu9/DclWsoVQYkrEa0izBd04kQkGCwm25g/jyb4gM6SRVDhMt+wjVdk9/HtSWTMdmhLnsBCpWW24TpNkVYDch4ld2JAiNmcJUOK9KFr897pKMATVVBxzLg2zYCdlwoujB4s6oBJ/ZheO3UWUrHv2AA+sKRpTOX8zJdji5xDqopXQIsv7lgwNMAPMWEYjvQyI3lnJ0EMIiTcD2Yvge170KJSMT1EXHOoVDP6wcM6LSkKOPHGhp+DK1cRZfJ4qoufOPG6iaCbhenDu2DGfehBx1kyEals1YCrHzZC7KIwYioEDq8mFZ1R0TqRs+HG0RwDRttKwtVS1AoWPIcy7qKXBzB6PTguPx9MRYXl7GwvoaNfg8tJUYXIex8RoJ5BsjzbvbQC02UJg7CVUyst9ZQGMgjW7ShaZEUlNavX8Pc2bMwvT4G7CymhkYFjcJOqeGpSWz1OpjfWEOLc1BxEHZlFI2+Dy8JkMtnUM5aYMyi0e7AaDagdjrYVavCsTS4/TbabhNREiCfsVMsj9uHEXE/oouInMJ4Uje4dNUIUycVVqUQctOtSnGMBRKuZfxZ3o+yFqaJdIJGoWuVnNqY+DGeF0RMY/BXIqFIVhTBjEIYsl8NhUULjSxbhu7SGQ2EZFebJrp0DEc6NCsLPevAjX3Mb80jW8vAqjiojI7i2Jt++l9wTH/0R39UhFV+EAuw3a7/rVAA245TmiU+9IEP4SMf/Qh+7ud+Ttyl/PkXfv+//OwH8dFf/8i/EFa3Ha/f6hy3zX/90Ic+JMFXf/u3fwuyXV/2ptvh5G1E/Qh3vf7NmNm1G343hBIbmJmcxQc/9GH0egFsJyfoGN5PF88/gO//Dymu4N8jrG47Vjc2PHzs91/sWOXj//JT78bsoZdj74EDGBwakU6PhcXr0nbfbm7i2NHD2CUmkkjObLxbeD3IdSDdOwZ8z8P5s+dw7PgxdDs9DNYG5ZpYXFpCi8J4wO4F7oHSi4xrAK87ZmJw78H1k4gjrhc6GauGjkarLkUoXjfc95BHzH07gu4OCuA7EQt2HrMzAjsjsDMCOyPw7UfgE+/4weTy8hIOHDmC4VINbr2FsNdDqZATd9Jao4PQMKW1y8jmkegG1tbXsbi8iJmZKTn80C0kiatMcTcMuGGILkOH+qG0Wkc+N1aKtDpRWKWtj5swirDC+5RkVT7XNBiLopK0C3ELLG3P6evg75C4LKmKC5AgFSylnTFNLqaoKo8RFiAdLzzEp1VLthGSaWhZmjhOGYxBnicdLRRX6Qxl0ioFh8GBqrTePPXkN0Q4YCvu2OiYtKVSwGKSPRdsirQJewvZEh/4ghng02WgEAVYumduXL8hB2o+eTpYyUni///4f/xx2UXygLgwPy+8ID4vukR5OOSBkBgEOWKwhZeiIVtaM7ZU9ilQU/ylxFsib7Ldg8kQixYdRClr8vd+93fwyle9ArsmdmGgWpHn1m420dhcR7vRYKwwTGGcxdCTCGycYpiLriRpirMYfhMkIqzysGWJ+yJMPBHg2B9LNxHbCuudHjaaLnwYKA2NY2jXbqwyXIfcwKEaFIstfRrMTAZt14OVsdHY2pQ9s+An3K5sQuub63Ig5hhJ0JhOPpyGrXpThBsGTs0vLmNrq4FCoYzNrQbuu+8fZUNG9ARRC+QpLSzcQHWgLC3JZKPSucLwMlayyS1l1ZzX2zZugI5Y4iZ4TdJJx43adthJ0HelzT9HV0dGR61WwtEj+3DbLUdx/uxTKBYd6Dpb3tIWQaIDWq2mJGy7XogtOlJ7ISyrhIGhKRQKg+h0YzzwwOM4c+Y5WHYBYaRha7Mubm1qoRRWhDssnXVkSfbFYcv3na1NaWsdAwk8uUe4yeRBOAz7aNW3aFNCKU8mMV1KXUn/Nk2g39/EyEgRp04dxMz0MCyLOIQGLl8+g+9925thmir8sC8ogMXVFZw+ew6FShl6xkShUoQX9jE3PycJsLWBEbi9QDjDfF8orC7Mr6I2MC6t2kzk3VxrY+HGKqJQQ+yriHxFWtkppvJT5ocggpWocBTg+P7dODQzjlpWx1jBQTVrQg37aG6uSegS5woeZskjfuTrj6PV64lYTyzCYG0AZSeDlx6YpSU2xXtYGXHfNzs9CW/L5ln0uIn/uBlmk/qWU6c2W20lpzuO0YmBlVBBmC2hOjWNysSkuFWJiWXrbS/gES7FofR6xEeEwmTmHMR6EOfAdoeszrY4KqYnhiT4hz/HVrftUDgKjGkQV+rC4MFUECmWLfMQQ62YlMt7gvMFw6Va7Z64U5dWVrG8vCrz4q7JaUxOTUvAG8Oy6o3GTecZHcWWHDiSJErJLWyxDkIcODCLez79R3jkkUdkvmYo2MLiKjLZAvp8f2idVcgETnEcjWYT5XJRXg+vMbbe0cVOpznvab4XPNzYjoV8wRZXFUPSMjlNUrHb3TqghBgbG5Uij64aIhA16i30OmQXGqgUB4SjG7WWkSdjVHVw/do6Hn3kLJzMIHQtB9+jc88UrIHf7zJamzIRsraBSimHfTMzmJoYx598+jOwdRXjZMrms5gYHsLxQ4cwPT6OKttGyUvk69gWiLttPHfhIjbW1xF5DF3SkTMysBh0t9WSEKPQsaWNluUecloHyyXkLR2K7yFnqLA5tn0Xsd9Pud7CuaYDj4kvRJvoImLzYvZbPXEdeWqCphahk4Rouj1ZJw7s3oejswcR9+m0VCTQBUwvJ4bA1FEYGkrdSJ6P0KXjL8W4iNxlWBJ8VRwcEhcXxTgyiHXHEtwLOzla62uYu3YNjW4PxeogKkNj2Gz38NVHHsc3zl3EKjmvLCyWiti/dwZHDx9EseDA67Ylxd02dMxdvSYuJQY2cv4lo5W86Lm5G1hdWxesBQVBFvGKjo1SJoPFS5exb3wUVdMUYbVIsYkoj5hIA+I+VOHksVBKMbXPhOc4EAcjhWkWl9gKz3ujXC7JvMA1nus3BcEthm6troroTtdrIZ8XAbbveuL85v2mOEXM9SLMByqMkTFkx4dx71e/ggcef0J4fjkrj0xiIuhyPbZkYqCoGjC4kfsdpo4nMSzidRJVwqZ0aOJYHT8wjZ/9bx9AoEXwIhc520CeDr21NewpVvAnv/U72Lp2A0XTFpHa84nXARJbhxe4cNubKDkGDszuQa/dkbHQuebfdKtybuD+g/c5CypWJidYlOXVdXQ9qhAasvmC7EGISjB4v4MogZsofNk9pdRWCql0rYaaLcKqMPVvFnfoWJVA04gCYA+ZgMFBroifPu8XWZs06AyQi9TnhVXOj66qok0GOF+fqSPQKZKZMFlsB2AxYT7oietQRFWutwk/OT/xuVJY5zwfS9cUg7bYEcMwQV/PIDIdwMrIei2IhDCA4fuwGYZKZj7v69hHooYirHJ8ie7gHlBLDCgMlYIBX9PhGhY8MsxZCICOxnoDTz/+GE4dPoCJwRIYiWhSWCZrNU6RBQqxEhT7KUzHCvqxipDiHhnpzAEII7RhoEuurGPBtohMCGCzsMbn2Q+QC4gX0XHl2nWcvXwZG+ygyJHl25Hrjfzp4VIZQ9Uh5CtjQHYIse1gdWsF5aEiMnlLCsZcG59+7FEsX7kGK4iQ102MlgcwUKqI0HX8llPSXr/eqaPZ95FYBei5GhrEQWmx7FcKjgmbaAfeGxtbULsdFC0dpYKDTI6iOEOk6vBdF0XLRl41oPoBgn5fEE/cj8ja9b8Iq/wa700RoQX/pYmoxuIIxTHuvdOshbR4wk8y+WPFkLHlpxguuOSSEhBHIsbrUQCdIjz7jPg4Ceki3oLFAb4vfABb10wEsY6OH8HjXoidCVEPlYkqJvZNQ3OymHzZ218krJ44cUIETHaVbHNT/y1hle3699133/Nt+nz8vffei2vXroko++53v1vwAu9///vxm7/5m+D3GWK17T7d/v52mz/HgmxXBmKR2fqteK78XX/wx3+Ak686JiiSN772TZgcnRR3vWMWkLUL+MivfEyCeoloU7l+6zounn8Ib33X735bx+r/enr8889fxulnGy/6Mh2rn7/nJ6FlRjA8OiZZAsMjo3LGGh1KMUtkRLNbh3tvFi5NQ715bkvNCxZdCUkihhOiDtrNtszb/FhYWJQ5zusnsi/hLo2irBhQ4ki6/tqttuQI8CzG7RO7zHgNtTtNme+49tAsw844CqtJf0dY/fbKwM5P7IzAzgjsjMDOCHxHI/CFn3pvMkcha6CGnOkgdn1J7eXi1Oi0ACuL+k3GarZUEYfp6dNnMDM5icmxEWlTIzaArriAIk8YSouYxw06kzn7QZqsHDKoIxLnIf2mbEWLeZylq4KuVKb+anR1KbJoSogLIIdmus64OJK3FfHQSMaYMP/SlyyBS/xtFAK5wbs5EhRPJJhJkoETqWreuP4szp1+ELbtYHxiBqduvUMOaHTaMOCGB5YqxdNKWZ4L2ZZkqpbKRQmzGhkewuTkpDBTy8WihPw4uYyE1xCWTmGVoh3Tucky5MIv7tubAVEMrOKhjxtMti/SMUlHGVuPKMTlC1nZlHAToMc8smw7GOm28dEPYhh0f3CTSvenaQqTlq2YSRCK09iX0C8V/SDEpz7xKZw8eRxjo6PYtWtMuJMMGXn0aw/ixtXLmJ4Yx2itDJsGyNAXQcBSE7itBkq5jGxa2XLJdm0lsZEvFKUNvt+nOOlCoSgrSa4aVjfqaLk+Wm6ITHkQ+4/fisXNhoR9lIeHoLIVUdegs/WHY23o4nKj0EPxT1qywwC9Tuv5ViG6UykmlitVrG1sCc7AtDJY36hjfmEZ3Y6L9Y0mHn7kifQ6SGIRVguFHDY219IWsZhtr0RRpI40/r219VXZ0JdK5bRiHoRwXR+drot8qSzXyrbDjO9n1rFu8iAB21CRz9vYs3sCL7/jFpz55jekeW10hEEjeWkrplsUdPMyNV414QeqbA5VLYdCeRStpo/ltRbOnb2MpaVNEVYp6i4triKXKyDitRtwo8iqPgVulhn4+JStx00lhU+OF9Vy8nq5qeT5xDJ1xAGxAm25HiioUvSjHMmQijBoiZB6+NAMjh7dg0rZgusSHeDh6JFZGEQ8UCxHgnqziQuXrkjrq5Yx5XDaoaum0xIBLGTSbqQik8lJsFybGIBnr6FWG4OiZKBrWayvNLF4Y11QDUlAcVURFICIqkGCmMk65DGyfdH3MDM8gNmJIUwNlnBkegKx24BjqNhcWxFBRLcsaVvu9H1cnruGxbV1aJaJQrkI09BQzmTwmpPHoYiDLUImmxX3KN8LujzpFmRhR1zyN4XMlClMh6sqhzQq20QtNPwQW7oFa2gMg3v2wqkMiFs1UnVJBu94HiIKAUgk5ItO8JzjSKAEWbnXrs8L4+zG/DK6vTbufMXLcOzIwRTBwWvVsYUzLK+Lyh41jO0wOcoedO+blohBLCqQiUpRiXMT729eswwlooBFNz7xDBQa6vUmrt+4gY3NLZl/yHE+fuKoPE+6J3kPNOt1GLqKcrmA+77weZw//6y0/Xv9EE8+fUauW0U1hRHMuZqiNJ8gAzA4HzIsQqHD12BbOxEWPAQzxltFk2uHEmNkbBCT0yOwHQ0DtQJa7S1xjzs5ohAoFAewjIyE7AR+DEOjS1eFZbI4UkYmceXQuLLcwOmnr2BltQtTK0NTchKSJl25FFI0Fu88yiTIOSYmx0exZ2qKTwF/9bm/lIApzmsZQ0E5l8XU6ChOHT2KyeEhYbLmbBM5x5YCBROGH3noQQnEUpg+nyhwNEM4kr1mR1pTI8eS9lo6xZlmv39mGioRKZ6LLAt8dDH3XXE/k23JAzrXJTpJWVzkfNOgmA4NWWjC3O4gRFCwEGcteEm6hoxWB7F7ZAoac7P8GHrGgV6toE6hiwXAmWmA3DnDxOL16wjbHeiC/4jh+iGcXAFOoSiuZ453JufAcixkLYb21bHVqKPd60n4Tq48ACtfxlq9hT/8k89hYbMpazg5ncSgOKaOd7z9ezG9a1zCr7qthtwn89evY3R0VNAqvD6IM9nYqGN9bRNnz58X9jjnLBYLM5qGWiGP9fkbmBoYQEnXUKB72tSQ5zrvdkRYZWHPpjhv0Z3P6yuS64n3vknhnriMkIF/WygU89IKWiqWUCmX5eDNYJOlxSXpQmGRLF/MY6BSlXmd944UWjULZ1ebWE4sDB06Am2giN/85O/j3KWrMHQbJacIPVQRdPoSKEjne6irCLnlUVNhleujFSew2f7Otm7bwdSeaUwe2ot3/eSPIjQS+IkvPOEcw1hWV1EIIvzFJ/4Q61evI0/RXriBFDRD4USGsQev10ClYOPwwX1o1Ovyd4h5oPM23Q/RJR/KPoBdHBTXN7YaWF3fQL5YkTmB7710AdHlKuxL/pu6zKUoLPswOvsoRunCWyU1Vjz8Ct23dIVx/SGuJRA3dpbBXCq5qhF8TRpZRFjVxLFKYVWDmhiyz3PpVtUVtHUVHjuUbjL46f42kkTcmyZb2Le57sJ2j2+Kquxg4kZOk/1iSHazooM9NB6fp2oi1CwkDDyk05+7yMCHGYZwfIqgPoyIPlIWfyNELHoydFPEcAVaosuehq/dVzR4NASYJgLTgm5m0W718Pf33ovhShG3Hj2IoYIDI/RgxtwjkXsaiGOV4i/5lVxX+gx65X+rRB4p8OlGVwz0rJwUzG0bEmoXc+3s9ZAjC1Yh7sPCVquDx06fxlxjC2Eug3rfhcXiTauNsmXj8OxBTO05hEDPiRC43lhDaaAA0yH6o4/11SV8iaFIfoSMqkuRMmvYsInzCHycOHUCo2Mjwkan6SE2skjssrjTQ4OYGc4JumBM0GpC3WrIc+SeMGPrKJbzcEpZ9PpdrK8uI29YqGZy0IIQ/V5Prk12bmwLq9uor9QQkTpWt4XVVDxNhVW6El8orHL/TSe2BELSsaqwgEwEFOVwXmmcjyNhq/I9YIcV3wdxDLCjjfkI3B8pLBrwXBHBsLPQLPJ0PbS4r2MTS95CeWwQQ1Nj6EUxZl/1fc+Ll//5Z/8z5hfmRdScnp6WPfw7f/B/w9Bw7VuiAN7/vvdjaXkJH/vYxyRYil1qPB+wrf+d73wnRoZH8Xd//0URSn/sx35MCp78/rlz554Pt+I4vfDxLBgx2Ootb3mLcF63hdV3/fC7pMODDtjXvva1uPPOO5Eds+Q8dNcb78LY4LhgAKqlIXjdAP/Pr/2WhKfy3MA1hziu69eewqve/PMolce/5Zlxu+1/+5tzCx187aEVPHftxaIqv9+oL+Cfv/DzMLNjUjTMZPMYn9iFw4f347ZTx6WLhHt7mXN4lgiZ68Cg4PRMx70D998ilAahdNVxjuZczte5sLgIz2cRmn+NwVSGPC2aUPh5yy23SM4Fmdrc6wnyijynJBbjDFFFnFsprPJ8SGE1cncYq9+RWLDzoJ0R2BmBnRHYGYFvPwL/9L6fTta8nhxYDCaVx2kLXoQQC2urKA6OYnmrgXY/kAMaHSlPPPoYvvfut2KAgh7Jl6wUSip36nTw4kjaoBh4xTCAgI4iRcFmvYUugyz6gYQtcAPEn0s3QBBHKxdOHnrIP+RJlIFR3ODT4SUCKdvhbvL8ZPO2LaLyeVAUYdVaNnIpz0naIkM6HxN4Xh//9I+fwmtf82pxnd5zzz3Ys/cI9u0/gc2NZXFbTU3uFgcI/x6ryeTHMbyIDEu2Lpm6Lo+t1QYkqXvX5C6Mjg+jXM6LQ4uthnTMrK6uYmF+Abl8Dm98/Rvkvzc2N5DP5UQ0pHjCF0i2EJ2GPDytrq3C9XuwsumBUg0T1IpVlAsVOAwiUXSsrW2JCB3SrRL44hI2HUcCb8j7oyjMsePI6IqOJ79+Rg6e5UIRe/dNSjLtpfPP4ZO//XuYv3YV33PXm3BwdgZVJk1bZMXF6G+tY+7SBWmVpVOFwqpt5eAHmqTAR0EPUdBFErlA4kuLIgU/spD8WEWj6wsGYObQcdR7HhiOZhTzEhIQ8oB1M0GZB1M6tdiCywN6EqWp6lHgi8OLonO/H0hrfKU2KKETrWZHrhUyUbe2mrg2t4Azp5/D1etLItKIUGObwsKlM5VVcopIbEumsNrtdeA4GUE80G0yMzMjqbS8Nth2xDR228nK75drRz7pdE4Esk/tKw04ijE0WMZttx6F12viyuVzwlw9fGgWpWIWAcMudLrzOlBUC7pBRycF+AxMu4zF5ToeefQZzM0tI44NZLJFESmpXLL9nkUBcn4ppFGIN3hYMs0Uo0GBJgzQdbvwOVYZSz7p7qKrlYzVAlmr/S6KOQdB4EqyOg/JbMHme9ZqreLokT245dR+FItkEi5idnYcGXL+OnURy6u1qswLFy5fkYAmXmtkmEkSNBmS/QBej4nb5B9bIqwypf25i3MYqE3A0LLodiKsLNbFtYpYRxJSXGWQD7F/bBFOhVUljGHy97o9FE0FQ3kL45Uc9k2MwIxcDFWLCLye8GTZ3hcpTP0NYOXzePzJJ1EaqOLkrafk/XbrdRwcqgHtjgiJvAedbA59JpCTHcc5QnhvvAPTVrHtACaOM+cRbvopKG16fTSsDCozezE0u0/ciq7PQBVb0BadXpo8KyxIupzZnqioKORLuPjcFTz86OOSyltvdETgmdk1iu992904ceyohI3xULG5tS6Po/DEVjk6UoXHyXbvMJanx4IRrwU6V1k44BxDpiqFV16jjVZHAu8K5YogT1bXNnD9xjxW19ZkXiYi4WXfdbsIqXTk8+CxvrYi90vgEwPxkLT4swB2/cYSHnnsCaiqDcNkG6sFt09nNJErurRAZ/NZYQrTEESHM1nbPJy7/Z6wlz26q7VERNtKJY9Gax3HThxCt9eUny+VCyJ+sQCytroOt8fH5+E4OZmrkyRFwmh+B5VCBWurTTz68Bn4HmmWRShJBlmnIIcxlwgCm4dvDzRj0u04u3sGo4NDuHr5Gs6fPo9apQwtJvIkJINCnJ0Hd+/BruFhEVorhbzcK1xrOp0Wnnv2WQwMDIqom/TpUIuhMpRLt8T5E9sMm0qFVQo6xw7sR+B2EPV6yDA4R3i7fVm/PI8ccDq+KJ7FgllwfR9bzQYMaCgbGUKTpf3XzWrY9HtQyDKME4xVhzFcqCLuhQgZtEe3XaUEz7ZRmpnGyIH9aLku7HwBW+sb6G6sAX1yg31sCDc1J+sqQyB5Xds2w250cXbPL96QzgqmlxcqAzCzJelMuXx9EZ/89J9CsXMoVGuynlqGim889gje9UNvx3CtQvObuHE31laxuryIyV2T4mY2DVsCfa5cnZN54cq1a2i12mkYGVEGCVArFBB0Whhie2YYSJJ51TaFnaiHqdCmch6nizVrS6ghxVDTNlAsVeT+5/jx2r506bK0eJKzOzQyJA5vcgh5IKcwcejQIXEKszDBlmMW3ziHsqCy0evj/Fob7WwFgwcPY63fw6/9zu9gvdmGZTvI6g7MSIceqdKcwa6RbcdqxPBG8vwoEBIHECtIOj1MDNXw2te9FpP79+DUy2/FanNdxKx8LoNixoa3tYWtuet4/Mtfhbu2JW5XS1GRMS0R/WSOCj2EfgeDA3kcObwPa6triMNAisxE01Ao2N4PsRJAFABZyOzoYDGIATKc14hfYlAlC7f8eSllc45lIVO81nSj0zSdtrLHFOEED5B2Q4hWRaavPCYUwdtBJOFNlGT7TIjnDyV0gL5QWNXTAg2xD5qCrga40t4tvxFGoomwSpaqrtChKiX2FMkiSKg0gEz2dhxzhqGCPFdNnKB01dKbTgGTHVTCgeLbQUNAHCEbJNIqbtxEGkFLEFJYlectUZiCbVCitKDPe8rTUletb5hQTYpaPu7/56+hvrqIU4cOYnZqHNUswRC8hkMp0IQ+0T1pYJ/8nogcVz7X1DjAz55qwtXIc1eRy5uIfRdJtwPd85CFgpLJvWYMLZPDI6dP49mVJQS5DHqIMTo6hq2VNfTrTcyMTmD/vkMSEsoi4mZzHblSFrrJ1xDK3vLv/+7vpdtFiRXGQsJkG30UCSpq7+5JHD60T5y9FMAUM4vYyMNld5jBADAKvIq0+CvtNrRWW9y/nEu4RugZDblKEdliFr1uB16rBTNkLoMmGAY6mFPWdhpKtS2evjC8ivtxdoGkb0KK5eA6Rr54isFhB8L/37WRqJRRyUfmbpbCKmV2foXnDX6m2QDC0WRBkjK6RnwAkVOcgakz+/Le0BQiLmoW35kcX3AwOjWJzW4L3TDE5/7hK/j4pz4jzvb3/fT7JQDuI7/y3+Wp/uRP/BRuu/U2/PIv/yIuX72Mt931NkE0kaHMkNEP/pcPitnih//DD+PwkcPCYmVuAp2md735Lfje7/k+CRL92G/+mgRR7d27F/fff78Ipvx42/fdjtXNRTx2/w0cP37iRY8fmx2D7ei48sx1GJaB/S/ZhyRWcO7hszIvT+wdx9T+cdmj/8DbfgATI7ugxgaqxSH4XoQPfvDDGJuYSu/xOJHA2OvXn8Weg6/H1N5X/ZvC6gsZq//aSXLu0tdw9om/gVMYElcxi7Lcu+6aHMMbX38nykUW3NktY0IlHkcC9DzBqvF9oyDPfTiFUV4L/NAUBk3l0GN339Ji2jUTqcLvZ2AqrxNmWTAH4P9j782DLEvPMr/nnv2eu+838+Zaa2atXb1Xbyq1hCak6RESQrI9YIwx2GOFgwEiBgIC9IeIILAhMMtgY5iYCcQMksCWNJK6kZDU6kW9VKm7q6prz6qsyj3z3rz7vpx7juN5T5YkmHDgwdZ/eTsyqqoz8y7fOec73/e8z/t73nvuvbh544YYY3xjgV8MosjKzi1ZV7F4F43I/4+EDbg94o72H/sjsD8C+yOwPwL7I/BDGIFXfvkXvZ6moNnpQhl5iNoRmBadWC0Ua1WEUzmUGg0B8zPsoFatYeXmbfy3/9U/B1odKH2mpQ6hUFxlmUoIagAAIABJREFURZkcHLJAmUpNFh0XrLqKsaaj3hugN3ZR7bBlvI3+2EWXrjzDEjcrN2ZMR77vKBG+INftdGYwzIULb2ll5cbbr1LL9/faj7g4o5PFZwfQSeeJEDPips7xsL62hO+e/6rwibjAoaAWj0/ACoZw7ep5GV0m+54+fRYTEzPYKZYEHOVzBP3WXIp03KjRncbqKxcD6UwShw7N49QDp2TDSqYpK/HXr1+Xr//i45/A22+/hZu3bgrLlWFZqUQS+Ym8fBYmT1PArdYqWC+uo1jdxvLd29DGAXzkg8/h7KNPwSBXa3UDN64vYWZuXlqcmr2uBEcF6D7qdiQdl05GupX4+kErhJASE5A7BZx4zPKZeHfu4rN/8Vk0KhWce+oJzE9PojA1iWQ2jfGwj8atG1i6dhnJWAQDOh1dV1K56+2RuIqdYQemNoatU1QfiuDFzRfbkodjim8BOJoFO5kDQhHMHFvw22aDljhW660WdGIh2MLORjZycse+W6XVakhwkCTGdhlKEIZhmiIc0aLMltNqrSnt3eFwDMVSBZ/7y/+INpNyuy0RE6k9+k7VAdqdpjh16CxmUFG9UZPWUbq3qtUKDh48gAMH5+WYUgTg5ohLeArzZKTWa3VZKHKRFw2H5XxjOrNt6eJOnZ7K4PSJI7h48U2kkyEcOTSPaNRGs1WBM2aLPpm4AziuCtelwAFoZgyqFsZXX/gWdnbImA3B9TThUx04eASvv/6muJMpBFD9K9HlZEcRDoVFwOaGnmIe28EZ0MXwEytoIBYNC89vZWUZ8YgtQVrkIg76HWG0UlSjX5yoCc/r4ZFHjuPBB45CVXtYXbmCE8fnEQjQAVmUQID5QwfRd0b45ssvi7PcioQk/EExfL5rqVxBxCZPlBt96pMqBn0XxVIDmdQ0VMXG8p1N7GxW4dLe5BrAmOEXClxq6SPq9sRM+MnHTrsJy3MQ1YCEpSCmA2FlJLzUTDyCaNhGKEJEiYl2d4BhQMHUgXm8ceEC5g4dxAef+5DMC3evXYPSqEPt9SQNOyR8LUvaQMWlSkcMcQJEXPCiF0cM9wUMiCFKhHMMJLirNhqhohqYOHEKmfl5wVrQKauZttiDKawy2ZZhWiwIcKNAkSyVTGNp6S7+5uvfwpVrN5DLF+SaLBc38dyH/gnee+49yKTTgr/gOclgMrJ8/XY5oivIF3YwGozk7ywyCM5ZVSXUiHMd2/ptaQO2Zd7j3JvJToirn0FddKuynZzMSzrV8/ksQmEbSW6Q7aC0z1XKRWzvbOKtt96U1+O1dfHydSwvryEcSUmSciKVE2G11iDT1EeMqHTuOQyD4anAboI+dIPj6tBYAitkisspGgsLHmN3dxunHjgmbjTeX0IRhmj1kIjH8fwLfyNhgtks+cW2iJB0/NZqdeys3MXU5DTazRFefekiNMRgGWkMB4oktctmO8BrVuQRREI6bEPF4pEjsI0QXnvlDYSDEdo9kUuFkE2EMO61UdnaguECIVVDNhlHzA4hZFmyAeQdhVxt3o9Ei3HIAWaA3xiZRAoDig+GCkVXRKigk5NYAZeCZtd3jOoibZGb6zuzeGyE+yct+r6zikgFkPHc7gtX2zVVDEO6cFZDiZicH/lYCibn1BbD6cIYMuRLVRCenkZ8cRFqPrcXSqUjFY+jsrUBr09Xr4pKvSkhRJ2ujxXgvYtsXJ6iDM2q1aoi9ibSWYRiSWFDUnD5xiuv4atffxGzhxaQmyTSw5PC219/7t/jX/3Sz8N1GIhWR7texY2rV2Tunp+dRTQaF+dsq9XB1lYR1XpLRPOtrR0poLBNXmW7vq5LUE6c7M16FVFNxWQsAtXpY9zpSBJ7ImQjzTHgsQmz0OWHCbLoNaLIRkbyYIjVlTX0hz3kMnlE41G532/vFMVxFolGpbWUxTtuyDmeFgO/TAZfdrBRbaA0NmBMHYRZmMa337qAv/jCF8Sla+g2DFeD5ekIqSbGw7GINw4D0jiVcRoW0dEXVi3XxbjVwLGDc/hvfvKfI55OIpQK461330az1UAoaApaZ9hsolOuoFeuIsxWaod8zJ4IqxSj+P4Hg64UvybzSSwuHMbO9ragjqR7R4DGvMeTT6/IHEY0QrlSk/mK3RxkUGcyWVTrDbmeWAyhI4zvlcIqLxyKrH5Qp49VISuajlWu8egQ9NO+BNAqX7w3U1Ck198gBgEe+nvCKs90lSgEV4U1psiqybXDYnpXoWvTRZ8ObobgkdPsUlz15LqlYs2uFwpm98VUimgifOzhoSiwkc0uLlCijly6gH2+tdzkWAjbE4J1ikcOhVU6G/kZiSnyMFI9cdOLI5IUWKKNxnJ7leuSXTW+sEpXrI5u35P7/6svfhOJUBCnF47g8Nw0IpYBt99FPGxJS7xwP3kc+DzSReJI0ZvXFYWmsRHG2IhgMOzAsnW0axVx0oaUAEKqjkwkLqgYN2jj2to61tttuOTr20EsLh6D2x9i+fJVBDoDTE1MIJFOgtF0LGqZDGkVtqgihYbLV6+LKF5tdKQwpSl+NxlxT9O5NJ585AFBbQy6DC/j8THRJwCHkQeGP5dRWFW7PRi9gYjTNtfu4xE6DAEzFGSnJsRUUNkpor5dEr5wMmzDG3Et54umP4gC+EFhlceI6yzBfCk+L5zrZxoNflBYvc8wlXWYhLkSd+XzgUV8ZxsCnbWUsEWrV0HIvatZ8MgaVgwJZROcjqZip1SEGYpIQb8nQasqjEgEpx95BNfu3Ea920PAMKEKrzcIOxwTEZKhcP0BOdiuz4fmusfzpBON1xPDlSybCChN9hIvv/IyNrY2RQzkmnVmdlZa2ikctxga1euhuLOFre0N3Lt9E6dOz+Ghs4ewsrmE82+/g2Kph/E4ClNPy/w2IFHYHiEas+C4PVjEXnDEPR2RMFv9g9LxVa9WhaP7k//lT+Lw3GEJBTWVEGKRBP7HT/4i0pkJWS9HYnFMTE5ia/seNjbLOPfBX/v/LKy+9De/hVG/IZ1YnHsoe9PIwhyCbrsmYv7TTz+F+fk5mWmI02KAFM+BcnlXMHIsFLEAxPmZY8QcCrKq2cVD7BzPZZoO6EXhGpiGjGbDRyc9/vjjOH/+vKxlaKjgfVu2f54n8yinSz4/O4NYlAoanKs4/+0/9kdgfwT2R2B/BPZH4IcwAl/46Z/wxmHbT5UdM12ULfnUGhhCxQWpjjaTRS1bHIlrK6sSjPSBJ59Gr7jrixd0B/CWusdWcsgXZCt6QIEbtIQJRzRAudGEp5no0q1KYU3RsNtoo9JoyoaTixnyUHk3ZJWRzyep066/EOMqStynZKZyU7DXHs2bqLhYyZ7U2RZGxirZbFxT0unKsryKN88/j3aTbM4qXnjhBRFXH370A3j30iv48R//Mfn3pz/9aVRrbZw792G5gVOk5IKKz8EbPVOzZZPHdHZW/skuY5CVSnZlDxO5HAqFAk6dOiWVabb0HF9cEGcqXZKra6tSFT918oQ4tiie0blGTt2ArXbxMC7fvIJev4N2pYaF2UOYL8wiaoUl9OHmtVs+o48bf1MXF2HA0JDOZ2XxVirT/TYSIZXBYRiQYUVHgCqJyNyYkTO3snwHYwnbcXBgZgYHjh4RwWVY3sXazevYXLsnYunm2qps4o4ePw0lGJUNl9NrIqh5iFoKgmyz67Yw7PZQLu0Kn0wLRhEIhjHSLUmVPvnkWdRGA7Rcss4UDOks0Qx02x0RkzhuvrDqodmsi/jLzfBwxLAvtiOraHf7IoBTbF26fQcDOp3HwL1761i5V5QFeKfXFDE1aOkIR4MSKEVhlS1ARCxQtKpUyrKgX1g4ilKp6AuSdNPSQTEaIp3LCe6ALtm7y/ewtHRHNqp05QQtS1xhAXeMbDqBiXwaYVvHe556FOGQBiXgYNBrCc/VCnKB2RNMA1upyVctlpq4u1KEooUxNX0Ub1+8jl6fTmoXzVYfH/nIx5DO5vDiiy8KX5WtThsb64iGY2hUGgjbYSku3F8VUuChsBqNh6EyHCMWwtgh7uIuNMUXsB48fQK9Xgvr6yvSkjU3O4NapYJQyMBDDy5gcXEGzqiGq1deRyppYn5+QhbymWwa4VgUd1dX8ZnPfR6pfB52LAqPraGmLmIeNxe2SeFM6Gdot4eoV7twXQ1hO01gIC68cRnF7TrCwSQCnoGAiKsavKEioVWCeqRg6I3RqZVFWD1+YBrH56cQNzw4jV1h8bn9NhLhsHAS6cBTTXLD2LrKdtQAJgoFTBQm5bwZtBoYlssIqaq43QyToXfkyA78uY2bdAbmuZ7vXiOvkQ4XTiIiKrA5XJX5qOm6qOs6CqcfQDQ/IRiAruNIeyHbDXuDngirvPb8NvsgRj2K4ilxlz//wt/irYuXcfr0g1JEqVWKODg/g4ceOoOZmSlp0zRNzp5jCXCgEMeNgDDDKNawbXw4wqA/wnBAgdWR9nd5LTuISCgkDlwKWjxvg2EWUiKCX+kx6KvbQ4PBeP2uOGMlwCEakWudr7u1uY6lpRuo1kvyWuubO3j3yg2USnUYVgSVWgehcEo4dQx1U1VdBGovwM0TERpdKWYoKlnIPA4ZtLoNTE7lEIoEUSztoNdv4z1PP4V6vYK1tbuIxMLI5rKolsvSIv/mm2/ixIkTKEzNCAKDG1rO8Ssrq8jF4oiE4rh3ZxMXXr+KTPoAbCuLQddFp9kVR2g0TKGsDEOlUjLA/HQBi4cX0G8P8J1X3sD89GHcXbqOxx5cxMkjM4haGobNFmrbRbRKuwjTPUP3s/D+YjKfZ3IZCcXjMaBDWBw2bK9v0X2qCcsYHnmuJqYm8jB4/+H9YtAXVqQhwXI+z9Zh8B67M3jOaSpCnPOTSbT6fQxaXQyqdTS5OWZ7azSIgeIhmoohZNmwPA0qaR90BRpBjO0wtoZ9xA8cwDBkY6PVRrYwI+fs3NQUbOa8jIdot5rC3s1kc4gnExKCOOh20Ou0UK+VxdFD4ZG8Yc2y0RmO0RqMYYYT+L0//lPcXd/C40++BzOzB9FsNdFr1fD8V7+IT//Gr6FRLWLQaQpDjw7+K5cvY3ZmRhzVO0XeAwJIJrP4zmtvYne3jHvLa+i3esLW1DwPo04bB2emEDE01LY2kAwamJ/IwWOKc6+HZMiSFuyJdBKZeBxBQ5cgKnaOUMRb296Bo6qYKExhZ6ckAievkXgiLmuC3XJF5s6pmWns7OygUquKuDF/4IC04HLtQPROg/NPsoDwgUW0DQv/+s//HG9cviQscAao2XRsjxQEBh4Msh4VYChrIi4n2Fp/X1h1YbgODKePMwsH8bEPf0iC7DK5NG7dvIZBvytrmV6riW6zjk61JudcMhIT0Z6hlRYdq9LaP4YjHMIAChNpzM1OobRTlLmc3TKCCaGwz8As05TfrVWrUphmUVpS7xViexTopuGvqSTsxS8eqWyXFXco1y57XUb8l5yfrCKrcr/dUyd8Fi+5t3SYBjxhtbKATgRAn631gnLy/x8FUxYB+Eo6MTEUVgMe+gEmvPvhk8QbmXRUSjWcfPq96sheCFaAc7BgWmiq959ZivWSFs+alScCGZ3fUroQ5cR/P8RB0RFtO3wvbLv329AdxcNQYUmRXU0q6Hnn91VelwxWY7wlRW8674kEYIGQoroVwle/9CU061XMTk4I7iOXTsJQIMxcFgMFQSAiMItLjszP7KwS9iyFVdXEKGBDZcuzQWdeW9AhQUWFrWniLK00Owjn8tju9XG33sDOYIC+52Fu7gAW5w6is1lCGArS4SBatR0M+i25jvnRAxLOqCHAUM+Aiht3V4VBmytMY7IwJWJ8rbiD2uY9HMxloA2I2nAQUHTUuiOwF2dEgVyhW3gs3xOcwshFkBxcjhevP4q5ox7/B2Zm5mCqOnp0SNcb0pZPt6vvWvXvryxe8hz6QWGV71W4+Rw3xUd+8RyORCJyXPzfIwmYB5++YnYtMFjU56vyHGRRm0K8FIjpuBYnNMeZ4WYmBtAlRGxAvnmvj1q1LM/LwqsZCmFAoZ2hR7GEIBU0O4RKs4XucAjFMGQtwPPNJEd75KDd7sh6kfeZJAVBdyzrdj4nw1e537gvrBIdQCGXhQ7mOWiGLp0nIry7ruwFeM2trdzGtSsXcOLkDBI5Be9cvYDL124ioMYRT84inphHudaEEfIQDHOt0pbQUbbHwzFRr3UEbsx70njooNclXzyAj3/kEzh6cAFOz2P+H+KRFP74f/szX7iHiqnZWRxdXJSumC98/jM48/TPIZ1Z+E92lfdRAP+QY7W8ewcXXvxDhMJ5HDxwUEojW9tF9Lp9pDJxvPPWeVimik98/Mfw3mffK51i1eouohFbCls8F7i3okDNbix2qVWqVQQtW94TmauVak3Wwv2hHzrHgivXblwLZbJZLCws4Lvn35Sf53pIMBJEiigBdDotEVPvc1ejERojRtClELv/2B+B/RHYH4H9EdgfgR/CCHz1v/8Zb8zqu+vB9LjQU8TdQ5cRk+gr3R7ASq4dwtrGBtZX13BqYREzbBGs16VdyGTCKaH0Ig8EMOJTKCqGDFzygC5ZqfG4hGm4monm0EFr6KLrKmgOR4yaltbe4Xgkbka2CHFBzNW1v4kgX4wVaF3CVWS9LUYznz/JpbGfFuy7zvir8idr2nQbUZgNKPjSF/41fuqn/mthHf3sz/4sPvOZf4/jJ5/BpXe+IS5W8oyy2SwsK4lTp5+SBVU4HJIqKDc9/vsiL0iV5+Wii+0o3ESxhZ2uuChTtxmmo2nCNaUbMmyHcPjwQRQKE9KWTMYhF7yValkWlWQ++i1NY3FX9Mgg0jRsrqxJizS5WTR3UFjb3NiQDUKP7aw6xZ+xuHif+2fPSdo3XbT8k+FFZMaaSljGlRsu2/Kdq2QYka9I1xJbiCQgoVCQf/dKJexsrGJ9dQWrd+/g+rWrItw8+vQziE9MYXp2FiHuivotDJtlOM2qpO/y+NcqNQwGY2jBCOxkBko0ju12BwfOPIBmYIytRg3MtU8y/Es1JJGcIoW0UDO8wnXR6bRFWGXlmmEtssgKKNjY3JEAIIbzFIu72GB4Va2BnZ0qrl5bFuF75HSED8rAnFCErUcUpeikU8VlQUwCj9Ply5d91MB44G9YDU2YtnRDhmMRcS1TRGo02ijv1oTjmsvlJbmcG9tOqyl8QTpu5qbyODhfwOmTCzB1oFYuotOuww4b6A7aqDfIzgyi3XVwe3kT167fg6fYiESz2K20YVox2KEEgnYEZ88+hTvLd7G1tSXHi2IdhYFoKIpOo4ewHZFFsbD9GNJArvFwIM7AscfgNFsaEMvlbaSTUdi2gbmZSUlM39xckzGemiqgVq5jYiKDA/M5ZDJBjJ06KuW7mJyM4sjhaUSiTLJnm6iHeruNr3zt64hns1CY6sxrztD33NEMnyIL0UY4TOfNADtbVZhGVBiYnZaDN16/hN2dJmLhNBRYUL0gbV/UpOAyaZvOIcFWuMLw61R28PgDx/DUgyeQDmrQB21U1+9K6zCdgQxPY2hWOBaTlnwGhMQSCXGiUUjktXj0wDwa29tIhG3EImFBmwyGvqOUTC/OE1Ic4UaNwqpKl7sOxw1gzC8/5kWSjjtsBc+kkDm+CD0cFXcTnVOKEcSA5xwdQIO+CD8UROkKHvcdBBm85AAvvvQqvv3Sd5DO5EVkoosjn0vjmaefxMMPPyQOVxH2VVdc6xS/WQSRWc11ZWNG0YgbCQbZcZPBYg+/P6I7W9qC/db5CENAjCBSmawIbXSF0wkiXN4AZAwoxNPB3O200GyRg1nEjRtXoZl+8B/n19W1HZz/7iVUa12YwRjGLjl+irQTSsK754rjlEJ+s10V4T4csWRsHz37EOqtXQycHtp0kPe7yGbTEhLIa4zXG41mDAqcnp7C1tamMOnIgKUwzM2ZP9f6InIiFEO3NcDNG6u4dX0Dqfg0Oi22+4cl+CnATRRlG6+LeITFmhrOnDyFbDKDtbsbuHltGXOFw6iWtnHu8RM4WEjAVgFbUTFqdeG2O7AUFZ1mQ9xdnAMcpk5bJnp0DktYki7iKl3DN65dx/FjC7AYhMO091gEh+fmxTUq4ioLbkxQJ6vaNAXVIe5ojU7nkYQ7JvJ5ZKamhTnYa7ahsYjCTWStgq43lPmdzmKG2jBt3lIt6KaF9tjDTq+PYSKGrcEAF1dWUez08PS59+E9Tz4roWgY96SoQpmJono0nkTQDvrnlusIusEZ9KSVkqIACySKbqLRG2K32UPPUfBbv/sHKMwdwpGF49J6z5CySmkTm2t3cfr4AirFDfqSMDc1IYWLjXUWC8OoVqoirLIFndcU52wK/KXtEtzuGBE9BCOgoFmt4NjhA4hYOmrFLRFSD01NgBFzhXRSgupMuIIZIkNRdT3YpolYmI59HTfvrWCrUpVQrUajiWQ6JRxiyi1DhjUBwiO2Q7a4Drv9vmzeE8mk3HuCQQvNVhteMAI3PoF2MIHLG5v4vX/zZ+jTBGmyfd6ASUSLx2NARBJb0inQuXDI890LKqfgQzY02Ztet4rpbBRPPfYghu02Hjp5Ev1W0w8UIx6p3cZ4MBAhlMdHktAlWNMTRy2xDBQb6LqP2iYK+QwymRQqu2UpvlKcJZbG5waSRamiXq2huLMjwXZBHkv+f01Drz9ELB5HbzASviKPB+cMMlZVBkRxvqVXlesnEVIV9AgyFBcoPxylB3YS7LVdy6xIgV9I33AUoEfGKjtRKIh5Aeh7oimL8/SFUvQaBFz5IuaADwZ8EZsgpETFw1j1WfF+HPxeQKlgnPYCTaXQ77eJU3PlMfbT5Xk0WGP2U/hGIpwyId5DcKyKyEsXLZ92RCcw50kK4UwTl+AsT46bBHNSFNWAkRHAiOiOgIG+S05sAG+df1MKkSyU5FJJzBUKmMrnpLWfBVYfk0AXMFVcFsJ8LAyfk+9tOFbRHxuy/mABajjsYNTvQFcURKwgBhQ3uZ60w6i6wEq7g2J/ACMaRS4zgWNzB9FeL8LoD5GxySCuYNSpSteJj8oljkFDIBiCmcripbffBcnN4XQW6Vxe7n8eQ0HbdRwrZIF6Gd1yWdavDANjHgKbSRzK1rz3MGRu7CFEFzY9qCMHLt3GuoqhDvQ432oa8pkcIrqFQb2BTrWMoK78J8IqHaOiOe8xVims3g8dEgGVTlAWMdgJJIt31gTomPY7lgTZwC/5uwdV8TEA/OD0DDh0Qruk2ysSjOaoIfSgoz0E2r2RXGfLS7eQz2Zw9NiCILN4HhALkMjl8ddf/Are8/4fEf5qo92Wwjo5sbwfnTx5SsRK/57LPYgrAaU8rpVKRd435xjeWHkd5vN5CaPi52KHDP80LFOwJOxYoCuXn7Na2cWVy+fRqK3hmfeeQTjp4p0rF/D2u1fR6WkwrByi8TmohgVPHWDkNuB4HZgG10pEUIVh6SHp9Bn2uU9z0aw1kMvk8Ox73o+5yTmoMMATms7V7Z0Krl67iWqjjcL0DI4uLsi1eOXid/HG25fx/g9+6h+9q/zm33waH3jmSXiugY2NLVmXc54ha3t94x7GTh/ra3fx3HMfwj/9px9ENptBi11JlibYIc5pdKxyTmOhVdd0VNklGSY73cek+cK2z5LX2FER0GRvwHkyl82KA/f20i1xqIpblZI7F17s6hoNYAetPfFWl061gDtAwGU5Yf+xPwL7I7A/AvsjsD8CP4QR+Na//KTXVj1cu3kbhqdiOpNHMhQEhgMRAUudDrRIVNynK+sb4n564pFHoBA8zw0LN5EU7mRDMAYxkWOKPrqOMUOBPGAw9uBy4RPQhLs6VHS4pg3XsDGkG3HowgxF0ez20Oy0JOyDraaElw/kxjuQlnwEKIAY0uLvL8L8hTMXtPzPB21RHKHI6jeWcfPKNe/2zgpee/XLeP755/GhD31IUucJb+dCr93a+TsuVopa+fwc5uaPY3b2kCymKFLeW7mBa1dfl4XA0aMP4KGHyVKqSYBGq9VFJpWSSixZnNxQ0+HIBTXffyadkoUFWYd0qhEJQBdNLpsR/pmA3SkocHEHD6lUGs1aXbh0fG0KesGQjeJuURKSS5VdES7a7RZ0VcXHPvKj4oAIU2Cq11FcXcVuqYSAERRXA8eDIgsX42xv4mYuTl6qM4ah6bLwY2uR0+2JcLi9uYGb16/i3vKytDsde/AhhCcmcPrMA4hFgxg3dlFfvYPK+l1hhiXZat1naEkdnmoiPjmFYCaL3V4fyUMHpM2u1G0JYzWdziAwGIsAzPcumxEKhqxED8klpPuxLS5CLqS4SG20utLenMtOYHVtE/dWVsWZRBGo1WYLM1vvezCsAGybSIkxhg4FbrYBmcjncyKsUvS+du0qGo2auFgpRgZDdCgFEU/GEYlFsVuuYnu7hG6HgvlIUu8nC9PIprNIJVKyeKuXd9FrNzE3O4l4xMLURBohS4U3HshnoePbtHWp4I8dBeVqC1euLePK1bvwlCCCdhK9QQCxRA7TMweRy01CN4J49dXvCM5BI/KC7WB9oha4MdcQCcXEeciFI0UwbjTJp6U7YOQMEA5bEpzV77dwcG4agcAYusqWqA4a9apU8Nl6Z+lBzLOtMczzggFPTRh6D4uLU4hFDZCmMWafPl0lAeD8WxcleMyKRIQrSid7bzQURx/DhuxgBIl4Bt3OENtbVflsAc/G5moZF9+5iUa1L45Vjc4dtrJJiFVAhNWA6ztTmDdwZH4Srco2Hj5+GGdPLSJlqQg6XTR3NkR0cbpd333Zo8vTQp9cVovIA03OcY4LHSUnFhdESIuGbERCbIVlaAKZzeSYchKl94nsUjrd6XiiY9SAIxwyhqVQtGb4myuO1ezJYwjPzUris3jFDLYbauj0B9KLLgt9bnS5qGfbseEHTFFsvnbjNr754iso7laxu1tCs16RlNwnn3gcZ88+JvxjQ1MQCjH4h0KHzwmjSEunOF0zggJggANd2sSaUBBgunG9E2mZAAAgAElEQVSnAc/ZE16HPGcsaeVluzT/zlRwbv64YeEmxg4x8GeISnkXq2t3xT1KRuaV65eF1Uf+GgOj2p0RXn71PFbXishPzmHkqBiNubVUhHnMua0wU5DnI4937PYR2+MKP/7UI9jcXsFwzMKIzzdjAMiF8+f94kYyKcUATkSFqSlUyiVJRJdwLtsWUYhCNXnHfD9RM4Zud4S7d7Zw++YWbCOF6m4fYTsBSzdEpCDjOGh5SMQsibo5ffw4TNXC0vW7WFneQjZeQD4Vw5mjBaTtAExvhChdz44Hm4IQHXB9n0NMuWZEYYTcQMtAn9iMvZBAsmXJ9Hzo1Elo4wEw7IijcrYwJWF/IIuaojgFFwlCUwUbIGebpqFDnA2ZgtkcslNT4rQeD0YirHr9vlyf9U5TGNkWUQ/kF3oUxTWCbOGGwri6swNjbhqv3LiJVy9dEZfWw4+cxSc+/AnEQjYCygABhUUDV8QTtn/yPuPReUhBjoIa79Ojobit6c4iX7M5GGG32cdmqY4/+JN/g1NnHsXZp56WcL/VlXu4fuWi4ACG3QacfhvRkC7XbGV3B+xG5m14c3OL1Bhx6LI13QzyPDRR3qmgXWpJW33YsETYPXJwFsmojW69KsF005mkrDv4JzsgmPwdoLDNYmGvj0wigYlMVoTujd2KCKu1Vlvut7mJvJw3xd0SWu2OsIdz+TwGPK/C5I2SXezfV3lNpFIJGKaFsRnGwE5huTHAC+cv4Avf+joi2Zy0E1MV1EYB2J6BMBm45PyJs5EiHKHHFPwCIvoYDGFxB9C9NgqZIE4ensW42capQ0cQojA0GEJhcAzd54OBBLsRp0EJmJ+HwiKL2CL2cnZyHKTiUcwUJhANhSVMjcgMT0I4x8IBZjGq1+G8XhdMDcUd3t8p1t6f13RNkxCpETE04sL3xC2peCMJdWL5yGdi+mFVLKRJQ74IrbxE+S+eL/wdCoh+AYfzJAUqCqsMAqI7k++Iwqo15vXkj4swLgMuhjJyFGlZvA/AHgdgUBRkcYJzs1AHAntcfHnFvb/flz984VXoBPxvL+xSZiQKu2Q3qr7ozd8OOgo05gV4/udiB9WIBS9R+egsZ+CYC2MPQcOiNgXekQmMiAJQg+h6BhrtIe4t3xFePtc2IdPERC4roXjE0kjI4XgkbHgp8JAbQtGX904pwHMWMKVNmkzpUqWIjc0VeOMhYqEwIqEIdC0INRzB0A6jNHJxs1zGSqOJcDKNfHYSB3IFOKUG9HYHcWUI06nC69YonQmmhBqSRHRZYYzDMbx1ZxVlHodUBvmZGWRSCTjtBsblHRyMh6A3qnAldA4YqoYgEOiQp7DKcSWqg2Fstgs5RlS4ud7k+HkhUxzbDB5NRuNIR+LQHBeDZl2C+3ie/H3G6v0tCwVA3qNZKOT65j4rnmYEzvv+ofEkiEwc175fVVLdNWrnPDNFWHXh0bGq+udWn+eYakCxo9CiGbhmBD1PR3fAQmUXrcquuKwtBoKxID4YIpbJIJ6ZwB/9yZ/h3LMfwMT0DEbjMXpEUrkO7t29g6efflrckeR9cs0snFmdxU4Wrn1DBB3/FPppgqCw+rWvfU0K3vFEQlyrCnFdzaYIq9xv8LpcXVnGjetvwdS7ePLpEwglPNzbuoMr15ewsdnEcBxGMFQQR60T6GDosgA2QtBQpHClKWFkEnkpSDdqDQx6Q4yGDo4ePoqzjz6BXDIv4VV6IIh2o4egHceNW7exW6kjGk8gPzkp60aer3/xF/8HgtFTOHHmx/6zd5Y3r3wF1c038alf/y0RPN9+5xIuXrqMcqUua9ZicVP2Cd12A+999hwef/xRJJNxOcqxeEjuFTRVXLr0jiBpnn32WcFPEfnGAhH3KBw3Xq/sTKPrll0ELLh2OywQs3ipIZPNoFopy36B3W8M92OWQrvT/p7QahPDwnBKMtQDYxiKj5jbf+yPwP4I7I/A/gjsj8D/7yPw8r/6BW+728S7V2/C1izMZPPIRyIIEixu6qiTJxiJYrfdxsZOURb1jz/8ENq7JRhkJBEOTpA8F5TcKLBSSIeApkrbN1M9mXZOcZU4gEq7B0e3ZCGEYBhKMITW0EEsxU2Ti0aziRY5U64jN0ZdZYLvWNpL+oMxRgy+YTscN4p87MG4+NpCC5DF21D4SlzuU2Slg/W73/0WOu1dCaT68pe/jB/90R/Fk099BBfOv/A9F+vP/MzP4Ctf+Qp+7ud+Dr//+78vggkfU1OHcOjwGbz2nS+LGPKBD3wAv/7rv44jR8/gyJGHpC2P48L2u9XVDdnscYFJUYGbay7KuGhl6jedPelMCvmJHCbyOeGtckHBajZv/nSicCGXTqXRIwtLNsiOtLvZkbBsvBn3ValXUdrdEWcq27VOLhxBPhaXhGG300F5fUNYT01n6LcEOq5skrn54saNbc9MdZeE+ZEDbsKCuukjq0A4fB1bG+uymOPuJZrLITk3h8VjRxEJm0CjgtrKbezeW8KgVkHKsmTjVa00oZohxCcLUONxjCnypNPoago6TFLWyUnVoY08dBmSwIO2F2JFYYMtqlwgibCqsL3e5+bS+eS/ZwNvvX0Rm+T2eQGsb5QwHHlY21gFvQt2iEFQBD8OhWuW5YY9zbTouM/V21yXzSnFbjruyIQkGzIej4izi61HFJQYGMVFnqLosMwQ8vkpzMzMIhqOok1wfruFoKlL2nMqHobn9MRlFI8xrZyt5w50k94Yno/ATqmOK1fv4K13rqPZdhBL5FGtd5FI5UW8t0MxCa1iUiwfXJhLWBUThiVuWBUkAMO3GJjD9nbuf+mOyU+mRVgNBlVxVUQiJqYncyhXisJD5PshY3V7e0uujWMLxzE1OYnhsIlupwR4bYRDYxw5OoVet4J0JiaIBJ5z5EHeW1tHazCAGgyiSXGz08HIG0tIDZ1ShhZE2I6j23FQLrcQDmWgqVFcuXQbSzdX0e8GELaS0BQ6wWwoY1X4qnStKmTBUUDSgIdOHYGBIU4dnsWZIweQILOzWYENB1HLxPbKPWysrKHTJpeLjpCQOKxYJKBrm6ICW8HSqYQInVxQ87PT6UIfKoNYOB5kNdJNxHZEkQ4oOgQoNehwAwzG0jFwPLQHDqrDAU68/33Q0klJD3aJKWE7mgc0223ZSJFheZ//1m42kU1nxPGcSKSxW27glVdfx8vfeUPc7W26/LUAFheP4qmnn8Di4gLcsX+M6F6lq/P+NSFtkxReHLpUPXG3UVTlF4Uyh2FJo6Fcz4MBeXAjEVbpVCSHlkFzdMKxUETWKVv/GRbV7dIJvSloks21Nbxz6QL6I/6Oing8BU2zsXRnDbeWVqFbEThM+tZM4bTRGV5v1rB4bAFQXGnzZ4urHTKxvbOBo8cOot4qQTfZKmlI4SQSicpmlJ8lGonuwRM92WzSSUg8Ctsk6bCjm58b71tLtyQkMBpKiSv61o1VXHrrFmw9CW9kUcaBoepyPBn0Y+gOdMXB7GQOh+bn5V62cW8HS1eXoYwNnH3oAUwmDMQpwAYNRM0gLbxQiB1ggVBTBSPRbDcRIDaFgo2hSWcA/61bpmy+WZhJx6LQRj2ENCAbjyEdj4vA0m82EGZiPUXxPdQET4wh70FsMeY9UtNhJ5KIZ3PiYtUVFTqRJ1JE6QmqxOmxA4CuvgAMFpc4BzCxPBzGdX4/m8aLly/j7Zt3hImajGdxbO4oTh5fRDYfh2Er0AwFpnCoI4KeETSnMxIR1NI1eS0WJlWG4zU6KNfbqPdGuLtexJ995rMIx1JYPH4C+VwOrXoDqyu3ce6px7F+bwndZg3REI+tix3OpxK41sXG+pYUFBhAxrk5GotL6GBjt4GlSzfR2W0iE0tIwWN2ZhLZVAwew3yGPUQtHZPpJGKWLkIQMR5sS+416hi2WpiemMDMZAHNdgc7tQYqrQ6qzZakcc/OzQnrmAGTZE1SCI/RnaSoyBcmJA1b3KCuKyF2dAPHEkk0hy56Vhw3Sg188aVXcH19BUYsJsKhoVqwYIi4qgs3lDKeJ85IV6fB3ccVaer9tvMekhEPBwoRzOeTcGotpCwbeTsCYzgG76wc9/JuGe1+By4ZxYonLcj9sQMzyLBBsotV9Ls9ZFMpHJybk84W3oN53Y54vgb8FmDOCTtbW7JGoHtOgn94Lum8pxOFpIjTPcCgPoVFI67D9hzeHlv76fT2W2J9t6DiuwX9GD+5B0koJcUuOlzZUSNOUf6Wz08d0OUpjlWRPaF7RAFQNA34KfEcLyGCcg1G0c6T79kOxLEqaAWKepyX95ywfH7/Vf0vCUTl+94TVkWuFe4r13v313w06PnCqjBvnYA4jBWXczvHWYUjwiotr8QF0GHsQRu7YgigCOoqYzg6ZN3q6EEMFRvdkYfV1TXcvrMsXT66ynM7iKmJSUxPTSLG1m5iUUZ9ERU1Cn8Bzs1kmFNkJA/UhBqIwLRNtAcdvH3xbSQTMUFGMdAtEomLOOiGouJYvUV0Rr0BO55GIT+FbCgOrT1EoFGHPWogrjLXoAmb/GcWMcgpJ3bBCGF36GJn6GKzP0IgGsPE3Cyy6RR6tV0MttcwZWkIddswhuyuUMTpyXGho9g/Rr74zUKBwUAtdgTQq0lMAn9OBfpcjzJwjegZw0aEHSTE7PRaco7IqbSHBJN77A86ViWckQGjfuGY3yQ+hPcoCaDicWaI1d7anfKqhIUKR3vvfOT48hpkFwoLvHSV6ia0aBrBdAFqJIWhEkRv5AfX6q6DbqsBzdRQa7ZkftCDIXQGY3z2r74gztDF4yeRyqal3248Hoqw+tgjDyObySJoWnKf4aK822tKwYps0EQiiViC3RwMwzQwOTGB5194Qd57MpkQMwA7isSMDU/OG87tt5euo1pdw4nFCUxOheBpbbSHTWwUK1hZJSfZhONFpbtvMG5hHGhDUR1ZI3APxEDQSDABjW7j3hDtZkcwQSePn8TZR55AMpJiu+BeRwcRZkCj2UWz3RUkCPcCfG9cI62u3MX//se/h8fP/RLy0yf+X+8ty9s38eo3/mc88vA5PPrwYzhx8jSq1bp0Zy3dXsblS5elO+Z9556Wbil2SbE7JRQOyl6o2WS44IaYHa5dv4p6vYYPfvCD0nVAwT2ZSIoDVdZ1AQWdTl8yFjKZvIi2NGLw2JLBToY2x3hnZ1v2MIl4VLq6uLZhVwyLtLKP3MO1GYoHXdaD+4/9Edgfgf0R2B+B/RH4IYzAhU9/yru5sUZ6PZLpnIR5KEwy5wYTHrpeAFo4jDtra6g1GyhMTODI3BxalRI0Vg3poJAkV8V3jXGx7DG92BWB1fcQMMzKRJ3thu0uRpoJR7fhaKZsMsktDEVjIhjQdXafW0XuGP/eaRPG77vLKL72egPZRInowHZoBlSxdM+lOIVVcYDKCu97yd9f/eqf46Mf/bAkdf70T/80Pve5v8LDD/8IXnvt+y7WeDyOn/qpn8If/uEf4rOf/azctJnc+Ru/8RtwHAYYtfCbv/mb+JVf+RVxYSFg48yD7xOhUBhbg5GIcdxw8U++T+Exea4EDLFNn04hMhkpcNGVy1T6AwfmUShMIpfLIp1ICjdxIp9Hv8dNvSILSS7YKKwyNMWT1roxavUKWo26LDzpucvFE2B4Ax0+dFRSSCs2qyIsk7F3iCnYMzMCh2c1uNXsyMKZbEe23jARnUIwN/u+W47qF0kErmAdUnPzyE/mENYUuI0yGuvLqKwuY1grI8Jgr7Er7NNQLIVINo+hFURyZgZtVUWTgRtBU4RVCtZknDG5msePIiRfS5y74prxpPWZyAW2flIY4uKRTqhmq4s337yAWq2JZCqDSrWNe6ur2NpeRyYbQyRmQtXpZOEZOMTc3JS4RVgkIFfv3so9QTSwJTkWC6PerO6Jkqa48ZaWllEqsf3Idy/QGZlJ5yRYh8zcdrMlC1JiCybzeWl3SsajaFTLiEVCSCXjEirEgeM4z0zPSzBVqz3EjVur+Ma3XkOl0kE8mRcXI5mY8QRdzQy+GEnrEx3WXGRSXCVj1tTJ7eTzEYXRh6J6gjygI5ct5PMHpgGmKysOUqkICoWMCHVbm6siKHJTTj4hF5s8zieOnxKxhW2JY4cJqT14Ltu5VZR31/HAmWPIT2SknbvPoBpea2w7bXWwsraBaqMpDivDYlgBCx9si9TRrPXRbIyQSs0wqQxvvn4Zqyu7GDs6QsEEgmYU7kiBzpCUkSst8wzXtlQdyniAuYkE8nEbxw/P4+ThA8hFbAwaZWQjtmzEl65eQWljw3dsBRTZ3NRrDTlGbNfmeIVtG91eG5l0AoZBXqDPDREUHZ1Nw74IaCIm7LVSKrol1EHNDMFVDXQdF93hWFz6DN9bOHcOrm1L2B4DqyiCdAYjCbDjPEN3hS+yKILYmJiYRLvdRSjM1nYV7757FZ/7/F8LqmDYH8i1T9fck0+exYc++AEfS+AMpL2UblW/C9fHmwjWRJxiHOc9cVV6y8fwRj1xrHJTyvmm3emJo6xSr4soQQYc2/IoIIu7Tg1Iyz3RF2S98X2srazg6tVLKO0W0eszWZehTSZa3SHu3tvE+mYRIxfQraB8braPkwU9UcjLuUFkBLmkvJ4uXbqE+YMFjN0uwjFTiki8ptkOyRZsihTy+roh80+YBbxgELulsohWdNeSOc3/t7qygkQqiXxuBrpq4tq7S3j1xQswlQhCegKK5/Mm5e6ijeGNu1DcAZ569EEkKNKaNrzOCHcuL2Hz7iZ+5Nx7YFse8lk6AfPinKTI7fQGqJXLwq+UMK9qRTafxKeQJ0zmpaKRV2mKGEAXbadehTbqIxuPIJeMI0gxgInu7aawM3VxG9M9TR6gIs5UCqpMpCYb1AhHEUmnofL4aAYCTDGnANTvY5fFj3bHF07oruO1YVoYWiaqULCrAKv9Hl6/fhMrO2WobMftOuiUG/iR9z2L2UMFxNMRZHIpwZew0EA+IN8PxS1L1yWkixtOOjsVK4SNrSKK5Toa3REuX7+Nb7z8OlbXN2VOSsbjSCcT0vL/kQ9/CO1GGcWtdfS7TURDRN/Y2N7akPOILiSKg9lsDvNzBzBwHCSTaRiKgQsvvYnNpRVMZHIoTOSlIMXE6FQ0JEgFilMzuSwCPKcGPRFWFWckY0pm7cGZGUxmclL42t6tCBOWwXr3VlYwOTWFrZ1t5CcmRADfKm6LoymVzSGTz0moYp8sY57D7KwgI9kw0Rg6GNoJLFda+OaFt1BuNTFSVHR7I4RCUYTNMLy+i2FnAEsnHoUsSggGgEUIng90m4uBddzFTC6II1MxpGwdgd4IbqeLtB2GHdAQ0g3Z+G9ubcg8oJKrrAXkfbFLhfddiqVE9fAeM5GfwJFDh2WuY9ssr1kJzJHQOkO6YlZXVqVAxKKEStcphQgeb9OSn6WwqugGAnQlez4iSZipnO3ckc9ZvR82RGFW2xNW76OW9oRVcV/uCassFAo2RVrsxdi7J6zSCbrnVmVAlYSIku96fx4j1sGTedwc+0IZW/NH/BkRVn1B139HflFc5A9JhP9+Dd0XVume9UVVaUwiUmCPoSphUmRQuwzK8p+PHNgxr0n+sKAQWMhg8CZRAH4LP+cxBpKx2OGoDGANAYaNta1t6djo0lnOjgAKw3YIc9PTmJucRNSyyASBN+rC0ihCEzfjSVGXXlLOp55jIcBwQdvG+bffxuKx4yhMTmB95Z4Es1GQClg2uoqKrVYXO90BjEgCyXgaUSMEfejAa9agDxpIWiNoTg9BFp1dv+uDYU0MC91mCF44KsLsOBhEbrqAVCqOdqWE3vYGMoaKqDNEkI5RdqPwTGAYG4/BnqRONIIy5tgwCIH3nwA0y8RYU9Cmy538aBbR6Sd1AdswZQzYot9u1EXUZ0GYD67tGETK857nK89lCpEsnPHc4PlIEZJBT8Kl5TGVcE7fnSzCKs/Lvb+L0C/nXEACchmXxRXsyAxBj6Vh52aghJLouiq6/HB00rsDdFoNcbCTQ05Gb7szwM3bd/GNF1/G5SvXpIB0dOGo39Ex6sm6aTKXwemTxwU/ojHMjgWOelWc7yyQ0q0aZsgYC626iUQ0jhdfelncq/wexb/+oAfbJuogiG6vhdu3b2JzYxmxmIpzz1DIbKLVK8MJjNEfAcVyF8VdiqABOF4A/XEPnjISnjm7Gcg3N3leEnWhWzApvnaHqBSrWDx6DM888QxS8QwGEmKhwVCDqFUbct6yKMg5kfsGrpWIPCsVd7C8fAd//cUv4v3PfQrhSP4f3GG2W2W89NVP4fixU+i2Bzh85CjSmawUQQ8fWRBjzHe+8yrq9Sr+h5/777CxuiLHNRIOSUBns1XH8vJtXLpyGQ88cBrhaFhec2Z2RnjRnEymJyaFOc3CA/cBJSKUBo7glLg/5LFgEalULGF6Zhrct21vb8rcmU4nJZ9iY2MNqXRScBBcU7HDayTX6VCwFfvC6j94qPd/YH8E9kdgfwT2R+AfMwLX/uB/9S5cuYpn/8kHkF84jnG3g813L2H16mVxRfVdtkSauHj5sjz9ww+cgkVHaqcFk/v7AUUxJrtq0ExLKs50szGBlSsiJ6Bi5GnQwlFcW14VripCMYw0C4OAinAiJQulkG1LwiUX/gSOB8YeIhRvNF3EE3HChEMioPaGdHKOZRPBNphOrycuVwocXB86FDllUch/+jLtX/2ff4Jf+IV/id/5nd/BkSNHMBr6UP56fUdcrF/60pfw0Y9+FN/+9rfx1FNP4ZOf/KS0x//u7/6u4AOee+45+fyLi4viWlpdXUV+4iDmD55GLjslLCimXJPrxkUVHUt7MQxoNdtYWPB/j4ICU4IZ6sI0YwrGbA8klymbTmMin8X8zDROnDgmG8FUOgUryAW9B8u2kEwlhUNKBwQXLATXUxjl4pOMVP7ZajQEA0AWFJlGxAWQzfroo4/iwTNnZHz5XivFkiSckr/HTZ2uavJFUZUiKZ8vFo3CssOy2Rholrhtw6aGUXkHu7evo3zvNgLdFmwRk2lBVBGMJWGnstDjKcSnp1Fiej2Te01DFvJs0WTYlW36LNVuryMiBBel3BByAWiSMeV6woqjnhUOx7BbqogjmF8UIDXNFBfzd995C8NRB2fPPiRs1XqDgTl1cC88OcXF2AAjZySbPApqXJi1203MH5jF2KXQPRDBu1JuwBmpaNTbwuajw5WilbhUCgUcO7GA9dVVcX/SOcSNQoyC+WiM3dKutFuzFYkb40FvgINzhzBTmMXICUBRbKyslvDF//g1BBS2bEvcm7gI6LDig+NH8YxCoYR2Bei29IVVy4yiWq5Q10MkwmzmAcqVLUQimgihVpBsyi5MA4jGgr4d1Buj1SYLlu1q3Fj74R0U3yh4RSIhxKM2AgEHteoOGs0i2p0KnnjyIcwfKKDVqWJzZx3BcAjHTp7AvdU1rG/sCLeP2ALdDEFjizJUdFsjlHaa6HWAqcICSsUO3nzjMnZ3Oxg5BiyTzrkU2o02grqFwIiCRUcKAXSj9usVmE4LmUgQR+ZmsHjoAGYmsogGDQSZrN6oY3t9Fc6gjxhbuhgOpOvottoyT8hx1Q3BbZRKO5guUFTiXLDH4qM7j+cgw5HYzk6nWLeP4dCV1vnhGEjm8vAME+V2G00Kf+k0kjOzMNgqSFyAyqAF31XBxG1uAnntsj1NAqSk9a/lIyfocNJNEZaITPjzz3wGt5bu+OEwTDlWFXEYfvzjPybnnq4yfIHnPMM9HGmT4+N+QjLPC24K+cXNh/jBxkNpQ2XBhiKYBPVRUHHGsgGk2Oq7Xn2RRVrCyQ81TXmPbGdkG15lt4SN9XUJ++j36Sjpot7uolJv491r14Q1ylZRti8HGKozO4lmuyGMy6BNN/eEMGW//eK3cfLUInr9KhJxGwky1AYDlHZLslmmaLmwcEwEUYqsvN7v3l3BY4+dxdraurgKKZbzfXHOTHCzdnQRsXAcW2tFvPX6JVS36+jWhpiamJY5jC530+Q2f4SJdAwfevYZDBt1mEMHOSuEQamO7377NTz73nOIZuOYPjCNwnRBCkpso7YtSzZodBozXZnvkTeOcqUkoU8UCQS/MRohFo/BDtoYdFvCAS1kU5jIpsS11qrVhAHMtlPahIicoPDG+c0KhcXh1+4PJCzGCEeQzOZgx+h44n2DCAE6vzxUNzfQ2C0hG4uJ2MZgFrpVB5aF4tiDXZjCK1ev4uW3L6LS6iIWTcChyFhv4+GHz8CMmIilIzh24igWjh5BV1oiNQzpUA1Q8PITl+OJpLx2b+ig1uqiN/RQLDfwhS+/ACscw917K9je3Ea70UQoaOHkiWM4cewoJidz4kK6deOaOGDZ4jka9PDNv/2G3G94r6FDeW7+gBQVycc7fPAw7rx7A6u37iEdT6IwmUdxe0NafPmcZMJ2GjXMTOah0I1PVxrDC9t0wY2QTcRxaG5WMAtbmztSXOOcw2uhxc9nWVhZX0NhZkqKj1vFLdSaTcRTKQkDZGFQ7kt2SPiQvDbJ5wYD+IJRrFabeOfGLZQ4v5K32GSaNMOiOI8qe2xD3e8mYVikFCl8wUiYzRSjRm0sTMVwME+mZRuJUAQBussHI4QMS1ymvDZ5r2NrNZE3vF7pyGPHCcVjfma20XONMD0zg7mDh3wmJRECo77M3ZzznOEIlXJFrl2KfJwLKaxKyM/fCQzymaTCUFV8B6mw63kfFBcoC+J7ONW93/u7ggOFQh+Z4i+myLlk2rwfDEqnqoQp7j0oV7AYwD/ld/zKlf8T8m9fLOPP8JbHNaKIqt9r8ec7klnv/o/LvznW338Zn4kq9TJ5zz4Wiq/HOVJeSty2e3xPwRz4fFb/Vyi4+qFj/nv1P4gEkcnP+cxZjwUNK4TaYIhXzr+FYqMj7nCG+I2GYwQNCycPHcHR2RmYDB5s12BpY4xHLcTiFOGKcD0ia4KAywAr31V64+4aHn/iKeHaXzz/GqoFJL0AACAASURBVFIhAyD6ivcSD6j3HDQdBXooIW7DWDgKMBCPXFb0YWkDaB65w74jN0DBHBpGiiaILa6z1mtVKKEgckRJsHhc2UVjawNRdh6pDBwlA5f3RoYQ+iiH7x1FOWz3HX0+gkH0eCkq0KhAqMPe8d1DBYRDNgq5HG7fXhLnfzQcljUki4ihIDFLNsqlknQv8JqhOEbxiwWOI0cOyZjTZSjHde9Y83jwDshzSUJx+Tc53irGioaxpqPrBtBXTSixFPR4GsnZw/CsCErtvnSXmOEg2r2aXCdThWmE7DCGfQe7pRpuLt3B81/7W2xubUt7/PyhOcTjYfR6dZSLm4LZ+fGPPIfpfA4OC6e6gTZRZe22tPrzffL+z+svKM87wpWrN2AFbSkMsiOg123B9dgZZWF1bQlLt6/CdTs4tlDA4QPsHnMxdAbos7sBGhrtEd44fxnN9gjBcFTOQzrONcNEf8iAzLasxVkL8DMTQoyKxe5mGUcPHMUTjz2FbHoCgx5F7i4aDMCigYUFGQmJ0qGxY8wk59x3tPf7Q7zy6qv47sWbeP8/+5S09f8/PRynj5e+8b8gFTFgakGcOXMGi4vH8fpeeNTs7IwYTriWv379Gh48c1r2IhRVub/zxea+GEr+3Z//O+Qmcjj37Dlk83kRZLku5HouE0/BHY7QrjXRabSwW6tBDYagW5bs63hPpvGA92yK2GSnch8j7f4RG71eB61OUxyx2zub0HRFOPaccxrVCjKx6L6w+o8RC/Z/Z38E9kdgfwT2R+AfHoHPffJfeOcvXsIv/vIvY/LBh1DZ3ETj9k2ovaakCJcbTbS6XVy9dl02oQ+eOi6pvr16DZlYUjhII7bdOH767JBtQdzwswbOVTsdU1YYQ83Cxeu30YGCYDIHI5aCZ1hQzSAqjTrGw4EknTK4iK2VXFDFQhFZ8bUZ8KEziZyBIj1xKYhblU5N04QZtGRh2u8PpCWwVm+gy5CPke9k5YL7+a9/HouLRySB+ud//ufxR3/0RzI4dKCyrf8nfuIn8Nprr2FlZQW//du/jV/91V+V77/zzjvSXnfy5El87GMfw5/+6Z/i4x//uDBZyd7a3t7G0YXHRagK2zFMTByQhQPb2bkBoVMsGU9gYdFP39zY2MDyvXsifFKkVHVdAoro6qJIShEsl05J5Xz+0EFMT0/LYoWC7pEjh0WcZQANRWEukvzWK66F/XAIbjAoIlLQoBPO1BQsLS3h7u1lPPjQGTz08IMirNZ2S6gUd0WUrdeqsgiWkADJDKMbji1txBf46bjcZPSZkqxpyIYtxDXAqe+iuraMxva6uHbIy2JiO1mUwWQGuQOHscaQkUgYycKkuB6bnY7PeB2PZMPP6j+df1yM8RhSDKKDxzAsCeWhi3k0chGNxqGqBi6+8y5WVtfQqLdQb7SFgcqk0e6giQOHphFP2NgpruL28jUkU2EsHDsqzpHdalnajtl+zGPGijq/xwAfuvdyuZxs+94+f00WoxxDukMZ9EMxggiIbC4lQS7crrLav762jrmZOXnO5eV7IhRRFKUD7/bNJTx06kEcO3oSxWIdzeYQ1WoX12/chaqH0Gj1JBmcGxVuKu6HOXArwYAmIhA8l0IgHSA2CpMz2NkpYjyiGMighRZCIRXZXBSPPXYKExMJNJq7WFm5hVptB4UC2a0FbKyuyrlB3EQ8FpNxZss4zzmKyzzGw2EP5d0tCf0qFOg8YKJwUsTbndIGguEgHnjwDGr1pogatXobm5slcbCGYwlEoil02464VQNuELqaxJ3b27h06TYGA/JPyTn0kQHemI4iFxpdYx4QVBRY3Bx3W4gFhphMRCRhmMxLcv0ms1nh19o838lb4xYkwC9P3DAj8ih1Blr5AUN04rZbDWQzKVlQS6Vhjx/IzQmFz0a1gWaDIXmOCInlalWYqtMHDmDm6FEJ2uvSRW2omDx6DEZuEg5d6Sw8MEQvoMg8w2uNrnLhHpLzqqgSOGaF2NpId40mxRkKJd/61ov48le+gnA8Cc/1Rb3Z6Sl89KM/iu2tdTx77mlM5nNyzrHwQjeptPRSGOBm9n6RSC52igPEQ/h8P2EU72ED+KckU+99+e+DmyhuzBgm1d/baDHsJijiXa1akxY6Cj2dDje4KlQ9iK1iCc9/7etYXrsrgqoZMjBw+9AtDblCFo88/piMLVm0LAJ84Utfko300SOzCNu6JDIT6cE5jGNC3tx9J520fQZUmV8lPXsM2aQSFcBrgW2PDz/6COLJDHY2i9LeGDPjeOlvX4HTcREyQyKQSwIwU34DI5xaPIIzxw4jZRkwe30YnT6M7gCN9RLm52dx8uzDSBTy6A4HMhbiAOL9gyFTwyE21jewcveuFJrItWQQIVE03FjT8ckgDD4GXQpnBqbyGXGrE8fQaTRgW9zmenAlCTog7Yec67jx5tzXHzoSeKZYFiLxFEKRiN+mzVZzRRe+YbdSRn1nB3GboVIqXF1HX9VQpdgLBaeeeQ/+w1dewLffvIBOfyS4B3J9+3Vei3Rcu5iYzuPpZ87i6SefQLfTFDQBk+npXOUxJyuW3RSReBKl3TpMsh6tCK7dWsZffu7/woc/+jFxkPH+UN3dFfd0OpXEjRvXESGrsFqR4EGOx/TUFA4dnMcLL3xV2npbzQbqjbo4j3nc6ULmGqG4uoXi2rY4rZPxGBq1qsyrRLWQkzvstXFwfgZTuazcm3oMExv2kY7HcOzIYSmUMPyJ4WHumHMiW2sruH3nDt77/vdhjdiaehV93ldsC/nClBR5Q9GIdM10en0RVxPprHDXG8QIVOvoqzrWyjW89tZFYWtPFWYFLcMcJ4YnsoTBOZ1rHM7vvF5EXCTGga5atiXz5O03cXo+h0P5CFq729BIhRzzvFQkzZuFUxZ8ea9jAY2sY570nNNYqNYoxjMozaXO1seBQwcxOTON7d0iJvIF1MnGdCFoAM4ddKuyC0YVDrkfynRfWOV4s4DCn6ewynHgOkMKeCI+CrD+voQpay0JK+T7lf/8h4iW9/++J5R+T+gSzfT735efF8HU/22Zu/wFyffWJf5z7r0CBVV/lSji3v3HDz7n/b/fT5b/+6/3vefb6z6gWMqHOFO5kNl7YkEVEBnDYr+4YX3h0Ndk9xLoxZ3rd0LIs/A4W0HUHRfnr9zAvVJV2J2eYmHIwEbVwIGJAhZmZ5GNhaE6HYzIPtVGCCh9DIZNQGUQoSbdHI6ioatGcHujhMcefwqpeAyXL3wHGVsTrIjO9+bRaRlAd6xDs6LoDZkkbwNOH4HxACoGCHj+fVF1iYzyv7huITF3zMBYFWiOBhiyiGIb0rUhoaadDtKhEEIMN6NY7hIHRWHVH5P7x00OmRxDjuFel4Tce2S0fYHa9YVV+YJfQJIQVoOdRezK6Ik7me54hnTxtXgt8HzneIvANuwLC/PQoe8Lq1x3squCxQF6jX3SKr/4yv69UO7lFKnZWTIGhnoQeiwLJxjCsUefgBJOoNYfot7rwWHQnMK1H+fyKDTFJLEFzUYbN27ewZe+/DzWtjbk3kTWOYXwaq0E1+li3G/jEx99Dk8+9jAiNH0wO6HvwAgGkc5m9lLnO3LPn507KMWxl156RQrinGPJqCdC497KLdxduY5ev4Z4wsLsbBrTU1Eobh1BKyChhAzlpbDabPdx/dayCKyVahOuQlHVhmZY4jznnoaMaBYgeRnTfDDuOejVunjm7HuwcOSEzI39zkhQJu1WF92OX3xkcG4iFZNOBYq5MgNwjSmIkwD+8vOfR7tj4/H3fvL7F+Pf+9tbb/xbjHv3EI/kZD/0i7/0ixIMuLy8jO9+94KEwuYn8nj87GM+S5cdC/EEPO7BONepdPkTUWPg69/8BpbuLOHhxx7BQ48+IvMSP8+o25OwxjqRKbUWVBeCb+gyZI78cmHacL/pr3HSyRS6NDrwdJX1EkPvRuj2OwgGabzood1pIpNN4fixYxj1+whIGNn+Y38E9kdgfwT2R2B/BH4II/D1T/2ad/7iRfyL/+n/Zu89gyTLz6rPc9Nck96Wy/KmffdMz/RYMSONEQgJGYQkEItCixC8S/Dy7rIsIpaNgOADi/mg4MWsAoQMQhokEDJopBmknhmNeqRpO9097W35yqyq9P6mublxnn9mdwu+wrcqRYV6uqqrMq/53+d/nvP8zv9AYnIKSzdvIH39CqyOjZDPQjieRM1u4tbtW+LaiQQCyKwswbGbcJGVRReXx5RxGKIAZFzOzcKrK+nGTT4Yex4Jqrq9sQXbpaNnBQQ4z7G7IHk6Xi+2NjZQKuZkNIrdfG5O/ZZfgpvI1eHmho5Nsqs4hifTsiIaULxUGwcpBAEJ3eJIIkesiqWSdJnPnjuON86/jr/6q7/CRz7yEVy9elUe/m95y1tw9OhRvP3tb8dv/dZv4ZOf/KQ4O8+ePSej+RRCv/zlL+PDH/4wvvSlL+Hd7363OL/++I//WP68f//+HzsrM9MHkEiMiwATi41IMTGRGsfc/IwIvaurK8JoIs+TYywUpJmoycKtVi2jkNtWG9dqUVwr/F3c+NMNSU7RaGoMRx58QMZo6eRQewoGJnSlsKAbk6Ir/8xzwPFWjsJQ7ONrsQyKdjx4HDv0oFwqyAgOCx9xcFAgpcvA9As3r1qpoMVZYI+OUlNtLmOWBwFXF1q9hHZhG916GXrf8WIFQ+i4GFxmIjQ8hkKrg8TEOMp2S8aoucmj241uJ46jsfAZYB1Y3FNYbVF08xpS9HETy7AihqzEY0M4evRlrCyviWskm6tIB3tlZRmNVh3xRAiJZBB2uyziaiCoY2p2QrhOdDXrZD56iARYkfHl+YUZbOc24fZoIsitrKxhZTGNBEOq4jFhmVbKRRHwyJZl4FWlWhJXar1WQ6VcxsH9h2QU8/Lly9L991l0PTRx++YtHN5/COMjU7h1m7zbPCq1LpoNBqjEkMtVoJEJKqn0vIbJ4uVm2BExm4Iqrw2HYSAeQwKR+HWfjw46sr4amF+YwPBwGKlUDLV6AfV6AbVaAZVKDqGQJYFpdFSykDVNQ843R7a2tpnQ7pVxqY31NTSbNbi0DsIhE4lEENOzI5idSyEQ0pET500HU7PTqNVtuRYq1SZWVtJS/I9OTUM3glheTKNeYejKODotE2+8cR1Xrqyh02WgVhiaZvCSg+k10WrUobVagh3x0aFiN6A1qjDsMp569EEJbWk165LUHuEImctBu1GXpkvA8IorUJxW3Hz1HUhkFItzldewSxO+qkdniBndWi60uxQ1GiiUiijkiuL+IF6CwjwDb2JJBgpNYGx2Fi6/H0WGGXnduO/Jt6GqedDheaIrtT/OyGuUY2p0q3I/PxhhFOGd7n1ai6FJEAPvyeWVFfz1X/9/8DGAQRxnWXG7Hb7/Phw6uA+RcFAEJ8sg/qHPbxTXKgP4GCzCPSWTwJWTlVxkCfLgBrl/3SjXFtcCJZIMRFb+P9cDNoPEIU8hjviPXk+u3UIuK6F3KvDPLZs53QxIYMRrrx/HiTOnhO3sC1mwgjp8IQqDfuFXFsu8FiFCFh25RC3EomyIqdFzClDcYHFMO5/Pye9lc4jCJkXu27dvy+aa94HiKGrSRJsYnxDhpVqle17D3OQ87t9zGLl0Ec99/iso5UoSbsgmEYOzTMuNhdkJYXXGLAMjfj+sdhel1TR028H73vseREaSuLm6iBOnTmF5ZRXJ5JDweukykmA/igpdBx6XC81qVcR8ihBkB3K8n/cPHdOa08bEUAyjyRgsnXiOBpqNKnwmA8jIbyZqgo81YhM64nai46vF4DGH788QtiJT6vVgGG3NDZscXTr+m01sra5Bl56kDjMcgu3RsV6rY7Pt4MCTT+J/fvYLOHP5qgiikWgcLSJjWmqjWW6U4dI1HD58CL/wwQ9i18KMnJNcdlOwIFwHhCRBvINlIV8kd9CB1wwI/uKVH/xQXFH33XcYY0MjKGyTC3hDgtd+9KMfyrW5mU6LUEInGq/zmdlp2VjPTE0KcoRYCd6PRKfwo1qpYnMtjeJ2AX7DxPT0lNy/ZN+1Ww00eG2ZXkxPpLC9vgpXr4egacDyuhG0TCSjEXHCGW6XBNJ4XRyFt5FOZ2S0OBDywxcICHe9XK+KA48IgDJHS9m48QdQs21BCaXGOUHApHMXVtIZ1HoubJZrOPPmJWS2shgbTaFU5mZcudnZZDAtvzhX+ezgBA2fu/IpAlRX0CJOo4SD08NYGImgXtyWIEid96oIIByL11Dj87Regy/AKQHOK6hgHp1cUHItnR40vrZ2C3Nzc5iYmkSuwCkFr7jN2GSslMqydtRqdfj9nFC5K6xKkjq5lhIEpSZ2REcVl60KO3Sp5Jq+sHrXVSreUwmrGoifd52sA9FUSWsivanx+f4fB38/kGp5WO4Kqz/uauX3DgZxxQV5j1vyjk47cLn25bz/+Pd3Sy6l48qdK2u/EgUleeuOU1V9tyRs9bkFSilUh4H/ri/e8fgNRFquQ6YPVbhwZXUDl5c3kK210PNY6HQ0eDRdnl9TIyOYGk7A1DqoFjcxMRYhHAZeXYi8MrnEa6fj0lHpmVjZKuDIw48jGgzgwpnjGPF5xO3sYrAcWcqagRYMwOtD3e7KPeJ2GDZGJi4bPDW4Bc1AVIhyrFKQ7Q5Ysi5NQmPrnNKh3MqRf7sJb6eNWMAPi++RzwtyKsEx875jt39IRUDtH0OJgxX27d3j2je03hFWZS1R2jRSqZS833KxBKfdUcIqcxbabVk3RFyV51NHcFiczJiemVEsXjq2+2FkbATJ2H+vH1p1R7RXEqsI514TTYaouXXAF0K20cIDT7wN3mBUAnGJXWnQ7e3VJGzLMnzSJOk6buRyZfzo5Cl88cv/jPRWFoFIBKFoWLBBnG5KxMMo5TJ48L6DeOtbHkMiGhbmfmJoSJoZrItZWwTIa/YHJQiPbNHNzZy4YtnAz2Q2cPLED7G8dgNdp4Yn3/owJqeG4PW0oetNFPOLCAV0ZRjg5FWri2K5jmyOgqqO1bVNVOvEWXGyzhJUGmsY5ktsbm9LvcHws2a1hVw6h3c8+07s33NIeOTVcgNu6FLfbKylxUn88MMPYv9BTpPU1QQGHwAqEkwanO2Og7/8y/+Juf3vxvTC2/7DTnNt8Tiunf8qPvTBD6NYLGN+fg4f+ODPCvrL4+lgbW0Tn/nM51Eql/DQw0ekPuYaFg6GZO2WybhaVeoymhhOv3EGJ0+fxMLe3XjksUflmd9pE9MBYdpur2dQKRQZXybolI7cj6bs+US8Z76H10AoEES+kJU9C/dJXP94fRHbxr0Fm0jXrl2GYekytWKwAc8Jgf+CvfTOj9w5AjtHYOcI7ByBnSOAS5/9m96NxSU88573wO8PYG3xNorrq9BbDZRzOdmUkNlHTh/FJrp4Knm1QcpuZGTUjZtRjuQ3W204HOHR6e5SKawUT5uajq1yHYvpbXhCUZiRBGy3V1iGRiAgXLRGpSojhuS/RenyatTFicYNBFlZFCg46sGHpt1qqNF1gx15Bje4xQ3C0UB2NOkS48/kyB43XkydpgPqua98DpevvSlj/e94xzuQTCZx5swZ/Nmf/ZlcCceOHROnzYEDB8S58Bv//TeEt/qLv/iL+OpXvyouv+effx4f/ehH8alPfUpE2UOHDmHPnj34+te/jj/6oz/Cc8/9o4ic/AiF4njk4Z/C/NwuTE1Ny+jq0vKijAZT2Nu7b69iwrY5kmNjM7OJlaVF6fyTt0j3rDCrDPLd1C6GDqBkMobk0JAIrSxeuFHleya7iq4zGdaiC8ZLIVWxzuj6pTBOlw1LZTKvTJPulzzsRlM5A0SkcsRhw9F3droJhaeTp9khk0uXzUvQq8Hv7kLvNuCya/AyMVWYjW1Umi10NA8C8SEkxqfQpFNEN3Dh6jWYfr+wlDSGIEjXneeSYh2B9EpUFDcP+WccxaOQ5PLKsaHLMhEfxktHX8aNG7flXG9vluEPBFEsVpAtbMNr9GCIC4AjZUwvr8Jikm2rgWCYLNOohCcIvzEaRphJvdtphCMBDA8nsbq6ho21jLgvhoeGZGyT1+HwUEKOealURKlclNEmurP4MZwYknFfCsIUvfi6yQReX11HamgUAV8I+XwNS8sZbKSL6PUMBEIJuN0m8qWqbJYlQZbuy36wAzdYdIUobLBysDJEgde+pnVFWHV7HCwsTGJkLIr7Du1Gu13F9vYaNjaWRVidmkyJWEfMBUV5JrILM5nhU+WqsHbpVM6k10UMCQQovrrR6dSQGo9jYiopxzKbp4C6hbGJcQRDYeF1dZlIW25gdWMLc7v3o1rv4NyZS6iWOhgbnkO9puH7r5xCOlODyxWAVw8BdPuIsGqg22ygR/wFxwa9Ojx0NNRKmIxaePaJR8UJWKIjPL0mIir5i13bRiIWRtAyhCtKIyo3cZZJZ3NbxsHCobAkZfNeoODIY8qCncFW3HDThScudo7Itx1xrBZLFWTzBfTcOrx+P4ampuENhVBlwFXAL8JqkYw7bhJ1xVlUycaOpHFzBF/uTGFA05TjiIAzSNtmQ4giE3/n5z//OZx78xKCDBQKkXHbFGf7f/u1j8l74dpKJzcdiBRj+dr5Qdc9fz7/myIdPyiY6xTkRRBRYurgYyCsDu4nbkLoBrdt4gm8IsDRSUqRk9wzhkcoGiEFCYrRFkwrCMMM4trNW3jp1e9jaXUZXVcHVsjAw48fgcvjoNlpolyriFBMzMZ2Lofs9rYExVGoZdozmzoUgiqVslxz/H1cpyhAC38aPURjUXn/DCLi+zyw/wCmp6dRrpRx4tQVGF4fJkemsHt6N+7f+yC+9/xL+N4LR0VYpfDAFG6v4UIkZCFgeiSletd4CvfNLaBXbcLOl7F39y7Ek3HcXLqNHx0/jtW1DYyMpoTVTBcUWaYc84+GI4gEghK3bVI8c7owiWnQPfAwsKdRE/F2bmwYiZBf0DUNu4GOY4toSQ8eHeg8lNx8dxkAI4I1x2i56eMFzd9nSOOQ/HIt4IctYpSGCNEEa2toVisipOuhMOpwYYOBZMkRNHULn/rSP2JpM4tQPAHL8qOUL8oIOcfENY8G3fTCH/RJk5J4ifsO7RXxPuBX9wqfz1xzGLBGDxn5qgxwCyeGsL6xhZd/cAwP3P8Ads8tyDrNJuPJE6dkfSRKgw0ljp5zk0oR2bJMbGe3kBodFkGdggkd8jwe2dy2MEHJy2tUG8IInZ2ZlVpidmYKzUZNRF9Oq2jdLiqFrDhsKWqH/T5EAj4JBKPYSlGGHPBmrYnCdh6lUkUaJ6VKSaZEdu/bA8vvR7ZUEHwJ31+1WYc/HBFRgogMBmpx/SPCJFeuot7todpxkMkWsLmVhWX6sbK6iToDgDQ+g3TF+CZj00PXvVc1c0SQUwn1Iqw2K3hw9xT2TQyhWtiCT1dhjpwEkWApNs4k3pPrhGJFGhJeRmOjA4P3N0WnBt1+DmZnpjE9Q/dsS5qudC5SUNja3JSGhKwPHt7/qhlx95OP+7vCqiKWKzFKBE9x/fWlRgVdlXMq3yVOwXuFVfVz6WrU6FLsczjvDNzfEUAH7k/FxlTaXN+Z+u9crfyaDOlTVBUHpKxgiqk6mLpRC2pfML3rMr37owZfU6/5zvpLMbn/e3mMFQKAn4Nx/3sKfmFXq5pKwkfvec10W4pn0zBgewysl2s4d3MJK9kyel4fehpj5Tzo1m3EAwEMh0PQwfC6LA7sm0HQ70EwoKPdacBuUprV0POaKLQ82CrVcfjBhxH0WbjyxkmMBr1w2RUu6FLvOB4THbcPPZcBu63QCwwa82pspLFOakjomHKsqsBUiv8MiSVLlgIU+aP1bktqca63FOq1VlOEYC+vM8lEINvWke9RxAYlrFO4Uk5UZVKQK0LCpAZYrQHhQX0vRVWKdLbDqaKwjHyT3WQ3m+i2GJanyXXO5p9yFPevuZ5C3tDVzntC8FOidpMl33esitDf/1TEB3Vt89nv9kid6XgNyWrIlKqYO3gfHN2E4/Ggy2BDtwcejqBzvWVgrpvQBg/WN3N48aXv4yv/8g20epoggHx0tovLmw1mP9ZXlzGciOGZtz6J+w7skwkRslI5al4qF+TZlkgm5Xma2dzG5StXZKKKk1asE8+eewNHj76IZquEmbkxvPNdzyCR8KPeyMHr4bHJIzUWRzQWZ+wbKrWG1IO1Ohm2QRTY8GrQVczgSB2G5RPzCGvftfV1wYPF40l07C5Wbq7ibU88gwfvfxiWEUCpUEW9Yot7Nredx8svv4SHHn4QjzxyBA5U8C+bS6x/iGqhk1/XLRGD/+Yzn8E7fvb/hWlG7twszWYVR7/+Cfzc+z+EhYXd2NraltphYdcCnn72GZimC6+/fgp///dfQK1ewzPPPi3n9ebNm0gmEvAZNAbod0wddCzrpoHTb5wW1vTeA/ukPieX3uB79dBos4lyviDNj2q9CXg9wvVnM1s1hSEsaQr2RBoQdcBmHRFxUkP1hXufz8SVq5fEkPOWxx9HjDik9gDTtiMA7ByBnSOwcwR2jsDOEfhPPgI3/vHzvXK9gV2HDkphl02n0WLSfLslrLdgJIrrN28gGA4JDJxPtK7dRcjnR6fRRK/TRdduiaBBEbTF8CnyNik8tNvCJuzqloiqK1t5GOGEjIl3vIYIqyxeyS1jAdaoVaG7XbIppwjp5vBTkyKDIY4iOoaozhCATscWXZ/iNGKyvQSFuGHSeeVyScHHzb4kH1OQYChBp4Pn/vkLOHfhjIzEDD7mZ/ai52rJWOqf//mf4w/+4A/kS+StPvbYYyK0vf/97xfn6vve9z5885vfxNe+9jURYYkFoKhKLuvHP/5xfOYznxHUwNve9jZxuYbDCWxtrQtra2JiDnv3HIHmomMpKOIBHT8coeeI/fb2JlaWl2Q8e/++vfjOd16QjSvFGYq13LBzI8HNFjet/P1MbU6NpzA6g75RowAAIABJREFUOqrCrxIJxfrkWD6DNTxa37nG4KyObL4p5lBgo5BDri1dMPygC6fTtqUA4muj22FzM4N0ZgvVOgVPrzhYg7oLo9EAYn4vPI6NTr0Mp9OSQrvSaKFBFmAkgZGpGRFamXCayeXE8UcHLo3NTG0nN47vhYKXuOt4vQhvis4bbnU4IqvECQbzRCNxvHn+As6dfxPpDTJkyTPjiHsC65l1UHOik7PTrQEaxdgK/GFeI7oUonQ1ke/IACu6d+PJqKAAvLpLwoTEaQYGQ3nE9Uw3LwvtyfFxca/KmHa5JMc2EgorkarVESQEE2RN0yfYCV67lVIVuoyBxsSxefXaEs6dvw6nZ8Iww3ItZHNFFMvkcBGDwPepRrpZENPKQ4MHRRnZRLNodFqCNfD5vPAH2FBooePU8fhjD0JztbGxvojNzTUYhhsPH7lfrpHLly4JI5aiFgUQuhbZaOC1Q2ceRYFux4bb5SAQNFAqbSIatQQxEAh50ek2sJ3NSMq2iNiligirHP9f2djEoQcew+p6FmfPXEa90hXHana7ge986/vo9vywrDhcLoapkJXmEXYy6bJay0bQ48FINIqhYACtch5Hdk/h8IHdSESCsBt1lIt5aHQblwrCxuJYtuFW4j9HDIkBCPj9co4kQT4UQqlQxFAyqRzY3GTTESvBJfSWKdcnnWc8xtyykeHLxNntYlm4bNFUCp5QCG2PC5GxMaR270ax2QIvLjpTuLujUEnHKps1/Au5dmVjSFO2SnEnJ5hNEa9Xl00YmyMnTpzEP/3TV+V7xsbGEImEEA4F8a6f/inUK2VxVvO9DdwUXLP4IenC/FniRmegn3oN3IAoDEifnTiQIu5xroqDlcEVDMzhSDBZfq2WNAMozvJ1t5kSranvsQmb1Siyc70fw62lFfzb0aO4vXwbPbeDSDKIt7/zGaQ3V5ErbaPda6NcLWM9vSEbcWIFGN6VTCTht1TaM9ml6cwG9u3b13fW8zWTS7yJyclxCTChyM8xcsMk/zUux4LC9dXrGVhmCD6PHzFfHB963y+gWWrjs3/zWawtr4rIzXHsaDyErc01xCN+lAs5jMcTeHDvfgxH4jDpGLObwgqlo+bm7dsirNINRJOoblgieHIUmHzAoVgcFkOe2ODqdeH3uhAylHuVGIDRWBjzY0MIkTVtNwRP03M50vijVNlm8JXmSNCXmp1VLjrKN+y5tRot1KtNtJtttOko81voGOSeRrBregr1UgmVIsVOF1yWH+VuD9t2B5G5Bbxw7HV89/gplOwO/OGYrBvZzaw8P4eTSRXsQae2mwFaLREpGWj3/ve9G/Nz0yJCi4dQg4RLMRywTmEcbpj+kLCG3zh3XnjFiXBMJlLoWP3Wv34blUpd4ReI8+CkiKahSxwF1y+PJoKI29VDPBHB6NgQNjfTco75XKIAxOYrm3bE2rDRc+jQAbkOquUiSsUCMuvrSK+tiI+KaCC6+ogFMr0MbPKI8zVo+VDa5vdm0Kg3pDG5kVmXKRaOz49PTcJj6KiRcWjbKNdrMj5LXiGnWIgrqtXJNtfQJrqIshd53m4P1hnU1uriytVb4iAzTD80TZf3SwFCGmfkHvJOJ7eVyBw2NXjvt2p4ZP8C9k2NoLiVhslQMmlgNsTSJ2FXgu/hxEZZcEZ+SxcXLq8rk9xlspBLFfi8HszMTGJqclzOY89xUClXUCwU1BgwkQHEzjDgpd/EHQzw3+vEGoxqK5qqEjvVuGz/u/q8VcUmVciQu5RTJX5SUqMcLJlRfVFYLunBGH1fKlNj9f9OWB0YYu/hsCphVfGLlD+2H1LVd53eK57yHPEXq8ZEXwAUha8vtvYRCDKz00+Vly/LLScjDf1bb/Cu+hVf/5f08axKRO1DEMSzT5Ysfx3zAsjcdYAz1xdxY2MLbTeDqHzi9uvUWxJcx6kLjc3+RgV7FyaRGo0jGmGTzEbLrsDr6gKGhc2Kg6oNHLz/AVi6B9ffPIMUhdVmWYRVeb1uE12PDw6vOxAjQBdf545jtccrVhizLvkUBnDfediRoDwV1NUgD9vjElwHcTGdel2c0W4aEjRiSlwqrGvQFOwzankcu/I8UeebSCLFmxI1XO4bdbzV94iwSjwK7yeOfkejCAeDYnwggoBNQjpXec5Enu0/33hKKWSOjIzc5fSKyMu1RCEaiEa58+6EiasEb76uDq8t/lwGOEFD2W4jPDyKGgVDGRvXoXktmZ4ieonuY18wCq8viNXNPL7+7RfxtW+/CH8khnB8SPYhDHiStcwFZNIbML1uPPH4Y3j26acwNT6CVrOCUJgTKG6ZAqIgzOZgJrMtjNBsLo9Ox5HpvtOnTyC9uYbh0Zg4VaemhxEM06HqRTxuoVZKY9fCFCwfGagqUIuYJTrlXW5TzqnXa4kg3GJwbsNGPJHASy9/H5nNTZlYi8cS6HU0rCyu4fFHnsDhQ0cQDsXFsVop1BEKhmXtOvaDV+U5u2fvLrg8rInUuarVmoKEUUGXZMOa+MqXn0Ou7seRxz52Z3907tRzMLQM/tePfFz+jg0tYljYIJ3ftYDdu+fxL//yL3jttR9iZmYaH/jQB2T/cOHCBcGWRIJBRINBCcXttGw0m3VpcK2l17BdzGF0IoXR1DiqtbrCBcAtdWo5XxKeNNdeF13/3NdJvcJnDut0Qxp16vmjwkNZQ5Pfy7YAHf1+nyXBVrV6FeOpMYwOD8m9veNY/U8WEnZ+3M4R2DkCO0dg5wioI3D5S3/XI6fUCgRFLKBDxdtqgVmNTrMpm71TZ05JkEc4FkW93pSHdbfVQcj0y8ZA4xhjSyXdS+oneqi1yDlqihukBjfS+TKylSZ6ug9dwy8czi65hAy/6TmycaIbiM4pdjgdjr0IQw8iSlLE4kNXp9ux0RAxg914CfrxUsxwqVFZpjuTvyMhMMrJxf/RqcE0UxkZMU1cvnpZRgo5un3izI/wb698S7hBRASwhh9LjYlj9LnnnhP+6le+8hXBBZCnyQ+6Wzc2NmSU9dd+7dfk7z7xiU8IVoDMoc997nP41V/9VXGz/vzP/7yIGV/84hclmf7IkWcRjiREfEgmRxGORGUjy2JudXkRI8NxPPqWR/HasdckFIluGYoeFEXZreXx4n+ziOAHhUBC3CfGxzA7OyvdYooTFNRMvxJx6bLkv2E1zGPJAoXBS3Su0YHEooQiNMNHmvUaEsmECJIc6SlRdGoyeMNBdmsbQcON2fFhTAxHobu6aFQKIshSSGhwVLzZhsuwEB8ZR7nehEe3xCFEEUecDAwo8Wqo12t33Hg8n3x9HHWi8iqbKbIkueVxkcXaRDAQQalUxvHjJ3Hm9HlsbeURCEawe9dB3Lh1S8RFt5eOzqKEMAVDBoZGE1Jg5YsF+f0URcmz5eZyemYSrXYDpUpBEkNZMJP5Z3DcnPzXRk2OC3mdFFT5Gnn8BR1MZp3joFwso1AoIhKJ9mlg6mt0dBHAPz42iWh0FKdOX8JrPzwDrzcEaD7Mze9FudKQYpwiHK/lgUBGMZn7ZYbCcfNCVmOvL6q63T2MjSURiQawkV5GsbCFRx89jGazgq3NVbRadWHB7tuzIC4nYg+4Cac7m+wvuR8YakUWKEMAuEHottFu1ZEciiCfSyMQcCMSMRFL+JFIcnRdjb5xrPnq1esSqrF3z0FsbOaw+8DDOHfhBm5eX0W37YXhCWNlKYfvvnAM/uAI/P4Eeo4uIjHvt2a1hiBFqk4bEdMQRt0+OteKWTy8fx6j8RCCPhbMdGM56LZtZDMb2FhdkdRhOOQGEz/CQJ4mfH5L3h/vS74/cjyHEklJ8hW3lYR0OLJp4v+LC7AvUDL8TOM6pLmRyeaxxXCIWBxgc8bnQ2rPLuihEGqtDjTDkH/Hn8nzRYFZpDIGDBELQIVOo7PeErGqXKmoxOC+mMnrjtiAb/3r8+K6oGNvYiKFmekpGSGvVcpYW12Wpgbd7DxPfaOQbGzpVmVwFj/5GoTrKiLPXd6dbH35nu8RVvn6BhgAjv3ztfIaHjjE6YYjtYAoCN6PjTobHcRTECWRwpUbt/Daj17H6sYaw8ARGw7hsScewqWr59BymnBcHRQrBWQLWeFI0vU3NjqB1NiEOErojK9WyrJG8RhsZtLiYuU9SeF8//690tTIZ7Ny//Ga5f15/fpVWY86vbAI807TQdAbxrve/h4cnD+Eb371G/jeC9/D9va2BP5NT4/jzJnjGAgPTGEfjkQxMZLC9Ng42vW6PKt4rTDo8PbSCm4vrUNzGwiFE3JNU/ijIzJoWuKWjPot+Nw9hHQPwqYXXooOrQZmxpKYikdhuXpoN9lMtIXl69FdcMj1IwZhIFRxM9ih+EaHowvddk+cm6V8WdYOJm3nGaBnuDE+kcIDBw+KGFqrVOHSDfR0CxUyeSlM+sP4i89/AZtVW4JqXLopayR/Dt20E2MpEd7pyubYP51XI8MJrK7exs/97Ltx//0HoOsSlS3BiRRVeE/7giEJbaKYSClDNy0sLS73x3lNLC+v4rkvfRnVCp+7bIoROcHNqRJX6d4MBi1UqyUYugvjEyOIJ8JYXFJoCKY2W1ZA3FzxeAIL8/PS6Ny3fy8shjB2OyIaXrt6Bbdv3EDAMoWxzA05GbYcCaYoziCUoXgC1VwZmbW0jJayecrxegq0umVibCKF5PAw8qUiytWKiMe6zycoGTqrG+JuoquMDEy6SF3QLT9004fFxRXheV+8fA3NJnE0bAy45b1SUKKYrCg6jqBsuP4rJAlT6G08dGAXFlJD2Fpdge6i8OmVBjAnepRXVbLrUG1U5ZgFfCZ8hhc8JT6iRtodNAslaSzNTk9gfGwYJp3Sbo+kd7MWYJ3DdZv3vTzH+aAYGAHvFLV99mmfjSnu0f5iwrVASWR3nYeDQCslut79t4PxelZ0/B0ipokWqkKMlMjVDzsSp6gSV0U85e9R6tyPsViVk1U6XMq7KoxQ9Zz/McdqP1RKRSUpYXXwu+RPfCF0/ooDV/FauWb+mKiqFsQ7DNcfI8L2X//g7SqWp3KukpNM8YUCZcfwo+k1cPbWCi6vrKPSccFtcTqIyiCkeUpmo0M+fsdGMurH/HQKQ/EwTIPj+mSi1iRnYDVXR8flw74DB4URfvvSOYyHdGiNooz783oic9lx+9ABRXgyydsSVuXi879nQyOCSURKTcKrKPDyWLAJI6Iqnw2ahoa45omiMQRl0mmQ49pn+WrEhXOtArr9xtzgPKlwKiWaqrPL4zsAQKgzfEewZ5giYRgM2NPcwjGm6z8Zj0keg91oCMueWABBzfB72cyhm9/jkTqEYiF/D1+PNAmdjvozxTJ5n8qxSrFbSfBqMoMNEoptjsuFKnE8Xg88/gDKDEOl8MaJJz2AZseDNrxoORp8kRj80aQEkX3r6Ct46djrSKYmJWC3yVqLkwseTnS0ZW1hEbYwN4e3PfkTePjIfTC9DoYSYZl2qjeq0izc2t5Gu9NFIBTCyRMnkcsXRFi9cfMafH4dew/sgsdLh2gFhk8TgXXX/ATsehZzs5PyLKbA2WoRIcOwUfJ5KQqGJbBVN3yoVOtYWV2TANxv/uvzqNXrUu+TSc4+2WY6i2effgfmpnfDZwXRsbk/6yEUiAi3dIlTcCZNDQHF+tJ64jImX57NJoeYE4qUuo6trTT+8i//Cu/44CdhmgEwsOr5f/4f+N9//f/AxOSMYABYQ/D+Zh2Uzedw6NBBfOMbX5f64amnn8I73/UOeb4zA+HUyZPSGOMzFQzYbDXFOEJBuVqvYiWzjthQAqmpKTXxKGuqCy02vPNFebZxneO023Y2K4109lVYv9Jwk4jF5NnBOpbCsG03UCjmZQ/JxjVRQWwmcl/DBvLY6Ki4Z3eE1R0FZOcI7ByBnSOwcwT+S47AtS9/rkd3HjciZA2aHi8ihgE/NxIdOrGaOHf+DYyOpzA2OSmjKRytyWxk4O25hQWn9xzQ/0W3CjfDjssN24EAx7N1G2uFMgr1FmpdDbV2D5V2Dy3NDZdhSqdY8XK46bSlmOFmw/Aa8mB1M5iGG8h+0cvkZW4iB2m0LNDINKLwQLGgLlwdVQxyMyOsQRZofccXv58Pbo5ss4hiIdiwmzh19iTOX3xDSkm6KK9cvyjBVufOncN3vvMdEVHpUv2VX/kVOQ9nz54VWPsv/dIv4ZlnnsGnP/1p/P7v/744WOlepcD5sY99TFACp0+fFuGHwgIxBFeuXBeuJT/IYR0ZmcL87AEEgjER+I6I29CD0yfPiIhMJxTFZbotb92+LRu8QbgNiyEWwSxqOLbO/ya7j0IaxdHpmXFxK87QgdoXWfg9SpB1q3FcracKcE0TBiVT1VncUlilQMhCutNherWDYi4P09PDaCKEkUQIIZ8Or1sVxkyNLdUaqBIPwdFqK6D4UU2O/LfE3sCCmcKq16NJSA+73gOhSAXr0OlFJx55kuSOqm0X8QB+X1AcgMdfP4GXXz6GbK4Aj8fC5MQ8FpeXUChtIRrlyFQX+UIGU9OjIqxyLOj20qK4fXhcODZOtEQ8EUW310I2u4XNzQ3YrRpi0QACQeVy5UaPYj673u02Rd+OXDP8OwpSHHHm5sHnC/aLcZ4rU1wbklzq9ojA5Pb4cezYWZw4fgHhyDCg+UXMId+T7iluZuguVXtUxXzj7yIjSxysdB676S6jC9NBNBaSoKlGvYxIxIfDhw9gfX0ZpVIWluVFIGBKCBpTUXkMOU7I659/DpBZqnuRTm/AblBoZ/OBY68OkokIsttriMV8CAQ8CIV1jE8OQTfotnJLAjdZYhQkDxy4H8vrWYykduN7L/8I25sVGHoYHduDm1fWcf7cDfj8Q3B5AkDPgIfOEYbIFIsI0oHbbYlT9cF9e3Fk/z7YpW3Mjydh0fnnccMydXGvN+sVbG5sIL+9iWadm52OiK4UF8gP5rVMFzTdqjLu3moJ18tNUV5UD8qzFFcprCpnJ68tcpmpcri4vlg+lJttrGSz6NFlaVmwYlHM3n9IWG0UXnlNCgu3v6FganosGhchla5J/l42dQIBhuVownAdjOeqJpCOoaEh3LhxU8aJmRIe8FuIhEPIbmZkQ3D2jTMyNj0+Nqbup/54P51uXDs4Psd1judTCSUKUKgCu9VY7MCNNmCtyvlnQFWhIA0WhR1Rbn2+lwqT1109NJsltDu8HjzotNyo1jqIxcZw+dpNXLtxExubadSaFXh9Gub3TmM9cxuhmB/VZhGVRgmhSEAYxmfPvYlYdBgzMwuyhm9vbok7dm5uFpuZDNZWV+RaHxsdlnM8PT0pm2UGEwmT1UtHrY21lVWYPgNucwj5fAW9loZUfByjsRTe/fb3ILOcwRc//w+4ee26hCdNTY3j2tWLePPSOcTCIQQpcDtA0AogGgojEeZnAJEQ71UHy6tpCQqpNDrw+aMSwEXXqtfthU3x3zIQC/oRZKKw4UHUZ0hDiViAhckxJCn+d1votpoyXql0Igr3atRbGJfi+FLvx260FYKi1RNXJMV1OlYbjoN0NQ/b3cPI2Ch2z88JZoQTBWYwjI5Hl4CWhsfCqWu38Pdf/1cYkSRaLh12R+Eb6Dr3ai7BGHAzXq/bKJeL8Fk6ZqZT4mL/4Afei4OH9shzxfLpsNs2ur2OBD36QyGZTOk4dDL1MDyWwjodvcRm2G2cP/smvvjFL6NebUkjq1yqKeHRw824Ies5Q8sazQqCQRNDQxExk3E9joQCMh46M7eAkZGUPLvols/mtjA+PoZgiGnNmqylV69cxvZmRja/bJ5woiIgo8XKocngkfGxFJxmB5V8SZp0dqeFcCQsm2kecZfHJU1VBp606ADn9U8Xr0cXMYZIgKGhYdy6vSgyDXEBXAt0r4nr12/B8odw/cZtEZEpqlJAY6Nk0OTjYkLhhc9faVJK0rmLg+E4cmAPpoZiWLp+VWx8fP08/3z9DJwkY5VjuLy3O05L7v+Ar8+SpROd60ipjOnxUcxPpTCSiMpx5bHZ2EhLKBh/Z4BJ5JYlAgufRSIODkKi+kLnQDxVTtXBetF3lQ40M/XE6Qutfceq4EnvFWYV7oDXMp9TVMUYSkqnogirA4FSBOa7vllOv6jJ70Hy0UDWVK5W5ULtM0L572TE+15XqhrfFwyBcD7vin0yqE6npkbhTaEN+G/FfTlwrApIvr9EDtyW/WOjQAJ9zmo/cGsQkkTdicIqwzjZtu4weNWwcHU9gzeXVrFVseHyhdFsUxxkoKKbBaMww+lhRKuGydEhpIbighAKmLzn83BbQdxKl+DxR7Br916ZxFi+8iYmwwZ69QIMjSzpLhyNhgMLbYeiKAMFW/CiI+FVPYe4AN7zFFf7UrA4VvmMU5+CoWGD227KtcYpL63rQOu04WOd7CjnJ++VFsem+8fmzubi3ylOYsweXA/9ulu4q/LMEcldmhN0fvP5yqZDiGGlkYg8p8jvJnOV4Yg85Hw/RJ6wPmJTIBSJiNDHmkS57Dmxw/dGV65CFsg7pNtWruU+H5jisK6j3euhyCYUE+/9fnXfc3rNa8JjhOFofhQbbWxsF+BwzDwSQ9Fu49jpczh75TqGxiaxVSihREwJcxxMn9TZvD5kxFzQJZP4ibccweMP3Ye5mZQ0oldWlwR/wmuRNR/XsddfP471dEaau4ViDsVyFqnJUdQaeVgBF5qtMnS9h/375zA/M4rhRFQ40XSAUhznnoReiUazjUAgIlM1NBUUCiVBDTz62ON44cXvitAYCofl/mD+QG6riP/lFz+KRGxUmLtuzYDp9cu0l5i7pTZQUXHtLhunRPcwRAySUdDjtcTv5d91bHz603+LsbmfEtYq2ao3L34V/8///Qe4cPGK1DXcQ42MjGJ8YlzWWtYRV65cwvj4uITjTk6lQANAuWbj1IlTsKtV+Gne8ejocUS/3ZFaqFgpIpPbQnQogUgiAVtQTeSm++QZyEbS6vKKPC+Ye3DlylUJS+QxX1tbF8YtWa9vnjsvUy9synLyhRkWnN7gJJqpG4iGFXaJGJUEG6KWuSOs/peoCTs/dOcI7ByBnSOwcwRw9bnP9ChKsENbqdUQ9PsR4AOw3kTU50Mhn8FGZk02X2YgJImcHiuIes2Gz2vARb5YvYpuowKnRUdLG5puwOMPQQ/HUIcHi1s5XFtaQ7FhCw+pS9YRNzoM7Wi1UW0wYdiQESeN3UwGkoTCWF1d73dtFc+SXyMjasDDkjwCjo5QLO0nXzMNkhsncU82GUJRFUFNcX0s+CxLCiG3cLJUujAFGGGS0mHAgIx6A3/3xb/B+UtnZWyYYH1yWF999VW8duxHwli6fv26hHPw73/3d39XeEJ/+7d/iz/90z8VsfXEiRO4ceOGOFgHjtVLly6Jm/Xpp58WTMA73/lOCcEiu5WjL0cefLtsmPbu2yPjQZViRYQGCR7SDcWTK5bE7UOhhOgFAb6L0MqRGZVQPiiEZTMEBqlo2LVrNx544DAOHz4sjlb+Hd2hFO240aPIyuPJgrxczkvxRdcmOXpu8rs6QLPO8a4aeu06dLcDv+VGNOxTxUrQL05hjlQ2uw5yhYp8JodGZZy0mC+Ii5BFcrlUFOcUi09u1pSA2lVuaIY36aYK7GDh3GdiMmHd6yUSwRHe30svHVM8S3hQKdtY2LML29sbMH0udHt13Lx5Cc1WVQKq/AFLRpUpfk1NT2FqclLcgxwhpWOVfCbT9MIwXRgbi8vf8ZiTPSndcHELKuGe4hRHzTmWeuXyFUnH3r//YF/QUmFFPD90II4MDwm7qlHt4tz5a3jz4iLcLjoN4mg0eyiV67LFE8yFsCJVI4DbCr43Ot24P9QNbkIb6DoNGeGjIELi7VAygr37FpAaS+LmrevodpqIxyMwDa9sSMZGR8R1nU6nJdhpfm4OiaGEnHNxKpdKffeBcurw/ZcKW0gmAxgaCom46pIQjpY4y3gf8H7l6LTm0nHi9EU89PhP4ZvfOopmXUM8MoZSzsbpE5fRqHMD7UeHCcduukoN4TFz9tqkYN22MR6P4siBvTg0Pwu7nIff04HlYfK1W4QVbqYY6LaVTovAylRz4a9pEJcnBSVexwzNUAInRQsGZjBkqKUwIB4liNJRyHci2Ak6bboie6GjudCgmG8FsZbLwR0OIzA8guTMFEbmZ1Gs1dDp9jft3LAJiqON4ydOYPfu3QiHIvJ7yQrm76HISyaYEjbvjunzGqeo327aym1Okd7tEocqsRhbmQzeOH0SkXAYU1NTiiVtkyXmCN6E70+Yq3QdMZ1cNqJksA7mXX981HfgWh24oHldUZxV971CTgz+3LSrqDUKwiHTvT44XS8KhSbiiQmcf/OyMOTW0uvYzG4A3i58IQZYuWEF3Vhavwm7W8OeA7tkjT1x6jSi0SHMzO5Co9aU9HK+bwoWFMe4VjFhnsFqfN9kfhLrwLFxCjjElHAHvnvXLqQzGdguE5ev3EC71sF4YhKLV5bwW7/+WxiLp3Dmh6dw+fwFkRQmx8dgmR6cOnlc3DKzMzOYmpiS9fsH338VrVodYZ8BPzmoPQ31Vg+NVg+LG9vSACqWGxLMxnuxxQR5ChHuHjjcH/C6kAhZGIkGMRQNYf/cFKxeG5rdEAYrG4p8zV0md9ONJWa9rmzQ2Zhi45BrNcc8bbqfNTYDDXETMem4RtHEo8Ef9Mtmkee3zCZnOIKi3UXb8KPnj+DL3/ourq5l4BgB1NsOmjZ5pj1BOjBEi2uGrvtFRKRbMhTklEIZ1Woev/EbH8eTb30MmoshbhVBxHAknRzpVteRiRXy/vh0pYuJTQeiJrY3s3j1lR/gG1/7Fltx0hgqFmuwGaxj+GQ8vlIpSWPU5aaoYsKyKE01JVBsdCSBza0MwuEoYvEkAv6gNGmXlm6L4E5UBxnExGU06lVcvHgRiVhUntOmVxc0QzwalfuZLiWOk5JfGjB9wirmvVFv1hGOhNDqtJDe2hQnWb3ZQDAEDYUzAAAgAElEQVQSEYe6i2OiXl1EJ7rLLH9A2OpkpvL8+FgX+AK4dWsJI2NkAy6iUKwKJoLHg0iASpmsd9pVyZMnw0++qJzYREa4NDx8aD/G4lFceOMMqqWKsGE9Lo8wWenOI/+Po7hs+NaaNRG+6Vr1G15E2NBpNtCq1XBo7y7snhpHLOSDB440cLl+cE2hA5y8bTZqiaARh/xggP8eJIg0TgayaZ/xO2jcyeUqBZVSRxW78m6q9kCUHbjfhcPa56kqqoVygWqCELj7ob5017GqnLD9rw/G7wcYAmG6sx5QDloqfD8mot4jnioR9R4WKFtXdKy6KI0rYVUcq33EBV+D+Br7r1Ne852X0ReS7xGGB3x5SaNnYJLDHomj1n1/EB3Tj+ViRYTVxa0CYHGKgc1kInsgeBvLpcHixE9uGyFDR2oogdmpSSRiHricPLy+EK6tbMMXHcLc/AK6dhOr1y5gKqIDtQJMdoEYUujS0XWbMvlD1yL59xRdPT06WulY5Tvrv3/FDuh7Oge8WjXdQHMArxeupxyn5nrGZhOjD+kYpNmA0UhKWL0HD3EPzoFfuVNP9s+bQgDc41oVAVoTtqvgdtgEYSglm5NsFjus6xR2ZhAsxF9JwYsXB3MdeHlS7FLXuHou8j2q80ItfwCN4ClV569Sb8DDCQ7TlGC6Bt9fJIoaJ4p0r7jQOz0D5ZoGtxlGsdFAx+OFY1rYrNbw2uk3cOLcRThuBgsymJIsZU7v8B5jraUc2WygsJ46sHce737nM3ji8YeRzWawvr4qQjDT5il0sv5e21DrDmsANlJefe0VwQE4WgOzuyaxlV3H8tJ1jI5E8fTbHpfQxex2TvAqFEFZI/n9IeGKsiIjA5VN4FKlImP1jzz6GI4dew2Wzy95ATSrVyo1bKxv49f/t/+OeHQYPYfcZgNeje7NNuxGS9Yo1o38wawdybbleeSUBpuMCr3F+rMj+8BjPzyGaze38RNv/z/x2it/gfmJMJ5620/ii//wJQnb4qvjHuvIQ0eEW841KBhk9kMC0VhEjCC8d7gun3/jrPCEY8EQuk0bVeZ10JnN388QNt2NQDQiD00ygrn/iIQppCaxtrqGSxcvY2Z2RiYVLl28gtm5WTnWi0tLGB4alonAo987ionxlNQVrNnz2W3s3bMHyyuLsrqwOWU3G8hubcq1RqPJjmN1R/zYOQI7R2DnCOwcgf+SI3D0j/+wx7AkBiXIZpvCluOChxy1bhs3rpxHJBaUrqKL44KOGz2PHxqFEj60u134tS58muqqc3NUrNVFUOUGkGP/uWYLZy9fR1vzwIrG0XA0bNHFWqmKOEDn4PraClp2TcRTcqGY2Hz71jKGh8cQIM9S3AGajGPS3cQPYRey+9gPlGFhQNcYx9f5/xz75wizNG37Fgvpykq6poMeC2LTJ8U/C01uaBkO5TXJ81EYtVqtiue+/kWcPntSOIk/81M/i3/51y/j5MmTIk5RJOUHnZ8sML70pS/hl3/5lwULQJGVLKIrV66I2/W9732vOOseeOAB4bKS18rNJQVEFggUZwcfdPY8+MATWFg4JIIWNyHhUEjclhRiVVASuXVt6XhXylURCykwU+hR475tWH5dUupZSdDdwk53anwc8wvz4qpNpcZENJN0XAZqSIK8LoUYuXAUCOiu6rQcBMwIMusbcp4CFh1FZD5yQ9aDl8faMMCIBY7/Vxs2HMeFzcy2cPGiwbCwtlpk39WrsCwduXxWus887jwnSljtwWuYIiRTiGFxSOcAGVD8YIDKyy+/ghMnzoiLNxSOYWJ8Gk+89a04+vILyObWkZpIIhTSce78aUkv53Fg0yAcjsh7p7t3ZWUVjWZVuvh8v/FkBKOjSZiGhmwuIw47itfbW1vCseVr5LmSbYjmkmuMHXAKzWRH8rrixoDXAK9HYgSmpybRbLTgdvmRyzVw8eIirlxdQzw+CcfxoFxuyPtTI+MUlyl4UdxiCIIurkZyKi2fG+n0TeTym0gkIvB4KVo6mJkex/BwAvFYWJxo3HQZXnIcW/jRaz9EKExx1C/uN/Jr6SKhi7VaK4n7lKPaI0Mjcr/x/qNAFAqyicHzUIdh9BBPBjCcYkiOjo1MWsRDslYpPLzx5nU8+vg78Z0Xj8E0ohgdmsLSzQy++bWjiMXGoWkBGEYIbpcpo12tegMxv0/CzrydJuZHh3F4z4KkKrcrRbjaNRjuHtp2U9zXHIPUXS4RqTttjhSH1BhszxHMBcVJFtlMlacQX280ZaPGa8nyqo0bhdRGy5Zx4WK5iHyhIC498rzIuC1V68IC/pkPfBB1cuLIUfX7EUyNITo2ihaF7r6oQYFMoQBsvPhv38UjjzyCZGJIGhR05XHLx/s7ly/KOsLXIeFk5BrT8UrncA+wm3VZzzguyeCwzEYae/fswsbaGgr5fD9uhizIqmx2OMJPRjCbP8SA0IVnGhZMnx9sOEjmRz8g516G4kBc5TVLUVUwFgw4keAKbnSVqFUq56AbPRRKeXFRe9wBuDUfkkNT+OY3vo219TTSWxlki9uAp4NKI49HnzgMM6hhfWsZ7V4D45MjYFOrWC4jFImj3eohnyuIh40jjE7bERfq2AgFUFPchhSV6ay8dOGi/DdH+ukO5/temF9AoZBHx+8T92A5V0E+XcKty4sYDY3gPT/5bkR9EeQ2NtEslzGZGpXx2kQ0KkFzqdQ4RsfGhbf34je/JePlVy6cxcbaKirVBppdIBQbQjpXwf0PPSYO+3yhKunI1BBy25toVUto1Yriro4HTUyNJjAzMYpDu+agNWvo2XWYdF/Rxcd7t8HEek1GuzX+d5uuToX44JhjheJqoynu2B6dhjIO6whrmo0bJk5T2KUgaHcd+KJxpOkOZSPSCuNP/+LTsBIjMsrK0VY2oPig4lQDA8O4/udzFWl8BMNBVMp5pHPLeObJn8Cv/7ePYWJiBPVGGablQaNVQ7FUEHwDn4/E5nAyhCEpXH/rtYaEazXrNs6eeRMvfOd7gi7JZNjQI/ZCl4A9Mvq4NlDw6HH1p6vexTCxHsbHkiKsdjq2fB/XOn8ggLmFeRHN+Wzks433CsOu2LQia5UTF9FIRPitDDNhkGB6fV2ainSDrdxeFBcygyOXlpcxOjYiqCI6Ool8IYucCvfk1BTaTheGxedERMZPWx1HXFdnTr8hrinKUgzUS8SHxKkaDEdx+tRZrK5lUCUHt9uDaQQkrIjrPusIvi7yyhWP2yvOa2Im5hnwZ3hx6+o1aQrFmPjNf8MEdgbQ8fvZoAMTwPMKfWHp8Jk6opYPXT6zGw08fP8hHNw1C9PVxVZ6TfAZ/N1kLA8EARmBp6PvDi9EOdPu5S2LsCpJ95wVYPthELjVd5LK1wZBU2qtlEnhwd/1NU/RKO8IqyoUSkbz7xnzV/75u455Jar+R2GVP3wgwA64purn3xn2vzuGrkyr0ozp22PvsD9FX2NDvH9ExI/XRwGIq/aOqKxE4IG4Omg6D1y+gnG4x7UqUAL+nHZXGLxaIIyeFRDG8YXldVxdzaBnhVBusVHvF1GMwE8fWdoeN6rZbXRqVQxFwpiZnMBUinzJNry+MC4tZxBOjGBmdh6dZh3r1y5iMqKjV8vBoppGpYziHoVVmxkCIal1LXdPwqvAZs5ABe9zmwfxTsqDq06YHAfHEQYva4hmvS6CGZsvFFblg81GoiQGynefm6u+OHAHD9yqdwX0gXmV69aAsUpmDcfyid7g84TPKU7ysN4k+581zIULb/avVeWy57OPzQaOs1PQ9rEu6NdArIUkHI7u20GoquAsBteXhis3rsNrmpicnZWmUL5cQiQWR3p7Cz3WU7oFu833GIbbDOH22gaWNjPYrFSQqVRweyONXKkKKxBGt6dJLckgQDLzuY6Wq1WFSWLjqtWE7tEwNTaEj/7SL4ggyscu6yU2lLgPoYjN5j3XedYmnN7Y2t7A15//GjwmoEuoKu8t1rN1aI6NVGq0z+uPyHQH3bqRkEJKlfIlGc+PxeJo2jbOnjuPvfv249Uf/EBq/0gkJgJ6rWpjY30LH/nIRzGcHIeh++C0NTRr3DO4oXv0/l6gJa+Zzxl+EgXAyQbW3Hz/xKOo/YQt01svvPAClpaXMDs7J6Lq9lZWaqann34WN2/eksmbkdEReZ9EqLEOo9BMLBvrTuY+ELe2vromoYR+ThhV61hdvA27XsfDjzyCqdkpeBhI7KFNADD8AVWXmj5BmbEpS/PCww89JDiVldVVaaJT+KaDf2pmGuPjE/j+y68I0zXg92FrMy3Np7c++QROnziuTCluorQ60shliCafFTvC6n+JnLDzQ3eOwM4R2DkCO0fgD9/1kz2OM37wAz8nY3ceF50q7Hh60GnUcPXSaYyMxBBicrPXRJMDT+REkk/Y6cHb7cBo12F2a9A15d6pt3uowYu2HkCp08NiZhuL6S2A4zlWANVWF2W6VylGcYS/00ajXhGuGh9+LBFZVHEDHEsk4QuExL3HrnvINCVYhLB4FQ5Dd4xy+pmWcrZSDJQCXiaBXeJYocOEm1xJyKbjy+1BvdoQxqqIJRy5IsvHsmQ8ZnNri5WTCI/ReEx+BgVLIhM++Vd/gtX1Ffldw0Mj4sgpFotSwNDFRpGVCIDf/M3fFCzA448/LiIq/5/hVr/9278t3093zh/+4R9KB/WTn/wk/uRP/gQ//dM/LQ5D8lj5mUiMymZpcnIBTz/1M4gn4jLazhFNCrsMk2o26GRQm4xqtYFioYhyqSIbOSvgFSGRoz/KTcLj4hKhhvzcUDCI0dQI9uzdjYmpcXGusjCMRIOw2w05FyyQ6YzwOLq4COxGFR43HUs8vrItF8dqk2NcDHuoNlCuMQHaxBunz2BqbBx+Fq50v3ID1LZVOilHkuie4AgcAwdkg+ORcU0W19zE0uHFrzFxlh9kPDEAiG7mRHJIwPZvfetTSAwn8PrxV7G+sQjL70I4zM1JRTrodMNltrbEqTQ9PSXnngnktXoFhUIOwXAAIyMJGbObnBzF2tqyjDWxWKbgQ64TzwnFKR7ze8cbyQEUJ6AI2gx26afbwkEySTeDgZZNB2sP6+tFXL68ikqFxTrdHYTtK+uMYtJR3HCr9FQXg2BcsjEiK9blamJ94zb27FmA7nWjUilickIFII2NJtF1yEm1UauWsJlZF9GXxS3POK8HipB0FXCPynRbvla6x4LkK7rc4ijhefX76Taoo9drwDKBUMRCIGxiZDSBa9evCT85mRyGV7ewlWtgLdPAZraBSGgErYaGC+dv4NpFBmhFYZpR9BwvI3wlOapDJirH/Hsd+NHBnqkU9k6NI0yHKqlyvTZcPY4fK2GVQQeSmi2mJI7dupSDxeWSTQ9TsnkNjwyPiNhIpx0FVnEC0r3qUonTzbYtro98MSeoi2bTFsGEn41WB12XB+/9hV9Esd3BdsNGODWOiQP70OZGw3FEzOVmc+BUk2ZGVbnr9u3br45duy38SIoTvCO4llBU5Y5eHKZkxvLgc50ydHELL96+jcVbt7C6sop4NIzHHnlUhFk6z/k+eZ9nNjOy6WSok/AGNQ2BcFB4oAYZaORdM+CEor5pqsYQURr3bLAHCBA695naLI4mjky2WvJvOMLtNbqSbm/b5Np60G6RNzyJSxev4Yc/Oo7l1RXUWxXU7BJaThXjM0lML4yh0syj2akiORpHrVFBvlQQFjLdPxQdKC4S4UGRjqxOU7dEzOc1tyFNmjZee+mUYCf27p+X9SifzyIZT2BlZQWTh/chmy9gY3kDdpkswx6MroH9s3uhd9zwdnqI+QNIBEPweb0ySk+hPcFxcsuHdr0pG0HyXFcXbyG9QedtDlvFCppdF6rtHiJDYxJqAgaekPutuTCWGkazUhJ+dL2cQ72Ug9ZpYO/8DOIhvwT4+TlNQN5yz5HEbYPc224HlDs9DrnjbUjUkaYhKsgDoFgqIVuuoEbeZ6eDSrmIgMeDsM9CKBSEPxhAoVKTNGuYARRaXZQ6LmyUGvjCV59Hx+ND26XD5bXAnbJi0mkyUt7kM6HehtvD9aiH7PYGHK2FD33gvXj00QeEocyAunDED7qUm3YDls8UJ39DHN5eCXri9UThzjJ8WF9N46Wjr+LYsdfh90WQzuTQaBJ5QOevG40mr1U+IyANn06nAWgtRMImxlNJxOMhYQk3qnXUqnW5lhm8srq+Lq4rbvD5LOd1PTo2KvcZm2rCAA+GRDDmc4BICa69dPCtr63J5pk/h0F8Q3QHzs/Ks4TXsKwWgsDsoVxhneAGOfJMnk4kh+W6ZwgMG7U+3YuA5UMkGEGtwSkNE9eu3kSxVEMuX8Z2tohwMAaXi2iYnmzwKarSLU82LFFCHPmnoD4Ui4hrkegSTmeEfQEJ8aHcpULtNGHbMlys3mRTmcImp3Q6IBMYHRs+jxfvfPZpzIwmUM5mUMqrUWo2Q3gfD5jN4jrtr4WKWzpgl97lnIpYSYGqH80kXNQ7qe/9EeEBb7VPMRXX5kBYHSCXOE/sKBSAQsooPNAdkfKe33/n7wUpoD5/7KMfiKUMkAS3qjVNeRT7sp78LrH7y99xHFvVdfeEKsmwuHIViouS3yDj/8q5qqIE+2Fa6qEh/63wKn0MQP/fCzZG3jefL7S/ciTdkSC3nulDpdPDUq6IW5s5ZCpNtHWfElZ9IXFvUhMlioP4ANCFzcAmlybjzyMJLybHDPhjSVy8vYHphf2YmZtHvVTA6tU3MRnywnRq0mikqaDn8qJL16rDvAA6KLtglr3gAECnIVmgfUyCvHs1/i9HQiClfB9KJeWkEd8T62teq3ROq+AweYtwxNE7CBy7GzzWP9gDjVVht/rC94C9KliIvm4+cAvztfHZwu/nus/nLxv5NATwmcbpn3q9Kq+JJgX+AO45mJMgCDGumTR3sDmls7lMBrpiHBMFJdcHn6MeHZeuXoPm1ZGamILu94mw6vaq9ZvP7EKpgo1MAZV6D6V6G2vZbWQ4gUQkB+s6XsteAz5/EMMjo3jowYewd/deaWxyKu3NSxdkHeQUFt2nvL+jAT+eeMujePaZtyIWYz1KZACzAYiDcaQWJ9+aaxL7Hqal4wevv4prNy/B7pBTzwk7Bi31kIiF5bzEYzGpX+jgJeokFAjB7wvIhBdRQxRWWW+wbgmGIvjKP31F3PVcO9V0joG1tQx+/uc/jERsBLrHQrcNNKptab5yaoQTWWTC8hYIR0Py2ogR4f6KXFc20jh9QHcu6y6eB3K0JSvA7cb2dh7PP/9t/F+/8wmcPv2GIA/olqcz99D990moMWt4BldxcoDrsDjqs5vynE+vrIh7f2J4FM1aFauLi9izd680/7p8blg6F0iUyLj3+8QVy2ti6faiGCkeOXJE6llOLLB+z+cLWFxekb3WyPAoXnzxRRw8dFAMAhvra7JO7Nu9C5cvXhCxlesH8Q0MG5SPAed5Z/u/cwR2jsDOEdg5AjtH4D/7CHziybf0OLr4Sx/+BYTZbZaCSaUXs6u+sXQJk5Mj8HMz79ZR7RmoOibchl869Uavg4DThL9bg9expTymM7Xh9qHlDWC7buPq8irS+SI03QfDF4TNIA4W3ZLo2BPnIrmqwlXi4LHdRCazKQw5jiQGwuwwitIgfEZuoOmM4ibDH/CJuMqNBz/Y3WVCMQsCqbW5ESCfjSM9Jnmftjg/2CHmODdFGBbV/HeS4E0Hj9MTYZUC6whh59zkUtxxueTrHMn/9nefF7YrHYp/+7lP4amnnpLi4vXXX5eN+cc+9sv41Kc+JfzVl19+WV7LQw89JILqk08+ib/7u7/Dxz/+cRFaLSuID33o/fj85z+Pv/7rvxZh9vd+7/fwO7/zO/jsZz8rDlciBXbtOojDhx8XPuvQ0Dh+8IMXsLJ8Q9ycjz/ydowM0wmpUopZjLHDXKoWxeXjorgjoVUMvmopXqiuEAoclU8OJZEcTmBoKI4HHrwfc3NTsNtNcUZSOHRrOjoNR1ARLaZuahSq+8Kqy4GPIT+2LWNVFFXrjZZgFi6efxOjiQQCdNiRZSep7l1UZByVDDtHNroSWkUKp4vhYxTo1eaNhR8LIRZbPId87f/wD89JcUUhiy6lIw89hGq9jK3sGqq1Ajy6g2CIrltgeGwYG+vrWFpZFnF5KDkk4hNdBvnCNjKZNHTDg+RQTApQBofRKcfxZR7L7Pa2hHvxOA0lh5HZTIs4RbcnC+poOCTX38ABSAGfAgBFseGRpDALNViwjAQcx4fl5TyOv34RlQo35mpUXRyNHCf19sNDyC7jqCkgo6LDI1GkUlFsbC4jGgpIgUwBfM/ueXE0BgOWhETk8zkZnW+3KIhDCatOT1zXdKzy3ixXWKD7hEfFbVbL7si4GLed09MT4qKq1fKCHTBNDTTF8XgSqXDj9k0JEfP5A3LNGoE4nn/hOHyBEXg9IayvbOPG1TU4Nt1sPkAzCduAC17ujOBwZNmtwSRfNWBg31QKsyMJ+Hn9kNPL0B9pGjRF0GbQAffEHMVz04Xk0LWjnMG89+lC3btnn9yfTLmlC50iCq9XzrnRLcZNRNtpy4gZXaUc1ROuGEM+ehqKlbq455/+mZ9B1XGh2OkiMTuHkV3zkjDM5g/xAyIsdCnyq/uHieNkL9OtodyiHqTGJ2Qd4YtW4WbUUZVcMAi+Mpnmbeji0nz1lVewuLgowoll6HjLY49jYoKuE13EXDoYc8WcuIC4rRQ8hwQ5WBK+QwafjKP2w6zoqGZzh0nLdOMNRhQHrFZel3S/clMrgVv90DSGk7W7NRnF9dBe4+ioVbswvGHcvr2Co0dfxsraigRVdTniHXABegsTs8Oot0podmtIjESF31YoF2QKQNYYir+6CT+vFd2SkA6mpXjcXlRKFawsrWA4OYLlWxvwB3TZrLKhQKF6ZCiJ5eVlRBZGkSvkUcyWYbp8CHqD8Ha8iJlR2PkqYoYfe6ZmkAwEQT9fangYE6lxhGMxEcnYRGFQYk2ad2XU8jkUcznkyjVUbEfwNJuFigitpXoTPbcL0VhU7h1+v0frwvK6JNmbATKJSAjbmTXkMhuwq2W42aDwuDEzPIpUKISQ24OQxy0Nx25DoQEYnDa+b4+M/zOtvty20eB92Wkjv7UFv0x9qIaK7rOQY7BcLC4scttjIlNu4viF6zh54SYqdg+a4YebzqR+GAw5ioZOkbOFVkcTTigRMrlcGh5vD88+8yRqjSLiiaBwVqenU7IGcFST39dmani3J66tQDAk2AKKHx7Ni5WldXzve6/g6EvfF551rcF7wIMeWZAOxRCO8erSEHXAa4pNNwdDyTBSYwlxwC/MzcjmliPJ1J74nKT7PTUxCV8gIGFidNVTKOUxogOXG/94LI5IKCyCDDfyTJhmQ0h4q522OOR4XwWCfoSjYbgoVLpd0pyIJqJYWl6RZzSd7HSdc53gejs8PIznv/OCiJ9Bk1gBEz7Tj3qjLcxCPocoqi4tbyCfLyMaSagQKzbB6FjtcIpDhUfyWUBcAYWXWCgAw+1GMZ+D7nLDT16j3ZJ1iA0yvoZyjc9iF+xOs8+UbAun12S90m7Bb+j46WeeQjJkIbu+jA5Zme221D98fkuDhpWSuOEVe3bAVv73LiwlMyroqITcDcTOOwFS/eZzX1xlU0ikOkHU9wU6ETTpgFSIIeHTy7NZjfPe6yi8I372EQEDc6VoGYPCtf9zlfbXlTVdaKv3OG+VZsffqf6f64US95SAql4jXaz34gGUgisxYX2GqAiNbDizISfBXAqDcgdR0LdfMqiK72sgrnL82ulpaJK77DFQaLRwK72FpWwBpTbQNQNoUrB0s9nVd1USH9Cl0aALN589FNQdBwHDxnCyh9TMPG6mi9i1/36MpcZR3NrEypVzGDYdWN06fK7/n703jZLrLM9Fn6rau+apq6qru6snqVuzNXiWZWMgCRByGGLCdAMJnMzJj2TlruQmnHMyrFzOOVkJWawQCCcQcrNCBmIgDA5mMjZgZMu2ZEuWJVlSq9XzVPM87qq663l2lezkd/iVbugla+juqm9/+9vv+7zP0JUdD4cl/L5khFOeTZ6x2WeUFUOfWA/fohQTpRt88rXf4gzfArRtVq7NNrb3yCtfy1pIz0ENLW3TiKGNgz1+19W8BaoOfjv4M/vvhsAqrxGBcA4K5JZB2wv6ug4GjHzmUOpfq1Y1EJF3vWnq3uG9oesmSxWnLJEIptpTg8H7o+UNP8n+dxmqMc9duIg863c+G50unatk+XNHckhULFdQkr2LgXKjjVK7gXrPAiP7mgyzVJI8n8VePPjAg3j3Ox7CnbefUBDUkz84jSvXrmJlYx1rWxvIFQvymzb7TszvmcU7f+rtOHxov85cqrc4oOfr5tm0s5OWKoYe1tx+8fE4nnzqCWxsraLeqqDvsAS4RqMhrQcHiZMTEwphos0JbRQ4VOQgnGArrWH4HNfztNfDP3/+86pfWfvS5oS+4ARP3/3u9yISisPl9MjHm4xVnzeAWqWu/ATWfbzfSDSgHQmfSWSs0tqJ+4x1BOsBHuisM9jwkPFMC5VioYTTP3gK7//ZD+Azn/kbPPPMM/ZgPhhELJHAgYMHNNwiO5kgq4+huVILkkgBBY+S0U1glcQKspmZ68HnDgPUTL9XfrlV2ju4TVkBEJBdXlpGNpPFA6dOKYCL9c3U1CRyuTxW1jdw+PBhRKJRPP74d3HHHbeLALK+vqZ6cWZyCsvLiwh4fQqDpFKONTn3nYKO/6Mb6d3vt7sCuyuwuwK7K7C7AlyB//PBD/SDXg9e+8ApBLxuMSEZUAWHgVI2jeLOIvbuTcEXDiqJONt0YGGniq7Th1gkiojpRNywMOJowrDqkrn2TB86nghqDp+Cq66trCJfrcMTiMDHQA6yEiXlIhOyh1KpIACJNp/0V2LBcZ0hLz4/CqUq/CFOhx0CZvz0JXyV16DppsTWIaYYC99tko4AACAASURBVGY2MGy6hk/OYXI3Cz/Kom05t8OWmTcJHNqFHYsKsgtZtLAQJxjJ4CwCcPwZ/P6295xDzRoZZJGRqAJlHvved/CVr/2LGsN3vedncPa5Mzj95Hfwve99Dw8++KAAUxZHBEn5Z48++qj8VTnVDUdT2NpYxPvf/9P6+9e//vXycqXVAD9+7dd+TeFXP/uzP4svfvFLaDbpy/nKBwHYs2fP4rHHHsPb/ssHEI0kZHHABpOT/3a3iXqtrqabTSOB5eFa8e9ZIJHf0WJKdL+H6ZkJ/NQ7H1KAlstts1d4Tfo9J/odJwJk9BK4o++XyQaHHQUkx6LPVbXesm0A+lxjD9Jb2zAoiwyFJZklv5iSr1K1oMKWTRCl/vwcJk2zsLYbAfoTsunvqVm2r1MHf/u3f4e19Q2BROwiDhzcj2s3rsBlkLXshC9A1i0ZQhaC4QA2NtaRzdM3ticPVDLDWJDxPaczO7IyoFcWQxfYQJL1yKaVe4LNPIHVmelp2VYw7GckGtH2IgBLYJUFNL2dCFYSqKBNAOWosfiIGE+SyY/tQyQyhe3tGv71kcdRLpGZbaqw5/7iMICFerNVg0VGb5eNlEMBJ9MzY5hMRdFolsSS4IAgEg6pOFez1O9hbW0ZhVxObFb+ORkjZDezqOSHWOGNOhqNKtxeMnrDYpCVi1XUKXltd3D/qftkAVGvF9HtU57MMBgGHtSw78AcSgwbY9iVrlkP4VgKn//Sd5Ecm0ep0MLC1VVkt6uIBifQ7/nQaPThNsiCd6NLn7dOS2FARrOOA5NJHJ6ZQCoaRNDZg9fRVTBVv9O2GaCthh104YD8Ivk+2BgMPXm5ZsVyCSdP3q9mWcw5Aa4MU3NJ8mi/czuRe5jLPQxhIbBKSXY6V8Lq9g6On7wfPW8A/VAY4ZlpeBOjrzRg8r4lqMsm30Cz0cTVhQU888wZeRczXIGM6tFkUvum2aEckMC1w26IxFL16nxiWi3PqGefeQZf/9qjsgGgbJMgz2gigSOHD6l5YJOQHBuVhJgsEMrjO1ZbgyReA9oZ8JhrtbuDIZID+UIe6XRa3mNHbjuiX3kO8PsT+K0z3M7kwMEeaMmDzzTRaNfRpYdvn/52HhgOH+o1WqWYWLq5pkZzeXUJLauBtlWDm7edx0Ik4YPhAxxmH96QB8Ewz+uCQP9KuSJFAIHVkUgMgWAExVwZpsuNRr2F7a00KqUqxkfH5EPJARWbaykKXE5EQkFcv34NnXBfcsNOs4t2vYep0Wk42y50Si2MGAHMjU/i0PQsUtEYnLQMcRDQoqzTL0k8nyHuUARGKCR2vUlfN0rz6a8r25IWVja3cfn6Il5evIlCpYzE2Jj9M9sNDS0mx0cxMz2OsdERscouX3oRK0s3kd/ZRjWXg1WpYMR0Y9TtwWwsjvmxMUTpecokbqdTnnbT+/fB9PvQ6vfQdPbFhm47HShns3CVqjCbbZvdygadSozoCLbpweyPYnErhy9967vIVCzU2g443X4pA9ggCqSQRLancKQeTPiCYXmM16oFSfIPHZjD9YXLoK3h3fecwKn778aJ24+hVC7aAY8MIJEvYkhnWK3G4CbCiwa2NtL4/vdP42uPfkue0H0CPgSUHAS7GIxmCjRh495q1eUDGQy4kZrgkC4Gr8eJqfExjDBcbmDZwyEIwXKCqrF4XM0u/4zUdLJT6TfO+4bnO/dnIZfXsDGfzcnWZnrPDLx+L9Y21gU6Ts1M6SwnIEDFCQdaCQHza5hIjaFYKtueiQ6HwgL37duP008/rfXmOJfp42T3Vaotgf/j41NYXdvC0vKGnns+L+1FiOvJzFPAKn8u7ysOcWhfwaC9MOXMTgdq5TK8hlsqDQKrrDAIUvAerDZqcJDZS9sil0OAdJsAN791q6k0+gfuvhMhjxP5rXUNIXmO8VnJtSDgoPOcXtE8V8jSuyXjHki4h36m/IevUqkMgUPeX7IlGYCNfIbKz3Lwe5vgaQOrAmd5VgjlHPhect8NgvUEcg5AySGQy7+TVcHgDH41a/UWCMz32+ugZ/GMHwQK6kts5qUdV6WYeIGo/5YhawOrw/ctmyeZndqnPX9/S/4vCfngvbJO/HfA6sBm1oZHbQ8EDfN7cKHd7YtAUOt0sbydxdJ2FplaCx3Ti67pQYcgKMOrBuFbBFYNqm26PQW/OrtMti8g4K1h7vBRbFcsHL/rJEZHx5Hb2sDKlfPwtUvwdasw6c9MWJJelwRWyUp30N++B4Pncp+MU/s9CoQ2qMQy4dCnrYYgQMr3YdLXV6+J5dGAyawcAXImBu+RK3yLhXrryt1iPtsgqw2e37qOrxTVrwKmeJU0LrG/P622BKzaKiR+G9bVrIuojuDQn4MU3j+pVEpnMf+tguAIdHrJUrWH65xJkpXq8vilkGMgbpGKrHoTFy5fxfpOGk3eiwTcGSpp9VBtNMTAV86agG83mlYPHRYEbgN0B6jTmqTV0B6lv/LP/cwH8N53PoSZyUkUyFIvpLGdzePi1Zdx5cZ13FhextrKOsrponxq773nTrzmgZPYNzejOjifS9te4aaJdDqDlZVVJdjzGXLqwfuRzm3hzHN8ht5kfJTOLj6DSSAhmExP6enJSYyOxMSEn5qYkEdts257/ZMZyvOPZ+QjX3tUPQoJHwRWGTjMYND3vOu9CPhYlxrotoFmzSY2dDu2+qtaK+t+I4nCwQGUbLa6GjrxXKNaQeQUhptxj/D8d3HoT8C1g63NHUxMTqk3efHFiyIccPjF4TaZowcO7FO9yRAp+q6yxqbknl74pXxOHud+twfxaEQqBIa/Npp1uDxkq3LI3YcvEBJBIRaNqx5aXV4RIHr/A6ewcGNB7z82EtNzK18syauYh+ull67gwIEDAqNpx0Bv3/FkUrY/zEfgHuOwXvUklXC7jNVd8GN3BXZXYHcFdlfgh7UCpz/60X7ANDA6Qg9MlwAWh8sLl+HDyuJ19Oo7mEzF4KHU22FivdTGcwvbaMGNmclp+PsEVRuY8gMjXodM+S3Di5Z3BOWeB8sKrlpWamgoGoObwVedLuqttgoDpa8zlEpaMLIJWKjk8PLVqxhLTaFQriMQjto+h60WvE5KnBwq0hgiI/n1MD3bMBTMRFBUE3MV73ZhyIKPAAX9eQhWyM9JwUgdAZC21I6+rAwfMuSj6AsGVVTYQB+9CemBZad18/txYktwNV8p4+rSDRy67SiOHj+OxRsL+J9/9Lvy+yEwSoYq/To/8pGPiM1I8OORRx6R5+rE5By2Nm6qePrzP/9zWQZ86lOfwoc//GGxXdfW1vDCCy/gfe97Hz73uc/h3e9+Nz70oQ+JDUvv1tOnT+OrX/2qvu5HX/sOzEztEwvUbqKAdq+lIpOAEBeEhVSpXFODShCD8mAGmVhdAq81MZne9a6HcN+pu+ELerVOLJyZZG26vCpU2AyxoFRCLTWJJLCRwdntoVRroNXpagLOwszizygUlMrN4DH69nKCXmtUBx6DQ2DVEkua62wqYMZW3LfIwqJkmSxRpmU3GnjkkX/F1atXVciyiY6OhHHmuR/AZfYwkYohFg+IqUUvwVKliPX1VUm1mXxKwIVsVDL7GBZTrZZgmE75MhL8oo9fIBCSDJkfZAywMKNZP9kINOgnmJnLZuRbNjU5IVA1nd5BMOhHOEKGAdnBhuwlstkSXI4gxpJzCPjHxVg9ffq8ktf9fkqePAJeOE13m2z8SwBDhNg4kfHhpk9ZAh63hXDEh3h8RAm0ZPpwABGJhtBq1LGwcE0JwPSppORpe3MTyeSo7i8yQ/hBsJKMVALPbHBqVYZKkN3cRb3SxMRECgG/Bx4vC+0uHIYlYDVfTmNyekKWCUGlqneRyRXQ6brx3SdfQiKxB4sLG3j50hLaTZeAVcMZQqvJNF/yCJ3ok8XTbSNEhoLVwJ379+DgZBJxrwtedOARWx3oEVhtt2xGmMVrxtAjlw2skr/Ept3FZHOfQO7b77gL1XpdjRj3iGm4YRAskayQ7DpL0kmn6RArWIwFhZsQ3HCgUKljcW0T43v3wQiPIDw9A8/EONpk2LHB61oKkOm0m3ZYjUELgia+8e1viW06PT2D+fl5sTU4WOG5UGu2BArxHLEl9x24Te7pPgynE7HoCC699BK+/c1vyYOMrLtWvSkmx7333I2jx46Knc39xDOMjLxqraIhAoHVbD6Ljc0tWJYDOzs5Nfb0pxyehTzL6NlMZh5fRzQaFXDJP381oGJ7+xqot2tw+xzySLU6hMu8sDpMG3ejmC/j8pUr2NxcR67EEKsl7OTW4A444I+4MToVhz/iR89hCQgWI4/igjaHOE10Wl0B66nJaVx44SXJFBVk1unCkta2j7HRpDzVeG35NWzoeT9cuXIFrhEgMZ5Es97G1noGM6k5WNUuyjsFHJzci9v27MPe5DjmkuNgjA9aHfTbXdtXkkw3biCnqf3Sd/ZloxCKxQF/QI075aPtPrC+ncala9ewurkp7z4yjogecFARDHjkvzw/N6vXu8TgpWZTnsGl9A42byxi7eWrqG5s4FAqhVNHjyqYrVurCXDjYGp6fg4G5fp8j/0umkQ9PG40S2X00nmYZLcShGXAVziMpsvAdrWBni+MizfW8LkvfwOWEUSra8DwBuH1BzXgI5Obu7nTaQiwcBheSWWtPvd+B8GQG6GAG8VSRqnUBw/N4R3veBvuO3WPBpo8FyX9d7rgNikJJZvZZgm6DQ/WVzfx+ONP4tuPPY5MrgSTgK5hg6uGmyxMuyGnpQrvEa/XhWRiRN6qoZBPDPRI0I9YOKRUcq4fZb08G8kep1Q4FAlrQMnNvr2dlveq/M55zXp9KUt472TTWdkGzB/YB0/Ai6vXryuk595770a5XEKtUVNwCp8HXJtatabzutZooFqtaSjDsJuRkRjS22kNzdr1Ojr1xuB5SCadF6FQHKurW2KtUiLb5j61TxWbhd6hXx+l2Xa6OcEDDn889EPoWZL0+k2fhihdBtAINOLz0CVbEh108iOkRREtWOoC1foMn2y1cXh+DmGfKRsK3jDDACEx450uDV2GIChroWFCu2qd4YPzVpDUkHtoA4zcY3wd/LRBzlcsAXgO2d/XZq3eAhtVQNnSfFvB/29tAGz7gFcZsur9MlhvEIw1qL9uMSKHgC0Za0SBeD4T/NTrGQCrw/8mfO+yB0E2S1Yv4BbLUjYAHBzRi5XrP/T+HHiHDsO2BNYOhox2QTi0KhiwOYfrpaAxoN1nGBNZznZg63auhMX1bWzki6gxaMvtRc/tQZegLy8owSmWQlZfNiCGxVqHm6UAt1nG2PQeFFouvO6NPyFlQ2FnC8tXLsDKriLkaKNTzsmLV4xVpwcOJ4MK7QBHo9dReBUtIzgE4eCfkngqvuiVSpa9WKc9G0QlgGU6eH7bwKreLp+f/CcDYJX3O/fRYC47WBCC5NxjNsg+vH7D3mN4fWz/U/tvZdulMC0Wb4Nae8Aa1lYceqU6gEQiIbUY63sqtxgwyMV2Mxx04EHO5zKVJBqyOLgWBppWH8VaC1u5Ita2M9gpVpAplJCv1FBvdeTPacgqxykZPnmrGlibPilymgxrNB1wemmz0Eej09Tgm96vo7ER/MLPfABvev2P2GqsdguxZBT1HnBzcx0L62u4dnMJ589dwJnvnkG/bcHnceHkvXfgR17/AGanU8hmtuWPrn3oNLCyuoaNjU2MpyYQT8YxNTuJ5y+cxcXLF1CsFGTDxcEPwU4OaanSmxhNYnYypbpnZjIl8DGXy2pdYvEYdpir4Dbw2GOPI0JFBQf9TlPnGn1U3/VT74TXDMh2qWfZHqt8zvIM51DY6vJ5xvuMZy/PIFpX9US4oEqMqjdlA9TqdvgUex3uaafNiG81OxqEsW9YurkscPXqtauqRXiWjI0npbbZs3cPUpMTGrax9jh4YB+atZrk/2T9Hjl0EEG/TxYtfB2+YADFaln90d69+zQfGU8kNYinpQp39tHjR3Hl2hU9I2jLlWVwLwHdQ4dQrFSwvraB/Qf267XR9os/NxIMIUsrAvYTuj/62teG240K7Tp+WA317vfdXYHdFdhdgd0V+M+9Ajcefrjvd7lQLxeVTstiqN7solRuYntjFYemw4hGPHB4TFT7TqxXe1gu9xFKziC/k8PmwhV4qmkcS4Vx5+G98BkGsrUmKq4IWu4wtgpVXF9aQt9wwxsKqymjVJypnnxoRyP03/PZBXavg2ajpiTzF86/qJRPh+nBvgOHsXd+HrFIBL1WHYvXrkkeyCacYAaZn2RmpXcykuSQlUpwjGFF/D3BDfrz8IHL/+YEl1JbAhlkgHJ6q1AYyh+ZIs6AF8ozQ0GlMxPUpd8TUR6CefKn6pH9aCd1b+eyuHTjOu57zQPYt3+/it96q4VPfuxP8MJzT9/aYASK7zh+FH/913+N3/u938M/P/wFMXwp/2dx8md/9mcCU//4j/8Yn//85/Grv/qrmgYTRPzpn/5pPPvsswIbFhcX8bGPfQyf/vSn9b3//u//XrYBDngQjyXRbNpMsbvueB0Mt9Nmm4BeWzaTgO9DYE6zhY2tLTWrZJmx6HK6+nj3e34Khw7No2M1BeSExOQkg8lem37P9iuS5TxZhCyunQadIdDodNWQkO3L4p11fCmblT8VQdU+iymfVzIgTo7pp0q5Pz2dVKg77dAxNvcMGWHjJG9cAW4dNd18vQTP2SjF4hGcfup7YqySTXfw0F7smZsAbTEnp5JY31xT0ba6vi7/K3oyUSatFPku/QiVNCPwg36jZG/S0D+TzsiEP+APIJvOaG/wdfN6LC8t4saN62KTzs5QmpTF9s6m0sgJBvDfURK1sLgIwwyg1eC+iqBcBs4/vwDatHrcEUlM2eBxcs9EdjK95HfJNHKTQH4b3W4bsRhByiJSqXHMz+8RyEa57F133imm1uryEnKZDI4cPihJ1rPPnMELzz+PEyeOIZUawxiD55i42qgjFPYhEDTFlKQEzG0SvHCJEbi4eBOpiTGMT4zCcDO1lcK5FtL5TYzEIkhNTSiFm2BjsVzF6loO5RoZa6N44dwVLF5bhwH6CpLFFYPHCKPZsNBtU8rI3dmFabUw4nbinsN7sW88hmC/A1e7Dh/BU5dTTBYyOQgsym+N/o0G9xHbD7LrbGCV4DKBgvhoUrI2gkkcirAZYICXk9LkDr1UKVEmI4/yfENSM+1hluwusln6WN3OwB2OwRxJIHX4MBzxGCq0FSBrhBYihgutZhVdi40T/W0r+Ow//IP2IM+e2247iv0HDgz8UdtKWefP4pkxDJPj1xIsYqMUDYextbmFZ86cwcK1BUyMTaBUKMqyYt/cHI4dPapzi40Xg9fIMCGb0+Nzi5F18eIF+Z6+9nU/BosNvNOphHSCD2w2yqWSmHSZTEb3+2233SZWrbyABcTYXzP0a2xaDXQdHUnD6XHsNUPoW070OmQA2+xtzmVa3TquL17Bo9/8Kla2FhAdjcATdMPwGfCH/HqdAoNhA6sKT/H6UC7XEYvEcf6FF/HC81c0rGCKLwM6eLbMz80hkYjJC5r3Eoc8tEHg4GJiLol0LoNyqa5GeWMtjUq+jgPT86hnivD2HDg2tx/H9+7HwelZRDxeWM02rA73DmWjTlg9pwA1hkR5fB54A0yM7itMyh+OIjUzA184ghoZ6tWKznd68vJMJmC3traCSrWke8v24+6gVK6oiaaU3NFqYId+cJcuYzzox7G5vYj5PKjnc/AaTngMQ/eO6fPSCQEdB1DvduB0e9AqlVFd24TRskOc+l4PXJEIVnJ5dDx+5Fp9PHPxGp54+nn0jDA6fUODTzbCZHe5mZQFMn3rYiRTbUJw0O01NURxOLtoNorw+his58Ld996O9773XWLv8jlBdpnNDLRl/Xz+k6UU8odgONxKYv7qI1/DD04/jWqzjYnUNEyv/xZbjk8WnsscGBLXolfw2FgckVBAgXMNepz2uxhPxBGPhrWPq7WGBjR8bnAg4AswDMaFttXB5cuXNMBiKjQtLcjubnDo0GphY3VN8v+pvbOw+j3cuHlDIYxULOzsbMsLkSAPz3SywmqUCtMoGtDr4/NoYmpKAyn6FK6urKBFwNWyUMwXFc6VGB1Hq9VHpdpErdpGrU7f6qYAVp6XZIBx+GynnzMcxpRnMsPR6OPH9GlXv4+Axw+fSaY+mfj0hzZUR/A90p/Z9BLMsL2bOQBSsBAvAxlrySSmxkcRksUC2fv2sMn203XqDJFM13Cp1qGPKwFoBQqRrTkQqItJ6mLYXkdqG4GX8qm21SyDibPkv/xaPlvpIUu2KnHSYRiVDbHZunKC6GLrDmX08iUlI9QGRfXnvaH1yaD0GYChQyiOqBxPYIGhInwOLAUG3+MWuDqAP2idYuO5w1AlGwwdgqwEtAiecLCoeoTAJ2yv61egPjsVnQC3Zi0DewSBhOR3irUrDwTdo016rHaoXiGD0oNytYWdXBFpBse5DJjhKGodS0OZrrxo6bXah6trD/UErPK6G0143FV0nCbyDQcees/7cfjwEbSqJWxcv4TqxgKSficMWkPw+okF65HcnZZcHLK6rDZcnEgRICPjVmcIn889tHqWziN60fPM5TMT7R4oJJKtF+1xCVYOfFW7Nv4qDNTmuNpWAHw+cvjOISYHkPLXFNhtg1K6dnJWsPeNnYNgA/O8lgbZtEKrbUYtWbQEgKUIG2w1gp0MqeMHfd85jGTdwuFEhOGmXi86Pfqed+DRGe3AVjqHKzeWcHlhGavbadRpJeMNMg0KPaeLT3Y5nVoDh17ua3s4QDY/5xI91Mlmd/bRJ1Pc0dVQh/tkLJ7AnlQK+6dncPLOu7B/fl6eqrGJMYTHk6g7e1hKb8uaZWN1C//79/8YYV8AlVIOsWgA991zJx584KTCQ9Nbmzhz+ikFYEWjcf18Xpd0Po1qvYq983uwtrGMC5cuwO3z4J5T92kw26hVUczn4TUNAau0HaKdTTzGQN811TwcOmayaQX/nX7qaYxNTSI5NmZbk/T7iIbCeNtb3grTSRsfDndcaNXt4WIoENZAnReczwPa/ah+1OCTgGsXHm8AgQCVV3ZQKPcCAV8SI4LBsOqYQr4It9enwRszHcjMJYv06Wee1rlEBio9/N/y1rfgR3/sR3Hl5cuqN+++6w70LQuL168LYCWw2mbfFgnrvPYEfFhdX8PijUXccfwOJBOjmExOoJDOIp/NaI8yJGth6QamZqf0rGBeAgebR48dx8r6GvLFIg4cPKRgKlp7jURIEnKL8KDcApcLpuGUHQ2B1UyRoZq7H7srsLsCuyuwuwK7K/BDWIGzf/O3/VgggGohi7Dfo4exywyi1zdw+cUXcGI+AQfq8LLRdbqxmG9hsQRYRkDNctQAxowmEqjA2SjIlzU6No2iM4iLyztY2c7CRTajxaKRoKQLLXqAMn3ZSXkQmTFO5LPpgb9qAxubm1hd2xBA4aXEdnxSTNTU+CiCHlOBHyz42CyxqSNowQYjl82L+UnAg80h2YlDA3YuHZlblMXbsn+XGj6a6bOgs73fCFvY/mJkw3JC2upY8n2TZyJsU32xBMgkGACyuXIJmXIJ9z74gBIti5WSQNlQOKKmfOnmAqZm9+KlF87hC5/961tX8fVveAu+951H8Tu/8zv4kz/5E7zpTW+SpP+LX/wiHnjgARWe9BEimErGKj/f+ta34r777hPIyuTON7/5zWKs/umf/imeftoGccmgu3nzpl7j8aP34u67XidgVE0RJWoulyb6fLP5YhZXr79gS3ZjSfkL/v7v/TcxnM6ePSPP1aNHj6rp73Rs2ZaiEuiHOQBYWcASIO1TQucw1Bzw2rKD4b/tNOrwmy44CKaySSBbmE2BxYaPrGNOx8mkYfNpisnDBGkCWARmaNRPNh6LuptLy2ooFxdvYGtrE8nxBF66dAF9ZxvVegmpyTiSYxF06FvmdyOd21ZwGRtLsmgp2aYHJK9jvpgXMEm2F8HcsdEJrK1uwe9jorul/aDggFxB4VUEAQj4tNsErm12qJ/Nb49s37rYqmTA0iKAbMGtnQwmUrMCGltNE8vLOTz91CV43CPwesjCJpDalBw0EvYjkYiiY9XQ6zS0tp0O2Xv0xSIrle9tXKAAk7Oj0QjuuP12gT1XLl3ExMS4gtYy6R18//vfxc7WFt7whh+ReT8Zwmp80dfPqDUKyO7sKGSInprtFoFcH65dW1A4AIPLaBfA4BuuabGWRSgSQDQe0b1JCT5DbhaXtpFK3SZg9enTL8gKwOcegdVmUnYcfndYDEWr1YVJtqULsColHEglcPvcJPYmQvCRUV0raajDjtFmeLZ0zSQpZRM8lKwqrdhOpSaIOj07q4ZSzPJuV95mjVoDyUQCyWhA7RbXloxgNihcgyGYSACfHNlay0Ku2kDfE4AZS2Dq2An0I2FUu4A3EpaXqtd0oskAuK4lRgmBn3/83D/rzOGenZvbizvuuBN79u7VsIcNJc8PelbSEoCvmVI+gvls4sm2J5PoxvUb+MH3vi/v3vT2DjI7O2puec8fOnQQL1+9LOCBe5M+lpQ6s0kjQMDXH6X3o4Nnke0tnaWs3El/yNwtj2n+zNRESs0J09UpKWZTwYEQ7yeuLS0AAlG/WPpkmPa7LoVf1Mp1NVU8H70+ppm3cf3mFfzVpz8OD0NXgm74o374wgEYHrIYGcbWRa1SgYcDKvLw+g75wVXLDdxcXMKLL76kM+jggYM4uP+A/GbLlYINpPM8YQCi2HxOrK2u4Lbjh5DL57GTKcDhpDyfwRxtHJo7hG6theJWGq1cEWGXE+/9yYdw77HbYfZdqJKVT/YqzyGXV2c4vy8ZzGIA8kqYhgB5pcZHIwjGYmromc5OqWEgEJRkm+x1pth7vF7bIsbtBR0R6WHN1G6jZ8Hds5BeXYbZaWN6dATxgBe9eg0OqyWwjCwdJmFH87RbqgAAIABJREFUohF9kkHGs66UziK7ugYHQ75od8KBj8+Ll1bXMTa/H+euLeGxp88hW26jDS/aFu1COGCwJZu07mBgZK9PZUIPfn9YSdu8f4qlLFrtGsYnYrC6TRw8PIe3vuXHcc+9d2F5ZVEgCeW3DDmRusCifzDZ1W74eD84PVhcXMY3v/kYHnv8CXkNvvltb0csmZTygcA0e3v+LA7tCDDGuI4Bn6SXaVollIqwmg14DQfGk5SKRpEvFrSWXH967TGwhPuRQxOu9cvXriIUisjnluEufE5x3avlihiubMr5jF1dW9HePMKgOYbjFPPw+70IR8NY31gXYBEggDuwvGA9wPtLPq2mB9tbm2jUalLAMARxczMDr4/P7ThGRpLI5yu4fp3PUdsKh9JshsYRWOBaeynNd3FI60F48Fxo1CrwGqb8Vd1OA33WOT2HBkNS3TDMzuOG6SUjEQK3OUym10CPZx8D5ny0Rerbz0qBnAOPVHmMDmT7YhbaA1J5XSr8ccAkJWCpn2cDY7ZQnv/9CtPVZhfabM8hGEvW7cCW9BXf1mHY1CBcikoMDn2GICdfH88cAW42/VXX6xbjcRhyNJSUD4A54roEojk8HAKrrzJifYVNCyg0lOstCFDA2SDEyzaDta0SCO7prrYHtGRK2r8bpGeJgclhAmXiQ0WPzZI1yO58FbBKbIqutgTBnX2CMj502j1k8xVsZfMoNVoAz/BAAD2XG12pKey37qKoicxF2jHJPaEKq5tDvd1Dw+nDT77rfbjttmOcPCG3dgPZxUuIGhZCtBBV9pQBy+FWHcUhibPXEajKUDyXwx4yk3lKoNSifzgYssV6uosufdStHvyU3hOSGqi1pM4gKM6vo+JKUq6+zhwmtpPpTDKAqLoCTG1VGP8ZGYysG4dAlL2bXv1he5Dz3lewlvycKDWnYmAIrtr+vqzV6ZvM84kA8IED+1EulLR/5MFsWSjXasiXKthIp7GytontXAHlhgUaJVgOU0zSBtUvHp8GPLQK4JCM95FsUeQ5zJxbO7CLvtUcrnbp/0pgtU/bIA4j2khGRjA1No52pYaQx4eJsXGEYzHMHj4IT2IER07eg0KvLcXd9WuL+Je/+zxq+SICPgORsA9TE6OyWTm0bx57p2fw1a98RYF/wUBEz2PaE91cWoI3QDVXCxXK8R20UIrCFw7h7PNnMRqLaf18poFYxFYfkZnM5wV7E9ZuyTEOj2mfUsDq2hpSM1N6NpF4wP17/NBhPHDf/XA5PLeAVYu+CX1aHdD+rK6hImsI1q9cj3qTBALagvXgdpMg4tX14bltB9QZqr15vjBglbdfs91Rbcz7j2QF1oJtq43nnz8nFd6R2w7joYfehpOnTsoD/trLL+u9EdTkkKtYyMtKh3kOyfEx1TK8Pzk0owKg2+4BbQv3nLwXixev4qXnn1fo4b7989jMbuP2u+/ESDyOdDaLTq+L2++8HZcuXUaj08H+/QeQK+YVcsUwMJ5L9PPtUv4/PBe4x0kwkGf17sfuCuyuwO4K7K7A7gr8EFbgwj893Kf3ZS2fgUdTazZYLjFWM5tr+LGTB9BpFdFx9JBpWlgu91ByJ2GGx+w01HYNSWcde3wWRkwLnUYNTYcbuX4Qm7U+tgtlVGo1AQEsglgwEjDlZFgNDxsTBld125ISstmh/J1y2mK5hjEGXISjiI8mkEzEEPC4VESzwGTxwlRpFt58ONOonaxU/p6MJfqJ2tJSp6TZlCKxKWIxTz9LtwGxpPg1bBTIaKTXDwsLTnRVmjNwyUNplp36rlAs0rcGSb8seCgt6Zou3H3/fSpwS5Wy7e3np+dgUenL0eiImLkEEJ781tdVTD74+jfh//vkR3Hp4jn8xV/8hfxVCd4RUP34xz+O3/iN38DevXsFkhJ4/d3f/V28//3vxz/90z8JuNve3sZXvvIVvOMd79Dr+a3f+i38wR/8gZhz169f1/f4xCc+gdfc/2aEwyNIpzcl99w/f1wFE9f/2098EWvrC7d21vve+3P4xCc+iadOfx9PPPFt7N8/j/tOnRSrlww/gdL0aCJPgMETqrMZ/tWRrLZL+RZ5Q0rKcEoiRmaK6eC/J7BKY/y+ZGz1VhN1XQ+bUUtpE6VirO91PesMUbGbKAKQk1MTWFlZF9h25cplBZrQ+/OF88/B5aa3FxnMboW0eP30n8qjSSaXglHCiMVHBShXKzUsLCyoKGTBScsAMinCoSh2NnOYmJgWaMZikY2C3+vXz+P75OUnK4+g6kQqKV/gldWbmJ2d1rbI5zP29D4aQbfnQCSShMsVQrPuws3FLJ4/dx2tBiWGMdRqLe0nggEejxOGk+1PC163Q5JaFsLhEBnDPuxsrYvVR7/Y1ZVV+UXRz4pfS5bj3Nwesf8yO9u4dv1lDSvuuOMEatWK9rsNojgFmrZbFZTLRRXUPm8YbpMSej8KhaLAPzalpofAUw+1ZgXVZgkdtBEfjSGdzcjLkZ6ZZ89fxr599yARm8UPvvccLl9cQMAbh1fgqgudlhM+d1B7xGF15K/aqxZxz6F5HJ5MIBX2wNdtAo0ygh4Chyyyh8AqBX52g6fGeyANZbM2DN644667bQAsFMbK+jpeunRZBfrkxBhO3n6bJHvy8esxTdkO/iAoT3CFIDslh3XaIJAM5AnAG08icegQ2twjlCiGIpINmmrUmmoGmfy7ePMmvv/kae0r3kNkg3L4cOz4Ce1VwnbcA9xrwQGTlMCqhjN9G4iIRWPIZXJ49F8fRZtnXb4oFnK1XMaRw0fw9p98OzY2VpHPZ7G0sigGlkANjyGpHYEo2tamMzncvLkk4JbnG4Hcffv2aV/xTOP5R1CK58Xs7KyAKL4OXmcBvWqCaaQMWSo0CBpZvG8pQ2WgkleDjn6/I6C9XC3gi195GKvby3B5nSjUyvAG/Th4+DDqtEDwB7C5tiFAKRqOig21uraOPXvmJOk+e/Z5rRv9ZNnw0Mqi1yfQRQCJUl/aP/QQDPllFzIZH1NDRya8y+0T+3RpaQOJSAJeAl2VOnrVGiZCEfzsO9+JO+8+CV/fiWqhpNRj2j006L3HADfaz1Am6rbfP1ULvH4813ndaCXB68U1JCOVQzJew0wuh63tHdkKbGxtw3T7EEmMC7jlGVQrF/T8KmW3YfbaGI+FEfaa6DVr8Dh6cHI41+/D43RiJByS3ygZc6FACM1KFaVsTvezw+uBRU869LFSLGPy0G149MkzePS7T8PpG0G+3IbT5Wcum+4VKgx4HvVBH+qmBlYEVGj9wU/+ebvTgMfjQLmax/y+Wbz1rT+O1zx4P8p8zWTndeiry1AksgKpaugj4AvA5XSj3bBQr7WwvLqGbz/2GH5w5mm874MfwMhoAjvZLApkRgcCaNb5jKU62SVZPD1dcpksdra20SdwQ+Z4o4LZ6XGx6skwoo0HmWNkkIejI2Kw0hudoYSZHAcEdnNPdiavFWExsqf5bHMYTiyvreDqtWuIRaMKrqJFCs9Cgn5keVOiyp/NZziBfNr2cKjG85wgKj/W19bV7MsqR16llNY24PaGkYiPo9nsYmVlU3/WbPDZb6LdtIFVrjrfK4FLgtOU7raaNdSrZfg9XgR43xDIlELadr+kd6eC4zttuFjzOB22F2W3Y3tCMyCqY8lSoC/Qkc8HWkmYt3wPBWiKYWqz1QQrDgBVQYqDgCnJ8wfMPYbekAkoNt/AD3Wg6R9I/O2YomFo0QD7HICNA3m+HvM2QGbDbwNrAP2cgRXAALDT6xpKyQfAqh08NTjHb2GdvMa2EuEWt9QmPQ5AWnvIzfPq1TYCCi98lR2C2JdUtggwHYQxiQnLqdwAmJZVAX++za617QsICBOENuTzqjEwMUdXHz2Dgw8XfE4PAp6AzsN8oYyltQ2s7WRk6eGknQgZ/RzYDKTxrp7D9lZVmFUPbtOC02yhUG1gu9LB7PxhxBNJhH0eRNx9+FoFJAMGDKthX3/WT2SsOjnI12gKZo8eqwRN7bqW/qpKDnUb6CuYwOadusjCJUOV5xwB/YG/Koc4FlVY9PTlevPekoLEfq3y65WaicNyZhXwawe2EoN9YVd5/CDPfMBgHVwr+fDLS5rBRww4HIReab/Ye0ZsZ3rW0taBdb9h4K477tQAgM+DbDqN7a0dbO7sYG1rW7ZSLdYDXQfoPt11uRUk1je96DFoqdtTmBPX/ZZNBNnqdl6Zni08h7pk8fJ/rr5sAFpW21YIdS1EfQEkoyNwtizUqxVERkZw8uRrMHlgHx4//zxO/cSbkDpyEGvZDM49+wJefOoc1i5egttnIJ6IYnZqHJNjCaltmEK/s70Dr9uv4UsmkxdwyfqfXqu+oA+VegVddBEfTyJdyOOZ008q/Ime/eGgDx7TiWxmB81qWefaaDwqn36eb6zJnjx9WjZZ46kUvH6/1o17/w0Pvhbze/bA4L6xHOhZtF6y7Snov9rp0Du6IhVDLB7V/UZ7lHq9bdujuH1wGR5J6blmPDf4HJQndLWm845e8ssr64jF4rofWd+Q2EKAk5ZktJw6fvw4jp84grHxmKyqtjazWF9ZEcDNPcVwVX6evO9e3Lh5EyPxqFRhPBt4VvY7PVi1BvZP78VT3/keLp4/r/6QKpNKu447T94tCwQGkbJ/OHr8BM6eP6ch2dTMNLbTGRSKeUxNTqLVaGrgR49W7gmqocTeJtP71l7+ITTUu99ydwV2V2B3BXZX4D/3Cix889v9br0Gq1pGt9VQMdbrscGwkN/ZwL2Hx2E4Gmg7eih2ndixvCiYSbSMEHqdLoKODiaNJqbMOkIMQGk1Ue0ZyHT92Gk6sJUvS2Lm8wfg9gXQcxpoWTboSaN2FsgMCOkylKnflc8nJ6f+cAg3V9blh9dhsxgKIhz0o281EQow6IQNEqfSAwk5C0uHLWFiqjGn8Pw7ygj5e3o6EUxk0UOpdiRCPyIyDavwBwODtG8ypmxWKhlnZHA5mdDt9amU5M8bGpANC34aqtfZIAb92H/bYbEcKAGi7NPl9shHjiAtXyabIBqrE6ygZQIZBTR2//LDn8WzZ54UE5Vs0/X1dZnEHzx8HP1uE9euXdMmHYKtLHh++Zd/CZ/85CfxgQ98AJ/73MN4y1t+QiArbQXIXv35n/95/OEf/qGYvl3Lia1t2zN0+DG/9wjuPPFafOErfyXrgTe84Q0Cdg/uP4q//7t/FAsyndnC7J4pzO3dgxoBakqnm42BbJFMHEY82GycWqOlsBhm/BIntcFVSKLH0AWnPMJsFoGSfrk2raYAWU7EnWxunASOvCrOyTAlEMOmkvJz/lwGFhUKJbHcLl26iJevXlGh6DL7YqaabrL7HAhHvPoslrNotpuSBFHyNJocx+joGDY3NgU2McAgOhLRXmBDTmC3VGjIm4pFZrlSEUOR0qW1tXXMM93abahxD4cDSE0kxQW5fOUijh49JJCWLAN5ebptnzSnk3vVi1bDwPJyHi+cW0C1TK/MhCwHCLgTMLWsOvLZDQXMjMbDiI2EkByLScZP0Glx4Tr27pnFpcuX8PKVKxoIcCDBkAAy/2ZmpjCVmpBH8fr6ipgCicSIDYQr3IKh0wRf+gj6DdRrBFyBoH8EwWAc3a5i3lRw03+s76SXG4MhWqg0S8gUtjGzZwYeP+V6XVRqDTz9zAXMzd2BcDCFZ58+j4WXVxD0xRHwJlCrWqhVLPi9ISVkuywLAcMBb6+J+47sx77xKGJmD16rAW+3Da/LCfaM9rCEiduUstnMJ7GVBh55At7RFxvkrntPIp3NiZV46fLLuH7jBqanphDyeXDqzmPweShvZhifPcRh12kDFQRW6b/JIQ/QtBxwBqOITO+Bb3oGVThkBeDw2+wOMtt5NrEZ4zCDnseb29tiVHPPstGfnJoSa5UsO8rIORiwgTmP3Y72yAa0/4zNMcGrerWOp08/hZs3birAiaFn62trGqy8613vxPh4EptbGzh77hmxLQmo0j+SzNUzzz6L5dUNGC4CYnbLy6EMmy0G3c3NzYkBxLPjwoULAqR4FhA0JFDF3xNsIuBMP8qug4xzew9Qgtqz+ug0O5IGsydxuGjB0EXLquPs+Wdx/tLzKDerKDdqSrIfn5pCk36SPQeuvnQV4UAEqfGUWCMLN27gDW94E9bXN7C0vCR5PfcjQWK3x4nJqXHdr5Kz1wkrUi1gp353Ck24HG4ER2IIx5Nwml4s3Fzn5YDbYWDEH8BEdARTIwncf/sdmJ2aBToW6pWaAEiPLyi5boZgSLUOk2xn3usOqOnmNbUl3bSbsAEinjncLgReguGoUqbLlbqkkNlcAb5gFLHULPout6SsmxurSGc2kc1swNlvIRz0wOiTfVhClOEjbhNeWqp2ewiSzchk6wYB2FEBvfS5rrYaaBtOdDwe7PCZ4Q/AER7BV584je8+ex4ufwwF3k+BEV0jsult5jLBjCa6XTKSvHCRpaQ0abKNKPnuacgEB7/WrfP82LEj2DM7o73JsEo76V0xTmAi+kiEUlYDO5tp+S/zPD/3wvP45y98Hm9660/oDNjOZhVcEopEJEuX7JYHCtnTtToy2ztio0XCETAKqFbOIh4LYc+eGZTKJYGqvI8JqdGn3Bfwi2nNgSmf9QRWqS7hOcDBp6X0ap4FffnrMRyGYW1+n1cNOsEJWgDwfBa42rPEDM/lMgP1SkA2LbKmKFWkwODAkrYZAqUMerMmkM0U0GgylCoEp9ONTKaExZsr8iOkqoOWKfT9JjhHVpktz3dIutts1tColRH0+eEzTF0LAt0ueXDa9iOScZNtzAA5MfDtUCg+S+kvTeNf+mra95wNSCk0iwiK8McB03ToNSrUyq6B9EFgVUFMNrBoO/ByLEOcxQZJBcba/x/4ldq/EmS3Jf42Ysa9OXTaFGaqT16zYZiV/WNlBTBAY4es2WHI1vA16fsOQumHIB1VLQqmGigR7Pf6CrBqk2AHr1I435BRaYOj9r/sq44ye314BKjZPu02oGr/aiPGNrBqe+6z3mBdYr/u4XrZmo4eus4eekZftaTZdcDjdMPrImu1i3yxjFy5gh4Z1gbDkFzoOB1KNxekS2CVCfddeq7y/dTR7dXQ4IDHEYAvHFeNE3CbiHkdMOs5+Ht1AauyZBAzkwQEJoPaIYweR1ehewwBtd8bvZgHnwNQVzuAZxYDXJ2GHIE5vNFVJLDqcsGiosBwosdwPOYUwCmLHg3XBh63UgvweS1bBi7Vq7x1B3i3yM6yUHhlD9n/zLYnIFhng6tDMH7gj67AxL5AXP6MyYmUFDh8pm5vbMoeQMo2F9URDrGGGTBo0WbKacIi6YOMXkLgtOQaWFMQxNP9IU91soz7ymygJRB9ncns7zMgyUF2LxUL9E3vI+j2IUpVmwW71vR4sO/gbTCiUZy5cRWHHrgPY4f3I9to4MrFK7h29iKsfEGhhj2rgdRYHAfmZ/WzIn4//GS9jk8plHFh4SZaLUuBT1KEMER1awPVZg179+9DrlrBhfPP25ZWjh78HhNuF1DMZ2UfM7RwYpgg7TxqzSrOnjuHZGoCoZERmG6PbFUYpvWet/8kfG43XDRbYv5Uhye5W88xWiHwNmi26jofg0GfCAVkrPL18XagFYA5YKxqzKGwS3uYwVqFz0LaEXz/yad0xekrPzk5KSsanuMc6nLIv2/fLMbGEwpiZZ+Vy+SxsbaKdrspMJ1SfQZPHb/9BL745S8pQJE1iYLLnHz1Jkyrj6lYEt/9+rfx0tkXMDE1oXs41yhhen4Ws3NzMD0eqUzm9u/DM+fOyjYmGotja2dLZAx6vdLHly+82airx/TRj9zhtK14uq8wsP9zd/+77353BXZXYHcFdlfgP3wFLn37sb6z1UTAdKFWKqDdbKNnGWjULRTTW9iTMBAOONHqdVBzetDwxpFzRFHpmgpmSPgNTLo7iHbycNbzKli67iB2WiZWiy1s58tiuHl89GVzCwShLM2iP1WbXkc9BOipKWCVD7y+DQLMzmJheVU2AvRk5dcpZKlVFztFkn42ImoKDbFZ6AtHMKFS5fdigc2QHjscKZPJir2Vy+X1MyPhILxeJxp1G1jl1zFNlKBLIBiSVL1Wq4qpSd8kshfIRlWhP/ACY+FNwI7AqtPvwWhqQkFX9FBysPCjRIySPbcpmTK/ngUo/dZYCDG9NUiZrWngS//8Wbx4/qyAOcp8ZvbukxUDwRWyK7/+9a/jLW95C/YfOIaF6y/JBuCNb3yjrA84PX7qqadw//3347Of/aysATY3N3HmzBn84i/+Iv7mb/5GnqwEWwnafutb3xK7NZmYxNbOqjxcCSYTjLn3rgfwP/7770sq5fWaSI7FJdckgEwWgeT5JptFuxmkOTwTlSmLpYxSoKp8tRiI1VNiMgtRJ8EteYZ2bDmjacr7jWxVMsEIUJFHIQ9PBtt0LLHn+LoIBNXqFaQzWf2eYCI9Tl986UV0ey2kJsdw8dILCEf9CIY8tN+CyewMR0dNeKNVV0I0WX5j4+PY3tyWvQA97uiFSm9U2z+uL9N/srUoZbJD0RieUtF0nqxQWkgwqMownJicTKJSyqNWp9dmWL0bQTwWsnxPCnpxeFGvAx3eDysFnH7yRfS7fvj8IwIz6RUaG4kQtsfG+iLCEQ+SCYK9PoyPxzE5OSZQL7uTFmCQy2aRzWTRkmSLXnYm5vfuRSQS1p5mY1Sv06fVoUafr5/FOUN4yNykPYLXQzZpE/UqQ8g8Yqs2W11EIzFdk7bVUnotdY19V1fA6ubOukJjJqZSGhQs3FzC4s1NRELTaDVduHTxBrLbZYQDoxyDgLZeZK3yfwRWvQ7A5+wj4TNw54FZ7EtG4LPqcLeriLrJ7OreAlaV6it/VZsNpWadfDqXU4xm3mMEd48cP47tdBbFShWXr15Hp9/Hm978ZnRKBaTiIRigRHmw5waMVbth5KdLlhXtngO1Th/+xDjGbzsOI54QqFrqdNGnDI4N5ECGabVbuHb9Gh5//DswPW4UikUxO8ia55lx4sQduPfkfUorJ2BAyaMtYaUNSQSZdBpeD60BGHrjRb/bx/Wr1/GNR7+BaGQE5VJZXpGhYBCvec0DuOeeu9UQZXNpsRM5JNje2cJOehsvXbqkcJO5uXnMz+8TeHT92nU8+eQP8F9/7r/iHe/4KcTjMVy4cB5PPPG41nEsOSbwjYAqvWEJxBIMc/u8kpeyYeF9yD61b7EBtjT8IshD72WnQeZbCysby/jSI/+C7VwaPfroGabtr9zsoNXoYHt1G7FwTIzMMtmJjQZOnDguII57kFYZ9WZVZws9he+59w4FpuVy22g2q4iOEPBlsF4F3g7DgQLwBEIwfEGYvhDypbqS68kGnJ+exYmDhxHzBTAxEkc8GJGnG/cxWTjhaAx9F9Ptt5Hd3EG32VKglB0504OHigmT8Bcb0o5CM5wEJ32UULbkxUkMkyAtQdZyqQpvKILw2CTc/pDYM/lCVkxeSu+rtTyajTLK+QwKmS14el0kwyEEuR96QMRww0fLi1IVqQTZ7E40rTbK7QaatMfz+7FWqiCyZy8WtrN47MzzePHGKrpGAC5PBIFgVGcm5Z1kIlEMTCsShvXxHGnXmwh43AL66NvcbFUxPpFAp9sQyOpyMdjFxP333ydvX6/bq/Rok4wwDldk3TAmkJXAKkFIhk1tpXfwhX/5Fxw4ekR7pVKvy0ec4BUHAWSF1qp1sa+rpbJSo7mWU5NTItSVi2kYrh7iiRGhMdFYTKA+bUWiI1Gdx/THI8Azwr/rcvhKb1MPwqEQ0jtpPQc4GCBLeCe9I4YrGXbjqTEb5BRjsQ+f32s/s1r0AtzRXqelBc9zMrZLpYpe88bGhoANm99GL3IHGg2yggnAhhgdiO2dPF588bKGUAFvUIFrBKPJfKfNCiXHlPHT4oDs4BYDIDlEpq3NAPwXyNgno88GmijFJuNqCBQS+2O4H/1ZHbTUIbjqIthL64CeDQYO8UEbA73FUuWQdUCW1DkzyA8aALIDrHUQ1jcUcQ9/FTA2AMhu2QIMA6oGvNRb30/MQ6av2+xMglpCZTSMsOX49suymY4EMcRwHdoT8Pu+WkU+BDv/HSBrY3HDM9r+lUCc/GMH30vPBfmaDn4oGZBirBJYZEk4+Lt/w7C1f7g85gc/Q4Cw1oyvkyxNvi8Cqxb6Lkqk3UCzw5kEfIZXg3vWJk0y0INBtDgCEhvUITsAvSUBq32bsUqAsdeC1auh1unBFUrC6Q7Yoa1OJ/wU8pe2gUYefhdDAwlMOuWjLI9V2nIxQI8KEkfPZjUPwFKm3EvaTzXFgCHK18+f7TXcdMO3g6kEqDv1+jr0MCfISPsGAmqsRaUUYv1ls4dta4cBUM43RPn0YE/YQDfrPRtRtdnBQ5CevqZ26JQA7UECmv7bsP+O/90j05SKsrZtq5PP5yUrb1ZZqzjg8QXg8YcE/urTYcJyugSwUtTdIlu/35M6StdZVhY2oEp1lEMmLQNrCEcfHtOQXZM74IPLtD2H+f48Lid8AvNccHY4RGzDaXoQHk0i1+ngej4DRzIG33QKlseNna0MVi8tIGJ60KiWUMzvYCTsw5GD8wgH/GhUKkjGR5FMjKmOzWQKyOcKOHr0OHLFnKwRsoWs1GyhaBTwulFr1nHt5SsoFXICgd2GA8V8BiG/FyPRkGoGntX1Vg07tEqjpzzDSdWLWFrTmVQKH3zPe6XQYN3a7fTFWvWYfj036ZVKKyGek7K7MHjGNVQ/kbnPGp2gqtvt1RlOSxURUNjrgLkCAZ1dL5y/gDNnnhXhYHZ2L44dO4q9c3MaaonE0uuoVmUtTsC12WhrcCWfVG0BpywYypWS/K+/9OUv4d6T9+C2Y0fhodKt2YbXaSLi8SMVSeDxR76By2fPYyweRyQZR9XRAjwu7Nk3r2eFPxQSyPzsuXOY27dPHurrGxsittDOimFfPCNo9UKlltdeTIG+AAAgAElEQVQkP5v1Sw+d4fDmP7yb3v2GuyuwuwK7K7C7Av/pV+DJrz3SD5kmpsfG0KxWUK9U5WFXLddRLeQQddMfzlDQD/2NWmYQLTOKZs+A1eog5nMjbnbh71RgdChn6sHhDWCr3MFyuow8ZYJ8qBlMSbcUPEMQlPU3mxIWQ2wNGF7VJzvMATVCBPkKZXrwOASc0M+NMh4WBwysIphI8FOsB8rFB55AZGxRgj2wl1LTxOKhkCuqGFlbXUWpVFRoFqXcBFYJ2BCkZdHA18UGjk0NCxAlkDOkyqB0z6miYeiZSL9Cgqsd+oWih9HUuB7wlIH3GcZBiYvblHyHvkBsUNkkkCHBZkuhPgy/MJlk3tevBD4+9H//ol4fk71/8zd/U0zWEydOCEg5eer1+OLDfyvg9MaNG3jta1+rPcwmlN6sfM133323JsGcMjMM66GHHsKv//qv48Mf/rCK2A996EP48pe/rHCsU6dOyZuVwVkMwLr92L247bYj+NVf+hUxHkmDoHcWC2V6eZF1R9YtrxuBJqYY06ONEm4yMejnJaoNgVWyFANBNYwEMVgAM+md/SWLY/pD0h+XNhFMJ63XGgIIyXzlGnNttVfIeKrVcH3hBiZSZLeF5KdH/9rtnXVs7qwhX9jBSCwo9ikBIDK4KPFng8rant6ORU7W4yPyTJ2YnBS7kHIhgpNkRfH6V0s1GyzjtTFNeL2DVFXJimjozyT2bXlAklVA6db4+Cg2Ntf0vcmKIiDPQCVvKATD8KNaoYTPg5XlPJ547BmEAuMwzaDKfwJwlPwzn6NSzWJkxIvZ2XF4vH2FzYTDfqVMs2GrlCqazpOJxaaEthJ8LUySJ+uBa9JuNeD3E4wIIpPZksSRhTKlWvIfDIUkjyKboV5todFgg0PAvIGJiZReT5PermwsfZQZshDtYGNrHcnUOMZTkyiWy7j08lV4fVGUil3cvLGJzfU8nH0vQv5R1KuEKbxwu/xoNzpwM9nedMGHLvZNxLF/Io49sSC8BFY7dUQ9JiwmyPcJBjc1cOH1lw0AvfMor2eiPZm3TA+mP6jfj4mZGaTzedxc3cB2LoeZffvw9ne+E518FrXMJtCqS4bc456jxI0rLumpHehBU4pGD6haPSRm55E6dgKOQAgVgkScELjpz0YWJi0veqB/4vkLz+Nbj30TiVEyJHYQi8cVAuFyuXHkyHH82I/9uPw4yUy1bUnoY9ZGIk7pf1rNCpsYP0FCw4OdrSw+9VefttklFpudtt7z1MwUHvrJt8PqdQRGra+v4rmzz+HCxYti6pH597rXvV6hDbMzswLbvvavX8f//F//G6dO3Y//9qHfxd333IWlpZv4wenva59GI2F5ttEyIj4SQ4TAarcn9ofdELvkd0x2IM8lP61LaCMh1hfDYGiVYiFXyuHj/+cvsZPLKByK5zqZXPykD6Wj4xBQR0Yo92lgJKKQwFgihrGJJBrNKqrVMpLJmIDUY8cPywKgXMrCpBfneFL+wplMGnOzM/D6mCJcR75Ug9cXgs9PgLMGv+nH8UO34cThYzDIToWBeDiiBpTNnlPsxzDc/gAy22nsrG2iVijpdfF6ktUZD4fFVrVaTbTrDf0dQYdwMIxGjUxQAl30EWQ4mg/5bAH+aBTuSBROptabdthLKMK15ABvC7lsGvlcFumdTWRWVsD4pH6zJXA16vHD3e2jkskhEYlqqGN4yMrqoUempc+PjVIVEwcO47FnnsfTL76MtVwFXcOPmfmDsq8goFitV9BolNHvtWAYfTCEPRzyoVoqCVSlVQlTkbO5Heydm0a9UYHP7xZ3MZvewcFDB7B/bj9GIjFMT84iEowqaM7RdyEajtkhbaWKQko4ZOL5/MUvfwWR+KiAQb6OVqcrNu/snlmd/5VyWV56jTrlo3UQoU8mRzUYareqYt5Ho2EB+nPzc0qG5jXmfULGE5lPDCyjMoHPcYKgfIYRTCVAz+EB/fmyuZzsggi884E9OZ0SWMLnFIF7gp4MemE4JX24+TVSslRr8pKk9UNqYlKDVALUBBQIxKfTOfmpxuJjiI4k0bEcWFrewKWXrsl32O+xgdWe1RNgQxaUvLBbDQ17qcbQfidTnYxVAleSm9v6ebExCXIpCdK2BbgFEnbte5/sS4JPNmply/zF1h983mKAElAaBDv+G8NAIWn23/Ee0EiKPqsDtq9tJTDwY30V49A+Z237kEEq1Cu1Mb+fDUeKLTm0BBBwdwt0GwjFB1YFBC2Fe94CVv9dqS1wboBwCMCz2ctD78Nb75dLQI/HIbBso3k2oGf/gAGgbIOZt8DEAWNyyIa1QWwuxQDkG4Yw8SXofdjMTAK4XQe9GO0BRL/VkTKLigK+J6pr6G9seH1o9bt2cJUS7O1rKXYyy6WuDdQy0K3ntFCoNODwhdF32kxCDncMBivW8mKrhmhxRZlyj+CqC10O/uT9agOf3C1U/PB84utkCJWCqAZAty4NLSf4fmj7MLiONlHYCYsM/YHPqoaUBH8tPeaHxN9b9g5Da4khW3UI6tvM3kGw2atBVYKx9PNVOJpLz2muM2sJrbcUM3bwK+8/nhWNeuNWAK0C2QxDtiuG6VH9TsWPS0NUWusQWHWg06NHKi2fWN8NrC00lWBt2bEtpwbKAwf/DZ+9raaAPdaMHLjQAszH85rBf6wxrJ5APfYQgXAE3tgItmtVnF9bRSvoRSccQM3hQKXSRCPfgJfgequBWrUoH+TUeAKp8aQsfBKxuHyVY9G4PKIZsMsAXeYBkMVLpRWBv3yphJ7hUo+zsrKEbDYt5QQrk2q1KBsQPkv4bDA9JC1UNIA6fvtx+VIzm4AqB9qkHDt8GG9744+jmM7aAYQKtOJQN4RwgGGBHBDYwxdtebFXWZPwHLQEoIqY4iKY2kG5UkQinlAAHD9Zx5TLNfzlX34KlWpN2RjMKJhMpXDk6GGcuP24njd81tDWZ3ZmSnUwWbELN2/KaiUc8CHo9asO41B1ZWVZobIHDh/EgUOHdL7XSmWYfSdSIwnEPEF8+0tfw/XzFzGZGFM2RgVtlK06pvbswdhUCtFEAtFEHI8/+T2cvP9+7bGby0vqKw4dPIiN9XWBuexnPbSToQdwz5KtENd+eM78pwcAdhdgdwV2V2B3BXZX4D92BZ74zrf6lMPMpCYkIWzV6qiWKqiXmVaZgQcEhZoCZSqU7aRzCIRHYFFi4nDA43DCSymM14NYOKQAKWISGzt5bOWKqFISxWTJQFCyH9tc3qEEU7I0An6vUnlp2u51G4iEgkp15MOa6dGUY9fqDWRyeRTp1erxoEqgiaEDBFnIBlGaPItbp4A/AXOEMCi57ENBFlcuX1XwBf+er2FycgIzM5OSmJO1Quk/2ZgshthwBRlMQEbm4PWywGUDSB9DshcpB2axzuRi2hbU2g0cOX5UDQxtAGgh0Kd5v2mgSfad4dL7UMM/YGFwSq7Ch+wWQo/0Aizn8Vd/+j/wmc98RpJeNltkqj719NP4f/77/0KzXsef/9kf4eGHH8bb3vY2MVQJkDIBnKzWD37wg9og/Ltf+IVfwK/8yq9IasV/N/y7j370o/Jv5Xv7yEc+gt/+7d8W25UM1+HHnj178elPfgbFUg4HDx4US1DhXvJkYnqsIW84AiZ8TexLWDTb0j16x5FpQ/iK4Q+2XNr2y3SoeajXGwI9GCbBRuX69UUxcwl2zkzPqjinzxSBakqf2R5cfvkaJiaS8HhYhLvln/r882fw8U98BG9/6L+I1UcAiEAlgQZKi+fm90j6df78eaVmU05dLJSQGB1V007pNYNUUqmULCuWF5fURNLblgAAwUt+Ulq6srSEiLwA7fAzMgL5wYbhmWefVojRntk9YnQyvdrhNmB1nei06c9rYGU5i+eeuQy/Ny7Zlu4hNmxkuPZbCIZcCEfdeMMbH4DH20WptINqlUFTGTg6Bub37sN4clxNJdedDIBLl17Cj/7I69DttlEs5CT39/k9sheoVIpqDu2kbJcAZPoQW80uIuEELLIbuvRZ7CObLcrnkIxpelu6fSbCI2QKMkXdi2s3rmvaH0+MolytY3FpBSdO3IuFhXU898yLaDUdiEbG4TaiKBc7MJ1+uPp2eIsHfYGqQVcf9584jITXgaTPhYjpgI+Dla7thUWQjoCK2Li05BgEWvA80JCD8lnKW91uJMbH0TcNVDsdPHfhRZiBIO48eRLz++YR8fuwefUSyMQ3uAfJUqI8k40uwQP6zZHN0OujwkbPMDB/++3wjKXQcbpQo+8cbSm8Pg0iKBWH1UF6ZwMXLp7DhYsviKmxcPMGoiP0E2MD7MXszH6cuv91CAQiGggwrKjXbQnU4r4kaEh2t4MSYRcDqcJoNbv4x3/4PK5fX0AyOa4GlCC9P+jHxz72UVy5dln30Te++Q2srKxq/Rme9cCDD+D/eu+7MDZGOwquWwvnzl3AL/3yr+n7/L9/9HvyRiYjaHHxGs6ff05M5VDQr3CcaDiEaCSihpIgL8EXnk1suAg701eaTOdCmYAWh0p9Ddfoa9fqNPGFL30FmUJetgd52r3k89jcYnMVl/zQDvdzwc+mKhzEzeVFMSv3H5yXf6qCOTwmohEOGLrw+zyIUxLudutZYDPS+vDECVx0USxUkM0U4TUCmExOo5CtYt/sftx+5HZMJifp6oJWrYWRaFTrK9dmw6V7e2Q0iUalKnaW1WgiL9Z3Rs3s1GQK4WAQfQ7W+Kwpl3We+UwPIoEgivmChoVkIXaaLXmHxlNjaLmBlqsHh9tmJnPgQfCFfqP0K/XSP7XdwdWz57BxcwlLN26g17H0GqrFErbW1hDw+rBnNoWx0bCGWN5gCDXKUntOeBMpPPKdH+DZiy8jW2/DE4nj8IkTSOey8IUYNkL/3Ao67Qr8Phcsq4FCYUfspMmpFEy3CwsLV8U+n5xKKrGZf0aQkyxkWjRMJMcVdnLq3tfgwNwhNKpNsddNp6kAK/oOEiAmwzOXK+Ev/vJTcHvCgIOBfS7A6ZaMNDGWFDOKXuL1elkWBPGRiP671eI5VUMsHlG4HgdnHI7OTE2JTcpnvxhstNMxXWizDvB69VweGx+T9/X/z957Rll+1deC++Yc66bKoatb3Wp1loQECEkEYTE44MCM3/N7y55Z4/HYHtvMp5m3bM97jJnB2IM9GBub9wxrwDYIG0SwAAEChHLnHCvndHPOs/Y+93YX4n20v1Ut1aquUtW9/3vu+Z/zO/u3Q6NRx9jYGBYWFrSucg+hZUk2l0XA58fE1LhAWTaW2ETi3k12NJn8DH50utigs6lpQ1DVyJ7tAgDYpOKaQxsCNl7T6SxgdSAeH0an68Ts7DLu3F6E1xmCw+ZCo0ZjIis8rD3AwC4rKqU8EvEB7eFsJLnsLs1j+vpx7ogtJr9omwAokT0VrmSAQdYoCnAX4Ml7p+f/qdrGAIIGFzRS+d0f8nzfBWAKQOwHUvGxCZiycUt/ewFQBjzsg6t6TPPQus/ZDGUTih99cJR7n1EAESwlvEawz4ATBIEFrvaAX8nB221TN+0GVt9ctvL1036EcJ+oogY8/bEXKAYp96i26ju+Vq4LrEH4s7s+s6orfjJWqf+UVA31P/pJ9mbQ3vR8fcZtj8nbH3vzt3edRfX6ydplzWisBgxDls1yp90hGxXOa44UPxjsSUCQtjM2u1teztxTOvTtblThoWyda4lk9B1jo0S1FS1JGICmtrsJDLUpMNR4hhtLBgOe37VQ4HUIkL0HPrMWJhjJ3+X6rVBI+m+SA3uXocwrNfJ/gcM9XN/MByP718cuRKpvJcFZRp9sXof8THcFlhlAnCzZnq0P9xgGFfWYw6oLe8Cr/G8tNrgcHoHP/EvOJXqqy9bCatfrIAmC9695W3v2EGRF6nXzNZgbSr7yVhu2NtakivPSesbahc9hRSLkh4+e5bz5Oi0EAkGEYgPoetwoW4GXb1zDfW95CNvNKl67cgUrG1m4nQOoV9to93zb6/WqVHTT01MCb3lv8331erwYTCYwOjSM+dlZXDp/QWvaYCopNR7VXTfuzOLgfQe1XtHWaWdnG7k8Q/0cqtvY8KekngCrgqf8XkxN79OapwZSt4NoJIoHjxzDSGJQXrm0KOEHAWoSGkLBsPzfCcx2Wm09FwN5ec/KjqXW0H1KNj/XRNa5lOrTnoq+qwyrJYN/bm4Fn/jkX2NifFprFd8/ziECv/cfPojHHnsbPG6OfUvWLKxdmpyjDquex+90I8BANXq+l0q4dvUKxifHERtKwOY265IIJ21gcnAY7VwVP/jat7A5u4Tp4VE1NBfSmwgPxhGMhBFNxpEaHYbT78Nz3/k2Hn/3O9UYvj07o+yOo0eO4vbNWzpjZja3EQmGFGjKay6xkUYy+JvXo73v90ZgbwT2RmBvBPZG4F9iBC5cudD10bewSWaZDQGPD36vV2DEzvYWbCzC2y0FfmS2t7GytIig1yOZE+X4BE4ojWN94/MFlKIeCkWwtbGNmflFbJercEXjCCXiyGeyPc8m8RpVhLC7Xq9V4HXReL2JcMCPWCSijvvJkyextrwswIuMzzzN1b0+1MgwS8Tlm2oSTRk81UQskZT3In+WyxeUHB5LJMRwef7578Lj9wksY3HDAx7Zhb2MhV5iNwErBlWwYLILzCHYSiCV4CATTQmuXrp0STJCghYsksenJjC+b1KeP0qcdNhhYcIuAYkesNqhF5bYDh0xZMjWpUWBtc1uv03yUx6IWCx++mP/QfKg3R+/+uu/h8cef7de899/9i9x/uxreOqpp2QcT/bORz/6UTFO6atKBurExAQ+85nP4Jd+6ZfwpS99Ce985ztx8eJVFVAjIym8//3vx0c+8hGxXlko/czP/Ax+5Vd+BR/60Ifk1UpQd/fHQw89jP/5N34TJ0+e0gGMRSSLPjKTFI5ESSIZF5T3N02gmArynlWD8WEzTFZKLnnYIABOr92FhUW8/Mprku+wwGVCN4vzkZERGdETwGRBRek1izlKLglsEkBdW1/Exz/+R/i9//W35ae3vrEqQJUgApmbwyNJFYzXrl3RAX3f9JTGgOnTZEYzsIlzggwmgtPf/973cP/998tigd11Attk0BHsm5m9LW8pslj5yUKVY8+/P3/+gljF+/fvl8/TTiajgAmb04tG0yK/0VKhhWKuhdWlbeRzVbicXr33ZEDUGgzLAYZHInjf+59AtZaRN1sw6MHNq1eRjIygVScA5RVox9dCcJW0mFg0ImZuJr2tx5LcFi2Bz5TCk81KcJnzLhiIwOOKoFFpIRKJKe24kCtJis607jfeeB2RWBi+oAcurxODw0nYHDacPn9Wnm+SQ5er2N7J4YHDxzEzs4rLl26jVmWoVwwOaxClIjkmblg7VhJeYWs14erUkPC78a5HTmKYHrj2Dmy1Ciy1MuxKJG6j2mgKMCFAwiM8gT9W8mTs8N+cE2RNewNBDE5OYGljHQ0L8NKZsxiemsK7n34awUhEKcrr16/B0axLcumgbyYPnAzzIKhK9mmng3yrgRzD1PwBHH/8cXR9ftS6JhGah1uyZAikUFpO37xbt6/g9NlXkc5uIRwNYHZhtuej60an40TAF8fDD78db3/bE1ozGnWG+lCyR6Chg2QyrqTyUrGKbtuKeGwQ8fgQvvXN7+GfvvLVHmPYgpu3blCQik/99Sd1kGJD4M6dGd0vfn8IX//a1wU6/S+/8xuYmBjt+ed2sTC/iU/8xad0cHr6fU8jNZjA5uYKtun9SRZWh2E4nDJtSafJonXa3bIkIQORjEACUJRYcl66PGxe1MToZ+gGD7W8Bvphnjl/CZvbO7p/5heWcPnKNaytbhrvzE4HHq8HgbBf4RRksrAJcu3GVcQSUbjcdtlVsEkxNTEusFdAFA/gDDixWNRc44Fvq7soWW6n2UExU0QhU4HfEUTYH8ODRx7GvrH9cNk80sWSNUy2jsAzG9UFbgUdyeKg24WPXqA9qXW9WsedmVs4+sADWtvZfCjlcrLcICuslCsgHg4j4HEbRUWjIYb+QCiC9a01VFGH3eswti8Sn1rg8ZAxH4U7GBGAQjCg7fGhtrKGmzeuK9GZgC6ZmgQS+bG5ugifpYX7p6cwNDyCQq2NxNh+XJldwfdeOYOrs0vI1ztwBUOa4xaXFW4+r9uKZquEbGYd+cIWjty/H/liWoB/OruD5dUFgZLhcACT0+NYXF7A1uY6YgMR3HfgAAqZPFwON7Y3Mzh6+Dje+pa3Ix5Oai1gw6VWqUrCXyzksbS4goWFNXzt69+G2xNBLl9FrU42nkcAEFmeBDuCYb88cwkWH3ngIBYW7yCX28Ha5prk+gR8yX5u1RqGOe2ldyo9lemb7sdgKo4zp99Q85JAZzQSEbOVPthcb+nRd+nKZVSoLGETtUGrBq+C2ciA5n5NxQd9VAm0EsDnB/dwNpW473NfpxXGtWvXBKqTKUu56HZ6W/vg5k4a0WgSA7EUIQqsrGzj0sWbqJcZjONEu94RK83rdsLabcBu7aBayiEaDsFjd0k2ToDN3vOoVCCRgEqzjlHxwBA1A1yZhHvuR1xb+5QyvjbWCrwXuH/uZqsazMoARwQxWU/8BNraY8LexcL4HL3AzTfXjHc9THsgKfcJY4FDIIzXZuT8wtTk2UqJOV+fCfDcLa0XwNgxYUhcP/qP/V+rU/kaaDfDZsuPewT85G/3H6v/eLw+fir4S6xcimTssiThuPav9y5btveQbwaABcv1g796r7H/O7QyMKFLxh5AMGbPkkZ/B2juEaCuke1eY7I56zcLnDYHHHYC6wz8tKHZpi9wVaxvj4cBeX6ts5Rdo9VAwOuCkz70fBYGLhF8JCDbJVPTasKb5JnK5iAD+Iy3fZ8lK0Z0L5CKPyNr2niKG8uE/v/rk1PNy+LjkU5r/L/7gWj6d59lrPHh97t9b/vs6Xs2ANJ/kHHPgFLaKvSaAfzCPUNYP18B53UfFBdDmY1ls9+YUDW2Jsx18T5ln1wgreai1TBhWevzPCIrADYDe9fe89pVtBbnhF4HwU47YpEQ0lsbsHdb8NotYgpbGmWMJWJolopSRbCuIzS8ls3AFvJhp9WAbzCF1IFpzG5s4ZmvfhPFKq0EPNhKp/Ue0iOcfvSxRAwTk2Nix1OR5XY5kUomcN/0NHLpHVy/ck2+y/w+GAhiaWUFa6tbGiXWmWTUc5+/cPGCgrXctBWLD9xtcnNpYHDlEG2YajUBsBy7wWQK901Nw0sPcg9tp6xawxwOc1YZiA2o4UdVE32wGd7H+cnaMZfL6/6h1QpBX95j/FuSGNTEtjrhdHpV38zPreCjH/s4QqEYfP4gIuGIwF0ybdutOvbvn8LDD57Aww+dQCQS1PUV6xW4wgGRLRKhCLrVKuqFIkIeL8qlAs6cO4dH3vFWhOMDaPQCs1q1OpKhAaQX1nDm+y+hspnGvsFRNXm3KkUBq5zDVE5N3rcfTStw+sI5HHv4lOrGxeVlgfSHH3gAL7/4kgIcL7xxBsl4AgcPHFCNSbYwbRj2gNV/CfRg7zH2RmBvBPZGYG8EfmIEbs/f6XrtdgTdXhUyZOVUGf7U7iAej0l2u764iG6zrsMpNyeX3Y7ZO7dU/LOIZJeeO165UsPOdloyW3okMjU5W62j2GzLcD2Tzkh2SWkGDcX5WPIV63ZQzOcR8HoxMTYiNgt9Bun3lM9mMDszKxYgzTNz1QbaVhtSg8OS9LMIZYFC0CieTMmUncWagoeYsOuh91oXt27dUYgKwbnp/ftx7OgRsXd44WK50vOUqd29ooySfzJpWHiw0BCrVTJdYHV5BWfPnTPgMP3sknG88z3vwuD4KHLFohhxZCsaYNWBKrv+9DCUzKkjMLFRp/djW2EHYoP0Qyd6Ijde0xc+/ScYHpvC/ccfxeDgMBKxKNpMj0YHX//yP+Da5fN6zbQquHzxnIBVSv5ZKBFw/cAHPiDA9LOf/SwOHDiA9XUyIOkpZz4ee+wx/OhHPxKQSrsAfvzxH/8x/vAP/1CvlUxW2grMz8/j85//vNg/f/D7f4gPfOAXZITPQxh/j4cBAp0kbyi1tue9xjkk6VyTjJe+MVfPf8tmlwE/ZWqvvvIann/+e5Jxieki43z6h5r3hD/jwYRS4uMnjqnoZGefcvx8fht/+1/+Ag8cOQivzyXZNRlwZFBsbq3h4YdPYXllAQsLs0pGJYOOUmgWl0w65ftrDhMQSPT1Z7+GA/sPqNjlQZ5SUQK7SpN38PpsOrTz78hWpuyfzNe5uQWMjpgCnfcB08N94TCGRyZQrbaxtZHDyvIOtjcLiEeHsLNTQHonqzlG2XO5koXD1UEk5MJDbzmMQMiBciWDTqcuAKpeaCIVT4mpQ+kxr+HFF3+EjY0iHn3kfsRiYZSKlAa3xMZ2exxYW1vF/ukpscbYnCBQlUgMwWHxoVxqIJkYMiE1G9uolqtqQrz00otwe51weRzw+F0YmRhBq9PCD196CcmhQYW8ZHJFMXFHR/fh6pUZLMxtoFGnxD0Em9WHRpXJtA6mtMBtsyPocoit6re28OD9UxgN+xByAA6GaRH8lPleR4FY65sbWhN8Ho+k6gQiuC7xAMJ7naxZfyiE1PgYVre3QA+Fy7duyQbgkcfeoUNXemMd9c11uLsdeMg8tdoU0qGwEjIz0FWqc56SOrJp43Eceec7UaK0mUxrMmVh0UGYknhaMdiZyvujF/CDH33XBAEFPcgXGMZASxIbXM4QXA4m3LrwjseewMTElABvm7WDWr2MbreBeCwi304e9toNMmqcCIXjyGaL+Ku//JTYsQQkKbdnU+Df/ftfURhZOptFsVjC+Pg++H0hfOIvPonllSV8+P/8QwWq8QxNO4dcriwvYX5PIInAYZpS8Am+z03UKnkMDITl4UYZoYsMFrsTTnrL+cmyJcPfMKHEhLMC9UZV0kMeWFwK5DMMk2yuiAa9PkqzN1sAACAASURBVGt1nD5zDl9+9qvIZgpidg/Eo5Jedq2GwxSJhOALeJHO7Ygl2Ok0UKmWdB+3GjWBeGqqBYMYCNEP0ymwc2FuHhVXGg6vHX5PAC6rC6VsBT5nEIf3H8OJw6cQ9IZRzJbEWI1F4pIqcjYRVCU7p9mij19Wh00e2nnY8pF92mQQ2TqGBweVSH350kUszy+gzEZaLo9Tx07IAiIeiWJ0cAghf0Cy0kgghHIuq8M5faYNIGGsJaxON2wOt5LC5bvIppLbjXgqgZbfi0qxiNWVJfnl+cNBpAYHsTZ7B9deehFhmx2JaAKr21k8+Ni78JkvfAXnrs9gPVdBix54wZAaNQJWaXHCxoSdYUNsBObxloePYXV9EcFwQDLL5dVFHHrgoPbQm7dv4cCBSYSCXq2xHrcHVy5cRDI+pJT7qfFpAauH9h9GPlsS2F7MF+BzuxSu9uyzX0cwFEOlynU+iMXlTQBO+AMDqDXaGIjGMbcwJyazzdbB5L5RHDlyEIuLM6hViyiTWcv73EvQ04n01g5KpSJ+6QM/rz10fXUVqUQcTzz+Dnz6bz6ldVWhew47UoMp2b/we8pLz184L39dW09WzHlKqSibZwQBufcRGOJ65/N7NI/5M7Kv+ZXAApuT3F8JPHOd4Tq/sbmhOVGoVDA5MQ2Ph8oEG9LpkoDVcr4Bp82NDu9bsf06aNXLhqXltGF0KAlLvYFKNidmPGsaheXRfoQswJ63o5jYlPRwlqqr2+P9EXTqBVUJKCT/lTYCPf9Lga99IFBzzgCrbwYwBcIa3MwwEMX668iaRt/tktLvInLqsflYBqw0EBybpwRr+l6w9KU2IVDGE13+p22myPcYq6z7BPaax7jrv/mmJ+oDn8Y16C4MZ+C+N1/Um1ivu/1X++OhsZCfqgFDdwOr5nf6UCgVC1Q53QOLd/+/PoPYDPS939GK2POV7ROG+2RXhZdZqUBwal1nTWwIuF3t7WJb2h2ab9xPGJrIZjzVGJR8o92E32WHrUtvZwKT9DSVm4AJbuK8sDJo0QRQ2plQpUakYR4bkLkXJiawsqu1Xd6mPUC0n312z0LBIr9fBrL1Bt3MjZ7/uEDOnmes5sOP2Qr0QP17A2tCt3jtih8woYOcP6yluZfxctuCik3t1wd2tbHzZ2R7MjCrxziV2oEqrl1zlWNs4Xzk2KhZYUKW9N6zfutZIfTB8P4c4HtCRQKzGdq1EhzdFtwcw1oZzlYTg9EI9k2MGlscSxdtmx1Nhw1tnwcr2TQ8sRgiw6NYy5bwje+8jNtzS/D4fFp/Wmw2EhS0WzG1f0qMfQHtJBs0af8zgIFQWIF0W+ubcFitsgtw09qkUMLK2qqGf3x8TPvrnZk78iDlu5hMJQTaSvER8MkygGY8gZ6P/uDQIMZHx+Ais7fKvAPOt7bk/AT8hwaHdH6LRmOqA9lUIpGAY0a1GJtNHCPWsfzkUBNUZWOKORT+QBBWmxOlUg3razs4e/4iIpE45ucXFbpKwJ1M21q1rP09Gg5iet84DhyYxvDIINx+L+rWtqwh4qEwmrRz20kj6PUiFPDh//u7z+Pxp96JSCImlilrDyr4JgdHsHTtNu6cvwpHvY39I+OyftsqF1Ekw9sKJIeHMDo1iZali9fOncGxB0+g1mxgY2tT7wvJDa+/8prOkWdee13KkP1T+3Tm3EzvoEPP3z0sYG8E9kZgbwT2RmBvBP41RmB1c7Xrtdngc7lhZdBTjdLnlsAtbXatJnI7O7BI/kGfwq6YTpTa0X8qu5OWNyaBTX5lp347k1FhRBYUg0vylaqkUAwBYpgRD9AshgiaUvZJxpLsAOirRpkvg1X8PsQHBuTRw4RHBgY0u1YUmVJstSLAkBJTFaqoZmXgcLoljyZgRx8hFl2UwBHIXFvfEEBKP0CawvM1EFilTJAs2z6IR5CQoCcLOQMaGhZCv4vP36M89Otf/7oej88bG0zgZ3/x55EaGTL+SSxKeQh22HUYJrDKot/l9hhglR5HDSOn6dI4n5Iy2g5I+gcV4fTCLBSKKi45lmIOtNsCnNnxLRXyGstkPKZC6ivPfA4/eOFbKqBMIAcQCkfENCY7h/6rf/3Xf413v/vdkrn/9m//Nv7sz/5MHq79jyNHjuDq1at6vb//+78vYJWgKwuVw4cP4/HHH1fAzuc+9w86dLGwZ5ebNTyfh2+DQNQe24XeTaqayTQUk5Ueq+S+0Z+PoDdDlVx47rlv4aWXXkE0EjZjRNaaWGQs8A2j4tLl62JORqMMdgogHA3JW290JIn5uRtYWZ2T52kg6IPV2kGpksfNG9dw9Ngh3Lh1VZItsl0JYlLKxQKS7GMWrkxjZ7HJEJdLFy5j39Q0ogNR45XarGu+kB1KsJXXQmYrD6H0JDWHVYLMDEZhKuyQitL1zR3A7kQkmkKl3EI+W8bmZhabG1mFhhHQaNQZ0FLF5uYa5mZvIlfYxFvfdgrjE3HE4n7A2pCXF0O/aiXDimFxSJ9CXsfs3Czsdg/27xuRf1ieAFwhJyuAZDImkMvJOdhlQAH9Yt3yUayUGCoWEjOL4QRkqS0sLGGI0rWFObGIbE4LvH43QtEQKo2yrCgefORRlMpVLK2swR/gPTqA069fQWaninbbIVDVauG97ESjyi5NBz6HU3YijnYNyYALDx2exkQ8BB+PjfUKnCzmiTywUG80cOPmTc3xVCIBuxhdgMfp0jwz4RZuWW+4A36tA/xkwm4wNoDU6KgK7LXFRfjaTZCv5hRblYEiPLzRA84BssfZnijx8Ot2IjI+juGjR5Ep1VClRJFhChar/CMJPtJDsVmr4Pvf/w5ee+MlAc9Oj11MyIXFFYHk7bYNLjsDxOI4fuxBHD92HH6ua236ldJb0qu5RECC0nF6kfL9p41AMjmEH3z/B7h67YoYnuM86IUDAh7J7EtnsgIth0fGkUoN45vPfRtvnDmNX/rgz4sFS0+6TKaIa1dvYnZmHtlcXtLjbC6NQMCN48fvx/bOKvweByYmRhCLhuGQJJnhHm4drMLByF2ZMAFJ3hs8yJbKBeTyOY17OBoRGER2CBsiBAl4QD9z7jy+8uxX0VCCfFOgPu9bhoUEQn6EIiGsra2ICc37c35hFhtb6zh8/yGxqW8TGB8eURAemXCpVBIzt2ewvLQM/5BdDM2AN4hoYAAOiwvJ6CCOHjqByeEpWDt21EoN+N0BBU6xWcE9iwc6Mn/4Wnh/03OTIAHXNgIRpWIZ6cw2QoGQwNZsJiPpYDGXwze/8Q0kB+I6CD/5jidw5MRJ7RErN25IWuqzWuGn3JnMQwJLFoL1lHeb+cjWDlO4rS4XbF4PLG4nuh4X7G4mfbMbZ4U/EpKX6PVzZ9FcXUPC6dGecGNmCQ889FZ8+E/+X9xaWEeu0UHL7obF60W93UK920Qw5EWzQ//vJqIRDyIRHw7sp1T+Dm24UWtW0bW0MTw6jJnZW2paHDw0LYCPB36+t2RRTYxOwu3ywecOYGxoHAemD8HvDiLoDyOXzur9OPvGGbz88us4cuQkIrEUzl+4gWKxAYvVg0q1hfXNbXlFc5zp4VpvlFGvl2Cjz3WnDo/LjlqzQlNHNb0IgAZ9Ad2L73rySdkBbayvwuv24OCBae2r3Nfoc90P3qNslEAPmb5LK0tSoxBEkFcpILkr9yO/33e3EcomhdtDX2mGxXWkKuA839nZucvITCQSAkDT6R2kMwy3bCjobHJiHzpdGyoV2rHUcev6LCrFtjxWLR2r/DMJiDXrJfjcDjxwaD9OHT2MiNOBTrEAS4uKjbqad52mCeJj7cSv9GGt1+pmP5e1KAEiYi8cL8NA7YNy/TVPoFLPb9oo/X+cVWhgw15SUU8Wfg9cZO1iep0Cn/S70tz/GFuTv0PQXdLrfsAT10u2KfusWMrTJSs3bFZzLxlbgT4DV8Bq3wqg72Pa+7qbHSowlq9Lnq2mAvlxm4N7Fgh9X2zJ1nss33uAMsE7488qO4CeLe29WrkPhd4TrhuK6245sJHA37sQM153bRh0b/e+01fDFjWhPd1eboBTtU6zQTCJ1kcONZwr9QaaXQMw1eoM62yrtqFHrwL0Ok24bAzeaopRaRNzVTwFtLu0rKF1jUOMXM0XKixk02BqXlN/mFd7j9Hbt5S49x73x8MA0yZIjUxaY5Nwb4zMw5rfMXVcryF+d75wbAxLus/gJUuViqv+e9O/nr7thGw/uwTgdeE9Kw6+V2bu0xLCKJsMKCs/dFoE9EOw7vYJzJt7j/Xatx0w88+wXnvNg56fLs8EDLHzOG2wtOqwd1lvdNXQbZcKeGB6H+KhIOwWA7q7fD5sF4twhUOocs1pNOCNxZGc3I9by9v46nPPo1ApI0fVQbcjAJE2X8FoSDYskUhUgalbm5tSXlAByL2tXCyLtOJxuUXG2NraQrFcEjmETR8G+HFsqIwiE5RNKJIVfLTu8XtRrpRUmw0Np8TiZwOW6ougN4CAwy+CButmrhVsqrKJzpBXWqjwewLMvGd4v5L1SkUN/23UZ+bnXK9oc8X3zR8ksMomBP+/C7duz2J9Y0t1IsM6K1QWZbM6p9G2gGGp/PfQYArT+/dh/6H98MVCUrMFqBhptlDJFdBhQysaxfMvfBf77t+P0akJWVCx+VMrV3FwfApnXnwFV18/j2a2iIQ/hFAkCqvfA2fAx7g3hVaNTk4gVynh9PlzeOLdT2I7l5HKgeG3rMFvXLuuGnJzdVU+q+FgCAPhCDLFPBomCWLvY28E9kZgbwT2RmBvBP7lR2B+YbbrslgEXrjIQmCRZHfC5qTkugn6CNUr1bvsUh4MkvE47E47uo02luYXBOSxwCyXaxgbn8Dc/LwkTyxO6ctarJQlm1eH1OnAQCQiudLK8qKKnkgoKPllNr2jDY9+OGSwcGNcWlwQe7ZQKqNATyBvEJU6wTyTIG/kRSzOjNSe5vDsWhrGhfFkJEOFzKp4PK6AJQKX7LSyAAwGKUds6ncVkkOmLQFTStXojcXHI7uSLAALu/xNpW+/8cYbet2j42N44PhRjEyNIzUyrIKL3qr0g2RyQdfO1GemBJDx6Op5FPGQZTr/7NLy+VgkOSTXs8ivbiAeE4DL36HHEJmKhXwe42NjGpONtTUxE+jbFKfkJxrB+TOv4sb1S/LHG4gnMDIyjj/7k/+ED37wgwJReQAlu7UfVEXPOhZUf/mXf6mf/dRP/RTeOH0OuSxDlCICUunbygTly5cvC2SlT+uXvvQVJYyzAObf0wuK16LDmuT/TF6lIb6RyBr/1XvRFARgSpWqwHvW9F/+8rO4evWa3h8CfQzQoU8hC2gWywTLz5y7pMezOugh5ZD0nVJP2hp0WmWsbyyJvTc8nJIctVoroFCkX24Zc3O34PE65M/qYyBBq6YUZ3pPUS5PxhIP4n5fUIkQLhfBikgvzIOH2I5AGIaJkcHK+cTX5feToWh8QelryYZEbCCOoaFR5AoVWB0+BTxVKw0sL65jczMNdO3yirTBLuYcgdW1tSWBItvpFbz9sYcxOZmCP8jQrgbarRrQbWJrYwPbGxtixCYSMbTaLTEGCBCTdceBzGbSku7SA5cgg7HoY9iAAZE5gTPpApYWtzA+Ni2fVZ83ADKRGNxCFiwBAafbDo/fDafLhkanjlKthKvXruE9P/U0FpZWcP3mHQwPjYud+eIPzqJZJ3TpphgaNosX6HpQKzcki/WRGUlBY6MMD+oYjwWwfziO4ZAfiYBHwVWWVkPX7vR6xYom22JsdERMUYLKtD/g6+LBi2FR/lAQlWYN/kgEeYbkENCg9JQHCKcDO+vriJCZx2YLD56GUmgOXvTAs9pQt1pRo3wyFMLQoUOw8LHqDQGuBFcocSbIwPMlrQCWFmdx+vSrYj8HIn4xtr1+vxLDZ+eW0GpYEArEEQzEMDG+D08+8U55LJaYgut2YGx0UE0crlGtdlfBVYR8GZLGwxibOHPzs2KqpgaTsNuBAhPTw0FkswWsrmzA5wtjauqAgPDXT59GIhVDNpdBJsv5W8LMnQWsrW+JjcLDmNttF0sxEvFiaXkGj77lJEaHUwgGvFINUGnAsZV81e5SA8fr84pRxcOzw+nUwWh1fQ2tThvR2ABCkbBsPLgm1ptNvZal5RVcvHRFa/F2egtXrl3QfcrXQRk3mUk89LARQqB2dn4G1XoZU/smNYevXLqM6akpWRIQMBhKDWJ2Zk5eskP7oiZ0xO5C0BtCyBfGxPAU9o8fQNATgrXDO8mBgCeke5LNKPltdztiEunQRtk9D/RkHzNhnD6xtYYsF3gPToyPi/XINXhuZgbf/uY3QaNwj8uFt77lUZx66GH5X59/5RU0qjWEHE4kPR5EnS7ZC/Bx0/m8mkUOptNb7QqLYYAhfYAbaEvu6A74EIyG4Qv54fS6xVLaXluDv96Ap9nBznYGt+aW4QwO4CMf/yQ2ciU0bW7UrQ40OFfZBLS0EAz70GxX0GpXEAw6MDqSwMhwAuuby6jWSwiEfWINU3578eJZ7JueVKOFoVI8uJPBxSCngDcAryuAeoVsOTvGR6Zw8viDCPkiyO5kUC2WsTS/jI2NHUxPH4LXH8H1G/MolVuo1trY3MriztwCVlfXJVOl1ynn7fLKHBaX7iAU8iKRGECxnEM4GtRcymR2MDI0LEns1PiEwN5CLotmvaE1a2lhQQ0tSm1ZLzhdToyM0H7FjdWNNbHEyd6mDQDfZ+7ZBEgJvtHeh78ndmCVIZa8tyJiJnOOE1zlWs09kHs3rWbazSby+az2JwYkWhxOJOIp+VpSaZBJV3Dz2oysXLxOA6wSTGcoXrtRQcjvxrvf+Q48/vApxF02WIo5OLQvtvV66bHKAEECuLRUYj3BBmMfCBVYJmZfR8w+hTpKGESg9R6AxcrvLnNwlxeowNceyNVn7/XZrGrcChglSNeTzPd8S8W07oG4RLf4/xkQSJ9Z1hqGhWqYXbz3jR7ciiZVA+3OXWuBPsjbB+T0Wnp/v9ujlI/X95A1X423LG2B+oBq/3rvgna7kNa+/L8PyAp0640JWYMEpVlh9DiYPaD2TYa0PVbubhByd0V9jy3LtpTxTe3Dq/Ix3Q2qgo18F42c1SzjZttq0RaAAa0G2OJ6RHubapc1pE0BaWwwc0yVlI6OmoohnwOdagmWVk3g6l2vVb1v9HMluEpglUxT877IWknA9L1gs91s3x8DsftJrj3wURYl9LrvAcZ9ULsPLv+49YR5r37y4x4YS+k+G1wGgiU4em/cDOTPsTTMWoGvfPHyxOU9wscnP7f3OnqkaAv9yPt2EponPQB/l9vtXdZqz7ri7nX32dr0vHV5Ua+U5U/rdlqhPM5uE85OCzGfB4ORMBjeS/9PZamxZnU4pFpxBYLIkoxhsWBgfEq+1y+fPY+zFy9hK7OjeoMNMqrxQrEoIgNRTExNySbszJkzAgq5rkVDETWOLO2uvK3pE91q1REZiAgwZfYE910y8/nesunIRj5rXIK1VEoR8OQFjo6OKIeA7Fiu4cmBJCLuKJq1pvY+rn+mmcSGU0i1O9dAw0o1jRCujwRWuRYZMNyw0k0jhxkKDrFEmYXAW9/FAKtSBatra9qTM+ksNja3UK3UcGB6P86dP4toKAy3ix7UhmX79sffhhOPnEKxmNXY0pKpVa2jnMuLNLK0tgSH343E8BBi8ZjUhST1HJycxsvfeQFX37iA0sYOHB3W+UHY/B6cePRhFMpFxAcHse++A5hdmsf88hLe876ncPP2bQV80f6AgWEzt+/IcoVs1Z3NTRFXCDKTud8kkP8vf5Tee8S9Edgbgb0R2BuBvREArly+2LV3O/C5PPA53cYXil5hTsbNmJAAhQ7p4FFSsAeDTxRIZLUp/Idp6iyzCsUSjh07gfmFBbGymFxJ30v+DYMqaKhOqTL91JjYy6RrBnp43E7JLCulkja8wWQSh+47oI41D7qUBO6ks0gXKggMpJArlHXoV+HFDZu+pfIL8ugtbbR7oVNWq6S32WweoXAYkWhEhQsPV5Tr2G0WFR+0PhCbqVdgEOTgga0f5sDn4fcsPHK5LF555VUFaRAQffyJx/GOdz2Jle0NpVXm+Rooi+cJk51gmwV1shScZCvRj67HMiD3t9sVaM3rYfKs5FD05GqZ8BgazhN4o/chx6JQyGEwlVI3nNfMcBwy6ggiMOyLqcyRMP3onGK/WmwWvPDtf8az//R5HT5HR0d13ZRJPvnkk/j+97+PP/qjP8If/MEf6Fo+8YlP4Hd/93fx9NNP45Of/KTAOBZqfUD1U5/6FH7zN38T//iPXzPJoZJ5kV1g7YVZtXp+WSakg9IuFsyG2dG/21jdm5+T8ba1tYOvfOVrWFxcRDAUhsvlRbPBlHUyPow8MZPN49atWRVsTrdD3laUTBWLeR3k69U8fD4Xjhw9jOnpCTidFtTqJcQSYZw79zq2dtbg8dgwMppCMjWARrMilkCpnFchWa2WdahmAupwatQwrxX4YQI6CP6QLUA7BdofCHjvGgCW72e93lTgFuVdLqcbieQQ2l0HxicOw+eLKKDoyqVrAiBSyWHcuH4Tbmcf7GxjfW0Z169fRDa/hf37x7BvegThiFeML1oBBPwezM7clO8u/V/JZCRAwg/ek9NTkwKfCbyTFcVinJU1WVgMACOQYJoCZGBRLr6FiYn7EPCT0ezRJwG+mzdvamzjyQEMxCOSaW6lN1GqlrC5s43HnnhSXppXrt3Evn33oVrq4oXvvAG71d8DVF1irFoJrFYasHet8BCA5K3QLKOR24StVsBkKorJeATTw0mMJWNgYye9vQVvKISVlVUkEwkMp1Jo1muoVkpizpGpQxsGho4R3MuVipJT7xRyYgbWWTBzHWMAV7EARiK5CazyAMrDu+afVaApj7Yk1NYddnh5Xxw/gVyjgRqfh0x7C1OZjf8hPc8cVuCll3+AW7euCSQMR4KG6WO14ty5C5ibXYLV6kY0nGLGFQbCA3jsscd10KAUmyzrRDwi70geJMn65fU4HW7jl1uvI56IybKBAWw829E+gPc+2bvZTB5rq9vogiAaLQaSeO2117G8vozrt64reIyk91KpjoYC0axGfu9zod2uIpvZwPLKLP77X/23SMTCcDisWjsof3S7GLBFENEj9hMBLd73ZNOwccXmw/yCCXQbHh1FIpUUUEOGIpmDBAvYUKhUycID5hZm8O3vfQONdg0jo8MCy+hJ6/Z5ZA+wtb2JXCGjOUpZIxmEZKxSIknbBV77QISWJx0xTyNxvxiMZLIyVIms1fGhCcRDcVjaVjisToGtXrfP+OGqEeXWfUrAhcCqsZkoweowICgZY2So0084kUjqwEU7j1w2p6CRa1evyuKG10SWy/GjxxEKBPHC88+jWChiKDqAwUAAqXAYqVgcXp8P6xsbYvL6fEEx+mqNuvZPBixy7S8zkItgv98rGxOCNGQUcR1q5QsobO8gvZPHZqaAmZUN/M3ffQF1AsYDKbQdLoW0BWMR+boyCM3q4J5HP9QSIlEfDkxPIJPbQqNdFfBKf2TuvWSf0/6Bro08SPMe8ns8ouAVsnm4nbTuaKsRkhgYxE+/72fFzCzmithe20IhQ8moDX5/BMEwAUwfrt+ax8rqFnbSedy4PYu5uXkFlB078YBCquh7PTt7HaGwD1NT47Jk8fjoidhFIZ/THKO1wvDgkGqJUqEoKyCNRaMpT0DuGdxD6K0qkBVd+axr7+6pUfg+EyylxyrXaFq8cK3rS9PLlaLm8soKa5Sq7ET4WNzX2eglsMo6oF6rqTYgaEuGIRtsfn8Y7bYdqys7uHTxBkr5OhxWN/XZAt3JWO02q/B67Hjfe9+FR48fRtzagqOUg9faVSI15x1Zzw472Xhcg9ryYGQ9Y0AwAyYJeOoFWEk6LgDQrnna9yztA4t3d9EeY5EKkN3sUwOu7mIs3mU/Gpm4PDUF3r6JscoZopTwptYDgY+Sg7NxTcatYRv2gVUBUNzbCaL22JLiPiq8yihTdgO8Pybb1nNTekwwh//uKYJ6gKsBXc01CvQTk9cwae8CuQLrWJ8SFDb1n5omPYfPn3h9bwYHe0Bz//cMuGiej3OP4HGfkanr6QVFCbyVVN9YD9i0prhALRfrtnaHXqBs/BoGa5sp7JYuqvUa6nW27QzDlExmEFzzujA5nICz24CtVYetXYelbZRSslGSTylZwvT9JtPUWDH0RqZXW/UtAe4FifWb3OY96I2leaO0d7HxQ+4rr+9eZbYLpN1lPfFf8/A1E8RiiBhdByNKYenwfTQM2N4MMkFS7E72GL99IM8Aq2wmmMCuPotYuKy9q9rVsCxZJ/M9IQjbC1XrsV77P+977RpgtQ/qcqRten9439VrZfg8Dnid9H1vIeR24MDYCBp53q9WeNlMrTdQr9YwOjEp9QxtGGgZVJOyxQtXfAhVqxWXrl1HvlKGOxhAJJlAfHgQQxMT8ncfGR/F+QsX8eUvfxUbaxuylqHzQCIah8vu0Plhm4xUj10BTgQx2XQUYSWZ0N5VqpSwtbOp5hCbswRUGQB47PhR1RBsNhUZ4tcFRpIjaJa6avjkcwUxWfmY1Qq99gdkY8W9jX9HwHU3Y5U1pCljeiC9LEsM65cKD7KGub8zbIuqmQIBYK9XzP6ZO7PYWN/E8WMnBSIPpwaVtcGATSoTj586hv/hf/pVZDJbyutwct41WmjX6zpTlOsVNCwd7Ye0dmp122jX2xgfGsa5H72G1ZkFNPNl2Bod2bnlGlW87cnHkSnkEEslMTk9jeu3bqDRbeHhtz6ES1euolSpIJlMSfVz59YtqV72TYyjkM1JhcgGKtfUNufX3uF/bwT2RmBvBPZGYG8E/jVG4EO/97vdcqGIp9/1Ljx47DhefPVVfPeHL2Jq+gBGx8Zx7uxpLCwuqMM5PjaOn//pn8MjDz8Mr8swbgjSEZRhJ5BMvuMndqQuugAAIABJREFUTmgDZlHEYB+yUtvNukCh2EBChv0sidnZLOZzpjDvtOG0EXTsoFGtIuDz4fD996NaKqr7S4AikysgnSvB4QmhWK6paCAblkWizP5bbYyMjgmIS2dzxv+rQ9/BAkqlMoaHR1CpVVEum8RpGsy7nQ55/hXEaGWRYXymWKiRceD1eHQg4+GYzEYWJQSRb9++jR+++EOBnW9/xzvk8ZMu5TGQSiKdz0lCS2C1y6LQZhXQS6CURTIrGQKoZDnwwMBxYFgWJfSsL7nxk9lK9iBl/fzKQ4oSxoVOkgFjFUOU4V/sgJNxEw6FdUBkYcVDHF8jr5nd4UvnXsfVy+cEwgWDYdkr3Lx+CR/+8Ifx7LPP4sKFC3j++edx6NAhgQzPPfccjh49iuPHj6sgYyDWL//yL4vReuv2HXz2b/9eEm15qbUNmErwXT539CLteccxndscVu5W1SZV2GY3HXSrXd63Z86c0+MRFKpVGygWqyqKKanj2K+ubGN5ZUUdfBaZLD7ZwSeb2mJto1LKweOx4y1veQj7picESGaz24gnQrgzcwP1RhFDwwNKx6YdcCa7hVqtJNCBYDXHlKBPKBhBKBAR2LS9vYOdNGWuxsfuyuXLChAgQM2OPw8Q9K9y2j2wkEkZGUB6JyfWtkJswkm8592/gHA4qeTtxYVFbG1tC5Cu1RsCtSiDJuuWoOkzz3wei0uzGJ8YRDDkxoH7JuUZm8tuw2bvIr2zjmI+g6mpCQWusAnApO+dnTTGx0aQ3tmRXJksOwLCvGZ648YHYgbAp2yZjL5iDfWGFaFwAi6nDzYLk6A7yOeKkv3xDMSAoXgyKone6vqygDCby4WJqX24dOUaFpdWMTGxH+nNMn74/bNwO6KwWgjWkB/qBjpOtGpteBxOOCxd2MnEaVXgaJVgqeaQDHjgbFYQ87kxPTqECQaCOXk4NUnLvDcDPq+sAGht0CLwSL9Sm0VgVCgaQY1yb4dNbPgmD+k8ZdgpSXbr9+3NOlwMYOIcIqOIzJ+uVb/L4KoSfQfdboRHRjF67Bg2CgVY3B50yGoUA55pxXYFadmsbTz77D9haWle88Tjc4vFlSuUcPvWjDxSnQ4C1AGUS3V4HW6FRhAgPnH8KA4/cL+YtwR0XJ4A7HYXyqWKAEmCPWyu2B0WMYQ5J1qtmpoWXq9bzPb0TgblUhPdjgMeV1Bg2Fe++nVcunoZ6QL9Qykb9KJc5r1TQUB+aiE4HBZUqnmkd9awvr6AX//1X0MqEYHTTisVep0FtO4wgXlidFxrOdfRQDAgkFAHlDu3Fbo0Nj6OY8ePidFDtgqDAgkecu6YJgQZfnWsb61ibvEmbty+gmanofdrdW1FFgA0AaE/MO9d+mUSSGMTa2Vl5a6EmwdCysB5PxEw67Sq8Ht9akRQPJuKDWIgFIOD87bWhtPqxEBoQOsf13nOewJXVBYQEOJrINiWLxclxfWHwmLJ3ZmZxfzcHE6cPKl7mu/FzvYObt26hTdefx3DqWGcOHpczaHJyX2y+fjGl/9JTZcjhw7C57Ir2IoBSCPDo1rHCfrRPzO9k1aTgwqEWCQqcLCQywtAJ3uRCz2Z4QyJJBhIxvzW9g7K9SaaXTtOX7qGL37rOVgcfoxMHoArFEaxXkOI1hBBDza2VuENuOByM1yK4GkVb3n4JFbXFuDykN3Wwk5mS6D4Y489inRmS6F+ClVJJXXwXppbQGY7A7+XnrthdJoW+D1BvO+p98PNwL1KAxtLG/Ku9XqCaDSBUw89ilbbiW9++wXcuDWHfLGKmbkFrUG8F0+eOooAr29zWdYTA7EQjhw5hDuzNwSuyjLG5USz0RCwylRsql/y2ZysGNgcbDdakuZz3+UhnmoNNr0YrKdAyVpNawRrD+6PVDnwHlpaWtAcInAqBrbTIc9Ayl4pcRXg3mPu95lbZHJlMmm9L/R1ZYL16vqmAuJou2GzejB7ZwXnzl1BrdyCpWMHESmG4HFdYxic3drGU+98Ag9MDWPQ3kK4WUFQPVX6TBu7Hxu9JJV83VL9wwahAA2JvvshSSbtXgArgVU1rk04j+xzer6Sd0OvesAqa4HdKIFA5R7o2AerCOzzU6xV0S7JSDVaeGNjSTCFfou0KuI1EwxjnUKginUZwVMT/GciliyG2afAqx8HVgU6tlvaQwWw9bww+9fPGk8qFoGpBNf42ZN47wJWdwOe8r7vAYR9tmu/Fu6Dn31wVRWSrBIMQ7IfytQPYTL1FL2JjaT87v+/a69AX+mmAij5OwRQ+6Awf98AnWxTWJDO5ul3glbXhlK1gWqtCZcvAKuD+wOH0C4P8Lq1i+2dtGpHrkW05yGLslHOIx704vjBaRy9bwJBpxXWZlXMVTKd5fPaY6nSDrXOlPZ6Cy3uZQLpjacm933eE1rz2m2tqX0Q2tRoBHzvAdN8x+gzXlfl05PW916/cZToqYvIGHeyTtslwe97uvbmoyEKOOC0eoG2aRAosKpnSWEAWPNJoM74txLI63vum3dScKx8bDtoUjditeh+ZyNIrOvea+U3IjqwOaGxMa9P86pnA6A6Xo8o3xWt7W439wW6sHQQ9LgxPpjAgN+D/MY6bM0mQi437PQfLZQxmByElZZfpZIathaXGw27CyvlCjwDCYTiMXQdNgTjcYwdOIBAPIbY0CDaVivcPifOX7yMZ575Kl55+VU14kK+AEZSQ1JksF6v10ooVLKIJ6Jau7g+sZalooWAJseO6zVDoDhOnP+dTgtHjx81QYtWaB2kMm0wPoyFm8sYG5mUdzatyjjHSVTgejc2PmJCYEdGtDZyXnBN5F7V96Xu5xhwvnMv0v3r8SCeTMiuhg33bz3/PHKFgggZ9913SIqSF198CWMj4/C4fbLqmZ+bx/oq/fbrspL6k4//3yjk0wpAZjBVh8HGDG5zOJAr5eDwupVFQYUhZwxZt267E3NXb6BTbiDg8MDncKve3y7mxBBuW4AIvbFDAaxvbylIMzGYxOrGusgFZNomEnEsLS7i3NlzOHzwoBrzvOfZsOUca1v3GKv/GljC3mPujcDeCOyNwN4IAPTY7BJM+9tPfxpf+s9/i8OPvQ3PPPMMPve5zwlg+/jHP64Edf4OP777/Hfx3Df+Ga1yTRs4iySaudMjZ3Nz08ilrBb53XGjy+xsoZBNo5TPIR5LwuW0S4ZHhgmLRx6yWP6srixLnsqDVjgQVKHkd7vxwgsvyAOPXkmVehstiwN2pxup5JABdenpSVaIw4HJqWkVw5SmqvDoybHS2YxAS9oTsJDhc2czO/C6XRgeHlKXmsUMwU8WZQSRjR2AKdJZrBAsZWHNwxs/Pvk3n8T4yDgOHjwEXyiIwakxeMMBhRZRzseDh1JM5VPbgZ0sQgVSsKgkgHLv0MTCkEwdgl88aLi99ArM6GDJIpmd5X7oSDZt0pKNpNB8EugL+Dxi5ygQSyBnS3JJyiPZ9WYnmkmqDBfg63v2i5/BlUtnEApFFOr0cz/3swqtev/7348vfvGLAlTf8573yE/0lVde0QF2aGgI/+bf/Hv82q/9j7DbDWjKQ5cBVq1iElGuzwMhbRT6wQpkDPKAJk81hRVQlmvkc6dPnxUIQbDQeGxRUtdBJlPCysoG8rkSbtxckMUDD+Vs//PQzK88XEhSZ+tgfWNFVgCjY8PM08V2ekOBPYPDAwJYLVayYNvweMkE4sGRjLYqllcWxRQkWyCVGsTm+vbdMecYG+mhRbLOvqRqdXUN1QrDT5Kw2wwIS0k9AbZyqQq3y49UchJPvuNn4fMNIOALCgTgnN7Z2VbB63E7xCik9+vm5ipefPF7+NI//gOm94+hWi8gGGRoARnJdiSTA/D7HGJM7j8wLc9X3kNkJpOxRdY4DxscXTYDGFKwsbEhhjUBKb4X2UwWlUodY+PTaHacYr7U6wzLsKNeJbi1jlOnThjrCydljjY0mjWsba9iaWUBU/v367C4uUXmJIHZOO7cWMb1S8vwOGNAx412i4a4drSaNHPsIkIJV6eFRimLbr2AkKOjz+MHJmBrVIBaCT56xnq9Cj6jJ7AOFvIbtsDttKNcLAhgTSUG4HSQweaGP+CX512z09JhijLrDlEbG9nrPHA2YG+1FZxFubuaGF2bgFVyhiqdLoo8MAVCiE9PIzIxjjSTcN0e1ElG450qfzEriqUC1jYW8N3vftu8dx63whYIQDJUKpvJyYeMcTaVUh31Wgs+p1d/OzkxjqNHDmNifFTy65GxMRTKDUTCcUlCuX7yng0F/SiW8rRjFhhKblK7bY69lKAXcmV0OjZYuvR7tSKbLuNP//zPUWnUBDK7PX5Uqy2kMwSoirp3k6m4QK56rYid7TWFHD3xxNsQH+B6APmhEVgl4BcNRwXI85AcDkc0hi8xrGwwpTnGtXF0bAzjE5PIF4rydz16/KQsA+SFbLGKEZLPF2CxtbGwdgdnL74mUJ5spFq9guPHjyFfzApMrdQqyJNVTFCxVJDckAc9rs0EaXk/McGYlgZRv1+Jx5zdXpcPxx44Dh9ZlhX6VzIcyCSUc40he5+SfnrYEcDlodTIktsolCuo03YhFkeuWMK5s+d17zz+5BNaAze3tvS8czNz+MpXnsUjD78FH/zFD8qDNZvOyu91YXZOFieLywsYnR5FLBVDKpnEkUP369BmaXUUfLVwewbpjS24LGRrO+BzuGDrdAX08ysPme2G8durtxuodFpIl0so0wLF68dGpoDPfuEfsbKTgX8gAXcwhDJDSUI+WN02rK4twem2IjLgh8tJP+o2HnroBC5cPI10dgMDiTAGh1NaI7d3NjExOYpqleA/G1pOrQXzd2YR5LrkjyIWTcBhdUnOe/TwCYT8EdTLDTQrLYyRHRwbxI0bszh27GH8l8/8HS5fu410toRypSGFBoNVTj38Fjz8yCnkCzu4dPmsvh45eggH7pvC+QunkcnuiCntcbsQjUQxMjQk4JkNQ3rL0gqE4Xu8Jq5d3M+5jvFgn83ntWcRACfIQtCLgBLvHe5L/N1r165ov+R7yv2QIFMkGpadBvdsru9cI9fW1uQxTrCWf08wnR7uBHHYEJ5fXMTo6ARGR6d0z83OLOPmjVk0a4DD4oTT4oLH4YLXwYZNG3ZLEz/7M+/DkckhuPNbsGfWEHXb1LQlsEpojP6DBFrlD9lqyTpHYFJPBm/8NI2/ap+92cNNTWNSMvrdQUM9P002jynfvRsI1PfH7PtvmkauNkneCz1gVXt2z4/SsNVMMBKZaNznCEjyw7DX6L9o/K3lh6qk+144EkHWtlpaPW9LCZvQbrM55hFAd68OMGAuAVzz3Hxe+nLTQqjfgO2V5D02ab9AJ1h4N3hpl4eqGoF9oI5ANJvzuzxm74GzBrDmB9/zvvS5P7b8X7sZrqxN7Kode36qPbCwH1JH/23uEdFYSr7/t2bncfrcJVy/MweLzY2aglxpVWGDzesVy5HsfjaeDLBqQ7NWRr2UQ8BpwYHRFD74/p/C0IAf1noZ1mZNNgFsULPBrNDGVgeNNpmmNjXr+++frrHPPu5ZP7BeJojZB5e5BvKT9YD+TQaw1aIQn3q3LYWQwD0GxNETtkkLIjKB2WxKSzkhUFmM3Ka+kpUstim9WhsdVEsEq/mcBqyWV7AsJgzoSVm5CQ3bdb09P9fdr4HNc6fXqfnEe1LvKS2zmrRRaOjfBFvZ6FKdKWbvvQC1vh+xYYTbZL1EBmVqKKm91eW0Sj0ykhhAemMVDtZ41RrCboJ4TmSpHNjewcTEJIZGxlCqVrGVzaHFRkEggtvrazj5yCMYGBpEbHQEowcOwOL1oNzpYiefhzcQkt3Q62+cwZ/+6f+DKxcvY3RwBOMjY9qjGGDYaTOEqYZwxH83cI+NIt4vBD/Z7CfQShIBQULu57QMmD4wjUathp3MDhokMXAuNCxwdL3weUI6c/GswvHg3snxoierPFzDEa2P/blg/MY5lmaM++F4/J7Bgh6fRyQNqlWe++Y3sbm9hQMH92P/9AEptLhPJ+JJzM8u4ezZC4hHEmpes1HPdYP1y+986DdQo8UFfaUZiNxqIcI6mN615QJCsYjuI3oQyzeX4aGlKtKrm/BYHIgHIhgIGo/VSruBF199GYlUSuFfmXxOzTyH2ylLIvq584zAf9OmjM2ji+cvKKQ46A/I5odkFO4jTdpt7J3+90ZgbwT2RmBvBPZG4F9jBJ555pnusWPH5B+5fPkKRo8eUfHyoQ99CH/+53+ubuXExIQOvq+99hr+w//2v+Mf//4Lkqhyw2LhVCxXdNihJJ+s0FgiLpCMwB59xZh2urW2oUMvGTMb6+uSs1u6XVTKJcksGchEYgf9hna2ttV5T8QG9Lv8mfxJLQ5U6h3EEywW/LIeoN8ai0j6FAb4OJWqOqv9kAcyVMkQHBoeRi6bV3EpWR6lJ82GbAeMR2zHpLW6GHZFlotJGSZ7ijKzerOhAoSHNAIi//zcczh58iTuP3w/ugwjSURhczsxOzuPKlm5PEQziZrMGQKrZBLanTrE8LDTP3CQtcLHZXAK045rjaZAZDIjKJH0+3wqVBuNmpi7BEIUikMwSenCxkeT/5/SVUocWUDxOmkwT3YYi6BSuYSALyCQmgBEYmBA7xnfp9dffgFf+Nyn7k6v9773vQq6IojFcSCo/ld/9Vf4rd/6LXzsY58QmCyfU0myLGIPkLHKwly2EVRLkp3TbOmQZrcQ5OgVb2LYWOFw0cPTKVsFjrfCSpRuS7YR5cnGm2ttfQfnzt+UdJfvA1lp7KiTjWYSZ5vodJgo7lOCOf1HAwEPNrdXsL1Dr6o89u0fg8/vYCYR3G5SJ1oYiAUQDgcEXlYqRXlVErCNhiM6SPDZechkkUlgm4d8Hto53/ianE4PPG4vbDYn3nj9HCYn96OYp5dwTsBio2bD1noTH/i5X8ajj75VclzOaQs5PzbK8sm2ZYKvBRsbyzh3/g0UihnUmwVsb60J+PV4nAiFfGId0Ed2e2dDBzOyAFkYk9FAoIQMuVAwqPmhULSuBankoJE0Npo6HHEORqNxeL1BNMDQITsK+TJ4Zg4GIgKXeLjia3d57LJJIDNuc3sdl65exdsff7uCahguNjQ8inbbijdeuYRyzgavK4ZOyyGf0U7LKusDmijEIxFYySwuZWEhsOoChiJevPcdj8JraaGa2UarVAJFkxJ2Wm2y+GATgWCElY2Xeg1DKQZZdeF2ORRcxrldLBfF0mFwhJ1J9RbKNxkkZOYkAV0GV3F+kxnFgKc27GjZHKhbbKjAAmc0itiB++CIRFFqt9BkU6VWV6PGBM110eq28J3nv4HZ+du9ue7QekdQpFiiZ2VTYFulXEO1XMXE2KQaNRvra9g3OYkD09MYHExqDRURzMZDr0tNHnahaN9BwMnhtMLtot0ImfNtgaz0hhxKDooRVCo20KgxbCqAZtOC/+ujH0OhWtbBJJMroVxmyNqADuK8n3hATaZiCPhdsFqbePzxRzA0FBO7O729gWDAh4mxcZSLJfkC0wKGTRTDEvTi/PnzAq3mFhb0eCdOnsB9Bw/h1u3beO2NN/DUe582rCF6f7J51Gga72FbE9VmHlvpFczNz2BxaRHtbhsnTh5FvpiDl/YClTJ20jsGCAsZVj4DBg19jjPBqkaEwuW6DuR2Mtja3ILX6cF73vUUPGT8FivyXaVkX02pqvHq5txgc8BLiWHQpzmt+WB3wu0NClxdWVsTA55NIALEvK8DwbAacq+9+prWmuNHT8Dv9WtN3d7cxtzsvH6fazKhpMMPHkFiJIlwNCzP0A73C3oINttYmpnF8swcOpUaov4AmpUawh4vkpEoHBYLKoWiZKfBgB9pJtRbgSwDRZptRFNDmD52Ep/+z5/B8y++iI1sHg3+DT0myGhzEtwiWE2ZuwNTk8MYHU/h4H378PKrP0Qmv4VEagCj40OaA3fu3EK5ksfk1BjisZiAuM2NdZx54yzuP3gInZZF3qFkq4b8UeyfOoiJkUlkt7OoFRoIesKIDwzC7Q4iGhtCs23Da6fP4/nv/RDXb9yRx6QYT/R/bdfk/UqFgNXWwX0Hp+Bykdm3jVg8guhAWNJ77lH0qmUzjsoXAvzcm8hyjARDAvXpk8cDNPcUrnXci8RcE8hmlCXcNwnG8+utWzcEvLLG4Dzm5/79+5DNZbVecl4QPCBwwd+nBQXXUq6Z+VweyyvL2g/ZODp24hQGoink8xWsLG9haz2Lnc0cnDa3GNJkrHbJuq4WgXYN/+5X/js8engavtI2bOllxJxGUcK1i2BCr+ejfZr71T3why3lvp+n8fQ0jFX96+5+LG7fLmbqbi9N7rN96wOx9PRfn41qvnJNNF6rRnZtvC6N57RCggSsGBm42LE9Fqp+1mMF3hWe6Dr6QAybw3z+e8Cq/NS7LXk283X0mZMGGDZhhFwvWQ9Q6k57mt2v555PZj893gyDfoefvXAsvhZxEnsBWIbZaViL/TEwCqReoFHvMcxrM6zePiBtHrv3PF3u0D32sElE6j13zxfUalMTTx7csKHS6OLmzDxeO3sRs8vrGEgOweL0olip6d5o253It+gZT39n0wxmE5Gen5162TQXLQ381q/9W0wmo0C1ANTLsLebaijy9TKojWz7Rpt9S+P/vdtf1ZSAxj6hz1K+G+Qk9VI//MzMLbF6CbTbbGhbjbfoPTsHk3AmNjVrO5EAerNRThJMoDfsUgNMc+CYP0Agugesyg6CbFrWgAzsaumcwIYH60l+sgnPmtrUiWTdNrSfk4GqC+r54dJmigBurV5T9gDHj+Bfn5igv5XXN2tN48Oq+6fDFr4dDptHCoZGuy4lzujoIPx+F3I7W6jJtsNi2Kp8jmJJPqCpeBK1ah3xVFLN/0K1hqrFirrLg+1yBaF4Ao++6wl4olHcYlM7GMQQQ7BGRuGmCqRrwSuvnsaH/+N/0pnDZaWHq0XBhy4BmW1U61kcfuDA3Qa5z+/TmkY/capERkdG4PV7VI/x9VGdJBa77mWGwdZ1H0XDCXRqDqyvbmmOkUhBpQfXQa5xw8ODmiv3vJB53rDLh59rKsdyN3BtxpbqGRO0ODs3g9NnTmNy3xTe9988jcGhQSkUrly+hvn5JQUfXr16A+16F6dOPoSpiWlZitDC6sB942g1aqiVi7Ko4rwXEaTRgC/ok+c4LQAYbMzaiAzcUr6E7Po2ytkCOrUGXDYHBgZi8MeiWFxbQSKZ1H27ubOpOesJ0LKAIZslKRRIiHG53RgZGcLFCxfx8IOnRDaQ6s/jRjabgdVhvKP3PvZGYG8E9kZgbwT2RuBffAR2A6s7M7OITe/7CWCV7I5Tp07puf/sjz+Gn376aQMyOl36KmkUixqLKWoC4ZCKABXxLJxqdaS3t3WQIdsyn8shm84orZneqyeOH1ctxcKDwUw3b1wX04z+kDOzs2Jg0o+T5NR216ZDMMHCdDojlqcpMo10lwAHPe9Y83EDZ+FG5iq9GZeWVlToM8yH7B0eclimsMBgMWEKtHYPMLTqe0pi+Nr4HOyUb6fTAiYvXLyIp556CqceOoVKq4F8oyozdUq+CMhQ3iI7APqStdryCaK03TA1DBOBhRS7zvwZCw9aKlCGxhCUek9GKNYqi1CBj37UymUxCnjIFyOhxes1TCAWngTaWLxwzAhSZQtkifmUVMrDDn0MeYrgYZi+ikTWyJjjIeriuddRLRfxpb//jFg909PT6oB/5CMfkW3Aa6+9gf/jP35UgCO9E/mcfP8ZUCPQUCwDsgRYQJmCmUUxWS/8PRZ0ZA/yvfIRcGi3JCcio5YMBBN0xcOQTUAPi618oYwbNwjuNAQU8FhAsJwAK4EtdqDp20tmJwsryqlJhqXHaqVaQK1WhNvL+dFEPBnGgfsmFKqSy28iGgsLuKTkPpvdwdWrl+T5x+/5OijZZDKrAWcMAM4DIX1UCYKTTRsdSODG9TsYGZ6A1WKXFJvMTa9rAJfOLSEWHcYv/sIv4MiRwwKEa7UyUqkYVlcXFayVz6eRzmwgnd7A8vIckoNR3Lp1Ff6gG8NDSQUQdbv0deVrqSISCUvezGvivcPr8nm8KpA5YGSTcG4NDCR0OLDbnPpKIN/rDcDtC+ngx0TvWo1NDxu8ngCCgZBYYGRKBAJe5AsZ3LpzDXMLs0jnMqC1WzAUweDQKMIRAvglvP7yBfjcg2jVnLBbPLCCMl/aW7Rg61oQCwfRqVcxEHAj4rWiUdjBf/vTT2EsGYG700Q9n0E5k0azQpavS8w0Hrr6wCoNS3nMHU4lxHgfTMYVOsZ7mK9ffoACZK0kSxhJqRhYDKhgWAzvDb5n9LSkNYcb1Q6QZTqz043g8AgGHzgMeyCI20uLCESjqHLOAlozeN/SVuHv/uEzuDVzs+fpTM9f2kdYNVflFdhsKyCJaxglzkceOIyrVy5jIBLGKQKSB/YrJIlBGtWGVWuYx+XTvUgPV14nE9XRJQjTEajKZgH92Pjeelx+VCsMdyAo4Uax0MDffeEZ7OSyYl+SHUWpNi0BkskhbGxuSHJMW4yJiWFYLA2EQm7snx6F02bB8uK8GlkMCSQgn8sWcP/9h5VQTPYS70OGlZHZT6YKZfmTU1MK66KdBeV3bPzwkMt1YnhkRAxAPm9yKIZ8eQuNVgmzc7dx6dJFOFwODA4l5YnMsDWv3ydQlmtVcmgQs7OzAjrJNhGz3WLTAU6gUaEleT1T6gmePva2t2ucW402PE43/B6fLFG4DsbjMR3QCd6RbRMMUVZpkqPpM2e1uWV5QbB4Y5PA2zRSQ8OybSCYm85ksLZOKWMTD516WGsYLRvaTYYYZXH50iUUcgVMHZjG2PQY4oNxrY9cb31ul0BYNq6K6TSK6YyaC267HRvLK6iXyxgdGlKDhoGNtXxBc35hcVFWMYVKHfVOF6nRcey7/wF8/otfwvdffgUL6xvI0u6lWhaoOpCKq/GH+pznAAAgAElEQVRhtXNPassCJZmKIJGIiMlqc3aRHByQ9QJZ0MViDrC2dU9z7Dlh6XM6P7Og4JF6han1Vlg7DrTqZMm58IH3fwCZrRzalS48dp8Y+HaHF/5AFBabB89+7Vv4wY9eQTpbVINMYLi1I2C1a2nC4aJdixVerxNWWxvjkxzjqFQODK+anZnF/ulpBTeyNqD3oM/rl5SVHuJk1GZlnUAFh2A1Mdn7wZLcy2h3wYZfn623uLigNZsguZpOOUpt6WnMfcjUAdzzuJ+ykcpmAeWxZDcx3ZrzXWF1NjtSgyOwWpzY2ckjvV2AFS7M3V4SG8sJhwLx6LHaJDDWqeF3fvPXcXg8BXduDY7MGiLMrWT9Qx/WfjNNYBqBH6MoMSf7u3HuWrtMm9SYXkq6LuaoCfzZjQTcAwV6P++zAO+OlgGeZRNAEUFP8m0e7Z78XQ6qao7eA+oEgt31sjS1Sh+UMYhlT3XSY3P2kTxzTb1AKoFfDKbclRyv18Gax2DGfXk3mf93r9XYc9776DEajb2BGa+7oV99CmoPSDag9K6R2TW+u4FbM7a9WbVbOt5rCPP/iJ0p8LAHTPe17Az/0SfDn2i54UKuXMf1mXmcv3oLqzs5BKJJVOkba3OiyYa4xYG63YNMOqMQIK5LfBW1/5+99w6y9LqvA8/LOXbOPdOTMQkYZCIJA4CgaJBg0FIri+SaJmnJki1S5fUfu9p1yaEk2xJlWZasQAVTsrQSpRJBigkUCUAAEQfABEyezuF1v5xz2Drnfq+nASVS5T+7qwaY6X79wv3ud+/vnt8JtZKsAIJOoFPK4J/+8AdwYv8MPN0GWsUsjePltSpWe42WKx29LtcI+qL25e79uWH8bS3XJYtx3P/cNx9z0//UfA6bpNVmqLbNSQ3wbGGmZJXLCsD60sjd/I9pBFCx4WDjwyCwfQYw63/DwjbzQBYcFvt65//7zNq+ry7npYescDb5LPCPj+fazpqyHyrbb96zZuA9LjsEeX43tSd3W/QedWpfWNtcx8yeKURiQXl+t5o1VApZhLweRFj/s+YuVyVXZ13M5gNDk0iIaHR6YqR2vD54YwMoNOq4++GH4YpF8Nzrr6PY6eDE3feKveqLRNVkunr1Gv7br/wGXnnxZYQ8fhSzeakVwgE/3C56pmZw7MRh7bG0iuHaxOEjELq0tKhan3U2axyu21QpKbDP8h8m4YL7ssvhRTZZxdLiKiLhqPYXWaYQDK5VccstR7Q38/P0GcMkLvSZsApVswBvXlqOL78YfsmG6PLKklir99x3L+66+04MDQ5pnFdX13H92jySm2ksLqygVe/gyKGjmBib0kT0uLh2tEQcoD8+rx3nPZm5DNkKRIOS89doq2Wt72yQFnIFVPJl1IpldBttuNm483jRsvVQbTYwPklFWk/qIZ6vyFglsMqx4XXf2FjX+eD+B+6Tpc+9996jMyfPT/w91o1Us+wCq//LoYTdJ9wdgd0R2B2B3RHgCOwEVi+++BJuufeevwasnjt3Dh/5yEdw4ZWXxcRgkcNDD1kg3MS5sYkZ4KT83Q4nfXPkBUTwoSdGEUE/I1kP4Pr169hKbGrDY2eVckCyTSj/XJqfxw2GmQzE9TsrK8sqCvh3du3dXoKmhulBpp5J7ibIaGRebNrz/ZGpRiYbmWdkh5Hhuri4pEMwAY1+mAQlejyM8fBAxgrfIwtAsXAEjjJMiqzInmSJLBoJ5vEQ/uCDD+LYieOotBqYX1/GhWuXlJRJtqqTsnsCq5Qqt9rqohrWiSVf2wYb2e2Xy5mARD6WZvF1gQxW0AGLagVyOXQopw+a1+0WuCowuNkCO94Eq8VmpDyQ0lOvR4nu/CwE9Tg2fSsCHqborahwLIKIPq/ki2QFvvHaizjz8gvY3FiTCT6LEX7d+64H8M//+Wc0Huxo89DI52WYEotcAud8/n7isOzUrDRhHd4YZmWzw+MjsO1BOpvDmddeRyBggpx4GCMhqV43Kbr8O4N5CFauracMk0FsBiON7IcfcG7Qb5fsUkqmjOMm5WFkQNCvkrK8Fg4c2oMTJ4+gVi/KBiAYInBqg8frRKmcx+XL5zE8FBW4ReYAZfoEj3jmCLK7rtRUes+5UCpVBKxGIgPIZgryK7XZXJLFOewexCKTWJnPY3Mjj7vuvBN33XkHRkaH9Z5CYT/OnT2jEK1yOYd2pyYAYn7+MgYGwthKrmFwKIKhoZgANv4hI5mFNg8aMv+vlLG2vmbsCShb7NLOzQOHjT5eDTicHnnGup1e+dbyWoTCMQQjcbj8QRTKNcnWex0ewF3wuukVaz4v2bW1eglnz53BK2deRijCw0gOE1OziMYH9NxMoX/22y9jODanECun3QeP0y8GXLvZFXsvGvKj26hiIOTBaDyAsAv46IefQDzggrvTRIt+XtUKHDw0NRpqovBzMezFRVZ5p625ORSPoFYqYmpiDNFIWPcoPUiNrJGBJSaQw1CB+IcScQMgEMi328lopcGaF6VmB1lK2aJxDM7tQ3xuL3puD64uLyMyOIA6GXK0BXG51Zghm/S//OrnsLSyqHWF/qhkWrGBEo8NCqDheye4zwMEHQP/0XvfLW/qWCSCg/v3YWZ6GlMTk/D5I4AzxGcXU6tcqmgdnZiYUGgVPXS9DNjwe9BkuANZKbDLs7dZJ3uXU9+NUrGObz/3PBZWVpDMZFGnRQqbTh0bDh85JtYGf9fnMyztcimNdGodx48fwq0njqJeq2B9dRWNek2JxfysZFVTPshDCQ/Dly5dwrWr17CZSmJinGFqMa2nXEe5vq2srmhdPXHiOMbGxgVkcXwIrBarSThclCPm5K/qcNpRrVXkV0tJNsFYSg0ZwHHLsaNiC37nO89ilX7aXp/YimHL7qKRqmF6fFrecmsra/KM5lrJw68YQG6PvErpwzo4OKADVLNRh8ftgj9AX+oO6q0mopEYopE4SsUKrt2YF3B33/33G2CQ0Bn/b3doDyiXqjh54lb9n8/HtWprc0thfwfmDii9ORyPyGtX4PPmpvxwx4ZHxMrkvOXaqGDBdluqC/qJU/5OEJcyzkI2I+bX1ctXUKs01BChVYUrEIQ3GMGFa9fx2tmzuDQ/j2QhL+muPxLEradOIpNPwR+kRUMLuXwKwSAZ/g1kcluIxAKY2TOu90ErD6+XoAftTHq6PdjE4gG3WCihUW2o2eaEG5VCHVsbaQHWn/jYJ9GstODjPW33E0NEq0OLmjCi0VH8/h99ES+8+CoaBC+4jzidYtO7/U74eG97AZ+fgVcejIzGJXnNFXJgmJRApUoNt99+Cq1aE9l0Tku6UrNhQzgU1p5mWPYMpPSahpyD8l+v5jbnTTgSEbBKtjMBGDaZKEElICELj1JRjTbWKAR1eD9QdSNGk8ejuoMS20g4ItDr/FsXpPAIBELyV6YNAJn3bGj0Wg6sLW0KdPYQXGWtw/u9yaZIA5/9lz+OuZEIPPkN+ApJRBzGl5tNSwOsElQidM/ihI3Gtx/rtXb9NWDVhA4ZYNVCI/8aHHDzZzuzmd4JqBmWovFN7QOLO8FF1m+G2W+SwcUKthiDBgyzmJC6Qia0qg+abvtaWoBl37eUtZMB+yyklDWOBWTK35RAlRUwJ3C3z8i1QGIDz7GuFNH3HYirQf3YyBfzdFtebsDXv+uLn8fggjvAVbFazUsI8LM4rX0nxm17AQHUVogU+ZC+MCrNLq4ureLMW1dwfSUBHxmEDrf22HqzjTL3Q3dI3sxUI1EVxWZtu1WXkqNdzgP1An7kfe/GvSePIOoGmoUMbI06yvkMhimDrpTV8LK5GKxIMqb1ua0P2mcofz8nGlrpCMw3tvUWnm2CzzgGsp8gECarhZ2gqxk7K6PKKMPIPrbRvOAdY7/jn9t2C/03uSNoyqIYW9C5XQonWhhxf5F1Aq24rET7PgPWAKx931j+/2aAl75PwgEbmE6/rEcWVxcxMjkKt8+JrdSGrmSzXoXP5UTY64Gdnus12ssY5qvqVK9PlhDNXg8VIu3+IKJjk1hJpXDs7rvhjEbwzJlXsZBKY88tt+DOBx6UHzbPQWR1/sWXv4Ev/Pbvwt7pSaFANiyVN6GACx53E/sOzOg8wlpaQbw2G8bHxxRuxc+cSm1prCfYkBuIqY6nNRKtzQisDg8Oo9nsIrGaQ6FQwvDQKIaG+L0G1tfWtZ4dP3ZcpAqyW3lP8vk4B+kLTmYrx97UC0aR118f6SVPH/St5JYUW4+8+zHt4zyn8b0xu4LhVaViFZcuXlXwVDQcl9rMaXNgaDCGZqPElDZr/esTzrsCZu1uh/YzqkO47/IMxiYmgVXuC2y62ToUadAyzI58tYI2OhifmNS6SBs4jlvfr5cqFQLB3KertaosAKi25D4jUJrqAQWgtcTW3QVWv5/VYvexuyOwOwK7I7A7At/zCOwEVl/+1rdw96OP/q3A6tkXnlOxwwM4i2MesvlFeZCS4el9ST9KGtvT2stJliKDB5jqbaThZPQwCOj1M2fEHP3Akx+QoTuDXtghXpxfQGJtFQcPHcDG6gZSSaZj1rdDkJjWyiKVtQ87n/Qq5AGMYEAoGFZxQHCAjFayXPge+YdScyaOEyiURJ2WAA6b/IdYSBFEMX6apsgmMEwwgcAJE6VZGLIbPD4xrlAu+rHtndsrz59ys4aV5AYWVgkCW5/b5dZzEFAkC9X83WlJXSWKs1icbgGmPNjwACU7BYLQlkSKwVZkZBEMJjjBwo+J2gSNCHLzjZH5y+/VKlUTauU0YQ+SnXns6hazqCLgyoKTr8Xx4dgpGIKHRDFLeflsAgmCfnq2+pHc3MCNq1fErnr4oUcwNDhgwpCadXlX0U+NBRoBCANsG181yfQs/zP5gclHzRx86K3IY+b1GwtYWlzE2Niw5hUPCIakY1OAFcdtbT2tObaVyum69sVsOnTqCQ2I3g/SknyffoW1ikAPMlcJtDpdPRw6Moe5uRlcvnIOE1OUSwXR7TXlP1ipldBu1zA6HJbMNhoLodlqyKOP4Fp8IC7Qj4dwyr/JTnW5fGJ7+hmoVqoJVKXPGFmFbmcE3UYQFy/cEPhzzz134b777pGNA0Hc5//qO8jmthAIehCNEZRtIZNNoNurK8k9GGLTgmzIhq4t2cHmyzA/+L7o9UqQinOa40vpstNO4K2igvvo0RMCRQgQkbkaiw/B7vYqiKpUa6LT6glYJd2TP9e93G0LWKUP7fX5q3jx5efFemLi6uDwKNweHxrNjhLMz755FUORWdSrZLi44LR7YevS1oKHmh78bifQqsHZrWMg6MbhvRO4//bjmB6OIeZzw0kWGcFK9LC2sgqyzjjmBFad8iA04FTA69JjOE8CPp98xqyc5rcFvljGGArdkuUCme4OA6oyYKTn9KLQaKHUtSE6MYnB/fvhiMVQ7XWRpSVBIKBAJt4LBPIoPySg/d9/+79jK7WJSr0Oh90tO4WlpWUlylfKJXm6giB+qw6fx6EgIYb10SM2GPCLyXjk8BHEYsPwBkdgd/iRz5exvk6bkxqO3nJU84JsZuIx/PydDtcjRsXY4XH70GoRfCbY4kSr3sWFy9dw+fp1JJJpFEsEYbtwODwIh+Nac/i+K5UiKtU8qtUcMqkNzMyM4wceuk+sbIJ9ifV1BTscPHhQ3mnZXE7rIBscDFu7dOkyttIpHcLclEu6XZiamkGukNcaSGCL8483ezKZlE/y5PQY8uWkWOJkg5OlyEZQrVZBJpvGFH3pyDqxAcVSEbNzewSUP/Xlr+DV116TnQOTfRlCIVuTtg+nTpzC5OQEEhsJLC0tIZ/NCVwlaEWfPUr9CKzSCkDSZq5hvGf8JkCHklPO70goKiBvaXlF3tcPnz4t2ebm5pauZWxgUI0xNrfm5vaLnarDvdcnluVzzz6HD33gQ2Inc29jABUPwfzsbLwMDcQRjYfNGmXrGQlqg6E2ZLG3MTY2qkYIx5jWI61mB5fPv4VajhLUllj4qVxR0tP42BiuLS7hzPlzSGQz8vH2hgO4487bcPHKW4gPRORnu7q6CL/PjXwujVwxg4GhsMDMQMgnL09eN/7bH3AL0GGAFS1PysWKmpv2rgM+VwCNahvpzazWj4fuP42R2Agi3jBc8GgNaXcN03pm9hB+9wt/hOe/+zLqzQ5qrSa8AT82NlYQjPjk/Wp3tuELOBGJ+LD/4B4B7GxMEMGZGBuDx+kWyEycsVQsi5FMhhrtNaqVKvK5vPYQgpxstlKtQlA0GmNAY0O1BceRh3GGW3L/Md7Vnm2fcYIJZMdyTyIQwHuJVhW5XE7gAEFVgjbGAiMtiwvaGIXDMaQzOXkzupyUkNpRLbWQ2siIHeahzyqBQAY6EVjtNvCZn/wxzA6F4S0k4CulELZ3jaLEAlYVOMkdj4CY/EAsub7Z6nbYAdz8e39v6wOMGqxtgLUPIBqPSwPcWpJ3PR+BWMuvVSoiqoluWgTsBGG5RrJ2kzSf3tEKEzWSegLVAnwtf1fVKLrvLNapxULsfx5TcxiGONdtfn9bgszf3AGsGpsAgli0RqBHu0P3zDZIqgqBSgSOmQFR+2xWw1o16pU+sGqAWit06e+ofo26vu+5aiiexprBlBMChjW8BnTcZt1acmVaFXVAj1U2QcKode1Y3EjizFtXce7qIvzxYdi9QTXxGvRcbtnRsBNMdSObL0hFROUNm7c07i2mNuDu1vD4/XfirqP7MRELwtttolevILW+hsFIRI0aNXV5Deltz8+9Aww1VYEFkFo13E4jBV17i4FqqexvzrsdP+t/Vo4B5ykbjFxf+2C1GfF3ALGwKciL4Vps/vRn5vZfdjCB+16o26Tkv4Zu2cDAUwcl/HY2Bd2qZ/vydM1kC0DtA6sC7tVPZXOgn25vLCzcdhei/qiadRupBAKRINx+F8q1svZHhsp1mk2Bqw5ee7KnrRqVU5zkCO4T9W4HhXoTxVYPg9N7kK3VcOSeu2GPRPDcmVdxfnFJIOuj73u//LBZuHW7Nly9dAW//iu/io3FFbjp7Z7Lo1EuYnAwhMmJCEZGo5pfrP8V1OVwqDYm2YGWOYnEhubl9OSUGKS05uE6t7qyonGh/RnDMlNbedU53N+ozON9QE9wntP2zu2TzQ6bgxwHvhbPQhMTU3o+ltEmyIrKPoZkmavD90GgkusoG1HHTh5Ho9XQ+Y3qAqryuG8zF+PrX/u2lA8BH+tYO1wOF6YnxmWVwoYfPwObibJ04Z5MT/ZOE6FoWI1sXkC/z49ioSj1TLfZQadproW59g6U6hV56XOfpg0YVQZsCCvQlkxUes7aeRYiScEGl+wBKmLsKuy2ZQgzvO4ezy6w+j0DBLsP3B2B3RHYHYHdEfj+RmAnsPr7v/Vb+OinPvW3AqvPfeVL8r5jV5PeZkyRbXfbYjAqxdPlUJe7xu5gryOmicPlYTUoyT7ZJJQ2MfX3T//0z/DCXz2Pn/7pz+LokVsEjhG8Y9HAQIlbbz2pAzQDsSiFp2SPB6nEZkJML4KU7LKy48nQFIKsLBKMwb3ZkPX6Dpd+jywoMlxZZPDgTOm6wjy8Xh24WLjys1FiSPk+Qcn+4b5QLErCNT09g7GJceTyeWyw6LGbsBwCqx0nsJXLquBRaBWtCfT6BGiaxkPIbXzezDnFeMTxwM+Dn2H+cvwgLy4GYFXLZQU78ZBCcC6Xy6jYoAyfdgr8fR4myVhlF5bsAmN9YAzsCcQGowFJH/vG9ZRK8T3wfXLsItEI2nx/HeNdxWKFz2mYkR6F3LDo8RLEbbURi0bV9eU1JEPUH/BLvkTvQQIJJmXXsHJkd6DpyMOADLp0PSglBpx4+ZVXlYIejxHIMyEWGgDaJ7S6SCTSSKUouzZ+lql01jpgbTuF6UQh0NY60JknoOyJxTYZOA2Uq2TilRAMk73swoWLb2JycgT79s+CbfHNrQ15W+7bPwWfj4fDGkIRv36/xdQSHbo6AjMXFhYF8MaiAxgdmYDPF8bM1BySyRzaLYIpXnmsFnINjAzsx3PPvKSu/wP334cnP/B+DMZjsh347ot/hddffxkTk8OYnhlFsZSG09VBu8MityymLdmtZJqRtTkYH1SDwDB52ygVC5qH01NTskkgKEEmrb3nREeEZTvuvONelAs1lMs1+H1sMESQzGbRJdOZBb3dI9YyrxNlrpwzZDFSRhyJBtBoVXHtxhWcPX8W+WJBnnHBUBSNRhvLS+uSpId8w2g3HOgwsKrrQK9tQ6PelJck5fhMOG5Vc/A7Oji8Zxxj8SD2jA1hz9gIRmNR+CiHLxaxOH9D0muyhAksEpglw4ts9m67IVn90GBcifZcD3SNJdu05K39/wtS7UhWT7m53elBu+tQ8EfX5UWu1kLd4cLY/kMI751BudtFmdJXgsD0CrUOAArcaNQxvziPF8+8hK1sGslURixfny+k0Cre26YpwffTgM8NRKN+DEQD8rxs1MqoVSomuGpiEiMjM3D7h9HquiQzTnPOtHuIBCOYmZnF+AR9cQ0ISR9eXnceHHldyUalzaasMrpOpPNFrG0ksJpIYGU1gXyerBQPlpfXFJJiUpIJEDNwj79b0RH48OF9mJmaRKvRFGuVns20AeD9vpVKyf6AIRg8bCnJutHE7AzBU5t88YaHR9WMIaA1PTMjlmg2l8HCwrzW91tPHUemsIVozI+Z6QmtH7V6BXN7Z3Wf0cqCBzgedHhwLpZK8lp+69JFvPjSS1iwZJCHDh/Rur5ncA8O7juE2dkZATBUO1y7ehXpZBIV+i3T7oWybB6QmQofCCAUCiISpm9qWEx8rkVsvrUbHSwuLiOTyWF8agrHjh+XjQ29VQkQT0/PalaRdTM4NIxysYxgIKj1b2V5Ba++8ire8/gPopjLKrQnk0kJoOb+NzE1gYHBGNwK06DXqNkT+TOpOFxODI2MaI9hE5BsIs7dxSvX0S5UkU0kMX99AfNLK0jmcrjr/geQKZXw6tmzWNpYg5vSTHQwNDokkJKhJPQxXVlZkMy/VMih3WsiPhBC19ZCuVoUsFquNHDffafEGqUyIBxm4JVboLHb4cbWRgpOm1vgardpE8N9fHgSh/cfQYQWAF2XAMUeHFha3cTE1D78wR99Ea+eeVNgSqVRl0Kl2a5rzWz3+LnqAlZ7NmNHQWC1Xq+Ksc/1qlY2HsVsBHrdxieXazghla3NpFhHZJKOjU8gHh/UvsA6gCxmylo5hgRTuRYy/Xp0dBRbW5uyluA85jrG+3hzK6G9kPOG+x//znnN//OL4Cz35FQyjfn5BQFpoVAEC4tLYvF73CG0GwAFG5urSYVXuQT7QMAq1zaHrYXP/sufwJ7hMJzZdbjzmwg72ORwvN0KwGxrAlLET+0DThZb1TBWLcBwG3kyjcM+UPpONqbASVq/yA7zJqhkHmdA1z7/UgCuBWzurBCllrEAKVn3WCBq//vyNCXz3woTsqtJbhis296uO5iwJrCyazxx+0CrJQff9k/tt0ctNYZ8V2nV8jcAqzLe/2vAKpm/BFv7Zp8Q4EYf8e/la2dQlYZF4KH5PAJWrYawxoyendtydtY2DDe0y1/V4Qug3OphLV3AxflVnLu2CF98CHW4UGl00KP/s9OHWtsjayg2jWg1wUYPn8XntqHXqCDoaGNmMITbDu7BbYfnMBYJoJzaRDqxrn004PWC+BEbeHZ+ZgtY7TNLDbBqgdKsrNids66JRcQ17GELIrWwQ9Oc2vk96zkErFqMVdlWbD/OWD1YsL0ZM+4qtN0iIE+ViWXfIADemnMGp6ZtjgVaW795E+DvT3hjBYU21wIzn80fA5TutM9gnc9GQP85RYZgvd3/HQJ8Nif8Lh9cTjfK9QqcXhe8ZPfbmAvBetWBAj03lQPA4CWu/SREuNHm3WhnndRFmXtlJo9Li6vYe/QEwmNjuP2xx2CLhPDsKy/j0toa6i4XbrvvXjj9Abi8PpE8KoUSvvGVv8Arz30XxVQKRdrMlIsYGonhxPEZBPwEDY1PMBu5tF1gaCi/uF6Rdc9rSRUawVZal9D+jP7RPCsx54LKqXqNljABKZV41iGIn9xK65xGf1ISU1wu+rrT1oV7QBSTk1P6Ga8BFV99H2uv1xBn3F429l0izbCWoEqFAZYKRJXPf0SqkFq1hN/8jf+BZq2BgwcOCqylyob5GOVcVjkBBHPnFxfkd33oliNq5DQ7bZEVjN+zUQiy6ZnP5tFp8l5mDUfrI4eCg+vttkJDWT/wmpfLRZ1VnAJWaftW1/rKsodNzqXFeYSjUezbNyemLfcDnk9Y39I2bJex+r2slLuP2R2B3RHYHYHdEfi+R+Dzn/9874Mf/CBOnz6NN998E5/73OcUXLUzvKpvBfCVP/qCAB4CcDxg6wDTMb6kBJ5YGJsUUMNY5WbMoAMmkBPpUqiKzZjRP/Wlp/D7/+P38QM/8ADe/dhjktUeOnhAwCFlHmOjI/JSpecjD7hirtHbT+mgDUkEuSGTYUSmFcFYHpjJHmLAkHxLKa1vmGR3sjMJoLK46LNVmo22urE8UARCQcSUQszDflHG7wRUWQrKEkDyfhdCEUpWKjoE8XBcbdRg9zgRHIih1KhZHlomnErdWxd9FI03FA8bTBvvMzcpjWcRxOcly5QFhKm0yN4ASoWCWJJ9Vgb/7pZXqV2gKAtcgp/Gb7WDgNLBq9tp2JTEODxG6kN2MFlWgiHFRjEerQSc6WfLgpTfY3HH4pJFiMBeuylW+ZtuG6W3lEl2lK5MQGNifEweVgSBWa2oEGcAhII6ukbiysOJAFCbijJeA8otv/n0tzE5MaRij4xeMicpReO84fgtLSeQyxX1nglOb2xsmcOXBZ72D0I86MkvTmEcOySHSiWmHYBJOyYHg0BrJptEMrWFfQdm0e40kUisizl6+vS7YLNV4HKbNG1aBAwPD6gAT2eSGtetraSuKw/8wUBERS3DhRIbKfh9YQwNjYq1mj7aQCQAACAASURBVFjL4ciBO/DUl74mRtztt9+BRx97BONjo2K2ZXMpfPWrX0KzVUYsHkCnU0Ug5ARV/e12Ga12FV4vvWg9Yt722mRMD+raE9DO04OQflEuF6LhmAlII8vD7lGQRDw2jGNHb0U+W0a5RPkrWTM+rG5swB30ot4mM0lKLVku8HfJWup2mgJf6EVGrDudTeL8hfNYXV/DpSvXFBzHz7i2lsAy5bG9AK8qUzXEfu20KLFrIeD2wmXvAO0abK0KQq4ehsI+dGtFuLpNjERC2D89jeFoDL0GWZJ2HZR8bjYb6DnchcPWE3u6Ui5gz/QUoqGgjniyuhALzACNMoWwmCvmQMk515SMz+Z0o9kF6m0beq4gco0mGk4Ppo8ehX98HOlqBU27A26fFzQVkF90iz6dFTRrVXz9m19Hz+1AppDH8so6crmSPCcZ1EHPUN5SrWYFdlsDfi/neRXHb9mHsVGmrUdQyGbVBJnbuw+Nhg2RwVmsJ4pYXkrIOuHgwaO4cWNR1+Khh34Ak1P0RNVyqXnHz8o8D7H+eV/RugFOJQ/TI+/CpUs48/p5XLx4DasrCQwNjWF9LYGZmSl4vC4Uizk0mwz4a6FaLmBmahz33n0XYpEoUq9+F/tSazjo6mHMDkQNvoB8B9jo9jAPN15zxlAb3WssSsoV+P0BhMIhNbC4Rp48eQKUDX73xRd0QDx523HA3sLeuWlMTIwKWE5ntvDQA/fj/Lk3xMSJxRk4ZJj0N+av69pF4zGB99fnb8gn7wff+4TmdsAeRi5DYK4uwJSvwbBDHqyWl5awcOMGNtbXBLjVqmX9nCwas1/Qhy6GQMAnsDkWiWveUm3AMMNMviC1BEMQb73tFO65510YGBxCuVrTGtisNdW0Epu+xzCxTTVUPGwgdtpYmL+h90Brk8NHDmJwaACkPtWbBBe78pbltWx1O5I/UlrKRp5sWNy8R2OolSoI2lxIrSVw5fIVrG9uYXltHcOT0+g6Hbhw9TLOX7qIXKWoNPBGp4V4PIKBoTiq1SJSqYSCTSgRrTUr8Aa457KpYMPAUAzLywuY3TMr9jJZcqNjw5ianEIsHJN3bL3SQrPKRcAhr9VqsYH3/eD70K63BaxGfWGBjPliGV/68jfgC8SUgL6xlYbL4xPwQEWH3dnD8PggghEPXG566bXR7tYUYNVoVsW4535dKhfRbXUxPTktBvD4yDj2zc4JaM2kCVj3kEllMDAwhKmpaYQjUfmmc1/nfc45x32JnrkEH8hAZZM3m80IWCW4z3nDPYpzi/su123abfAPaxbZd7Ra+jeTrXO5As5fuIDE1iaq1boYzdHIILyeEIq5KhzwopAtw8n7rm1TyrW922YUHnweG/71T/8U9o5G0NtaBlLrCDk6cFK5w05Ip21sAHhPW16TZFQLaNq2BDB/N/uZ+b/AqG2AdYek/h0VHkHMPmC5E7jsA4UGmjWsPj4h92fDOjQgGb9oi0R0VmuNmLV9FieBLvrnd1RjEKDidTLA6k3fzH4I1E4g1bCEGWJkpcf3fVIthq5BZmlPZMK9yErr0zBv2hTwBzfZqX3/Tr22up3kVBorAM4b1hvfy1ffiqBPgd0GucnSVEPKJgDUWAZ0xN7sv6c+sEqPVQKr9Z4TqXIdV5Y28MqFK3CE4mjanSjV2lKH2Dwh1Dpu1ZUMvapR0s/Gob2HdqOKXrOMyaEIthYu48lHH8CHn3gcgwEvFt86h2ohh2algg73RzvgZcihrQMHKcNi7N5k8XKcBErSBkc+9jfl+2YMOZYWEG0wdlOr/Q1fO4Hnflp8/2Hb1g7WNzji3I25xqmBbtnxmMa61UCwXkdBZn3f3X74lZmo1ljzGdjkdW4zR/uv2582midSo9Dsh/WdsQGgd3F/DhmFFBuQgE3Nbo+aUjaXA54g5f0m4JH7ay6b1fUlGMg616WawYF6q40qLVsqZWzlCrixvonXLt3AkTvvwr7jx/HYhz8MEFh98000vG4M7JmFJxpGhio61S42lHIFODo9PP+tb+PMC99Fem0N7l4Xo4Nh3HFqnxqeVHOoHmeGg90hP1V+HuPnT3sntxoVJDKQgFAscC+3CWylkoJNbu7J9M+fv7GgvcWoCsua3iS/0HaIZx2OD22FYtE4xscnBKzy8X1fdTaZeK4YHx9X8BjXJIKyic1NuL1e+ANBAaf84hpLcsaF8xfwxS9+UaGD/9sPfQjHjh6Vko1hvIVUGtFoWI3F114/g2s3ruPI0aOY2TOr+ckGGZsabicBUpfW/Vwur/fKGoDnBhIuOBZNhp/xnBYIaC1lc51jw+az3QpGY6HE+Ukf/nPn3sT41IRyIjheUq04GQ7a0Nq8C6x+Lyvl7mN2R2B3BHZHYHcEvu8RuPXWW3tf/vKXtWGSzcEDKjuj7wRW/83/8zP4tc/9ggzTWQRwazJBT0ZGRYC12aaXJb1OfXB5KMG1q0B1unxiYfKx9BRiCi9f81tPP40f+ZEfwd6ZWYFV9CSkJIWy8vFRMqN4UAoofIdgh8/nQSwaVrHNoAIVyATvyFZotXUA5+G3WCzr4MRNOpHYlGTF5TRBSwqVEHPSSGIoRSFIwGJEh31LchUIhZRezW6uGJZ2G5LplA5f7MxSXiLgkb5Xdhtq3RZqnYbkiyyEWg2awDPhnn6JLUlV5DsmOZ+E8gawdLJDbhiu2xENkubZldjNsaUdgP5O5o3Xq042wUhJ+zsMbnIpXZzJymSC8enF2HXS+8rI/fmllG0/Q4aMRI8hSOz6sissjzOrENZBwzpMyHOLxvc9Mied8pHkj1OppP49PTUpSwVWcV4vCyQCpEwg7ungzqKtLwHjZ2fiOCVJtUYbzzzzHPbMToqNK1DPWHsJZO202rh6w7Dv+EVzejL0tvWA/UgOStBImZDU0Iwpx6nvyUUmrmwCum0BrOxeh0N+bG6tK9wkXyArOgF/0ItTtx+FP9BBbCCAxcUbYk8yWZ2s2kKxgEIhZzGgOOcp+TdhTefOXkIhX8HE+Czm5g7A4wkgtZXDrcfuxVNf+ioSG1tim1LOTGbcieMnMDIyiDfeeBVnz74Kjwc4edsRdHtVON1MNs0jk6UPWEMsW4KM4UAE4VBUTQdKpDm/jTAP2Ds7J1kxgXWnzYNyuY79+45gbu9h1Kttyfa7HfoPRtC2dUkslYSXAQ8MmuI1InOackyCU2RN+IMeyYfJeiMI/fVvfgNr65sYGZvA5OSMbA8WF9awOL+OTofSPY8kovVqw9wzTg88BB2rBfTqRewZH8TD992NqNeOaj6DUioFV7cHL4F8mx1jw0Notarwefg+jL8qj46GFVHEgbm9xg6B8vh+Vay52QfuDfOBc56MiBYlaGxUOJgIbEe9Y0PPHUSp20PT6cHY4SPwjQyjSuZuwI9aqyFGEeW6ZDcUcxmUCwV8/nd/B55wALyb1za2UKm0MBgfRp2hPz2GaDEYghYVtFuowe/tYnw0jGNHD4gES0Ylk1A4xg5XCG1bGLBTil9Ap+XAyeOn0Ou68exzz+Pee+/HiRMnLSsGs672U5TlwizLC1KXbPAFgrh45TKe/su/xOtvXECt1sbU9B6cuv0efO2rX1czRd5tdo4X2fg+5LNJ2Lod/O+HZ/FYMYG9lKN+D1832jZ8PTiN5PhhA67Id7EDNtwOHz6E2T0z8qhk4u7pRx5CsZTFzMwEggEfctkMhocHcfzoLbh66YLWiMmJcQRDfrHICYatbayrkcRQq1q9LkbOzOweyRHTa3njDxwKifW5mdjAxMS49hHeBx36XxPkXFhAYn1Nnpv0JOQfzg36r3K94Z7A906fbjJZZvfskacr97v1jQRuu/12PPrYuzE1OS2gjU0wn4f2DCa9ns/Dr431TV0XAndXrl7G0sqSWLvHjh2R13SrTWuRqvYoHpLZJKAdAIMJ+f4JetCjl3sX9x8XGVZtNiMa2qeq9QYuXL2ClcSmEqbXtrZw/tIlbGVSiMRjGBwb0v6aL2SRyiTRajcQDPp0zxDAHB4la5ay/ZY1xgXEB+MolvPIZzMCdEZHhjE6NAayDyulOtC2oVZqag0bjo/g8Ufeg0ggDHuzCx/9Ip1e3Jhfwr/79/8R5Wob4eggfMGoAIRcqYB6mwnag3rdQMiNwZEIIjEvUhk23+oYHx+WMoINhvXVNTjtTtx5x51448wb8Hv8GIwOCLAj834gNqRgQFoD0EeVB256bDPosFQsaR3mF8FU+qTyyyTPG6UGgVVeO943mWxK9wFrCD6W47u4uCgLALJVOY9HxMD24PKVKzr8s2HMsDsn2e2ZMpYX1lApNhGgLYLNTU8E2Ggj1G2BfK6Az4l/9dl/gdmhIHrJFdizCQQJftn5vlry2N0JrGqPpby9H5yk3ZjAqgmJYm0ixqDRN2/fnduA1ttYf4bttvOr/zhTl/V//yYIyspNzW8rRV6sU7PxS7UifqwFrPJ73Hv4eIFOVv3CmqsPvr0NzJWU3jBW+foCZemjqsa7BRb3A6gsD2wGM/YDtAQB7/BYNfYGptbr/0yfdXsMLL6leq3GH9TSuP+tq5rxWDWPvQngmnGSDqb/3GRf6sp0RZrlUJp3IVMHhVe1qTYKxVDu2PH6pev40jefQc3hweDkNGzugB7T6DlQrvWQSCYRjscQjg+oIca92+20odcqw2tvo11I4fDsGB6++xTuvvUYYuEAFs6fw8bSkqxvgmwakGnXrMIhENP472/L9HcA1n1biJuDsJOXaj7rTmB1G1g2SLI1xGZ8+t6fOwHVt/3dUo0Q0xaua3mn9uevntvasAXcc45bFhjvnNO89uKtc+7qbRiD3ZsEbsPe5r5LAJRPuw2sWmBrv/bjfslftHdNiGut2ZCthN3lgIMAq9sNr9Oj5l4pl5cFiZm3VK44FBLW6LTl7ZnIF7C4lcH1rTyO3fMuRCbG8NiHPgjf2ChevXYZ3VAQw/vmsJJOodpuKZApmdjE5uo6Th45jLdeO4O/+sa3kE9swu+0IxZy4c5TB+H32cWg1L1q9T7YMKqWS1q3FALl8Wwz7FmD80wTClN9QIDRur8d9DQdxo0bC/oMPHOUyyRY0I6E960HzWaHls8gI5WsfNrtDA2OGlaqWKMmlJWKPu6JQ8Mj2NxK4rUzr0tFcODwEQGre/fu1e9GIlQuVvDsM99RQOUthw7hhz78pBqMVMGkNrdQytDSpaMpmsymcenqFaSzGTz5gQ9oTnC94X2rYE+nWyqgQrEkIJh2UlyZXFaOR6leM9YDHo+xp+h1VRt6SN5R5kdd4Dpfjz78169fxeDIEA4dPiSSCAkwHGTuEwRgd4HV76Hw233I7gjsjsDuCOyOwPc/Aj/xY/+s96u//hv4zGc+o4PqF77wBT3JLbccxh133Ibf+73/qUPM//t//Ws8eN99CrkhO4B+OJKI+8nAYQp7XdJzbl7haEhSkjaLkxY3OyMZ4qGHhx/6pH3tq1/FSy+9hH/3b/89BgcGBIolNjawsrysjXLP7CzOnT0nmR+9hIYGBrZDOiiDYYAUQVju2iZBvodkYkvAExmCDCshqzWbzRn2aaEooFaepNUaavUG7A6nDnGUt8TiMQGfBKzImBwYHFARwEKDbFZ+nmQqhctXr+DJJ5+UDJsdW3a3q+0GOi4bmm2GSDGVuCs5tNJNPZSGU+LdFjBiiljxK03RytRVFdrGX1RcDB1iGEJUladRpVxGaouMSUjqyuvE16Y8iMVJ1LJniEYYvGRqY8piKdNv2fme/Drc89/0I2RhwYNnNEqmY1ugtJii24c9el2ZuaSDjjSFhhXaYYHa64lFSeCArCv6gPoDPoEfJluqf+AxzF36uhrZGotcj7yrtpJpXLp4WWAED75kIGwDqw6HZMcXLy5tny2LlTKSqbRF4zFyf8N6YWVvwssMM/am35zR8FtjarEADa7N36dVhV3gDg/AHKNozCeAbGpmBE43D1ltVKoFpNNJsf8uXnxLkmTJnRgG4HTD543gy099DblsSbYA4VBcNgbZdBEP3fcozp59S75R5RLZdA7Jjcnw5b1QLGaQStJHq4nBIXq6FvHIY/chHHGhXEmj06vCZusomGV8dIpcDiwuLAr8Z5o72bYc81jEeEMS6HXZvUq0vuXISYRDg7DbPKiUGgKA3W4f4LKj0qqgTasOu0tsyG67B5eDoGVPQFhHoGQX4WgQo2NDSKeS+M6zz6DZ6sLjY4hXD4VCRfL0Gzdo3ZGngFrALANx2vSgZRJ7OIhGpQB7q4KTh+fwoSfeg2Yxi1ImifzmJtr0BLbZZQdAwC8QcMPPlFcdfE3xS9Yq597e2Wm42YAA36uRywnAtxgrOkSR9eFyCTynLJp2Gj27U/6q1TbQcnjQdvvQ9vgRn5uDKxZDl/LhSFheomSPEAgja5cyto3VNfx/X/wT1NBF22FHsVQXQ9nr8ctLlj6oVBUHAnZ4vQzFI6uyh7GREGJRH5zoKISLU47BDB5vDE7PMPIlYGkxieRmHsHQACbH9+HChSv42I/+Hzh4+PC2xUeny4COFqpKtCVGTE9lm0BaNnue/s63cfXaDSwurqFYrGFsbAoudxDJrZQYfjyAKgzL65T1RTWziY+3tvCozxq/73O7eL7rwStH3oO1XF4e1elMWveQz+9RoNDi4gLe974nsLh0Q9fyxrVLalo8/AMP492PPIo9M5Py+KR3Lr0VuVhQAcDDDlmkgVBADQgqAWgnI9CoTQ9ow5Dhv1dXV8RU5O8QXDWecQGth6nkpvalQj6HVDKpAKRyqSjZO0FUMlMJYAXCIa19ZM9zrV9cWhJb+LHHH8fgwJD2N4YBcq+rliuSrPO1yfqvV8me3FJzi5+XQB/ZwXvnZgWwstFFlQUP/VQTKPinYxhWPLiqadQ2+wNVEG6nE816TQFoZLWSIbW+tYUEU489HmymMthIbqHebqFYreDWO27Fm2ffwEZi3QB0dhuq1ZJ8fIdHBzAxNaxQvFye1iJ2JFMbOHXn7SgUczqwUzrJPTgSDOHlF17BzPReeBw+tGpkvLvhdfnx8IOPYigah6dng63BZgMlqn68ee4tXLq6gPXNNFbXN5EplOD2eSSbbXYb2DM3iZk9E3B5e8gXyTCtIRzxyw+W+zKBUQJ7+UxerGJ69dGOgIC3z+2D3xuQJQnBVPpYG+90rgVANBaXRJXzgGA373vOAzYQqUQxCgvTOOUXrw/loXw82V38zPw9No+59vIP2VisOwhKcC/+4z/9omwg/IEQgoGoGKvlQh1vnbsin1mPzQNH1wZ7l6zBNly2Lrwu4F/8xKcxHnLDld+Er5pF0N62pNsMrzLhLWKsCizl/tQHoEwzUMCqQEnT8DRMUiOBNj+7CQL2wSizz9n0eXcyDPvf7wOrRkFyE1h9e8PRAKR9OI2exdqn+ep9YLZvBcC1VX6HxnNVcJdsewwYZuxyLA9MywpIj+P+bzHJdurOqZYx75tgFnEWhtSY5zT8RVZEevId3+svWDvCq4xJbT/T0gAmfVPRbfjkpsGoUTJZ42m5LPQl8fpIBIYJe6pOM9eN7F6umAbIsmsNabMJ2bHBGQij6fDiyvIGvvHCy9gqNwW2OvwhdGlX1aX/qLF48jKYjYqAcplCLsRiIXjsXUyPDeDQzAg2F6/C023gnpNHcfzgfkR9Hpw7c0brB8HUHv0uO004xc40wLv16U2dZAFtfbbo37W8m09ivm4C8DstBUxtpWDavxHg718nzk/mKvSb2waBFmPUQqOtS3QzoKxfvd1ETK0WseV/S69TPYdhLN8E2wnaS7OiNYLvoN9YlT2CjQor6/NYxAtea4JzZCyyVjcsX4J5ftjaDOdyoNdqo1k3zS/NPNp4sMbwuNGy2VBoNLGcK+GtjRT2334Hcs0WHvhHP4jRQwdwbnUJm9UKEA5hI5elf4/s0Qq5POrFEmbHRnHx1TN47bnnVfP47D0MBAmsHkbAaxqnpgnRlcfr8MiQgEk2CElckMesg+GyrOFrIhrQy9z4dzPEk0zOhpqF62tsxtP2JKg9jPVeOpW1whn9cLt88mL1egIKuRoeGhOjtV8zez0+Nft4VqrVW3j1tdexsZHAvn2HcO7CW2h3ejh8+Aj27t2DvXN7MDY2gnRqUyDmwX17cfz4YSm8KqWSsjJqhao8T51UbrgcqrGWV1Zw9733GMsR3mv016YdjNODfLYgpm2b5yeeSXhe8FAB4UKxXJH/Pc96rP9Yp9FHlexTLhuNelX3Z6fZVmglg10Z+MWsDjY0q42qLKJIAOLv7QKr32fxt/vw3RHYHYHdEdgdge9tBM6fOdNbXl3Gy6++qo7gu+57F44eP6JNiIdAZ8+ujVbdZPlrmW4/N0yCOzxsilXZrCkwiAWOn3Ib+hUyFKpFQNGFWHxAMmomNJIhefnSRYVJfeSHftgckFxOhWnQdL1eI3PNhxe++4KkHJRAhwQKOvVnaCBmPFXlpWokzAzw0WYuv6Cu5CzyOaqazZ3yFPp7shubTKZRqdbg9QeRLzDdMgE3O6FOhw63lAMzqCqbz0m6GYqEFWxB+TsLr9tuP6V/932kGt02GjamTzcQDBhglVIWFvgsGijTlmRvRxCAOTgRWDVgK19TwCDd7BwOeDwuHeh5ACSDd32NbKycgFUC0/RX4sGLRVeUhvk26P8sOFhg8EDpovcdmCTPFHL6V5qDJ4s4gnIMxWFxZmT0O9gxqnlusjpMOjFkE9Cs1XRIpo/RyPAQAn6ykZuaAwRZCH3xmhBEkJ8s61ixii3Gio0SJwcuXb6OPItHlxPxaFTj32ch8+cbiTQSmxlrEnexlaKnK4F7sjWMf6R1LBCwKqaPJNM32ati+W0zcc1hkUU5GwDsahNIazbpoWqCRRrNEtrdCmZnxzE7O0myI5ZXFrG6toixiWFcuXIJBw/ul1yY49ludQWmfvlLX0WjTuCZsiWPPE5LxRomxmZRyJc1Tyln5TBSSk8wmwdOSnNbrZr8L93eLoaGg/ihjzyBYimB9Y15BIIOTE6NoK5wtwnk0nk1H2iJQTsLWj2QiUXWKYFVO1yIhOIYHZnC+OgMYX34PGEFsJBhStsqSvbajoYl+WQ6Mecq2TNeSeMIRNGLk56JHOtINCxZ8WaSaatN5AslrK4lsLK8IRYE2bnnzl1ErdIUSELmGT0T2U05NLcXrl5L4VVHD8ziPacfRCW7hXalBFujSRoyWtUaykyYXVtFNEIPMAds/TRs3g3tFsKhAMZHRyRZ5XWSbQZZVQwSsRjrWp8ErNLXme6sbdQ5Lx0udGwulBpdVDs2uMmOC8cRmJwEfF7GkcMdDGIjmRAL0e0iA6KNQjqFc6+/jtfPvqmwihqL/SYbCi1J1aKhmMD5cNiLgQEvgoEuXC760wLxsAPVahZ+tx1+D8HrLhq1FpzuEFqdMOotL5aXUlhZTmIgPoGPffSf4aWXXsfePQexb/9BrT0EzOj7a3faFCDBxgyZN/SRIyjHIKlvP/sMzrz+BpaX6RFsw0B8FD5/BFtbKRQKed2TPq8bAb8bB4dD+HT2KvYZ3Okf/DXfseNn66PoBA07k8xVWRZ020gkEjhy+JBY4AvzZ/HgA3fjve99L371v/0aHrjnYTz66MOIhgLyziXLncAvweOBgbgYiQ4XbUhcalAJXK3XEQkNKfGYqb5k2zMIik2XFg9ZXM9kjcL10o1GjfeA8UMma5qWLQTYsuksVtfWkS+VUG00kFLzbRNevw/VWkOg8D/+0Y/iiSfeJ7YjD3Y80JYKJSzML+ig6PMyxMqLeDSOfCYjwDidTGmd3jM7A4/XLQsNgqn8bGQL8z0R/BXAwIO+liye/NkIMuut1+1CPpdBLptGNp9HKptFvdVU0nat3RbIShsKZsyVahXcdc/d+Oa3volqrazmH9fm9Y1VDA0MIjZAj3Av7M4u3B4nQmE/lpYXMD0zhYXF6xoXWreEgiE0a3Vcv3JDDFFHzyVbimh4AKV8GS67Dw+9634MhyLw0OjD7UXP5sKlq/P49jMvyAagUK6hUm+gTca3vAs9OHLLfviCDqRyCaQyBH6b8HjpzTeu0D9ez3AwhFK+hFwmi4H4oBiro8OjGKQ3ZZmBiFXLF7CpECuCHcFQRJ5+3C8oYSUjmN7jRi7L5lhFc7DP3uT6ysfQqoZyU+Ppa7zFyQjjzwlo0PedYMLg4JAAxW9+61vYs2dO4OrGRgq1agtuhw+JtTQKmRI8di+c9LImg5PgDjrwODr48U//Uwz57fCVU4i0SgJWxaYTm7ql9YyMYu6xJmjqptTeQlm1R4j1J3WF4K5t6OtvBVbVbDHAqvDEPiu03yDte6oaZGqbpcjPapQcVl0iG1OD7N5Ul9hM4jZXOYvVqv3TYnKaRql5mzcZjwxD5A7bEWDVtwPS++fnpo0A9231RW+mz4uxKisAq1cqWxcjX+e3FZal/d4AzdugK0HqPkRi/YoBWU3YFf8v+E/gqPmeArHEjLVQPdYtbwvOMnYwprrg8xuOqoBVy2uU/+pQfWVzo+3youX0IVNt4cLiCm5sZLCazgNuH2xur1irnL/3Pfgg4PLgm9/5DtKFnJpIbHqF/G6cfuBunDgwg+zGMvKJZTiaNXhtHbz/8ceRWF1BpVhEemMDtXQaw143XCaxbAc41AczdwKlfzd01Ofo9oHVvwk85Ri9nfn8dkuKfq0lXq+IidtQrfXm3vYm3/a9bUzV2on0bwWtGbC933zob1S6XATiNJXpHe4yYP52I6LfUDdziPOTTGuC+nbrHuH+aZ6mowC9dq2hWsXDgMuWaXaxVqe9SZ1znvYlHg9qNju26i0sVpqIz+3Daj6Pux49jcG5PXhzcR7LhRzsrCdpvVPj/lQz9gLdHlztFq69eQ7Xz51Dq1RCyOlA1GfH0YOTcNoN+YJ7mBLrW201CaleILBKqT/XEe59PrfXBDSxMRjwm98hE9zGYLquGKDpqMUutwAAIABJREFUNOtlAqshAaahYAQL8ytSdFGt5PUGiBpLgcA1b3R0Qt77fVICVUtU7rGpdfXavKy3PF6/wjq/9NRfwOnyID4wgFg0gn3753DX3XdIcUZLmtmpMcQHGNzYRiaVxOKNBXTqXVlDubgnelwKn2LDlGpAvigVSFwvnFR/wYFMOifCDAFcnht5ZOA5xuF2y56nSY9hqgCZjUFFnppVDFqDmpOsB6h083pdWFlZxfjUKGZnZ2GjFQDNsu097QsMttwFVv/BJeDuL+6OwO4I7I7A7gj8XSPw+7/92yw/MDA0qKKa8onBoUEj3yFwB4e6uWIUcsOTNNsmPyB2VHm4YSWjAJE25ckdgRsEBlhYk3dGhmIwFMbS8pLk6uy+ko1JgHB2ZhYhohH0JCqVsJnYxNbmpopJAmkz09MqICiZoW+ix23DzMyk2CeUkIRDYYENuWxOoSaU/NNziB1ZHpL5nr30wiIrqNkW05QsVkpqmQDc6nRx7do14+mDnvzieIAj2MsOKQ/fHIf1jQ2k0imcvPVWsVsJBKjYc9h06K33DLOMLBxWb5Jqd40kn4zVnWWwOZMYtgpZS5Lc7TxoOOw6lJOpysM8C0GmcF++fEnAKr93YP9+DA0Obl8DymMYBMKKgYUHCzBek66DFS/BWlog8NBGUIPsE4csCnjIZAeYYHf/sKGDnWzULHmddRj0utyS3Fy+dBlT05NK+GYpTWkqrz0lufKVY0HkdCmUhsWawqW2AU8narUmXjvzptLuWSjzYNMH1zXHmi0kk0wzZ/p7R/9eXSOobQU36JBlDoo8NRHINEBFnw1sHdTE9jGSPskEdYCjhQV9E5kUauYrZZsEHRoNepuWGeiL0VGymOj3uyUw59jxo/rsHh9Zql6UymVsJDYVKPTCCy/Ld7NH5myXYK5LYCWLWHpxelwM8uCLEPA2PlbiKSlci35/FXh8wOyeEdx593GsrFxBKr2C6ZkRnLr9uNhdDJC5fOmKDusjI8NikbOJQOC9RN8tO4tNL4aHxjE7s0/MSrcrgKA/hk7HjkaNQHAHtDtu25sC7Mj64PtkIU2PVQIQxqeSB/w26s2KgK9YLCz/SzK5NhJbeOviFayvbYo9cvz4bfjyU1/B6sqGDq0uhxthfxDtegMP3HMX4iEfXGhhYjiGk0f2w9lposkwNbL1YEMlX0RidR35bBpOekPamXhMlpxZglp1en6NCHwnqMrvcd2RTyXXJCsNmqCEYXA55OnFYJ9asw6by4Ouw41cpYV8vYXw2BR8YxNwRGPouN2w+Txw+ChbTmkOiPDWbWNrfRVf/8pXBHJt5kuotbuoEsCuNPSa4UBYbF6CR7EoA/KY7ltBJEIPwiLy2Q3EI0GBwl3L46wHhv2FUao6sLaaRS5TxdzcMfzEj/80FhY2kEoVMDAwgrHxcRO40G7CF/CiXGGKsfHTZco7WfSc7ucvvoWvfvVruHp1Xixlv5/y6CEFXFAOSKCP1ikT8RD+8fXnvmfp/9+3Y15vAT/vOYYaj1GWZQPvTa7pZK5XqiW8+tJXtGa9+OKL+MQnPolPfvwncevxY/InHR0ZwOTEqGxLOM94UGx121pf+Vm5FjAkkACq3xeV1zUPRAoWob90vabDq5grZDFbHnVc2xLrCTzz3HOSUp5+6CHccviQZJ704dbBrtnSWn79xg0B1ucvvCUlwyc/9Sk8fPq0gDyuI6sry/iTP/5jXL18GbOze3Hq1lMC8LjG0kFhZXFeDNA9e2Zx5+2nUCmX1Mhi8BubRYY5xfExzEoy3Hmfkc0uD+2eTfsbgbdMmkB4Tu+nWKmKaU3JMFmqW+k0VhPr2Nja1FgfOHQIV+evak/gve8JeAQ+jQwPI5XeFKgaHwwjHAmIFUxWKxuetPNgY4Iez4MDg0hTAQGnmjEMi/E4fXDAhcUbyygVqvjoR34EMyMj8Crl2Y1qrYW1RBLfePo7WFnfNDLndgfJbEYM4D37pnHwyBwSyRXML12GzU7rgw7qjQr2H9irKcX9jnt/tVSVTQzTowlojA6PYWhgGOnNFLKZvMabe9Dmxpa8tRkkRpuAza0tHDhwUOPK8D6ygwXqSAJqgmyMLUBXTDs1ef1+yUeN97gdU1NTAu35xfojHIogFIpqPb8xPy/glj6nK8vryGZKCuXLJPMo52vwOLxwKjzOgKoudMRY/bFP/RMMem3wVVOItssI2gywKl9vWudIptwHVm9K7SXZVrPPYJRsEvVZniJ0WeC7mpyWOuNtIOoOULMPjPUVMeYe7stOzF6j+0QeqxYAqnrABBUJfNT93DESXbFWWReYpq8xSTdesGJ0WkBpH6zk48X1tCwGdG2tf5t3YkBNE4ZjNW0tk1d5o7MB+g5gtc9YJfiizyJg2gIRLTak+Y6lTLGebxtYtZ5Q+O/fAqwapbrD9DtEmDWAnJjmApSNDZIqC2s42ULt8ndcPjQZLOgJomH3YC1fwtkbK7IFsHmDsHn8GrvYQBwf+PCHcPy2k/hPv/g5LK2uiKkfiQRx8thh7N8ziSN7J+FGE4XkBjLrK2gUczh68ACG4jFUiiUsXb2KwvoaRugrqQ7y26/vzuttGgzvgI7+JiTpHUB8/wL0MWcDrFp+wDssKPhUfX/ePkPYxvuCNc7bgNKbO4kRMllequoz9bm2O96qvm/NdWu+7tyL+u9LTOIdgWP9xwj4tx6k5oGl/mKjTjZR1l7BsePK1220wJqWIVdch4yyrKt1t9Rooud2qTZoudzIdu1YbfaA2CAqDjvufPRhdMIBfP3lF7FSysM/PITg0CAoWWfTj6FjHSrjaN20voZ8Yh0RjwcDoQBcnRpGY160GgUEvfS+pxy/qxwIrmO056pW6NtufMhr1YpIDf19jgQYNv7ore3ymEYyGZncTyijJ/ubnvq0bVtaXJeyinkADFblrU2l0uDgMCYnZhAMhuXNS6IA1xuuO/RhvXz5Kpo8t/ScuHjpGl5/47x8yNmUqwnEtGPv3hkcP34EU1MjmJkaRSjsQ6mYxdrqMgrZPFzwKhiVFhE0CbbTG4n1N5VBTif8BI65C/FeavcUuMWQWr6PBm3OWLKz1nM6FaKpkGTaQ7ncsoyityqbVrwvCazK8qzdkbrsypUrOHL0MIZHRzSnuO5wnKhmoUXRLrD691V5uz/fHYHdEdgdgd0R+AeNwH/9hV9QOUkvGh7ombxLsJCdRTIaWNSarqoJXWrz4Gmzwe/xivFhwhOMQZCYGPSfozbD9J7lc0gJDosBMjAJ4AXpBelwCuhkEUEGIAs1Hn4oPVleXECpkMe+vXOIRyLIZ7MqLiq1MvLFHCanJnVoIdNpcCCuIoPeQ0vzi4hG4gLzGHrBkCRKX3yBACq1qg7bxWJRh2e3249ImJLsCObn55VYSXYrWar0UpUMzwGBxBuJhIzX+VmeeOIJATcEADgOBEYJVnUcDCZoiGnLL8o9WeTx89JbioWdkar3u+7mcolRaRWZhtXBP/RhM+EXOti0yQbbwOUrlxGkP1w8httuPSkvXI452Vk6HFl+c/Sn08GxWYfTS1YfU0N9OjTx75TWkFlFebJJmN0WlBn2bIeyUIe88MQI6HYt6Y1DbOKzZ89j//79mJmaUuEXi0WMj6mYmASoDfApiVHPLpmY20VPWpeKvGSmgFdeeV1hLzoW0WuWMi5V7Cyu7UhspsRyJSNuPWEO2EbX3xYjLOD3ymaBc6hQZEHJ1zbAm9Jh5c9mFwtIklJNUBbXTvnTEqSghYGhkfHzAS6m9KKJYjkrwIav12hUadSFub1z+h5lV0ODQwJIE5tbsp24do2hASyGG+q2s5i09dh0YIAHgwnodWkaEwLFKEXj9Wg3Ua+zkGzC53ciEvHAHyTwnIfb3cO+fTO45ehBJcBSRvvmG2cFftJKgOw9fhEU8nm8mutkOFDeNTExjXQqp5CpgD+Keq2JWoXBcQ54Al40WjU4XGRTUwbGoppNAP7brRAYTkAywLq9lmTNBCZefPlF3Hnn3UimMrjw1kWx7ug1eurkKfzu7/we3jjzJmoVgl0uBLx+hbacfuABDEQCaNUqAiFG4mGEPW5kk1twdLrwselQb6FWrmAgGkSzkoMDbdhYeNtpdWZDvVrCvrlZeVw6LdtBMRUY/MY0cXnzcs4axrfuScmwDQBnoxexw4NUpY5so4341CyCUzPoeHzo8pBKSaDLgSJDdXpmTrRbZL9fx1N//mcYGBrG2lYB5VrLkqm1EQr64XL0cNttt6Bay8DtacHn5bysIhJxIJdJoNkoIx4NyQuNa2a1TO9jMv9iyGabSCaL6HZcOHDgGB5/7P0IhQawvpZiVB6isQH5gvK2pDSegBtBRjLuyaDXXO/1ZFXy9NNP49Klq2IM81DCA9ToyChGx8YEwI+OjmD6K5/HnU2GwP2v+3q27cIfRG9HPpfTvURwlODv+vpV3Lj+Gj72sY/hgQcewCc/+Um96Aef/AQmR0YRDQdx/NghHDywF91OQ+Avg6i++Z1v43/+6Z9JaVCrlPFrv/JfdeKm3QTZsFwLjfWLAYHI4nn++efxi7/0y5q//+Zn/m88/vgj+IVf/C+IDQxhenoan/+t38Sf/uEfiPFGtgvDn5xut/Y1Kh7SmQyeeeZZrRenH3kUBw4e0lpK8PqXfvE/a43h8/zcz/08PvtT/0q+0mTlehxOvPTSC9h/yyGpGO699Va8+6EH9D7ZLKJvJNdevi8eBrmRJLbSAlbHx8Z14CU7aiuZ0n7EvYRrgsfr0SGy0W4iGImALnO5Qh5Xb1zDd5//Lt5117v0emupdaTWkhrjP/yjP8QHPv0BHDi0H2fPvS4Lk4GhMJqtmuwCjh8/huWVJc1Dfk42JQK+AJaXVuD3hhALxhVgVy3VZWeytrSOyfEpfOiJ92MyPggbG44MK7K54PL5cfHKDbzw8itYWU+gVK0iVcgiGA7j8NEDmN4zgcWV60hsrWB4JAq7s62QPrKY/YGA1Bv8k05mEAtHdV2KuaIO1z63H5VSVT+b23tAaybDKMVYDYbVxNra3JLHXzDkU8OHeynXdoLMbIbSh5sNxm1fQhvlsG6Nqyx+AAwMDgrUGRsZkT0O5cOsF3iPNppNbKWSek0y8WmfsrK8ifmri2g3uvA6/PJYtXc6Yqw6ei2EAh586hM/iiGfHd5qBuFWCX60CCfIBkDAKuXuAipNM9UAqvw7mwIGUDSSZoKabY23pZS1rHgsUGpbtm/Yon1PS95f216rbFQq/NHIxa2YJ5UY5u99b07LOscguLpHCeQQ2BFr1XpO+Rlug2Im6X07KHAnPGFZARgGIfd7Aqv9cCVTCyq4VMCqYRr2AVMDOpv91vIUsIBUwxE1jWgDDG9TNS1vf2NfxE5gT2qqv+9LY7KD4fs29rAAQ0UiGehY9keGLGssjm7CMeQsd1kTu3zo+UKo2d1YyhTwV29cxOXVTbjCA+i5vPLuZuP53nfdi8989sfxn/7jf8Ybr7+GWDSEE8eO4L3vPo2VhevYv2cKQY8DrWqZxtwIeN1YuH4Nx44dRbvRwNqNG8ivriLA5i49bi1J+3bA2TbQStCxbzllRoM/epubtrBp1mbm8/FfJhTK4rH28Xj+XLW8eRZdB7F/TTNAv0e7EDJ6xRi2ArV2XATDRLVYpJbJg1X4mkdpgA3v2OKrmve6E/l6GwpmXtkwpvvvzYC/7wTnFR7LQCarkdJRYc3gVsPEJvvcy/2gwXvOul9sNlSbBFbr6JE44veg6/Gi0HFgMd9E3u7C0IE53PbIQ1iuFPE7X/lz3EgnEaJl2ciozjME4gmqVjIZNIt5eHttdOoljA0PYGwohl69BE+3jnI+jZA/YKzMuibolfUhAUeel+S7XW+o/uf9RMIEFRBk8tNfdGAwLjVaz8nAxLpA4Uq5pjqU62c4HEW5VEcoHBEzn/OCwCprZnpJT07MIhKJiQBAj37Wyp2eDdH4ALLpnDxPWduSOOB0evBPPvFJ/R5fn3tKYmNNteQjp+/HwYN7EQ75UCnz99Ja04O+iJrvrMNEamAoWLMupirrZ14HeqtSEcH3tJlIinTQoTLSIrZL0Uf1Rr0mQJZTgdeMf8RWVZOojTYDjdko53V1OnD+wjncfsftamrotrUb//1iISdrpF1g9e9bKXd/vjsCuyOwOwK7I/APGoHVa9d6BO0y2YxCQejdR8ZMlxshu6QWWKeUe3IPraKt/33VQJbkjCwRAavs+luhQTSMd3rsAuaK2aJCKciss/cIOJIFZnzQKMsnSJnNprG2uoJSPqeQiIFwBB4nPYa88pyrdtqSwZYrBYUQ0ZOR3mAEnlKbSUTCcQMujE4iPsBupVNgqVJL7TaxokxhEsTY8KwOvfR1vXT5MtY31o2PD/3a3JTp2zAxPYFz58/h4uVLSrP88Ic/hM1kQocwHvbJSOhR8m5noAEZIUaK3y/Y+38n+6LPSNGhQtL/myEQ1pHCbPjtLsqVorw8+dky6SSKpQKCQQaxkJFrvJAIsvEQpT8MoFKo2E22ggG2jbWAfmYdknR4oM+h6lIDrCqgit6uDoeCsgTW0Zuq3tChlIUM/YzW1taU3nnw4GFMT01L5s/HsZhh4iZZUgQMG82afK3cLo9Yweyg1xtt1BtkOZXx7HMv4OjRwwID5ZMkEwFzgCE7KZnOaYw2k2n5DvKzUv5ENkAkFMThgwcwwVT3dA7Lq+tKTWUoGn9OsNSEbbgl4GPCK5xugYG0pyC7k2AlmZF8PAO5SHByuckSrMPpYjHXEyhCqwQCR31WMQHk6Sl2+kNIppIC9I3xP8FsuywmKGetVFuolE2AmWHU7PTJI8xrAF2GstFHkzgurQHoqUqmrN/nVqIqE05pu0DG9sbGuoJ9eL5kQjrnAhnHx48fVyHOgzmTXicnpzA8PIyJiUkEA/Ri7cjnluPHAz3l4QR+BAFLhtYTW4P2AgSO+PkNaNESc5qg/K/9+q/j0Ucek8/wjYUFHNh/APv37sdofBhP/flT+NY3/xKprZTmAmVwE+OjOHXihDx5l+bnkd7chJ+eZbWKubcpt3Y4dbAYjMcxMz6MmN+BiM+JXoteWoCP6b2VIg7u3wuvm36UTAwm28nMWQa/EVy30Ue13RMgwpA8W7eLeMgjpl7H5UHD5UaawKjNjvjsXriGR9EkuOHywhsIKoCuXq+i0aqjVisjk97C1auXcOGtcxgeHsfqelFy+1qNYUvGUzUYtOPgwQkMDXphd9TQ7jB1nYxmmxLaefDhuY+sj2q5hnyuDJ8vio2NIoYGp9Fs0Ke2itnZffjhj3wUzVYP62tbCARjiMWGxainpI++uQxcajRN6jLZ/wLs5UXIALEFpFNphfSdffNNTE5M4/QjpxGLmXmTfeYbuOPZP/8H7Q1/3y/9h9Yoni+TKRuQ5O7Mmafh8zXwy7/8y7jzzjsFcHG9+PznP4+f/dmfxd13vAcf/9EfxanbjsPtInBOT1uCpDX8/Oc+hyc//EN4//vfL6XB5XMXDGOP96HuEYKqN0EjSrl/8qc+g5/9t/9WPsOf/vSn8Cd/+Ae4/6HT+M3f+i2cOHEChw4dwuXzZwXadBg0RmsINnHE/iGjn/7FxmKEgR705Wbzh18PPvQu/OZv/sb283zi45+20uezCjX76tN/gbPnzorF+uT7nsDP/cz/qc/BwDtZi1g2tkytf+b519C0BSRDv3rxHD764Q8ayWmzw6UePUqR+6F7CjQ0idDVegUbWwksry3j2998DufPX9DrnTp1Sp7ov/RLv4SPf/zjKLiSmD04jWIpB5eXz1nT/sH9dGpySsxhrrBsIgb8Ic3Hl7/7mli0M+N7kEszbCQjxip/fsdtd+D24ycxEorA0SKIaEcoEkOhVkc0Poinvvo1PP3Md7D1/7P33uFxnWX68D29V426ZFm2ZbnJNXF6dwopJJDiTSFZdoHlRycssMCGpS1hqdllIXyhJ/xCEmNSiNN7HJe4xd2WZfVeRtN7+a77ec+RxybOftd+/KnJNZEljc6cec8573ne+7nL1CTMZPC7nFi4ZCHoAJItpmFzmODx0kd7CMPDAzj77LUy5gQ+3E4XBvoHRQlDzz+H2S4IIcNKirkiRobGUVVVg2KeoCg9aa2Ix5ISKMb7J+dDNqGcTov4YpO1PzU1Ifd4CV2prhZwnuNOWx/66NJXlQwp2qbwe45vfV2dNJaSsSSSsZQAIpS5dnYeFXaU3x9CMpFF55EeTI5HEJ6Mwm3zoJAtgKR2NooyqRga64L4u5s/gBD3KTsNdz4OWzEjwVYEV1nDEFwlUsB7tMlilUYQJfUKWNUgJQFV8yjlM5rZKtl3WqAV7Ze0i1GvtRRYpsaI9wAJf6ScuEBfZY5LWuZtxfSUlqtcR9IkpcWT5kVLm5LK0CrF+tVBRTYF+VSqGgXUqmdlQ1hBYhVMVLEzohepbiekgMAZL1YdqBNwlfMaxfUcC12+r4NxKuVeFC8aEqLwTX4mdY1IWir3TSyH9KArfeZSYGDlQ2c1KnBVVV1ig6QdBzJVKa1m3aT/3sDOeZnWM1ravPzGCIpSjHY3SjYnwvkyDvSP4C+vbUHK6oLZX42S2SEhkZQmX3LR+fjkRz+M+//zR3hnx2YsbaM1zsWooRpkagLVoSph+3O/2KAiAE0wjR72w4P9EmKVn5qCK5OBnaC5pthRNZNqJiqQVask9eOlAeFk/yn/XDayWQoT7FdBkAZR1vCz8b6vWSVIyUK1kyZf0pvlvG9SmSNIPRPZeXS4rYIwCE8MtwaCV+DRUisL83mGS62sISofGsiucYRnGgKqMFbnmfyrElTVLAgUXKo9eMLwOiuoryR7qKc4TMi5RsdVUTDlc1K3c11RKBWlYZTmvcJqhtFuQclsQ7psQyRtRdfYNNovPAdz1q7AO2OD+N0zT2FfX7coYVpa58NUMqIQS6OcTosNgKWYhdtO0sg0bE4jqkIe+B1WeMpFRKcmlf0GSRiUxBst0iCnKjCXyasjQjsONovoMQ7WpMoOgOspCc8sZFEWVJu1nFXVnknlt89jWRUkCUAxYvUQW9YKdXX1om6qCtbCZiWzmhWpCWa7Cza7Qw7QyNAoDuw7iO7uXqmD7vzQ34slDpu7XEO98srL2LDhUdyy/oNYvnyReNPbLEZUBbxChHA5fQL2yjpJGj3KLkzdG9X5wfqfKr9cvoChoVFZK3CdwHUZ5zTlaczxo2KRiiKqVJS/qihWjAZksil5D7fLKddCvphDV9dxLFm6RJp+bOqRFMPGG+dhemPPAqv/U3U3+/vZEZgdgdkRmB2B/9UI7N22tTzQ34+O5csxODAAh8sBXzAoiZj0vONNXZfXye1QY1eK+bgGG/EuxZs9QRvx1dRYjgSkeJMrlgtwkMlTKMNqtCCfyaOYo8eOC95AACyto2JarqQwDOOgj52TwR7JhIRFCPuTiZZktxoNiE6Pw+9zw+mwYHpyAkcOHZZCoL6uEYvbO7CoYzXsDuXnZne54A15sHvPfjz+5BOysPO6gjCVKNE2Y2hoGD19PcJaNZoMAkh4fG443C64PE4MDg8KyLr2rLOwfGWH+BeKdEzsDpRvJROSywQ3tUJdDZMGsGpfdTBVqwxnwNUZgJULjUIRBXbLCVg6HcIcTKWYcF1AbV2NsF4IJOhgg0iixWdWC8OScAa9cmUhSmsGphwrKRHZWiL3EzaC+hvlB1sWsJEAqgIo8zALE4QpoxZ4PW7ZtwMHDkjAS3NjMzwuLygBI8DncthkMc8FHMOP0ll2mOkraUOpSBDMJiD3VDiOt3cdwK59h+ByedDS3IDGmmp4KM/R1jJTU1GMjE6KFyJtFrjvPDe4f+xML21fhDWrVqOmukYW01anC8lkQsDVoYFe9HQfx/DgAJLpjCSZ2hxuZPI0rqe0SC1sudgmo8hhpQelHTYrizj6qzHAQAtF0Ip3yrKF/Urv3HxBLA4ot2JgGxkERGV1uwM9EZmMgaH+LpH+Wm1BZDIFsa/Q+SOqsOOilsFhZDTzV1z8ZuVnLPh1UJOsBNaYk+EJSV4nQOr2umUxwIVAe9sC2ZdIZFquVaapE+BsnNOMtnnzpSFQX18nzYlEIi6BPMEqvwBffL0wVssQUILMATLveMx5rjAYhoFb999/P9ra27Fz1w7s3LkLZ609C5/46McRD8fR192LPzz0Bxw6cBABnw/xaBSrVi7HmhWrEJ2exrGjnRgfHkExn0eWQQ9MRHc64XY4YeW5S4apqYRzVy1Frd8NE8chy+OTgddpRVNDLWxmIJdKyiKOvr5kdRAYIsODQDwLcdqAkAnBYttqYNMmjYLFgqTRjIlMDgmLFXWLlsJRXYOi2QaDxQqzjQsQ5b1F5iSZcIODvdixa5uw19igOXx4CKMjUyiVMkA5iVR6HFZrBq2tISxd0ozmOUEYDBlEo+PCeqWvJxmnZitT4Ql8lCXMjKcKStxHl4A2k5NhWQBdtu4qFAr0Q3WjprYZXm9I5iUy6m12rwBwbEiQDU0RI1l2Ih3MKp9Rj9slCwUyKhmCRLaq7r+c/vLHMBcKlPxbPzrzZXx8ul7Cf0KhIDZs+IGAeLwmv/vd72L//v340Ic+hM9//vP4xje+gcf//Az++e57cPTIHjzxlw2IxaK4/pprcMN1V2PjU09i247d6OjowBNPPIE3XnpNmhZbtm/G8y++IODR1e97H8475xz09vXh4UcewYsvvYx/+7d/k49F4PbKKy7H8y+8iEcffXQGEH3iTxvw8COPYnhkGDfe9EGsWN6Bbdu247ENG9Hd3Y1LLr4Ut992B1atWi0L3Hg8KSDg6jOXnbQdWiuQWbSwbRHmNjfjzS2v4+xzz5X3HuztxkfuuBk7d+/G23sPYmhkHMsWz8f71p2L4dEJ3P+bjSdt6yO33Yz2BQvQPziCN7a9jc6eHsybOw9nnXk2GhrqpInWeewoBgYHEYlGhKHf3z9hM5OvAAAgAElEQVQsfrV8vPr6KwKOEly97777cPmHzkGwxofJyDhq6uhXzYBGhuk55drt6e6T64KqAfYXJ8ajeP7Zzfi7m2/Ajq070d05CKvJjoDXI4D9DTfciLpAFRY2zkHI5REGpZl/y3nQbMWbW7fgtc2bcby/FyUz0DSnGXPnt6Jv4DjC0UlY7SZUVftQXx/Cvn17JNyL90myk4K+ABKxJELBEALegDBVs+mc2JkUMgQXGSzjEx9jNsD4tX9gRJKpeU01z2lEoZCC0VSUUCzaB3GOIuvX4XSitrZW5P8MePR4vRL0x3mNICO9dMls5f2T3qv0eM2n8ohNs2FiQ319vZxrXOSTsUobgOnphDB5Rwcn4LZ7UMpxYW6A2VBCjsBqQwh33HoLGoIumOPjMMUmYCukxQeTdgEmNgSUV40A/AygywoAaNQCktR9wFBmWnVe2PriMV2kb6WS5ur1gbBStbAr+SvaolgswtbXAzzZ+ONn5b2GCeC8r3BOYh0gChIBYExyfxGWHNmpmpcmaw69dhNfdbHpOTm8aMZuh3WGgJongC6ResuzKLWjQL8zP9MZpwrc0xmXPOHI8JPGKlPbdXBMAwH1hCwlEdfunlIoKP9Vjoe0LoU5qfEvNY9UDYtTfuIaa9PM+lSzBhKTIN1GRABKJR8vShybCtcjeEiG5omnzq40gp2ELIEcsw1DkSRe3bUfo9kyRlJ5mP01yJvtyJVK8PlcuOi8s/HJj/w9/uMbX0EqPIzLzluLjoWtmBgexJzmRrEXYq3E5nw2n0dBLJtMcp4O9PdiqKcbxXAYPp6b9A3VAsK4i8KG1kZ1Zo7XbBN4jGbsDXguCeBK2JLb4A2Jd06z5iJLQ1vNmkIAUIJhRI8Vg1c9WFvy2BKhJPFCAasWAxnhlI5XgJs8zvp6QQNDT7CduS/6Nk+A2ALcs+gT+RLPPR2I/esAN/2z6kzmE5FE6m8JhJvKVF0BRYKqJgWuKgaj8tUXfLiQl+uBDRfWPkkm0HPNYRHZDPJsyBuobKmVEKszr7kC5fog/vjaC7j/jw8J6OdfvhJeXwh+hxdBhwdesxXmfAa5BIMeY4AxjVwpgVwxAacZWFBbh8Q0FTpcLxEAprrNIsBlgfd6WsbQpkNbczHkkEod1oa857M25D2ewGrJSPCSzX9aOZEIQbk8rWCo3FHsVxId+Dd80irI5w0gVFUnPqs+bxVMZrswVhPpFBrntMr8lM0UMDExjaOd3Th29Bgy6Qga6uvxd+vvkDXG7379O0xMjKK9fYFcXUuWLERTU734iweDVRLaKusSearehZS5ZTXn8KiTSUuLKTbBBFgt0ApMAatkqqorl/cz5itoSjqxMjOo2tEECfVSJACLFhhsw7Hjx1Xg8PgEFi1egvZFi2RNwqa+3znrsfq3rgVntzc7ArMjMDsCsyOgjcDeHdvKA739Er5xvKtLPMbmL2yDgQxFylooRdeAUq0OVV5mIiHjRrQueEVggu51JinbFhMcTjuy6ZSsBGxmG/KygAIcThcsdjv27NuPOfNaYadXZykvLMJsOoFsPIEimXW5nMhiinSEc3pgYZK3zQiXw4JSIYN4NCxhFgwvOXyoE2euORdzWxeKtyRl4gQ89x8+gi3btmH729sQiUThcQfhMHthNtsFZIsnYpIYyWLWbDOJX57dScaMSUKCWhfMwyWXXSwsGWF+iG8pC7EyspSpik8Zizmt/KzwkJoJWNCB6Qopmr6QkQWOBqyW8jkptMUKgCnlpYIcn+bmBtlXFtssNLgf4oNGNlAFsKpYkspvinJuLr4IrrKq4UKTTwGqLWbVzaZUnvJGsjwpz6bXEwFECbpSXX2b1SxeX7t378b5510gIS5cbPB4iq8lShgY7JOkW7vDinQmKawLo5mp3vRVMsDhpM/uCJ7a9IJIq41MhDZaYGEyvNUKt4PyfjKdpgUwJADM1GmjhUzmKWHqUvaz7pJLBdwgK2loaAjZIkOW/KgJBUVqbKF/bCYtlg7Hu/vQPziMaJKsQqb9khnD8VILAgMZM2VtMWvgokqxLhTjWAVq8BgJGK2tAzjWbCT09R2RsW9omAcTx5HbV85e6Dq8C8eO7JiZZ85Yew2qa+fJ8eMzmUwrZkqJwKpi7fANyF4lu5TFp3T4+V4m+hQbhIGZiMUE2KW/IsFvviPl3mSgchuKwQm5Frg4IRt06bKlwiBsWzBfmMpkifLaZIOA57AEouVyEohGny+CtGQHyDLKYJCgA4JQTNcmo4vnAEGbW25aj1y6IH6JT/z5CWzZ/BZKYitQQlvbfCyctwDjY2M4eviIeDqyEHZxAUl2lSbh5cKdx4sgRC42hea6EOa3NMPnccJmNmBuUx2s5jL8LicsXBRxIcE5QbyBFQOO1g7cDgEggmPiI0wbh2IROYsFCRgxRamvw4Xm5SthD1ShQPmdwSw2JTxiZFknk3EYTWXseWcHXnr5eZkPGNwwOppCeIqLhCIs5hzKpTiqa2yoqrKgocGLUMiJMtJIJKZgsdDCg4sfppBzDMkOo8djQYWEWbi/LricDNbLorenH3X1zRgfm0Jr60LMndsGu90H9jpCVQ3CXqV/KoPHClxwyoLDLKcLQX16BZP1xYaUyPEzZEjZZAx6X3sJ5zz/yP94r+sdj2BwNKIB/1yM2dFU58fcGv//+LcfHbdj0tckbPrxsd1ybhBIJeA3t301eo/uxhtvvCFS9LVrzxJG9ZlnrsEHPvABAbg2bdqEBx98ULxQL7/yKpHe//t3voPv3/t9/OM/fUTAxMsuu0zmvMcffxzdx48LAHbtddehsbHxpP3jXHD33XefBGLyBQRflyxZgl8+8AA6j3XKPnzyk5+U9z906JCAsj/4/o9w4QUXyTVP9vnyVUtmtvOFL3xBZPcE8X72s5/h+LEuYbF/59//Hf39/XjxmafhcruQLxsFSOZ+6dvl++tAL1nkL774Ij73mU9jSXsbXn7jLfz4xz+W1+v7fsF5F4h/7Hnnny9jwe2fc845WL9+vbyW39//i59h3WVXyD7x57fcfZXMZ+HYJIJBhpEoC4+a6moF5GU515KJa5DFcngqioP7j+CKdVdg356DmBybRo6M7lhCQJbzz70QdYEQLl17Ntqa5yCfpd+dAZ6AH+lsHt0D/di9bx8OHDmMeDqBuQta4fQ6MTYxjN7+brmG2hfNg8/vxtjYMJxOO3p6eqVpM6+1VYIN6VFM9mcmmZXt08c16K2SwBWG8ZGlymuIoMPIyARi0ZjY+9TV0281BhjyCAQVsEogn3MqGcHBqqAwdXkNOt1umb94j+Pr6LPL5TyBV4KPVB4wMGuSTHu7EwsXtePRDY8Jk5Wp2LEYw7SyGBueQCFbhtvuRTnHuYVXYQGFdEKA1VvX34jW2iAQGUNhYhDWXFIAVc5XFs7jvMeQZU+giGxRK+cLepcqv1I2I430lS4XNPafwislqEe+ak1szUZAsQU16bTUYorJLfCUZinBeZyKDaUsyst9RpotvFfztbynFZSfqnhTV3iwCxtQ6e9PJMKLjZEKCBJfeJ21qgu4NQBVfR6qQnjv1L1hK0AxAUW1xq94rSqbBBU0KXCYLkg/qb7UxO9K5yHAoGLE8h6nqh2ZGdU9S/NKlW/0jC3NR5Zbl21pn09Zx+iID19eRMmgnmoHFMWRrE4BVzWGqOyx1YZ0voRU2YhjQxN46vW3YK1twli6BLj9KAiwCrg8bpx95ip84dMfx5OPPQRDNo4zOhaixu/CscMH0dIyR44L2cxEi8nyI/jHe7/b6UB/Xy+Ge3pQjkzDWywIY5V1poIPFUwt38+YwGpgpMbElTAuYZNqbGMjjyPPRxUESq9l8jcVc5WsVaWG4HlpMOk+CMreSY0p5xIR0yu2rIS5UaZdGTCmXqpzA6XXr4Fpaiusl0+hE2vgd0mskxWjUSujZ9iq+nb0X+gqJ7JtVb3C/58A29nM0FnOBCAlpE1jrIoFhUjJycpX3sdsTNCTleFkZYYyki1ZAjJwwOSqx9HRKSw850x45jXjud3b8dCzT8HqD+D44DCMDhIFWtFUXYeAwwmvzSwN40RsFOlMGKPjvRJqSTuAlupqpGJRUXSxqcAamVkDDJ1SDSaGaanGPRnjJBVYed3RZsPKkEerqvPyaeRoOcKjYaKCiec272H0/Fc+ydu2vYPXXt8lwOPFF69AIEDfaQemw2m89PIOkd/fdedtuGLdpcjls2iaMw/5shklowOZggljEzFs+MMDcLc0I9Q0B5sf+hU+8+l78JfHN8LltOD//NNHMTjcj/7BQVTX1WHRkiXS9KXvwKZNT+Jn9//0PeuIO2+/E5/4+KcwNDSCXJGMbZ6XOrCqrDsYakWSCa8JNmDI2KU/LifKYl6pB1n3sCFEokDfwABCNdXYv/+gKFeWr1whuRis+a2ck//Hymb2BbMjMDsCsyMwOwKzI/C/GIFNT2wskzn29tvbMTo8gjPXrsXKM1ajJBJzlb79XozVyresTIdVf0MjcSVdn5CwDJP4uwk5o8hutlHkhL/7w8OoqqtBVW0IDU0NaJnbjGDQxwQoFPMZGAuUbOeRTtNnj9kfRmGt2G0G+DyUkpeRpxek1Yaenn401rXAbHagWKSnTwlHu47j1797CEPDI+K1qgIbLDCUGETk1GTy7FirtipZtgR4zSxgbFZ5Llm6GGefe5byD5UE+ax4BvGmzxAPMgG44KEM+tSHXj/qMj5VV6riXgdWhQHM75mGmcuiKhBEMpUQwISMJXoR1tSGZIHIhaEC5bgoUtLWSmBVtwNQ6y/KZ8wiheH7ESAUYFUShU2y6JRFFt+3WBSWKr2K8lmmvJuVpYP4BJaRjifEj/aSiy6VRVs5X4LP45dill3jzs7DaGqqgz/gEXBA1iRkVeYp7ynB66/CocNdeGzDE3D5yPKjvYBZgDaTmLeVBBg6dmwANqcVFrsFvqAPHp9T2Jgerxs2swXrb/ogHFYb9uzeI4EmFqdDQCUyT+02Cxw2BeBZyXClHFssJ/IIR+ISBhMOR6SLTz/NfJpBKso+gIsbHsO8gK30hKL/nh4uRpm+8mjl+bNz+0vo7z0yc6jdbj/sThfal6xFIFiH1158BJdcfD4+85nPiM9koWTH6jOumskVljHLK99OFo0M2CGgLQuOmYWtJrHUPN8IhjLUgAUk2VkE13lOEdQiyM7jTMCV1xvPB56jPK+YWn7W2WdheUeHOuYmEwYG+jA2NqotloHJyUksam8Xf042Q7gtgnYs4OkDSeCHQCx/xvfk9biofTFMRpsk3h88eAgvPv8C9u7Zg5qaamGuVgerpOExSj/GSFTOq9pQNQKBgCwiVIAX09KLyKUSKCRjsJsBn9sJt9MmkrI1KzpQyCXhJphs50KFBJq8gKumUhF2sQcwaJJbBjcQSLGKBD9nMCBnJrBqQIyltK8Kjcs6YHC6kBGQ3SiJs+oa5DVRQjIVwRubX8XmLa/D5rAjnaIM3YaJ8Yj4ptptZCCZMbe1Cm53GTZrHh4PF28ZpFMRaSIpRpgZ05E4SiUTXC6vLHYYFsefUwJMWTaZqD09faitbZLtV9c0iteqxeyEw+lHbS0tHZpgt3lQonWKYN1mAckIkhBI5rnA0Ch6H/t8XpERElQicDTx03txxuTAe94VDnSPYpQp1u/yCIXcWDmv6T3//k9JA35TqpXr7/VXHxVw9uWXXxZAlIx4jzeIWGRyZhsEAx944AG8/fbbMpcRNP35z3/+V4Aoz7vvfe97+MQnPiHbIwjK5sCNN94oYKwOSOobpoUAt0lf10rGqv5++ntUvj9tLy6//HJs3bpV9vf/uf+XwpJl8N4XvvQ52Q63S/sNhnDxtXwEg0H5yoCMvXv3Cri5atUqPPXUUwLy8Wd87fj4uCzqTgVWK19PwJlgK1/Pv33/+9+PPXv2zLw336e3t1e2U/l+uhUAr591d54Bu8sOt8cpqcyZbELmMjI1Oc8xDZqgTSwaR4zKkFwRw4OjaG6ai3LRKOoRBkX1Hu8V6xAySWu8Vbh+3ZXoWNCOAkO3SoDH70Myk0UinUbPwIAAq/0jg7C7HQjVBJErZJDKJsWrOhBww2o3o6enS9jvTLkmCFNdFRKFBdmrBbL4kzn5udftQ211PXyegLC4aU3C62R6OobDh45KM7SuvhFNzfUolRmgmYfDyYZFWs45PnlftDvsYPo3Zf9k/XHukntcuSxexelMRuY0HkO+LxszZLbRWqK5pQWPbdgAPwNqEhnEYmnkMmWMDE8ik8jBbnEKY9VUZpJ1EeV8Bk31Idx4w7WY31ANS2IKpckRmLMJGIs5WI2AmNEIZY6gEzXYZMFRNWFUwKkgf0UV2EeGq3ID15hdupReIUbKl1W3+lGAg9QQ3LIGdnJ7nLt531ZSWsVyYyebDE/ez3RVkfKnVbY5PCYzzd0K/fyp+6KAVTIWdRTrZCah4nxqFpkz8m3lqSplj7AUFRgqpFhh5QmsqpqZasPqPqk17sWfnrOz9lkFHOMIaSFIukGBeC5KmA1rsUobAGUOqgdt6bYF+o4K+KbQ2BlgtcyEOnlo2vGyYkDq7Fi+Oe8d2aIB8UIZnUPjeO6t7YgZbcjZfchTXm1xIA+zKKYuuuBsfPTDt2NyqBv5RBgBtxVWYwE9XcekMcprhH6gZGnzc0o9R6m0zYa+3m6M9fYAsSg8GrCqM1UVoVMP2ZIRljpKozqqxjDPAd7j1NAq5iA/nx4CSnMLgqqaJYDaigasCmKrJc+fBKwq5irBZgWsKuaxOsYnYCvFRdX0ORojWG1ft6hQoyx/qRyTBGQ8wYxWDFsFyur/6WeQfhrqbOUKMFbzjiDxVYUX8X5P2y71vpIboZxmpPGhA9V8fzlD6VVjZexmGYl8EdGCCSmjD3GDFdVt8+BorMFINon9A304PjGOY31D6BsZQyAQQihQBZ/bhbqgD26bEenEOBLxMQwNdqFQSEhYmd9pRzIehcPqEKUNz3wecWnIprJCbKBnPesshiG6HE6xF+InZCOaBAg2yTnfMnvCLIoEhzSiWHMw7FS3GvnBD3+Pn245gt4De/HQPf+E97//bFH7PPnkVtz+rZ9j7rIV+PS5i7Dhj7+GhWNitsPiCSFRsGLv0QHs3t+FVx79MT55369nXvt3t90NSzmDmz5wLc5YvQKT01M4fKxL7JXqmpqRiMekPvvylz6Dj/ziETTMbz9tHXFrsw1vvPymMFaJqdLSieQH3T+fYKla9zAMS+VU0H9fwnppp1UgsJqD00ErjRJi8Tj6BwZw5llrcexYlwQZN82ZI81Qn8eFfDI+C6ye9mjM/mJ2BGZHYHYEZkfg/9cIEFhtaWrC9u3bJYioffEiWWDkJUBJAYdcqLPoljJT8/zR/10ZBqBqbVXw62AsC3l2XCcnpqSIcDs9wuwj2JZIZ7D30EH89y9+AX9tNZw+N+ob67Fg4XzU1FQhFAyAapyaICWDNhTyBuSzBiRiZJbl4XKZ4XYw35Msuby8vvt4Hxz0QssTGHMikczjqaefxcOP/kmYXsrjDMhnSyjnycS0yaKEcnNKWFh1MqCI4CqBPS5Q6+prsXjpYsxvm6cYiQaGEKUFuOMjw2AMjTGi0UZUsagVmjqweiJg4hR/VW2BJOySXF7SputqFAsxnVZAGqW2LCwkkErAPcWokIWO+KtqTz3MgYUaWQ+sHvV+vwassnCXpYlm3aCClejPVpDOvc/rQywSlcWOsGi1UI2Y+IkasHTxMsWWLJQVc9VQFoZoX38PamoCkowtCZ5mhkeVkUkXhAFEkGXP3kP4y9PPIFRLwIZOe/RJYlFpRLlQEjbV8MiEAMHsxLP6ZYI9C6ZQyI+Wpgb800fuRCaVwpbN2yRkLZ3Pw+v3ihcvzwOmNttYjLrcEgLj9vqFqZrNl5AvFMVDjyAGA9Ki05OIR8JIJeMSKJMhSC6dfrXYlAWrNm5k9VCux+P6+Ib78clPfgJ33HGHAENk+fEaIijS0roEfT2H8KMf/UgAI7LtgqG56Fh58Qk2zsy6VC09+F8unRWPVjIIUmTYSkgR96cgVggE08gmlUAWmxWJZHzGP5ev4XlBoIb+qwRYee7SuoALt1WrVmLpsmUqRb1cxrPPPi3FKpsGBD+7u4+jpXkO5s+fJ8AqrR/q6uoQClXBbrNicHAIg4P9qK6pRl1tjXgaE/SYR2Y4i/liCS+99BL+vHEj5jQ3o7G+AS4GQ5XKAhpnkhmxmeDPuV0uDPTlF8MZ0ok4jGR+Z1LI59ICdhMgn9vcgPDkKJF7+Jw2hLwuWZS4rUY4yeTl8SazmwwxggoyP5mRZkiD2YIUDEjCgJzdDldDCwJzWyW0KsFQHjJE7A45V4ulnFxfR44eEFB1cKQf/oAPgwMjyOdNmJiYQi6bhN9nQ3NzEI2NXphMBHXCcLvZoCgik45rvsf0k7QgKrJyG3y+kLCeCKLzelZ+Z/QvzonUbv78dhQKlMvRE9EGh8OLqlATaqobUV3dBAclyAyYEEUxr3M2UkziDcfzNJfNICeAkUX5VpPV7vHC9L1/Qdt72ABMxhJ458jge94/Fsyte0/m6sFcGZ+Nk/lvxoF9r+N737tXwFCCkc8//7ywTAmELljYga7O/WIVQJCS4CIfZJN+5StfkeunEhAlUEnAUwdE+VoyX/kgeHrl5Zfj+RdflO/5dwQmCdLqoCQ9VmlHQBBX38ZFF12I66+/Ae3t7TOyer4/bQo4r333O/finXf2yr1r4+Mb/mq73KdKRu7pgE7uE4FaXv9ku/LzV362d9tnbpsAMkFWjs2pn4l/c7r3u2D9Mvj8XrlPJVNxkX77vFQOMCCPsnabBHL19Q9icnIKPq8fU5PT4r/HADo2OUcGRzEyNIKALygMUmO+jBsuex9WLlwqAXNsQtCLmJY3bCJOx2M41tONzu4uMBTG63cJe6oENigKKJUYwOUSj1Uy3TmHktkubHXegDnHkgVYNIgcNBTgvNKA6qoaYV7x2qCNCvfzaOcx8VL1eGlfQgWMFXaHko7zWHEu50Ok7Wy2OBziMU0W/hQtATweOT8JvlJpw/se5x+GV5HVywU65bGBYBCvvPY6QqFaJJNZxOO05GEYXQLjw2Fh81KmS74e2fT06musr8JVl1+KtsYa2FNRlMJjMGeTMBazsBoAG+cjoZ0StTOKl67RbBMm34zTnwaq0gaA4CrBQXVHUFJ67WYtjQrdD1QBQKwjdLBM2dXoXqgnLmoddFPbElaoVtcJ2ElFikkBNWz0yc90L06Nzanku6pmIU2Oao3K9rEu69fF+jpIKcxAbUeUnYH6XDOBUwQ7BQNUPFX5uQ7KasxT8WbV5PuKaaoYqwISilxcBxaLykZB84yXfdDzjTTvVkkGJ9tfb16qP1aMQXmNYgfzHKZMXX1GZQOgfxXLAT3sk+oemJApmzA4HcMbew5iZ2cvjP4QchYnYHehZLbD4fZh3aUX4qYb3gePw4hMfBK5VASZZBSjwwNontMkShMG63Fu5/Z5nfDeaTUZ0dfdjYn+PhgSUXjIzNNq8RmmqoSEqnR0BUhroLDGxNWZzBLKJQA9PzePh6rpFddXA1ZngqmUt2qZzF1h7+rMVQ4fgVhlBcCv3BwBOb3Orcj40sZQHSc2Omag0VPYqifOJ9Z6GkB6KmNVZ2lr7FLt8GmfoZLhqu8MWbFylSj7BwKrwtRVKixWICTk8qmAVdW4oMLNZLfRZwM5AnX5IsJ5A6bKThh8VQg2NyJnM8Ec8MFZW4uhSARdQ6PYsW8/pqJRqXkZ0FRT5UMuHYUJSZRzMUxPDcJQyqClqQYOiwmJWFQ8RskeZXirai8YkYglZG7ifMnGA69NKthE6l5W4Uz0PiZQSAujXDEn6kKDgfd/RVoxGgm0qvXJT+57eAZY/dHH1uPuL9wkZIwffP8RfOGBR2fA0j8/8ivxwn/x9e145Y0tcLi88NS1YSzrRHjvEye99vqbP4uOtgbEYyPYsPExmW/XrbsKbctWo7m1TWoSa7mATU9twM9+ziBK9ah8P/1nd91xF2679XZs2LgRf9n0pDS51l12NS644HLx2N627XUcPLhXamGu1xYsWIg1q87A0NAANj3zuNjAtDS3yDqptqYOK1euRjg8DbfXhT8+8n8xOjqKK6+8Glddcy28bhdefv6ZWWD1xA1i9l+zIzA7ArMjMDsCf8sRePrPG8orOjrEp4zyd4KFXEQxyZ0VGBcuvNFxgSaSMXr9MARHk9hxX3QAUQodDViVDjklTUxrzZeQTmXgdnngsDkFVCXANR2L4/Utb+FPTz6B+rlzxNPIYDbIDdHusIgPIwNvmshm9Qfh91Qj6K8Xj9baWi9stpL4/mTSUVjNQCjgx5HDR2G3umE0OmAyOdE3OI5f/upBdHX3w+n2CcCXZcI8izcWINpn5Lcik6PPEj3JDGWxAuAidenSJVjSsUR8V1lFZnI5kVKTpcVHOkv2KuVUyqdLFfQnmBxaStRMcq8k51YGV2neZyyrKKGJRsJoqK2TRRDBM2Gr1lQLwEZWrb5IqQRWVSqqOi568jCBOEr4eQxZhHFRqbtZCZNB20dKqblPXHhSFkVQd3J8QsptAcZNJuRyGQz19Yt3IRfmZMbR2oGddDJuCI4lE1GYzGWN+VvWxrIsfpLZHOWBNuzcvR87duyEv6peSRgpRONijcBqsYT+3lEFSFGGhRJyZBIaSrAwWKCYxfIlS/CRD9+OieFhvL19J4I1QWE9U/bjctlgZgmtSS9zDL3h4oR+nAwqcnvh8wfgcrvls9PLNp9Jy35HpqcwHZ7G+FRUzlX6dvKc18SMyjqB7FqLBePjQ3jrzacFNLrhhhvwyiuvoKWlBfPnz8dnP/tZ/Nd/qUJy165dMqbnnXceVq+9Epk0Q7jsaJrTPuMHp4PteqCZrBw1ZSL3g8E6THsn84oLIoKALIpp4J9KKz9I5bOk2a4AACAASURBVHesmEdkpBIAJnOLgK7OXFu8eDEWLlwoKbKhqiB+9vOfCghLZhfD4o53Hxfm55Ili+S8Y1gCmbABvw8XX3Sh+MuOT4xK8cpFCSXZhw53YvWas1FfTwCwRj7vhscek0bKZZdeKqxJC5PITQweM4sVQHUoBI+bHsF5JXPjvjL8zGBANDyFkpxHMcRj9PnNyGJ5fGQAE0NDMBZycFmN8DutaKzyY25tEEGXHQ5DCVYCy2V6vXHVZUaqZELOZEY0X0CcDCBfANULF8FZU4uCyYIEpWpGI6x2u6QGM3TN63Pj+Rc2Ye/+3XC6rPAGvDh8+AimJunjGOU6C81NIcyfVw+3x4BMehKx6Bg8XgucDjPyuZTmSc1jYUE6U4Dd7obPVyUgEVnX05EJkbTxGqWfZzyexrx57fB5QkiliuK/WhVsQKi6CX5fDXz+GrEPIPue/mOK6W+WY51Jp5GlbQOv7UJB5HBUBHB+c7tdaPreV+CrtLw75cax81AvIglaSJz+QcDz/OUM+Xv3R6QI3BJ3CpOawWtHD+8RUJFS/yuvvBJNTU1488035bog6MnriFYBDz34eyxbsgCvb94x4xVaCT7qjEy+Vn8QPGVQW3NzM7ZtfhPrb79D3kcPcTp86BB27Nw5A0qSwaizZ3//m19JwNHn7/7ijL0AJfi0Fbjgggtk3nzk4UewffvbshD746MPnwSG7tu7D8tXLJ/Zf1odVAKd/MwbN26U9+PnoL0BHy0tDRJ8diqwWvm3//y5u/HD+3580msqX79+/TV49NFNpwVWb/zUJfB4PWIXQ49m3pf8fp9cY4lUUnlCG4043t2DSCyGpsZmRKMx8cr2uf3Iks0/FRHfVq/LJ96c08MTuOKcS9Axb7GkZrMhGU8lVWOJ94NiASMT4zja1Yk8iuKvHY1PI56KIUtg0VhGdW1IrGjoWU4FRDqREuBfmgGZPCycTw1sjroRqqpFQ12TBCKS1R2LJpDNkqGfxuTUtICKZFhOTo7D5bHB43GiTOmL0SANIp6nZK+SkSrMfY9bmKoEXWnTogc48mdUCJA1z7pGrG/yOfGy9Xi86Onth8vtQzKdk0TtcoEALNDbNYhSvox8Og/yxpw2MxxWIxpqAzj/nLOwoKEazlwSiEzBnEnCWMrBaqCnPH0eFYApPDl6olsdKrBMn+hFyl2QuU7Z0mip9AJ+aU1Q8bDXwNMKv0qOic5iFeBVwghVQBW/ip0MawMChqIiUuMvAK0uJ5cmolnYzTqzVGAqzfKGr1W2QrrUW00qet2nYM4KqFUDNRXOq95HAEu+vwZqzQTTCLanmsAzzFX9gteANAlY1KTkCiBToLIESgowqjxDDaWc+lqZTq9tg9smvEaFjGJG6oC1ygdQFGG1nwy6I4ijAELdCkCBXpXAKtU4dBaF1Yl40YA9x3qx6Y2tiJSMKDt9EmxVtrrg9PmxakUH7rrtRoSCLuQyEaTiU4jHwpieGkfL3BapH9U5ahEA38ZwsbwC8Qd6uhEeHoIxEYczl4LtJGCVoOoJYFWGTpRMqnEux0kDkpXaStn0sqain7ji/hJsPgGsKnhWgam0FSkbqM3Xj7EKrdJfL4xVYX9ybLQDVxFOdeKuURZgVQVoqWN44lHxjdYwqHDMnQHBFIFZeaTqkHrl9mcUc/rmDGwC8VriUws909oZzHuS+rZkgJXXpH6chdZthoHZACYTsuUyYsUSwmUTpi1eFJ0eVDc2IEE7MKsNzQsXorGtDX3jkzjc14eDx7vQNzKMdDYFm9WAkaEe+F0GOEx5FDMRGItp+N12OOwWSajnXCt+7GSBS4OaoZZUx+Ql6FdvQFOpxdqf6ykJcNLsTqhcs9rZUobUG4WcsgKwmO0SyMhmxve//9BJwOpXvnqbzI3f+ubvTwI6P/epf8B9//0bXPuxz6H9jHOk2b392cdxYPtOZGNjJ7327As/gG1vPP5Xr53qOopv/vB+UQI6DEWYy3nNDxi44prLT9rG809vkrDE3v5+3PH3d2DN5dfg4pvvlEO666VNeO2xB7F+/YfRFR6Xn7+24cGZr11vv4Vgcyve9w+fhMPtkd91XHAZJgf7ETmwC9093bBV1cz8/ujOrXj6gftw8cWXADXNs8Dqe1Z9s7+cHYHZEZgdgdkR+F+PwE/+47vl9TffrJmfKzCV8um8Jmnn4uxUYJU3ZT0EQQGI6u31wCYREnEhoTFTRGJVZL3CZEsWBwSArJgIh7HxL0/hyPEu+GpDcHhcKLA7bmJAkwOdhw+J91iCXpAwoaWpDSs7zkHr3FYsmNeIYpEsw2k6x4ktAJcqBKIIRBjKZPQVsHP3Ifzyl78HDHbYHF4kkhnxsLKYrcKQ5D6T2aIzArmYKGrSaxYsBCfPv/A8LF+5HMVyCdkCWYVJKXLIyGOBr2wBzFKss/M9s+DQmajaz2bYvRU2AJUALAvTQk55PVIyzQKK4Fkg4EN1dZVIv+nxyuOhbABk1DUvqhPAqjL9Z9daJcDzGNJfSF+kqapb+UkRdGU3PJPOYHJiQsCatvkLhBVMYNtBz04DEI1EcOzIEZHiikhN0mENwrBlUim9Nemtl0ypACDKlxj4RQcvyipLZTMmJ6N4Z+9BsWtwe4PiG6mKch5dBaweOtgtBbjZZoHJZhHDeTKI3T63LERu+uANuPjc87B3925s27oFtY11CCcSqAoF4CYY77DB7/XAabcJGJxIpkVWVDaakS2WhK3KxSiDwepra1BfWy0haDqDaXxiGgODwyLRpvE9gVHx3aWclMu2QgGHDu1E59E9EpBy8OBBAWb4OHr0qCxQCbAyRKWvr09Ya1/72tf+6vqsa5iHjhUXwOHwqIWGUHG4kDn5OtIVkfRE477z/E4mlUcrgTQeG5W4qli9tAQgsMZjTmBJwtgIsjU1iWcj2azLli3F4088Lg0D2gbs2bMLkxNM4/bjuquvFYbZdHgSxzqPSnDGBRech9WrVwkAwePKkKRtW7diYnIKwVA9zjzrHNTV1mNkdARvvP4Gdu7YgY997GPifUrmhc/nk/OZx5rAMj8rgTiex/RbFG9En0/YjFwkJ2mNQJsDObNL4rPcdfgIRvt7MDHUj1RkElUuOxa11GNF2zw0BrywMoiDdiAmI1weL6I5ivNNmMqkES+VBVBt7FgOs8cjwVVpguZyGRgk1IZsEEqYH3nsYfT2daG5pQFGC/DO3r2YmmA4TgzBoAcL5jWhuakKdnsZkcgwMukwnE6Cw2RL5yQxl4sism6SKdoz2MWnNZctIp1JIZ2OwON1CvgcjRIwTyIYrEUwUIfJyTjcriBa5rajtrYFDjtBLh/MZoJIlOqqoAvKiBU4lZXQNoJpDK3ieUGpNUEmsrUXfPvu97wvvPT2CSuL93rhurWL3nM7t5lr0dvbjaGBPqRTSXj9Ppk/COIQIKWk/8knnxQmpg6sPvLIH7D2jKVYvnw1+geG8OBDj50ELOrAKq+pUx+UxX/y4x/Hlu3bhdWqb/vVl17EJesul+3ccsst4sHMa4AepRecdy7GJ8ZhtTmExUoAlABbJbDa3XUcTEzevXsPPv3ZT520P0cPH0b74sWnBVa5j7QZoO3HsmXL5H0r2banAquVzN2v/8tX8a3vffe0wOpdd96I3z+48bTA6ue++yEJWozFItI4IbAqjahCHgcPH0JDQ70EM05Oh+X85Gem3ynPF783KIv58OQ0psMxOGwOzJ07D8mpOM5Zcgbm1bWgnCsLADARnoLH7xd7l7LJiFgqIQvY8fAEevq7kUglkErHhf3t9boQqgnBajMpqT7tKlIZqQl4bhJklSR4AhsWqwQhVgWq0b6wHX5/lYC9edp5aPtpsTlkvpgKTwgblp7T4ilpNGj2KA4l9ZcmSUl8EjkH04JAAqu8XmFVcV7k2F977bUYHh7CyPCwqE/YSOU8laHtQRFIJnNIJnIoFcg+t+PYoePIpQrIpXJiBeAkc9ZiRE2VB6tWLMOCplr4ynmYEzGYc2mYSnkBVsWNksWPkoiIaka5ipIlKfHsGstSeawqYJAsQQUgaQJudb+ljYAW/KQYpGrupzUSA6wIENKqhkoHq8OufNMZyiNSGPo2kknMUCTFOtWxUN1GqFSgF6vupcq50Sh/LyxYhWnN7Ide98001bXkyZmaRPKHVA0iAnsJxqJ3OGsuBmjRv51+1Ep1I3O9AMCVjvQK/BRPWA2sE3hPaxYJWCb2CLRnUGFMrN40/E0hpbrdgjaJ6DWYqlk1Tqo2rlK3klVLYFUH/3S2qpyrGrCqT0gGI9KFIsxOL+Bwo3t0Eq/u3IsdR7pgcPkFcC2aHbC5vJIJ8B/3fhM1IQ9y2Rhy2Tjy+RSyuZTM16zPhDtrtMBqssJptcFShJw/o339iE+MwUiFSjIqTUQt00kDVXVwlTtWgkED1HW8WH0uxYAWGbwOrIrXJEdeAasGBj3J5+W4iPO4NC+EtSrjqlkwyGs0T1bxn6UF1onA1BnEXh0JbbTKUF6vJwB45RU8g4Jqx43gq17bVkj+BSyfOaQaq1o/qBpTV98FOWc1tqrYHRBYnWmRS43Op5nMYBhgZ06AkcQI1s1mAVQLRjPyBiMyrEdgQMRkxbTdC2tVLVxuj1yLIxNTiGeyWHXOuQg2NSNrsWAwEsa+Y0dwtPsoYolpTI4Pwm8vwVxMwpRPwFqipQhgs5sRjU6LVz2BVV6P4hFfLMu9k9cLPe/J0JRrXM4OlW0hnvS0+yiV5d7vZDYF7QoYAJhj9oNNgoFramplO9/61q9OAlYr76enMki//eQbmLNoGfa9/iL8tfVoW70WP/iHG7HrxU1/xTY93WvPXr4Kl6y7Gg56R5dyCuhHGVddd+VJ23j95Vdgs9jx5a99Ba2XX4+rPvwJ7H/zZdk9gqR//s978dgPvyng7Ye//RPJ3pgY6MXG+76LvkP7ce+zW5FNpdC5aytaliyHzeGS/SYr9+Jb7sTHf/SAvH6097hs79jut3HP9RfK707C9f/Xq+fZP5wdgdkRmB2B2RGYHYFTRuC5p58sL17ULiydUCgk/mT0mOTiXUDWQkGYDDp4IyATO7paqmwliFjpIToDGIpXPGEzo0iC6Stotznh9vjQPzCIH/30p+JnNH9JG2wuB6aTMenArl69QvwvKe/e+uab2L93P+JRehR6pct5083X4Kwzl8FmySOXjcJgyEuSOGV9LqcfhbwRvT2jePnVbfjTxk3I5Y2wWp2SEG+x0qsHKqBphtHJFFhV5+UKOQHl2NVvbmnGxZdeJMEWlJ1z8UjmqC5Dkw1VsMJmPFZ1o35hE6hBV8xC9dDldeJhqj3J6OBqiTIfv8crCxEWmcGgHz6fR8AmFlFcqCpJny6c08oEFrgzVgDq31aLYrgKY+QUDyw9xIH7R49NevnFIxGsWb1G2CVkCZO5SLnR1NQkUrG4eA6SueFyuoSFEw1HxAeWVgAmDVhlUU5bBYaY0w8ykWB6uRO739mPgwePIJVil90tRZ/I3sjAMxiRjKdx/NiALJYsdiuMVjNSGUqdsvAFvMIs/fY3vo6gx43Nr72GA/v2wkvmEcOvGGxVyMri1OO0C3uZ3rQ2hxM1tfWYikQxHVNeVBYydMFQgQji8YgsbP0eD2pr67Fo0XJ4vD65Dih37+3rxZGjR4TtNR2OCnC5c+crmD9/DrZt24bvfOc7uOeee+SYkrG2bt06WaATRHrkkUdwxRVXiLz3l7/8Ja6++mrxXXz11VfxpS99SViJ7YvPwthoH1LJqJwV1TXNaGhsmwkN0Rec4fAIOo/sEOl6VTW9BhdKKE0sFhdGK4FWPXBK99jjVwIJBBv44AKO7A1+v6BtPm69db0UvH95+in0dnfj2uuuxvqbb0HAz3TwggTOHT1yGD//+X/hm9/8hqSGh6em5Hwgc5bBADanW1JX/f6AgE6HDx3GQw/+AbfffrswwLh/lIXz2mcjgkFYra2taKirE5BlbGxcgI7p6TBCwSr4vV5hkqqGTh6ZTFZ8scrUweeyEhgz1t+DHW+8ioFjh7F8fgsuPftMLG+fB6/dgmRkWkJqnJQ4M6Ahk0bGaERV6zzUtS9EgWFqJisKBqBAf+QsJb9RNDbWYXhkAE8+vRFT0xNobK5DKpPAoUMHkcmkMB2ZQqjKg/q6AKyWIkIhD1LJMIJ+OxwOWi5kUCxkhSUswHaOfq1sgBAEtcm8Z7Ga4HJTwsxjkEE8lhJWXhVDqvw16OoaRDZTxoK2DqxceTaMsMNsJujvhMnsgMFoFTYKF78EbrnQosqA0s90MiXMPTKEyVQhENb8r594z/vd3wpYvWfhGgHa77rzLjnHCXzefOcNmApP4pWnN58EGOrA6u9+92tce906/OGhx9+TsaqzkCo/SMDvx3QkIkAjH3y/+//7p7jwgguwdMVKeb9zzz1XmK2Vr+FryarmvY4MUz4qvUoP7NsvzHA+zj3/vJP2e3CgF03Nc9+TscoGgc5U1bd71113yc/ejbFKv2rux4c/9CH89qGHxDKATZlKX1b+++v33I1vffvHpwVW13/qcviDPjgcNmkCEWznnExP6v2H9mNOSzP6B/skrLC2rk5AX1/Aj87OY2hqaIbT7hLJ/ejImEhS6+oa4LN6sLhxEaqdIeZEyT2bbFdfVVA4X5yjs4UcxsbHEY1H0Hm8EwOD/eKNTVJgKp2Q0DyGGPIeS//o8FQY0ekonASSKMMP1YoUliFWiVgSKBlx6aWXybzBRGmmQxNUoxKDDZnpWBRTUxNIZxLCiOX9j/UJG720v5iYnBA5u1JY5BCoCkqI2Lx586R5QwDRF1DzFF9PVisxNb0RqMYui6kIWbdE5Kxiz2ExurBjyy7xgyWwStm13WwQxmqV34mOxQvR3tIIeyGD4vQUrPmshPHZGHBJkLRINirDiMwwWiyg4J9hQVqsPYyGkjzpFU/vVqaVCxykeUOqekE1S/lQ7FE+IbYwKqyLwBcBSwVk25zKBkJCeci+5L/L6vd88qE8VanEUIxVvWbT/d75Go6ZAjxVbUTGrYGgqMaCPKkxrMnpdfCSTT1uW2wgyKrn++n+oWShsoFPFFuTdiuPVQ1YVfp1VSsxSEjDgRXzUFNGCc1VBRwpj888jFrooj5OlfPGqQ1vZY2g10wVrFweD60prNiZiqXJ1r2AiNpGOTYZyrXNVhidHrBV0DMxjT899zKSJROyMIH8ZpPdKWqG+3/2E7S01CGdjsqTeXK0tWDIJgF9OX4wwWa2wmN3wFoywA4jJgYHkQ6HYUwnUIpOCrCqN/BlX8Q2VKszKXXnvzWnBILOyvpAeaqyGSHnkSiWtIBKUEauSfslvIrgMlPmCXDybzQrAIE2NY9fCfMiy5VECQgoqB4nalxtx7Sfaz6pFcRm9Uq9eNbPbeV3rnxQFbNa/4xiEVAR/HoC1OfnUYD9CWaqJvs3ahYU8qdqLE4AqybxzeV4C9BPcNVgRsFoQroMeeaMJmQsVoTNFvTlSzjvyvchy3kgnUV/Tz82v7UVXf1D+PmDv0febkPR48CRwV5s2b0dw+MDQDmN7PQwMtOjMj/4rAY47WQmFxGPx4S8QBsINrdY8/D0ZY1J31XOjfz8innOBomy45DGiDD4lRWAfk0l4my2K6sGerVSFs/Xff/7ygrAW1WD2NT4STWB/jN6rPLB1xG4JFuUjwfeGcDRt7cIWHkqCHu61/7ff/s8fv6rP8JtMaFcZHOKAa0FXH391SdtY++u3UK4ufMf/x7XfeVeDHUdxe++rprBX3t4E+rmzhfvVx1Y/emn75rZL/5+4ZpzcFe78jtvXbZKgNYdzz4p+8p9yyST+OLla+T3BFM//dPf47f3fF6Yq7PA6kmnwew3syMwOwKzIzA7An+rEejtOlpmKjhZG/RiI6s0m88jyVRxg5KV6YxVvmdlYX5SIa4zDqT7rx78vXizliGef+kEwyDyIhNxOj04cPgI/uVf/xUtC+ajyIWK1405rXM0zykzakNV2P32NkyNjSGfKSCbsyCRNCKRSqMq6EQ2O4V0chI1VS50dCyEx+3AIsqdrR5he3V2DuDxx1/Alq17YLV5KQSDgaBKoSSSe95cnXZ+T9ZlXpiyIrcplwVcpYyoY8VyrFi5HKHakPyM4+QPBIRFmUjEBYAjI1DCmjRfsBkKry7j04rJyoWFLq/jz3RWMH1LGQBAr0eGaqSSCZF3ElglC4kLQHprcuHERSULLFVnqkUBVxxq8aWHXLA4VdI/ysKEh1DJGtA8VunnRWbP8NCQsH/OXHOGeKwyOIFlbTIRl3Acsg5XrOhAJsXkcYcslum7Ssl3qZATZkAqRf9bwGKzqEWu2SbMH6vNjeeefxVdx48La8diVZYQ4hlFTyuDCeMjYQkKgckIC4tUQ0kLETOJTDsyNY77fvxDTIwMYdubb2B8dARurw+wOYVRWsymJfyDwKrbaUcqQU/LDEI1dSLZKzFl1+efYYhwbGiCT5YQmbdkHhdLZmEkEBz1ev2y+LZb7SiUCpiamsLwyAg+97m78OUvf1mYeARSd+7ai2hkUqTOZMGRwXr//ffjox/9qIwNk8Ipaf7hD38o8ntKl2kX8MUvflEKei46KdPnMRgbG4PPX40z114Nh92tGeiV8cpLf5DEeV6jfA0B2aUd52BslEmzSQnMKhTowcqmQF48prhtMkzJQtLtI9RnLKKtbT5oD0CZ7sjIIHqPd+PGG6/HkkWLMH9+KzweFzKpJAgo7drxNurrquFxOcWWgg8uCrggYHAbA3EIXPBJkHTTX57GpZdeiqXLlgsbjWw5ArIEWaco6zUYQHCMY8MFHWVwPo9b5glK27O5PHL5gsxDtEOQOYRpt4U8cqk4cokYisk4xnu7MTnQgyqHFSvaF2DVknZUB70CmoSTSZStdiQKBZRsNtQvakeoZQ6S+QIKBqb9ioZUPGsnJ8awaHEbtm7bjM1b3qABBeoba5DJZzA8OoDOoweQSESwZEkb5s6pQzIZRl1tAFOTQ2huqobBUEBkelLYmrRKIChEMMhkccDhcMNoYAAYwSADHC4CGlnl5VY2ISXXkg9edwijY2GUS1a0ti7B4sWrUCqSScRwCxcsVpcwUcplni8aUw0GmR94nificfHV9bjcco719w+i9UffgF9hKO/62Nk5iEgk8Z63EsoWz1jy3lYAP166DF1d3bCZ3Xj66afx61//WpibfOjeoQcOHBBvVAKbfKxZoxY8v/rVr8Sn+FSPVf6uMgiL3xOsJOuavsV6sBTZqLzuKh/v5tWqs1pPfX/6tupWAPf95D5hMJLtuubMM04CQ/fv242O5atPC6zyc3zwgx+c8XklYMqxOB2wyvAtetHqYVynhmxVfoaNj/0WN97y4dMCq9d/+EJRBzQ1N4oPMpmYvI/V1dWgcU49xifHhHHNZhVtAbJktedyqK+rV5zwYlk1O8mszuVlXveYPVjSvAy1rjphrNL7MZVJS0O0UCpK8zWTy2I6GsF0dBp7978jTDjeJzn/j45RDptWfs1eMvasyKYzosioDoYk8Tror4Lb6Za5n4FafBJMaJk7V+asfKEk4Go8lpDQRQJsLrdLVBH0kiVQwmudDNzOzk4c6zomAGOoOiTvyfCuweEhaeSQvSqM1+lpMLSMgHWwKojJyTFEopoPq8WCaIwA7TQyGYIWZI/lkUkUMDI4gWK2hFKOAY+Aw2aC225BddCNFR2LsGxhK6ptVljovV4knFaGxViEkUxEAqu8zzFk0mxGOJpEQZjnanono5SgqsVsgNXEGosBigVkySDV/TwFYNI5/JRVU9av5A0SVJjNivUSv0+mUmIFw2MpTDfa2JTLsJvN0phjojZVOxKASVarUfnLl4tkFRZFOSJPzcNdTZXKV1UHNmf8XcU3VT1m2rz0vqVFAWsUYaPSwkTZEfGY0QZAwF2CRpqfqwjKDeQMKvaqPKh0EsBMeaAKrqaBgjzZVBCR5iVPxmqJrNXK9Holg5eH9oXsXvm2gjlJtqAQBSRcSdkwCJYq8nCBpjWarGJn8m35IKhNyDGRyYu9jLeuEUlY8PATmzA4GUEsU5CmrzcQwuKlC3HLTdehsbEGpVIG8UQYuSJ9g92ihMpzvCUnygArTHCarTDQCqBYwsTAELLTYQlFK8XDsAi7tUJPr1LQ5MGYL2GzCmOYTxU+pQKt1OeSQKdySY6HsmpQgYr6Z1Vjw+2wsUFwXbE+T7BP1bjowKrmraAdNP0sUT6uJx7q3NRF/Cf2/1RglWQCZT2ggHYNatc2K8xYjaSgPjLPC/UUYJX/lpNR1b6C3Gn8W+UFrK4HMXYQkFw1bliTSqgcw6PY5C9DnnmLBXm7AxGLHT2ZDBYsXwXkShjpHcDkyIQiirg9eP9td8Ac9GGymEXn6AAO9RxF/0gPCvkYju/bCWN6GrVOC6rsZrC1QiZ/KpWAx+WS84hhfWnaa3GNxTrV7ZZzTdiqJEjYbGIhxEmDI8B6jg1y1n5cE7CZyiUMLYdoYZJMMMwyIPXif/7nRgEaIxPj2L7pzxXHBDjrmg/CX10jAObiRW04fOTYjLyfL1x+0eUzLNBKYDVQ24rpsZ7TvvbJp14UtruZc4DGyl/3vnUnAavb39oiti8/+8X9+N2DvxXwc8nZF4q0n4FafFQCqzfWGvCL+x/Gx//PbScxcB/8zcO48x9O/tnGsbKAqMfffAHf/vb3cdNN1570N7PA6kmnwew3syMwOwKzIzA7An+rEdix9a3y3LlcOKsbtrDciiXEkyn5ic5WrWSqslOqsy8rWQBSz2isCtU9JqtCJc+yeGA3nswUMmQsVge6e/vx+JNPIRyLwRXwIlPIY2nHMpy5do0AFfSZOrzvHUyMjCCdzCEczWFyuogFixcLsJpIjCKXCaOmyo2mpmqMDQ9KSI/N7ILXE8Lb2/fjwQc3YjKchM3uQ7FkgtFkE2CVAA5rbAdDgFJx5OkhG+SEWgAAIABJREFUKyRdJV9jeFI6n8TV11yDtvY2WbgSPOXCg4u2eDIuoIxNEtodIlORzrG+/NGYEOIJpcnrlISf7BTFHNHHjotDWWgQiM7lRc5JeX6MKbBeN2oZ7OWkh1xKPDSlnOS46p5nFUxVxRbRGazcH1WgqoXCiadel8vrtWJNfBpzeRBo58IonUgKuEoQjTYBV65bJ0FIlI1SwsSaPTIVlrI1IIzaOHL5jDzZdWdVbrO7MB1Owmxx4oUXX0NPTw/sTjcM1FlL2axLyYC+48NIpxmUItUlMoUsTFYTnG4mrQNBnxvf+cY9eO3F53Hs8GF4nE7JUDbYXGLeXyC7NZUU1qrDShsHpRu0OJxIZnJI54swWu1wuFRitcVsFG9MMqpIFWDQE73vWOAS6CETiuAkF/sEWGlR0Nl5CN/81hfx7LPP4qqrrpLQHIY2kZnKsJ5vf/vb+PrXvy5MKS7gGajDBT69IXltvfPOO+LNSo8/ApuUDROAoUcr2ayvv/66ADuUgq89+1o9RwRPP/kzbNiwATfddBPOOOMMdPcMo33Rmdi25amZqWBuaweWr7xYzhGC9GSyptJZZNL0uKXMU2uSFPNwuJxwMkHbQqaSYkqvWL4E8+a2YM6cJtTWhgR0joQnJYjA5SLAx4R7B6wWk1hG8Hx0up0iKXY47DJm0UgUfb39aGtrw6JFi4Udx/cVv8dkEmOj45gKT8n+8Zrjz3liEngp5Whf4JJziwAEw6WMJqsACIlEColYTHy/svE4MrEIypk0wkP9iI0NoyEUwNoVHVg4by7isQhypTzSxQJi2Qzc1dVYfNZaGBwOZIplJLMZGCzK5oOfgaBTQ301Hn7kIUyGx2B3W+FwWWG0GBCNTWDLW6+iUEyjfWEr2hbMgcNGyW0RkfA4QkH6xSaRySRlEaEYsBQPUuZrVvNNvoxIOCaekwYj/RzDAi64HB4YjVYEAnVyjZRKFljMHlQFG9E8pw2hqgbk85T2cqEVhMPpRT5XRjyRVh6KYmlBf+QiMqm0zCu0X+D8tGnTszjnuT+hTUxn3/3x/yW8auWiJoQ0MP3dttJVKOMH1QTJ7Xj4oacljIp+qjzuZMAzKIpy/ltvvRWdx45gYdsiPPXUUwL+0v+S1wZtI05ldZ5/7nmYt2A+6GXKx6mvrQRGKveL81klKDl3bgtuuOGEDytfSysAzrncR1p5rF69WhofwUBQGm68pj/16U/hX++5RzylCcIdPbIf7Ys6TgusEkD+4x//CN5L+bn5Vfd3vfCCc7F6zVppqAwODgqTlg8yVMnw5fhwnJ555pkZJm3lZ3jpuSew7qobTgus3vSP6zAyNoLqmipMR8IYGx+B3WHFso6lCFT5EImFMREeF+9wgilc0NfW1iBUXY3e3j44nW5hN7nsbmGGToxNwO+owvK5K1HtrEMxU5a5MBqLobq6FnEG/yXiiCUSmJiaEDmqL+CTZtp0bBrhSBiZbEoAVx4Pqi14X3E5HJjbMgc1oZqZe44KLzRLYFZ4alqSsBubGgXIZf1RKJaRET9kE3w+r7C0yB5Ppwm2FkRpwffo7umRRg3rDKozqmtqRIFDwLV5TrNYAZDlTPsWXhGcb/n7QimPVCap+YcakUxnMT4eRjbDtGkjpiYS6DzSi1LeCKpa6cXottvFCsCMHIJ+J847dw1WLF6IaqcdLpThtVlgzJPZSoBVSbMJ3lksVrnnpbNFCQDT09LlXwSxUFTMS7IJhVFPm82S2M+oxpjG6iPMRQVKqSSADBmrBJ2l6S3eqgTCIXUOa4QS644cfeXJNWaTVfmK6l7vSv5fhJXp5ASmBH/TAUnFBiSqyZ/kSwRICZqqsEy+XlkSFMQqhk1q/ttqsUhTjV6QnJ9YD4jqiTWWBhjxg5JFLQAut0+QVreQ0kKoWGRInpZmikCojk1OyqD5VYnFyfQ1SFhYWbzk/zpoVbz+CepKcpN68HsJZqWc38y5WmUKiM0Si0MJBiXoSFdd1mtarSQgaFk+G49jvgSRjhucHuTNThwfGcfW3fvRMzQiDd26pibcfMuNWLNmGYPm5d5BmT2BVWYKWOx2UZ9IGnrJAJvRAofZApfRjGIqhdHePiTGx1FKRFBORBBwOwSUJ0tUzwhg7UJFCMeQYDZtH3j/tvFenU0LLJ7LZ+XcYsghnzygtHhyuwIyxmx0SxiVMMFzcLmsKBXpw6osATguBOVpV0BFBkPmzCaLCo3T/Oh5Pih1W1neg6GwDGxko4fnkL5uIKDG5qLVapPmt7QNaMNF31fa+pDtzXOHsqcSGw9maUwwr6GSJc1zp1Bm9oAC39nIYQ0v9lfZLBxsirPBbyFDmueXAnt5PtgtdmFM86owWO0omSxIlg3Imi1I0CKIVyubQrW1yLi96IzE4PBXwVIyoP9IF44f6oTL7sQ17/8AGhYsQMZmwXg+he6pERwf6cPo1CDSiSkc2bUF9nwCjW47qmwmWOg77bJLeBUfvFZ4Lck+a4x7r88j1wR/xxqN9Q8VCSq8ig1Xg9zD2MjnGoZe+UYD1zZlZDOsq4owmZRl249/tOEkUPGccxfJ+721+eC7yvtrW1qFpcrH6YBV/o5WAKd77XNPPg2jhbZPiozDa/Syqy496f1efv4FeNw+XH39Nbj2M18VKwAyTvk4HbD66KPPY/36K0/6PH/47aO448OKpdp7YC/+/F/fww9f3i3AqnVyCJ/97D/joovOmgVW/1agwex2ZkdgdgRmR2B2BE4/Aptfe7VMMKOlpVlu2GQZMoyJzDfKcKWA1KT/+lZ08LRS2v5u7yAdYqMCVymtd9vdyFAGbmawlAWxRApj45Po7OmFryqAqUgE1bXVaF+0EKlEVIrl8NgYxgYHMTQ4ir6haUQyRpx/ySWwW8tIxsdQFbChsT4Ap8OIHP1I/UHs2rlXvNH27zuGpze9CovNC6czgFKZPop2YbWId6YRcDlsiMSY5Kn5mmlpvCwEjVYTrnv/tZi3YJ4UbZkc2XQZ+AN+JNP0S0xLMU45Los3PmgFUAkun5AxqZ+rUC8liWNRT7aJvsgXCSPDN4wqJIzbDwS8qK6hb6JV+U4aGFZqUb6m4l2kvAh0CwCdsaqnMejSuBmstdL1SsNc+MVC/1vKi+g3S4DL7kAynhDv0ch0WJ7rb7pZQMjwZEQKYrJapsbHEYlOY+H8VmSySVlkU/4pdgUMLLI5kYgT5Mtiy9YdGBgYEpapcFOMtABQXXgymY93DqnEYuFHlJAp5MQWwuFiYFIJ5559Bm676YN45qnHMdrfhzoGelHsaHGJX102GUc6HkU5l5UFBQt7sgJZOGe5cOBomW2wkjZoIjuSMqoCnA6bsJ3tDpuwVRPJFGwWBejJop68QYdTFo2vvP4cNj3zZ8WKDIeF2cpwHoKsXOQTQCVLoLu7W9LGf/Ob32Dz5s0CtNAPkgw7PnQQhQt/vv7mm28WkIkg67333ouvfvWruOTSW8WLtqtzFw4f2ibAK1+j2w80NC6Aw17Gb3/7W7EdeOCBX+J9131cGA9ctBB44IN+nrRdIAAaiyeF8Z1iUBlZT3yNoSSf1+dzoyYURMDvRcucJtTVVcs1Qi9av58AIlneZLdZJTwrEY+JJFcWcdrigMAUQdz6ujphick5bjLBxwWK3S4esQSXYnHlwcnrQEBW2o3kssJe5lqK4XY8tmabE0YLmfRWAQ15riSjUZkXUtFppKbDiI2PwpDPIuTzoqWhHgG/G3aHGYVyCVOJGAIN9eg4+yykeN0TGKAQlyF1BCQztFGISZgEgdViOQtPwAWDRXBRFMsZvPbqM7IYnt/ajNaWJng9NmQyMSRiYfh9ZM4nkM0khaHBz8v5heu3HGWuBpWcnEyk0dBYj2hsUuZCtWA3o1Q0we+vRiKeg83mg9tZBaeLjLsa1FQ3w2R0ib+qyx2A0+lDqWhEMqUxW4TJYpHxp7Sax5kLMbfbg+eeewFNz2zAReZK1tBfz9K94xF09Y6+6w2iLuTHsnl173n7fKNkwJ8a/fC4neJn/NLz2zExHhG/0WAwiGPHjgmAuOrMdixfvQgH9hzDrrcP/b/sfWd4XOWZ9j2991FvtiRXueBewIAxYIppIYQssMG0wBdYSAgktCS0JAskgWwCAZZiSqgBE6qNC+7GDfciWS6yVUbSaDS9l++6n6NR7JRlN99+/zTXpctFU86855z3fd77ucvg7wmcjh5Tj/POOwuLXn5XQsLuuvN2zD19Hn791FNYueoLYaryweeeOmuWBDUtWfr53z2uxoYG+Pv6JIzx/nvuwaxZM3H3j+/B/gMHQJCV9wD9hs8444zBY+MbkTH+8EMPyYabv9+9Zzfuf+B+9PcH8cD99+I737kGjz3+BF58cRHGjh2DaVOn4JVXXxc/4tmzZggba8mSZQKMsqlQ/N5PPPGofO7ChbfgzDPPlN+tWLEMk06ZiFdfe+Nvnn/TdddL8NSzL7wg1g633nwTFlw4Hx99+hmeefZFUS5MmTYOR4904lhbO04/exZGjK/FurVrMGJUo7A5GSLlcFpRO6wGiVQMFpsRfUE/Yomo+CXSu9vjdsn5ae/oEAUJN7hsAPAaItuptnQ4RlQ0ocxaBVVWLRt4gpZdvh65Z8l4ZWORYCrHoKqmSoCuo8eOoru3W8IdO7s6Bl6nlcC6YbU1GNHYCIfdIZ/DuSKXVhiT9Dsnyz4cisicShBL1Bz8yeYlMd3r9Qio19nZLv6ERBl4nnlsnT6fnDfOMZxb+FzOSWT3E2S1O2hLEpZmFwF1fnf+MJCSaz2bPj09fhiMZsTibPpA7sm2Iz7s39MKo9aKXJrheFo4rGZYjFqo8wm4HCacMWcGmmhFotOCrutum5l0a4A+qwRKBwKjxNed0mk17UgUn3JZ0IUlSlAtPRD0Ih46dChEOjvQ8BPZurLOS+0gDFBl7Hg+qZzRkdXGdVyk/vRjJEhKJnAa2WQCuQxBT4XRyfHnR0vTi3NWJiMgER8SpDgQdFm01Rwg+0FFf0fO9Vp+rk7+Ld7jtDPKMsk8g1w2g1QsrnhBEnzMKd7fBLYIzPHfbDKzWa03GQQyVUiVA587KGXn91WY6wTdtHoG+HBi5ryssHYHSL8CXoNsa4JTpO4NjBdVPYqiRwGiCUBK+A8tYQg2isKDXthKeBSfJ+CqErM1EAxG8Jffg+TjrNgqUN4sgDcb5/TN1eiQpaTc6kJnIIJVX25FW6cPKp0e1cNqcN3116K2rgLhUC9y+SSIsRNUpZe80+1GPJFWGIs5QE9gVaODQ29AOhJBJ0PnfF0oxELQZOIwi32Vwr7k+RdQNMugRLKUGeBF15ykNI6tZhNS6QQMOtoCMZyMNSPZ02xoaOTeMZvsEpqVp98tG9F6HdIEYzWKDYD4rNLXlWApExzFikYNtTBdB65h8bvi2GWUEFjxvlX8XNm8JNDP64bnggF2BEvZtOY+QJjVVHjw2gDXT1pdUfLO9bEgY0JQlSGYnC94/fD9i967/F7ZQg5aA89TXj5TrqVsAUa1XhqQQpggcD6QK8BjyaazoB8DG7gFepnqDAKm9tLKx2KFxu2GuawUcDrQm83jYH8I0BtR7nAj2hPAsebD4s962eXfRJbKnFwGXYkIjvZ3oyPQhf5ILxIRPw5u3whzPoFKsx4uTQGaTEq84LNpRY2j2HopjRH+STCanu88v/RYZR3Lukm5lhUglmPIGpTMfzLeOWdS0cJtCEu6InDNueLXvzoZWL3/J1fKfH/Pj58/CegsyuXvmjcZR/YoKpAiWPnXVgBf99y1n36EnMYiVhkSqqpR46z5c0/6vJVLl8FqtWP6qTPw1vHkoKcqP/dEdmzRCoCM1ROBVXqn/vyqC/HYz3+NH9//w5OOlYzVt594EB8//QSefPL3uPmW60+yNRhirA6hIkMjMDQCQyMwNAL/X0Zg84aNhVg8gdGjRoh8jKm68URSiu1iwckiVBgJkkDLABp6Eik+ZkWfKgEV/0KUVCQ6rJ4IvCCHWDwKl80lXfYkNy7seOsMMFlsaOvogsVhFyYZwSB2Zg16nfiraslW6+9H29HjaOsKIquzY8SY0UjGAohEetAwvAy1lOPmU7BbTFJwLP1sOTqO90oQ0pate6A3OqDTWUEbK4aXFAtq1imUjIejESnGWHFys0LQkkc9vHE45p49F6XlJcJQ7e7pRl9/HxobG2AwsdudkUKNflzCmxgIIJJNSDG4qugbNiDZKwKrHC/xQBNfN8p5DHJ+yaQ16hQWAKU/3GST8cO/y3Hx//VFYFV67Qo7Tsa+6Bc2wCbhNyVz9ATV2AlCrcHcACl8qPniZoXMxlwOFpNZCtJUIiHMWb1Oi/lnnyPsA1oBsKAmGNbV0YG2tiOYMXWSbHSzOTJTlIAobgoJLGnUZuzbr6TI9/QGBPhhOJoCrHKXBPT3ReDr7FOAVZHl8arJQaunnF0Fo1GDm66/FiUOG9avWgG/rwMeB30FrchrzQJipWJRYa2SsarXKJLCTIYbMKLRhoEfbkDNYjNAH0CmVhsNTHUneKeMG5sLLqdLClzFh0wlmwJuQp5/8SkMG16DVatW4YEHHsDOnTtF6s8il9YAra2tIm1etGiRSJ/JdiNDjoAqPVnJUCPQRI9V+j+Svbdw4UK89trrApSvXLlS7isCtTNnL0BpaQ2+3PAxampKsXXrVjmXZLjxfbnJXHjtd0RO/e1vfxsfffQZzp5/7V+sIAZklooC7y+lJDcZlNhSMhqNUEYeVdgsahbtZPKq4HbZUVZagtJSD8Y1jUV1ZbmMBZkvvD/5k82kECeQTbYTvf4GWBe8dr0eSoLV8Pm65PuQIVdTUytj3NnZKZspAjJ2AdkLSESjEkQQDYXhDwQQDEeRpDyYDJJsHiazFSWl5TCLll4oUggwXIysj3QKkf4A+nt7RQ5aX1cFg64As8WIZCGH8vo6jBw/HmGG6HADajEK44sAZyqZQF9fN5KJCNZtXINsIQm7ywKNXo1UNgmrXY/t2zdCp8uhsswLt9MGtYpARByJeAguh1VS0KPRkOJ5qtPJJp3XP4FGegzT75RhQfy+gf5eRfrHjVGMjSuyhyzCNlGpzAKmOuzlyOa0MOjscDrLYbG4oKUdgM4sPtG8pzhnsAEj8wLZYGQsWSwC7ppMFhw6dBgHX1+Eq0PtX7tucKyP+oKIJhUg3mrUorrc+V8yVYtv+lu1CseqndAbtLAzfLCQkY3Uvv1HEAklUFNXBW+JS8KEnA6XNGqa97dg964DMpeNHl2PsU2j0Fg/EsPrRsBl94qkMRnPw25zoMPXhU2bN8l8Om3qVNTV1g76IorXpHjOsYmiR0dHh4BlBM6K7B+CDfy92Emo6f0Zx8GDrTh8+IjMQwxLKisrl/mXoBNBHL4v5ZUMCqR3Lq9fvgdtFxRQXA29jv63Omza9CU+WLwY1/zrv6KyohzrN2zE8eNkpVZj3Dh6DzvlGPv6GHS3T2wzhtfVwe12SVDW/v0taD3YCo/bgymTJ8vvyFDivSVrSDF0hUFIei2OHD2MLdu3iUdyXcMwdHX7sG3HV2g+cACNoxqRySUFuDGadCKp7ertREVVCQpqzsdJOU8Op11sK9gg5HpJ8CJHplMiI/OYQWfCyGFjUW6rg9tYCqPGJLY3BDSam1tkLuEY8/UVVZUSskKAlUnYZLCS0comVNuxo9IM4twyauQIjBk1SixA9FoyGZVmZDqZFtUCASKOPYNbCBKyqUXwln7FaTl3arm+qQ7hnEL/XtYYPF7+EEwtr6iQa48eyzzvDLMymc2w2WzweD1yfulry2uhpLREwAiXm3YvNvh83XjvnT/D7w+iYeQIjG6aAH9vGHv3tKK9rRt2s0tAHTJW7VYz7GY9tKo0vC4zZs2YjBHDqqAvULqdgcdmAdJJqARYLSjAqkolgZm5vNLcKxDYFHBThL0CwqryWWhE+k5yH0NE1QIqcy7h9ce5hXNscWx4XfK63320Dcu3b4fDasWlp8/BiOoaAZLEKYAqmCztHVIoCBtTaWYVV4NtLQexZOtWWNjcO+N0DGMzLJ2R+YSgocixT1C8aMigM5ikMaXR66Fi012Rhsi8TICYCGSInqBU5tAflYzGXA47jhzG51/tkM86Z+I4WXMj2TRcNisqnI4BYFWpUOS1VCyo1dh7tA1Ld+xCKpfDZaefilkTmkTPrgQyKUtbjozPCD38lbDVQWbkgEes1ECFgqhvSCTgtcRB2H64DZ/vOYCdxzrRGQwhkcnApNOh0mnH+JoKzB01AqOqyKDWDVhjFaQuYtBXkl7GBFeFyatCVq2H2VOKddt2YO2mr9AfiUFvNqO0pgLfvel6sQHo7+9BKhWBSpODVqeG0WqGt6QU0XgKiXhKwE16zhsJ4BuNyMZiwlgN9XRBlYpDD6bLJ+RYFAY02ZnKPUy5OEFMzksMPeU5Zn1L72+C3HmyQQfYpazx9Gzu8RqUFHmDhMqyKJTcgWxG/OcNRv4f1S70MtZIA1b8wnVG5DI8r3moeS2w3lIXxCrLajVLLcGwRgKtnM8UwFUBYiWkKZsXKyEyLHnv83PlMlLnkc0rwCrBViVvS/HhJ2s1n1ZYxkUAksxivnc0GYPNYUMsGZOmDhsMDAFTsaOe40gUoDfqB5o1WZgtFgkntTpcKOgMSECFhEaLJJtHyRR0ZWWw1FRDX+JFCHm09vbhcCAkdlJNw0fARosrfxDqvBrjJkxEKJVGOJ/D8VAf2oO9CMT7EUsGkYr24ciuzbDmkygzqGEtZFCIx6AlwE1quNxjZKFqxEZI7NjIuuVeZICsoSinqKRiEKsS/JZKUomkkEPIFGezilFcDMnMZVkXmGR8+fjVE++cBDr+7KF/lWbaPT9+7u8Cq0Uv02IAVNG39ESwswis/qPnbl7yIdJqG8JJ1pUa2c/NPffMk60A1q2X62jyjCkCrK5593U8c+eN4pd67+sfIhWP/Y0VwNtvLcW/3X4tvnnPozj9imtw7/mzBAQuHs+GP78jHqtk09Li4Dff/Rf5/cKHf4OLbv4BfnHNAkwfVjXksfq1VeHQE4ZGYGgEhkZgaAT+qRHY/OXmAsENpYuvFGtMniRTj5snFsSUt54IoPLvXOyL/6+AqkV/z7+AigzKgTonLBnxJrW7kEnl4evsAY3Wi5LwfS0HYbTZYHM5BdgkWFnq9Urr1WO3w2qkT2cCkUQearMLKp0W4f5uZDMRlJXa4HaakElGkUnG4XF50NcTwratu7F61ZfYteuggBeZnBr9oZgEFykbN3pI5cU3UkAKysHVJD2wME8KIDz37LMwbcYUASB37d2FTfR7Dfgxddo0DBteJ0A0Czy+Hzc4Mg4DoQsCoA7IjsQeQKXIhFkUssBU5D+KCT29NYtm9GTx0G+SRRRZN9wEs3st8j21wnLlZwkDhKCubM4UX1gltZcFqiKb4uaEQOPXAat8IYFVgh5iR5DhBk9xtwr4/fI5jQ31GDNyFPz+HmjVStgBQVcmge/fvxdzTpulsFEK/H4Ki4HsyHQmD7e7Ep99tgLt7V2IxpIwmi1IZbIit2OsGS+T9mO9iITiSjFND0zydXRqaHS0CsjCaTfiN796DFvWrcbOrZuRCPbDYbXAZnMinlOLjI3cVCYxa8mUEPkhNwQMWtEBWqP4ZxUoTzSYkCnQ7iIkx2s06mAxGaWgpSwwnUnDJEV/VhoNZKvSj4/X8AOP/EDkzmSjnnbaaVi/fv3gfcfwq+5uerB+X0K+5s6di+uvv148J+mnSsuA2267DTfccAOmT58ukuOf//znklZtsdDvzwedTi1epQQALrr4uwKrfPzhC7jzTsWjlZJlSorpNUk/09dee02A3PLychiMbvR0t0mxyiT62toxqK4ZPQjQ8EAJdtJfj2A8mVrc+HZ2HEQ4HIDN7oVWR4l2BOFQUMCdslIPxo9vwqgRjXC5CPLb4XTYRfrNDRvHWSSsIvmk3FDZvBFEJIh15PBhBAJ+aRA0NjYK2zAcCsv8UUrgtqwMRhODxzKSHB6PRMUHMRAMybVCC4dAMIhwVNlMUn5osdhQVVkJVZahTTFJ9iUo29vtg9/ngw45ZBJk7VlQXlOFMZMmwlNRjlAiznwcAWfoM5lOxZFMxGTcmw/sRSDUi4IqC6vTCLVehVAsjLIyJwKBTmg1eZgZ50vpcDQIlTqLRCwkQGs6TeZIHAa9whgVNkw2i2CIfsNa2cjLvc9rnmCoVodwOIZEPA2XqxRqjRGqggGxWA7VVQ0oK61DNJYTOXJ5+XB43BXI5wnya2ExOwRkJlBH0M9kJJtbkcOaTbQk4QZYkQpuWr0W8z57A44TwvX+qUXiH7womANu00Sgseph0GtRVVUBt9cJi9koABvvf/r3RSNx8U1jGjylq7SC6On2CeuLlhj039aodKgfNhITmiajrLQKuRQ3+CYBUIoAavEwOFcWgZITrWgIsBFY5RxIkI4Pgmecb9kUoW8lwRjFJ1w5LoIwDQ2Nwmbkc7ixVRqGnLecshYQoOOcRosFsvHJcuPMRUCWc/eWLZswduxYmZf5PmyYcO0kW5bA4EnS1QEwmMw5vo+EQyYp01ZYZARtOPdnaIMyAKaJ/YvM64DT7cKa9euE7cfmwK69e7C/eT8mTpggjQCzzSChOLFESCwnaG1hsRvh9NjE148BagSIg0HaUahhtdhERUL2Fs8BvYDNBgtqKxrgMpZBmzVBr6a9hFVk9QSAE/G4zFH1DQ2yBnL9VDJo8qLqoGUKl0E2IcnqZ2NuzMiRGC6WQ3nxUtUPWFnQd5Xr1kdLVuA//vAi7DYb7r79ZsyYNgXLV63F4089I+dx5vQpuPwbC+D1eAQ44Tnh53K8xUqH4Ut5rjlRWYRpncPfVxMcMRjkOuOcQ7Y8w/SG1Q8X0JugK6+R9es3Y9dX+4VJTVsKo92BZEqFfXtahYFd4a1CIVOATqUSYNVh0UOvyaLUa8U5m/FjAAAgAElEQVS0KeNRW8GQryQ0mQy8dptYATC6yCDBT4o8m8fIXqOoLAhqCWuVKCoBFvqwKsCqWAFAjWyewKoS+sNjJ1AiUn82AKgqSiYFdL3qiSdw4/e/j2PHjiHa0oJ7rrpK7jMFFCUQyOAo6jWKbqiUVysWRZc+8nNcf8cd8trskUP4yb/8i6hmCFDycwmYDYZdUV1AYE4ItRr0hMI47OuCQavDqOoqOChFF9apwsLj9SztTalN8rjwoUex8Pbb5bP2rlqJZTt2yXgv/tO7WPHYgyix2xSfWFoqCbCq1EcPv/knmEePkzXvtT88jY3PPaUYhco4KaFNhUwO2bjCWOV9xRpSWs4D/vLFyCn6pLtcTvhiCfzqwyXY4wtg2LhxIte3Or0DTbEsokE/fO3tOLpnD8aWuXH/t67AyLo6qMiYFXJmFploRNjAXPO4TsXTeVjcpXj7w4/x+RfrEEmkYLBb4K4oxV0//AFGNNQil0sgk2HQZEpsKNi25XqWoMd7ik1tlbCi9SoNHCYTkEqjr7MDkb5eqDNJ8edM04LHYpWGXSyehL+PnsApSYGnPQfnQM5lnMdY1zBASELasmx6KbOoBKXyWswV5L5nY4VMVJasrPdYF4fDfTAayYilFy9ZvRqpE2nbISzgPJnK5PaSjUq2L2unlNgFkeXKOoJnqMTrkfuV69/gHA6NJNfzO2s1rGcVBrBaV4BaS7KCwlRluBQD9Qiq0jZEnVdJU1YIDQPsTnICYqk4HG6HhMumsgxL1cKoMQAJoJDOy33DGp8Ne85VBqMRxzs64SwpgcZsRX86gz4qZyxmwOuFoaoKcZMJEa0agWwWnZEI2vz94hM/YeQYlLs8UKc5hio4nB6EyQrX69Ae6EV3JIBEjmtLGOloAMf2bIM9n4RHV4AhnQBiEThp7RVRQgYJqFKJICxVKoy0JBIYRaHGIELuybhH41xaDJmjvRPvE76OdYzDapfzQW9oqmDMJnqt02pIg0cfeXUQWH3zwe/h5lsulrnk6d+/j2/95D9Edl8MryIgOXbmHPR1tcPuKUHv8aNyTPz9X4dX/VfP3fTRe8gZXeiPpaTxwjrl1ju+h/N/8LPBz9uxZZtYz5w+7wyxAiDwyc/1VFTj8K6vUD9hMshSPZGx+sYfP8WuXVvx74/9VL5TZcMoeQ0fBpNl0A+W4Oydz7+JkpphCPf1yndZ8vIzEo716kuLhoDV/81CcOi9hkZgaASGRmBoBP4yAl9t2VloaGyQDQpBVDI8WOiTocmuPsEpggLFjSz/zh8u8OJLdUJY1V+PK4FVnZ4+ShoE+gOy6aecLhSKQ6sxip/lZ0tX4INPPkEwHkfVsGFweb3S8R4+bLgkgVeVl6Fx+HCUeEqg1pqQ1xjg8jixZ/c2WMyUOmmAbFIS4Rl2xaThfXsO4t23F2PVFxsQDCbhdpfBZHWgPxgBGRfcaLEAZ+iL2WKSjSwLGWHyZVLI5Oj1aMS/XP1t8Y7j/23fuR2r162WApKybrfXJZsyOxmlTgYimWUDopUU3IHk3iK4KikVf/k/hUCoyOf4Gm4MOdYCVieTyGXSsilkmjMBKtk+kA2jp5xLYanQA0s8XQe8zsTnioAZDeM19GXSy+YkHVfCaf4rKwBusoqbeB0T2QcYK9zY+Lq6pCiaOWMGzAaDbMgtZqvIsrmpIGO1tbUFk08Zj2wuJcenAMFq+AMs+HMoL6vD62+8C1+XX7xVyVTOURLFdNMC9dZA876jIrUjKCzAKqVdOnrG8eDJFnTij688i+d+93u07N4lEksyVind9PmDslF126xwWswCrJIBGYvGoNbpoTdZkVXpkKItAOV6ZIIU8iKNJcOOTAyjyAzVsuFnkc8HzwuvDRZ/bo9HJIaPPP4j+R2B0ieeeALnzFuA6uo6lHjL4LC7sXzlJ/hi9WdKgTwQTEUglIxSgii0C2CYCjf1d911l7wHN/2UepHlVXxMnToXtXWjEOjzYdWqD/DRRx+hqalJAnIY1vPDH/4QDMDhJpWbRXo88sEwHF7LZNIyMKi0tBZN4+YgEKDvogXV1SPlOqHUlmB9b08b1q99b/Bza+tGY/ZpF8r1Rak/2aUEWSlH83pdAo6MaGxAVVWlyAyrKkqFqSl+f+Kzl5E5gZtXMmfCkaBcMwpQ5ZL3IXhEEJ/3ns1mlfuIUmHu/lQco16/SHtpyWCxOeB0E0wh2zAlwTKUI4cCQXkf7uqS8aRsMgiGUzrHgKt4yAdVIY1Tpk3BiPFjEU0lEE8nYbSYBQziBotgKL2c+/o6sXTJp6isLoXWQM87DQr0UI0E4PE4hWFEL16GolHuSm/VQiGN7q7j8LqdMJu5Icoq/n4S0ML7Uo1QJCx7cL3OIIAVAR2GUpApSS9heqHZbR7o9VaUl9UgGiWYYYDXUw2vtxqRcFr+dDpKkMmSmQQYDGTtWUUmnhEJqxo6AeDoFayTseBcTv9IelYe/8OvsSBJH+T//cdnag1WDrMIs4m+nbSI8HidAsDz/qfs3t8XRCgURe2wRtmME4jk+HBOYbiIyFeTaQT7Ixg5YizOOO1sjBg+GvmsBpFIVBhVJwWenNDEOxFU5bcj2EcwgfdskdXE80CwlPOi0WyS8DTK+wnyulwKAMFj2LBho6xrM2fOkH/zPTwet4DXVFsQVGBzgNLz/v5+8f4r8XrlOpfrfkDhwbF///33ZY6+8cabBORRum0DsutMZtDXUfG2VOS1bHRw3iXQyM9mw6coDVUALnqMOtAfDgljncFuoWgEB1qahdVLdnxPXzegocdkCol0TEkdN+kQT0dhtuqRyTI0JyjrCf1kw9EQbBY7kjHagqhgsziQiCWlSeW0eOCxVUKTMyDUF0EsGhZv2MryCln/FFsPhgMSKErBbKU3slHGIjEQkEdeJO0C2IysrapGeUmJMMQlfJGwl6TCUzqew3mXf2fQQ/Yn992L22++Drf96CdguBibUJzXxo2sg8VqkuaMrC99/gHglrULcKDluFg8vPnmH3HFFRfKmPOaIKjChhLrFZ5j+nyPmzBeACiu25x73nrjPZR4y6VpxebVilVrodba0esLwt8bRE15nYDpeq0GDosJdrMWBr2yLk0+ZSwqvQ4UknHoshmUOuxQ0WdUnYOJcmdpXCpMM85jSUqh2UDktS2M1ZywVYWxKp7oxD1VAqzmBhZu1gaKUkjxUOV1rjSB0xh32+2DY/fd66/Hlv/4rYyPgIpUf+RoAZAZvJ4GihGZM+uv++7ga2++4Xrse/ZpqUF4LfLBeUUS09lwJerGBjzVNSoV7n7uRRhqa2X9mel145qz5g6EXuWkOStScDl+hZXX8N3b/q5PMAPerhxZg1GV5YrUfsDzvdiQnnLnfXj+pZcH/Y5bFz0tTVm+tURs8bAIwNFRnuzNbE6aDkqTWRkHvheFK8FAALt7A/jVkhVomn06ho0e97UT49EDe7B3wxo88M1vYP7kyeJHTsYqQ5AokRdrqUwW8XQODk85PlnxBd7/6DP0haOwlnhQ0VCHu374fVSWeZDPppBJx5RmXCqJeIohsWpY7E4JUOI8QHampqCGjWx7hkP29iAZCUGnysJACyNhhdqh0ejhDwSxb38zjrd3Ydy4CTja1obqmhqZp3jvVVVUoLKyHGWlXmmEMguAn0u2YzQSw6GDh1BdPQz9fQwrpUWXVtapEY310Glp+0P1FOu6pKxvEniVU6GzyweL2S7HTDWCt7REAjwtVoZbkhzBeY4+wzl4Stjw9SkBaAMqGoKpBJEJpJO9mmQAGMdUl4dWgNW87Bc0ZNOqdRwVAVUNWqoGlHWWcy4nEdoppGijIflb3HUoAWy6gg5WjR1pAtwMQyXYroYovlj/9XIdcDigs9nFV7U3nUZQpULtlMlAaSlaAgEcDQcRJWHAaEIgEhc1QmN1HTw2B/SixiIhQ42sRgut2YKufj/642HkCmlkUiEkgz3o2PcVbIUUXJo8dIkodOkkxtYPR09nh5wn7js4d7JuposH6yLWhARV2ZTivEWQlPcZ5wHOuRwzNu/sNitiMo9bJaeLwCoKOtisbBo5hADx5cY9+PjjDbKn+cblp2HixNECrDYf6MArr3woteeNN3wHVrsHTz35pLA/rU43Pn5e8Tfn47SZM7FLFBdhXHvLj6C3l+A/H7/77z73BzctxJUXX4ScwSkBblz9eB19tX0bHvnFowiFQ7jrB3fimquulvHbtHUrbrz5Bkw550JUDB+BvRtWD1oRVFYOE4A+FOrDeeddimuuvgG9vT784M6b5LhOPNai/H//ksVobBiBxX9+b/D3fM/jB/agqqoWv3z4wSFg9WtnvaEnDI3A0AgMjcDQCPxTI3D8aFeBmw2y5gh+Hjt+HC0tzTh0qFWArRkzZkhBy6K+yFDl4s4NZFFWVmTkFDe6xYJWpOHZFNLphAQAGbRKkEt3TwCJVBa9fUE8+9IrONblAzlAKqMBaabhZjLQ0cNTJNkOVFdUSCJ9Y32jbLIqK0qRSISQjIdgZBeY2UOZlMj0enw96DzeiyWfrcCe3c3Qas3iU2ky2RAMhZGRQlhhC3FjQbYpWaKUMvL4RRKt06CmtgpXXPlNCVdg4bht+zZs+WoLZs2eCafLgWSaG0qCSBqR3lrtdimAyN440ZOWhSPZAUUGq4AuA+xevp7/ZqFENhQLJRbNBHy5YRo+fJjIUVlwUsZFP0UClxx/SrOKG24mup4IrNK3isER/11glfIu2TjR72nADsCoN4gHV7d40pnEU7DADQulXRrFx5Hj1+/3IxjsQ3mpRzbtZHgR4FGA1SByOQZEufCn9z5Ed08/dHqzMF5UesV3icBqLBLH0cMEwhS2Lf2hhAeh5oYUMJt0aBrVgN889hCe/e1TONbajAq3E1VlpWLSf3zA989ts8FttzNmApFgP4L9QeQl7dUgwGq6oEFWq4OGwVvcZGdTirxd9reKVygZNxw3/ihNBI63QQB0bqDWb/oC23ZuQjQWQUVZNS4855sC0FBOamLAk3he5nC07RDMBjM+X/kRtu/cKqAEGaYMnzrrrLMkEbyqqkpA0i+++ALvvfeeME/JyjnllFMwYcJM1NWNRPOBHWg5uEvuNz7nuuuuk+fTv5S+rARP6T1JMIDJ5xdffLGE59CLlUxZBgkR4CyCtrROILDt8VShsXESWpq3IJPpx5YtW+T5ZOJefOn3pMCnd1dn1xGkUgmUllYJe5djIGFTRqbUalFR4hV59qjRo1BTWw2DXi8hU5QiEjwlUE2WnIDkA7I9sV4Wfz8W3dy8GeByOAR0JCOmPxBAR2enADf0R2xoGAGD2SS+z5RL9veHcPTIUahVvNcMCPQFJACD35Myw2NHWlHiMKG/vxuTp0/GyHFjRU6sMeoQDAclyIIbeFpWxGJB9Pg68Kd338TU6ROht2iQKaSQyqUQiXNTQ+kiZbo5kd6TnUtCaE11BY4eboZeR7krN/FkpVG+nJTvRcCYPsxklhEIIcgYDIbFA5rANuWbbC5ZLZTRW1BeWguNxoJ4jJJ+D4bXj0E2QxWBBVqNCbk8zyHZX2w20HZBLdJ7pqNz/uI4S1iIWifnnyAcr5Ej+w9g1Av//r/OWiVb9Zc1FgRTYSSTcdhsZpR43ciIVF4lDSl6FHKOj8WSqKyqFRuWQ4cPCyBGz11K5wkO9/b4SQDDuDETMWXSTJSXVMFmdiKZpARfP+AZeXIwYnGxK/pWc+5iuNKfP/wQfn8fLlpwIWbPmiWNDF5XfNC3l8fEa5hzLqlLBN54HT/33H/i6JEjuPSySzBz5iyEw0HZiPJ8dvk6xWOazRBe97wXD7cegsvhlPuMc+/0GdMRCUdkTSDwyTWGdh2cyyj55XEKO1U8iJUEd64TnMs51wuIxbmJYTgSvKKwWYlDSBNEQxaSGSarGa2HjqDt+DH4enrQ2dWJru5unDH3LBzvaINKm0cyE0N3b4c0NTxeB8x2A5wuMsjDiMVCYuMh63kyDqtZAVYT8SQ0jFoiCSuVh9PuRUVpHVw2L/RaIww6nZwzXmccAwKFosggizHL9VpRbbBhEU8mxKednpj0woxGQvCSmWyxCuufMlZpCmhod6EXsuuZF195EujG8WDjiPMkw81WLF+G7996A1paW7Hhy68k+LKyogxjRzfIuVz+xUZRChAY5VhfeOHZOOWUcTJ/79y1F/v2NsNitWDSpHGw2kwSXsV1e8f2vVi9ah3a2zsGX8+59OVFr9LYQ/GBzeZgNHBtqYXFYEYk1oHe4DGZt6Y1TcQ3zj8XjTXlyMci0GUIrDqgzmXg6+3Gu+s24rNtO1DjdaPK7YLFaMIp9fXCZtx08CDiVAYZ9JjeWI+Lp02ShvYf12zAit37MaVhOBaedSbG1lTL/U6p+p/Wf4k316yD3WzGtWedifOmTkLT975/0ti9/5N78Pxnnwtj85YLzsP4+lqs2L4DLyxZjrZePy4/dSaunns6hpeVoOLqG09+7f1349lPl8p1d9O5Z6GprhYfbdmGZz/9HMl0Bv867wzMm3IKtrS04ieL/njSaz95+AGMqa7Cql175D3aevy4bOZUXH36qagvK0HVDScDqzzHPGdcvzb86hGQpLh85268sWYDIokEvjlzOi6bMRVzHnjkpEC69++7E2+t24iuQBCXzJ6OWaNHYNvBw3h12Woc7OrCeZNOwdVnnIbRVVUDwZ0DrFkUsGL3Pjy3eSdOW3CpMFRPfDitVjidVgSDUQSjSkO6+CCDdd3HH+Df5p6O0xobhP1J8JzsXM53LCIyBTUcnlK0+/x48/0PcPDIMRTMJngbanHn9++A3WoUYFSnKYjdDtUiBMfJ8KaVAP3gWbtRtZNPZ2EgME6Ze39AlEdGMhl1GrHxUGv14mFPIG3X7v3YvXcfTj39TKxavQYjR42W9fFo21EJG501awbmnjFHGsgMdmRgFeecWCyBN996B2ecPg9Hj7TB7fJI3bhl0yZpnnq9DkyY0ASP2458LoV4LCZWUAyfXbZ0OcrLq8WOiNY9tM/YsHG9eEibzQZUVJRK6CrXg3whLcAqWZZC4KC1j96CUCgMp4OBgQw7M0pAqMFEH9SYMFY5n5IlruKclC4gm8rJPoKMWQbVsVYnCYKN0mQmjo7udlidNhhoU0SLhnQedq0TRh3VIPSIZr1AVVVOCBa0llCTIEA/28oqxPU6fNlyELaGeuRLvOhIp9CZSiLGItSgNEc72jtkP2I1WcAamWsa7QzYhiBHmoGZNLFi0l0q0odEXxc6m3fAXkiKv6o+k4A2FYeTRAwJT1OaHuRjmMx6qbW5byL4rSjSyMxWiSUIyRYkTLCupRLG63HDYtIjEQuLdRcbDGy+atQGqSsIfCvrBxu9A1ZlAGxUiKhZQzBbwCnhZQa9DWqtBb3+KHbs2C7X28QxozC8qhyFbBomiwX+SBwaiwuxvB7hjArdfj8O7tslap5RjQ2YOHIYbOo08vEguCfJaGxIM7BMrEfYHFTqatZHtGKQZqeB6qGsWBc1txxEfyiEI0eOIRbLwGAwyffktcpaeeas6fI9W1r2YG3Lflx40x146/GfItDViW/cfg+mnX+JWANcOncuXG4vTpl8Cnbu2im+7Q0jRsDt8cLX0Y4RddVDwOo/hRYMvWhoBIZGYGgEhkbga0cg0BstcGPS3e3D5i3bsGfvbtlUlpR4MLZpzKBnHTegZFUWAUIyolgkKZs/hXlzIrAq1gD89AIlPmlh+LAAIRgSi6UQCMWwa18zXnjtDXgqq1BRX4+sVoMEgxQk+TWHeDQmUl/+ZGNRmLVa1FVVomlMI848fRY8LisyyRiyqTi09NlKZ1FdUY2333gPX6xYi74++rUxXIaBHXrpLBNU4UaQciLx9yxAgFOyFdmNpwzcZrdi6vSpmDFrBswWM+KpBDZt2YT9zftw5VVXorTEK5vHSDQq6cjcvGm4QWR4DDfLJ4CrImMVQFIJzCrK+shSkkTaXE7YZ8VEY4YOkBHBDXdFRbkEKrHwEo8qJpvmB2TXwshgzaUELChyWYUZxeMga/W/awXAY1HSeAn2aJCIxaVopNSfaeOUbI8eNUrk1tyUM2iKIDAruXgkIhYFjB2IRPqRHfDU4pEwnEyjMaPbF8TGL7eiry8Mnd6CRDYt4VHiy1VQo9vXj97ufgFWKfsiq1WSggVYLaCsxIWzzzwNF54zFx+88wbCPV2oLfWi3OuRdPpYOi0egExrdtltMGg0SMZiirl/poBoMoNIKod4DlJEa8wWaMhaZilMiwWS4pCXTXQ8wuJVSVOV4jyXF8YqgVOigQozTQkBUVKYFSsGhknI8wkUMh3aZJRjJ8C2dv0XOHS0VZhze/buFFlcY8NItB5qEZD1sccek+AVXh+33nqrBFvde8+jKK+oxhNPPIi6uioJwKIX6yuvvILbb78dv/3tb8VG4P7778ell14qoCqBVm7AyZi78847xfNVEs2bmyWhnPYCtCPgd+Pz+Xm0DLjkkgvxxhtviG3Bm2++jYsuuVk2jFu3LMPRo/vlmrLaHDj1tPNhF2aNShoTvO4JOsR5vRgN8JZ4UVNVharKCrg9TtgtNrleCCyxqJYwMWkIKGPHYlsBV/PQi48zmYwmYTixgcDNgMflkqYPGSdMYOamLBaKoL29E5EomYkMxlO8fHmP89x0d3UgSG/JCg8mTBoPg8WMQCgIu8cpzDX6Z27/aivCkX7U1lbgyKFmrFm9ApOmjKdjBCKpMOLpGOIpyvlSsBgsSMbiiEXCyKQSMJv0mDihCa3Ne6FSMX2ZCcgqGGknosrJZoky8kgsiv5gvwKu5pTwGdpFBAIhYQU67B7Z2DBUz6C3CDuVfsRaLdmU5dDrbFSCIpNmJ8IosnpFGqwWewEGbrFppVh5qIQtTG9gMip5jsl6IeC8/9XnMb/1q69dC/4nT3jGoMXBMj0i4X7k82nkczqsW9WKcDiBCZNKMXNWI5IJDd59axMSiTSGNXrRMLoEfYEoWnb1IB5NYfKMkZh1xhh0tnciGU2isrwOY0aNx/DaEairqRcvPzWB1QEvyhNDAXmsRfuZYqDPug0b8NnSz0VefOWVV+LZ3/9O1qtzzz0XTqcbiSSD9XjdphCPJ2TOrKqskrGk/LvlYAvOOP0MTJkyWdYBNlvIunrsicdkc0b29rx5Z+Ibl16MNavXwOv2yDy4f/9+XH311YMhhARGFFY4Q1YUix1lPskIi4yfz+MiEEnmJ+d0XseS0i7BZ0XvbCWYkNQ8BhHxmJKpjAROMcxJqzdII3TTls04d/75aD7UjL5gL8LRfgEarDYjKqtKEQhRKZAX71WttgCrxSRMKM63JgO9tPPIpsiW1MFstAmQ6rS7UT9sBDwuAscSoS5AIkNw2DCRwLS0kvROgJh+zfx+VIPQc5Ee7fxTfDDJytWqJdiRgAHnjhiZwnoDnFQdGAyYPf/Sk0A6gqoEOPnz+9//Dq+/9DTefvcDLP5oiQCu3GjTU5dWKGxO8f+mTp2KOXPm4J133pHzGQr1Yt26zXI9kNHLeoXPN1t0GD9hDBa9/DbmnTVPfs81mI0vNpb4mQT7iooANrv44JxaBAPpmc3XLF68GAd278GT99wtzQtDJotShw1rt+/AtU/+ToBDPpfHyjm4eG0y5KxoO1D8s7d5Pza3Hh58zb59+/DQQw/hldu+iwqnHec++it5DV9b/Oz9W7fgcHfP34DS9N3m46Pnn8Uxvx9wuGRtoTqAIYr8fk//n+tw6x9e/oevff6xX2LzwUPyefxcPugPzrEt/h/tbOijyzXrs9cWoY9gmN35N5/13C0LcfOzi076rOJ78F794uH7sfB3z2Hc9Bm47LLL5DiLn8XPffvttwcZq/w37Xhov/GfT/8eBw8cgLuqevAzi+P27C034pyJ4wetRFp7/PjR4k9x5uXf/htQle959swpmDfjFKzYtAPLv9z2N9MhwdXV77+DZ6+7GjUOG3Iyr9Pvk4WYGmnWChY7NAYLPvh0CTZu2gp/KoWSMY24+64fwqjhGqGGppCFukCf1qw0g1gnOdwlMBipWqK1C/3r09CzXpUaK4R8JilKHHY+OF+wOVpQMWw2j1179mP7rr0465z5+Pzz5Rg1eoyAVHv27hV//lNPnY1LLrpAGJGRSEgYyWzU0G7nN795Epde+i0cbGlFibdUPvvTTz5BZTmBUQ++cekCNDTWoZDPSMOUdZbL4cZ/Pv8C6mqHS6jXsfYOTJk2HS+89BJGjmpEVWUZZsyYNtDYiEvQHJuzbQR7j7TJWsj5hR6n5aWVolYgsOot8aC8yoOqWi/oJtXn70M6kUYmnkY0GEM4FJMAXAJtVotF5kM23xnuykhKX58PVpddlF18TqgvjJ5jvRgzYhT27duL6uoqGYNAf5+wem0OB3JENA0mOIYPR6AAfLJ6NYJsEJWVIGIwoJ++3LTwUKnQ1+sXxjP94zl3M8DVZLYoc3OuIE0SzsmsA9S5FFL9vUj6u9BzaA9sSMJJOyF6kKfiiPUFxMuXobSsiwwGBr3Sg7Yg3rQcZ9ak/BzW0pFoTK5H1qKKZY0RHrcbBr0auXRMGlRUHdD2zKAzS9ClXkdLBiUYq2jlJpYitNhhAQ4yW11wOUtgNjlQyJOwoZMgOZ2ahiU5ue5yokiwCtNeb3UirdIjnoUEU9F6ggHA6mwSLqsOJnUOOWYX0CZCY5bwNiF9kL2sYhgXWfcqacSxXjbojcLiZwOUoZwarQGr165D29F2ac6xqcj1gbXMqafOEobuseNH8PwfX8JV9z2K8XPmCQmHdgBv/OJ+HN+6Hv/n5tvEpqdp/DhptktDPplEgg2/WETCBYfCq/4n1d7Qc4dGYGgEhkZgaAT+2yPg6+gv0J/pnXfextp1GyThvbysBGPGjpJCpFLCKWziS2i1WGUjyYWScg6RKkoqqMQmnfSZEisgYU5EsyiTJSOS/8VU6+4vRT4AACAASURBVDT2HGjFZytXY8O2HZg653QMb2pCRqtBjKmdlKPnsggFFdkod3YEVuP+bqSDfpQ6rRhWU4H5586F12lHMOBHLBSG2WBCXfUw/OaJ/8DO7XvFj9FgtCoAHxldlIRq2P2lF1dWpEmUfcuxMn02nZKAqPKKMiy4eAHsTkqdVEjn0jjWfgyhSAgXLLgAVqtFmEwM1+CCzbAObtoJDJHVeaIETTb9ZK0OJAML1jwQIFEM/2InmuPKIorAKkMmxHtQQquohefrFQCqmAyqGH0p4RLcfBclVgI48JsRjPhvhlcRgCWwSoCVPo3BQL8AXb7OLtitVgnrIpgcC4dFzh0JRwU85nlJJxNSrMYiQZGaSkDCQGpxKs3QIQfWrN6Eo20dSCQYWGYS+ZvaqBGQS5VX4dChDsSjSZF6UYqmUtGvtvhdsxhRX4uF11yJRCiAnZvWQ1/IoMxhg4WSLvqh2uk52SuAKoMwyADieWAHn8FVfeEYfP0R9MfTyFBuZzJBpVeAVTWTeSl3VBO0yyIVZ9ADwxYUj1YFQNUKsKcdKBIJYBMwUMAdtZJOS0uwHBN0CQjTu5RIf1ZYxvSe1Rv00NMPk7Ivs0XujY1b1uH1txbJ+xBYV1h0wHULb8H8cxbINfntqxYIeProo0wXpyyKthxZkett2LABs2fPFiYdPVb5PP7JRHIWrQRgCSgwUEsJjEpj06ZNmDZtGnw+n3jEcsP/3HPPCSusvr4eqbQS4OV0ebFn13o88sgjErg1ZcoUjBo9CeMmzlQAI97xZBwTRMrmpPDn/cD5gMUzPRndLic8bie8Xjc8HnppWqTxwIAKRbZPAJuBZ0pzhvJYzincrPKHjFkW7WaTUXzbyOrmuYkOAKvBcAwOhwt2l0cScRkIRbmqRpNHiF56Thv0Zq1seMhUZ+AcPSC5kdknDaR+1FSXYeeOzQLCVFaXIafKIJYKI8FwqgxZ6ZRfmkX+mEmmBEjMZZIYPboR+/bsgM1ikA2owcCUX9pGqMViwmG3CfvMH/APBIpoxQ+YcmuyVQ0GMyxmG3I5Am4aYZiUVwyDCmyk6IS1ajG7QDJjIkEnPvoac5NCBgg92Ezie8dNisjqyQyMRmSzxTEkaM45hwDM4cNH4Xn/ZZwKxXf0//WxKgcsbypDLpdCMNQnEtOW/QHc+f1HMH/+fGFnL7xhGj75aB/uvecRAao4T02eXY2u9ii+e90dAmDx/2778SWIhqOIheOwmJwYWT8WE8dNQnlZtfhqazRGub+Kkl6ZPwdCdYrzrFiwaLX4/TN/gMFkGmQt/v6pJ6VJ0tDQgI6OLri9pXDYncIK4yar7WibEmA1ahR27dolHqKVlRUC0NHbmvYrvF9PO/1UrFmzVhhD1177HXz05/ew+ctNcg+QPbRt2zZpSnATx00g7x/RKQ+si8XcOK47lM3zT66XlKTSuoLsfDYSCDgS5BR/QL1B5h1e06kkFQsFGE1mASOy+QJ6+6guaUfr4cNoO3YMp542B/0MktPwd93o6DoGg0kjwGoyHYfNbhLwX/wS81nx3jTojCL/ZciLTm2AUWeGw+qAy0HgwCjhYfxT8bxUy/xhJKjKNZ1g/sCST3A4GAopG36jUe4zeqUX1GTfZsXTlantmSRBVYJRSjPRqNNL49ZkNGLm/EsGQTcCf2Se8odg5u+eeAQqrRovvvonCfvjeaDVCZU0bPbyevt7wCqBOVoJjBs3DsuWLTvp+ZTe3nzzLfIZbDwRHOTzuO4WgVV65XLOZYOOx0Qg8MT3q6ioGLQpGOlx44pTZ8FC33aDXiT2BAO/9a1vYe3atXKcbBCxgcbrtsiuJchOhvkvfvEL7N69+6TvR9Cy+Lm87osMXgK0BB6p3uG8TaCTx8oxIUh5ItOXvyMoygBFfg6ba/PmzcPmzZtlbeDjv3rtiZ/J5/K1v/zlLyVIke97IrDKc/U/+awTGcYLppwCd9MEOU4eG68PftYzzzwj18CJwGrxM4q/K/6br+vq6pJjKo7b4Wd+I/cO16wfLV4Cw8jx/1D+/3XAKr8/bQHSrfvw+OXnQ01QdcCohPUAHR4Ykkk7gO2792Lp8i+w6/gxlE0Yi/vu+ZE836hTA5mUsF1ZI7ARSBWGWs9AMPojDwCr6YwAdEyPT0TDsubQOoVyfNqjcP1gbcPQq70HWrC/5RCmTj8V6zduhMFoEkuALp9PQtpOnT0Ll1y8QGqq/v4+uX/pFXu8qwsvvvgSzj//ElkjGAxJQHfF8uXirV5bU4krrrgEDfW1MsfTGigWjcDrLsHvf/cM6urqRYF28PBRTJs5Cy8tWiQM2Yb6YZg7dw6mTp0kjT9/b7eQAlpbDqKluVkaZmzYdHf3wmKy4Vhbh8j+6WPfNH4Ezpw3E3qdGr2+XvF/jofj8Pv60Nfjh81kl4au+FlHI6Dwn0oZjUGD0qoSmKwmZPNZaWB1HuvCqqWrcMG550tDefy4JrElaz3YjHHjx2P8xAmIJJOwl5TBUVOHrlQKyzZtxl5/D7JeDxIWCyK0GSAJogDxb08nU7DR6oP2EtxT0B+ecyObRomUqLlMVOcw9LDfj2x/N/qO7IM5F4ddnYVVnYeRHvDhCLLiA87QMaoAaAPABhq5r/SE5T5lwJNWRVsq1hZ6YXHyemYtyrpItge5hMCkhTwJFSaYjDb5Ad3nVWphhfJ4SZqg/zub0yS4aDQmWM1OWK0uCS7z9wSQSWaFVV/i8cBkJFjLmjYv82+SxYhGp2QWMLw4m0NPbw8sZrMEDbNW0+s0UvdSSZZX6aFj4zDLfzPESiX7CzKnJXQsmxNglWzcnl4/IpG4jOWmzVsFWI3E4vJduaZy7jzttNlCVKAqbtOXa/Dsc789qZQ57dQ5+PYV/yI+uGXl5XJ9uN1eqR3IuC2vLBc1WzYRHQJW/1+LwKHXD43A0AgMjcDQCPz9EWjZf7ywe88evPbaqzh+vAN1dbWYMHEcysrISA0pIRX19eLZR0BRSU/OodfvV4IN6PE58GeRUcQiU5G/0zssDw2BxAFQlYyrRDqPNRs34/V3FyMQS2HirFkoq6+H2mJBlsCLQU89i4A/SriEHblEAqH2owi3H0ay3y9yqm9fcTnq62pxqKUZX23ZAqfVIQyc5Z+vRqA3CJPRCp2eUhMyachYVYl0iHJFHreYvScUv1iClolUQooySvAXXr8Qvh6fhIjkBkI51Fo1GkY0SoFA5is3lGzDsuDg5pfFD5k4RcsELuiUexEDJcjBokKxG0gLsMvNNH+fiCckwEcAkURc/o+hG4ovG0Mv2IlWQpWEXaqkJ/wFTD1hE6+cZT5fIAgZ+2gkIsw5ggxOt1sAZoFlBzbGBAgUVpEOVosZfb19sJhMOHSwVWTeTWPHCjs1FomgsqJCJFoC6hLw5iZBvMv84qdLSTQ3C/TBIqPCYnXh9dfeQX+QKbUGqLR6GS+tWacEKaVzaG5uQz5TIPlAwAQWfXLsLDRzKUwcPxr33X0H3nvrTfS1H0N1iRsWMo9jEWg1Kri9bvj7ekQ652RyND1eC2RYmaHTGxEIx3C824+ecEwsJ3J6o6S7pnIZKRgpHSOLkYOSiBJYJXtSYRkLiCrsWZWwKmSTxqtlgInFwpXAbBHwEZk7C1gWjsJ6I+OQslcF/OF7Wu1WARN5Tfr8PrQdPyIs1tqaYRgzZpwEyhCk6e7pwk8f+pH4q3ITT8DnnLMXYNnyjwUIGj9+PL788kthRHGjy3CoW265ReR4DMliMUrAnoxWMlIXLFggLCDae/B1V111Fd58803ZWPNBdisfBJoINvDB96OvK1l/Y5qmoWn8jIFQNp4ffm96FyrBbYq/KMNLKAeOC+jN80B5GwMsCLIScLRaTfC4XSItFlmxBKRopVjng6+jL6BWrTDd1GToaNUy//D6J4u6LxAU0Km0vAolpQzusoofIc+LjnU/+zrIoq/fj2giLonAZKbT/oE3B+0rKFHOZ5NYu2YFRo0aLr5oiXQU6UISWfl7UkC4XJISTLMAaWEyUBNhjGsajQP7d8PtsqK6qgxqdR7hUJ94Wvb6fTCZDUimEtKA4p8Ec8maRJ6hHVbY7S7xd0wxtbigg5kbHIsb2RzZgPy3S34IqPI52SxBbMriabNBIJ/yOs5jChOYPrds9pBVyPuccwsbA5yPDh0+gpVLluK+WBsqimjYP7kgduUKeG5EOWKgfQmD/8JIJCJo2d+HObMvE6Bq8uTJqKvP44P3dgroyH8TrPr4s7fQ2uw7CSQZN7kKoUASqUQWVptZlAjfuuJy7Nh+AG+8+R46u7pxztln45KLL5K5iPceG25r163H+4s/EDDv4osuwgXnn4dXXnsNVdU1g8DqR4vfE5/WDz/+GJ8uWSrfeP65F+D88y7E0bbDwrKjLPL8+Reiu7sb277aIpvE8887H6PHjMLny5YgEOjDCy+9KKCaXJvZDJ7/w9NY/P5ivPXOu9i9Zy/qamrwb7d+D5MnnKIEsQ2oB7ge8nqltx/XQ4L+skkV5bCibqDVDNccgq1s7JCUJh7ZTNAmZyhL0JXAugpmsxWB/qAwfCj93d/cgu5evzBYKXPk+mZ3O5FIx+Hr7kAqQy9GAxxOK9xeOzRaMsRTsvml9QaTpO0Wu1iWGHUm+dFp9Kgqr5bP5HFzjSCoKrLlZEqaaZRB8+6in3hxjcvkcgJ48nuRxU/bBTJWOdfTUoEBTlQ8EJxly49gJedZzgFk9J56wTdkHuJ70EuaICDno+uu+RZOnTEFh462oaM3ivvuu29wnqKv9FdffTUIhJ4I1LEheeutt8m1UJz3eP4YALNo0SIB68hQpd9qEWAshhKeCKzyeNhUKj54jARBCVjywfdgg+vOf/s3vPvgT+BQq9De7cM9H3wix1YEh/ncItB6IrBKf9Hie/H3BAUJNvPBa+7jjz+W42dj7MTvyt9zLmcjjcdXBEfZKCvaJ3y6+H34I9HBcS1+DwKRVD6c+D0Jyp742k8Wvw+jTovnX/ujrAVFti4/k42K4lpxIijLYyqew6/7LALAJ56vE8eSv+OD5+Pee++VOqsIrHLsCb4WQdV5E8bhwoXXy5pVvEeL55HjfOTpx+W99nb14IHlX+K8by/8hzPffwdY5YuXvLUID8+bgTGlHvHc5XqnqFWUUDKr0yNWD58s+RxLt2yFp2kMHvrZA1zYYNKpkYnHkZeATL2snWRwJtMUkNP3nAGiijKGwBnB1YSwTOMyx9MqhNYBtLHg58USGXT4etHtD6Cyehh27dmHfS0twmRnjUFm5owZ03EpPS9zGfi7uxX7I4Menb09WL1mPSZNmorDh44iFAyjt7tXAHqCqmSfXnbpBaisLEUqERNQlV7aXrcXi15+FXU1wwQk3bZjN7xlVdi4eYsoNUaPGYk5p83GuHFjZA3u7e6WcMOjhw+j+cABqblddjcC/SFRYxw+3IZolIF4XkydMRHzzz8NZqMBvT29wliNhWLobvfB1+GD3UKLGCUQqYMepeEgyspLoTPrceU134LRrEc0QSutFDraOvDHRW9i4TUL8f57f8IpEyeIsmrL5k1oGteEyy6/HB09PfBUVcNaWoZAPo8Dvb1YsWsXUg4b0jYbEgy65DyWSqHP55N9g8lqQZ6+q2LYSqBRg1Q2hyxVcGx6MriNIX79vUDYj/62ZhjSYZgLKVjUBTj0WuhyeWQTcZn3lQZeQewPqNIi8Khn0JbsSlipK3kMZMjyeuG5Z8NfGl0GNUzkOOQyKOQ0onxhwKWR9VBWqaftNqfUBEV/5v5ACEajBTYrm1p2qT+6fX7s3L4T+VQGOrVWGkC0YeJc5CnxQq1R/LLFuiKnBPByseKcQV9dBlAStCXgqzR202K7I/tFqhCzih88mcbcP3Gd4P3J+pw2NL7uHqRSWSTTWazf8CW6unpEhcT1hU3ikhIv5syZrdj6sDHI9+B+jn7e2Ywwf6lA5Pz+1fbt8JRQHdMn+yAe88jRIzHv7LORz6YR9vcMAav/ZP039LKhERgagaERGBqBrxmBZUs3Ft54Q/HKIngz96wzMWnSBFnsW1oOiFk7k3jJjqiqrhRWHTvGHq9bvBCLAUwi7SVLb4CRyW6rpHwSGmBHN5mWRbOg0iGv0mL1xi14/Z33Ec+r4SyvgNHhgoVdUqcLJsq5rRZ0+3pEls/NbqS/D9HuTmjjQfiOHkbD8DpMPmUiXHY7dm/fgSWffAq9WiehCQQgmHBKMJfqeBYUJrNRmKepDMNdfPB1tkiRUlY2Bg5nuSz6BCaYKTF67Ghcc83VaGltQUFFFlxOrAnIdi0I/agAq90mTMFIOITO48dEXuMqKRH/UAkf4caSXp0DMaxkhLI49rUfF2+o0rJKWGw26DRKoIYAcANgq9NpR2VVlRSzne3HEY9FUVFVCafHLRt1AsN8/u7t2/Gfv/2dAKdX33AD5p13vmyEuzs78eyTT+LYkSM476KLFIk/IJuzEeOa5P9IrlBOFhNdtcKqFeuAVBr79+yVTT8BgunTpmP0yJECshMMLisplUKH0h4OMEEweiwyLErx0qQsPi8SNXrUsRv+7PMvIxZNQa83SxedRaharzAjA30htHd0yzHyZHF0KRMSAIJlZT6LWdNPwUM/+RHu/9G90OXzGF0/DISXo8GAbDycDpuwOoz0ITTooSNQR0aWXg+rxYFoMonuQBD+UATRVAYpMpVVKiRY1KpVEmhEywd27YP9UTknPM/CPFPT84u8iILi4Unm1QCToBjeRhYEr3WysXj8BEwF3MoqrJRYOCJSLTIBsikF/KIPJJlqvAZsTjvMNivsbocUp/SV4mezgH3m2d9iy7Yv5VTxHnvg3kfx0KP3ikT0pz/9qcj9H3/8cSkon376aQFU+WAoAjdIDHMhI5UbeLJiyXi47LJLBGjlBpbeqocPH5bNKjet9HHlppiMQn7GTTfdJPJZXpsTJs1Bd9cxxd/T7sboMVOhN5plk6MkWzPRlsAhPRjVSKZi4hmcoNdoPCGv43VltVmEAc15hYFADGhjII2ATQay+Io/BKihMN3I7pD4ZzJcyaLgnoaMdDNMZhssVof4nYkEMNgPr9cpDD0Cm/FEXN47kYoL24TNAB5TJBLG8bbDWPXFMsyaPR2xeEh8VQtqerCphOUqLJ5EAToyJ0ELhIQc0+TJE9HjaxePVaNRjVSK1hNhWKwGHDrcAqNJJ3OJpMinUzL/6AhA58kcMQhz1eHwwGhkEjYBd40wV3M5nnszjAY7dDqL/D6bY9ovwTUylZgMTguAlCSo83jI4BB5Hdki4PwTk02HEjyjwfGOdjz86M/hiEXxco0TtoFk6H9mcXyQHrR1bkTClFNWik9tNBZCIpbB6y9ukjmD185zzz8FX1dI5ooiU64IfJwIxhBcodSaIWxsEPCaHDWqXqSMfy1d/tnP7sf48eNwxx13iQ/xX0uGR44cgQsuuHAQWH3isV/g7h/f93elzPzulEuTgXjoYBsOH2nFd2++UcK1ln62DFMmTwGJOQTdbrzxxkFZ+MYNG9A0tgkvLXr5byTpk8ZPwPduuVnmHQKwsUQCDqtNGPoEE3nd8l4hG5VsJ17OOoMCrEqwChmuvMRF3UH/RvocsyFDZrca8VhKfC7ZVOjp7ZP1lFLMDRs3yv8Fw2EJFnK4XXKPUT2QSsdRUuIEBQapdFTsI4bV1cDjcqK0pBQOq1W8z/VaA7QqDdKpHKrKK6Q5Jpt6CVIimJqDnn53lGeSJzag+uCNyLmPjCBh+EuIIoFiNo4MIODKUDMVcqJuYJOJc4PY52iYFm2SOfOMi66QGoQAGQFEgvFFUPLRB+4URcjPf/W0hPTRR5oycD7ICC0ChCcCdWSkLlr0ijD6f/3rXw9e6mwUkbXJa5HXKl+7dOnnAjLPnDVjMLyKUvkTr9OJ46/AwdaViCf6BqX6fFMCoWTD8rrd8B9PwaEF3lu3HoHSqsHrcMX9d+LJT5ej8YyzBv/vxGPd+6t/R9Nd98jnkTlLK5fig/M7GaK8Lov+sXsefwBrDxzE89tbpLlWZKySFUtApDh3f/XLn2LyvQ8Pfs81f34fr956Hcbd9dBJ342f+9ev3ffrB/HCynX4zSfLB60U2OQmS5iPfwSsFsd07UeL8ebtN2DkHT/9m88qMmv/GlgtvrZ51UrcveBCnPXoLwc9WIugMxuFZOzy/L131x0IxmK44Q8vyL/JcKVFBOtYWkIQuGn/w2Py5+/WbMUBvRujT5l60rR36bxTUeVVvFadVqMAN2zWBKMKu7/D78cHK9af9JoDO7aiMRXAzXMmK41u1jspAkkqYZ2SxagzmLBy9RosXrkK6tJyPPjgTyX8kFN0IkJf7KTMExICSpWTmkAaYT+qhxjqlIPNzEBUFcL9ASTjMWlkcG1kg4PrOC2TSFSIp7IiRdcazWj39WDpypXYvX+f+BsPqx+OyZMm4cL586FVqRDy+6W2MpiNEuh4vKNTWH0dHT60tBzCrt170dzSjIb6eoyf0ITLLrsIJSUuxOMROQauNw6bDetWr5H5gwDamrWbsP9gG1KZPDxeD5omNGHW7BkYNWqE1HD9Ab8wb3u6OgVcTUSZuUD2vR++7gB8vQF5bWlFBaZMm4hZsyeKd2ioP4hCJodoMIyOo+3obO+Cy+kVb1g2SY+0taG9s1Oa41Sm/OrJx6E36RCOBmX/0tXuw6LnX8V3r78Z7779FsY3jZV6df26tRg9eiT+9brrsa/1IIwuF2wV5dB63AhrtHh3xXKk6AHqciBrNiOWzyMcCSHQ2yONM5PdgTwbvCggzfOl1iGeJFkiA002DwtrymwK2UAPdPF+9B7aB106DIsqDasWcFCOX1BBJ033FLIZhm9mpXZW7ADyiNITlg1/M8kbXLDVwjJmjUrlC8HpUH8IRr0GpV47csxryNPaxQKrlcCqGbksQVq9qHoUBQWVFJAQWXqXV1fVw6C3os8fwv59Ldj51W6kogmEQwy/LEFpeTnqhtVh9NgxSlCv3YpCgT7hCVEa8drkfEU1I4OyxImMZBLK79OshRXSARmrJNkQLCZgzvWDACz9fFnPMNySpB6NzigNvaWfr0AwHIXXWwaTySz7FrPJgNkzp0vzVVGzKRpJEl/Epob5HOkMWg8ewrJly1HfUC/7MzK3qcJkKOU3r7gcwf4+xCPBIWD1nyn+hl4zNAJDIzA0AkMj8PUjcM/dvyisXrMKZqsJZ555Bi44fz5Gjx4h0o2uzg7s3r0He/fuxezZszBhwnjZNBEDY/e7GLpR9LgTX0wmwQ4k3pM1RWCMC2AqmUY4moTN6YY/GMO6TduwbNV6dPgCgNGEWDILg9UKV0kp7EzrNZvBoB2P1yXFayIWRS4egT6fxvFDrRjVOEKYWqTvhPr60XW8Q9LlGfzEfFiyQGlYzw2elh1iLR2DyD3No3XfF4PF/neuvQmlFRPFi4oyHMrvp8+chtFjRiMSj8j3FcCYHob5nMidCYQydZbA2ufvv42JoxoksRMWF6adduagVFUJqSIWpLBLN61eCVUyIizg3c2tmH/JNwVQpMSHADU34+y8ErQmVtXRdhRLFy8WcGzxhx/ip489pjCG6MGq1eKR++7DLx99dNB77MW335b+9urly+GxWAY3Yk6XC19u3ChsoG9c8U387N9/eZInroRtCQCtwaply9B17LgcY3NzCx782UOoHz5cvjOBaK1KLUVSMhEVUIUFbCQUhMVsEqCKX5hdaAKoiWQORqMdb7/zrjArNGqj4gMFtciICBi0ClMiJGPMa4qFEuU+tBUgeOu0WXH2Wafjxuu/g4VXfwfDq2tRXV4ufqpM5SXXmCwQO708Od6UfHPDbtAJI5EsYWGTcFMRjaGzu1c2Yxn6Tml1yBQAvckMo9mCdJaeioo8j5Iksk+40SFYTvYVwRAB9VRKWjKBQoIFditZajm5RskqYZHHc5TJq2XDymvTpNXBa7cjzUAml0uaEpS3q/RaxGhBUSjAU14m7AcGNTEMje9PsGL/wX1yP9YPb5Dz8uunHsfu3Ttx0UUXCXO1ra0N7777rgRjEQSlfJUby4cfflhYP9w48zmUafNxovT/zDPPxEsvvSQMJoKvtBgQz7svvpDnL1myRBK5V65ci2CwVwAtMojIeOVj1uwFYm1AFkx1VYPIm/n9KfPl/xGI4WaGIDG9QHiNszCnxI/3BJnClPg7nA7UDa+G08mGhR02q1XGWJjD+ZxYB7DBwvGnn6MSWgS5D3U6Xm9qseWIRphUHsXpc2ZCrcqIpJRsE05CiuUDfR95/SZlA93efgxfbd8iTFqH0yZAKK9Dk8UgYLtex6Afk4RCESynPM5qNgoLT6vmhjqORFJJrU2kInC5LNixcytcbgcsdhOi8Yh4plHm2OPrFlZ9Mk6PYhsqyqthtXgQ7Fe8iP8ve+8dZldZrg/fu/fZZXrLtGTSe0ghoYQmESkqXUBQETgI6kEFFSkKVhQpHlCqUqQZkBYIEGogvfdMMr3v2b3X77qftdcwMyQczjnX769vFtdcZGa3td/1rrfcz100MCOe4B1sFBuAdFojHmhkbsTiCQH4CY7zPiTU77DZEI9FhBErQW86DRwOG/zBIWEK8aDkjvLYW26/HYlkBmdWVeJO7k3+F8efdXm01jI0JIrSEjJqaU8A8c0kwHb/H977TOq3CgwRnKRkm4cKoBC8ImBy9tlny99VluLnyYmbJ0/C4kVLjioZVsEaAnOq9yYZfARjeKhSZhYNyKalKkIFfMk+5KGeJ9l53FASXB0JshHcO5ok/cXnn0VNdZX0MRZJnI4iCZpyO3k9mZSuhc1qFxAmGonB5rDJfpfPV6xzcgobvhAkyO2jogThuJSTcA8NWJxwYdDrw7r1G7H/4EFYrHZs2bYT2bxWLA8IcNhsJpmPPS4H0ukYorEQTAYtaqorUFdbJcUNSW9HXoo+TJYm64f3N8dmMn04MjRHrwAAIABJREFU3wnoS1i/wJRWLFKU/sUxiiAQrXZ4KPMY1whKKju9HAmu0L6E9h68//l6SfRmEY02K0YjTjr7wlFsR4LeDPOj1H3T+k8wf84M7DrQJu3OzTztTXgcDVjlY2rfYr8aeYwFVnfu2olQOIqlSxYfHVhdcAG2b3pWgPiGhgZhqfIYCaxuvu8+2A1p3P3SqzBPmTU8/3Y+cBd+99Lr0E/99G8jQUXfow/A861r5PtTZcDvN/Igs5qFBxVYDT76RwxFInh75370BkK49flXh0Fp+ivz9QQ+H7rqCvzXhm3DTNfw9s2465Lz4P729Z8BOwloj3ztC9+/Gtc+/jRuvPU2YcDSk5vH5wGrIxnE0Z1b8KfLLoDjm9f+j4HV5K4duO3cr+GdXXuwsbUVd7+2apjty3MkuMoizOl11egPBJCZ0CjjAe9xjukjgVXv3/4gQMylT7yGuhO+DFcBRFXb96qvn4H6moqjjoZtXX34679eG/V4wOvFofdfxz0XnyFrUymKJ9mvM1IopYWGz++XPrpm3Wa0DAZw3XXXYdr0KTK3MMCNEmtaA5E44B30ChtRADQGePI/jhM2BxLxKPp7+6S4aKavp14Ls54KBZ0UWoKBMILhiEjRDTY7jA4HNu/ehTfeXYNwLIZ58+cLU3PejJkoMlqQZ1CrZA1oJeGdao5UhuftRHtHD1a/8y4+XLsW1TU1AtqfefaZKC8rQTodZ0IsNDJOpWXtRXCYsuvtO/bh+X+tgoFKDLcHTZMn4sSTlgsrlGFZyVgETosZnLViwSBSccVnev36zXj/4w2Is4BktcNTVoZZs6fjlJOPgw4ZZBjKqNMiNORD68FD6O8dkDlz0OdHa2e3BIyFIlH0eQdgc1rw6GN/E6VJLMoxMl9grD6LSy66FC+vXIkZ06cLyLd162YsXLwQS44/Hht3bUdMAzTOnona6VPRFQlj5VurkbPaoGXhUqMRD3+q2Wh3ZXHYYSkuQUpnQDCdRUKjlXanJQMzCdLhKFxGPdx6INHfCWs6go6dW2BFHGUOE1wWPTjTu8wOxAMB9PV0yZqVa0ibzQy9QQODSYe+/l7o2D/cbujNJrF90OpNSMQzIvPPZzVioUMwt6ayTOYLjtlcH/D+IGDJ4ir7FZVbBC91WgM87hKEgjEMDPgxffpcmAx27Ny5Fwf2tcBmdmLzhu3wDvlFSUBlDNdgFZVlAp4ee+xiOUezhYCooiqTzAcGsel1ci5c95KAwptCseBQ1IvczxBYZQAox3/OMTxHevaHQ1EcPHgYJotdyBcvvfQqQuEYqmvq4XJ7MDjYj2w6jtkzp8FRZIPeqBEiDG3bRDEHBgibxZZi29adePLJp3DMvPmyP2VBu7jMg/nz5mDxogVCAvGNM1b/F6u/8ZeMt8B4C4y3wHgLfKEWmD/31DxTO6dNm4qLLr4QixfPg7OIPjYMp6BvaFY8Gzlx8Ye/c7NJViYXiGSdEHDgJM7NoSQFFzbPnHSZCkpGFcE2euiQeHWorRsbt+zEjr0HMOCLiDWARmcm8iFJp0wTUsEs+jPy85jKbTMbUO5xCUO02FMMm9kmTKBwIISBnn4Ju+LGkBN8WkJCErJoJOJKoVUur/ipdrasHbXYL62YjFg0oMizDRDp8tITT8OMucfA5XZJxXP75vVY/+G7snias3gZpsyag7aWA1j1/Ohk3KYp0+EuLsWMecegfmIzujvasGvTOrQe3C+LqJFeYWedfzH6+3qFwdM8dTrKKirR29WGzrZWadt1H344Si53ybe/jQWLF0uiJkHQb19wwaj3+9vTT8tm9vmnnsK0iROHN2ITJzcLEM1jYGgI3/qPa3Bg716seXM12ltbMXfBfJz8pS+JMf9dv/7NqPf84x/+iLPPPBsbNm7AE08+gY/XfYwli5bg4gvOx9Qpk9DR0Y43Vq/G4dY2DPmUdHYuqponNmPpsSfA4SjGa6+/joOH9sOgN6GhfrpIodva9+LAoe1iwVtWOhElxdUIRgbR1bUb0ah/uO+y4n7cspOwbMlSPP74I9LXCEAMBbyoKC7HwqlzkYqE0RPoh8Nqw/I58zG1thbbD+3H25vWoaa4BMdPm4ry4mIlCTadRt+QD1t27ITN7UFWR58sqyzq4gkCBvR+oqcUZbpG2ezQX0srfVMnDKwkCwas2PMxMgeL7KJiJ8jKjQelralMToBbYbNEYxK8ZidjMZGCw0xvQyOSDHXTaZBCDtF0WgoLwVgMVpsdFZXVMJrN0n8ZbJBKE5xzCwOai9dnn3sGO3ftEN9jBqgRICT7ihtkslUZpnPVVVdJsA4ZqZTQkvnEY6T0n4CqGkzCe5pp8gwMoHSLz7/pppvEBoSFgzVr1og/Kxfv9AO85pprsHHjpmGQhX2PLMyy8hoce+zpcq0IqnKjyDbheMANperRyM0PERsC2RJCFguKF1t5eRmamhpRV1+vBFeZTAKicmwhsMr3pfSZACvZDBPq6mQDwU03f/bt3olFi+bAZqUnKRf1ygaBGw8xcsjlxbaD70O/yda2Q3C7nXLf03uTTD9uHAgSU5ZN5IvbXTIjlPCtrFhQmAyU5BMkigtb1R8YRF9/F3r6OrHshKVwFxdhcIjJ7Z3CeBno74fVaIbDSq9YC0wGG4qLK1FTMxHRSBqD3jBMxiJYLC4kk/S1VKw0uMFhkjy/O5PUCawSRE3F4wrAK8F7aTq3CWidysTE3oJ2JWTrHjh4EH//xxOsO0lY2TnxKC4nFv0/OF6FBh9MJcvRjfaOFmHK6PWaAjMyi1gsikfu3TRq7FCBye9///vDLEQWiVS7AAKfKhONgCd/V/vnSAn2WOmyKr8+kmRYDT3q6uoSgJTncDQpM5/LwDc+j+CqBBtZrVJI4Ov4OSxYUAY9Eljl+RxNks6CztlnnSGbSeIk7LP333+/WHwcs+AYVFRUyf3Fjs8U7mAkLNePhaVMlmFwHIOy0JK9ryFjVdyMFVa4Rge/P4hgMCq2F319g9i0aRu279wlYTZkTdkcxTCYrGI94nTaYbboZVO5f+8u9PZ0oshhQd2EGtRNqIbbWSReq0a9RtjPDOOymEzCLieAK4UI8VRVQFLOOeKfXQhdVDy+FfqzKFYKgX8qsErQVYqS4ktDsJX3igKq8jvyUL1zTz37os+EKBH45v1Phir7BsFW1cNX7bojQfqRYCULDA8//OiowKOx3V1lV9//l/slVO60U085KrA6oel4nLi0XgpQKmiv9lWVgbn53ntRZMnixU/Wo6eoYrifX71oFv765ns4/mzFKmOkFQD/PfTYX1B8xWgAcuy5jvxur950Dba2dmHlga5RjFUCxjfffLP4ixIIVe8P9Xve9dvf4pnrr8aZf7hn2MKAz2HfPtpryTjnPMBCBI+xIVJjrQCGP+t3v8WzP7waX/nNZz/rv2Osvv/Si7jl3HPw1bvuGcVYJfuY9+pY65qxBZKRbeV96HdiR3Pifc/gS9+8WpEwjzjoGaweyxbMHg6v+mjT9uG/J1Svy8Jf2H/f+PuDeO4/Lpb34/1JJjYVPfSzZME0Go6ip7sbn+zYjRZvGJddeikaGuqk0EWGOn9469gddkSiUZkf5cgSiOI8Q0csM0KBALo66EEfEU9jroPpJa+HAbkUC5dppNIZ5HR66Cw26B0WtHsH8db776G9uxuTmptx0vITceKxy+A22xAc9ApQGQkF4B3qRzQRh9PtEcIDPcvXrt+AN99+BzZHEaZMn4bvXHklystLEQoq3uJk3CajIYSCXiRiEWFFDgwG8f6Hm7CvpR1V9fVoap6EZSecgBmzZyKdiEnIl4HzZiKGmLBQaSWiwa69+/HGmvcRTueQNVrgqajAgoXzcNopJ0KbTyMeCsJuNsGg0SAZjQl4XV5WhUFfEM+99DK27d6DJIs6Rh0sDgv+fM9dyGUZUBiRuTmbzODwvnbMnDoLLXv3w2GziprlwIH9cHncmDh9Kj7YtAGBTBL1M6ehZtoUDCaTONjbjf5gCCnKzY0mGM30Uc1hcKAPRaXFyNLflfiyzQFrSSliuTza2jrhcXvg7e6ELhFDsUGL5EA3or3t0Mf8KLPpUVXsgCmfRcznQ7mzGLFASNjImlxKCl4GJvCCXvAGpHNphBgIqNXAZLNDY7TAanMgmchL4KVRb0EylkIiSn/VPCorKqTfUfFDQgfHZq55uI/jusdgsIiXbzAQgdFgQ33dRPFkLXIU41BLO3bt2o9cVodnnn5RGK9ULdFvnPs6zu1cI7FYy+F80ZKFWLp0sZBRaJVDgLNMwPc0AgGfjO8ut1NUBjwPGetJRGFwKAM+C6ouAqL0iqfH6pCPPsIatBxuxc6d++EPhKVYyJDXRYsXYsO6D9DUMEFCGEm6kGBbEZRpZJ1ktzqQSGSwbt0GsamYP2e+ALk1tZUC1k+ePBEup13Wtey34+FV/4PF3/hTx1tgvAXGW2C8Bb54C8yadXK+trYa3/3ulViwcLoADEwLzkn6NH1/IAwIxQdRYdBxM8SEXTLTSHXk38hMU0I5FDbfsDw4l5FJlZ5rTPEmi2/H7v1Yu24z9rW0IRyjz6UZmTx92XJI03tINm+K/N5qMxfkgpQcpmDQacRYPRwMQQ8dJjVNRBWTtgeHsGvHTpSWlCAUoGw9JUwFAg4EWJNpShiVzW5P6ydHTKclu0qVn1Jet2XbDpx76ZV4+pH7sXjhMZ+Rnh4pGZfMEoZgkKH1s9/fh/vuuBm333arSPkoXyTjg5tFVT6oSmF//8c/4YprrsNvbr5RNi/8fIINY5OO5y5dioamJrk237nwwi8ErBaXlODnP/uZsF4+3rBegNmgdwiXXnqpSOfUFN2RGyf1HG/++c2SnPzg3x4cJX0l2HD5pZdKYE5NXf0oOS83dmobfOuya/D0c3/Hr399h7TBgw88gv6Brs+kG7/91nsCzD/55N8/03nVFGM1pZlPUJOWeR7sj3fddZe8/8P3P4DrzjofNz12v7QNAZJpBhPmTWoWwDeeSqJ/yIdgLA5XaRnCCf4+JImkZqMNRp1BNisEE8hWZVAMQykMZhNMFqswzQissp/yIBhvs9sEhCBoIMFkXIJmMiI7D5BhozfAzPCATI4us9Bks5jU1AhfwI9YKoloOgkfpV92uzBPCOhS3i5yKZMJJcUe+ENemMy8ryCbObJEGSxD1gmBmgcevBu7d+8Ybjs1NZuM1HvuuUe8UglOkM2jSv8JvJLNRTCJNgKUkC5fvhxbtuxAKOSTDTo/i2AqfQnJaF2xYoX0F/q+suBB/2U+zmvzyCOPyPd+8sknUVExAX7/oEjSnE4PJjfPRm1Ng7DeBLQkcE2bBQLVMnaQEa0AupFYRIBPWkoQMGVfrJ1QJ+dO4JefSynkyn+/hP379wnjtaqyGtXVtaiurhK2ck1NCUwm2k0olg4K6JMVFgM3wVz08/PpYkbGJ8O1uPBPpuIyZsjYIQAQLQ7olWkSUFOTV4LkaPFgMevFciKTSSCdTQqrJxT2I5NLoaK6HF7fAELhgBR0BoYG0NvVhTxZ6QYL7HYXXM4SuJylcLnKoddaAK0ZWg1Z3ZR4MkyNiL4iA2cfV+jvxPoVlqDNYhZLAAJzZKwytIghGBpdDqlMStjA8WQCW7dtx2urXlcsLdiXDVbcgRjmUov4BY5tmTxWzm9ANkeLgQy0uixKi90IhwOykeNJka2+Y5MXC2Z/+VOmXmengGEEZQiGkHnHazUSHBsJ1Fx1/fH4670fDDNaX3v9Bdx6289wycX/MWq8VsG09Rs2YMXpp4slBsdR2mEQxCXwpQZb8T5WU+HHSplVD0s+n+N+c3OztAZDrHg/qJJ03jdjAaSjSdK9A/247ntXS7FBLTqSZdncPBWNDY0iy+T9GovGRD4pQX5aAqcK+4d9i4dBq5P+qWyR6aGXQzKZFglnJgv09nvR090vG/rNW7YiEArDH4rAaHKgyFks44bif52VlO7+vm6Ul3rgcTsx0N8jf5s1cxomT2oSL0dVpi/2EQyR471BAt2wlzRZQoo9jOo/zfNUfdVHAquKN3WBsVrY5LMAkculhl8rawv26UIR9uQzFYBPBd2+dekF2LrrgLAQd+3aJaxh9iX6PasgvAqiH8kKgO+rAvKqNJ5/U+0fOL8SkKOiQJW187Fvf/vbn/EeJfhYPmERvnTi5GFm/8hQKBXE3HDPPXBa8/CG/Vj6n7eLDcZIgFP1Gx4LrHofvw/H/OR2/PzXvxWWrgrss4+xsMV1Cfsg349jK9cWPPh+PEZ6rI70LlXbhSxbjqEXXXTRMIubj6nes2OtOQj+qq8d+ZkjmdpHswL433yW2odGfh/1WrE9Rnqs8nN5HiPB47Gv4zmoVgAb77gRjeXFWPTHf+Dcq3/wuaPdF/VY5Zu88OCf8cb3Lh/uwwRVKcfmHEEGNq0BQsEgth9uw35fGOd89RwU08qJgUBkuGap4kgLWUEJwlQKfixCCCk0C7GOCQz50NbWIZZTOvpqc+7htJDXSaCi4ukkcgzkyXo16ZEzm7Fh+1bs2r8PJWVl+MpXzsDShYvhMBgx0NmN/q5uURlR3h8IBlBaXgGD2Srqnb2UUr/7nvi9zp0/D5dcdimqqioQCvgwNNiPoYE+RIM+aPL0QKdORIdgOIEdew7hxdVvoKamAVOmTcfxy5dj1uxZkijPkKaofxBxnw/paARWkxlulxtD/hBWrXkP7f1ehDM5OEpKMXf+HJx+2nLoNFn4+ntFLm9ijkOWKy8NnPRmDUWwefsufPjJerT3dMNBOyFPEe67/27xOKeyhsBxKpZEJpqBIa+HlWGAVAmEwmIPpDXo4Cj2YOPuHegNB1E3fQomzp2DOMMxkcP7GzYglk7D5nTB5SmGwahHf28XgokocgyQsliQMprA5IBoJovKmlp0tLYhE43CRvlXJAB/WwuKjVo0FBdBEw/BQaZlLo2e9jaEvX7UVlUjn04ilYjCSpar04Zw2I/e/m4Ul5cgkc0IcGzgWs9ih9XuErVLiaccHlcpjDqTrGVYCKupqhZVE9fjXBNwHC8rL5WiNQNG6RUfiSQQCkZQZHejsrIOqSTtv4wYGPCh9XAnursH8Nab76OqshbLl58oOQ9cz3Juooquvb0Vu3fvgs/nFRsgevfyM4SJqqeSTbGBkR+qHMSDWwmFFfsJWgEwcIt+r/Sm4brKaEaESrLeAXjc5Wht7xQms3cogFxOC09xKRYunI9DB/Zg6tSJsr4hwMu1Iq0TuOYmYEz/8VQii21bd+CZZ57D0sVLhdBjtZkwoa4G06ZNRl1dNZKJqISwfbGVzxdYHI0/ZbwFxltgvAXGW2C8BUa2wCmnXpKfOWsmzjhjBSZNqpONMj0qbfQqCsaxZ89u9A/0o6y0VIISmI5OphlZa6xUCks1mxHZIBeTnFAlEZ0YANliZKUw+CgSRThGCb0Wm7bsxNpPNqGtsxfxdB4mqx3JNMl8aQGyOCFzqcmwJgK3rMBK+AdTWEXmbVLkJdCitLgUxS430vEkert7RC4cj9JTkUxaehZmxHMwkYoLe0an16L78EefkaxyM0G2GxfsDGcg848bD4aknHP2WZ+RnnLDpG6uRibjbtu2TTZffG0gnsbaNatlQ8SwBYJdY4HVkcDCzb+5C3f89EfDwAK9B8cCq/OXLUNTc7NsUL91/vmfYZCo13asf9nnSVnV8+emRT2fkeCvuqHiJpSAMJ9PRpnKJBor56VXp9oG+/e1oOXQ/uE2IBD6eenGfC/1oN8ZE+lVrz01pflI6cbqpptm+4unzUbzgtnD57CkrAoz6htgc9iFBUrP1XAsDqvTiYxGiz6vT1JJyQCJ+oIgkkoQgVJeAVeJRumYAmtQgH8GWrFP0iaAEjyTBVp6SYmMV2LFxFbC4bCKL5eLC2NaLWRzwlaNhyOYOX06/MEAoskEoukUgvE4TA47cjoGIdCjluAEZONPb+NUNi4etlxIE+wjk0xlk9HqgbKrQNAnfZhBWFs2r0dDQyNWrnxGGAc86usbMXXqZDz00EP48Y9/DPZVgqT33nuvAFIEO3jdLr/8cgEwyQZlvyVoTck0D15b2gCwH//qV78SUPb666+XzT8LLFw0ExigTyA38jz4fIbETGyageOXrhDAjz8iy6e9hoQiJIWFSTaojCkFQIcDAccWsvUIxFitNpSWcjFvxmurViEWJwCrsOhLSwhSulFbU4WG+jIJYqPFgNvlkmKCVquXRb7ImzOKdzIZgpLKa6FHV1wAXtoiCzNYNgk56DQGAXgFCKY8mh5jtHwQdkhOWPkGgxYmswFD/gGYrPQRy6K3r1vGnWwug5ZDB+Ef8gp7h+xA2hdksxphrjZPmo6yslpYrC7Quph2FDq9WYDVtPht5pWAKgKqYn1glPMmm5ZDLZlMqXQCgUgAziIr1nywBrW1NWhorEckFsXGTZuwcfMW+Q6Uj0cicTh1BjxgzaJSWDJHPwI54MEp9YhZ80gkQ2KvoNFmUOJxCsOSIDnldQx/MhqK8Nhf1kk/UsEZld3H+5PAJfvzSPn9yPHvP286Be++OTQsXd6+ew1+cP2PcfaZlx4RWD18uBVfPefrAjCtW/cJNm3eMIrhTxCXoNrnSZnJSuW5sa8yyI39nqxagqEj7QuONH4eSZI+NDiA719/rfRjgiUE9VnwqayoljFQUprNNpHQEjgxmCi5T0pflFBEncIMJbDKKyNjikgqOQQRZNchy9DFZAbxREo2oPRF3LR5K/oGvMjmWHyhR7Xig0ppqauIXr0EfHTQULWRz6C8vFg8B+fMmgm7zSKMuHg0qiQ202xgOJBPKSBJSFUhXE45J8XeRrUBUh9TQVcVOFWAWT5XAVZHvk4YrSIZzeGEFV8fvsa33Pwz/Pm3t+GGn/8SCxYukTGJ/YmMYl4X3v8Mv+IcpM5J/3HN1ZhQVy/zNx/j/Mf5WZ1raHHC56rzFtlWwWBYgFuOYXwNAVwCcmNDnb55+dUorpyH7sPviBUAn0NGNM9DtRng3Elg1WHNw2E14IQf3Y5LvnuNhC/xvfkZtFRSQf9RrMrH78XafS04+7f3SiGQcx5Z1rR0YdL9KSctx/zGOkxavEzWIWO/y0jg/6pvXYFANDaKCc7rx77N9+Nred5q+BMfU/v2kV7L4ivbg9+X/q1qsYHXzeOw44GHHxE7BhZNWKjgWuGLfNbY8Krbzz8LLx3slOurXieeJ60geB1HjhMTK8rxlQsvkj7BYh8PtsvYduZ5n6hLYNmUiVh+75NHZKyOWgsvnj/MWH17nQJaH+lgwe3Nv/8Vr1x5iTwsAZeFYoKO6gwGGxWKeLu7e7HXH8BZZ54Fa4FRyIIFC19cP5OpKusMWgyJx7zCZtdwXaEzw+f1ovUw7ZICYntEXivDHDU5hjpqoc3zHlJsi7I6HTIMCCopxu5DLdi4fZsAiCxGHDNvHmwGI3rbO9HT3olkNCLhkF6vF0Uuj4R55g1G9AwM4qP1G+D1+XHs8cfJawmiRZgl0NGGtpaDSEQCwv60memdDMTiWXT1+/HUypXClp93zDE4bcUKcF/BXIFowI+BrnbkolHkkwmxIrBZbEhm8li7eSu27TuItM6Iyrp6zJgzHUuXLIDdZpCwqBy91VlJymRh0BlgszrkdW3dvXjz7TXYuW8fSsrL4XA5cMedt0owpt8/IHNtOpqAPk1fWT+qCR5rtEjSUofhS2YTkrksWro74UvGUTV5Iprnz4WltBSRfA6vvf0Oteuwu9zQG42i3kvEwjBYLfAlEkgbDAjlsvDGE2K/YCtyYqCvD5lYBNpkAmGyXg/sw2lLF2NGfQ0ig71IhwPIJqPo7+7C3j17UFlejvJiDwyaPPSaPCxmHfLZFDp7OqBhVgE7l0EPM9/f4YLN5kYwGEOxuxSVpdVw2IuQS+fQ19OHCRNqZF3j9w+J2o1KFgY+0QYpwyDCbF7+r9EYUFJcLpYCBr2VeWro6emXsCj+7b1316KstAInnHgCpk6dKv73tCerqCjFypUvYsPG9WKxRgJORWU5KirKMXv2LHmOFMip5pLic07s02R8p50aAXKjQfZu3IMR6BUlkd6EQDCM7p4+2G1u+ENBfLJ2k/iH0wKJbFuG5x5q2YsZ0yfD4bAAGsVaQKPLy3UhsEqf4GQ8i00bNwuwumzJMsUGx+MUBnBTYx0mTmzApk3r0FBfNw6sjsMg4y0w3gLjLTDeAv9vWuD8i36UnzixUeQ+VdVVcNhtcDosKLKZ0dHejbfffhte7yBqJ0xAY2MDnM4iqVDSZ4zSE3rrqF47igSQwTJke6UFBKKnkYZsG1atYykM+YP4ZP0WbNu5B8GwwmAl2MqE02SaEikak+skbIaACgEqgitk8kgFVK+Hd3AQbrdbWGt2q002oYkIA3ISAuYS4CVrgGAEQRoCq2QI8HdKjdsPfuqxOnKBPzKhd6TcdKz8jb6VBBXV5NuxbCYypwgscWOuJtSqAMPY9xr5+y9++yf86qb/HOVBOHIDRiuAJccdB0dRkYBJV5x33lF95NQwCpUNciRWivoYN0QM+LjhhhtkY3ekcySYqjKFuHnihlRl3R5Jznu0NmAv/rx0Y6ajx2IB6exjE4bH/j4y/Vdln6nXkN9j1qxZIh28/7obJAiCsjuySEnD7urtg95iQVFxMaAziKw8EYogOuBDRhbfaZH2MYE2lmBMAWSBTfYq02DphZrjj0aHvFav/NAskRsUPq6hp2AciUgYDpMZZo1WfFY9DoewUOrq6hBPJoWxmuD9QrG5xYIYw8CSGeQk4V4hKVKirjdr4XTRd1UBIghY8EHeKwxU4HkypI3BXwQ49UYdFi9aBLPFivXr1sJqsUqo0q23/GR4IOFGmWxWsqBefPFFYaVefPHFcm+dcsopeOmll6RAwM34+vXrpY/wvidLlYxkbmQJRK1atQqnn346TjrpJPFyJSBL2wCyirkhZ4gAAVnf8SpNAAAgAElEQVRKSk896euoqWkUb0UFSFWCesj8FVCH6bhk9xI41ukFSORGIR5PysaB34NM3lA4jLb2TpHoC/BdYL5x3JlQW43qKsqajRKK5XK6UFTkFGYxC0L5vA52u03AXX4mAxG4ISBLl+xS/l1hRvDccgyhFcYqgVW+P9l9pBQpoW8pxBksQpmbxQB/YAgWuxWdnW3wFmRyTCnu7OgQtqC3vxflZaWw2ewIhWLw+8IoL69GedkENDY0w+HwIJcnqKukw7Ov0buP0m7VaoUFAm4Q8xnFG5NQfpSyzHxaEuD/fO+fMXfebMyZO1tA/pZDh7Bh0yb5DmSEdHX1CUA322bF/Xayc49+3Odwoq/Og2QqjGwuBpNJA7OFwJ+I/KT9yDIORyLCRv3zHe/LfauCIwSclhw/GZPqF4GeqgS2CGT+46n70NriGzXW/OSWU/H7X741HID1m9/ciVt+8SPc/IvfjpIuq4zVVa+vwqXfuBw33/rTYcnw2ILSfydlVpPVmURPZpzqE/nhhx+KN60qpx45fn6eJN3nHcQNP7xe+o4ilf9U9k8Qg9JMpjrTMoXBNQTwY/T1zbEt9cocxb4v5DWyWJUfyh0Z5BGNxBEIRmAvcsFktgm4Sn/Qf7/yGvbuPQBoTIgnMvBRYoqc+AanEjFMmdIk3oj0l7PZzZgxfQomEHyvmyDBILkC297Awg49xMVbXJFaErgh+5a+j1IwLZybymZVAWRF9lnYVBdsApTvwCIRN9wKc2kYqKUchqS7bA4vvPQq7nngYfH2u+WmH+KE447F3r378Js/3Y89+w6Kl2XzpEbs2rN/mJ1MwE3eS6PBty6/EJu27BBQmcD4+++/j4lN1XjxpVWYOXOW/I1zEl/zpdNOxoUXno+VL76MV1557TPvR/9jncaKcLQfWq0BldXzoDMXIzB0GCHfPmHCsoDH/qweP7rwMlx43CLYzTnYLQbc8eQLePD1t6U/8bNpp8TXqXL2WXW12NHeiWtXnITbL1A8hl/bsgPfvPcRASgnTZokr2H/fOiqS7B4cj2+/9jzWLNz9Pf/wVeWw2mz4vZnX4PHYcMDVxPs0+KiPz4o/eayE5fCZbPi3tfeGj5vts2eXTvxyo3XY2tbB2588gV47DY8cOUl0msv/vPfpLC1cFIDNhxsHT4fvk6167h2xck4fvpkXHDXfw1bydgGOuGyWvGbla995rNe/dn3sO1wB378xEoU22348Tmn4ekPN2JHexeuPf1E3PTVFfjTK2/j7lc/PU+270kzpuLMBXPxqxdehi8Swe8vOx/LZ0zBd/7rMWxv60RTRSmiiSQqG5qG25ltxmPWhBo88t3LhLF6/mMrMemkMz/jsTpy5PuijFV6rO5/5xU8duHXlMJHARRlP9SzT/P+4Bydy2FXVzd2eX047/zzC+tPrndZnM0gmyfQRcm2EoqphHeSLiCJcdBrTRgcHMChg4cQ8PmlgGakAiOfgzangy6vE2BV7kvaZ/FHp4WjtASHujrx8aYNCCdiOO/887B44SI4LFZ0trah4/BhpMJhWA0GBbA1W6SgC4MRvnAYW3ftws69e3H88hMFWK2qrhRgta+zA33dXTSUhdWgFzYpj2xeh1AiLbL+A61tWLxsGc75+tfFY5U+90N93ehrb0M+FoWOxAth5BuEJXuopw9vvPehAKs1TU1ontaMRQvnoNjtQHBwEKloFEl64scTSsie0SIhR4FIHK+vfgsbNm+Bp7xcshhu/OmPxP6EwKpvsB/pSBzGtAa+vkGUFRfDpDdIOCvb2mSzKKGmoQCC2TRMJR7UzZiGxpkzEUwlsW7LVjhLS6E3mjDgHYJ3cAAOCwNq3Ujp9QLG9oWD8KdSMNjtCEUjst6IBQKI+/0I9vYg2NWJb194ARpoHxANov3gfgz29SCXTePAoYOyxijzeCQTQK/JwWrWi8VQV3c7Utk0cmIDYEORpxhOdzFsVicGBwOwWZwo9ZShyO7kYhQdHZ1C2iChhSGzDOEliE9wVVETpmTeyWRysJhtqKyshW8oBJ2WKhwTDtK/tt+LqVOmY/PmHcK65h6Dfv51E+oweUozSord+MUvbkFbe6tYBLBoS7Y12bHTp0+TEFIqFvlZEpxpNCiFaxYcSIjhd+HcxjWUrPVMYvFEW6NQKIr+/iFoNHpE40m8s+Z9RKNJJQjOaELzpIkI+AcwublRgHOqMKjQgSZXCM9No6qiGtFIAh999Amef+4FHDPvGAF7mRdC+4CKylI0NkzAq6+9LAXFccbq/xs8Yfxdx1tgvAXGW+D/9y3w7avuyJOlys0PQQcmfjIUJZ/JoPVwC3Zs3yGbLIZheDxuWCwm+alvqBOQhfImhs0QqBCpIJ3+hNWVUDxaWXkU9h1Zqwns3LMPaz/ZgMNtXSJzZV59KBKDwWgSlh49LFnJFNsBkZAogKps0LRM4NTKItNTUioL0urKKtgtNgz2DyDkD8ok7vf5ZbPFTSo3cpT3Utit+BHqcHj/W0dkrHIT/Mvf/Q233PjdUY8TwCPzRAWg1IX78jPOwbuvvfQZmehIUE/duKsg7OcBq7ffdQ9u/ZHCHDySvJHhVCPlkypjdWzyMTs1gS/KGo8ErEqi7r/+JeCoajvA1zRPmYID+/Z9ro/a5vWbMH/RglHPGfmd/v3MMzj7wgtlQ6gCmyPbYCTwMbXxFEQTPhSX58Ur7rXX3kd5RSP27H53FONmwYLj8NBD945q58mTZmPFGcuHZcc8f4LhDHPi9+O/33zzTVx37fdw5xX/IQs7BrQVuZwCNnb39aN3cBAllRXibUsmpJ0ppYks4uEgYmH6iAXFQ4qbDy4aWT3PEPBkOJuGwKpBbCwSZANQaGYwQaM3Konfuhx83m6YdBqYdXphi3gcTngcRQj6/DCYTOIjHCFbk35YNhtyegN8waAQNCj1J4BI39NoLAytQYOKqjLYbFa5HxSZOkEai6SrsgjBYgTl7pSDOd1uLFy0UBbIBOUI4CjS+xwef/yvmDChHo889F/Yvl1h5jQ2NcNqMeJ3v/udtD0BAV4rsobJVGcQB38nEMuDrC1eMzKfCLCuXbtWmMz1dVPQ1r5PPF67u7vl75RVkwVL4Kp54mwsXLC8INVWGA3KIpcWCEowGkEpg94g7Hj+n23PJGB+DseGvEYjIAm9Xxn8Fk+mlXC8cAS+IR9qqsuEcc9iDHEc3jN8HlljTCHP5nTC5nC5HcK8oD8YN7gs4lgsxoJXGRnIWQGsRYKtZVovZW1p8dWlbx/lbyzkkLEqYT7CHE1Cq9di27atIvnkd+nt7xWQbsaMaUjGwij2FKGkuBS5nAadXb0Y7PdBozHh2CXHo3ZCvfydqb9Gk1lhy4j9ihL6QJYTCwS93b0oshYJsEr2LD+XPtIE0l5Y+RxKy4rRNLFJvOTIWv1k3Xrx7Ovo7MXBlkPIZPJwuTw4c6gd51qPvM1Yk87j5UnVsNo5rieRyyVgMgFuD0NVImLxwnYje4QFNoL8v/7ZG8OsO1pDXHXVd3Hxt47FEw99JIxNbqZYZJo+z4gnH1k/ahz50c+Pw113fiiswM+TLn+eZPhIwKoqnx4rZZ45qxknn6Qw4lnsUcdoVbLNIk1f73asfmv7qLHn8yTpO7Zvw5//9AcpiKj9jmxeSl+ZeEyQnMAXx3hnkUtkqck0PeNIkFIC0rixZTgMDwItBMEJrBLgHBgckrCR6to6OIpcYmFS39CIJ//5DDZs2AKXu1wKmCxwGI30sDPCO9CLxUsWwGzSCbDqdNowbw6LTtUC9jMQh5tyzt8EdQisEiyXmEECOTqFWar+qIumT4FV5bsqIKoCrKrPVeWhqjcxiwBj32uktQCZ5/x8AvMEonmf89+K9RCtTyLY33JY2qKhrgb0YOd9wT7O8Lru7l4MeodQ5LDDU+KSjfmOXXvg9fpRU1Mrfa/IUSSsbzIFvUNDOHjgkBRpp02dhWJPBX75y9+h9XAXTJYiaHQmGOh1nc6I9YUmE0cuHYBRk0NTeTXOOvkkzJs6GTZdDiZNAg4zYDPr8ZWb78TdjzyOTZs2iUcvQVUChSxGXnHZpej4610SGKl4eyggPI+hSBRbWzvRMehFXakHcxtq4LFbC88BDvUPYmNLO4x6PRY116PC5ZDxUFLDVS9oiVBUilbq2/f6/Nhw8DCC0Thm1ldjmlimGJXPlcRwxddTCgKFgh6vUyCWwLb2DvQHwmiuqsCUmkqYTYwhUs69x+fHjjYl9G12fS2qPE7528aDbQhGY5hVV41pNZWwFLwV5ZwKR6H0oEjZ80r/6vEFsf5AK5KZDI6Z2IDGshLl2YoISvk/20vDfqScQzyVwe6OfhzoGkBpkQOz69hmNkUtxW+UB3656gP0l9WhfsqMo675vyiw2rZvF9y9bbjhpGVK4nlGCXfj/cOCIT+QxQICq9ta27Ctux/fvvI7UjhhxWQ4+E1Pv3TKmhWLDTaq4EVcY4hSQo/+vn4cPNAC/5BPvDQNZLUzPBMG6AiqkrHKa0+GOwuRBj2sLhe6hwawfstmDIUCOOfcr2HpsUvlnjh8sAWHDxxEIhCAhex3qsRYoDWZJemeypkDba14f+1HWLL0WFxw4QXCSgwMDWGwtwfRYAAWgseZFLISWgjxIU3mNdjX2o5/vfoyFi89Dueef4HkNtCbta+zHUM9XchGIzARfOZYkgfsTjeiOeDplf9GIJFGRV09pkyfguOOXwS3047wkBeZOBmvAcRCEZgNZuSo8jBZoTNa8c77H+C9j9bCaLOiaWIjfnzjj+ApdsI31I++7g7EfQHYoEfE64fNZJZrw3bl9dJxb2DQYygewWAsisF4FCV1E3DCl7+MaC6Djr4BCdOKJZJoaTmEvt4elLk98JR64CwvRZffi87AEILpJLq9g0ikU6iqKJdCerB/QHxULdkcLjv3PFjzOTiMBqx9713s27MLkyZPRCgZlSKsARoByy1GnQCr+WwGvX1dyHM8Nhlgd7rkPBzOYgmh6u/zwaA1iU87fUWpfBny+WVM495GCd/MCLDK39mvWJimJQAZqwQyS0srgLweyQTXj3YcPtQGn8+PE088CT09A6IupMKIXv1cYzGwtKqqCjff/DMZ25ccuwSLFy2E2WIWRaPb7ZJCE+cu1QbGaFLCS1WyDdegRilEZ8XHnuMtx3X6zQRDEWGtEuQlsPrm6rfR1t4ltjelpeVobKyH1aRHRXkJjGadhGUZxJc8JwXxWCyJStrBDYWxdu0neHPVasycPlMKzrPnzBQ7gJJil1gB7D+wF1ZRXY4f4y0w3gLjLTDeAuMt8P+gBW646b/ygWBQNk/RcEQmYqZ2DvT0or+/ByZOxOWlAiIIWJpOCTtLa6Ak34ymiQ0iBaHEmOArV+eUOXFTxsmU4Ruk+cWjcfFY/fiT9Vi3YTO6u/uFmUV5NWUfkhRPAFYACwJBCpBASaVYuhPkIOJkMKKqphp2m0MWnXW1dZhQU4twKCQ+q/y8vXt2CyDFzb4AH+mUbFyZZsm/tR5YfVRg9Y9/eQY3XKskFKt+b2x2laVKZpMqNfx44xa07N016rmnnX0eDJkYXn31VWH7Ub5IMOqpZ19Ay77dR2SDUlZNZtdv73sQN1139VGB1Yf++c/hHsBNyFiP1dPPPFMef+OVV0ZJYvm3sd+HGz0yagnAEnAaKQ0cC/6OZO/u370Hk6dPOyqw+sbKlXjxtVXo6uv5TBvQa3EUsNq0AhptFqFIP1IphjY50du/F9dcc+WwlHjli6/g5z//A6767tdGfYepU+bjS6cfNwyssnp/2y9vFQCP8kW2PzfR9fZS1JeWCwuxuroSE+pqYTJzYW7AMy+8gCK3C+7iElnkTW+aCKdGD0MuC7Oektg84tEwyEKjVypZksFQSPorAdaslgFXFgQTaSSzWmhNVgFW8wQy9Rr4BrtR7LZDnweKLDaUuopht1iRSaXFVyqeycAfCSOezcDEgDajWRbytBowmMwChHHDSTl5OBaAy0NQ2CwgocIkg0jdyQwnGEFfRVlIJ5OSgFtRXSWsgUSS9xEEhGUBhExQyt2VnalGGOn79+3Bbbf8GD09XdKH2Hb8IYjEgyA1F9h33nmngISLFy8WhjPZWO+9956EpvAxHsuWLRMwgZ9HqwF6o1JqTYDW7azEkkWnFvqxRsYS8ZLUaURSrrJPOQYQ/GCBhaFNsjHIZJDKEOxMIBqNYcKEWtngE/wkm4/XkIyJmppSpJNJhLhg9weEZSpMumwe/QODGPIGRI7G3R0ZEJOnTMKE2irU1tWgprpSwEky27kBI6Ajn5uml1cU0UhENircsBfZHcLUKLLbZNPMTQfDxsLhMHr6ujF1+jRhEK/bsB7r161HRXkZvnr2Cgld4HdjIm4qmUHLwVa0tXZh6rSZwmYk+GYy0molrYSdZDKKn7X4wSZkjHzv3TWYM30OXEUuSYsm+5dMFabgkrna3tEmrOWSslJhPnf1dGNCbb2kA2/dtgNDXp8UEwY6OnDrUAtchewUdYAJ54FvhaOw1ZWgobEKjiIGiBFApqVKDplUAsXFLimk0V+VYzVtAd78dwvOPuNykeATmDzQ+jGOP3kGfn/bS8OJ6mSR33jbaXji4fW4+49/Gw4YuuFnS7Bz2yAGex1HlRN/6/JvYuv2HUeVDI8cX5xFTtx6261HlTJfeOHJeOaZd4ZtSu6841bZHP7kxpvFPoBA3o9/tAJ/uGvVqLFHBWiPJEn/+2OP4re/vkOakX2M70HLAM5XZOmwndhfWSBg0YKPERDnczlfquCM/FtH9iqvLQuEGkQjMRxsacW/X34ds+fOhcPpRmtrB2bPnYcnnnwKh9s6UV3TIF56vT29UjBobz9MMxPMmjUdqSQ9cnM4Zt4c8eM77rhjUexxS4CVmDrSvS6tFGtMetV2hPY7hdJHQfqvSvj5HUd7qarWBaOBVd5/ZGkxRFIZtz59P3UjLoFdWq0w4DnfkDXPe48//DdZ8Pw/2e8Wq1WATrKzFCuRJNKUR9O7UtqX/TSLRIoArV3ueS0ZcdW1KClRwvD4GloxiH9tnkEoRgl1MZvsuPvuv2D9+q1IpnIwWR0SosJxlME3BrK082mYkMWEcg9WnHg8ZkxqhEWThVWbhsuqh82ix/fvfwgVc4+RMZLKAH4eC5ks+j17wzU4ZcZUhdFcYDarwKpgjNJ7PgVbyTyWvLMRj4j3LomN4unNg+OZArKBEJxgpYqHLYtA9IZW/j2Moyq3esHEV96flhMFYFUBMDVi1yKSXsH9eLcLNF4YJpT3VN9XCSMsFAQK4NnI76GEmEmvkf7MV3Pdp5yz8nkEFXlSKgA7DMQSSFXPt4BAKv2owArP64As13sEiNlefOcCGJvP4629h3H3ln048ZwLh8957D++KLD63ksv4IoZdVg2sUFhq4otFecyzlkGAUfFviOXw6Y9B7CxtRM/+OH1SvAmT5P+y3otCD7R85t+48MWGcPAalaAVW/foDAKVWCVzi2cuw3QQ5OjZYDSZiqwmie4a7UinEzgQNth+MIhHHfSCZg3f77Y3TC4qfNwKzKRKCw5HUw6vaTea1no5R4gk0bvkBcfrPsYs+fMwbnnnYeqygp4BwaE6RoYGIDTbIGZJ8EiEa0+DDokAETTWdz36IOYM2cBzjnnq2iePBnRcBD93Z0IDw5KcJOF8xmVOtEY9ARI7Q68uOotdHsDqG5sxOJlS3DciYth1GkQ8Xl5QyPi8yPsC8CsNyEai0OrM8HpLsWmbbvw1rvvwh8OY9GxS3DDjTfA6S7C0EAPug63INQ/AJfBhFQ4Kj6t7JpKsJNG9hqeqnIMRSPo8vuwq+0wrCXFuPCKbyFvNmEwEEAOWgz5A+jt60M0HIJFp8OsObMQziQwEA7Cm4zicG8X3v34I9TU18LtcgpQGvIOIRWOYHLNBJyx/GTE/QHx2X/x+RdknfX1C74Os9uOjZvWA9kMSt0uWAw6RMMBJMjOzSSkUMS1aXlVFYrcHmFvavJ6BAIMMTPAYrTCYSsS/3qqqKiAoOUTC2LsWyzA0+6Eawe/b6gQzGuWYj2HAo+nVIBVsljTKUr1teL5zXUS1yTsl1zH9PX3w+/zydrtzdVviI2IWEscswDd3V2gsoMWIyOBVY510q9NSlAV7YpkXmMBIZuRdY2oDRnWGgxjYMCLdCYPj7tUcja279iD3Xv3if1TU9MkCVvUgkVyKiKpPNTBYjNDq1WKFPSNLfaUoLdnEBs2bMaWTVsxe+YsKcwxvKq4xAm3uwj1dTWY1NyEoYH+cWD1qKPg+APjLTDeAuMtMN4C/6cWKCufkD9m8amwOiqkeplKJBD0BcTbKeAfgsfpksUKwQ/6DxLkIFsiloxKBTKeiAngoCQw1kgC8bSZM1Di8Sh+UZQxQoNIMIJ0Loe1H63D7j170ds3KLJGYWWZzIjFErIIIOtOFqf8PLKwCh6uDJuxFDkxcep02BwOTGyahP1792P3rt2Ix+ICrk6bOlUWAzu2bZfNviKbJrCalAUwFxxkV7UffvuowOrv73sKP7nuG59JgWYquspUVT1FuWnmMRK0vPE3f8bvfvoD2Ryy6rtw4ULZXH/nBzfi4T8rbEAVSOVrR/5+zX/+GA/86Q+fC6yqGw22z1hg9bHnn5fXPvuPf2DqxImj2Jwjz5GbO8p8VCmlCkaoMvojJf8yNZivW/nc8/ja+edJW9CLdqQvK/+9+qWXkUhncdZ5X/1MG0xqmoUzzjxp+LzqqxcjnYmgrMownG48Npji3vv/KSnYv/j5d0a187RpC3HaaccOv9fZX/kmOrp3CPOMiz2CbGSg/eCia2A26MQOguzE6qpKsJBQWkmj/A6s+MoZMNvs2LxpM1KhECpsdth0OniKbChi1Z99KEXZdUopGqRSaO/oRE/fAFJk+OhMGAiEEEnmAb0ZqZwG8TQD2bRIJEIodjnFCoNp8ARXaVvhcRULgDrgG0IgFgVj1rRmM/RWG0wEDQQ8TEnogN1mh8VmgT84hHQ2LZYWBNm4KDWZjSj2eMQbkfJCBXCMiuT9zLPOQpoS+ww3cfSLJRirhCDJHVlgoPG+ZrFBwBIAH3z4rnh3/f53t8Hv92HatNnYtPETxOMRCQkiQMrPeffdd3HllVcOW10QTD1woA2Dg92yoCUQQvk/Wa1MUGf/mThxIhYuOBmTJ81RwjoKoR0q0MLiDc9FmHOSQA4kk5TaxwTYpC0AARX6o5rMZtgdDgFS+Hk2qwU1NVVwuRziB2YVyX8e6WQKg16/SN1Y3Nmzv1XShTkW0O4hnU4ITSgY8AnL2GI2wuUuksCDKc3NIm9/+53VYoeQiMeRSaWEmclNy6TGJsydMwcstpSXlcnnkQHX1t4ujOG58+ajf2AAL774kgDMixcvwqUXn4vqCVXCfiagQGiFgO/rr76BbDoPt9sj34vgejDoL1glpGGhHYScc0aCAh9/7HE01jZg6ZJl4n9NxiqtCSLREMw2s/igsZjEvsC29AUCKC+rFJCut7dP2JN2RxHoUxp/+m+4QMut8afHw5EUHvT3oa6hEpMn18NdbEU6E0MyEYHTZZPwEhbahnxeAcTJWiEjsLcrhKce+QQBfwxlFQ6ce/FS2BwGHNrfj5XPbJAPWLi0CuXVGXj7U9i6IYxEPItTVzRi1twS8Z3dsWUQa946PEpOvGvXTtx520/FkubVV9/CU88+N0qSvWDeAsyZMQer3n4D3T1dOGHZCZgyaSr++tiDR5QyL1s6FwsXNuDN1Z9g9+5e2GwmfP3sJVLUe27lWgEn580tx/En1GP//jBWrdoDJs3/+o5fYvfugxLmpwZmDUvStVrcf8/dWHrsEvmeBPc4H3HTqYBFyt/4wz5O8IX3Ae9rCfsgJKahN7gBJoNZCiAEzNjfKZMkwPfYY39Hy6E28ROtrK5FZ08v3n5njRKypjEiGqd1jg5uj0fYnCyOksHlcRehtMQlwGoiHoXDbsXl3/yGFAZYfKSlA8cVegg7GKJHAJ/zsYaMVcV+hOctYBsLpiP8VlVQTGWwqt6rHFM4/oh9RjIu6hMWICRJnezvrMJoGhl2RdCT4XoEUVkcjUQiMtZxXCOblfcjx7NEMiV/U6xE0jBbrSI/5djEwqewAMXnHYgnOcLqBGR1OIokUI9gAos1xFn0RlowmGA2FcFssuGdNR/hpX+/jv37D8NgtIiNCM+XoSdkqiIdlxCaiTUV+NpXvoRJdbXIxSMwZeNwWw0osppwsKMLv3rmX1izY9eo++rv130HX5k3S3HSJOCpWkYU4FEBHQu4pfQOMp/pWVgAVtXHVIBUWMIChqowojjkCuNN8d8sNEKu4PkrsGYBcCycmWCqhfNRgpRUdqjCZOaiiedKexrljDWFc/wUWFVeMwIMVoHVAhtXPHcLuKpqB0HgijZQCiv7U/WCQuRV5gcprBcAVIW1WgBv+XytarXB89MiXwhzkv6npDoVGLl5pFJZXPzUy2g4/lSUVNQccc38RYBVb18f1r32Ah687BwY9YoXqtpeFPGzUEg7ALk++Tw27d6PrQfb8cNCyCb7Gte0HMt5n7MPs+A/bAUgTaiVdbNRZ4R30Iu2Q60I+gMKeCtvnIOW35WAalYB0MVnlT86PRIcT3QaDAYD8EcjmDS1GVNmTJdi4cGWgxjo7YMxnYMdelgNJgRpg5TLIkPQU6tBMBHDvpaDaJw0Ead/+cuorqzA0OAgDu7Zh+72NnisNhQXFcEoQD6puoq3K9myjz3xBJomT8HyU0+R9WE6EYe3rxth2qCEAjDkczASrOe30Rugdzjx0catWLtlG5xlZVhx1hmYM38mssm4EnTFNvL5JGzVZrZLqCVBRhoKdHT1YeOWbWhpbceyE47HJZdeJP6btPSJBP3IxWJwGQzIxxMK2M1xVHzxc2Kh4iwrxWAkhKzRiL3t7UgZdPjqN74Bs7MIHSSWeL0C/BGsNyQtBAkAACAASURBVOn1SIbCaGxuwL7WQ3BWlmBX60E8/vw/kcylsOyE48S6o7ayUlRJprwWU+qbcNyCRWIt1dvZg9WvvSFj2vmXXYhYPolkOo5oMAiTTid2HZpsCh3trfB6B6DV6yQTwFVSApvDKedLlim9dRl+qSe4arLC5S4RwgrXkwwiI+jI24XrATI9uYZjIZzFeKpAOAaSiUoQlfOE3x8SNQXHRa7RONZyb8CCFgu8DocdNptD1li0iyKoyjU6n8fn0CKKxAyqMjh2l5eXS2Fu0Dso4Wx8jMVx3s+cS8gaZkGB58P+7x30IRiKCtBK5qkvGEKRw4XePi/8waC834wZ05HLpNDT1YFAYEjue7OFoZlKoS6TzqGivEqA1XfXvIePPvoYxx17nIRX0SKCwCoL6G6XQ4hA7JPjjNX/E2ww/uLxFhhvgfEWGG+Bo7XAww8/nOeEuXHzLiw/7XL4fUEMMQQjST9DJcGRGyP6EHLRSCBVZEpcSOXpp8rNUUrAS8qauHHiBojAFn1Oiz3FaKirB9lDNkcR3nrzbbQcakUiwQ2gBkazRRh23AAxCEiVfPG9+J4Efjh50l/R4S5G05Tp6OnrQ1PDRGEI0F/I7w9IcE1dzQQJszmwf78wy0Tem00LkyuVSIotANeeHa1HtwJ46InXcOWlZ4wC8cZKT9VAjCMBq+ddcTVWPvEw/vrggyLFJ8jHROOf3PFH3HPHzfjH3x8fBax+nqyUTFeGClGqys3F3GOOwTeuuALu4mL5fWx41eMvvCCL+WcIrDY1HRVYHfuZY/1JxwKr6vdV04rJdmVYhMpyHfn81f9+Vbz/Tj7jVDw4pg1WnPYNrFr91H+bbsy+qqYOj+y3I8HhadMW4bTTlgx/x8su+yn+8Y/fSJANmZZssztuvxMXrrgAZoMC0lvMJrGu4N7F6x9CSWkZZsyaKRSQnu5uaNMZGFJp2LnQddjgsltg1gPabBp65GAgwEDvK2FJpRFNpMQjuLt/CMFYEqm8FqFoCoFQBOl8FskMmZRmCcXS5zXQEojN5NE8aTIMFgsOtbfDH4tBYzJCYzSKR5rOaIKW6fOyaVHoS2SA64x6ROIhkVEJsGqzySazyEnfVYi0nU/mApig3QUXXYihQEC+K0EDMuRYFKFsVBhwhU2nKBAljVgj7EgWSwgu0W6Am0YK83fv3IEHH7wb77y9Su5tgkXqQZk1iwcMJqquakBVdYkErpCxymvAADbKkh999FG5H844/VK4nCWFMBwF6JWFN6EP2n+I3J0Mdu7nKYFWApv4NwJRyRTDGDjOGGEyW8CCh6fYhcoKSuuVsALK+TWSAUzSAze6ShiedzCAgwc7xFaAsmEy3ghAcp8Xj4clfIoQA9vT7XGioaFOJHVMwbVZuGkoE1kkmSkEwMhIslltEo5lMpoEANMZ9Ni1Zw9Kysoxe9YcBENhvPX2OwLc8z2vu/a7krLMa0umEUFPssLeWLVaArm4YRF/aQGc0vJ7IhkTQJXjFwtY3Ow8/cTTsBgsmDNzNsorymWM5r1POwW3hxLxqLQbx7tEPCGMPjKgaeVHhghTeatrqqWgtfXjj3DF2pdHTRFf7h+CrsQu17PIaYJGRwl7CiRdESBTApGUuYFzAjdzpaVlCAbCiMezCPjCwiJmanA8FhFQsrunXfw8M5mkFL5ozULP7iKHTexbONfw+xKwbWvthVFfgu5DKUyfOg3z58+RPtrb1w+nwy3hXocOd0qfnjxpsnjv7tm/D6lkGk6nS95HAol278LGTZtFkVFaWoyycg+KnDpYzCxe+FFdUyaWNWQ2s6/xPnI4zNi5eytqJ5QrfS+tgcVcjLLSZsydc4qEdLV3dIjtCMG8ObNnC7CuMjnZFoJnCeiXlcJaJBKT//M53FyLMiSVEgY52XXSvwlcsj6jNwpbldLNcDiKQCAkTC1uhLt7+7B16w5Y7UXiR773wEEJmiED0GiyQq83Q6cxyuemswkUe1wSHMUNaVaC2cikS8NmMeLOO3+F8vIS2YBKMKRWI0Uaj7tYrhnHFxZRuSGWIgULRpTyiv+xQnEeKf1XrQBUoFUFVhW5JgEK1b9YaQc5R/qo01C4wFjk3zmGcUNO5hODv3iQ9c7352eTscohi9dXPARTSfE15jkRNGCAH5niZGOFwxGYrfbhMZDp0XYbwVWL8lghuI7gazKRg95gRiKZx8qVL+P9Dz5GLBZCKhEQKxCLyQWHyYpMIgJNJokpDbW49IKvo7aqHBFvPxANwW3Si3SfYwNtGKjqIVuUv+u4HqGapwCoFriZCm+zUGRSb0JhoxZAyXgqjR6/Xzzoy2lfYrcN36sqsMrrr8COKlBJgEUj107APxpFa8hcpf83JyJVW6+yWPkcwpEFZqtyQaAT33C+TvH8VkLolfF09KGCxMpf5R4onNGwvUAhyIyPcx4iUJstnLda2FMAZwVY5fpSABmuO1Mp9PgDYhFQ4XbAU2Qv2ALISCrfR+YxfrVCwUIgYH6mfCDwr2378MCOQzjlXCV0auzxRYDV9154BiuaK3DKzEZhqnIeUM9dvCTpH6rTK+CqRoNtew5hx6EeXPe974mnKvsEn6TYawDBUEDWypyj1AYWS4ZsDnqNDkODPrQdbkUwECwEweaF9ZfPss9ohdXKUCf2T05kvD68m7KaPAb9PnhDAVTV12L+4oUS8HTwUAv6enqgiadhTOSk2BtLpxGlbRetbQw68WXtGRxASXkpFi85VnyPCaz2dXYjFY2hxFEkbFX6ntL72OKwIqXNI4083lzzLmrqJuCYJUtQ31Avyoah/j6xAjBkMyBHXPp6Doilssgbzej2+rH6w7VwV1Tim9+5ArUN1YjT/iidgt1oxFBvL3rbO2A1mJFKUL1hg95kgzcQwkefrMeHaz/GaV8+HZd981JhMUYiQURCfiRDQRjTKRjzObEko8c4+wmLigR1swYd/PEYimtrsL+jA20D/Vhw3DK4SsvQMzgIL/tbMg36TluNJlj1episRlicduxrO4i3PnkfW/btgNFqxpQZU9Dd1Y3mpiYsmDUXNeVVMMOAqpJyWfN99O6H2LFtp4Cl8xYvgNamR01dFZKRKLKJhPjVcp3J8MNoNCyF5GgyDovNDndxqVj3WG12FNlcMNF+KhJHOpmBze5COJqEgSxb7wAy6TR6ervR0nIQS5YsVHxMDbqCnzzDD7XCHLXbnfD7g7KOYmGXvqdc23ENFQ4F5B6neoCv5/qBz+Nehn9jPkB1dY2sR7Zs2SYhV+zrLBJwbuP9QBsn+r7z+ZxXWJROp9KirqHqQOys0hlZi3FuI2M1n9PI/Z3P6aQYxrbnTUKgtq62Ct2d7YgnIrDbzMJYpe1BJp0Shi0DtyLhBN57/wMpZJ964qmw261iA8D1YH0DiTfNEvIpVk5HHAHG/zjeAuMtMN4C4y0w3gL/xxb44IMP8gRGCJq192ZgtlUhGY1Dn9dK6jX93siJoJRakrIp66OHGpNN6Q1XYFIQBODvXFxKYrlOWVhyk1tWVi4bpNNOOx0ffvARDh9uUxY3ULwPWYXmhG+z2+X9yVLRGSjrYqQPN3I6YbaWlFWiuLwSO3buQkNDEyrKKySwSpECW2SBwE0WwRYCJiajXiQxBCY62toRj8fkvNsOvXlUxupfHnkR1377q59hrKpBFZRuUvpCUPHW238pm+FHH3l4OBn3xz+/BeVVNbBqMiJHpyT22X+9hLMv+iZWv7ISJyxeIIATQ30oiT2SrJTSQXqsbty2DbFgcFTScWVjIyZNmSJX/dc334zf3HnnMFD76HPPyebzvbffRrHNdlRgdWRyL1ON+X1UmSIlpstPOGHUOfKzRqYVT548eTgFmI+NBFbXvLoasXgK9zxwH4wW/XAbPPLwk1hyzJfw0brXceppxx8x3ZiycrbN2IMJyQRaVWD1uutuQNPEOVi08FNW7lXX/hp//cvPJAWabUdwtdw1Ac11k2Ax6ZGMk8WkgCuU0x84cABz5s0VICyZSityJVbUMznouQFiCIRZD4dJB6uBPlh50BGYWa30OmO3T2dziCUyiCczyGr0CITjCMUS4vkWTabAbZbP74ff64cur4GJC3uRYZXAXVKGAZ8P/QE/deGwuz3CHDHRKiBL5qRFNohkWeqZCG+msX9EWAAin5cwGZJFyFTJiUSL9wkZYATaTv3SlxCORhGJxURezoVxUlLCTcKEIyOSfZeghuRgsdFZxOC/tPQSzQrQZLKYZEPHzemL/3oWm7esl3uxvKwKb7zxb+zdu2P4ck1unov9B7bi448/Fn9d9osFCxbIvwnGv/DCSpx9xhVyz3N8UIEn1YuSgDJBNX4H+gUSIObpCJha+JswNlMKCET5I9uhdkIVNPRfzudRVUm/VKISisSXBz+LgEwsmsT+/W3iQ6sIW3MFCV1YNgXhKFPvSfrRCCA4e/ZMxOJhBINDEt6waOECzJ41S1LUuSlgmzHdl21IgJUMY7YhbR6Y31xf3yhhG3v27seHH62VRf7SJcfI61mcYqPS55H+aOyPZG2YTRa5xokkx0QIGEfvV4L5fAGvMT2uuzu6kYqn4HF5FPCe1xF5xOJR2VBwo0SAluwQHtyoyYZdWMBpxYrA5ZRCVHdvLyyP34sTtARPgW2ZPH4YD4lXZF1DBaDl2B6F1apHZWWJFNJ4T3FsZQEsKWzEQnBRNo9oJCkyQ4LNFqtJxmSb1SwelXam+tKHO5WUxGH6iorlRjymhDexn4rHZ0Y8vIM9RtitHgHCQsEwAqEw6uuaYOTmMsm5gv6kepECdvX2Yv++AzJnkZ3D+5x2MS2trXIOZWWlsFj0gIZKiRQcDr2wb70DfQLGEUSij3iR04rOnjY0NlYL4KnT21Bkr4BO68HUKctgt5UKiM4LxL7MuUtldKqscPZPHvy7or7IDIOR/G6C9QhQbhBglYVDbjwJ1JBRaTaasWXLdpkn/YEgtmzeBperBDqDAbUTGuALhLBtxw4cOHQYOr3C/mGfMxgsInFXwiIjmDV7Ovy+AYRCfgEcUskYqzvIpBP4xS0/kyAP3ixsHwFPUwlh/4SCAdm0ElQgeKJ8F8VzVTl33lss0ijfXbnVFJbhSC9WlbEai0bE85jFLW7WeQh7V8IuFX9J3lC8/mSd8uD/WcShdLSkuETmeBkrCFZqFKsg9TMVcDotYCnBVfHzNVvh9Q7BbLHB7SmWcZAApE5rEBsMss9pg6DXa0RNE4mmoDdY4HSV4KWXX8ez/3waPd17xA6FCpS/3v8kHEY7sokI8qk4qsuLcdMN3xdFRGRoAJZMGmUsFog3NFn3ZGgpY5ROvKRz+GD3Hnz3wUfQGwjijgu+iutPW471B1pwwf0PwxeN4dpTjsevzz8be3r7cfH9j6B1cAiVLicqGhrF59A42I1Hr/mGtA8VCRwjeW9LsCd9v9ktQWDDIsByNpNR5jUJCswKGKM3KTJytj3bXK/Vi90MQToO9iKnZ5GG6y69UQBBzgcEePf2DmAwEkVTeRkay0tkjhhmlBJALoy5wlAV2brCECTgY9QbZKzg9ScAyFuIgY8cu8kmlLmsIKFnQf3/Y++9w+Qs73Phe3qfnZ3tfaVdlVVDEqp0gwGDweBC7HMObnGJ68lJ4sT4OMflS/LZceLEhNjHjm2MW4yxwYAxYNN7EyAJCXWttL1N7/1c9/3MLCtjn+S7vuS/Ha5F0u7OzDvP+77P83vu310YdsOmONnYd760H//8wgGNgWt+Erd8/P0CZ3lsPF4DVusiNdL4enODc4sB/CFg+uN3PIh810ps2LbrdXXGtrXDOHv9Grx48Aj2HD7+up8f3vMssqeP4NNXngOnwwBUnGv4vrrOiwUxIxlKx5/xpjh4fBxHxiN4//vfryYdbWQ4xpyXBTjVx0PKLjLayxWUub5ZLHDZnJgYm1R4VZIhU7z2bXZ5RHIu5Lm3M6eAZu2APJsLpaKsGphVMBddkIf7xq2bsHXndnjCTdj/yn6MHjuOarYAf80Jv9ODZDaNItUgNCWhwh9VjM1MyQpg46aNyjOYmZrGob37UC2W4KiatmWtVNH8xRpB1Y7LjieefQ4tXDu3bkX/4ICYhqVMFrl4BDzrVs59JX4+KywOJ2LZInI1C558cS+sXh8ue/Ob0NnTgVIxCxe9ZGnBMTsrcJWNabuV860DVptRB728/xU8+sTjeMc734k3XnqJmqORyBxmpyeRjkXgrBTgUrvBJgBaFhQ1wOZ0omixIpbPoa2/H9OJOA5TadLRjp3nnS97gXgiiRSBTzZy5TNSREdXB+ZTUTz81GN4dt8LyFtKWLF6SPuVTDqFvu5eXHjOBRgZWo3YbATd7d3yQ/3Hr96IyEIMI+vWo7mjBb2r+tHWHka1WISLIGM+h+jcjCyMOGck00lk8nnYFcAZEnPebnPqXnXa3LBWLQJsOedzHOhNymuJ4ZsMyqQV0KWXXmJsjIoERu3w+kzzibVOd1evwFeuNabBVZZlCZtgvEfZ1Ha5qJrgnMJAYTsmJibVzAoyhyNIL+yiGNUrVw5pHeT6oMa4LNxMk5f3OucAHofA1UIJff29agSw6UzQlvUcrRl4Y5S4hytVUK6wsWLuBzY3R1atwsTEaVQqBTXCWfNy3lbDuWpBU7BZjXN6rD780CM4Z+c5Uqm1d7RqjR8c7MOGDSNqLmbTqWVg9XWz2/I3lkdgeQSWR2B5BP6jRqDW8NB87/s+hMG1b2LMJ3xOt2TQkv1JQm+Yo40NofzYKgxVMewEI6stmjThOsOFvqhen09M1cNHjuDSN16K48dPih1k5F9kxUEbIS7czeFmPZcLYiOkiTJTbhrINOkfWIHBFcN45ZWD8Ptp1m7XxpMb+FCI0kFuyAzjgkwA+g7S/5CS2hPHT+jYyIKIx0YxO/2KfNV8Td3IZxZQLKRx6Zveisve/HY88dj9uPvnP9IG7urr/guOH34V+/Y8d4Y09ZVXXsEf/ukNkhp/78avLCbjHjh6EpH5WVx47m6Bhw0bgLaOLszPTeOH37gRb3zjJUr9ve32X6BvcAWee+LR18lK+1eswPv+6I9w3113oZzPLyYdv+Vd70Jvf7/G6eC+ffj2P/8z0qkUrv/AB3Dx5ZeroJmdnsa3brwRp0dH8aarrpLP4o9u/p4kxu/78IcxNTmBO2796evShz/4sY9p8/q9b31L78dj3PPCHvzBO67Df/+TP37d7//V5/5S5+kr//A1eY9+/IMfxrVXvw2HjhzHV278W1x8yRsWx+DyS96FUKhNG6Unn74PC5GJMz5zU7BL0vlCMfM7r+twuB3R6JwKwfMvuEav9cgjP8fC/BRG1u/Euk27cPtPbtQmmMAxbQA+9oFPI0BpPQMQUkn4fG709HZr0/L888/hzVdfhWg8putP/n1BMjEqkv3bqmUBqgRWA04LvHbAZaGMjaJSonYG6LJYHfI+dPtDmI/G5b8KSvjiKVTtbhSKFbFOsqm0NnwsKMkSdHp9SOZyiKUzsLhcCISbVcwTWKVE1efx6vcLOcPGytf4urwfyZo1flNklzLNmwwHsQvcTjH1BlaswMqhIWTou5UvqED2+gNwMejK5VFwlhzrGmEl8sGymoAr+sPKFsBIPvmg9JzgTTaTMXQibmgF1FXx89tvxbFjR2kVJjD0nvvoA1xV2Bt9uSgXo18lz0c+V8V5u6/UffsaOFP38mOwB520yGATu4u2AHYxZvW9igGo+CdBKPN8C/r7u1TUc2zIhmhtCxnmjyT2BjTm8xiCFU9mEY+lMD8fNQCQ5i6GVpVV/DPkzmwMimhqbsLmszYhnoji1UP70NPbgWvfcjXO3b1LgBi9XBni8tJLLyKVTGkOsloJptjFqCFDkZuDXL6EiclpHDp8RIAnw6vkZ0nQwWIT+66rs1PgKpkcBDw5r/IYeK4Nm7cusa0HRXEzT1YUN+Da2HOzKICqingiVg+tIPvOrjEkwMyNDT0+OR/xPQi+kc3LcKDZhXmc/vkP8KHMgsb1Vthwcz4Ol9MKf8AOl5soRRl+vwu9vR2a85n2zOWA40dw2O1yia1C39jIfExhYsbWxUjMabGQySThcrPpZoAPAgQ8ZgJiXFuoQOA1xUYZr0MGZ3QGhuB1BbX5I8OGtg4+bwC1GtPry4jFUkils/D7A7DaHFIw8P4h+4bf4/MisZiOjWnGDGirVNKwOwsIh91UzmJudlqhZ9zENQUDaO9sQTQ+j+YWskkBj5uM5Bbks06sGt6N3p5VAmr4xXWLm1A+Fq026uPNDSnZ4ovg36K8meAjf98EQ/FaSGfTAuubg80QgbMKNSCZSn9y9DR+dc996OllQvMItpy9Hc8+vwcPPPyIrCfox0x/ZT6PoGHAT+ZRBQuReWzbtgWBgAcnThyVjUOpmMPk1JhYxzt3bsP5552DdevWSv5PMFbnxeNTg5OAAgEUY1tgQLMGU9U0ZMy/jWT7TFB1sQaoh+zRLohsfwIxul/r4GwDiOO/G5YgjY15wyrA+Pca+xMzxibsh5+RjQY+MrmM/Id57tnYSCZT6OjswuzsnJK9W1raVTOQ3UQAgGxqydvLVMtw8rIqkNDu9MDjC+LWn96Ob3/zH/H9738XDId8y1vegvnxNNqCzWgOeGUHUC6k8Zc3fEqM1CxZ7ZUKWl0uWcm4nS41aDSnSuZuJNx//sMf49zr34vLL79cjdWpr/893v61/43rPvpxNQQ5Bnu+eANuevBRDF58uRqz/N5S+6HozX+vz1ypg5ilMq0c2Kyyq2nE60CNOc7hlSosBPfr718gy9BtfBY1B8nj2iZATon2rN3qAWT8O+cZWlWwEbR3fAqfuvdh1QYP/+J2PPK5T9dB9PqSXb8GjHesaRzwnuYkzPmHCiY2vMlG5hRd4v8YRigrg9eA0ZqaemSJk5XGRgDwF7f+Apd+7L/jmmuu0RyW+sE3BB6ygWTmUom8DbDK6rLuQc4n69qVfywwGknifT/+Fc6+/Cp09g7+u2vohYkJPHP/nfjrt12MjiYyhtlk5fuwGWkAXY4b/66wSPmsVnH49DROzKXxnvdcr0ZSOpNWI4WNEF4T8tGujzPHn3M61VV2NlgcLoydGsOpk6eQSaZlHMNkS7/PKxY713Fzzo1nLec7XRdMYgeQyqZBx4DNZ2/G4Kph2H1u7DuwX9YClVwRrrINIX8TkpmkrItyZJbT7gtVxJIJnHPuuVi1ehVa2toxOz2DvS/ske94MVNAje9Zruizen1uMTntXhcee/optHd3Y+OWzUqqr9GWgKqcUl6MVbCBUzKBXQ63B3PJLCoON57Z+wqKVht2nn8OQi1NsLAJQ1ZvIY9MLCI7gFqhDJeDFj9sqrpgdbhx9OQonnjqKZx74fnYvmOHgNVUKoHI/AzSiYi8j9lyctZZvbKzYBggQyEtVkRzBljN1Ko4MTWFmtOBN1x2KWJs4iWSphGZyyPFGlHnL4XHnnsCz7z0POL5FLoGutG7oh8zM9NS13W2dWDX2TuwYe16lHP03rUh4GvC//PFv4Hd7sLFl1wKX8iPtt52WG1VhWr5XU7kU2l50eazWamRqMQokN3OBg2tT/IldHX1oFSowG6xw2V16rVpcVGCVaoFNig4v87Pz2FmZgrnX3Ae4rGorjmuwbR94fU6P7+gc0OiAvdgnFs5J9MCgM0XNsBkLVMPZKOShs9rNK2Mx79Vdk+HDx1RloRZs1n7GDBW+0MSY9SnN2sI11cSYWgZx7+TAEPLKzHXtb5YVDPR5sX0nVnXGB/V3q5uzM/NwOFgnWqCRqmYYUOQY9LR0YXJiVk89ODDeO65F7Bz206k00mFeLImJLC6ZvUQnC47kvHYMrD67575ln9xeQSWR2B5BJZH4P/TCPz0pz+tMc2babXvfOc7MbzhbSoYg16f0kdVOGojvDQV2Gz0tWgq2IISN0ruC4vdShaVLHoJ5tA38tiJE+hoa1NnlDJHshdUj1agzT2LEoVmuF1aiCmTZKGQTCW06SEQMLRyGNvO3qGUToaBnDx1SjYA9ADq6e5BqDksUJaLeDQWEYDBIpQ+gJH5BXVtWXQxWZvdTqYxp9JxpSNf/ZarEGwyhROL8v0H96OvvwdrR9bC4/NienoKr+7fq6T4jt5etHf3atNMMCkeWcDYiWOYOD2K1NyUPhcBvpmZGYGRf/mVm1RkU5LDQmd+etpsBOwOdHZ3o5DLIDI7LRbN6rVrlOTdCIHgOEyOjSGysICW1lb09PcvMv5ek56+xo5qbIC1UeWZUaiH+bn+lDcZg1DSGD1+AvNzc2jvaEdf/4AArFK+gIvfcDH2vfgS4vEY1gyvxvDQkKScz7/wPE6dPiVPx1XDQwj4fJKkaVNdgaSrY5PTuPnHt+haWDoG73zrx2B3Gt/Ao0dPyzM0m4mKFeP3NotTwN1eMOjXObjmmquxfcd2HDp0CE89/TSGh4ck71yYjwhY8wlIsQsYnZk5iVRsVGyWRljY927+Md72lnfDabOqkGKXmr6YPNe8vo6fOCYWbCqd1OampaVNwJYsI9gwYOFmrcHnAHx2C/wOwO+ywee0wWUFKsWCQE367zEIiHJTppvSzsLGpNZkBrmKHU3hNqQSaQWrkeXmdfswH4kilc0ilc8jXSyhwnvM5UQ6n9dnYhgVN1Xc1Eoa7HYhVSzAG/CqCBZrvMzwFQYslRCLLuj7DC6ipyb9PcnSyhdL2rgyLdgfDKEp1CyWHzcVtANQiFUdSOW1xPtG3ldOBrmYnxOUI6uAHp9Mi2VoVEPKTNl0uDksqT83FpQrjk+cwk9vvwWz9fuA1x2lY/yddSNbsW3LhXVPRSPx5MaMjROFyNT96swEZoSkjQqYGw1TZBtfRl5zlMZ1drQs6k6DQZ+8tMTAFdhYj3Wpg8aRCO1BLBgfn9FrNDz7xPuwmvRckrYINpDZvH5kBPFkDC/seRbNzQFce+3V2LVzO9JJM0dwbKN9HQAAIABJREFUszI5Pq4NAkExjimbMUwgp3cZE9wXIjFEognE4nHJ3jlHEIihhJxAA8EienBuPmuzGJViHQs4N/5hppnFe4wbD5OELQYu2UuSjBP6IgvHsNMILpnfJejF1GkTeEXARQC71yv2J4EYvi49YKdmp/H004/gz8aPaeQ/19qMmegM/D4HEul5hFsC8AfcSpXnOPCYGOjGZhrfg75t9L7kIxxuwfzcAgr5gmG6WC0INTdJcs0UZIVrEAR3OfUlGbiF42/sILjhov8lPyOPdfvIdjQ3hcVOTqeyGBubRCQSh9vjV4pwNJbA2PgU0umcrgd6cbPRQU9hNvV4XZNBxjmvrbUdDrJcqhlY7QU4HCUQ489mUrqHczmGHbnR2sb7JI2qpSgQyuHwo1bxoloJYOXgdgz0jej9uSFU+rfAe+MNbtirJmyNn59j3Th3CrSphwjx40rVUbfGpMUHgZmAvwkF2uRUee65gXXg+PFRPPbYE2Lz7Np9rkKr7rn3fjy/Z4/ubdpG0NqBm2Eyp8Vet1kwPT0pn9UNG9YqaToeW0C5nJeckhvoudlJbNlyFnbv3oWVK1bI+sf4nwIBX0D+jZIcL/FDbcwXS8FUgyvVJeRL6oQGI10+55Qal4u6dn7bo3Upy5VzC1lRPG+sBzgfNcDXxoae48064pnnnhfATIUL7YHI7D3/3N0495ydOHXqtMK8uNHfvZuetzbs27df52nb1u3yGHzs8YexMD+L3du2Y/2G9XD5A7A5XMgXq/jajV/DPXfdJkDzy1/+Mg6/egxtgQ54fU50tIaxqrcPU2Mn0Ds0iEw+h82Dg9jY2Ym9hw5jP73Vh4bxlp071NjjWJsk+Br+/pe/RGVotZQZVFV8/g3n4dp/uGnRwobganrvHnzn0SfPUIKwWUi/6rt+/jN880P/DQ+8cgiZYgkTC1FMRmK4avtmvPcN52OgrRWlYgVHpmdxyyNP4oF9+7GxvxcfuPA8XLh+rdiryVwev9l/AHe88JL8vN++Yyuu3rZFTb679ryM0fkFrR37x8bR5PXiI5dciCavB2/9h6+fET755evfhbduP1uJ6He/8BLueWkvOkNNuP78c3De2lWw1WqIZ7O468W9uPmRJ9Hs82K4g2F6NZw12I9rtm9BuQb84rkX8Z2HHtN5/uhlF+Haszcj7GWAmlNrIdejv7rjl3hwel5jcPftP8fkt2+SXFihZ0wItxDoM6Gpr9WqZiVpzIcGwKnhmdEJfObuR2UJ4A+F/s16OR2P49E7b8WfXLgdmwe7Fxm6tAIw9h01OGzGM5Xjq6wAzr9WKw5PzOHIXALvfvf1ajIVuXZrHjdzQSM13cs5mSApJfb5ImwwwCqZorNTsygXiqoZ2WTnfUDwyU7md13+z9uP9wRl+2S+c23lmsnu1+DQIDxsSrhsOCEPzwj7ZLAUgSYCq+mkmnBVSxX5cgHFimFArxlZi7b2djX9YtE4Tp44ocZwIVtUM5EgMNmVXHODIR8cbjt+9ZsHBOJu2rxZQB0ZqwyhchFMrgOrBPrZ6KxabUjky6i6vHjkmecFrJ538UVwepxw2iCmKQo5FJMJ5JMpVAU4U0XngMXmFLBKj+nnX3wJXb09UscQOKNCLZmIIZeOwee0yNeV+wfe+7WaFVWypJ1uFC0WRDJZdA8Pwx704/TMDOaTKVx65eWYW4hi7959Wos4p5Jk0tLSjAce/A0ee/pxRNIxtHS1oWewB4SxuYcZ6OvDiv5BrOwfRH/3AEL+MObnIrBZnfjhD/5VNdmuc86FvzkIf7NPx9nT3k66swK6ssmEmMkEVhVsxjrAahHI++qhw7j0jZfJDsZhdUhRWCnRc76CUs2ikC3WDmwo0gZofm4WI+vWCGQlM53qEtYavOaoziCRgDUZmf1syrMGEdjtsGmuWto44z6HczZBUKkJ6zYwJOSQHcqw2MOHj+i9u7q69V6sjdjs0rqg4FTWD26xbEmgSSSSiESiuma5tssFzmJFsWzqTdrcyHJEvuRl+D0eEx7IRq3HAYeTBICaGjUElwf6V2D89JQakM8//wLO232eAGLWhJ3d7Vi5oh8DAz3yM04nSOxZfiyPwPIILI/A8ggsj8B/wgj8NrC6ZvM74LI79CVoo256ZYrVenLrIlBngFcBq5Lo0muVoAflG4YpYGEwjt2OOP0MUxkt4PQd44aUG0HKoxVgUS4LsFFwh8uFdCZj/F2rZLkYNlh3Zxc2rt8kP8yRkfV4+pnnMDk1JW9Cmpxv3LRJgVE8Fhq5U/odagqKXcX3Y+FxavQE4vGoZOpklJDZumPHNuzcxW63U4xKAqDTs1Po6u5EG+WjPq9YWfzioOQKJiAjm8mpMJFMuWrB4Vf2os1j1aaJ8nUG/fSu3oDN23bWpXVWPY9yx3BzMyjD5zGS2UfGEIGyRsHdAFZ/3ylvBHw1NhGNTWxjw1vfUYjdeAYoXgdWl36PwEwmlRLzNRQI4rJLL0MiGjU+kAQK9Rwgk0kY+XQ2JxYjWSBk3anAK5B5YcPLrxzATGzmjDFwWkMY7F8naaZSP/cdk7ydr2VYb0xsJ5OoLNYhmYM3fPrPtSl+8aUXMTp6Ul6ilB8R/MhQMu/y6OKcW1jA4SMv4Av/608X7RgIZl97zR+iu7MbVoauCIgswet2o6U1jHAohN7+Hjz44ENiY5M5FGxqQq5QMEBPrQJrrQyntQqPtQaPtQq/w4qQ16Uvn8uuQKt8NgMPWTiUfhNcNgZ0YrGWYcdcIotAMIxUMiOmlNfN4jYIMoxoA8CNcSKXQzyTRZZsK95DpZIYEmTAuGwObUDImisSBHVRNu4XWFXMZwXu8nqhBE0BLvUwtXQui6ZQWPJWMrDIDLLyfrY5MDE5g3SuIACBGzQFRZGhqpAam5iHZL/xZz6vVyxn3psEiAg8UkbGL45Te0cngr6AGgICWbmRqpYxNT2NPS89h7nZGcwtzGJyelxBC5s27hDAZ6T4xmeOQLI2v7IXscmaQUEckpbXGziUylUquubkw1xnuxE0CtBrr87pbG8LiaHJ82CaCoalZBo1FUl9+TnJWCWjlD/VNW6lr6WRZQr4IsDfFMDKlStQKGaxEJmRD+h55+7G6jWrEI1EEGDYhIX+pVl5QlIW53H71Fi65557kc4UBLJyM0/AnV6ZZIB7XXZ5ftFaxbBHHbJJGVqxEqFQUJsWMx8aFienV3NtkRHVYOAa5jJtA5QtI78+EwbE86nAsroVixpc3Lil03XpdJ3B63DovVPpFOYiczg6ehgzkWnYHASMbViIzMLprGF6ZgytbU0INTPV3gKH3cz39M4zMnizReFrEaylZyhZKfw+/VcLdU9gboZiMTZT6LVZEWjKMDk+CEBIslgge6Wmz0XGNufxjSuHF0M3CBhNTc6IkdccbpMkdHZuAZNTcygWKhifnEQmm1fgiMfrk3yc0nlu6niNMkWZ7MRyhczrLNKpBdhsXBfsAmN56rlhYwBYW0cImVwcLo8bVpsHqNEOoBc9PRvhcZIF0w0X/TYlt64KxDd+o2Z8zX1FRhFlkWwKGGC8kWLeYCMT8CXY3BhLAvK8jpqCYUkcGeZFFs/09Bx+88DD6OzuleyTLK2ZuXmEWloEKJKNTICks6NdKd704mX45CiDVkJ+rN+wFieOH0Y2l8SVV16ObDaN5597WrYSLpcDfX292LzpLPh8HvT09sJP1mq+QrNGrVcN6X0jwIqf0bBGDYjfAD/PbMA2PFgrJgSJUvRS8Qzma8NjtcH2JcOdX/w3G13crL8mRzVses4fvN/Ou+QKgY8MD7vkkkvEwqJlTSNMjI29xx9/XGFdBw68iuv+4A90rz35xFNYs3oENgfkf/7Vr/wd/unv/14qgkyhhG99518wduqkAAO+JoPnvvjFL2qu+NznP6dr9ie3/ACtfj+Gz96CzZs348/+7M/wtx/8IH6yZw9uuOEGgbH/+r4/RFsoJJWMwskswOn5eez8ixs0BmSj3vX9W7D3lAE4WA80QiL5Hks9xRmURr/q//cLn8dCMvW6z/3MM8+AdkW/+vwNGJ2Zwye+dbOCBdetW4fJyUk1HLe2hPCO3TtxxV99WQ1fjhkbIvTYn3r1INZ2d6Fj+069D62BaN9CK4avf/3rePnll2WzQ/Dq/PPPx2233aZx7i7m8e0HzO9yLHnu+F4X9Xbh2rO34Kq//SouuPiSM16L48PnrrFW8A+/vF/Hwufzwe/zHN7/mT/BjqEhlUGsBz958w8Q2Hy2ju3LX/wCTn7r62KsqrnBplKFwL3xEKb6wjTNXoNPVB+hpiYEa5A79h3FbXsP4aJ3XL+ooPhdtRbnJYKqF3W34727t71GMqjRtsJ4TCvQUDYWDjgUmFqFk+FDHg+Ozs5j/0wE1113nRrGMqCpcj4wjTNeE3wNhlpyHiQjtExPdtjgcboVWpVKpAS0+twuOLVWk13NxrwdVfqS12qqiaLRODrbO8SW1ZxaKum1m0JNKFRKcHicSKRTAnfdTh9cVrfmPRIPyPQMNYfg9ro1X6nJKkUBG3QO1XfpTFYhRwTYGAbJmpr1gsdN/2EbnG4G//0CwyMjWL9xE3x+L0oMOJyehNdugZvtc9pXgOuIQyGnedgBtw/3PvwYSjY7Ln3zFbBobbPDWiyiStZtJoVKNoMS15VyBW6XXzUW5QazkSiOnRwVsLph4wbNe5HovFQIxVwSftb59Me3k7BhwtJqFruAVerb5jMZrFy/XqzVI6dP46k9L+C/vPt6AX/f/vZ3sH/ffgz0D2LbtrNFBrjzl3chlUuja6AHHb2dqKCMmdkZqU4uvugNWL96BB6Hi24r8HuakM0WtUYcOXoc2VwBTo8XdrcTg0MDqFZLGOzpxfzUNBZmpuF3uVAuFFQXkDxQZQOf88CRo7jnV/fhjz7yUYSCYQQ8fjGGs+mMzkXN5hC7lrUP50xeW7F4DO3traB1GUFOr5fNVFohVFS/sVHOYCsqNVhb0zue1zr3SGZvQRDaBBY2LGBY33P+5T6Pf3IOfvmllxVKevfdd2uuZJAn13Z+OVwOowBiboHPj1BTSPsFp8uBufkF2VlwvddaAioR2Hjg/oLAKhuuZNAbBrbLZkciHpedDZufzS2so+mLzcwBH8JNLTh58jQeeOBhvPziXlx4/oXKVaDdwuCKfvT3d6OlJQQXbcGymWVg9T8BS1h+yeURWB6B5RFYHgEzArUzQoG2/gH8Xq+hktZTWRsDdQYYt4QF2djUN/x1DDujLuVgbUuJCn2h4gljZg4LstzoU7LpDxrT9HJFyZL0DeOizEArFtRkUwaCTWLPBXx+9HR2S34/MzOLQ0eOiFnR3d2jlGQWgcVSQd1Y+grJ06dUkhUAO+ssrSfGxrRxtjvJDCuKEXv55ZdhzZpheUXRm4CpkwuxBSNbdLng9noEMLEAcXs8SmAnUEGGHiWHZBmQPUavvttu/iamJ8b0+d9w5TXYdeEl5r11bEWBUyzAWWhwk0erg5UrVxoZugAjI5/5t4DVBuvn/was8mWWAqt6gzqwav5qWMg8zwyPYdt4ZM0a9Pf2Ib4Q0bkis7hSLMo/t1DIwuG0I0cgMFsPMbPY1NWnp6Lb5cWpsXF87m8+h6kZw9zdvGkXVq3YpCRXbv4j0RSOnRjXmPIcUfLNop4Mq3KJsp4sws0hfPYzN+DIkcNKsfUHKf2tqugnK3Z8YkLd7PaODgSbQzh6/BB++L3XvFkvesNbEfSGsGLFoK6ZmalJeHkttbaKtZzNpbF581kKWSKLkKwMbroU+KMdGYMjarBbqnAwyZqhK5YKmjxuBD0uBNwOOFFFuZBDNpXCq6/sF3uXjDim0ZPt4XB7kcpX4XD7UMiVYINNAAw3P81tbcjmi8hQ7u12oVCpYj4W04YinU6JEZlNpmCrMQjDIUm/s7kZ6XwOrS1hNIfISikgEV3QuLFYzmfopeqRtNzmcEoyPDE9AxcTXWMJnBqbUGHf1tWDqek51BiwoWAawxTk5pQPfo/ycsrHeI3x2uRGkfeRKbyNLJhAADcAY2NjKo5Z0LOwZqhBS90PkaBvrphHPJEQq5PsCbJlCI7yujOgn2nCSL7pMCAvGy784gaBm0iyaeQfWAdwDIBVQ0dnqzYMfPB57e3NdZDHbKrlsUqQVazljNhZ/H40lkQ8nqp7O5pAHF7XpVJeAAjBH24wyFBhQAKZf4GgF5dc/Abs3LndeJ1agUQsovc13s70JitgPhLB/n0Hcf6FF6G7uw+HjxwT25Dn+7Of/Z/wuQmW0xLComuR4/rMM89ifPw0QsEmzYXy51OIFq0ZjHesbA3qIBbHThJeG8EtbhoN85jsVDKWeG7I8jJyXDPWPLYGq7AROMQNSzaXxcTMGKYWxhBNzCNTpPSWHqwWpFILYvTTl5TeqCSqUFI8MNAvaw0TNhXUa5MhSFbT8PBKgcEMq+LxpZNJyfU6u6hWKJgGirTuxi+WmzwDgtP7laAbtAHrbCc46MRgRxBNQb/u+9Onx3DgwGFs3LAFK1YOS97NoDwygp95+nm8cuCQmgf0xaNfN69FKhumZqbh8/jgcXHOYfOEjMgc5hYmJU8nGFwp1eB1+wU0nh47gZENq5AtJHRPlsq8Jt0INfVhxeBWlApOeDzcpNG72C0bCB4rSdBqssk7nM1A+u3SW5TXKyliZKoZxiYbasZiB5Iskk3MseS1RF/eZDwt+WetakW5asHcfBTPPPOiGo5WuxP7D76KqdlZ+INBMdcEAB46qPPT092pBGSm2PP8ZbJJNDX5JKEMNfmwYeM69Pf34fiJw2Lz5/PcoHOD6sauXbskU5+ZmEYhW4LXQUA6oJ/xs/F8NXxjde3XZeNnqCKWyPoboCv92nmSqSjhPS9v2XqAlxh+nDMdlHYWxaji6xIM57nh9xv3uOaqKqXlFey+6DK9Bq8/zuV8EPRjY5PheQwybKhG+DMyrPhgI40PAni83wgIPvKr+zj54YW9+/CTW38soICfdd++faCihwAFFQ4Eaxsy/sZrXHnllWKfHjp4EJ/+zGcUOMkG8t6v/J0JGazbPZg1t4aVH/7o60BTArFf+tKX8MEPfnDx+PjZyGAlYPrbgZK/73N/+s//XIAjAeUNGzZIiXTWWQTMfbIzaACktGcheMrP3/DY53g0LAe4vvO5/Ox88PP8LmCVz/ld78Uxbvb58N4PfWixycoxpPcxPdobn6vhic5gnKXn7zN/8Rc4+I9fQoDrac2K1f/jU/jWzd9b9JMf+86/yDYHVrsCHStVAlJk8vMyYzOiZPwZFxseVZRrVbhoI5DJweXx4e/ufRgnCiXseuNVeu/f9djz6INoyaXw5eveofmMagIRBmpVeFwuNYlUY3FNI2hKr9USE9yNYmAymcJ4oYA3XXEF5hdmlfbOa0CWAQqKJEBVUO3FupjWDQTNCKTSY5Ue6wQ16a3K9HiGyioJnfUSf5/NsVwW41NTAqpCTU1YtWIIfo9bNQG95dnEY8PWH/JL5k+WMOuxctmCvXv3S8XFpn5fTw/6+rrF6qsUS2JhsgZnw5PSbNYVTKin7PzE6JgaPgojCnqwsq8Tfp8L/3rbzzGwahhr16+T3QYbwLG5adhY16MGR60GF9dbm1PMabi8sHh9uOO+B1C1O3H1O94mn3Kvy4FyOoVCIopKNs0OJsps6OaLmtPZVCPzNJ7OIJJMYsvZW6XoYmPwBNVj46dgt1XhYvAaynBY+TkYQWpDlbIUhwvZWk3AatfQENr7B3BiahIPPfEYzjn/fARCzThy6DBe2feKQgonpsYxODyIlw/sxdDq1RhYOQCrw4pUJqW58eKLLpS6y2NzoZDJo1KsIuANwGIjA75IBweNWySRgMfvw9p1q6U6CQeCGD95EqloFD0d7fW6wCUliY3+43Yb9h54Bbff8Qu8/30fQGdbF5oCQVQIdCfZ4K4JZE8rp8KivRMf2Sw90b1IJGOq49kwa1gwGYsauwDLuflZXc+s37iG8Vpko41NUs4xZk9nrnleC1JM1UMH2XQ5fWpMigDOJdxHUjXGf5OtzNBVzuckYjBckgHGqscUUBjR67C+owUAe+iszbj/I1hcllWTqU051zM8jOSPicnTYkh39XRIUceaoqe7D+VSTT7kjz/+lI7psksuQzIZx6pVK9E/2INQiNZAHoSbaQeTXwZWf++Mt/yD5RFYHoHlEVgegf9fI/Ce97ynRi/Qu+66S1YAqzZdo4LR7TRgoOS09WTVBmPVMAIMK4ePBluyAS6IzShimVUSTAt9WumhWN9U8/kECcoFhnUYn0HKYskyZaHATTEXVXZt121YLwCNRQJFr1xcjx45KmYgNxCUfpIZxoAssoumZ2cFbtGigHL3eCymQA56/HEDyS4vDd6tdgNI0XT+iivepIKSsk+CqgRgEwz6ICNQCQyGzSdWlossP4dAGxYcBIfZuSew2thkNtg79cFRiit/xg2A8TQjGGMKFXaNV69epYKYgAMLBVN9vD53d+mJFsOwzjRsbGrPYKs22MZ1iebS5yqId8mD/1yYm5cv27m7d4sxWczm5HFIry/JOCtM/06p6MpnC/LblAwPNoEexA18vibJVg8fO4rjJ07B6wmiwJAyJtc63PL9OnV6FtF4SuzfPNnB9SR6t5M8hipy6SRWD63E9u1n48CB/WK5tbSExaxrag6p8Bs9dUqsz+6eXnT2dGEhGsemszZLqkZpdjwalV9gS3MYlNgNDvTBRZZwqEndexbKb77qCjz3/PMCTvjgJn7T5o2IxKICQOQtqARbeRwA5QJcVgs8DquSbT12O3xkOKeT+MZNN+GiCy7EQG+vmIwClHI5eAMsVl2oFiso5Aiqk5EHNIVbEE9lMBuLItTaCrffj/lYBG6vF9l0UmBtiknfDHkgqyKagC0QVHqvJF0+MhVrKCkMIKeNHL/P80Wvq6mZOWzfsRu5UkmbyInpWUTiKaWGB0JhzMfTYkI00pJ5xS9eO8qRYYhNUWEHA/39AnPoQyupcjAolgrvdQJEc3Mzur/JgDBsSV7DFVkSUJLM3xfIZDcBUmQq8x14Psn0oGxcYU9kFBGkkUySoKHxBzUALKW0PEZz0fIPAq8EVmn1wWYBa/C2tvCZadUEZ+vBXLNzccPCILAaoTTfAKv8jxscbnLVEBKDyICQ3GgwVIn/5mPDujXYunULurs7EWryi93OeztH9nrONBskJ/cGsW3HWZiZi+Phh5+SpDAUbsEXvvAX8pQmWKqEbrE6i3j+mefxxBOPY2iIATU92jhzDqXMn/6Hi4xVbrp5TcragDiQTeEtYrbyPqU1hT+AbD4nuSQZu0sZhl6vYcg2gHKeQx43AdXj4wcRz0QQT0YkUQyHmzAxfkKsGjLKPT4nQk0BBPw+Mf3ZKCCQT0CU3ms8n3xPNgaqVQZT+TTn0hKAYRhrVq0SI7gBFBP04Aklm44PeaSSUVSuwOPmdTeoTZrPmoDLSZ9WjzZoBw4extYtOxTmoaAmVwNYfU5y7/auHhw7dhwTk1NoampWMB83fGx6CATOMUk+DYejjGQqoqR2AqPZTAkup0cM6Gh0Hh09LSiUU0pQr9bsKBZ5/TbjnN1XobWZdixBlCtWMdHZMDEguAllaoSEcewbgDZZiwRUODcQUKcqgueP3yPIaBLuK/IKj8fSAh6YBD03R89cN/oGVmJ0dAJf+6d/QprzMyX6XH/pmReN6t4vlnIoFDICT1vCQc2BcwvTWDHYtxjCxnPZ3hGWJUoqndBcwmOYm53F3PwchlcN49prrkFzMAyPzQd7zaV0cjYY+WjYgEipomah8YjUF3+h3nBt1AVmbTKhV2Rh8/m8nwkkCyAS+GWaA7QB4kMyY7KvCUCLPWXAaN7/sgiqs9B3XXjpIvOTjFI+lnqRErQjU5AgH1mRZFKyjmBQJwFBAq0/+9nPcPN3voNv/uON8rq+7Y7bteYTnG2sq3zuV7/6VbFS+WAoJYFUgpQEnwjA8nUI5i4Faw/cdJPOD+1uGLTEpi/lsed+6jNnAKWN5xCQfemll/TajSDHxvv8LmD1u9/9roBYPvgaQ0NDAn/JVKXHNQEOHiMf/Ky//vWvxT4lu5XhmzxePgiM8kGAme9DMJVsVj6XFgQ8pgYQSuZsY2w8Lif+6KMf07/ps8hj4INjcsstt+j1+b5UEfG1+Wg8n6/32GOP6Vh+9KMfLX4OAtfXX3+9jv1/XX4Rdq5do8bt4Ic/ccaYnfz+D2CTj61TsmHOWZUyFU/Gg5e+2Sw4OH82VBlcC1xeH+IpXl9A1eHEH3/jm+hcfxYG124wi8uSx6nDB3Dg6cfxw4/9D7gkV65IHUDvV352nk8CrLKvJaBKqwuGVzmNzQnv89GFWRxbmMOuc3ZLKWV32gViGraqWt8iGfglN7ctAqvGhNaEVzLwRw1o3g8gScGJAmrIczVzuVRHHDp6BA7WGuUKhvsH0BpsgrVSk78uQ1x5z/kCPgFXWQJ9VgdoOPDoY0+gpTmESjGvPII+spZbW1Arsd7LqTHAkE42d9y0ynA6ceTEaRw/dRpVi1UkgSaPE6v6OtHe0oSf/eIudPb3Ye369VJ9kLFaof9xMgl7sQAHAxlZR9scAlZtZF+6fbjj3l/D4vbgrdf9AUrVil6XoGo+tgDk0mKvVgjEioxBD2ljpcWmdKaQR9/AgAndrJYwPTMpZUTA50K1kBNT3sG5mcAqrVrYpLW7ka1WMZtKY9327Wjt78epmWm8fOigwrpoDTU5MYHpySn9eXJsFNF0DDWHBZ093UikkkikElK0sWbevWO3QG9aLNgZVGpzwecOYHJmBi3tHQJXGUZVpYWQxwObk432Esq5PHKpNDw2O8LBIHLpNLw+I+e3Oh2ygZpbiGDvvn3YREWBx09up4IradPCeTSeTOoeaOwJGioVrvVUf9ECgI0V40dt6g4C+lKspFJYWJhX3UNb0FIAAAAgAElEQVTLJgKpnGNJFuGDNRjZxabhXdaep8FY5fNZP7AOGBs7LWIM51oqc7iuE+hW86xQNM1HhxPZdFZrBGsGNn9ZM7CWYz2vkDs28euKJs6d/CysIXi90G5DAZhBn+qT+flZ3VNct1vCPF+zePHFlxX4tnp4tfZ3vX1dahTkcvTBt2HX7h3KXFi2AnjddLf8jeURWB6B5RFYHoH/iBHI5/M1StD4YFG+cdvbBaL5KQmCkTa+BhSKV1bfSDXSYOuMqiqThSn9LGjh5SZoMehCqZI2BPxeSZvY2WcRySKwWq7JT0gBCgRkASXaqqsZjcqracXQSrS3tct/6OU9ewSuDg2vQo7gj9/46p0cPSWAlobvXIzJmJIEOJ8HAQUWwgsLc2CIBsFLgqZVVDC4sl+bmOZwk8AObqS5ZyxVWWAUBLwRvGA6tJgKZNbU0zI5Fg0PIQLES4HVpWBnVaFefA0CYD4hQ5Ldh0JiCzD9mrJrMh8o3fr3AKsNJlqjmOL5OwPQbTBS60zEpT8nsLr0dwnoMlCMjLnzzjkHcbJX5dfn1Z/0ErPagWQyqoKM3loE8Hj+OAa1CoEdGzxuP558+lkcO3ESyWRGjK4k2SFOeuf6UCyV8cqBk5KlE0Cj3IfAKj1NKTH2ebgxKGLVihXyA6RZPTdMZBan0mn09ffJ45PgJzfkBOCDoRAI7/rocZpIaFzJVCYISOabk5I2uxMb1q3FhvXrBWzwev/kJz+Gv/7Sl3Dk6BF1sCl/vfLNV6BUIdvEBFPw2GSDQM9KbvTJuGDmU7EAp8WCkN8HS6WMB++/D1dfcQV8HjdSiTgK2SzyhYzAOm6i3A63xszpcKG1rRPHR09hZn4BTo8b4c5O2NxOJfOSPctkYfqo5VMppecyLXl6LkLUGhWyVzNpZBgcVKtIns5QLHr0joyMyFKCkrDTYxNKt3b7/PA3t2BqZh7TswtiunmDISTzJdkDGM9Hg1YKFqlfF/wei3CGbZDtQHlnAyAiO8PIwPJi3EViEQEHLK7pa8nim/5vLKK5gdD94nTqnmZDgoEbCmoKN+te4PXOhko0uoATJ0e1oeBGuh46rmNTejXox8pwKKv2nGS5tYSbdd8KfK3V0BJuEhgqewlGmdSB01y2gGQya/wva8Ds9ALSmZyJWJEhK69fM48J+NO8x3nAJI83GPkc75ZwSOeZxTp9WAf6e+RjyWYJA9zIygo2NWPr1rMQT2Tw6KPP4PGnnpZdyec//xk0Bek1xrnTWB1wvjx6+CiefPJx9A8MaGw4fyrNm0B0PRhJtgZ1P+OGhNRBS4o6RN44RoLePObXAn7Mxp8P+pM1JN38fPLLtDG0JIWXDz6LXCUh/81UJgmf14XIwoykd3RrCAS8+iKjk8cYWYigmCfQ71dTouF/Oz4+Bq/HjkDArSaM8YS1oL+nF9EYPdUojTd2IpT2ZetMG5NwTUmpF83hMDo7usSmW9FBslJK546p7hPjUxgeXgtYHLBYCW7UxEBeWIgLOPX6gjh46DBGR0/D7fGiu6cHDBrs7+2XV16aPnapBdRqOZTKWQS8PmNzkavAbmVAkg853rtuIF9MIFtI617yeMJwOJqxZfPFsFtDCPjb4HT5YSX7ifJSNSHNnwRauVnkNcrPK7k8Zyn5qtLH2ACrDf9cXgtkGfN6oGdzsVBFS3MrnnziWdx334P6jOdf8AbNod//wY8FrBY4H9FOwuMVk93IPMvweGxw2AlW0kLHjt7eLiwszEgiXUNZbP1yJY/W1mYBq2S3ck1kg48PNkjY6Dtv9wUY7BmiBwnSiYyuG61ddduHhuUEQUXjy9oAiurWFY15pW4hJD/JejCcgFT50Rr7CnPfmcYlx4tzDX8mz8q6VQk3+LxXVSMojMmCnRe8Uc8lSDc5PooVKwZw8NAJAZ/vfe97xZJvgKAf//jHsXr1ah3/0aNHBTA2QMz3XPdObNu6BRWrDY889ST27HkBt99+u1hYDasBPs/r8iBbyAk4vPHGGwUYkk1KEJE1BAP6CCQSHHzy7rvxnU/9KXjm2XiSyoXeh5EF/M33fogtl1+xCFA2nkNwmE2Ae++9VxL9pczY3wWs8nMfee4p3PfMC2eAjkt/974vfxnfuPNOVFta9NkJehAI5XMbDwKpmzZtEiiy9LlP33QjzvnkHy+OMT/rUmC1yefDv9x8s8K9CDw3Hh/5yEcWLQ0a5+fxe+7B3/zh+3DF//zLxdfj7zdA2n/4xB9qbf3kTTcv/tw3O4GPveXNklIPvPsDZxzbq9//MbKFkiTEVL/YHZzbSwp0VJOpZOpA1pUNAKdqscg6hBYaiVRG7PbxWBQ/ePTB1/mt8t69/0ffwXWbdmH3hk3yazZNobqdBy1LPE7ZCxEo5KpBSwAWzKw1ue5zsYlk4ogU0xhePazGElVLmhPrQbB8HptoJAOwmUsPSjbf+Dq0BChkGZJmPFsJqvKL1lR5Sw1FmwVFmxXjc7M4cvKEmkesf7rDrehpbUPIw8YI142yahpaXfF6ZPRj0WJHJFvAfQ89qMT1EgOmyiV0tbZgaKCfAn3dbxxLKmZY6XmbQqjYbHjuxf2Yj8fh8PoFgHqtNQx2hDHY24Xb77obnX29YqxS4VUkmaBaRiqyIGDVbbXKZoz1MhvFcPlQdrhw928egt0bwDXveAcKtLLhcSZj+kIuAxvVPVzXyGT3UHlAzxWbfFq5D6haarKKKtJDOpcxthBsXpbNOaGdAVmuFTbvCLA63EhXqphJJHH2hRfA19aGo6dPYSYWw8jGDUjEk1KkHTt8BC88/zyOnjoGX2sAvnBQJItojD7fHt03W87ajM6WdnjsLljKNdirFjWjSvkyFiJRtHV2okQAnbUdz6PLKeIH66gcbU/KVXg419UgW6dgUwh5hnxx7nQ69JxMJqf6KugPipAiu52qYT3Tv50FeiMU0Pj21n3W7Qy0MrZDxlLFtNSldHGYEMDZ2RlZSaxetarupcqsDKOcM76rRjHA1zUhmK+pDdiIZLOMtTd/xnmL7zU/P6/Gupm3YTx1K1Us0HPWzr0e7W8M2Cof/4KxTCjLj5qm5Qr40GvK49/p1rVWrfB5dri9TineorEFjB4/hS1b6cXeisOHj+KZp55FZD6Crq4O9PR2KuQqmYppj3H1W65ELLKwDKz+R4AHy6+xPALLI7A8Assj8DtHYJEauWLVDrS0r9SCxe6eMf1v9PbkViggzWAwBBVfY5EZeR4l4QQkCQ4a3z2xWgoMCrEj3NwkYLVMc/26ByI78WKGZdl/53OccBJYZfESjyvhfHDlCjFy6Pt5cP8+yVx6evtVUHt8fiQZxHSaCcp2lCjbdrkEUrHIJiBGKRQL2NmZaWQzSR0P2QZOtwPnnr9bgLLH60KJiagE+ZxMsDGm6SyAaE5PBg07qpJysoNbN3AXo5fMCHqNyo/otRAPjgH/TS9MSUStxMd8KmYo9zbFjgVdXV11Fiu9EQ1D799irDaA1QZr1dTBrwFl/LdA1yUcvgaI9tvAalqJ9ZSQdmNk9VoDTNYTX/mngEYrkExFJWllgdT4UuwsHcEs3NDY8eDDj+LE6KhCAsi0op+ny+kVsBaNJnHs+IQAPxPiUIPTwSTcvBiYAZ8HLocVfV2dOHH8CNaNrEFvb7fAZ0rTGYIzevK0/KOSqZTOB0MZookU5mbn4fa4FVrEjTfZTjxG/pvXYFdnh0K3lOheLOKDH3w/br3tNux5aY+68yMja3HhReejqckvcNP4SjE0jTJrbmesYn8QpKqSrcnwJJdTLFan1YLt285GLpXAqWPHEJ2fgxUllEsZBH0eMWfNcZgxue83v8Hk7AzWrFuH3pWDsJIBWinJD5isXSul0rxH2L3PFzE9H4Ez3KqNP9kFs9NTKOdzaArQz5JAZEHFPeWakWgc0zPz8qpqCrfC6vJiYnoO0TjtLzyA3YVMPfDAeJDWfUh5wTQSjpmE7vEgEGAKt03AC5naRsJNmSWL3ZzY3tm8YYBrjMTqMaCk2+0Vg1yMBbIfLFaxWJ30xgUECJGdR+BWibFkQwiUzUo+nUwkZSFAtixBXEoRDUhn1/zDOYb3T09Pp65zk0BtF5OBgJ7uByXMlgS8ybe1HpZ38tSUkdX/dnldl2+KpS5w1bA7UDWfi9eoZJy0ibBZJI9vDYcENjI4TKnlFiuawmGctXETrDYnDh05hv2vHNDG4YILzkW5lIbdXqmD7gZcyqWZ1D6hIDBufox/cd2WgeFj/Hy6Deu+1XWwyuowjaAGC8WwBslmtek4zLhQnmrAK4Llgte4oWXginyjbShUMnhh/xOwOEuo1AqIRiMC4Yr5jLxW2UwJBH3yNmOzgVNKLBITU51gJr9o88F5fM+e59HS7EWo2WcARLtdXqoEfNX0oKSTkvI0Azbm6unsBLCZGu5Be1uHAjDIYCXTZc0Agb15sViaQy3I5Uro7uoTUzWdyWNuLop4Mgufv0m+pPRYnZ1fQKFYFgOfthMHDh5Ee2ubwDg2JZLJBeRyVEcUZJ3g8waAKi0w3GrOwcpAkBwKxSQi8Xk4XB6Ew92w25vQEh7G7HSGMBtaW7vQ2zOAzo5ugbNkUSlcrcTwKsPu4XVpNrPVOsuYG1Xj723mbP4uFR6cC+m961VAiRUO/OY3D+Ohhx5DLJZGd++AArMOvHpYqdbyZSCL0wIxtriuhEJ+lEopJBJzqFWL6O7pwvr1I5iYOA2nk4s23ysr0JXBH9yU0u6CczsbNnxwLaLEcvPGrRgZ2gRbxYHofFznlo0bvg/vu4YklEzbpcBqYw1qrINmWjHXofEINhv+xtrYCKJrrGMEagmu8trke/F9GmuZ7C7qlhgcva27L1wE4ZgCfvllF+P69374DCCwAVrS7/wnP/mJ5huCoJT6N2T3T97/gNa1TLmC0ckJfOyjH5HnJ39OOT1ZrksZng1mJucp3vP8GYFYsiwbYO1fvv2t2Ea2Za2CGtlebCYUCATEcM8DD+Ef77pXx9kAORvMVIKyBID52ZfaGPw+YDU+egy33GUk/JT8s5ZZ+vef//Vf49jJE3juwAHc8+JL+MQnP7kozf/tavC3n3vgh9/Hhne/9/cCq3x+gyHcaM43XrPhFdsAVmcOvIK//cTHMXDt2xZfj+eCPrOcp35905fg97pw7gf+dPHnqeOH8Pn3XY9qxYLBd15/xue6+6//Tv6aOUrDg0EEQ/TiNRYpFSo1UikBPqwRuIbJl5TS7/kIZhgqGItrjbS73DgyP43O9SPYdtEbF4dk75OPYnL/AawJdMAf8JmaUKWEzIJUT7IJQ9ui9tYwWkMhsU7JDnVY6fNNr1Q2MHOwuqro6OpUeCaZerzfCIhxDeJ0ynmJqxObqFI0SAdkQalQFlhbLVUBsuJZ1xCkcrtQtFtQctoQyedwcnoKc7GI5k4qsrxWGwY6utHd3AIHlVLptEK1CD6z0WlhCr3NgdGFGO5/5GGcNTLCBRXFdAptwQDWr16NoMejdYKAWDZfAPmL7mATsuUK7nvoMRQtVgTCrQLJ7KU8+kN+rB1agZ/deSdWrF4tYFVeofksUMwjl4jDWSlJ6eOk/3cVIPe8bHUiW7Pi/seegCvQhKvf+nZZNrB5Xc6kUE0nUcumYSnkYK+U4WD9LfZ3RcF9Nasd2UIBuWIBXd3tCqTlvcyaqJBNQdOeCBFs/hBYtQlYrdhdSFaqmI7HsfWCCxDoaMehkydxYnwCm87ejFQyjempaTzzxFPYt28vyrYqwv1tSJUIjhNAbML6kfU4e+s2dHHckxmE/SFUaftUhcBjWjjIjYgNNZcTpVoVbAVQ4s9msWoQhrMRMKccnhkVBQaz+pGlhz6rQSnmGNjkFTO1raVNAaulOmOVKhXapnFGVSObzaq6CoABsmyOc95seHg3vH1No7wi//EU2beJpOpHeuiaOdkEZxqnMFN38GHCC806J9WS3ezfZA3GepxqQasFkWhUQZYNuynWI8ykmJ6ckSqEtZXY5AzRtFj1Gbhu8twrdE3JyOZ9CvkiAh5f3d6Je0vWT1YTVJbLYs+el7FhZBNWrBhSuOV9996PQwcOYWhoBdasHUZLKy2iSmoWn3PuTtnBLTNWl9GQ5RFYHoHlEVgegf+UEdi2+6paLJ5VYqVYQ/JdJEDHBYwap3o6t9ndCFw1fLA6UCFGq9n0k0VIuTPZjA3GCaFYAovs4HPRLRHUzDNogA5RNKk3iZPxWEIdTCaa01OV/llsXNJCINzaqqKWwGoiGkGGhZbNqrAcArBZMvzoUyXE12JSzZ30MuRnMUAlWYmUjXBjTZYcF/9QawhvufYqAUhkc+WLZDHRWoCBQfRNZMiPjAVfgyeNH8LiueDn5vuyGJaUmUXcEo85bbRZMBWLkjoS5FXYacF4wHZ1dcoTlrJNFu1MZqak7N8CVhfll3WmUKP4WcpErdvbvu664Sk1/ovmRwwD62hvx7qRETG4nDbK/bOmiOL5kzwoJ6ZTNsvwGUJStHOgBI5gE7vSNuSzRTz59NM4fuKkQDymWldqPMtkaNGPcwZTMwvw+gMC0QiuehiQQC/NWgUepw0BjwvtNKbPZ/HGN1yIDetHVODLRsFuxfj4pFgf9Ouk5Dnc1objo6dx/68fREu4ZbGApLUEwTm3k8xriCFHawgmpBPYuOyySzE2MY4jx4+KmcsN9PDQCqwY7Jc0L0eWhoA2AiHGZ4wbH3qgEVwlLkJWh8duxaZ168T8is3OYOzEcUTnZ1ErZ2GtZtHaHBRzluNFC4VoNIGX9+3HidOnMLRmNfqGVsIbpPUFGWEeMVmcBFmsLLaBfCaH+WgM4b4BpPMFefKSdcdkU7JBeG/xGidwzMCeZIqM3gTc3gCcHh9S2RKiqQwyuaLxF7M5kFUmDWVhrxXNLPJ179htOu+8L8UgU6hQXsUwWbcNUJ7nhPdGvpQzLF/ezXXmKK9Bj9cvX2JuvHL5vDYjZAxSvsdNL5mKjbAFstEZnEHLD7E48nmBcATTc3lK8Utie3FTyg2BOaairED6errh9VGSXhWIRuYomZU8XwRoyFblZpKMaj5i0SQWIskl94RhjjSAHrFdSTZS6FkFDl4/ZGQTxOL3KtwOUrpsRY7zkMCqvJo4rW1t2pw0t7TqemLyOEFuytI5r3Z2tqJay8FmNexFAZ8cN0pU3S6TMF3/jxctZXKG9U9WN31WGWBlvA3EeK0VYbHVgSqdO3pU0qPao1chyNBgBTaCrTj50AdQqgF52lqQK6Xx8sFn4G8mo6mIqalxlMp5SShjlGJauAFzyQaA8yQlf9k0megEUwmU89xbdf89+9xTCDf70NFBhievJSs62tsU+KWNdoGMopy+Mqms5vxKsaKmTGtLG7p7+tASbpWsn9dYVygjMJrvQasRzjXNzS3weIM4eXIMJ+n1V7Wgr38F+vsGMXpqDJlsTusIj4++rDNzs0aGmEmjUmKTK4tMOqp7iUGKbAI47V41PXg8DpcV+WIKsBWRysRhd7oQCLaiUnGhXPJiaiKJyEIWLeEurFt3FoaHVumYnA437HanjpVhaWRe8++UEHNuJ/lYQAQtAMgg1TVrVAo8zy6nGzYrLRx4PTqwb+8BPPX0c/qM7E3kCLSoGWKFlewdsohqFTjdbnR2deo8xWJTmJ0d48SMVauHMDKyGrE4gXKC6XwfWg/YkEzHxf6hioJNKIUrAbJOeOXAAXS19aK3bRC1og2ZZFaNTQJvBMMUTsIQFru5x3i/N4BRsw7Rd9LYVhhFhWl8iAHF61mbf4YIGb9dQxo3rHMCq7w2eL4IXhAsYCOHY9nw+OPCw2PdsHXHIgh3+NUDskPxBUL4/ve/vyhNJwhKQJihKrz+GtJ2enpOT0/L/uipXz+oz58qFPCbRx7G8ePH5BHYCMFqsDTJgv35bbfhzz/9afmo8lg/+9nP6vcaknd6iHKc/uaPPoxXT53CWauHcdGO7Wq8kIHGOWtsfBxv/dMbxE4lgMrX4XPedeklcHb1iAXL7xFk/cHXv47RhYXf6bFK1mns9HF8/xf3/F5g9dtf+AK+eeut6Bwa0hzXYKw2FDW/XRwsBWWfveV72PW+9/9eYJW+5d/7wQ8WAd3fVaDyeiB4+q2vfx03feYGXPdnn3odY5Wg8uVb12m9uee5fYvWA23FFN79pstRrdkweM3bz/iM7734Srx49LDmxYDXj2ylgKDPJ+sfBqUSgPPbXManexFYpWVACcl0Fqks13fA7nQLNHR2uHHtBz+xGP53zy3fRGkuj0q+pGZ7uWqaJIZtSjsnMgEdUmG1hpvR3tKiUExaABiVjymMGQDY5LOjs7sTW7duVp2nRpyHcwkJBrQiMRYA9DWlAIHALCsvMlbZFOOB1ggkVipw0kaLFhqUkrsdOD49iRPTU6iy0UcLrSqZnhms7OrFYFePaolMPAEfWZJW46VudbuRgRUHxyfw+LPPYd3qVfDYrMjGYgg4HThrZB2629uRTacUuElGKMeIfu2xXB4/vfOX8IbDCHd2Geschub5XNi4dg1u/fnPsWX7dqzbsFFjRWC1kEoKuKVXPYFVgrxk9cPuQK5iQbJYwcNPPwd3UzPefM01qgtoCUVf1Vo2hXIqoQArW7kkoJTgIz8MCRi8p1j/cw4MhYPI5OhpzfmnJMk3Gbs8HyRdyAqA64rVjrLdhUS5gql4HFvOOxfNPT0YnZ7GifExye+5Lj/z1FN4+cWXtGa19XbAGnDg5OQYfP4ANm/eirO3nI3BvkGFScVmo/LEtZMcXKrIuoGWatw7pBlY63UrtIpAKf38OQ9MT03B63Qi4PEqnEl2EvTQtdlk60PP5zLXa17LgSDmyAJtbUc2k9X1QjsezhN8Dx4jPW0bQX8NP2za6RgLALMPUgPPSeUT59mMVCGcu2n1RGUSwUmjInhtmyMVhtRlZMXSSoh2T1RiVFSLm3W9oPchyErAlQzWzq5uMyVUTT1FFvDkxDS6ezpFxJDdi53sXZteh0xV1XZcU1gA0QqAjfl8Ufc1x9TYMlUFrPKLxdPxYydBk4yurl7VPwwnjM5H0dwcxFlbNqG9LQyv1yV1E31WpyfGl4HV/xQ0YflFl0dgeQSWR2B5BHDVWz9UY1I4E9sXFqKSApI5SF9SLmCGoVoHUhdZUPRGY5qy2USSkNOQPjJwQ91LLuCU/tJPqsJUYLO4snPJTj5ZgpShyoOyWlUIFAuWvv4BdHX3aDNLz8lkOqVucyQawcL8rLrVTHbkplgsuloVBSUNG8/SUFNYno2G9eLU5pobM8pO+RzDzKnIp6dvsAdvptSsUhITi91uys4JrJJBpwKd4IA2wnUG2FI/ygbErM2jYbWx0NdoKemS8hkTalMplusMQLOB5KaaYV7Dq4bkY0X2CzeM9IxkiM7/beVvyP+Xyi+X2hAsBVcJkvPYuJFtJC/r53VzeG5Qjx09hrVr12DH9h3ye2IiN8eLQDgLpbw8NiNwucgeiwtANywQgo0EfMg09mByahovvviSusb0QGRyq93u0bVCQO3woVNIpXJw+wjG1JDOZcQ4FuOpWobTWkXY50KT24K1K/vR296KllCTmGf0+aJ0nl5/be2tSCWi8m7sG1iBU5Oz+No/fR0dHZ1iuvEM8Lh5Dfj8QYG4DI2KxeK6nhLJBHp7ezA5PSmgdWjYeNOxQNy4bqOSUrP0L2UwgIAMixi3BK50/ZA5QrirVoXPYUVHuAUdzU1iZaTjMRSyaaQTC/B5bAjJksL4AzI8KhZNiLV5enIcxVoFLe1taG5pFmjMe4UMXtoL+NgYICCcyQiEbO3qFmOBITBeBl7lsmJg0z6CRTaLUW1ICiXMRuICGIpVC7Jku5Clmi/J25aeZhW7WxI63tdqiJRMCr1sOOr+cErfrstyxUBlsAE3ME6H2HkC7OiJSwYcWKzTe9i+GDBFmSUBPhbNsmkm25K+xAql4gaXYCvDeQi+kH1AEJEBVO3o7OiQHFy+yjZK/cg6jSqEjlYBvJ8oXeMXQZu2tlZt4vg+avso1Mmw6s2Dtg42ZHNF+XCJvVo3mNU9JJSTx2g2w2SBciOhUDqGd9SckhKalNyirAJcdgYTpYxfJlnt5RLIEOHzKFkfWTcCr9ePdDorthr9y9g0aWtjOBX3TMajWs0Y2m74fLruBIDKH5Vzh2FXc24lu4NgE5tGJsiLG/48LFbDiDQbJqcaTAS9JOOsB2Tx87GxYySAOhkCBshW5f2fzadx4MjL6OgJA9YyxsdOolItys6iWi0qGIZAINktPq9HMj82LeQ5TZ+1bFabMrJjpmenZOnR3h7WtcqND0MrTp44jo6ODs2r3HTJd83hRj5XRqFQQVu4XcBoW1sXHHaG1MGwmWtz8LoN6EgiC8eCntoMPXzxpZdx/MQo/GQPrd+gwDbaSfD4OHfx3B47cdx4QVshv2arhcFJ9EblxjKtxhA33S4HrzVyhwyzq1TOwB90omapwOakBYUTqTTH0INy0YGp8ThQdaO7qx89Pf3wuHwINbfJX9fpoGc4gUdaY8gTxzB+OBfLr5vXHEzADlURAv55TRoQnV+9vYMKnPvVr+7Hnhf3CgSiXzLXyFgiqfuHoAJZ4H0D/ejt68OBg3thtZWRzcaRSsfQ3dOBzZs3YGKSQTN52K1VOJz0/KStSwxdXW3mXCZ5LhlC06TzyXDAcFMHrEU30jFavtTQ19ePTZs2itHKOYJhfcGgX/dnI9RO9yCVHXVPcX1fPqnGn5LXqdhTLmc91MtYAMhzXR0b6F43gWZmHMhMo9VPoVCS32ozQ1YcZp4870LDWF3qNcrAKs4hlLVf+sZLsH7DRjE0ySSlVJ8P/g7BPAKl1qoV77zuOgGf+XIZ//Kdb+PKK96Et73tbYs+o/RYbdgLOHJFfPdnt+p9OQ9xzeCDIOgHPvCBxWMhgHvDDTeAoVQ3/Nd3Yc3wkOYSXrucn4YuukSepAy+4gnczi4AACAASURBVPF/7KMfxcPfuwXnXf/fZAvBWobHaJ+fxQsTU78XWI2cOoYf3nkmY5VsW4LL/HwEfXkstDW44447xMLl6/Pf/Fx8EDju7++XJ+pSYPWOG/8Zb/vjTywCobQ/IKC81H+28V4ETxs+txwL+rbyvTnWnNu4vi4dp4ZnK20V6LPaOJZGEBYbVI989xsY7htQ42TFm64849g4H37rX761+D5L35N/p9XD1KtjcFmdGnfdi1SrSDlECxRaiRBsM6GI1gCw/Y0Xy2uV3qovPPgQykl6drJxRcajYV4by2DTJOGjQuspeauy3jXNN7IlaWtCP3f6sDd5GC7XjXe8/Vo0BwNSVXg9Dvmj09KH9yUtX6SUKdEP1AGnlcFVeYFS/KqwXq5U4LFzTgUKJD+4HNh37DBGpyYRDDerwcr7Nx2NY2VvH4b7B+EhaJXNyvudvqlsZrMWSxZL2HfsJPYfOoxhWlG5ncjEY7DVqlg7NCSf+1QiAYfNrnWa5kgOtxvRTBZ33HsfWjq7EepoV6O1kEnBawXWrV2Dn9z2M1x40UU4a8tmNSZZv5QyaTWJrdUaHBxDNp7ITqxaEKPqIJ7E8/sOoKWjE29685tVc7O+s3NcGWiaSiATXUCBrFeLUVywyRcM0L7LItl8uLVFDd5cgYG1Ba1rzAeolCoCccV8J1uVSjurHUWbDbOpDOKlIracdx6aurqwkM0gkc/h4JHDqhHvvPMXSCbiUk15Aj7EsgkFhY2sW49dO3eju6sX1poVQV8QtSJQzOQRdPtQLhRQyBUQDjerQazGrsMGt99LVF5AK9m2jzzyqEJVh1YMoruzQ4xkzstG8eOG1WmXDQAvNjaq2dAM+JuQYB3H77k9mkeN4oDWW2zsGXk/a3R+j40y1ihsVrEeJvhp1uy01m3emwq5SsRxcnQUmzaeVbf1MXZMrMlMloYhkIhXUmeSGlsAuxrlrFNobcaf04KFtcvgikG9FqX8rGFJnmEdvmJwUM2JAo+HXvo2u2r0SrkBrLLGYl1o7k3WLgRV2bRgI9L4w9L3PK+1lK9/8OBhhJtblLVx/NhxhRwTOB4Y7JdihmsV/cRnZiYV2LjMWF0GP5ZHYHkElkdgeQT+U0bgTz79pRqDXMjyGZ+cVmHIFHums5OpyMqJCx8ZRQzLIFjGRZvdR4FnFgMO8HuCMCwOLeLsHPJ11Cwts+Po1EaXGyT6Chq/UrJBaSkABVVx07Fu/Qb09w9i9PSYvkdPRhe9zXIZMdjoE8WE41q1ZIC+DBO+IyjR4NzukPwENeN7x2NpdEQPHjyIZDppgFOPHd29HdiwaQTDa1aq6OICbVgJFQG2lBNPTEyYhExurBkQI6l0XcZIs3UWA/Xurhg78gs1gAbZv3xQ+soChgs5pb4seggO0ce2yR+QD1HDr46vx1wbvUfdGLHBLPlthqosCSTLMT6vLJoaQTUNCbCRXRp5DkFcFmsNHzsCrfw7nz964iQ2rFuPHdu3y1eKtgDJREJMWj6Hf48uEOCg9CYjSQ8PkWA8LHYkEikMrVyN++7/NY4eO45EIg0rwwLEEuQ5IJOugkOHx1RoMWCCG/ykDPq9uq4oUg66bRhoCyI3cwK7Nq5FwGaBS0mnAZDbQV9QVm5tbc1w2irkHkgCvJAq48DhY9ixczda2igHM9J0sgROjU+iq7sXsWQS0WRSzMd9+/fjhZf2YHJ6Sr6tu3fvUhGYSufR17US01PzcHk8AjHypRKSmbTAizVrhnH82FF1vOmD6rIATlSQiUXQHW4WO6SazwHyuCQwVpKEi0AbmWbJdEbeXDNzC+jp60Umn5F3GzdaajzIDsCPdDyKJr8PrrpNQsjnQyoeB9WIpXxOzKz2tlZ5TtFLjp+DhTpBy6m5eZwcn0IFDnibmzEfSyNfBmhJlswVkS0BzkCzknF5JRsWZkVsGV4rfG0GIBHWyGWysswIh5r1c9pX8FpleAeZBbFkQmPMO7/hu0Vgkb6b/DmBPr42Hwqhsdl07fO6ZdHPa4/fJ5uV40UWqBiVBK7t9OkMorWtVQm9ZJCR0cpUZ9pATE9PYWJqWqm2vG+CTX7dx7y/yJrnpoAsfDVzxMy1Ymx8Wps9sphNujMDhcjkoC2FkdRr8yw81viQVRiSYaWVCOdAft+Ar2KlK7/HAJXK81MaLxm2ZLoa9r82VXabfOGCgQACAQ96utrR29ONZkr/GUDFxkNd3s+5kBtkzpMnT47i4MFDiERiCnBbuXIIA4MD8hNmKIXVSkC1pM3Ga6xBwzQxjFs2l2yL9iM12njIb45BS4ZJyeRoMoEPHXn1/7D33dFy3tW1e3rvc3vV1VWXZVnFcpGMCzY2NjbGYEw3JOEFEjq8JIQECC+QAiSEBPJ4waEXYzDNBXdsYcmW1dst0u29TO/1rb2/O8Im4WWttxZ/5c5aWpLmzp355vf9yjn77LM3evu6EAh6kEgsSH90dHwI0SY/3F478oUsslnef76fFykmu1kagFXFIiErMpGizql7xfnXpNbXUCiopIuseBbEOCfYdpiIp+Bzk83dBIvFhWioFX5vBF5PCH5/BGaTXYkSqjTiMrRuyarh+PL6CZwNDg7g3PlhBIIB7L50pzoM2J47vzAnBg/vyfLyEqZnphEK0RAkIQZqRYn3yn2sGfIzZK4yWSWbl3uv222Dy2VFvpSV0SGfo5ZdR1cv0skicuk6FucooeJAV0cvMukCWlu6kUqyG8OCnq5+bNq0TRIWvkBYZ2S+REkLA6gl2EjZGr5AmCt3QGkH1+F0e9DU0iL27bETJ3H42HEMDA0hXywiHAlrDLh+OHccLro0V1YKRZPoWdMhd/TFpTkSnrBr93YMDp2GxUo2aBy5XBJuDyU6ygiFg5oPbMFkUkv3dYL61MzNZyrIJ4FMvIRitqxx7e7pkp4m9wwygDra6VBN+QED6OCDoJIxz6o6NwhYkhXFIgzNXrhfMQEfHh4WEBAMhnVuC4CGBZkcOwocSKXyeOHwcRw9dlKSDwQWsoWiiihBP1mCPvzNpz+hec9zmo8GSPDOd74Tk1MT+OM/ehfuuOP1AhLZrn/PPfdojb79He/Au9/9bp1t3//+fTozJE1Tq+G5Awfw85/eL9kAghJsceffDSDy4W99Dze++S4BhrwHNGX62LvfhaPjExfA13NHj6H/ku0XwM1rN27Cto0bhZHxLGTR7lP/8s+49JqrxeYkANpuc+HuV92Oja++UWAhddc5x6/t78epxUV88StfeQkztNFi7ymmcf+jT+Djf/03L/k5jbukwTo4qOt//vnnda08M+56wxvEiuWD34ExCMeMQOiLgdV/+MTf4gOf+JMLwOo3v/o1dPevERDKOUhAlr/Dz+J4EqRvMHBvvfVWCtWjvafzgmkYf4e6tASMG8AqgdnGtTQCXL7v9NBZfPYjH9bZn8mV8I4//yg++smPv+Q78r42jK8a/77//vsly/CZz3wG//r5f4fXFVI8x02R7eKMe6gDyW4UxrwE9bmGyrUcWtc0Y+8tr8XBn/8Yk+emYTN7VTTk/BbJ4MK5UBVoSnCHhXPGRLVKWQUlFejzLPgZEi4WE+WC3CoE3PW61+CKPTsRDrhRK2dhrhcR8rtRzCZhM5tVwGY3F/eioD+EubkliQKw6EDAlXGFzVwXQ3Z2cVEt5acHBzE5N4NoS7POJY4D5a+6OzvR1d4hwJSt8PyevC52VjAmYZHx3LlJjIxPqmvKYuOZURHgRQf1NT3dKGQyF2SV+H0q1Zpkl4ZGRmD3uFFh0GK36TrK1bJY8/f94Ie4at9V2LVrF2rlCpYXlhD0+VDIFg2JBDH42RFQVeFodGoOpwYGsRBLYuvF23DddVejVs0jn0nCbbXC77SLqbowNYGzJ47B67CiJRpFazSis4ZdaVzTZN5TXiVA34JMesVsk0UbO3KFsr4jQWAyRbkx5uvA8eFhhNrb0X/JDvja2rCQTmFwYkxx6XNHDuL8yDDKZRp4GYakU1PTuGjbdly6ew/6+9fr/JIObr4IC2zSAZUOOnVWzQQCHeosaWieqngrXeka8uUqvvPt72E5toSrr96HPXt2olIuCFhlzsEuHAKPiqOYA9ndWFyMiTiSy7Frht0gjL2TAvcbpogNKRauJX5uZ2enzuh0mnGXWfGd5FaYk60Urvk6ArQ8X/kgK1bGlCvdB4zXCKbKpJYFZ+Yp7LBwOFaYqtYL8VwjDmRs5/WxUEdviyXMzs6hQGNPj1fa9NSIZdCnDoY65aWYw7B7w5CbYi6lwgU7/lgMYIeNOiSM78rOP8Zs7KbiOjty+IiIFSzenjxxAju2X6I1y7hk8+bN6OrsRGxpEcVCflVj9XeCJKy+6eoIrI7A6gisjoBG4PP/9O91tzcgbbpUOqOq6OLcPBKxZaSTKYGkZHiRJcUKv9lChhbbJdnC70SRgEsmqyCVASCBTAWidZMAGArIF7MpMaQIqvH10tARMGGWjlClTCYNgRcrAqGwgDADdLDq9WRhEUxhYEsncKuljsv27EQ+l8Li4gxmZyYxNzMjZo0cVM0MaAiG2tXqxV88P3IedheZZ6yU5hAIebHnil1Ys7ZHhzjZJwRWawqgCQoEdAgT+5XREoFLMmPZCi75HxreGOoDDJQIAhtu5StAkgIGw8W4YcZBRpAR8JB9Y9Fn+D3UsTRMTwz9rprYD2TFGUC1UVv9z4DVF7dfMjh6MbAqCEigmZEwkknkdBjaeFKQrJIlYcbIyIieZ7LT19sr4yoCQmybZwLCz+C/6VZvrpel4WWAMwZoTTCPrDy24t5//48xMjouYwGLhWxmBtJk/NoQi2cxNblgaCvJnLSktii6s9ZZtTbVEHRZsa41CHtqDtv7OhB122FlW12dTq5OWKjTmMsh4HfDba8pOSFwYXFFUK5b0NHVDZ8/iIXlZYyMT8DtD+j1fes3wBMIqqUtmUlL6y6Tz8nobHpmBmMTY7qujo5eHDsyCHaa0WG3tb0d6zZuQGdPF6r1Cm655SocOXwKI+dGUUgn2ZMGS7WK9nAQIZdDz6WXllArluDj2JnsauNvamk1QM+5OSRTGYG7NJli8Nrb1yMZAbOZZhUU6bcivjQv1riXiZoJaI0EUS8Vjb9rlNugoZfBBuMcWlha1DqamptHrlRBe88aLMRSmI0lMDG3iMVkBna3H55gBOcnZ5Ap0krHcBQXc5FtdWTJkI1KViQDWLrYUse2XJH2Lg064suGA/avQTwzCgy0xX4mc91gepJVyblP4IfPMTGgsQRBNa4FPsiS42uZsJGtYLdwjyETyGCQ8vlGQF+qVgW2NBJishh6+/rEUCQAPj+/iMmpSTnal+Q6zgY6MgNt0m6mXlo+bzA/yaJnmx1BNF4k17zBHjXYmzSDklnWCtBKfcRalT/jfkKNuhUy+Yr5F/9v5AAGE50MYgOkXZFGUGpOXVaLXG3JRmfxhAkhGb1k5nZ09qCnp0t7HhMTfm/uqQRYjh07ZjivM8W22KTB2dHRgc2bNsLlscLlssPl5D0znJ/FBC4ZY0xAkokdt5DW1hZD5zRDdknhAnOF93NudlZt7EzmpmfGMDI6gECIshRlWB2UHChKk1MMV2kCAvOLCypq2R00laJmXBmVSkGGJTSYopQG7xeTKCbz4+Nj0sZmuypLR8U8Gasu+Lxh2G0+BHzN8LnDcDn8cDh8sNnckgRgi59ML5YWMTQ8gKmpSbzpTW8Qe5ZGTMvLC5KG8fs9mJmdRDDoh9PFhC+vs2x+flbXHAi6kcrSOKMmts7YyIgA9127LkViOYZ4bFnAd3tbixylyWZlaz21ZvneNKpZTi7LMC2RSCO2mEUuXUPA34SO1m4sL6Vhs7hRKAC5DFlrJthtZLE2o1I3o2dNH6Zn55RYd/V2i6HNJJDrweX0wE4WOXXtrDZEmpsxPjGJ2flFDI+MYnBoWBriM7Ozaifl3OR5SR1xJeDFvADHTDaJ5pYo8qUMJqfGYLbUsWnLWgwMnoTHQ0AvKcbumt4u3S+eBXka7RVolkagmWvODq/Lh1K+BpRdSC4WkIilJXERjYTR1dWB/v61MgaReVwwiGw6pXnPB3WieX00o4uEqN/KVtgMpmZnJHnCRH98dEzJNt+T84HGbrVqXeNKYHXNmvV44MFH8cBDj+Dc6ARTavgDYezYeSnGxkZ07nvdNhx85uELoB+BWra502me8cdffuIv0dvTjX/+4r/gG9/4pj7rrz/1KUnbfPQvPiYNwDe98c142zt+X0ZgZFiZuforVfzovu/jW9/8uliUfE++N9mlH/vAh3DTNdfi3h/fjy/c82/6vn/y+3+A3RddhM/dcw8OHD+GjT09+L1bX41vPfwQjg8PYcemzfizd/4PBNhyy/06HEK5XMXguXP488//PWYWFrBry0X42w/9Cbpb2vDjxx/BRz7/t3rvS9dtQFcggIIZeObMGWnJ/+kf3I2JmRl854FHsL63C5983ztxbmwSn73nO0imM/j4h9+Pndu347a3vB3bt2+Xnmzj+t/11jdj984d+PLXvoFDR48JGOWDwOZle67ATTfejM//w9+JrXf7ra+Dx+HFI088jIXlWXhcHrRFOzC3NId1G9fqfTnWmUQF58fP4OKLt+k5MlAJtu7YuksM6CeefVyfwc/iz3gfyHhlvPFHb3gjfvbIw/jJY4+/5Fpefvke/M/ff4cK0S6PDyaLC/f9/EF8+stf0P7WEexRTDcdH1Vs6rB4UKik9Tl2qwOlShFOuwftTRthoaEQN1yCaix4NnR6tT8aDFN2Qricbrg4dc0V1CsW1IvsHCK7daWArU2ee7kxzxcW5hCOBFW44lnJ4hwLR2TWEfwhs19s5qodlQJRywou3b0d1+67ApGAE7nUElDJYW1PO+wWwGml4RFERiBjlWFkLlOQaVG5bHRCmWtV2Nk54DBkY5xeD2bn5rAUWzZkd1bY49xTQsGAOqQISLHbhNUbo1bPvmzKO5FJSBPSEpxeJ00CkM1nVUAKR8MyFHXY7CryE5jlkcbiB1ndsWQC3kAQxVoVRZoNWS0CWX3BAL7/ne/i8kv3YPfOXbBbrNpbF2aXdP1c326vXzJF07NL+NVzzyOZodRRAovLCZ1rV165B20tIdjMNeSSSUQCfjgtwPTYKAZOHMOWdX3Y0N+HfCYNl8OGUCCg/YaFPhYICiXKghWwuLiEpeUEmlt7cOTwcWzYsB7hprDOZkbo7nAQqXIFVMv2NLei7vZgJh7H8aGzOHLmBI6ePILOrlb0re1RXBJfXBZD9ZKLd2DTxk3wuv0o5hkP0yiVMjyMq80qUHmoL2+n5FFKRWrGIwQANd9oHMYYrYvx8v0YHB6E1+eWFui6dX0IhrwC648fP4Gnn9kvLfmrr7laWq7LywmDZCBzT3ZV1GQ6yPtDPfNGYbmRL3Ae8DxkrMW5yAIX5X+MDg7mY0aOwbiBjNVR7cvLmkcsfnV0dIppzd+Nx+MC7Rs5QcNkkPkhX88/jQ435Sx1MokZE9RkjMtrYNzIol0wGFBepGK7uhXI/CY5xzB8FKdZORG7Oiqo0IiOkjd2sswh9umVe3fJNPS/eoycH8HB/Qd11nIuUy5kfm5ulbH6Xw3c6s9XR2B1BFZHYHUE/v9G4Pv3PlBny0WJLCsb2x0zOggJoMWWYpiensZSjIBKXkEY2WV8PRkk5QrbT50KKHJ5IwgU98ZCHR7DSZ3xqNNKPU7D1KMslhgNVmgGYEZFbEuKlZvR3NIKN1vD7XY0N1MzjiwUnw5Xmj6QpRUKuOFyW/DeP34LlpcSmJqcxMTECMZHRnUdseW43J1peFAsVdV+zTbi8+fPwR8Owh/wKamMtkRw4ytvRDgaRDqXEVOTZjt2tkTlMmJe8N8yWxGT1GgnlpmRDv2Gy/FKCzXduKkbqiDb0EJk8Mv/s6WYwYaTSTGhRrNFpilMShtBkAGSGqxFAqu/qbH6m8Dqi3/PaP0x2GgvNrPi+zEYYUAkNlbD+GPFBd1pd+Do0aNiq9L4glqjNBeTThJbit1uJQ3UgqUGaiGXRoYupnTalZunoSXIIM/h8qh1anpmXsmMgFW6ZROQslgxMbGAWCyzAsrROTuvxKBqcYjNaTXVEfHasSbqRbujor+9jObFFjGjAjvi6ayARIKyHgfgc5OtYILF7kexwjGzqM2NgXOJwLHTJfZXlSwBts0SyA4FNMcJyDFNmlucF8OBFXNqb+7ffxSFQhXpXA7+YBBr1/Uj0tKMkbER3PbqV6qlKRmPo5I3XHSdFhNCbhccqMGOOtKxGFKxmNrUHE4fUtm8kgkCfQR5qR+6tLyEVJogk0esC7fLAaeD2mM1OG1WxJbmpDdLkNVqNqE5EkS1kENbU1S/w0SC91uMNacTUzMzatMz2eygn26pbsJ8PINi3QSb149YOo90roi6xY5spQa7J4xEOof5+QUZCBEY4fwI+v3webxqaeQ9Zxsf2802rFunRIGaYEsLi9L44jy2sr2OtLgV1rQMGVbEudR6R6CRpkkyX6CzOg1+DCkAtYOrPd1gfTJBZesWQTuCi9QcJbjNec8AnYuD35UgPdl/JRpZsCU5EBDrjexqtkVz3TGIJ4uaLWp02W1oepLhQfYtkwh9LhnlYjyssNCphamCBp28+bWMfYqFmnLJYFRo/VKHtvGdBfwb+pSGfqbhkC5TuxVZaoHONc55MoKM9rqG7qQY79QPdbmUzPD7RCMRjdWJE6cwNjauZJC/QzYHmaxklJNlRUDNH/Cgr3cN1vX3o7WtTQCgYaIn6wvtu2Q0ipUv9ozhSt24TrLICHj4PH6xPGfmqFEaQ3dvK+LxOWTzcZjMVdgddNfmejMAViaN/Hx2DRBcJbMnV0gLMEynqWGaE0jO5Ke5uUlGPDMz0yvjRpyhDr83BKvZBYfdB6cjAJ8nCq+LOoVsl21GW2sncim2RTvFOj1w8FcqcN3x2ttVXCBIQBCV929+fgbP/OppAXw0oePzY6MjRmeAkssYZhZGYTJzP6lI85WSND3dvZifmVV3RktLE6LhMJKJmABwApNl7lMuG2wOC9LZlJjDHDObxYVMirrNZJj5gLqN/uSolLnP2lAts1hHQqoF/mAE2y/ZhaPHT0qqY/3GjWJw9vT0CkznXitgm0kzJXbsTvzikScwPbeAkTFqxC5JS5xMfBUApREO7QU8z9gBEI6EpLdrtZsxPTeBianzcDjJ+nZiYWkadqcJ5VIW4bAf27dfJBCcS5WtqmWx1TlHSZs3wWl3o1I0oV5yoZRl4RPwerxYWlpAMZ/HJZdcjF27dorVxmSdhj1s0zSAqrrM7shmpi4e2/6pV/7U00/rO+zbtw+JeFwMZoINNLDzBwKKIyi7cvbsMPrXb8JXv/oNPL3/AMpVuqBTa9WDG15xM5584nEszE3D5bTg3MDzF4DVe+75mvR5t2+/GHfe+XrNw+ZoRPsk152hhb6CK6k4qoWIUq2GotjrPJehlmyCUMl4DOdoRLi0gI62NgyfOYMtGzYgHAiqayCfyQqwonkRgS7uW4sLc1hamNccZDGERiyUMWD7OV/AAhOB5EikSddEzW6ydSkFRACGQBb12Pk745MTmF2Y1xlMaYod27ehpbVJEk0FGgbWapibn8NyPIYx6QgvSYPXZLWrq6jOolK5gnQ2C4/LiXDAoznT3tGj93/24CEMj46hraMDf/ye92PnrktRKlYwPTWNZCqFpcVFrR8C4PyePAcI9kxOzcmV3uE2gKRysSqgg9rrXCsb1m/AK264EUFvAF//zj1441tfrzlCSQTqPf7VX/3VBWmA/ff9CP3tTRg+N4QfPPAwgqEQ9u7agc62VrCYxjIzDduW4lkcfP4ofvn0AYyOz8Bu96JSM6NapQwFzxh2S1P+h+cMdS3pZJ9BSbItK3s52/QZA3g8MkXk2cPCFseec4TmdmTsZTN52CzsWHIik80ZMhY6sxgfW6QPecnOHdp/pJNcr+qMoX5/OhVHPBaTbJUhowXYTG44rCyIskDZhGuvugJdrRHUSjk4LHVs37Iedup0cz+jhipbtWnCWi6LpchuBZ5InBvSVy2XZdjDeaTuDRo9ZtIXpKPEQK8Y94SFNALHjPNYJGXBlGtUYFbVhEqJhcUasoWc2POlWlmGsJFoGLHlJUNDm69Xa4txTnMPSuUp5+RFgTqm0mx1wOKkbqwLX/7Sl7Dviiux9/IrJRdSyhUwcn5cMfD42CQ8vgA83iCGz0/gyWf2w2J3oVCuYmZuQcaBu3ftwM7tW2ExVXHs0CE0h0PoaW9FtZDH9PgI1nZ1wGExg5rKwYAPG9evQ8DvFVhH1iVlwajHn0ynkUimkStwzzQ6N/L5nAqpoWgUnWvWYGJxCc5wGK1r+5EolfDCqdM4OnAG8WwSdUtN3RswGaBoJBjGy6+5Hm0tHfD7gwKKadTLGqydGvx1M/IyanXigQd+is/9w98gEAjiL//sE9h75ZUiJxw9dhif+pv/hUQygfe8+/24+mXXG/IwZoilSjMmnqkse3/t619HIdyNaGc39n/jS5ILYf7FzkHmS5IJKtPYqQCHjUVxgzTyk5/+CF/5ty/9P5PBO1/3erz3Pe832M0sipsok5PAqVMnceTIUezevfuCgR5jGcYOXDdcMxzjhn+GAcrWVGxnzMFrUFeclaacZknWsLstm83p5wRfjQK5VzEN2fuci8R3jQ6b+goxxShKc89mEZznnTSJJZsDvOKmq3HP8w58eX/GSA9+y4Peye/a68Ubt8bw9JNPY01vD7KppMgCq1IA/394wepvrY7A6gisjsDqCPwXI/DQzx+rq3XV4VRywWCS4BEriAxI2N61HIuLlcg/8UQSiURKDDzKARBgpfkHk7NkOivGhxw4pTNKZpYFDlXSSwImjG5uMr9YvWULCFtLyBIDtl28HU3NLSjIbdKmQ5ysJbZtJVMJVEo5hIMuBANudmUQUgAAIABJREFU3P3W1wj0nZudQSK2KCdjJn/x5aR07kigSSQzWFhYUqv01NSEWpZsDkoXVOQiywC5o7NdjL/Bs2fh9nrQ0dujvxmoGfKyBuBpsFTJqjPMOC4gMytAEvViGdQ1qsAKRBtmVivmHNTUI5uMAWtzNCowiMENHwSTCFqo1eVFUgCN2/diPdVGq39DM5WveTGw2jDjMQBXA7xiwmgEUQZAzNeU8gWcOXMGL7vqZdjEZL9SEaDOaxEjgiYHmayYuwT8CE7kyBw2keloFQhAcyq/L4jJqRk88uhjYmJSIoBsZgKrbPtim/rZM2SyGrpNZBzXqgU4PG6Y7B4UaExiMaEl4ELIVsYl3VE0OQBHtQiXhVplHuSrFgyeO4+9e/diaXEW5VwcQY9NLMBqzSqn7AqDXSbRZitsLpeSs3C0WQ7AZoddTDBfKCh2cYUgoBjHdbGvebOX4inMzCaQSOUxNjGJpXgMxUpZLYRMYPvW9slplOwjl8MOl9WCYjYjcLWcScPCwI/gNoEvu1uAAC0GaDZD0EB6UZWKEmKuMbYTMiimeYWHzEOHBU6rBan4Ipw2M5w2JkImREIBpOJxNEVCSuQNd2yyOw2dqkG21brdaGrtgNnhwkIijWShjKrFBrPTi3imgKVESnIALl8IsLlRLBtMYwFkebZEmuCwWqV9SfCcxlicJ+FQCP1r1koSYGZqSomj4Vpfh5lioTRAsnIuGHqpMrOgUZXHc+E5vncj6G5IVzAYbxQhDKCPzJ/ir1u9nDQVcmqfIEjBPYCLkME4n+P35v0jq50gPxnCNLMLBgLG+NBojPq43DuSSUxNTsn8obe3S6+hrIDTZcgKEIiNxZcFsBNclGapibA7QVMG+EY7puFia9O4cM8yACm2qBkaZEwAtI4FupL1StasAaJyaGRSJE1Xg+nOxcB1WyyWxMokC5HJqcAUi1XXRkYhvzeTJv6SZBvk2kt2cEkJB1/PvY9gvtfvVcGG+xfbs8lkUUsfN0QCtGTnsrVvhcFFUzcyuFnD4Gek0tQXjqOtIwKYikinl5FKL2nPlPlJzdCKNuz86M7LL1JBJpdAMkmTpCrcHp8MDFmUIvhHPWO2PLINmOeCsTea4HMHxer2e5vgdAYQ8rfA5fSjXiVjJopopAX00CL4ODE5gad/+RSaW5qxe9dOfQ7fn8AHC1Z0uP/l009i4OxZ7N13Jbq7OnRmEFRuaW3G0vIspmaGkS9SO9om5jJ1pCnuQkNFv9cjcJDsGGOcKF9hQjabRJWmT5ThqJYkTUENv9aWVgFj8XgSqFkQCbegUjZheTGFcpn7oxP1GmVxqjBbXeju6cPwuTGYrXZs2nqRjFei0Wbp5soIjjqvDreh/Whz4Ic//DmOHDuF86OTsDs86OtfJ+MdJqmUxUmTMU/92oAPkQgLhh4BwblSGhPTI1iMzcHvd6NQzMBiq6JWL8JirqGnuw2bt2zA0tK8QCfq09FIhN0HnOME1+wWGopZUEibkEvVUC7WlVzzbCKrt7urE7t27hCYz5tJWRIy33lfCzky7EpaE2rzXCk4HD9xEolUGm3t7SgXCpibI6s5p/dgQZVMQsoQkNXr84fw1a9+U8BqrkgzNh+aWzok9fLUU08hHltU2/XA6f0ygPr0pz+N5WXqqlcErN12263o7e0WaKbChYoftOemH5uRvOtcJ9OOZy71X2lUKPY5gdUq6hVKzRDQMsx2Xnj+OWlVcu830bylUISXBptsgW5p1R6+MD+DoeGzGBs5j2ze0ICfm18QGMWirTSw8wV0tHdoj+Iadzlc8K6YgZHhZ7htV2TIw/iIjPZQ0I+Ltm1BOBhQqzDHjmfI4PCQ9AwXlpYxN78ocx4yCdPZArz+kNzcCRDSzI/Xx/d2usmIq8nwcX5hCdt37MJ73/9BtHV0ijU8PT2DWIyfMYuJcQJiZd3f9rYOPPvsszh2/BS83iA2bNygAgMZcywENfbv1pZmvPzl16kQd/+Pf4DZ5WmBqWSo8kGtW+q89nf04H13vw1NPhfq5YJMKdu7OlVQU0zI2Ina2y4PxidmcOToKZwZOC+mI81WKQ9BgLVeN/ZidhpRSoZ7epVgZz4Lt9eNQMgPl8elQqrNaUN3V7dML3n+8Hwhky0SimiuPvrIo2LbWy12MU/Zbs39lEz7AgGvelV6mzfc9ArJADS3ROB2G2ajmWwamXRSbLiJyTGdkwRwM8k8ynlKmXC+2LFpXR96O9vgd9kR8rmwa/tWfX839TTZabACQDH+slntYl4ydlCcwKId2/GXlwVWM0ZmMZ9nb0OOi3+zGC6pAnaMVKraY4p5w2CRYCu7J6plA8jipp4vF+Rcb7JZYHPa4XQ7jViX2vI0VVohCvA8Y9dPKpeHyUbgviyXe8ZxLFhzDvzTP/wTbnj5y3HFnj0w1U3IJNMYHhzG/NwizpwZUCxks7sxu7CMkYkptLR2KF5bWI5JCqyrowNUBGqJhnHk0HMI+73oaW9XfJhPJdAaCSGTjCOfzaA5GkZTNKR7R68CmtFxzaWzGWSpKVqpquhMjeGJsRF1TXDP6+juRqStFc88dwi79u5D16bNkgYYmpzEwMgI5uILcHrsxp5f4pr3YvvF27Hj4t3gQPGs5vHOceS+KSKJ9NDLcDpc2Pey3fjiswMYO3UcD3zuE7jn//w7Uqkk3v+h9+HmD30SvVsvxnuu2IjHH316JX6gZrRNmttkT7OD7g1vuAvv/Ny/XXjtE0/8Uuc/ySnqgluJpVngpbkT4yvGVh/92Ifxh//2A7Sv3fBbM7+7Ou149BdPKPYwir8mFaHPnz8vdjvlXvr7+/V+zMG4bzDG4Ov5Ou6lPA8an8nCLN+DsQvjH75egGq+oBiTcZJkn2gmbGb3AbtWVmw6V9it3H/JiObYXuj2YQFdplYVFWfZBcGXv+3tr0Pvn81fAFU/eL0XH3qFIUXDx+d+kcXnH6WXBvMqYOwzLfjSF76E7RdfpEIByQGrwOoqNLI6AqsjsDoCqyPwOxmB+7/7wzoBhXCkSYcf2YOlMkHVigI6mfiUyfiAmA40uJqdm5deJF2dmTQwiWalv1A02uGZGBBgZLBA13fqTjHo4AFJdiMffG8GzwYYYxZL9ZIdu6VlSaCXDFgmDTxneZiTpeF1WbG2uwUb1vdi06a1yGYT0oKl3ip185g7TU/Mwu2iIZJTFV1qCyXTKcQTMYxNjmNhYVYt4AzAWXmmURYr/ueGBlXJXr95k1qa2LpMppnX71cAITyALfqNJE16aVZD44ntX1VDsoBAChMmMVYZfcGk9i7+LoNrAqsMbuWEHgyqNbdRFeYXYHXcaC1eYdi86K6/mLXaYKc2QFQGPY0W7QZrlQEOGS7UNcrRPZSJooPsSIMJODU+IVCJwCo1uQiYyYXWEGkUy5ByEGRIkJWUiC+hJjdQZqiGsYjF5kRTtAWPPPYoTp44DZqX2QmsKlEn28OEfL6MkdFZw8SK7Xo2gk1ludvaXAGxuOha2xH2op6cxw07N8GHPEyFLHxOJ/zBMDJF4OjxE3jVq16F2ZlxZGJzCHvpqOpAknqNZBHAhEK5YgT8DNTqgM3lRSaf171tYVuTx615nEwn4PJ4pNlrEDLMYk/k2EVtsasNd2xyAiMTEwLeaaR2ZuAs+vrWqOXM43RKB5XmWvVyCQW2w/L+rxg9ERiC2YFq3WhrJ9OboCr/TZOjhfkFmRnRiIogqsNmhovas+Y6CpkkPE6bAbbarWqvnZ2dF6hDgyAy7WjYwGQ9XyzhzMCgXMJ9oSisLi9ylZqAVZPDhenFBOKZvAysPIGQ9B4XYmkBPLwWrT+2Fqudi4lQBsuLi7rnXLcEJ5rCRlC7OD+v+ctgXtIgFjMKBJOtZLwbIKN0lAk6eL0X9N4IVjSMjoyWdUMTmEm7tJZVrCDgTpYfGaTU713RA14BMLmSmDQ2AJiyGA9WQ25A+SHZu9Qi47yroykSFgjE1jUCl2dOn8Vzzx3Cmr4+MQaprUvQj0wnMuoIBpO9Sg1YglbUC+Xa4D5UKhB+4fUZIK4hcUBZk+IKe8NwXCajwkgYGqu3Eb7zt8nepgsuNarJwjBY7AKfZBRW+rVONfWcZRj46/BfbNiVgohRMKGkCgFZg43He0dTMYLG3Nsow8Ixd3vcaG9rQ8DrFdDAsSUrjuPM6y8WSioIcf/2eN2SpChXMjJuMpm5GMrIZhLI5cn8zQrM9Pk8YgBZrQTMOb95XpA5FUe5UoSfrL5KRcAZk22aeDS0Tsli5H5kJpMdZLbYEQ62wuUIIBhohs3qRjZdUmGC3QrVokXdCwRxBs6ekZ5qW3urAGPDkb6qDoPh4UGxxl544ZBc4Hfs3C7TChbfKINQq+dxfvQE8oVlNDWFVTBgmyA1ZsnSpo4ezxCyLakfStCYiTXb6/mdCFoKyKRJjLkGp4NdB94VENwuYLVYqGJudhHVMlk+BJ+pFVrAciwt5n4skYHd6UVHVw/8gQg6OrtVyOC9IpBSKdfhcPuRzhTx6GPP4NDhU1haSsPjC6OppV0dAmQtUcqAhQCy5jxeJ5qbo7rWGooo1XJI5ZYld+P1OZHNJeHx0nQvAbvDhO6uNrS3N2NmdsoA61lskQ60W2BBLlsQY69escFU9cBUdaFeMQoFBOk2bNigNmcCot2dXTqb21paVLxQNwcNY+huTXmPlc4HyvnkcgTpaYKYRCoZN8zqzGbptEaiEc1VTs5cjqZcVjz40CN4/ImnxdiF2YaLLt6B5uY2HDl8WAUY6jYuL01ibm5UIPzdd/8BqKPOtXHHHbdrn2b8YXRpGDs8YxgDWOU6pfaxFVVKsIg/XF/RN2chparzT8CqhcZmNhSyGQyeOSMWHgErMp/K7OAp5DUmZEvGYvMYPn8WZwdOC1iINEXV7cNPZ/GOBT0CZVwPRuxgl94zGa8E+sXeopwKuy1s1CinhmcZ/Wv7sGv3TjnQU6JpfGIUI6PnZdTG8acUSzZXRLS5Bb19/QJWm5pbMbewuAKIF7G8tCiQhFI0vkBIhUNq6m+5aBv+8F1/bHQCVH8d77GgPj42ph2ovb0Va/v6ceDZA9pDvV4/9ly2BxMTk+qI4f7C/YeFCjIrr73uGhRyWYGuDz/yc/z4gftfErveedtrccvLX4Ge1ij8DgsrcUilU2jraDdMJ7kWqA9vNsPmcCMWS2J8chazczEMnRvH84eOIpHMweX2q5tA7OAaWflWzSvGYaVKCf0b+rF+43o0tUThIbPa5dB3YeGLv8MCt85UbxDz83P48pf+FeeHzgsc4/7kc3vhC/jV4VAqc7+k1q8Tl+65VPe7vbMNre2tkgRgEcvhNNq/p2emxMomM3F5IYb4Ykp6w3ZKsxAkCgUFGIZ9bmzfukkmmF6nTQUH6mVyb+W4E/wlaEwQV0Avt6AadC8Zc0owSuZGLHNxbzAKk2QxqvivLgmuWwdC/qB0vnl/WEzJpBkPmjUuZpsZvnAIFba8pxLauzdu2qiiEwsMfD3PO7INCawmKK1D8KxUUucI4zjGrsVCDg/+7EHc+brXYtf2HcikMgKxjh4+JkOhublFyY1lckWxq802B9o7utVNxM4e7kE+rw/Tk1NobWrC8MAZdbtFQ0H4mEfQeqpaRWxpHq3NEUkocS1S+mHjpg3aW7jGaDrLvIUDRi3RHTt3YPT8kDQ2ac5Lw9BcqYzHntmPW1/3eoTaO1GzO1AmyzKbwZlzgzJu5N4aDHrEzN+ycQvcTj8KORJEjMIMC0H8m4QU7i2Mu8nW3PeySy8Aq5975+ux/5mDivNvvOl6fOgr3/81WPr4UxgZOY9f/OIXePKpJ8Tev+bqa3HrbbfhVa965Ute+9ST+zE5OYmf/OR+PPnk4wgEQ7jxxpux94p9kgYgqMkY6GcP/Bhf/4YhU8LHiz+v8dxr77gTd915F5751TP4wX33Ku6/5ZZXYc+llysmOX3mFAYGz6rThzJhW7deJLOuM2dO44f336d9pL9/nc6ttrZ27NlzGaKRKI4cOYwf3X+fJGsu33MFrtz7MuUJR44eEht8+8U7sGYNpVVOY3RsBJu3XITtF+/CwNnTOPTCQQSDEey5dK+KEg8+fD9OnjqK/rUbcfXV1+MVN9wkaR8Wu9/+jjvR8eH5/5AP/+g9EfyPryWxmDYA48Zj+rMt+Oq/fhUb1vfD63JhZmp6FVj9naAJq2+6OgKrI7A6AqsjgJ9//7767MwsAqEQItGonKxpJJ5I58VOJShB9hlBNunlJGg8kkSuyCSUbfZxaRzGYwkBqgQ/+HtMwFkpNw58tooSWCWwRvYeK5EVAasEK8jeoZtjT+8aGUkQPGGQyGT63MgoxicmUC0X0N0WweU7N+OWG6/F8vI8wmGf9DYZ5LKFnmyB0yfPwuX0qoWMOqtioohVZ8avDuzHmbOn1IZCrZ94PI0iXVjZcmwxY92G9ejq6RG4wsDe7fWqNYqVdLbxMcAl2MHv0dBSlYEUwRGTYVwjpg4ZfCuO6mpzphlYmdVsmwJQJg804yHzi4k8x4fP8bWGFpNh4iOWzf8DWDUAqV+LvL8YWOWvCcAqFtSCx2o+f05QtfFZA6fPyK18y6bN8Hu9AlUbFWcCyLx3TNxy2YySzkR8UUkgQXKym+QDsNLC+p3vflege7lKBh/dSQlYGm0+C0sJzM8lxCglYOS08/saiYPLH5GcQNDrRnc0iOzsKG7btxOuShr1fFram3aHG+liDedHx7F9+yUoF7MwldIIu63wu2xILMVkkkPggZ+fKRSQLhTg8vmQSGXFrmhua0P3ml546Fw+tyDdv6bmqPQ0VZWvAQ6PD+lcBc2dXXqfRDqNpXgcuWIBgVAE9973A80TBtLpVFIstxuvvwGZRMJoz7ZakIzFBEa3t3ehWGYbe0WAFyvvBOnI7iaow6SVOqpuhx3yqq1VYDfXYKYmbrmAgMeBgJfAKwsAfswuLqO5tVXAHEEMsgy5ZgmsjoyNo8oA32KDxeGGwxfAQiqLisWBg4ePoVQzoatvHTp71sDqcGF8cs4wpKOZhEByMmztkiSoVyFQtZDLKUEj4EdrsaXlRTFZCcwxeRDI6LBjOZ3UmBBI0fxjkUEyEh4BqzQD4pziXtBYC2oLk3apIWmgMkKdGsCUEKkKGKSpF5MWgpuUT+AaFhNUusVlySowefT6fTIZ4xjLITifQyIeQ1M4IEBEoFW9rns+PDyCy6/cK/YfTcSWl2MCPJqam5RwhyJBAQX5Apn5MbXIp1Jp6ahR8zSTJXOpaJhXrdhCM7nl4ieAaDCJjWIKCyza66Q7awCuYrw6bNKNZgLMB9ci9wuBUWwPJmBM53RpoRnFLVWMViQT+G+ueY4fW1Fl7tAwrlthvvNauC2wRZ5M1ta2drS3tor5ye9GKQsxlckGoes6dVmLNUSbwmhqDsHro4t2FanMIjxuthka2rBkyyUTcSU31TJ1V9mO7oDfxz3ShHKlgGyR2qR00zYkCDhfCOBRI5V7SSQURjTaJJ3ufJ46wUz6m+G0++DzRmAxu5BOFcQWYyKfTVbh9fiUEHPMmOzRdIn3njqr3CeHh4fw0MMPYOuWLZIM4Ofu3HkJOrs6cPz4cfh9fng8ZoyMHYfZnEdXd5sKBqdOnBDTKBwMCmwmqEH2K8+TZDIGE5n1dcpQENGoKkkn+y0U9mN+bhytrVFs2rQBbifbrK0C7SiDYDHbYbNR+7SGeCyLxaUEJibnkCtUxWJ3u2kaZeiuEsyiTiDnAc0WK1ULDhw8honJJYyOzaFataNGgDZdkFEfgRbKARDkoWkYydIeL8cmj0o9D4fXDLffCpuT0AwlHMwoltJiIlutNYSCHrg93MOLhikjwRW3W6ApAYN0ijIHNphqdkQC3WhrXgOfJyTmNMGKrs4ureWmSERyNmQ8tzS3YmFuXkl5S1OzZERovEY9VQJWBFSDAbJa7UaXydwstmzdjJZm7v00siQw4BRjm8BfMBTGufNjOHDwEI6dOCXQhUVXGu4MnB3QOUVtcjqds205lUpg69bNAikIqr/yppukm8zvZRRzuYYaTGnDMVtFCysdwqm5uKKtrtfxdht6lJRhIcOJutP8rFMnjmuuEFimfMToufN6nuYoDAFiyXnJLnCvTKbSaO9o1z5LyRKyCpcTCRWdeK5qrbOISV167gtkc5kMRhrvA7tuCEYPDQ1h+/Zt2Lv3Cp0F/K6zs9OYnJ6UmRrb9m12p5j0ZEVvvmgb7E6PjFxSqYz2UUoaEIzhPeE+uPmii3Dy1BkMDA1j3fqNuPOuN2BgkEY9VQE2Kvhms5iemoLdakdrW4vuOw272CrM82jv3n36PxmqLc0tWo+MEwjEXHHFZVhcmBeIR8iPwCTBQN4LrtFYbBkkureGg4j4aOTEAk5dbHRqQDaAVTJwWaBlfJYtEHwt4Oix07jvhz/B/AIlShjL8B7XDM1xuxkWm0XXQV3Vfddchb0v24fOrna4vG5Y7TQUNRzX7XbGcwTGyNJdwODAAH5w731YmFuA3xOAy+6G102ZDZuKinzfSq2sghQlQ1gka2qJINIcNeROWprFZmUnlNj9jBOqVa2PTCKLpYUFuOx2TI2OwcoYkF1QBM37ehEO+FHOZaVryrnHTgQWsSidQlNNxikax3gSyVgS6RTXM6UXjGImN2KSALgv5PI5fSbnEve2SqmiAuK2TVsV3/PciC3HsLQYM7Q0QyGUUZUpGbVTT549ozPu2pdfB4/LLUmXVCIlFi8ldyjLMzk7LyNQgpOUucjmclienxNTu1Qo4+63vRUXbdmq652fncUjDz2CifEpAfJLsbi6m1j0jjS3wusLqbOIK5JmldzrU4m0TLzmZ2covqmiu9/jlBFXQnIkWUTDQfT19ei7Ueu7p69XADC1qBWLqPurqD1a51WJwK1RhOK9Hx4dxbmJSVz3yptRsdhQNtkQam6Gy+/H8Oh5pDMJ/W5PVzvaWpu1x6eTLPqyAELg29AoJSuW+0mDkckC6DXXXPESYPWJp54Rs/366659CdD5J3/yP/G3f/t3uOWd78eGXZdLN/a5h+5HbmoUZ8+eeclrP/nJv8bHP/7n/+G1iZFBfOC9H1HRiXsIz0fmGjxP3viW17zkPR556Al1yT333EH88fvehZ3X34yrX/dWxRaHH3sAT937DUkE/GpgWM8/9YNvXPh79PABBNp7cNM7/ggur08/u2jfdViamkDh/GlMTU+haHVe+PngCwfw86/8I3buvBS+tRux+bKr8KUP/j7e957/iZ8++She894/BUHn//Wpz+Jjf/FhvPvz/4YzB5/G+KEDGB0dxt1/9XlEWjuwPDeNX977TezbvhPXX3+ztFbf+rY7XgKsfvr2AF6/xwmnFTJq/f5zBXz0/uRLgNUHf/wgwqGADNxo5LvKWF0FP1ZHYHUEVkdgdQR+JyOQmJqu0+2S4FK0qVlgWLFSQ6FSx/C5USU+TIQJXMhEikBHnjpvVQwPnYeF4IWLPythaXEZC/NLWIovq/WIySbZqHw921cYABuumExSDVkAMqoCgTA2bNgodihBK34OwRSCUINDQ5icmkIpn0FXcwDXXbEDv/fWu/DkU4+iu4fO2jTFsagli9qPgwND6O3tl/7R+PiU2LVsvW3raMPA0Bm1jEabImpXPXb0tFyHqcPZt3Ytdl26G+1dXVhOxBFLxGGlzpZczA2HchoEEGCVhMEKENJoyWZSyDFsACUEldhGT6DEzoCHmp0+GnUYekhMTghkyVBhpU1Guq2VksyEGqDqi8HVF8sBNNiBLwZWf5PFSqD3/PCQHFrJWGXyxfdgqxjBmJFz53HLK29GwEfphIqCcd7LRvskr1MO1JmM4ViajCESDInlRp1dMmrIWmXr4I9/+jPDZKpm6FJarRwnA4QcGZtFNks2BjVgV7RDbQTpaYIQVctYxO9Dd1MQldgsbtqzFY5SCh5rXe1xcTKjTTbj/SsVdLRE4aMfQzYOsFXLRWChaLjNlsk/MsHOdmqXE0uJpEyv/KEw2js71TI+PjUhFhNBEo4ZEy22aS4nM3B6A3D5gkhmskrwHG4PHGwphQmD588pyaMRy9DwMBhe79u7T0k2mYItTU2ILy1hcHBIhhP+YJPmEJNpMRTlgmoTIEF6GIkeZLDUaYJVL8NtM8NSI5BZFWDM9kCb2WKwbGsmBMJNWjcEOGQIFQhgYHgYU7NzsLk8cHr9sHv9sNBJuVLHiYFzePTJp9He24ctF18Cm9Mt5hzZTQRGtT5XTNPIiKG+G4EWJsAE56iRTOZNVa1nBOEqFxgx/Lfd5cBiMiYgrTFPDeMCGmbQrdxowyVoSzYbx4FlAI6FgNYV5io3NklWcK3YbUpSo01N2u+ozclkgfeNrGEm/PMLi3qOiSGfE4uUxZMV3dNCIQNLpQSf1yWGL+dqLJ5CKpPDm9/yNmzYtBnnR8dw6vQZvdfMHAERspLZst2NzZs3oKenW+ZATEQJFC0uLMl9nLIi1GMmIMbknfPbMI4zdBrVZkyGLhlolhVTuhV9R4LimUJemnkcD0NCwBgPtYPTaddJtmR9xTTQaE1WoYXDSh0yAuHMSs1sXSZ4u8KQXXHw5TUYMgQGw5LvS0CSgJDP7xUoTd3ExXlKvMT0f743gcAtF23F5i3r0dxCdhPbYFkIKqHEpNRJDU0TFhcXpEGaiLPtvyJZlpZm6mQS4ChgORlTSyNBCCb7/J68t2Sv8v5Qg46MMN6TcqmOgD+CaKgFfm9UwCoZq2R+UjuR7fH1ikNnCs1JODc4ZmwLFNuX8hGVEiYmJnDy5Els27ZVEglsg+W5QrbfwsKCzp5CnvM0AaeLUgXcPOpK+m0WK/w+j6Q2+PpgKCDDQmq20hjM7WNhEMjm0ogn49Kw3bipH6nEkthMBFN4H6jrRyC/RPNEC1nJlMpJg8NLZt3zh44hmcqjf90WtLX14NALxxCLp3WuEETvX7vUFuiAAAAgAElEQVQeXV29GByawNe/eS+amvowNr6IXI7anDQ9tEt2hcUpfhYlIKh7yzGv1zn/iiDJ0e4Fgk0euLxk7mWwpq8LE5PnUakSbOEeT5dpq0zFKKNg6P5SLoJs1bwKCTZqdFZt8Hvb0NHSj+ZouyGpkaAcj6GVJ21rkxkBfwDr161HNp2Va3ZzE3VAyxgaGMLV11yDX+3fD9ZOmqLtMJtsYh2xZXrrRZuxZdMGaWFOTY5rrq5bt1a6zxs3bZZUSSyexMzcImbmF3X2zs4tY4at6ksxsfbJHuX3mJmdxpo1PRrH9evXY9u2iwTekbHe0BtmIZCFjgaLT/sV1y+BVZqUic7KtWNIufAMVoFjhSlOG8apiUnprVKOZXJsHIeee06SA709vZLDmJg+j3hqEQ6XHROTkwiQmRiOSJ+UXTNcb60t7dpXGEdxb82v6NJzPyfASnCskCsi6I+gkC/j2LHjuPzyPZK34Pdjq/D09BQmpyYkK8DCH8/pUDiC7p410qft7OxSwZNFGcZt1Jd/7LFHBYQS2Lrq6mvw2ONP4sSpU1i/fiOuve56PPL442hpblfHkM8XEPhGhlwoHNJ9aWvtEChO6SDGMv3r+jE/N4+g33eBHU8mMffB619+naHrrtgvi+WlJRVz2B1ALdOZ6SnYzGb0dXegu60ZlWJBbMpwU0R7JmV6yCCWZjrBVRr62Rwwmx0YHBzB9++9H4ePnUQqlYXbFZCMFQs53HeoR8uiEQvpt95+K2545SvQ1kGpCVqTEQgrap+3krlZKOo7PvrIY5JWSMQSQNUMp8UJO41PTVbNdcqYON0Odbfw+7EgQWbsVdfsQ6FEJvx5Ad78nC1bt4jJysI5C+4ERC1siU+lEQkEMTM5hUq+gNRyDHOTU2gKBNHb1SndXhYWS8UcxsbO4fSZk5I/2bfvcqzp69G8JMP+1MlTAuNpJiT9csrxrJimch6wWM2fkQzBsyOfyWsdXLpjN9auXSuWLq+FhULON3a+nBg4hZ7+tZian8WxUyckm3DF3n0yGsulckgl04rR1/SuRTZfxKFjJzA+NS2pBuomswhhrtXx5OOPYduWbXjN7bdj3dp+yYJwzXzvu9/TeckCzOJSDKPj45L2CUWaUDeTqW6GPxhS/uFx+2TaNTw4pPPOxMiLxVarBT6PA8VcFu2tzVpvGzask+TN0NCAJEbIlJyZm0Vnd6fAb+7ZVmsd54YHEA0H1D3HQgBlFAbPDcPtC6Bv0xZkSzVULXaEmlsQCIdRLNP8ywe/l63tBKgrMqoqlUzqhjOkhowcRrJYNsM4kp1Q7KS4/vqXvQRYfXHi9psM0k/95Gl0b9yKE798FMGWNqzbcSn+/h134PCjD/wHtulve+1F7W247VV3qAhg6MkbXT9vuft1L2W9Pr4fkUgU73zX72HDTXfgxre/GyefMczlCJL+6Aufwb2f/aTA27d/6h/UGbA4OYYf/uOnMX7mJD7z0AEUczkMHT6Ans3b5KvA6yZAevWdb8Uffu4rev3c2Hm93/CR5/EXt12ln73ni1/Hh6/bgZnhM7jtPX+K13/kE/j+338CD3/lHxHp7sNnHz+CT7/5FsRmZ/Bn3/qp7jOlFCibwBj8ndu78PnPflkFoze++dUvAVbHP9uCL/zC6Mjj433XedDzp79mtJKxevCZg+q6IytcRcDfSTa9+qarI7A6AqsjsDoC/+1H4OzhI3W2ofFB4yjqoFErtQyzWndY4WxraxMgxmCM7TZs0R8fHzf05VbcsCkXQLCmqalFgRl1oKampxVIZXNltduzza/B5GRQSx6W1+tDJNqEvr4+hKN0Ns6JdUQmBrU7+ZlkQ5QLWXgsVVy+fSP+4G134cDBZ7B+Q5+AVQZfcow0WfDc8y/A5w2o8k3WKoM2mm7MzE0pWKVL5q7du8Ty+P73fiTNMH5ftoZR42v3ZZdh5+5dcJPZuLCo62FVnuZGBDWMlmCb2DUECMhGIfOWDAICqwxoDT2istinBBbYZspEgyA1wQCaJpD10mCOyixHOq4GKEWA6bcBq7xPv6mxytcaCaRhXtUAW2k29O1vfRM33HADujoZbLYoWcxLRzeHuZlZ3PKqV4mRI4MqAqvUtSRQJoMPau6RmZxDIZ9FPp9GNBSWSRmTZCY9NKs6fPgIRsfGYbfREIpsPYJGZJOZBbgPnyeLbKXFkeCRjQAeW1pzcLrJLHQi5HGjI+hBs8uMXX0tsJWSMFXyapVvWbMWfbsuB1IZPPDTn8FcKcBrrsJZL8HvtMBhhgImBmDU/6IZgtXpxOziEuxuF4KRKHr7+6X1SgCNTCZqk1H3ikAWvzPBc1hsapkn8zOeSsNityMYicBid2Jybk6Veg+lIWiK5TJcg48eP26YCghoMEzJGNz+6tmD2LFrD/yhCM6fO6d5z7lB9kc2m8G6tX3IZVIo0wgHTBzMiPpdsJG5aa6r+m6u06G4KjMbi8cPl59GazkVJAg0Uvv1G9/+NkYnpuEOhMS4dQXD6CRIs3Yd7vn293D4xGm88tV3YM+V+7C4HDfA8MKK86pEZg2dWSVHZsBOfTmLSexszgFqmTVa0gm8k41KxmwqmVILYSwdN/RqVwBGgaYcy4brcrWmpNnlMPR6jZbBwoqzsSEJwPlqzN+KwB4yoAis8j2Z+JJBTtMy6siS+StTKo7Diqst7wMTNSbgNFqhhq+lVkBXB/XzwliOJ3Ca+m4mK97/wY+IvTw8MoKpaTJ3bTBJI7YqTV0CudzfCCQ7HHa1Jm7dtFHATUtriwyyCBDTiXlmZkaahNRuJbNH+8OL1iIZjDLqW1mTHG6S1Gocduo5KjE1jBrUskyQe4WpbjCDySikPh9dcdnub4A9fLCFXOCimWvN0EzmPsIxlMO74FtDroQ/o04gk0G1lVLzdUWbr5A3JAjmlxJKyIIhH3rWtGFtXye6e9oQjRDUqyCfS4u9THAnQVZ2KiYTQK/HjnDYo7bzcjmHhcU52F12FMrUiKyLJcTXMemjBACTeq57tr2jtgIodvahtaUbfm8YVhOLTWSE5wxWfNmM5aW4WG/8vixIETRrzJuGEzHXXDqTVNtrW1urADyyZAkAEUxIJmZgtqYQj09iYvy8QEI62xNYJZMln8mISUktxZaWKNKZFEKRADwet8CYeGJZ8hAcy02b14vJmknz/9QYDQssY+GMbfocXwLJlO8wtMN34sCBwzgzcA7RaDuiTR3Y/6uDyOUrMlqKhCMYG5nA4cMnMDIyDYczDK+nDSOjC6jW3KjVHJhfTMLuJNBvQyyxLLkCp5NmJyzeFeFyGyzVsikHk70Mm6MuAJVu08uxWThdFrhdvPfUj2XXhA0WqyHbIc3AWlUMSQEuNLMssu3Yg2KOhYWqgKLL91wm1nM6mZbBJedTS1Mrrr7qahx49qDm4vj4hACdvVfuU+GGoPPQ0HkMnh2B1xUQEPvULx/HlVdejlIhg2PHDsPtcWLfVVegd22vNP7Wb9ik7oNwpFkSRdRThpnsR56dlGyoqM2Yc4k6uufODYmJxnOVOrmcAypSSBeWshsrLHKtEc5947zkeiRXrmai/I2xB3INcoURWGWbMQFAfgf+e2JsXJI5LFLMz83i3NCQCkhBfwB1EyVoMjA76nB6HNITpnEXiyy8DgKmBL062rsUU3EPJSOemrm8Jr6Gc5FxQj5bQHO0FQ6bC0ODw2K+dnd3am2TcZ5JpxRrEB2gBAwlBah17/VRZzqK9vYOdeIwHiKDlKDhqVOnZIilNt71G/Htb38XR48dQ1tbBzZu2qIC3e5LL8Ou3ZcKpGWXEH/O+c6uFmrdc3x5HhEYPXb8qPYWri3JIdVZDMqpI+ZDH/yAAFhKqlQpAaXCE4HPksaL3z0SDKKnow1Bt1OSFixMEogm+EpWGgvwPJBYQ+KcZNeKzxdCPJHFY48/je9+7weIJ9Lw+8NwOtzSVWUxh+An9fYJor7mzttx4803yg2e5kxkktqdNn2PxcVlnD57FoMDgzh5/JRYjE3RZoGryaUEPDav5gkZ0LxvkqjR9KnJRJWf874PvFfaotRUHZ8cRywRU/GFHGhqVG7cvFH6x+ZqBQEWPWnoWa3BUjMhsRjD1NgELFWgKRySHALP3bHRc3jo4Z+JgZ/J17FxY4sKKDT+TKey8HnMklrhmcxujaYmg5HJuJzsVhaRZqZmJVfEI2BybEJ7b1/3Glx+2RWKTzifvW6PGKm8jz998EE4Az6k2c2Qz6KtsxOdXd3SgF6eX8L01Cy83gA2btwq1vgzBw5iYnoWTq9PhWYCtFF/EI8++jDW923AtVdfi507duheD5w5iyeeeEo6vB6v1yiWzM4jm8vDaneo843GudxXOjq70LtmLbo6enHfD36IVCKOUjEvzVW3k8VZILa4oHifhSVq3tvsFgwPDaJnTY/OBVpB0gRLkgjlHLZsWoflpXmE/B6xFblHN0WjiCWSaO3oQLS1nXpRaGrrQkd3r+QnGAM0Rahlz32A5xTNxch8tyvulUEYi5cy1GSBix0ABWSyGYQjYVx+2S4Bq/5IM1LLCy/JMRvPUWOVD76OwCXZonx85dgkBp9/VmDlb4Kwv+213/zz9+Dzf/9lFVGkwS49dBPuetOrX/Iejz/yjIDot9z9Btz+sb/D9LlBfO0vP6jP/fPvPIDW3rXSfm0Aq198z9suXBd/vn7n5XjbhrBev2brJQJaDz30E10rr62QzeIj1+/Uzxtg6r//xQfEXP36YAwP/J8vCLglQNzSswbz46MCXu/88Mdx8x+8T+/N37vj/R/VdTQ+h6Ar3ydayOGaa27AW+9+KWOVwOmLpQH+s///4ue/kJkh59QqY/W/PeyxOgCrI7A6Aqsj8LsbgYnB4Xq1xDYqtsCSKVqixaocxumeTkMUgqoMhikLwISFjtvUsuuiEUCOyTQZZAbDVIZHWbI8LUqKGBAvLC7LtZbBLN+H2lPJVFLsHpfLI401BimtrW1qbyIzgmAm24/YrkqzB6fVhKjHhqt3b8PLLt+F557bj+6eDjQ3h5VAqq3RbMEPf/hjXH7ZXkPSoEzmA6TvR6ZqIrWM9vYWsdGoBfr00wfx9DPPCqRhSzUBD5o47Ni9G/0b1ov1mGYrV5ZmCYapF6+Ln0OGo4wuCJxQn5KAQzKpxI9JEoFKghkMlsmsEZjAVlKXwaKjvqbhzM1kzgBkJCvAZGKlTVhAy38iB9CYDRcAm98AVgXQgglJBgNnTmPNmjViLQjIpSlExQBxmJhSqJ66hwS75OzJRI3M1jqMpLRUlnlVvpBFvWKYlyQSabmTMvk9dWoATzz5pFyb6WxdrZlgZqu41S70aDmWwszcshHwUaeLZmZ2siHzAtnMZhc8Li/8dhtaPE5cvKYVPQELzIWEwDEyPgLRZvRv26Ekc3J0HH63HT5zDXYCr3TuzmUFFBAMY28szV8KlK2grqzFgvauboSiEdjZglmtal4TYJKmcLlkVK/JrinSJMkEL5266bwqpy0bTBw3MnTtdum1mqw2ePxBfWe2xmVzNN+YkiEPxzhfLGJpOS6TBP6bLZX8rmRWUjKDGQ81xGhrZUMNFE3Q/Pa5Ya4VBKy6LCZYTUzyaRLlQCxXRnt3H7I03iDzkwzbWAJf+t//GxOz8zBTU9PthdnpgcMXRKC5DYOj47A6Pdh77cvRtWYtlhNJuNw+1GXsZAiBGpxHg+VIcI8PzmsquBkt6NQeNKvF0GG1iQ1IIIbzmQNXZNti0Wg/I7OZLuMEE8lWIVObSTVBVYLX2bRhKEBgn5IShq6kocXIZIXzn2uEjBK2o/JBxiG1QMlY43rhfkDGLu91g+lNdqBa8M0mMXjI+PXaa9i0vg8tra1qPTz4/CEEw8346F9+HKVKDafPDirBY7spgVUTDSjqNKCgq3BB+xkLIWR8ci0I5KTeIrV1aRhEMM3v1Z7IllwCJA1QNZ3OYHlpWfsg1xvHk6xsGqHVqY0nBqpZ40tAwABgTSRoaS4avlZsQzfAUa1z/nxF51ksY5lNWQyWHdGHxg2lPMiK2d4FjVYZsfAlZByzfZRjbZhJ8HMFPMn8rYJkOimHbzJ91qztQv/aXoSDPnUEEDCkxEspT3NDmnyReQz4fHb4Ay4B2sl0XCzAVCYp7VoCq3TNJlteDCiOSZXAngumugVdnb2w2dywWV2olckptMPrYVJrk+ZcMV9VIYvXTEBdoDolRFxkkLmM+5XLCsCamZlCT3ev2GkEVwhmEZA3zMAKiMVHUSwtIZmgdE0Ma/vWYG52llCb5FoI8DBBjkTCMqoiw5f3hPOA4CrvFQsKfJ6swFQygXwug57eTridVuQLGWQySYRCfhUpFhbm9b17evqwHKdzeEYMVprjnTx1Vvqr1157HTo7ulWUGh4cwwMPPgGTyQuPuxVD52axuECGM02t3KjBimikCQuLC6oBmc0EQ5MwW2oCtgulFFq6wjDZyiiUs2huCavt32SqoG6ilitBPrJciwKhya7i/keghecZ9y8WKbj6c9ky6mUacDlRrZCRDn02QQkC960tbfB7/ZibncOu7btw+vQZ9PWuxfT0LKYmp9Ha3CY2Ls+eocHziC2l4bCRRWfG/NwMgiEvXnj+AJLJJdjsZjneb71oC/rXrcO69euRzubUBs79irIsNDBkEYDgPNngZMVyLnMfp4M5dSkpIUJwj3sTwUsWN7k+Nb9JUJVpG2WDCPJxfVXlHF+ps5WX64Y6lgYTnH9YxOCcp+Gcx+XC4UPPo6e7G02RqNj83Neo7UuwiqaY2WIKqXxCGu48e3kN8wsLOk8JcLKYzMIT5TlYyGVnDvc/A0OkW7tF+w3bt30ev1rReT/4es45qeiWuDflVLzj/Dac7il7ZBHI5fMH4HbRzZwyKlnpQbMzhHFXMBwSy45r69+/9nW88MIL2vvIRgyEwrjmmutwxZV71QkxODSMQy+8oIIj5ZH4HchG9rndWFyYk94igTOOP6+P5weLr7yWy/fswcL8nMBIdSUUSkhL0iWL9rZ2FaWDPr/kfyx1Gt1kDGmkgE+FJhZkJHNEY0rujWaL5Kmo155O53H4yEl88V/+VTrMAX9YJquZfE6xltvjErjJ9XvHna/BTbcYwGrNXJUWKOeEP+jH4OAgnv7lfo1Ld3evAG+eQ/t/uR8DJwcQdIWwNL8kUJkazizSUK6G+1kml5bm8gc//EGxI8laLVaKmkfzS/PSWOVcpJZnczSEJharOnswMzENFzV1rU5UChVkExmUKerOzhg7W8xrGBo6g4d/8XM8f+hZ6Yb6Ag7MLUxjbGxK0lttrUE0RZukYU4guq29Tfqdw+fOYfvFF1/oDOvq6MT87Bye/uXTqJVrCAVCuO3W2+H3+HQuB7w+VMtlPLP/aTz5zH7kCUr7PIi0tqCzt1eFY7IDA74wRoZHkUnnsKa3H2arA0MjY8gVy/Byfy6VEV+MwVwz4dDzz6NWrmLPpZfiZVddLcD1oQcexNmzAwaD1mLV67m2WSxht4l0lQsFGU+yoNLZ2aNC2pNP/hJOO02hCMyXYLMATqcNFhPPehYaqYFtlq4tY3/Oa45JtV6TVjrjA3aysZsinVxGUzgoEyoW9clAZSE12tKKaEs7utf0w+0LyUSLxquc64x/Crk0/B6eaybp+Hu8EXUiKVxcmadcn9Tz5f/tTrsA3ZtvfIWAxsTiAp574EcvSd723PwaBJuaBRxu2rIBZ08PXmjv5wu3vez6CyzQFwOr27ZdghMnjv7W1977nZ9JJopxFNnblLi48w23vgRYfejnj2uMvvSvX8R3v/ctgZhs0SdhgMxQPl4MrN7RYsKPf/QzvPo1r3oJA/e+e+/Ha++8/SXP/XC+LvBz8IkH8Jcf+wTecvebXvJzgqmFbBp//cab8b3JAr71qT/Fm//ib3BXl1OgLh/8WQNM3X3jrehav1n/v+K2O/XelYkRvPb2u/B773zDfwBS+TrKAJCQwMdvAq2HDxxWpw1NZ1cZq787PGH1nVdHYHUEVkfgv/0IDJ0cqDPxYPLJ1jEGHOpcNVtWnEap/WcAcWyDYuso2VLnzg0LFG1ooTIQpq4iX0e2Ayuj1P1xe/0olKqYnplTVZ0ACIELtisRkI0txxVYEThgQMMETmZZ0kssqN2YSUnY78EV27fg1mv3Ib04A4uNFXsXgmzZCXglwk984eMf+zje+MY3Y23fejEqCW4ODp1VNTsU9SvpJauFLMOFhQSWY0lVqAmY0UE0lkzC42c7uBdOjwehpmZJBRBUYWu74WRO4xpqpjqN4J/mMQ6DiWHodxmgKwFJMmpampuUCJElRk0oJvsEBgh2yK1bkZrhGdUAVV48MRtAaeO5F4OwfI7BVOOP3moFWOVY03SDLK8GmMrXEdxg4rd75y7pfRI4a+g48t9Mslmo5zWTQcPkm8FsOZ+Xpl1sOQmLhW1nBTx74DkcPnIEzS1tSnyqVbMCaIs0NU0YHZtGIplRG7zYe0wiQdpeQS3iAO9tED6bFSGbGVde1I9mWwm17JJARrVo2hxw+sOIJdMyFXEzgaqV4EEFHptZ35FJkZhNVhYFHJKzELBqtaKjpwfRlhbYXU4lsywMMEklWKbJvgJgU/eXSArNPQiY5mjGxoTX6USmUITV6UYqn1cAbnO51VrPP2wxJxvUbGb7t1VgPpPBqokAk8EuovyC2rSrlDcoweN0oM4kz+VEgCCRuQafnUYeBdjqZXjsFhlzMbkg0zJZpHu1WewO/iFTifqt//jP/4zJ2Tl4whG4A2HkK3XECWp6A0jkC+jfuAXbd12KUFMLsgUC+x6wkCJTtZXiAIEG3ue6igYG81HiuJzxdKQnU1XO5b9mTMosjf4YbK8k05QJfDyBRCwuMxO2fxKA5e9yv8imDd00AqxspWexQUYtFWrQGs7KLDrw0XCc5VpbWl6C3elcAf2NVkwCqwYQabA9DZk5zlsCJybUKwXYazls3bwOfX1rcW50FA/+4lFs3HIxXv/GN4kBPDkzh2Uy7nXPbAKqDZkSQ/dVGohVApicq1WthYZbNZOn/8ved0fJXd/X3um9bZvtRbsrrYQkhBAdhADTjG1sMCbujuMWJ7zYxr0kdmynuSeOk5ce23ECOC5gjDEGIxBCSCCh3rf3Pr3PvHPvd2aRiPOc43PeX2/XZ71iy5Tf79s+93MLWTGcS/w6PTMlNkxbW6tCscjc45p55uRJTE/PaIwRQGEqXZGSZFkAVAEExkMV8mK+87nITDUNlbJhpHH8WavvkyEZijbnHK+CpSuYqgHBNfUVfFUFaatMeIJGfEyyDAnYah7y/8hHLRs7AspjYS0jm0kil0+itbkRawf6JX+m96j8AuNxNX6IDTOEjt6qzB1yONg0qaBsKQpYJXtMymt6bi8tiLXM4pprJJnIfq8fLqdP94dM1XKJYB7DgLjXWIUTs8jlWOXepIZFhinkSxqLZBM7HS6zL9FWw2pDKpWQyoHgE5nNBMa4pxDEslk570dgsSSRzzHBO46e7m6MjY7KRmSlkWAh09Nh2MqhgMY3WYJi33o9knOz4cewKgbcEKz2+wm2uzE5NQKXi4FvThRL3OPmtd4QwKbsdXpmHuMTM0hn6SlKb+CQgGV6gvO9j43M4NDhMzh1egJr116Mick4RkcXkUjQQodhjBV5YJJVSzC1XMohV0jC66WnNxs+RXT1t8IXdskGgFYNBTafvGSnsrEDuBg2ZqvoWhF4IJDMcUHGHucfGbFFqRRKSCcrKOSsAn0j4TrNO4Il9L4lU9XvCcgiw2G1o7m5FU67S0EqBMIJCnJN6ejswvzcEuZnYogtp5BOUvlAr+Yy5mYnsbQ0SzdEpXv3r+3Dli1bEKk3QJ/PH4TF6kC+WNG/KY039iWckqYJRECcawKXLYItHCMcH9zz6B1sGKpleZdSdcJFi3sRx6DS1CtMn686JdM7WY0lE0DJNU3+p1ViP304yVYluMzQKTYJObbZMGOPtWQtolDJK0hJ88lu19pvGkAMhzLJ4WTDctshw92whWsKFTPPObOdNof8TfkYbHbynMEODwFMqWHo4V61V+J+a9ju9Fzn2mL8nflcfK96HnrG+3wCPglCPfPMbhw/cUIhVlSbkPF6991vxHU33ACvP4AXDx7CM7t3ix3Z2d2j10Ef9rowz09k1lJN4tU1YrPN+MPSR78k+4TF+XmdM6h44bXg2r+wMIf+/n7TXPb7EfR6aRYkQNYfYBAcLXlMd4mvl+st91N5VXNNYPCpxY7RsSl8+MMfh9cTNJYi3BNpb1SmX75NVhmwA6989S245bab0d7drnXNYrfod3gtjx8/jmPHjivAtLurB3WRBqmnHn/sCex8bCfyyQIWpufEWKWlCYPxuLY2NETEqiV4euMtN2LL1i1oa2+Bx+9BrpRHPJVANp+V7zibgBYU0BD0oTkaJfFfn5aSBfl0HplYGk6LQxYibA4RNJxfmFHYz6Ej+6UYCIS8iCUWcfT4MTUZOzva5M3Ps7bb41KYFgF2EhUYIsf3xvHGpsfI0Aj27dkLr8uLzo4urO1di7bWdtQFQwj5fFr4v/+f9+H5g4dQsloQampAc2cHmtvbdZZiQ2j92gswPTmD2HISrS0dmo9DY5Oy6GDDmZZP9EQdPTOCo0eOIhwKi63b29OrfX/Ps3swNDQoNqW8xGW3QbDchMclUkmtsWTIMlSSajN6ofP8QEuHSonrvws+L8dYRSAnrX4SqbjGIMFVNh1IbCDA7/H7tE5x3WXjs729WcCqz+WQbQUZqLQ2ojrP5wvCGwyjo6sXXn8IpbJVSjY1VugNTj9ehxWWclnWYg5XQI8rawq7VesHm7685mQws0nDvef2V77mPFBx25Xb1Mw/eejEr5T3k71Jlio//jtglT+rMT1/1e/+4P5HVmyJTH1gxRve9Orznu+Xv9it77/2ztvwmg98SlYAZJzy478DVoCMIPEAACAASURBVHf+cheuve7q897Pv33nP/Dmt/7Wyvd+8Jd/Jik/wU/r1BA+8uGP4Zprz/eZJSv1FW95Fx781lfwmvffK2k/Waz//JkP4E2f/CJ+8d1/wIPf/HO09K2XFUBsbhbTQ2fOA1YxMYI33PVmvPVlHqu0AqDdzJbPzeDFP4py6v8XK4DHH3lc4WrMRVhaWFy1Avj/HvlYvQCrV2D1Cqxegf9HV+Dwi8crPPCrS8sU2qrcnYUqD6EGEDIJ3PzKAyyP7ZTL8u/IDuFhmn/PAz7ZoWRIkM3Kg7zIIpIvxuTPJjlsoSAvt7n5ebE8KTVnAcL/pp8TgVUeWgjAMgWacsWmujBee9MNuPvWV2D3k4/hksu3KZXa43MhGAqo+10olvG1r3wdV129HWvXbUCISfEWYHRiFPd/799w2RWXIBggU5TFIr0M6Q/rN5K8bBZTs7NYIuPO4cDswiKGx8bEWHV6vJLH8ZNFPhkfPLzxsCi5PL2W7A4VkgYcYolTEXuP8tI1vT36HgsqHor1esn8Y8ALGXEEOQgIyWjAgET8qPmonhtSVQNQTfCC8basfe/l7FY+BhmPYgKyyKr6OfL+kHl19+vvqgJIZIWZ8J2aHNJSNj6PhmnLvy2r4OZBnswJMohGRyax8+ld8rYKBCMGEFHhSsYqGYDAocOnBATWQr2EmNBH1FaGXa/fieaGKBq8XtQ5rbhiwxr4izFYsotAKWNCCCw2ZCs2lC02eBxOuMoFuEs5+CpFeFjQEhC02VFgt57Xjf+uADEGHFEa3NGJxpZmscfo0am03ULBAC8q3EyhTuk7QQOyCsVoIjLksCNXrmB8ZhZ96zZgOZ1GLJ1F0WKD1eFGEVYBngRhHU4PrA6naUwIRMsjlUnp/pC9w+KebCuCjPTxy6WTcFktCLidAlXDXhccliIshZzel5dMbBsL5BLSJTvmY3EDgpUrktG5fX48+PBPcezMWVhdbsDpQbpQQjJfhNXt1ddrbngF1vSvgycQUrOEQTIuh0tAey0EicBkzWOXAJNpHhjwjfdLMF2NOS2rCgPiCXq1lMVAohyO9iD0VNuy+UKBxzWJO+dvOpEUo5W2IwzLI2NbIF+pJMBNYKWHxZcJcuFTsHBKJBOI1NUJkCM4KCCQp2hl0RhAgs/Dsas1iMwzFGAvp9HZ2oSOzk6cHR7Bzl27cdtr7sCV12wX6D49t4B4MrMCrNImgqAmAVHJhMlwqzLXJO1Op+T7x9/hGOLzcRyRSXv4yGGFzBC02DAwgI72VgEw46Mj8iEkC473ngVZnhYbVWYJC0y+X1pD6BoUC3r8WmOEBX3t3yvE9ZpliBaI6metM1NdP8ziYYBVE2Jlrpu+KdDW3FcDxvDDAMo2sqZoq1HIIJ9PS2rO5OWW5qik7mwkMdgomTCNAoJ0Ho8ddgcfh/tCgYpt2J0M6WLwDBnITIRPwedxa0xx3yDw5XF7xVRvb+9EOFgniSUqNlQqBMoqKORpDcGvGTM/y2Wtr2zk1Zi2NUCd19CkM3N+cf6RsVNr1FWqzxlHIT8Hu53s6rRAHza8yHaUtzXtFgTkaNDre8FwWFJPMnkJ9LjIvk2n4fdFkM9akU7kFYLV1d2KcjmDUikNh5N74hIWl2aQSsa0R9HKgs2BXL6IbI5yZJ8aUQxXDIUaMDu9iIX5BOZm4jh+YghnB6fR1bMJqSSwtFxAMlVGOsPPAoIMuqGiwULgmmxvIBTyYmJiGMGIF4GIG76wGw437R+SSCTpbVlGc3O9lALlMlUnFeQLGYFQwussBF0JJrvERiWzPBHPwFrxoFJier1Jf47F4shmchoD9BqkVJ17Ov16W1vaUMiXEW2MoqdnjcJepqanxVBkoNfQmXFMjBm/ZDJtvV4nXA4LlmPzAlodDqtCgK67boeRZUeblWxvc5DpWYTHx/fN84gJnhK7tGqhwbFMuwnOI4Jq3EsVfidWNllcFbEayV7l9sPvEVhVI43vn/6bHExVL2Q1k+RtbD7V2Kgw5GhCViN1EcrPCSLzWhrOf5mImd0Cq9NiGk6UCxfMuNH+rcaGxShG6DWvMc2mgGHbG6CYvsEMBrTJv5ufDrsBygg+1aY5H5PzlXY2fB8rSzPtl4kdG7vYFRsSriM11xcCqFy7CNLx/pw4eRJP79qNU2fO4n3vez+uufZa+AJBPP/Cfvzyqafk28rwO4abkQ1aHw6KwU7PZdPYMK9bfs8V+uNnkU4mFOBIn301pApsxufEKL/gggtkr0KWL9PeKfHmfkiGKQEqXk8DDlrU4GXjKpPJ62zBRjm9oGnh8p53v1/Mdt5AE+hWEJDJ+cumjs1lxStuuh63vOpm9K7tURAd7MYuhj7ZtGpgc5zMc7JeaevEVPqzpwax64ld2P/sAczPzKG+rg719REFcXF8dna1C1Tbu/c5WZ5s2rwRmy/ahGhrFHR3z5fIxHSLHZtIsYGzCGsph0gojKb6KCo8mBQg79LYfAxOq0OSfDbm2OjI5dIYGR3EmcETcHlsSqYvIo+zg6dlPUM2fc36hXsv0yYVEOigxZLxoOZ6w9fLoKuJsQkEfUF0tnWCo6qjrVONsvpgCLZiCfc/cD8OHT+GisOG+tYWRDvaEQhH5DG/afMWrOtbb8Ib4xmtA8uxFJYTaSwsx7GwFBf7dHkpjqFTw5iZnMHGjRtlRcFmKX16CWDPzc3JTkwBtjxXVJVZHL9LsWXd7+7eNejs7NS4HhwchtfjVYBkpUwLJd4bF1Ah25ohXRmUKgQ1s6bpVS7DRzaqyyVWNuc15wztQQIBH5oa6pBOxmCtlHTmymUyYl93d/UqGC/a0o5wpBE2ha7ybFTU+cxps4hRzXHN5ivXokSK1ivG29bsFWXT4LVZUSizUVPALTteeR4QeePrb8D84iIOPHHgPKDzXO/RoSMHNL3JdKW36MutAH7d7/7nfT+t7uNsvJjwrje/7XXnPd+unc+rCXXt9ZeLNVrzVOXznsuOrVkBvJyxSu9Uskq//a//hre9/XxGKhmr9Ez9ybe+hG987a/w7vf+znm2BrQOIPg6eGg/hg4fUJAVmapuXwAbLr8GfK5QKII3/9GXsOX6mwW81j5qbNjK+DDeePdb8ea33XEeI/UHv1uPy3rtSGUBnxt47mwRd/zNwsrf0xrg6cefRjy2JMYqm3urHqv/jwCF1YddvQKrV2D1Cvz/fgUOHTxVEROrQFaDqdVZZCmMKZVSIcEPEz5lgCGZ5Ffl1Awu4uGZ32NBMjw8rI29u7tbPpD5QllBFNkC084rklWxoKcNQCKdVMHBgz6lVmR30RtvlsEqCwtIUX7spD9ZFp1trQJWX3nNlTh+8Hls3bZFQQUMiqCNAQ9sNrsDR46ekEdfW3snmhqjYvYtJpbxd9/8S2zdeiGcTgsa6iPVQpCAMOVsTkmsY6mUghAijY2YXVrCrt278cSTOwUK06idKeyUFodDdZK3shinb5TL6xezkYxZyphZRFBWynRyvg+a7CtsxOlQIU5w1eUig4V+iARWyTR5CbxiQVFjsdRAVR4U+e+al2oNXKj93kusl5dGtHwayfzNshg2wBNB7KWlZTFxbrv1VhO8U2XX8N6ywGPByMFAJgTv7aFDB7Fr9y6xDC/btg0d7Qy4CGPfvgN46uldcLkYXkZZpluMT7JKCLInGUJwdgTRlgZ86csfx0UXGWnP/+1jaWwah/71OygvTqJcSktOXHG6kbWQrViB02qDz1KGp5SDq5CFncnjpAvZbCiw2GSQAyX+sCBDmbnXi6b2NjGgiBrVUnMJLBJUJXBpgNWymAkM16HlA4E2h8uDis0mliqB1WtveiVODw9jeHxaLFpfuA6JbEHep4vxlCT7dpfxmWWRxURuek2ysK0FOdmtDuM9Vygim4yjTB9eVOB3WBFR8q0NbksFbl7GUgHpVAJLS3E+mhinZE3TpsPj9yt84fTQsDzPZhaXka9YYKMlA72SGTBnseK2174Oja1tsDs9cBD8HB5FfaRB91ZgahU85DykrJNVOZniApnEHDIAF4sLAaxVVnUV1tS4peyR448J7PSsu+rKK1VIBvx+jTex0Tke4mQKAxPjEwIPaD9BVgtBCr6eGlu2JmFnGAmLMSYXM+iFLC0WlVwvyLpiUW/kvabBUPMl9TitCDhLCNAyIhTE6PgEzg6P4Z4PfAjrN2/BqTNDYtwQDC/RUZGsVStBp5pXsYEbCa4YwMAwohiIwifhc3O947oZCAawd+9eJe0ScKR/79YtF8HncmN0aAiZVAoBv0+fdloeEMmxWlX88doSRGLzgkx2soT4PlR4SgZbFqPONEwMyHou2GrQkl9dIvB+CTJV0+YlRrq+qR9VmbFqAUEgBt9PicWrlYAvZbM5Ffos2IPBEKJNTWhqaNK4IduZ4Bg/uQ6Xy7QGyKJiKUkWTQYP9xCBOgLpKwLKeZ/5twQxCMxQtmyAeytcLq8AO64jhMdNGFlBjDb5+pItW2I4lQmd49jgBwF5rrtsGHFdrFmq8CuvHb+fyy6jUJiHzcbXmZNVi0IFM2kxDxXyVSQj0lxPMqUZPFTXUK/1hU0+AgEcJ62tPVheyOPEsUEEfH7ccMN2LC3PoLk5jHw+jpmZEcwvTOl6BIMeebOyadgYjQpQpYUI5zEBhKamduzZfRDJeF771rN7XoTLFZb8v1RywWoja9aJZJIAaxYNjQ1Ika2VT8k3tbExiFDYh2PHD6K9swWZQgrFSg7+oFcy2dm5SVisJfT2duleFfIM+SDAm4bbw/3IKzCdzQOyyOiNnkykkEpmUBeKwuumh7lNgUaFrGl20tbCAq6dLrEq48tJKU/Iao02taCluUV7JNPLCRROT89ifHRaAAzvKQPPGpsicNoJyJVlBzA1PS6Q4vbbX63gLwIZvX3r0N7RLfsEq82pMwrBVTKGOXY4tgleknVLQJUBZyYkzaZ5SVCO7Fk1thjAlyuQfK69idODc1BKCo4TNkPNlDH2KNqTqxYcViu8LqeCtegxzCYI9082K+WjyvW+UkSZQBcBPO3l9FOuWhCIdV4FYKte1KYhalir2tOrDSzOQz42MRsyr8jQ4/Ql068mkTegrPF5NF7oXKcY9MQGCqm7mvnV9ZqepWQ803bHrDs8s/D52agguLpr1zP4l29/F79/zz246OJLEAiHsf/AQTyx8yls2XoxQuE6ScNpgeL3ueQH7rKbYD4+BtdDrvF83bwnZd2TnM4QXN/ZxKBHMkO3Nm3chEg4gkgkjKbGeoQD3COSWI6xAWCAVTWh6U3v98Ph4lkzJwm2wC2bE2fODOOe3/8gIuEGzaVkMi3Qn6QAu5MNsgLYp7nhph145atvRt9Ar8L+aAfg8riw/8UDWFhckg8pMwEI1pKtStDeBjuGTw3jpz/8Kc6eOiu2MBtlne0dOsfRa5u+n08+9UucOn1SgVUXbduK/oF+uPwuA7q5HVoryFzOZhLIJZfVlIqE6mCr2OC0OJFNZGQ1gKJFZ2wqOxheVSzlsLg8j4XlOWRzDNDkumO+R094vh5d44pZq9kUIVGAYC/3bJ6VeYambz6bmMVsXh72QV+IhsJoqm9CT1c32pqiKCTT+P73v4/RqQlYPU6EGhsRbGyAOxAQiL1hwyY01EVRLlYU3rS0EMfhIycAm7HoGBoZw6mzQ5LuZ5J5pJNpbNq0SQFJZHxz3R0cGtQ60N3TY3y+yyU1uNmsSqaT1X3VgvaOdoTCYa3x8/MLuvd8b2yYcEDzPbLJQF9oBhZ6vC6xkPmYJGWYvAajXOOZlsAu7SUIMt+wYwfmZ6eQ5z6yOC+fViq1rrpqO0ZGxhBpaEZDYwu8vpDCsziOSYGslAqwlEqai2zcw2aIJ2Spck6SMUwbAgK8yUxS94BWEO/8rfeeB5C+7p2v1vr0s+/94lcCqzUv01oAVM239Fywswas/ne/+8C/P1wlv1TUeOPe+NbfvvNl4VV7tG5cf+OVAlafeuC7AjgJetYCo15uBfDtf/k3fPijH8LrP/5FbL/rLfjErVeAIHDt9ez+8f0CgcmmpcXBV9/zRv38HX/8Vbz6vR9UIFWX348f/PA+XZPW3nXge3j2x/fhitvvVqgVwVZ6s27aeBGueefvgXYJn73zhvMeh2zYyX278Qf/6yN42ztej+5PzKC6/YPA6nf2pPDDA1lc0+/GB1/hWwFWqdIY/tMoDj5/EMuLC2JAs+mzCqz+ukps9eerV2D1CqxegdUr8BtdgedfOM5SXrIxAqs8QBBg4eGNfnZ+MjTtdjEceaDggYVy3po3G6WZBN/4fcrvKAVmZ50BAWStUgJJKwCa1TNwYnZuRt1oHq4oCaa0Rn9fDZwgE5TSfMqHpqam9DuUdW7esAE3Xn0lNnS3wVUt3iUdc1qRZepzLo9IQ6PYQEePnJAfFOWJDJc5dfKkgq5OnzmORGIJj+78Jb77wAO4YN0Avvq5L2Lzxs04euoEfu+jH1Ja6MC6AXzly99AsVLGvudfwPDIGGboD5tIyGORnqSPPvQfOlw8++P78db3fBBOX0BMwjBl92SilooCV8lq6+nuNJI+p00gANl6LNBKBI4ErBp2XI16wkKvxkKt+UjWgFTjVWrYhoJHVqTDNQmxqQ7Jlp0cH4elWBTzqq2tTc9Nb8GlxSV5h1227ZJquAe9Eh36JODHji4flwdUFk5v/5134Mq3vg/z46Nwzw7j3e94lyRbj/3iSTy3bx9aW9oRT6QlI5VnpdX43c7MLikA7V+/+yX8fKoLf7MruXIY+lWDlYeg373aj3evn8MLX/syKpWsWEBwuVGwmVAbGjIEyPIsF+DMZ1DJZ3XQp+SfLNN8hQxXi9itRYY0sIBraRGoSOYsGTUEyTjYCdLyEK1SjlVuuSwJpuTYFPERaKNUuwzMxxPYdsNNeGrn0xgenVCCa2t3L9IlSE42ND6NQsWiACmXx0vyHcrIo1DOGS/MKsuKjDoxLoolFDMpOFnAc6wkl2EtZOF3O1Ef9CHsc+u90Y9wbHQCbjd97KxiTzPkjaySTL6A0elZPPr44xgan4QvHEF79xrYvT4cPX1GgVZXXXstwg2Nuh6UiSaSKfm8kRUuEIGy2AoBC+NZymJMIL0CqcxYU9K9/HANuH8uU5oAGsc7xzkDUsZGx7Dj2mvF7K4LR4xHKeX9bNBUKipgKScXczdpCm7eDxZUhVzeFOoEPPg/q2Gncv2RBL1SkY0H1yfZD1CC5yLAYtFj8JPP5XVa0BR0IhLywe5yYmh0TAybz/zRH6OuucUksi8nJMtn0JnSpyk3FdvLSHPV8GH4Dr3UyAwjc4XXimCOZPNMM+bQdOOJJx7HM7ue1vtb092DN919N2xl4PnnnsPJY8ckgyWDiB7WdY0NCj9z0BtODSwCkKYRQeY7gQ8+B8FVFsovASpVX9YqLmrk/MYjtcZOPXdO1UAiA66aMuL8YqLm31z9rhQKRfmmEtsgsMrCnWBojc1MwIbelgQJyJxqbW1Cc7QB4bAfLg9l8Yaxk1NwFRt0ZIObcUNmEQvipoYGtLe1yX9SftL0PI4lNX5KRYLjxmuS84Qenf4AWZRFhQMuLZmwH4KfBFg57nifCDb29/Xj+Injaopw7SVIzufnmqf3X85haWkEVgtVBVx7TYGVzqTklSl2Iec/LRkqFUzNzojVxGBF7osMQCNbiR6WHe29QNGHIwdPi5V3+RUXS47vdtMXkgxdSg0L8PrtiMcXsLA4h8XYMsKRsJFiF4p6rDNnhuD2hPDQj59GKlmQjPb0mVG0d/RjOZZDqUyJuUdOzPk8Gat5NDY3im1Kv3C3x4qOjqisCE6cPIxNmy9ArpDB2NQY8sWckrEnp8bQFI0gFPbD6yErlSzOCtKZhOwOvB6uRyZFmnvM5OSE2OwERgiq8tNNP1w2HgiYyVbBgUKuhHKxLNYxrQJmp+ckN07G02qa9vb0CcBjqv3pU2dgsxKMIZhOr86wPHnLpTyijRHkckkMDp7SWnDR1q3yaaVVzzXbr8OO626E2x1AKk2wgC0rNn/MGGFzhvc5X2AjMyvGKv/NRimBVX5QXULwkmcEvi6yObkO8p5SQq6WRZXRXVvbasBqbe6IAev1yoaCz+mkKoFzs1DUe+IEVJOUnHY2xGrNujKtVIytgHyruS+pIWCaVdxnVmx8qo0Qq+wHrJLIU4pcxfnVYKku2KZZwf2Z1gJsSBFYrdq6GJ9YLkVC3wwzlq0+guc8xzEUNBQ0yhuHU8DnocOH8clPfxpve/vbsfHCLfAHw3jx0GHsfm4vrrrmOkTqG8y5x+uB3UKP9iwcDJnidc0Yf20+L9d4rnMECcVMBMPRsjo7Uto9Mz2NgYEB+bRTvh0JM8yM3uw2ZDIpjX82n7nm8FzI9ZE2UQT2Mxnaf3hlm3HmNOXGnxDYH/BHML+wKFsp7tlur0sWGBVbCdcLWL0F/Rv6ULEaIJLA95GjR6U+YFgSveBLJQuijS1qQPu9QSBfwaF9h7Hz8V9KcRBtbNAZbk1PN5oaG6Re2H9wP44fO4pQJICLL70Ym7deCF/Ir2tNx4JkOqVGHD2NK/k0ctm89jwSm912t6wAFucWYC1Z4HN79J6N7zvvV1H96anZCUzNTCCZims+84zIszeb8mRLWtgAc3A+k7WbF/ueCqnpyUlde65rDq2ndvhcPj1vY30j1vatRXdbOxKLy/jbv/kb2Nwu2QCUHTaUbFZEok3o6xtAMBiB3xMkKRbFfBnTU3N46KGfyZYhHGnA9OwcpmbmaBELm4VWWHH5aBPc5xmfay9rCJ7jTcPLokYEZfsEI5fjS1p3CFBG6sJqHLCBxm9ybac6imdk2gTxffr9XrDZSsCZoCutWfhJsJZjq5khu1L4mAYl65p0JovrdlyLolQTDhQyacxOT2puXHDBRkzNzMPnD6OhqRX1jVEByQGyujnZaNMlVnhJexcbsU3RJilleLaXP7qlgqXYIiYnuebmsfeFvfjhdx5dAVa/+9nfw13vul0WMo8+8CR++/N/K9l9LZyJgCQZmwtT4wjWN2JubFjTnD9/eXjV/+13H/h3MlZfsgXjmvSZz34Et3/s8yvP9+hPd+o+vOGNt+PVf/BJAZ983vqWdoGbazZvFXP0XMbqP/79v2B4eAif/+LnVoBR/g0/SDY5tPMxAasEZz/0d/+Oxo5uxBfm9F5+9s/fUjjWZ//wz/HNv/4y3vCpPxVoypCqP//Tr+Njn/iA7ADoQ/uTr30Bd97xJvzo8UcE8vLvc+k0cpnUyvPs/qe/wvt/94O45dYd+Me9rv9xPfGeK/I4+uIR1EXCSCXiqx6rvxFSsPpHq1dg9QqsXoHVK/A/ugI7d+6r2Mj+IGtD8jqyfOinX02pLpYEmhL8pEk+KxMeylmAa3Olz5KYEAyJKKKpoVGFLA/bPByzaHF7TAec32PKN1ldLLAWFhcU1EBWXz7LwxO9CYuSEM3MTInJRZk+WU7r1/bjgr4eOIpZtDWZFOaOrg6xgRaWF+WDSlYeGbI7d+7G2nUXoK93rawJyJS47ZU345t//XX4fC787kc/hJq8ZKPTgjtf8zo8vutJ7JpexG9//mvyCupzW3HBpi1iQ7BLzSIsFk9gcnpGya2hvn79LruvXaEGHU4yhTwioZAKKR58eShkR51eT2Rw0FuVh0OXPFgJKhR0UDTAqmGYSGmtQBmCOUbGLwBGVguUyRqgqwaq1r6eG3TFfz/x6KM4MTaDQKQehakhvO/3f1/3jWzBeCyGHdfuQGtzs2EulkoKoiBzguAWi68aA5aF2+XbX/JL+rt734UHvv09nTl3PvUMXjx8WEUJw39yTJu32OWdxfs+NDghqdihYw+f12H+0I1+3Huzb2V8fuXRFL76mAk2qnWYf/a+98LmKAlYLZIpQIkWC2qGIVGmWy7CW8yhzHEHuyT4JQJsZBTQd5FyTp8PDU3NiLa1CFTla6kxdOkhK79AFbyirIr9I4itxvxh4W61IZ7O4OTZQWzYfBFmluOYJ4jsDcDPwx8F0DYnYkl6sPrkw1ogk6dIhmMJhbLxVq3JPDnu5WNLaSjBQZaDxYJAVuTTKJMNQTYuiyZKCzNkPseQTxewfmCD5FJM0h2bnMLZkVFkSyWMTc3gxNmzaO3swtbLrkCgvkGMa7c/iLqmqADYhWWmqtvQ3d2DhYUlscJMsWMVqFqz9OA4ICuU85z+v/IaZZEs3zHDIqzZTxCQZVE0P085b0ZFEUEHMlYpteT1ZSFYG7e8zGR7ccyxOUFwQmBolVXNtHEx1emNWwV9+W/6GDIMy+tjseYWsEbcQEyS6uvh2sJPvmabpYi+9kasX9enxsWREyd1DT7+qT+iWB0vHj6KVK4gZnUuT2CVzEjDIOMYMOxXvl+yYy0oCHiqGMlwtZmhFG+XSUp45KcPY/czz6Cxvh533v4aWSHkUkmcOHwUk6NjKGRzAkD4XscnZ+SNS6myWDk2K+qb6k3TymcaTgJDuA7ICoCMWtKE5QIqMMYkbBvw6yU3Va0Eteir6vfP3wIMv/UleHXFu9likSyWjBu+35Vi1skUdo8elhLwPP0zrQyeq4aFkS3lgJiQdXVBtLQ0oqmpfgUUpo0DgRV/wGfYqxY2ngIac1zPWltbtbcQjOF/89UROOX6H1uOa9yQjch7TusUjkWOh5r1Q63xw3WVEuP9+/drbBnWm6HrEoQQCJVPI19Yhs9rQZAhcfRNXKoGXAWDAvl5f0ySfElgDVmwZOrRfoNhdgzla2hqhNsVhNMaxuJcAlRsBHxurB/oxcTUkADWSMQLv59MXu6jWSSSywo4i8sXMCs7jpm5Wfh8ATz88C8wOjSNYCCKxqZ2ZLIlTM8sIpOrwO0Jgv0P2gcwKJAKjlBdSMFP8wvTKFVyaG5u0JqZSC7i4m1bZb1w5PgxjI2PIxj0I5WOo609CoulhEDAjYb6EDxeAvpWLC3PI0wfWXmCop1vRgAAIABJREFUFvSVXuSt0VY1CWanZ0GGPcOalFafyWmO0B83l8mLqUpLh/UDGzEzNQO/L4BEPAlrxYaenj7dPwKrXAsYhMMwMnp106czmVhQk7O7p033I5kkoziP9vZ2MXnp9nHppVfiiiuugd9fj1SGVg1kuLpQzFOaz33RqbHA0KAVu5ViQc0KrhW0G+I8JgBJViUBbT6G1gyLCUbSfiA/adOAqLFUCRTq31XWKscnx16twVmzS+Ec5nzg44uxSisSMi+rLHHOX/m1Vpn1AlILTO42CiGBq7WQSpNiZewZyEYsEbAk0FZl0sv6nmx201AR47XaZDXALZuzZvHg8whYFcAkuE+vjfODY5z3huctN5utS0v40z/7C1x2xRXYvPUisepfPHIUpweHcellV6Cts6vaeCKYnJGHNVneeg0Ep6v7A4FDvk8+r+xcCLym0iZ0Lh5XI4P3lz8jaFYXCaG+nixBt84cbNYQ7OdexNdpPJkZlGkTqN7U1CqW6oH9h/E773yP1qPO9l7dx5nZGfl1+vxelK3G5/n6G3fgttfcLGCV3yuWc1Ks8LxISwCy8GmWRA/f+rpGWEEWchleWlykCnjge/fjyOHDOr9R5USSAc+6NH4gsDZPACkcxNZtW3HhRZvh9DqQ5TyyVrAUX9b1pfS4mE1qf6TXKW14/G4fcqkcpiemkEvnFFxF+TkD2Aia00olEA5gZHQYYxOjChTkmGLoaTgY1hmS66HdYdE85iUnMD06NozBs2cwOjyi84yPa6tY5YZZzuEZ8ofR0dqB9pZWWAoV/OhHPyJpFha3A1aPGxWnAw63G109a9AcbUd7a4fYqovzyzh+9BS+9a2/RyTSgJa2Tq2JHLusH5IJAsMMHgyKGMF5xeYZ7/X45IT8dckgJRBK5L9QKiCZjItJzOA6jnLVF4B+b25+Fj6/D+WKYaSz0RcI+RWUybM02fhc230+47995NhRBcvRdsgEyLoRiyfVQG1oaEBbtAHtLU3wOO3y5C/mc1heZrPWikh9VO8nGuV+5EOpUEYpm4XDakXI74WXtl2cg2Xj02vAbJt8Xo+eOIadTz2B02dOwsOgK6cD6VgBx/ezaebCLXdci+auJjVNp0Zn8csfP6O99NIdm3Q/f/HgbhE0/OE6/OTvvr6yYUdbmhR0ysbHO9/5TqxdO4CPf/yjv/J33/uue3DTjbeZtYxN8Kpd0KHDB/BX3/qKvGrf+557cNedd+t+8LW++71vx8U33oaWnn4c3b1T7FB+bLnwIu0Bo2OjuPEVN+FVt71GNdjnPv+H+vm5r7Um/1/Y/ww2bLgAf/XNb6z8nI85duIwPv6xP0R7W5ee82//9ze0hr7utW/Aa1/7ejzyyEP4j/u+o2b7R+79NDra1+BHD96PBx96QOBucnkRT97/bXMWtFhx772fwkUXbdO+dtnlW2TN8es+yJYePjtilHi5LGJLi6pxVhmrv+7Krf589QqsXoHVK7B6BX6jK/D447srFhvl9E4xLimXI0OA5u6U+C7OLxh2g9WKZCqJdCqNUCBQ9TdkEFJSzDEWMty8WFBQjldXXyeQkIEnBNvIDKD8Z3xsTB5bPBDx8XhoptyHXXUWANx452bnMDMzrceTn6HVijVdnejraoU1l8Txo4dw5+tfh7r6CAZHhuStuW79BUgkM1haTmJicg6RSKOYKbOzcwI1UC7g29/5J9x55+1407vfsQKsju98DJduvhizqWUU29esAKuHH/2REkpZUFKmxuJj0+aLsHHTVr2/f/r7v9Tmz8PQhRdfqSK+rWcd1l+wCUOnj2Fmcgxda/rQ1tmD6ckRnD5+WF5lV2/fIdB137PP4Pk9z0r+dM11O7Buw3pMjI1h/77nMTkxIQl1U3Mzrt6xQ8XPL3/+c7z4/PPoWrMG1910k3wnX3juORUsl155JQYuuABnT53CnmeewQkyB0dGzut4f/QTn8TF27bhwIED2L1rF6YnJ3DRRVtx111vwNr+tQLAmGR+/wP34f7v3y8Z9+vveD2uvuIq3PzqW8+TNv3ll76Kf/r2v4qh0NHajYb6FoxNjuL4qUNiD6zt3YyO1n5MTCxJrkhg9dyUztpA/cE99Xjvv8Qwl6gGeFV/QE+kp+79APKFBBK5NBhBYvcG4fWHYSkUYc9m4C9m4WPhyQMTgVV6jNodyJE9ycRoMhfDYbS0d6I+2qhwsngiuVJwGmDVKp9XgqmSuvN79GhjynzVr5WsVX5amLgcaRCwSpZqgUwohwfuUB2GJ2dQsrvhDoZpMIksC3gLCw6yIBk0UiveWbiTjcfUWRNfZCmX5OPFyCuXhT62GRTScVJEYCGDMJ9DPp1BNMjCoFVA/8TUFGYXlpCjNNnlQtFiwc7dz6KxuRUXXLgFyXweSwQnHXZcfOllAhFm5+aR4Tyw2OCkdQNtBRi6xkKxygzlfBNQoUA1E1wlkFHhUAbEFFtV3oBG5tre1i4pHgE0AhcEozZsWI8XXnhB7EEFUTmqabXyPqM1RVYSeD63WLIuBjcZq4FUnGtMasXXkr87NztrmFlkjxLwZeotWYsMcdF7ssDj9ggEVHFaKqDOZ8f6gX5MTk/h5JkzaOvsxj0f/DDGp2dxZnAEsWRaAEK5YsBSFudMqyc7R++ZJbfA1RU3WalsOS44plnY8nWTRfnoz36KQy8ewIWbNuLPvvAFzE/NSEoYm1vAAq1NpqYwNz0jINFqdyKRTIuBSVBubn4R5M1xfPqZYB/wwu316JPNLkkQBSTXgNWaFWTVHsBAQtWZ8xKwei6EWvNgNGOu6g9wzl+J8UtJMX0N+YarEkyqEkxzhz6bBLEM+FnzYyb4XihkkSuk5d3JTC4VvAQP/H4F0tBLMRptgtvjlAUA/022GhlaC/OzYqPy3vu8PtTVRfR3ChwqU/JPn74lWZOwmCZwz/2BY4o/I2REpiABGAaHHTp0SNeBtivGRsCY0PK50uk4nK4yPC7OQWP9wbnOojwUDGFifFxSbwXv2dnIciJS14gA5zSbgtV0ckqP8znOU/pfErCgr28ZHg9l9kykjyHgd2N5eV4pzgQ/rt5+pfxmyaakImNsfAwHDx3CdTtuwMOPPIa9zx5CsWBHW3uPmOm79+xT+na0pQ25YklsWY47AtSUBa8b6EUsuaCAsUjIi1w+hUhdUKqEweFRTE3P6nrF48sIBH3yMaXfYHO0TvYk9CpsbCI79iTWrOlGXSQoBhnHcjIRw5ruXkyMjyGfyahZQJ9JMcrzJiSMDFbu6wRR6bNaH2mUvUwmlUHQH5Lkmfs9xx3B1AMHXlQj1ONzI5WMoy4SwOTkCPLZJFpaKceuU1o37yUZgrSVqatrgs8XhtcbQnNzJ3p7B9Dc3I5S0YpSgX7wDI8yYZdk+HEMZfM5vQ9+j/eVjV1FJdKXms2IIpsmVWBVY8ysY/w8tzEp4J5qBrJH2SRVo43N4rzGBT9qNhQ8x9ASoGajIbY57UqqvtRirFYtRfhajDKC0n7DjGfwJUEbzm990F+UTRxa3PCTc7GqHtHsVjPMvCaC7fJ/rbVLFGTHNcyAqjK5qfpv0o8znU3D5/EInJW1E4MgvV4x8R97/BcI1dXLU3VkfAKnzg4qpLG9qwetHV0Cg0plSv7ZuDI2McaC23hwa12phooRpA/4AprbBIYK8rel92pK+wNB3fq6CKJN9QofZTAem3METMja5JrPa8Oxk05lBCCnklkE/fQ69WDPnhdw7wc/qvCh9QOb1fQeGRvFwtIifH6PJOKwl7HjFdtx66tvQt/AGsBWUrAYG1gEPXlNyT7n/CaIXyyYdc5uccJldSK1nMJjj/wcp46dUIAkPWWpXCgwaBUVWVBxWNQ3RLBx80asXb8WFWsFuXJRP1umjzoZqw4bitm08d93emQ1FPR4Ucjk1Ywo0gpH5AQDyNMnlsoBfyiAedlhUebOJgvBVA+sskxxK/yNtgFES7nGUC2wuDgn5uTRo4dRKZbgsjtluks1GJmx3Ns6WjvR09mDulBEoO7z+1+QsieWTSOWzUjxE4xEsO3Sy9Dft1ag1ImjpxDwBrGmqw+7d+/Dzqd2YWD9JgWeDQ4RzB1UyBkbXGSNTs9Mm7XBRc9SG+YW5mQL4A/6NdfIrmXAK79yL1+7rldrVSIZVx3B+buwOK8agnt+NptCociGAP+mIFYzfW95DmcoFPcDMpt5nuMewfWKZ+1i2YKRMarnvFjT0QqPy9j6MDSNzGMyl7muB0J16O1bj541a+F0uAVoxheX4XHY0RaNqgHA60x1nN1tF4P4+Ilj8tk9fvKYrCc62tsQYbAZzx/qbZR17uM6ZHcxz8G0NenhThUPPdg5h5cWYhgfmhLrt6U1qn2ylC8p+yG2lJCf9dq+AWzcsFl2OYcPHVUN1te7DuFwnWxb6D/Mxg9B09raJB96BYE6tVfyGvBacl/g3Kd/7YkTR+V/29TYJA9t/i6BWTZYa5Y6XBdp57DzxBnc9u4/wH/8xR9icWoSd/yvj+OSW2+XNcDH3v+72Lz5QqkdWF/wXre1dUhB1lDftNI8py0Mn4N7vALsgiGxi5V5wAC6nPGGXZifU+Awr09v7zoB49wbeAXpxc2GBT/4Ptg4p4qJli9UPNBSrqmpEZdczDotg/GJca1R9FOnHdPZ06fE5F4FVn8juGD1j1avwOoVWL0Cq1fg112BXU/trYinRylqoSS5IYt/btosMNnx42ZI1hCldmQ7UsIl3z/5/xkDfW58hXxOhSbl1gytYIGSybDb7JSslr9DkISdaAIhlGEyeZvFEMFWFiuSfC4sCFjlxqiE30AA0cZ6dLU2oiHowt49T2PHddcik8/KG5WeYC1tHeo+M5AqmaIUyIZEPIVYPC5f0+mpcfz0kYfw2te9GtfddP0KsHrqZw+hv70X1oATla6+FWCVgCmlOE8+8G1suuYG1De34eTzzwpIvfa6m5G027HjrrdJBsMu7obLt8uv6FV3vQNHjx/UwYM/++33fxj//K0v4/1f/Qcc2/MUCrPjeObJJ1b+Jp2MY+f938EF/V04cvAgdrzjHknuG9o7desopeEHUzU71m7AwvSEfp8dZgK7nQMb9bzf/Od/xqc/9CG89oOfQToe0+9SchSsb5Jc5/4vfAQXbtmCnzz4oP5u3bYrMHbqGO7/8ufwta9+XfLcu+6+S6/r4lfchkwygece+SFmjh3U4eRcU32+Hr4ffnz/Tz6F2fkZdb95Pfjxwi8eVqd53ZrtsmY4dPSn5wGrf/K6EO6+zA23HcgWgfuey+KTP4ytDFUCq89/5mNK2R6bnUTOYkWwqRXNrR1wkFWazsBXyMDPkAqyic8BVrPFIhK5nOwAKIFv7eiEj95d6SSSyZSRTVdt8Oz0JFX6axVcJYBrN36KBOvIMmB4WcXpwsCll6OYzuKxXz4FZyCMYLQFeasdjR09eP7IcZQdHjhYTFod8lgl+5AFEstmJmUb2zvDMiKjijJSFmgOglkEWFkwsKAu54FiTkArSgXkUgmkFpfhh0OyPh6Ep2dnUSRo0dCAsuwOIti3/wAaW1qx7Yor4PL7sZxM6mfBuggWY3GkMkzQdQikcbq8yGQLApN5gGZxzoM45xrBNRY7VSNOE4BU8/esnkZrIASBsldcf6PkjnNzC/IrI8ja1NSE8fHxlQP1ig9qNayJh3cTUFVlVgnYLCllmqFpBGhZnBtQz6riCeWiAFeFCDkdYqyS8SK2bDptinsLkMtmkIwtobO5Hhes71fBzSCOG266Ga+58268cPCggqsyuSJKFcrdq2xVAqpV0EPJ4QyvqrLY5DfKa2Kh/LYkdn4ytYDBwWMYOntcCesKrLNY0NHWgd7uflx/+XaUUzns2fUMTh87jgyvS2MTutf0mbWVPo8cDxVgnv6xxSIm6DE9vyBGMtdjp8+r5pbb54GLoXiqzYhwV31lzw2rMjDH+YzVqmdkbWKZku98YLX2Vxyz1UgdXUcWkpI3C2Q3wKrV6lC4kUaELCHE4zHSW/oaWgh4s6p8iUdL8JlgaltrFK2tLehZ04Voc5PAChZ5iXhMjTQlPJNFVx2PLKpYgNVFmpDL5OR5ShsTpTALNKVs345wOCwrALKXjh09pkLLhFmZ8VAb26US/45AFYOCKAknGEqgw4HYUgzHjh2TNyGbcQyLy9EDOVdEa1snurp7FXASqWtQGCNZtdxTZJPD10K2YqUgH076n3K8zM1O4+CB/QKjLrn8EvjI1LJCjC2yG1nU085gcTGJn/9sJ0ZHTTPQHwzJ/7FiscHl9QosZMq4y+uW7Hh6dgIbN69HqUzAKQuvz4lYfAGdXW0qUk8cP6v7VV9Xj3hiWWAVw3BoF1DfEBIolsrEBWZmsklEmxqU8k7grVjIyarH7XAJ6PC6HGisi6gwp38wgR2PyyvbhEw6i0rZovRxrmBkm5Pp5XZRjeLUOKEPKsfN3Nys2GYMECLA3dgQweLiNPs+CAToj+uF28nzQUlMZTIRGxsZepVDIplHZ2cfLty8DR0dPchmCGqTGWksCDgn5UvM0LViUeODoCUBUaoUTCaVkaareVKumUQbL09KebmmcM2ryfI5RWTBo/CqKohZZYESKKl5nfMrrw1BM/FCCdBSws/AKbbN2Liqeo8qvKoq1bWWmXJvgFWxVdmsMjQzw06vNtysXI+qr0+e0uSN0oNVihDuGkb6W2OpClStMlXleUoFks0Kp5v2NmXEkjFZFXF+cH0V650sU7sNkzMz8ijnvnLw8FHMLS2jvWsN/OEIAqGICT10O+FxkZGak9qC41fXqro/8GKTwSqPSwahiSFM6wDj201ffn4QBOrsaEdbWxQBP4OJnLIuIqjG687rSVCWcvJ0OqsxlUnn4bC52W/Es7v34fOf/yJaWzrR1zuAxSV6eQ7Js5PBUVZ7WSFiO27cjpteeQN6+rsErNIegNd3fnFB1zoQCsPOAMqiGRccH7QC8Dl9iC/EcOzQMZw9dVKsW949C8+7VVUEMSz6xDY21qOnrwct7S0KrsqXC2qOZfI57VFc5ywMeU0lxfrlNfLYHchnspifnUWlUFSOgJRftLgp0h6qqPMD5z53YrL9mQVgqdhRylNp4kSpzCZCBuWKaWhZrRX5uS4vL2Bo8Azy2Sxy6SySsbjAXI/dBY/Lg56uNYg2RDWPLWULDhw+jJLdjhIBzEpJIKuPzNhIPWZm5vHMzmewMLOAxkgTWprasBxL4uCLR7Gmb63GRILrgsethib3YvmkUqnAME8Cu4DAYTYlvH6+p6y8u/0Br5oG3GfWrevD4uK86gDaiTEMlecINuCcXJt0ejIAMh+H86u1pVn7IVmuZKU3NjSqOcamcDgUQUNDoxrih46eVAButCEEa7kg39RIwI+21hacHR7S2tDc2oV1AxvR3NwhVv7c7DyyiRRCfj+62trE6l+OLWBo7CwGR8+IaEGP6mwuI6CXYD5B5Ww+Y5oP8go29hxsxDB7gSqImhJGjcNSRd7lXE/4O2zk8DAghRC9pypWJOMpuJwehAN1KOYq2H7NdWiJdiCdzmFxYRnplLHckc1EFVitKXjMc1GxYbIdaox+zi02+MzZi3OVSgWjSGJTg598T1pXquoc1mL/cN/9eNMnv6BayOF0yULge3/yKYw+/ww+/ck/FHBr9m4y7rm+lHHqzBl51vI9ca9lo4RgOX29nU63giFpS7awsHgesMpxU7MiEyOfSqFqk4nnQbtDRg0mDI1qu2qQHpm2VCeyiXfjDdfrZ3v2PCsGNdnMGy9Yj/jyksIZV4HVX4cMrP589QqsXoHVK7B6BX6jK/DCcwcq6WxBnVvWzAIaKIkqQjKsltZW+YHyUM3il4fjcDikDZmAZzaTxvHjRzE6MozmaBN6urvFMOJBgxs607CJvZIRSZYa/57gDQ+YLIJUJEjqYZFP1jKZL5m0CjtunNywm6PNcFgBv8eK3q4olhenJbvhAS7cUI9gpA75YhkeL1kx7C4zEKaAhfllgb1NTXV44L7vw2qr4KqrL8PWS7auAKsHf/QALhq4CPagE/nWzvOAVUpd+Pen9+/VtaUX0kP/+2sCO8/1ITo3sXPs5FHc8QefwN0f+axJyfybryDa069ETBq5v/DYwzJ6JyBKwJPgp8vrW0nBJIBJnyL6C5164VmlcL789/lzdoq7NmyS+Tsft94J/Pzhh2VKT28jAsHnAqs1H6SaST2TRzdfe+PKc/D90XD+lt9+Pw4//bjSOvu3Xoq/vfc9AknPBVZrv1f72bl/x8fh4YuJoz/91jfR033pfwFWR74cxTceNXJvfvzBDT50fXxm5b8JrO779EcxPHoGQxOjKNhtqGvrQntHD+ylEpy5LELFAvwlgpCU/TlRopWFzYZssYQUQ4AcDoU2RdvbYXM6EU8mJQOU16lKwTJJLWKOGmCV7EmhTvJHY8o9mUepTBbpYgntAxcgl0rjFzufRn1rJ+rbO7GcKyAUbcORM0Ow+0Ow+0IKkMqVmCBuvL94KOShmkwvgmUsZsnkIJPHMFbLYibRStZtJ6BXQKWQhZVs1WIeOSYsz84hMTGNSPWQOjI2JhDOR2uJcBg9/Wsxv7ys/+4dGEBTa6tY3IFIBBPTU5ianUY6m5PH59nhERURYuAxdbra/WczRCnXdhO0wgKd3mKSxwppMwBEDbvj77BQe/0dd6Kp0YPBoQns23dY4XUEG2p+hTygkxFVY78KPOCh/1yP4KqvKdkZ/DS/YgoDriFky5ExxNfH5g6LK64h9Krlz8iWpWct16elxXnMz0wh7HNi/do+sZjIxPqtt7wVa9ZuwK69e5FMZVBimjQl3kW+L9V3VdCd9+AlYFWgDZkehZyuzdLyHHbv/qnA1O6NG9Hc3g5/uEHrGAuI5PI8psfHMXzkCCJeL3wZYPz0IMJ+v9bClpY29PevQ2tbu1hI6WwGgyOjAkzyrMBsNqTzBTGSU5SNpzOyDiCTzcvAMkoTfR6lQJ9bHby8UHjJY9V44p7vw1r1XBXGZMKr+KmgLMKrVRBZvo0K+qHkl9ARi0UDrvKTgCpvI90KbDaG6IjuW/15UcAK/4oM0mDAh3AkhK7Odqwd6FdhS8mzsR4g2GnCvOjhSvsUhVw5HPA6yUyifD6hopmPxXtCdgoBIbKAG5saEYstYXR01DBb2KzgmKumi4vtbBeBm+9SRTptHjj2qbbY+eRO7N9/QOwfv5/7Fll9DoWzMNAkFGkQq6kp2gav1y8wsrmlHpGwX01FAv5kzfC6ufSYdn1vZmpKMso1fb2ob6DdQ0ZsQYJZZ4cH8eCPH8K6dRtx9MhZDJ6ZEMOHXtCBcEjjYjkRk00OQcloaxMqliJGxwfR2d0Ku6MCkifJQF1cmkV3dwcmJyYxMTYPnzeiZG6OW4K88cQSYrEFBTc67LR9SCIY8mtf5DrIsczf8wU8mJ2dkZ9xwOdFOOBFgD7mVjKdCiqMCaTS95yAF8EZ/nc2k8f87Bx8nqCKajVELHatcZOT0+js7IDX70Imn0SxlEE46EehmIGLDDAbVQJUD5iQJSaQJxJphEKNyOUqKBStaG/rRX//eqxZM4BK2YnEchmlAkG+AKxcOBW+ZsB20wAxifJk5fMxif8RNKvaaAvMNM0Bdtg08qu+6Mb7VLsAGYRVkIDgvLEKMR68BHL4bzEcbfT/ZNOK0JuZE0q2rzFWyfCm5zg7DtXHsFTIoq0G03HuVS0ATOOE89EEKarhpnlJ6TTHLRnldsnYuX4KlDWuQEb2L5DV7CkCSqqvj0zKQimPXIGNb3q9c42tsv+rAK/2zlweZ4aGcOLMWZQtdnSv6YcvFNZauRxLiDHtddtRpB0AwZeqJZFsEwji8hVWmzkCiOTNzbWD0nnaPeV0buT47+xsR1dHG0Ihr1homqNVv2/ZINED3UH7D84pj9hs9PHMZ8vYt/cA/viPv4iG+ma0tnYgHqNKaQqZfAZOt50OL3B57bjuxu24/uZr0bmmDRVrGTY3ZfZsLi5IguH1BkQmKJUtkrBzvNSAVTJWlxeWMDo0iMW5eV1TNk6cPGfQBqtCAC+oNY1WLv6QH/mSYZs6PC7ZUxindgsqRXrhZsSo5JpIiXk6mcDk2BiSsZgaFS3NUfgDQSkUFCbIUDSLVUoC2cOwOVDg2YUetvQILhrGKrgXcu0tI59PIp1OICbrnDTSiYQUIHaLHQGPX37IPo9XXsOU7tvtLjS3tcPOs3Qug4VkAnOxGGYXFjA+MYnpSaot5oACG8BOuOxeRJtaxZBkc3BwcAROlxsbNqxDNpfEnj17tPfLdkMWQubMwH2Te1aumKvK/Uvw+Rl4WZLHc1O0HolkTE05Mpq5ZphhZJoUlNR7ffSW5fs2+zzzFahU4N7BM0FdpE7NXNYLoUBIbEju78dOn5Xfst/tYFUDS7kAl92GYCiAhaUl2Ro0t3Wir38DWlo7ZCVGpU2aDZ50RoqmTCqB4dGzGJ8ZUTggA7Toi879g6BeIOwXkEq7A04AAuQrLHc1RKxwu7lv+xTWSJCcQD7ZtWzK8exAn1wuUFyazJipqFHl9QRQLlpw9uQwbnvla9HXM4B8roSlxbi+8ixpgjzNLl6zyalZlpgmON9TukpUYQBqWYCrWdeqnvJsJNlpj8LHYkPHNG1q4OXQ8CC++rUvn1djXrt9B97znvehq7NrhUXKOS/f63xRzY5gIKx9nK+T90bWKbSQcnu0ltJyh2Fl3P9pJSZvdikR+BhUe+W1npozIddc7mkEVk0Dnq+XDX6C01RcsInHcdFYH8HGjRsxNjaKw4cPqwly5RWXY2F2RhZAq8DqbwQXrP7R6hVYvQKrV2D1Cvy6K7D/uRcqi0txJFM5+VQyaTyZzuPIsdM4fWYQr7vjdQpbkk+iupv0avML/KRMcHl5CT/5yUPYs/sZrF27Fn29a8RMamlpgdfjQUUhDyUVutxgjUeo8W3khkkJKDcMuH2fAAAgAElEQVRYAq4jo6PyA+Kmx441WQwsmgfWrkOpmEc+u4yudnY8nZhfmlcREqyrg43J2pkcAsE62J0+edPl8xXMzy0hn8siEvHj3g99DG95yxvR2tKISy7ftgKs7rv/e3jD7W/EcnYRS6H6/wKsPv5v/yhGKD8+9b2H0dzdK2P5c4FV/owm7A///TfEACUQGu3qwczIED5z+3axTSmjoWl77e9qIGvtb395378IsCWAmU2llJJZ+6j5wdY8mL702AvY9+iDeq6a+TtfI5+HgO6Hb9gqRuvLze/53wRT+Tr4QZbpJ7/7EwGzlPcQ/KW/bO15+H7Djc16LTVglYxZgq8EVZ/90X0qkj7wD/dh4szJFXbtuddp44ZbcfhljFUCp+daA/yq/37q3nuwFJvF3PICCvQXi7ahviGKMgv6YgERVOAt5lHIZmBxuJFj4UyvSEqwKoDD50Nrdw8aWprFXIolEyruWKyoBGTRp+KVku8qu6ea+K6EZnXGDdsgxfR4okcOFwbHJhFojMIZimAhlYXVF8JMLCFgFR4fcmUoEInBIDzrssDnAZBAjcCzQkkHTDI6+LycHwRQbRUyGKxwsEgqFYBSHtl0Ektzs1gYG0d2eg4NwZAOjafOnMUByp5tdrR2dKCtuxsef4C5GEIpIg0N6O7rQ2tnB4ZHRwQqM6WY3qpnhkZw9fbrVUQrdERWAFYFRPCAbkA4pZ8Y4LcaVlVjL6ros9pUnLNIuPrKK9HeEsaZwTHsP3BMwXX8GxY2KvRFxDIyV8luq3YDArgFfFULcgUMsS6pAhp285WyOYYnkBkUDoW07nDNqTES+bgCbctlWYvwYD0/M43FmTH0r+kRgNG3bgBvetvbkS8DLx45JqCSbBY2Y8isIFvTyucVvG6AZGEukroaYJXhS5OTp/HUroew5eod6B7Y+OuWVgyfOIIXdz0J32IaA9E2xJYIEPvRs6YXnZ1dKFYqOHbiJCampyUF7l27Dh3d3VrP5mNxLMUSYo4l01kV2ARYcvQZrcpy/QGmWXtlq8JigwypGtpaAzjOk/7ztq6wVqu/yz9Szo0qOuPGSPaeCmKCMC4iP+Y6lVnUUNZIKT2LZqI65tMU94aVQ7kqbRUMCE8WTl57B9mtLS3NuOzybdiwfgC5XKrqFWiX7zRVEWziEUA1nr9FLC3kEF9KSAVBwDIUDmov4hggqEs2LFlO4+OjkiDy+Tg2yKCqSQYpnSTzicw4+ojymshKgCxprxd//dd/jX17n1cB3NDQhPq6JkSbW/HioaMoFDlOCPBBgS0Ohxv9a3vQ1dWIDRt60Vgflh0LFRfzc/NooI+g2yemHj0+JyensLa/X0wuSl3FbqyU5Tv47W9/B2vXbkA8lsf01CIy2bxhKPvZNIxjYnoc2UIGTc316Oxpp+MypmbGFFpFQNXtscNiKwk07exqx+jwGGJLWbjdQUkwOTYIHjqdVkxNj+t6Ox0EHQla2dDQGEEhz+bEMioV+v66xJhjsU/5q9thgYt2CWII0eMxiIA/KO9VXlO3yyNWWjadEzuuvr5RQB/nOJUrZNdTEty/rg82B5ArpmC10YCDFiRkf2cF0LHPyvtF387lxWXkCmV43JSMM3iMBXkEjY1tuOiiyxAKRhFfLCOXJjAWEigh70Mu6VWvUjbEyKoiq1bWHWRiCkCgdYTxSlwhd4ttbcAE40da/ZDfqlmDDAhpgAbudzVvYqpw+G+OVTaeCW4R8CJYr2aUwquMrYAiEuWPXNYap9el5xQ9Vp8KpRJLzIQFcn9QC5CMN3re87FkVcGASAOs8rE0k7Vk60Xq+prQLBPwxTA5An5sSvB8VfNs57LMPSCXJ5uQMu0ynt27TzYpPgZDRepQ39SCeCptlA5OMuysqBQJ6BnQ1Kwo5n96r/KmtSGXyeia0uqJOA0bX5S884OvU+F3LY0Ih3zqavGdC8QhJbzKGDbhgXbk0gVMT83KDqBStGFsdApf/9o3ZRURDtUJxFlajknBZHOQ1VuBL+jGdTddi2tfcTVaO6Niq7p8DE6yqdnG68m5zGvrcHoQDEQErFIKzpCnYobsRmB+egqL8/PaC/xuN9w0NKY3urWiNYRhWbz39EWl/U+R48kwBQSsspFKBiItgVw2erjm4bBYFKIzMjiI2alJNSr6+voUlOdWWCwVGfTydCFJcI/nENoP5QGXwy+mKccIaMlgNV8rFVoupJHLp3VuYGOe7GELCRP5ItwONwK+oILEJsYnMT0zD7vTizvuegMKlgqOnT2No6dPYXB8DOOTUxgbm5RkmtejlCuhkM7DaXejq7MHLS0dAr3Gx6cQidRh06YNyGTjePDBH+ksz+aRmXcmHE5rmseFWHxZLE/6whJMpy9sQ0NYIXZkelIG73TTrzUtFUIyERfDld8ngE2vW17vRCIm9QIZzgQIGYzG8VdTPLDhy/OH3enG5PyC5oLTxiZEDvlsCpViXvcsnkxj3br1suvq7R+QOoFNGDbyxoeGMXT6rBiOseUFzMyOA44iutZ0iElLtYVUFnarsZ8A14HUir8315wq1gm/P4j6hib543s8PsP8d/sU6kWWJedKmWzaakCdfHypprKy0exGNl3A/PQirrryOnS196JcsgoYL+TLAmk5PkwmQrU7rDnGdbioBiUb0Wo6VVVJXCy413Ju1Zj6xl+aDTSqtbh+VP2f2VDweDGwfsD4J1dDDnmtxYpnZoD8lA0JhfYrxuu+ItUHz4hGnWQ8pal+JHtd3rhuN+LLce3bXBdryi7u84a9W9K6xa9suDJAjK9RwCpDRKu5HkZdwODFSZ0LmpujOHn8GK666kp5OrPZz5PN5o0bdTak1cAqsPprj6+rv7B6BVavwOoVWL0Cv8kV2PP0nsrSUhwLizExqCL1jRidnMGPfvIznB0dwT2/fw8aGxrkk2gyVKxwuxza6CijXFxYwM9//ih2Pf20fDnZ9dx+zXbcdNONMmfnocFptyG2tKTUVbNps4Pr1s95eGMRz42ZYVZkpXHzZIjN6MioJJfbLrlEh9nFhUnU13vg8zkFAHh8PnkT0svIHwjB4fQikykiFG6Ey+2XFQA9+lj4fP6PP4c/+ZMvYHZ2Grfc+pIVwAv/+QC+9md/iZ3PPY4xq/O/AKsEGqcOPIcX9j17HlD5cmCVYGo2lRDDlKzR737+43jLZ/4Mv9XhFiDLD/6M4Oa6S6/Eg9/6ysrtuvkd78P08Fn9/Fxm6L/+4Ad4+x134O9eHENsbnYFTD33PvOxuzZsFuP1XCCUv/NyYJWPvTw3qxTO2gdfI9mltA9gGBdTQX/wwAM4sH8/vvvQz8SKrTFWyaxlSBeZuAR1b93xKkzMTODQ8QMr1gYE+MiU5QcB6PUDt+DY8Uf+C5DKn9MGgHYA/Hg50Prz33sXHE4WwQXkyhW4A2H5/qaX4nAUSgjZbHCVi7IssJP5R884BpVQ4mSzS/7f1tOL+qYoEvRXpTytmhovwJCVCgs/yuFVEBqAib8TCAbl7UuGJ4sbp5chMDk4fQEk8yWkeWi0MlDLiSKLHx787HakShVkyQQl89LlQalIUMKlYCAVzjab/OB4uK5JmtltZ9BEPpuGtUI5vANBv0f+qvOzMzhz8gRGTp5Eiy+EQjqrjv/YxDiOHj8hVosvFEQ2X5BkM1vIK6nX6fHgzW97mzw7GXhD9i0BWRaTy8tJ9PatldyYHrlkeKnQtrMwJJ5b0MGXRT7nfJXsqEM5QSHOTbIPKF3k4bouXIdoYxSzM7OYnpkReMoihxJwHurF1KqyHwwQYIpOFl/yd60m1vNnBC3IcuMhmEU81xtah+x97ll093RhYG2/CgIyPTinjc9mNUDP7hCATdbC1OQEzpw4jM6ONqV2b75wC151+2sxNjmtFOBUOismci5PQMUExkiVSGiVvqp8fUYPLwCeLK8TJ1/A3gOP4+pXvVYM1f/pBxmsu37yI1zo8qHdGUAk0gSvPwiP3y9A9bEnnhCwG0+n0b92AE0tLWjr6ER7d48Sl0cnJhFPZ2Ghx6nDgRzvYSIpz2faHvBVEjQiKzsQCsiblcwyA7ZUfViNbaphHRukW3PFQOemSDGQTjV5XL9MlpsJqSJQQok8f8yCkVJvjltKYwlU0t+PkAJ/QT7FVqcYrnxUsnpYVDHVmmOora0Z27dfjQu3bFSBzBR7guWUH5KVHAz44fEaj1S70848NyRiSd1zAh9imNPfuFQQKEuvRjboRoaH5U9oxmtFLCmOX7rDcBx63C7j36gi1nhLkklGJumX/uJL2LNnr2ShoXAd6uoa0NjUjCNHjstf1enyaR1gCvLExAxcLivaWoK4/dU34qqrrhD4z/HMNHsCIvReZeOCck16ll+0ZauaC1zL5AhazEs2e+zYYYyNTiAez2JhISG/37aOFgUyMhhlYXEWpUoewQgZq41oaqlDIrWERHKJdwcOJwGWov67uSWKOIH4uRisFhdCobDx13M6FLZCL9xMOiEQwyk5N4vuNFxO2iZUkMkkFchTXx9GW0urpMX0jLVZypKscm5QskxQYGFuXmsEhwx9Mwu5Ejrb2uVVS987MshZGHOOdnd3i1lXrGRhd1sFRMSXY1p7yZRl0U8wnWCF30tv2mUEArQX4LixI5urIJkswOsOY9u2K9HTvQF2axgoMfTMLxCKY5KMRtppsHgn0MD7RXak5O0KeyPDj+xEw3IybMKKWJUmiLPWRDKAwop9SfXfspQoERCu2kyoMWSCPsm2JMDD2cXHp3cv5wttTQywWl3nquAs55EYfec0rjTz6JcqNY9BRmo2LAQiySYnpU/Kh2ozrAZSmrldhQrkeWr8VWvhW5RYcxmmh/Hs7KyZWw6z/sraRMCqT2zJJ59+WmepUKQOiXRa9jsJ+t4vmBBRgeL0m6w1zIToVtn+VWCVQAsRKlm+8DpUQa+eri41ajjfeU4MBGkDQJuCotYUvjd5Zou4bwBz7k2To1N4/PEncfrUWdisTjgdPuzetRd+X0TgKO891SjcUxlaRTa3L+iRDcC111+NxtYGea66/OYeLcaWkUqn9X7JUPcHw7BaHNof6fVPhiftGviayN5OJ5NqwBIwV0p8qSj2qhjvAnmMZQMBfTJj2cTktdW+J+sWWqYzlJLBZXk4yYJMJjA+MoKZyQmtbQyVjNTVC+BmSB7XD/q/MnCTABvXhpKC11zGXoH+6roPvN8EVgvyY2eTloAkPZBdDAlzutUEIUs6GAxrjeDezzA4u8uPrjW9ODU8iANHDuPwiRNIZNII19Ujlcygvp7gZhKLc4tiULKpwhAsNlAIZPNcw1C6/r5eOOwV/Of37zce8gx2dBJwo0e4UUywUcRGHNmebvpwu2m5YqxMFpcWxEblmYFgGefAuvXrkErwtc7pnkXqaLvQgFDIJwuxM2fOaGxwzaEdAD2A1/T0qm7gVKmrq9d9ZfCoAjLLRcRjC4gtL6qZQ8Yrw602XXghNm/Zis7uNXC43FIYTE1P4+zJUxgePCuWMe1KbPYyQnUeNDZHtH/QIo2PyzML9yOyjuXnzGYtG+s2B8LhejQ2RNHS3Cog1YTl8We2FcYoXzvVFgKRFcyVFfjOa8ZgwHKhgny2hMa6FvT2rkddqEFqQtY59LyulJlv4TfrAkdCyYQG8/5zPTdsVrPfce2SMoljUKx1NtRfsgLgWOa+ruZQ1fuecn2GDbd3dmgMZ/P05jdzmwAq37fWJgKhWkvZTGF951EOhN3pql4rcxbk+Y3rHMNLXW63mgoMdiQQywYJ10Ey7bmu6rE5zhn8Z+M5IK7zs86GAoEZmFzQ+yLL9cWDB8Ra3njBBhx68UWB+ZdeeonxeHe55ffusFsxMnR6FVj9P+y9d5jcV301fqb33dnem3bVZfViybaKZXClGEwLEAdCNS/gEFIgCYSSkNA7L8bGBhuwKQZsY+MiGUm2JUuWJVm97K60vc7u9D7ze865M7IgkB88z/vnjh89lnZnZ2fu937vvZ/zOeXPPcDOPW9uBOZGYG4E5kbgLxuBZ3Y+X+RmNzUxbYoJuwPP7D+A+3/5K8mKKadYvHgxmhob9cL0WGVYQ0NDg2SPjz76KF544QX5HLKIaGpoFFPl7W9/u4IxkrGIDn+ZbFIpyNr4mbhZOhTRi4sbNF+Pm3J4dlZM1fLGzUJgfk8PTp06ieMnDmP58oW4bPlitLRRtkNPVhaEDDdhonEYQ0NjmL9gMdpaO8SuGh+bxMEXD0nu+c///PfYvftZvOe9b73IWN3/s5/iyUd24fs//g56s4U/CqzOnDqGZ3c/9SeB1TXrrkT3lu245m3vEmD66tv+XkAn2aR3/9vt+KuP/weeuu9OgZEEO2n6PjnILurLjz8GrH7nvvvwjc9/HsmCTf5GBFAJbL6441GBsCtWr4a9puki6/RD37xXrNnTOx/BkRcP/lFglZ6rkemJ3/vdB596VL6uZWB17+6dCE3NYO++5zE+MYnv3XO3AN/m7oWIzc7o5wmaXrlhK158aT/e+LHPisV64LFf63UvBVa7Oreir//p3wNOaQXAw+HKT43j8CcbQGz1D60Adnz4XbBToplNq/hld5veYNFwHJlECl4CnlabWAIOt0sFAYFGyr+KNgcC1TWorCUY0YpIPC5ZtfwiLQZMpQRWfwiuMsaI4L787AgGMZmY/mW0s3TCYnXC7Qkgkkgjb7UhFKPvqhsV9Q2IZLMYj4Thr63BVCyOmURMIXC5nAUOqxd11Y0C/onfkUVFEI9/J4BLdhiBIElHWZjJ2pLBBpVitIwMD2JocAAjFy7A76BHGpkDizEwNIjn9u1TITc9G0YkETcFmc0uj2ICqv/2iX9X8TMVCqlI9Xi86urb7Cash6AH5dUM0+HBW16CBFcJEpeYrGW/SyMzgzwo6ZXF1F5+jeFL8mqT3bIpggkw8N7l98t/1wFc7JWipIiJdMqEpshztqCDMw/8ZOCyQOZ18TOIym7DwIVePLtnNy5bthRLF1MKXMDp06dVWJEhPzgyIqC6o6MTzS1tKkj37XsWqURUCfWNjY1YuXIVVqxcg7NnzyGVKWByckoHdLGp5KtrPMgUSFMslqRlDGoC8uk0ZiZH8KvHf4hrbnnzXwSqlm8ygqtP/fx+fGDRMly1ehMYD0iw/+iJk/j1I4/ATrYbi+lMFh6fH8tX8P2uwvGTZ3Dw4GGFkXXMX4B5Cxehsq4WRZsdYwzhOnFKBXwoHMYYfXjpb5dMylrE4bIpbdukGjsFVkjqz2KKUlICF2wOyJLBChu94Uo+kWx0sXiRTBYFFS0GgMoLbJDDGVmt9ORl8JoFcJJhLOYw5wKtZIzc2jCYyLAx7KO2tlYlaC9eshBVNZUKJWEBxIASSuVzhayKJRaFVTVB5JMWMT/5LjlvqVxg8jOZbbU1tQoqoez+5IkTAmJtJZkzwTECMyLk2iiLphcqi17DWGWzgWwfgkyPPfZb7N7zjMaUoFJ7R6fsIrifkHXjkB8c/TwZmEZmuQ3p2BS2b9mE665/BXwVFQIRJkMhPPbEkxgcJgPZLk/W9euuQFVVjaSIlLNyvBjaRIZSa2s97r//fhXHx09wTvdhyRIyeZOGrZpJKByntqEKFZVe9PR0IlNIYWJyDBOTDDxJSxpJewoWxU0tzejrGxCsxlA5flACYJksfSqdWusS8YgCpEhCTSZoYeAQuCoQMs3GjVf+l5WVAYGrHG+tFeGo1hAWvWw+uBxOJONxnO/rFxjW2txigKeSXykL8+bGBjFRPX430oUkMvmUQNDZmahCibzeCilT+N6rq4NiQ1qsbPTQSiGhz+Gw+yT/z2bIIndj0+VXo6NtESzwyCqA18XjrkA0kkQ6U1DoF9dsNk143bnukOlEKXyukEEBDGQz+wDvdVvRBgs9T7khEdgUAzUuRhVBIa5HCn6xlixdLAQkDbjK3pxhVXL8DHBrGP20obCZZk2J8W8aSMYPln8jsMefY3OIj2QqqZ/l+ioPYTLeSlJ7sfxLip+L61SJdV32QjSvX2aQmt976cMwco3st2yzYlhqhimrhrnbjeee24v6hkYxrAeHh8XEtjnsiMcS8qsnYMN7n+swwRCFJ9mM1Jf3Oj87X5/rPG1a+DU9ikVc98pr9fsIfnFOutxkFgOxZEyy55bWdoSmmNpN4MsnQI3viYE43/3u99B7rg8uF+eDDQFfNbJZI4/nWqNE9EJGAVVOhxU2J/CGN70OV79iC/xBP5weO2An458evEUUxUa2wcb9XX7XDE8zIWfcL8W0YyOUe1eG65wWNrH5uRZ5GEhEub+8KE3eAB8lh5uXPSwJtFrpMZuALVtAJRPrYUF4akpho7Qa4Hvvnt8jpYkvUCHInwzhnu4FahayQZPNFcTALCjI0CJveZ1d+KbZGKCfcCnwLJPKIJ0kQMe1juxQrsFGXs2mg9vrhydQhUzeih//9GfYuXsXXB4vApUVmDd/ARYuWoy7775HACrPAPSo5H1a3rO5r3OqcV3m9Znf3Y32lmbsfPIpEyhEQN1hVC0WBQTaMTY5poYflR/s0S1Y0I2urg7sP/Cc2Ldkn8YSEUxMjIJKjEWL5ospPzI2orWpuaVJTTkyPMn8p58qGzAEdjmnyU6vr2sUkYLXlWuuy+XB1PSs7qk4LZUiYe03vDVkJ2SxoKGpEesvX697/9TpkxgcGhAIXFMdFHEkGKwwwWWWDOrq/Ugko7K0IKjJxjkBeZfDJ5uKRJzKDCvcDi9qgnVobm5HfW0jWls65Ec7NjouP1H6s7KZ1dLaJGUAwT42mSYnxxCamZRvLf/t8/kFljJYra21C8uWrmCrEpFIAul0Dg4b/VO9sppioCIbHwyJkw0Hw0B5ptT9zQZPac0q5HSNtL6xkVHyLGdzi/cuvcA557iWU/HBfZ/MYpfHpXWeFgjc5wlsijlPmwMGUfkrNIYE/Hme4pmM58Xmlhb09/cLaOf+TXVEY3MT0skMKquC8lidmpzUWcFI+4sCQdWwYihgLqffw0MHPxv9ZHUG4ZmCoan8LB42aDx47LHHcODAfqxatRKzoZAsIthcvOHG67F+3Vo1AznXpiaH5oDVvwwmmHv23AjMjcDcCMyNwJ87Aj+46/5iVWVQHUSyQ8nS27N/Px7ftQuXrVkjUJMBIRV+pre6S15hBRWmlPqf7++XtxKDQygh5Ebe0dGBV910kzxXWfQlY2FaB+pgRsaCKZyZ9Q79TtoBcPMkk4EFRWUggOrqagwMDKrDSabMQ7/+JfrOn8Gt73irggIoS+RGTECVB2EeolCwqcNPb1gWwPwei+XTp87I6+eqLZvxox/9BP/9+Y8JWCXz8mdf+jRe2HMcb/zrV2PxNTcJXCxL6csS/HjfGTz91KN/Elj95098HQ88eLek9H0vvYj+o4dkH0AGKb1K6c1KJigff8gi/cPrdClj9VNf/CLuuedHWLppy0V5PuX7BFDJOn3yu1/A2dOnxWil7QA9UcmQ/ewXvoh//YeP/lFgld6q9Fv9w8elDNxvf/1LOHHiNH7zzIHfY6wS/P3xf/4rPvfYXoGo5dchQ5esVwLHf/gZe+Zfg7Nnnvw9YPXB99dgQ7cd8RTgcwPP9+bwuu9MX3xLtAbY/dH3w04mCwmFBePRRjmbw+4W68Lr43z0SvpNiW+acnqylHjUc7hRVd+gMCcXWabJBBIsNFigClAt/9/83SZZo/EDo6UEgRQyDlic84/VRnluAPFkDja3BzFK6yqCaF+wAN6qKsykE4jn8xiZnkI0lUAym8XExAxsORcyLPbp58gQARcLHLuA14rKCoSjYXPANznoJn3YaUd4ZhZDA+cRmp4Uk5aMsZMnT6GhvgEbN21EaDaM3c88o3CLFatXobW9QwDq8RMn0dvfL9bd377r3ZIR8kBPAIlFPMO7+CdImb5kqYbJJR/UEsNJoQul1GgeannP8sFmCb2q+FzKq5hAThas1+kxidFiNpoijsU0fQd5gOfzWYjxD1+PhRrBCobXEYwioEupIIvdgdER+AJeycbpSceCMZkgCJXDts2bEZ6dwZHDh3D0pcM4ffqMQEhKG1korlq9FqvXrlexcOSlQ2htacCC+d0IVlXJG5IHfSbq8sCeSmUFBvBBSwaOvrEpMMUzD+0cAz6Z6cqPPX4fmhbN/5Py/2DQj5U9PTh87pwYwX/sQVuAqf3P4b+vfx08gSBmY1EFhzy3f598gKtqqqUWYLBZwF8pxttDDz+KcCQuz2DOkmBjA7oXL0EzPc0Y8MDPYbXhxNlzOHjsuEDSmXgcXT09GtNYJIx4eIbcPwVGEHz3VPhh83qRtdiQsViRKvk9+pxkapnCiPcJEQJhBlYyAO2GfUXwgp5mSs+mPWUeVgaSicXGoWPicREOh6cEUphwNBY3nAdxNh1yWaVlM62+trYKvgovFi2cj855bUquJ6uJ6dYm5ISWGPSwZEFU1B7FQo/MGQKr1VVVCpBiUc2CW6CR0A0DPqghQAYgr6fVCgIOZKlyzpEtwz2MLKy9+/Zjz55ncPrMOaSzWQW3EOSOM5G8WITT7REDh2AMFbhuhw0zY0O49urNuPGm6wXmUsL6/fvuxfnBYcRTaaSztA/ge7BrDVm6ZAmWL1+K7nltqKsOyO+VLK+p6Um88MJBHD16XMAVVRy03skW0wIBMvKNJFAQEHu1UJKuMwiKQAS/39rarNCpltYWjI5NiFVEr0KOVSJO8MMlMIxMSs7vTMqoSAisKjxPKnWC5nZZNdRW14jByiYoC2KCjhNj45L9ZpJpMX8q/Xx97q8jOHvytBjlDHvh7+Afgvq11ZV6jQwluIU0HJL6ehGajiAWTYstSPmnPPc8ToXwRGLT8nvVtQclnh4UCw5MT8bg9VRj0YLlWLxoFRob2sTMjcfZVCVjFfD5qhkHiHiS75tsdvooM+AkJ1A1V0yjYMnKUoEgHIFLR9EJW9E0Voi4EBjjXmd2dssAACAASURBVOP1esTyZJAhi/ayh7JY7VbjO8z1wviw0l+ZbFgCpwZ0kOVMianKf7OpZII+i1Id8HVlTcN3zOYDwdjS85mSzXOQUQwYD2KxTMkmKzeA/gSwauxaS+FyvBdKzatys6scPGhysgwAXH4+1+jR0RE0NprzFZvaBEcHhwYRmg4JfCVgys9GZjHXfY/XLalwOZHcrr2OjFUGDRH4N8AzA2W2bt6Kl44cxgsHD8pjtXt+Bzw+hzyEqZryeAIXGX/GzsN4+99999347eNPiN3GMBw2LcKzSTgdflT4a9UAYTgUJdls4FNqzqCjN77lFmy7Zov8fS12ixLdnW4nrA5Jr3QSICiVytD6hE1Uh/xrJeEvMeM43hp/sf4ZzkXGKllzhEe5tyuSykT/SZFhmpBSPVitSBYyCKdjKPJsnCsg4HTCzYCuSASjgwMYvDCAZCqufYpKBQZuEnkk050+nJR7MyWegKjD61KnhPA9FTdiRFMhQlA1k0OegVkEp3K0EzKWC8b6oqizkeYZ2ZWw4HTvefz6N48jkckp2+DyyzfCX1EhskIgUInzFwZx4uQJ3fOcqwwPZL7S/Pk9mJqeFsuUOQq8ttlUGj6XG+fOnBXIRsUP13E+v7qmChNTE8aKxeuGx0sgm8NfRHVNEIcPH9R1rm+oh81Bv+hxpJIRdHW1q9nCvZ/nMgUrOa0llqiZs1zjuN8TsBwfn0BdXaOCBdn4IImDezxtBQjQUamgoLuSVzxB36raKgGLtMggCzYaDxv/cifnK1mgVDAE4HDaEI/NwOXUT2sfkRrJ7gUKdkxNROCweuB1V4pZWh1sQMBXBbvFibOn+2Rd0dU5T760JpDTApfbgvGJEdTWVGsc+Nmo+iCwyc9K+TqvCxU8/Czt7V2Y19UjxnYslkQ8ntJeS64A/Va5fJkwOQKqZq1gw8r4k1pKFjRUcnAM+Zk9Yu2yGS4AXAAuVSMeNcw4D3gu5fO5H3V0tl8MtzKiF7O/qlEpeT5VjBnt1exmujxuNe1p2cDfxT+0aiJ7nnOI14wMbZJo6LHKtZ7nRc551ntsLlAVyfvQTjYz8zmSMXN+S6a1n8cTcROMxf3Z5cajjz6Cp59+Gl1dnWoykKzT0FCHbdu2qY4lG5nM7vDs+Byw+ucCBHPPmxuBuRGYG4G5EfjLRuAHdz1QbKirE0iaTWUwMDiIvS8exLFzZ7F6wwbM75mvbjKLWm5e2qRpjJ9ICgDlBn7hwgX09vZKDjI+MY4Vy1dg1cqVOowqNMPBhGePNnclMZdAFkoGxWgSGySrNHFKjMmaI7DKjZa+OaMjo9i79xlYrQUBq5S8EtThZixmh2R5DnkkErRSwiaZJ/E0jh09id8+9gTe9rZbJRX9wQ/uxXe/998XfVA/97ZXy4+0a9kq3PaVO+H2+cTG5KMMrCb6zmDn/wKsfvU7D+H297/6IqvzGx+8Fc/88n5cefObFS5FsJU+pa97y9sQylv1tbKcnr/nti/fiRP7dv+PkKiPfeYz2Hv0rJ7P16Qkn4+yr+que76O0ydP4j3//R1sf+vf4sS+PfJ0vef+n+ID73on3vflu8QeLX8e/p7Nb3gbvvDO1ytEi5/5dR/6Zzz49f/SGBAg3f2z+y56ytLLlY9LPVYJppZB2LIf66U/x9csB2Tx9y5ddiOOHX0EnR8bBwmBfBBYvXdfHL88lMJV8934u2t8F4FVWpid/1wDdv/9+4FsCk4rmZ9WMaJZBFVW1kjKzWR7BidEwrNwOymzzYv1R6Kc3UXJVjOa2zoQjifEkKRc2qAuJaaqwFWyTwiqGl86MtwisTjcHr+AW8pIEyxwLA69Zpg+xG4P8jYHvFXVaOhohzdYhXgui+l4DDPxGAr048xkcOrkOdgLBG4IYpKhxIO9BcHqKjUvCFgyubccOpDPZBSqUF3hx7nTZ3DhfB/CMyElO1cFKxGamUFTcxOWLFsqFt3RY8cxHZ7Blu3bsW79BgFJR44exb79BzA5PYOll60Q8MgOP8eNB1QWxmR5xGPxksVgObioJDsteVWxWNJh22oVO5CMQAKllC/zffM+ZZOFX8unjC+rPk8mKxYBgQOlTpeKU76eYVBQBmgY6jzQlwNhVJwV8sgyrILsuSzf88vhXq0tTVi/bg1OnjyJPbt3YWx8VMX8M8/uxfp1G7B69RoFf3CMmeqbSMYwOnIBK1cuR1fXPPmtsfQ93z8oOxKG7bD4MMFMxhOSf0o4RCnKybCspsaH8PS+h3Ddm//mfyysBFSvWbMCa5aZ9YKPg8fO4amDB/8owPrb++/BZzdtwcqObgyOjeKFw4fQO3Be4WOBykrM6+420uZsQUDDz372C/n/xbM5ZGGFtyoIf1UVYukMPF4f1vNz+yvw7PP78bvn9sHqccPqcmHjFZtQX1+H6OwMRuixOz0ldinZHRkyT1mkV1TAWVEJVwW9LBnsUQYFTOEuMIHgLb3MyNIqgTVkrQp8F1nN2GkIWFVpZoKCbHa3ubvky2rAB4LoBBsIvlISnyODkJ5pliKamxuwdu1KgXOUiVJOTUsA2gPMRlOaV7wWBJFZUHF/ILDK+4L7D/25eS8ptIr+fiVghAFuZbYfgSQn9whaIIhRbtisZDyReT0iNtEMwrGYAjXC0SjGxyfFyiKLnYWjSWy3SgYcnhjDtis34cYbr4PL68FkaBqf/I/PCFStbWiWf2GcvoQuvwGLCBQW82ior8GGtSuwZfPlcDiKGBsbxdlz59B//gKYvhyLRXT/NDTWIl/MYmx8GDPhKbhcDIBxIRKbQW0d08ytApEIUNTUVAkwYnOSNiFkbXMPpC0GgVoW50Ha7ridYu7yOkQEjCXgkQ0IZcZZ7d/0iK2qqpQ8lY1Osz/bJP9nM8hWpETVLZYQ10wykQng1zfUaVzo2VrIZ+H3MVyGQHgWsURU/pcOvUcnRkamwOFobGRzxqhY0qk4sgRgs1EBMpxnCmui9Dlnw/DQFJoau1Bb04TFi5Zj6ZKVmmc7d+zB/PlLFdgVT1CO65LXOr/HdY+ybM6jHKXSyKJoLTEbs0mBAjbY9adImXUpJIVKAjbBuF5xreJaV2alloFUNWNKrHeOj9aQErBq1pGSVzQbNCUTDn6m8lrDc5DYkGRklcAPfs+Eu9CGgcCaAW7LrNTy3/kzZi1lor2ctS8yYy8FaMts2TI4WAZVy2uVPsslwCp/P1lvPFuVm2M8s5F5Vmafahwy2ZJVAm0JTNhMOYSUc43zpjpoQCt68DK0h40dAvZPPvmkGvFV1ZW4cvNGrFm3Up+DezqVR7TR4Jos1YTdqvT4b37zG9i1e5fmCr2Dx8dDGBubRnNjJ0aGJwU+EtAjwzqVjgsQgzWPN7/lDXjlddtNuJDDAk+FV0C7sVygD2hRDRSy/wQ+2h1SldCyhwAax8CwfPNiacs2lyBmKcTM2CKQtWiCdfL0iKW/pFQYxuM2a8kjxjBKXiPue/TpLRSQjkYxMTqMwYHziETCaGxqQmVVDULhKHr7BwSeWeHAZZetwvxuWuB4kSUz1cZzirEjILAqSyMBq1nkUgTbyK61SrLP68smYiyRgMXmlN0DTz8MRNz3wov44Y9/qkA+rpuNjc1YsGihzlTDwyNobWvDk08+VbIvysq7kkFCZI6SzUzmIptZrAN4Rskk0lojOH8JThKo5NxoamnEub6zav4QOK2rozzchnA0hKamBgwOXdB+XxGsECAfjkwjNDWOxsY61NZVq8HBgxvnEvcM1g60kaAVDueNn43zGMNuI2hoaCmxNjOS4/N8MhOaNTYdRTZ4jX0D131jRVGB2ciMAEi+Z34mAn+z4RBWrVmFRCImdiybLT4fm/oWBR+RpBGejSMeTSPgDaKmuhFuZwB11c1wWNwYHZnC6ZO9uNDLhkQYdqsLrS1tWL16Ndo7OpDPZ5T7MDI6KGsE48tsEVOX0nsCyqx9yBDlGYXznlYCbLYyO4JgMRvmqSSbRrQz4R1tfOzLjfEysFomrvN+4uckuM37xASimcA7nvM4v9lAcztpXUVGLhvuxiJlx++ewGyYvvbAyhWrcO0rrzXrGAND02nDhKYvcMnHmu/ZH/CjKliN4yeP67zIm5rAalNzo1iqBOU5/vy77BuKJiCRvSc2xfgw74EkHic8Xg+isaiaGmx+ko3NtYkAPlVTPFc++uhv8Pjjjyvfo6mhTsB7a2sLVqxYjpbmFo0nVR7ZbHQOWP3LYIK5Z8+NwNwIzI3A3Aj8uSPww7t/VmxpbBSgmYwnMDo2jjP9fRicGEdzezvq6+q1qRFUZSAFDygEWyjLoH8W5TJia7CzaLeKIdrczIMGD2gs8uJYsmS+JKBkvfGwRzYEDwA8xLNUpdSQBQI3YG5+oalp1NbW6kDEjZLyM8paKIW89rrtMsFnZ5TgDA8dTGqWgbtCRkzABBlG9Fh99tl9Sl/+7H98Dk88+SR2PLUTR48fRAQZfOSOn0jePtJ7GnVtnZLnf/k9b8GNW6/GN7/5pYvAqi86i717d+MNH//cRaDyUobn177zEP79X96Nt/zrf2DDja9TONQtb78dP7/3qxdB0F9/9TP48Mf+Df/4/nfhbz79ZUnnI9OT8u1LJ+MoA7xlxuqDn/8XfOAf/gEffe97xXxdvf0Gvc+ylJ/v86Zrt2NwYACDs3HZARCs7d/zOD7wdx/BAz+6D7ameWLgTo8OyZqAj0tfi5/57Iv78elbtmP5ZZch0LMM7/vSHf/r+/rO7e+UVLIchPXvr9+OLW98O1713r/T76FVAYHkectXi6W7fMWr8YO7/wuPj7TjO88w0f1Pz0yCqu+/0o/3LB7D/i9+Bg6ml9L3SSb7xvOR7MREKivJP9mRlLTmWUwRMiU7B+yW+1Hf0oq2zm5cGBoy3feLfp4EkAy4KlBV4CpldSa4hGCMjWFYBCPJSpJvqwVwuRFN5mBlY4DBHjW18NfUomC3IUcPMZr2M1CrIqDXOX78JKKhOBbMX4RZ+kjRE1PFoh11tXWa08V8wXixMVggRbZJBj63C0cPvYgofadyWQhwpcVBLosFixaI+UrgZyIUgq8igNe+/haFMzm9buw7cADP7H1eYUecVwJW0yz09CuMb5fXh1Q6awJcCKapuLaLraZEbwU2FUCLDh7O+T7JRBCDEya1lyAqixYW3GzGcG0g0Elm0+nTp1DHAKCaat2/LNIFUJCxY6Es0BQ5BCMENJQ8uRj8wTRlJqETaOC9bdKh85jX2SFmBxs45y+cVyHGdeSBB36O2277AF5xzWZZghw9elr2BiwITp08inXr1qCnZ77WAo4Dmc4sSOjJx99PcMSw3g2z1iTpmiK5DGYcPLgTCDiwaOXaixO3NujH1jVrsGZZz5+czARYf3fwIKYuYbCeOvwCFkTDeN/6TTh3vh/HTp8Sm7pr/nxYHXbMn78AbhfHNq1k5N888hgamlrBW6aqvlEs7Eg6hUPHjmFiagqvvvHVqK1vwNPPPYOn9uxBVU0DWrs6cPnGjZIyJqMReTOno0w4jquA5ziFkynEsnkkihakyQxzexUsQ3lgZbBSrC2C9y4yW0uFjGleGUNk3UukeMlP14DyBFYJkhKEZNAWaZDGl9WAtAI2yYolqEGHbAJeWe4jcaVrb9m8SZ64ZPM4nbznbSrOE0VKGe0X2cO8F2Q5kC8qzIwFG+1pyrJpLgQETShB5TUWy69ogjso4STISXCVexZD7aqqGIPH+UmrAyMFpnUIaVX00ZuYnJJvMe0jeA8TkA14PagO+LFm+XIsXbpY3sTnhy7gK9/8hthmzW2dSlWfmAyhsrIWjfXNmJyaEAjJ0JsFPR246YZrFIJFyeeZM2fxIkH2vnNqKLBI7O7pVAEciYUwPTOBZJpBL5WyByDb0u0hm5Es4IjAgIamBhXEZAmRmcb7amR4GM3NzZiZDkk94uHYEXp0OASsKnTLx+CegMAhslEJPLAoNpJShtuRxVwQM5yFeXtzq+4/grMEaSmvnQ1xv65CsMIvD1eGmNEvlQB6PpuRXywZ6fQBzmSLGB+dEvDJwpuMOLJlw+EQEqkoqqt8lCiYEBWx6B3IpIoYH5/FwvmXwen0obGhBV2d82F3eLH/+RexcuUGNNS3IRJJI52xwO+vhtsbEKOL6w7T2vleCgz5sZCdmJW3LyXnbMYyZZ0X0QCNbNKV1wITHMUmE8dAMvESc5TvjXOKagSB+XmyubnOFi+uHZx7Za9WNv64LpWBVaqACAwYwMOkiHPtkhci3wMbYbIpMSxVqQpK7NNLgVWuXZcCuWVA9yJrtcQsK1sAlBesS4HfMhhbBm659grYyGZLQBYBHbNG8mucNwLV4gT2Ye4l+k3abKivrROY4XKQTUybB8qCTUOeBooHDjyPM6fPoq+/F2vWrsAb3/IGkKHrcnm1T/JeFyBJ1UI+g9r6Gtx33w/x4IMPwuf3Sx4/NRXGwQNHUFPbjGgkhULe7Cv8OcOytmsu3fKGm3HDTdeipq4KvMQElbjPaDEiYE1/6lKAoQAq2ULTC90qUJdMfb4er73sHUp7Na8Lz8tyqS4xVg1bP4tshpZDXO9KTR4rQJ45pdU2KjbEXM0iFYsIWB0eJogaR11DnUIJB4ZGEZqNIRisQ8AXRHNDKzra5mkfzRdzsNjFp5WHLdc8MmHJUi3QY54hRQJ+oT2ZQDHB6tloRCxfb4CgvQXhWBwvHDqCX/zqYYG5OjvnC1i8dCmamlu0r3NfYSNTZ43JCVlVELymF6ov4FOYUV9fL8bHxuF2uJCKp5BKJEWc4JzIZNNwuR2oq6/FwNAFMZRdXgeqqyspdUA0Fsa8ee2yBhifGNX1zhcJ7MflgUpAnYxK3ntcH3j/uN1OMZ+5DpNZzTGpra0TuMi1urKy2pwTMzmd+chiZqYCaw8ToMQgP6Mu4LVSDUOgVdlx3N+4D2QwMTGO9RvWI5vPSl3DtY77o2TxibSsWzjn7DZa7VSjproByDswNjKF0aEJjA5PYnI8hFg4oUaBR/YVUAN83dq1ahyxT5fLMewpjkh0Voq+igpaDcTlWct9mA/ePy6nG8lEBjMzs8ikjRKPgDnBY+51bGyYx8u+yuV1h3UT7wey37l+m73QNI54zmMNZoBRu2yn6Pe78+kndD81NjTiJz+9V6/MfYTrDlnsr37Va/DRj/yjuY0YYGU3KiVzpuLXyFpnw86BWfrhUzEWj+t3UlUxMjQsb/OqYBDTMzOYnJgseVUzwKt8RiSDlmoG2r24NK8IrIrBTP/uOD1kGbQFeHl+cbvx8MMP4cknn0BnR4fOEvwa58uiRQvR3t6uQ7AaLxajEpt7zI3A3AjMjcDcCMyNwP/zEbjrez8q1lXVmMM7TfELRflRzsSiYpGxOGahR6CFBalSJIlq8YDKEIZsRmxXhmVIAkeYisDGqTN46aUjSi++5hXbsHr1KjHeyqwMAasKw7FeBFa5EdJjdTbEZMdGHZy+/vWv69/dPfNwzTXbcPX2LTr4MN3WeEeSXWGk22WvL6VX25wYHBzGc8/uVQf+gx/8MD792c+gr/e8gKLegVM4138MlNY3dc1HbDYkRuitf/1uvPtdt+Eb3/wyHvjpvWhv78TfvPM2TIyP4d4f3qFi4arNr0Rf32kMD13A1dtfhete9XYcPHQAv/7pt5FKxnH5lpuw7opXYP+eR/H8nsdVENz20Y+hZ9Fi9Peexhf//RNoW7hMEv/y773h5pvF7Pj5fffBHwjgXR/8IJavXo0X9+/HNz//ebFLL33+jTffjKu2bMVd3/kOWlasFyBKG4DPfP4LaGvvwPjYKP794x/Dkiu26fOd3fUY3vZXb8e/ffJfL37m0f6zYq5+4b++gFXLl+ETn/kUntu7T4zU8vt625vfJOD6ju/fpWv8ym3Xq6jauedJHXrqaxowMT1+8TWPP7dL7Fc+6hsXoK5uARrrgvjSlz6OFSsX///O31B/P/Z85QsohKfgYVK0ABoCJXZYHQ7kLXaMTkwhlcsLoK/y+1BMReFiEAeLT3b4K4JobGlHc2cX+vr6SoXOyyE9Bn6lUJRsVQKrF9M3VGQwwnpwdBwunx+VtfVI5gtgC2A6mkDWaoe/pga1LS3wBqsRpV8w2UcKzbKisrpKQN7gwCBCEyFUBWvkF0gp3djEBGZmwqiuqUalvxLxSEwBRE6bHRUeL9yU4CcTeH7PM/L2JMjKYomAFdl9m668QgfV80NDSodvamvDtmteCU9FBWoaGrBj927sPXAQjc0tyBcZFONQ0jg/E0ExslcJ7pJ9K/9Jgh12m+5tvmeGNCmJtSQD473Jw7e8WUsJ0/LRs1GeTQ/KkPFbLLHOjx8/gUOHXkRnR5ekYxxWHuQJsJJxwy8Yaajx4qQNgZGoqp4Vo20mEobPz3vaJfYrv9/W2iown0xb/gwP9GSe0mv1ta99LRYvmidvtdOne7UukB11/NgRXH75enR1dakQodwsk85LKshKSgwL2QJQbm1AAwIKfG+XAhkPPXQnVm9/JYK1JrDqlu1b/ldA9Q8nOAHWn+/YpS/PTk3hzOMP4dMbrsDQ2AhGJscFqLZ2dMrftqOjC5UVQb3HM6fPYfeuZ7Bk2XIFoLTN60Z9axvCqRSOnDiBR377W2zevBXtnV3Ye+hFPP3cs2hqbsPlV2zCosULxfTO088um4aDybqJOBKxqDx4Z2MJzCSSCKcyiFC+l2NhGhcgSsZWIBhE0W5DbUOD3h+/XlRyOUGeMjvuZblxGVzlNwkHMUQNtHlgsAfBIHoRKviHStYiLGKPE9YoIJOMoaOtBVdv2yI2J9PGaYnBQiwWjyDJZGT6m5bsQKicEHsMFlSIGZ0TuMfmi6wbSlJoggBO98sJ7oQj8lnjj0jJJC0gUlkiYQzdMBYCfL9kbNloZ+EiGzCv8ZoJh8VmZWOQcn2yddsamtDZ3i5QmGzMqdAUvnXHHcgwGMsfRDpHW5EsWls60dLchpnZGf3udDIGp6OILZs34sorNwhEfuGFF/H0rqcxNDyE2toagYA1Jf9ZWHLI5pMCVoNVfoEqQ8MXJHvmv8OREM6cOS0/Wn5Gj8DxoIAdrtOUSZJhSPBUjdGShJjzkYGSHEPutZT20yaBAEdZ1k2QlWsBgQz+4f27btVq3YtFpni7HJgNTeHC+V4EKwOoqa6E3VbUH36PgAHBd54R7FS72Aj05JRyzcYPfVu5NnBqybswm0BXZ7NYeQShyfojsBqLpJBI5LB00QpYrA54PX4EAkHA4sT0ZBh19W1ob+uBy0Uwwq2vF4oEE7xaJ8m0I1ORs5NMRNop0GZBoWMMK7LSB5SNAcPgLPuTGlY7zxU2gX8Ed8rJ4xw/sZDZmCiloNNzVOB8iUVq1hMGXPHrBhySPLu0dxHY4XmLiiCusZNTk6V11rDPOMd5DcqM04vAqixtCPg61Rh6OXiL42V8YgUC8hVKsl2+XtkrW699CaO2DKzyMxKsoFqIAC//zjMYG97lRjjZqLRk6e/vQyRC30231lDuBQSeyK7cuGmDgGrOEwPG5sSO9rq8AlS5vlG2W1EZwNve/ldikFYEKjEzS0mzAXnI1k6kEmI8Pv7Eo/j+Pffo/c+b14OZmSie3/eiAHSPtxLZNBPFGTJoGIkMQiNYd9311+D6G69Fc2uDwDyeWQnS8D7nessmp4W6dJ1Zycw3snnOED7fQia3Es5LLP2SgSqbsGxOmPMun2psHmRTwjCgktcuv1fguUSMwCIc+Txc9L3MZRCdmcLI0AWMjg5rvtBvcmxyErPhBDy+ICor6+Cy+zAzHUZ9TTPaWlpREfTJyoKNCzWCqQphgE+aoCoZ54omFCDF5gr3ffpkR3m/wgaXzyvgmizdYydO4pe/fkQqD0qyeQ2ra2vRTK9kAq1qKDhx+uxZAat80GeTDTF64i5fvlz2I2ze5DMFhVsRTDfp7wSWOdYOuL0uMUDr6msEcDO0il7abA4xqI9kjOGRIbGcufYQoA4GA9oHeL8Y5QsBfgcaGuvleXr27FmxHMl6rKsjG9Ii0JH3Kt8zr6mCmbJpTEwMo6OjXSGWVDZwgPwVbLpkMTI6InZjMp2StQXnKu9FrtULFy0o+YOb9SCTyiGXyQvsTsRTCPirdLYjqzgaTuLMyT709w9hZiqCZDyj+e9zB8RuJRjL2op2ACtXrURHRxuisZA8t+ktTvCegY20QCEZZf2GdQLyjd88m8wuxGMpeeZbLebzGZYq1wcTMMr7piTJ0vtVcKGb9lN2hMMMBAyUmj45zTfWWlwX+b7Y3Pva17+Ak6eO6zpzP+C6zEb2W97yFtx+++0KIeQ68OlPfxqf/OQn8bnP/jde/ZrXlvykje8234GsJ9ikJIM7n5fFQ19vr2T7rBM9Prd+N0PRaG3FUFkGn/L+M8Gl9GV36XjAZicfbMzwvqYvNecXP28kzGwNE8pHxiqB11/+8kHs3LlDtjsVAfrud2juLFmyWMrLbCatRqTFYgg9c4+5EZgbgbkRmBuBuRH4fz4CX/z8N4oVvgojCaEROb3nuOkW8zpgEJTgJq3UVm6cBFbl20TZCE3GCyreuBGz+8nQDDKjHn74YZw8eQKNzQ3Y/opt2Ljxcm2EPKBzE+Tmzu4oUyh5kOb3+Br0QiJzlgE5PAx86UtfUvDU4kUL8de3vg3bt29V8IHJnLaaRNhEUow0pmgyDZQd1HQqq6Tnw4dewubNWwSw3PaB/yMAwcTOAuuvWItt2zbi8OFj6q62tXWirq5OGzlBqL4LfQJfytI8SgtZdDOl1fgZGZ+uaCKDcZrk+5hYylAKvjmC0kUEqyrQ1taksBKOGUE9gmQMJmJwAQ983QsWyGPx5WTfkul8ScdDAHp4cBAX+voktZq/aJHM2X/+4MMaN1oYzE6OKdCKNgDlRzwyiwvnTmLgwgDWrNmAbVu3q1A9cviomH+dbe1YvGQRKvxeSWRy+ZSAyENHjsBhV8VP6QAAIABJREFUtWPp4iWoqWahT+CLgJpboQYszimnttO43+VBIp3GRGgSaR5kp5Kw2DxKpufBmsUamZiVNMsv5lFIpxH0urFsfhcsuSQWzesEnVGLiSj8NsBjyWPw7CnUBQNwOw0YKrk2C0lfAJmiBfsPH4HD68O8efPgshRQyeRqSpbpS+f2IFhTi/qmFtQ0NGJ4eFgHtJL1Wclj1ciejbdq2RqA53NjKWFzedB7YQB1be3oXLIUyVweM7E4eodHEYonEairRcu8efBVVWN8ehoVVdVK8iWwS7kdr2l0NiLWyImjxwVCTk5PYWBwSAUAWaArlq/Ehb5+TE1Mwu/yoLOlFa0NDYiGQjjywgtwFIGgPyC5NVm1lNSuXb8Gs5EwpmZnlRBv93jhq6xGOJFA27weHDl5EueHhrF81RoUyKRyuOSPRkm38YzNqoiwOlwXC2vjsWUYBw4yVgkClBKdJUUly9ThEFPJeMGaI6mKjTTZqk5dI4ISAwMDuDBwAT3dPaiqrsLo6JiCL8gS4X1pGA6U3RnfVoENBHIpqaX/o5gc9GKjR2dBhTvrheqaGq0VikNiccuiz+VEU0O9WGRk25FFx6YM2VTze+bhuWf3KH2+u7sH4XAEfX39SKcI5JJ9ZBJx+WAhIG+vEmuDhV5ZMsvfdc8PPodXveN9F8GmD7z1NWgtgax/zmI8NjWFr/3IhLpxzXvkrm/h37oXyh83XcjCYrehvqkBlZVVqKtrQEVlJaLhGF46fFS+m6vXrBN7uqm9HbXNrcjb7ZiJRvFfX/4KmtvasGDZMvQODOK5AwcErt/8+ptB64R0LAoLU5ctBThyGdgLGclGWfSnsjlEUxmBtDNkr6ZzGBkPIRJPykqD4OAMvXm9PiQzOfn+Baqq4PR6jXcpA3msdoH1nB+8ICzsJAXkv+xWMcNMUI9hApHRqmpJqdomaIUJ1tl0Ehs3rMOmjetRzYK6kBNoQdCJ8s9QJge7y1ViqcQME6uUPs59h9eOICzl6WXptM9vgtEEkJXWUMIlBIAJkgm4YUKzEtGZokyfToJkJgmcbFVCrdxbCNS6PV6F8zB1nlLQVDwJFxssDAmzE3jOwuFy4jvfu0PeuZF4CslUHj5fJdrauiSH5tylf140PINcNo6tW67AypVLtVfsePppHDhwQMAP/eEYbkLm1lRoEtlcomQD4IbDbUE4Oo2RkUEBq4uXLkBFpQ+7dv1OIJbTQ9m1V4ADmxO8jynh5b1HdjwVJgRP41H6lXoFLtBvubWlBU31jWL+GHm6YdxxTLl2scBmWAyDrdauXC1pPUry1Vh0BqHpcYHmTgf9QMkgZDOogFnZANn0Og6XT4GF2WwRlYEquL0enDx+SuuTw0GQnonQWbS3N5oE6MiM7nE2SOnJarU60d210KzPnHtaqwimOzE7m0RdbSvq6zvQ2NQJr7cKoVAcPgb05AomKJDMQwKbXEstbCBT/m3WAp4XeKHFvlLjxy5ZLNcINpz4fwLL/HmyvhjMQxBGDRmmWJMJVrKaoUdgGVgtM1bLftbldVNMV8m0TWOZDUI1lbnGkVXnKslq6QHLZmIpgbsM+Jb9Usts1vLrXpzz5XXyIoBq7oWX/VXNGl6WDRsQFjh16pSa3wwFJMOL157P4VmMQCubWvRfjEbDsoogu4xSbZ77aKfBcwqtJHp6uhGsCCqtnestFUkzoWlUBoLo7++VhyuVSBcunMcVV27C5Zs26XpS0q3PaLUgR8luIYP6xlocOLgP37/nbgFBNbV1OHfuPPr7RtDePg9eLwNwogjPxGTpwHFsbGzAuXOnsG79Grzi2u2Y19MpmTlZlGTl817mWZPgI5uPvPbK4ZL5p3ZbZAtZSdcFkpb2BtmQiIBgUtN577PFo1ArniN0WOS+ZhjGYidb2b61KYTTns/Bx4C2XBozEyPo7zuL8fFh+dxW19YoH4ANAVjdOHduCIlIBjOhGBbMW4KNGy5HZ2cL0pkwbFbzu0yQX0o2KMo34LpopR2WAYJ5JuHpQdLpokWMcYKmbD6fHxjAI488ipdeOip2Kh9Ml2dwWXV1rZiqXEdOnDoppqoJoBrXWk+vbJ6TeZ4NTU8rUNTt9KKpoQmh0JRpnHIMGTwKhscl5VXa1tGsxhCbKPQtdbrtunfoMUvA2wSfFRAMVkqCz/uEQX7yBPW6ZSfAszkbqmR3876pqanV/Uk1CvcgP8PWSvYWbNzNzEyoeSWv2GRCc4hrJO+rwcFBAbME96jkIDOUz5sNz6KlpVk+3HxtgpiFvBUuuxcNdS2wwI4KfxDZbAEX+ofQ1zuAQwePwuX0ip2ajKeRiKXg9/hl1cOmL8O0uF/1dM/D1m2bMTU9Jh9Xfj6GetF+hev+mTOnsHHjRgwODgjs5WdxOVkvFWVtwt/BM7yxDzfKHl4Hw+Q0dgcMg+SZ66c/uxc//8WPdW1f8Yob8O6//YD+zq89+9xuDA8PKiSus3MeTpw4Ki9j3v/vfve7sXfvXtx6660CsX/yk5/gu9/9Lt7znvfgfe97H9asWSMyy5133K3zG8NZuW8Ytj7nJRtX9D51o7mlWXsQ3zDXW3rnz+ueh7PnzqK5qVlrw8TElI4Ghn1vgNVyg4rnB54HaVfB62e2dKtyNGgPxvnI+5m/i6z23bt3Yfnyy0RI4DjyZ7in9nR36z2kMwnksrE5YPXPObzOPWduBOZGYG4E5kbgLx+BD33wH4rtrR2oU9c6I5aY0rGtFhUjLApZSFj5X0kqR/lUNDqr7zU2NIgNQwkiN9DO9i6Eo7O4/ycPiD22fOVlWLZiKRYsXKA3RwkcD2wsKgi6sBgmQ4KHcx6UuJFSpshDPQ9WL7zwAnbu2IErr7wC73r3O2X0zvfI75FV5HS4FFRFORUBFHaH6SNJOe2jjz6GkydO4ROf+BQOv3gYX/nqVw2jtliEp8KDN7/1Dbj1HW9CdDaD02fOIBGLIUBgTCmiMZw5e9Z0RXnY5kE5Z7yEKANKqCiix5gd4XgKQ2OTcPl8OrwTnGHHnkb99A+sJvuIh0x6FjGVnuQvm2GTGIleKVm2VAix231pkXSpNxpBBX6P4Nu5mbSk/rQIoDXAtisux+Zt2y5OArIxC6kwenv7cPXWV6C+vlksHoXLMOCACdVZeuJRKplGLmfADDKMyEDQQUksHBZllOZmce+998lvN5smSMxUY5+R/+bySGTy6D0/ouRaO4tih1WgB8GUqoBPQQseuxX1VRVIhqeweF4nejpa4CLDIZWAl/L8bBLjF/rQUl8Ln8dlilhK7RNpuCsqJV3e+exedC1YgDVr12C49ywq8mk4JbMsKNW7hgBVVZX8/KLxOOI01JdfH2eXAVUJiZNpYqwATEFEwIgGAWR0Do1PoranBx2XLRfPiYfc4/3nMT4bRXVzE5o6OiXRPn76DGobGnVAFWhXSogmu23tylV49DeP4qkdOxCNxeT1yWKnobZOReQZFgizEQUAeewOtNQ3Si5Y6fGip6MT9dXVyCaTSERn4bQVkcllMDoxDofbjZrGRiQLBfQNDOPAS0eRLgJN7Z1YvGIl5s1fhDQDNigrTxNUoOebHXYnGQwuhduwqCSYSqBJAKPAZwINxnpBDIQSeMDx4v3J614uwjkHCcyUPeiYYGvA0oJkYzwwMw12dHRUbCYC7GWWlGlemEAD419IAMOldYP+YgRCEgneX3YVhgR6BKqKUciigUAIr2ERx08c0z1Ln0le20QsLu+2/fv24vrrrsWyZcsk/z97tlfyMYIoZKmRsUgmFee4LAcUKkFZ78v3HgvVO+78FG553+2/t7Au6+nE9g1r0Fgb/JML7tjUrL7/sa/d9XvP+fn//Sr+ublNvpywW8X+IcuQidjuUhJ1ZDaCgf5BhSd1dXVjNhpHe1c3qpuaEM9mxDj97Be/AJvXj6WrViOWSePI8eNweNy49W9uRVtTA5LhEGxM3s6nUYjMgq6nLgZRcW0icAQbMmTsFoBkAZgOxzE5GzNsVvqLhkJIF6yYjsRQ39wGp9ePcCKFRDYPh9sBl9sHT8BnAGcxtkpJ5HYrHJRaqqA2MlrOGYUkEdQkUM9x5r2WSyOZjGL71q1Y0NMFNz3uUkkBrmRPU5IbL5LJ7C4lPycErLLqkq8jJcMEzdL0ZiT7zIIyqPqH7Dze4ATF+EbFKuNVKRLAi4q5RnCDBR0Zu/IGpv1GNo9YPKH1g/c25yCbDAGvHy67G4koQaYorA4bGlsa8eKRwwKmxyamMDJGdmvCeOzZXGoCMTBqYmIEXo8Db3rjzagK+gU+PfirXyn9mv6FgQBtbciSKmByagyjY4NiqDW11NOkES+dOIJYPAyXy4ptV2/Glq1X4dm9z+C5Z5/VnpIr5PQabEao+ZFMKeSPH9hStEj+zs/Mv9N3rrG+UfJtNtB8Hr+KWzUpCaaQ8Z5MYmhoSA23rs52NNU3wOmi5DqDZCIqT9WuzjbEYgRYxzA1OSJQNJulVJPyTxsqAhXIZS0IhxlOCbS2tsnCh77sBNCdTkqvaRmRQUWFW1LZZComEIz7LcfQ4XCjrrYZbpcB8rh/+fxBBCvrcf78KELTCRQKTixZsgZr114JWFwoFB3IMsSShT/Z8ZLjE/zPC8Q2gUUEaTmHzW0qIMPhkt0R93cCNXxw/ZfMnCxUMhkLL/sLGvuAkg8nA7PIhCYD2sHGA/1rDTjH1+bP8w/XRUquOd5sIBuFjl+WAlIKCKxj4BhVBAa4KMv7jZ8rG0q0yRC0p0f5zPDH/28axOX7ovycSz1WGZjDNbu7u1vgKp/L98f1lsAq5yXl1fFYRH8nS5SSbq6lfJ9ilil9Po+GukYBpzzv0W6DzMaJsQkcP34UW7derbPfE088od/x8X/5F1mP8LoSzOK5k5YXbq8DLo8DgyPn8b3v36F9oqa2Hs/tPYBz5wZwzTXXw+etxLFjp3G+dxhuu1eg+7yuThx96ZAA1S3bNmPV6hWoa6zVmJI1p+A6qiwsVgFAPCsyYE5nBNo3ONmUtMLmZGifaXK71FA3WQCU+6vx4HKLCCtgSz4QZnxNEKL5U2A4IGxIJeKwZFPwu+ywF7OYnR7F+f6zmBgbgdVhRXNLqxqekVgKp07144kn9yCbsKC7axFWX7YWV2y8AvO62pBOT8PKZKpCTj68BObIxCuzamUrYee51IqiRa1jNcpS3OP4+Wif5HTpPfK+fuihh9Db2y+LoCuuvApr1q7XdXhq5w4FRE5OTQkI41p85KUjai7U1NWoycLPx3MyLbjqa5vQ1taB3nNnxJJk0FBoegoWgsDWAhqbauQbTU9ospHtTivi8QhSqYSCDBmap+aVgpXcUqVR5cJrxjM1r31VVVBrN8E/nil4DTm3qFozcxtiiPL8ynWrWCQ7M4GBgQuyp5BPLbs7ZK36/ZieDqmW4F7AmqG2tl7rC721Gxob1FSh5RjtQhrq29FY1waPOyBvU56LDx18CY899qT+vXL5atUF46OTCE1SnWBDbXWtGtrmfMGgXr/8PrdsuQKTk2Po6GjFdGhS6zYl61wLjx17CT09PRgZHRYjmuuP00ECi1X3G5sZsjbn2lWyunE4yVwlIGnYq3wcfPF5fP6Ln8Y//dM/6Yz1qU99Cv/52a/g4Ud+gb37nsGNN96IzZs3q2n27W9/Wz9z6NAhrFy5UiDqN77xDV3f17/+9Xj++ee1Rm3duhUf+tCHcNttt+GHP7wX37/rXjXKzVpiSDnyOmYwJtMEC0VZSPA8SGsD2rvIO5t2ctmMLKN41hmfpBWAsXDga3Gtpw86rxVP7PS/5TktRVKAcc4S47XMYOVZgIFXjzzyEJ555hksWbxYnrVcw2gfwTWsrrZWTFbuR6nk7Byw+pdDBXM/MTcCcyMwNwJzI/DnjMB/fPaLxUSMhxDjW0NmC0EOBk+wuGTHlQUFv8fqw+/3SRrOA930VEghKZSIq0vJQ7jdidGJUezZtUcgyLrL12LhkkXw+r0qarhB8zDETZsHJDJUyYgoezj6GZxgd6iQ++EPf2h+xufHtqu3YeMVl6twzJeASMn4FL5BgIjhVXK9EuOEh5AdO3aqI/+Ov3kn7rrj+3hyx04dRlnwL1u1DJ/93KfhC3gwPjqh7qeHvpI2qw6EQxcG9Lu5gfPQwD8GoCKbKqcDGU3WKXGMJtIYGJ2QVJ0yKONdScC4Ej098wQwElhVcJKVQAO/byp7U+jQq6tUHBEeuii3LSVbl2V8LM5KXl+jQ0P4v1/7Gi709+sHb37Tm3D9jTfpcHrxUcwjF5vGwMAgbrrxZvj9QVgtDnjcLKBzAhcTyYhknYVCRswCHqrJqKV0txRiDBRp21BA/4VhsaNs4p/ZdICy213qMqdzeYxPhzE1E0VRml8WfSwysrAxCdnjhtMCdLQ0YuG8djz1yK9w5fpVaGtoEGPVkc3Aw4IkHhUgFPDSesKE3pDWFcvmYPd6MTg1jZHQDNZdSTZiNw7u2YVaax72XEqJ3Sy8Gpua4XR5MD0zK/Y1mUACd0recWVg1YRWGfaHJH1Mk/VWYjYWx1Q4Qg0SXNXVKLhdSFqtGItEYPF40drdg0BtDQZHx7DvwAtobW1X4cnii6/BsLXf7Xxac5ugz7nePhn3ByoqURms0uVhc4Jp9elkGrHZMNx2O5rr6vHSgRc0TgRV25tbxGQlEF3MxOFyMNXYDYvDCfJHI+ksxmfCOHjiBE719qO5qxubtm5DZ88CXQ8y51KU/quYcopRS4YYGxsEvilhJaDAe1HsK0oeS4myBE0pISaDj8UoCxVaBvDrBGHLHqwsfCjz5IGYwBXHmGPBYltALcGvrAm1oofe5OSEnsPfx2tifE0tWm/oP0n2Bps0RFeClVWIJdICRgkKcy4QJOFrk8HgcbsQrKLPZgHJZFzAeVVlQHI6Anfr160TA4UFFG1BYnwdsnet9CSj5J9gjiC2klyX9ybXDyMJ5uOu73/29xirl66pfwxgnZqaxePPM/zvPD734b/9PWCVBdbDd30L/9rVo7ChvAWyPqBsrra+XkVTOpFCMp5EPltAsKJK1gCZfBGLLrsM1Y2NGJqYxKneXvzwZz9H0eNFQ9c85G1WDI2MIFfM46/e+hbUVVUgE56BPR1Hpb2IgKUIeyYO0MeXzD3K9Aj4kN1EUMjigK+qHolMQcBqJJHAbDyJ2WRWlhgd8xcBTg+GJ6Ywy0TiLAMk8sZLlUAE56XTrnlic9iQ5u8QiGvYoWX5PRtLFv4M1zzJPNO65puvuhKbr9yEWjXNooiGZ1WQsYhOkSUoP0MD5NNXmXJRhmxwvnIucg7zviMTiZ7fup4EQoX2cnWyGV87rksWwyTjqkuW1LQSicnyYvAWWa1k2BpVxcuhRASJ8yb8i2NYsMBLBiYZrSggWB2E0+PC0RNH0dDcAo/Xr6TxWCyN2ZkoDh9+SY0GMtXzuTQ6Olrwqlddh2LBeJUfP3FKYA/31mPHjkrtQPni5PQYzvaSRTgGn9+N+Qs7MTE5ghMnjyn1fOXKZVi9diWy+Qzu+N73pBDgmNfUVqtQ53ynD+3I8Cjs9CpNMx07LVCVwOSaVWvQ3tIutrTP49P+yYZQMp6SnQyblhwovkda4bS1tajZwhAsLrYzs5MIhSbQ3laPXDaJyclRhGcnkckkxFi12tiAJZORYShAIp5BIVvQfq8wOyvZwJTAcg1Ka/9h4cwmH68X1wReAzZZWI8HK6uVrN3Z2aV14MLACDo7FmBiggExAVTXNMPvr4fDEYDbHUQ2xyYqma1sjNKjm0FWhtmlh6LejTGMlLTyMbUKMON5gHst09pZ5DMITEEqbEY5Kc9nmnxG159gnFH8WOSQVA7Ck6+jrAEM0GpsD6z45S9/qYbxxAQ9522S2W7dugXbtl0tYJV2QzxHcC5zLnJPVuBfqQEgeX3G3MeXeqmWG1eX/l/viR/zkjWO76UMrJYDrAQUejxSeHB95hmN/2dj+dJgP3r7Ou1WRKIRrcMKiioaWxfe1x6XR/OYti379u3F4sVLsGb1aoW0nTp+CqNjI9h+9TXaIx544Gd46qmdeP9tt2HxkqWysuDrpbIpZAtphflEEzPYd+BZHD1+BLFETPdpKBRBvmCDP0CVjxNnTvVjfDgEr6tSZ4AN69fh7NlTaGisk8/26tUr0NXdKR9xfi7jiUuLCnpVpnVvsonFM24ynQbsDLpyCzzmOsIBpN3NRb/bXBY2SykISKoHrkNk4Oc1DmWmvtYhix35gh0pvvdkHH63FX6XFflMDNOTI5iYGBUw6wkExCodGZ1CLJ7HsmXrUF3RALvFh74zA/C5POjuaoHDlkShkEKOYU78neXzpjxdrbLP0BlBIX7QGp3kfU9JvfFJ0ZySTUHeyKqf27cPLS0tWLJ0GSoqq9Tw+Mn9PxULmYAq5xnPr8l0Umcper12dnWWgihz2qtsFpfWUyqrbA5I7p9IRCX955xpbSNwaofPz33cInYmb5axsWF4PKw3/PI35TynRJzAO98TJeBkmXJ+ErijZ2q5OVBmXHOF589xrmq/zGSQosWSi2x5By4M9IsFy9elfzjBUmPp4cCFC4NiLJOkwaBRsnUp9ed9S5sdnh/83gpUVtTBaffB46rA+Nik/M/373tB54iqYK0A1Z7u+ZiaCCl8sqmxCVWVQZw/P6D7m3OE9wHPJLQhOXXqOJZdtkTXPxKZ1diRbUoWKc9nvD/4eQ272jBnoxGSVyICddkEJFucgb6PP/lr7Hz6cdTXN+Lvbv+4fm7X7qfwrW9/Cbt2GRuiLVu24B23vhd3/+C7+OpXvyqAlGvQunXrFCj3yle+EnfddRfe+c53oq2tTeSL/v6zuOGGGwS8Ssl26BA+8pGP4M477xSr9Te/eQqLFi01QaTyFTaMbioIp6YmJfGnDQEb6Qo8ZePFbhUBhxkarBvp2To2Nm7yDViT0Lvb6ZbdnAFWrWqWcq4SWOXEpVLKhOQZKwB5utpt+M1vHsFzzz2nvTPAwGWvFw0N9caSzunEm97wRlnsZDKROWD1zwEH5p4zNwJzIzA3AnMj8JePwCc/8TkZ0wnsSBnAglUMPZso66IROMFLehoxwZEHR4E0uRyCFRUKm+IGSGkhDwRkpjHAZnBwSJvewqWLsGHT5epkqitJSTEZoJSkUsKUz4utQeCFhQcPsOGZWRw5cgQ/+MEPdEh61U034ZZb3oD2znYMT4zA4yPTzch5xDJyOFU4cjNWIjJZE4Wi2KqDA0PYePkm3HXn97Fr9x4dFskk2XbNFnzi0/+KcDSMwQsDiBF8KwV75NJpXDh/XvKSQpbMg6JYS4lUWonx9DyiTxULKkrICDZMzUbls8nDorzXUEBDQx0WL1koAIGHRgraTQefQKoBVMtsVX5NRQrfRb4kYy0VQxclfIQASsCqARRMeEL5IQZL6R/6eiGHTGwKY6PjuOH618DrrYDN6oTHE0AywfAxIBKlpI8hQRmxV3mAZsdfDCcDN1Lbi1g0jaPHT+uQkk3RX88jMJtFK1m7tN092zeIRIZctaJAnqKM88lSK8JNL0+7DWtXXIYrN6zG/ffciQ0rl6LG75Nk2U5glQzayCwaqyqRjhu5DkEbAomgHNjpwNN7n0fX4sVYd9VVOozt2/kUGu0F2JlAbLOjta0dbe30rHQoTKm+oUnA2sVwIhZvku0JWiuF75h/q1hyVWA6HBE7NsZUco6F34eUzYaxcBjumhq0dHfDWxnE8Ng4jh0/Jbk5C2syOgmu9p7rw49/9CNMj0+JsUMfM/qcUYpHSZi8YIkgWKxIJ1PySKv0+9Hd1oFdO3agLliJumAQdVXVaODB3mFDtceu902/3iKtLgh4wIbe4WG8dOYcBiensHLDRqzbdCXSBSCaTMPl9QmQZJAD0+B53zIlXLItsplL8lUC2OU/Yu7SAqDkwcD7lGAr78NyWBAPtWaeFVXss8miIDp5e7kugpJl9m650DfSvrSKW/6f9zwltkxDz2WSCtLxel1ik1RUBsU4npqcgS9QofuMLAfeYpShsekzPT2pNYYS63LxR4kmJ+/C+Qt0mCcgzGKEQLY8ZiX7zhvQqBRedWnaNn+WBTTXFt53P/nJ17D+2hsueqxeusKuXNSDw6fOYWVPD9Ys7cbB073m36Wv/yGwSo/VF3/1AN7T1CqJOejnyrWQdipej5HDEbjLFeCg3C8PzReX14+K6hp+cM3N86OjePR3v4O1MoiCx4sC5eiSKVvxpje9SXJTWmt48mn4Chk46EGcTcJGS4CSR1mxBKxm6UVHCSwD2/JAVpHJDv2bwP3Z80OYt3gZMkUr+oZGkSnakCNTn356VgeS9OAMRxWmFQrNAnbjxReo8Aok15ImJqAJpeHc4vpC6wYxXZFHdVUlXnfzq9Ha1iL2Fa8pA6n4eShxJxBQ9vstA/XcJwjYUQJLlhyLOoLsvPpaWUvAKuee1kyBKQTCTBNF7FMlW8+qsCYQwTmk55MBQ8Yqg7sYeFVKZzdelDZjjZEpIJ8xTEiu7RzCO79/F6694Xp09yyUFyiXaIKJnHvxWEINCDK03G47errb4aB0PpfH0PAIvD6j+nj44V+LBfjGN96CcGQGkWhIstGxCUqfm1FbF8SZsycRmp1CZdCPltZGMcSOHD6EQDAgmS7BVXpj0q6FHqqhUNgkLFNxYXPIwieXKQj0qmfQXHUdaqvrxFY/e+YcpqemsHjRUjUh9HxZAsQETFNiSSAkEPAik45jeOS8Eq4L+RQGB/swPT0qkNTvc6GuLiivSxbY3EMcVpfWWAJAbH7w/dNn0Pgp0guabKycfPBMY9f4WMoLOZkWC7ehvgmNDc1icI1PkAmfkxUAii5UVbWgubkH9XXtsDt8IEZmsbq0PxE4ZRAb1z6y9QQu0k6AYEDJyoJnEfpZU7JLYFAMyeoqgcAEBnmmENvR5TAFPsNVLEyxZnq8DKUFrl0aXiRJa9YwsRSVYi0bAAAgAElEQVTsY7HgP//zP9VUpvUH9weuNQQzrrrqKp0tyJo3zVYDPpdDrgTqysbCNMLKlgPl9bUMspZZqBdB15LJkGxeSt7alwKrZY9VzX36fJfCCjWHSnYFhiWbEzOO/rl8b/zIPOvw+donrFY1PLgH8Kx44MB+hQcuXrRI50c28vg7jE+3A7t+txsPPvhrdHbMw4c/8hEF3tBGKpVNwOEmQGjFwEg/nt71JJ5/Ya/us5q6OvgDQUZUIp7M4uzZC5iZjqOQsaOYtcNhc+GWW16H0Mw0aqoq0d09D11dHWhsrNe5i8omnlkJ1DicDjEceQ3IWqbaYWZ2FjEGKNkKKFoKWo/LgLoS6QVKGqBVfq3sAJSYwJw/fC7XGjYe+XyqRvhZY5E4wqEJIJuA2070PYmZ6TEMDZ1X4nplTa1CBE+c7kUsXsDtH/4neB2VKGasePThHTqbL+xphxUxZDJR8IxatqZQUJCz5OfLOcNmJUPPyFaVkoi2CtDXOKF4/mCTS4odSxHhSFTnPH+gQmvQyZOnMDkdEojKcCHORe63BFbPnj2jkCmyyXl2ra9vkKd6JpUXA5skDIKqoL0T2IyKwWoroqKCIZZsIFbr36GZKcyf342x8VHNd84fKtw4p2kVwQZsT88CrbfcLzhnOB/PnTtj1mipS/inZN2Rz4tVTlDf2Jnk5P/rctIPPqHGCBVDzDFgc5nnj5aWNoRnY9p3uc/6fEypj2BkZFzrDCXyYmNbXZjfswQuhx8D54fg91Vg59O7sGf3M2KnN3A9yhXFwKRiLpVMCcRdu3qt9iWycWmrVqf1q16es/z89IvleZvhg7w3CSJzz+Pn5JrA+UMlFNm0PPOQyDIwYJisxj7EhU995h9x5KWDuPbaa2WvcdWVV+Pd7/o/2LHzcTzxxMNqZCxdulTjy5+n/zCBczJRH3vsMbzjHe/At771Lbz3ve/V72OmxXXXXYdzZ/vR23cGR48elSpj06ZNWjMJeNNCgYDspz71OWzb9gqNd5m1zs9AywLu3zx7EfDkmlm2P2lrb9b6Sqsa+uaOjU9gamJKKkKOpRoDDjf6B6e1rrQ1VSvUS8QfNiZJ8qGaiYGoCv7jmmJTU/0XD/4Cz+19FqtXrkI6mcDixYtRXV2FI0cOa6689jWvQV1dFbKZ6Byw+pdDBXM/MTcCcyMwNwJzI/DnjMAHP/DRIsGxQAWTgblBWdXtq/T7kEzE0dXRaZKSw2Gk0mmxUH1er8J4xAAsSUB16LTbdYDmxqsDpt2GQLACLe2tqKmtNRLePwhOYJHK14lEIvrexPg4Tp04qQ7pU089pa7j391+O1772pvhqfBhfHoCFoYaOVwKBeLvIQuwpqoGs6FZsWktjPnkIWB0XF/j4f7EiZO4cGEA589f0EFh0bJFuOXNN+sQ+OILB+H3eFDh8yMZi2NkcBDxSASVgQqBMWQzRGNxZJlEXV2jgplMQCa0U8I2PRuVTyGDMojQKdDL60Zzc6PknTSHdzC+XhJEMlx4MDRMIBbFPFwZnI3sD/ZoDYuvDKheLIYuAVYlYysVV+WwERY1snEoe2CmEohMDaG9rRPLL1stST8LXLfbr8Mf67dobBbFAv0FKZtK6TCkgk6SI4K9LCQcGBmZxFM7dkvSbskbHyQynFijUlpMyeXRk71i4RGxpU9ZoZgzkjEm5WbSWNjdhbXLl6HCbcfJQ89jzbKFsImlGoO7WNCfRGgKQY8bnhK7VLI2giis4jwePPjYb7H12utw2bp1CM3M4MyRF1FbzKAYj6Ei4EdTUzMam1v1/si+oW8YD30myINs4LwBVgUmGlsA47NKDq4NbocPMaZje32YzaQwQ0lTwI+s04kQGRFNTahpaYHN7cbo+AReOnpCMloWVzw4e5xunD55Gj974KdIxdM6GPPV02SysPD0ejVe/DuvFYM8aJcQDARwxYaNeODHP8LyRYvQ2dqKgNcL8u+syQSC9AXMpAU4krk7HYujb2gM4XQGo7MRRLM5rN54BZauXiu2YYzyaI8HdlplsJgW48Ojg3VZbm0YLwZEVTGu8TEhdiYgyPiC5kvprEoPZxgHwQkFqBCooVSVoDyBMpNiLeaM5KwMIDDerGUGKP9PgITPI0BLSd/Y2Ahi4Rk46L8Wj+j+4f1tpIAWNDe3yiuRYDTXH4Vr0AeUPn+WotgofJ/0nzUHeAu2X71d6xQLAYJnnA9kkpCpLe/MkvRXfMZSwIzxWi0FlRBoKxSwY+fPUd3ehM5Fy/7HckrglH63O54/chFQ3b5hBWqDxgLgD4HV86eOIXVwP15T16Tmg/xKGTIl1pFhfmnsi1Y4rcYTlw2jyupqFG0OJOiRm8shlsli5/PPI+sPgO2Hps5OdHR1Cixfu2Y1rJTYT4+j0ppHrdMCezwMWzIKazoJO+XFlA/TF9JqlWcxV4wcWZu0f6Asmp6TDjdSeQumI3F4gjVIFy2YmI0hnMyJ7UqgtaG1TV7KkXgCk6EZTIdmMRuOYGx8XGEVpEOxKKqo9EveyUKQhT3BTTL9JHe2FBGLR/HKa69Rei+lewyNIQjJZyGTFD/erI3monE+U/7HuUqwi2shry9DyyhBFEtP4KoBf+SV9/+x995Blt/1lei5Oae+ndPM9OTpCZqRNKOAchgJBAoIWYAItjE8r8EmFMaPXbvqrZdgjO16Xuzi2Q8bFmTACFAwkgBlaSRN0uQ80zn3zTnfV+d875Vks/vK3lr/td3UoAkd7v3+vuHzPZ8TQGkhG4cmAZoXOT53AmiS+dOntxU6pAAUeiO2w2hoO2EhOGvUEJzz3KX5U+TV2STAWsXX//zPsOOyy7Btx050RBn4w3lqk08obWQIhFA6T5k8tzd6//FnsXlgdzD1OIdf/vLnWg+/9fHfhC/gxdjYeYxNXFCwE0NdQpEAZmYnJCWt1Suym+H48kJeqpQErBo5ZYuhWqBUmJJyepOahGmGCDHIjXvlQN+gzku/j+FTnRgfn5AX6/r1GyWrJiBJEIkDSVCYjFsxz7xuMU3zhRQyqRiKpSzisTlkswmUymySWjE6uhHT05NYmJ9X8Ivb6YGPrGabFdMzEwJe/H5agjgkDeYlmfYBPC9DoYDAIp6RxpvdKklpb2+/mnyLC3HUahZ0dQ8iHs+iUrZieHgTurqG4XIG0dk1iHrdLvuaep1rzLBW1UziHlZrsZ9b6fA8aznnAn6P5tHy4qKY8Dy/+cHAJvlV0yqFD49rp1oTSCWPVqXDs5lpfsabv2Sl05KTu1yaU1/72td14R8d3SaLCJ65J0+exH333SeQgKxVNTtb3p1sjElN0Npb2yoD7t3GA9bsG5zTbHQR8EslUwLEOd/VHn1bPcH30wZd27VCu9bgfBRISnDQbdQvXBdGYUAQmfPZzPu2/ys/13iPcm8xPt3JRAL79u0TuEF5Mfd5u8VqvFrlB2oTePOznz2No8eO40tf/ioGhwcQiy+jYakh1OFDtV7A+MxFvPjSL3HkxBF5+3Z2dSEUjsLp8GNhOYnDh48jl6nA1vSiUbbB6w7ivffdo32ESfT05eyIRCQjZ9gSg3R43gocdZElHhCQxXO6I9yBSEcQLq9T53WlXkEum1W9yAYL9yMCplRQBYJBjZFXjELWtSatnYAdx8KkztO3nmeqCT+zNWuIhjwoZBKolqgUKuH0mePIl/IId3TC7Qvi5OnziMXz+L1PfR5rV63X63z0H3+BTCKHkdV9sDZzqFWyLR/LslGI0DPU5VADlQ+bpwnPftYYuUIR+VIRTRu9VWm5weAuq2l41atiorNGInmCLad5NotPnm7Z8RRlpcTmFs9x7nHJZBwVBtw5DABIVungwDBq1SZOnz6tpksmk5S1h9fLcLWi6l0HvWWtBCE74fY41TQiq177crWCkrxUTa3A10JQd9Wq1WIUcz7x7DAenHgz7Ja/lzc8Q7rE4K2/6fnL2orSeIK23d2dYkZSccDmEfcBgnQd4aj2RHqlcq+mMiuVzCnckkPJf2MdMjy0Bls2b1PoXjFXVIPkwIFDeOONI7JN8XoCqh0ZOsvn1RGJYvPmTdiycbPCD/naC4WcXivPwQpD65oMziNzl/ZENrE5pRT0etV4Zj3Fs42sWtZB/JlkWMcTcZQKbPbxTLLg9//PT+LKK3fhkUceEZv0L/7iL7B2ZINAUa67o0ePChxlLUzA9KMf/ai8VB944AFZAbz73e9Wc5vqQDJYX3rpJfzBH/wBvv71r2sf4BpmCNSDDz6IPXv24Ktf/apqNyoPL798Nz73uS9qn6ICou3NzTNSa5yN6xr3Dd59jJVONBrWe+HX871l0qwZjLc0z0gCqxzzsxcXxcpft7pL48I9jvOD57XpYZkGrQlVNuqiH/34H7Fv3yu4/LJd2qO493A+cv2yXlg7skaNSIuiaFc+VkZgZQRWRmBlBFZG4N9hBP7kq/93kxJdFh08sVgA+9xubN+yBR6mzrYSs8XqMhp1HYosEgig8gJqkikNOENZVTaXlRceCz5ieQTZViud20h62G0lK40gLg9pFvAsQnnBOHvmLMYuXtT3//a3v63i7TOf/gxu23s7HF4XssW8pKaBANmxBdMVZXHp9iKVTIt5Q0DQBJtUxQjs6+1GoWCkQvRP4uUzGAmgb6hXEuJXX34Za4aNz2xiaQkTFy+hXq7IE8nj9gmYSSRTSsX2BUO6pBV50XA4kC+VBayWWayVykauXCkJ7CGwSuYNfx6LA9YXZEnyEknmB4stpoGS8cdLe/vy47TTU+mtC9qbjFVd3oyMTyEFrc58W6LGMBWOf/viVMhnEZ8bw+233YFoR48KSAZ+kLVKwJiSPgKrDNZieEgbWOUFioWiQoWsZAUwIXQejz3+MzGxHBb6GxJUt4pVxxtXOlPEpclZ1En9tBMwIobShM/nRiGTQqNaxR233oyNa1bh2IF96PBYsXlkFRrlIpqlIjxkP9bryMVj8JIpFAoZMI5SNKtFVgBVmx0/f/FF3POBD6J31Sp5uFVSCQSYMptLIxqJoKu7Rym3LO5YTBvvx7ek3ZJsvgms8nkonUyMVSvT4uFEudoQC5DOrEWbBVWnA5l6DQWLBf3r1iHU3Y1yo4HZ+UWcO3/RsD3pWdjXJ6bc8TeO4oXnX4SVLC1eum12JbvzfTAtncFT5HPwIkSLABbjw4OD2Lp5M378wx/i5uuvx6Z1a+VFWc0XUEnEgfgyHI0G/GSFV6q4OD2LC9NzqNJHtlpHsKcXozuvkB1AvlpDnZ6RTFNnYE3L8L8NelKCrPAgecCZ929CiAx4xfnGoph/J8mkJJ/WljyaoERNFzuyd8QPFfvV+Ai+XVraDvDgc+ScNQEHDV2u5dnXZl/RM7FcQD65iFw6gWLeeCiTzUd2gs/rUzAZGScMd+JrXlyOoVQtKwSnp69PnqWU5vIiGFuO4UMPfVh7yMzMrGGpM1yMz5X5SXXj58WLCt9++/UZySsBN5N4TwDv4vmjOHXhAG6858Ff2X1/8+69WLd68Ff+/uzEDL7z2M9/BVh94dFHcKMF2OANGlkyPR/5bDg+/JmtYF8Cq3YGnlD+VqrAH4pI0pmnvQLlxU4nXjh4CAkCnC4PLr+WATBXax+hTNteqyC3NIeIvYEetw32XBrWfAoW2iXUa2J3sGGhxOqmRXOR87NOWbSVnsacr3ZUYEdVXqxWVGBDulTFQiKDSgOwuX0YWLUabn9ArFVe4PmMqJw9ffK0xp17kaxZnGTZNQTm+gJ+ePw+gYYEA/gMGVSybcdWXHnVlfK242WTg8Hn6aqV4OAKEYvPAP88g2QxQNSoFRZDjzVKIwnWaw4ygIrzsm4APZ5dVFu086zawBf3OK5Dgq1qQKhT9Cbv1YQkvv0W1voDwVXDuCXgr/gu/PBHP8SQAgG3IBLpRI1e2U07arJVIZjBZlkV1Srl1fTiNizGcpFKBicKRfornsbE5DhuvPF6DK8ewtT0OM6cPYFCKStAgqoC+vKlMwlUKpS7MhguLHCVEktKtPlyBaoxdCnRChny+CXT9nkDChYiiEDQfqCPLOG6WFuBIP0Ja+iK0t6HnsUGJOPr5v/YQKHEn69bdjYClItYnJ8S8BuLz8NhZ7Ac942y2LWx2BLmZ2cEcvsVAkbgjiBIWe+B4AvfF89GrjvOGZ4/ZNbzkk0paWx5WZYBnZ1RrKKHe7qA+bkELBYX+gdWYXEhKTB1zcgoIuE+wOJBONKDeo3WIfTm0yEldiqbxFTP8OdwT9DfyRqA77MBv8+w3ColNryyYtlFOsLIZTOygxCwzsYO7W/KNZTkp2qaSLy8UzXBMeP+JW9FTVdz/nDO8u8efvj7qn92796DnfRIzubw5FNP4YbrrxeoZDxZ+X1b7G42wGRT0Jr3LdVKe09lE5rACWsoqoYoPaZvPX8GWaZ8EZyvBqg1Kpe3A6vt+qJdN7QtWlhX8TVzrPi9CQC5XAYk4V7TBlbZVBeLtmy8kflBQJKgDD2uyW5jyBFrMWOxYRVoTxDrxRdfwbe+9fe46z13IxgOCITbun0ztmzfgKXlGew/vA9LsVmMT1+SFJgyd55rbncIS8spvHH4BJKJPBwWPxzww2nz4obr36EAra6uKKLRDs0bNgXJkr508RLyuWwrkMp4MxoQ2Yu+3l4MDw8g0hnSWU1QiIAomZB8Rnx2fK/hEFmuIUTCHTrH5O1dyCMRTwkQJChG2w/amhQZmNigJUQdI0P9GFnVh2I2IbZqPpfA5NQlpHMZdPX2o6OrG2fOjWF6egkP/tqHsXvnHrH49r9yHKnlDDrCbrjs9JTOGCuKUlHWK9xTXW6naglzptAfluC/TcqqTLEABwOQ2ASgooR7f72KaimnJivHk8+ZzNWZ2XmFThK4I9lhamZG9byAVf0iDdxY9nBce3v6tFfwnGYmgeyuLA01S7w+hvbR+55fU5eKweMhW9kiYJbAJ+cJ5xeZjpwX3IN5brNWIKDIeWcY0SYsjuPNz2+vp7ZnMcda/sguArAGZOX35LoZGh7SPkiAzdgIWESWYJ3N/ZDHvt8XEoFgZpoBXTag4ZDaqVSoIBKOYs+eq6QkoXUMzx16z5LZS3US62razVC5RLB4YGBQPqkhf8AA0VJhGKsGc/4YSy+TuUDLE698sbk38v1wjVDmzuYP9xs2vfjvHAP+XN5zuBdxTX/v4W/hqacfVwOZLHiuN35Q3s+70Xve8x75q/7RH/0Rdu3apX2BhBXOazJW/+7v/k7/5b8xqIrP/Ac/+AHe//736/t8+MMfFqOV6/vixYvyX6WMn3YCV1yxB1//+l9qrFmrUIEk/+u68UPlHYJ3LjbIjJc+zzuXrFR4t+KmydfIz1VjSCQNCxz2FrBarWHdatOEp8ogm8npNbHuNMGTFdlB0RKO+yUZq/tefQU7tm2Hz+NW04oEF1oRhIJBzS8yVleA1X8HIGHlW66MwMoIrIzAygiYETiw/1hzaXkZE5NTOpwP7H8dmUQSu7btwLqRNSomCaS2ZWE0DOfBysOKHWp2r3nAUV7lDwYlGSLoxyKBHVzSIsuVsoBVAl0sdPr6+nTAm4sH5UTdOjzp73aRxVmjiY2bNuKTv/NJvcYPvP8DAg5cPg8qhAFsVnR39eigJBuR3Wd6ohmvJ/qBUrYcESDDwzwc8KNYJOuCv4xxvsNlQ6aQ08Xv5LHj2EDfTLcH8cVFpGIJlOW56sXgwBDm5xfFTmS3n0VrMBJFQfLqBtIsvLN5gQ1kHOmiXC4pFZ1WALywkVlExqrxwKLkx6rCkoWxx0tz+5ZXmUlQMonNrcCK9oVKFyEORgv4Mkwtc0FqgwQ+j9eEqShkzIZiPovkwiTe/e67YaMM0+ZSommlwnTOKvxeN7K5pNJlG036W5nwKsmhLbwEkpVIlqAX84sJ/Pgnjysdlf/GX0rRbV0qp2eWEEtlBKzWLUReoPdMD6h8JoWAx40PvO9++YX+5OHv4B07R9ETDsDakic7CcyViihl0gi63fC5afHgQJ0BGiyiYEEsm8Ol2Tm89yMfRs1iwakTJ9Dp98BVyouNF410KNWWF0rOC8r62qE6beljCz5803dOwGorvEpM5yrZCg1UCSZ43GgyyAxNzKYSqLtcWLNlC8LdPUjlC5iamUU8ntSYEVBlsAuZTq++vA9jFyfgtDJczU0/A13UyObl667bTKAEL2BMpOWF7qrdV4oxdeyNw7j9ppswMjSkoJ8aw3MWF5C5dAlhL8MBfLg0PYNjZ88jS3m7xY5kqYLRXVdi7eg2uIJhgfwuv19NALIiWYS+BSTRH06ugm++77ZnmUGRzL7QBlYl3SaTxGoxien0wtK6rcsLmePXvrDz395+adffN5q6yBGYaUvwFAbSklKSNeR2OeGxW5BbnoOlVoTTYRIK0qkU5ufmFPBFlhFZRbRCoA/e5OycbA58oSBC0Q509PTCQ9lzOq2gqt/7vc/oIsKQGCbIstnC9U/2GEElyYtLZf1qp3cbCa3xJGw3NsrVMn76029i92170dn7qyDqOy7birWrBiTvLpVqsmZ45dBJjVM4TLDLXAZiCws49MQj+O3h9WJJ85nUOD68cPFSqTESoR0Wru0Gmyf8nhWFqZXoLUumJi/yLhdeOPwGJnJFuLu7cdMdd+K6G26Qp93C3IysIyrJZQQtVUS53+RScJRysJcLsCnR3YCT3EfrBCBbi4IzQgCrnIdtqMKOGveB1q9MqYq5WEJhfd0DQ/D4Q7DSd5d7XIPsOdrBRHDq2CmMj02oGcVEasnsOeM4/+n7R0YX5aVeNyqNGrwBj0DEG2+5AZtGNyGdycBB6WmpKBsD8kO5d+o1mwVtfAIVsEafXMNUctPegePJQI1WkJrxETT7IZmAag5qG6VtjLGv4PlB5QR/3/Yt1DJozQVzGTaS9DdTjgil8kZuoUzWXOyOHjuKUCSEvr5BhfrRAsBuJ+uP3P62p6/xs+almhgUbQdsFjdg4TnQQDqTlieg0+0QMEQJ/sTUJSzFFhEM+TA3P41cLqNwJzI+6T9H8Egp3JWyzlCCEjyzCaTyoqw0aZcHQX8Q3Z296OsbgNPmUtgjQ4YoNS2XjP9qZ2eXvAYJDHF/J1iovZNwg92iAC6lfhNUrRbl0Z1JLUvxMDM7iUjEh8GBbgGtl8YuCISdnZmC02YXK58zIJdLobunA3ML01Ju8DzkD+Azpi9sR7RDNjzcJygPNkEuZuy3bNkqv8NCvoFcvgqX04fx8Tn0dA+hu3sYXd1DCIW60WiQ8U2GpQflCkFKpqRTWWGAG4VSqlls9keBuQE3agx8czDcxomFuWn5DA4M9klCznGgXNjnD8Fmp1qF69gEHnKMaUnBPfKfNUX/BbDKffill16RVdItt9wqiS2/9+uv7dfXyYuQrG2NMcEDypaN1J57E8FgzlXaGXHQGD5Dz9ZTp06p7qB/7Y4dl+G+++6VxJ3gDOc6Wept5YumNuuJVhCmWQ+GDd62BeB6UVAXWd35vAAThnbpWTVpqUDmslHI8PsQIGENSDscNtXpE3v48GFs374dO3fuFDhOWX3b55ze7PQffunFV/Htb39HrEnKo9dtXIv3vu8eXHXt5ZicvohnX3gKoagXaTKhqXxp0L+zJosHNnNPnjiH+HJOwKrHHoENTmwZ3axEcHkxuxwYHBxsAXJ5LC8uqUZSGJjFqvdAli/XKJvxVHSo6ePmmiY4bgBMPgOeHW0PcdbDDH6jDQTXCu0zeNaQfdeu0dikIPhea9rg93qwa/so1gz3aWcdv3gWJ08e0Rqenp/GmvXr0Tc4jKnpeQGrN9+0F1vWb0MxV8XibByFTA4+N2tZG0rljOYGnwv3M4YfksRAyXuhWtK5yH2Xk5q/T+fy8PkD8l2nxyg/CoUMcpkEQkE/4omkmM8EVpeWYzona42mwPrjJ0+Yeed0qHHDWjYYDgq0JLDaT09pjxfzC0uYX5xHpVRCJBKEP0Amr01M1URykb1ldHZShl1SGBWBaTZPLpw/r2fBec+9huBwMBTUmcw5ZfaAnH7x/G9bDrXl8px73BcIrPJryNYm4aDN3uZ7YUOWX99mYvNM4J/tVidcLp+YqaObdyAY7MDLL+9HwBeR9H/nzitx5PAxnD93Qd6ou6/YhVf2vSJffFoKcA0fP3pcY0cVzJW7r5R6iWcR5xXtbjh2bBxyP+Me167122xOjiHXKQFHnWdSBhTf9IA1Sh/W+SaokbZG3LvGJ8dx9swphXw98+zT+MpXviKm6V133YVz584JJL3//vvx3HPPyx7h/Pnz8kb99Kc/jbm5ORFouC75vWgL8Gd/9me46aab8Oijj+rMoC3JBz/wm3j4H76ltbNlyxYF21GRyDHfu/ed+MLvfxH9A0MKQ+TYEgxmPcU7YiKeEPGCH/ReJ7GEdSAtZAh2cg8uFAtqxqg+ZVOWZzXnrM2JMxcW9D3XDEdks5BrzXWC8W9vyLOhwMKCe9vjjz+GAwf2Y3R0i9R4ZNoS6CZ7uL+vD2UqH+iGscJYXYE/VkZgZQRWRmBlBP69RqBUbJC0gVgyhWeeeRaP/vSnuHDmHNwWyiRzMilnYcqChv5LBEuHh4dVyLOw4+WTXVyalbPYYHeyoyOqriK99lj0ebxusVRZ0BJ4ZBHFwoiXWFkPBAICw2iOTgnZpo0b0dvfi9/9nd81aZQ33IC169bB4rIDDquAFIZkkTVJAFcXJHpm2Zy4wCTTpWWEAmH09/XrtRDEYYHGJHuyXAmWMM61hhqSqQRiC4tYt2YtKvki5ianUKWvXqWK7mgnPG4vzl+4pKRnt9eHfLWKwVVrBHLkSmUk0hkVrmSxJlJpvU9e4HnZJXhcLBkGDg90/pe/6CXHeokFJjv7CsDQRcqwSYIsglud+jaw2pZqs2g3YQkMtzCea20JK9kykr20iudcNg2U03jnnXehWKioiGRXPpdj+EEN4VBAjFXKO3lJJhtK0mgLozgAACAASURBVFay2gi4tAKsPN4AUpkS/u473xNQYCX7qmlRAUT/MBZEJ05eMt6q/H+ybx28uNVRzGfQrNErqRfvu+dueO1WPPb97+L+O29Gs5iFjWEoTCqvVlDOptGslOUryuuqSaU3ADaFRZML8+jsH8Q7br9NwVEnjx9Df3cn7MUc3Ax86uoywVUOF1LplGFhty0AWiFhhs1m4FTz0QoPU/CIFXRFIKCVLhTl6WojI88CLGUzsIdCGBwZgb8jKgn4xBQTu83FkwzOSCiC0ydO4LlfPgtLwwqvM6gLeJPsYqqayTLhpVS/CBjXkEwnxK657dZbcOzwIVgbDWzdtBEdfiaP2+FsNpGdn0NpZgYRrwc2pwtjM3M4dXEcOXom+oOI5Yu4/NrrsGbTKJpONwrVGtwEVgMBMRskEWwFpfHyzQABCrLFUm0x8CSrfhuw+vb9pj2/2sxoXoQ4V+knK/ZvazDNJeetYJT292g3CczFnRd2gvKGFSjLEAvgsjbgRRGWcg4hv1fNEI/LAY/DjnQ8qVRpAq2U+xM8pSx+1boNkqVPLiyiYXfCF46gUC4jFk/gc5//AmKxpAJiWPDTU5iXLAIgVqtDl2pJypRaYywMJAEnw55sUjJmyRyzAGOXjuHUuYO49f6H/qe34Rce+QF21MrY4Q0L7KE8nUxOAowEDIz0r+Vty3VH1j1ZRjQvtjlkAVAna5hyQ5cLrxw/gVOLMXRv2Ig77r5b7Ld4IoaTJ46iK+BDPZ2At15ExFKDp5yHt16Gmw2cGhPVDQNODGrK2hkQJ2m+xPdKkiYY0KAs2cKmgAN1qwOlWhPxdA5j0zPo7h/U5xHopZcvbzL0KSS7Zml2CfGlGLK5gjz+6O9Hnz/ap1TJ1KZfWq2GbLGIMq0J3C7kygXc+e47ceveWw2jhSFmZN/nUrDLm1p0/9ZrNPOMj46NF86pqHwSDVjEB9tOTuZncg/hecP3qM9vAYU52hVQ5p0my5OXM5O2ToCFgEcbSOW3bAeaaR8mi51qCDWh6gpJ4b7J58hzj/7T9AAlAGRnM4s+gOw0yRKDHq5k5XD+kfHJJhcZrQT1TVBLIhUXULCwOIfZ2SlJ4zs6IxhZuwqnzp5EoZhT+AvBlUDAp7NGieoul4BVssDadgW8QBMwJcuSTNWhwWGsWrVG7HyCC/zz8NAqvd5kIq3zlvt+kgoNSnBd5hIstiSbg/yvjWEv9CEmq6+MdCqOYjEjL9hms4zu7ogaDc89/4yk2EuLc7A06mKDEmitVgvoiAZw5sxxvQ+GbfE9cE7SBzBKGwUGCfr5zIDl2KIYrvTN3Lnzcqwa2oBkvIjZmWWsW7cRJ09ehN8XgdfHZuYw+vpXw2bzoFJlqBLnCVmpxlOVADPBGz5DjgmtRvic+Z4ctgbS6QX093YgEZ/D+NgZpNMxscAJThJ4CgQi6O9fjXC0F00LPd4DcHqDKJWqqFe5IlqnioQA3N/MEWOUH4ZBd+rUGSVt33vPPQIz0umcEthfe+01Mc7IYFPwIxjwZgJ9DLBqFD5tJim/P0GU7373u5Lzco7zc/gMyTRjA9vrcWmhmDXf8tX+Fw2wtu2Q9uIWG7bNCOSf24xV7ts2G+sPgqm0YGEQo6lHyOokwEJglUAOG2J8bZdffjm2bdumpn2TLLuWSsFisePk8bN47LEnce7cBYQ7IigUs7jqmt3Yefl2+AJOpHLLWIpPI19Ko2mpKPCP6zqWIIO0gkyGnp+TSCWLqJVsQM2NsL8Da0ZGNK7VMpnhNREBCMiwVmRQKxVEUk/BAKtcs5Qy80wiYO10c4xZrJm95a3GoWlkc23x87IZypKNwoNWAWSt8jwhO4/ydH4UimUUS1X5SK9fPYyB3i6gWcWhg6/h+eefkTR6bHIMG7ZsQqijE9l8STL0jetHBRJbmw4UMkV4nC4M9Xehv5tnekHAO4FONvO5X4bCYa3Rco3j5EY6mxEbm76pqUwWYXq76zzjPtpEuZxHKrmMfC4tK4ZNmzbDHwghk82JdTsu26wJFAnWd3bqGU9OTSogb+36tbhw4ZzIFWvWrJFFxfTsHJaWF1STMkeA84QMVTYXl2Pz+j2tlxxiu5sGlnzWs1kFV/X09KouSGdSUiwY2zAC2WyClEWWYAPIrCPjA0xQ0LBTzfqghJ7nBiXixpKByhSjUuHP43Ph9+V5kEln0KyzMcd60IGbb74dPd2DeOLxp/Hgr30I1159PawWJ37x9HN49KePa9/+0699Gb/4xZMYHxtX3cf9mnZhnOOXLo2rqWEadXnt32Rici1TFWcIJ7SgMaoYNuJZi9HuoD0/zdojmzZv3j+tAoolPQ82//gexsbG8eprL+OZZ36uudjT0yNAf/369QJPf/KTn8hWhAxVvpY9e67F/v378P3vf1+yfz4zsljJSiWASpCV+8XDDz+ML3zhCwJROa601vnP/9fXEVtexOTUGI4ePYw1a0Zw++13Ysf2y0zN26hJBTQ7Nyc5PgkhHqqLanUszC/JHoyvsV1Xcc/t6TEMcgLgaSoly/SXNc+HDXvu+1TUXZiMya961QA9qO0Cy/nBcdSfawyeK6nJxPsHm5xPPfUkjhx9A6NbRtUa5tiwScXns2b1GtkOFEt5+LxvZVH8Txd0K1+4MgIrI7AyAisjsDIC/70RKBYbTRYa7GTTI46hUU0CEPmiCs61IyMqjMn+YwHV2dUpCwCGLYgNU6+pm8jikkDi2fPnjF8qPSe7u3WQ06Rc/nqAQFUWEgIEq1UVOzzY+fWUr3RFO3HH3r3qjn7pS/9FgMGG9RuwgWBTdxSpfFaXXyZ3itFIz8FcTpePkD+Ixx97AqdPnsLuK/dg7+13yCOWoAovxyzKCAZRTjO7NA+r245cIYt6qYywP4h0LIHl2XlYWRzbnRjdvFWS1guUj5XKcPkCKJFhOzAkYCxf4SU4g1SWKb4WZPM5FYnsWHMsTFFVkFSUQSm8kPC6RBklpVEMU6FfncPJQt2E7rAYoocX34+S2lsJxu0LD9luAlt1WTNAAseOgDWLMHZlOaYsOpKJGEb6o5IblkvGR6rRoH+hkVnTS5fMJwKrLLTJMuKHuurqNhufVZfbh2yhgv/nb/+bwrtkFcskVZsJDjMXwwnJz6rNGuwuhySq+UIaifgSgj4Pdm3bih1bNsNSLSE2eRE37tqGhclL8lj10tetVEQuGYfHYcNgX588WTmH1LG32sS2mF1cwo237YU3FBJbdGZ2Vn6pzWIOQZ8XvT096OntVUFKdnR7zNqsXoJGZN3wAmXklm+XRVp1uZqfW8CaNeuRK5eQLZdlB1DmhcvvR9fwEDr42qw2AbvTM7MqJCVxp+do04LXX30VL7/wEno6e+F3hZkYIalZqV5DkRLBehUVmmPQF89CCWEO69aO4Jqr9mDfCy9g87p1qBRyaJTL6AgGEA0EUIrH0cexZbI4GdrVOiYXl/DG6QsI9w2gYrVj9aYt2LB9JwLRLgFWDrdHjQ7DtKGvL6WoJoSqPWf+GQhKGfjb7Cf4e7JU3xy7lszf+E6SdwiBLgy5MyEYbQaUscI0mG0L6GqFw5gLqmEL8jWR0cOLr6TL1hoijhospQw6CBYF/Qi4nejtjKJZKYrtRAYIGRNzC4so1uroXTWCRKGEw6fPIp4voGa1I5FhSJgLX/yPf4iJqRnZAFCaxj1A6eB1zinDqjcFvQmb4fs0gVUE8438kPODUst6s4pf/vyHiAwOYOsVV/2bD5Kzh15H7vwpfHb7dlSKdQECqUxGYSAWJwEkL1wMtuHao+yxQsdTAwKRYNmkxQobDHw9bjfqNiveuDCOY/NLWH/5lbjpzjvlsUrweWlhDsM9UTRzKXiqRfiqBdiyCQStDfiaNUbqyuNNrGNuTGS/Oe2wSDLM1ghxGDJMDbBKawAmWzcsDlgdbjSsdpwfG4eV7FC7Dd5gEL4gmYgWFEp8TlUE3QacE1ur3tRrZ+MunkkjUyzJ/5eNKTAJ2e9HPJPCxOwMhtaswi17b8POK3ahVKvoQtkTcMLHSyktENpMYqW4sx3F19oUS5B7rgFHjexZJFzu93YHYomkWEF8TSagykgy+YwNq6ysBh/bLfS7JYhKSaqCiBpGVaEwIZFmefk1QLx84RoMQ2KjoSa2G8EL7q0EgHgm2OAQK1Xs/oaxDuD3p1clJbOcjwwmcbu8+nx5MfLfXQ7sP/g6XnvtVTGYLtu5DTt2bpOcmZdDJqTTm5Z79dsDh/gz6D1OsJiABN+ji0FjLYY2B5ES5uHBYYyMrJVcks0xeqCyUUlWWDuMKLYcF4DMsW1LdRkWZtYL/fC4lvj9/JhfmIHbY8eJk2yOLmHVcD+OHjsiaXU2k0Qqvgy/34WBgW7U6iXEE0vIZGJIpeMCVVevWi3QOxXPyG6GzS0CdwTD0um4ANxSOY9dO6+EBV6cOnEJc3Nx3HrLXnT3DmFqcg5udwCdXQMIBjvh8vhp6oF0lhYVBoRX8Bhl6826GFtMpSaTlecmgd+A34lohxsdYSd+8pPvYWrqPK695gqsHRmWXQ7ZhMk0/WODiHYOwuOLolCk7JX7n/FjbHtJcz1wnDTn1LwhE96cO8eOnVAT+f73vhe33nqL9uiJiRn87Gc/k48hgaIqVS6ut4N6Ztt5O9OUc521GP0RWWexTuPeTpCV/oq0BBCQWa0o5E1eiLI7+efKgnZDrA2stlUHstuQKojy3rrk5pzn5VJetgBMIZeFBoNx4nH58Pu9fvnjvvrKa5ifn8U73nEdtoxuwezMDOwWBtkQ2KoJ7P/508/iew//I6w2h6TOQ0P9+NBHPgiv34njJw8B9iq8fjuS2UUUy2RoG5CsUm3A6fCikK/hxMkLmByfRypWRLPmRG/XoOY07Qfov0jGs/yeG0017z0enwBmnmFmLdOCxXgxm4Akj4gAVNsQ3OY8ZOP+rbPMAOUMHEwn0/r7diObDUyCPHzWfIZcf6yraU0U7QiDwvie7ihymTQOHXgNr72+T/XI5MwkrE7urw44XB509/Rjzeq1eO3l1xH0hBAJhHHNVVdh9xU7gWZRXqUEMJfiy1haXtIL6ujskJpDz7vZQIZe+DaH6pMkn4svKJB0eSkmSxSSdEvFrALkWMdwf6RH9sTktAgUyRTfmwWBsAmkZTOCa5Bg7p6rr8L09JTWPq1bPD4fFpeXBGIRRCTASmDa56NFRAlbRjfKviSbTqCvtwf+gB8zM1OYnZnXvPV5KQuHCZ2qV8E2unkWtAuiVzRB1IreG/2MOU+5fgn4Gz9iw0Lv7KI1A71Ije0XPTs53Sn7b/uC8llxPjNMsFysIZ3Ow+Xw4O733Ivt2y7Hi8+/Jv/e//CJjyMc6sTB/SfwzC9flPfzx3/rI3jqqSc0f7mX8HVHo50C5wlm8mdwjhnP2JJASjbceNaUywWBgrwHyZ9e+3FJJBWGdTG0jSBjOBKR+s4AyiXkaAVVrqg5/M1v/le8ceSQ1u+XvvQlPPTQQ/K4/eQnP4lvfvObYq7fc8898kmlfyqZqARaB/oHxeL+xS9+oc+ltJ/rg3J/Pls2dJ588kls3rQVu3btRiabxl3vvE+gMe0feDby7E0l47Jk4bzgPkfbETJ06QXPYFPas9HKJJfJ4cLFcUzPMMjQ7DlSCFga6O3rFLBKr1kyVqX6aPs4V+m9TC9eO8YmEzp3h/vDerYcR/mlt0La+Lr4/HWvksVTA4898agYqzu3XybSCO+aPB9pc0CyDseVqrxGo7DisfpvrmJXvmBlBFZGYGUEVkbgXzUCiUSxyeKEHoWf/uyndYgPDwxh/NwFpfnuvW0vNm3eJDbEuQvncfzECYXP8LBkCmhvXy/6+vsR6ehAwO/H+MS4igWyBS9euoj5uVkBeGsYrtKS/VOiwYOZLAbKx9htpeznwIEDGB4awu4rrsTLL7+slMuPfexjCtKJdkXRN9ivw5hgx9JSTEbmZEjQPuBn//Skfk9WSC6TlVznmquvwb333CufKjJtKLl74/ARkKnUPdQLV9CPPE3zyawqlFAvltEsV2GhD6TTjZ07duHAgYPyc2RSNkGFOlOKnW6BHAQdyFYlSELwgQUdL6l9fT1iriokhbLXWlWdfgGrBC+aLCDLMrAn24kBT7xo898EMrlcra9rMcta4KrkmC0wlbIpAtO8BLPwUGEci6lAZUHHwjMZX8ZtN+xRUe100KKAFwqK3vhampLL0AKAwCoDR8ha5QeLmAZ9o5R4y+APK5KZAr77D4/A7QlKpoyGVX5qZAnPz8UwM7MAu9spKwCrgx6OFpRKOWSTcfjcTjxw792wN5tYnpnCur5ObF/Vh6kLp+G0WuF1OVFhlz+VEAjb29WJUiGvworvk8+0Uqshnc3j2utuEJidSJHZUDHWB2hINtvd3YVIpENjwgsHwRgFdygZrAX02cjVJCuRzr/G64qyYla/BIIIpF99y23y7iTjbm55GbPLy7B7/Rhauw49Q4PIUIo1NY3FpZjkpZTJEZbhetj38ss4deIk+rsH4AC9cgnSWFAl+5bSzkYNFQKM/OmWJrweN7aNbsaWjRvw8nPPYmRgEIn5ObisQFc4jKDHDVulguFIGMnlJQFUFqcH8WwBz792EBaPDxt27MTA2g0IdnWLuVmsVAXUsciXh6oYmTZd4hSiQ8CMLCayVNvyz/a4kDkgyTSBE34NA2yMfJrU0jawyjH1uNyoEpTQRZ1AUcumld6SBF5af6fxFXOQ4KjgMOOX2Upo5zPwWmuwF2Jw1Qvo6wgZdm6jijAlmWUmKdvEHGNgHJsaWTZLfCGkKL9fWMJipoBYrohEtoCNW7fh2utvwqkz52TVwCEgeEGYSwxQMpMbBgxuBy2YMTI+hLwYtcFWsqSq9bJAoMd+8m1cfedd6B1c/a/aW/lJsZkZ7Hvqp/h/734Xen0BMONLQHulIiuSRJqhT3FkyXZiaAzNOloMRwL1HFe7262AqSrH1+FAw27DZCKN4wsxXHHL7bj6xpvk0Xrq9Gl4XXZ0eF2opOLwNysINEpAKoYOuwU+SwPNcgnlYlHAKmX/9PtlmEmzXtE6km+pxUY+s9hNBmSlPQB9k+2w2pzyeuXl2xsIqJnCizwfPgGIKplF9K2rUBrIPY5BWXaU62xEVRWsFktnMLu0jKnFRTVJ6AFYatQR6ojg+ptvwj333ydQdW5hHk67kUBr+jE1mWxnyvYJ+Bq4U2uVQDk/j0CpmHv0hiUYXSri1OkzsoUZHBrW5U/gccsTmMxM7nOygDAcakkuaR7MH8tfCs5qsavbcmrD3iNQxks8VQn0k/ZpDyd7kR8OB6XlvPSb19dgwEfroi0FA9nRBAVoFwLjXcwxJAuV7FDu4eOTk5icHEehmMe69SMIhUPy5ebNnIoSpk0TzOA6VZK91a7QxpMnTipEjOfQjm070NXZJYbQ7OycwD6GbJFdTDUKJc28LE9NTWP//gOSuG7YsAGrhofRGe1Uk5BsMF5S5YnYCrSpUHZst0jaSRsKXpoPHXodY2MXlPjN842gab1axPTkGJxOC4aHe7C0OIPlxDxWrx5AOpsUsEllCNn9dotLvqhej0+gCiXlyeQy7C4bAj43evsGEfR3Y2p8GUeOnUY00i0Go8cdhMvtx+491+KGG2/R9yjky1hcTsiXmSx2NodXjayWdyt95alsYFAXSWSc4U4H51oRycQkmk36xPOsLiCTjqG7p0sWMbNzcWSyVYRCfRgc3ox63YlMropIpEdBgW1pvJqSCnQiuNNSA7T+js/ghedfUhjX+vUm+TwWi4uN9q53vUuAFf09bQ6eVYZJbhQHb207CqxqNDExMY4f/ehHuPrqa3D77bfr5x8/fhxTU5OyGujq6hRzU+dpq6H1L4FV/pk/g6AT9/U2C9NYoxhglfPD6/OoNshnM5p/4VCHaSzU6lqvBE9ox8OgqCf/6Un5495yyy0KkaFlgcPqUK1DwJH121NP/RLPPf8KNmzYhFOnTmDTlg34D7/zCXnznjp7BOVaFgtLU6g3C/IYJvBEH2erxQGvJ4xq3YalhRTymQpK+QaSsQIWFuKys7j9ttsR7egQk5YhlwpJVXiQV2Bc21/7TZUF0Eph98giiQ1v+SezwSz/+3aT0DSbCc7nMwWdZGTAix1JBF/r3thn8Hxl4BO/voOM0kYdPZ1RNfIZ6karjLnFeYxNTcDhccriJp3NYWBwEB948CGFGDJQlcBqNBwRQzyTiUteTzAvkUpImSOVU4g2XHx+NgGpVptdTRJatLDJXCpWtb8sx1qNjNVDKBTSWFyaE3GAYDyBVVplcM/IF0sCPb0Bv8A3nlH5QlaNjpF1a9Xs4T5Fhn0smVBtkcwkBZyOT14UM7WrM4J8Po1QyKd5gkbNAGN25gOYZibry/YaYS1Hdn4gTI9k2gE4EPAHdTegBJ5+9ZlMTuuKr4lfTyCVDWPt36pPKqr1uLbZsGLtRSsgPn/W1QrUpOKmQWC5rODASKgTV+y6CnuufAcioW4c2H8U79z7LkTCXZifj2N6ak4NcDTLOPLGIWzbul11A8eMz5z7Put+/plngmn5NSVD5zjVGlUp1zh2ylpoWhSQx/c3MzONf/j+wzh06IDmzmc/8/u46qpr9awefezHuHTxglR1bIYdfuOgmKX8OVdddRW+9a1vCVylnQj3602bNuHxxx/X9yFYSjuMJ554Ar/7u78r9jGbORxLfv7g4LDAbc4dEjHu2HsX7rrrvVKqcd4Usnndtcgs7evpxtYdW5FJJdXwE1BMhjbP7UIRUzNzJnSMNiVOl9SDS8sJFEtsTBpGtxqedgs6OkMC4OWTKg9Zw0Dm+40l8khnac3kEHitZo6DGRxOhPwkcdjgcrIGaTGWi0WNaZO2STYLnn76aew/8Do2btiA/t4ezV8C1rQC4N/JPs3WQLGQXAFW/9UV7MonrozAygisjMDKCPybRuDJJ59v0vw+Eg3jG3/9VzqA9lyxB2dPnMHBAwex58orEe3q1MFHyQelR/Tb4UWOkpd4IoFYgkESQHdPjw59AqvsnpMtUMhl4KafotMh4ImHqOSGjYYOeSa2Uv7Gji+Zp9u2bhVj83vf+54Awo/+xkcMe9LCQAu/PJyOHD2CjRs3q2tPU/pX9+3D/tcP4PrrrlcneGZ6Rl3TUDCEnq4egY00L2dVxYsUJbBl1FGiibzHCUu9iVwyBXsdsJHxw0LM6sCWzaM48sZRSVjtbq/kqw16jtF3i4e0m15WNQFwZCa22X1rVq+Gx8uEaqaQGpaggFOyVelB2qygUuHXkDlgQaQjpM5ro8lAIWOP0L7scJza7EqBPy2pHkMXyE5tS0BZDCdicYGsHGNeyqvlIu6+8yZJ1mjOn89TNmWBy+k1nkbygCKQxO/D5FfyM8nogoBpMsEom85m8xifXsAvntsHp8svNh2BRPqs8iJ/6eI0Mtm8AG8melcb9Liqyiuzwkt/o4ZP/fYnkFpexpkjh3HF5nXYMtCFxYmL8NLY3ulApViQJyxl4GSfFvI5wwJtJXyzACdYPzAwLAYCQVWCKmUyqNDA4PCQOuGGrctglLSKfQEyLWCPhbfxezQel5xUAl9VkDfESp6ZX8A1N92MYDis1Of5WBwTc3OwOF0IRrvQR6Z2saTPo58aAVMyNlgo8kK7f//rWJyfRzTYhbqGkwCVtMQaG/msUkJFShvqKgB3bt+Gwe4uvPLss/DQI7JWw0BXJ8Jut6wRQm43Igw5IxMtX0DT4US2XMMbp8/j4swcbrnrbqzasAllWBHP5gSsEhjl5attIWECI8iO9sDm8im0SBd+jY9h7vB1kgEuYFUMPaYIG2BV7F5KJltsH14mvS6PmKT8JnpOBmF96/etvxOISyYfn2crsZxALy85htVVhaNehLOwDF+zjIFoCJ0BL9yWOkIE6WtFWKpl8HHyUkZpfJ3sa08AZQL7uRLOzyzgzMQM8nUL7rz7PjjcPpw9f1EAipHt2d4EsChDVViCin4CFAY45mszbKaW9FbMQgeaVnodFpCIzeHnT/1YlgD+MNlu//8fuVQKLzz6A3xh9+W4emhA0lM2NXgR4IWXM5dzl5YQZHuyIVTI5bWuyRSsFCvyurOwidICVsmWrlqtiFdruJDM45Z734dd11yry+0bRw6jp6sD9noFheUFhG1NRO1N2LIpRJ1WeClv155hAAoyVumzKol9o2qcVcXiYqOBTRUr6nxG8jCzKG2atE2GnRDQC4bCqDXrKJQKWkfcr6tlOrNaZTUi70patjiZUG2TnQBzhMhYJcCaLhRkrcLwv1Q+h3Q+h9Xr1uKuu98jMIzrMt8oaa0QgOScJnOmRo/a1ny02Z1qqjicRhHBxiDXI/cnsjbn5mbVTCObkGoCyl3JrlH4DOXHBdoEkBnM4C2OMm0ECBQTeG9Dt6RZm5C2NsBFMID7C4EmBcA42YQwADBfg5EZ03uvIYCV+yTXkQmMM4xPNh/4P7KTzFpo6CJLAIvPiB9cj7F4DDPzswIHhlYNit3HdcBQmWSSIVYVNdYIEter9Bs0AW5Mhpd6pLX+CIIQtCdDanR0VInoDDzke6KPOGWhZGBxL2BTZmlhUaAM1wUvqWIpMrCmt1cgHc9rvv9kKiaPQIY+nTt/GlNT4wp86u/vg9/v0T5HP0cCE3SpicXn4KJfZMQnsIYelca6wY5ImP6odoRDUWNJkIojn8vAH+T3qSGZzCCXraNc5LnKkCgyRqtYWkpgZGQjtm67DF3dfbA5XAgGwmJM8yw+c/4cJqYmMbptFBs2rBfbic/IbnGAm7KlWUXAb0UoZMGLLzwOr5fWBU0sLU6gXMni2muvQaVaRy7PX00UigTVvQgE+xAM9cFqY0CaUY8IMGpd3duM1XaIopYQbPj+93+AyckpAX08uwkkUHXyzjvfhWAoYMyWrZzzZt/UPvkv1CvGfzKLv/3bvxXQcvfdd+t7EET5OvQwbwAAIABJREFU4Q9/KOkvfSzpa0lWJtGkt3uptkHFdq3B86Jdw7T3an5OW+VAZj19Sxn+xLlgmpi0EappnrFJbphrATz/7HP6O0ryCfhMT01pTdImgOfzxMQUnnnmRUxNz+HBBz+AF196EVtGN+DGm66D22PD/OIkKvU8pmYvYH5+AvlSxuxbVYLd3MsZoOpHwB9FT9cQvK4IJsbm8PjjT8nSgoATE9ZZB/G9eL1+nXNq/lRZf5nmR9sCpq1usdusAnMI4LAW03Ns1VxqOrHhxL2C6gErA+zIoK1qz6aHOPdrMeZbSiJK86vNCjwuF1wEO8nSZ2harSZglDYA58epiOJ+mFO3hew6EgJ27bgMXR0heF0ulAtlLC8tYnFpQec4Gy95Mf5qOqP4+jO5tMAjE7JmUzMxzcCfJgOSAgLMTNhSBT29nbDZ65iemZTFBUkOrOFcbq+k/6ytWOdTw8DQIjLl6fvc19erXIWhoQGBhrNzs3ofdqcN+VJBbPpiKYvurg6EQ8YGgOzBcqmgxijrS+6vZJ4ShMtl8tr/6M9NcH5peQ6+gAv+gEeMcj63doglwVCxnUv08iypvuF85z7NvZRnNwFMAq1spJGt24RdqhXaZCnvoGrICgRdaQ1GwNbnZhBZN7Zs2oYbr7sV1YoVkWAX8jky/pvIpHNIxGPo7YnilVdeRndXt342a1DW35wj9Fnlh2nY0SuUfsjGjzpbyAocJAOX4O4RntOdPRgYHMKf/ulXMDZ2EZ/61KcEDM7NzuOee+7H9x7+tvZ2gqN8j88995y+P4FS+qhee+21ePXVV3HbbbeJifrnf/7n+NznPqfcCzYy+Itr76//+q/1dZ/97Gdx9uxZ7ef0Pv7zP/srnTmjo9uk9EqnMjh75pzWKM9x2rtxLAlckyiyafNGTE1N6HuR8Uz2J+tx1oGZbBYunnF2NhtNUGU8kUGjyTOv1RS1coycCIZ92kPaLlRSQsiKo458oYyFRTKtzVlJaxWe+T6PCz2dfjUiTfPAqvqIc4DscioteDZS3XHo0EFEwmEMDvSpGZjJpGRXMbJmjcmksHEfNGSAlY+VEVgZgZURWBmBlRH4Xz4CTz/9UtPpYcptHb945pe48oorcdP1N2B+eh4vPv+SpPks4Aga8eC86uqrsXbtWiWRsjO/sLSI8YkJMQOcbpdJzbRRBuRTERHwMTTDi/jysgptAn8sdM2lrKFDnYwYHvZM0rx6z1VYXFjAN77xDXkBXfuOa9S1ppcjQVVKXV979VXs3XuHTOkPHzyEQwcPSpb8nnffjWQ8IUN5HtQsKIv5gmEzye+qKGsAq8OJ2cQy8qgjRFmK04UagURejCp1ZJMpOC12ebSev3DRmP473bIBELBhcyBXMwnd1QbN5hkIY1GhyKKKEjz+nhdG+goJwAGLXRJfeRmnVIgsI17CGujqjqoby0AIesm9/dBvs0faFyIybyXFYYIqJaeUeTNx2GZHqVhUEcZLI3+xoL3p6l0KJHC7/C2/KX4uu8pN1KtlFRqU9pGtWm9Q8kcZlgO5dE7FosvpxtzCMg4dPYGzl2ZhsbngtDhhJ4ODoR3lGi5dmDaepWSrOu0oVSi/LCMYIMBRh8vSxG/9+kcQm5vD6SOHsHPdGqwKeVCILchHkz1+pjDzksAwBZbAFQbttPxQ5VHHZHKmDjvdRvJLxIcXHbsd2UoFIxvWiTUtwL5UNJLHlvkn5y2BGYGIBOYYUtMk88UEmrB4K1XKAi3n4zGs37wZDhdDp2yGZcfwh2BE4FZP/wDS+SIWlpZ1GeLzp18mLzcvvfwyjhx5Q5csj8MHlCGggwWs2HZ8r0zkbdYNc63ZwOYN67Ft0wbYqlWcOnwYNYZZRTqwprcXDnqyZtLo6ojALdN9oMqLHKzI15qYXkrg1TeO4ua73oO+1SMo1JpI5QooKRQrpwsgAXhePFjMSqoW6oDDG5G0W7BRCwxVMBABtpbrLEeLfyYTUsxWAll2AquGgc1nIGZ1tSEMgBc6frxdqtqeu+bCwa8zFgLtUJQ3Q15qVTgaBXhLCUTsNfSF/ejwOuFqlOGoFOC2VGGpFOBiGJrFAkKAcHlRd/thCUSQbtpx8MxF7DtyElW7G/e9/0OYnFnA7PyiLo1kpvJSSWYgL3EmxK21LumvqAuBYdUaf9XqW0EvFsDu4mWiBKfdil8+/RhS6RhuvP8hfd3/6IPvlaDq3q4ofmPHqC7ieu9wat0YsJ3fnExQekDWUW35Kld5YSuV5AfIVGcC5cVqFUUGRNRqyJTLAlYXajbc+eBD2LLrckzPzYr11UvP4UYV+cV5dDiATqcV1mwSHXYrPGzc0AaAFiO8XxDstJgwMivoq0yWMdPruVsatjo/T/uXSMZWBW2RUWKC+txiZHHtUAJINg6BdkVHtewhuNfycluu1uXXCocLdYsdFSYHN+gz3JQHa6ZQwPxyTAzYjVs2y3KG/oAlv0OvUdA32fo2vlJojldqDclnyeLkGjS8Ugu8Yj/aFKBBL/CLFy7puXNL4Ov0uH1iztFjk8BcZ7RD7CtefPmeeCH+ZyuhBYgSeBUgL38GJpsbdhLD/2h3Q/YqL38Ef7haybCq1zmebN6YQC1BqS3GOu1gtNe31pn2Oxvl6s6WX6NZs7zI8nwtVysYGhoUEMevIYuVYIQunz4fEmScVSgzJYBvAKDl2LLO5Ew2I1CBoNfQ4KDYknwtbAiR/TUxMakz47777kM4HMTp02fw7DPPYoyheeGwQBZ5/9nt8q5re9J2dXcqYInjl8unJf+eX5gVmDe8ashcxGtl+Dx2WC1V5PNJVKo5hMIe5IspBfYR7GKATK1qRcDfCTel9tEeAVdkrJIN63LbBdJMT8/i9MkxFAtNbNgwitEt25BKZ3H69DmFzfT09YtBxWZnONyBtevXy6ro/MULqlUYRHX/A/cLcGOT1dpwwFJnKFcTLmcVXV0OPPvMj+F0FuH3NxFbHkcun8Cdd9whFpbDFYLNFsLcXBZnzs6hq2cEW0f3IFeoy3KAwDjP5zfl9QKM2/YohvXIAKyHv/cwLl0ak29kd3eP5mdXVzdG1qwVWGCT6oNNjZbfc8uCgeOp874VLMXn/1ff+IbCZh544AFJialc+fJXvoL77r1XADcbqDxr2pTX/94e/XbGqpi2LRCXf/92YJVAf7GQF7jPeUBgib/4Ogi2EMwk6ETVBkEcAr4EVufn5tEkA60VeDV2aQIHDx1V+NeHP/JRHDh4ACNrh9DT04lavYh8MQmrvYZUZgFTUxeRSMeQTpPdzL3Gi45wD8LhHvT1DGOwfwSRUA8W51P48SOPYd8rr+Lee+/T6yITmExVMjjFMm95vLbrJj4v7h3yG299OBiuyC6eNj2z54jVrn2xxURumHOMfzbAalmeyyo7WqAqm5BsMtetVdjpHcnWVa2GIEMYmXhfrWJ2fgaXpiZQbTaQyqZhd9kxPDwkdvreW27F1s1r4XY4kUtnpaaZmpmWnQX3HTZKSFhg7cF6emp6Uu+AoDFDIfmauRexhlMjyGbH2NiEmMShsA+dXQxhY8CbS8BqvlBCMBQRQYKNN+4RiVQSx44fx6Wxi7Jx2LnzMoxPTghgJYtzfmEeqWyKvAKxeGkJYrM20dvbpZ/BkCx6i7IpQnUOATAFghVKKBTKKOZLavAEA8ZyIJ5cRDDslk9rT0+f7HuULUqblByBPn8rkK/aqiMMUE5FGPftctnU3GQyEry12Jza/xi0KWCVNQgl5S4XKlJwNYA6W4FO9PUO4fLL9iDo74TPE4HD7kGjZkUqkRZhpDMaxuKiCVWi4ovzgeuQ9YWpbcwOz/uPGnTNqhp4TUtD580Tj/8UP37kR/Jf5cfHfvO3cfjwAREqjh49ir/5m7/BJz7xCf3bDTfcgC9/+cuSsZMs8MILLwgovffeeyXv/+hHP4rvfOc7+lwyUakCZPOLAOrXvvY1eSzTe5mWbR/84Acl/++MdmstfOiDH8WuXVdicWlZoCSfM8++2alpFPNF3Svi8ZjsDMi6HRjo05kwMTmmvYd7gsLfWn7OfA1t/1vON/r0zs0vow56SpszkoxigrTBoFf2AjzRec7prG3lRlQqdeQKVaSzJnCP84RTp7sjqPNDexTDq2zWN9ecz++Bw0aAnYD1EVkB8CmsW7tGVgWcDyT6DA8NGwWhgoTf8sL+X36hXvmGKyOwMgIrI7AyAv97j8DBg6eaZE3FkzEcP3Fc7NE9V+yWNP70yXMaHErUHn/icV3K3v+BD2BoeEgFBRkLbg/legUsxxLI5DLIZLJi2JCNykKasipK+BYXFtWlZDFumBY5XfDJYCBgRq+wXZfvwto1Izhx7Bh+8tOfKOWyt6dXF3ayCBLLMQUWkdlID1UWZI89+iguXbyEm66/EZs2bEQhVxCwWqtUFXBlbjUWpJMpFZQM8GBgzGImhbylISmqg/IXpwtum0P+qmSw+lwegcCLy3GkczkBqmQtlptAoKsbyXweWcpqGc5C0KBmQgt4ER4cGNRFSeErTL9WCjF9nkzoB+X3ZIhS0sWAJ7IHSBKjDxPBVRb5bVCqfUkzLBghVK3wqpoYpfzeLOroq0dmMF8DmcEs9jZvXI+RwS4xt+p1XvR5gWBha8JxmgT3rPSfpFdfSYUgi1R2rJPxpMAoFrLjE9P4+TMvIEegsGGHy+4yDIB6E/HlFBYXE5oPBAAsDCeh5UGjCr/PJTCqvzOC2264DvGFeSxOTmDbmiGEGhWFV/ECw8s1wV2yRDrCIfmr8iLoIGOQUiELw8maYvMx6VqiXUqMKa/lXKo3sH50s1im9B0kwMyijUAC5zaBIMPCNMAKARq6GdD7kBcuAkuZfB5p2kz4PPCGgsgXiiY0S+Z8dgysWi2wsqu3D/FkGrO0saAnVOv78XLGxsTJkyd0gbE17fBYPCgVyioCeT9gUUgplVB+ejmiiWv37MbaoQFMnz+P7OIiHAxHi0bR4fWils+hXiigpysq+wh6stLbskbmH+d0qYYTF8cUXOWNRJGn/LrKtHkyvVK6ePGiKyZHgUBrE6GOblicQcBuGAZclA26mrVsAQhsKTmYY258FDR2bcYqQSUTXtWA2+kSe5n3T7H8WixXNjIM+9Nc0M1F3irrCpP8SmmlmeME7Qi+e5ol+KtJdLma6Pa7EHbbYK8VUU/HEeIyLuXgdZuUaoFxdicqDi+s4U5k4MLzh0/g+QNH4Qp14p73P4RYMoNCqSoZaKHAkAMXWLgbv0PTFDDsWWfLe4/MF8pg32KIcV1VamU4XFY4XVaUC1kc3v8ajh47gJGtW3DVrXf9Dw+PQy88g650DP/5umvEWiGwqsAvMtsJWpIdzHEnyC4pPRlQbHowTMOE8RHQIEuOzE6yPIu1BrKVMhaTCczmiih4w7jtvQ9iYO06TExOSP7r93oR9NhRWJqH31JD1G6BrZBBmFg0gcGyuTiJY2y1yZaC3nsOhiqZ+6C8gmXV0AreMXsoAR0ypSjTqyhJW+xeeeIZL2TiDvRvJfimgCiCETZaKQA52QLYYHV62GVAhewjell7A/IV5D6aLZZk+WF3EQgxTY9mbweaakjY4WD4iMetZkq5Xtc8oIWN2+sViMB1xrXOqcgGEwGm/a+9JoYcG2+Nhs14vglVbmBmjv6EQDhIb85ORKMRXSQJGpEZ4+G5w8ufg5c/01AgC4wMPQW3ESgh+4ZXSMpba0yaJ/ux1fghI9Lu1tkgQEzjwYsmGdy026BXn2E5KRjKzuaaAQxkMVCm1N4ukITfgUwx+hOSZcq1TXCb+zX3fH4twR2yoa2wm4AdSelNojvZfpTcE7wlUEpG6vzCnN4fnyeBRl6umSbPJt/f//1/w7PPPCO7AaZHkw1JoGx2ZlZzgaA1gaSNG9dLbs5mXLlSkEqFfooEDwiu8Oen0wn43JR0Uh5Nj8gqCsU035FsFGTn4KI01odaxYbOaD86o72ybSBIFIstigk3PTOuwMTjR89iYmIeWzbvwK//xm/i2LGTuHhxDJu3bEVPbx/Onj+Pl17ep6bADTfdKFbncnxZbPvO7k7c9Z67JGOV1UbVKnWK12NHpczgLDuOvvEcnK4iwmErctlFxJPzuHrPHkzPLMDpCsPj7cLSYhFHj4/D46G36dWAhY04eou73wRVtb/R37XFjDdnuRUupwdPPvWU5iy9ZQmo0gqBc4/elnxWrAfaVgDyEyaY02pwcT9VM8hKS4MU/us3voGbb74ZDz74oNhaBKP/43/6Q9kK9PZ2o8FGEcGMVrOjLfE37GujJuAcbAe0ca6+3XbA+CNCnt1kqLLG6u7ulI1Eu4lL703WfGRm8rXRRoqg/OjWrZLiMpSUDaM24DwxMY3xsSmt/+uuv0GMyI5oCF6vE5Uq1TN5uD1WFEsp5PJJJNMxzT+qVfyBCIYGRtAR6YHf1wGvOwi3M4B61YZLlybxg+//oxh7bDRQVcKQIZ7dZMErHMfOAEUjWxbbk8GhBMQUTGUDgVW2zNjEFqD6ZuPNNONMQ7sNoBnlR9tL0oDoxv5B50e9hJq1Bjcb86yJaw2Bqn7ahtAqJhnD7OIcPH6fFAysn2hDwAb8Nbt3Y8+uyxCgpL9SUTbA9Oy81i4bs4a1ybAoCBi9ePF8y47E+J/z/SmQs97EwvxCCxTmw23A53djYLgH3T1RjU+aeQlV/n1A45TNFwSC0nKJll5sTBCk2rp9FJcuXVStx3ONDZul+CKa1gYC4QDi8UU1moIhH6KdIbhc3JcK8tdkLUJwjeBbMpZEMpmWrz3Xvpf2MbUqKrUCOjoZ0FVCKBiWfyc/Rx7RRQZYBcTIlxqsBfKxscPQKjbFzH5ilDEEY+nfS/9frwLFjEWDgdAt8l1nk80KF5p1hg760dM5CJ8nhN6eVRjsX41SoYr4clI/j+PGvdZ4uNKX265zhj+H64P3IJFK/F7diwjkGUYmO2dNfPihB+R7ynVK4shTTz2FnZddjiNHDyvMjpZoJJm0wVLaZ5CFyq/5kz/5E3z84x8XO50hVazx2UzhB9muf/mXf6l/J+hKkPaRRx7BZz7zGWzeNCplw/p1G/CpT37eBJwxNCyX1+/5XgYG+tHf1ycAOr60rLqZa5n7CNUctHFjXZRiICa9zKnwYjPWQgKNXzUeSS58HvSCXVyMYWx8ik65sg9qFRXw+8hCDpiaoVE3IXwtxYy8yWWb0kQqU0WxWNF+7XM70B2l2tA0htohYDyDeaeiusNupce6G6dOn8TBgwflxX/Z9m1aJ6xTBwcHRJLh68jnM3A5GiuM1f+9YY+Vd78yAisjsDIC/34j8KNHnmzSj5GA3uLSomQT60bWUW9pfAkbwIlTJ+V3SgDqxhtubIVZJbFqeBV6+zp0oKbThiVJ1qD88eZnsLy8JBZDrVpWAcaLH8OF2EnkB4GWtjcPGVq9Pd3qCFPaT8bLH//xH8Pv8UgSw653bGkZhw8dwGU7L0M0ElV68/e++13EFpfx/gfej3Q8Ab/Hj8nxSaTjqZb0yodqqYoi2TYE/6o1I7sq5hEv5lGqm38L+EMCYvk5vHgyOIMXGbIWk9kcyo0mnD6f7AB6h1chkc1hMRZDjmmdZF7VGO7gERjZ3dmlwBBejFlcB/wsBrMqsCiPb4IJmCzCGvC6nYh2hgVq8vIoKwCyGlvSP8PmMUwmfkiqXa3K547fl+wlFuwEQqORiC41kxMT+vtrrr4aDosBAnLZguRg7FCT9UGAVuzEBkHZjAlgATvRFRWLvJSQKexyeXHuwiU8/k8/h8MTEsOkDaw2a01MjM8p+dbBCzovcOxO81JIoMhSh8PawA1X7UZX0I/E/DyczRp2rBsBskkllFOYT++mWqmAUMCHSCigkCYyWWVVQO8zAqOVilgZ0UinXj8v41a7A0WCEuEw1o5ugbs1V1Rweb2aj2QCykezIcc0fQ2BQztZH5Q7W22SkiazWYFMV7zjGvlYTs3OqKNP8IKX4ZH16xWC0dXTJ5bGxPS0ZNJkilFuysr6meeexfkLF8QStTbt6O8cQC6bV8FNX18ClARruKjYKPC6HLjz1pvRFwlj/wvPo8fnRcTjQYQ+mgSbMxnYGw1EQn6Ua0XkGEpFTzEGcNhcKFvsyNUa2Lh9F6weH5YSaWTI0Ha5xT4hw83nZTp2BRky3splhDh+VcDp8bUAGwPg0dJCkkenU2Njwokcxh5A8q+6LqFidLYYULqcErCsslXR9qI01xZ6jvECyjUkZjBB8FboWtvqguwdycUbNXibRQTrcfS4gU6fC2GvAx5rAxYGbLhsKCZjsNTZdCCeb0XFYkPF6UbNF8FMroonXtqPV0+ew/odl+N9H/p19A2ulu3B/PwCFheXtWYWFpbBQB5e1ihV52WN64rvixdRekSTDSQ5LIG7akWBHQ1LDeGOAOZnp/DK889i4sI5dPZ3YuvV12H1pq2/sjnPXDyL86+8iG++8w74WkBamxDlIXNGoUeUt5vwNDKitLopI5T9RVONC7Kb6U+aLVdRIdhKFnwDmE8mMBZLwdW/BpffcAtTV3D23DmkUwmxv7siQaTmp2Ev5dHhtMJvqcPbqMFZr8DCPZc+hS2bBgKalHDywmicb80H92OyfDj3hVRS4twCw7n39HR3K5iPe7g8UFsWF/TRY8I6L96UAVrtLrGGCK5abS4BrcR1yRSyOSiPDKBQqqBYKcuagAxXyk85fyX77AigysFhUFYogEC0E75IBIVqDVV6C3ZEJPsmiEaGC0ErzkeCumwI/vSnj+k90BaGwTWU53s9DGOy4cy5SxrncqWk98C5QOYTLUXI0OnqjKKrsxMd0Yg88Xhp5pyolcnube3RSkjnwBnglR+a6wJWGvqZCrdrSYTlEStWa1kXTD5rJnzL35fjTmCarGrahtQNY5UsI359hXQ4giLac2qSHgvw8lJebc4at8MFt4u+g8YDljACx0NhOkUmS9f1/snUG7s0Bn/Aq6/j2hwc7McVV1yGVKqAP/zD/4SjR95Q0OQdd+zFxz72Wzo7FRpTLGD/a/tx+tRpjKxbg4G+PpRrVYQUYtaU5ytZ8t293UglklhanEUmswy/14aOaACZTAKnzxzFxk0jer9s/NntLoXFpBJF9PQOo7trAJ3RHtUcly5dwvLyMhYWZnHFFXvk6X30yGkxP9/3a7+GV155VX6ybLRu275d+/s3v/k3kjDfcecd6Onpkl0FFTWjW0dlu9PT2y0ZcrPahN/jhZd7TCGOSIcTp0+/DqeDYA2ZaDnYHWQ1RxTSWK0RmAsgXwDGLi0im62jr28thlavk01OjX5/VoeRsrbsZoyHJCXCpjnBeXbkyFGsX7ceGzduMnNSTE8rjh8/o1qB+wM9uCVf50Nu+RRKuULATyEvBG4ckgEz9IpsY9pikA32pf/yVVy5e7fAWp7x3BdMn4zNNAKIXNtGPi2fVHoss7miOWNYl3yt3At57hoVUkAMQ0qj2SBvh+7w9eZyGc1JrhPWUDyvDx46KLBox/btsuYhG854zFsUEhlPpOH1BBTAQ/k2X48/SKYlX1NJ/vOJ5JLAVr5GAWrlmkC4jo7ulvKGDM0mqmWG2HnR3d2HRx99XHtHMpFS2CN9Q5eX4ujs6lYTnIAjZeJkLbIEIPDHpiX3BK+HvrsW1MtVOKxsTnD9uYxHsp4pGepki9LqiA0grlMDpLYtm/iMuFY4d7lGS3XT4MxmMiIJsGlDpim96HPFHFK5lJiqBP1pGUUAk4BpxB/AqoFBdEejauQwGT6dySswiHUNmxh8TlzbCwvzYqyydhscGFKtvbwcQzZDAgPXflkWHuvWrpNdg9NtQyQabPmHc47z3GPjibUsx5qgFVn9Dtm+jE+OY2lpAcFwUABuLL6sZhLl4nOLsyhUctg8ugnpFM/XAjwepxirDLTj77PpFHx+qkYc2qsIzrNGoOKJzQeqB9QMchKYdCvcVXVqE6rjiqUyvAyka53ZsjihKsBh6grOczZ3sjkCxLSJMoQKfn4qSduaEAI+n4BOBWdWqmJWBv0hdEV70WzYUS01Ee3oxZrhdXA5A3DYvSjkKlKOkP1KWw3uVbI6p8UNm3hU3+VzAiepEKAlQjvciWdKpVpWw4oN/4c++AB++7f/D4Gg/PjiF7+Ir3zlK/r95z//eTFN7///2HvvIMvP8s73e3LOnXu6JwfNKEskSQiEBCNABJskMMEGDDhcsAtXYRvwrm1c9uLFe6m9GKhLWkRekASIWpICjMIojDRBk3N3T+dw+vTJ8dbnec8Rct2/zT90V41m1DPdfc77e9Pzfb7hzW/Www8/rO985zvGYOXseNvb3maf/+Uvf2nS/7/5m78xNiteqSj92ANmZmZ05MgRswjofdx4w8v08b/9r2bRUWTtcf/yeB1oSs5E/0CXlQqQPGjnw9oqXrYumwCbBxqlO3ZuM1IITUD8vTkv+LftrjIDRUAymbavq9ca5md9/uIltbwha6KazYaPLImY0qmYMVb5xdnEecie4+yiaLp7Va1LCwvMbSmTCSseCbn0wS5JBUAf4gz3fNYw84Z1dfbsaZ08ecLmwbXXXG1NEuYB53c249Rsy4sLioZ64Pp/Xl29/p3XR2B9BNZHYH0EfkdH4F8+/fmOdQ7NgzBgiapbt2xRJBjU4uKiARAc3hQpXCQoBPBnm566ZCAswVQuAdUVeSRJwsTh0ON0DoRh2MlAW6Q8dDgXFpaMacGtZ21tVX2ZrJnWIzk5ceyYDj59QLfvvU1veP0dppYFzKErffrsGR068qxe/opbzMuvsLKifb/aZ+zSO9/0Ns1PzaiwUtDk2YtqVxoK+4MKmIdax0KpOJwNPDVQra0iDFFjjbWNLTUzP6eJ6UvGRk3lctqwaaP6hocUgCHU6Zgct4XnWLOlSCJpbDguZ3yuiQl8NGoALaEghC5xWaDANj9SGF4tCpiGya9g7RAcQNJrR3UVCiuTsQfpAAAgAElEQVRqtpCUBg3AAHDqBaUwNXsMQC5a/CrkV+1CBQgM8MhFA8C6VW9oamJCw0PDevnLX6ZKtWiAGhJdihouMaTzIg3nUlyvVOzvLQGdC5XPb5dxEpWz2X67JB06csRke6FI0ooZdZx8h/E8eXLKABHAIYtkMnkrXo1t+Tp1Vdfy+tTH/0bHDjypuYmL2jwypK3jo6qsLKtRKSsAY7ZQUMTv0UhfVp16VcWlJaXx2MTfkqIfKwa/Y44YSAAT0mTxMBf96tu8WRu2blXJuuxrXWAqYN1zfEFNhsslHvkxYTKRmEbHN2ohXzCGJ0BbhaTXcESXXXWlsv39OnT4oCanJi2whYshQEuuL2OANWuBv8OWwCTmwbBOnTytAweeMeYIl9dYNKWbX/oKs4mwQJFnD+v0mdPKZjPKL82rP5fVxtFh3fziFyrs6ejI44/pul071CwWlcawn3mJpcNq3mwR4gkC01qKpdKqd7wqgo6GYrq0vKIde67W0PgmFWtNLebXLFSNe+j8woIB/4CbgJk0IgCKAOAAxrjoFmGcLMyb5Dwci6lQrqnMeIfjCkQSFtiWzvVpda1gwEmTVNVGzRgCFNKhWFQLsN0ScUVjcZUrACVrisZgJrgAKwp0k78DoiK954YO8FRrqNVoyqeWEt6qMs0Fbe6LKpcIG9jahEHcaSiKXLFVkwePyK5dwVq1oVYoqmD/iJ6dWdJdP/m5jk0v6I3vfq/ueNOdqtdggLpilHUI6MIehZSY0C02J4okQBtYDhfPnTfZHXYkFKcuMb5hLBxkqMlsXMeePawHfvYzm6Pvfsed+v5P7vn/+a1SdPz0G1/Sx1/2Cl3TP2jBMQDIQSxBOiTsAm50fccAVWEYtjvysf5YNzCsu0ztBlJSSWv1hjzxuBRLqOoJqNCSjk1c0vWvvMMCvB4/cEBHjhxSXzajoYGMcsmE5i9dkLdW1mAyrnTIr9rykoLthhL47LoED3W6XrLlek2RdM6YseZbFwob22zT+AZjJZfY4wjmo8vBa6VQMmC2q3Hugj6OodxUEKYZoYDNlvmrAjhVak4+T9gdX8Z+BCibSaUNKKTpAKtsrVhREwZjLG6MxciGIU0tLphFhy8a0cDGce2+/nodPX9eTa9P/SOj1iChcAyGIgYIUOStrK5p//4n9eRTB5TN5ixNHG60K6nwaCN0ZdU8D8OhgDHESDzn+fWCRsxrNBbVyOiohTFt3DhuUmuC1MprRdubGBPXonKhKDQzjN3dY2TDjMfqgXnuxS6G8BaPhX4QamLFuBcvawpybANgWfmcRUfXWoOzgz2sWsO6xYWEuUAtM8cValZLTW53FMDbz0vxXDbP1cv37LH9CzCHvy/Bfi5ij+FxDKuuEgKwDxbi7t07NDOzqH/5l382Dz/Yqh/4wPv1ghdcZywixgcG6Le/9W3zRX/3e95tbKeJyUlroj7na+3xaHzTRtXYD/LzUgefb+wJajp+8qgqlTVj3XEeIiOlSVgqwagNqdnya+uWnRoeGpfHg8y5anPnscce15atO3Tx4pR5wmZyfc9J1gFescK45tpr9Ja3vlWHDh3S3/3dJywFe/fuyywABnAPliWe5sxVAAcGLxYOKRkLq1YrKhrz68zZo6rWAG5qkqehTDbpwp/wFw5ENDAwooXFvL79re9biNIVV1ytkQ2b5fXF5PEhd83Z/sFYcV6w/wBO8jnOaPaXS5cu2V1rcHDIwG7nDV611+1AcXfW9RqqDpx37H9jh3cVAQA7X/3qV+05vfnNv69Nm8YM2P7Sl+4y+as9906zaxXqM9VKpQzzj3Agn1n2AGLWG2XzNuV5AHZzl2NdAkIStgWLO5Ui0b6hpfk1ZTI5A7PMR78MENw0NQ7nAkoT3vcP7v6+rr76KruH8H7Zb/HJJ7iKO2BpjfM/YABPLpdSvVkxf05AHAB/7DVgPNMsQVngbFwCQkoBWxqAyIUM+uwMhp2IOgHg89zFCZ09e175lTXaVGaDVK40FYsmFY0l7a7DOkONUCrllUhGTT1Emj17XKNEY8n51XNn5WcABnGu8nn2KhitqF6MTU6zDra9BSA6qbR7XiG1mj4tLM4rzJnZqcof9CgQ9ioU9atvKCt/xGNSZpiWFnbUaBjDtVasmHphqG9AsTD+1fiR0yRK23yBwWsBP92wU8aDNUuTkKY+Y8eZv3Fso0nFuSsy95D0A2TD7oQAMdA/ZA1n1GaVat3eLw0h1ot5Psejdnc5ceK4XnPHa3T/Az/T6bOntbA0b010sPqp6YuKJfEZxm4kqlgcf3e8T1t2b7JwuKCT41NXzM7OWWo7AYcApsYA5o4SidpdgQ/AU8bRhVrR/GMe0PgasAYP64X/5z2xrszju/G8eQGIWK7YXpjL5ey+AyuWr+PD5k+jo6GBEQ0PblA4lJA6fm3btEPNhkeTE3N2300mM07h4fFaA9oIIR0sPaK2RrDuYB/n+QMOsjUzD0yd0OZ+icVXU5//wv+0YD/uiL0PANS3v/3tVkudO3dO3/ve9wxI5Zl+5StfMQsW1vdNN92kt7zlLWYzxuvne3zpS1/SH//xH9u34u7y9NNPW/bE3le+xs68a66+3oGJqAtqvwnkjEQ5JwvWgDM7n6aT9dPg4H7G94eZztygtttz2S5jNq8uL5vKzvniu/wDI3mUy/ZMqCMYb6yJK7WWltbqFh7IucOzga0aCLKv1a0pYeeYnY+cb17zBrYmksev/Gqpa0sGw5+mo/NlJVeDcxQCCsxoXjuZHJx5p04dt/3ouuuus+Yo88YULqL37Egzs5emlIoE1hmrv6N4x/rbXh+B9RFYH4H/9BH4f7/8vQ4ARy+12GTrlbKWFuddUdBwrBnAp9GRUW3fss382H5y333KZTOWxN6XzdqhCeOLX7C8kGAgickO9Ck9MGD+khROXJAmLk6aLyvyMBg7YxvGtLgwr1gUgOqElhbm9N73vkdjG4YVi4YMnCC5GlZBfq1o4Sm5bJ9+8sMf6cSzR3XZ9l161ctu1cTp81pdXNbS9II61aYCHr+CyCI7PgVA4sx2s+sF6ffKB0ulUYWcq5bPo2qnrUKtqrV6VS2/T8FE3AKq2rx/fDi5VHFpbjaN8UDhWiiuGRBAoEwsmVQKMCAcs8sCFwp+wW6iywqwCbjKBd7raapcKeiy3TvMc7VMoQkTsJtODRhmrJUeq61bSHGR4ZJGwcqlMspl0+dXLBIxcLVGwd5sanxszORwlVrJeUY2+V4O9GQMeB1cnuhIw2iFqWCFvZ/iBPl6RyMjYzp34bwef+JJnT8HkBg1Bhr8OpQ5xWJZFyfn5eG9WpK4icqNieuHd0ZAV6OqL/7bZ/Sj735TlZUlXbN7tyIBn/LLi8okEgp4pOLKkrzNugaSCUV4zkiQgn6TynMRNrN7CwLwqdZqC8DJgFWYlKGQBrdv1+D4uHnpkVoNs4QuNhc9pP6w5CyAx+M3X9xmx6tUbkCLq0ULcWp7CF6oG7CUw19MbbsMm4Wrj8schf4mnTl72mTDi4vzJpui0eD3BmwuwJrCyxF2g88XVCqZ0Y03vdyYIFhQUPSfO08ydkBrqysa7Mvolptu1GhfTgtTE1q6NKEbrr5CzbW8AhTUjboCsETNtquppuqanp9VOJ5QKJpQteVRpe2Rn2TvzdulUERTs4uaW8orEI4qjFyw1RbhPj3GGxdiOvvF/JJymZQaBI90i2g8aGv1psC/Wt6gavKrRDGKvBqpdq2q/lzGfE793o4ximG2+EhltUCwrgcmDQUcHr1+rRUp0L0WHERh2oH5CMjLlZzwJPv/jvydluKqKFOf03jar3Qc8L6tVr2KS5fC3rb8rYb8SKcpVtk1/CGtsp5TOT145IS+84uHVPCF9Ud/8VfaeeX1OnjgqCWyG7DaapvXGa+D9bNhZNQkhYwHoAbFBexrCjksSbiQG+uo2VQoGlKlTqhHQLPT0zrw5BMq5pf1sY/+pe5/4Oc6t7Sg619+23P79MGHH1JyZUUfuvFmRWBA4plJAW5scBhbRIzZCLl9ARkhRWWrJR/s6o45kxlAhS1DudlQ0x/Qcr2pdjSuRiiqQ6fPKTk8rm3Xv0SLpbqOHj+hpcU5DfVnlU3ElI6FdebEEfladW0c7FcqFFBleUkRrxQGiCuXjLkaCwVNtr+4sqKq169yC/ChYmzqTRvHVYUpVCwZgwvADuIor9UwP5pGLnGoZ2XspKYwjepFY2CFIzF1vEEVSlWVKw3FIglFAmE1azWTJhNSB7hbB4Q1uwyvApGoYomU4qmMAuGIlpEckqQcjqjYaWmhtKb06KiKzOUMoERUxSphUX7F4kkV1ghE7NeJE6d0/4O/smBFAFfWQTdWzYBV0sOXVwqOQcec8nkUjgQVjQQUjYaUzRFO1jFmE/OAfZm1w5k3ONCnrePj6kunrFjDd5bgPoYD5iYfnDLshmaZEcJr1bFG2cucrYALNmRtgns5iwrnzWnMYHxlcSFhntBU8gHsAJC5At+lf7hpZzYebMgtwAufrVF8MAmW3LJ5S9dqIODOeNhaXVk43wOfZNYIc5/iGtl2PJ40rzqC+GAm3nLLyw1Y4+dil3D8+Al9/vNfsOboZz7zGTuH8Lczn3UY7+ZjyRlJ2FFHAT8M/YYatbwqlYKxzPBuhFkGkATjizeTSmcNCItEU5qemlcsltHG8W3yeILa/9hT+vnP79cHPvgh86bct+9hsxwCUCAkCxsMmiI7d+0wVhqhJazlK66AUd7Rgw89YEDKhz70AZ0/f1aJZNLmPo0dxKoE69A0isSDxrCtN2jI4EVcM+YeZzNewjABaZyicjjw5DMG5qVTWW3eslPNDjJ2rwYGRg1wwZeRn8lew12KPQVZMnsh7xswCAAF0MPSxDuASavuXDG2OEAoHsX4uNdMrWL+qgDt3fsActcf/fjHxgpFGgxoAvBz8OAh28fYR2gaAPIA1q4VqopGYl12omkR5PXDzgdY9SoSxW4FRrVrLPH6YIrGCH/ycDf0qtUIWjCYhVlxZyrQYM4bqMbaAVhKZ1IG9NCYwDOUuQNo1gvbLJcqajc7FnoDENxuNwyEwyYJ2biFKXZQTWHjQaMaaTu/YGMzj2G4NYwpDkgIsMkY4cvM3919zw8tuImgq0oZyw3AxqYSsZwhgawtlhCgIIByIAyj3tl6GBOvgWrAWQURhMT6t+Aj7hb+oIprRVuXAEQ8t+cDq/x85rYxlltBtVuk09dVKBdw4FEgQiO+pnDcr6uvv1ynzp1QOOw3NiB7BaBdpVi21+HreDU2Mq5QIKJWva2QP6bpyWnn79kNDASompqi2TCjI4ePaOeunaYmGxgcUH9fv83F51vzsG8DgiPNnrw0ZcA15zcgccAP6aAbGdptAJKxMDs3a2zQTZs36uy5U5Ziv7S8aD7PtWZZoahPwTDPoWIyeDyRCeiDRNDXl7Hf2fOcD2rN9pu+Pmyqiq6+qDJeeMKHjcFtkvB83rEjCXNsNJ6T3Tv5vQNi2Xv4ZTZcvoA1xVhzvF9AZUgHqOUieHCbhB1QtG37LutjNb+mSCimkeExDfSPKBKMK5cZUrvlU7kE0SFm4wNjFuCPPS2ZSBjIC8Bnqhxjo8MGdc0u/nv06GFb/3v2XG6qIRRdzz57WP/4j//FAqj27t2rT33qU/r7v/97Wycf+chH9MlPftIYqewLhFahEgRQfeSRR56T+3/sYx8zZusXvvAFG0e+7va9d9hdHpXde971XttPYWuv5vHfdvYFSPUHBwcMzGYPOX/+vJ0FgO2MI9/LzoYqwHTZ7qmwbakXYMEHA/j1unBb3jPvkb0BoBMWOOHA3KVg52PXQkjl3FJRKwXszZyVFHY3NF24WGOJxb3M8gdo7kFYYb77vNbMoQnFeuZUjMRoOkHU6dpPWdhsXZ0usJqOo8Tz6tz5s3bu4OtMPcrXr5WKevChh2we3XbbbWbnFO3WWP/pxfX6D1gfgfURWB+B9RH43RuBu775o84al4swXjV+LS8uauLiea0sL5m8pZAvOBCi6UKZLtu5S8ePn9Qj+x62lEe8osxXyyRrzpcKZhYH7cjYqEbHNyg3NKSB4SELCaAKh800N7ug6ak5O1wJ5AAQg71KYibA1Wtv36sCoSukolLQ9uWU7cuaP+rExKTGR8f1xc99TkFfQLfefIs2Dm/Q5OkLOvnsUflbPvmRnjY78rexpfcrCGiIkTpePiZ7lvwRv2OtIpEJB+UJh9Tw+1RECoWXGImryBuDQdXb7a6vHzI1TNTDdnGCudCEVev1KpXNKZ3KmDy6J0PimmXium5WDQUEBZvPi3WAT8MjA2o0AUNrFibFJa1XAJsVgd08XMHdA3usY9zt7sI0JtyAAplwL+wS8BPavnWbFcOVOpdMB37Q9XVyY+wEaubb1UtAR7ZqXlH4dzaQSrU0PLLBmJb79j1qrCEvzCp/yAAhArJn55e1uLTmvE55fQQq4EkZ8Cjsx7+uqv5kVJ/46F/oh9/5loLtpq7bs0fVYsHA+6G+rOqAN4Q2tBpKhUKKB7zGTAxSXOFL2QUiLEACf03CNCyVV+av6onHNLxzp1IDg1orOmAVQLrnuQgDF1Clg7dlICRPwF36Euk+A2TaSCL9QWOsrhQK8oXDFiJhBb95Bq8YuH/7q1+lyYkL5r9GVxzmF2wS8Aw6/9//33cbCwM2DT6HkUhcl+3arUQypcXFBV2cuKjl5SVbIzBQ+9JJveUNr5caNZ06ckiqlnXdnsvkq5YVgsXWbChMCqqxz9YsHKIM4A/bjskbCCnVP6yxLdtVqDa0WqlrbrmgVVhf+ANHoiaH9IfCtu5c8YdxP2BCTf25tBbmZu05EDLG/CIVuMl78ocUjKbkC0dVAXRvy4oq8jw87YaBf+GgS9NKZvvkD4dNcgnAg31AuVY3aR+ANfPJ0txpMPAsCECi+GA+dtdiq1ZVqL6ijcGyRhNeJSjK8CBpNuT3ALw2bDyCsGNsTXiMUbtcb6mTyOg7v/i17t33mLLbdunDn/x7tQMxHXr6qM1RGMNctmFMwJakqIQlRqFFiBjyNdgs2RQJsqs6c+assWEojA2YICwB/0tk4LWapicnVCqs6v1/9B7Vy0X96cf+RG98/5+7kKFmU/d97Qv62OvepkE89OpVhSl+YcgTPFXMKwZbCZDSxsGNBUG1XoIakOxiBcJT9uLG0lbd01EwldZypa6KL6CFck0/3feI3vD296h/6049e/qcLk5OmldxfyaleCiokK+jU88eNBZ4MujXyswlbRweVIZgnUZNAVKRPR5j/3rYD7w+5RtNnbpwUSdOn7GC6fdfe7s1b6qlkmIWDAXDuOrCyinDTZnXlRebX6sD/AAEW526vfY2AKCXAJGASaTr1aYxYiL2Gr1q1ipq1CsGoLO+owBQ2ZyiybR87LmttqaWSwonUwonkyq2W1qpVRXpy8kbiyvW16+Gx6u1EgWfT5FIQrUaKdlhPfLIfv1q38OKxhPGVLUuCb7MTuisM2cnDdAyvinzswuF0gBzATs1A3gA1BNxF2zFv7XwoUhY8XBIqXhMuWxW/YNDlqSN/ym2Eg74BPBsWcFLkdrp+sp5LSCMvbztClXOJV5fLzmuC5zyehzY6gpPS062EMTfWG64v3WejtYv7LSsAA6bnLhmEl6UC4T5GYjbDTzi+1oQVTBgzEXmNmPB2sDKJxqJmo0PDSHnQYy3pvNypZEKiPPggw9ZgU7YCucgwCo/00nanVyUr+G1hcM+Bf1Y7iyZDy2ed1OXph1g7PFaQ4ziPJ3JmX1CYbWkSrmhcAR2Z1LTl+b1la/8LwV8Yb3mtXfY/QFPTtYv72P79m3KZtO2BhtN1B95sw8aHh7W3r2vMu+9X//6V8awvPPOtxkIS6MlmUgq6As65qF547YUNK/Vshp4YzarTiIPMAkwwHOkseDBT7dtwAV748LsooZHxhWOptXs+BQOw7ZO2PsHHAKwYOwAnQF92FcANPj/HuDVG6temruzgcAzHe9n2MX46TpGJGAGc4L7AfPv3h/+0JLkr77mGtu3UGrwb549etT2N+Ylag9YYTSzXNgOoKpsvsCgbjYrqjWKFizWgjlaKahaK5uFhteLn/6Agv6YyqW2KmWPEgkS2yMWWkao1Ep+0c42ngMsRn7upckps4XizAFYJvkdljPzEKA2ncwoFol3w3xoCtBQIFyI/Q+ZcMCC3yJh5ihyfNjevHcYa3h949tM08NtR4yJsQs7HX3trrtUQ87vD1sgTsAX0cpqSYkYFk/sS9iUwPxuK5uDMV+WP9A22wTSyH1t/K7dODOnLYm84QA0QG8YyDTPAej44cx3xtT5I/PauFsBrAbkaYPatjS7OKvcUFryNVRurCmWCevKay4zYBWLKEBpziVef3mNO0JOywvL6ssOqC/Tb97JjWrbxs356HtMbYLvMWcWDFaCZXfs2GEAGs8dWyLuQ4DC1rTpWUvYXbCpaq1ioY6NVtvWOnc5gt+Ys2PjGy0LgbCqo8eO6fiJo8qvrtgeMDF10axMYEQHwx6F48yjtt2buP/ByoXJQDhqKhXvzrGGzZleLgBA4CKMxg4WKA01uvY8/GzGGECVddAjE/T2Ff4968BYiCgAzF4DIN5joGDPpxr7Bc5XGPpIzg3s5l4VxIImbiSPpaUVA05hrI4MjyuT7FMokFCnjSqLBoebdwawJxK2X1ELGWjeJT04GxnnJfqVL39B/+en9/2HQvIP//D9+qM/ep/twXe8bq9e97rX6etf/7ruuOMOe4+wVHkv/I7/6oc//GGT9eO7+sUvftEUg9gGoK7hA4Cw9/G2t75Tb3/bO0WIE0QPshZ4LXw/9hT2ZeYKc+Kqq66ygCs+3B3HMVWZF9ZkhmXdJFh4zcYVxjjWFGChjCvNJ7PNMb9wmudOBeUseGDtAnbTDArZeV9teFTFUq5OaGHJ5oupcey5Acg6CylX7zg7Ned9HOz6gteNWQ5IurKaNws18/WnyQF5xxQ3DaWNfQ9j9YSxZwGl8ZY2C4laTffce499/3e9+91ayy/JD4Hld6/UX3/H6yOwPgLrI7A+Ar+NEbjrGz80YDWO9DKe1JlTp3Ti2FE16zUNDw2awTsXh2q1bpdswqRW8wUtLSyaV5kR6sx43AEY/BnpWSaT0YaxUeUG+xREBmLs1kGl0kljVXBJhZ1CVxGpJbKhfH7VWH2YpI+ODFvCMHIlJPI0z/FowisJ1sdAJqd7f3C3rt5zpV7x0pepXqqqQeDWgcOK+ALyt7zy1FvyNtryI0Glw881q0XB2jb/MuiAtXbDJOUdWBDIVHxelfCvatRMghvJpB2wCnup1Va1yWWAQtev5ZW8eWe2uej7fMr29RuwysWGwBJANwuKsITQljG/kGxSsAX8HQ0MZhWNhVSrl+wSirQFcBRg9vnJvNYJ77IHXNCEY+1xEQKgIcwEz6OA16fJixMm/7xsx05jXdbwpeTixwUKEMEKB8dW5Rm754aEF9YU4SIA47BbAhZk8Oj+x02CSUEjwf4Mda0EpDNnp1XBYsHSsXkHsB4rCgV9iob8ivikG669Qnu2bNTxZw4oFwlr6+iIAalcjuKRsJbm5uRrN5QMhxSD4YeVAAEuFFf4wpm3I8ZaFEM+A7HxGoRl7OESlk5raMcOBUmVReZqFzgKM0KXzNhR/kBYHvywPAZZWcx7ItNHDrqFkgEAIqcFsOVZIucFBJ2bn9HiwqwCfo9e8YqXWQNhfm7aPLtM2kuwFpSXtkff+sa3jcEb9IeMfcFFDjYOBTTFNMyOetNd7CkcR/r79Puvu0P5xXkdP3hAcb9PO8bHFWzXlSDBuNVU2Cv5Om0Lg4mnE4JVWqYA6XiUyPZpy8496hveoEPHT6lYa6jWdqBrxxcU5nHIoWGf4BFnXqmw/EIhK35Ghgc0N31JpTUaJ877DIYrthZ8vT8ckz8UNW4lF2cYcI16WZ0mXFaYM66YSGb6zOOyDKODdeX1WdBSIp2210nivVkxdKXOXL5hXnloZvRAoUZNwWpe22NNDYbbiviByfjJLcF/hfXMHInADLQitqO2P6SyL6iKP6Ivfv/H+tWRE9rz0lv0p3/9CV2YWdDJo2edB58xK9v2/iiKzPM4gRekYyzhectzTJrc02ugEUWH80eUUum0SbDND8yHtLBk4O6r975S3k5L/9fHPqjR3XvMaxVv1fMHntT7bn2DgdCUWoCoQfYWZPGepmLetrGQDVA11qpXfoBigGeA1XbD/h5gGYDfFw0rks6q5gtovlTVM6dO64HHntTffupflBzaoH1PPmXF9UA6ZeOTjIRULaxo5uI5ZaJBBTstTZ45pQ39fRrOZRSB+Q04YOtKtgesrpWsMfHkwYM6duKk+gf6dfstL7O9aG11VVECnBiMtgttcuvSgRmsT2Pmd8O58I01wMLnc0x+gFgvoW2wnvG2rRlrxe9pq1oqKEgTBnZrNGLAaiSZlJegF8KsymUtrnkVSaQVjEdVQwYfi0nxmPnNBpMp1Vod1ZqARXi5UWCHND+/rF8//IiOHjuhvoFBAy/xgXYtLlhVTZ06PdHllQKUOYjyOSIo7Jk6csiqMf5gqjrJPJYaHqXTccUCQfNJBDBjPsXicaUyGQPp05m04va5qBWJUFL5XjS0GHPAW74bYJnbQ7xuPA3g5XU4pIj17vpqroi1BkW3JOyBqgas9i4KgH9+pMr4CDatmCVgkt+d1UuX7Yjvap1zARDQhbq45+fAFUAL/h7bEl4fDQfWA3/Hh4Ullknoho04btYoFy5csPdqnnfIYLssKMfiasrvaajdIrG7YwEts3PztneuFvDnJIymaecre2Ym02eAaiyOF3tA585c0Pf+9w8MULrqqqstnbrRqmvHjm06cuSwMbxe9rKXWqjL8RPHul58AQNS3vWud9p94ZmDT9tzvPXWV2h6+pKxWa+64ioNDQwZc+rIA30AACAASURBVBJpq/kIYjsS8Fh4DgxzGqHs2xMXLmhoZMj+PcAqYAE+6rCsn3nqoIKhqEY2bDIPa+42fPSCbgC8ABgZH3wu2V9gAls4XRd85hkx1swl7kSA1IBLToZOM2/NgBC+h4WVsb6aTTtfkBPD1n3BC15gP5efxXPZv3+/fQ/H4pSFSg4N5jQ/N9dNlCecjUBLmiJ4aHd06dJZlStLajSQhRfteZbWahroH9Po6FZ12iEVCtgOZY19yH1uYXHOUsQBYkaGBh2Tr9XS3OysFubnbQ/uy/WZyghglVAegOmxDePavGmrMbhpYADM4aXKTQIwFoVBp409BmuIHZP7h/NsdG4mKKNgrbo145hvzk7jwV89pLVCydQqlkzeCWhufsWS3jkbgwDdYc7JlhLJoMrVVQNW7Y6EhU0n4BirXWC1B0ZbMnkgYM+DHbwXiOSS4t36MeZfV1nUwQerBWDZ0VplValcQqVaXp5AW6ObhxRNwOjPG6OTe4G9bzzh600NZge0MLegdDKrXLrPGoN4fuJxy5zmZwDcA865XIC0tm7ZqoR5Hbt1ymuxPaZrH9E79wCpAKfcfRS+KnYhhK8GVa3VzbZhdMOYgV8nT5/So489qieefEKLywvOt9eLvU7c/FADIY+CXcYvjXrk4qwhxpZaAHYsjwZ7Apo01Bo8NL5+fm7JAf7MT2yZkJNXKtbI6o1jz/KhN+97AWiOve1sMXrNJZQ1NIj4t4SEcdfgvoMqxViZ5nMftoaFyx6oWGM8lcypLzuk/uywAj7sCFAvJPXoI49p/+P7jan+wT/5sIaHN7gQTtQlxhp2Fi7snZ/+9D/pwIHH9YlPfEK333677ZEAoz/4wQ/013/9Sd126yv1P/7v/65f/vJntka/+93v6j3veY+tedipAIJ8/PznPzdG69e+9jUDWmlc/fu//7tlTvCxfdtOveNt79G111xvNRf3Xk4BmKqwedlbmAs8f9iup0+fNgsUFGzslT3LCn6nQeCAbGqWlkIWTlk1VYM73wjHbVizCjusMmqX7rnP1/Ms2Q8Bn/E05U4IwF0FJPdx7+brW8ZQhgFrgV4wo7uAfy9ElCYRXsjsb6wpZ0dAMy+qvoGsLs1M2/kLoxvljM1dm98NZVNpO1Px/mVdYgVAqCL2MPVW0/ZBGpO33nqbpi6cVQpW+G+juF7/GesjsD4C6yOwPgK/eyPwtf91d6eBH2k4bDL2g08/bcAqoFcqkbCLlisAnCQSqiCf49JCl9069eY55OSUMCK4TNEtx+cmSjgGzKtW0zx8kBnCREil0spkc1ag9A8OGsBIQVEsl1Uq47XnZCx4WVLYkSyMhxteOjDHlucXND0xpd9//Rv0kutfqKlzEyIY5vSR4wp1vAoCDjY68lJ0NwEt8DD0cTW3QrYDI8zbVtvPn70G2FXVVhnwqtNWFfkdHX4k9j4AK8pDmc+q1x+0IpcEXzwl+XpCf5A2JVNISD3G+HRJ2qTaE/7TMLCFiwC+ZuGQV+MbR2yssAHgYm3+T/gcWkHRY1F1EaDuTaAHYMBURabK75jyUywRwjE3O6crdu/RdjxHy2XV23iE4mvJBZBng9St6SwAuEA1HAjI5QimZaVOFzuoNLLMwpoefuRRHT5y1PlgMYLG8PEb++zU6UknAX+OqYaksGbzghTobDyiD777HXriVw8o0KprLJdVOhy2oCoubZgxwQAEVB3KphUhPKPpAnYCnrY8+DiZBxMSYwfSwVKt4WVFmRWJGGstt2mzWnYZq1nCuTF9CWIwDq1XfvzXgiEDa2rNjmLpnEKRuLE+8RDF4oGgnWgyqQbz2E8Y24oxVvGPq1WKSqcTuu7qq3Tk8CEba/NG9MGmiWp5YUn33v0jA9Pp3JeKBFaVVF4r2YWeUC28yrh8I3sEWNq9a4de+pIXa2bigs4cO6pcLKrBdFKBVkNJLp6dthsPtQ3kHRgZ1PLKsgHDyUxOQ2MbNTAybp6oh46dlDcUUSCaMAYugDG10lKXUUWYi0mT2xSwYfNVJSiusLJktgQUBzCcuJRXWcsEDiEJxOKh49Y469vvbSkc8CqMvBQYHZZBra1AiDWODBr2o1eheFzZgQGdnZiy5xWJx+UPEtrlUpUt5Aegxwp6bAEaCtUK2hnvKOdvKOggb/PphbncJlW43VCUwA8DNdoW4hRI9+vsQl7//r17dX61rFt+7y160x++X08eOqrJ87PGROmFjnCh74GBvFfbywhDCPhdAJPHY4APRQzAOR8ARwAblTLsRZcYDUKRiEf10htfrOnpaX3trs/r5NRJ3XTHm7X/vnu1fWhMl23cbiz7oDVVXE+EZkYqGlIARnerIS/BTsxNGB7W9JE9c+wAgj7GhnTcvEKJmHzRqBSN6+TktH6+7xFNLK7ov332/1EwldGvH9uvwmpeg9m0WpWScom4Lp09LU+9olwsIl+zpuW5GaWjEWWRMLLftRrWADNJeqOh1bU1bd15mZ58+hktLC5o147t2rJxXLVySfnlJeFwZkA4AIgB1A4YtC0JQNC8VR0wB5McED8Ujhp7mQIL5mmEudmG7VZ0Fg9eiiSPUkmaZaQos0aDZtVBrEWxWrMgtsXVgJLZQcWzaVMURAf6VCBYDGuJUFh12EPsS/4QuK/C4ZiefOppPfnUM1pZLSiRyth5s7pW7PGDtbRc0Mz0wnNvwBj9lgDO/HSeeK5g5vNsJbDQaRrBYiT8KWzMW+YCzB489vg9nc0YGAmwSgHLnzPZjAUUAurh5QpwY3JUdbRWyJuqgHWAksD2LX4e741/SaOCT3Wlko6W6kAE9t3ng6vuzbgmVIDXLscUwpqHsCkLBrHv7QCoHhhhRTKfwye7F6TG716PgcRWsBcp2MM2jgSXGeBnQTRB82W8cOG8Fc4AJb0Qnx4IYgzMasl49gEaJuwdSH8bLZUKJT22/wnNzAK+yfy8Y+GEdl9+pZ0zhFPlcv1WtJ+/cNH21T27d+uJp/bbvnzTS2/QxYsX7HW/+MUv0qFDBw1ozWTT2rVrp7FUb7zxBgvgWi3kDYQYGxvTpUuT2r//cb3y1ldq+7ZdajUI8IPJFlCr0zR/SCTN2AEgZ+Y+cv8vf6lNmzfpmquvNRCdsyZJuGM4qkf2PWZe65u2bNPY+Ca7L8GGA0QCuJyZmdbk5JTNr127dhkgxvwAXOnJlp2HZMgFkzVbBsrwnAmMgo3HM3g+sOoYlA5o/fGP79PWrVt04403GegFkJTL9ZnfJk3geDxtz6VcLWnDhj5dmp4wqb/5lvoAVglTglUa1PHjByQvHtnYD6ypWCjq2LEzGsht0rXX3qhYvF+ra3X19Q/afAJ4AaReWV60BPHhoSGbg4A0S4uLFoZDo5H5lUlnbJyxkgBMHxwc0aaNmy3pG7amx4s6AlsEF8oF2IdnctAfNe9LWlXGWsWz2xqFBG66O4KtXe5u+Ge2uTdOaXpmVrUagHlYZdLdlwpqt9krgu5MjoTksy4W1kdF+/nW9EDd0vabtJxxBuT7DbDq/BoNkGoBsjrWcS+4Chmz+feaGqilVr2jTsOF9PjDHtVaZZWqBY1uHNTuq3bowuQ5eQPu7szdgDMmCcseKrSRdztKxFIW8pRfXlV+paSTJ/Bqz9r8gnGezWUNsGducyfBGoB1auF2SKkjv2GJmp2I3dXZ1wCzYHgjx3cBeShN8KheXFxShCCyUNjyEX6979f65f33W5OhXCkaoA6Am0ziMUrIZc3MmSygNQTgzD4DUM7dihYb66jkAE+aBR6vhb0uLa4YgA6ZgPFi7nLzpeHJ/OY8Zp1wXrPnML+NsW0gnlPJOTk+57kMEGTd4CMbRZXC96xVDby0ewcNb3tGThEAmQArAAD3aDip8dGtikXS5pF/9w9+pO9+5zsGSGKzMDg4rH/4h0/b6/vKl7+op5950izMtm3bob1779DnPvdv5of6xje+UV/+8pet0XHzzTfbLywP/u6TnzL7hA9+8D2666679KY3vcn2AWqGpcUFffaznzW2Kh+oA2lA8LrZV/n5L37Rjbr+uhfqVbe+xt5nvavGcTZra3Z28e/xV2UfYUzYdyYnJ2yOQmzhTGLvgjlswVtFZ8PCPr+8vGK1BP+G78fnaMQzn1cLK8qkUwZ4oiLj3kD9kUllTboPmAoTldYltglYa3l4riHWDnMbP2RnCcA6hbjhnl+3SUIob7NtjRzWPv8e4Js6cmhoUGcvnLP6hddj8b9NrAAcY7UvnbX5fP78OasV8aW94oo9dibBWOVOw9mFLcbZU8c1msuuA6u/e1DH+jteH4H1EVgfgd/OCHz1qz/oIIezj05HTz3+hKYuXDTmAQUalxAn8cAHqWZBJkjBudBxgQaY4yJLIYocAxkVXlkkaCK3w/ger7ml/IrJULhY51cLGt+0SS+58SYXBhDCID9uDB3AsHKtovmFOY1tHFW+sPpcJ3sZ2dPERTNRf/jBXykVT+jON79Fl++8TOeOn1ZltaC5iSkFWlLY41NIPgWRtzvUx4phfFeRqZG/VMVzNOSTL0jAlkeVTlsl0paJkyLtFb9ZwAC6qVzckWXXG+bxChhHVx+zfzz2wiS6Z/vs0mjhBciUTf7cvfwBplgKL/LTphLxsEZGB8zbrFSCLYEpfNOA1TCglgEV3TvP8/z0erPCydBdeng4ENDiwkIX9PZr09iYhoypJWOsOsKrC5sBHIE5BTht3ob1uvNFIoSh41GxXFUgGNXIyAYdefaoHnv8cU1OTisciapDYUOxIb9Wlgq6dGnRhXVaKrhHLfwK5Zg/gEOjfRn983/9uD7zD/9Vw+mEto0MKwK4ZincXvNIWpybVToa1UA66RiapIq3mwIKBIziNcO0MjtO7n8+nwGkMCvDiaTSwyOKDY2aF2XdLmcuYAKkGpCvAbgNK8dYcB21PF71D29QqVozYJWOeqlSU7PdUZaUVCwSOi5ohiAxPFbXVpd1+tQJvfbVe/XM0we0YMCqCYwVDcd04MmntP+Rx7td+4D5r7FWYI5hb5FMwb5ywQkUzIBIL7/pRm0YHtLkhXOan5pUNh5VhGGE1RHwK+SR4sGAokG8YqvKDmR1cWJK6WxO23buUv/QqAqVmp4+fFQrhZIyfYSs4b3aMRYfwLObmyH5kV212ib3RdpVr5FSjGdbVZUS3r41a1hwqc0XSQgOKxSJmYwbJhlzBGZhNhlTjoIK24xWTZVS2RK68SFLpjMW4EbjIdM/oHR/nx5+4il7ThEkdBTxQZgKQZPUmvQW4BsGdqOmUG1Nl6dDynhq8rer8nRgubUVpDjDX6tZt3nO/Ks2pVJDSgyP64cPPayv/+wXio5s1O+/+4919UtfrgceflxrK4SP4Pfn1hUFHtOHApfCDKDM0oO7PsYwd0ZGRqx5Q1HKuqVohp0fj2WMnWS+oq2mSRtv33uz9j38hC6cO6Nf7PuhpqYvaMPwRr35jrfZHAS4qFfrtodaQESjrjghgbWyk6IZhuY1lnnIFzBmK3MepjagMu8dn9K2z2P+zuWOR/sPPasHHt2voU1b9fFP/ZPYSQ4884zqACnJuIpLCxpKpXX0qcc1msuYt2q7XDR7gQwALYVnFamkC9OAAQKogQogne3TsWMnbK+4fPdlSkQjZtNRLRXVbtZUIfm7sGrvy6JF6F1008kBNRxgZ9W6eaXRnIG9zLzjJ+E1XK1XVCOQzIucNarB/rQSSawqKMzbxhjnPcF0rjRbtkZPnilqYGSTRjdvVCiVUjiX0XxxTZ0QDS+/gfmtFkw1v0laKc5/+rNf6sTJM2agiAQadkwZcKfLE564OGf+i/YQun0r9/o5ymBNVV0gCbYjBqaiUsD+AEDCZ4A7oWMUlmw1zCm8aQEoU8m4KTkAnJBFE8JDE2N8w4iGhwbs8xSGSLAB8HNIpz0d25MpOPkAjDRgtSfxN8/DbjAyx3TXIeY5KwD29+7BwJpi7vLRC7Yx/1qQy96/6TK8kAV3j/3nxoFGhEtCB053P8jk5ySoe1xYCftBj/3qGqvOB5GCGMDM2Qy4Ro2TtlfUMeUEQJR7TpEY6piz+vrXv6njJ06bfUOpWDFv6kQyrVLJJXFv3LhJV1x+udKZrBXb1193rY4eO6TV1SVde93VXWatY09OTU1qfn5Oub6syV7vv/+XmpubsXvHli2blUjGNX1pWs8cfMZe4w0vuVGbN+2QpwO7tWEWFY1WzcJ3kMGzTvCsrdTK+tlP/4+tkxe/8MUaHBq0eYaMHeD+6aee0dz8vDWIaR67eVN/jl0KeAGzkOfBa+l5XvIaHBM44PycuxYKfI6/6/lKMjc5N/g3jsnpwDx+BmMCY5hwoquuutIAtng8YhYoSIlha0ZjaWuQ4X3cbHPXMB8W1ao0WLAqSZnqpd0u69ixxzUwHNTYeEr12qrm5+b18L6nlIiO6sUvulWJ1JDypbrGNxLWRXhaSxcvXDB7nHg0bLYZADIw2TkfkOyX1kqanZm19bJxfNzuczxb2KeNpmtecC55vZhmE1RJEwvpdss8MDMZWLDYK8F8BFxlJ3PzmzXMuu31HlgIeIfPLyxqYmLK7G3YH/L5olotn1pN2PSWHmo/JxTFl7MgfxDAByUR8z8ojwGrv7EC6IGnrES8Xnmm+IDy7Hg+PXbofwRWm2pzAal35PF7lM7GNbc0rUgipKuuvVxbd23S4aPP2HPhtTDfCJ6C4EC439z0nNLJtDWMTp86q2NHT2g1j2d+Sy984Qt1xRVX2PMGnGNO9QLTemon1yxyYWd8zoUrdYFoH3J6D+RdY/nRsJyawlu4ocv27FG91jR3Eixaas26JdV/93vftY2mVisrmUrY+h4Y7NPAQEbVGozqstUAWEvY9/Y6H27WP88Y0JR7JuCqCxyLaDUPKzpsDWruGnikEoDG1/G6kLFjScLXYyfR15+1deKC1fBydnYrvDeXLt82dZjz6gxaw4rvA+DYU65Q02A3wvxCtt6XGVQ8llUq3qd0Kie1/QqH4vred3+gffv2mR8prPA/+7M/01/+5V8bgMpYv+Md77AAOiT8sOUBQPlZBOZ97nOfszkKyHrvvffqhhtu1oc//FFbu3/+5+/X9ddfqx/96Ed65zvfqfvu+4n27LlSjz76a73rXe8yQPCHP/yh3n7nu23M5uZmLYjqtlv3uvtJuWpAYV8up/7+PgOR8fDveSL3LEYYG84q2M2EXfH6YLLD3GW8elYA/HvA68OHD9uYMbfwQOfe1GNk2/qGRQwzu9s4YG3nMjlbL9x3TdHQkZFNGtyVsBrBYs5Pk4T55oKvrCnRkQHr3IGYzwD+eNjSXOL7GbDaDf8bHh3S6TOnbF8BcOf8NLY69zoDVjNWJ5wlUG1hwd7j+PgG2xPxB7bwVvPxrWl+Zkr9+IX/dsrr9Z+yPgLrI7A+Ausj8Ls2Al/+0vc6kVDUiuSZS9M69uwR89XbuGGs6ydZNFYVIB9MAS68rVrTLlUcalyWXSJxS7WKC8EgAAR/s4GhfiWS+DdKhVJR2UzGUsqXlpa1ffdu3bb31cZ4uTg5of6hIQfAIEmB8dBpK9MXNcCuAkiJXBZQ0BLuq3r24CGF/UFtGBpWu9bQsYOHDVQdSmdUXM7L12gr4vUrjA8WIAaAb4v0bQpoGJAd1TotUZPDlPKEgmr6fAauFttNlemKIonk5wMOAAT6/eYfGYnGVSTtuFCwwJ9gJGIMghiebda9hZXUtqKix4bCdxZQE2A1GIS9Ebek91a7pmJp1QIj+LpGraaQJWdzfXDS0N6HXXSNLeaYwZYezOvCqwg/wolJ81rLpjMmd+JSVTbWTVdOCpAAY9X87xhHusIU3Vx6gHWQzOKbFdXw0Abd/+ADeoYQjCIX5pDU9ZrydryanJhVfsVdkHpVDQA6hShMQxhp28aH9fGPfkSf/9dPK+H3aOvIsMlwGhUKrqaTrNarCgFiAqrCXCQkxrwfm/Y6kV8TDEM3m+AwD2A3EiDAffwNxzcqkM5pcY0gKtcNNyEmrJZAwMKu/OGo2QC08clKZ9U/PKqpmTn7f9jHFkrW7iiRSqnWQBpdUDaTNnYZHpB4QZ4+dVxvfOPrdfTIIa0sLTm6GJJBeXXP3fdq8sKUErGkyQdh6OA9vGF0RE8//ZQLwgJQBpr2ey1k4LZbXq5Ksaji6ooxNmEr1gqr5oHZRwJzOGx+mVFYAMim61Ul0yltGN+oPuSr8mliekYHDh6R1xdWdmhI/khMxWpD+bWSMQVh4bKmYIsi7wP8Me8s/MaqZQVgxBpig68vdh/M6ZJ5Y8JChbVKsYOcrlGrKBWLWHp2PBxQEIVjra5wKKaV5VXtueIq9Q0N6fSFCzp97rz6Roa1XCzaejGLBXwMg0ELgqEoAiBgvjMPeNbJTkO7UkFlvHX5WhWpVZffA3uzrQ7NG/xhkTP6gmp0/Cp3/IoObNA/fPbfdf+RZ/WC227Xne//M8UHR3X/rx9VwBs1YBX4EkCb+W7+xch9u2xAA6A6WJCQmlsxZhues4BQMGMoRLBAiQSTxnzCmxkrgFAkoD945+v17e/cZwUcYwdTG0osLKKJixe1srpqoBzfBzCFMiMTjanDM647YNWCiWiM+APGbvUbY7WhVh3/3pY2bhrTciFv9g/nZ+Z0/2OP6cTFCb3m9W/SO9/3Ps0tLejMmdPGaoaRWlpaUi4S0bNP7NfOjRsUpfFVXFM8FDJ28kBfzqR0sGbwXh4YHNTmrVvUqNfN3w7GCmMzNNBvfq31SkVhwsp8HhXyy1qYvqRCfsX5sdUpvBxrGdaJMfNtP3Ksskq1YfJ7gHX8fpn7ayW8vAMaHRnU8GBWfh+FG16RDWto1PBOxkvU51ep1lChWNLhY3ml+0c0smmj4v055QiuYpxicdXbsrVbb+B551FfbkBnzpzX/Q88pMmpafkCQWNuc3Yg/YWRz1537NjF56weeBDG1Oyy3gwzBoQ3XznHsrGQwCjya2wEeM/YtjhGqAGtsaitHd4jhSnrrGFrA2ZnmIWiUMin8bER7di2WVddfrmuvGKPNcOQ5BKYg10A864HhhgFx/azboPNmKo9P1XHMHoOWH3OOdYx98xzsmuB4bw4XYKze5+O8crrNQC1Cwz1AkQYB36OjYExEpHNdn0am01jqbLH9uwf+H4mI4VpHSCki0A4x0wyCxHzPGyqWuGsaNqaIoW82ejo0Ucf13e/e7fOnZswViWhSgQmzszOmWIC9QpsT9QVgJqwVa+8crcGBzLavGXMvFXxgoXdtby8aB6TSFXDkZCtOZ7FPffcbUy1F7zgemOLAoD898982nwKd+3arWx6SOo4uSpzE8YqCe09CyJ8BTlRUPEsLC5q69ZtLj3biz+s36xCzp09b/6GALqOEVa1cXMMXmfd0/swUJp7RjfRHpCIc5ox5AObgOf7rbJPsr6csuQ388PUAvWa5ubmbc9BAcS+ilwXz/rFxWWdPHnSmNytNgwwwqGaOvTsr7Rr92Zj1K+tltRu+DWQ3ah4FM/JRR079qg2bU1oy7aMavWCCDY9dWJCnhZBYleo7Y1qtdLQth27bJxgPM5MTdn+SYOguJa3MwXmJWxVoHtSuyOwy+t1U+Pw/mm+VGst2yew3nH+xSheAFSc9QqsZVNMNFi3gKk0dZ2HMXPJsbA5U+3CYL8PDQ/YPk04arFUNs9lAruKxZpy/cOq1wD4WubHXm81FInRPCwrliDgsmr3MMA2wHYDWGkMRiLO09bsYTzGrgT4Nvk84F1Xdt+zy+gxVu3/vYSneswqIdOfxCRcu6/cqa07N6uhqmbnpjQze8nuOFiHABzhDQ5TuF5B9r+mE8dO2hzjxw8OYJvl1549e3TFlVdoNZ+3/0f+jBR8ZnrGXi9zgYYPzEKaHaxJPm8NEsDnJvOpYY0f3hM+zE8++ZSWVpb14pcQ/pNRvVnVwtKSpqan9PAjD+vBh+63tQWgOTQ8aPJymKuhIKxeLCJWrIEJm7Bn6YBCiqYATGBY8NQPjKv5B4diZp9Es9QCoipVLSzMqVRes7ndswKw0EDUTtgdZJI2V+zeyl2vC6wCprLmmA9uvUEGwc++rqWlBVtj7GuJGCG7SZWKNfl9YWVSfUrGswoGIgoGoooGnU93OJzQ+fOT+m///M8m5ScYDt9aWJ+EsX3+85/Xzp07ba2z1xA6BXP7xIkTFjSFh+pVV12rffseem7t//EH/lx7X/VaffObX9U993zPFC9PPvmk3vCGN+hT//QZPXvkkB566Be2t9xxxxuNBWt+3JAsWm7PBrhF/ZbJpLV582YNDw+Zhz/AN2PBGAG0O/CasMGcgarHjx+3/+dreo2fXjOHOczeiW0AQDZM2mw6Zeddb95zpkHisMwIs/qglmmbVzIANc0TyBcGxOKjHo/b3QXLNGoLPh+HZNOBGbtsrFZ7Xqj7rDn6GysA9kLmAu+HjALW9MnTJ20OwULmJt2z1ukBq8yzw4cP6dy5szb3AV7f+973WhPfBT16jFjQqBTXPVZ/10CO9fe7PgLrI7A+Ar/NEfjyl75vdqPpVEqPPvyIZi5dUsjvUyISUyISsUsZhxleq1zASKG3jildf3wwLVkYXxy/MQXofCYTEY0MD5skD1CoUi1ZEQhzCLYAIE+uv18bt2zR3OKSnj5yROObtyhLMRSLGvszTVhVf598MOwMRJSiAa7VHfNEW1lY0tLcvIGqa8t5nTl+UrMXJ5UMhZWNJRRsE57UlK/VFhwh812leLbimhKYFqrPUpzbAAKRkP2Ov2oBJggXNJh+Ho/KzZaBrsJbq1JVNJ4y6Z/zDWoqlkxqdHTMUlUpGvjmFN/ul/PtQsbC5Q9gNZGIqK8/Y2xV3lexnHeFhRnrtRX2hbr0TItWsYtQ7+M5s/kmYBjefB2T9mPqfvzoMZMfDfUPOKmux6NqG8kfSe4+Kz7oRAPe2sXVLtcuDAhvBIC4FjYKoahi0YTuAVpEIQAAIABJREFU+8lPdOLkKWOLwmKEYYJ3oloeHT92XvUal1vHioAOx0QKh7lYtZSKh/WCK3frsi1jOvX000oFfRpKxhWFVUAwDESOWsVCYChdARd9BPdYYBHeosiPW9aZ51cV8If5FoIt3DLmarp/QCNbt8qbzGhybsHYzpQ+/CKp3heOGLAajMWM3QlDtX9kVNFEWnNLKyZfNxCygQ9YSOFoVJFYxMamvy9rxXWpWFDA29HC/IxeedttevyxR7UwO2tps3hF0WT45l3fULPe0viGjXbRJMl586ZNdjF84KH7dWlqypggFDUABPgPv/D6a41NVSoUzPKgXa2qUliRn3ClTFbJaEh+mOAeKZWIWdFIQixfz/rBP3V6dk4LSysScs5gWLFkyuT780t5A3dwo0COTYgOEkkur5l0UrVSQfXympKxiDIp5HwJZTNZFddKZp0wM7eopXxR9bZHgVDYpK/55RXFAGV9HsXDfmNAevDoKpQ0PrZRuy7brXxxTU8dPGjgbqFS0eJqXmObNimeTqlQKpn/LdIs88SD/efxKBqJqD+b1lg2oVyzqJSnYYxVtaoYGijqp3xtOnBVPkuZbyqokgJqhFL6q3/6Z02u1fTKN92pvW+5U6WOVwefPaFKqWnMap4R7DpL7bXkXmfL0WOq8qxr1bKuufoqA0xm52ZMloeMkiAIGENehY2dhOQQQATG8Zvf/Eb94Af3yhega+HWO4XK4tK8yShf+OIXGfAD63l2bk4njh9XJplQi+ddB0xj3RDqgwwS92fJg1SxVVer5qTTg4P91rxhLp+emNIvH3lYC4U1feBP/0I33HyTTpw+oZnpSYV9XmWjEYngEAK2zp7WlsEBhWDuNOvKxhOanZkyf1MKjVA0rHQua/srLEskh7lMnxVTNq8JkgoHNDc1aZ6vKbxC8YnFWw4JYMP54MEqJN2buVbDLoZwl6YD2ACdYF3CXCGUAgCyb7BPQ4N9SiWj8nQaqlYK8gfYc5r2b9hr2372XJ9W1sqaW1pSpZVTMJ5RMBFTJJ3S6LatUiymarujQqli7HWPBxZyRLnsgH72s1/q4OFnlc8XbK+i8cN2EUUa2ZTWCmWdPz/zmyO2C6zyCVPkG8OqpnAk6Jhx3UIdcI7PA2LQgIHwS5MQ2wPCngxoIdgqhpcsIH7T2G+l4qoiMIebDfm8HW0YGdQNL7pOe2+/zYBrAnu85kXo2NPPB1bZ92HbdImsz9P+/0emqfmuAsCabYoLzuoxVHsBiBYu1gVXYapSvBoYzObe/WAucI7zHgFHLHDR/CzbJi82hUQgYMwxmM40VWkawQDj+7PWeon1fEteP/cBfh6FL0Uwcz4SjmtpcVW/+PmD+vkvHtTc7LLiMYBBmhADml9cNLYS56UDFFsaHBrQ3OyMgW9XXL5Lt++9VTfddIPtsc5jklTqpjuT6zUH+IRCZhWAFBZgBqk00uLHH9+vJ54A0Pg97b7saksAp7hHDs96xlMb5hzNEs5OPCJpAl6cmLB0bfZvBofzDybt4vySMcsAxmDO4kcIWMG/43ztJW73bBgAP3idjvVIaBMBYU7pwofz6+wmjXt5unhUu+Yoz4TvyV4EM35pcdkFRsEOb2BY5OTpjJkxQwOwK/FhbCoa9+nchafUaK9qw8iQIqG4At6kcskxeTus14qOHX9Y4xuDGhzyaWXlkmsulbyqlRLyeftVafptfY5u3GQM31q9bAoOAr9Wlhd07OgRhUOAqqsWgBoLhzQ2Oqr+XJ+Bd4X8qt01kyn85dPy+bHzoNFb0WphWcvLC8YWBmwDeMNXFbYqv5BrB4OAN4CzrkEO2x0WeDCE3N4xollH0zRO220VCmVduDCtxYWCstkh+YNxlctNra3xfJt2v5QHtiOm7Q3HuDQigVsHrEcH2BGYQ8OAwC8HrPL3Pd/hHoD+fB9is96hYSYZeDo2vkHbdm7R9l1bEYPo0sxFVWpFnb1wRqFI0JrhBjrX6gasRkNxnTh+UmdOn7H3TEMCq5Nt27dr+/btOnf+vAUNQWKAOcn84nXx9axPgoVYl8wL3hP2B7RkeA7sT1gc1Dlz8HuuFHX+AknxLe3ec5l5wh86elhnzpy087JYKmhy6qKlud988w0KhANdi64V8xod6O/T4uKihb1x37fwvy6TuBeGZPsZYLh8CoUiFvBZKiItdyzgchlixqrZowCcwZrnA9k6vwDmAWxRAXGu8ov9mX2Fm7ILGXNnfS+MEBIG6wywjQ2yLzek0aExszDi7hoKRC3gDJCVP4eDce371WMqFErm0QvwSQAejFXYpzBJv//97xuQDWOYcT906JB++tOf6tWvfrX9rHvuuceYp5dffqWeffawgZqwW2GP/+0n/tH28be99TV67Wtfq6efftpUfP/2P76oaCxuc4xwLcfsLNn+S64FawZLF/ZAGsG8R4DyaBS7kaABorxH9hzmEPOAfZG9hb0GxjyfB3R1jcJoF5wGgHbzhtd54ADvd6+GhobtXGNHMrsSE6a5XAe78Fipgnc9lg00GtsG6hqTvlZXKpPWSmHF6hfWAWcD4cPcDfIreeVX11ytZMoMl/EAecLIIthZ8KxbbcXjCfUN9OnMWZpEXmfDg6LQPMtRBjWUS6VtXsBYxTKBPYA9/33ve5+d1cwFXiuMVXzdk4C/v80ie/1nrY/A+gisj8D6CPzujMA377qvUymVTFL03W99W6sryxodHDJQFac2iieM3msVjN+duTiHqF3ykX5j5m8BHB7zoEP+1deX1sjwkElHnNwSaY7PPD8jSM6ELK1uLLZwLK4lpEgc9smk4rmsEpmsYqmUIsmEfKGgAV7UuITmEL4Sw2en09SZE6fVqABE1LW6sKhkOKpmuaJKvqDKyqpKK3nVCRTyeJSJJeyS7wM8tKRzJ+skmKZNOnE4rAZeZo26CqSHBgIKp1LGVi1QKPeA1XJVsUTK/FVh2wKYEVqyZct2K+ItB8XqXC4Lrpjkz86/r06vXdlsUoNDXETnFI0F7NIKewBFPXYFfoIaYKx206qdL1HPB7DrhWes1ZZjrnphiXp04ew5XXXFldq2ZYuxOvL5FfORtUuoXVJhxFaNWUyxx/PD1oEX3IT1BYAaDCsQjFgC9Y9//BOdOXvewmfw2rIAKy5hazWdPztlLB8X0OVSqwFW8ddSu6FNo0Pae8tNOvzEo8oGA9q1cVRhCvTCqoI+j73miYsXDKBLkLKNVyFyuHJJnXrdfAlhrJqUDaltra5aq2nsU2TCMFJzQ0Ma37FT3nha5y5dslR6wNK6hZH5FYjE7M/BeMLA8WAsob6hEbMHqLc7qtSbOnr8pDGjkNjHEnFLrCYp11SOyNF9Ljdr4uJ5vWbvK/X4/sc0PTlpbOlIKKK1/Kq++uWvWmG6ZdNW+xxS8yuvukoTk5M6hCfr/LwroC0ZOiR/KKhrr7rS5H5tWLrI47qhQgDMcViq2DWUyzZWmzeOKRL0anxs1C6HsABqjaaOHz9pnpbxZMaA1kg8oVgyrSJBPR6vgcqEiwF44uGHFH98dFhrSzPCiTUVi5p0E+8sLu/5QlGhSEKPPP6ULkzOquPntcLG7jOWQTaVUBDLAJ8sJAkPTlSlsJF27tqlts+rI8eOa25pWSXsBtIpBQizQXpPg6JCEF3LmjKAdDX88DptpeMxjWTj2hDxKR1EDl+VmmX51FAsgK2E8yi1YDVvWLiwrtSllaZf/+Wzn5UnNahb3/gWXXnDSzVfLGl6fkX1Cg0YF9xhthPW4LDodGPjIWOFAVGrVK2Y+73fe4M2bew3tgo+f0tL83r00WdULeNRHFIoCOMFFh7BfGm96EUv1COPPqK1Il5kBiPZGognYxbY0tffbwU5hToeb1z4c5mMqkjQbf/02XOk0Aj6aUa01YZVWy/L22ko6MW/1vksJjNpza+u6YGHH9Xs8or+6m8+qc1bN+vQkae0tDCjMH6YsZjgHpUX5tRYzWskmVQM/I0CpF7X0uKskomEPH6fipWygrGIxjZvUjqb1amTJzQ6MKIE+2w3LA6mqg/AvwnIject7GyCqqxtYa+Lwscxzxrm28Yv84kuli0xHXAMxkn/ACEtcQeABNnbkI8TDFR3+xKWJU1sALxqIQ82YLWqeQJaoiOKEmaUSiiUTCg1OEjimIqNhjF5DXYiUM+Hh2lUd339W7pwccL2MryFWx3aWs7LjYJwbnZFCwur/wFYff5pz14NiNqzBrDiDzAeQLnpvDE3bt5qlimLy3knJw0GLYWe8aBRAHDB94Cx2mnjcxpTea2gIp6qsbBuvukles+73+mAtWZZwQBrwkmaYfoBCBvD3RTbSC97jbVeOdgT/j839ZzX7XM8Vlcs89od2GawcfdvOway8HcU3i4Axm/nixXN+OMaC8/pJRyD1THEACr59xTmvXAeuw+wt4UA07tnU5eZBihHUW8eziEYgS70CoA7wj7zyBO6776f6fTJ8+p0YLMntHPHZXrqwAF3kJoNDCE3URXW8GLEr5UUc49uf9Wteu97/+g5SSvsyeeHQfWClQB7YLHymglX6r1uQpTw+Bwc3GCAHXOV/YDXCesNYInGGn9GagubnX0iEol1Zct1Y9sRFLOG3BzfXF6vWf90nueRGrO1Yu8bBlYiYePI6+BzvXEFrHZetjSzAVybNm4WkuP1WjPHfEcJ70MC22x1AQnHHOPvHFOrqdOnTimVTtlrq9Xamptb01qxpngqqFSmoa9/4/O6/LKd2rVjj+LhQQWU1mq+rGp5UecvPqPLr8xpeNSvubkzxu7ze9NSrU8eT075cker1hgfUDQCG7auMntgp6HZ2Untf3SfMmlA2LaWlxYUJlAvHrN5nU4iH8eug72/qXIVJQagR0drxbzmF2ZszAHWsrmcMd8X5/OqlBlbbHkiCgQAH5EWuxg3AxAjfuVyccXjAQP/YPBu2DCueAIwqqHZmSUtzK8pHEqr0fSpXIHtyv3Ka2PJHCsUCZDq2BwBnAPocUE8NIudLYhjSTpglWfk1oKzyHBsVsfwdl8PcEfTu6429i9+n6657mrtvmKXWh1UJSuq1EtaWV3UMwefsubmamHVgFqanAvzC1peXDVboZHhUY2PbTIQH0Ay25czAA1AjzXM3Z352Qsl4nO8JuZEr9HhgHp3h+z5WvIcAL6YK8z35ZVFa00nU3FdnDinB379gCmqUumEIlEsk1Y1PXNJOy7bZmxlvIexzeGKz7NCicbcxy6GtQvoDbvVWOTUELWqKpWaAamhUNTWEsAq7H9Cigg3ZFxpFMBaBkzlA5UN56g7a2Fulmx/43tTF7j3xh4EmxmFigvtYv8iVwGSAKA01he8d1ir/JnXEI2iMgpr6uKcJi/M6rFHD2hq8pILC+wyzfme3OEIlfqDP/gD/eu//qsOHjxo6xjw7oYbbrDXiQT9ox/9qD7ykY/orW99q7FIP/ShD+nv/u7v7Fm8/Ja9+tCf/IXN23vu+Y5OnjhqNgh33vmHZq1BXUWNRD3FfY3nw1zu70Nu7zObE7yMub+4Z+uCs1gvnG3MR/Zj5oHZO1jgovPVZu729ometQuAKXOCr+HvUAccP37MmP2ZTM6aKnx+ba2oJNZv8ljN01Oo2F3Oi9s+dYuzTrp06ZJOnTppBIUXveRF9gx47ubxOjhor7VULGtpecWp+rqhl4DeDRRgdm5hA4IipmMWWtlcRmfP01zwWrYH9zgaMXis0vwCWKURyPgwZqyFlZUlXX311RaKCTGD84/G/uryvFIoFH93Svz1d7o+AusjsD4C6yPw2xyBb3z9x51mN5n23rvvVqte1+axMSVCSBiR6rrDjkPwuZR7fEvxLoTVwuXFUozbJqMF+Nmxc4vSSTqjgBr8vUtcNsaP33nv1fBqIwWYYgD2R7utMEnK2az9juSbkjAQiSiVzcqP51urrrDPo1Q8Jm+7qcXZBQOlgh6fCkvLalVqGuJC3u6oCNspX1CtUNTCzIwa5YoloGeSKYU4uGt1k61SFEMbrbSaavp9FlqVx5cHMCiAFYDPfP+8AERhiuaG+QjOzs+btITrPX6zmzdvNbAYwNCKIcBGEuwtCZMUS7w/CZvwKZNNWrL0Sn7RpG8wYpotvE5bCiIxbHtMgudU9oCWQBqkprqC32SDSHDtOuWxryuuFgzkA7zZuX2n+pE112tqiAsksqugkzcCaDfxh82bvBv5JcUBl9oG9glcNINhTV26pF/ve0QzM/P2fi0tOoh1QUdz08taWsxbkWcxNl2LAuTOMND83o6u3rNDb3zNq/S1z/9PXTY2qiu3bZGvXlNldUWRIOzmupYW5tWfyzgmJCA7EqNqRd423lc+JxOHlUsaO3OUMKVAULVWS6FYQkNj4+rfMKb5QlkLhYIB9fwdEv9QPGEM5CJyXYKdYnGl+wcVSaa0mF9VPJXW+ckp7X/8CZMsI+nkucE64JIG4wK2tQE/bUIALuqVt7xMTz7xuGYvTSsRiRoofeTQYT21/0krFJFT+gGhA0FLI6cQAFgEvJ9fWFChWLS0cAqv66+/zkAYAD+gbRiBsFuCgBKsKoqTZtMA5pHBPiXCFAghAyPN67hY1vJy3sKoCGAgXbuKLQczwhdQLJEwRl3VvGcpYJmrbQ1kkiotTmrTcL/CQb9y2YwGBwb04P/H3nuGWXZV16Lj5Bwr505VnZPUrVYOCBMESBjwdcAE2zL5PRDga7DBGLg22GRElgCRJSQBAkRQQmplqVtS51TVlXM4qU5O9xtjnV1qGfzd++Px69XRV1+Xqk7ts/faa68155hjjnHgGfzikcfQ1tyC9e29WErnUaySBcTWfbpz22Tu4rLbEfJ7EQn6kF5aQDGTRDwSQf/AADw+PyZnZ7GUSmN6bh5un7cByLs0tmQ2MtQXeMTWLwKJ5bJc53vbmtDmdyLmBTz2MlDJol7OIeACfGStk7FcASo2L2quIPIOH548ehZf/NEPsWXvpbj62teiec06DM/M4eSpUzhx6IBAmC3bLkR374CACj4n0uSjph+d61kMKhid4Tf89V+gs5OFIDvKpRqGzo7ivnsfVCJPpmylUhdzg4kBHbj5txPj4zLk4D1kgs6sm63/ZGzw4SBzziQ2lAooG0CmoNVE42nj+sN29QoZHUZzmAzRUi6FTGpBwD7Xq0gsrjXy2OkhpLJ5vPn6tyEYCeLggUdRyCYFcoedTtj4fCcTCJNxymJOsYBKLiuQvqWZLDtgfGoCJwfPIJldRqy1GV29feju7EJ7UwvCfjJ2CCzYUMtnJRfBc0K1DLd0kwkYmPZ/k/zw+XTKGb1ATT5dWQ3J+XnkpNtngz8YQlAMR68YiNJ4pvN3lYY2BBONeQWlPSp2alrbkM6XsZjJI8e1qqkb4dZWBGJROMkop0SB3YFlFsTETuLeY4fH5cPiUhI/+sGt0lXUPsO1UbQpJ8rUFqzbcPbstMzIpI0qLVMDlpvWUd4X8/9MOE17ttEJ5O8ICjHRXNe/Uazw+aWEwIGmeJMMnJgkE+ghYEYGI4uNLMywOEJ5HcqKsO1/y8YBvOUtf4e21jYszE8Adcq1GM1bruk0e6TpFI9H/VLOLTJ+CMYboM04wvMcCeZLp7hxvqaN34zrCjhgGR9KFqEhfWA3DDwLZOXcMFqy5rqNjqXR0+Pf8MTITBVE2wCSrM8h4CyWst3IFfDFJN8YpLC4YXQX+cwYeQMyj0KYnJjB0weew8kTZ5CS5iGLgH6cOTMkhiyfLbLW2jtaMDM7qfnD/auUX8afXP0ivPe9N+izxCL3sn2fgLYBHTg2BCUI/khHvNEezHMneEbDHgMqE6jzrOyzMpqj1nmR2ufLRuu0UlRLrQBkFkJY2KUZJOwC2g3+YgB5Jv0y5yqaQgPPhddvWmeNnqoBMoyJH8+L72fBjesF7xmvQ2Y8Gi5TlCbgarX3Mg7g8S0dV346QR6+h9fPIg7/nwwyMi8TiSKyuTKCYRea24C7fvEjMad7u9Yi4GmFvRrG/FwC+ewijh57GGs3+NDcWsPCwgg2rNuASKgT+RRZhCFkinbFRE1tbepMoUFRLpuGw17F7OwEHn7oPsTiQXjdDkyMnUXA55GePOVm9p5/HvwBL84ODYkROLeQwdzCMsKRGEbGhpDPL0sftrWtVSzMUCiCM6eHkVzKokQAtsJuI1MgYfyp4pjdBoezhkjYg5bmgAyZCDqyGBiKxOFyEbAD0imak0Vx9uwMlpayyOfJ6DWdS5TyUDeRzWg2mnltig8GoDTMSd1DVmxsxkBVsgBuMxdMocmsE5YGroBVMi9RQd/aPlx0yYUCiRaW5jC/OItsPoOJqXEMnj2Dgf4NmJ2flRwLYzI61cdjLUZzlXtAJCajNJ4v11KuXbzPLOLwPT4/mZdOSVKRJS5QsXFeFrhKdrkOwGqJsVUUaFm3i9OHfGEZy9kkEulFHDt2CGdHzyDeHEEwzOM7YXfVMTk5Cn+IzGGHmKwsxtQrNtTKdiQSJAiQvUi5Kyf8QUoo2KQlzYIC90CCqJYMAONO/g31XNmKzxyDawk73WjkxedGJqHMI2julcuKIW9ayhudYNJx5f7bYBs77CqCsoOBXyz2WM8cr52dFIz76YEQDEYErO6/72n89Pbf6B5TYuGmm27Cjh07pE1KIJUAKc2oyELl3OKaQA3Vl7zkJfjABz6ge06d1fe+97343Oc+h/3790s6gO8jU/TjH/84vv71r+NfP/ZZ7Nx9vvTJpUFLdifzoGJF8lGcT5RX4HM+eOa0zN8IYDPmoOkj11CaSkkeixqyHrcM4VSobki/cCwIrPOLxRquT1wLOCd4PhbYaiRhuLab+ISfzXWHOrtcN8iENUxtyt9wffdob+L3fC8LUfyen8+6H2PhzPKy5BCOHzuGsckx/P1b/s4wwCnvUzXySpoHpbI0zo3RodH+ZZ7JIqjpyDOyG8w1uFYyTl5IzqvwRakMmQGz204FmhziYcNYnZub0d/TuFCSOJTxCFKKzoYKi8DsRMwk4Vf3xuprdQRWR2B1BFZHYHUE/ggj8O2b76yzBenggQM4evgw/B4PulrbEGB7n8xaGq3oDRBNLaz8j4L9NGFpuLaTsUE9Ne6yO3ZuFZBnfkenYpN4GOalTYm45fDOxLfmcKBCZ2y/AcDIHiUoxp/5KczPdg5bHaVCVq7ZLU1R6VsmFhYQDgQQ9HiRmF9AYm4B2zZuRGdrqzQZa3RmLZYwOz2NjKQDZmWAUy9VkEmkUC0Zwwi704UUgQS6P9ORUq7TdhRY4fd6kWFbMEFTjxd+MjhcHoyOjav9le1W0WiTtJfKBAIbjBKCzQwqBCbYCIoWxe7w+T1yUmU1v1DMIpleVNsiq9ACVimxUKpq7EsNp1MFQ0pazb1gAK22ThooMWgolTE+OirDKsoC9Pb0yp23wmM6DJuFwRiDVSY4PEcyrCqlglheTAQMsFqXzEEkEsfvfvcADh09bjSwnG7pnZEBxra9oVPjCgZZrbaAEZN8M4lmAm7D+du34LqXvRg33/hZ7KbLeHsL7IU8avkcgg12EY26QgEPvGSXEggi84CJCFk/DVMhAqucK3Sr5/iXGOhRuqKpGZ29a+AKhPC7x57Uz5nseQJBsYsJrtbJkqJOG5NbXwAeVt3dbjmWhmJNeOrpAzh89Jjajdo7OsSsuOLKK8QEoEwBgQWCj0wg2YK1c9sWHDn0HJJLSzJOyy1n8fOf3IVCjrIKpIyxJ5xBHx3Ey2Jarx/oF1vz7MgI5ubmJXfh8/mxZ88eY6jA4LJi5o3bYddYkNJFpgufG7Ksie0+9Mg9+OZPbn3BCrBpzTq883V/heZQFKMzM1hIJhD1hxAJhA3IXK5I6kJ6swpuK6gVMmjx17G9f420YwngkAkz8Fdvxm233YbHH38c3/v2Lehdt1ZmTsMnRvDyy16NUCiq+ckiCQsbQb8HCzMTQGEZne0t6Ovtkwlckhpg9bocmZPpjFiZ1JtlcEs9OK/LuKNTV5T3f2puGt9/8BcYmZ38vdWNuqHfeev/wOX9PQrGa3CiWHOh7Aqi7A7juz/7DX79xNN45V+8AVdecx2qXh+OnT2L2394Ey7c3S8GyWc++xW8/T2fbhh3GBOidGIOiaUZsSlb27rU8nbdta9AW5tHCVwqVcSxY4N4/LEnEApTF8+ObC6v5IRGRLt378KZM2dQyJNxa4A3suA1Ppy7ZIHQyCeTEehjASN8fgp8tmkWaCPD26G1R3pjHrdATFutjN/88nuIRBzSYNu5dR82bdwOu8sjTVGyri+/8sVy+D707BOolpYR9XnV9l9YWoCrWECzzwMP1+ZiQfIaNEDraGtVkWJsahzHT53C6PQkyvU6Ys3NuOSiSxANhOBVUmPAHGe1DK/TLpMlgr0ETHldFrhUUSIkOJLUUAGsBC/5vtmxEbhsdQECLCwwCbMJiCJETRc6zveKDLu4bKgb3elG1e7BcrGO+VRWwCqN5ey9vYh2diAUj8FGh2Ia/bicyBYKGhOeB4Fwr9uHgweexe/ue1DnRXdr6iZzr6HWKrWwK+UqTp8e1zxjQsnnnAkp2821V1ns5sZ1ct3k9RrGDRrO0mypDiG5bM6vu7tHDuxPP/2UClSmlb5hRCgdzTKcXL6lGW0SwbbWZvzZa1+DC/buQS6bQL3O45NNReaVKUASDOHaKk1OOZNTDoQJdKNrRA7LvAYauNCIhCBpo4J57pN0jq6qmasG+TwXBJVMgLT8TKJttBAJOrOLgfqvBvwj84frlQE1TGJO1pLAD+5JDWa4jsHiRYMxZ9ivVelIMlGmCz2BFJaQpqZmMDwyIekG6niTqWUBRmypJ2AciUdw6vQJtXeqJFGr4qorrsDb3/Y23TNjThNYabm3WFsGDKPmI9nuzzP2jNmaAc2kdOwwYCcTd46jtOMrJRnFJFNJY8wUJCvMMP5MCzh1IdndQSM+MuWMbIJpZTWMRd5HC6D/dlJvAAAgAElEQVTnzy3Wo2UIY45lADyzjxpQX+fL+yv7FwPyybSKzHaBBBWjF1imzA9Z4NQwfN6d3tKfNCBwAJWKC8VSHXZXBcFwAVPTg9LXphSA2x6Fox5lkwkymXk8/viv0dFlQ1sHO14mEY3E0Nm+AYU0AZEQijU+gx6Em+Io5DLSiy8WMlRJwsL8JPY/dC9cLj6TWaST8+hoaxIbe252GldddTmayT4bGkQymcH8YhaJZAmxphYMDp2UgWdHR6uej5bWVmkmHzt2CsNnJ5HLUgeaz6oxb1OB2cVx4fjVEA470dURRVd3q4qkBLudLrZKR+B2RVCve+C0h3Dm9BSWlig7UESGxUMWXmkgyLZyB9mzBFYtSQ4zTyzgyYq/yKSzWNwECXlfLN1KAkUEW8UuBuBz2dHWFMbmLZuxvn+dtIDHJ8cwuzCDxaU5TE6zYFDDvgsugMvj1twnA3r92g3o7V0jwIrHlFZl4x6zYMTijcXQllN7vS7mKsF1AauNCoelo8k4l3uRKTDweXdIJoLzcjmXgdNNkC+HuflJDA2fxunB41ROQjhGeYsa3D47vH4n5hemUbdV4PZy3SlLCqZaYvEzimy6IOYrCwSMfRnj8pnh+TDWoUSSQFWvXwUUZhKzs4syraOcC1mLXHtisXBDm9kURNgCzueL+QXvTUtLXICyYW5ynSSr1aPCJdmpAhoZK/NayfyvVRWvkkThoaQVd6EaBKxSV/XGT92CLZu344tf/KIY9tRJPXjwoABRji3jCAKlbPenbud3vvMd7Qv8PdmoNHuiURxlA/g9X9RcJahJZjyP94Y3vRWvfu3rNVf43BKQppQOpUm4L/F2kRW6e9cu5RXUTR0eGhRZhTkDY3f6VQQD1M/1iRnMeUnwlHE4pYsYj1gGZVxTOB/4e64ZNHWyWKyWbIVpxbcYv6awyHif/3K+mH2ShQW3zpFzxRhNVZFOpTG/sKj7GwySKBKVyRbnZHY5iyeefBR/+3d/I2DYMGYrYp9KkoEgbr4oSSvGyjwfSb/UzHrIYqkKuAJ9WfyyoVgxe/BK4VfAakXj0qQCUlX6vPysrVu3yDiZY+tpsJ5VcKQ0zdI8/CSC/BFy6dVDro7A6gisjsDqCKyOAL75jdvrkXAYN33tq9JKao43IUqzAerQvABYbWi0NYBVtSqypVaOxab9h+wvJtPrN/SZJIDJuCQIjZg8A0KldRawyiSBwKp6IJ0yLXH4/HAGAqhRG9Hnl8O43U1Agiy9FEq5ZbUkh4IhDJ0+pbYZsgeL2SxcBNfCYWxYswYxBhySKDDVXXupijJbQRaXkJibFwibnF+UFpiLurGlInKswrItlS21TFT9Pulzjk1NYWh0VHqBa9etV1uRxVhlUt3e1tEQaDctLNJAE3vBtKrRaIFjRf0piv/7Al4xO+mamk4lpK8lJpFal2ySNhBwx5b9hmkFk1qxcsj6tZGhxWCnjBrb4ms1nB0cwqWXXCKNQwZoXgXSOTgDRveVwLcMSdhyzIAkl5MpjfJm6hBSJ6lqk1sz9WJvuvlmDA6OCACiKD1ZkAzuCTCdPjlijHdoVCMpAQOcm2CPoBKwecMaXHXRBbjvl3fi4h07ECEjL5uBq1ZFOEBpB4eA3WI+K51VP4M2Bv50xmULZEP7S4ws2GRsY6MJU7Um1mpzewfaOruRLVfx/dvuQAk27Dx/D7rXrUNiOYvTo6OIdrSjr3+TwHH+Pl+uSQbA7Q9Io/XI4WMK+ru6u9HT0yeWFN3ATZJOTdKS9BEJrrKtkY7fo2eHQOmMkD+AxflFfOdbtyDoDwnYoV4mAVYGp2RE+UIBdPb0SKKAhizp5ZxaKFvb2rFlyxYF+mIaMFFjAkEwQokUTeGoPVaV3vH+/b9AIjuPL3zhCwrcGfROTEzg5ptvxkc/+lG85bq/wNNjp3DFFVfg7jt/ho+/5QbMLSzB5XXLAIhsVYK8nItL02PYs7ELA73tyBG44LiSQfuu/6lkjMyLP//zPxfISlMFshb+4e8+IrkBtiXzPhvmqg2LMxOI+Z3oam9SYE0gl0ZnHr9fxiEJsqipb0a2ldsjBkY4EBIwGw4EZd51/zOPIr5jvZge574YFP/kJz/B9ddfj1/d8NfY1dsJODzIFG1IV1xYhhefvuk7mF6u4E3vfDcuvPrFWMhmcfDYMXziQ2/BLd/+lpzB2db2sU/91DAgyEy01fDNL/8z/vx/XIeHHnoIl139l9i4aYckNNo7mZQ5sLSUxtDgCM6cGUSVhRGagFQrShhoFrFz53Y8d/BZBf9kqIvFREOlhlEW5TzW9PZicWkRc7OzekY9XqMvnSMAT7dpZq0Ol+Y2mcYE+bROVkv4zP96B55+6gm1en71q9/GZZe9VM9fvLkNHd19WLNhQG1vZ04dRjmfQogakLUqsvOzCKCqZy3iciDosCPi9chwjGNNyRKa9s0tLmBqbg6J5YwA+LV9axFwe5FPpzE7OYlUcgmtTTHs2LIR0UhIsiuWhAgTKxrlZAtFeCi1QZYRgQ6nB8l0WkzVmbFBNEWC6OrsEqOaRhR8eclqpHyMmLlkpROENrrO1M4t111I56qYTWZlkEMDNc/mdYh2dSIUj6pAkiHQ6Pcjy2OSNUtTOyLOdTt+dudPMTY6qX2G7uFkwLCoQZ1gjnEykcH09MJKK6xhoxpg3IBcDRMuaYwS6DTpF9cCJox8FqjDe3Z0DLlCBWvWrcfGzZv1ngce+J3ALiaPfX29KrgxOS7k8/AYLQukE0tiaRNconnVnt270NQUgddDh2QmkAZIVULbAHT5veYGW1NpcEeNb7LTqJvtdAoQkqQN9VLFrG0AnHK60pEaCbJZ5432oOkysdil5wKrHA9LRkByNnTSsbGYZ9qKLS1hvs8wnszxzwVWLfCW2saSDGoAq9wq2GHBZYQtzeEQ2U5kzpKVRkf5iNqJT5w8KYM16lvzGGS+nTp1AhMT49rzKFWwa/sO/MmLXyJwgUwssros4EtF30Y7rFqfG8oJKuwSYLWkFWzcnz1iBhtW3/NsZcNkNu36/FJbvrRPzd7+fJswr94UDQi+BgPBFUbvua7bhrVl9HstwJlgLr8soFUAQ7m8AqzK+FLsKnaskPHaAItEOmRxm59ttEZNPFZvsAipNm70D6ld6XAFUKs7USpT6iULp7uM5XQaDpsbHmcUtmoQLfF2JBOzOHzkYTS1VNHZxXb3OUxPzaC7ox/VQgwudxtqdqNvzJiMRlX+ABXsqVEOFauefGI/0ul5HSsa8WFtXxeSiTkceu4A9uw9Dxv71wt8m19IYCmRR75ArR0nEktzCAR96OxslV6uLxBAwBvC8ZOncebksCQNbFTYr/HeGvYvgdWAn0CTG6GwA/GYG62tUbGLqUVaoZ5+nWaNEbjdEaSTjMPYXu5HteJCLltGIpkRq5Bj5/I6pa38fLeBKWRrjWgYtpl5b54hFgEIsvOL5yMplCqdy41xKME+Asub1veKhUkG9vETRzE8OozFpXmk0glk81n0dPeo0Lp1+3bFfBzzvt41iskIXDod1Al3we31IBgK6j08Z4HLDoe+TyST2LKZ2qh5AWgs8llFD+qyWxITlt4lWdosiokRT117D6W8ljE5PYZTZ45hbn4CsZYQ7I4K6vYS3F4CpXakMouo1UvwB72aazRAY1NDNNihf5OphEgE6kaplQWK8lmUjnAg1Cg+UR+VDvM2zM4sYJF692QPMzZzuxBvijSKRSx4kZHMY1BblTq5MYF16UwaAX8AzU0tAv95P4zbvZEz4fOqIge72ZaXkaChrd2BQCAEnzcAp43xNGU67Lj7pw/guWeOCYijuR3Zqny95jWvkXHVO97xDplVjY2N4ciRI9JGPX78uDSbv/a1r0k/laAr2cIEXrdt3yVt56XFBXT39OHyK/4EL7nm1dJYJTOVbfAs3GeXlzF0ZkjrC8emt7cPO7bvEEC5ecsmDJ4+pbZ65grcM8hYlUZ5xMjqUFqFYHnAFxTbl+dvDNR4bV4BwoY5b0yvrPXoXPDVYlpbzHnLM0FavyWuRTUB4VwzufcvJZKKmdmBNXx2GCOjo+ju6ca6deul/RqPN8lfYHR0SDEun2V+Pu8L2b7WeksGaZJyQUVqadcF1j4vv9EAVkUONwSVco1zoaa8h+titVIkIqwcpyUeV1xKKQPu1evWrdUezGtSGcFumOX8nJHBU4j7aIC1+lodgdURWB2B1RFYHYE/wgh8/zs/r1MX9dP/+Uls3rQJvZ1dIB/SzmSZQWWDscoEWJXuc4BVggnKPanBVipo4163Zq2MmcRSFXXFBKHcDE0Ll3Fo5OHoGC1PZJkfOeluhWBTMwKxuEDOIrVRW1r1+6qkBpaRoI5OMa8E99iRo6A4PVmrAY8X3Z2d0r9c29ONtuZmAa4BBrlen1iQBEdydI/PF1FezmJufBJTExMIx5vExEwXCphNLGB4YgKLBCKam+ENBjE+NY1Tp8+o3bqtoxOtbCn3+tTWzWCoo71DAbDRpiMDi20sTG7qYorSnIWtKwQdqcHo8bEazLZ7j4IRMUull1oxDu0AYpGo0WEr5I3uXaOCzEBJAbXkF0j+qqBAEGspgYsvugjhYEisHrJYWRmH166AJp1KGgMRaiBmswrAApQ2yBu2AwHWWp1GHQG0trfjU//5GVWkfQQNfQFjjOJ0C7CbHJs1wCoZdzaTVBpXbTJoq3A76+hsiWHT2h7Mjw7iqgv2op5No5JOwYs6fGT5OJ2g43ImmRCwSgOefCata/e7XdKB5UHtTOZtNslC1BwuLJcr8ASD6OjuRaylHYnlZdz34MOYXFjE7r0XoKO3F0fPnMG9+x9B/47teMkrr4Xd50ekqQU2txeJTEZ6rRkByy618nKaMvjjmBAAC0foAp/TnKYUAFkCDIQJgqcWF8Q6czuo/zaP22/9MVqaWo1GLVFb3pMqHcMrKNdqYoMWShWZnRGYjze3YMPAALp7e9XqxPcyoGRixueLhQI+T2p10pwo4/OfeY9arAgg/Pu//7uCe7al3XDDDfjXf/1Xgavvec97BE7y+fqba/9MSVUqm8GWtQPoae3E6OwUTo6cUVv9S3duxr6tG/Dwc4fwzV/fj1Q2h9MTUy8AVnfv3i1zhh/fdjte/dK/wNjUsJLvbQO7UC7nceLMIWSXk+htbhHbZWhiTIH35PysGBeXnbcPm9YP4NFnnsIzJw6js6kNewe2Y6B7LWKhEIJeH3xuD35w/8/Rs2fryrnz+eFn8/qY0HzlK19Ri90NL78UJ6YWsLRckLnXRdvOwze+dxsqkTCy1TzaOrpw1YuvhSfSjM//2w0Chi1g9e03fBZPPvorDA8eUcKWTi3qWjl+n//857Fl21709m3ANa96HTZu3Ib9D/4Gv3vgboTDTdi8/XwUynk89ej9OH3iENZt2Ig3vPltWFxM4eSxZ7H/d7/G4sLsysrcFG/BNS99Nc7bfZ5YGzMz05idm5Gp1UD/Vuzd9yKEYu2o211Yzmdx9PATOHH0SfiDUZx/4YuxeetOfPvLH8G2zRvEWG1q6sXeC69UUSMQjKKppR2d3b3ILKcxNT6EaimLqN8DD2pIzUyhxe9G2GVHc8CLABktHpd0jLOplIxKWKBisaZEEIcGFICkALhWLs3N4Zmnn8bxo0fQEo/g4n170BSLIODzinVpDHOqYqfanC6xw+00x8mVML+YFNg6PjqMWi6Nvu529HR3KZGSeU+lJkY2Cyd2Sguwlsak2UaDKTtqNjeKFWqrljGbyGK5WIU/FEHwvM3wtjbBw3ZdGi4RkPX7NGdZUyLoZKs7kUqmcfM3bobTwcSLbEs23bNUZYfb51NBamJ8Vi3IRm+1Ic8iLUWTZnG9ZqHQ0niT+Uxj3eVaTOCMBnIPPfIIRscmsb5/IzZt2YJkKoVHH3tMiXt3Vzf2XnCB2h4nJifgoR5pKY+p8THMTk2pWBIJhxDwe9Eci6K3rxvNLWH09XVJloOMKa7v1D3OZZelzysJC5kSOVW8NAY5RmqC4CbPi6CwWjcpAcDCZQNENSxUgkHPBw/agi3d4cZ+rOtnIiqNXcMcEvAs93UDPItF22jPNaZaDYar2L5kjlldFeazzKENs1UsUYdxkyYARQObALs/yEq2cd8x+ynXTxa4+HeJ5JK+2EkwODiIpaVFXSf3+Y39A+jp7lbyTO08sjMN49MYPxnjovQKI9SSL1DbaUM7kefkY8cEDVEa48F1k9dPR3WxQxmHcP5ybNhyrBbYkpEmaRRROZ8kMeD26jzOlUowbf6USTA6hzyWAIYGoGq1aVtsVaMtSCM8Y0Rl9CVd5wDa7Apx6l6z0Eow34DdBpTlnLDOS6AfJSRobshijp170hJ8fjsmx8fh84bQEutGtexGwBNCpUL3+CWUq3OoIQGgoOfW54ohnXAgGOqG0xtBlnsbY6l8GqGwDx7K/zgJNC5h8MwxTE2d1bFiET/i8RAW5qcxeOYE9u49D21tzbqHqdQyRkbncHZkFsnMMrxuGyKxsIAjt9dl7mO5jhOnBlErG0kayn3QkJB7K2WNWPTi2hQM0Vwwg1JxAb09bVizZg3WrtsAu82NbJY6jHbUq16cODaGDRt2oqu7H60tvQgFm1SYSSRSWKakC3siqN0B6kYbWQneZ94zI73A1vdGbEeNdpr6aH6zQaqkGILAFJ99AkxkC65d24013W04fvQYDh8+jJHRYaQySYGSDOFoeLZ+Qz/Wr18nhiqBW54PwSxqOFN+g8fneLAwGo6GsbDI/Yss3bAAXOoIMz7gdZPhR3aiKQwbliHd7ClXRY1gA7y54WQhq8T5XDW6ss46ytU8ZmYncPzkEcwvTsLtpQcCQS2a9JXh9XHdr+m+c81k5xTjJ6fDj+UkY1cXsjlqe0It68s0/qQOKuO4hlER2cYE/Pl3pRI7gRYwNTUn9ibXBgKG7R3xRgcBpQrcAlbZps4OkE2bNus541prZD3cDQ1Nsx7yPnDdMc8X9Z9rxhQrlVEBJRqNIRKMSpObaw8lnIbOjOMrX7gJ3/ve9/DXf/3XGBgYQDzegieffAwjIyywnhED9TOf+YxiEbbrE3z94Ac/qGf59ttvx8c+9jGteb19a/D+f/wQ2ju6G0xjnp8PxVJNsfbSYkISQsNnB/WcTo5Nal6xa4oAO02xaO50zTUvw/T0JB599GEUCsu47LKL5c2QzaYFMEZjYRk5UYOXshFs3V+YX2gU2IwUDHMkgu6GBU+pGcP0toBVi0VvycoYTWF6QwZkUMx9hPeNJm+cP0ePHMfg0FlMjE9gemYGS4lFyaWEaSrZ2aV7zfHYvXMXzt+zC8ePHkVHZ1ujEGFDNBJVjMv9iuxrFtGyWcOy/T1gVZ0RprDE4lplBVilzjTX+YJIIixcMtdjbnPo0HM4e3ZI133RRfuwdu1a5XXcQ7mG8nX2zEl0svvlj5BLrx5ydQRWR2B1BFZHYHUEcOeP763/9u5f4fHHHxOLprujEza2V+YLsIshYdx9jXO8caYlyComiFiKZD1WUCpyI7Zh544dMjAyyaBhqpoNspEEi0HCvzTG9yRwUQ7AFw7LYIggmC8SRZ6GDMEg2rp6kWTFOZmQzhDKJXR3tWFpYQn7H3oI7a2t6F+/Xp/PdlzitwHKEACIhkKqZlKXklprZ88MIpVIolIoIjm/gKWpGbzymlfg/L17sZRMoECH4VoV4zPTWEilMDw2jqV0GjNzs5ibJ6BWUqI2N7cgXcr+Df3YsWMn+jcMKLghI07tMjVLH43BN92iqXFZkAtrNBbR/zO4ZmtkamlJbf4ypyCrkw6nlARgezzbXukS6vOpTYyaTwyMyT4QC46tqpUKlhYWJSHAgCYaDqOQyyOxuIRUJoWyo4oLLtgjMXfpc+bzYlzyXpJJyBYd6RtVaRTihssdQDKdwve/9yMFgz6CJ9T0qzGw92F4dBKppYzGmaAIvzgHRDoWu4a6oE5E/C4EnEB7JIBLdm5HLZNANZOGk/OC7N1KBeFICC4GwWRjMSHMZaW3SZd0AuaWrSwbjCsEV202ZEtlhJtb0bNmLQKRmPRSF1MZLGWWEYo3ScZhaGISEwuL6O0fwPqt21AhKBWNIRCNw+ZyK1Aka4AmEbxvDPAW5uc1zgRVCR5IuqFi9HHZuh4K+DA+NqL2deq6JZaW8OyBZ/DEo0+IsUxiF/XDmFgxOWIQzaCUCRJbnuh6TjAqHItj+65diEbjyCspNgxuslr5/PCeW+w0Ahfl3DL233uT3GMtIPB1r/xz3PHL26TlxSCYzEsyXtiuRsbpd7/7Xa1sb3zjG8U+/d23f4zr/+Uf8M4b3i3WxegzBwS6TxbKeOc736k2Pf7NL3/5yxXGKoFaMh4+/M8fFquGQCXfE7Q1Y2RiCBdduUe/Z6JBBgc/65Of/OQLjnf33XcL8L3oootkasD3/s0r/gwv3XcFhk6dQiG7jAeOHcDeV1y9Aqz+5n99BsMzI3j7l24E/379+vVinX72s5/VufMz+eKx+LKOT0YG3XifOXQM0xMjLwBW+b6PfOQjYlCQacJ/aS7x8MMPixXLY5KFcdPN38X1b/9nfOxD1+vv+flHjg3j2YMPr/w9r4MJ2NxCArt2bNV1/9cXx4l/a43Z1VdfrWCfMgsEct/3vn/D9OwMfvj9G/X3l19+uUAgHtcV7MCJw0/gox/5kK7357+4Fy1t65AvlBAIRdE/sBkXXHCh2BlN8RBc9orMxKrZDGaGh7C2vQkdkQC64lF4bXWUl9PS+etsa8Gpk6e0zrS2t8EfDGI5X8DC4hI6OrrE9q+Uijh98gROHD2CWDiI83Zua7QMU9+T6za1Ml1ieXHddvqCqNmdGJuaxeDZMcRpEJLPoTUWREdLHH6vkQEQs5EJPfeLShkhvxsBmprQMV4t5ZRFcKFQdmApU8Ls0jJyJRuCkRgiF+1EoKNFJoYFgkds12Yhr8rkis+MU0UNMn/u+PFPEAnTId1lgFUCEjxP6nVXKjh9esTowppSkPSvCcwSvLLYgqZ12zyDXHuZBHJ9o6kKX9Tg2//ww3B6PNi0ZRvaOzoxP7+AY8ePC0TmvrB16zaZtdDwpL29VYAAJUTIwKQUDQs11IpjsYutz2QksZBCpvzO7dtx2WWXCMQmuEPwgs8qjQgJ2FAXm/qFHFNqDhLMIbhAQEEyMS4CBkbX07SYE9TgKBuQk6iDAYMM+9H62R8CVsmKJVOPoIbR/zS6qfzXsDeNHIESdmmKG/bkCqqqgz7P8DOfxS2c3ROmfZfFVq7HYttSZ7dSkTlPvClugMJySQASz5sMr0w6rQ4ND1nzjWSZ1861locnSEENajHxG6CXYR0+zzSVNm2jbZ8F3zolGPgf9f7IhKSpXKP4J2kXdg4QzDZV5IamI43dquSRqhWXY01jFxq9WDqGlgauNKUbIC3Plfu3pBUaX5YermUMZuQd2B5MoImsU2MQZoG5PBZ/RtCf64YFJFuMXQNqGyCc3QjUhyZJ1+Mje28WsFVUUGYbdGfbWvg9USQWE+jsaIHNlkM2P41SeUkt/X6y+moeuO1NKBZZDKoiT5YjNzzQjIugLYNE7mXUdkxhZmYUkxMjCARcaG4Ko1IuSE9+TV+3Ck00J4rFmjE7n8bTB49ieHgMfp8B96LRkMyTCBSRWTg3v4SzZ0YBmwt+b8hocdYpC5WTHqcMx9w2+P1AS5MXAwNrZF7T0dUt6YCFhSRyuSq8njjGxxYxsHE32tvWIh7vQDAYV5FIhoUqHpj2ahYAWCTm/DYakAa4tvSlGxPcGJQpPjb695x7/Hvup+Ew9Tt9qFeLGB8eUvv41NQE2jvaEYvHEAj50dQUV6cMwSjqyHMPInDrcHqQLxYEfPJYBO75+SZONPed48NCK9clMmEJxnG94bNizW/OKwLw1Ksl05MMW46ZilHsj5DKB8eOJmRFjX+huIyx8SFMz45ham5c7f/FSlayVYzrA2G/zKNYvSdzNB5rhsPmxdkzk0incqajxWda1wl+0+jR5XYI0OR4Eexsb+tU/DMyPIYDB57D8PCo2NNNzU2IRPyogWCb0TWmbJJkUBxkK0MMSEsqxUhrGLkNa61jwYePqVj+Nq6dvK+M56iP7EHAH4Sbuuk0W3Jy3awjGAjjwx/4KC7YewF+/vOf45/+6Z/wiU98QreZ7f0c040bN2Lfvn2KGf7xH/8RX/zijUYHufHavn0nXv/GN2Fd/4CetxKlZyg3EIppjGdnFzAyMo7xsQnJPcxMT8q0kmsHgWKuqQRXaYQV9AfQ2dkhoJLM5uV0QgWHaCwofwYue2SLc32g6Sjb6mPRuAxGCbKLsVyjpmlkRYqIY2TidKNfahlZ8fT5/3wZQ0OzPnEd4zhRz5csaH7/4IMP4bnDh7G0uKT1kgxqGvsRRGeRgfsT1+i21hZ89OMfxcnjx1Qg5P3j/LUkAcKhiPbKhYVFSZBxMomFzpyC4G7NOkcmnMYct0xNdsqMseAlYLUoHj/3ptZ4kzwqKLNxivr6J46jq6sTf/mXf4nOnm6tkak0AWk7yvllBBr74Wr6vzoCqyOwOgKrI7A6Av+fj8C3b7qj/tlPfRotLc3o6elCczQGF+wok1XSAFQFrMqgoSEHQJFxfa8figXJLwaSBPeqVbbkWBphpo3KtOSZBMOSBGBORlZRlQGt14uqzY5wUwtCzS1I5vLIkfHX3Ipl6geVinISt1fK6Olux8jZURw7dlSbeF9PD8rFosyCWOEnYLi0uAiXw4m2thYlY2QLHHr2OczOzGA5k0Yln0NntBmf+uR/wBfwY3RiAgW2LLFN3e1CMBrFYiIhluqBZw4qaN2yZSsuu/RSnDl5BkePHMHIyKgS4ECA+mtGN4iBNQNEjmcsHhF4yEAlyJZaOxBVoOnCcjYtrDqxuKCAmYkS2UwEiNk5Ss1Ftj0yYaQMAN/L4N0SpSdAyvYcXjdBVKJz7ioAACAASURBVJp4XXbxJdK4JbA6OTGBE6dOIFVM4U1vepPuD9tm+H4aBjEbUHunw4l8juwGIBSOweMJ4Nf3/BaHDx2X7hUry0akgJVjJ46eGESNOpH8/wawqqBMjtYEFctojgURD3lRWU5iz9YB9EYjsNMZl9dG/UYyeV0utY3FwyGZjVVYVaaTLIFpanTReIGgPecIAyImL3Y78jWgqb0dXX1r4fb6MTO/iFKtjmAsjrGZGRw6fgI2rw/7rrgSweYWuak7/AEZWBFUtZOtQXC1ZNgoTHrVzl0z7sQMDjN0umVAZzcSF/VaBW2tTTg7PIR8LgO/14uTx4/j7l/ejVK+pCSBWDplAAg8cUyL1JDKk13mklEbJRVcZGVFY9h53vkyCKObuqJFth5T4oBxZCMJZwWexQmyZr/0ybfqvt9///0CMRl8rulei6HRM3r+CDr+V2C1v79/Bax87Ad34uLXv1ZaX2wvJ9hKViiBPiY7/JcMDDIxzpUCsBifBh8xDM+nHnoazxw7iO987zsrjFCLLUt5Aj5nBEPJnjl27JiC6qGhIRBcfOqppwQi/vPr34mF2RlcuHcPHjx6ALH1PSvneueHPolEagbX3/j5FwCrPHce0zpfjgOB5W3btuHee+9V8kiZhNe+9rUroKZ1/gQvv/GNb4j9SrCSQO+5wCqPwbY/tvLtOv8y7Ni6VonwK1/5Sh3r3M/hMXlN1157rTRozwVWaWp13nnnrfwdx4xJIK+bLwLfZBV/6EMfFgvvDx2X7YV8WffqDW94I9745vcKoM/nS2pvX7uuX4lMT1c7auU87PUSHNUSiskFscRDTiDidcBRzgME4uxqosWtP/qhQOT+/gFj1tYoAtBBm4UCAqEE+8ZGhhHwujCwjk7FJSUwfA4oKUEgIhpvxlwiDV8oiqHRSTz46OM4OTiMtq4+SSXs2LwRXe1tWg/YakogkExVNwtMmRQc1SL8LsBBKRmpKLCDgYxVO5YyRcwnsihUHIjSUOviPYiv6YHd7USCoBqTzVRabFauuSxmzE7P4eEH9+P0SWpHkuHk1l4jYJWJtoM6ggWMjU03wBGjW2m0AOkWT41pMs4IWrrR0tKmdZytlTKKIjsvS4d4m0ARJq98psmwJJNHLLNkWoCH2+tFCx3T/QGBMnT75jozPTmBAnW8CZiwaAQWX3IIh8k2tUmChCZYsUgYOepQBwPYs/d8bNm8UXsB2WZ8H4/Bf6tlo7FJNlfA7xfDUa37RpVi5WUxLY1jNLVEqcfpNF0jlut1wz1ajFVJATzPWBWWyAJoA/ykfInKZw0zOAtENGZsthUAXmuG1UKtphWjd0iA3tJ5FJOTDME6tVzNSRt2nilQ8mfccyg9QeB2eTmLPDtDPC4x+2mAaBlVKTpRFwfXccPqJNDL8yTgRTDXAGUEGJ4fH7IUaRLH9bbO7gHUdM+5PxnzH9OB4qIUDo1YpLnJJ4LAtOnIkSQOGXkqNjeMPc8xkbGMpni+KpR6CU439Iyti9b+6lDXC+MDS8/VGO8YV2vpmDcAEEvHk4w0A6SZz7X0QMW/bqhB6B5Rc7vC9mMC9EEBJ5MTs3A5fNi8cbtihko1D9QLcDiLKFeN2VqIet1VJ6YmUoiE22QIRd3uIrXQ3TTVokkcx7YAh6MOj4dmRfMolTi3vSoiEGRLJhYRi0Xw7LMHBVRFY01wOP1IpvI4OzIMl6Mu06RymZ9vOnQIpi2QCZ8mE5SmQ5SX4vNYQ6VcRL6YNwX1CruFqujpiuO887aLBRqhqU6Vetk0ybGju7sfXl8cXncMXm8UXk8ELrdfMY4KRixCEFAVUduSXHgh09soa1g/MzrKK11YjbFWnGtT45F0ejPpBMZHBnH/A/eruLF58xYZWPE+8Rq5VvCzaaApk7U65wELOw6xKtniT/1MFngkceCn2ZpxqTd6wIapzDXp4MED2LZtu9Y4S7uX6xv/jiCuMVCjpjuL24aZz32EbuuVahFen0v3NJtPi5U6OTOO2blJKi3D4WIhqoBUOiV5kEg0Isbw9NQspifnxFZNLSXRt6ZXoJbat2li5XKaOC8eW2lFb2pqlezHoecO44knD2B+bgHRaLPAxGiMJm11FMt5DGzY2FhHGW/KpUEFeZ6/P+jXvGeMxeeTICXJB1xftBY0Fi4W4FxOjwBr7gmMeV0OFit8iEbiYu7SwOpH378VP771NszMzIjlyfZ+xlA0nbrjjjskScQXYwXqpr785ddioH8jEqklrFu3Dtt37ESW8TUZ7w6yZT3aK1PpHIbPjuHM0AgmJ5l7ZFWQYaGRpkzMV3h+fL59Hp+KyMxZhs4OorW5WUUIAqnd3e1weezyJIhEA5r/HF92tpEYQTbu8jKlbqjRmzFGd4bNoheBTSlKS/+7AazywDLrI8JOMJrrDL0YDKnB6DgbYHpsdBwTk1MYHBoy+6I0t6m5O4dQOCizPxl3loqSZWHHESV/uOatXbNWXSRc+3hO1LanvBilAMi4ZWHjvwKrYqxLpsoUBqn/y+fTR08MybQYYDVfyKElFkeRHWXplPZBFqOYi7LAYmtIQnDNVRfEwix8ymZWX6sjsDoCqyOwOgKrI/BHGIEPf+A/61/98pdx+WWXoikW1WbvZnum2J8Npio/twGsrjjBswLKDYrVw4bRTnNzEzYNbFTV23IYZuLBBNc4x7OBvNF2KQKsOK9irobicRSko+mFOxSWJiaNiZo72pHM5KRXWC0WxXRy2SEdSybCDFAIjpEBxOoqAz/qr1LfjgFmc1OzmAC33/5jTE5OCWQlWOV1OLFjYBNu/PzncObsWSznciiy7Y8Imd0mV3Wazdz/wAM4ePAZJa8EhS68YB9yabbfeJBJZ3TMsZExtX0yCJ4cn1SgYZxM7QJSmVjFW5rQ0dGGru4uBMMhJXI0dskuZ+Toyso8mZBkd9QrBWlykUXJRJaBNdt4KUYvIwDquAnMNO606QR/FkBbS6u0WanxRWbuoSOHsP+p/Xj7298Ov98rxiqlA9gIq+CqUlFgR/MAsryaW9pht7tx41e+jOxyUaYeJvGgyY5TZkRkrHIuUBFSUgA6Gtmqxum0XMyhozUmKYB6PoNLz9+BWioJd7kAv60Ovx0I+rzo6OrEgQNPIcq2IF5LvS7ZBlu1gmRiqcG8MIwzSkFQY7XMQNHtRXNXt/RV63YHJmfnZH7T1NaOsekZPPXcc/DF4rjmNa9Fze3B6Mw8nH7LuMojphvbnEzrqtEok24TGx+LJcTizUhQ91YghDGxIvOitSWuYJesM8pKPProo/jpnT/F+rXrFRhT48oEuGSj+QVeLy3MC7RlgMix9PgDMt3atnO39N9ovFO3OWXORQCITBxLEFCJe4Np9a3Pvxsf/9hH1BrPNr/f/va3YmcS9HvpFS/Fbx/67QukAJg8vPNd71wBK5/4we248PV/9gJglX9LgJFgIl8EWsmK/T8Bq4/c8xAOHH/2BYxQC1glqPjss8/qeGRPMPljosAXGaOULWBw+6kbPizm9MUX7sNPf/dbOGLBF0gB8P08Jhmwd911l4BgAo1k6LBVznrxZ5RGsBi6bId87LHHVjRiCYLy9xaoSpbrmnVbMHL2+AukAAjSkq3LAoTFNiXQTJCT582WP46VdW38HN6Dt771rQiGokglF1eA6u9///srSRjvH92EraTsXAauNWYWeGuN2S233CI27rkg+Be/8H0lOGJW1ZmYxNTqSf3T5OIcqkXqFDsR8tixeW0P6oUM3LUCPKhQCUQGKm5bHfffcy82Uku2pQVOy0iwRl28tNjwlDRha20mnZTZErWsOf+5LvHFdZwgZd3uxP7Hn4YnEEap7sTo9BzGp+fgDYSlrcvCFnW7KYNC0CxC+ROHDRvX9SHic8BdL8FVL8NRKxnDuhrVZR0olIGldBGLqRzqDh/aOrrhPX833M0xmQem8znE21qxmEjC7fXB4SBjn2zVs9JXtdX5vFbERLJRQkT6reaZmltMYmkppcTPuLMblqfRKSXDilI2JYHlV1xxpYCtsbEJrbdMtMl6kTFHNmuYaHUDjMqFnvptoBu1R8x0mc3QHdzjbbSjVhqSANQeJBBUlrt9WGw0AhYlgfUEnNjqT5BkYGADmlvisNvqaG6KY9u2LYhGggIsDFi1rPfy3hDoIMjDazGdJc+DCxZT81zGkgH1yF4yrEaxM2VW1WCxNnTJuf8QzCMwQxCUAI7mgdifhvlL4M/SnzRsWNPVssISlWkU9weut0ZeQGrrfF+DZWogEyMZRNYq9zuuz42gQSAFf0twV23wbtMaryKkxy2w02KoWoCKuizY9t/QxhTYoo4KrrtVdZ9Yc8GorzT0YimDIPDUAKX8udiMMrkyRlNkUHHDMAxRY+RlCsYG3KUcgGVedK4eqwVCGxMew3zll9FVNRIF1n3ReTeAVAPWGbaZJS1gSQmw0MTfWUCa9V5r/I0WqQsOl11dM9VyEc3NLXpuDh8+htxyARfuu1ixXDaXQrmSh89LjcOSAH660bscAfz0zruxYcMmbN22Xewwddw46LjO54xsaepEs0DsQD7PdnDKIDFGoSEYf18Ta/+pJ59EKBxCPN4sYJNdMWRd+gM0xsxJZsfuIPPaJTCMz2y95kClTBYgx4rsUXbZVATuErQtFpbhsJfQ2hzCxk3r9DsCTbyHNIJazhLsaUEw3AKPi+3zcQQCUfh8QRVhNA81+zhfTNGYxVHTlWXJVxm5YssUyeiBehTT8r4Zw7bnGYGcXxw/yuVkUkvaDy0ZCD7rmr8sDMgY1IkcmecyQ6NYkgFX/YGQDC/JmiRzdeu2bSrO87r3739Yc8EyKCKodOTIUWzcOKCxU6Ge4XvdsF4pTWBpNfM5YlGAYGQ6SZCMBn82sQ+dbrvRRnXYkC0sC0ydnZuV2SnHKRAKCsB76sABjI2NS7aAGuME4KlBvnXrJulb+gNedQQI7JuaFNjNec4vSmlRe/TkiTN49pnndI+6u9dgTV8PolE/PL4aEslZGYpyjeLxxdIN+LVPWUxva23js02zSEmkNNYgc0N5LXwevSqscB8ga5UsbAK7BHhpyoqaXedyw//7Ltx4441417vepXWOMgAsDr/+9a9HawsLtxchxS6D9k687OWvlHSE5D0qLJiUtIoRmWe9hYX7dCaHoaFRDI9MSnNfHgZev/TmZ6amJCHFvYLH4Dzz8Nz8AeUJJI2wAMK1PhoL4VWvejnaO5qRzVIewoZwJKCxITDpZqdZwyyNMRf3KpmS8bkilbtRGD93floyEZbGKucK40buqdwLOQ9ZyCL4SeLF8RMnJamwlEhonWMRaDmbkflaUxNBcxZEuEZyTXChpSmOWCQiTfAXX321CgimoGZXl1gwHEapSN3crOJxAquWNjoLrWKJE/DV2maTHBPXF5IazgVWmQPGxcw1DGmSWBjT8n6Ise+wix1r9vsyllOLiDQ6Gv8I6fTqIVdHYHUEVkdgdQT+/z4Cr37lG+pPP/Ekrrj8MkSCQbWg0xyJAnYiqzSSNEsKQONFJFRpD8UhWUUuiWnR09ONTuqN5tONTbSutz5vWmU1YTZGneyVRoXZHQyhxGSfm7s/gLrTLRf3aEsLcsUyFpeWUKbIO4XZyQIsFBQ80h2UIAO/JzhJYwQ6bTOgYyDJZHVmdhZf+9pXG5pZhq3ZEo3ioj178IH/+Q/Y/8gjYmGw2kztMAKerH6T7XLzN7+JocFBbN28BS958Z+gt7tHRlm8Tjqql0sV6ZvOLyzoHE+dOKUEhoEo5QvIgGEV3OEie7YV8ea4GCsEXmnQwACHLK/W1na0trTIiCGfTcoZlTpGvC4Gk6yGb960GcvZZQX9hDPlPsz22EIR8VgMx48cxY7t29Hb1aMW0unZafz8np/jZS97mUAYaYARiG7ovVVLxqCFYASTjHA4jmy+iC/c+CW4qMsm5pdhrbJCPTI2IS1FW91ovApYrRtzEsoUytC+XEBbUwQ97c0IOOu4cMdWJMZGBKyGHDYBq6GgD/0DA3h4/37prVJ70eNwSHezXiljYW5OZkgMqsRodjgkAVC1O+CLxtDc2Y1oSytK1RqmG8BqOBZDvlLD4Pg4XKEw9lxyKRLFEmYTaZmg2TnmPr80F1NJzg0nopGIaUVmQttoD/b6g2p9p/4rk0IyJ8gO4DkTWGUyT1Dk/vvvw10/+zm2bdkmIMMkSNTDo5mHAWSLmbSujfIAMgELhgQIb9yyTeNcYwED1ODldZK9/bzBm9U2yydlemIIt33zo2Kr/umf/ile+tKXil3KtrR3v/vdGDo9iL/9+79bASdfdfEVWH/B7pX/v+MTn8brPvj+F4B15wJ3D3/tK7jsbe/4PfOqP8RYffKB/Xj88DN/EFjlOX/rg5/E337iAy/4rH079+Ciqy5dOZ+bPvkFBAMBMV5v+tF3UPc4f8+8ikmoxdDlGJx7vrd98B9x/ac/j0y5uCIFwPdQB43sVct8i//PxMI6zpvf/hGs27AN//K+P1sBVh98+Fk8d/AhadSRbcsxtoBTAqLnarV+9wf7ccePv45qJakFzOPrEOhz24++/ALg94e3/hp/9RcvX/mM4ycGcc9vf/mCY/G4bPujbpv1etvb3iZ2L8/h3Ot96omT0nRdXEgilc6qVZSaqy6nDTNT48imE/C7bAj7XehpjaFeSMODIuIBD0JeFzy2OpoiIQH9bes2wEUNx3RGTFG2/j355FNYzuewpm8NOjs64JagagkOSgkUCkrmZb5TB/KlCjK5PG6/626U6w50rumHNxzHcqGMzt41mJ5ZwPT0nNy2aZDHlkUX8bRKAS+67EJsWd+N5pAHrnoR1VxaJlZqt67WsZyvYDFVQCpbgi/UhLUb+lHu34ic3YG5pUWUUUfvujXqYCDITCCC/x45dBS//sXdaIo1o5BjQkXGlxPkkxlfdRtGxqak7SltRsmp+JVoWXp8BDl4jWRbv+hFL1KCRlMVC1QlC4hfZAQRWOUawNbDdCaje6H74faqyEPwlYkhgVX+nCBkUywmdpWcrB12gRBkJLENnsk11w0mptJNrVXR2dGOfGFZEi4EVnfv3gGvh07PbVi3tk+rBUGsaCSsvY5gCBP2colMdwPsaqtu6IJa7Z4WqGpazZ9vD7UAQ4FlbrdYskzumfRv2LBebaWWy70ADbXuM2llpwVNkxouiA1WKlcyMsvM53J9NLqIfK/Vbk0Qixqu9cbKZ+6W0SIlAEIgRLk4O2ScBkQ3YDCRUKNDKpCFc7MB4Ao8oMYuQc+GcZcFfBr9WQOAmnMjg8oAnNI25b1gEYwawg25BI6lMXZhkdGAbBYr0cgcWRq2luSR6T6RNmTDdZv3wQJF+a8l22C17lsA67kgOM+NbdvSNSbwSnakXLINeGFpTIoFJomOhllPg1Gr+0y2F81DaRrmNIxiBmTRaJOe/TNnzgqYGRjoN+3TLmCejC6PG8Gg33RxVG0Ih+K44/afiTm8e/dOmQtRM5ogP8eEJo+knhNvNgZqHHmayhXNmClWcQpceeCBB8Ty7utbgwBjvhJb33lNBM8cKJbIyDYamXw+uT5RK5USkWyN5xyQWr+KPTWUK+yOMqx9v4f6jV61JnM8TDGgKh1HmndRp9XnjcLnj8Lvp6GV0SQW0xtkyJnOK8a83MsNwG7YyJZcgwGpDMjKNcIy/jQ6wob5yvtqOmJouJpGMW8ArtnZWcWgBM8YT/F54lWYboSC9hLKLXG9IugUDIVV7KWGJz/ngn17BX5SIoTyP2yl3jgwIMCVYNbU1KTWKwLnlJ0y2ppVxcAkPUgjuaElzLidsQk7FBiL+gM+zREaIqnNm8ULGP3m2bl5xbaUSvL5gyITfOtbt+D0mUHNERbROtpbBaDHm6KaO5QDoAlnMrWo4hpZ2GQ6Euxbv24DLrnkMiQW09rneG+p0SmZLOSRLSwgX0iK2atiEXX3WZSORDAxMSk2Jj+L66Y0OHmfJH3SkKxZoSPynnt1nzmecrh3egRuBvyUa4iq04iPFmPgD/zP96lrj50k7AJ63/vep89ubm7FR/7lP9HX2ydTrnzBmGSZsaqhVKWuq+nCYsFvKZnE0PAoxsamMDE+jXyhIq+CaKRJoHLA58djjzyK7s4eMYYJYLKGwuITtcCbm5q0t3BtKldYQA3i2uuuwc5dW+H1ELi0IRT26zlhWz6BVc47zkeCqhxnrjHMG7huW3uBNY//sHkVCyGUmDGmtHWbYa4uLSUwMzMnvXfKBnFv47NF8gnl1fhF0gaff46H28N1EpifnUV3W4digOuufbW6ZHgvS0WaM9oRicW1tvPaSeywgFUZwVVtku7h2seuNe5JpSqfD5t0+fncy7OCohH5PJpoppnj/pzSGLA4yn1e+tjlMnx+n2QWuG6XC1n4VWBbfa2OwOoIrI7A6gisjsAfYQQG1u2p+90ebNuyGeFQUO3z8pligEy4iXqqiiaNxqr5ahhSKMisqmU9FAygv3+DMUQqUsOTbDy+1RiINLyJG4CsZWhl1wZe5ybNINPtgTcUhisQFIhWrNvhDgRgV8JYRokmFbW62kzJ6lGw6zRslaKYSHW4PHSKNkkTN1S1rx87hh/96FYlgYbtUMPanh5c+4qX4+qrX4THHn9c7uWsyNO8iNIABFfPDp+V7iHZAJdefAmuvvIqOVunFxMaG6/Hq6CSCQfbYtg6w4SZjsYMcMmeZasMWYYz87P6GfWKpONGgNjn1fl0dHags6NTCWx//1oE/AwQa8Z11ulQgMSknkZZxq2zaFxf1VpjQ8QfFNP4Rz/4If7kxS/G5o0b1SLkdLtwbPCYdEPJIhPDiu2j0sUlpGdMm2xwIhik9qsTo+MTuP2Onxhxf5dPbCxngzF05PgpBfoOOOAi4EppB7YTy/DEMFTcTmrb+tAeC6ErFsKujeuRmZ6QDABTBke1rPcRGDw7NKg2Zbb/U2uVTvMEWJNLS3ITZ1bI9n3qOKbyBYHusfYOtHR0wh+JIlcqS/uWzBRfMCSDq/l0Bv54HBu27cB0MoWpxSQiBGHrNtA8nFIAZJaygs0Al7p6ZGdzHFnZLlXrSjDItpOzbbWk9jieM4XxXU6yYNJKbPY/tF+O6mTWCCx3uhUskq1SzufVni39WI0R4A+G0bdug1zdl1IZucITVKUWF1mrxBAqDUDAtHXaMTc9jPvuvgVzUyNoae/F0vyU5vZ/ZXSea151zb5LMXDRnhUg80vveT/e9flP/7fA6uO3fBcXvfmN/1fA6nMPP4YHDz713wOr7/83/O2n//kFn3X5notx3qUXrJzPd7/wdSUwdFT/9Fe+iJrD9nuMVWup+8bbX4+3fPUHLzjep6+/Hu+/+WYlQDQoIEv1DwGrbPdnksGklozTWNsArnzx6/Av738eWH3y4KDMo/7lwx/Em9/8ZrWwkb1qsW/PBVZ/9rNDmJkdw6/uvlPgUygUxS3f/k+NxXXXXafPuPSKl+Gt73gftg3QUMHIJ8zMp3DrD779e8Aq/4asmHNffwhYzSRrWFhI4/ixkzh1ahC+QBj+Bms9kVhAgYYW1SJs1QK89gqcNUpuFBH1udAcDiIe9KE5EtT6XqPJD/V/ud7WyXjJ4YmnnoIvFBbjnV0LPo9LLvaE+2moRwaYDFoqFSSXsyhWavjurXegVHegf+suNHX0oGJzYdd5e1Gq2TA1vSBtQ7obz83NoFRcxuzkMK646Hzs3rIe3S1h+OwVmVxRFsTGtulSBcl0DnOJZWRLdTR39GLrzl1ItHYjValidnERNVsdkaYmsb8zy1kEg2HMzy3isUeewLHDx+QOXa/UBWbyeatQIxxAuQqcOD2kQkk2vyxwj10NNFkT45Ssy5oxg6Gcw+bNmxtMbgLPxgyI7yMoQAYrk0Ua2XEdyOfyyBNAyeZQLJOZ7mwYKPF7hwpT0jr0uGVGJUMil0vrOfdKPudOJ7Voa2KuUteU5lbcV4ulvEwgWeQhW4cyJJ2d7di0sR9ulwO9vV3Yvm2riosEKLkecxERg7HBSpU2Z7mkPVqMoYbOKUFEAasNYMIwPQ0Lk+dLYOXRRx8RUEY399aWVpmACDwSC98AuEbH0+jRqkCl3xvGqnRYGywlmorZa2avlmO3m4zSotiPvFYbwXdKDnDvlqEOgVWHQA8m4sbsxhgy2siGFG5sWP0qMDY+TxrwXEurNd1X0xHcYB3+ofiJEgDSTzDHElOVhS6CrTRpKhLU5PrubTBUTSRjMUvFXG1IHvBmGTDTMBet8TwXxObfWYZoFoPMYpsK9GqchwWIE8DRdQtkNa3f5ouAL1mPpjjwPOhrvjdsUsoKcA5Sn9Ow/iolA6zSoTy7nBOrkvI9BPw7OluxuLigImFLcwv8/iBSySxcLi8GzwxhbGwUPb0d2LFzKxKJ+caYQG24Ajpt1DzMCSDjc1MqGKkNtgHzfKlv+atf/UrO7GyzprGj2IheNxLJOTH02O3EogGBOI6/AcvYokxLVco7NFjDLl4jQW4WB2j4WYWtxueQ7cAlMXQ5rgYg5/7LIib3cTLd+UV2I/dmajtSE59zlWBOWfEBTbKo0UmgR+7yAlcNwGqAdQtENfffAs4tYNXSXKUeKZnlnD8ssFvmQJQ54DPkp6eAPyDgj+CSgKU6kEimFHtx/bjnnnsUOzK+jjVFMDE5KQYsZX2oF37VVVeJlcq16cEHH1SnBdcyi2FO8yp+WXOLETkfN8Zb5t4BXhaLqoZRSu1MPjZcHwOBsIBEnhNB1XQ6Jwmsb3z9m5iYmNJ1B4M+dPd0SEqAhSACXATYCPwR8NqyZZOee655ZD1u37Ydr3rltcoLjh89Lo17SkOo+F9KYGFpBG4vu3/cGjeOCecuQd7h4ZHGem0KJ2p3b6QlBAQNK5fxLZ9TpzROyZBkoY8/03prJ7vVA4+berGMhzm3HPjFXT/Frbd+X7EGQXm2+L/0Ja/Ca/70LxEORbWXWcdzeAAAIABJREFUUC+bg0N5Gy4VbMfPFU2buj8QQHNLK4aGR/DA7x7C6dNnxbIOhuKKr8mSbe/oQjwSx/333ovmphZJG3EPEbAoE9maTKl4PBYmaKLqctvR29eBPXt2Ye2abulyRyIE5+0qwhFYFblE/gEljTO/CLKygK1si+sk86XGWs37ocIPO8Ia+zvHj4UOyxeA95/7LDXEqYU6PHLWGKOVivD43PAFfDo/3gKvn59tpNC4Hi0uLGDTug2YmpzCBXv3YePGTfI04HGYUTY1t6n4QEkSFj7U8cW7cA6wumK45WRszI4Mu0g13C+orWtv6H83x6gfnNHc43xZu3aNgG/mNolUSvlPa1ubxiebScKt2Gb1tToCqyOwOgKrI7A6An+EEQgH+up7duxCZ1vbCrCq8mnDTEet3mZn1r/8h4zWGl1N1SpntCBj0Sg29m9oOM8boX8hd0wWuPMSjJWemdEl08GUEThQd9iQWs7CQXf4UAQufxB1lwu5Uk3AmjcYUNZVzuXhqJD9E1EQySSGYJgxrSionZqbMcFUfg7BDwYX99x7H44eOargkQwGts/v2L4N73zH2xSED4+M6Ges7jIZyWSX9bc0Kbn/vnsRjkRw+eVXyFikkM0j4PHCbSdr1iQP5FA43HSY92KddCCz+p4Op/PzcwKYzwwN4fDRIzg7OiLdVgZQlTrb3hNKfhj0tLU04/w9u3HpJRcJAA0EaRxlVzDHQInJBoMTBhFMGvW3Dic2Dwwoaf/Fz+7CJZdcjLV9fRLAp1unO+DDxMSYbgXPi0xf0zpoF8OJ4+N2euU4zlb/AweexbPPHUKtRj0qH7xkVzicGpMjJ06bFte6A26HG062sSsNqkl/DvUyWprCCDhtCDuBrT3d2NTTiXIyAVulCKethnIhj1wmKYMxSjqQHeeVW3gJ9VIB4WAAxVxe7GFSYJ1sq7c7kMgVABof9PShpasLLq8PmWxOjtwCw30BnBwcwkwyJdOqPZddjoVMDkeHhrF593moOVyYW0yI/RwKk7ESEFhPKQtjyEYjBJPABkN+Ja90tWVJIBKldlQBI6MjAj0mJyfwzMFnMTkxhY62NiULSsLFLjKAA6UNSgS8Gi3XBE6C4Sg2btmKts4eLCZTYqzy2TByGEzyjFGK2pf16Djw3BO/xWtecSGuueYatdW/6nXvQMDjwa0/+Nx/C26++uIrseaCXStg5cff8W58+Ctf+D1g1QLx7vrqzbju7df/XwGr+39zD545efy//ezf/MfX8bJ/fOsLPuvK8y7ErssvXDmfX9z0XXR3d6GrpxOf+NIXUfd6Vn73tQ/+B/y2MrC8hJaAA5t627D27S9k277ruuuQjkSkg3qu/MALWK0NRiiTTP6cL47fG67/J3zv5n9fAT2ffvYs1vdvx5GDv5IUAlnAbNWk5ADn1C23fGtFS/ZLX7kLt3zr02hrC+t4ljkXdVMJoN75k7vwyFPPYWYmiX27+v6PwOq5jOD/urSfey3zcxUkl9I4dPgoTp8eRHt7l5GRUEsedceccKKKXDqBQnoJtkoB+dS8GKEdTVFs7V8Pe6WAsM+LbCqFoNeLUMCvNb5UIPNyCX1bt4Fe88VUCtlMBoVcBkE/teicYoWQXaX1VfZ0dvzgtjsRa+/Chq074AlFkcjkEI41wxuIol53IZctIp1Jo1guwOmo4cypw+jrbEFfWxTNQQ+CDsBnq8HHZ79S1bM8n8xIEzlXt6OnfxN2nH8+pgNNKJLpUiopwU8m0/D7QypCREIxHDl8DL/59T1iszEx5PpN6ZJyw3SGay/BgOGxCTEb2TrIF9vwyQ4qUcdayaBNOr3U0KMOLZN4tRIvGyCWSSjXBs6NxNKidLqNl1EdS4kkRsbGMTE1LaDL6HKyhZxPtl1/wwSc6wv3TK71/J7dAyzKVWsEOAyowbvKrgbmvHxfwO9T+/b83KxYmkQaaVpIAIsg8GWXXaq1l3shQYV4NKI1ijpzRkvV7NtMerknW8aRNOGz9DjF+GKxzdLwtDukjfj4E4+pxZKGXbFoTNfAAhILFcTRqPEooNjjFXArwLEBKkqBvcFsJbDmtLGgZdr5CRqwEEk2liQF7BCgTNYZmZk8FoEPST00jBXZds3veZ4EYzkW0pqtGj1JUws2QDHXc94rMfQs4EVt3LWGYRfBbMPw5L0loMaYhwCcxeoiAGMBUfwMGtJwTy7RFb5a0b2xAFEDoBK0NuCwaem3wM5G6NRY0y19V9MWa95jzoXdDhYQ2AiNTMuQYieFUPy2MaYCIupV5HMs/nHfMprhLLoSpOM1kW1JQN7uNKxVDlI+V0VrawdQd+hZYYfP8DCZh2WsWdsn2Qdj3uUzMgBOL+YXFiV9RCDP47Fj544tMkwimMfrYFxhOiyMPAafI2pJGqkNow/Ly22KN+PgwYOKJygFQBCEf8+5urA4LemLUonu8HyG6ipWsKWfUiGaQwTnxSZWWGnum1FahsNOg7ySGPKhSFDGPwRWuMczHnS5fbCR2VwxQKvRRjXsX2nnOoxZFf+G403QTf5ckq0w77eAcuu+8dw5vwzD2yPwz2IkEzDjsbinG71R6vzSoC6sv2HMwFi1qalZ18iLqpQ4z0yBJcU1uEDd56KKg2QOSgnJ48S9990npurI6KjWK+qrM36lhMbBAwfQ2tZq2LS1ulimLGITWBUrW2aCpjDhdhoxWBYr+EDz7/mKxmJau1KptED1HAtxNqcA+VyhJKbsl7/0NYyOjuv+er0EMD3o7uvE6PAwkqkkwuGAWLO8Ry972Uu0/nR3diteY8v5eeedL53NuZk5rbF+r59S81hKTmFmfhAtrVGBYxxT65lkzDs0NKi5wMIYx53nKWYj6vDIbIkFGaPtXavZEArE4A+ETTFCRRvDeCaw7XH7NEcpd8Xrm5+bw//zrr/Hxz/+cRlUUbOdy9r73/cxo5svDdyKiu5cr3g/tK7XWHx3IUDTqa4unDx9Bj/7+S9x4tgphMNNiq2LBc5VB9raOtHW2oZnDz6zws4nwG6Bm+yGYLGAzxK1/VkpY9GD5mG93Z0IhfzKD7Zv3yojLxb6uSZOTVPDmwC4YY7y+jleXOO47nNNtSQu+DBK/5Z62Q1JEs1wdnmUKd1GNmoOy9m8KT42inOT0xMYGx9DOpNEc1sTuns7MD42LFMzat6mkgnNMd4z5oRbNm7CkUNHxBBet24Dtm/dqW43MoWbmtu1RqRSGRTyLHA29OKka81Y3DD2da+4TttYkKNcgsvELaUCbPWK4pLWJpMTcU+kNjk7Ay12Nr05CKxSD53r1MzEOIJcZ/8IufTqIVdHYHUEVkdgdQRWRwCdLTvqF56/F82RGII+P2x0XK6UTDVYemHUuqIzT126kWz/Jxsyl80YYJVsDgF+MbmbkrlIgDKdTIpFwqSLpkBiczBYENCkxisBSAyJqKFZKJewXCzC7vYiFGtGIBxBrlyTjqaHrdzMNOUIUGq0phpWCGNeAbZsBSS7ikEDaS42mwIdBm433/wttRYyCFNrmcOJy6+6Au++4d149NGHkUomTRLr5fUbwxlW0D/z+c9hdHwMey/ch70X7FNQzFaUkC+E1GKSnAbjdMnAhQZcNF1w2uHz0sHWDb/PAy9bAqlDZnegtaMD45OTePLAATx76BCOnzgsg4ig3ys2EtvG2N66ft1GtXy3t1NjiiLybH0tKECiwQxZBtSUZcsyj/+iKy/HcjolR26jP0VQ1CRr9ZoBmXlN/DsG8wZYNUkpA3eHwyP23czsHH75i19J/5OJF9lsrLSTPTo0MooxamVRC7Zsg9duTEwIYNg8LgRaI5ieGcf2jevhKRfhyqRwzb59aPK4MTl0Fi7n/2bvPaMsu6qr0XlzTnXvrZyruqu7OrfU6iCp1UgomGSMTBbYBvlhwMYPPmxsYYYQGAy2MPBhsE0UskkSRgiQhHLOUudU3dWVc9Wtm3N6Y659dlW17O/9ebx/dXvUqOobzj1nn332WWuuueY0I9QUBqwmLFPwnuNkron2I0Ehc60k4CsF72WOMGql6YDZhny1hly1DqfXj+aOTnT3bxDX3PmFBQmQ6BSazxfx20cfAyUltnA+d3Si7nTjyNAwmrp64A6EhBFtsthFp5IajOFgSJIsgs1MOKyWupiKeWjIUa/J80yYqNnENj6ONyUvHnn4Ybz04kuiqcgEhoEkWREEYhhYZhmQFgvwetzCchPzhBrQEI5gz979MsfZMpzKZqW9mvq1BFdEd89gYQkTB2acP/UyLOUpYVGu1eukJipb3GmkQO3ftYxVLms0VSLwqHVDtYGT1iz97ne/i5tuumlFO1S///+kscokUeuH8rvpnsu2MIKVa7/7wk9+g753v+lixurgduy+7uoV8PSeL31FwJmB7dvwjR/diarHvfLaP33iVoTJDkvEYc6lsa2vB5d+5q8v2t4n3vUeLNmt/6/Ht5Zpqo269LHrBJlg6Ne+9jW8/4N/hzu/9/eS9BOoJVB6+z9/A9t37ENj2HbR9+hx/8UvfoFvfvObYvy1drtrbymasbq4lMKP/vP7F4HRerypO3vbbbfJx3hOyMKlzutaYPXosZgw9MkUYoJNtjvlOaQjoK4YgE6bBWzetLOlt1ZFPrmMciYJa60Mv9OG9sYGlLJplHMZhHweeX+1lEdjJCwaw65AkFRrVKR9PylyHBs39pJCKIZ/yrREenqRpgyLx4fW3l6EOnuRKpVx6vgJDI+OYeOGQXb9w2Jma7sFVRPdkQmyLgGVIhr9boRdDrjqdbhqdYRcXmHtjE3NYDGTRpoAmNuNjZfsRrSjHTNOF5L5EnweHwKeAMZGxmC3uhHwhpDJ5PH008/hyaeegzdAllxZwBMCKQZVUdao2bkFcWUm2030MsmMt9uke4DXLtdGPk8A8cDlB+S+xXXU4yMgSmMexRJk26YCXJVEjhTHyCKkVibUGkt2D8/T+Pi4FK24dmiXZs18U8CMSu3E0Z49AGTqoC5a2i6vV4xACD4ShKEecSaRgJm6cwRbqBHN+yKLimYL8izC+bzYONAv5hxcx3r7utDe3opoUxQ9vd2ocH2l3q7bqeRpZmYMYy2ue7y3EhTLC+tVDL1sNiwszCCZot60XQBgpfsdEyBIt+iS2cr94PiwWMWHZhrxPWKOQ3kUFuGqCmzlfUwKrITHheFK8M+wwzTAMm28pNFKzRJU1V3RBzAkWBWQquIKxfjS2+eYcg5qIyvNCGP8wc8Q4CX7SUxSDJ3U14aEWlJAZAhobmTIDOhWZL6uHONrAlRo9rPWS13b3q9ZjaKpuCIpoOMYBe6rB8E8Hp+SIdAMVO18rv7PIoJF2GUEZbTOJ9cDzimyqQlMqoJEXtjG8jkzwUmOF5mmSjOYBUSeJ2olkunItlkC6AReCWgTANUAl5wrI5bjnq6VMVDnVM1tLT0hIB71Ql0eWfPVvqUFOOH+8MH953wnaMXPKjBIaa/ymAmo8nOM38RHVRzPlSkcXyfQTo1HSlIJk43u4QYgJ/sn0hhWYWLyfq9aoclSVp1XvOuK2Y+ZDHWCi2a4XV4ZEynUG1IA+lgVo9su+6rOvQJfNZCl2doaPOfn9f7w3FOzkmPPB+MHMoP5Xp4LgplcN7g2SZHW0N0Vg6tcDhOTY0gk4qJXS7kktd+KRcsCDrubpAvJRFkEZXjFNYjfr3U4Cb4TvHbYlAGXsGtXdH6VOZeScKCcglP2k/Gz0+VBIpkW5t8PfvBDPPHkk7Lmcd4AFbR2tEjcT8Czv69XwL8t27diQ28flpaX4OS2TGreSQGgUkG5UJaCnWjdO6wolJIYGz+Nrp42IQ5wLLhes8DEdX12ZkZYvGT6ShFDzKls8HjZleUx5EMUgMpiWyZTRCgYgcfrkbxDfbe6/sRroF6Xbi/Gj4zb/uUb/4wLw+fk3PNx/Q1vxY03vl8ManluqGnLebIcX0IqFZf1tKe3R+QPWKBk+zy7qI4eO4FnnnlBZDTItGZK0t7ehWi0GfMLSzh95oyMHckeVUOfmCxQbrexMSLyKAQnKSnFexDPXXwphmg4ive99ybs27df5iAlA5548hGcPnNCCnyqc68q556xCjtQurq6lB8Gn3d5JHcgiEzpN8a9XGrEC4AsfwfB8Dqm5+bEUI3HMzE9idn5GWRySbh81BHPAqYyfAEyv2sIBf3yvTQv5X52tHcoWRXeM3NFkd7au2c/rj50nRSIW5s7BWROJXJIpVY1VpVsjtLb5jET6Of8572N1wbXJPowMLchIaaQy8j129gQFqY6NV89Hhc6OzvQ2BjF0Lmz4l9Bo07OIc6lYjYDl1nJ3K0/1kdgfQTWR2B9BNZH4Hc+Ats2XVMf6OlHcyQKBzV2GHAS1GE1lpVsw0BHVwoZkDEQocEQ27aptdkQCqK5qUmeF2PealVclMVoge1nRuAJam8JmMrUTpn1VOlKaQby5TJyxRLqVhtcXj8cHp+0ZZus1C2ie6tqe6GOF/U8yZjRAb4KQtiKqG7mDOTFWbcOjI2M495f/lpaThhQ+bx+tLd34MBVV+LaN9yAZ557Gm67U1hTqFbhc1PY3oez54bxtX/536LRc82112LfgQNSYReQuUKzJZMwNnmDJruyWC8rR2FTDXYycCyq1Yr7SQBE7C/sDnj8fvhDQQk+l5YWcPL4YZw7exIz02OILy1KW4wZdIttwu7du4SZEG1sFMJEPpcVl1AmQkwuk3RbDQZx2aWXiqYrWScMFhl4UGNVXJGL5FwyyCwJ2Fdh4moYlzApYHDncLiF0TE+No67f34PXC6fAH9Wi1OE/zn2ZHwtLC8pU6eKBXZwfBWwWrGZYPU7kMsnsXWgFwFzHf5SEYcGt8CUzqCczUrbUNVmRpatn9USXJWSAKsOcx02tvnUyjDJa4q1RSGKCivoZAbDgmINCIQjwlZtam2VoGsptqSYS7WatFmNTk/D6vYi0t4BuDxYTOewXCije9MW1G12LKcymJpbwKmz5+W8EsRmKzkBbLIrvB6nOAzz3Cl9tIwkJExOJienkE1nhDH887t/jkcffUySIhqFqYRKmaioRJvaZhXRBSR7iEYU1FtsaW3Dlq075NjIVKXLOtkBqiWRwMCqIQovdBYuSvks/u0rfykmStRTZXLK9vGBgQEMDQ3h3e9+N1zFGvIOs4B8TL4IdBKcI0hHJ3oGvFFqFedyKxqk3L4GEvm6frzW/ElcaqNRfOpv/1ZYmXwvGTD8/T8Bq4/f/k287pMfXQEGP/OJT2L/pkGEtm1eAU8f/fq3BBR3+7x4/swpFEOBlddu/fBfwVosI8RChNsNn8mM3/v6bSvb+8Itn8ZNv/dG/PW/fP2/HZ9uq+c+rwVWI9FW3PTed8h3aKCZwGV3dze+9a1v4YGHXsXDv/2R6KrxGAmubr/kWjS3duDLn/uLlec53vzMSy+9JGA2v4NyA699aHBaA6t+fxN++cu78OlP/80K+5Wf4fdpQzImxRzPt7zlLWKStRZYveM/npR1R0zsCMSRqe90CoucrHaui4VsFl6HE363G5ZaBamlBYyePY25iTHY6lV4HVaEfS4M9HTB57SKoVWQplJkNcraWYOpVpEiDwts1AVk210mlRATPS6mLLCIyRp33maDwxeA3R9AqlDExMyMMK83bNgMu9kF1CwgWyRXphEV29FzKBUyCDrsCPO64WTPFhF0+5DN5TE+PY2FTAYZixmmgB8b9uxGqKUZiy6XyBd4bC7USjWkYtQtdsPnCYjhyNNPPYeh8yNw0/CQ7Y5ktJCxSFMRspHqdYyOTglbSRzFK3RtVq35Avo5FGjD63zLlkHQtKxYVmweu5PGNspFmduTLgzBlqnVqUzptF6dbutmIsjtEdwggDQ9rXQPmaASxOD71bYUSCQAXVmxW8uk9VnM8Ph9K8w3VfBzwcE2zWweVWoF0qmZ9oFiJGZG3WJBuLERG/p74fPYxZmd7dE0fBybGMHmwU1we53CCOQPNRV5f6ALN5NNGRuy5dkuy/GpK0aWVYAX1X6vQBnVSqvaqwlwqfs5XaB5rAJkitah1ejYcMiaQwSEcinsfmFyzLHlBigrQyabgN0Gk1eYWgqfM5SHWGBaNeNSL2jzKyU7wAfPhTKgWr0a+bcwEkVWhd01fB8XWZqiKJYv743qm/677t6KfJFslKxRfeyGbIDBeJQCoz6nNcW20iCjBtm0xIJoFRvHq+fMWpBVH7kUoVl8ljZdxZjWwKv+nAa3FYCngD1tRKZBQMUkVVq1nHtKTkH9KIarOr8i5UAtTLmXsd1WA8ZKI1edc6W96TYctjm2xtApsq5h3qTb5EUL1/gszznXOD6EmW2MqTAOGXcZ7FfRejU6jkTPkQUHQz9XA4P8vAZpxTyLr5O1ytbskiIFiESFAJ+Kycv9ZEzIAr2SVNCMYWVbxbVN2KbFonJod3mk6KxNfrRMgwY6V4FVdT3zoQsneqz4XMUovrAYwf3n+WTrNxmr1FeWDiCrFYuLMZEYEUDaMCMjM3MtWM34jmzQ0dFRYVPqgrlegwiy8m/GJZwv/D6OuZax4H5x/yUOZAeRFBZWNYJXrx3VYcZxILBOUJrgJdmrXD95nDR1feLxJxWYZrcgEPJhDyVDGhvR3d0lv3lOKb9F41cWpll4FtCMevnGvFascK1BTMZ6FkvL02ho8MvatBSjCW1NdK25P8wrBKhm8ZXazpWa7Bu7kFxOlwCtvEfRuIp6wrlcWSQoKDfBYyWzW+kVq645XQDI5grgD9fqn/znHRIX3/b5rwoQS+MpEjKUrIVJihSTk+OYnp6Ex+PElQevQCgUkPPCYyTbfnk5hVOnzuLc0DA2btgsAKLXE4TD6cbk1IyYlbGgXizllAwKGdemKiLREFweduERbDbLusr50tLUgqnJGSSX47jiwEFcsvtS6Zh75fBLIqMxvzAjc43MUY4tWc6UQmsIBHH9ddcJ0E1QkoE9CRjMEfi1LKqauZZXlaEjZYYmp2cwNzcPrz8gOr/TM9M4cuIIpmbGYHZUEQi54A864XBS25nSO8oIjcAy4XjmTxyzIE2tSlXEFuKoVurYf9lV2Lp5Bxx2D4K+MDKZAuLLKSFwkLFKsoNel8h8zxXyIvVG4zVew9ItQWkIkllK+RVgNRIMIZWOC9jKAk1TU0S6zGjkRRNi8ajIZYX44+BBU77gd55Jr29wfQTWR2B9BNZHYH0EALz+qnfXo4EQWqJNMJHtwSSLgCCdGEt0kVfVPYKmzEzYDse/s+kUKqWCtKK3NjejpblZbnhOh01a1xmAMQhnMMJWEqV1xkSGbESmMzUBVUVX0lwXUDVP0JLJGYFUqx3lGpSzspPOlmIzBLu0vqhWMGEOiXcSg0OyYKiXphIB1Y5CZs4cXn31CF555VWpYodCDVLtPXTdtYi0NeOZ555BrVjC1Ng4SvkCmiJRhBvCOH7yJJ5+/ln4Qw244qqD2LJ9u7Qm5rJ5lAsl+NxemNmixwCUWlXU5mJLfK0iel/KlogBnmIzkbHINlqH2y2mVQQaqSlVyqeRSSwhl0libnoK54bOY3xsBtPTswhHIujq7sSePZdiw8YN0mZHBg4ZGWQt8Fi7OjuwceNG0RciK5QtPzQg4zligpNazhqaRCqBEpMPI6oQ/b1SWVipDOJHxsbxyKOPI53Ki8YqW6WoRcbU9vTZCyhSpB91uGCHvU4HajMqZAEQ2HYAHp8d7dEgwnYLOj1uXNbZjeTUpIA9DLDH5mcxE1sQMf72oB9OUxUOBmWoCrBqJrhaqyjDGTK1aiaUzTYBWKns2tLZiYbmZri9HgGZyMqpslWpkBc2McFXEBDxB1CxOjG+sAirL4jm7j5ULTYkMjmMT8/h5SNHBQhlAL537z709vbJWsCWQjNKcDhtwthj0M9gjG1jQ+fOSRWeDNZf/OIePPP0M9JOTGaAJHESpq4+BGAhWF8niGpCsCEs7VDtnd3IUtdL3LSVOZeAFGuAVc4Z43KR62Z5YRq/vff7mJ8dFyYqGSjnz5+XVvQ3X3kNrtt1GX788H0oOC246qqrRP81XLHjkRMvrryfzEw+mMjd9nd/h1QyhX/6+tf+2+tMTt5+4zvw6/t/JcH5Zz/9aezetg1vede7xFSJ2njcPsE/Pm48dC1Ojw3jzNgo3vX66/G+a38PP3v4Qdz5yAMI+fy45Y8+CLvJjH++68cYn5/FW644iJt//21YTsQFYKmYgC98/7sYGhvFG153LQ5ecgXKiTRaPJwjIVSSCbw4OYzP/9d/IOT14Zab/hjFSgU/ffRhnBwd/m/7z33aMLAL05PDyOXSeNPvfxD9G3firh9/FTPTI+jp24r29g14+sl7BIDmOGYLbjzx6N3CGCXLgzIAt37xDpmzI8On8f1/+wJ27twpY6vHfcfuAzh2WGm7/k+P/g0DGD4/hK1btuM73/lPnB8exsc+9kG5bj9z61fg80fxt3/9AWzfvk22y6SEYPih1/0+nnj83os1Zb/6ixVDHHXNlkQ/mcBqsKEBtUoF6UQCTjJ37HY4LGbE5+cwfv4siukkmoIBFFmMKefRGm1AIR2XIkZLY0QARr/XjWgkCIed2slqJvOaKuayqJZLyGfIUrJKyy4TU+pPs6BSIGhgMiOTLyKVz6G1owORaAvKBXYqeAUkzFVywlo1mStSJHCZTfAzgSNZMV+G1+VFOpXF+OwsFnNZ5Fm4aQyjf/cuuBtCmLNakCtXEXD6YK6ZEZuPYW5mEc3RVszNLOHwkRMYnZiEw+NFngAKNcINAxlh5OcLGLkwIWCKxUzASBlxUb+PoB+BVb4vGo1gcHCzyAAQECY4wSoVdbClC0IkA2jokVVgiI3JrwKb+HkFlK6ievo1niueW4IEih2YMbQGDTYhmVEifaq0xnlP5L1EmH7iVs6qXA3Wugkuq4NaIaJxTZYrC5ZsFnV43Gjr7EJnZzvCQa8w7p1OGnji3xBEAAAgAElEQVQB8dQyOjrbMXTuDDLZpCTuNLJhIWnb1q3SrcFBcTtchuZuRpJsl8sh7uMsxOkWdSm0grIFZEXRkIYgrgNZasdSQ9oAP8g2IujKzxH84PPsaiFHjBqWEg8YDvfa4ElphqrWblFPXKWsqstLWusNHViDYarYqOo7tOargJRmJa2jujO0xqrajFI7UG3/qttFSWqo1v2L020N+sjnBNxcbQdXrD5lyqRfFw95YZGvMjkJshKcWTGZMubm/wSqrn4/tWrVfhIk4fzSrETuh4DQLGob4OFaDdf/CYCV9nnDkGvtWrUWtOPzLDRo8E2MXyj/YbSOa6BWm3xpMFizMvW2RPfeAKCVPqbS1eWD6z1f02CWMplTr2vQVV1bCsDi92u5BQ0UcjssWhBY1d03BArr9QqcLl7Lag7pbegiJ/ePzwnDlTr7BhNUa+HqNn4FkCsNdtGyFy1Kw/SJnVbs0BHwl0AjgSAF3OpzpLuoNKDM9ZIyH/xurW/JdYdsYlVsUcUaZRTGeWmwp4WhQCBUva6B3XhiGS+++CLe/OY3r6w5epz13NBjqdjCSh9Wg7/cltLtzSs5L0O6Q+vHKskDxQZQxQBl4CW/paiizg87KM6cGRI/AZoXUWO1uaVJQFzGTMpgqmyYcimHeo6jLjyLLMlKkWbFvAHVWhGlUlqKOuywWlqOoVahDq9DiiAEUVW8RXkFZc5FRrySBnBIAYe1E8rCcL9LBUqC8LwzWdDXZUVMlBhDks1NV3qebzLuGRfyhwBuKETDLxIglnF26BwOHz6CpqYmWaE8XjeaW6ISf7e1twpbcvj8edkW2dlk+i7Hkjhx4jQuv/wqTIxPie44mbFkrDLfkXXeRD1hM6wOMxwuG5qao/D63SiX8wKix5eXJQcL+oOYn1tAcjmJDX0bsXHDJikiHD9xDKnssngBVOs1+Px+ubfxWiazOJfJCKh6zdVXS2u+kF7SKckPSrk8XDRYlMJXWc2Tah0FmsblCwJ0ZrJZnD57BqOTo6LV7PRZ4PSYYbXXYLVV4XBahLlLKTiReTFZJCdcjsclxqWO7MzUPIqFKvbvuQo7tuxCe1s3lpeSYuqVTGSQTlLnmUVR6rRWpOjA8aQkBvMkEh/i8YTEH9xfekRwbrD4y3lEjdVEIiZjEAoFha1KOS9eZ9yHZ599FvML87jkkt1oCodgY57xf4zc1l9YH4H1EVgfgfURWB+B/w8j8I4/+HDdY3MgHAiJy4doMJEtQSMJw+mXARUTcDqiU5uNGm68uWXpwuh0CrAaYYJPWQAH9d9U25louBlJhhDzjMSlJsVkslUVX4ShMJ2e+ZuAat1sRZm6cNW6uGw6nB5JliQ4l6CKwS2DPq3pppIcyhAovVXDGdpkQj6bx+zsHH76059JUkUA7k1vfrMAqxPzM0ikUlien8ejDzyAZCwuN3EKvtMgYGp2BpfsvQw7LrkE0eYmARjZ2mKqmYS1US1VYDVZhJVbFBCNbB+Cc1WwsdMsRkQq4WYSXGDQJ4mf0vZqCPngtAIeuwVelwO5dFJaXaenZnH02EkJBpgo7Nm7B4dedwgOl0OCQbao0kgiHG7A4JZBAbBPnjwubFIG1dRwCgUDwkRKxZLCOlKsBoKWSmNK5BhEd6oGny8k7cULizGcOXse54YuCLhKhgLBiFQ6hwujkzDbLRLMechkrTPpV8zLEsoomSvo6WkT0xwCq1tbmrEpHMbS6Ciaw2GZT8fPncXI1ASaGiPYvqEXDlThoBwAx6teEWAVNJKgRqGJ5mUmlE1krSrmau/AAILRqMhHkDXAVv0KJRJKbP+zSIt9mQAF3X6dHszEE/BFm+FpiMDi8iCeLWDowiiOnzqD7t4+YSiQodbS2moYsTCZKMp4jo+NSoJAUzG6g587d07mPBkE9993P06cOCmteAwoFQPLaOWXVleVgDFAJRhfLFfQ2taOTYNbEQiGEE+mVxzDmUaRRaXOiUrgybJT7DBjXhtSe4mlWYyeOwqX3YTNff2oppLojkTgNpvhtjowPjONuVgMYX8I5qoJeUsdNb8T7pAPA9sG4WsgY8KGIuUJLFbEl9M4fuo0csUi+vsG0BBuxIaNfQKq0MyD1xnnsrlWE0kN6mXNzMyjrbEV/R19cJpNcFpqsFlMyGbSAtJX61UkEyl0dLTLOsAWsZnZWWmPE5OS5TgawmFhFrDtlC12LDTQjGwxlcf5cyOopjPw1gF7qUxhYLQ3N8qcr9vNODs1iSeOvorpdBq3/MOXcN8jj2B0bBIN0U60tvTBZibQU5QCBAtEF4ElRrLIID62NIO52TGcH3oVJqTESZZGdV//+tfxk5/9Ch/40C0y/ixm8LppCHlx+uRRYZ509WxEJBIRoIwso9aWJtH14tpElsjC3Jwk3XyNUh3hSIMUhk6dGUIqVUBTS4vo0z337HOYnR1HPD6P1tZ2bN26Aw/99kfo6moTmQfKDXz5y1/Hn//lFwXAEiC6wsSDLBdlvELmKpl6FUp6cJ5UlW7p9Ngosoll2GhCWC2jWsgjuTSHgNsOO/VNbWRCOlCrlGG309DGg67ONpEwKWQyqJaKSCwtirkcjeX4Xh4L7w9sqSVYkCdgVGNRrIhyvYb+jQMoVeqYnFpEpKkVja0tqJgqyJdZEOLyWIKtXoOjBjiqgLNugcPqxPJyApOLS4iRSeV2w9veiq5tW2ByObHE9gSrHV6nF5nlNJ5/5kUsLybQ3NiKVDKH4Qvjos/d1dePxdgyUmzfNdoJee7jy0kxuOK6xSKHAk2oIamAVQLUfF9vb4+4o1NfkIwmaW+vV+V88qG1PKnlpoAOBVisbRPWkgEaZNKMMcVYVTq1/E4NsvL6EJAlnVVgK9lyRkuGYndRA7fIGzGcVjvsJrKLAScBVjLei2UUq1WRQWjv7pKCS8BLmQcW1hwINQTE7dvn9+DBh+6XDolt27eIuzgBcxbrRi+MyDmNNkSEqUwjmWKe9xg3TBYTbHR5tnAclwXM4rGxCMTj4d+MBfg3rxHe03TrtQCnoktLRV6269IohbqBCigie5BFKsodCDfTkFtQuq8G3Ck49RoKqqCryiyIBU1Z87UBkYBSCnTUz2vQaiU8MnRPlemVYr7KmmvoaL4GV11lzgqrTrXka8B8FeBUYKu0gytISh7axEvmjjCblZyEYtmttnivZauurlUqtiF7l/duDQLq4yDIpoFVgkwaPNQApt6OAvlU2z+LeJyPul19LftV74MCko2uIuN8KHBtVW+WbEO5lgywWd3rVgsLeluzs7MyX1ig0IUJPXYa2FTgJJmEZMKq1vq1gLEGozUouZahyw4MDZ7SXDRfILuV50GB0NyeBnU1Q1jJJKnxei2wqt+vAUjul2bWarBYH6sC2dW1L8x4A4CW824UW/TfvLezzZ5zi2xKvp/XvTbF0+eMAJ4aU2P+iH9BXfaT85mSXGyFZzH5sccew1vf+tYVHUkWd7n/vB/psdQFH32eVyWgyIJVGpWVsmFGZxyLkmbQMbsRi4hkhTLt0rIcvI8z7iG7V2QdKmWR8qC+pcTo4tyuNP2VTq7DAKhVDL+2ECDjIseprg9mA3UoRisLC5lcVvIKAqO8z9Egivd2XkME8hjTM8YSxrHJAPFFK1kZj4mmqlRO6rLOMUahzjbBeNkPdbUqfW4W5W2UObEJAEqJhlQyjaGhczh+8pRo2pLlz30d3LIZV199FbZt2yr/J9D38isvS65BWahgkK73JszPLWLXrj2YmpzF2TPnhDDB+C+RzmBxOSbsVBYEHG6bdBU4nJSssIoESyKxLF1TJIhQRqExGhUzPconoKauyVwhI2xNMjR5LyOgrRnfNNZNxnnvyeHA/v24dPcl8JPBTJCf4CQ9K2jTJmx+o5jFbg/J+yiXZUEsHsfxE8cxPj0Oj88Bh8cswKrJQiIJCxxWjI5eECk4WR859iYlW8F7GedCJpmH0+HDpTv3o6ejD52dfUgsZ1Ap1ZFIZJFK8hh5m7ehVKFmcw6ZTFr8Buhv0d7RgYnxCRknAYJZfCyQ4JKTKRkJBbEcWxBtWcootLQ0S5wrRSGTCQ8++CCmZ2Zw4MA+tETDcCuMff2xPgLrI7A+AusjsD4Cv/sR+KP3fLzusTvhZIXX0CiTSjB1yBiYM4g3WsepeRSPLSHg80lCxYp3NBxBS3MTvGQQUNy9WlFBIJkB1Nkha4SBuU6QGDBaTIwLBOJjaMNGqgwrpDYrrHanmKNQJJ9Jo81BYNUtmoLSvieZkKrsM1hivEd3TLI12TqjGQnaxIJtLmw5/PGPf4zYUgzBYAg3vv3tuGTfXjzzykvo6OxAMhbDXT+8E+OjY4a5gALQ4qkk3v6ed2Fg8yDMdruAwGxtEX2nmgmlXFHauFwut1RaxfCLQFS9Civ3zWhmJGGD1eS6ySpML9F0Y6JGMLFaRMjrgt/tQKVIY6eMuJSyQj4yOoLJqUk0t7Zg3+X70dnTJWC32WbF1My0aCdt3rJZ2lxOnToh+8KQgVV1EXC3WJBdjotmrgDm/Ecwe4VlpQIory8oAWs+X8JyIo0Lw6N4/rmXhbVKbbypqXksLC3D5nGikMvDa3UJg4qsKe4L9XLL5gq2b92IUmoJEYcFOzo70GS1IDM3CzKiyXwaZvvU4gIagn5s7u2BHRXY61XYyPCtl2ERUFUFy2TCVc02AVaLTA6tDmwY3IJgJIxsPm+wqcsoF/OwECSuVGFxuFBgKybnstONVKkiwCp1Vy3UcizXMD4zh5HxCbR39yCZzKB/wwZEolFJfjgj6bVB8GRpcUla3sleHhkZlVY2guk0rnrwtw9JGz5lAfhDozIGlYp1wrZhtgdSu68u7LlsvoCu7l5s2bZdqvIEksjEpkSAGFcZpnDavVW7xAmwKnA+Qam6zKt6KYvetiZEfE4MHXkZAbsNtmoNDR4vbCarkiGuVjE5NwuH34ddV+xFU08HsrUillLLsNgtYr5GoK8u7doVJDN5pOj2Xipj+87tAqqy7dDhIPuAOspl2E02VIoVpOjansqhWqxKYOt1WaSlPJfJyvHTKICJFIN+6oHyN9ktC4uLsp4QkCb4z7nLYFy1PVrR3t2L2VgSczPz8JDFlExhcXwcQbsdPpcDjU1RWL0uvHjyOB575WVEe3pw2+1fxbOHj2J4dBrFMuC0eakKJw7rK3mgEUIrjEa3Pio2Dsf34QfuxMf+/D3S0k/HarJy/+J/3Y7O7n4Ze7LxCLCztZG6ZFNTkwK8BwMBaRtkotwjrY9R5LNZLC0tCijKNZHMfYL/OvEdvjCCdKYoADbb39miph3C9+3bh2xmCQ3BokgWsMWSsgBXHLwRO3ddvgJkrDCwmMAKwFmUhJPJkpVFjlwetWIBw2fPiOaqtV7H3MQ4IkE/lmamYGO7YcgvxlT1ShnK9odO0Cbs3LkVTrsV89PTcNmtIuHhsVvhol4zW+AJKFBL0Eo2UUmx/yhXQeM5mNDb34+Z+SWcODOMjt5+bBjcDJPdhFQ2KQwkYoZWrnssSFXq8FqdYC1lbjGGeWoLkg0WDKKhpxstmzaiUK8hhhr8wRCcVidGhkbws5/cDb87iEi4EclkDuOTMyKnsX33JZhdXEAskUahTLd5tjYD05Nzwk7if9huqJzsVZssAQ62GhL82bx5k7SwyvkQcI9Lo2J8aWagamNVLD7OddX2qe51BDBeCzCJFI4B4GqAip+VggONs6h/mc8jncoIq5X3G7JlKREiZjdct0sl2MwWeO0uSahN1TpcDpc4anNdYZcH9cgjzU0CUvndHrhppGNne6wHkcYIarUSHn30YaTSSRzYvw9vfOMN0i3BfXrkoYeQTCTR3tKKxkhUCh/ZVAa+gA9Onwvhxoj8zbne3dUl+53JZOW+tLwcQ0NDSNi+ivkmSqWStWrWorSdl2h+QwauukeLpquZmu28+yvTJw2oSZHKZLB/DZRpFWwy4h/DfEibamowUINZjDcUkqVZxIaUAAuaBI8MQyi13tIESoNZ/z2+EuKsyCERsFOO42sfCoxSbEORKDDWG4LMlIYRIIldIiKHpJiOyrlcgdDqXqF+1HEYADEDF3a6GOxlDVhye9wHNV6Kiafb6XXL/GvBWumMFsdtBQZqVupaIFaDtWsLUfo5zSpWF8XFoMTaOb8CbJvNUojkusfiGbfJua7GUUllKB1egnaroO3K+dMFeIPpupYNq8FXMsu5be4juwBiy4soFAgs0sTOotr+DccupYGq5hivV906vxYwXR1LJUvBdYDgnQJRFaCuAUCtqcrnFPtT6TDL8BhzRTOa+cU8DOrHMiaQmFhOiFEEEIavXmP4tzpHwsQ2QG5hAfI+b6xZL7zwAq644oqLWLt8P4FVLV2gz4s+n5pxryU9BLCnO7oR26v3qe4ZOQaaI4pHgpI44tpC1ijjSE5xxtFc36QrgN1DLNYaYyuyGyRGGExeLUWwet2sLZZoYFX6lAwWblXWPq4Vcg1QQsVo3xetWgFW1fpOQFTAbJnjApHKnOA4yvkRIJVrbXGlo4DXCdn3Clw3i8GXOjdVKfQyz0gT/EyShXpBusgYc/b09aK1rVUkAJwuB66++pAYc8ncslrwwgvPYeTCqAC9BFa5D6ViFY3RZhRLVQydPY/Tp89iYXEZS/EEFmNLcHmccHkdYkpmc5hhsZuRziQQW14QvWCyT500y7U50N/bJ+vL1MQUluaXJPZg7kODSTJoqddKcJjxgLDAvV4phk5OTEgc29fTi/bWVvR2dYu8DDtdauWKmBGLIXGtKmPBfIlrIqXaFmMx6daaWZiG22tDvpRGMOKB28PYMQWny4qzZ09JPMRxoKwN11ieF6fHjYmJKbgdXoQbmrBl407pNPF6QggFomIkF0+kkUpk5N783AtP4vkXnpQCIGNCXpPUSKXmM5/jfDyw/xBu+L23ihQAOya5zkZDISwuzIrWMkFVaqwqGRvK/lhw5OhRLMVi6OvrgctmEXPddWD1d48lrG9xfQTWR2B9BNZHAMCf3PTxesjrRzlXUBqrtbroT7JNmkmnBF4MDqtVAZXGRi6ILk+4ISjGJxv7+9HW2iqMVrIZEvGYmFtJNZ9JaJmthMqMQFIFiUIIrpqVvip1j0RurwC72yV6qpQASFPgn60l1Fi1s5JLBg23yYBQCbsrl2MmK2RjWKVdVSXNik3EIFAl0lYcPXoUjz/+OPr6+vGmt7wZrZ2dePn4MTQ2N8Ftt+G3v/oNjr16WIIN6vgsx5eRzmbx3j9+P3o3bBCmaV3MT+rw+wIoFkqS6NokwWELC9mWzAkrBmtVAasiekBn4zrg84cEgCULySr6mWnRFw35XCjn0qKLSHZSS1OzJNrUYZqZn5XfTW0tGNy+FQ6XE8s0qiqX0dndhY6uToPfoxKyobNDApzSmZfC9bl4TFo6FWtDkQ5kzI1EjsEL3X/tDjqk0lCMzs3AHd//T9GvqpRrOH1mRLnbumzC2HXRmKamjDzYamMy12GyV7Ftcz/K6WW0+FzY0toCRy4NSz6nNGxrVWQpOM/2MxPQ4FFakGSq6h9zvSyAM8FBaToVBqoFBerZenzoHdgsLNEE3cZL1EKroZzPMZqTZNPh8qJUh7QOl8j4sjrgCDbA6QsIi5VgK9lvS/GUgPbxRAr9GzYi2tSMVCYtbW3+oA9nzpxCJBxBY7RRifdPTMj8DfoCoplIAO706dPw+/wIUNvLRaMP1erHpIsJmThmcx9MJjEB6O7pFYCe+Te/l4UCtlox4VVybwaYY7BVVSqsfiSZhkWAzGo+hajfjYjXiVxsDmJFw5YuixVOYRhbkC+VMb+8hEBjBJdcsRfRrlYsZ5MYmx5HppBDNNIIq80pEhBWmwtLiSROnz2PhdgSrrjygDjNMxGk26/dRt25AsKBBqGWZ5I55NIFVEvU9UyjXisiGPDIdcOWPIL6ZM6J6QeNx3J5ZRog5mlFPPfc81K0UOYoSsuP12dbexfGZuaFttsejqCWyWB+dAwd4TBMlTKcHif8kRCeO3oEzxw5gsuvvx43fegjuP+xJzC3lITF7ILV4kK9QgDBppjiBgqwVjtOklWas8lrdQyfO4If/eDzK/eCd970SWzbdQAOB/etKpInG2iWlsthYXFe2C40LeMWmFRzXotOb1MTpqcmcf/99+GZZ54R9iPXTc1W5LHy2qFVm8dHsIFu4FbRvqUWHXVd0+k4/vPOr2Bq8oLsz/U3vBNvesv7JLHQ2mNcj7kt/p9t7Exquc6RyeFxkB2Swtz0tDBWHQS7alXE5ubQ3daCpdkZVIpZKf5wnbJZzGhvaYHVVkdXdzO2bNmIxPISzp48idZoFEGvCx4CFHTLprxLPidSA8x3yZCVApo4MCsH9s7ubszML2JodBLNnZ1o7+mWAlq2kIHVwfZsE2yczpwbFcBhYstlEZNzC1IEydOQh9cdix19fUiXioiXi/D6/SgXKzh74ix+c+9v0N7ahUhDE5LJrGg/p3NFdPb2IpHJSOcA12qeFyb2J0+el+NUWpwsJiiNVD2GXIx4DgYGNqK5uUkSMbIoRcvWpsAvpV1JBhvNcggqs0VYpfEXg2yKIb0WkOLfAuAare98vwZ2NMikmWJk4c8tzWNkZESKEdV6BRZ+DdmYvBdWTDDJ/jiEgajlc2wuN+weD0qlCrx2p1yrPppsWU1iOJXOpDA0dFpYQF1d7Th45RW44brrcOzYUdx5xx2YnppCS2MTWptbpHDGnzA1mcsFhJsj2Dy4GT6/V2RA2CJ76vQpHDl8WLT3aCI0MLBBTF0i0YjIoxAE0mw7Jrhcp03UwjaRfUf/QrN0rFDPXVr4NZgoc1vrtK4CTGsBGbHUIWjC9tU1juBaR5Xv1dqvq+xBlUgL8CuAi0B6CvQ0gCQN6r02KNSgnmYsa3BVA2cKUFesTQIaaiVXILMC9lR3CJcbGt3QCEwYsnruCCNQsfio4yhxEseETFC6ext63eq4FGAibbNrpADWvqbBTX3sav7axURUv++1DFc9X/WxamBWA3x6TGTbIneg5vlr2Zmavc3fLBrxXq3BTwWkqodmjCoGqALweE3xoZmWMg5GAXgtw1SPAeMbMmK57pDFGYstIp1JGsziVUMwDebKPdS4BkXOQFiQCoRbK9Ogv5dxpAaeNQCr92+VZariWg2qahBTg5p8P1l4HH/FyFTHpPdDs4fFWMtuF8khHg/fr1mHWppAjbdae2iM19HRIfeNZDJp6Bur/dXrjx4nzTbm5/T3qvOsNDxVZ4xet1bXLwVgK9CRRV25X9msyJEVS/kRApwi61CTwhqvRYJhCrDURQQFGPM4CT7rOaCKE+oerNZR49o0ImbeV0X32VyX72GRqZDPKdbsGg1ePVY8nkK+qIysDIklroUsatJ3waCsqmKrUQRR9241XtS/FbmOak0MsCampjAzNSugILuV2No/uJVM/8vQ3deDl19+Cb998AF0dXXgIx/5ELq7O5HL5zA8fB6jo2MSN3s9PomPGVPTqCkYCGFmdh6HDx/F6TPnsLi8LEaFNLYlmEpRF+qVRpoaMDUzgUQyJvtLoJAFfmGBZrJiyJtJZVAuVaRdn9dZR2cr5hbm5TDJGuYYqMJdWTThpycnkYwnZe1pb23Drm07sXvnLlmHJfjUhQcZIJIBVDGA3XxjE5O4MHIB8UwcwQYv4qlFBMNueHw2ZHNx2B1mTE6OIRppECCUeVGtUpf9dHk9wvYNBcIIBxrR170ZTZFWoG5DX89GVKtmJOIZ6QL6/g/+FU88+SAGBwdFjomsVd3Rwd9cSzh/WLT+yj9/D16PF7WKikGY58zOTIrxLOPPzZs3ipSdFBlsyqRS9NZNdWSTcXjFKHH9sT4C6yOwPgLrI7A+Av8/jMCf3PQX9aZgVBJyO/XpDEMi0T9lYMtWPjJOazWMjlwQTZ9qqYxIOIT+3h7s3LYdnR0dkjSQCDI/N4NAICA3cd6wxRTKSAqk8UaAVRpuUE/OhHK9Lgy7Cl2iGRQ43KLzQ2mAMtt9yAyysHLpFQ0lzQ4gkKPahRRr1SqsVWW4wWCMlV62KhHYIUOOQTjNYi6//HIcuOIKkR2YWVoUncLO5macPHoMTz3yqCSuV+zfj5GxUSzEFnD5wYNo7+7mF4geJtuimKTQ/4JtmZQFYGzI41BsWqWvyg5WffOWIJcVfDqVlitwUGyfGkfZFFxmwO+yokTxdYrKU2ePbqFOpzB9U9kMMoW8jA3BCo6hmEjRVX1wM1rbWxFLJLC4uCiBBAEBjj+DbtnJUlbAIAG6DNcvsl75PgkqnS6EQhFp7U2ls3C6vAJa/PKXv8GFC6NYWozj/PlJuDxuMUrh/lvrFmrtizYTk1yOucttRntzBI5aEb2NDdjQFEY9EUOA7BzDqdnqdorRCoNkupezRVmYqgKwkumrgFWe/0rdDIvThaKonlrgjzaJxirPZTyVENMTsqAoBVCmlpLFAqfbjarJijyNYJgION0oke3h9cPq9qFOXVUyGpxONLW2IUPnXbbncf8I8JERUi7ixZdfxDVXXyluxGfODEvixiDe43RjZmZGjKuGhs4Kk8DldMt84/lSWmdMtsgapeiCasFkwNvZ1YPO7h6UylX5XiZTBF1r1GBdc12rpGf1R5jNNCax2pHPJFHNpUFOt99hht8GWMpFWCtVTMzO4OjIObmGB1o6RR+3c0M3dl++F3WXBafOncbo5BjiyQReeuWImJX19Q+gf+Nm1EwWvPTqEQlA3/u+m9DU0ihO7vV6Sc5tJpEU4JDU8kwqh3ymiEqJjq9pYQAwoSWjhO2BDGxtFpUYdnf3Ip1Iibsv/89rMBlP4diJY7jvoftlvg70DkgSwmQkW6RDuQ0havJWlAHTyOwophZmsLGlA4f27sfw5AROjo7iTe94B7ZddgAPPv40MoUKrDYvULOiWqrLeSBDWgmN8KFBa+OKNIw5BGChlKtSp7YAACAASURBVJ0kuwrcOH/2MC6cP4KWtk5s3XFAQMNDBw8Kg3RubhZ2h02YWNOTU4YuYE2A1abGRpw6eRJf+MIXsDg/JwAOQQXqnHH9pPZZQ0NE2ucJqrNAxDFhgpzLLiG2NImOjl5s33k5wuGoXMO8prXpC9cQdQ0rwElMh+pMBN2qpblShcvhwMLsLE4cPiqt+25KB7Dtke2E5aJIA0QbgrCaqNNZFydjmg+OjJ7FO97xFmza1I+5mSmMnBtC2O9HPp0SLVY3TVBsVjiYbNeqcFjNKHNNonGM0aXgD/hE7oLrc4q6di4P6lYLsiXVrkfHY2Eh0RCFawaN/6psMc9gYn4RZTp/O1ywRaJo2bgRDT09SBMM8NBJ2oS56VmcPnoGp06egalmFiOQeCKDqdl56Xbwh8NSjDPZbHB6FGifTKZxgfqqTPxpVudwSbLLxF6D+gRWe3t70dXViWAwoBiqdsVmtdppLkJpEKUlqgw07JK0KtBMu9yrc6NBHA1Q8TNkOmsmGWci55gGijgvNKAmzDi5f1nQQB3cQkHut5PjY3JOM8tJOMw2uccSRCQbvlCpocgWTotFClEEqYvJLFx2Fzy+gIAnDdGwMJ94r6TER1NTFBv7+3DJ7t148YUX8OADD2B5aQl+sgu9fmEuUX9vw8aNGJkaQzyTRJBzxmKB1+eTe/3ZoTMYHR2RohN1UdkGG2wISKGppaVJroceso5bWxEJN6jvdrBtvyoatQVx3K6JhA67LLjkEZDRwLUUPwydVcU0VEUI3uOZvNutDqULyPjAAOwI8ghTlVsWoFN1yqirX4E4SlqF7EP9W7XJ63ZgrYupATS1dqhX9bWnmXB6yVagqAGuybnR2pSrwCpPGiWTRB9dNEUVK3ItuKq+qo4cdTe1NixBIDFuUsw6KRQJI1K37a4BiHnPM0yp9JjwtxRgqGns9qwA/hoQ1YxIfby6dV4BXUordW37u97ntcCqHoe1xQRuhwUlrvearajHT38338+CJNut+RyZ25rlrEFBnnMxnjJa7Lld/p9rn5ZFUQUSMr+zwliTTibj/Stnz2CH6udfq4mqgVENQirgWZlo8hxpQzbVDm/MijXyBXq81mreatCOrEF2cax9rOqZrj5LQEpLRKjzq0y+2LIuRVoxzVPt7SxMcvu8R2jwiWOpx1rfK9RnFLjP4+H3sttCnVsTXJT5EHapAnwF47xorCDb1KAox0EViZTOv5I2YH5ggpfF6zq1LxUbX9iudhUX8XWuFZr9qwsOWj9Yy4ZxbVZMV2UGVqMUC+/lLOwVCsLM5LniGqw0nFXBi39zrc/nCnK1K/M1dcwizyWFDoOpLmCu0nPWBS7uGzuz2HlGNv4vf/lLJOKUfDFh69btIh124MABYZhmchmkMgn813/9XObce97zLhw8eABz8wsYHh4WLVk1JlYpunNOmE2UpbBL19ORI8fwwksvY3JmXtil/pAfsfiiaucP+RGOBpErppHNZSSHCodD4L21XCxJ/LFr+y4k4gkBnukXwXNCY96TJ09icXFBAEhqaHNNSiZTaGtrw/DwBQFjKTHlsDmwsXcDbr75ZtG+Z/ddletGsQSfx4tsLimAb0MoLOZV8WQKL770Ih554iFEGkNo62pGsUoSwgzyRRoWsiiSQ0dHm+jcFvMl8aEgWE25Io4DGTR+XxgbewcR9EUQbmiGzUyjWCCdzuPRRx/BN//1dnzpS1/Cpz71qYuuFf0fGpP+8Ic/xGc/+1ncfvt3JAarVZSpYkPAj8nJUczMTMmxX375AbjZXVegIVlOuvEY29Psl8Cq365Mh9cf6yOwPgLrI7A+Ausj8DsfgZvf/7F60OVHla2dQt/QJhoqaVwJiAFMjI/i7Jkz0l7S39cj7a5trS2glg8DNjJZCZqJFpLhTEpWCquisi0yMVitZrBHRinqKLE1jJVFlxNOtwcmi1VMf/hD/U5qHRGkcjrdcLrcisMnrUoG00Uz+wiuGh2A/H6CrEyKGYQzqAr4/KKheO21r8e+/fuRLRYxt7QkFV631YbTx47j1edfQG9HO26++QO4cP4cXnjlZbR2dsAXCiCWSCGWTImzO6vFZJGZ6kyMycK1iC4sOXK0I2IoaxGZAgPQqRKDNSFfUKwB6uVZyQCtVeC3W1DJJpBiK0s+I4wwL3/EjKWAZJZsLzv8kbCMUb5SxujUJPo3DaB/YEDabZiM0XOAwaQKPNmaTj3YDCxVGiVk1XlkpdZsQrlKrSkaQ5jFMdXjDUhbPIFVl8uHSKQJC/Mx3P/Agzh+9DQWF1Oi5cjzRWDZVGUNnqwhZXVA05tQwAV7vYRmvwtbe9rQGfKhFFuAz2oWEFaEH+i6W2PLVRlu6nCRaVorCVgjcgAiAqGMvigvT8ZpgexCuxPtvf3wNTQIoyyRSkgyT1dbGoRZyBphSxNZZQTzmUB4fBTyQzydBxxOWF1e0Vmt22iYZEKgIYo83YmZ6LJ1iUG6y4XzoyPiRnrJrl1IpQjMXJCklokfQajDrx4WEwMyBZg4cM4zeCZoQyBFJ1eVal30JoncLS6O4fCrj8u1e+0N78Kl+68XsGj4/En85r/+XQDKq9/wfuzcc428R1iqwnJSv4WlaLagWMjBZ7fAXisBhQxc9QpMxTxCXi8+e8c38bFPfVLYtYcffhI37L0Sg7u3Y8uubfjHf/8mZmIxAYW7OpqkTWtkdFL2LxRuhMXuwPDIOPo2bsCO7YP4xj9+QfZj94G9+MP3vUuOi/pcHocXhWwBmVReftP4xm4FyhUy08sINTSgp7sbwUCDjFcmzeTAKa3YhWJRANRivog/vvk9+NMP3Sz7euHsGN7zh+9Dju3PNYipVi4eF6b1Xff/DAevPSTt+T/89nfxtgNXI1sqYnp5GVdefz1g9+DomXMolS0wWag1aoGpphjklTrb03lxchgVE4eaby8++2s888QvLlpHL9v/ezh49Y1wewL43C1vx89+9jMxkmps343Gpk5cdfAgxkYviBSAtLcG/JiempZrjVIoAxs3yvr39NPPiEYrXdKZ1LAIQJkIzcrhtcNCBrXy+FkWP8jQ+P53/m7lO3v6DmDrtj2yTghr0mBZaaBDs7u4rhE4JpglzKFyRQo7UxOTePWFF9Hf0yMuwKl4XFjd/Oljq7vFjNjiHBbJhM9mBHREvYS/+uRfCEN5ZnpSQFMCs3MTk2Jw5bZbpQgCahlXy/B7WBRKw2aqo5jNilxEa2sT/F6fOAoSqOe5zORzyJfysLvssNgsknDbaE5jsYPiAtWqCYuxJGaWEoDbjyLXBH8Q0b4+RHt6RdYjlUvDH/RjcmwSTzzyFBLLCURCUfnshbEJ5AoVNLa2IRCOYnpuTlirXDK49s7Ox5CIJeR6Ep0+w7yKY6h1Vgms7tixQxIymmPQrIqAnDDFTOq+pVlXCkBRayyLJ4rVpYBuPjRQtZY1yM/yWlgLcnCbui2Z72UiTgY3Qbr5RYLyBH6VeUs+ncbEyAiGTp4GJXso90HdwBKNwwjssotDWPoVuU9a4IDVZJP9kzkW8EqCyfWXmtxMgMlizaYzuHD+PJaXlmUd5VpOFnrQH0BjJILBrVtx7NRxzMUW0NLWhoZQUHQUm6ONOHLsqCEDQMa7BXOz03IfohQGmVuUA2LCG4qEsGnDBvj9PrQ2R9HUFIbf50HQkAshACpa2dToNVpzCZ6o2pJqw1agjy6QqMuW7GwWLJSuugKJFBPV0GetKxmWtWw8zY5TrEs2Eyi2Yp3u4YKdKhadZh1qcHwVWFXanarN2dBoNZh2ilnJFljF5lxhsxpAnMup2pcVm9Ai46PaR1Z153kGpL+lXkc2k10RMCHbVbdry11Ug6rGd0u7qwBdhI/UNnXruuqcKEuXjGIRqpZ2tR0FBmtJCr5Pt+1rBqNi4yrtyxXgVEyV1FznQ5i6xt96jRIwyTCh4nsU61JJS+lrRL1HFSd4LZChpu+fGpQkaMY1UDNLFYimNBg16KqBO4JwUuleU6Zce32uBUW1+Rq3oXVS116fMudWipvqHKnjV5q16lpXurl6bqp1QBmZKUmGusxNKWKL6dvqQ0kKKNkgDe4xluBzmk2rZGvU96h1R7VGc8y4/1xTtFwA949jwx91PvgZ1QkizFIL7yVK53Wt2ZrGifU5kbjD8ELQ84RrEYF+gptrWcQEzbmmKlkDSj2wM00xbrnfvE70/wlwkhGqJCzYuq9CG12MkuvXGFeubSRUMLLT8g1kGvI6IDFAyWmo71AAuCJ/sDCrAHKeJ3VeGTuRXEH2oj5nApTzGqZCaKEgQCiHi6AqD398bBxPPP44urv6RB92cHArrrvhWmzeMoBEMoeFpXlZl1966UXpBNu7dw/a21uFrcrv4X6S1c9OL8ZDNG9yOT1igDU6Oo4TJ0/h1SPHMDW3IGtCT38PxiZGsbg0h4ZwEIvxBbi9vA/RrKuKYMgvxalMOoXFhUUMDGxCrVyVa4BANIv7BIM5JozvdJF/cSmGRCIphb1CriAFM3bKUXamIdCAP/mjPxY5APpjUL+VkgkuBzXcaVhYlW3TJJSF+MmpKZw8cxLBsBdunwOJ9DxS2SWYzVXk8mkxjgs3NEg8QxZtKpESIkAg1CAGYIVcCaia0dM1gJbGdnhcfgQDUdQq7OjJ4F//7Rs4dvxl6Qb78pe/jG9961v49re/LX+TkU2T0U2bNuG9732vyEt97et3oljIrgCrIb8PY2PD0lHJwuGhQwdFGoHzenFpScnZWS3KnK9aEm+HdWD1oiVp/T/rI7A+AusjsD4Cv6sR+PAHPlF3kIVptko7DRmrBJuICTH54M1JgUXALA2dpifR1dGBy/fvg8/HFmA6L+ekOszqssftEi1TYe8xkCZoagSY0vanoiX5YR2+RMaLGHDQWMct38s2d976CHYxaCAgSdaF06VMrHTQpzITCZlU27Tortak+sqgS7QyY0uIxZZExJ1Vz+uvvw7X33ADIo2NiCcSAjqePnIU8YUFVHJ5bOzuwusOXinBEwHIYq2K5WQCh08cx/DoOPbs3YdsNo9opEkIocSNzQyKhQ3JILOq9kP+Vm33gi1TDqBWF8CU+qS5ZBJuiwkRjwvphRmUUstwmmrwOxwwMVAkO4q6p5WSOKebHXYBVhtaW/D400/i0OuvRd+mAeSKBWRyeQEEdJsZx55thanEMnzOujhs8vxIgmLRwKpKWPy+oIwpAexCsYJa3YLOjm6gbsHdP78HDz7wmAQ/BLUJeLISLS1XdMplKkfWnMOKxpAPmdgstvS04ZJNfYhQgH92EqZSQfQf3S6nJP5kbIrLNNuwKJtQLYlGqs1UEyadJPgMmhmsw4I8Dcy8fmyiPim1sCTYi8v5IaDjtFlEG7hERoPTIe2x1Fx0+4MoVutIZguisUo1SUoLWNwc0woC0UbkimXULVYUmHxSu9DnxdTcPHbs2imMwrnZWQnGCHrE43G4HU7ce++9OHnylCQqwlK1M3HReneG3pcknGLgDbPNjicf+5G4vBNoI0Pxpg/cgs7eQdzxb7fiq1/5ogA7DBw/cesP1ZRemT+KoUSWGiUnitkMmkI+uE01FJPLAKUWKkWEg0G8/0t/u+Ik/8fvez8+/6d/iV17L0HXhh4ceMsb8NTTz8hcf++734nrrz6EcxfGkUhl4XT7UK2bcX50DJcfvBKvPvc4vvTFvxfNUV5nt/zT50Wvcf/e/fA4vchni8hnCigVKhLslysFzM5OScLX0dGJttY2YYzx73w2JwF2iSY7xZLMnYnRCbz17deu7OvNH/xT/Ph79wq3NFcuSSLtMAFT4xfwo3t/KK1fd9xxB77zjW/hr2/+iFwLqWIRm3btwvR8XHRZKzWyhOmOZIPdRv1Jjn8RNVYAZHlQQNndP/4KBgc68LnPfU5a7/k4fPiwgKH33f8wPvDhL+KfPv8nch19/OMfx9kLMVyy52oM9PdhePicFGmoLUemENeXyclJ7NqxA9u3bZWx/fWv78P3vvc9SeyY5HJ+qOKUKnaIJqdo91Xkdc6FrVu34stf/NDKdw6PLOMNb3yPYrn6fJJEc9sCrrPNsaYSQmnxJYOHgCqLG9SgrtYEKDv80suIkrVSKmN5YRGkhhDQfOub34jF2RnEFuYwOTGGc+fOolIqYs8lO/HnH74ZiwvTwralrMvk2Bgef/QR7L/sUnS1tyLgoa4yJ3UJ4aAPxXRS/l/KpeFxOaXFvJKjuy+BGGo50/qsLi3fNqfab65BAojxfFTqIBFrnsBqPAWrrwFZs01Yqw3dPWjs6UXNapEEkxIvZ88M4anHnoKpbkHQF0IuX5b1OJ7MwBMIwh+OYDmlDC8shiHVmbMjyOeyUpQQbUmKIBitxwRWCQ4QkGKhzUNpEotZ2C1KZoT3oaK0v2omnZIDKK7oLWpQiOdGs+z4N++Xa81w1rbhcrsaUBC5GgG3SnKuuU8EVtnG73RYkKNRVrmMpdlZnDxyDPlUCg4LGbMlFKlPymOicSKZjqUKzDZqYjtRKVOegYxt3sPVvvFexoIAW/V5b2Lh87wY8tGY0iGGVflMDm1trSLl09HZieHREaRyWbSweBrwCyBLhvSRY0ewsDAnRQMW67ifgVBAiivSxlul7mQJ5WpZ7neMD/w+NxpC/H6PaLmSSUUjGOoXc33R86NSLSugzmBqroCrRsAjppUEutZIp+i2eMVoVVIC2jRSnzvRUiUYrQ05V3QslQP6an/J2pRbgYerQLkGBrU7vGIzKp1QA/w1WH8CrhIgJ7jlVGY+rLOa2dFgONe/FlzV36UMdgpKS54yCoYRmEakdKs1n+eYr9V+lX013q9kaRSIq5iyqlCwFjwWk8VCDnNz82hqal5531rglNvguErB1nAQ/5+AVT33NcDK49HgoX5N/38tsMp1jQCXAgHVNcHt8//ibk75BCMO5TY5t8jQlEINpYgEqGP7kGpxX8vE1XNDzwMNyMr6SV1qw8yK25U1wgDnlaWZ1vxcbZfXY6fb/fV3rS186f0XRrqhKavBan6PZqTq86HjNg2aCyht5XEpcyz+qDVDgZWKnaoY9DKvxKRMF3kobaCkJLQWL1/TLNDVIpACX9fO79VOmZXAGrweRZ6DBTPDtCuZTAgIryVRROpAbrXK40DLHmgwXo/tWr1gXZzQ54fXkWbAKsaniqnILFUpg0nWZc5XZTBmSHmIBIFFCriq6Khe0yA9QU6Og5YOk24FFgppRJqihEQMkUhU5ItYAF6Ymxcwr7e3H3ff9XO4XB687Q//AHv378Hs3BKmZ6cl9mSRtio69LzP20W2g2QFZcjpESkUzgN+nqA4WaWUFjh+4iRefuUwRianRRN10+AAcoUc8oUM7E4bRsaHRYppcOtmWG0mFIp5kWKiXjvXyrmZOblvCdO/WhPtVYKgra1tOH78hMxano/JySmJWcPhCDo7uuR4Y4sxJJbjcDncuOLAFWhkUXjDRrQ0tcDKnK9cBGosSKsiDKPxUqWCRDKBV46+IvuYK6WRzi3Baq8jEPIglVqSc0R2bSAQlNoGx5zdhTxxkUgzKqUanA4Pejr6RR+d3g2tLd2oV01YXk7jM7d+Sopuv/rVr8RElPEOZdtuv/12vPTSYSwuzkr3zkc+8hH84hf34Dvf/S8hjdAMkwXtkN+PkZHzck+KRsPYsYM+ATUZLxb0eQ3yeiAQzviFedY6sPq7QhDWt7M+AusjsD4C6yNw0Qh89Ob/Vbex7Rp0iVQtjiazVVoMVTKq2QnKyKVSLqG/vw+HrjooGqus1JJ5xqoxEzS6SjPg442McRtZfgRWparMG5zBWCXAyhCIEgAChPl8wpyjYLpIA5BxYgSW1MeRKjgr0Va2tblle9aV6rcylyjk2MruENda1f5YFa265559BvPzcxIIHjiwH/v27ZWEb2ZmFrVSBaePHkHY50PI7UHI60ZrY1TAArfPA5vTgXQ+h4nZWdF8vXTvASSSKXH8pFA7Nf1K5KmKhqcN2XRStKEkwGRbO1t0PT5hlRIoplYSEYV6sQgXb/4OO5YmRuCsV+C1mWEl+EDeJs2YnHbUrWZkigWkiwWYHDa4giGMzUzh4NXXoKmtFYVKWYIYgooMqBlA6+Qhk07C56wilVSt2gQ0STEVc7IKg0IH/P6gmP1MTU4jlc6juaUdHe1dMJtteOXlo/iPO3+GsbFJEeMnEOL1kQFVUiwuaueWS7BWS9g+0C9A6p7BPvQ0h2EqpGGrFGAqFyUwpGM6mYRMFhgAs42HrF6a2VBkgXxfaj/yRJOpXDNZha1aNlvgCTags68f3lAIseUYsnmK3ZdgJiBroV0Bt8c2aZsyB2M7mN2Bcs0k4KrZ7kSRhlhsv7fZkSWwRXad1SZMLwHxaVpDcNxkRt+GDQKisUDAuazdlOne/R933ik6Wjoh8LqVIy8ZEwpoUQkIA/wiDXr8ATz9xI8FSBwYGBDgjW1Yn7rt+/jyrR8QpuIKsPqZO5BKLOLIS4/g7KkXpb1u96VXo6NzAE67BSeOPAdzvYRtfYNocnsxOnoGQxMX0NPSijseuncFrHznO9+JT/9ff46nj70i5hOPPPWUsD4F1ClmceOb3oRnn39ZQClKAjjIWvaHsHFwEH/1f/+p7JMGVr/6vW8ilUgivZzEs08+I8nHVYeuwf69V2D4wnnc+8u78cLzz120prB9rq29Q5Lw3bv34KorrxGDnIcevh+zszO474F7LtrXz/7NV/Dwk78Rttvefa/DZbv24P4H7obbb5e24ttuuw1/9aGPYceWLXj0uacxH1vCwauuxsDgLjz6xGM4c/YMevq2YXBwH4bPncLxY8/K2PUP7IDT7RdAbej0K5gcfQHPP/88Tp06Jex1Pt72trfhsssuw4033oh82YfHHvrpCsj5ta99DeFIMw5edT32XHYVLBaHsFgmJ0Zw5PDTOH/+OAYGtuEjH/64rE3f/96/48WXXkJDuAt2uxe5XAyF/BLsdg8aGrqknhRbHkMqMQufP4IdOw9iz2VX4h//4cMXfWc02ordl1yJKw++AZFoiwL5DA1CrQ2qgA0aAJXUukugIV8QhiZZq2zvS8eTSNFAjGul2YSP/tmH8NgjD2FmakJ0UktilpfGtVcfwhuvuwZjI+cwNzMt6wL1Yu++62fo6e5EOORHZ3srejrbxEiMRRCXzQy7uYZqISdzk8685XwWpXxeQFxqrwqj0GYWpqMk9iwQGCaENPPIFqrIFKs4NzULR7gR8AYwHktiZGERG3buxN6DB9Hg98n6dezoMRx++QgC/hBcDq8YwC0nMmLexGbPfLUqf1MX3CrXYwVnhkZQq5Tl/sO1imsPgVU+mJARKIo2RjG4ZYusjcLg93pXGGYFwxxDs0tVW2zhIuMdDUxokEQz9bgm8G8miXyNwCkBAc1e5bZ0+zNPpdvrESZVPB6Dz+tGyO/B/MwUOlua6ZiIZx9/Ei7KqGRywlyKxZMoUDebLD5q6hFwqHPtIQhlU3qydE+mDAKBlnpNnLOpy0uQgcBNMpWE08Z2fJuwmcg4dTldkiRTuiKeSgk4GAgGZX66PS6Za4tLNAoiYEHct4g672NB3kcIAim5BN6HF+bnEQgGhDXGeUag0O1W22CnCEEIml9RRoMJMceIra8EJvheMVwUE022GFOjme3ANile6tc4/mSRq+tDXRP8DMETgk/CUDPYooq1qgBQ5TJOkEuBqhpwWqvPqk14LmZbKlBVA4uaHaoQKsVu1BqrfEpJ+qwBZ9dwKiW5N/Qt9QKqgToyyxRzUknBECxV2za+w2D5aV1Xfp73HQUCE2xTLGp1P1VAmdx3jeNXX23CzMw0/vIv/0zAJD7e+c734oMf/JDxUcXEVZJLxhgxPitRhmmNxJPxtwbS+Npa8HYto1UzZRXQqEBpxhLaXGntjUS3/vN1Prh99XnFjtTHoMdJMxr1d4i5kWFoqhmrGrhVc0CxlsUEyGCcaoa0knhgl48yYdXfzxnG+NLldimGqcGoXdFsNvGaUAauJBIQIOc1RDBMF1gUo1MZLBGMI1tVxdoGs1JNC2lP529tmqU6L9Q6pQBhxU6VOoTIS6jnpYiwVruU8bcBVqtxV6PMz+iHBmf1a1oegJ9jDMHnuaYqEDwt4K5IFAjgTbNKjqc6J8ociixlpXlKYFZdV6vSPKus6FXW9gpYKuaTBFZ5jDTxq0gBIZfPrGizqjVZAe68t1CSSUtySGeIwymvs6jLvxkv8lxweyzA8PxQCmdqekpa4Hn8jFF4D2U7PZmqP/7RTzAxMYndu3fh8isvFwbn9OyUHBvXN843blfdN/j9ZVmLeP/UawS1RskYpzbt1NQ0Xn7lVTz17HPIFsoIhIJoam1GIhmH3WlFe2cbhs6dgckKBEI+MR/kmNGclgQVdsKcPHFS1hSaBVOGi2xTkiNCwTBOnT6tSCZmiwCrBBVJmNi0cUCIAuwGovFhW0srPC6vEAW2bdmKgQ0DsubTmNjOFMGYm8zF6O9A46ehC0NIpuMolNOoIA+XxwK3x454fEHunZSKEUazkC6U9AiPm3ODLSQtjW3Y2LcZdouSAGhp7hJglRqr//Dlz6FWL0mRm9cJ74sPPvgg7r77bnz3u9+VOcW4jc9RCuDb3/k5quWimCLynDJGWFicQ7VaksJgd0+XnAsWwDl3CKyyoEbpBsYozLPWgdW1K+363+sjsD4C6yOwPgK/sxH46Ac/UbcT7GLbGLUKGRyZrdKer4N51QKkAlq22JNtsm/fZejr6RYDjJELF6QiymCFPCUGXZJAiqYP3aqNdiJirUxoyLSghhSDMLI9LBbY2YojYKThWs92KZURSFCowEAaatmkusxqMxO01WC7Kq3STMpEq01aaC2YmBjHXXfdhWIhv+Lg3dHeLsnl3MwsHGYL5icmsGtwECGCE2mygkzwuV2INkbg8ZPtyKYcE0LRRgxs3iKOnnQRZRuhGay0kAAAIABJREFUJPU03yJrzEewdlKSOrZIEkjmMQVCdLJnS5IVZVbUGZgTMLTUYSnmkZqZgt9uhpfdS/k8HJQVKFcENKUuaZEtTajDEwogX6/B2xBC78AAUtmcSAW0d3Yh1BASHSsd0EkLYDEHaz0jbBCVSLAKTdaojLwEaH5/AMVyDcPDo8hmCtg8uA0etw+1mhlnTp/H3Xf9EufPjwigQQCWAVO+RJ1ImwAodTqXooodfb1ALondA70IOkzILs8h4LLD73FKCzUZl2RDE1jmeWNCbid7gExVjiJbPxnoC+PGgprFhiKTXocLvnAEkaYWBCNhzMzNoFSmXhez4ooyRTEkCZQwAU3GCCpwJlqlLblK4X+2Q9Icwu1BESbkmGjY7MgUinD5/fAGQ0gXivCHG2F1OiUQpRYgW66YULD6ferEKfz87p+LsRiDZ7b6+bx+GUdtPKITdDp2Fys1NDa34bGHfiBAItuyGDgSxItnzHjuyV9fBKy+8Q/+DPfd82/S+rR//37RUrvnnnvw/AuH0drShde/fh/ohvzVf/wqPva2D+KvvvXZlRby++677yKwkudbB6UEcqkvzALI+PAZ3PKJT+DpZ1/E/MIySuU6Ag0RXLJnL0w2O970pkMXAaufv/2L+MwnbxFg9pprrhEwhPt04cKItLm97ca3ynqw9sGWLjJN3//+94tu1g3Xvg3Pv/g0du4aFIYm94fjcezYMRAEXruvf/+F21GtFBGJBPHRj35UwBYG1QQ5rzt0NZo723Hw4EHZxre++T1857v/gr/5m7+R7Xz+i9/HZ275gBz3U089hbq1Gc2tfbJ+fPVLH8VPf/pTXHvttbJ+tLT2SnI+OTEk+7KwsCDb5UMzVjnWPDb9/d/45k9wbugMvvG/P4dbb71V2vh5rARpjxz5f9h77yjJqnp7fFfO1V3VOafp7unJMwwMMENGERQQlCwog+QkiCCYReGBYkDUp+8puABRYUYkM8AE4kQm5+mZzrm6ck6/tT+nbk8N+lzftX7v/dfFmtV0V9W955577jmfsz/7s/dW6WMCFP/xyM9RVj4LQwPrpS95b/7x0moEAwP/9D29oRRbNq/5H8953wOPY+bM+TIW+ExzbuWLm1sy/cjU56aGSSaytukYTHM9AqqT4xOIEaDJZlDidOLC8z+LF1euQPfB/cIcLHG7xCzvmisuQ025F8P9vfBNjMuuniXar7z6irBzWOrn9ZSgubEOddWVYrZXXuoEsglY9HmUuuwoddpFQoCarlYy5KhxCeqGKsMR0XQGDVDMYkKYSOcQiCQQTGbRM+qD2VOOrN2Fbd1HsH7HLpz2mfPw6fPPF7mBcDCI/XsPYO/ufaiqrEYiloHfH4TdVQqjxYaJUAhDYxNICWtNr+RCgmEMD42JeQkZ7Zx3uHao8loCvEYBR2bPno2y8nK1ORTjQyZnyJIisqGMhzS2sDDtCwCDKEwX9DQ5XopZapp0AN9XZe6qzJo/OZ/w8/ydY44bcSbcyIzlnByPRkCRnIqyUoQnJzC3sx2mfB7rVq1ChbtETCY5xny8v8EQQomEzGWxTAbxdA6ZPHUTLepambwUWR1WIgiaU1jTVXJLmIySUiWji5UeNDyhJFBOGUWSaW23TQGXAljScI5JMPZNLot4gvrWOtn0i9t7Ng2Pp0TYrYe7D8nzQ7M3MqVEX9xsRiQUlliCazrZ+R4CDNUVwtSlWUtdfR3cDsdRAJbHpo5mLAaH0yZyO5I4pYZoJg273SFztSopVveMax3ZZBqwTZCVhnRkKGul6przubqXSlOUL6XBqpXMKzBS1k4p4ea6r+kyH5UOmAKo2KME6aXsHbDbLbKx18BFJVZQgJA0E6gpQO0og5CVOio5XdBTLZxA2lWQHChmQWqArKYLOvVeYYxO+MaFvaa9tM+/9NLf8etf/0JKbzkP/vrXv8bLL781ZWikzYdTQFgBoCWgy/iQcRTjCY4f7XlgHKL9f3F1kdYHWkm56mvFJi8GfYvZnxroqQF/itmsgE5NJ1kAQiZpRcNWMbSLn0eNiVoMkLNdWuyodGgVe1UrpeeY1mSVGE/yjmnsWLrMU96CL4J6Wom7ALEFgInJf7aTjHmaAWljVPW/TuYofpbAkMQSmtEZ255RRlcaC5Xf0FiuKjmkGL0ck+r+aCCpxqBmH2gguzJSU3H0Uf1ZxfLVZAaOasceHR+K0ar6qUASIFtfdKXzEuNKdZFUACipAgWGGo7RPmafFrOC1T1XbdKY3qpdlM5SQDefSxIB2A/CMBcWMv8pIFjGFpNjAqxCkp1khnI2m0ooyDPNtpD5bJV5gCxTSkawqo7mu94yDw4dPCAJG5awc0/BCjwaly5ZciJ27dyNPXv2SlKudUYbbC67yFCx7UwQEXDmlGEyG4S9r8kvaMAy+0IB6srQiwzSj7duxVvvrMa4n9rVHiGJDI0OyTrZ3NqEMd+o6FWTcWlzWKW9TDhbTWb5TF9vj1RQOQisstLQYEZ5WRXGRyfQ29cn7Hgm0GiQyvFO8y3qYlNigfE3NfAp50Kte1a4tLe1Ye7sufB6vJgcH4OdILr0sV4ILtF4DJP+AEZ9YwiEJkT/VWdMU50LeaQRCIzL2sW9H+dgnsdqpsY5STJ8Ziyiid1Q24zWphkiAcRquKrKOiqBSTXck0/9F1597UUMDw9j48aNuOSSS/DAAw9g8eLFWL58OU488USpFLvhhhvwxz/+Eb///fMy/6cSMVkLqbEaCvlFQ5xa6bW11aK3zOdKSDkF6RPq1iYioWnzqmOi9elfpntgugeme2C6B/5Xe+Dma7+WtzBFyoA1wQ2TSW2qGLwVNhjCGKDzpoCTScnozp41EzM723HkyBEBzsQh2kCtPzJW6LKpgjALy4gKBg9SgKEn0FVgq0qVrpERsjBDSSaSTUhBbJ7BmhYkM0iV8sJMVoIDCsETRGWwywCMn2MblAZVXAIPvvbs2Y0VK56XUheWrDgdDimJJIspGgwil0ggGQzhzJNPhsdqQXB0VMpF6Kbd0tospaUsUSb46yzxoLyqCpP+MMrKK0VX0+p0Q+90wpdMwOR0YO++PXC4qBWrQ4YgaEkJDBabaH/muYlleXg2CyooeaxmTPb3wJJJwI4MWMRMjk0+ncXkhE9MjoxkCbldKKutQXNnO0KphLhts8+2bN+O7p4eNDQ1C8hDliQDOWb3CYzksmlkEz7Z0KvNpGKrksXE/ydI43SWIsmSYV9ATMKamtsQj6UwPu7HO2+9i40btyIcpuabXhgUzGKT6WmkazqB9lwODeVlsGdSaPC60dVYDbs+g3h4AjZqr5Yq4X3KREwMjyEejaO+tlbYcgRNjNRVpXwCzYa4aZXIWWnWprhJtTlRWlGJsuoaGK0WjE2MCWuMewqRexOdVrJdZbsypZVHcJXHyUpJkwH+cAQmhwvVjU3ImcyYiMbgC0cQTadRXl0De0kJBscnUN/SLswE5bbOLDdd7cMSzK95ezW2bNki/alccQ1wOqgvTHd2xZCWzbkAUykks0BrWydeWvnLKSCR7FS+WPrPVzFjlb8TECT4+NZbb4HOxxqbkuBc8Wf/cO9Pcd2j9xzDdCwGKwnysXSKwSj1QrX3brj+q9i/6UMMDo5heHQS/mAYdqcbs+ctEKfaU04/4Rhglc8Xta54LIKlBDqL28TzFAOrF154oQTHBCnZh9TLevihRzA+MSp9xw0O3/t3bSUgy40+pTuocUtAVzsm36OJAUv5eYx7771XWAz894tfPI7W1mZhPnzuc59Dx6xTUFnTKGYKD37nOind//DDDwWE/cYD/yUl+z9/9BY8/PCP5fo4b6mNqnKp5jn5OuWUU/Dzn/8cd999t/xefI94PzkPXXDBBQIEkwFL4NbhrMYXLv60tJVt4f37n75HUJbn5MaLJhTF53z88d/h29/77RRApwEM3YcPodTtlM2ElEIWDH02bdyIxQsXI+CbhH/Ch1iYwGoWC+bMgdVswo7tWzHY34cIDeCSCVR6y/D9b92P0b5epKNRVbrL51AHbNyyGQcOHVBJIurkJaIoLXGgo61RgFWTLouaCg/aGmtR6nYg6PfBlMuK8Zg+rYzohNEHnSS7lLO0SaRmCAL6wjEcHh5D1uoA7C5MJDLY3TuAkVAYl1x9LbxVlSJ/waTf4MAQDh06jLrqWnQf6kUoHENLazvMDif6R0YxSfMSls1yHqGURP+oaPxSk0MnjDsyZ80CaGil1BUVFThu8XHyvFIKgGCrsJooJyBmeMo4RbEAFdBC+Ru+R5CwmLmoMQH5OQ1M0JIsGttYNnoFoLWsrAyHDx+WhA0BKlnzqCVIZlUshBKbBbXlHtSWeRCeGMe+rVvB0emy2UVjlA7W/lAYw74JDE9Owhfh9ecQzwCJNIEJKfEQ9i77W9MtZ7KSfWCi9nGKDFMFVsi8VdAtZPKPxyfjiNIIHM8ECdg3UpbMdSVLRppizBFoEEMZVh8YjQJYOBw27N27BzU1tSKfQQxHTKd0BAd6FZBN9lsoKKXxLPGntAjHS0NjPcq9ZSjzelBdXYnamlphiDGBQM1Bm5WxhgInGZMIsEfwUwAkBYRy+jeZDIjQxVzKvulObhSAmesj7404sRcMpTQGJec7BfRpzFSN4aqMdYrv8ydZmSJRQLa2yBUpAIjt1oBEXrtoVhYYnhq7tTigU9qeLKeNT2l1CiheAFg1cFIDmDSgVc73CR4Wv8eY6Wt33YLu7oNyXN4Pv38Ss2fPxUknLZXE0NtvvyEg/6OPPiqJn7feem+qvLy4rH7qesXskZqyCpBjzKbpd/JnMpFULGGNJSu6tkpD9uh1aFetwGkpvC+AiZpeLM/NeIUgtfYsvfHmqxgbH5Xfzzrz06iuqpG28L7zczt2bkVX12w5v0rSMm4pAJAE7womYMICFtBZAbUci8L2FECSQK1CLIX1KCX3in3JOYxAnJLH0ik2nDwTWUluKVBYlaLze3GaPbGqpkjigBrnWv+Q1apphkr3MIkveqFHgVXFWtX6S7FP1TOrrkEB/keZ2EqvVOm4qnF4VBdW0z/l9+UearrBLF1nRRnjfpGtKEgLCNismOPCDqX5IuU2hOFvkAQ0+48mZAQQxTiSplHQtFBVOzTAWWPJsk0aMKzpzWpzqmJIy0o8lSyRPIdOk2RQuulKh5bHZwWCVZi/JqOS2onFEmKMNOELyPujY2Oy3tntVtTVV2NmxwwBRvt7j4hUWDajkgMcu/RjOO44rguQ0nvqerLqwmAxCbhppemazQqLlbq2RgGZOffI3oVyZ5TDkblRMbfJLOY8ynGyd98+vL5qFTZv3S7rC0kEIm2VToqcit1tF63VsooysGIiWFinZY2XRFFEElCsMiAIbDZZ4XGV4cP3P0I4EhaDQVZdEKvmXE2jXe7X9NCLcRX3P1I9mMwgFomiwluGRQsXoaOjA5lEQjwetP0UlxDu2Ti2A+EAhkb6MTIxgEwuTtdUpNJRRKMh0TZm8ozzM2WXciLzkxWCTm1NPdwO6sRWocJTJexV+jjU1TQJmD3pC6L7cA++ef8dEicxXmJ8SL1Y/tNisoMHD0obzzrrs7j8iuUiW8DYn+spgVWfbwwWi1GAVeqssuyfzytl5eQZkf1rDKlYBGZ6ExRPutP/P90D0z0w3QPTPTDdA/9bPXDTl+/MU1/VwE1VisuoEXqWeBeCWgYuBOAY2HBRp24pddaamhrQ1tosYADBJy1jmyJjiYw/LmjM8otuleZia0CObFWWU7EsmcsbjZwIUlG/jszUtCpp0jTqRNy/4LgciUYQCPjR0tqEiXGfMGlUuQ8/w3JLlt/GJaA1GvSiU3r4yGGsW7sGsYjSMGJ5CMsWTXodwhM+RP1+VLpLcN7pZ6ClqgKZcBjxoB/jI4OiNcgwkxqcOZaUWayIpcg6SqKsvApmsx1ujxeldTXIOuzIG43Y+PEmeMvLROcvr9fBU1WJYCwukgFmGhxR55OMKep8mvU4sms7alw2mFJxWGhmZXMAOT1GRsYQjkWQIRuo3IuWzk50zp8DfyyGGbO6MDbJ8pxDONh9GNF4HEuXLoOn1CNBMLVyGSCzZDIeHpfAniWUDI4ZrHEjyuCYgBA1mhKpNKJRBiJWkQIgAWT1O+/iuT+vRDSalDazNJGZ/GAkDCsNc8wsH03AbjBg3oxWjO3fh5PnzUJLpQf6NAGNOEo9TgQCPglS9dTx3HMQ/rEJVJZ5xKXcIAFOBvpcRtinoiknpYscJwakdUZYXKUor6lFWVU1oomEBHipVFyY0zR4IZBvoFGExOFauWQh6ObGiSCtziAMAXuJB22z58DodGIynsDB3j4E4gmU19bCYLVhX/cRnHz6WRjz+cR8iGV+BBNoPMBs+ttvrlImVgUTCQZuLKliXzLA41jVNrpk96byBsyfvwhPP/mDKSCRIOeKFSvwzDPPCOvyk8AqwcKHHnpIwFC+isHA4s8+/53HccmDd/xLYJWbZQ1UfeXllzHp9x8DZB5Y/x5MFjv0esolsFzbAk95Bcb9k+joaj0GWF24cKEwNgmQFgOLbBsD4DPOOBNr1qyWtrJ9ZIQSCCVYSCCRY4z3n8ch4EkAlKX9GrBa3NZnn/2LlHPxPQKwsrkBhPnKgJu6p2SukjFMXVQeh+egXAATPGwPgYE777xTwKBnn39b5jPqm924/HPSVwRIH3r4J7jrG4+Jidfzf/kNTlm2QP5eDJRokg08PxmwX/rSl2Re4/Hvv/9+YRTzGrV7xDI1MnlfeeUVfPnLX5b7RzB13rx5oqX6777HccC2FZ+T321raxMA/pdPvFzYfHNzkEA8EZc+DwUn0dHeirlz5qK5sVn0MleuWIHjFyxGf18fwoGgAKvcQF10wfnYtX0bTNSh1Oul7G9ifAx11dW49fqvYu+WzXBZzLIBTKRS9JrAwe5uvLHqTTS2tKC0zIOxsWH09nSLnERtlQdzuzqweP4sNNVXIZ9OYHx4AA6jESVmM0wCaCrQTaxCqAVJlhY36jodoqksxsNR7O8fgKeuBXm7C5PJDPp9ASQNJlx85TUIJ2Iw5vKY9E3g4P6DGB4axYyWdmzYsAV9/UOob2yG1eHCJM07yEpi6WM6KSDDvn2HxcxLxxJZ2eQqgyPOwdwocp6cO3cuZs7qkmeXpenc6HPcGUzKjdxkUeW8fL5VeedRYJXrjObWLVNPkYGPKitWpdjq2E6ZNzhfaIxV3leOc/aHfJWALIHBXArJWATZaBBnLl2CbCSMI3t2Ih0MwkrYhSYwAtjZYXU4kafbcTKOkQkfxoMhjE4GMO4PIRiOCZhqttpFYocVImQQgfI5rAZI5WTTSckdVlJwo85EJtdaahlyHaYhjZ3JqOpquYaJiXFM+idV9YdWAutgApMAlgIEGSuwvJ8g5p69u1FbU4eamjqYjFaYjDYBZnbu3C7rcGNjkzCKCaxyozwxMSagBOf2eDQsDDOW7RKEprlYdWUVGpsaUFHhhddbIkxXk9kkfct5hmAvmd1kc9NQj0kHno9hhhiTFRInyRRBS8VwFE35Qtm0VmKtfmrGSorNehRQVZFXsRGUVnqtzKsKaxBzyEZqPyqWNF98FghkEWiZcrgqDuS49hWA1WiEzGYFlgl4VDgIQWJZI6f0MRUIprE8tTlMgTw5rHt3NR7+jwclUcUkVW9vr8xHr732mkiiLFt2qshPMKHDeejFF/+B449fIuArK13a2mZg6dJTsWCB0qQmeCna8VLRpJkCqb9rY/62O24UIxm286orr8HFF12CF174C5776zMCGFKH+/vf/zHKyypV3xb0b/l51Ufq2VHMP6XvynO9/dYb+MljD031GAHUx3/xO/ncps3r8ZOfPgzqf/J1x+134bOfu+AYWQb2CcEfBRYrZrKmQ8v4iOdRTE9NyoCMOzUXaJqsIk9Ao7UC+5PJOT4LAi7a7PI5TbqAz77MHyaWtGdkbPA+FrNvtfslElxTcg0KwNdYtRr7V80xx45F7b3i0n8eS31WcaM1JrYawwW+dIHZPcXOVhTWKQkBbbwy9qOZJ+cFxvi87+wDXhsTCBobkCXmcTIrhVShyuMJdAoZokC2UPdUkwQ4aqLGBI88EwUpD+krvZJqIJAp5lMFVq5m9iX3D3oxtXU6WQ3AeYTVG5zbVEVD95F+fPTRFpnHWLnG+1RS4kRraxOWnLAYbTNo8GjByMgQYjR6lcq6rMwrrC7itTA5xzJ+SYgAMrfR6EqZHxphpTGjsNkVi5jHofaqAo3VvodyAZynQqEgNm/egtdXvYUxf0DYoHStT2XSKPWWoq29DWVV5RgY6Bezx0gsKtfOfY3IyCSiKhmkp/52VMZTbXUdcklg29btqK9vkPOEIxHxMuA9amufIfefiRpqaDOmJQO3uqIaGzdsgLfUi9NOPQ0nHH883A47hK9K7wgmT4RZbZR/sVQU/YO96BnoRiwZRDwRRDgyCb2B86hKJhFcJflC3CNBxiuf9SYxtfSUeFHq8sp7JHPU1zYiEo4Jo5amn08++Vtwf6cZ1vGeRiIhXHfddfI8Mzaiqe499/5QZA8y6YRIgLG5BFZHhgcE4G5ubhRZmVhcGXpxr8PkiqzFXNcSERgzrJ6Zfk33wHQPTPfAdA9M98D/QQ/ceA2BVQMMkmlUwQpLE7kJjicTyJBt6LBLkEfBcDJEuCliuQUZJfydixTNk6S8L6lKmySrLuteXpV4CxHRKOwZltYnGZyzDIxOx1YbjGZmF8lKVRlGLrD8KaWJZJxIlpxZdB0amupFIJ0sQS7OzE4ze+2w2RCNxKXMkhvkfXv3YNOmjbKZaG1uFGd7smLI3CKTdnSgD0gksWTePMxsaERDmRclNCtJ0/06I8AFA5UUM6O5PFI5YNznp1uVGD3RjMricMLmLYPZU4qGGS1Sdtkxa6awKyfDISSRx6G+PkQSKRjoIG8wshhGgNV8JIjx3sOoL3XCnE7AnMvC6y6F3UHjJWoQxsU8xFrqRm1rC8prq+V4LIce9vmQzmXhDwalLHvGjHbUVteIyL2wHUQLLIFUzC8besWySqogOU8zHYtsRslsYtAloK/FjnQ6B5fbIxIAL/79dSTiaVBH1GFziJ7TmN8Hh9cjWrnpZBwlVivmtbZiYMc2nHPS8aikBmOeLtQphONB9Pb3Sqa53FuBiC+IdDiOSq8HjAb1ObLa0sJW1YBVCb65edAbkdaZYC/1oLKuAZ7KSoz5JqT0VDRbTQaYTXqkU0m18eJYU3GWGJswQ6+OpcD8EK/R7kJFQwNgcyBntuDQwAAi6TQq6uuRNRixcesOHHfSMmEKy+ausNGYmPDh7ytXYvOmTQJAsBSLgD4DSWp7aTptWomiEv7XI6sz44QTT8Kvf3H3McCmBtRREoCgoaaxWls/A0MDh6akANh+ApVkr5JlWQys/uM7v8KFD97+T8Aq72l9ff0UgPnBqtex9NPnHnP+ratfh41MW4td9U9eD5PFRooJWjqajgFWKUtA0JGgpvZimzTA8K1Vq3HdV6/FxRdfJJ8jqLh69Tp5fq+++kppB9mlZHQSkNTADc3Mq7itJaWzEQzsnrqml199HXfefR/uuHn5Me0nmEoAhfIEBBopBUDJAR6bgCRffG/V6i2wc9za7Fi8oFGOy/b88cmn8d3vPSHGWk8//QTmzmn+J2CV1/ve+5twxRXXYM3ql6YAUx5Xu1+vvr4Jzz7zOwQDw3JOnptA+I4dO+T8/H8Crp8E0Bcuvhh+3yHMntUw9T22jed8/4Nt2Lxp7TH3+onfviZzqmwOCuXaa9etEcmEpsY6NDc1wU6DNd8keo70YFZHFw4f6hYpAGqtWowmMeR75cUXZf6kLACd4N0uJ05ddjLmtLfj8I4dYiTHBygYiSKRzoj0yIbNW9Dc1gpXiRsTk+MITPqg12Vw5MBehP1jmN3RjGVLjkNDTQXikRBqvF6RM8nFE2KapRIeeeRF246bNIOw94PxBEZDIYyEo7CV14jGqsVTjkhOh8l4Ep1zF0BvMWFydBz9Pf3o6+kT5jjv5/593TL/VlTVQmc0IRCJioFgQkrDMwiFw+jpGRQJGkI03IARQONcRzCSQA77+8wzz4TdYVeyJqIDSMmZtDCPRAJELYjS90ozVQEtqrRYY8erp0IxHtU/DeTiGsh1iBUWGqBKsIrvU4KAyQCC2JSUURUfEIDarMsiMNyP8848FUMH9mP3pg2oLnHCRbYt+5b625R/4JiwmJHmXMzEKJny1H3M8R7GcbD7CLZu34loKoWyyhq4PWWyhoViCTjdHpEqEU1qMVfkT6VFJ8c2UaeWpFcTnG63gCojI8NyHQqQUux8Mtg5y3LuY0UIWWAsk+b8STCDZiRkLdltJdDrqckXwJYtm4V9NbtrlrC+CNSSuUqtQWIoFqtJtNyTvFZWJOgVkKdptPI71GLlJppgAtvQ1TVT1jSCJ1rb2E6ueVwzGKeQScckr6YXyvlCk5/Rni/eLz5jKvFolzlFgawykKfmQA1YPRb0UuuPxobkNYoURuFF8IEOVgSp/tVLYWEKjOEYnpIPKGKjaudTrSG7UYGAZHlqoC7fE8ZcLo/n/vI0nvrTHwQk5dqwefNmkKnd1NSEyy+/HK+++hpOOWWZAK2f/vSnJYnGz5KlzzFP1j7n2htvvBUzZ87Cq6++hN27dgo7rqO9A6eddibOO/d8xYIWOQvg1NOW4OabbxbpGc6JT/3xz7j19htw/vmfk2eBSbHrlt+IK6+4RsaJBpbxu7wOAW+ZeCd7nklgk9LufOKJn+HDj94TIxtKFtx+++34+4rX4HS6cP8DX8ekfwJPPvmkrAU0mPzjH56eYg6zLzmGhDFfpDOrsSUFWOV5NJ1aKUnPSXtkbAuD9KgjPceY0hA1Sl/zPnAMUdfS7XILsMP+J7jOuJj/hLEvVOtj5QoYu2psWI0VffTeHzVW0wD6o+NQE5Zz81BRAAAgAElEQVRQ4LsGFv+/AKsECinpMWXmxj1AgYXKA6VTai4kOKqATr0kV4RFnFZMQY0JzPaQhMCX1p/FEgBKm1WNDYKujNsJhGoat+p7qtxfK/tnaRePryQTCrFcQQaCx6MEE/szk2ZVBJmjVpED2LljFz788CP09A6Aqluj40GUlHok2WK1mOBwWmGzGlFeVopTTl2KpsYGhEKTUgFV6naLJncoFJB5jjJZ9oIBJevoSj1lwv4U9nGO7VfVCSqxQqMqi4pPU5SqImtV+Rrw+eQ1kISyddtWrH33XfjCITGyqm9oQHllBSxkwNqtKC33Ynx8DId7j4j+N7/PRDITxXYH5+ARmZOUpnoSk+MB2Iw29PX0Y+78+dKeCKURCpq+9XJ9IdHO5t5gdGQU9bX1sFst2Lplq4zVmZ2d6OqcidaGJmQTSWG2GnQmqSBU4KoeWX0O/oAPo75BBCMTGJsYhM83LOxaVieQfUotYq64LocbVZU1SGUUy5vOpBVl1aKzatRxbbGgwlslJsCT/iAe/OF3kcunJdH58ssvF/qe83s7+vq6ZZ5rbe3EZVcuR3VFDZIJaqtGYdSr45eVlqC/7wjMFpNULHm9pWDZv8j6FMz7lBxREplkDAaRtJh+TffAdA9M98B0D0z3wP9BD9x09Z15Wey4/czpoMsp5oHOSOfmjCxiZKEI2zEek3CeLsHlFWUwM2gU0yDF8JBNacEUSQIlETNX2kiyJaEjruirqo1gjkETgVWbXTThyLBRrD9lNsLvEVhlgOWwWRCNBTEw2CNZ2K7OTtGHSyRYlih7LkQjUWFWkm2zY9t27NixXYIUCWqRnwpUaDA1MtKDeDyAxup6XHXe51HlcJKSCx1ZMtkUKkQTLynXncpmEI7FEU2mYLLakcsb4A+EEYsnpWRdZ7ECNouUkzMAa2htgrvMC1hNyFss8EXoppmRz0rZGfWhcln4+nrg0mXhNetgz2dEm5Cs0azBAmdpmZzXHw3DXVGG6uYG5E1GuCrKsXX3Try26g0Bik897VTU1NZJ8GK1WCVwNxXOE4uFkUtRA0+5GVMiIZGi1qtBTKi40aJB09DwqPRhZVW1GFRRCuDpp5/Dke4hcfMkq1XxKbKYCEzA5imDjq6f+RzKnE60eL3IjY7h1Pmz4TLkYdZlYLHqEU6GsHf/XlTV1pIuBavODK/NBZfFAqOO5lN0Ic0Io4xGVFRFlU1h3oAspRtMFri85aiorYfL48HgyLCUoabScTGtIsNLMvCi7asHSVPcNxNYZXtlzDFhoNMjQaMHOu3a7Ihk8jC4nJiIROGqqEADzaqSSbz97gfonD1fxif7hmwn3i86xz744IMSyHJckrHAZ4LAKvtGNrsFF1hhjshG1wSD1YnFJ5yInz580z9pimqszEOHDk0BdWyuxsBkyTpf/xOw+uZ3f4VzfvjPwCoNshjAs7STrLj/fuJxfPW2O445/76P1gjTb/+hHjz6y19h1969uPmGm3HFlVehc1bHvwRW9+/f/0+zD4+//CvLxSWcG3LqYBEAfuCbP5TN089+8WPZFDz11FOil6WBoTyQZuZV3Naa2vmortILs5Ug48aPd+Lzl16Ke2+78Zj2k/1JsPKxxx7D17/+dWFg8TwEgX/84x8Lw3Tjpq343g8eUexinR6LFrTKZzSQetPmXplnLr/sU7jqqssEcC1mrPL8vX1juO32u3HWGYunwF4yVTVg9W8vrIbX68SmTetx8EA3/viHX4rO6le+8hVcffXVAsYSVCaztRgUX7j4iygvd0OvS4DmFitX/NfU8Xft7sfbb6045vP/9cd3ZBwSROYGl4mjkdFhzGhrgsvFTU0c3QcPYdeOHVi0YBFqKqoxMTaOaDgEfS4v+mxeTynefuN19PYcQVRMi0yYN3c2vvrV5Yj6JxEdHYJOtIvz6B8ZwfpNW9A4ow06owUtHe0yX7BigQaBrDkwIYvA+DCQiqK5rhJzZ7aLodVwfx+cNruaLwis8nkkS4kme2KepxOTKcpwjASDiHNNsDvhrq5HSW0D8hYHJpkoM1lgcdphNzswMT6B3iO9IgcwOeHH0NA44vEUPDS8MhgRisVFF5mGiCRlDg2PYXzMJ+c2EqgrgJ0EEmlqR7M/utzzXmYp1+J0CugmbEnOJQSpCKxQ/7mgu6ix0Yn5qHLXozqOHM/F7DKNkaYBBsrcToETGrOdyUmOR6571AIUnUY63hPcTsfhMuQws7EOvbu3Y+TgAbRUlsPCPiTAUwCG03Q6zuWk+kPHslSbHRmWYmezktjRmSzys3doBPsOHcHQ+CS4+hhtDgGj83oT9CargKhK31yBWVzDOH9laf5H3daCGRHNTwhEl5aWiPYfy2aZeBQQLM11mCCfMgYTnduAX7T7aJDoLi2HxeKQzTRZ6gQlZnd1CXhJ5vTgQB9ikbCU1JKlxTiCiUH+LMzkArhRckBjfip5GwVmd3V1iQQBN9X19XUiT8L1jtINBJG4qWZ8QmBVSn6TSbkGAquUYNBKuxm3FJf7a5OelPgXxgV/qmSlAtePzhvU/Vbl51wtCThorE7tOFMl8UUs5+KJleAYQTpNwkDTU9UkZpT0qyr6F7ZgkayAHKfwhsZyffzxn2LDxg9lPeC8eP3110tinFJKGzZswGmnnYYbb7wR//mf/ynrBQElVlRQWoh9QqCZyT8Cr1rCgMkzro/vvfeezNVkpN5669cEPGPL7r7nVgFkleN6OU46cSk+Wv+BgKGspCAb8KQTl6GpuQU9Rw6LGRolCubOno+TT16Gl195Eb0CLFWhp+ewsPPaZrSLBub6DR/ItbCCgtIry6+9QQB8f2BSzGmop09Jg1VvrsL9938P772/Frt27ZA1u7NjJi754mV4Z/Xb8jeCVYM06zNb0NU1S/6ffyczu6a6FosWHYebbrytoCWr5A8IjnPMC9DK8cAENhM6olvPZHYaFUwCj45IHEBtVTIYhYSbV0CcVr4vsisyLzBZU9CHL+j3ahIMArAWGO2asZRm8nTsgqwAec0YS2NLqmRPsRSAcnwnWMaxIqBxQUdadKgL7eD1KRYplZ9MBaYvp1sjcmLUye9SY5ls1rQY7lGzmixzxdhXQKo2B9JESZP10qQMNGb/UU1cpd0sYDXnobxKQKi5lbrF2vNOM0QF4rF/mbDZu2c/3nlnDUZGxqV6jUm0aDyNnM6Cmrp6KVlnEp51cpkME+d5XH/9cjQ21MBuMyEaCSEWDYsOs9tJ46WU7CfYlhJ3iYD3nCcJ4Ko+YwKK64RKdnKP4fGWFEyy4hKnUpucyZUUCQ2xqLDAe3qOYP+hg2KS2jfQD4vVJmQMsld5MG9luTA3BWi1WuCbnBTzqKoq6vNbMT4+IbFnCfcniRTGRsbhsrjkJ58nSRwgL8Dq8MiwSAMQ8GfyiRrVk5M+uJ1uhAJ+eEq9Ur3C+bWmshqL5i3E5LBPDA0NegKrXE91MFsssDqtyObTiMQD8IfGMTTSiwnfsFyz1WoUYyyCq3oY4SkpQ2Njs1RFJRP0KkigqrxK2LUcY7msHmUer1T+UQv2gfvvQXtHm1T8sC/ff/99PPvssxI/MWZ0ON3o7JyHk5edjuMXnyR70ngsLOsgk2k0zuzrPQyzhYzVZtH4jsbCqnKyAKwqQ1lqwE8Dq/8UyE//YboHpntgugeme+B/rwduueauPMu0DToj9Dk6UijdIkaM3OBwoeMCxcBBc+Ul24EmEkoZTpVUcTFXjL2cMB1kg0K9JpZiFtgVLO/mv7Xr38XzLz0Hh8OJq750C+YuOBGbN3+AP/3hMbmwBcctw6VX3ChBk2S7DUbY6TI8NoAtH6+Ht7wUrY1NYtZUVVULr7cagUAIhw4cgm/Cj1AwjMGBQQQCLAtTul4sRyIYzA3R+Hg/OrpqZMPAkt22khqc3DEbWeq9RUKwMvtMbcCCYRfDSF8wKKzH1vZ2TPhCiCczCEfioLv1xsFDeG2/0mP8V6/rv3wzHO5SMVWqqKyB11UCQyaN4UMH0FbhgTkVg0OXhYXux5k8QmkdXGUVSOayyOjyqG1pQk1zAyLpJKqbmnDWeefgq9dfL4yQcd8EvnbX3QKu0CmUbCays7I0v0rEpLSUfUBGEu9fOpuGyWwWYIF6rM+veBGvvL5KmEXcFFBPatbsLumX5vo5cLsqlT6T0Yx9Rzbgwos/q97rWIJSTyWqStwoN5rRbLNjVn0NnLos9BkCHTrorHoc7OlG1+w56O/pgxVmVLnLkItHYdYfBVYN1PoS/bNC6VReD26nrS4PPFU18FRUwWizYXhsRMy3crkUDDoCsXRFp3MvgVWdAnGoIaiGb2H7KUeWUtgMS9h0egQIxlstiObyaOrsRHVLM7r7B/CP11dh2elnI5NTGmkM6rjRHB0ZkbLzmqpaGT98j8+EKn1SbCZuuLSyQjHHsdhQWlmLWbPn4KEfHMu4XLD4DMyb1SDl7QMDA7J55aa2WD9UKzMv1iItBud+dvUduPvpx/+Jscpyz29/+9vHAJ1sX/Fx9m9YA7PdiRUvv46BsUncdNNNcn4GthdddNFUST83nhpjVQMPisc3pSf8ASUzwBeP8Z1vfR+z5yyQ0t8vXPIZYSyxlJgMPeq9rlzxFiLRYfnO/9RWjVn6H//xCJbfejt++7OfHCOJoMkKcFPPfiLIyvNw80CmFdv65J+eQ/uMdplDrBYbZs1qFtCam3q286knV6C8vBKfO/+UYyQLeB0ae/SD9zfg+BOWIBKZnNJKLWYYP/az/8Ybb6wQ5jRfa9dtQEd7g4ANBB00GQRunJ977tkpQHbBcefDN34A8+bOkO+x7do5d+7qwztvrzxWT/epNQKqcpxoLEHa6dVUl8FiNkj5687tO7B963ZccdnloLSLPBc6HSzUx85kEaCz797dONJ9CBOjI7AYDThu0QJ8+ZprsOWj9+DQZ8SIiszEwbFx/Plvz4t+dG1jM1rbO1DX0ACnwynayKlYGHZeczIKXSoGt8WA8hInLAIecDPOzZNYrotMBxMnpD9yHidoF0nEMRYMYiwSRp6l6h4vXNV1sHrKYXSWIm+yIpRISak6y8hDoQj27Nor1xeYDCGT5qY5KXMpgV9fICCyMgazUTanB7t7EaMuNBlqNBUs6F6mOS8C4nLf2toqRnBivCF6iMpVnmsXwVY+49TJJjDGNYj/1EZaVVOQ9KaZyGggiMbA0pir2lgSBmgBoBWDpwJjUcp9BYBQuonkuVv0OYTGh3DywjlITIxgcN9u6MJBNLEElQlCbuJTSuqFm16yzJlwS+vzyNCh22IRcJnsXbLRKXGS05sRjKUw5g9hzB/GZDiG8VAYsVRWWKsy+7KsVyvt5ZpJrfJMHsk0mVeq8FyTNWBpqkrUseRXmeloOqJKQ1FpIfJa2VfUuoaOPwm8qWfFaNKjY0Y7PKUlGB8bRT9LdWlIVdD/VmAqzZuyMo7EMIvML+rGGghGK9afGBIZdPJcK0kCyMa6urpK5uqmpnpVvmsno80qZbUEljivE/Ayk1Gaz4rzNu+LYiYrp3jtPmnsOw0A0sq0eXyCyBqLme1jgo1jRjH8lM679jqWhXhUPuKTMQMTejRD1F5KX7LAiC4CcrVSdhlnU9IABVZtgd74wLfvESYxgU4awjz66E8kllu9erWwVik3wmQU3+OaxoTQueeeK4ktMkPXrFkjLD3OmdT8puEg+4XyC3yGvvGNb+CnP/0pfvbYE1i08DgB5r5+z21T+tS/+tWvcMcdd8ilFAOr1dW1IgnBuIPHZYKRRjRnnH421qx9W/5G+Z329nYBgsm05fzONhYDqzwur4HrKMcnP089xjNOPwvvvrdWPk+JGK7lBGyqqqoxOjoi6xHZf/wuxwKlEJiwImuX4AzXJq6HZ531aXzrge+rxGnBxIzrPg2FaJ7ExB2ZiWTracZaTNQwEcn2VNdUoazcK2xQOtQr9qaqIOL/C3FANHmPZcDzulQMXWQ4VTBn09jS2rzDzyomM58HJTXw74FVzms0+Dx2rChTBTXHaUAmxwoBRUpTTPgmxACN6wClUAimxWi2ajGipqpc7j3XKQWM5qaYqbxerl1aFVoxsKo9x9ocwoSLYrcWyo80CQzFA1cSHKRUGExiTNXfP4hNm7aIUWE4FMX4+KRIWbW0zkBVbQPWvr8eza0zYDTqkKArfDqGZJJWs1l849674HbZYNAxSRQRKREmQywmFdNR6YJrOM1WxYfWaJZjqz5Rmqdsp8wlNIgscUpmn4zVRJLnob5uXua3gcF+AVZZph8MB5HM5zE8OiIsW7vLiWAohNHxcdQ1NYpZVJyMYMogFJjEBFOV0RmlB1Q1FSUBjDozAmMB0TUlSCtAd17twQaGBmQdo5SKphvN9jIh5nTY4C3xyjVSMq2qvBLLlpwM3/Ak9Dmu3xCZGPptULPVWeKCzphHMhMVxuq4bwjB4CTMFpI2slIRwFtmNlrhtLvh9ZbDanNJ0jCdSKPEXQpPiQf5jKiJi/EpKw0nJ4P405/+gNdef0meRc49n/nMZ3DeeefJmH7jjTfw5z//WX5yPjr/gstwwQWXiskj7yGZu2UlJejtOyya2qxiKC11C2OV+xsaUUqyKsfxGEOW3g6slPtXG7Xpv033wHQPTPfAdA9M98D/3x64/Sv3iFa/gf/llT6OZGSRFf0gLsLMnHKjwY0PtegYUEvBNvd1ZEMKcMdyJ5YHqrIXzamUGyT+TcqlaBygN+DWB26ZAnruvfdb+OLlN+CxR+4VgEMzxllwwudQUVGlNKvEEESHkdF+bNr4PgaHekSfk2yLv/zleXzp6lswNjohrLFQgO7ZGWHGUHOQ7VVGFEo7iW073LMTl1914VSJ84ZV6/CZBcfDkc/BIaZSFhizaVVCyrJHQIxC4qkM2ju70NM7KEwf6pKSMfvNt56ZYuB98n6QQbH82uU4/YzTJcDpPtiHL192LXLRGEKjg2irKIUuEoQtlwZzzbFsHqE8ma4O0Tl0V3gxo6sT5XU18Mej8FZXoaaxfqr/rr/herz59iphanpLPQj5A0gl6OzM8jSyIZSmFftRSmEINphNwjoi8+IHDz6My6/8Emg6VGzeQ02jb93/I9RWdcje1qzXY+PuN6a0IB/47qOob+lCpdsNT16HJU0tqHXY5DpyqTDS+QTSxhwiqTjaO2dieHAEhiTgsTqhT8VhyMWgzyWhy2cIwygglGwiSi5kgVQ+D29VParqGmArKRVmli8wqYr7xbgkI+ZZis2h+LQMlqhfy38CsMrN4F1UrFUCqzTECmfzSBr1iOTyaJ09G/YyLzZu246X33wb555/ERJpMtfMwrhm0HzwwCH85jdPoKGuUTZFDFqVHAANvBQYTOYqfyrghM+OCzNmzUV1XT1+9N1rjgE2b7/3N/jVo7dMMUO5CSsGVjWNTs3ESWOCknFEcyRNw5TsSG6ANe3RYvC0uISfuqTF7+36aBX0ZiveWfcRNm3bfYx+KUHLl156aUqzlD3IgJ7GVSxv54vHJihFzVWCvRw7xZqj/MzVX1oum/AFC2fL8clMJVBbWb0QYyNbj2nPJ9uqAaBXXHGFAKfaddLcIBAZxwfrNk49b+wrPmOXXnqpnIegJrVZ33vvI2HkOO0uYSs98shDyOZS8pliLVPt3GSsrl37Ptate0fuI4FRbsj50kyn2H4N/NbuEfuLfbNy5Urcevt9SMZ9YtJFpiqlEb75wPdgd1Tigs8ulXP/q+9pGqu8jzt29mL1O38/Blj945/WyvylmQfJqDaSJK8XloZ/chIH9u3D2OgYPn/B50FpFzOTUVar/H8sFMZAXw/6e44gRGZXJIxStwsLF8zHKcuW4t23X0eJJS/AqsvtFNmS1996R6RaqusblY60p0yADTLLk9EwXBYj7ARidVn1Uw8Y6bjsciDB51cDVrnRJys9Q3MXvTLCiIYxGvBjkpIbLhc8jc0iA5ChAYnbA3d5FSKJDMZ9PlRU1orr88ebP8b7732AZJwO3mRZKj1oVjkMjIxKJQR1n8lU2rv/MPKUlBFgNQcz5wcBIU1I5fJSjkwpC246HS6n3GNVJl4o9S0YDxFYDYVDqspA3K0NMm8q4FTpGBaDiorVqM6lAQYEV7jB49zK+6cZWXE+5maZ8jc0lCIwQ2DVZshjcrgXX/jM2djx4ToM7d0FVz6LWqcdXpMRFi6s1HRMpZVpj8kAncWCtI5a4CmVEDVSV1ovkgBp6GGyuWC0u5GCEYFoCpOROOI0dJkMYGR8Er5QCNFESu6ZEO7JWjMaEUvnZAyQ4cuXAArCElXrOx8wzfGbfcFrFkmBguGXAH4cL8mszOmchwmIWARszaOmqgoupwPhUBC+iTEFnvKaxBhJmRNKKUpBkoHsKl6g0UjDNqOATow9GJ8ocy3qqydhZmVHiVMYZ/UNdcJiLSlxoazMK0keMuvIfiWb1WE3Ky3yRGzqPqu1MjVlRqgBQsXAqgAvYvxzbKk/WdlsC525nU6b9Ftx+f7/S7xGdp8GPqk+VH2revwoQ1ZjMCpvKwWSifrq0ZpxfPX6q7Fo0QK88MILohO9Zs1aDA0NCluV18hE1NNPPy1rCkFODVylfA8lAc455xx5VggWEuBgRQKBR8qccD3ifMZ18Korv4zrrrtBxsNdd98iQOiLL76Iz3/+81iyZIkArQRZb7vtNrkHZMyykoFyBGwHn0XqKVJ7nGsc1xW2mefjtW/btk10uhlDTUxMCMOWcgNM8nKd4HdodvPBBx9Im55//gXMnNmJ9evXF+QqMLUGsZ9YHk3QmBI1ZONyDeN3CTYTpOUaQskCrg+PPvJLLF58goomRDtZh6HBQWmXx+uV8SyGS0wmJFPSbzt27lAJ085OzJk3W77L3wkOEcAlA5KJCWEWMzkg40jFMBpwymdRk40QRqvccH5WmaMV3/digFLTuv13GqsiBVAwgypmQKvxKWnqKSCTUjojwyPYs2cvqqtr0NTcLH3ESgLOjVVV5Zg9q0Mkt5SkhpoX1LyqSv6VNr3G1j2qH6t95lhTOKV/rH1e5tmM6ifOIaxAMRqVt8L69Zvx3HN/hcVsR3NzGwJ+JsMTmDV7LmbNXYCVL78mBn5kotJ8MZNNwGDIC6B62203wUSwMBlGLptUbFWXHRazUeZXlvaTUU+WJQ1edTpq6at1gnM3EzVi1kbJNF6nkeNDJ2XqE75xMcVKZxIYGhpA/0CfMGYpmaYzUvPfj0gsJnN1iceLUCSCgcFBtLTPQCAYlt+Jc5P5T/CeDFSOKzfX4II0CisNzXoLJkf9ovUfCIbgm/TJ/M21ejIwKXMjwcdEkv1vkAoZyqF1dXVieHAYFrJwTUYxsVp6wskwZy3IJjn/ZZDOUspCVWhZnDTayiGViyOWCApzNZEII5nivJmS+ZQJB6vFDouR8ikWSaZRK5VTuM1sh9Vslr0J54vK8moB532+AILBsACrO3duQ3f3ARk3BLRPP/10SXQw2c+5iXtDGpLde9+PBCTX5Sm/YIPH5UJPzyGRkGlpaYbb7ZwCVjMFTWrGHRqwaoEi+0y/pntgugeme2C6B6Z74H+9B+689r48S2fIWjUS2iOwmmbAl4HDaRdgSbRq5G9ZeD0ezGifIaUWDAW1UkBqmzEA4uZZC5JkK1UAWlmGR8YQgdXbvnUUWGXgzFexi/lrr6/CbXc/hIBvFGtXv4wD+3agqXkG5s07TsDVdWtWHcOkmzv3BJiNThFCDwTGkUzRqdIAu7UcFWU1BS0obp78GJ3oRSwRnvo+wYxn/vAUalwliCZiwrCtcblxVksbSq0WrOvrwXu9R1BiseLsji6cOmsOooEojGa7ZMyTyQy+9upT/1Tq/ckbVcw2vPyCyxEhAzbIctUsjgz1i3HMFxcehwVt7cg4SjEaiWHvUB/e3bFFjKq+eNHFuPCCC9E8oxXtMzuPOR8Ns4YHBvCPv/8DL7/yKmqqq3HJRRfhxMXHK2AZOezeuxd//uvfsP/gQbQ0N8Nb5kV5mRe79+wTB0/qG7349xcFSCB4tHPnToyPxFBXPUOCWgrxbd7zxtH3AjnU1LeizG5HucmEUzq6UEpggiy2XBKpfAKTiSCRdzFGyqZyyEXTcBnMKHfakE0EoMslYMgrppZo38lpyJLKIJnNo7apFbUNzTBYLPCHI4jEIsJSZelRPpeWcUrNWkaakgfP56eAVQFXCxsEYWTRZAI6UBGYAE7KaEQgnUZDRwfyVgvWf7wVaz5cj+NOWIpwVBnNlJdXCEi6acMmvPba63AWNPeoq0pglbILTDhwvPN3sloEPEmlYXeW4MRTTofN7sYPv3PV1P26+55v45obfoiD+7fihWcelQ2qxljlmCGIx80uNy7Uwuvp6ZGhROBVAz35dz6X/B41Sj8JrF5/3VcRioSPMZN67rnnBOj84fe+jT/+5qfIm8yIxFI4+5wLhTFJhoB2Tm7+uOE8YekibNm0FbM654hplLY55PnJPuWmtngTXzzmLXxezuam9XkpeaZUAIHZ2salGOr7YKo/rrjiKmFUFRtf8ThsLzfwbAvPp5lnXX39xXh1xTt49NHHZDNNsPN3v/4pbrz1HjkPAU6Wgj735+emAG9uTPr7B3DOuWdPmUhpDu08l3bsFc+/ji9ccq58j2C3YsFBgDFe78cfb5NSUQ3o5WfYRoIGBGFtrgbEw/1T7xNcHZ4gO8iK4d4P/8fv8RwaY3VwOImNG1bj0Ud+OMVw/f0f3lal6WRdUGM1mQR0WRj1OdjsZowMD6OvtwdOmwMtza0oL/HAqNOLljSTUvFwRMyqtn28SUz7rCYjmhvrcdyiRagqL8PHG9+DJR+HSZeW0jqCaUOjE3B5vCiraxDJk9HhUQT8AUmwlDhs4lZvoVYzMnCbDXCxJJzacgY9UgaTSL0QpTMWGKv6grt3MpPCZDCIYb8Pk2TglHnRNGuOPJNxmtWVeFBSXl1D+uoAACAASURBVIVYMitMVHdJOXyTAWzeuAnrP9oIo57s0gwqK6tRWlqOUDQmxk2URdGZjAgEwujrG0KeSSVqIFKHjc8/TWPMVuT1elTX1mLe3LnCViUApkAJ5XBPEMBstQgQQMbQ/gP7he1GwIlr2axZXfIZjm/R+KO5ItmjUk6rgNUpc5psVo7D8aNMORRjTRzQczk4qIOXzqBQWQsTS9JzKWTCk/jsqSfj3ddeQvfWjbAmo6gwm1Fb4pYKASc1zNMpxBIJpDl/WizQW4zIUK4nERPWJsEQg8WGVE4vAClBVVgcMDrc0FnsiKSy8JO5GghhghvyYAiBUBihcES1ieOGxnYWm0gMKBMQxRgVY0pJdlJmQwF9XEPIWBPcV/qEMgrKuZrv0UCQplnCziUDOJsSQMpE/b4M5/KkgBQcs4wldAImUp9dJdA41xIEUPqoZuj0haqYPJ8Bm5SH8h6yjWQuUW9voH9AEgVkwNlsZpkrWFLL98i6I5vVLZqLJtFsdTgdAnxzXtWkG5RGYsHMZcp9XTMAOlqSr2Ifg7DIeG/JLLPalFM2jyEAicoIHgVBj0q2KjirsNtnUliTc/0kUCqgvRgSaeY/Rw9yDGu1UBZ+/oWfwk033ShzD4FVlthSLoaJNi3BxCQSxycBUGocnn322XjiiSdkHHNt4WcpDcAKIL5PVmvXzFkCHi1fvhyPPPKIAKvLr71e4kENWL3yyivx8MMPS2UN58diYPWSSy7Bd77zHfAnj0+Q9fjjj5e5ntrjBFV/8pOfSLsJrjApxc8SDNWAVc73ZNpq10UwlIAuwVquJ5ScIIBMaRYyYHkeJruYECSwSvCJ59q0aROuuuoqAXEJ4vB7bA9/57P7+c9fgptvvKMAchkQj8Wxbfs2Ae5bW9skliKDnGXy4VBY2Lfdh7tF0mH+gvlYcuLxAh4zttq3bz/q62pRXVMrJdJkQyZF7qqgzqtpNMuzxERFoRxfgNW8SG7wPBqQqoHuHBMa8C+gJscZGYeF43F8kbUnRFBhpBK1KzjZS7WQYkfy+WV7yFDlc0BNa0pNjYyMCihPlu6CBQtx6FA3qD3PpFdtTSXOPONUvPraK1i0cIGMJQKBdruSqTnK1FZgMF+anMfRKp+jpl6cH/jMCEBcMBhj09lGzrssxyd4Sobqhg2b8be/rUR1VR0cDhf0OhPMJitq6xpQ29iE/tExrN+woSDzQhkdGyoqPGhoqMZnzjkL+RzNtWLQs2LMbIDDYUVFRTmCfp88w/L8SzJDsTjjCaW/LMkyi5IlkfuSoQFsCKl0Qszg+vp7MDDQh0wmiXAkiGDIL2ZXZC+bLFZ0H+lDlobA1Kw2GIWhShNa6pnzd1ZrcN6k1jLjSa53EmuyIk1PaW0mhHSIhaLQpfVwOUrkHgVJ0rDbheXtD/pR4imRMcTEEZtqYyUGgIaGOuzbsxdOMbA1iXwPTS9n1LUjl+I4Y02MIi1w7srr88jp0qDwTDqXQDZPMDkOf2BCKgZoaKyqCcywmGh2bEQ8kRWmKsk6BF0FoI4nRLeXRoQcOwRWn3/hL3jhhedkXBAoPf/88wVUZVKHJB6a7DFGve+++3DSSafj2mtvE5kY1p8wjnPabeju3i/xeUfHDEmYhSMhuUdi4idJwayAy9lUfNq86n8dRZg+4HQPTPfAdA9M98BUD3zt2vvzWVJbyPSjo6NsjNLCEmG2NhqJSNmQOFuaDALaEZgLhgICtLKMUkwiuGHU5VWJE/WmChsuZtppSEEdIZqWEFi9/RPAajHz7le/egJ33vcItm56F2ve+ocE1tRLY7BLZoXGYKNmIwEostUI8GzZtAsjY70C/DGIZ+DMz/f1+OCwlWFwdCc+85lz5H1ulAlokaWmgVI8DzcAZOLxpTmgk7FANh6/w9KwPR9+hNuXnQGnzQmdgdp5edz8/H8fA3Q+fNYXkSMYrdfhdx+8gV/8/rcCkhCo0TQeNdYf2W5am1gq12q24lNLluHhvz4Db2216IhxA0BgiuAWtT65ISlmIP6CzIo775wyPWJbeaxELIZHf/wg1r3/Pn76i8en+pLH4ktjHWpt+dGDPxLXZ25K2Kd7dvajxFGNbDYv4vcbd7w09d6+Qz5UVNSg1GZBpd2GJR2dsJKpFI/CZjHCWeJAWp8VXVSPpxypWArRiSAcegPqq8qAXLSgs8rssTKGYBTNc5FxnMrm0djchpraegFNfb5J0UjSE5CwWQACq5mU0pQyqrI2lh0byJAjiML/Z1BIIJWpf5MJ8VwO4XQOebsTWasVoUwOtTNmIGM0YdfBbuw7fBgGk1UMyrgZaGxoEr3ete+sQ29PnwS27hK3ZP1p0sKxzc0RPytGKHnq0ypglaDU2ed8Tri46z9ahTdfeQo2uxMXX/411DfNlA3P+vdewdq3VED5qXOvkfLbt159UsYDQQANzOT7y7/4FQz39eD1jWvlPnNTyXvEV0d1HZrKq/DWro/FgfWR+78Pq9uN6+68ccrNWNrucuG+r92ChYsWwGi3QW+04P33P8L3v/dDAW3JANeOe8mVl+Diy84XgOPXP/8d3lv34ZTLPUFX6totmD8f76xe8y9n00svvRI7du7Fvr1bBWwmMPnSy2vh9rQgEhrG5MQB6PUmeMpnyX33jW0XvtWpZ5wPq92GVa/+baof1q1bh127d+ELV50Hq4k6lEb89S+vCyv9q9degcu+cAH+9OwKPPPcCyJx8dij/4EF8xdIkC9sM5Y1J9LY/PFW/ODB7wl7hH3IF/u4tNSD3z7xB7R3dOFHP/4OXvzHC/IegWCWlvL8ZF089tivQe3b73z3G1i4cIH0F8tOGfQ3NM9FIJhA2H9QmFzsT270m2ecIQ696WQE4yMfT/Wz9r0rr74LI8O9WP32StQ3tOFL13wd/sA4nvnTY6L7dtXVd2LR8WcUwBS9MP9ZUm+2GJR5nNuJwYF+KWttbW7B0MAQKr0VAryZDAbYzGZ5LmwmE1a/8ybsJhNcditmdXXghOOOQ4JMmb79MOQisBP3krmcIJkJDc3NqJo5B5lIDNvWb8T69RtE1+2kE45DQ3UV8sk4bLo83FYjjLmMaLU6S91I5nVi9ifAqrJzhi6rNvkEhscDfvT7JjCRiKGkpgZt8+YLizxjNMPq9sBkc4puKs0z3J5q7N17AB9+8JEAZdWVtRgeGoW3rALpTF7aqjOZxG2b97mvf1gSbCJDQC1rajEXAFAaXNmcTtTU1krZocvtFqYZy7k19qkAhmajjFmjxSTzLpMbZK+z5Hfp0qVSGl1TU10ASxWIqJzEFRjAeUE24wU2GiVWOMFxLGqO2qFoRLRvzVabAKJSUo4ssuEAakoc6Kqvwvq3X8f299YgNjoCr8UkoGprXT0qPIUSToIuBp2AypRB4LXQ7ImmZizjzBtMyOmMyPCn0Yys0QIdAewssGn7Lngps1JeCYfbI9UkE5N+9PYNYGBgEOPBsNyTnNkq65ifpo8OavuVyHMqxjVMwqZSshmOJ1NSNkqdW9FpzeRgNpihZwmtlD0rIxTO80wKUaNQ1YLkYKGZpNUs91A5wRNoUnIuBMhzqbRor5J5LL5DBpPMXdzw88V2hYNBKYHlg8r4hVM+kwR0iua9o3O1ANwWs8QGPG99bTUcNiNqqsuxdCm1k+eJvibduwmU857wWglKCCZVxAQlukH2nALJFVBuoQmaaFBmRXpgahxIhbUaEzSzkrHBMSLYVsG1XQBTBTzRTJIvYSSLlJH6u6yRBMUIgik794ImvQJbp0DYAqgWCgZw8Rc/K2Ai5ztWDdBMb86cOfKPyTomhzi+CS4SuCQASAMo6q7yxb7iM8ASXYIT1LW+5557cNmlV2Ll35+XNbGhoRE/f+xX8HjLhf12x9duksoBAquMRQjGUhebbFPKApB9xjJ/luMTTOXf+VxpzLQTTzxREmT828cfbxVjMh6P5oe/+93vZI1atWqVAK5sC9t08smnIB6PTJ2X18XKAcZK1HolSEyGK1mt/B5BYoKuBG+qq2pEs5oxJdmvZOsSfObczxhpzuz5uPuuB2R8ss8Dk358tGE9xkcnhM3LuI79RomlyYkJ7Ny1R+JmllDPmTcH8xfOEcCegPDHW7aga9YsdHZ0yBzjcjqlKkzutcxhyuBK0+blnMPbrpkk8bPqfWWuNQWsCgCpTORosMlnUYy4CEgWWPQcp9rnyZTkP8btwrYVsJPxv06ez8GhIXQfPgK73YnFxy2WeXvlyhdx6NARzJ9PYPWwlHHzWatvqMEF55+L//r973DOp88WJmdNbTVqa2vENIrtZ2WF6HlqY95AWRBqBKtqMgGARVZJUXH5uyRoRFqEz41RYiwmu2kqNTY2gcHBYWGsvvr6m6isoHTEGNpaO5S+J833ckBNfT2efvYZkZlqbWnCrNmdmDGjBbW1lShxOxAK+WHQ52B3KOYmY9FKGkhNjMk8z3mITHhNCiAR531mQs4kcxKTPyYLtbPjMoaGhvoxNDyAkZEhTPjGYLOZYDLTryIhVXdMtqQyORzY34doPIEI1zmRMDHAYnOgsbkFnrIy9A8NFgwFOXcYJIEeixJMDkmCjoA8QeZMIoNMMi9JJ/pLMFloczpEqmLf/v2Y0d4m95nXwQQW5z3qXo8MDwoo6XY6ZZ/AOWte1xycOPckGPIm6DgWmHCEWmNTNAWkzJeBA4qsaa6HSfgmx2F32MQ8k7Ew10IxDLU4EY+lYbZYZS2gHBP7N035GKMRleUKWKX02E03X4tTTz1FTEj57HGsr127VuYNVk9R+oOvRYtOxPXX3yXPskrEEQy3CMP4wIG9IiszZ3aXtCdCSTdK2BXmbD4bNEnMpuPICUFj+jXdA9M9MN0D0z0w3QP/Bz1wy5e+kafBlLBtCESJTlgWOWEDqlI3agZxs1NVVYHWlpaCnhpNLgqBv5TLK6FzjT+h/T8DGlnUs1mkszrZeN317VungEEG7Qz8NSbBvd/7pZxv3Rt/kUWVWXMy7QhMsjyERjUEQT8JrBLc0Ep2CV4Wf56i97ffcZucgwE3F2puLDwezzFsP7LPGFRq7Lri45HxoMkUuAaH8Km58xEXBlIOX1vx3L9krLIvGYxrbNViYFUroeb52F6aFPFFQG1GbT1OPvtM/P73v5dND/W+WKqnMeP4uWJglb9rMgoEagka8FoIZm3csB779h+Qz/NvfJ+bAb40pmQxm5Z/19hzf37mRVSVU5/KAoPRgs3bVk6999e/vYHW5k5Uel0wZNNY0NWJZCQqmo4sC+JGjxsNguylzhIExnzYsfljDPf2oq7Wi7nzWlFa6lBlo2R8WiwgEzSbzgrjgOVLjXWNKHWVSEkv/02Oj8BmMMJEdlBBfy+Tz8DotiOZTarPkbWUpbxAHlZqoBoMiCaTYvBisDkAuwvBdB6jkTh0JaVomT0Pw5NBfLx7N8x2GrO4EQpHYbYwWHThwP5DeOnFVwXwJYuVZV8EBcTF28iAOiEBnGib6YwCxOZhQGNLK0465XTEaToUJyuCpmwEbUzyTIlxBct/5ZmhoQo1KA0I+Mcw2H9QGOO1Nc1wO9ywG/No9rgRGxtBPBbCwGg/rAYDFre2o7LEjWQmKxqxZXX1mHfCEjgrKrCvtxdN7a2IpxLSznQ6gWA4AIfLjlgqLYmOyUAAgWBAuYDrDVJuKay8OTPhLnVLWVtlRZlsdE5ZcpaMIc0ExWo34MILPysMo9GRMTETYnme01ECl9uL22+7FdlsSoLlk08+WZ7bzq5TkUxQq46mHjSBYxkd3eJNqKuvxyWXXwGzzYR4IoBAYBA9h3ci4BvB5VddBJ0+jiOH9iIeDqOi1IvG+kbkM3SQprEGmWEsl3OgpMQjyQ7eN7KCSku94nrODQzdcmMJmrfpsXnLJoTDUTQ3taGmrg5trTR+MApgHI2EJalEQIUbGbe9BC3N7QI27tqzB2+ueksSECeevAS1dU3Ytn0vVq74C+prbQIaMKHDMtJHH30CNTULC6WegEfcav2oa6hCS2sHmprbYbO7RMbDYrUrdg81QS1WmAwmxBJRBbwYFKNS24ASvNHpWWKfh8vuwMH9BzA6NoplS5chHk0gFokKqGni3B2Pwj8+LvrN/skJ5FMJ2EwGHH/cQpx0/CLs2PoxgpPDYNVyOkVjqhxcNrsYTSndZrKADGKaQUYMN1zNTU1oqK2BjZqm6YQY5LHcn7+S4cPNDMcX1xWCYbwWVkKwbN8fjmLY58NwKIAoNWDLvJi5cBEyJjP0NjscHi8sdheGRsfg8XiRyFiwevW7+Oij9VI6y4QWqwSofXv4SC9GR8dEq5sAAcGGffsPCyNSWJF0tTYqNk08mZBx39bRjhkz2uX5tTnssqYQ4CDoSSCNpeSck/l3Pu9MIB46dFDY3NzwEcDu7JqJJScuEWYQGanCxmGlRiarWDtaGWxKuWcL+Ge1T0mFcJPHuZHmi/FkXLRLrGY9opPjmOjtxqXnfgrh/h6Mdh/A1vffRWh0BA3V1YiGw+LerNizqvSScg8EcFmCTK1fi5FjRbFirXY7wvGEJPnsJR4kqHuYySEQj+M3zzyFBV2LJIFVUcXy3jaUlVeKQQwTFhPhKN7duguHx3zI0Tgyn4HObITD7RSZGYKdesF1FRs4S/1TE5lbYRjzZJxyxiUiKCsBed/Q513kJMmGnddNsJOC2FnRItLBZLWInIEGSuvIuGPSN5WFLpODIUMgCcKmTVIrkA82WVh26l1TXkAx/GRNKWi9a0C3AJUEx0WySDGTjYY8ErEALMY8li1dgm9+8z5s274V1VXloCs5dRKVuzdldRjtKHMgkTkqKMwzUayVbot5YsG0k+WoCvs8ykTU1laN3azJCCiwS7H4uM6wSkI97+kCA/qoM7oWAmpyExqQRqaoptmpmaUdOnQAN954rZhREbQkiEj2Jt9n4pXgBY/DOZ1JOhoBMtYioEQAk1UsZH8yDiHQymeAiW0yyvji33hOMl+f/+uLAjDyeHfedcsUwMnKA7JNNT17/uQcyViEEjcsHyfLlIDKmWeeKe9pwCrXje3bd6Czs0OOR3YqJQAIrGovyg3w2k495TRhqWmALp9pgrOHDx+WdmtVVLw2Jr2KgVXqrra1teLtt9+WmJMJ9DPOOEOuj3FiTU0Dvvzlm7F16zYB9OLRqMSx1LLv7FRJUrI3HU4Xgv4AwhFq2yumXEtbM048eTEqKiqx6s03cfDQQSxbtkySbolkAvFIVBiI/Mf7T4Mizu9kOVL/N5lKSnzE+2vUG0UHnwfm/MFnXn1XgZCUx2A1gxinOZ0CBkYiMVjNVtgdDgHIOC+yXUx+cE4sLS+Tqh+uZ2Sp2mxOWdOHh0fx2M9/jqGBEcybv0DWp40bNonetavELclIlqYTOC8vL8PCBQuwafNGkdUoKyvFeZ89B8cvXihAY0NdDQJBnzIvlLgtD5PBLHuKHKWUuI45XaJB6/cHUeJ0C5mA95CsV4/XwxyOkCvIxIzEoohEohI/HDrcg5dffhU+XxBt7Z249JLLEI0l5F6NDI3CaNChlmSQ1mZJhpHNyHmHfW2zmIS9LnuUggEvwU/R7s+qSiQ+q0r1hMl7VaHgcttgNhuQSscQjvqRSETQ238E3d0HMTwyKCCr2WqE3WGB2WpCLheHzpCF0cgj5REOJXFg3xAWLjgRR3p6RFs1ncnBXerBrHlzJWETjkZUfwRDEo+6XR65v5FQBBaTRcrzCZpTDsFlL8GBAwcwMTEpfVXicSMYDsMfDEhyYvOWLXK9tTXVovvMuJOxAA/ACgEmoMxGEyrcZbjg05+HMW8U8JbjU6TDBNQ2q4oImRMJrDIuIeVBekv1k8xjKjFg0JmQTnG+VGxVgu1K0iEjfc25gmPJ7w/gK1+5TEz1Hn/8cWF785lmDLVjxw55zJub2zGza54YV/H/yVYlE5hzJqVkyCzev3+3aGtT4oCSDoyntbarPWwKcepop2LQJcl2nX5N98B0D0z3wHQPTPfA/0EP3Pqle/NayRADRG6UJCjMKJYIFy+6rXKxrKmpQn19LXISnImNkGJJSLikAavKmZlLrgay8v9kU8MNid6Aux+4WUAaAntkLRA8JHviwkuW44RlZ2Ow9wAiE4clkObf+dIMazSGabGpDjezt99xuwCn1GEkyMqX5khO9ikZqkeOHJnSTSSDopixqrWHAa/24t8eeuihKWYgj0HG2m3Lr8MPzvssmOfnJuvOF/4q18NgQcuu8hgERC+68EIBGT4JXhaXPnOz8snr+2R7NG3Hf6enqek38txkaxAcYP9p11rcN8WGQ/8OWG1pmo98nkwkIzZv+dsUsPrsMy/ilCVnYOG8TtitBjQ1NGBosF/YYmTcMGDW5Q2IR2Ni1kXQ9fC+/fCPj8LltMDnH4TVbhTWGF8sD2psaMSsmbMQCgSFfddSXw+HyYxkOIJEKAR9JgWWFJvJEGUZr8kAwvv+RBhMsKvSZ7GoRo5sVmoeGo2IZ9LIskTTaEYcBviSGSSNNpS3zEDtjE70jk1g886dyiHcYUNdXT1VwhAKxvD+++uxcsVLIsZPXbRYLCKbXpZ10emXSQAytgjmkbGGvB5WmxPNbR2YOXeegJ7JFIEeAq7UxlQajMLUKJQFa5sNs8ho0GFYJTX4HNKoxmkEXLkMqt22/4+994yS9CqvhXflXNVVXZ3TdJieHDXKGgkkgrAkDAiMAYtkL2EMQheDAFkGG/gIl4uvPz7LBoOxAZMRWCChgFBOozhRE7qnw3TOVdWV8117n6rWCITtddfHvy6t1sx0pfc973nPeZ797GdvWEp5WMtFuGwW0PSLwB/NJY6eGsIAdcX27BP79pf3P4ANG/sRagyjpb0VHr9H7bcEIVgQiDY3Cdwk+4IHRlYGCyBGC43jxozNSDTQgfbjH70Ze3efI6MrmoDc/+C9uOnjN6KQK2JubkGabC6XFz5vED5/GHv3bNdcIUuK9+rtP78H3V27kM2ZYgRNpcQiyFPLzIct27fj0iteBauD4EIKVksWFksGlXICV191OZ5+8kFMjA1jNRaD1+nBrh27EY20CsxOJlKIrSQEmBBIpYkDdR0dTrfayJ959jkcOnIUg4ObsWnrFgxsHFTiyZZymm8wWYo2RcT0oV4pkyqa3zD5dzndkv44c2YKhw8fw+EjR3FmagrlihXvfPd7lfT89D9ux2OP/hLf/rd/kNYrNfvIdu3ovABed9Bo/1otiDZH4Q0FsHffXrEmxXRTy7Rpcea/CeYRaCYTjIklwW3+GHCH4KHFMGsIxJSrur8W5uYFxu6/ZL+A5mWCoDMzWqeZyqbiK1icntKcScWX0dPZhssuvhCdbc24/5674fUSWC/AhqLa0Z1s+eYKzsTL4RKAQLCNQDQTJers0QjQ6bChWsoD1K1DGfSz4hwS85BZHzXa6IRN8NvuQiZfVNv5zEocCTrchxvgaGhAuKMTVTJeyLiiLnYojGQ6Iybb0Oginn32EE4Pj2pMCNBSz7i3vx+xlRjisVWx/yTDkS9idHTCgFJkLQpcs8PtciObz8jleMv2HWKjcRx5H/LeJRgnQFg6bEYLkOBTvpAT0Mp5THdzsteefPIJzC8uYHDTJvgDBHnzYhAK6KqYjg3+W+Q2guROZ43JY1hYbLMtlUvSrOT15rW1WMuYnxnH2ImjqK7GcdX+C+HKpjAzdBILZ8YQDQSwfes25PIsXtiRzOSkT8diiJeyADSJslnhd3tkVsg1hMmmPxREmoAyx83u4CKLXKmM+aUVjE9PYd++85FMM3mu6l5hiy0BYOqgpooVTK1mcXh8Ci9MTqJgr2I5nUSkMWzYQsWKJBbIRHY6qWGdgruhGQ0br0HDhgvgbtgA2N1AKYdcfBzx8QOID9+BXGwJ9mqzik9cYxhBFGj+w+Sc6x91tqtcH+meUoW1SEAVcMIGN+wa2wIqyFaKMnfkfcCuGcPoM5q3pn26qrWf38H4QDqn/E/NOUamwGG3IEtgJB3HxoEN+Otb/krSGnmanJQJiHPN5ucVVCwQoGpUcRTLEGipWo0hl7HUYVcwTWWMcVUd/KzHEzw+AhDm8aJWah1w1fzImyIc57AxAqu9Wh1AdYd0U/Cug8Z1I6R65wTfwTXt6acP4OabPyI2KsEyrmf1B4sW73vfB/DFL35WRS+Cj4FAEB0d7bjlllsEKJKpz24dMjtvuOEGaaCSjc82fa5NbMH/2Mc+ppb9737nh2hr7RAj+IMful5FOj5/zz33IplcFQAnIzNA7DvGZGSQEkDj9aqzavkci+YEVwhAMjYic5SfR1NGShQQFP3JT36i11DagMfLOI3F9Pr38pjZFfCpT31KXT4acRk8maiUsSFjJBa0eVw33nijJA2osVrvZmLcRJCX8c+1174LR44eU5GJ7LuZuTntPVwXeJ/TbIwxDOUBKJvBeJn3d09vJ/acuxuZdFp7zcHnn8dAXz9aWpswMTEp4JAFe7ebwHihJsPFeV0RKMhwnKxVzi0WPcTyJAucpkBkINYAeRmq0WCuwO/m+kXDJVNwsdrIFmUh2HgmsAhlox6mz6sCwd333CPgifsh1wDOg0cefRQjI6OK42ggyM9gUYlxvT8Y0r7F9Zit1hwTrqdsgY80NqB3QxcuvvBc7Nq9XWuDi4zNYlayH5RvErgGzvUcvG6fihYsIPL7jh55QSahb33LHyGdTqJA7WubBaVKGYnVhIzHgvIHoIYnC37LePqZZ/HoY0+gvaMbGzdu0nPyhnA40N/dIyYjDewoi0Vwt56xcM2oM9oN8M77/cUiR92skDcewUCHy4WFpTm43CxslhFPLGJsfBijo8NYii3peHVfKn6igakdPp8LHi9jxQpKZWNolctWkVmlZIxb0ivqELHadD3CTU14/uAhrcPRJhYqbDK84lzjvlcssBhv0585ajGXqpK/IVuU8Sk1XG0OrnsUfDVFr+WVFTSEcXZOFQAAIABJREFUQor3KBXDgiPDO44PQWAubGROt0ZasaF1A1qjrWiM0BjTKXDSyMAZY8C6jI1hFRuCsZjRAqBflJ7gMZZZA2DR2GmMA1mk4t5ngNUWrK4mBazeeuvf47HHHlqT5mAeQykA5igs+PA+P3HihO7b913/Eezde77AVcanwSA19N0YHjqBYCiAwU0b4XaxkMvjph67ITIUa8BqOZ9BpUBBsPXH+gisj8D6CKyPwPoI/B5G4IPXfbzKhFA7pBJEdnpUxLygSDo3KIJJoWAAHe1tYl2p1Z+wqsVUc+vsVMNfNckS/1TCINYKTTGq5nVWBz588/vWzGfIMKgbvTDY/vjf3koVNnzhb28U2Mi2Y+p78UHQ4uWAVbLVvvf974oZx7aw+oMgEMFNghx1FuZXb/1nhHwBvP09b18zr/pNc5+fvPcG/M0vf4rj8zNr7fX8TAbh9Vb+f3j9W2ClaUGlgg/9zDBWCaqSJVF/MHi3nJnBtx/+9csCq0wECHze/skv4g2f/cTaMfJ46sd7/7334lv/9k2cc8FFL2Gp/i63+Dt/+lPcdMsteO2VV+r8mEycDZz+x09/gDde+7aX/O53Aas/+sEd6OncgWyugErVjqPHf7F2XD/83i/wqouvwKUX78OWwX50tLdgYWFerDS2obL1msn/4twS3A4Hcuk0psbGkIzFZBBAfaZcIaPgh21nTK7a2zvk2kytyO7ODuzavg0NXi/iCwtIxVbQGPCxRC+2qoUtokwsrBa4ZFDGFmmrGKvlfA7lYs7o8rloWFNRW2zZ5lD7/0quBGekCa39m2ANhDA0OYNjQ8Nya52fm1ljqcRWknjk4Sfw0IOPiQnJZMVIFhidK4KONHST+yglBlSd96Ax2oK+jZsRaWmV/AWBRLULK7szs0OmFXL8rbG+UYWDhQ2bRUmYg8G5wJoyGr0uAS1+UsSKeVhRglO4ZxmpdEo6k5lSGf1bdsAdjODXjz2Oex58CG3dXfCFgmKfsj2KRgahhpCACCYJTOoIlDCoZhLf37dBSWYmQ/fcvHE7LhWkOXZq6CRu/co/ykCovaMNH73pw9i//yKxKGZmZqV5Rl2tUDCCUCiCa66+CgsLMzrXQDCK1hYmPASxCEYT+DEMBiahDeEI9l96Gfo2bUHVxnWnAFRTqJRX0RCy4aILduH+++7E0tw0CtmsgL6O1g74PCExbNSSXOT77DIGobkRQD2zZjz22BO4/8EHxWKh4dEuMjUvuAgtra3G6ZwmQOUyfH6PzoXtYoRgGLCHQw2SR5kYm8SJ40NK4E6PjKqVj+DWrj17EV9NYXhkDJOTo1hZPL5277e274HP22Q0FimHYrWgqbUZ7V2d2Lh5UKwwMtNM65xfRSZODmn32sl8plkgXddNomaYdjSjY0u5w7RXWm2YOTMp+YnmpuZaQcCKeCyG+VmyUD1ax0eGTiG1sowS9TdLOYGqZKtWinkcP3IIfg9b9OJwOy1iPLKoVi0W4XM5ZYJF5qmcdctknFTEJA0EfTonatRZaLxnpcmgSbAIQpG5IkP3EoEmO9weH5KZPGaXljGXWAXP1hYKIdTeBqs/AF9jFCXqd5Lf6PEIxOWYPHdoDKOjk4jHEzVgBGhpboPNTjMSwy4lWMk9YHkpgbn5Rc1ZjhXvJbaYE3iivprHH8TmrVtlvlIHWoyEBwFOM8ZqU6fciM+HStU4ffN6sGhGYPXIkcOIrSbEsKI+a925m+ss1x+5L3Ocau2tfC/vZ853PsfryjlfZ9EQPKlUcjj83JMYPXYImzpaceHWzWhx2jB65BCKyYQKTAMD/TITWVhaQSprwBEy8j1sAY1Rr7oihrLHSbaQMaByetzS8SObtGKzwuX3YyWZwtDpUenM7ti1W4WBJMGgPIs/BPadauUs2VyYTObwxPEhvDA5gdaBblSddiwsL4qxamWCX6TJTBklSwmtF/45otvf/F9GKEvHbsPsE1+DpeKFxUoXbR5fVWwocekI1jN24BwqA5YSYC0BNoK/PBmxY6n0V1YhTLqvNUOts82ljKGm0X1VGz6BdHPVtYbbKMNAJn8hjUwqhuamMG780A3YvXMbFpfmUMinZZLI5J17i2mzN1qr3N/kzcZ4xkLG24vSD5SgofYik32jtVtf7w1jts5Wrf22Nl4GZOUPGYZm7hjjr/rDgLIv6qkaJqwx0KqfN9cF7lFcv9nm++CD9+HLX/6CYhYWAFhY/cAHb0Rbaxsuu+xync+hQwfxy1/+Am1t7di8aQu+8S9fFfPuNx80nCKwRpMnAqa8P8hGJbPs2je9BR/8AKVVzDjc+JfvWwM4H3roYUxPT4kpS4kBPgieUuKIrf3UTUwkEupC4j763wVWCfCS5cY/CfiyvZ/xVx1YJeBa1w6nziuPnVIHBFwpH3A2sMr17HWvu1IgLYtiNNaiziyPhWN2+PALeOOb3ivGPseX9zL1pgl2sYBktJUN6M+1qM4oJbjt8tjR2BxaM6WiCRSBbErWxOMxdLS1Yeu2rWINEkwV7K/iKlvHGUNXpBEsBh47XFjN5Q4lXecaCFjrLDPaxSwSEVgyazU161UIKFS07xOQ4+/ItCbJgZIq3/3uv2sPZ1s2i7Stre3S2CdrkZ07jFP4uTpPqx3eQACJxKrWRZ63um8kKVCEx833Nwlc3bVzK3bv2YlMZlWFCsrTsF5MAQ3mEIw5Otu7pI/M+ZqIJ3B6eASUJrvwwou1HrNjIMfiFipaN1nIboiEYaV+M835SmUV8x9+5FGEG6Iq2ARDIUQbo4iEGtAUDqtV3MiwsCBhCivG/8EwV9VtQNCP7e4q1rDbyi7pM3ZfkShCM98ySphfmpW+eSKxgpnZSUxNn5E5FceW4DTLKzL4Y4HNZoE/4EU4EmBDPdLpODLZNMolK4o5gpolLC3FNJ9oosgySrFSwvj4GTRGm+Dx+WrSbCyyQLrQlirXMhtSq0nkszTc8mJublG6ptGmJq2n1N5mtEk5iKnJSX12MMACLz0A6B9AkJaxGmUAsgK7WVQO+8O4eN9FaAqTRODXd1NSgMV2PiRX43C82BVwtjRKTSN6jaHPb6uwQMbCG03APLpXCOpyH2xqbtF9H1uJq6jz0EP349TQcZw+fUrfxf2WZBLe18y7SGjhvbh3z4V461vfg0I+C+4YZDBTY/X0yJDYyAMDfdrzqctdN52UrAQL1WSs5jIq9q0Dq//lVr3+gvURWB+B9RFYH4H/mxH40HWfoDylHqaxg6wL0+imFn6aZGTT6GhrRXtbm7SFmBxq11XvG8MUMgHY5i9fX23qjEaMfwkZKMyQjBC6xe7AjR+/fo2xSoYog2MG62xdf+rZIzjvgstw7OAja/o6bA/h43cBq3yu3lpfN/upj8VvAqvf+Nq30NIUxeuvvfp3Aqtfeeuf4sYffVPt9b29vdrU+TgbWP3a698Bq8OBQrGAD/7i+y8BPd916eVq697Y1oG9/Zvw6s/e/J8Cq8f/9UfY+t63roGWZIoQcCaIPDkygi98/nMY3LHzdwKrTCDY/k+Q9smHH8KX/u7v0NPX/7LA6iMP3otLX/na/xaw+pMf3Ym2ls0oFioCpZ47/KIUwA+/8zOcv+0c7L9gL/7wmivR2dGqtjUxeQj9VRnE5dVCzFYggqBsSSbA6nG7kaITdSqFdDaDmdlZsSu8Pi9GRk6jqalRLIOgzyfQplosoLkhiLamCPuVxYwjKESUTm24NDKh4QEDYoIKZPpUyNwg48OCLFlinJd2hxirqYoFkc4eNPb0YSa2iqHJKbUns/1qfGxErJVt23ZidGQSD9z/CMbHpyRPwEnMQK5SITiS0z3AQJFJZqFgQLKAP4Tunj70Dmxiv578R3VvkJ1YY/LVk2QZ6tQSaCZOTJm8HpdcWwnSyF3aZkNnJASsLKCQWJbzustBFqBxzC6WS5ian0fP4Ca09fRjYm4ZP7/3V3j8mecQbmoWuEKWLBM3ivsTuGZiQrCBLtlsHeP38LPYDs+2SyYVBJjIVOc5kuXKpIkJu0nuaFxTa3m2WGQwRYMjl8uDUIAtgll87KabUapQP5BaZDR5MIkQW8mZ5MvYpjYmZG9e/frXw83g38Z2ciZQK6iUkxjc2I6mRi8eeuBuJOMrFGVDuVCG1+WFw+aWCy2qNsNkdLlklkAGrM8bgtcXxOmRMbxw/Dhm5uYxPj6JP37H29Hb149QQ1hJguQZxFA0YCXRQLJnyNbw0G3c6sCxIy/gyOEX8NRTz2DszBnYHC4x1Zh0ZgslpLMFsZK5fjJBMYxT045OPVRjgkHTpDYxZglM81gJrHJORcJRjSETVyZZYlgUjdERkyCyX+omSQQLjRYc4LLaMDp8Wgl9U7TZtEeSpZTLq101Gg5TWA1Dx4/DjjJW5mYR8rlw5RWvxMbebszPTCGfWoWVMFU+AY+LwCpb2ouo1IBVrmNc5plQi4nJts0AWSLGTb1aLsiAj23Vthqwyu5tyibwNizm2PngEJtmZTWNibl5LKbSKHJ8o1G0DQwgWanAGQyiQu1Mync4XCoYUF9xZDyOxcWY5iOTeAJ/A/2DWlekxVwoaJ3h78fHpw3Qms+vscqZZDFBJ1Omiyz4/gGEGhrWdJEJrPIzmFzXWasce/5exUMWBWVO5xaDlo7qLFCQaU3HZCaJZIXpXhXb2K57ROzimn4mWduUnSEAwcRdwEeN5UNmfbmYwpMP34fJoeO44txz0OpxocXjwNTJ4wg47Ojr6RHjivvs+OSMmL/8O5m4LrspWlHElEuCh/OlpnlOsNLhceuHOrQOrwcLKzEMj4xi7zn7JJWRWE2KbcfrWiqUUOK95fXC6g3i1EIMjx07iaViAa990zVo6+nC8ZMn9fkrM/M4dfQgUg47Bq75imGo/jcfZLCevuNGVNMEPgNiWNFUrFApI0sTTCtZvzZQIVv/L1skBWApVpUwE+SoWkxxS7IzAkYIXNaZU6agy7kgrcoXqVUGWFUbq13FK+r0Vct5NEfD+OO3/hHO3bdbrb25bArVKueupK9NfMQxkqQR5QEMs5ZAjnFpF1VbdEJ2PfCeP5uVWr/exCI4RwxDrq55aRio/Aw6ZL8IohpgtQ6o1sHXs5mwfF/dII1zlOdMRiclhcbGRvHBD/7p2lVh4fLWW78hwIzXWGCgJCWMuznXnmw2g1//+h6sxJYxOLgJp06dQEO4AefsPRe/+tVd+OY3v7H2eWR7v+XNf4z3ve+Duv8IwPFevOHGP1WB+TOf+YwMj15x2RX47ve+hTvvvFN7K40SyQr9/ve/L51qAiuUKCKIQukYfi6Zpiy0P/vscyoqkKFK4JNFZwLFNLQhoMqxZCcS70NKHfAzyTx94IGHBHhROoCa+wTW+P11bW2y4DhOBHxf/eorcd999+Av/uIvVMgn6ErAmExSarkePnwUb7r2L1REN+B4VeshY1yaD4kp7HKLmGBM8MjS4/pOyZ0s7C6Cow7JqlCzlvECr4/2F5tNhkZdXZ1qa1ZHi4oGJbHsuAZx7+ZiyljTGJdZpVWpooS+zxSGctmMCtu8J7i31Nm10pmsGIM5Fk3YIbGwFMPpsTNypD/4/CGZJJFBm1hdRWNjVGxCfgbldVJJmrmx+Gja9SmhwmIM5xvZ4GwZr0n+osQOG78XTdEw9u7dhdde+WosLswKgPS6XejvJYM0iNRqQozbro4OAeJ1HVl2O8VXVuFwuCTLRFBVzFxpfRalUco1mYURFvoMqO3A6Ni4YgGSALj/N0Yi0pt3Ul+0bpZlM6ZdpiZRu/9AWRDRLlGukGJZMexUJ9d2w3Dm/pErZrC8uoihkZNi39K8N5NJikVLveCW5nYqwSKZZJcNYxGPwFWORTgcRL7I+3LJyATwfqMkCiwYHRmT+arX79Pakq9JEPgDAaMzK4CQHRhlFY3tFpvm1qrMb5MCVgsF6juz+8ipeUY5FUk7KIbLoqm1RXI4BBdpDMh7gR0dYcay7Jqi5AqBU4sDr7joFYg0hAXimjikIBa9mWPGmNGsSS/eC/x3ff2qs8LVsVGlDrABVlnYl/51mUXFF4HVleUY/ueX/h8cPvycPpdsdd53ZIrzvuV6QY1k5kTUP37FZa/FW978TkkS8LqEGoIIBfwYGzsts+W+vg0vSgHIBM2scWKsptMoFzJwaPdcf6yPwPoIrI/A+gisj8DvYQRuvO5mqaCZzVL/rwGrak5FkTo7pYIMq1pbmkxll3qRVlMtN23/NSkA1oIZXOqD+G5jwCABfmYnbGUisPqxP/stjVC2ZbFKycCW7V8EWxkos7pff9RZnAyuz5YCYKDy7//+7TUX7ZcbJr6Xrf+f/9wX0NHWiTdc+/rfCay+//Krke6MSBuMbFoeDx9ns0S/+YfvMXpvlTL+/M7vvOS5g5/7O4FsJgGyYe9ff/g/BVYPfvXb2PP+d/0WY5XH+z+/+EX81cc/hk995rNKRgjy0q32NxmrdR3Lr//jrfjzGz4k0wa+v85YrT//nW/9C9757j/7bwGrP/7hnWhv3Qy3k8FhFHfc+08vaqx++zbs7tmE8/dsxbuu+2PpaDFBprup/EVcLoUvNGmhazMBmmwmhRI1Na0OLM4tI53MKJjMFQpKEFKZlEyKMrkUGiNhZNNJBeV2axW7tm6B3VIR8NPgpwakBU6bDSFvALlUAeV8CQ46odttcj63VNkyZZiidFstEMigoYHNibzVjvaNmxBq78SRoRGcnppGvlJBgQyJxLIAlP6+TXjs0QO4954HADa9Wth+bVXlncEpW4Q568lmosGDQJ58CZFIEwYHt6Crd8C04K6ZnNQ0/s5KzhSQynSCSVReJjs0VMikktL9YoJE1uCGaASJsdNw0AChWpIEgt1Bhl0RxWoFsXQaW3bvhcUTwNOHj+Gu+x/G0OgZ+EINMvficZNF5asZqvD81I7V1KTkiC3PTIp5bnv37pGWMhM8JiHU1jJtYATKaU5QMtqOXhrWZBW4s9WMyU002qyk7emnn8M/f+1fUKEsgsurFkSCbGTu2h0ufY5SmyqDbif6+gfwhje9QXq0dicZGXlk0ouwWXO48MIdmJ0exZGDT0tf1sYcsUhznCpcTq8YwqVCRWPPVcdhd4p1E21sIwdYxxOLx9Ved2poGJ/+7OfgCwTWHJOZiHAMtJbJGMoqcJQJGUFNt8ONkdNjOHlySMDqiZNDKh54gw3S0iPAmqO0BAFnm8OYqVUMEEr2Ek0l6Lxrd9jQ3tWB3bt3i0FsEjaTcNPRmCwprhUcDybvHCO+RpITVjJzDMOHCTSPSzSkQgET42dUqKAEwuTElJIfMnDJMmWbOEHPBDUJizkklxbR0RLF+Xt3IeR1YXpiXMxnh7UMG3Kwg+7rUIGibgBHsJC6yWQJ88QIIErXjIZPKnrkda+R3UcQiklaoWqRuRCvUT5rEik6Ni/E4hifmcdKLgeL349QWwd6d2zDSi6PvMWCQgVwef3aQ2iWcvfddyNf8iOeSCERX9X1ZRsuNVKnp2eU5HMOcazJFDp5clTX0cyvqpgrZB2x/ZEahbv2nouOri5j/EIAzO/XeJMZy/dxTtf1KZV8irFtdFK5jhKMIsuMwDIZ0A4C5tS9E8jglDYi5w4BVLE6+T3VisAUGoYsLi4IzCGI76WeLOeFlcZeaTzz2ANYmRjD1ZftR2F5Af5KAan5WbQ1RtDV1m6O2WLF5NwC0vmCWNPcfHl9KAFg5bUhc5KAXc3EhhqKLp8Hdo9b7+VasZJISG/44ksuEUgTj68KkOR5VEtlZKjJ6HbDGWjA8+MzOHBqBP72Ntzw8Y8g3NKM2dkZmW49/+QB/OsPv4O+a7/+sqBqwA1siNoxvlRC0tzuL3kIXP3xn6Fa8sHh9MLisKuzIMf2YqE0BBrJviWwzx+CqySLEQggqMQ5ZxjCfDmHw8QdtZZvaYinFJ+I4aeilgEy+TvOSQInBFfdLrtYdq+87FKcu2+XWHe5bBJFJuF2rgeqYq2ZA3HPKlHKRe06NUZsrejAsSdz6kWgwZz22W3oBlh9qSyAAfUrNbkN85wB6c4yHKq1/9c/m5/L9YNAIIF7XjeywDhfDSO+pPWZn/O9730LF110CQYGBmtu8/z8qmHLeX1ihIfDDSoy8Ls5tiyamwJaTcPTbsPkxIR+OB872roENhKso7klWeQE8656/WVr1/qP3vwOvOtd1+PDf/k+DA2fXBsLHsfw8CkdJ+/X+p5w9iThmF1zzbX45S9vXzNYYps6pQX4uOiiSzE6MizTID4oL8PiHx/XX/9B3H//vb/Fvt25Y7e0s4eHh2qfsR+f/ORn8e1v/wt+9KPvr7GEvV7K/iTREG5GX/8ebNq8W+BxNpMVUG9YpFyC80azV4UVY8BGIIzPS5aikoPVTkO5MjZs6MPy0rJau1mgjTY2YnFhXoDlvn179TvGAVzvWVxOJGLSAGXRVb4HFbIqzWfTXd3hMrq6nJtcU6TRTZ9OdTywAEoZFJfiK5SsOH7qpIy6CDyyWHzs+BBW01mto13d3VpTh4dPS86Bxo9i3FKiJUc5FLL/3QJc+TvpRDuMtAPHQCZOTocK5pw6zc1RXHjB+fiDq65EIZfB0888qQ6HfXt3obu7E4nYsvKKSDiE2blZAfosZnL/TqdzSCUzApw5/8jOZ4wkHVSHrVZkI6mhqLFn2zxjTWuVz1NX3671jGujCCIqwBjpEbJITTG7rFxGchs1ySO+js8bDVZj4st7KZtLI5FawejUEIYJrJbYzUPmpV1rC+UIWlu6kE7mMDkxj0KeJIGQYiIWCUIhIyG1El8UE1mFSbdfnR3UGOY6zRZ+fzCAxmgjqlZj4sd7kEU+GoDxz1AgICA+HAypC4Is43yuhGi0FU6HFyuxmNEGdzkxNTOD+YUFsVijTVExglkApAYv97ZCLgef16s4QQVArpHFCrYMbEFrcwtamlvVtWNkRjjv6pqzBszmmmsKhbX3sxjGgZVUhVmzWBYj+O1kDOSnxrjJBfmZ7CbiXkiNdGqskrF+3XXXSVqD76VxFT0lWHA5cOCAPrelpR3vf/9NaG/rEPOW14FrVkMwgPEzI9LF7+3tEfmHgPHZjFUCq2Ks5jNwWgyQvP5YH4H1EVgfgfURWB+B/99H4H8QWK2adhcxI9jaxGBEAX0ZhXxOyWl/by8aIwy8cwoSSWNSgKIf+bob/Z2amYUcc7n51oFVOZk6SNfAjR/905cAg1e/4TpMnzmmTfTYsWOqVBJYfdOb3iTTJgKb3HjJ4Hw5KQAOSl2DlGDipz/9aY0TP4OsU+r0nK05Wn+OjIeX0yx9+4Wvgn1ju4DVum4pP58mDjRcILD5b9f8mYJbVkmvu/3rL2tedfbFejmN1boUwKNf/kfs/+gHXgKs8rgJNLNKe/b513VSzwZWKXVANkb93CmhQBOGuqbsb+qz8nmONZkCZLn+Z1IA3R3b0RhpQk93L776r7esHePPv387Lt9+DvZsG8CVr3oF2lubYGXLMlupaOxER05YkCnQXdupgJVzp1Qsw2X3wGnxI5nImNfbbRLwHxkfUUvoEwceVfDN5GJ+fhorK4vYMjiAU8ePIej3oq0lCo/bIbC20d+AkKsB5UxRupDi8pHVREYpE0RWq8kGZeu5w4FUqYx0qYrebTsQbm/HU0eOYmRyGoRmskWCWSWxf6tVO+684148+fgziESaFfCz8s7ElUG+3J1F9a4qoaMUAOUPyFzYsnUHWto7kCTAY7XVwFWT2KudWhqA5qEAtVQU04MasQQ/Wcxg1sa7ymO3oT0YwMILhzHY0YoKNS3ZHui0IZ1LI1Mqwh+JItTShuGpWTx04BkcPTWKHHUJ2SYvVqxV7BiPiwCn0XdkAk1mJtlbTF4I9LD9PxAMCDiru/oyWOXryTRgsE/wiW2MYvoViwJlGRyTYdHY2CQDhZ/fcadAaQbgHrdhyLB9lteef1c7tDQwocB4+/YdeDWdmrNJud1XKhmkUwvw+yy4/PIL8ND9d2N+bgIFmjkRIClWkIyT+exHiOCxlVpgFQFk1N2MxZOw27yIRtuluxknmJRKi+X4V7d8Et0bNihZ5O84PpSLUGtiuQQPTdQISBLwrgF21C9jsnfshRM4duy4MZQgs2Y1CafHh1SGyVdBLBobdcsoLyD92LzGleABwZSu7k7s2LVTDCSOP5NfjmNba6fAEY5NXS+xbnrEJNpqNWydOuChtvVCEalYDMvz80qQgoEQVmJxBANkRSXV3pdmklutIuz3YWp8BB67FTu3DKK7tUk6Y7HFObX8NzcG4bKVUMgmYamWxW5hUppNp+Bz08TNhSIN4PJ53X8Bv0dztULtSWqdkR2ulkqCWxaQe22xu1AuW8RYJQ2ZGp6zS0s4M7eEJAH0UAjBtg7079iBnNWGNAss5QqsDpNYExCiPqPL14ZkOq8kjMYtBMToDJ1cTUpSgg8CTatkw07MaPzM2FUFdtrsdLlOIxJtxLnnX4Tm1tY15pkB1C01UMeA3HWtTiao3P/Iwud8FbOP7aqJuGHtWGwCRLhlLi+vKKnj/SFNN7aakxVpta5pttJk6sTJEzh86KCkGjo6OgSktDaH4bNXcPro86imYnjDFa9EdmEOldgSkE2hOdyAoM+PTDYnA75ENo90vohlmZqk4HG60dvdIxap02pHmbq8khQhkywPK+d2tYpEKoml2ArypZKYqjQ1IZiVTqbFfuNSRkkgSmF43V5YvAE8eXIEx2YWMHDOOfjwLR/H7MKcwOWQP4AbP/IBxJv/4GXb/9sagL99sxfxFNDgB/72tgxm478dulAWYOrhv4etFEHVaowtfcEQ8lUWuWhqVQMupWFqg5UMeHa/kCVtKau4xvkgMKvGfueCKvaohaoxhVpcU9NGlUu6UYYncKvrRLkIl12GOzu3b5O7uc/jErBaKeWkI0ygSHJGNQM5tT4TVCibonJdRkkMVUqfBLwCfFSkruldpYwOAAAgAElEQVTvGtDBpPNcb+uFFbMHmHZksqCzWVNQqQOrkpqogRdGU/VF1hjfxzlMRpfAcKdZW/kn9ynGD/ViGL+f9xSZgPz97Myc2rm5p7EwTcd6Ftzq0gUyp6kBTWLzEdzTXmIzLckWqxipBO+owe3zB/X+zo4urK4mcGZiBH29G9HXt1HHxvcee+GQmGZ7d58nxuZ999+FEydfkPzJK17xGiwuzmHfvgv12oMHn8bFF79CbD4O9LPPHkBbWyc6Orpx8NDTKo63tHaIGfz0009Ib/iCCy7BkwcewZ7d5xkGpc2KqakzuPfeOzT2/f0bcfFF+2sE5jq0QhCZ178RBw8+jzvu+Dky2TIijT0oV2nAw/ZwszYQ4OMaRGCMxUQyf7leSJ80X5BuNxmGZA1zz+WeVCqlUa6kkM5ksXv3Hqwsr2ByclrgE/cFamRTZuG888/V3ppKJhUDnHvuOXI2D0dCWF5akq4xAU/OC4/HhVKhKDBXgBdlkNg9xXWPBlgEPuvSEVUYVnqmgO9+73vo7OwSsDo7u4RSyYpTw2NirJ+zb58KQNQ55fVicVKsQ9LCTbuZgMB6d4AkT9i0VjNX5PwIhvwyTuQa0tLcjHPP3YdL918iNu6TTz6G6alxdHS0or29BeVSAQ0NAbgcZNca2SHN+zLlldiJ5DHzzWZFWtJEBc2ZfMFoYLNIm0lndA04fzy+gIov4caoWcPFwmTMwW4Co7WvZdtkKcbgT7qgBAbJnOd9ya4FFkqqilWpC0xzz9XVGJbiczh15gWUqznFTKkkGe2QFBFb+0PBKJ5/9gUMn5pEoUBjrBAsFofY4GR8k6kajy8jn8/A7XWJeRtfXVXnE/d26nVv3rIJe87Zg7nFOV17zgOC1stL7GahDiq7dGxoa2nWOjYxPoHp6Tm0t/Ug1NCI0dExFTzoW8COj9n5eTS3tCDc2GiYrJms1gPu706700hX1Aq4LGBReqWrvQud7R3o6uxSsYbxB8eYrFU+zHU3MayRIKkDq4Zxz4euo8xcbZKj4BrjD3A/NcCqWNqNTQKCTw8P40M3vk86zSwuE0Slhr9ZJx3YtetctLZ2oru7H/v2XaB9lWNJYJXzhh1XBFbHxk8LvO3t65XGKmM5roWcCzyuOrBalBwSDd7WH+sjsD4C6yOwPgLrI/B7GIEb/4RSAGfpodY0USkHwFZPJtPUVe3u6oTP65GxgzZNspOkCVUzqpI5hDF0oIMnMxomSjQX4o+FbWes8NJo6i/fswZE3vSxW/D+G/4G//K1L+Dii/YJzKQ2KFuxCA7SdIGBKkETJrtsA7vuundj27bNePLJJ/Uc2asETwm+sp2LbbV8Ld9DBuzwyCQ29ncJTGRiyPcQwN2/f/9vAavvf/ef4ZX9O/HTY48LlOVr2KrG46jLDBCM/OdXXaeEtLunC6//7pfXNGN/8xL9+Mc/FhBbZ9jys8jCPRvMvPOTn8fVn/2rNdDytu//AE0d7dIwo+EEz4ff/0//9E9qj+OjDqxSL4xM1rPPvX6sBGU3D/bjBz+6Td9HKYWXO5ffBaze/rP7EQ52ipHS1tqO2+74/9aO8bFfPICrzrsA/R1NaAr50NkchcVakXYnGVIWuhRbbCRKwOmlpicF/xmIs+3ciUyyCr8vrPZpu9OBM5MTOHTsCGwuO5488ARS+aTAWAZi1Ou67k/ejiNHD2FlaREry4tIrsYEBLSFW7C1ZwvsZcDLJJGUu1IRDKCYDJMxQBZhI/WnHA5MLS1iYTWJzbv2ormnB4dOnMTQ+AQSmTTmlxaQSsXFUn7uuSN4+sBBGViFQlEUC2UlQgSjyUIjGGe6ogjMUYcMSgiY+FFGwN8QEWPVuMlaaokOiYaG+VR/KBVXhs42PepG1oyAqAcmzmUVQQIAK0toC3hhYUJgLaNsKWM1tYqCxSKAGC4fHn32IB544hkk8iU0RFpRpbHTKh3iK/DQ9dzBSj4TMsO+I/Ocv/MFaCRldNKSyYQSGCaIy8uLYiHQyIQJFZ2ut2/fJuCZ91drW6vYu0zs+W8CrPfeex8efuQJGXVQO5RsBzLPyCRhEE6wiYE3WRpMmrq7u7Dv3H0CHJM0yXMSgCcwmEBLcwAXXbQbP/vJ95BJx8V8yaUzSK2mkYgl0RBqNMCq3SnDCgbsTAIy6TwOPPE8NmzYhMmpaQFffQMDSsbock1NVzrJG4ORisaA14BBu5faiASwYjFMTU5gcc606Pf19cu5dyWWkK7qnXffg5nZOfhDERWMaAhGPV07NQ6zbI3keRQEVJOFwSSms7tTY8nEmAAKkxUm9aFguOZMb4C+erupSejJyGMLskkExSSjI3omjeTKCopkLilpJDOTLfEOTE1PoVqqIL2akMFZYyiI6fERsf3efM0fIBr0I74wg1xqFX6vG5GgH05bGenVFTGjCM7yvkknkvC6nQJWM+kUirksmiMN8PvccLOIUjRaxiCbqAbECAyzuVGlPAc11ti+bbEKJJueX8RsLIEcAfdoFI00FunoQMXlAdg66XQJUCPIMz4+gQNPPYVU1iVtUVOMINvImMLwnjYatSxAAHNzy2IOiY1TY1CRscrxZCI2MLgRG/oG0BBpVMukmL31tl6JaTKhL9TkF6hV6ZRxUZ0dKAZyPi8gIxikTjGNnnzI5lhYmFcSuroa1/eRzcufOrDK+4bfdWZ8DM8/9xzm52YxsLEfExMT8DosaA56kY8votnnwltf9xqE7VbkluZQzaRhYTtxvoDVVEbM9KrdiUy5jKGxcenJNoQasH3LNjgpZ8F2TljFVKZJi7QJaWBitWF84gzGJiYEvPD+HRgYEFDsodFLJqsfNiFTPiVAILdqxdHpeSQsDmw+73xcftXrsJSIob+3DxMTo3j3Rz+JzW/70ctGJDe/wYXxJeAHj+Xxtgtc2NAKfOF2gt2//Tj5g7fCnUihXLKAEhIsypXYAsvVj8VYsSDZdm1Vks5CgF2gKnT/ct4L8KqxOwWdqEvAsKYkalTTd+e3S46l9pxp0CHIYsxcuro78KlP3iyZmVIhC5fTpg6JUiGnDoK6oVQdUCAIpM9SwMPQhgUEp8A+89q6mQvBXqPnWAcf6qyutX3AwgJAVsUWdQgYXZI1CRB9fo2xWpcC4HHUgQ4+bwBaM6/Z2cLYhfcx5V/4Q6MYrjtNTS144P4HZe7ENaO+bvB9BA1l6uOgq7lHYB/3OhYB1PJOEMvjw8SZCXztq/8scJYFDr8vqHOcnyNLrlmt53aXQ2uJ1tQag5CgEsEfrrmU5AiQvY+q9hx+P9n3BChVGMgZ7Wi2mptCh9k7jRSJR3Ec/yTTkZw7gk0sUvLzud4asM60/fJPFgG5Zwu08vlUMFTBhmzAUFDSIxabE8l0Gb++/2ksx1NiZ7MYoTZqzj2HXVJSM/Nzksni+k5Qkfu2PxiUeRk7ObTXVlgQSwFVAwbyWMMNEbGDeR3o7E4g0mh9co/pExi5dfOg1nkWM8l05JpMKRCyGpdXlnRtBDpS47rm0E5mq5k3hjFbn3sCREvsgCjgc5/7HNrb22UwOTOzBLvdJ9melXiiJmFiZAzYck5dzrreL1n4VLmgCSsZwzxW7qWSlPAQhLVhYWEW/f29YAEpleIxs7vApWMkK/W5557B7l070Bgh4Eg9/Rbs2btd+we1rFncEDhcKCIeozyJYVbyuvAzOBfE4Ibp5mAxgNeYaxj17+sMWsYc/B3nD/eGRDym4gljSekl13SO+XerlW3/NL8jw5VrBmMgFkkziMVXsLQ4j/mFeSytLCCViwPOIlLpWE1vlh0tblTLFqyspBH0N2NkeAZTk8vIphnVulAqGs19GZxp3iUUX5WreThcVmQLOeTZ8WEBgqEgOro70NfXjUIprwIeJRMYzubZwRUNq5uG0jH8PQvllAKYojRMhsWyDgwNjSi+5xrE4gnXRBaWqQ3OtYGFFTKPCbyzIMd4lSAr9VfV6QMrLjj/QsnL1OO0ugSRWWtM4ZF/5+/N/fhil8Da6k5+DrtWxFg1oD/3QGN8ZXSvKTfBuIxr0he/+BkcO3ZYAKzpBHvpY9eu83DllW+WNImA1Rz9GagNa4BVMnnHxoYF3nIOsqBaB1ZNR4PFmIGmUygXsvAzF/k95NLrH7k+AusjsD4C6yOwPgK48R0fq/kXG21MwaMMRlnNJbBayGNDTzeao1Ftaqyw2pQkwLDYGEHVwCNGCMYpl9tWDVCyMFyBWIkyNLFY8dBjD+C2n35H7aFvu+4D2LyVrqlJ/Pu/fQXDQ8fUYrR5yw4cPfKcAEmyuQicmocFXT3bkYjPo7+vQxpd1N+ZnU1jfv40du/epd/V3xNsaENv9yCS8VmMTgz91ue1NETRHIjg6OQQHFY7BjxRNFidqPodODA7IiYsg37KD9Qf79x5MS5q3gAP3al7e3D/zEl8+vYf/M7ZdPOV1+DWh+7DpVdcIYfbr3zlKwixrTSdxseufRu2NLfiB08+gl8deg5dzS344B9fh5HFWXz9B99b+36eI3XF/ukb38CpEyfwv774RQF9X/jcFxDwevDe912Pbdu2veTc3/vuP8Gb3/iH+Mznv4QDTz0jEy9+Pz+LoG1df5ZAAVkmbS09ChoXl6bg9QTRt2EPrBayI8ggcGBpZQSTc8MIuP14x+XX4JLtWxCwleBCEY0Bvxij1EzN0d2WTrmcWdSqcjuknWmxG6MRi4XgVQA+X1hO106vB+lcBsuJOLp7N6ChKYz55UWMjo9ibmEerW0t+MM3XIPVVBLx2DLGxscwMz0lh/gC+0zTFfhtbrQ2NaG1uQlhAkXG/UPXhOCf1+8XyLCUXEWqWMSOc/ahsaMDpyemML2wiEwhj3gqQat1OaLefvudAlfLRWrQ+ZHNFJQIirkiAIYJHDFLJvlstydLwore3gFs3bYTdqdbrtUmkT9bb9hIZCgJYnIk/UoDaDCIHjrxAnxuB5qjEURCIZ0HncK7PW4UVhaNlqXDimwph0Q2BZvHA19TCxZTGRw5PY6jQ2OYW0miYnEin6+gkCuI8RZg2xe1H8slGQ95fT4Fxww82UZIZh4DULL7mLgyeWPb8+LSIto6OgSyEgTu7ulGR3u7GBabNm2UzEMoSNfdiLRMb7vtpxgeGlEi7fcHlQAx+FZ7dLWqYN+0X6fE3OScvfDiixBubJBxA5OOXH4VHlcV3V1N6O5uwn33/gLLC2x7o35ZBbGlOI4ePibzBzI1abbBAoQBt1YxMz2P5aU0ejcMYnU1hbHxcSUYTHDa2jsQDJo2WV7nTYODCvrDNPkK+MVWLeXymJ2dxqkTxzF8algBP1mSVrtTAH1LWwd+/vM78PSzz8PlDer6sjXbIlazW472nOd5Jt6hoL6Xmpttba3SbKa2LRMXAs1qwa6almaue/xdnaHGPwXe10CdejJNICiTTMJjtUhHlavt0vKKGLmxRAIrS0tiIBJ8JRAVDQUQ8nmQiS/jjVddCUelhMmxYVTyObRGG1EuZuF12VGWSUgVboIVLreOmQknpQEKBL0tZbRFI3DzPgb1OLMyupJsBfXo2BZaLMNqJ1udAI/R2KUMTDKVw9TCImKZHEoulwDVrk1bUPF4ECcbxuGGlaxyaUYSGH8K42fGMT5FrT8DGDFhDoYalLjzPtS9LRmRCsZGp9UizOPm/Wnc4h16HxnenGMuj1+MYp6fWv1rc9LoqZKlZJI6FqbI+EumyOijPqwBelio431PcMGcm13GYWQ1kWE/Mzuj+0iGKDJVMtrGq7XknhINxMVbWlow0N+HX//qPpw4ehABpwVeS0mFk4t2bEOI68pqDF4WomoAHYuUsXQW6XIFq9kCHnz2GZyZnEJ3Sxu2bN6MSCgMR4UGTxU4xTSjZmBFxlD+UAMOHj2KWCKuBJ7FCIJ/Xo8HkYaQ5nsxm1VCzQIM14tksYwjU3MI92/EpVddhVBLE+wEk50u/OO/fR0Pzzajdd+7f2vPowTAv17vxfX/mkEsBYTdwNev9+K9X8+8rCTA3LPfgmvkF+gPd6k4cWpkzDBWqxaUOfntdDMnGGd0lAmMcAWV9ISurZHjIWNV7Dp1zJhOGYGqtY4axSaSBJByrtYRjo+0FlVUysNmq+KvPvExNDYE4HbYERQz24ZM0rQ383vVQkxwRj9k1fJ+rQEJdPZmIc/Je9pocRoQ1LC56mzQOhhRHzx1CqFa01c1AKlhuBpg1bR7m/M9m7HK4yBgwPlpDBTZNpxSQYcu2jt27NBaXn8P5zsBtra2Njx14Ok1qaIjR46ho6NdwC51LfkZBHZ4rlxcKEfCdYsgNgGR9vZODJ8ewcdv+gR27Nwl4JsGQiygkUk6OnZGLcYuj9e40FMX3emSPAblfmSWWK0gncuiUCarzCqQkWxN7ic8F55DIh6X0RwLC81k6VXN/U6QN9IY0VrP1/IcCRY5bS4BfeyeoEYmpw8LU7wH+W/GsjRDGh0bkY45z8209lNf1ilg1Wp1wukOY3I6ARLiW1ta1PHA+54ALu9pshm5tnBtZAwsw1cWgbmesEhqhY6HUjA0R7NYCliYX9AxN4TCimFbWloFGj/4wENmDwAUz+3cvh19fb2IJ2JyRuf8LOQIiFV0rgRveZ25NjOuYecMj53nyc8plo1eMrUt+R8LdwTDWaz65F9/SnE5163FhRhsdnYmeMXsZRcaYwLOVbJxCQLzd9SRdnu8tYKABa0t7dJ6JQuWD8rckP05OTGqDiPGCARFec34fqMpTWmCvKTE8vk0m9awZ/d2nHf+XgwO9EqHtlDMiv1qAPU8hk6dVsGW401GbyQcRj6fQ6fmKSU6eM7UQfeoZT2XNYzKekcQ7ykWkI2esomxVNivmY6q/Z8yLBwju4kRCXySVRqLLwlYjcWWpTXMOZPOraJkycLf4NU9xJ9K2QqHjcB+AH5fC5568giWF9KolAjsOcRk5f5H4I9zkNIHyRSlWOKoWArwBX1i41JCIdgQQIBxSCSIbdu2CGzO51PIZpJi5nd1tKJYzMBmqai7qS4VlUxmMTx0BoFAGFNT0xgdn5Jp1YbeThEWuJd2dHZp76RxGWUfCnlq1JMkU8Cmwc3YsnkropGo8joWEjS/anujAf1NsYaFYKOPbyRvjMSKCbPNemc6sLTeyYDQyAUIWA2xu8Ow/nmNI42Na8DqXb+8A9//wbdU8CML/nWve52uJYseJKbccsstKubcdNNn1TnHQik7KXnNKBcR8HlxeuSU5sHGjf26N6nFzfNYA1apsVozr7LRcHM9918fgfURWB+B9RFYH4Hfxwh86O03vRRYrQm7S6uN5jilPLZs2qR2CzlTl+jATGF3OmrnlFgYi3RFLEZLVRmEFRW19wEVJt31DVpJDxl85jlFPQKW6LDKgLAkR10GaUcPPY/Z2XG15CwsLGN8choeX1AO4MVcHgG/W+2qNFdiQMyoqbWtEaNjQwrqHHaXjC86mqJ4zf79mD4zpq9zW+3wVW0I+wN49ateJcBOjKxiXlpPBCZWlpfgDfhwbHQYmVQK/eFmdIUiKGXzYEhhrVTREm1CW1sL3EE3stY8HB6HjJZKbAumfpnFXtO9A5KFPA5OnEGqVJKpVVMoDAvb+NJJjM/OwEXdR7sdqWIekZZmMT6fOXYUNrJGAgEMbt2C7r5eMQUYYBMAoqYo297LTEJW42o1PTl0Cj6/Dzu2b0NTcxSVUhmv/oM3KNGikQMB4r/5m7+RbABlEBYXlnDla67GAw88jAcfeAzBUKPal9haS+1QD/WraEqRTcn521bKw1st4TUXn4+t3a1AKoYNLWFYaRDFRInMDjI4KmXpltq9ZKLRzIpMS6KInB8u2O0hrKYKAqWiLc3IlYpI5rJ41ZWvhdVlFwCXzGYwt7iov2/eskUtTnQpJSNviWZT8TgSiytwlmxIx1Zl4EJ2XdDvlyM6W98pBUBWgHS6mFwT4Hc5sWnnDlhcbgyfmcBSIgErk2HKW9iNIcrjjx/AgSefw/LSKjzukEildL5nAkjQwmhzGS1NJioMNGnSNDCwWcAqk/pilRprZGxzzpu7l8WLOl/VJOfURqRWog3FQha/vvduJfabNvZjoHcD/E4HEpOTaLVa0eBkApRHCWUUKgWspFdRtlvRu3U77nr4MTxx8CgWkzlU7R6Ewmy3g0BIOru7CUSVyYp1C1gg4EDWnwJPOs3T7VUmRGSnmCNkEM3Av7m1RcwlMbVK5VpbehXhcEighFhNTpeSN+p+MQim4cXC4hI8Xq+Cet7bZBKRfUQggLphfN++c8/BpZddqoTQSv20XBL5HFmzXvT1tsFmK+H5Z5/A6VPH5QSbSWUxOTGNsVFqi5J1FJR+ZXtHuxJTrhXz80sY6N2uxOb0yKiOiUk/QS+yi5loKriPRNDT3a22xd6eLjRFG+EjyFYui304MzmBM+Nn9Np4gs7GVQxu3oKdO/fg/gcfxvd+/CNEIi1wuDzSeHQ4PXBQ5zBJ5q1TiTV10wj4ykSiOaqe5Pb2tpomojkWSkhIG01JjQFROGbSDqUhlFoXjVux9FaLBSTjMfS0tWL7lkElLpOTM5iensbySkxrKEGJifFxLM3NIuByYhed5hsC2Ll5EMszk1iem0aIxmaUz7CwXY+Jec2Ex2oXw5gmTbrmhZza5wIeJ9qjDbBXaW6VMaxwtfZR246ag2RrFWC1OVEkCbtqFShtsbEok8D00jJSHCi6zrtdSFeBpg19sHt98EcaYWMLutXo1P7yjrtk0DExk0EqkxNAQ0YgQX0arWh9rzG3KOkwOcn2SYL17rWiB8FTY0xmx2tfdyVsDjdylBOwWWu6uobJYgw5XjTj4DjzelBHzxg1GrYgk0S2cZvEkdqTLl0vvmbb9i0qBBHsIQhDwIVALf+eTMaxaeOAwBAaj7H7g63HYyOnMTU2itWFGeknd4QC6I2GBao6CzlE2fopYN0Cp9cHuH2STCjbnLj7gYcwMTODwf6Nmve8/9IE1DMZECbm2sd5mSvmEQyH8ciTj6PqdCJut2EhtYq9PX1o9nhUBKtynlLfWeCUDQ1sx7dYcGpuCb179uFVb3wjksU87DTwCkfw5uvfDcf5n4Y7uvm3QpItnXb8j1c58b5vZdae+8d3e3Hrrws4MWXm9tmP3NJJLN11A960/WI5ffM85xNxgfAzi0tYWU3JrIsMKAIGNL9jvEAwyACrFgGrBE1ZzGFnDFevIgFYsuMJh9Y0W7X2so2VjCsWmSo8Hmo0cu0GZqcn8YY/vBqXXHg+miINCHjd8Loc6o5gJ0RNNV5xUd28pW5opHCJbfIBv+ZpXSTgbAMrrf+1Nn/DXK23zpIBVpbebZ2VWmcj1hljfG9dqqIOKPOzpIPpcmk+EXCamZnR+sofzte6PnDdqI9SLWQknj49go0DfQJTv/Sl/3dtvWltbVGBgj+Ut2huiaK3d4P07iORqPQ1Y7FV3Hbbz/CjH/4Yg5s2qejIY6fWZVtLR20NIgs1KnCE9yeLSTzfhYV5FcHIwF9cWZBO6OCmjXj88SdkOMTWZd73fB8BYIJ4LBi1UcKD6zJb5X1eub4vLi2JFdlA0C2bRyqexI4d27XWriapGRtSe3A2m9J+09HZjrm5WcTjK1hNmvuUsSYfjD+TyZTWqmKF5k4ZZLIl7N61CwuLCyoE8nsJ0E5MnEFTc6PMIOcX5gQME9RZXJqXvrXH5xZTl+sR50xjYwBnzkyo6MOW64aGMAL+oFirkxOTkshhB4Xa/N0e6cuTLUwTH8aXXMtZnAtHIhgaHhXozWvNP42UhUNTifOChVEx6tmh4nTqfT3dG8Qs/t//++/FQmW8kkmzW8Its0eOtZE3qfkjMEav6VzkKS3hcmtvolZmc0urNGJ5TQi+kh1YLORQyGd0rjwnvtbodlIP3IG5uTm0tjZr7aPxk8tFgJ7HaMF73vMniDSGBGqm0zSEymBhYRHtHZ14+qmntO5v27ZVnR4ER6ktyjWdc43XjN/DfYvHZjS43YoxeF9w3S+UCmKmSo+ZkgAyNOUtXEKxTFmzIoN5gW6LS3OYX5jBSmxReQABdOY4lB/IFrPIlTNwM+fIkJFMiRyyaclapZSQC48/8hxiyzlYqh5Y4aGVpWIGO82pqG9vtyJfyCCZicNiowleETYHW+uZQ1XhC3jR0dWGzs4OBAIepJMxrMRo7FVCV3uz5E96N3SqwJzPpbUm2WxOxFdyyBXKAsQpB8T9ggZjCZqgkonqdEkChGsezcFo+rlz+y4U82V0dXajq6NbgD/Z4uzU4aOuo1ovinOPq3daGfY918O6kdWLhXMTo9B80BhdmutA5nGgZgT5UmB1ZnoGH/7Lv8DWrVvEsmcMSWM5zpmtW7fiLW95i+IaEkJ6egZw8yc+b/RVKStWJrAaVdfN0PAJfcfGwY26HwissjhTlwKgTEZdY9VWpfDX+mN9BNZHYH0E1kdgfQR+DyPwoXd8tMqNkHpQTIxNhZKVyLKcoanluHnTRvi9PrVesOrPQIAJRKGQrbE+akkC32szov3UHCQjgQCb1eWEm8E+229pzlI1DqUCu6QaYMwluAHzu8mOpPYi9XfICD0zPo4HH3oQw6Oj8PqDCh4iDRFEI40ysiErjwEcK5VsyaImFT+D+oIg47alDa8873zkYwm0hxtRSKexMDeDUEMAPT1dcJN119CgYLZqMW7CDPLIOnj2maexNDcHN9k8dPtmUMXxKZawZeOghOFzlRzKziqsThssbJGhcQCZQyDbq+ZsLNaKVWBjlgkPkyK7HfPJJBK5LCzUR+M4OGxobG3B0wefw8CWLdh13rlo6mhDjolXalVtZDIdcjiNDi6T+DzbirNKoggGELCWWYY0pkp47/UfwKc/81lp1hLkoUv1t771LckK3PmLe+R6fv/9D2N8fEZO6gTXstmCAaFcBBKBYp5tqRnYyzkMtDfjwu1b0Rn0wJqOozMchN9qQTGbQYkAK+RUFA8AACAASURBVLXFUFFLp8VFtqoFZbZhWQnoWVCxOmFx+LEUS4lp1NHdDafPq7myY88eOCmaTymBShVpsgM4D3ksMgFyKrmiPhUDXLKtCskMEssxY1olV/QccpmMAEsG3UzemIgzAScttKWzA32bNqOAKg698AKWVxNw+71qFbM6TLvhQw89JmA1mcghGGyUJACBPNMiZbSiDKOQUbp8Z2VctWlwK7o6NyBFgx6HTbpkhmNVT7UNsGraUI3mH6+jkwF/tYhf/MdPZQi0sX8Dztm9C+3RCGaHh9FPt/tqSdqyFQtZa6tYzWUQbGlC1eXBT+/+FY6eHke2YkOhaofDFVSLfDlf1hwkpk3gmfeYRUC3YY7yQZakXKylk+kwbedkKLCtPpMWS3Pnzh3SvGJiOjc3X3MoriCViAvEqZ2O3s/1hJne7NycvoPXTGNFeQObYS2TfRKJhHDeeefigosuFDPETn3VKlv5Y4hGgxgc7MLy0jRGT5/EweeeVoJJQC0eS2F2ehY+X0jmDGQVsSUzm8uqFY6Jfm/3FiwvJbCyHJcsAYEL6W8WCJSRUWgV04nv5c8F5+2DX2YObDUm+6io4grnEhmMBMzIfm0mQ3DbdszMLuIrt96K1WRW7GSCqnaXB7aaFAB1LXmeNMpiax7ZjmRXsGizedMgenv7ajIGDsRjq6Z1r1gWSKdkUTpyJSVkZGbUNQ7roP7S/By6WpvR0hg2DMoqJBnC9jpeS66Dad4nS4vIJRPY1NuD9mgYjT4PYvMzSC0vws05R208mlG5HFiOrWAlnpTJYLixScktM5BUIgZHtYSmBh+agm5U8mmUsquw0iCu1oLMRIrgdSaXFUunWKLxjQMOFw11Uogn04iz7Zi6ay43pmNxPHPiBDZs3Y6LX3k5ws2tKCnjZUIG/OxntyOfzWJmsYhMtiAwn5/X0twk52o+pDVbLmN+bhGxWFLgCfcPMoDq7sUcC2r8bd+5Q0W5Itemckn7BX9MWzeZVQSxzT5kWoNDYoGxkGOKJ+a7+HkEo5hYc22UBma1IufyqZkpsZS5D3FZYILPJJjtn2SMM4nnvCuXcrjrF9/HkcPPvmRHv+7qN+LK3XtRTcbQQMCkWtG6wD3T5vbA4Q8hU60iVSzjVw8+glQuj63btum6b9+6DVPDp2FhmzNZhrKzt6u4SdTw8AsvIMWug5aIuiAoT7O/fxDBzRsFxvUUy3ht34BaeRsCQbH659J5DJ5zPi658kpkWHRxuxFpbsbuyy/Gxnf/Gna7AaX4uOFKFy4dNAzS/+zxyFAZ/3DPi+2epVIOp755OT5x8evMOskWXrsVyQJNr3JI5YsCVqmbzGIaz5lGhHmu8zIIs8FFcIyyM7y2LODQvIau7DRRWYNDpRxfM9Q0LayMcXidWFTgM8uL8+jq6sB73vkOaXrb2Vadz6qYRd1amjgZ7WuCsyXNDekoe70gAEUWc5gAYl3ndS19f9GAyrC8jC5hHVjlePFzCHoZUMOwW+vmVWauG21Drqect3UWqykccE4SCDJxEEFVAmq8rvXCAT+Pn0Hga2WFQJoNW7dsxqlTQ/jwh28SaMiioQFj2WrNduIoGsIhxUgf+MCfo6dng8bwyNHj+OxnvoRjx15Ac3MLCgUyfimp4obd5lIXCs2C2JHEPZoFLemyWi1IE2SNNuqeSWWSsDksaGlrxYkTJwWM+H0BJFNsBc+htaUVhWJexnWMzXjNOE5kkRNYI/jL+5LFqUI2j1w6h02bNqn9mx04jO8sloqAVMqCbN22WaDVyMhp/a6vfwPOP38vcjkaRZr5Mzo6gZVEFnZXEE89+7ykNpaXqUdaRKQxLIPHsbFRrQ3Rpghy+azAW67Tk5PjKqbxOb/fh5WVZen4drS3qduIINvG/gH09w2o5Z3gNmUUsqmsim1LS8sqvjC+4xrGa/zKV14mtiPZgulUFlPTczhy9KhAxY6ONgOCp1bFCOTrCToRpCXAyPWSIC5lbGZm5vDss88aRmmWhfi05BsI8NJBnsVzHrvkGCSf5NQ1YAeTDMq8PsWOPA5K3fB1LIBJArdEtmgF1TI7eQxIzH2a7EgeO4udlKLgPkYNe6eD+y/voTxu+ND7xdJ0soJUJXC+KnBt167deOKxxzUPCbBxDeeeRoCM9wHPTaxdyjPY7Dq2ulxYPUYT76DCeJTFPhaPSQhh7lGQxEImm1K8kUisIEamamxJjNViKWfiIYvRWs3kMsjkM0jkkghHG1EqsJhhgFXKKaDsxNjIPI4eHkYiRr1qD+xWjwrtPE6SNvwBasaWkMunGRmjVCmitb1VMRGlB+oatd293YhGwzJeZXv77OwEUC0g6Hdj104aS0VQKFCOrSj5F84pSvKzmEnwnCQRFpS471LDlPOLXTRcH3PZvMyuGsNN+IPXXY1yvgKrxQGv2ye5LxYqqSGs8r/VGFRJzqImgyFNXf6+ZgZIgJ4FSF7fukxHnY0v8o0kI8xey3ub58j7nv8OR8hYXcbDDz+EL33ps7jrrrtUELn22mtfsn309PRIko3M1Ztuugl//df/C53t3cgXsyogN7c0SaLu6JGDWqu2btsis0Gu0XV2rZEDyqvzAATaq8V1YPW/2qjXn18fgfURWB+B9RH4vxuBG6+7qUowhIkrK+embYzaliaBaGmOislVd9gk4MANkAGmKq2C70wrHHdiAqsETFPpDOLJJCo2KwKRiFziyVBjW5F5DQN4uhsbExsyScg2ol4g2XPUIRwdHcXGjQM4PTyEBx9+GCPj43D5fFhcWsaWwc0CPinzaqkYxp3P58bI8GlUaArDxLlahdduw+buHvQ2taC8moKL4vjptCrsbq8TiWRM4u5NLc1qIWMbH7XBCOwycHzqySewOD8vcxACLpZSRSwvr8OBrZs3I9QQRDKbQtVp2g4J5uqHOoD1Vu+qAZrItskx+GXroc2O1WJBDtlMM3NM8FnZDgURCDfg7l//Cm9861sxsHUzqg67gDq61pMF0RxtMokzNQaLBRT5GXnqsxVQJjOUfcAEfxlcZAsYG5/AzZ/8W5na1B9sr/rSF7+M3g0b8R8/ux0PPPAYikUmbh4BJDwZU5m2G5Ojah6lbAKVbBxXvXI/tnS0oMFSgbeYha9SQoTsNgrKMzgnPZMu1tSt4sDxWGzUWjSOzGWrXWBgPJUDvdzbu7oQaoyiKLf1ICKdnWKOyOmVx+NwyYU7VyzDHwyhXLEglclonvG6r67EBSKxnZvsgMRKTG67NBcj48HuNCxqtpq7fV5s2rYVbV2dkmI49MJRMWPJLCyUcrC5+K0W/Oxnd+CpAwelkxX0R8XgDTc01sxSqO1ogFXTkmwVa5pGHYMbtyIQaEAimYTd7dD5GmC11oqqFJ5XxmhlMlEnr8pJ4wSUceDRh2GzlNHZ1oLernb4HHYsT0xia2s7crEVtLZE4fV7BKwmcxkEmqIYnpzCkeFRzK+mkS1bsZotI5UtiWVrt9jhoLs2bzImSbxnCaxK68q0lvIhrcq6IQUD4nJZgCQTwJbWVlx40YVKcmiINjE5qfWBLWnU6aT2l4yF5GrvQiqTFmhIppJab8USMy63MuCojQBBjPPO24dt27dhaXlREgc0r8rnkog2BdHd1YLhoaNYXprDIw89gLnZWTGoaVqVTmVA5+aWtnaQZcVkm63j1OV0OdzwOkPIpIpiz/AYkkkjccDzMgoRdEK3oSEUUgvaKy7dr2JLJpXUfc71h+sV5QE6O9qMTEI6J+C4salFNmnf/s6/47HHn0LVakewISKpAIJZBRqk5XLweH3w+n1a3wg4ck2Zn53Fufv2KVkkIEpWx8pKQuysRCJpElYlTEY/lA7jTN55b9cBGcpGLMzPoTHgU7u/tPvCESUPNCwi05QnScCbTaaZxArK2TTaImFUc2lUMklU81lYigW4rIDLaYfH58PI+ARODo8ilSuivasHm7ZuE0hTLeYQ8jjQFPTCjQIshTQK6RinkUyrmEyRsUeDKhkmWY1pBQFlrvUz80vSpc1bbCgQFHK6cHJyCnc//Ci27TsPf3TdOxGIRpHLUauQrJo07r3nPoHacys0kDL7EgEsJrxksXFNMm3SRYyNT5mkscYQZbJngGnDSNu3bx8CwRCC4YjmOFn1ahWtMXQNsEpeuaGV8znDIDbAKh9MKAlccU6Q2ea0e1SAEqvYCrS1t4khRAO/YENQzHBjjFJFPLaC+Moy3E4nYiuL+OJn/ockaT7ykY+gs7NT140OyDfeeCO6vUFce845aPK4UKQUgc20l5fJziITvFTGUiqDx595FqWqBb19/WoBffOb3oSx4y/AkojBRSmWfA6ZQgFOjxfpQgGxZBJH48vou+wSaZiLlet04bkjhwVIvPHVr8HHX3GF9k2vy633pio2tA9uwd79+9HS0y3ZkZLVij2v3o/d73/qJQHH597swmD7fw2sDs2UccttL9XRO/TV8/Hli1+DfLmMeDoFTyhEHQdUHA5YeP/aHEgk0jJjWc3mEM8VEMvlsJrJ6VpyryEoRjYywVQyXx1uD0rSQK2vvaYPmJ0zLO6pX1vXmyx91tssyGZS0nF+5zvehtdc8UoxoVYWF/Qaw8w2juKce2TYkxXJa0fQqEBtVIsNQR77mp5qrQh3lpGVAUjrwKpgVI0jAU/jvl6fgya24ryTIVoNpCA7ldeOoFe9OMA/qZfK+VnXv+a9Qu11vr6u+cr3EfiifjGZanwt298/97nPG5f6aBSzs3M6J2pbMrbJ5Wiu1IKbb/6ozJ84nk899Rw+/OFbZFTo9weAKluFja4+DesY19XZhHXjozpYXNeHVRxA9f0qr19Ne53yFZRoYMFdxpN209YrqQVZjokJx32Ew2QMFSmpY5HpkQ1kQjaqkMFdl2AqAbRUmutrM3bs2IYrXnW57jUyEq+88gpcddWrsbKSFwjEGOHBhx7FiVPjcPsbcNe99+kacz2i2VB7u3FKn5qekEwOTcoIqLKFm4ZHiwtzGuvl2JLA0bqbO1nehw8dUhfABeddgN4Nhik8PHwaS4srAiFbmpq1X1LLlWsuZ8XJUydx+eWvAM1GeY8fPnQM5YoVR48eE3h5ySUXYXZ2FmfOjKOpKSpwnedNUHTjwEYB5bOz8yIeZHN5nV+5RCCOTPqyYaLa7aZ1v8A275zG3+lyqSDIdY4Mfc61/8Pee0fZdZVn48/tvcxt04tGo9Go92IV94ZxBxsIxab5+wKEkEDyhRITSAKBgOMY44DBDg42sXGv2LjI2LJ6rzPS9F5v7/W3nnfPGcsOLaz1+2+ul5bkmVvO3eecvff7vE+hTUAwGBImIc8vgcyiNKUKsjcm0MedjTAZdbTt4EnjLadALbI1+VytmUGfVZ77a655D+x2C5qa6mWdJfuX5A2G+x0+dFhqAmYScEwEOLXZlIcrG2B5qgLy8h24tvL3XAu5T+H1Q8scvVEFVYk3DokGpTwymZQoUmKxCDLZFKZnxhFPRJHNpoQsQlYygUDO63xuKpNCppBDIpcV9j+vSwOVFQYbTAY7inkj9uw8jImxGPI5JjjS45X+1cq7vlDIwuW2IZ9PCbDK/RvZy62L2sRGhkQQWUNqq1HXWCeM5dGxIZw6eRSRyCTY/7aadbjhhmtQKdNmIQWTSSdBVpl0Tu45j8eHRDKFRCopdYvd4RLywfjYpDQh2PShBQCbnkFfNa688moYKkakkznxQzYZVPOb4ycqmVlmPxnY3L/JukjXFPFa5blUBATOGyRqaHsWreHDOYnNCr6evxPgv0CFGhswZrECIOv5gQfux6OP/kJsyb785S/jlVd34LOf+X/wegM4efIY7r//DnzlK1/BDTfcgA0bNsjvli5ZKeeR03h1TUj2IMdPHIHfX4UlS5cIeM49Ka9bzQYlm8kgKWGeRaA0H171p6EF86+aH4H5EZgfgfkR+IMj8IVbviTAKjdJZB1wQ0dGDyUw7FKvoN8Pwc9SSQpDk0kvrAOWLFJozPqpkjElct9Zj1WCtJlCQUDVhgULxDOTEiICHZST8XmUUVKqIw/xRquIHIXyrlQ6KQw1ejoeP3YMe/btw/D4uARaELRdtrhD9koMaZE/5TIcNivC0zMCIJGVaiiX0BgIYV3HEpgLBTjoi5crwMiUeH0Fh8bOYk9fJ0JON1ZVN8mmjYUxZa2BUBB6kx7TU1Py3fk1GeQlEGmpiPa2hRJiIAV8pYRwLoPpeBwWgxG1s6mcsWQKAYcDdS76agG5QgklesWZTRI6xOJwhmE8xSJK9C2y2yX8KZXPYHRyAtfceKOwK9P0f8pmREbP7nFfdzfeeP11YdhdcsEFqA0GlecQCw1dUQoVdq15PgisUhqmmIglkbMXCwx/MSMQrMWZrrPYseNNsQEgqErmHTfH9LPT/JX43SuFNLKJKRhKKXz42quwIOCFFyX46F+VTsKYy6JCyXBJRJnqfEoVyr81ULWM8UQSU7k8PFUe2E1G2FxOBKprYLE7kCkUJazEHQhJSAtT7e0eHwxWJzKpLMLxlKSwE8Bi0czPsNitAtxGolFJs7dazCgVipK2yxRUSg/ZUQ9HIwIqBmur0bpoITx+HwaGh+QPwV+H24lsPoViJS3y9Wef/hX27D6EdIqswSpJniejiPYILDakahAfV5VeWixWsHTJKixoaROJMBlMFYOS3LPpQGuAsoSqiFPfLLCqkudNBqbIGpFNRhGdnMDaVctQXxNEZHoS/Wc6oc/lUGt1opROo762GsGaABF8RBJRjM5Mo3t4GDoG6ZQNSBQqKBusSGWKmJycRjKepNINVrK4BBAoYoZFBO87nU48Svl9KQdk2I1YGswm2xMkY5HSwCJ8UZtcU4ODQ1JcMYk4n87ASpZpPod0UiX08jnC1HQ4hIFJhiibNsqHTi+gmM1ukXuMjCkCq/TQJYBFTzSyOqxWA6qrGdZhxMF9O8WO5Pnnnsb46JgwmoKBGikkAv4QvL4qsYiw2Cw4e7YLTz39FKo8fujLZpj1vJZV2IIcR4HAGEE3hhPxnJFRY8XmTZuwqK0Nb+18XUJ86F8W8FUJm5asWo+LrzGIrI4sFFqZ5HIlHD9xCr/470cF+PMHQygzWIm/K5GNxe9jFmCVhY4Ef7idmBgbl6RkStvof0fggVYALBzZ+FCeeEwDzs8mfBuliOD/KyCfEnTl++hierlYoZCRQxk0vQptUhiTaaxj6InHBYfJgL0738CqjsVIhydhyGfgtpjhok8g5ZupFCx2OybDMRw+cRrd/cMI1tajuW0RqrxVqAv50VTjh89uAtJRuM1APhmFvlyQ+ZDgRrFC5p9dwtnEn5s2F7MWGMl0DkPjE8gxKdtiBRwu9E9N4/V9+7H5okuw9rytcLi9yJCdmMwiPB3GkUNHJXk5nNAjRfY8feg8CuixWK1SfJMRymqv60zfXAKw+DmauE5RJgoZ161bt8mY2JwuubY5D2osHA00VZbMb4dyEKDhGkcARpNns6FIYJUNB7PBKowsgrn0Kq2pq5Y1lP9RCkw7FoKrBOhZeJZLBbGO+YevfBabN64WcPO+++7Dk08+KWAQQVWylgkifOMDH0arz4sjnOfPdsn7XrBkGc5bvhJjiTj2dJ1F5+AA4ukUYpk0PA4nbvvARxA0mODIZ1FOxnGyvxevdJ/BeCqBJaE6nNfegd1D/eg4B1gNOVzYcOH5sjaNHj+J286/CD2jw3jtTBc6J8fR4g/h/OXrcOnFl+HC91wJncWC0cFR3PzXt2HxJ157B2P13z9iR50PODUKTCdL72CvkqUacBqwtA4YDQN/+eDbNgFkrJ657yL828Zt0PGckW1dqiBOtipZoHqDzPlzDT+LFVPpLGYyWaSLRVFwjE9OI5FKid0K/3CdTefySh3B4KtZCwGxKeLaJooczcOU9iAmaWDEImFJAF+zcgVu+eiHsXL5UkRmpsXnkA3MUokqDoImepmTuEfiGkvAwGA0CUuWYJWsgOcwvs4NslI+qUpCq4H4/JtrC8EuDViV+VIUBPReVsFEmscqwQvOB5xjCR7wmAiiEljiNUTQSwNWyZzkfMJrm3sVzvMEzOhLTQbq2OiYSG/5nKoqv7BFU5SwsyFYKWFoaBBtba249dZb0NTSjHLFgLfe2o+/+dLXpIliJCBTIju7IA0tSsXp3TiLxcwlys8x2mhdRECuUhJglMxfKlo0AEQLieP3U57SmuWDGi/+P78HH3yu+FGzNUm1FfTSKCMblSxSYqXMBOD8SRBUNfGWCnuUY3flFZdj/YY1mJiIIBKOCJh24NARvLlrPyZnoug82yOv5TrBZHf6ezqcNgwNDWBsfFQAd0rhCaryeiCgQ4/H06dPYkFrqwDwCTazKzoJqvN6fWiob4TD5hCQivYJBEk5n7kdVE/UCDg6MT4ue5mx8TEJrXrPe64Ulunu3fuRiGdhEaCsLPL46ekpeW/FpE/Jes3r4f3vvxm1NbV44YUX8fqO36ChsRkOu1NsGghsEYjk84VFKhioYibyGpQxn02Dl0CpYkH2BdxHMqyP6g3OWTKPFvPS5Od+mo1WCUlKk8XrEC9p/n/XmS74qrxyTfGcK39knTScGprqJO1+9ZpV2LB+HRoaamHUVyR8j8SKWDQmzQqqRsRn22iSOkKz1CDTlkfPuoF7CgKzEsRJ1Q11U5UCbHbuFwtyXZBFzPAyEhHoYzszMymsVvqtEoDlv/nZNrtVrn+uN1QhlKjI0qnag/ZDZGYbdBagbML0ZAK/eW23eKuaDATFGR5ohcPukkwAj9sOD71Zc3Fks0kJXFqwcJEA1PR/HxsblZqnuaVZ9qH0fO/sOonJiRHxffZ4bPC6HXjv1Zcjn6VlWYqRZNKqJ4nBaLTJuc3kcnKuuNYRTI3GExgeGRMwnftTHpPb5YPT7sGqlethMzlQKZFyzDtH7U15PfP8a/7NBP3JNJd7jnOdqAQUE5XsaK61vFc5fyhv1qI8V3yDuR7ONop5b3Ftfjew+vB/P4QHH/pPdHV1iT3Zo48+hg9/+NMIheowONiPRx75qfiu0m/4/PPPx2c/+3dY3L5MMaQrJdlT8bpjeBrZq62tLbKPJOjMuZHHIiGSGrDKJlkxO89Y/YPIwPwT5kdgfgTmR2B+BP6kEbjtg39eIfOGTB52NcneoVk/5YUs0i+5+EJhAVJ2Qd8amvNTFkeZ2PDIEO577L/Q1XsWDrsDf/GxP0dz4wJhwglrSacT6WBdywJ09/dLorqSblllURbpVCGHhvomOF0eWYTpTcXN0okTJ2SDSD+uzs5OnDx9ClPRCNL5AlKpNBa3tUlCODfUZOWxVLGRoZBMCbCajkdhKBaxuLEZF27YiNjwKKylMirJjDBZHXYzPvrE3XjkkUckGKthIoE2X1ABzOWS2APQc5XgAGVy7IqKn2shB7/XIyFZlOKwqOKO8d9+9SvEvB6R37UaTXh8/z6RXD7xy1/i6c99ATUej4APOrMF33/xeTzw+qtYUF2D/3vN+4Xt8erxQ3hl/y45h5uXr8af3fQB3PD+m4TBOh6ewmR4RiSdtAD4+K234LbbPi0b6sjkFN5/3XU423NWQOGWlgZ4vR4JimLRl0nmRJJnpRS1VJEUWG7GmKTKtPtf/epFvPXWPpw43jXrpWVVUu7KLFtVpD/cjJDpFoHHXMEHrrkCVQbAUcqjyeOEKZdBJRGDiRupQkkxVmd97YStKrYEZfRHo7ji54/JuJx+/WV8/4YLUVdfL0wy8jZTBCqKJVhsDgmzsbu8cPuCMDs8SKXymKCE0WiF2UJLCYtIsC1uJ1whHyLCnHxbflTMF2Rjl06pjXEqnVZAjA6wOm2orq9D72AfIvGoSpDWV5BIRdHT14mGpkZ0dw/i4P6jmJqKw+MOIJspIJVkB1z5emkFH5sRBOq40V6zegPqahtRKCjZe76cmwVRJSJBAasSnqJC3BRjlcCqXkIJwhOjMFTyOP+8jWhvbcFwfy+OHjyAkNuDciKJkJvFXY2knxZKOcSSUXT19uBYZxfsXj8qZjvyMMl4VXQmzMxEkYjF5ZyYyDomg7lAkGtcwrpYfFRX10qIE9meZDgQJGJgBUFBliwspMgSZVIz2cLcrLJwYmETDdNyQy8AHv9fCzfgZpsPMhgF3KdFRako1ydD5bxVbpHub9q8EWvXrhagQW3myciOi09yU1MNMpk4Xv31C7BYTXjumWckUIgsHLvdjVCgBs3NC4UdWFNXC5fHhZOnjuPhR36B6mAtykLe4XtWVMgFw1GSSYRjUZHxsbBkMcoi57zNmwRAOX78iMjPdRUGmFVh/dq1kmK8fOli5dtJTpTeJCCCQW8RL9l//d6dGBkdR1UgJIA/QVYyr1n8kT1nEZa+TZheZMJwzrrkkosFQHub2aVSnlOpzBzjhgW2Cr/hODIwhSwjFi2KBce5mI0jpyRuG+S9sgRjS8o+QAtK8rqc4o/6+H8/hKsuugiVTAKFeAQOgw5+t0PsAMRbLZVCrqRDV+8ATp7th7+mHiabQ4E1lAPXBlDjtcFv1aGl2gdkk9AVsirusKJHvlgRdiHZPOUiGSEEG9igKwAGC3qGhpAjuE//P58fab0BY7EEGtsXw+7xo6xnSJwd6XROgsmG+4cxPDSEoq4K8WRK1ozampDIcslEI8OPhS/BzoGBkVkJrP0dEmmuXyzIN2/eotQUZP4xdEMHKQb5Wl53BKEItEtyeE6NM4EDspk0OSHXJkoXVUJ1ThoSZEzx56FQEL4AGctGkY3qjQZ4vB54qtwqsCeREFZwyOfHpdsWCwhG5jcLxZtu+AgOH9kHl9eBQ4cOSXH51lPP4pWjhyRs8JJLLhFPTAKwXQcPoam6GisvulCYQnwPPocedD//+c/hyJVw6/kX4s7nnoQpGMC1114rzOjnn39e1rjlTS249Mbr5xirTosV3/z2t2QdeemRR7Ggpg4vHN6PO+64Qxhjc++bFAdMFgAAIABJREFULuPPP/pJGOw2zExHcN8Lj6Hump/AGmib23Pc9yk73Hbg18dKeO5IDnd9zD73u8//VxpXrrbgqpUGxNPAJ3/6NrCane5G9LlP4p9WrYbN4USevu48PxU6C87+KSu7Ejb7CvTCJPvKbBFfcp4/evBm8rz+C4jFkwK0jkxMgI1NyN6GygH9LPDKwCmGYCnMT2/UCYhCQCoWDYtc2Gox4hMfvwWXX3KxAKpkrdGDMZVOKDa4jiBUThqY3B8w4I+MPqckppORquT8muxfMaLVvczfK8YlWWGKHc13iUYTsxYAVIoo0FfgrllwUbMB4J6ID8Vmd8k1SSCV1yGvZ8UoU2EzvM4IcAk4lM9KAFUinpLjIlueLHc2t8l6pIKFACWXJWVHorycz5w5g46OdqxavUxAjGSqiFdf24e///tvyn3CcBwCq5xTOzqW4MILL5bzxHVS84DV7jVlsZSUZgUbEhxPSpf5eVojSfubr1X2TmYBJ/l9+b0EtDkHWBWGXAXCuCNgybmMQYuUXhM4JFBms5llD3fVVVcKC5d+87ynLr74EqxZvUY8Y3/5y0cEjOIcOjAyitGJSYRjMZlXKNUmG44BX9wadXaeRF9fjyS1+3xkSiaQTMVFmr94cTtGRpjMrhp34XAE6VROGj2pVFbmCpvFLkFCbBzRuoVnevnSFWhvbxew8dTJkzL+nDd4DlavXi2kh+OHTyI2ncTK9ZtkLWxq4hqSkzWV55vrmygMKhVceeWVqA7V4o03dmHPHnqV5gXYZQgjx5JMXvb16NNKlYmAZQKUqnA2zeZIgq1KZPNzHbLAZDELOC+MVQLbzEQwm2Ax6sWCges852oC1wxrrKkN4aWXfiXzMMeDgCYBUBW2ppqHbGxcdNFFYntQW+1HJhWV9Y1qJNYivGf4eWRAippKVAVMvKclgfJ4p+UAvzfPgwCtNn6nChLJKMx2k+wrBgb7MTDQJ9cHj1Nd61kBy9mwZONEgFUen8Mqz+E1RLVJoVJBvqLHyOgk6uobleURTDDAipHhKex8fR9cziD0FQvMEgpmm5P3G40l1NcHMTU1jNGRQbEval+8FMPDY8IQ5/nneeOecXxiQpoCsXhY2K20H3E4zAj4XLjgwq3Qc1bUkUGv2L9iX1MmGYSMU6UI4795rsjmjycYuMhriU1wB+rrWuDzhlBX2wRDmf64FTowSFOEdQLvMeUTXhQ7CYbJcVxJTlDnlr7iPI/ZWa2ianZw/uTeUPmQq2a2UrOohg7vOzZD3w2svvbaq7jjjm9LmC7Xqk996lPYv3//3Nqxbt06PP3002Jd9rWvfU0CrFqaWsWiYXxiHDPhKfiraONG1nODWH1IoJuJTGwFrEogmgCrMbEvQmGesfongQXzL5ofgfkRmB+B+RH4wyOwYclmUfS7vV7ZbHJBnpyaQW9vn4AsG9atxcoVyyQ0hEBiOhmXjRxlPc/v+BUaFzXjgQcekGLtnrt+iC/9ny8Jc4obINYuZGFa3W6EY3HZ+Gusi51vvoJMZloK2O6eIVx/40cFVHC73FJQa0weFgPcRI6NTyASj0kQBeWPYyMjcNkdsBgtsvFmKfLeq67EjtdeQyIeQ4Xd83we1S4Ptq1bB2MmB306A1tZDys3i+UcbvnlD2TTwBCnvlffwBXtK5UFgngs0jeMbIUirDarMKY0CdGWzZskGIGAMzeLLPre+93vYOf+/QJEcDNAqSfH5JZbbsFVLjeW1DUiQimKxYLt37x97nOnT3RhMhLBVDmHZ555Rk7YkvbFuPvb38OFl14Ko82KKYYtpClHs4qv7MJWBTYfPXoUn/7Up3H+1i0CYLPIamuux/XXXyVdZm7YCjkWWiY4XE5hqqYz3FQYJN2Vacv33f+f2Lf3CKYmozCbLDDQu5VAtWxiVZox6KVYSMFcjGNlWxO2rVsFfToOaz6N5ionrGSexGMociMDshfIKFGeshqwymJ0z9AwDjUvnivsd33uRrS2tcPupAy/JEw/Jr2XjQbojcoCgKxVo8WJTL6MmEixrTCaGSJhhYkBBh4nKh6nePNJIvNsUUkpMitXkVSLvyffk9dkRViTTGs/dOwQEumkWBSwYCpUcti99w0sX7EcuWwJx4524mxXP9LpIsbHpuD3h6RofDulWTEOuaENBuuwauVa+LxBkd2RpVgoZlR4m8BMegGPJUCLwOosY4ohCkbKsamny9MzNgm33YKOhS3IpuPoOnkCfqcLtd4QFjQ0oMrjQjg8hd7eM5iYGhfpVzKXQ6C2AQWYEE5mUSJLy2iS8AQ2KcT3lkFzLGwKBRw8ehTZAlmQBTQ0NokMvae3V4pIb5VfAAim/sYZ5qHXSdODUluVuM6im2Ed9PUsYHpqXIBhJiZzHATwYlo2C2EBWAnwqyAZMlU4dzicdtkAbz9/OxZ3LJJCm/c+N+8sjJqaalFfH8LExDCee/pxKbz27dknG/i6ukZ4vX6R2i1qaxd7W7LLM7k0Dh7aj7379iAUCMFQNCGfZipzQdhkBG24+T/b040qr1ekjgyOYABJY0MdznZ1CdNh1hhB2OC0Kgj5q7Bt22YwzI+hbi6nBzqaNhQh4Sw/ve9nOHmqCzoDmUtGJNi40OkE1CHQQ39Ms9WqWFqlIurq6rBt21YJziIYKon0FQKjlEfrBATmQ4XOKHCDwI8GrJLpw/MowRwM8hDPX9XIsDntmImQeeWRMSNzVFcqIBWLYM/rO3Dh5k2wG8pITo3DrquI52ouERdfTZfXi5LOgNO9A+gfm8Hi5WvgCVajv68fo0O9SM6Mw2fVY117M9Z2LIAFReiLeZgIWlX0yOQIKBP4MKFUoAcpWX1FJFJplGDA0MQk8kYzXLW1sPj8KFKqbbZCZ3OiqroOkVgcNpsTE+OTePqJZ6Ar65FkYJihColURu5tSiUjERac9MzNC2jEoJPBweFZP1oF5vHa47XCtYVgBRnXBKTY6KMUXHuO9jxeewTZOd4cd643BAbSmZT8XKS5Op34NhLMCvoDGBoYwsTEhDQcWha0SAKzzqhHNBGTNcTt9cjns2oVj9ZKGWMDPXjw/jsEQOWas+ut/fjzT30Rmeg0vv6dr+DDH/uISLoJhBLc/MxnPoNXX31VPpNBNvSf4+/YDLzuuuuE3fbyyy/jsssuk3WHQOrZ06dx480349577xXJM+8pgrPf/va38Y1vfGNuXVLgHUEitY7Qc5WSY65BfC/+bNWqVTIObAJ89PxrUNvYiGB1HXYc2YP0wpsQWP7+uQ3Go59XY0/g9F+eo8KiiI4aIzrHi3Bajfi7q80CvPJx011vA6vTJx5Dc+d/4tNtrXB5PJiIzCiA3mpVQUKliiRwk/HNBmqZdhsOJ3JGA+KZjLC0ypwEhIlqEH9VZclhwHQ0jj6C2P1DmApHZR52uN1wiAUHkMnnYOD9SduFYhGpZFzSxyklv/wSysSvlNCddCoh6eS8HsjQ4/pB8MZsY0hbUcB+Xp/0sxR1gmT/cfVVfqrKz1UhuQRVNS9fabKVywJuUgauFCLqj/h4sxml18s54B+eF17HnMf4b76WAJXGZud1ptlY8DlkgVGxQTCJHqXve9+NwozlvMPwJ44rgdOBgQGsW7dejo9seP7hPUGwieqExqYG1dDR6TE0NImXXnoDjz72FNxur7IBKTGQrwHbt18g7HDK2zVAQ9vvaX+T3amEHvSgVkBprsBmXU68QmemZyQsin+TWUsmKNVPDFGMxxiqxYAjNjxoIUUQxwyr2SJ7Ds4ZDjsvsqJ8X/pl0kdTBTwZ8d6rr8Lll1+GZ599RsJ8rrn6OtTXN4hNzPFjJ8Q7fHh0FJPhMFL5LKbCUwLOUNLf0FAnoKnRpMfBgwck6IgA3YLWJgGe2ZjhONNC4dDhgwL2MfSLoUCRaEy8bOl373J50NTYDD/ZwYkEzpw5K2PNzADudblHnpgYl2wBNoenpyfl91NTMxgbmUSVpwYLF3agp+esCgyUxqEJgYBfAFK+98CAsoCgtyal4J2d3WJvVFNTKwAtv5PsSvRl2UvwebLWyF5JWaLwmhSm9KxNFxukoqaw2WS9lkBK2m7oGM5EX4ciqjweTE5NiJSczf3GxjoBCZ945BdoX7ZU9hL8frzu2ejk+xFY5v6Z88+1116NKo8D+UwERaoqXF5p/hLw5WfJcVf0Mh+zScnzwv23BCPpyqIoy+ZpwWOVvUY6nYDOUER3z1kZL64dbN7yumbBwOYIGclkabJ5yd+Vy2SfEyg0ydrLzyCwSua80eZEOJaUMabKJJelWs6Anu4hnDhyBlaLGya9HW6nD1Ven1xzBPwWLKhDqZxGNDouFmT87ka9FX19QzIWI2OjsqfiXmxoeAjr16/FydMnpSHCOSeTjqOuNoDauiDWr1spns+0XbBaFHgvwXRkwhsVs53NAc6LhSLnkIrsVVIp7vvNqA42oK11ieQAFHM65NJFlAqA2WgRj2TOBa+/vkPOP9eczZs3yZ6PPqdsZG7ZslnmH+5HlPcvG5zKp5zrkeYPz38zSFazy/J63fIaAqtkP/sYPjdFb/QY/vEfv4azZzuFSU5w9fjx47IOUtWzYsUKWeOuuuoqrFmzGbd87DOyDqsGc0nC42prqpFMMuyO98aCOWBVa4pyDqU/L4FVQ6Uk1kbz4VV/GBuYf8b8CMyPwPwIzI/AnzACt3/x9gqBIII93HBzE9g/MIipmTDWrlk3x96ixyrlSaGAX2QriXgUn7/9r2TB5QLMRZGA4r985V+EDdE/NIAjJ48gKhuTNMbHR9HYtAAXX/Je6fD/+D/+VQpEFm8dHR248X0fkQ19f18PRkaGMDUdRjBQj1B1PTKZBEaGu8UDyR+ox+Ila6X7HgtPYWioVwBPSoiZOOp0VsFodMFqssBO4MRoQKmcwan+LlRKZVy0aDU2NLTCbjbic4/dOwdwHn/xVVy1dDX6pybxVv8ZdI6PYHGoFtubF2FRqEaOLZVNoXNiFIfDE4gmk+iorxewucbjxcO73sKWCy+UM3Bg505MxGJSxN5555148e++jKDXS804yHvb/KW/nvvcH939Q2SLauPCjTWLY4vOiAu2bxcWzvZt21BPA/ddb2Hfvr1oX9SOf/n2P7+jIH53gfy5P/+UBNGQpXHJBRdJ8f/6b95Cb38/NqzbIEmie/fvE0aLeKplK6hyM4HdhHBsDJHYKKxmB2qrF8HjrkYyMYlIeAgOQwW3Xn0VqhwWHDx1AjZ9GVcuXQhbqYBnDxxD/8QULm1txqYFzTg5FcUTXd3oi8bkZ9cuWYSJZAJ/9ujzwlglg+rA52/GwraFYrRPYJXavTw91ogTGcyEblCqEIw0okQfNx3Tyu2gyy1Znwz8Mrjd0IdCgN2hAH16w/IPgTyy50SqzPemvMsmBd3A0KAUTV3dXfAFqqQIKKMkVgD7D+/CqlUEVstIJQvCRjh44Dh6ugcQpLcmg9fyCkxXMk0FNi5ZshKLFnbAZnNJmAfDEgjea8Aqi38yVgm6US6uefwRWCX4QkdZu1Ev3pWFbBIrOhbB7bBicnREpL51gXpMTUwhOjOJVDyKUiELi1lJ1sjiJnhVZho7DMjSR5gsLzKiCKwWCxIwQRYIpdpRKVhLcq8TtGHRfuLkSSl6aMlAr08CFPTpYvHj9niVJ6sAhwkpRLmBJuPF6bLPskcYjKAaEUzkpu8ZrQBE3kqRmQCrDGrICIC5cuVKnHfeZtTVk5malmMgQ46FWENDjRTHhw7txwvPPingFkEsFo5kt9dUNwiw2tK6EJlcVpiFfYO9ONN9Roopv9cHU9kIE0zC2iBrkiAvPQQJ0BDwYgHGokX8uMTagSCFTZgOlHgyEIHFbU3Qj43rVgswnc/lBVTVlcnoNsDnD+L0qTPYu+eAhIrwWiVjjgBeMpVRcmQyvg1qbqXtCVmKTK7WClOX0yXNBBWCQ082JcnUJMFk2pChKTI6YX8o9QBBRTlSyu/KBHkswg5+6pmnZpn+TPutQ7mQw8TgAGx6YPOqFahkk4iMDsFYzCPEhkQ2I5Yu/Ayzw4l0EcjChED9AhitLmGFDPV1Ixefhr2chc9cxoalbXDoSjCySJVizohUpoR8hcWdEeUSr02jgMlkfU1HEoikMyjQW62pGTq3G1mDCUaPF7FsAfUtrYjGU8JYHRkexXNPPQ8T711aKuTITLepVGXxlEuK5x3ne45BT8+gyDv5UMwZJjErdltTUzPWrl0rIAyTw2kzImFykupOgOft8kqF+yiZMV/LJlVEJMUOAar5UEnpDizpWCJAPENWyABrJghSLoIhSslsWljefB+nWzHoJNirXMaLTz8Mt60kjSUCq6MjMSxduApuqw7FdASD/d2YGBtGdzKG3bt345577pGAQT64PvDB64fr5pYtWwTw5IOAKJ//4IMPCuOHYCnVIXwuHwRpb731VgHztYbfbwNWOS/Tz47rsfa+Ggh8/LW9aK1fAJvbg/FYGGeyZrTd8CN5nssK3H/b2wxVOd4zJUxHgYAX/yPU6hP3ppEgtgOg+8n/i1s8cWwM+MQ/nZY3erNZ7iECA7R8IZOS85BRZ0KFSgCy+Qh65DKyZrjcXugNJrnfUlna4ehhpE9sriAgLe/LVCaH6XAEY1NTmJ6JCKjIoKsSPU9pQUCbHYYuGRTzbvHiRbjxfTeIBJXXHDsutNphIAz3MyYLfYmVLQRVAGwouJ0MEFJghsY05XfkfasBrQo4VSFpCnBVgBGZnxr4qNQQKjxGBaYx1duEI0eOSCOmiWGPZrPMtfwdGWZsdPF3BFz5fl6v8pwkSEfwiJYmBN8IRBI0YTOajTXeG9r863aT+UowVyf3EfuiZGfTJoHzDwNyDh05hSeefBE9vUPwenxy/PQLXbliJS677ApRQJw+pRihbGbKHSb2+wpolr/l34rVq6kVCHSyWUS7BrLtVYAi1w2GLSnwRo0LPd8JiinWJRt5wnjNFZFOZuQ7M9yHVlKJZEzS3+lpWV0dwGWXXSKe/QSLqQ6YmpzBa6+9jpnpqJw3NvUJSiUyKWRLeYxPjguoyYZjS0sTlixZLGPC5h2ZhFNT4+JtyrmT3pz0+BcpvtUizFyuM/x+Z3t6hH3KpizPC+1sCIZPTkwiGoujob4BrS0L1PqYzsgYce82OTGBhsY6AazIyA34a+ByMO/ALp7kAhYJIE9vWZ+MJ5tIM9NhJBJpaTh1dZ2VNSsYqJZ1nUCe2C4YuD8oIBoPiwqDn8nmqWKnEv5SQKomC+d5ICNfs6SQlHiGSIk8nz7utD2Iwevld8ugoisJU5jg7fjYMMxWi1wT3DexPmhuapV7sK9vALFIAhdddCnOP3876mt9qAu5YTJURG3Eu58PHhv/xYa6NCbkeJW9D8H3mfC0kB049iR9jI2PYHCwB9DlEY7QziMt507sCIp5ZHNpGW/K7gmw0pKCewGOA4FV/ptrMs+j5EBwXaNFUqEsTGAVBEUbnSKOHDqFidEITDoHDDobgv5qBANBuZdcLtpjuDA03INyKY3qUJUohEp5oLdnEBMTk3C63RKKSRUWQVx62XKOsdvIwi2JzJ1NAo2x6nY7kM0kpQHEa46AJUF2AaulUZEXywLuqen9T1CVa3SpqBPwd+2qjWioW4BSjiFiNoYeCKN1cGAYzzz1tKxrvKZoKxIM+aXJw/0X2cb0GL7s8suwadN62VdynRS1BwkLefqrKzUX5yDWRpz7eE+8G1hleJUAq+EIdu58E089/SimpibEEufiiy+etUaKz7FV2VC/6qr3Ye2azXJfcI8Wqg7B5XbI5/T2nUVVlRsLF7bOAau8x95pBaAYq/PA6p8AFMy/ZH4E5kdgfgTmR+CPG4GHf/ZwhUEw3GlxEz0+MYWjx05I8fFXf/VFJGIRFPJZ9Pf2SbALw6xozN955jS+9x/fkwWUBSALxauvvhpukxtbNm7Fv/7wu/jCF78gMkM+zjvvPAFOtEJRA1W5eLMjyY41iz4WDXwNn8+fMXl4xYol+OxnPysgEAtIgpVrVp2P3v6T+PrXvyoFB0FJdjtPnTolzJyW1hXCxDp1ar/IJVk08kFAj6yfP1u7Hb849OYcwLnnuV/BZjJjx+nj75BC8ngvb1+BSxYuwSPH9qAS8s8dC9+LbCAeL4+JBSz//eB992PT+dvn0pcPfvc7KOn0MNvtmI7FcelXvjz3uXydBk7zO7c1tooUKdRYK2Pxk3t/gp/+5H5s3X7enG0Bj19jGvEY+N3IWmIxzXRNHrN2LFMTo1izehV2vLFr7ng4Dhx/vg+Lb9ou/Og/fopsLinngMdBNsUPf/hDnOnqRzaXwI9//CM5znT/EE72dePmT3xCmF0Hnn8aHX4v8u0r5L3+9nOfRa3bCXN90/+Qon5h2wac9YTmjuP039yC+oZ62bCTLUEplAIe6adPhowBOYYtFBisZIbV7hIrAP4/w0KKZCk5PdDX1sMeqpbX0veQMjsWtwQvGZbGQoK+U2SRToWn8cbON7H/4F6kMkm0d7SjvqEOVpsJJpse4Qi9mgJIxOin6EU2XcbrO3aLB211dc0ssEoQn5Iselra5e8N689DdahefKwqFYMALRWwyNeSqRUYLKw5KRHoaSWmAGIHUCnkYGacRy4Bt82M5R1twlyNR2bgsjkxNhrGyNAwCgQ/jTpYjYC+zKKbTFyzWCik+L31JlgcLuiMZvH5ZPHFol5s/SizZcjKrJ8WGUBkSNJ3kgx1Vh1mqw2RaFwKNjIuM1kW1IoNQbkrCzOmAnPTanNasKhjkRQpTOxOxGmVUUS2oEKjyNBhMc0imYwwxaKmJ5ge27Ztw5o1q+H2sLBRzM2enl4sXdohISE93Z14+qknsGvnb2b98lQAnNXqhNtVBbvTjUCgWkrA8alxjIwNCduVABztMgxFHZxW5fPK60kY+R43fIGAHAc9ecmQKpVVCi4D+gj4ZjMplIqKJUqJWZXHicsvvgBuh12sJcj+kJeUGaZEv10rdu/ah0MHjyKZyiKWSIn7GccoMxumUyhTtpiXcK7rb7heJKX8LixeOKdRKspClQUnwY5zmR9krRjJsDlHGpzPZQRQIQuSKckErenlms5m8eOf3Iua2hoEg35UigXk0yk4TQY0Vgewoq0V5XQchlwGJqYKV0rw2ChdJKAIafzorE7A6kbF5IDVzTExYnpsGJnoJAyZGKyFBJa11MJazMJYZvAPgVUTMnmgpDPJOkJgld+VwNFMNIaB0XHk9QboHU74mxegYLUhw+9eW4eZVEbsPvL0480UMTQwjCMHjyKTTKNcZJiRETV1DRJCxcKLnokci7I00pis3T8rmVb+qLyOWHgzKbytrU2AVSZi+wMBAdvos6z5xLHoUhYWyqqCzTMNsNq7dy9i8aikUTOZWGMM0tOwqaFRCnWSX7kWBqurUawUpQFByzqy61ggs4gncE7wgTTGF554CEGvcQ5Y7eocxpolG1Dvd8Jr0aEcj+CVXb9B1Yqlc8/RVnHO72xGEEw9tyH56vf/HZd88S9lbuYxsrnJ70T/Vs7rfHAd4frMsbjgggvmFAP83bmMVQ1M1SwE+P8333yzvHbfS2+grb4Nw5OTsNpc6EsMo/m9d8LZsB5VTuDeT7wTWP19u4/b7k8jkgSy052YeOY23HHeemn88D4hcGqlfD1fEHCAjSyX3QWbxYZCtiAp8XqzgX0NARB4vXHO4pzG+y1bKEqTSU/vP4KyZIDr6SEPAVoT6bRYB5C5ny/TDzaFSDotNj0E8njvkaXGOeryKy7DRz76UTgYEpdX0v/JmSkkMymY6E9sYaMpKYGXZATympNsFNoWzAL3b7NTFZCv+atqoKqyAFH+qpq9jPIRVSFXBLp4TfLvV155Rf5NFhdVBvw3gT8ChbzuyeRT3odZ8bfkv8+c6YJOV0ZDY+2s7zDZ8YW5UCw2fKKR2Kwdhlnk1Qoc0cn9pewICGoCNrsLb+48gId/+SwKBYJQimlPZill9Vdffa0018g247WoAchc57RgOAJXsy4Jip3LZqOYfFLOTKsV2kgp8JlgNZmJVJ8Iw1XGRf2MQYkEw4QIPBuems8WpPlhNit2McFPMmQJcDmdNmGWc97k98qkszh06CgeeODnGBuZEM/utrZ2JFMpzMTC0FsMiMQiAi7x9dXVIWHE0RaADT9aAzQ1NwowNzExhqnpCbECYBOGx0BWrYA6Bh3yRfr4WjA8NCzNHo/bIwnuo6NjquGWy6GutlaAeY61Qa8TqxrevwSO+B4BX0DYhlaTU/YYZNAqj12CZkpKzvWW9g60lTh29ITs4yfGp8UHl/Y5cYYjliqzeyGD2AmlsknxgOW6yTWJjYIsfaXZbJgFV8UWgGAjQ1STSVmnCDazaclrmrkCZmYm5HPweOkVTnsDsoapYikgm0/L9+GDnshct9et3YCZmRi6z/QjFkvD51Pj29pcg22blmP5kjY5Xu47iIjy/qC9AgPACPxRbcI1mvsssno5/vRnZZNjdGwUwyMDiMenYTLyXlTXu3jjE5Dlukh/5HJJ2KsEXAlg8h7j3wwqYyAdzwWBejby8gyhMuqQK5bhdfvEs5T+pMlYHrt3HUIikoXJ6ITb7kd9TZNYmhEMrasPwWDIY2j4DPT6POrrQmCYWTyckLBGMnbZsGcIJ4Mv+X1pWUMgnj7dPGYCw+GZSSxqb5W1mqBiKhlDJsPMCtp3KPa3sMzNbNGzCcSAPAYuliX4j6BqLleB1ezC5g3bgYoZ0+MxOGxemAw2TE3M4Mjh49i18y3VoDSZZX5hA8nIzaNO3UccM7K+161bg3BkRpqavO65t1LBfGymcw+eV+FVVPpYLHPAqtr/GUFglfXKq6+8jLt+8D25NlauXIvTp0/IflB70GKEgK5WF/77nQ/INT89NQG7w45169cgHo1gfGJUmkcNjYpdzwb5u4HVRIy+8EVU5j1W/zhwYP5Z8yMwPwLFG1yAAAAgAElEQVTzIzA/Av/7EXjxmZcq7AyzOGHXfmx8Erv37sPExDT+/d9/IMxUJhofOXQIA319AtB4PW787OH78Jd//YU5JgwLtJ07dwpj5u5/uQef+7vPSNFGj9T+/n5JfSQISXmixrohW/VcYFWTOPJb8DVkzhA0pKzxt72HVhj+rs/g7wkwsjB88803ZXC2b98uheWXvvhF6bhrVgD33vMfkhZPKSQ3rO+WWCYHR+FsqhNgl8UX/2ahqz2XIPC5Req5zKAD3/9XAVaNNhtOnj2Lj93xb3OfSxCTss7bbrsNhw8cxpM/fwzrL96IH9977xybd8+u/di8ZcM7wNg/BKy+bRXwKXzoAzfB5nS/o6DWAAV2jR999FEBYzWAl/JTJgZzXHlcBG8PHjwoBRxBaj7IduVDY00RpCVIxHOrnbM/JEUd+oe/kLAJMvq4QebmjSAeqzgyy5QUlExShlqZ4XC6xTMvly8ix+Czig5pkw0Jpw8NS5bBbHcIqEqfxlQ6IywgAb/MFjhdTgGJBocG8ewLz+GxJx6VznZTS6MAebX11Whf0oJgtVsKtpnpGCwmJh6bcejgSTzy8BPw+wKyWeV9ooJGlLccGQgbN2yVlHq9ziKFTIap6/qiKikJFsMwawUgWc8KXKW8jkUs+SHFHEwMHyuk0NpQg4YaP8oMWJiZFpDyTPeoBFHZTAa4bGYYygXk6GtroFTfJcDUxExExqSmvgkOjwcxssXTZLSQgUTkrCxAq67CoomsAoJyLDZ0wnIxWelfaxVQMByJIRKJIpZIIpZICBDMgCSyRglUsjgN1gWxsGMhIvEIJqenhMlKYJVsWAKEBEXItJJiX6TuiqjLYpRAUfviRVLYSDFpMKKvtx8XXngB6mqrsWPHK/jJvf+BwYFeYe+4nG4BxFgo6HQmOa8Wq0MKLH5+OpsUv0Sr1YhKsQRjUQebySqFt9PtQl1Dg0CTvoAf0wywSNEDVYG99GNjoSwA8eQ4cnmyOBUz1GE14qLtW9HS1IhQIAgXQeuyAfqKCdlsATWhenR19WDnzt3o7ulHiim9FSCTywvYTbYLQSIJTgsF8d5r3yvMHY4Tv7PdRimvClOi1QKvK80rkYWSJCkzSddsksKFRQeZWnLtiG8uXR8YOGaUc3DfAz/D5ZddKkEOTDSPTk9KeJUFZQTovUpZYZUbXosZlWwaQa9brkyLqSL2ECanB2ZvNWKZEuzeoLBp8skEyukoTLk4nOUU6j02GLNJYVkz1K1cNiJf0qNitAlTmoUsGeA8X9F4EgNjY4DVDmd1DTx1DcgYTMgYjPA2NCCvJyhbhNFiR3/PAE4cPYXIdBjxSBzkuyULNjQ0tggoNDDYJ4UdgRMCqwRMx8eZemxRxVwhL0EwtKXw+4MiJWxtXSjpw5ybyIQUBvtsEJDmBaek1GS5qgR2AlNiy6KrYNmypWInwNfTW5AySY77orZWLGhuknRj+lfTBsBT5YORPt/ZDOKJOHL5vNjp2AjoFkroOXUEB3e/gOeee07WpNde2YUbrvoQ2uqq8OjTD+GZHS/LLaKtHZRyv/vBNfFcYPWxv/kS3v+v33vHzzi3Dw8PCyhw7uNb3/qWsFa5/v0+KwAWvN3d3fJSDVg9+OouLGtdgb1HjwjAVtIXkfPWoO2mB/73m47ZV3Q/eguu8+VxeVMDkukkpsNh5MpF1NTVIVdk2EwMuooetcFquO1uZBJpFAtZmEy85lmis2likLWCfsb0TmWAXIX+nnqGSuoEPCWoyp9zPaFFCpEUsrkypTJihTIimTziaeVPSvYnz//E5ATaF7fjpg/cjEUd7QLEivw4m5SEcDbMCuWiBP7RB5RzqMXEZodegEAJVRKmpvLSfpshrfxTCazywZ+TScjHuYxV7XrWLC34fnv27JHzxrWZwCnnB17DWio39yL8Pfcnmu9qZ+dpAWKaWuoFPGPjkQGWtC0gGEtQlMAqPTCpJhBAZDacUbMjIbBBEMticeDFX7+BB3/xlGo6krVHyXGhiOuvvwFXXHGlNOjYcCUoo9pob3vF8n4Sg6JZcFWzQlCAFkFnzmdcG9VrCNzyZwRduSarMdVYrvRTnwVf6SlJ+wcJFcyJZyb9Mj1elzAQ2XDjtoKfwzEjkE3WaF/fIO6664cSmEf1AcOGuE6lcxmUdCW2OUXlQHCLaxa/UyQ6g76+bvh9Pmw7f6usHZSZT06Oo7m5UdRBvT3dqolI5YZFD6/fLcfO64r2MQRWyfIdHRmV642Eg5A/gObmJmEeMoiU7MuzZ84I87bK60EoVA2XwwujjsxPL9avX6/Ac+6D8rSGMc+OoQljo5PYs3svTpw4Lb7wtHZisCCvM16b9ODk3odM5kKZIJZOPJUJgBG0HBkdEeansJcNVB7M+tua1LXmE3asXtQrvF7MBhPMFcXy1Bsq0ojnbeb3u+B02zA6Noy2toVyrdO6hSDv4sXLMTMdR/eZQVk/CK5SfbGgMYRLL1iDG697j/Il1vPzad/EdZD3kwHdPT0SfurzV8naOBOZRiweETn/6PgYBocGkErFYLUZYDKU4PM5RTnAEE0yUAkKiz2RriLXFQNP+f9kbnMNoVVRdSgkY0QgmSFXGYaTORkKmoHT4ZEGK6jUSBRxYO8xTI3FYTTYUe1vQHWwToDJdCoOl9sKu12PyakBmM0lVFf7RPmXS+aEwcyAUQKrbB6yAcS9IUFR7s1kXafaJZ9FIhEVJnZTYwOSiZissVQsZbgOm/UwW4xy/si81/INpLld0om3bzpVQDZThscVwIa123D6VA+OH+mExeSE3eJGZCaOs2d6kYwlBKTn9aQ1VZTnrE0az8yUaF/cJl7BlOFTIUQWOBuQgWBAGjDcc4ofvPhNV2SeoV0DLVS0EL0qn0+uhR/96Id47bWXhMTB2nHNmo24/PLr0dt7Fi+88JioG++66y6pPbh+3X3Xg7J+c18YjoRx3fXXYnhwEOlMXI6pto7qwreBVS0Uj41QDVjVleY9Vv/kRXv+hfMjMD8C8yMwPwK/fwR+/cIrFcqpKPvlxpOS1p1v7ZJAlu9/7w7Z5M1MTaH7TBf6ersRnp5COpXCw8/84h1g27lyw9v/9pv45ndvF6BR8xzlUXz961+XcA6tqDu3QOTv+f8EXAjAHj58WA783e9B0I6erixMyfbk7wnaaoDfud6m9Oo5VyLJ9/vpT3+Kj3zkI8LK5GdowCrf692fT4klQUaNUUvwkK9jccqHJsGkufrvA1b333EHSgadFHKvvrUL//T44/K5BHsJ9P7yl7+U17/05MtYt2o1Aq3BdxTKlBpv2rz+twKrfJ02TppX3rv//88+eDNCNXX/A1glq4mbmXOLeXrCEkjlg2AqizUW8zy/N910kwCpHGuGpdDfTfP9I9CqAbR/rBR15rtfFSBDyebppcXgAIMwKCkj5i6NYWL0sSMDSTGT2AVXMvdsRYdw2YDhsgmL158Hp7dKkDsCr2QB0ieUIUz0hqM3GKXWsUQML73ya9x1951K+msm69SCxpZ6bDpvLRYuapSwpEQ8g2KBWakWjI7O4KknnpPQItH2M0BB/PGUxH3Z0uVYuWKteJoS9GOCNTeEeg1YFej0bY9V5bmqJG4M/2FwlUlfgcOkQyo2jZa6ECz6MhLhKenG5wnkwiZBbWb6serKEkhUTCdgpgefnYmzeYxPTQuQUNfYDK8/IB6CZNjwYLnZFLkfGatFvUoCng1PYWFMIFrYEqQukn1SKAsrmKA2gUgWbwxCMEkBR9ZqGrWN9XAF3BgeHxFvSQKqtJMg6DkxybRdBSCwqCSLiwUawcymxkZcceUV4mEqqdAs/ctlRGaiuPyyy1BTHcDTzzyBu+66E6goVgz9v1h0l+hxW6KlW0XSkckkI3MMTCUuUxbIQk8HQ74CXVknoAfZiv5QUABjMs3GJydEnkqmmcFsEDlnlc+DifFRJBNxkBFKeaFuNuSusSaEKoKzNbWoq6mDz+NHTbBOrjG/N4RcriSs1V+//JqcKwYV81oplMm2VqFSlEIuXb4Um7ZslgKIY8txVGEsFuSy9ERTrDWOlybzJZOSIS88xwpoZSFN38G8SkKmXFMaEyUJvnjquWfw+c9/Dh0diyX6Z3psBCP9/UiFp5GemcLMcD88JgNCLidcZjOCHhdKLM6MJUyHp2B0uOGvX4AMGbnegBR6Fh1g15fg1GXhLKfhQgH6TAJ2SkANlFqTcW4AjHaxpSDAnSvmkM7mEE9lMBmNomy2oKatDSavHylGcFit8NY3Qmd1YHRiCl5fEHt3H8Abr70hxT9vcKuZPstVcHqq5HuHZ6blOuY5JkuHbFUC5Gwa0OuNjQNaE9gdTixoaRUAive8gFv0zeb1Tjmxkf7R6v5TMm2VwM4facE4BD8bm+qFHcjrg4A35ZAPPfSgBBldsG0LNqxfq0JcKgwpo+ezTYBVylbJ/CNIQ3CFjZdiLo9COo1Pfvgy8Rl+4oknZO790me/AYc5j2/82z/L/E7Qk6qHc8HPd6/g566bd9/6MXzuZ6rxxbWWja1z17R3v/b3WQFwbbziCt6XymKAD+299rz4BrZvuBD7jx4VkJINrJniDEKbb0PN+lv/19us8QM/g/n0f+GvlnfI+SNg0T80iP7hYazdsFYAcjLqedIaqutQ5fAgl0zLvV0uJFApkclNtpZRQFV6sXKOpT8JLR8IUtAzmHYy/DnnXPG45l3BNYXBS2VA56xCwWRHNJWR/Q/BIl4IU1OTAmwsX7kCK9asBg1NzFYzbG4HaIqdymWQyKSloQGxEzHBbDRLunaJrFmRVKsgKmXroYBUzXdVfjR7/cXjyTlvVQUEMCAtIwAFGWhNjUr6z0YX7wM2t7hu8rkEEjmfSLATEWcBamMCjPFanp6aBHRl+P0eaUBw7sjn1XtwDSD4z4eAfRnlkaixSDkHcaUqlgsy1+TyZTz19Ev474efgccbVD6nlYraB9z4PmzcuAl79u6F00lAU64e9Y1n/00gXIL3hGZK5iAbSioYiUxU1TxiA1B5dGsWClxDJChpFoxW70cvW6WIkEAwsv3owUuPfGHbZuFyU02imok2B6+nqIQVEtRsblqAqakwvvXP30FDQ7OE0U1MqnWOV1KmkBULARVeqqxIKBkXkC2TlkYP2XJk6A0NDSCeiAmrlfM3vTwpmZajNJZhdRgk1HTjpk2IhKMyj3O+7+7pRTadEY/e5sZmAagITjKQR7xu9QZhzdO31UVfUaMFdosToWA1Frd3iK2AsG8zWZnj7DYn0qksOjvP4tixE+jvG5I1iiGLTIMfH2dok9qzCEtYV5KwIzaz165ZA2+VF329fTh85JD4+XNtJrBKxQmPi9dTPJ5Alb9KAGc25QkMW4xmGBksl+dx0HapCIfThKbmWjQ01uCt3W9Ig8rD481rzVGOpw4nj52FxexCNJKSsaiv8WLbpqX40E3XSngSG5RcT3me2cTgjolBm16fVwICBSAuFxBLRHDi5DFMh6dlfTCadLCYdTDqi2hqrpFmJpno9O/lMROU5xxDj1i+B8eDIDFtAmjtwOezAZBKJpFIJVDUlWByWhBPJcWGLE3/9hy9Okzo7xlD54k+lIoG1ASb4HX5BFild+vY+AD8fgeSqWk4nSbU1frhcthQLpSRTqQQDkfh84dQXdsgAZD9A8Ow0HPXF5B7gWsVr8exsVF0nTmNjsWLRFVDywVK3yenRlGp5OHze4Rly3PJ9Ye3ioTQgqoMI/JZfj89qrzVWNaxBs8/9wp2vrEXxYIOVpNL8heyqawEwDmdbrF74x6JthxcPtlY4TWpsb95PfBeYNMlGPKhuakJy5YvRZXPK2oOXjMKWC3DZrUJsCp2RhUVZuWt8sn18+Mf34PXX39ZgFOq7T74wQ9i6dJVOHXqqNSBrPUI+n/84x+XAKu7f/BzmQeoHDlx4hg+8MGbMT46LH609MOeA1bNJsVYpR3JbLOJe2kyVnVlWjrNP+ZHYH4E5kdgfgTmR+D/hxF48vHnxWNV0kTLwOjYOHa8/ht09/biBz+4C1UuN6YnJzE2OoqRoQGMDA1i/6G9cPndwryh/J+AI0FGzY9t95t7sffg7ncwOLduuxQb1i9/R8H424BVzXPVaAigWJp+m1H64/tRF2xH9+CBd7zvuSzRUONaTA4dmitcKaXSCtR7vvsD/OK/foadJw6+o/A8twg9973+8cZP4O+fuP8dAOe5v9/3rTux8Stf+J3Hcm4Bu+/f7kLRaMDx7m489/oOPHv0yJyHIsds2bJlwgwdGRjGvXffi4Ur2t7xuTvf3IVt27f86cDqhz4gHk7nFuva977/voeQTM1IKqc29ss6LkX/4EF8+rZb5l5DMJXnm3JS2jKQxcUHwy/Ybeb34O80sPqPkaJG7vyn2aRkAhxMEM9ISJiwL8h4Y0HFAotwKhkwBgI4rJ1N8od955mSARGbB3Udy6E3WtQmnHJCnVlYnPK8WesAss6Yart7725885//QTbQ/MwkQVCjDsFQFRxOM9auXQOb1Qmn0wuX0yc+WsePdWLXrr3C0iFLlUWshIWUKwJmtC5oB2tpMioYBpFOJaGjn5OecA9ZOApYpd+fYrDOpkZT/loqirzfY7dgZKAHTkpdyZqkT5nFhBTlfnqbbJTJaSAD0WFipG0WuURCigNhdRBxZIiXwyngEj+X0jiyn3hzM+hIPPaylLSXlR9muSzFdZGeabNVsNnKdPWKSnQnMyWVFtkVixoWHNywMmTBbLegYtThbF834qmUjHWV34eWllYMDA5JgNP0TFjYXizmyDrJ5jMCVl1y8cUIhgJK9jXrM2iz2rFtyxb4fV48/cyTuOeeu8Xfj7YUPD6GRxG0Jms1kUwJg5isBxZ6DFYIh6cFuA3RSzWdEVCLIUJW+tASLGXRbdAjS39a+uKV8sIupM/rokULcezYUZH/U9LIIqy9rQ1+nwemSgWdJ09gdHgEZqMJixd14LqrrkNtqA42iwseVxX27zuMBx98RM5zsUw2cF7AGDLvckWGpbmwZetWLFy8SKSYBBU4vgRYKKNLJNPCHiMgQkmxCqIpIzwTxujoMDz0YQsGBRyR+4MFAgHuFP1y81KMGS0mHD95Ah//xMeFrWU1l1HKpRCdiKHW70M2PI2DO99A5+FDMOSzaK2vQ63PByOKKBeSOHLsCFL5ApoWtsNXU4eGloXCnuX1ZjdWYCllYM4noc+nYMhl4bLaYDZaUS5TVqpDxWBFnMWZy4FkJo1wPI54LodkoYBUpYIFK1YiazIjWQbsvgBCzQsQzxTQ3dePmpoG8ard8dpvJKTIZHQgk9fBH6olhCLNPLJh+P1ZVJGhc7Z7QIAUAh4EMlnMspDifU5bmJbmBdJwYFCPeGEyRIpAtklZABBcI4BDP2BNeq1uAR2OHD2EzZs3C0DN652FHwHR5555VuS5SxcvwrKli8W7NZ3LyvjnSGMi20/kzGQXF6R4XNDSgjIB5wrwmVuvxp133iHNPU0NwM/U1Bpaw4/sNjb1zm0YUg5JZcG7G4Bas5FNS9rgaA2xD33oQzIfa1Y4mt3O72KsEli98cYb5xqbmtqDTcwnH3oU155/Lc729yMSJzO9JKzNlDmBhVfdCWfL5j96d5IcPoDB5/8CX1zaAQ+9RE30hS6hZ3AAr+3ei6uvuULYeyXOP4Ui/A43LCUgH0/DYTYBSKNUyQjIznA4MvIKhYqAMPSvNjCEkcAh1Q1MOpdQHrJGKQ3XwE6gqDchWgKSZT1gskrQIsFpBhuSZUUghwBFXWMTMrQrcdhR19wEm9uNeDaNGEP3PB4UKmWRmjM8iZ7WpWJR7t858J7KmFk/VQJvGtjI33PuJYOUwKgW9EIPUd77tL0gcMFGLr+jz+cXgIlAmgSvkcGeZ9q7VwBWNnEEiCEz02GTUCcCqXwP3kNKtUCVBb0bIfe25uHKa5WAqvJgpVSa7DJ1LxA0ZkNtbHwKzz//Kl56+U1Y7W7xnCa7lLYE115zLRa2LsTOt3aieUGLgMLKZ5YsxllfWa4w0pBUAKvy8KRkl2zzggJS+ftZIFqzRuAxK1br296sGmCtGKxc76nnVuAf7x2GBBFcE/C1UobPR89Z+spyLvYKS7Cz8wx+9rOf4+KLLhWJOY+FWQFUtfgCPjhcdmF+cw0isETwhqAq1S9kSNJiiQzWmfCMsApTyQSCoZCAc5S1i9WIoQS9qST2CJdeeinOnumWOSMRi4tnflNzM8bHxkUdxDmLYOZAfx/MJhNWr16N0ZFhafQSiC0WymhpaEZjUyO8Lq/s2fnduZbrYUCVN4DJiRkcOnQMe/dSYTQNs8UOo8EqoGwynZmz5qHfN+c8rodszm3bvhXBQABdXZ3YuWunYnFSZ8OMAs5rDKkyGoR1SPCsvX0RhoaGZX6zGE0oZPPIptPweu2YDk8gEHRjw8bVqPK58N+PPCT1Aa/TQCAkSfTDwxPwemqw+60DKBT0AvBx81ZXXYVLzl+HrVvWSqOCzQSr1Q5/ICj3kMVqQ4Kp9WWy1UswW0yw2s0YGO7H448/CpfHiaaWBgHUp6bG4PXYEQywqUAvUt5rCvTj+EpwWp6MXh0sNotYANBvnHsI5jZw38GGHbNY9SYdJmNTyBZyCIVqkYhnJZvA7QigVDBg3+5jwl6tCTaKxyobenyv053HMTU5AqtdB3/Ahfq6III+L7o7u6RZyiAsHcNGdUYJaXzyqWexctVqNLa0CLjqEA/2LI4dPyZepG0LW2W/Ggz44A9UYWi4TzIk2tqaxdKKljnSzJ5t8NKqyGJ2wuX0w6jnMTngr6rBU0+8KNdJJlOEQWcRewmqZ8RGq6Dk+wT0nS6H3JMcDzZ5CJDynpa5Kcu9M20vknB7qVbbJkFuqmlSYJtL9ikOh1MBq5xPy5oVgGKs7tjxGu688ztCqGFg8Y4dO3DNNdfg9ttvl7WMxBiCrWw2XnfdB3D55ddKU5nXI4OKL7xgO8xcP7Jk6XtQWxtSNYSExyp7H7G4EMZqDDr6OM1bAfzRa/X8E+dHYH4E5kdgfgT+lyPw7LM7KtzAUvJCM/3xyUnpWE9MjuH73/8eSuIBlUUukxEJSj6TwSc+82lhfn7yk5+U5Fntwc2hJvXnz84FIjdvugibz1v1RwOrHlcrWts8c2DtQ//1JBY3r8bOw0//TjBz2fobcfLAE3O/p9+qxpD99qf/FtlEFN94+O3AKrJUzwVWybrctWuXsEefuv07uP6b/+93Aqu7//EOnPf3f/1HAau7v/9jVJw2PPjU4+idGMOLh/bN+eCRtcRCmJYI9Lb7yM0fwhe//LfvZKzu2otNWzb9ycDqhz54M6p/C2OVBfMD//kYIrFhAcfJ8CI7df2692F0+Bhu/tB733G+OD487yzYCcTST4yefZTN8ntoTKc/Vop65ltfFf9MelpSBiZhTFarpNiTlUL/UrIcWTAz1Z3BSgRrKMWnvL9sNCFS1iFfFYSnoQm+QLWwGBkURYyRHq2lMhluhGZZcBslvOh012ncfc8P0N3bJYURQ2YYXERTfIfNAnoOG/RmVFUFJajA5fQik8mjt6df2D4eeimWGP4UlZT3Ky6/XNiU0uJX5ApheDCllmnhDGAh6EumF+XjZpF/l+V4WDAx5Z0sBpfNIp6Y0clxZNNx0FqTyaqUoKoQFnqwZmDV6eC2mGGqlJBL8nkqaZpgLyXn9NrkeLFIFlYqGV0szPJFMKCERYF4l+lVwjwLQYZBSCFIKZr4mVklOZnMS4JTBAq4mWWhRf9MSuXpu8ZxJaN1cmpa/Fj5uf5q5Xc7FY0iEo9jKjwjafUshsgg3bp1K5YuXQK3xyWfyXM9NjKKjes3oqWpWdg5O996E/fddy9GRoZnn6NxDBhOphfmDdm+ZPGyiKDElYAGC02ybSwuK/QmA3whP/LlPPqHB+D2uZEtZkTiyRRhCcCYLbw3nbcBg/0DkvgenQnLXNi2cCFSiQQ6FrUjl06Jz/TY0DDcdiduvO4GrF6+Gl6XX6wVdu3cjycef1YAfcNsEUtyc4mMKdo8WEy49PLLEArVwOtjIATkPPEcWO0MwcnKtanOowoNIZj4mx2v49ixY1jc3o4tm89DY0ODkqvTw48uvvSKY0eMxQ4LRqsZC9sX4rHHH0PX6ZMIeNxoa27CmqUd2LxqJeq8HmQjEYRHhhEeH8PE0BBqGBxk0OGtt96Uom3xkg4pnin9C1R5YSNNupiFoVSAk+eennvyh9cW2c+8DsgMUUxBk9mCiXAYE7EocgY9KnY7EiijY/16jERjSFd0qKqpg85kQypLcIby1xJefvlVHDp4BEF/DeJpAksVKZLJDiNzKJtREk4+KOft7R2U+YGFP+9HMufor+v1VaGluQWNDY0yhwhoQ6K5JMfz+i5I8AnZpiyeeQ3yHiIAQ1Y3mVL0SeTvq2tCAk6FwxEpGIcGBrFq9Up4nDaYCdCiIsxFency4IRsezJYCebxuqYVANlRpVxBAl76Ok/gm7f/pcy3TDomcEMZNgs/NuP2vvoKbBYzVm47XxQZ6rum5DkaEKsBq/wdZfuLFy8W9QMbPBctWYyo1S7zs2aRw98TTCUo+/sYqwQ/OJdrx8PP1axuvvbFL+Pq896D4cFR9PQPCivU7nZjJhdF2V5G200Pwept+IO7j2x0GN1PfhJ/VuPGGq9PfH1LBiOy9C+NR/DIc89i2cpl8p38bg9sZcCUySEzOY3WQAhGIYkVUTAWIG6qOhPyGcpc84iGY2LD4gsExafQandIQ0UnbDv6eZK8WUK5wEZSHjqTFRmdBRlKcGU+VMx5njuR4hfZ1GNojwlefwiegB8Orx8OXwBGtwvpSgWRTBZGhwN2twOlYknYqhKWqLKaZO4V9mVFMTMpdudnkJ3J65oerZT9smHFRG7uA8itpXDAalFzo8jjBRSmt6jyYSR4TwsnMhX5XvzDL0imPX19p+AAACAASURBVNdPzje87oTJTUm6NBuVDYEKElSSeuKRZKXxHlGJ3gzFqoBfgaFG/DfVAUyUZwDm88+/jN7eYaXAEA/KpAR8bd26RUCd4ZER5Tk7+1kChQpQTN6dskQQWwR+yyIVFCqFXhwCaG3yW/6cC6ry7TSA9dyLTfNrFV9Yjq+FDU4eB78LWY9sVCmbldWr10ij5YVfvYh9+w/hvVdfLcFmp093SkPEV1UlgZJU0PQN9IsVjVgnMXGe6pbGepw+00kEWJpa9FAl2ESWam1dLQb6++Xccu5oWdgEd8AlwCr3S4cPqwAyHu/Y6Jh4zC/tWCKNG14DfB3vac5L9Ijm/EDVCUG4hvpGLGxeIKDR2MiwNIScdge8bo/MmSF/HXKpAp58+gXEYhnoDTbMhOMCiFP+n87n4HA7Zxm9ZPORqVkRpijZn7SdicejEtJmtsx6koLSfgaCEfzXS8OOnpqrVq3EqVMnxTbA6XAgEY2jt68Xt/2fj+PAwb0YGOjB0mWLsGrVCvzmjVclIJTSdIZrqfT5MbEAGOqfQCyehtXigMlgknCh2pALG9auxtpVa1Rjz+5EbU2dWE5kUlnZq2msbjbg9SYIW3X3np3Qm6hIoLdoWuwgAr4qAdy0xoUKgDTKuWC4GBuoVEzJXoaJ8RWGnVkRjUbkexOM51qhM1YQTUZQYWOGK2/ZhEqJ95gdZqMLx450Ip0qwV9VjZrqemFg0+t1fHwYxWIWTU11qK4JwGY1gclVado40T81HIHb7YHd6cLg8Ah27dotjNPVa9fB5fLI+7DfQDWK3x8QsPX06VMyFlRUuFwWQJ+B3aaud16j4tHroXrLIHZWuUwZNaFmWC1kJI/ijTf2ovN0D0xmtUckGYCfo2x0LDI/aIx7aarMsuPJtBYffvq4ipImKdcJr4uR0SFs3Lhe/tCKQxob+gpymbSMM/dV9BJmEN2RI4dAixI2VJQSZAz79u+WxgPVgQcOHBCrC0r/v/rVr6LKF8D73/9RbN16gTQvGIRVHQrixPHjOHrkEC664HyMj/9/7L15lJxXeSb+VNVX9dW+91a9b+puqbVa8irbkncZg8EmQDjAAIHfj51MgJxkZkIyCSFsSQCzkwSwARvj4AXvlpFlbZZk2ZK1dqv3vapr3/ea87xfV1t2kpmcOYe/psunj6xWdy33u9+9933eZ5lHkSoqslZbmIWgeQnbHHZRS3Ee8QzLULR0bHmNsfp/3KnXfmBtBNZGYG0E1kbg/2oEvvO9n9eYcp5MJrAcDosZ+dzcDKq1Ev74s59GR1ubHNSTsZh41JA99dk//bywd9hN5EZYfwwPD79BZn8psHrbre/A4FDnfxpYbWoYRnD5jGyQBEf/5m++hMGuy3Fu4oj4e9YB0Etfo2tgF6ZGXlgN1KpLKsmk3OzrRDaTwsV8dBWsfTOweqmtwBff+X789UP3vQFwvPTf//ULX8TdX//r/xSweuBrP8Do0gJ++cRjMPs9eOLQvjeApHXLATJs60nOl7J5v3fPd/CJT3/q/xpY5SF49+4b/l3G6s9++huk0iH84hc/W02aXrfuely8+KJ0jS+1biAY0NzcLAxbFgd1ljKL+sXFRQGk64VP3arhzZPy0sJ+6lt/Kww0MjZrLOykjBVKixZAo5olhXkxuASL1Y7uvnWoGQyS/iyeegxcIwDY0YmqxSbsDJNqgcFI2RL/JLvPKgAmJeSUAhNIW46Ecfilwzj12gkcPXYE0XhMgjMyqTSpMaiWNXCFsvZqlV5pWlAHwR+Lma+jygGRBzUWPxuGN0ihzjFhcUlgjABkSYJANI8wCfWBglK5BsVk1tKuV1J3pdhlEBCDTJIJlAtZVAp5FPNZmBQdAu0BhKIRKajKhTzMesDFMC5Wv5SsV8n+0UlBS6CJgB1Du8QXFXphAJaLFfmiTD+TJYOUCcy8OlrBSWk1D9CkBfIzs6AWcLomRBIBCzRfsqo4IRB04wE8l2GiLlmvZWFnElClwVq+XEaW4VUGA8KJGOYWFgTQautox5bNmyVgSQpWshGZ2FsDrr/2eridbrhcVhw7fhTf//4/YWJyXII6tLTnosYGK5YlhANkCNd4fUQFDkWvCDBvttlQUasg9GJ32ZEvFzCzMAPVbkLNUIPBbIDVaRVfRzKPGHhAtka5UIDf65Nk5kwyBZ/bC9pr7LhsO/JMkQ4Gkc+k0eTz47abb8W2zdtgNzqwNB/Ggf0v4dDBY+KxK8AqA2kIfNbKUniTDXP9DbvFK7a5JSDgI60aCDaQCUd2HBkWLHRZ3GvFSxX/8k//LF58G4aGsP2yy9AWaBXPTrI/TEoNpUJOnkNRyejWQtMok7z//l9ifGwUg309uGr7NjhUEzyqCU0OB/w2G9y873I5jJ0/DwPl6m6XpDdbrSq6uzuQSkSQiIXQ0uSD02aWgrfK1F8G2XA6ExoROjYBSU1yyPet1xOYqSJXriCSyyKYSSNFQN7jwuBl2xHMZBBOZaFTLVDNDpljNpsTZ06fx9mzFxCOxOV5UhmdMKU7ewICQuQyWVnXyXQjmMSQxWAwIqAQ9wgyUwiisuAms7Ozo1OYfiwYuZ4Q8CTYRhk4rzvBUoJYfE5OWYJu2rpTE49Wfp8sNbtdS0RnY5EM7+XQMrZu2SgNGEltr1UEsBBWtph/UhquwKiqAvRqvpZF5NNp1MharVSx/7kn8N3v/J2sn2xMcS+l/cqV6wbx8VtugtVswrcefxwHL4wKEMoH96o+fwPGwstvaLrx3+u//6mb9uD6rYN45sxp/NNTe8XrmmOwf/9+CXj80K6b8fSpE1iIRvCWq69BW4MfP3z0UdhVFe+6/GqMLYfw4oWz8pr15xRcTKfDH956F+wwIx3PIhyO0QwCrsYGuJoaMBYcR6JqEL9VMqT+w0c5L6DqtWoab2OAW02T6+d1OqSrZSylEnhi/z64/F6RlQYa/LDVAFuxAnOuBFuxDDN9BQ0l5JUKDAQUDSYJk2MifDKuhd2Qkci1yUaWVIX+xlwviqhVSsL4N9NLl77TZiuKBhWZqg75SlVL/+ab12uNKi4rXPu4d9T0BuTYwNEpUN0++Ds74evoRN6gQHHYhb3LtYn3hQb+a+AhH/w7AVb+VeZMhcCpJnnPcO1jUGOtJnJxXi+PywGLhaE6K/sh17iaXjyl2dijBJ97B+9CroNcxzn/2YCjPQIXRIKC3Au4gCs6Kh0MK+F7JQns43pPsFn8VLmUVsoCfPFXCgUqMQisMYiRrwEEWhia9hs89vjT4ofJtUan6BBeXsZ73/tebN22Bal0ArF4DKrKJqAWOCWNvZUJIaMi39DUGlzf2BTTeiUroKv2v9pDQGVtD3r9m5f+38rPrYCy/BuBTq5RZDKSyUaCMFlz/OImw6Zbd28vRkdGcejIS/A1NODOt78Do2NjOPLSUUyIPD8jIBWZ6ZSNExRnk4vgLNUR7W2tuDh+UcBOSs8JfFIBQUCLa7jf50VHZ4eApmabikQ2IecjNjrIyCPTlOxjnrntNrvsP9zb+MVGK8FqhkdqAKJBQE8qNkoFeno3oquzA4l4VDy0eahx2l3obO3CzquuR7Wkxw9/eC8WFmMolXUIBqNiz8Jmw3I8LI03Mg85Bzlf+aD9DdUjZOPGYmHZ2/lFW6ZCkSF9NfEvZRgY10QyEy1mNl1zWFicx+LCvLCNp6Ym8Ucf+SDmF2awsDADs0UbQ84zgmdUaLQG2tDc3CoWBePjM1iYDaNYqkoqvcflxcb1g+hobYBqNKCrowtetxdOu1PC6zjX6VXNM6PmLsFGrw75Uk7AXAaSEhil+ojXrFyiFUtJxpdWD2IHwxu6BhmDAAOjePBgO1nhPUabgqxYZ4RjYc0qQc5GVRJKkUjH5H4tFmrip2oyagxQVFW8+spZxGNZdHf1o7ExIJYPFy+OisUQz2ZD6wfgdDJsLCNKJqtqQpre8Nms7FtkplI9c/78ecQTtJEySIgoAfGWllbYHU75ucGhYUxPz0gj2WpjAzACh5Ofl1Y4msqFIW821QK324dcqgynww/FYEe5qGB6KoRHHn0a8UQWDrsLZotNziJsynNN4n2r2RiQ+cp1pCpBcdwP2Wjkc7NRRWCV6xrtCIqlHMKREPx+L7q7ue+6YVR06O/tgsNu1RjB3HuLmh/w+973LtlX+dm1Pb1+wwPvf//78fWvf13yOt75zne+YSu55ppd+PCHPy6qFHoeJ2IxHDq4X2pUnpOdDjucdjYOAHq4sglNOx56sVKVyT2hQPssA+NF1x5rI7A2AmsjsDYCayPwexiBd73n4zXKyCjdSiVTwliiP5Xf58KeW2/GtTt3SvFOUCGZSOC+X96H7VdeISAdActkLI71g+uRSCbx4uEDq6Am2TGXgp7bt+3Ezuu2r4J7FqsNP/3Jv6zKz/nRLgUTO9t2YHruuAQqsQCuyxrr8sS6BcGbPVjrTNq6LL0OANcllXw+AsB1n9RLGat87k984hOrvqH1EKbvfe97wvZ5sz9rXYJZ90j9j8Krjn77p7j/icdwdm4G67Zuxnd//s+rICk3/dGREaxbNyB+QnVm0f9Olln3lv2PPFU5lmTB8sGUaD74uennWpcn1j/3vfc+ArPFia1b2kXqX5eT1tlLk5OTGhNqyw5s3nWNvD/K/uvPy9fhWNOb1XnmFL7zyqn/tBR18Qff0Hy5mM5KFg2LzlJRA5WqBJj0UpBMzsyKvH3D5q2SBk9pPMFVOiWVrTbYuroRK5bEo0pHxhwBVgFUKau2C8hoVM0CdrAgzBfzEnjwwv7f4ZFHH8ZCcB7+Bh/sVitCS0Gk4gkNEK3Qn42HVYYiWYUdRdabFMw6nXgnXnHlFQLmsUgSn0Y9QcmSSEIpSeKhVKwLjCZhrRoM6oolAIFLzYOU91U2ncTwwACSsQgW52agZzotC2W9HhYpzrLwuFyoMNSA8iqy7GoVGMiyYFFMJiktBMQTryKgAROH9VV6uCok4MiXykAnFtlkDhE6oCfaSgEh3xOmkQGsuViDGAwmGQseoiVApFYCqYpkhTD1NZspCujAnxWmF4EEnR5ZFok8lJuMIpVNMSk9lxPG6o7Ld8ghXbvOFWHL05frtpv3oLXNj3A4gsefeAYPPviv4l3n9rikCCczgmNbyNEEQi8eXgadQcAMfhT+SXDYSJm/oYJ8tQDVqgprNBIPQ6/qoDos0Jt0sLvtMg9S6aQEQlAuPj87q4FqTA3P5tHS2CTMIRZiSwuLMke9LhcsJhO8Ljd279yNnvY+vHLsFPbtPYSFeSYwE1i3CLhdpm9bVQN26F935dVXCQu4vb0DllWWakmAYBbk9BLWuNWapJX36je+9nU4bHYBo9cPDEloCgsLsj/0KMtazWtjsphhouVBLiup9L/5zUNIxCLYtH4Q24bXo62xATY+b7kEc60KB4GYahWRxSW47TZJ0c1kknC77Gj0ezA/N4lCNo721ibYzEZUSgVUinmZjxxnSm91ICjD+4HvlWEyBFdNwh7ktQ9nMlhMJVGxmWELtEBxuwWIqhhVKBabAKvpTA5GxYKjR48LYKea6BdcxVI4JQVRY4Nb5jMbGVpKuQb0jY3PCmu17pFK9pZce6NRWPdkz2uS55o0JChlJkxFDIeSaTKwyBBjYcfJw4KRoVS8J+ity4eAJWTcikRZCyTifjK8fggNfjd7JeLxKxJ02mywGCXjTjEKWM5QOd6XBTZh6LdKNiOtESJRzM1MCXMyGw/BmMui125DAxmK1SKIjakmPYKpFI6OTSBfKqHF7sLS3BL+4cC+N+yTX/nk5yVcssPjg9tmhmrTwe22CdD4yukRpDMFrG/rgllvwGsjFzC2MA1Pgxd33H4rdAyEyeRQSGVlTaqZLTgXWsKR8RFUFQX9vf1wqlaUMwU4TTacOXESsXACTocHze2daOvvQ0NHG2bDITy1/7fQNW5D181f+g9PKXP7vgT/0j58vL9HgD49TKjpjRqwWqtgKZ3E0wf3o6QHevt60dvRjgarDY4K4K7poYunoRr1KBgqKJAuTSZwqQLVZEGpoPl1suFGoDuRSiLQ0Q6rwyprVaVSQLWUh4IqzHqdNBNYgVd0RpTYeGLwFe89BigxAIYwBdd/2siUK8jT+kBRoVidsDY0wd3WDkdzC5KVKpxNDWIBwXuyTHsPIpEEa8TjUJP1S8NkJcxKGKtUK4jlSEaANp6/6P3JNdHnZ0OgJvc2mXb0kyEgYTbbBPCkAoP7Ca1R+H2xsaBwu0aPZjLe6ZFNBnwJRoMBJr0i4y2zW2T4mm8igTL+vOZhSmm4SYBbSs7JPudaRu9FWty4nF784If/jGef26fJy00mCQ5kI/4zn/kM+vp6MD55UYAMaSZQBSH/EbDSpoQW2Ljy56XAqqgqtDHSPFi1n74Eb/k/nnxXLJOl2UlglWPAz05QkPc3ry4/K9UB3T3dOPXaazhw8JAEpW3fcYWAWq+cPCkhqbRXAQE6WvaueN4K461SkqR2n88rXu20CGDIGZs0XM8JNJJhun3HNi1czGqBiUGTihb0xOciG1Xb+0zCUuX7pYckz+AEOwk2cY3hn1TD8GfJGuc+FI/FBDgaGlgnoPHC3Jxc1eaGFnS0dGJd7yAi4RQe+c0zyGRpf2HAzOwSIokEHG4PgpGQnBEImBJA0wvATUZ8Ch0d7UinkxJIpKrcz0vsD6HMxq2+itbWZvGwHBm9gF27rxXmLucSAdNIlP6hdgkc4mdnzyCdSUiwEudYS0sT5hfmZM8moGy3u+TcMDE+IwFWPGPQrYj+5esH1qFayiG4OA+fx4/Lt+9Ae2unNFApOxCJO5tp1SqsFlWA3mQ6gaPHDuPMOUrb0yLb1xjhBgH4GJJJ/9lEIi4WQtqtr0NbK5mlPNuw0UH2dk1k7WSqhiJBYQ9zHhG8VUw6lKoFacLnsjxvWaGanNCDjTPg5Kvn5bMEWjrEkoFMVBJA+tf1ikyd7GW+BsFeru30ik4lYuLfTesothC4L5EMogUJV3D6zHmxQqC9hM/fiLa2dnR394qiip742VwaydQyevuakUguQ68jG5fevHqYjWY0+JsQDaXQ3t4Hu9UvwOro6CzuvfdB6PRayCqVX7THol0H700qrLgOsinI90CbCTJV6a1Lix02GdnAqdsB8PU4T8h2pj0AgyVdTgc8bieu33kVNqwfWrFHKUlzYPziGD73uc+CuRS33HLL6w2FAr2fteYC1Qr1GoZhabwXfvKTn+C55/bi2/f8C/L0OFa4fwBnXntVQpVbW5rktQItzXI9+f6pvOC5iudLAYgNemTSCaBMa5S1x9oIrI3A2gisjcDaCPweRmBwaGdNgmUqZEIUxa+OJIamRg82b9qAPbfdKkUhJUL88x+/dw9+eu/P5LBHcO2HX/+WbPoEDO58313/huFJ8O+jH/k4/L5WvO3tN64Cqzfd9FYMD/fK33kYZSF8KbDa3XkVYtF5dPf5VmWN9HPiZlkHOjkcBDP5XvhFVltbW9sqONnsasItd966KqmsDx8ZOecPHMbxybFVgPPQvz6G47MTqxJNWhxwg6ehOkHZz97xDnzr8Yfl9fh9vmc+6lLJ/1141bHv/xxf/c49UBt82HjV5fjzv/ur1ddtDrTghl3X4fLLr1oFbin5ZPDWm2WZ/GyXhnZxbP/qi38hvrg/+vGPJcG5/n7roDAPJTxkcOz4+28GVn/94PNwedtx7syTElBFYLk+ziwyCGibswa8b88t+OQ3v7wKnN/3j9+ArlrD+z73BfkddriffPfb8dTkFA6WdP8pKer8d/8OwYUF6OiB5nLAznAeyuId9JWiH1MVkWgMwXAEJpsNHT39UFSLMDAYqsTYjaLZClMggHAuj1yBICEPehqAWQUP1mY5qFLOabXbRBpUrlHqruC5vc/i8Scew3IkhEBri3h7hpeDKOYK4umlGIwSLsDk8VSSCdv0wdMoOPSNIkD/jnfcJayWeDwqjExKLylbLuYL4nHH4Az+itgR6BSYmahdY3CCRQ74DGiZmBhDLBLBrTfegEhwUcBVu1UVGwDaJPDhaWiQuV8mcy+ZhK5YgIHs2mJO80/lwVirwYWdx8YFC3WmVAu4C4K0RhgZRsHimR6ehFNIsBPSEoGJoiZ9pTSWTKUqU5lNAiYTDGA4FBkhLLTI8CUbMF+oCShBxirZgKyqeFjPkbHK4AmWyASbmdzNggg1bNy8Ua4tGatMyCULkH5zf/DO96C3vxNHj72Mhx/+Lc6eO6eBX/SwpPeoqsoYs8glvFcHwxSd9v8EHMmWotdoIp9GtpiFgWCVsFrygAlobmuWxGeT1SRsNoKQZFoMrhvAyVdfFbCW3o5krTb6GkTGxqRksnJsFjMa6XNYqSGbTKHJ24xGbzMmRqZx8cK0FFj0BjWarMJgJJuRAAPZMPTF27Rlk/jGtbYR9DMjlU3LmqvWixiyMQlckllTrUoh/f3vfBfbtm7DZdu2oS1AZq1FmJVM8CYbR8BuznSjIj5xfM3TZ05j795nYbeasW3TMLpamrFt/RCsOp3YABTiURiKBRgpZc1kEGhskNCRdDoh8mPOvWg4CKfNJIxVSpOL+Qyq5aJI5gmqck4JoMpJBzYQGKKleRszoCSbLyKYSCKUywhbtWhWcXZ6Cq5AKzrWDcLT0Cw+jaFQRILSTp08K0Wv3eZEtgAsh1NIpcgkJwuMTKKiFNTCJKzVcP78hMwhSQqX8BvNL5hNOK7PBDbqQWBcmwiskjHFe4MIF30nCXRoEmgI0MWClAWiJF2bTMJ6I3jA60FQjPMuHo9jeMOgAKsSjMOCsFyBYrHA4XYLa7VGRqRKP2BVnouWICwDyTEsZbJIRaMiW2wPtMHDsJoLZ1AOLcBCxlGFjaayXAOy64oMdUtlMRtcxokzF3D/y8fwp3/71/IZaR1z9rF9OHf+DOKxKKBjwV+F3aLCpqjQZ8sw1RRhJp06cxovvHQQoUQEG7cM4y233SRWEHadUYJUipUqSgYj4rUKglyDmxoEKJ+dmMLi1CyaXF5cPDuCUrYMs8UOm9uD1r4+DG3bilg+h/3HD+Lk2WMIXPM5+IffyDTi+hUf24vo/r/Cf9vcBxtD/iqapBYEVeh1aNDLXHns+eeQrZal0bVhYBDdLS0wkZ1VqsLGXJxKGSWaeTCsrlIVYNLldEuzSG8wIp3PYWpuFhMz0+js70EXWVOUP9PxuFyAstKMquRyyKaz8ntsxGnXyyRzg0A+AUtac7D5RVYt7VsMVgcUuwuOxhY4A60wuNyIFwuw+ryoypwqSkgZ12ORu6/4qdZZ1ZyodSCTrDuCZVyjKSGXNHIbGW2a/zPnFs9kGrOVgAyDAU1yf+gNJiSSTCtPyHtmU4jgXTbPVHMN2CQYRKCG89bAbgJ9OEV9QNsMLaBJgNaatu4THKRCg6/Dtd9oNMOgV1HIkclqFhbrvff+AseOvwq70y1exQShCT59+tOfEjD49JlTQjHlZ6P9icZEez2oUbwW5KExVgnaMEyRD967dZuAN0v9/z3pf/0sVz/PaBYCGhuY66OAovR31ddkLPnKAjqbFAwODYri6bePP4GmQABd3T1wulyYXVgQv9QyQelCDsHgklwTJqLzueWaSug6wWuDMErFSxaaJyXX+tmZGey4Yrt4kfJcYLVb0djUIOsX1w9+Tp5vuCbx+s/PzwuTVZNeQ64/w8e4LnEtIwGAzSKCsDyXuZ1O9HTT5iSA0CKbfQZ0tHaI37ehZkIqkce+372EdLqEas2IpWAEc4tBGC20XckIY5VyeZ6zOP4Esnn9u7o6JSQxFFoUdiqB9mIpK4nzPp8b7e0BsVcgQ3Bw/YB4ZvLak63LOcfgpMmpcWEw0quegCpZ0xx/+tiTPd3S3KJ5+NLHs6JDIp5BKBiVeUbFg91qR6CpEQ0e2mJMolIs44odV2Kgf0iCDHl+YXOYayqBVVXVgk8ZojQ6dkEY0wRF2c+gQoT/btBX0b+uT+7NkQsjCIaWpdHN+4bA9etqB1Wei16iBEKD4SW5xnILc/5w21BqSKZT4hFr0Juh05nFXzWbKWN0ZArBpagopSyqTUBJXsvOrnZputPrlyFoXp8bLodVznjFfE6CPNlw5r3Mc2IylRJFFAPtGCDMmoZ7F8+LJF8YFZMwV3mW4vVSjBUMDLZjOTwvYDsbgWIRYbGLuiqbLKO9tRdNjZ3I5/Q4fuw07r//N3A4favMd1oAcL0gCMn5wf3V4XTKWsB1kHObtiN8X+KJr6vKPW406mXsLRaTjDWtF2hFwM9KO5srdmzDDbuuF9Yxm5ZUbiRicbzvfe+RkESOP+8DsfCh0uiS/7/0e3z9b3/72zh85CV885s/FnsmaZbUyGDO48EHHkCD3yOWABuHh2WN4/3De5d7PMdKPLZRQy6TRCmXXgNWfw9YwtpTro3A2gisjcDaCABoa9tWY0G8ml4rKd30YjRjy6b1uObqq1Ei802KTwOOnziOH/3sJzJ279hzB265/kY4HJSDVHD85An86L5/kkMiQYC5hTnYbQ7svvYtUmi/cvIAYvFlXHPNTbjl1rfiK3/357jhht3o7+/Ht771Le1gX2YYQzvcrnaUcgWkcyEkUrNvkjWeQmfrVkzNnVhlxX7lK18RWSW9rChZX9+0CevbO3ExMoZTk+ffIKm8sqcfH9t9Cx46egSPn3kF3b5GfGjbNZiKhvAvJw4JkMr3VH+uL7/7A9ja24c9X/6ifO66xLJuJVBnefLf3FYrPnL9TXj81Ku4sDCL915/M/7wxtvx4/t/gXXbtqJneD2eOfQCHn38UQwNDeGHP/qRHJKPHDyED3/0/5PDWHdXt4QPnT17+t/IMocGBoQx9euHH5FAm//xhc9JAff5//4X8r74CC4uYGZ2DmaL5Q1jwn/7g7vfhfm5RRw+egCqyvTsy2E0O5FIhDA7/RK2bNn8Bnlqj78bb7tmN2675jL8KfdVdwAAIABJREFU5OF78asjR+G32/Ctu98KFEv47KNPIZzN4kOb1uPjO7YgW6vgF2cu4MfHTr3pmr2KZrsd7/6jj6yC65Nf/wtcHLkgWc3sNDd4PVIUeVxukVxVxKuwiiIN7y1WmKx2kRjn6fvGWaozIGswIM2gEYMiwKUEAQgAyhAhAoac2+QpQQJmmM7OBHua8h9/+RhOnT4pTBO31wWLSq/HDKxmCzZt2oIGfyPi8QQmJqYkYZfhQrFYQpJ3CfjRK/SP/ugjUvDk8gx0Kcr1oxckPWMrxQpSiRTyxZIER/AeMZlt4lnKQp6AET0bXzt5UhKL33b7HkxPjMFJv1WbRUu3F+82Fzz01/J4UWHhFQwhl0zAwiCmTEKYtiysCRQSNCZ4RIkXQ04o76SVAYFVCwNa6KmWyWgeg7oqjCo9+hiewAR7gtkEWhkQY0S1RiYU2a0syHk4JRjLpGBNRqpjOExZL8Aq5XwEAwks8bMVSmWkhbWpAau8llwXKKemfycLUq/PC7vNKsVlJBLFrbe9BaVqFU8/8wwOHTosB316ikXiUTncc42qe2qKfpQsMGEbMmBFkRReCXdSjYgkY8gT1CT9j0VDtYSaAmzaNiyyXYKtyUxSGKuBQIuAE+MXLwrwTKYTZZIExinV5CmcLAkCtxajSai8pWwRI2dHkYpm6MYAVExQdJo8kMAqrzVl+WIDYDVjeNMG9PX1iqSR84prLuc4Wb6ckyzESCMTgFhRpNh6+fhx7H3mWWF2bNq4SWwS+N4oK84V6RnGsBrKlLXrw/FxuB145JGH8eqrJzC4rg9Xb78MPocdG/v7UEmnkItEUEolYa5VYGGxk85ojFWzASl6yFVLMBsZipNFe2sz7DaTBqpWyJCtSTCOSP7fAKxq4Rva98lurSGdKyKcSSNazCNnNGAsGMTel45g05VXYce1u9DQ0gbVYkckEkcslsS58xOYmg4JGErGb7lKfpMWyEM/OfH4JTii0yGZymJmZkHmmwTkiDckQ3CK2LJ1qxRsTrJFCaJyJptMmi9toSgheOLPV8itShBZCPK6awFWtAIpy3xjoc17mvOLc42gKhtVWzZvkHHh/aN5SOphsTvgaWwUAIMQiSZ7hhY6UyzBpCgwwYBsMinAKlnPbS2tKIVDiI2cgSG+DAeRr2pRZOsOWoqYFOTLFSSyecyFozh4/FUcPH8O85UiXF4vPvHBj2Dbxi3CMiOoRkBIJ3J3wFzTw1TSwaaY4HG68bt9v8OR44fh9Npx256b0dfZhkQ4CAtvCgbVlauI5PI4NzeHtGJE36ZhOJwOxELLiAVDsCtmTI2Mw2y0IJctIpxMQXV7MLxjB4wuB54/uB+zizMo6KoYfP+jUMzu1fNVOR/HhfvfjY/0erDe7YC+rCMhEDUGntGXl37ZZlXmykNPP4k8qhIgtW3LFvR1dKAQjQOZLBptLlR4zxTJohPTXKTTDMzxCkzIaxvLpHF2dBRnRs/B0+jHtisuE1aYQoCkWoRKCTzXslwWiUhcAqcYNMMvFvZ1drQEV3HuEHC12OFrbhHgOVWuwdrQiIbObugcTpSMCsoGBRkJZtGKfUqW65YVBN0IYGkeqwT5NJ9TvhaBN75/AnRsCLEZwO+RycqfIXBFWS6tAjLpHCYmZ2CzOUTiG4kkxN/S7fZIkCQD8AhykbHH8DiCq5zjItktllApUIJQQbFEZhjBDza5eP+sAKsCwnLd44ymbyLXWwX5LBudbgld2vfCQczMzovdDpnBVVSwadNG3HXX22X/GRk5L16VvBdLtF6Q9CvNh1seXKjkfzWAlZ60bPLJP614r2og6uvS4Pq/rfqXr8wqjaGqganyf2TQC/tWA1Zp6cEporGEaxoLXccwQwJ/DXI/7H/xRQxu2IDGxibZX2fn55BMJQVMy+fSGBu7KPs8WZFsAkqAox6IRiICfnM/IGtXrEQUvew7/LfB9YMIRyLi2U40m8/BuUGwh2sIGYBs2BH0CQaD8Pv9Ai5xbvBnJJhsxY6i/n3aRMSiUQRaWuR3+3u7EQuHYVVVBJoCsFucKOYrMBlsePXEeVy4MClyb7L/l6Mx6AiE02fYxAYEJfFsHtLOSFMBBALNMjeSyagwEPkgC5IA6cZN6+Fv8GBy8iIujp5HU0sT7FR+rIy32czQSg9mpidhd1jhctnEZ5OAW6VWwoXz58RqYGhwSADDeJz+1fTcrGBudgkmo1WAVlodeHnfbx4W1vD0xDS8Hj/W9Q2gLdAOi4mycoOoV9gEoz9qaDmEGJvalQL6+3vkelRX2MZa4yuDjs42BJeWcOLEqwiGQrDZ7dKgaG5uEsCV9k28X8jiZoOBqzftorgvcEzoW0yVTk1fEhcLNp5pY1Iu6qWZyhCr+bkQJifnkYxrDXieu3gfUBZPQD2bI+mjBUNDg6IKmZ64iEQsKusOm7ts+nFeSNbF8jKSSYLgZmE9S+CdTi9AIc+fvP60h+B5x+O1wee3IJWOSIOcTRyuGS6HW5oiZqMTTrsfbYE+LC9n8czT+3HwwDF4fU0SlsU922qzwagqKLD5LBYhCux2h5AI+N7Fwp1Nx5X7ikA6x8zlsiO0vCSMZF537pXxRFR8UM2qEW6HTcDOrVu2CrhK1Qk98X/96wdx/NhROTdLY5I2SCvzfnXT+Hf+513vfj/27LlTAGmup4VsDhs3DOK799yDVDKGG3btwo4dlyEWi8rzMVSPFgd8DZ61ee2y6QR0FSqe1h5rI7A2AmsjsDYCayPwexiBdeuur0mIAQ+m4mnF4q4Al9OEG3ZfKzIlek+SrUVJJTvd4iXF5Nh8ETamXyoERKvi1dPX14+JqWkJZKCsjAy9pkCbFJvPPvecFIFM6uamx0TS2dkJeV1KlqamZsWOgExBo0EVtl0hX5LE3WIxLcW+hYww1SpBQBcm9r3BbqC5eRiqXoHHaIdbUbC5vxdXbFyPufkJXJwbE3nXxpYWdPn8Ii2iJxtZK16fXw437GgmC3mcW5jBciYNh6Lg7TfcLJLEY6Pn8UIugc9+9rPiPcqD7p/92Z/hzjvvBJOcP7PjSmzt7NISOcWEUoXeZEaqWMIzBw9iJhrG1p1Xo4Hyxo5W9G9YJwUUWXiUB9HIrFauIJ3JYyG4jLPnzktIwDTDEywWbNu6RVhMVfFYy4ushkUID+cEqxg6dub8BQFmmC5LxuX07DRGxy/Ke9p97W50dfbi5Kun8cwz+/Da6VFEYlk4WJTqKB2kPxw5ngVk0mFY9HoYS0BPcwuu3roRm3sDqMZm4VI0QEZHmVCugBJZGHwvLEPpvaTXo2bQYSmdwSvzQWQrFQz6/TizFMZ3Dh1dZeWysBz78hcwMXZRLAACTU3weVzCRHA5XJpEl5/NpEKvmqEjC7BSQyJfEJlxlfJ0xQT2ri+GI7D4/LA76GdlEt9GCeAgm05H31HIIZUAdCi8jAujIzBbVSwFFyWlnn5bEniQT6NcphxTwdbNW0V25fF4xZeUYMLU1DSOHT2OqakZYaNdccUV+OAH/4ukm7KQrofo8BCqkoWVKQh7j8W5sFbJDK/qMb+4iFg0Jgfoc2fPCVOSlgh333knLpx9DVbVCEVXg8thQ1dnJxobmjA+NgErfWShQyYWRTmTgd/tRKWYQ3dnh4SVMH2eCeW5YlE8Xck24MG9mC+hXKyKHyE9WukvSACNzFOyDvhFsFGTI7IoZUiKSUKFyK6VWlUy7sm6XbEOIMe1RiaoDopqFbYYC2jW5WSSZTk3GJrC4sBhl3uLxSbBLzJ1KKkky2V5OSQBLl/92tfg9vnx0/t+jkcf+y3m5heE3UKANlcoyPrE+4XFM0EIMixlvaI1gY6sQo15y6KRkj5asNKDkaAm6/lULo1ipYhrb9gpidk6ow4LS/OIxqPCvB8fG0OVUu0yLRhMIr9noUuZIwsNspb4PfIzM8k0KvkypsanEF9OIZssQVcxw2p2Q1UIcmsyOqYPk8Xk8blx7fXXCOBH5obFTP9bjhNBcErYOWfpZcbQNc1/kcDzA/c/gEQ0jltvuVWaLQyWqCdgE0TPFXJQKTUVWXFePPIaW5pwzz3fxuLcLK658nLsuuZqeG02+Bw2LE9PokwWFWrw26xwkxGZzqBWKYr8kwwlPSoin6yUsmgNNKFaLQiwyqaambYOvBbipapoQEkdfJcGBvcQI3LZEnKlCliiJitlTEWXcWJ0BCdGRnD73e/Ejmuvh97EYDoCoipGRsYxMjKB86Pzsv6ZhD3IopIJ5WXxpNNExby+BiwshBCNJlZZXhwTkfpXq5IuzLVFKw4ZzqFZKgh7VewdycxhIFtOwFZ+n8w0NkIInjgdNlmTyWgi+CAgFxPaCwVECEqXSti2ZSPMZj0sFqMwe9iwUVSzpMVzvSoSwKIkvEb2nkXY6wbBdWqIhyMCrPo9XgSamhEaG0F6bASmVAR2MsEp52aCO0FeAvoVWloAC9EYHn5qr4R/BfrW4V0f+ADaenswNjNJap4UxLlsRq4n8kUoxSqMpRroRui22fDU449i9OI5DG8cwF1v34NKLgMHg/XSORRzRWFlLiXSeOjZvZhPp9E1NIjuni50tbejvalZgNqTx06gytA9xYRsqYIY93jeGw1+7H3xBeQKWZQMNXg33om23f9j9bQyd+AbCCztxYfXd4h0WaFnaUmHSrEqa0hNUZlUiGS5jN88+zQy5SK6+vuwfcdlaPB4sTwzR+NPOBQVOlqMJBncphdfQsrWrQ6HrHlVRY9ENoORyQm8dvEcctUSrt99nQCrOsrfq0XYTQqsigHkyGUTKaBUhVkxCfBNkIFAE6+dhLRYzLC5XLA63bC4PciUazL+Zq8fTb29gM0Bi9eLTIUBi9wDCeARv9T8RcnJJXApTP0ViTvBKAKHnJds1BGol1Agl0tS07nvSdiahOwYZf3mnkZg8/s/+LH4Lvb09MHt8gnrndJdgjUSeqXTwpS4vpFpSFa2sDfpicxzSaUqzRhK2nmG01QHWoCVqJboIVusoEiPVU6+mh45ettaHfjtb5/A5OS0AKr0584QcKlV8Yd/+B4MDg2IhJpnO823my/Le1a737guaBYAkhP+OrAqHqu8v9/IWH0dTK2Dpq/DIJcyVDVAdRVZ1axbxcOVALYGrNLfUq+raVYD1TLWb1wv3pdsqhJBvfqaa+UcyrPriwcPIp1Jy3mT7EdmDRD05Btkk4FAHFnkVCvxI/E68TpzzPl3l9spexvZnzwf5PM58WAl2MrGEEEqnht5nblGkY3IczC/TwCVwBk/D39WWPZGMuY1Vjx/lnNGwCK9Hm6nHdl0Cu2BVrgdbsQjCQSa2sX7Mxkv4dln9uHcuTGYVCp0pCMl57McQfUVWwS+DsEwroFkeJJdWqvRAkAvQNny8gISyQiuvHIHfH43Tp56WZi8A4P9IpFfWOB6nZRz6voNQxgdPS9J9YVCVs4UBF/LlYLYBdAKp72tA/PzC0gkUmgLdCISjSMcSkijoFTUGqVu8cm0oi0QwPlzF7Awu4Cujm5ctmUHbBaH+KjzEtMT/fy5c+LFTtZkS6AZt99+G1wepwCh3A/L3LuKaTQ0+BBcCmJ8YlKUKGxUs2Hq8/s1S5uVOSTnt6oGcNI2gPcibRK4rtV09JDPiOqJjH1UFVTKXM1UAVnDy3GcOHEakeWY5k9frgho6/V65JxOW4L+df0YGOgTsHpuahJj46Ny/5OVTHsgh92BqZlpUas1NbXIvU2WKP+dc4PhdrTHYXgq/XtbmpvgcHG/ScBiYdhlWhp5DJyyqFaxW/B7W1Erq2gN9GJyPIiHf/MklhajcLl9SKbpn2uAxUbrLAKrOQn1FPsDoutsDBKULFFB4Jd5vOrnzGRVnhmLWVx22TZR/UxNTWByclwaDvRpj0ZC6OvpxS033ozuji5h53NtIWjL97e0GJLw47/8yz8V1vbHPvYx/PKXvxQ/cNYwn/zkJ0Ersm984xvYsGEz/uTzfyHrWZW+2ZUykvEE7rj9Fjz4q1/h2EuHsHnjsOQ/XLw4Iusp6zI+yAYmsMrxpHe8mW/991BLrz3l2gisjcDaCKyNwNoIoLf3+powLRgwQtaOgXLWKtpbfXjH294ih7xYOCKAHYsObt4s8HkYs5q1oAoeIt0ur/hBMX15fHxSwAMCSclMlrWLAC88UNLPh0wLSmVbCDQYFSwsLImEfWkpKIEoAqwaTbCYLEgl0nDYmB5ukEM4QTgeoMlYPDe2V3xBZXP+q6+hvWUTjNUKzOUyPKoRW9b1YNu6PpRSMTgtCmrFHHTVknhwEVCNRZLYuHETRkcuCuOH752nCR48eRhqbg2I5JJAzumpcXz5xefxpS99CTfeeKMwmnjAZmrlK8//Dvd+4tMiUXF7/cLkS9NWAQbEc3l85dvfxlU37sbQ9u1o6uqAv7UZDa1NK5LWcxKq1dLYIP6J7IYTmD12/IQwWf1+n/hqEd2KRIIoZsk2oYROY4QQVK0nnlK6yMM4ZUP0E+XpgZ9rORxBd2efyOJf+N1BPL93P+YX44jG07A5XSKT1zzgamAAeC2fg1VfEcnwlqFBXLN1E5osephyYTgMJQH3CEIRVGVAk0gdJWVdYxQS4SJLkV14I33p9Ab818eexS9/t0/Gk/YPX/nLL+Lk//xj8QdU9DoxuTeTdZbPwWKxabI7ynv1BpSYwmpUAcUM9ppTxYrMKagqMno9Xh4bg7ulFS63F3qDorEnmZvE1zZSHk1mlE58LxnQFomE4W9sEHCFLMxsPiOsB8qEyNSmnG1wYAhm1SLz2+ttkNAhhoacPXseM9Mzwpbh4e+2226TzjuvCQ/JBA6lUCHTqKyFR/F6iMcqw7CgQzSeEJCGXmrnzpzFiePHEYuGcdmWTZiaHEeT14OO1ha0tQYE5JsYH5drR8m7Qg/BeAKFdAp2sxGlfBZ9vT1y4GXiL0OMGHSVp8RSpxdgOJnIIJfOQzWqqJWKUOmtR6CBgCSlkgYt1IuefNIYEPsA+skSXNX8BTQJJJnCBAoof6ZUkAC3Kl6ZHGeOseZLyMTYnBR0TOZmAAOfmwADQ6vo5aalsVOmVRY/tI9+/GNwed3426/+Pe7/1UNYDkfh9vhkbubyZAi7Za0gk4yHebJRAL5fWiWUYSCLlu+RzBLKGytVuL1eNDU3yZrDMIpoMoarr71KAq0keCUSRiqTRFdPF8YuXhTQh0F+BD8ZtkDmEIHV4HJQWE4D/f1QFaNcs/npeWwd3obezgFcOD2OkTMT0FVVmBS7eIaS+avBKxW0d7Th7ne+HT6fBxMTE8JoZnFISSIL6tWwnGoNy8thKdi57v76gV9jcGAQu3fdgKaGRplX/GIDhjC3SDstJgGPye6lhFRRFfzjN74ugWbXXnMVLt+2Bb6VsKrE0gIUMjALeVhqVThpr6CnJxuBQ/oKlmCS8BtevwRam/3klYlfo9HAMDmT5q8qdgVG1MhGo+8dbSM4RzgJdUak0nkkMnlh8pVNRswnYpiMhMVv9dZ33IWBjZuRyhWRTufR1dOHX/z8AUTCCUzNhhCJZ2EyqlJ8+/w++Vx8fyTt1D//hZFJKVq1fUt7P2SmkBnGtbnuu8q/c52WoBbSbsjIq2pewSL/N5nkPnzxxReQTqXQ292N9esH4XG7BZSlZ5wwzejZGY/Lfc57vLe7Az6fA4FAAwJtAThdHmkckvtVbyyIP/EKMMakeAJb7PBEQ8tIRiJo9PnhtDswduI4DJElOAppWKpFmBWtKSM2DwS7CAgbVYQSGTy2dx8WU2kE+tdhx67r4W8LIJZLa9lhJGYz2C+WRDmVE2BVly2gSiDBrOK5px5DIrqEKy/fgpt2XYVyJgWrQY9iKi1hfQbVimi2gKcPHkZSryAngXQ5YZAN9PSiu6UVrQ3NyCSTSKQyyBTLCCbTmAyGYGtoxNP7fidev/RejCtVDH/oGWGtMhH7wk9uxcfWNaHFSrsFA1SdCUrNKK9bJmuVRbxqQaZawZMvvoCFSBhvefud2LJ9m4SWTY+Nw2N3IBkOw2O2oZrJQ1eswGaxoVKpiadygVYjOiCey+Di7BReGzmHIsq4+bZb4fO6UCI4UszDYVLEY5UgLW0Z2BzUsanB+5HrK5nFlN5azFCtFhjNFtlnUqUyDAyYIaDb3AJXSysS/J7NgQqDX0wmYalLGEudSc17VXxNtfMEH5yrBFnqQBv/5PwkcFJnKnLusbFA9iib0yaTBYsLS/j7f/gWxiemhG1H5TifK53JiAcjzwmUmDucVjg9DjmzkAnr93lgo9S3ynOdYRVM1fwjOXHo5UowuSgSbVn/q2xeWeR1qhUd8vkifviDH8s5gn7lXMfpmc3X+PwXPifAcDi8rDFh+R+DolYe3BMuZazW7QHkcMJmwwpTtW7r8WZLgHrzWJP6vxFgvRRk5VrLM0xdIsz1gqAx7wn+Fr3buW/svulGHDp0AK+efBWB1lbsvO46XBwfw+jYRSwth1YtctLpuHymzs5OURRwbHm+5Z5FlqnX7xU7lqXQkuxn3MPqlkv001y/fkjAUbJW5xcWZN3v7u6W9aYOlvL/+Rn4vBx/AXHJFKUnqsMhIXycT2IpYLUK4Ed7GJ7FI+GQmKZfdfmVsKlWnD87gjvvuBvpVB5L8zE898w+jE3MwuH0a6oTHWCxW4TpxyZq/dzIi0DJPht5BEOtNobuqcJQjURDSCSj2LFjKwxKDc8986QoZXbedJ0AkGzkeTwuAVoZanr6zEkB2Lluyp5h1El4E+dhNBaB2+WWfY/NEDbU8nkGlipYWgxLDZBJZ+C0WdHT2YEtmzchshzGqZNnEGhuw3U7r4fL7pF7noxwEjqYG7B3716xXaDdwpVX7dAazLJucy4XEVyehcfjRj7LUCq9hJJq9YtBu6Zur+xbvA/JnGTTgfsGmaMExsmKZXOtpmfzJClNC6vNIY1nqlMcdh/Mqh3JRB57n9uHxcVl8UEmsYTnu97eXgHO2URubQ1I846WOySJtLY0r9iBZGVf4tmV5/exsTF5bwT8KdNn3cTfI5hIJq12T+hXGatmuw6dXS0ILS2tnF/o683miRleVxNKRQXtrQOYmljCo488jWyWrFaLMFa1uSAdatkXVasilgW0duOD5zSCzG1trTLvGZjFtYNfZMzSfoY+sG3tAQnm4v4ozXqTgv6eHiGAXLfzOvR196FA7/VCCQ2+Bhj1KmZm5vD3f/8VvPzyS/KZOVY7d+6Uffa1116T9ZDz/r777hP127ve/V9wy823C7GEjPJ0Mo2bb7weZ06fxtNP/FZUb5s3bUQ4sixrOBWBZOPy2nL7ZVBfIZcWD981YHUN/FgbgbURWBuBtRH4vYxAd9euGlkMhBM1QFMHl0PFut5W7L72apFGscsrsh9h4hShEvS0mIXdJcXCCoDDriOlNkuLiyiWysKuYOiDy+uHQSX7qCSSX6fbjYamJmQpPbxwXsDNZ595FqOjY1JM8uBDIaiqqJJ+yZAGFmQEF+WYTsad3oB4JoRwZFLAF7+3G3azHUYiaqkM2rwebBvsx1B7ALV8Gg0OC4q5lIRXsNwJL0ewML+EXdfvxqlTp1f9EBm+QFkXQw4GBgfEe0uko6UCnjl1Ev/z4YfecB3esnkr/viW29Di8yEWjwsD1GAyI1MsYSkax9mJCTyz/0W89T3vgqe1VVhG3ev64PZ7kUwn8bOf/USYHtu2bML2y7YLmJTLl6SAYvgRk0QJrBJ8ZPe8lMvLAbCe6MoDMgssHh7ocUkgoQ6s8lrFkwkBzJubWqWr/sILh3DgwFEkUyWkcyWR9emFHSXHbwrAgXwWunwaDqMeOy/bhq3remDKJ+HVF2DTMxyCaeQFFPI5eS8CZLAyrdXEb5D+a0QuUinKogCb2YonRyfxD4de0oBKmxU//dC7ceVAJ2pkQKOqhVexyBMpFplsYmqFIrvmNR3KeiP0VjsqBjOShZKMb5lMaVXFdDwmBS4/twDTZERRSmwwytwgw4YpyqlMRoBVgjX07KQ8SwqNlbARyqFLxYzYBDAxlr6q4UhUCiQWuj5vg4xzIp6QQzpZhJdt3y6HcBbkWnefHnscDj1cFpfIXXnIJqibSKbEr3V+USu0eK8sh4IwG42S9EsPy2h4GYO9PWhu9In3bDqZFM9WsjU4xAqDTwg6k11RyAm7lYwRHoqL9AzN5xFNpeTzstinFcfiQkg88jpa2+FzOZGIhDSmp8BzWrprjQCrAHeKMIuKJRbcZP6Q1WdYbTpQ2qclTtNDlJ51dtT0igCqIhXTM8TIKIE7lF4TzJJALMr1jUbkCnkJ/WAzgOnHLE49Xg+uuPoaWFxu/PLBX+OZ555HaDkKp8sNj78Bs/MLwpLk+yQgSkZNuZJDocikZgaHKPD7yCjyidcfC7lTJ08LizHQ2garwyaH7WB0GUMbBkQuSNuDTC4rUn2SeZLxuBS4LKoIrLJJEgouCYOkvasDPb1d8Pt8wiC9eOEi9FU9ulp74Hc3I7acwcTILEILMZFi6nXqaiY4AenBoX5JS+Zznz9/TgquuocwoQAyOVjwkSl3+vQZYTWxMBgdGcONN+zGFZdfBRcbICvgAv3O9ARFVrSuBI4pQyWr6dz5s3jwgV+gp6sLV27fjsG+bvgdDiCXRXo5CB/BIrJAC3mY6Yeo16NUyMCiMuSMzF+mdNMrOIOO1oAEkVTEL1FjCK8Cq2Ss8tqugKqa0ykLNJN4Hc+FIkiXSjC6nSjSu9JhwxR9nvv64WdoiMrArhpa27rwnXu+h+7OXsRSRYxPLYjVBpOPyYLR/E0JimrBcJxT4+OzUnTVgVXOW95/LKQIXvB+1QAszUtPY5WVhbXCeSSFoUljsjIc78knH5frvWH9ekk353pLkINee/xI9ElmQ5EFLQtHeuRZrQYBH5pbmmTNpgydAKFYXxCgoxTUYBQ7DiniVjwuCaqmEwk0NzTCRJD+2BFY0lHYixkhbuLoAAAgAElEQVSYykVYTQaY6f0qLG2ywVVUDSYsxpPYd+wEgpksOoY2oG1gHWx+L6oMKtLVkC9mhNFeSOZQy5Rgov0HJeDZDMzVCvY++QiUah67rt6ObcPrYCjnkE/EoQigqAhrNF0CJkNRdAwNI5JKYXpuWphxrY1+TJ6/AJtRRYPfD6PJjFylhnihhFixjKV0Fs++sF8Y1GwIhWtFqJv/f/Fapbdq8fCX8KmNXbLe6JhiXwIMNYOskcJ4pvWIakauVsPhV09iOriI93zw/eju78PI6CjOvnZaXjcbT6LZ44UdRhgZ4FTT9j0ydmkVUzZowOrE/AxOj56Du9GP2+/YA6fdgnQijkIqBZVniHwONoMRpXRG/JQVnU4aYQwhtFmswljm2slOTYVMebITuRcpRpRUC2xNLXC3tqFKv28C9Wz+Edil5J8szBUQVSwkCCzS349rF+eyQbOtEABTmK1VAc84H9nUIXhitTpkjPnRCkXNW/Xc2Qv4+X0PCBhBRjftWmgDQCsBYe4TI5WXY4NT0qCk4UK5LkFpl80m9hhsVpDB19joFzYdAV2R+VJ+TisS7pc6g8xd7qWJeFIk1A8++JCECgq7vlqVBheBos989lNyTwjru6L5FbOZJGMg70M0UBpjdSUsSft7HdrQgGeOhxZg9brXqvwYG76a0eWKokob07qnav37AqmugLQEazVglZ+DzZ+KAGtkod5+x+149rlnZZ2k3zrPeWy6MJxnORqW16eMnYzfRDKBvr4+saUgwMXX5DrA9bunr1sIAiMXLgjLlYxPXkuCnzwbE7TleyewmkllJeiSrFd6ytKzm4AVbWvIRiShgDYQbDJm6alpNImfOv1eFe7j9DLN5uTsQqCPTMXl4JKcD4YGB6UhMD+7iPe/98NwOrw49OJxvHZqBOk01QWaH6/YpmiKcjnrSuChqspcSCTjiEbDcn+SqepwWmB30AM2DofDgta2JjQ28ecieP75Z/HWt70FzS2NOHXqpHyGbdu2SojX8nJQQGany76ihDGIpyiZ0/RMFcsFjxexaBzT03PSLPX7mjA2NiVAKz8HQxI7O5qliYeKDhfOjUA1WjC8fjNam9vR39snZxSzySxhRvTKZZgYAVX6vpJIQBUSwUI5z1Uy8HrcojhwOCmft8g5lcQP7g/SxK8SVKyuhCzxbGhGKpmU68E9gB7vjOUksEq/dDaRdTUjzGYH3C423d3Q68x4cf9BnKUPdZHncIvc88PDmwRY5Vzk/UZAdDkclBR7Nia413MN02wg2CBWBEgn41L8Uk2KXCfeS7QnC4WCcpZZWloUYkCgtQG+JhsGBnuFbMFGPo/wmVReziE2sxcG2OBxBxAKJnHwwHGMjs5Iw0SzITLJ2sFzMOe8Tqmhu7cLnV0dcl+y4TwyOgKnwy5rE/+NntBFgpt5+q4qWFxcgL/RK/cZ1ze73Sae5R6nC6lEEtu2XobB/kHxyK2UIA0b1nYzM/P46Effjw984P0SDkySAgHWe+65RwDWHTt24K1vfav8fc+ePdLI/29//jdCRMlTHZEvYevmDaI2Onf6FJoa/di6ZYuc39m04BlLmlTcQwnoV2nzkwfIMP+9VNNrT7o2AmsjsDYCayPw//wI9PfdXGMHUA7FLEYVHbraG3HVjk3o7W4XIFSKAh5y5QDCzakixStZPmT38NDMv5PBx64mD41kXkXjSWRyeU26TQBWMUpR0dbeIZ5WZK0SgOWhct++/Thy5IgccFkgUkJN9qqkPRtoQk/mXFVk5wRWaATFkBCyTEVmR1ktGZv09spksL6zE9sHB9DhdwPZJJxmBalYCCaFabGUzeREdtrd1YvzFy5I0U4WHgEXm1NjC5BRy6RuHpj5PsgUIFjJwAAmTLIby2KEBzQewli8k2EJRUVVMeLC5CR+u/d5OJubsfPGm9DW1wdXo1+831xeD+KpOB577FGkkglhSvX19sqhulTRIZ3JopBn91fRbBgUStqLqOQppU7K4VBkwSv+uHxtHg55sGdRRuCQQCKLIbIJKB08e2YEh48cx9Gjp5DOlqFbSaivF2QcVrO+Bn0xh3wkhJ6WRuy6fDv6WhpRiiyhzW6ElQnyLFSka0xgSgtXYjHHwzqLS7LHiLWygKCPWpO3UXz+ygVK3FS0dgaQLCYkmIYEOR2vHWoif2UZRuksC1syfwkqVAxGFPVG8bgr6IxI5ksCrhbIkFVVxCnFlOKVRatJQA2G6RAgrLFIJHtUDqwpRONxYaCwkCQQQKmgpMyiKhJAMlsIHDK9Np8raKCXBE2k4fH4BBwj+Y0s7ZaWVpH9EThloAABeN5DlIDmM3mE5peFcT03Oy8gamg5LH/y9XiPyDjmc1LwdrW3Cnt3XX+vBHkxMZxgAA+wvP6KzkCbL+jLZbhtVgHEIqEgmvweuFxOYWkwhb5YrYjfn5GMcVpLpDNi/5DJ5LFl42YMDw1JOIReV0axkNXYoxk2QPJS6/KzEfCiTJsgmY5+YnWmH8FcArJkEFJiSbBT7AJ4XzDohQdrshlUua8lLb3GhOCsyK/JEpaUa15rVZXCgAwczt3mtjb0DW/Cz37xS4yOjyOXL8ra4fT4pJChHQALQjJrGaJlVHUwqWR06OBwqvB47fB47LBZNTb9zPScsCOEJW82CdMjHA+jo7ODZb+kNKezKZH49/R04fSp12T9IruQzQL67FL+PjY+hvbudri9brm+4eAyZqfm4LI40dnWA1Vvx9TYAqbHF1HK1qDoLKhVFQ1gIYijB4aHh/DJT30MdrvmhctmVSJB1i5DzxJiJeF0OGWuvfDCfpw5c0Z8qwkK3rDrBgwNrZfmEseb6wGvKa0UONfS2aysRfQOJKj/0EO/xtEjh7HrumuxfctmtPi9cFnMiC8tIhUMos3vhUpQMpcT5p6LQTOZJGwWAl0sOLTmVbVaQkujXxiHnKca+4sgEdmjmlRQa8VwDlDyLPEwArJH41nMBEPI1mqwNTXA7PWgff0QppZDIMyo2p0wWRzI5csiK3/i8adw6823wGC047l9R3Hx4jiSiRhcTs5hAr0aKEUGTzgSF1aQsFBW3gvfj8VqFW9oPghKcOyKslcw0MOgebkxAIj7iYmgkSYjZrPvpZeOiIy+q4MAejcsAjg0CMuK15BFOdl+DFgURYDKKKoiTKpOfKzZnDJazNArJvFTLrC5ZFCE8S72CGwOZbLC8k/F4yjRR7ujU+bYyMmXUQzOQpcIQynlYWMhrdd+ng1G+tCWanqMzS3gyf0H4WoOYOdte+AJBBAvZJEp52HzupDKJFApVVHLV2Eo66FCDyP3CPompxJ44l8fgMesw57dV2Oou1VUHIZKEVajSZouhYoO2aoB08EoejZsgmp3yJpC9pquVMSJI4fgttulqaaYzNCpVhQVFYlyFednF7Hv0GEk02ls3DAEq8+J48sG9L31mxj77R/jNk8Ct61rk8Ulz0TrRArVQhX6KtcCg6zzMJpR1AEj0zOYi4bxtj+4Gw6fF4dfegmHDh+Bw26HleFxBGPMNrgMKlQDA9MUKZiNTGWvlsVGYDkZw/jsJFraAthz+62y34c5/5eXYWAoIplx9HWl5y7njsUi18Ih9zyD2LRjYc1gkH28aiLzWkWSe4zNAZPHJz6rZrcX4UwGFrJWGQxXYAiU1qjig8/9RmCVwJamlRfQj89d5RqdFhYr5yxBO8rx6RHOVHcyU/l14MARHD/2CjIZgjQmWdttbDQSqKbzkND1ed9q4VQi8zfSLLPKzoiodMjCJ2hstVvgdrmEyUdmnInWKhImVZH5bDYz8ZxAogHJRAoHDh7G1OT0qsUBm4R8LYY3fuAD7xNvV4IrZKzydSVESjxlNWW+Bqpq+7MoUbhOUP7P89wlbN66z+qbD+V1Bvobg6peZ7DK91e+2ACSTUeIArz3dXJOSyXiiMUj6FvXj/MXzok3J8O3OHeGN23EOAMkE3GRehMsSmc0RUV3T7coCvgeCCyxGcjfpYKBLM+JiXGRnXNNIXNy165dsj5yXZE0cjKOFZN8bsr42fwimEbgh+cKKnh4FiAzj//G/+c84JmN56f62sXf4d+57re2BRBZXobVbEKguUUucXAxhEZfK5x2D86eGUM0Qussrm81uUe8Ph8isYjWQFdoNkJ/dSMGBvoRDvNsEkKxmBP7FYeDZjEl5PNp+dPjdYhPKde9Q4f34+673yE+6S8e2C/BTJ0dnQgGQ3KhGRRHOwGH0yaAJ2XvbGBzbvDMxAcZjpFwHC6XBxazHQsLQfFS5Rk7m0mgsdGF2ekpdLR1yjm9VtGjwdeMzrYubN28DdVSTVQNTz31FF555RUJI6MfNacAz++cjzwrK0aeM/RoaPBISChB1fr5LBBolXkppBGu1VR58X5k8w16MI2eP8B9g2BthfozIz3/afFCuwYtwIrj7XR50djQKgSNQwdeEt9wNrTp5cr6gvOB4CpZ5TyXLyzMwqIaBZgUoomTe70q15dzoO7BS0Ywrz+D/AiAkvXKz8Y5Fwpp4Vo+vwulWhK9fd1oZRgUbafKEL/dbKoIq+qBWfWg0d+BStkkgPsTTzyLRDIrjQiGq4kOqVaG020TxipZxvSdZ11IKzJaZrFZTWIHgXK32yXnAZ6H2FgkS5kqJjaS+HOa1YUqZyr6i1+2dTu2broMHrdHIhx1NQaVaQ3/P3jnHaJg41pCGx8+zp49i3vvvRdf/epXhSgyMzODu+66C/FEGn/yJ/9da3Ku1KFDA7049eqr0vz1ut1oamqEW85CGgtflHhsvLKe4HXIJDW11v/zlf/aAKyNwNoIrI3A2gj8XkZgaHBPLRqNiJSJoCcltZvW9+GWG3Yil02IRIeHUxYcUkwznKFakaKPGxf9ngh6ssNKP9a52Vk5GFKiRrZOKpPFUjiCcIwJzyY0twTQ29cPr79BCmUyAelv9cADvxK2Fj1VJXCHh/CKFkzC7rT4cIkVgNCmJIW3qpnCan5aLPHpo1MuwlQu4YoN67GppxsudphLOShk2BUzMOiqYq5OALChsQXz84vI0gx9JVjCTRl2d6cUHGRy8nDBzZmHbB4kyKjlZ+bhndYIWnAO00rFZRTpQgEmuxPJYgnHXjuNA8eP42qCqr29GNy8GVaXCwqTN/U1vHLyFZw7dw4D6/qFdcgDCdko9Gvj+2MiPD8iP7OOz86ioVyRwz3Hpe4RSECVIAJBVh5EeIhg0cbDXCSWQCvTxK127H/hII6/fAqnXruIQrEGs80lnmklhrcoOhjJDCtm4TIpSC3O4urNw9gxvB6NNjOQjMJnqMLvsCKfyyASiwr7kKb3AmKUS3KY4RzRTO/zyGVyUljYLHY5VFGKToaMr8mDQpXBPTnmCsGk18FEUF9P1pxOrjVtDRQCE6oFRZ0C5sBXFDMi2SIylZpIMzP0cTQYhBFXELaLFrxEpioBDXqskt3A+VWt6SQsiPOS11UKJQn80YJ/BOxjccTAJbKGLFaNGbMSfsMDPsFAi9kibB5eJ4Jf9MUiO0GAZgZX5QtyWE8nMliaDUkSKhka9BHl9ZBEe5Enah5wqskkAQcNPg81cvAzYXrFc7dKaX6Z8myDjE0ulYbVoKDR44ZJB8RCIQmxEGYdmSj0FhVJcg3xdFYYvLx/06mcvEe/x4e2lgB6OlqhKDU5jJJ5WijnBewLR+khWQFdBCjtrtQMArKK1Jt+qSqvbRnlWlGAVR76KXvj3cfPzXlIoIxjny9oUuZ0JiefnYU/WeosJgkAUmqbL+ZXPVYbA6245qab8c3vfh/jU1PCfCUwS6sKk9mCdDYjQDiZtQYjQbYKOjpaYHeY4HRZpIgqlRnWorEUyJoloE2Qn8VMNB4Tv7vuvh4tNIoJ9yb6cNqE4cBwCzLuw8vLcm0IPOSyHEMTDGaN0c35nUtnBTQ3G6wINLXBprgxM7GEi+enkYzkoBrtqLDXsELT4n3bv64HH/noh9Hd3Y7W9iaxNqDUnXOBLDWCq/zxRCyBl18+gYmJSfFPzGSyslYSeOcFFgDIapNgK95zhXwRk1OTwnynhx0/y5NPPiWezTfdsBvDgwNocLlgMyoYO3sG5VQSLV4XbJQo5wow1ipocDmhqxRhZKK8nqn02pzjmt/o96BUzAkgJp6M4le4kopNT10dJc1VSU4ngsx7rVQzIJUvY3IxiHS1DHegGc5AC3o2bcRyOoOiXo9suYpMjoVPBUtLy5J+vOfW2+DxNePZ5w8LkLO0OIOmBqZpUw5d0DwvTSbx4l4KhgQUlUJdpzHVyDa+4YYbBDhlcVcPvGKoD+duIpUUwF/WBRZlwsDVrfrpMRTMTWYamb8CdHHemAT8JouewB6bbWTEMoAxn42D2VgsTFXVKqFtZNhzKNhUkiAyAn96g/i3WlULwqEQEtEo7GaL2A64HHYsTU+imgjBkE+JsiJH9tjSEqxsTuTJODOipjdiJhjGswcOo6G9E9uv2wWjw4FspQid2QiLy4ZoPCzBLsV0EUrVAJfVAbtqQjK0BH0xg72PPoROvxO37bwCXosC5LRmI9db3qv5sg6FmoJIMgebr0nYtwxIY3OvkE2jkk2hweNGIUvLHD3MTg+Mbj8i+TKeOXgUL585i1ypjMu3b8HWDYN48sQxXJhfwPomPz5zxQZ4nTYN0ClWkKcENVdBuUDQuoQ8v1euIV+tIJbNoaQYsG7TMHLlEo6+8gqOn3hF1jeeMcw6PXqbWtDV0CSgMNecRDIJGMl81aOiBzKlAuKZJNYNDWDbts1IxWIIzc6glErDrjMIk7eB4Sz0MtVpoVcEHB1mq3jhiqm0WIzSgsYIWFTkFAXRUgkm+rPbnYDFBqu3QTzU2fwh+4sBhWwSiYKkUtH80yta8Jrs4+JNzAZuSdixnL88Q9QZbfy9UCgkwTWlEkFI3mOKyKUfefgxzM0vyVtTmZDOz051j4BFGoufG6eEUxU0gFOY/aUCClxneMah72mFazQl0ar4hcp5gQ1NgoH5ogQf8jxDsIkUR+5fM3NzqLApsQJic6/jOn7HHW/B5VfsQCaTFCYdwTMyN9n84c8IC1U8T7XlkCoSCfCqh1cxREz8ZwWCXf3zjQdd7Xe0x7+FQ1YtVrmn6mlFUxZLFwKs/Gz/i733DJL8Pu/8vp1z7p4cdmZnEzZidxGIwACSIkEw6ChKpHh1olwq2VW2RUlHuUpllSyLfuOSRVOBJ8sqhau7kkiQFAMIECBIEEwgMrABi81hcu6ezrnb9Xn+MwB4d/I7vtI0OTWLCT3d//D7Pc/3+QazsGJYasGMHVNPLCzO2zEAWGRPOHLsiM6cO6NKrWKsUuoA9ibAQbzZqVkASRnGsXfV6jXbY3hdr1+4YAoI7GT4ewxfLPCn3zdJPxYiBLWxdgGs8jwAaPwM1/PRo0ct0IrawZGjOxZPPD+gHl/bAVz5b84LTH6AJRir7FP4al67fF3tZl+dZl/NBi+NPASAedbJoKKxqO3xHEJfAKsmhy2dHcB+oGcDFIaMWAMhoR8ZHdBT339SyVTM/k0QVb1RVr1R0T333G0AH2Fl9p7HJnTt2k3dunXLAhrxPHeuBb/Z31BjlIpF+1nWagbWrIsogBYXV1QsVoxMwblyu7saH8/q/NlXtWdyykBU9TyKhAhhSurwoSMaGR6Tz+vXo48+pvPnzuv2kyctmAzVBsNaVDAocfxBlANSOhU3VjF1GY9YLGGDs16nZ4MM6rlMJmse6gwXqJU21h1vdSxnAI8b7ZoCIa95kGJlQH/C8D4YjGogN6x9+w7p0qWreuxbj+v69Vkl4kmNjIwpEonaHkN9RPgoddP161exwLf9ZWlxWdlcTulUyuoAznEuk7VBIX0Z60M2lzZQlUEf/qfYQHDu2PPJ0rwxf1n7D85odHjYYeCikqp2VNisqFbuKBzMaGJsv0LBtK5dnTNgtdl2WOU8H9YNhJhO758ScoKllQULxrVA1DaWOx0DcumzWFcIqwK8ZK1hH4X9boFW4aDVIE7t3Nfjj33b/n3q9jt0aN9hZVIZZdOD8nuDtqatr2zq337yo2anBjMVhirD0UceecQsfV566SUbdv/gBz8w0NXt9ut//J8+Y0NQq0P6fe2fmdJLL7xggWAAqyHsjUIOgM99a7WeDVhRrzlWANTSu8DqzwVO2H3S3SOwewR2j8DuETiw//39rS3SKfEF7Jr0567Tx/XOe+/U3K3rJl2mGKAw5AEIRYEdCYfVabWsWOHf5q/a61lyqT0XISw+nwXYLK2saGUDmZU0Mjquqem9GhoetXCISoWER+mv//r/1eoqKaQkbjpyOROH9/uON6SFK3TkN/9OGVOVwsASvpnCw87hb3Zaum1iXCcP7NcgDLFGTXGfW41SQfFIQOq1rbDGXP7QbUf0k2eeNQYjnqSED0xM7jHwBa8lNmUKXocxAXjggAomTOs7YKfJzqxVAITqqtJqKZhM6ubKml44/5pWSkWdvu9+pYeHdfj4CYViMRNgY7j/jUe+YQ3Iu9/zLptKI0EKhCIGqFC8wZIyDBfQEp+nnuPVB9BgwMJ2+AqgKgU4TYAdN4BFGjhYg/WWJZ4juXz88e/oxZfP6caNVWMahqJJS2tvdpoKBciN76pR3NRQLKxWflXvu+9tOjgxqpirryA/06xpKJPU5ua6JegSlBRPJawZMV9I/DJ9AYfpWa1Zg4avEiwe0oxpLDDB9wYB7RpqdWrGeYv4/Qas4v/Z73Zs6s515ibF3hdU0+VRXR51A2Et5kuq992q9aRKuyvckkhm7lly0TZDiMAlAzdgBfkNWAVoqRF81YKRyjUMs4YGzHHC3JEXNmoNJxDMg4zQa4Cgk9DryBFN5g8rk0INxmYPD9aMLl+6bMEMMITLJce3EPtPA3NgLxGwY7+DH2XXvIIJgqOgHh4esKAqmLvVSsksAeKEJAQcoJem2OvumkQYj9UAQDSAtKTREZgt65YE3SeAC4Zdr6O5ZfywYiqXa5oY32Pgeg9PVBp5UuGDgPBekz0GQj5jZXCfwsRo91wGaDWaHfto4+dnsjTYqz1jjNIscexg43An0IAYYxjGNdcdoJDLo8JW0a5D2BuwbQCVYX0QJEBgHPcBzfzeAwc0feSY/u+//CtdvHJl25PWq0g8btco4H+lXkVDrGAIsJy04kMKhgjJCKpcyWttbcmaOpgbMGCuXLlq1yUNLA01UkoSjWEW0YQ5a17P/HVpfmBZwKDFzywSDmppYVETUxOqNB15Ic8Fcubue+TqeDSUG9NAckTtmnTh7FWdfemigt4I+Lh82E8YokCjOKwPf+Qh3XXXKe2ZHjY5+k64EeAKzRwWJADwly5fVn6zoFA4oqWlZWuUsBhhvQLIj8RiBiTBoixtlfTssz/V0vKSEtu+oPhNz0xP6X2/8F6NDQ/LzXrd7Wjp5g1lo1EFXX1FGaDxIltNDaTT6pAk7pWi+FDD2q9XTYqZSsYsVA3GH9cr6x3NL009jS3vwywgQBO59/pu895seQKWYl/pdZUcGVRseEjRwQG7V4PxhCqNltYLpG/79NJLr1p4yTvf8XYNj4zplTOv61uPPKZXzrxsDTTAAOsJNxHDjCtXbhnbi/0IKS/AGo/JPXt07NgxMRjjnAJgsHdgM8H1WKqUraF2Ajkcxh0P7st4PGpNNe8Z9tny4qKda4JYeJ52q6VEPGaDw+npad28dVW1CoPC/vZ1HdsOx3MsR3y+oLMWe7wOGF+tmbLj5rXrqpTKmhgZ0cTYmKKRkBrlLfUbJQX6Tbk6DRVWV3Xz0iUNZXLa2sgby7bT82hxdUMvnH1N2dEJs1OQhfr5FE5E1Op3VK5s2frSrnVMZp+MJRQJBbQ6f1Oedl2v/uQHOjIxrPtPHFavlFeg11AyGjTQqQU4zvrqCqjr8tvHxlbRhhFrG6vm47x3bEjZRNzZj7C3BlhNZLVQqOjvv/wN3VpZl9vn19vvv0d3nziipLenhLenwvx1pWIhJxzH45WfwRcbeKendr1r9QOevJV6S3XsbGBlE3bn92t9q6CbC/NaXF0xz27qiXqpbGqUfWNjcgFENWG219QyU21HwdJkOODq69Qdpy2AbXVxQRuLS/K1u8qEIgp0+8pEosZOawLBeNy2vkV8QXl7smGfDY08HnVgrQZ8Kvb7ync7ZgPQj0TVdHsVTmXVdnkUT6bN1qhcqxk4yNoGY501pQ5bzwaODJH9DoOy27WahiGAwzB19iPANoBV1AVud0geT9hY3fhmfutbjxrgCkOcMCkCbJB4s/c62KXjHWzAUr3qgCA2QOyog0VNq2GAK2vNjh2BMWrZMm3/A4Dc8VjFpuCt3rDbAVTstQb+YecS1W99+rfMY7NQwC980/YEfBd3Apje6pdqS6FjYv8GqOH4HTv377/EVrWf35b+7/jU7lTtb/1vt8/Zq9nf8ZQFoEKODPDKNQ7gMjY2ormFeV26fMlAU1QIC0sLGhwe0NXrV9Xpd7atlKgHHR9Jzh21bWGrYNYAHGm+hlUIgCdWAMlUwsBZ/hhAHV8HuGPtWJhbMD9/rgXWjx3wlPPNIB21FsAqr5eHrV3lsjEmh4aHDWjd+TrvjcFnKBxQKpmw80kNWNjM6/ULF+Vzh7S1WVYokJTHFVS/DzjOMWAw6FgsAOx7fHim99TuNU0Bwvp34vZjGh3j7xHYVNLMvkn91f/zBe3ZM24yc7enp838uuLxsJEAlpYXjMHIexoZGdflSzf05JPf1dGjR8xOYHl50dQwM/umTaKPxBvA2mEz4l3vNsY16z9KIOpG6qJoxKfh4aQuvHbW6tZivgyLwpihXpdf+/Ye0O0nTlqP8Mgjj+r1ixd1+vQp612o32EaA3wzfA1Hfea/jp0WdTb7BjUbtiIojBgksLeiiMtlcwaGMkBgn4VVy/3KPYH1UwUbMaTy+NFjQ0Jt6MZqJqjBgREdPXpcV6/e1KPfelyvv37Z5O57pw47ldUAACAASURBVGfsvmKv3AkyxMrh4sUL5lU/MjpsfqKDA4MG7MJGB3xOxuJ2nRDsydCc4wnoDSCL6gVGNcAm77fZqevStdd04tRx22MCvqCB6/nNklaW8rp2aU4+T0yDA1OKhtPaWC/p/PmLChHOSS0qvPXrSmcSOn3X7arUtvSjHz9tNRC2IZw7lolXz7yiwcGsKVlghXL/F4uQK2qmsuLa55pkbWEd4z7BpiGbyenIwaPKJHJm6bB3er955nZafa2v5vW/fObT9l6eeeYZC+cifAoglSEp4OrnPvc5uzcIin3Pez+gT3z8Uw6RgGGvXNo3s8cyCgDPc5mMrT9c4xw/7kHuRWorJ7jSzJYVCVGz7j52j8DuEdg9ArtHYPcI/ByOwNSed/UtGdYSsNe1f9+U3n7vXZrZM2Zyo3Kp7ABQyGIAUhsU/W5HulSuWLhOJpOxjWppcV6JZMIYOngUAaTAntwo5M13rtvrKzc0pNzAkAaHhhUMR3Xt+k1tbBZs+oxUGyAKpgOFOHI05EFYENAHOy5+DgjGyBJJr3lyIRUFdDQrgLY+8dBDmh7MqVUsqFPcUjocVHljRQPphEld8SciWGl0ckIXL1+xYnZ0bEwjY6PWmIcjYWuOmsixy7AU2vY3dpgTsHywAEAWacxDQNaey45N1+tXy+vRxdlZXZqft8CLwT17dOjYCe07eFC+YMB+bn1jXT/88Y9MOoVfF8U9jEjAWcerTcZUNKk6DacVB225u448iYktrCprYoz10VcwjBzdbR6nADeAHh633/wZV1c39N3vPa0XXzyvzXxdLm/A5OL8LnK4oB+RTkedckFJn5Rwd/Xuu09raiCjcK+jSL+rcLetWNCv5ZVlzS7Mq9asK2YFXmLbRgIwyW0MChKGw8Gw+ZTi+4lMdnpmRrnBrArFvDw+jOl9cmNfwPskJAY2VNvxaQMoIh+bhr8fCKvtC4gs6LVqQ9Wu1IAlKZfqfZcqOxYMgO3AP47F3DZrDN9ggMOmNb+ALA4D2fGmfePh5px6bNpvXqPbzdxOYI4TkuMY2VlRjflk32Upp1wv333yeyZh3ioU7fpNxNIK+miOnXRVGim8iWnWuJiNneuWhgYHNDY6pIDXY9J+WIEALrFIeNsbjtT2trrNik7B+lta1PrykuKhkMbxKa6UraGOxqMKxiJqdjvKl4oq1uoqlqqKx1MaHBjW8OCIElE8r7b0ox98T6lE1LxOI9GggsjnAWW7sPg8qtSaKpUbajSRYJMW27Pk2Gq9ain0wSBeqVUHgIMN3DVo2mHouTwWdtJowbYmab5jx9OxhzBDRycojuFCqWgDDECx43fcodduzOo/f+krWoU1ChO50xGMQ184aLJWmpEGwQMevDkHdfC2GfV6DYUjfi0tz2tpaU6ZTNJklKwdiwuLNhgh/Tc7MGjpsMjrACPMY7dWNTYKQwjkZYCcpOPSvOB/BtOLZruFhLmFZxm4skutOuCVV+PDUxpIjSgVHdDl127qycd/iBmj+h23woGg45OprgYHMzp18qjedu+dGhkd1MBARqFwyABpjgnXWDSKFUBDr124oM183gZP3EuAUTDGuJ/xnGUARBgKAVi1SlWPPfqY+RtmszkDmPjezPS0PvbRjxpwf/HcOXVqVSXCYQuiqxcKJv8Pw/Aj9COV1sr8LaXCfmUTMH37dr3FIxH5sUyplBSLhJyUekKfaFXxpWT4wNDB5bDd6Dhp+guVqhiX4L3ZC/gVG8zKG4+pDIgSCMgPoIWlB2nswYieePy7On7ihO6//267F869dkUPP/wtvX7psnPvmCQadjdyyqZuzS4Z+2gnYIj1C3YXXscA6Eh5ud8BbGiudqwczS4gGHYkyADDfmTSTlCMecJ5ke47wNfmxoY9B56MNlDs981jDnaZNbwb+EnW1Go6oFkgFDYQAGY1azefkd7iJwiQBQMW78SFuTmzkZmZmlIO1lmXwVxL1fKG1K4qCGjZaml5bk6JQNCYnV4P+0VXV2/M6dqteU3uO6ShiQnJ41O1WVON+xAbEJiKjYb8HsICnX0Bn8Feq6b1+Vmt3ryi26cmdPv0pNqFNQW6DRs0wlbCuoDARHnx2w5bKMtWuaZaq6mt0pYNYrLxkCJBn8mE2Rvdoajq7oBen1vW3/zT11Q2BURUH/7QQ7rn1DH1iusK9Rpq5ReVigZsPW0REgVj1OW1phh6KWuHDXO6fbVRqRDA1elY6GOhWlEV30Ak7NGIGu2WChsbGk0llQoFVM4X7Bha8BMWKI26qU+aHWTAXh09flS5bEalfF6Vzbz8BNoRytJoK2SIoksdn1dt7gVJQXnkh427PTjrEe4FUOt1K9/rqqS+woPDUjSulturSCanZgd2Ydz2OK5Pth3WOgAv3iLXKkNmQCXWFAZL/Jt7BRa4lTJY+rjdBrABtMDkTqeHFQwRdjevl18+o8uXrpjfKqA9QYqhUNRCELn2zaMUm5Qu8u2ahTECrFI7sTd0COVpNW094vp1rDwchic/twNeOmok7o8dv1M+b7NFsbSwAVrDpN0wJf/4s/+7JbDD8udegSXKc7OuAhCZ36rtxdvhXVZCOZCGMVjt71lU6Bvgqnmm7mzK24oR213s/9vU17fWwds/zDHnuqS2SiXiBu5gAQDjDgk/a9jb3na3zpw/px/+8GljDA6PDatar9jeCRvQF4Spy33jMXsE1lzzavb77T2zd1B74YE5NDJi54r9hWExQBPDZo45x3hgYMBeQx4rrY7jzbz/wH5j8PE+LI3e9h18KvFj9lpIUqVcsfp07tas7rj7Lvt5vg8oiMohlU6bhQFhn/jH8h43Vtc0P7+oVqOnTgMlilf9LubYXNfUOQzbqVuo852AR9LM+u6OgatclydP3W7AGesB4CqDyycef1QDQ1kdPnJQo2ND5t+7sbmmaDRo9gGA+YCkXjdhg1X98Ic/Nh9QFDil8pYBr0NDAxZ8dOny6wY0owrJ5QbMYoKB+7lz53X69F0WRoWKJBiEMNDRjZtXbDi6vMBgp2PhuOFg1JiPBItSVz7yrW/pxvUbxpqGXcl6C+u4WqvI5e4rFEWF1zfPV44r1yWXCyxS+pfyVtGAN8DRZDzh7A9dl6mIYINTv7x5zdfk8bttwOpco9xDAKuomKI6ceKk+R+/8MIrunblhg2ZR0fHFQ5F7X0ymOd6Wl5asrA0LMpzWIIlkxodGTX2K0N581Y1BVDDQHpsqSC7sGZcvPSa2T7BAoYdyhC53qpqeX1J99x/jwVcsvbXqk0tL27q6uVbevXF19Xr+OQW9h4JeT0hk9STcwFzGV9dXsvI+JBO33lca+vL+skzPzRQdXAoZ8N91pRr168YSE5AVTgctLWGgQrBnDMz0wYCG4vb1VehkLdhEfYVDPSnxmfk6nrUqLe0d88+HT1yu/yeoNZWNvT0957WF77wp8ZU/b3f+z07H/it8rsPP/ywAa2f+tSndObMGf35X/y9KcZQzLHekTkwMz1pjFWA1aGBnMKhkL0GejbuwTfIMaw1pkboKJ2K7QKrPwcsYfcpd4/A7hHYPQK7R0DS+Ni9fZg5gKsLC/N629136N3vfLtCfo9uXr9u4R6AUExxYf5R/MGYolEkxZ6NjgkmJdz5c+eUTMUVgnHYbmllbVVbxS2FIhFFYbt4fZrcM6V0dsACP5qtjp548ildv3FTa2sbBr7uAKsABwBzPCyoqds37zsmqUjQAXnaTC0pgr0eJ00ZFme3q7sPH9bhqUmzBCiuLFpwi6vTspTrJpJikpQltXo9rW3mtX//fpu8p3MZC7qhKFhZXbXgKoz3YYvyGmCh8HAYXNjEO50DdSqvDwanKxRWvlHXmavXtFwqa3RmRt5oTPc98IBGxsYMGIGNgGxqcytvRUBuKKdUJukU2jUkYYDFpHBTGHocxuq2Dy6MVZobzglFvB2fHimrXoXxwCOIwkJWnORxA/iCYWvOfvyT5/TyK0zLA/L4Qib3xEMWeJEsHJ/acjfK8rdrum18yNhNA5GA/O2mYm4p0G4r5PFYyAPJ8zClSJoFEKbBNWsC/KdaToMF2w6fXZg8sJFGJiYMaL9x67qm9gxrfHRI3WZDHmR7JLG7XIoGg8pvbioai8kbDKoDsMeH268tWDQh2EI+Y6wWkdkDliK3NSaoIz10gD7Hdw1WASADfrMk1Ru4t+2LC1C6A65S+NKAeDwBpxncDiCxxnc7jd1huRKUQ5NMOqpfLeSsrZa+9KUva/bWrBXRXo/fjjvnEZ9gS3E1hrED3hibyE2BH7Jp/9jIkAHnnWZdtVrZQFX8BKvlkirlokaHBxTw9DQ5OqTN5WVVAMdCYcVCIa2vrZgfFrhIMBJSz+vRGk1YtaatYtnSXwGwgoGwPPKoBPNmc1Vjo4MG4FKcdyhS8dDEK7gnLa9saHllU412X4lE2uSoiVTSpPiZXNoap2oNf9BNC3+BPYmfpCVZA/w3WgaM0sRwzwP02/3WaZuvslkveFxaXnVsOI6eOK4HP/QR/R+f+3P9+LkX7BrBUwygMBKPyhNAYt0xYJXU4txQVsOjhAYh9Spa47S8vKC11WWNj40Y85QmjkANrsl4PGGAO0U797YFGm2b/wF0c45/+tNnjW1DojN+hzTklshcKWqrUrJ7jAFSJpmRRz6F/GH5XCG1q33FQmmtLhT0/DOvqFnpyCe/Jb4joSZ4KZOJa3RkQPfed5dqtaL27BmzZpO1EyYqax4SUuw6lpaXtZHfUhgAsttXqVI1f1hfMGi+1NinYF9CI8r6+PCXHjZfa5iUNPLXr1+35uzUqZN6/vln9b3vPKG4P2ShZSdIyfV5dGDPlEbwu1VXuWRarUpJs9cuKRkNaSCbVioR02A2o1atqkqpoLAFiTjS01QMdjrseRQEXWP0cCgBh2CslpoNFZpd5VttuSJhxXJZ9UgPjkbkiUQtpIhAQ+xO/N6Ann3uRb3/vQ/q0OEZG1CcO39FX/vat3Xj1qyFtwS9+NICeHrMWxXrAFhzrPsAKZy8waEh8zY0/2sDRwF9He9NAA3WRtQAHqT6HfQCfWO28HOAI8j/YS8CVNCwMhgErLt568Z2EIfPAlBOnTplMt5Wu65+j7TuvIH1rCfpdNbxDcYex+u3Jh82Gmw3jtXi4qIqW0WlUUWMj9metbVVsDWeAVOvW1ejUlR1q6jrFy8aEMhaum/moEZH96hYbmh1Y0uRWFzZ4TEVikXdmr2pUgmGdUBrK4sWhtVpYMHB/eyRN+C18KKXnvmR+pWiTkxN6sBAVv1yXnFPX5EQdhs11dstB9R0A/AEFQkkjEGKCte8u/Edhx7fqSsWDcnNcQ+GVZVfr91c0l/+w8Pq+UNKpHP62C99VPedPq7S8g352xV56psKm+1I18JHLP6MQSTAkjEYWVPxBwXY9SoYjpityxYe6M2GyfuD7GsBv8r1uhq1inqwQCtFFTc3ld/YsHpjIJuze7SM/576xihk7UjE4uYxqlZHIZdHCX9AnnZP7lbH9uKau68qcKjbo2DPrZDHqwB+1gyC3VLLI9VcLm0B3Pq8Cg8NmRUAft+xLAGcbVv7qnWH/WcQoZsAF0fKjZ0IgwfWJNYaQFZAOKTBrEG2j9sgoGP3MeAqgYGj4zPyBxJ69tkX9cgjj5nihGPn92MHEjNlAMFV7O383R1vVSTagIBuj/Pc+K22Gw7oDmBm14YpMBxQdwewdAaHjvfpDnvUAVh/tkzmdQKgDg0N6rOf/WPNzt3U+tqaCEDlPuKewj6D+g9Fg6PyAIja/p/9XQfUZh+wsMe3MFb/S1bqjq/qW79uPq3bHgDO0J/LB/adzPIjk0w5yqLt92jAts+jd7/7XRYc+ZWvfllbxbymZiYt5b3VaWh9c80k/TCX+V2AN+7fixcvmtc+gzjuYeo2bBBK1Yqts0i2Oc6sPay/AEELC/h7N80vFUZ2NBTR2NiYMeiwmNrxXzVWrbGYPW/YA1Bvw1oGFMJ78+TJkwaqzs7NWU0zOjFuEvJCftMUBNSH7WZLSwtLOvPKBUup93nCcmMj0YOU4ChtCH91ap2u+Y/23G25/T01u3Xt2TNhAVaO527YvGgnJ8f0ve88ptN3ntaR40fMpxQfTQA2W/+3Q764nopbyOw7WlhYMkB9ZGTIagRYllgMwNIkLMyCt4aHTRKPbzA+pzdvzlqduL62rl6/o8k9Q0pnwmYFMzI4qmqZe75llgD1WlPTU/t1+uRp3bo5pyeeeMI8Su+++04Dz1EwoIZBdQDqZn6xcWwQQnZfGSObP8wQJRCwv8l5Q62AXRXgNl5KNgQnfAovfZjlbifsEhsijg3WATsDdmpIANOjR45pbS2v1ZV1Ow75fFHBQESJeNoUaDzf5kZeN6n7DcT3GIt///4DymRyplLBFoDjY2sjljVdakmXhUUxBL81e90GfMlk1AbCq2vLxlitteu64213KJfOKhSMyCWfivmaLpy7oheePSdXP6R20y2vO6xoLGP2X+a/7O6p2arJ7e1pZGxA+w5M69xrrxhhYmpqwoaMW6WCne92u6E77rhd/X5H2YGM2ZG98spLxg79wEPv12OPPapiccvk/FjmPPnkk7Ym7Z3aq31Th1i51Kg2NTY8qRPHTqrbcmnu1qLqtZZefOE5fe2fv2gMZx6Tk3sNBMd+An9VwOt/89FP6sO/+EtqmMVczZ4bYHXv1KRefvEFZdIJDQ8OWt0M6Mp55f7FNslsNswjmSwOANfULrC6i37sHoHdI7B7BHaPwM/nCKSSx/r4KJFYSQroqZO36/jRw+rUa9oqbFlQCs0/RR2FqyVzA0z5fcZmjYZD2rd3WqlkXDeuXbVpJQX2+OiYbf5z87PG9nKM0mM6dNtRDY2OWrN849a8vvLlf9bc0qrJNGEGIPfk+Zkww/Bjg8Sfk4IIMNfrdgppSzGHMUUhvB2hEuxLIZdLdx6+TROZjNywV7byCpB26kcytWaBQBSShA9cuHhR6WxGd919tzU35uOHP4+rb6ntACkU8fgcMU0n2MZFUeKGSWr5m/bflu6LXtoL4NfTWrWsi/ML2mg0NLR3Wrmxcd3z9ncoaR5LHptELywuWBHKhD2SiNrfpSBAUt1qkNgOsIr/mdu8ZQFW8b4iVZljAkhHAWh2CCTFmzQ25kitO23ztqSVGchQqHn0+BPf1Zkzr+nlVy4rEk+bzJ4+F0YegILX1ZW315SvW5e7uqV333FCp/dNKcrXm1XFkKHDVAOgalRVxwsMFkQAOXBXzXrDwGam7cYwFnLtoAF89V7HWEgdl0srG+uaX5jVsSMHdN9dd1h4Vb/RMOA77PUpm4jp1VdeNVBtZt8BpQaHVe31Ve17tNFoKTo4qqY7oFLH8ePbxHKAEA/YXrDUTJrsNHRWoFpQBuxIJGLbbAMLAXKk/DsyQ+dnYfGAIDi/4+RhbLOKtlk+/I4DhvmNOcSxhan6xOPfsYArGl9wQ8BFxPpctw7rpyef262An4anLRf+ltmUThw/puk9EwYYrK8sKxoJmqdmYXPTWGgJvAnV1eT4sFYXbynk9WoIyZPHo82VFQu5SmdSxmpBDgm7skgIBj6vVUB6FLKEeeEv1VQ5n1cmEdLk+IhCIZ/aXaTATWPB4NcH+DG/sGzAeyCU0NLyupbxtEQqG4saMwSGA4DN8MigmvWagVc0IAQYcd/y3oMklBvLmnAVr7z+gFxet9Y2NhSNR8xnGGAVf9DDx47q4//uU/q1//63dOHKdWt2wVnK1bISmbii8bD8IZ/iyag6vbaBQdFEWIkEQ5C2AkHSqwtqNuoaHh4yKSwWFTAFjVHj86pQcNiqMLJojGEVOeEQbgNhFhcXlMmmLWACBigf4+OjBt7liyWlMmmTCrbqLeXX8woH4+rUu1qZ39Ta0pZa1b68/aC6zb4Bq+l40mT1LnWUTEY0vWdMd991UrlMTPn8qqVF82Cgk80MGJsapi8BQIPDw7rjzrtNIbBVqqqIHJ17PBg0yT1gHkMtGCBXr1w1ABIQpFSuWBPOfUBwCOtHYWNTC7duGRO832jaACodj8unvq2F7XpDKaw/aiUNZVKaHB+zBiURDateLiuXSSibTMrT75kkHJDK1evZgMDnAZR2PJGxRIEVvlYoKN/qqNDsKJBMKsn5cEv7ThwXYteux6tipaZipWpBFnjzHT9yXDP79xuQcOPmLT3+ne/r7LnXjH3Wb+Pt6rPr79Klm7Yf2d1kViFeG8Dge4rPHvcswCpBZ3RO5nXZ6ZifrwVZtGGxOv6qMIAARgAG3vSx7hsTB4sbpLvISkGeaGYHcjkDRsz3sNtUt11XE1Cy2XBY2YBxgDt4b78lGZ7XABMXZlkqHtPw4IAypEO7XSoW8uZZ1+611O40LLQKJjrDptJmXpur60rGM8pmh8yeo1SlWRxWC+sIC9arqMGQsNPS2vK8SeO3NjZs8ObyedT19A3cePXF55X0e3VwcFCj4ZAC+GgHPIoGvaq1t4FV1s4eKgyfIj7StVtqdV1moYHvYgD/3U5d0Qh2AX25ghF1AjFdXS7oL/7hy2q6ApqcntEHPvA+Hd23R5XVWUVcNfnqBalVNZCYm5r7j+HLThK8w2B0QqwYrOKt7A8H1epJTfYMzrXHrUqjbgM6gAa8wGulLW2uranHnmTqEceDFXY69zcDG8BlAHW/26M+EvhO1zyq/Qz/YAPDKg/CWHWGSr6u7Pu+nkt9PM6RkXs9quJnjcUKA6+hIbljcXV9AcXTOVtj3UIR0XAYlbgcAJ7G4waqGqPZ2Krs7z37GusRIA97EPs29xCAKANXrkfYqJnsmIrltp544in9+MfPKBFPmXUGzDbH6oehKzWL20Al2IOADYBK2AEArIKjAeI1a3Xbn7kGzWLHhoiOCskxNkWl8WZ9uQNiOmzTN4eM/A2AUEDiO+44bWnel69cNHAbd2/qPq53gAzCeXhwP5itADUS/zb26jZ4a6/AYas614PDbH1roBXfeyu4+ubAc9tWYDu0yuP32TCF885a5PcxJHDelLEUw0EdP35Uswuzeuyxx1SpFjW9b0qJdFz1ZsXu9XavbTUgoCqKB0BO7nm8SRkMYGeD3RFg69vuucfk7fw39YapsQayOnTgkAUe8q4AR0vFLV1+/bImJyftfXBtAsQCwjLoS2PFArN++33ztzmG8/Pzdj1fwRbH2MUOcx/FE/d0xTyjPbY2xaMwdJt67pmXFPBHJdiqfViKPvMntcGXEz9ra1+311TX1VAo5tGxk4dtyHf+/FlLm2c/L5e2dPLO27W0uKDjJ44qN5gx0GttbdkYyqy97C9I1K2OQuvUcZmf+8BAzjxBAdkA2EdHh+waJxxscZH8BeqEvlZXVs3jl2EcwCrWFoCxkRihgyU1m1WNDo2an3C1WNP62qbKxZqGB0f1jre/UxcvXNQzP3nGrpXbb7/dvHJZBFAiAJBTNyOZj0QD5iNKjYKFDfcXJAmG2/Qv/D4ZDthPcYy4BLAIon7lyoHFSg3hKPaaym8BaDPgcEIyHQZzVaOjY7Y3McDG3mz21rwNAVEcMBRBUbKyvKbllRXFkzG5vHjFE4g4YbXZ4sKylhaXFInEzTogmUwZ85oBIAN42KPlMmAtrOqebt26qYWFOcWSMUVSMY3asC5gXrWxaEqdlksvv3BOz/zoFbl6BFpxP3IsYJtSJ2PHxCbZUTjq1/Bo1s7zj3/6Ix06tF/DI0N2vldWFw0chzk7NT1hVhBYX9ATrawu2QLBHgbQzjXBdd+ooxJK2f2D5cJgelg+FwNLl4WQHT10Qr2OR/nNom5eu6W/+eu/0OzsDRsOczydrIKGnTOOMSxnBsYf/9VP6d0PvN+URAx3WPdn9k7q1ZdftoHw4AChlbzPnu331HXYAPCcpgQktLMDsJrcBVZ/PnDC7rPuHoHdI7B7BHaPwMDAyT6BVRQ1FE3jo6OampxUEFDTWA4dR1Lt81vhSoG3w/aCqTY8NGhMjHKxaP6Yg7mUWQQgL8ILFImY+TbVa8a4GhufVCY3aIyls+cu6NvfflKNDpKisFM4mhw3oGoFiQ7FsUd3nD5tG+Hc7Jw9p+N/1jf2G3IjPgCYYj6/MuGwhmIxZUMhZcMhxX1e9ZtVRfw+dU2a2zMZVcgmmz2TodIEsRFTJG+7olsBZohBH7YNcjoCENoGlDnckW1ZVa9vgGun2VYsldJcfkP5dlOLpZLWajVFsjndef/btf/QbRY8Y76ntboadZryumgI+OzyuawRNGk+x7zvtkaF5gAGVbsJ27ItjyWSEprlMCssHZtGAjZvNGpNG8UEIA0MzGyKsJyWvv71R3Tu3CXNzq2Zt2ofOW6nbyxZkltJBPf2GgqQ7lkv6pff+w4dHM4pQPAXQBYMqE7XfKkqjZraoIdeQoRI3eX4ELKEtH/bhxT0ze1TGXCN6XgoqMX8phZWV+x6IDDnfe96p4ZSafldffUbNXm7HUuefvH55wxUAWwZGB03G4CG26/VakOB9IBKXanc7anekxqAlgR5bDNgDDhxDFbtuqWxo7kslSp2XIylipR/m326A746KwFMGid8icbTYaq+Caw6DZ5zzCmGkYAizSTJ/eWXXrEUegpbEp3x6AqH8MpygrEo6t2uvvwWKNIyMGRqclxve9udSidiunXjmoXZ9LotZdNpa2BhDNAQlgobSsZCKubXzedwbGDQ2L0byyvyeVwmycKPLZKIqY4NB4b9vb5uzS0YA9ft8iuA9QOg1sa6YgG3hgdSCgQInoKt1TfGKoMN5gOra5vK5EY0PXNI3Z5bs3OLeuLJJzSxZ4+S6YT5l3FtAnJyf1AE0+TTfJbLyO08yg0MGkOYD5jcnCaAsNXNDaUyKRUrJVUaVWOV7TtwQEdPnda///0/1vzKutkNwF6ptypK5RKKxkPyh7zKsLY0ylpbXzWQ9cD+/cYw3NxYt5AQmqMBYylUVKqVDXTl6icHgQAAIABJREFUXCEpp8Dn/BMMtWdi0r4GowjGz+joiF5//YIm94wboEaTYN6EXUIPvKo2YcG0rGEI+oLW8GVSg/r+d36otcWCvL0gjsXqN93yuQJydV1KkB7uwdKrrkQsrDtOH9PhQzPq1LYUDXGsCPQoGbPcFwgqmUgZW49wNdbayem9ihJ0Fwip3mpqPZ8XWbYMTwAOWYPxtyWNmfeVSKbsAx9AmNKcE65frEwW5+aVTsRVym+qWio5vqv41iJfrlaVjIY1d+uG/F6XMqmkgl6fylt51Uolvev+e7Rvz6SSERi6ffVhMLJemccZyyWSSKYjfVVKFc2vrKrU7asbDCmayymazajhlqYOH7ZBCN6gMFab7Y7arZ4aNdaqprHwkGgir9wqV/TSy6/q6tWrajexM/GZdculi9dtfXSAqIZ5dI+OjWpmZsauf8ArLBbKtar9HGAZDTFft8Yar+Dt8CqYd/j9AXIAAODBSJMIYMHaCmAQCjnhQwO5rEaGhw0MYW3Bg7DbxY7F8adpd3sWwgT4y7rCXkJgG0MGgAz2UyScsKlhA5uNi8dtAAbDnhbBij0zPVHI51MsHFKY11ypmi9dOIxHsFetrqyJx0h0cWFBaytL8hLaop6xy44fOqDRbFo+r1u1dkPrlbLK9YrKWwVNZLIaDocVYSjXqins6ioWDaqN/YsLUx2XeiCJXbeinrCa9Y4aPbexVvF89vTqomfNpKJq9bvGUO34Y7qyVNB/+M9fU9Pl173veED33nO3BpNhtbaWFHM35Wtsqoc/ofHlfbYOoKhg7+WzGaa/YfLD2ti1PZFjynwMdixWAJxTrgsLZXIzpMLH2G2BfvVKVYlI3OS81AzGhAQoNiY+XogeZ+9udRT0+CwYrAurntog7FcvAODbVbdUU5SARU/AQqxgyxKkVWi3VQRMTiYU2masokwJR1Oq1hoGxrA+8HcZ+IIVw0YHVEXtYtYA5rvaNZkyA2sGcwwSbL9u1M2Sgn0KRmM8nlYonNK1G4v66le/qbm5RQNs/ISkbVtu9How2RJ2nHjtJrtHfdBpWaiMgzcCMBBehb9qy1Hd9PrbkvBtSb45K7HXAXj3/ut8qJ8BOgmlrNlQ51d+5Zd17NhRLS7N2xpiay2WNcZAdWomqxNNReLgtzCVebwRRbVt6eQwZB1g9Wd8Wd9Snu+waJ3Pzjd21CSA/zZI8XmNQYrEm2O+U7sRFLZ3eo+FPj319FN6+dWX5PN7NDYxLF+QOqVrwDIe3tRSnDuAVQBh6lBqpB1LAGwLsLkiVOfmzZt2z7Pvs4bB5ItF4lpdX7U1ORqJGviZ39jUysqKnVvWFcBarlMG7NgK8DXYsLDkAWB3BjisNzDq2cMMFGL8QCgpypFMWogEAG7NzzcY1dLCqhYXVuXB1MKFsYUDrgIEbtMRDHSSqyN/2KXMcFQTU8N2HV6+csm8LmHDXr1yWafuuN0+j42PmAoNwgS+qak0YB/KFCybkNknFMNiqFxVPr+lgwcPWD0OO9VsKAiqDARMVXLp0kX7GrX12uqagZHsy9SpsFcjkaCKpU01WmXHJgM7MF9QtXJd9UpDqWRWkVBMRw4f0+rKms6eO2tqmf0H9mkzT4aDE7CJfzqAJJ9N6dIl2BXbHYbcXVNXcZ+gIjJrGAbllulAgFvHALlKCaWDz4BVlCQMWDlXXCO8fhR8XBN8jXoelQI2U7ncoA0/bt6Y09kzrxnBIZ3MaWho1PIqYJnPHJg2z1ZqqXgMkLKrQr5oQOzKyqqtwZA6qAMZysBsxSsa8B9rIex61jdWzWZkZGJUoXhEsSRBk4TTSUHA9Z5P585c0gvPnVW7gbUV5icBh4Ji92NHvqDL7BIyAwmNjQ8qnozomeee0cjIoAV6oobodJrKDaSNdINaKJGMGWDNsA16L+sLP8tNzV7J8XCuaa/Veay9A6lhJSIwqYNKRtM6eOCoqiVsXYr63/7X3zdQ9eWXXzZ29s6DPZTj69RoXrsn3vsLH9SHPvhLpiJkr8a+Z2bvHp195RUNDWY1MjSoRApPWAK5Wra/wxbGbsMGILzxXlfZ7C6wuot87B6B3SOwewR2j8DP6Qi8852/2kd+jCdRsViwFgf5XCqessIQyamxzTClovp8w5eybxP3248fs2KFIoxmcWJ0SFv5vCWo4slnoB25Qnxvco+CkZi8/qDyhZJefvWcJdUH+JoHphGbKR5kAWtiKT6ZVj74vvdZQ8yUluaETZPGETsAJuNbhbyqpaI87Y7CbrcieHR6vRqMxTSE7x5ymnBQ9UpZfr9H8SgJkgmbcE5PT5mxPSn2JH87wHHPADWTDdGwGNjpMJlM4kYD0utth1gRjkCIRlOJXE6XFuZUcUtbvZ42kOzH43roF39J8VRKPm/AGKkwUDmMWCoAptaaNWtwYRlRiHTbjqQ94KOAkUm9AFYphvzIWZHvW1EIO8rxVwVYDYZDVqQTHLQjMY6FklrfyOub33xM589fVrnakTcQVZfk9nbX5JAA6+5eQ55uXcFuQzE19asfeI9Go0FjN2EFABPY13dZo4GXHRwZFykfFsKEVUNPAa9P/Tayd2S6fowFVKw31Av5Fc5ltJDfNKkw6aWrs7OaHh1RLh5XDLYlhW6npVQkrGuXLxsDM55KK4CRvy+gukhl7sqTyGir3VOR9HqYO4GAsZvMc3fbV9ECMUxORQhTx0Am2AQUvhTLlni8DaRyXb3Z2AOi+kwybFJjr8NM3mGt7jBtHIDVCSVA4vW1r31dN2/OqV5rGMOC4QABJFzTTMrtXAFEq2vAKucSLdyxI4d0+4mjZsMwN3tDuXTaClbSyVvNugVb4RH42rkz5sUIAIZXZiYas/CqrbV182bFk21oZFipbAYlmyOZbXeMecqpgX1BgxKAKVMqKhv2KRUPOucdySgIII0H11PP5XizJnIaGZ+SzxdSqVLXd596SnfceVpev1cb+TULsSJQimacYQFAM9clgH7AH9bwyLCljReKJRXLZfNH7MMghD0ej+vs6+ft+jl45DYNj43pxvySvvKNJ1SqNS2tGf83PnJDKUXjAcnTVSIVNenaZmFjW0a339hFly9etuAn5NcAq7DLCxYuBHvasaigEaIBhomO7xfnnQZgh93J2gdDiGYMn1VOMQV8NB7T9dl5Y+MyQAkFwpqanLZm6atf/LqKGzW5u375+iEFXGFF/DF1Gi2F/AEFfTRqFUVDft1/352aGM4q7peyyYixPkkBxlcaUIvGjKYZ5lsDmTJMu3BY4XhC0URSZexMvF6lslnz0TV2tM9vQEksnlAOGVw4agE+XOswdGHrAXavwrzKZCwYbWVhwYKoSKbHI5rrkmvylVdfsaCtCN6z5bJuXb9qQUoPvufdmqDR8vsUDfiUiETkgeVuqTDIxJ1hE89DA7O8vqlqz6UA13IkrK7Xa+BqYnhINYZQhHp5YdsFDJQChH/x+RcNMGTtHRwa0cSeKd28NaefPvus1OE+9GpzY0vzCysOs6vft+TnWCKumX37tHcG2XTABgPYCTBwo8nekRtz/s0n2xLVSQyGfdQwIIPnA1hNxGIOi7S0JS8J6TANgz77/tjoqMZGR6zJs5TuWtkkhbYV2kAHQAhm9s6a0zIg14LT4lFjUQ/kMhoaGLDBXq1aMuZlfnPDAtVIpue1m1AXIMLrNvAK8N/vCxo7sViqaW5xxc5rtVjR7I0b2tpcV9TvUcjr0tXXz+vDv/CADkyM2O/Xuy2t1aq6eP2qwsGQJgYGFMWaZKsof7uhYK+tRDKino+0Jcc2xSxUmlLMHVCr3lOjBwPeZcCqVw1FI14lEyFV8BL3hdT2RfXa7Jr+6h+/rr4/po99/N/qxInjCrha6lfXhFmAr5GXr9OQFzm4hek4EA+sVzLPTH3yBtrmVp8vCqalo5LxMFz1+224AIsWlhcey4DaAKteY5d25e27zQqBfbvdxWqiqR5Dv20gl3MEvASri4bclCbATEEvGIQa1ZrKKxvKhqPKxRIK+gIG6LbcLq1UK2qEA/LnsgpkB9SPxOSJ4NMcUa3WVLvRdoaL1AteQrYcn01qHoAHhsOcX2NSNVuanZ0zMAtvcmoNWObIvwHlka9iv+Lzx3T+wjX94z9+Wa2Wo8KIRBM2eGCN7WDTkkwZeMv3dsozBkKsfw7w0TP2Mp7nDGsBhLied6xt3gQoHeCQ17yj0tgBLi3c8Q1w1RnYjI2M6Nc+9e+MFQiAxnrCzyEXpjYiXKm0VXSG0ybz3wZCty0gdlBRA9dtX3QYqz8Lnr4p93eeY9vm5y0/t2NfwN6PZQWgZzKdVrFQMDCPWorgOTyUjx6+Tevrq/re97+n6zeuKhILaXAkZ4FEYQYMXdQBBYUjpJpHba0YGhw26T8ADbUofo3UvAxveH7AUywZbFDebJj6CfDYmI35goUoWQ3hdpnNA4Adr5lzb5kGm5smUefB2sJz4g8+MjJiaxPgEixmbG0YuAGiB0Osb00L4uJc43XKtYcHabvR17Vrt+Tu+40R2AXj7jqycli8gJrcNxCdk9mQJvcPae/+CXudN25cNysAhrkXLpzX5J4JYyOTAI+0G0YyA8x0BmZpygaR7PcjoyMaHh6xgQjPMb132qwuCIEE7KROAJQ9dPCgAYMMEQAPYbfef9+9VstzrDLpjPmpw9zv9ZsGzi7MLSqK7YUbdYRfk2NTZgcwmBsyKybYvHh7Mhi1IShrg9XwOJU4zF72CQb5/JvXy0ATAgivAwsAwNZWo2lrAoBos9bQ0NCwNtbyZvEBWxXSB/tLsVhSp++wIakVWGtQ5VFhURdTdsbjSbP2WVlet2Cu1ZUNjY9NKZsd1Nrqpq1r+w7OaL2wouHRYauVd6y/SqWazpw5a/ZRDFqxE0KZBjOY/Wdzc02tJuog2MttGzINjY3KFfDLHwqbby2+pY0aMnmflpc2NX8LFjIqu7A8bqyfIBZ45PYSwlaRP+xRdiCuoWGsU4K6ePl1e1/cw4DP1IfpdFx9EeLGIIjrm6Ft314X9z0kFVihpuagJqBf6rSVyiSsTgZUjQaT8rqCigbjOn3ybtUrLV26cFW/9zv/s/7mb/5Gv/mbv6lPf/rTNkj4wz/8Q/3pn/6p9u7dqz/4gz/QZz/7Wf3RH/2RPv6JT+mBd73PamP+bsDnM4/VM6++qpGhnPYf2GvHCxAV1R5KR/Zgzpv1XdsUfGwtdsOrfk6Awu7T7h6B3SOwewT+tR+Bz/zen/SR+TCdvHT5otZXV40JlUsPKh7DcymmQIhCMiRfIGTNP5smU3OK4WNHjpgH2/WrV6xog5FDob1V2DSfHLe7Z1ISDP4PHjxkoRsAerDiAFZ/8PSPFbNU0JCxmIzZ4HJSxpGcPfjgg7r/3nttw2bqD5sI+Xy93VAX6Tyer1t5rS0uamNxWY1CQWOZjKaHhpQGPIAdSQFM/mWLqXdcY6PDGh0eMkksRS9FO4wTGiFjluDVVi4Z65binIoJMBRgFeksxToFGs0Zr5Wfp9gKxGO6srykht+rqsetqtulxMiI3vP+DxijEnYOclSAWv6TopL3gockPkm0BiaVajuNBswjCgjSX0mGp0gNWcIodgyOv6s1JIh8AFZh27mkRrPl+Lr5Q/K6Qrp+44a+88T3zb/Q5Q1LnoA6fZcana6FErkxsO835e7U5O9UNRrz61fe+04lXR2Fuk2FCXvhQ/inVRyQDBDBXl/XsUjoEpPgMY8/mJGBUERtt8s8UFtBr2JDg8oTihCN6MSJEyqvb2r91i0FCIYJ+hUgcbzTVjoS1lZ+w5pOukXE1A15tNXqquENyJ1Iq9DuKd9oGbAK8Mr7MI81kzg5rBzeP8cIJglAE8xAvg6wypDAGjWkr9s/58SiEfDgBIzwc28Cq07n7wSlAUbiJ8l5d0IMvvjFh81TC2k2DEcKcYA4CmbAXGNY403X6xgQ2mnVjXVw3913ac/kqNqtuiqlLWUtBAzQQMZ0ssTd4SG9+Pyz6rWbGh7MKghTFhl2v2/AFww3IAJY1+FYzMBLgNVKrS7IsuUyTD08gb0OoN9uaTjmUyxIE9Ix9qk/6DNgGn9IdP61Bh6WWAHEiWLhzNg1dPKOk9bULSzOWcqwLxQwcKTdcaSegPl8EHiFx2Cn2zcvyAagFmBVr6tYOmng3zPP/1S+kF93vO1OY3r//X/6Ry0sFw2Md1hfbflCbo1PDmpgOC2PH2CBv9c28AvAgpAJQPJrl69bmAXNCyF0FuTiaskf9ikSDhsAzusC+Kb4p3HBF23Hb5P1jPueUAYYOwAGNGoAq9ncgF67eMXkijyP3+NXJpWztfGxb3xHnVpf3QYnzKeIN66wP6pWpS6fyy2/p69Oq6pQwK3jRw8pHfVrZjij0RzBZj61GdaQTN5qa7NQMIAaUgVs41qrbTYazW5Xk3tn5As5QGs8lTTgkMAh7Fi4ZnfCAAFoae4ZrABC0Xxyfb+hICA0z+wmIkrGY7Z+2fDG69JPfvpTW2/j0YhKhbyW5me1PDur2w/fppDHpRZsmVZL8VDAAP5sImHXMqBWt4PMHvUAQRqb5okcSme1Wa1ovVjUbadPGrgKy6+KdDsQNjAYyWSt2tA/f/WftVUo27nEqxQv6nqzo6vXrsnTd3wb52aXDVS0ps3Cevq2p+zbv0+TU1POPel2OdJUfKmxBO12bN9gsYWRhMUKwKr5EmI9Eg4bAArwkoa9yppNqnS1amAG559jPDwEMEoisgMs0dSy/tOoGwuK9tGQLeYl3AN83fE/JDUdptzoyJAN9FqNmsrlgv3e4sK8ASsAdHjq0uzVqmW1GgwVfQqFI/bRbPeNNf7K2fO2jrVqTWOrN8tFA1b5CLr7+uj736OJdEyeflt9v8f2oB89/5ytR6PZnILNtlQo2noecveUSEUkgFUGEBwv9t96R3EF1GlKzb5fbaTnrp6Cno4ScYYO0haBjt6gaq6gXrw4p//09SfljWX0K5/8lI4cOSy/mvK0CvK1Cwo0C4r5+vKCn3WAjvlbfQNWkfmb463RxhxJulnJEN5odjLOIBfgmbXD7BbwRIZdacyzru2HQa+fzVS9NjYPQEB980/vez0q1esq1xsGksJmBGQyFiJBTNj7ePqmFkHNUlvPayyV1UgqqxDein6/Wm63FstF9VNxhYeH5E1l1A2F5YvG5fEGzSOwWWGtNZjWfG25/hbmF4zNB9DDNcd1xOuGHbewsGh1FZJjgB+CWpDNwgSEGR2JJSRXUGdfu6qvfOXr8vvDVg9FYwBf+HoDXuDRTeAPoCsBgc7c+w2mveUsOn7sWMCQdr4jwzeG+bbdzY5fKfcY6yAPR6XhfPCe+D073gRMttvGDHvwA+/X5ua6KSuisNk5L3LAjngi5jBW8Wi1fbav51/8kR57/Kv/zXJ7cHBUH3roE+Zn/cgj/2ig186D1/BvPvJriidS+va3H7Zwnf+/xy9+7L8zcPc7j3/5Z56HdfChD/yKsf6RUPuDHqVhrvlcSqZjWl9d0cXzr2t5dulnnn5kfEx3vv0+k/X/+KmndfHc+f/mn0+kU5a0vjI/b98/dOqUwsm4nYP80rJuvn7ZBl13PfB2xTMpUxKYpZMfr1z8JIMGDnMNwFb0WZ2Nb+mC1R28foBV7JtgOsKmx/rG1D8umeS8WYP5WFYimlGj3lFxs6JmDWapA6zilUltEQx7lBuOaebIuKb3jSmf39SF1y8Yq5694cbNa0qlUwawArbedttBu1bzhQ1by8hUePrpp+2cz8zsNXCVBeTsuTMGwrLmAXjOzaMwa6hSLen4sWNKJhP2Hgmc4n098MA7bf2bm1+w4RnAMz/D7Yw1DyFQA9lBpZMZBf1hZZJZba7nFY3ELG0eosX8wrzZDzAQDUVQoTlKEwbzMCk5xijxnJC3rgGTznFrmuUS0nDqV+5Rhq2NSl3Z7IAKmwXb8w1UxZfZ45wnaML8LlkPPLhWYd3yPpzQXcfOpFqp6+qVG5qfW9HkxJQpMjg31IPpXEqF8qZlK/Q6fbNGgZFOrsKrr55TLBIz5RPBoNyriXhMeyYn7dqvVgByuxYgSvAttRP+0/UW/dGarl+9pY21Lds3G/Weem2/hZm5+gx2HNJAIBwy39m19QXJ01Y0EVAiFbYg03KN4WHb/s31Um9UFQx6lMkmNTE5onqjYv6q/gB7mzMggG3Ptcr1wHnka7zunjpm7ZaODCgciEs9r/zekN5+7wOql1t69BuP6gt//nm98MILFlT1uc99Tr/8y7+sX//1X9dDDz1kx/fv/u7vTEX0yU9+Up/+nd/X4duOmZKSc+kAqxMGrM7sndDUFHYb7PuOUimNfzw9lg0mnDWFlS+1G171rx322H3/u0dg9wjsHoGf3xH4sz//pz6FeaVS1Pef/p5uXLtmm/zw4Ph28I6M1QgbjNApGkCKdZKrMeT3eT3aWF8x9ozju+cy0JIGEakjPnQ+n8uKr337DygQjqrR6mptI2+en9969AmlMjnz/qFxojZxAJq2FXOf+cxnNDgwYIVLuVS0pqwFu9HvtbAeZFrlYkGLs7NauH5TpdVVnTx0m+47dUoxj1cLV69YyvL89WsaHMhoemqPeVpmALE6HXudyPIoXikGYJtQICH3wtuI/sTkbDTMTGXrNWO3wCKl0XDSXYEm+6p121olqMnnsQRhXzppBfa+2w4bg7BDaAaAHAzXFrJ0fPPKCsXCanSbxsox/zNcNS1kAhZR2zyFaLZhSIWNPbwdt7uTTwogHAhY4Q6DhQ+YFCZLb3n0yqtn9NRTP9Tly7cUiqXgTVqBDoCD/LaPDUAfxmhV3mZRB0dz+vD9dynYrCiGZBTw2cBpj0lcrcn1brMcYS3CyjRDup7qlZpN4SOwMvwBFQk3CvkUzKbVhi2cy+nokaNyd/t67snvytN2WKp+wOJWXUkCmAhLiUSsiG3Lo2pXWq9CpUqoHYwo3+xorVZX1+dXcmDQvB0JS+K8vZWVQ4EHcEKaLgCrcTe3gVUzsu85TB2aSqfRdKR2PJcDqhL4AJvLYf+86f2G9BlgVcZM/ad/+qI1MvbcmIMaM8drnoGAZzALKOD5AIzqdmE0uvX+9z6gZCJmAUH0uplk3LGIqOHV5df4+Jg14BdeO6egz2sejOAg8UDQPC8BVmEYIofGrwz5a6lWU6FEcdxTKp1Vm3CtZldNQm1aLQUJUwr2FfMDLXSM1RkIBczSAcDO40P+DOsLAATprst8VwFTsrmMAap47FKheoMBefAp7OKrRcAb/m19A8ysCcErGf/VUEjheEw1WN3ZtMq1il6/ekneoE9Hjh+1733+L/9KXVdk26KiqVanpkDEremZMe0/NKVQxCt/EMCzpXK1ZEz161evGXOrViUBuq9sZlD79x1QDzatqym/hVfAhveqXKqotFWyJoimCeYLwBqNLEwm5G00X3yG1U5xXiwXlUpltJEnoMhrzwNzJhyIKh5J6OknfyS1veat2m955Wp7FVBArRqBbGRDABNzrl1KJSIKe7oaS0R0aGpCIwMDdu+x3iAjX8Yiw5oT2Lles9DYyBc0t7xstgCRZEJ+7pNQyOweYsmkhQLiHUxoXSY7YEA2/qx42gK4AE0xbKERNUYZPqOdtgEh+K/2ty1FCOx78qmnNDQypMGcE/AHo3Z1flaxUFDdakX5lSWtLsyrmt9UIhIyn18GU8jWQ/hEwrzL53Vjdk6ecFzBeEKXZ2d1c3FB7/3QBzW+b8YYrPlSRT5/SPFkSvV6Sxvref3DP/xHu2Zy2QGzRSgUy/ICbNGkdRh+eHTp4k3HjqFRNwk5AyGCPrCnYG8BNAOZhDXo8fm4W62JN9Y6Pqsw6JttebcTsmnMON8ESOErHttuvBl+FFBclCsqwmADzI5FbcjGc8HQo4lH4grItLPesE2YxzN+5ITV4cHtYWjXM2nl/plpGzDCVq/XKuZZeOXyRfOPjUZT9n4NrIVR1euamgH5qS8YUqFY0euXr+rKtZs2HIhHompXq2ox/FNXyZBfUyNDesep4xoIedRrlNT3Y4Qc07e+9z0D4aeGx5Vy++SvNRXFczLgViwRVs/bU49wKYYRjZb69baS7qDUcqsNwIqvp1sK+btKxNh7uirVqmq5/FqttPX9F87r6RcvyRNN6d2/8AEdPXLYBghBVeWqbyjUKSoV8ph/qXAO2fZqZ4jY4XzZuupoxVlmES93W11jDQMCAFg2AE2xT2Do6GQh2dpiS3OnL7/LrbCX49c1FmGHUKhQSB23W8uwQQsFheIxZQZyNnS8dv2mnZcKQZbdhgJBr1LRiIKtvvYOj2kwmrChA2FaPb9PK7WqBLA6OiJ3IqmOP6BALCn18cpsq1qs2uv3sJYGfdbMP/PMMwYyMfBKxON2/ZiHesMJOXKsaJzrCWAVxipWQTAEA8GoyrWOzpy7rKe+/yOFIjF704QDMgwEw4Xhzn7zBiBufE0AUK7Jtu1fnDcGSeYvzPDLLHI4bs4w2aT3HHck5gasOkMIfm8HXGXfY6/kfrGPbs8GBHtnpo2RyNAXQC4cClgtGAmFFEFZEYs77xF43OXS//m539elS5d04MCB/6qY/d3f/V099+wZPff8D/S3f/u3+uhHP2qhb7A1v/vd7+rjH/+4jh27Qw88cK8+//nP/4vF8Je//GX91qf/vdZWF//F5/nABz6mSDxhx4mhYqG0qXDErx89+X19+IMf1m//9m+/IUkG/APs+bM/+zN95BMf1ze/9PAboZb/5YvgPfBzHNdvf/vbBgzd9Z73KBwN6+lvPGLv/ezZs/r07/6O7nr3Ow2Mwl8V4BLlBAAr1wX1CGsOQyq+zmtAbQHQyf65srGhw0cPq1Yp2R5lgWi9noqFkrbyFYWDMU1N7Fe5WNfczSUV8yWrSSAQ4NNv9kJRnwbHk5o+OKJYKmCWBBcvvW5M2ampPY5yzd03L1mGbYCn3LmLSwvav38d75emAAAgAElEQVSvAb8//OEPjHnL92AuQkS4evWyhTASngaTE8AWdmomG9fU1LQGBrL2PgFd19ZWzcIFoBE/WSTyPC+1DNfx5uaGBToN5gaVSqStF4F9W6/UnX3T7bVgo3whb8AqNVYghMUTQxjY4o6frbGmPVIU71qPS7VK2QJBGXhg/8IAgGwA9gemcY1aw+pmBhHGWA0RToZXvqN+Ym9mmGAjB+pgyBPxuMMobjmWENxm3KcwULFmwAaAIXyj3jbrF/yUKeQI6MR/lefF8gV1wq1b8xobGbO1D6Y7ewEg+r69e1WulFQuFayvglGK7zvDH2y9bszOa2F+SfPzSypvVeXpA7z3FQ1l5HGHzd+U25sBZCQa0cjokGYXrqrTx2saFnNfwZBfyUzSbJ54fodwkzcQdZDA0OGcypWCAdWEaWEdAciKfy7gJ8xuJ4MAQBXLiooxb4czE4pH0o7fb9ejd9z3gEqFhh775qP6D3/+eT3//PMGoMJc/cQnPmHM1Xvuucdusd/4jd8wxiokg1/71P+ge+95u/WfBHsxnN47NaGzZ87o4P5pjU2MOmQT9rKuA6xSM2C/Qv1nA1buL/rGn19LvfvMu0dg9wjsHoHdI/Cv+Qj8yf/1H/sUclQVjzzyDV25clWRcEwjQ4CmAWt6SPMmbAqD+Uw2Y6AXmyfMw8uXL+ryxQsmF4zHIsb2IaSDjQ8/nkDAo1JxU8lMSoODI0rncur3SUSu6rULl/Slr/yzYCxgA2BhDEARbabsLkti/pM/+RNrMplgI00xvyS3S4Fw0Bpvihx88WD8qQFA2Nfk4JAOT08r7HGruLZmTehTjz9hYTQH9+/TQDYjD01Fu2HFFf5GeHIBLgHaUhyTMsz3YYq6KKDwAKOxRwpfKatVbziAIkFWfr96Xr8W8xvq+LyqedwqtJtKj4/pnQ8+aE0dzDPkUrBqKOawDrDE2HjUPPYcYKtphRceXxScjlcZwCpTdsczkQYG0/adhp4JsXm4BRxvWmRdNPcE3VAgdhrSc889b+FVCyubCkaT6vbxxwQ8cpncqN9pyNdvytepyNsq6PS+Cb371FG5a0UlPG7F8bwjYKrvUrG8pSY+atbgIt+DA+KSFyCxK23lmdxLsWRawVhcLRq1aETeGKngIUWTCZPdVtY29PJPf6qBdMpCc9xIGBs183IEfISZ3CccJxBSx+tXvt7hSbXZ6mi5XNNatW5yzJFJErMdnzInKMOJMd5hojKtBliF8cO1RZEMM9maxS6ySABUpuzbQRcAIm6XMZUpxN8MzqCx3FkpYMYFjF+1uLiiLz78Zbl6bqUzOTsWxa2ysa9DsbiBLzCP8QAG2OS9qd9RNOjXhz74oMm6KJTx/UUijFwf0AZGIcUkLLrzZ89YIEQZiWNfinl9dv22ajW7HsYmxpQeyKpSr+nm/JyWV9eVjmfsvaVTOW1tlVUsVgysDbh6yobcillGG2xa3ovXWKJWEPtCZgfQoTnA9bEHON00lgMFKnR0mhgkcS6OudenVs9lVhoOoOzRZn5LK8urCoRIrCa0LqpgLKJild93a3l9RY1uS8F42IrhaCKur33rcVXIHPIF7D5otCvyBqSxyUHtOzilXr+hWqNkUkFAEZgUL738srwuvwW70IjAbDl+9HZ13T2tbC4rCIMFhrGbhj+s/MaWSuWy3becewYqeOABvo+ND2ljY11ycU8bKuowQmGehqLGGuSa4Dp39zyKh+N65gfPqZxvqFt3GbgadEcNCOw2GAfAYm0o5HMr5HOpXi0acy/u7mo0lVQunTIW1PjYqDUkSDphr8HaBBgiHC4ci+rm3ILCyYR6JN3DSo+E1er1NTg6Jg/3t0PxN7YrjE7A9FKlqvnFRQVDUe3du197pveaRxmPWDSiNuCTSZSxHOuYfPabjz2q6X37NDIybNcfw7HKVh7qtHy9jiqbhGDd1ML1a9paX1O9VJbfTRhFWmPDwwakEKJ18cpVxTJDCieSunD1iq4vzOojH/slnXrbXSq3Wwb6+4NhhcJRY6vy+Qtf+CvNzy3Za02ms7py/aZaLRi5jHL8BtrPzS0byxhQnuaJkKLRiTEDkmE60ZR7fF67B3ggBTS/RIBoWMoExwRoqPrGWMJzE4by0tKiPvjQg8aYhAkNaIRXL/ctXpU0odwJsK4ADLCdMR9PBjPbEmfWYn6eYYbjz+ysITSgSGIP33ZAx4/eZmFxqCaw3llanNeZV1+xfcbjxlOcEKy2gVSDw0MqbG0ZIFqpN3Xl+g29euac3B6/DfgCJoHvOmqMRk2xgE8fed97NEYIpVdqFDeUr5VV9Xn0jSefNOb68YNHNZ7IKNzuKdSXwgGvgv8fe+8ZJdd5ngk+dUPVrZy7Okc0MkCAAAlSBEWRIimKogIlWVakRra8a+/R2Dq21zOS59ge+dgrr8N4fHyksaVZWYE71loiTTFnkCABgiAikRrd6Byqu3KuW+nued7bDZG79vqXfm33OU2A6O7bVd/97ve93/M+wedCy9lGSyWwSp9wE0qzjYhqQCXqqRiibBDPTlqRhP3w+Lwy/2odBRdnlvDIM0eQoum17sXO3XuxZ/dODPVE4deaUM0c3FYFAZcCZ6cDh4D9ZKo6BFTtSEPSVgoIVkp5p6KhQc9Chx0wKPeSiggJ8NHEEqNF+bi40ChwqTqcXL9pCUDZP0Ov6GPebFLGgdnFJaTyOcR7ezAwMoxSpYpz66xDzpW1PNPgHdgyOIjBQBTb+4fgV5ziG9rkHud1I9s20fJ54GHTwudHh2E3PgafKTI3SwRWGVVI5YVLF+nz448/LiAi13DOTSpKeH835g/BAc4Zrj1sGlOu6vP50dPdK42HmflVvHHyHC5dvirrJ70euZbRBoCKCy/B1nWmNGsgCeVZ94XmM02Ql3uoWBQI2L8eQkWAiu9rvQlpg60/D3qz5fW0b/o5Y1WuveHlysxxMtMkgIuvvyJ1H/cW3kldV2ybhQ69kVVp4LC+fP7lf7wOLhIofecHfSnZ3CJr7aMf/Si+9a1vCWhGufXXvvY1vPjiiwJU0tN8Iznc7ndb2AA033m9f+s63/67h6URmVxbwbETr2FuZgpqu43jx48Le47gLmX6Dz30ED71qU/hi1/8Ik6/fR4Xzpz9V38n71G1XL4OvPJnXn7tNbzn/e/Hj7/znXe997se/IisMZwfvPcEtFijcF8i05LrC8FwgqsbdR4tY5aSy8hXSzh06yEojrZYBnFtKuQLyGVIYmiju6sPsVA3lhbWMHl5WiTtrFPIiGX9TDWGP+BG31AUYzv6pHl54cLb0jwmyJtIxMVmh2FWGyxS7gkEQunDettt75Gm0ZtvviEAOsFSkgQWFxeQy6XF8iIej0mdzjnO7AbOJQL8fBaoDuC/i7e4rktI08TEBFKpDLq6EvI9K8kVYT0T1CVrU/w7CWp2gLAvDCbfE0QkK5yTmVYrdbMqFiFkWhIUJm+dZAmqcBhe6HY5ZQzoESzAJOto2m61Gd6qQld1YTqzJue64nbZPru0fRCLAJNrjn0+4T3h+sDxJHgbCJCh3RZQVXyM2aBXdWhOt/imsj6pM5DWghATuDdHu2KyTumqSwBXAq88b+VzRYwMj9hZEgokoJBjuWXLKHSVtUpZ/HipRqGvONVEK2t5vHXqLNaSKTQbDJHzwtA9yOeolgnBqXmklhPLAQuSxTC+dRTT81clyMxyNGA2K+LZ2zvQK/eVFm4kABBUjcXD8jWqiMhi5QpOuwfunzMz1wRw5xxhPUPrBDJwzQYB5KLsufFwH3yuINpNoFHv4L2H3y+KiKtXpvC13/ktfO9738Mtt9yCe+65R/byp59+GocPH5bAqu9///s4dOgQtm/fjl/9td/EwYOHRPVB9RVr37FBMlbfwvbtWzEwaKuVOmTxd9qIRCNi0UF2OBtYXNfYsJMm6f+fD/2b731zBDZHYHMENkfgFzcC3/nuY2L/ODU1iSeeeEJSu8OROEKhqBQtPFiyACI7k+ynSDgCt8uFlZVlPPjgR7C8uCCHRG5YlKHRTJ8FC5l3BG38QS/CsbCY4BsGpTVu1M02MtmCAKs/+adHEQpHoZFBRX8qk+ELLSmqP/zhD+GBBx7A4sICVtdWBQShxw+74ez2E+hhoSQpn+xUNls4d+othD1ejPb3oa+rCx5VRSWf40nbltm5DPFYIh/P62Yhk4PHHxLGExO5Gf7CQ1AsEkbLLKNZLsLv1hH2eaiVRCa5Kqb3BEZTqTQUzQnd48fMShprpSIsTYcnGoIe8MHp9SIxNIDDd96BdCGHfN72+rF9ziiX4YHSPoCLVyoZsDw066p0WuXAJFLbd/ijOZiSrdq+pnLIoTzTgDfgl/HggYkMWglyMTwC9GRyWTzys8dx5sJlVM0OHKoXqupDNlNBPBiF1qrDsGpwd0oIqBXcfcseDMf8MChdb1kS+EGAr1gpoiHAlg1u0/qBvq/ib7YOqjHFnKMb4CHeF0SuWBbARnydKLWtVpBcnIdmtQVU5T2lMT7Baqeuihdk0OcXljTlTfU20ORBFxpMpxt1p4FMo40UmahmAy0eFC0L3T0JKYo3gor4xMihNVcQ0JmWi/TY5BwjM4gFpgR60J+O7ABNl0MhDyzEWHlwpCUGXzfvDUEdyrx4fdNswe8LSDrzzx57HJNT02g3KccPCuOYCe8WpfVybUpbW9AI8AmY34DPYwiwdvi2W+V35Qs5eN2GjAWZJYamSjee+F69Sh/hnKTIbhsbQ0hzwsFAKDK4C3lh66XKWWheA7lKEbliUQIRxgZGce3qNVtcK0FlHViqA4P9CXgdLSj0MqOlA5sGAm1YdJqwE94ZSEQvzPVDBIENr99nWyswYZX+Xkyy4Wv0+lGqM6zHHut0Ood8oQSvLwCvPwSTbAyG5pCxSrsLq4Op+WvCVt138AZEu6K4cPkSZheXoXtDEhR1bXYauUIa/pAHse4wtu/cgrmFGeSKaQSDPjmI0iePjJk9u/Yil87KoYZrE5tC16avoWm1EEuwiWOHprAZVCnbibNyT2w8Up4xMq8IejkcbTTblHoTiLOBVTJFydqzFBphqHApOiK+CIb7hvDSM69g6vIcQ8+hO7wCrpKzSjsMs1yFm/eR07NREx/MD9x5O/yqA+1qGc1aRewgwkEfogwEoc8tCGDYYRuc1mRlLiytIhiLCUuwSu9VtweNVgcava+DYcR6euBk86FBFo1tTcFAtdeOncD07IKAwoneAfT09gtAw2eWYUZM3Onv68aeXduEMXvy9Hns3LMX/YMDqDfqIqvkOsUEdg0WasU8aoUiKCis5nIC8k9euYJ0KnVdviqv3VKgefwIx+K4On0NkzNT+KVPfwrj28exkFwSiT4DuMgMJ3uQ4O93vvMPWFhIyr7j8zNRuoJiqSremgRxllfWsLSYFGCK3se8eZFYDFu2bhFZKn1Vg6GA7RG87glpz2jbVobWAXwvlHZybMkI52W6mF6dz+DA/hvEZ09sAbw2W0nWVbchvn08THKNKlbyEubBpgoZSWQbcX6T+WiHl7RFNWD7zNEOoIlysYiPP/gRuc+awoN7SRQeaytLWJifFmm4gz6IdDGlnDOVEtavNxiCNxCSAMCl5Comr04JasjgsYHuLrAV6qhVoLcbiHoNfOL++xFwqUClCKtZQzKXwktvncQbZ8/hy1/+dfR39aK2VkAzW0aIz6PHjXytAH9fDE2tjUKlAKvTRE8kAhTLaJercBFwYNOF8noeyMNRuLwBmB0F9Y6K029P4PsP/wSK7kVXVzfee/thbB0ZhG6R+VpAd9iDiFsHGiVoNG/tmGi0G+g4dDSlYUEWu9CoxKqBTUuCxjRysIPR7NR41ifSNCPAQrc/7t+aCpdBBnBTxohsr3abrCxL1jraj/iCEbzy+usSArdn3w3yPJ09f14efEqa2/Q5b1RRqJSgNJoYDkSQcAfgIiOUkl/NgYLSRknpQItHUdc12etdXnoxe9dfF1CrMxxHQZubjMIGjCKemgQC2TShhRFBHjZRlpaXsDg3J77Y3KPF11mCkjitVfT3DolS4K0zF/Dq8TeRzuRlLyK7mkAsPwls8WdtNyAbLJFnT7zF7YA2smYpceYzxGdBPIZ5H8ngE2/bn3uWbigxCOjx47p36Torj+v/hl+qSzwnGdBIn/l1ZqBLl5Adjhnbk9xTyJhl7SJ1TKOBc+efehe4eOiWT8HtdiLgd6NUTiOfmxVgk6Dqb//2b2Prtr24OnEeX/3qV4WlyjqwVtexc8d+AU2+/a1vXAc5n332KA7dejcymVUszp9713W2bd+HiStn33Wd0S178cH7P4bl5UW8depN/Le//TM8+eSTuPXWW6Wu7BsahtfvxdULF+U1k0380Je+hNlr167/zqdffBG7Du4XCweyTzm2l984KX+SaUtQlOzN93/4Abz4+BPveu+7b7kF/QP92LF9ByanJjG+ZQxraympRchS5c+SPcpakfeNzE362lcbFZTMAnbt3YlQgEoju0HP9cqsNbCylMTObXvh80Zw9coMFueSMKsNZJJrSAwMCMOVXrK+gAeRmA+G14Gde7biyJEXxGaK4UUEQgMBn7BI2Ywj8MlEe7F6cADDw0NYWp7HW6fekIT6DWZjpVQR7002Byhdz+Yy0nTft2+vAKlF+lgH6CnMuqy2HuzWQqVclWYnGwrRWFxq8MWVZQwO9oOeWB6PEx6D/tO0SHKgO9ojTWICdNOTcwIo9/T2SoPQH3TDI3ZBJlodU55Fzl3d5RTCAYkHVKHZyfEMxtKRz+aEWU3GKmtnSaWv1eHSXfJ67TBL1oodOCwXAt6QzH3uIXWGGVq0fOH67ZDwVj5XrIfF05lnj1rNbnq06QvOLAcTdHumNYCmeVDMV4X5zseSdji892QNF0tZmGYJdbMsQGZPTxe6uxIIBiKYmVlAq0EgvAvNtorVZAmpVB4ry0kB6NkMd2qGPPcNDgMbwusMdzY5GJA2Nj6K42++Jr63bCbzDMIQN/rtm62a2DmQPe8PeNBoUEbfFsuMWq0sjE+brVrCmbOnpLbiXCdwLd7Gqiogu89PFSIwNrQDSltDei0Hs9bB3l370BXrQyFXxv/2jT8UK6yXXnoJzz77rHitEli966675Nnia2Vz5Zvf/Cb+4I//En09fahXimiZdQx0dyMaDuK5Z54RwH90y5isDbSH433p7e2WeUeGMoFwrldcL+0G6+bH5ghsjsDmCGyOwOYI/AJG4C/+8oeW4fJKcXjp0hUsryRRKJZQZniUyxA5MmX5LPhYYfi9XtvoXQV279iO1eSyFBg0tGfBUqvY4B4DBFhoGV4XunriGNsyhmCAMhNDGDRmoy2yF3qIEfBqNCnf6AgoyILE5/fhy7/2ZYyPb0E6lRYWCCVCBJ4ISJKJyMMMETOCI/TdKeXyeO7ZZ4TJt2f7Nuwa34ogA1RME2GvHyEe6OkdRv87+vGx+O+0hZWzvJZCKByWg046tYpOy0SzVkbM70Y84IHWaYrPoFvThP1GpgHZI+xKVzsKLs8vo1Bvwh8OQfe40dEUuPxe9I8OY9vuHVhaS2J+YUHAaXaa2bknyEOJPyXGDIPZ8Owjm6LepITP9oHcSMtlgUZGIA8wtreqBafuEnmz03DZXqwtMiSdAmDz+8wKwccWLlyZwBPPPYuLV2fhckcQCfWhWdPQrpgSTuVz1OFXyugNtHHf7Tci4rLgoc1BowO1Q0BbQ6GaR6vNRE4yHUlepHyTnoctCQmhf26bMIxCCasPhuFHKp3B2MiIjDstFCqlIpr1Cnwel/hEkV1gm803pCDimBC8JEhJQEhxelA0WzAdOkodB1YZFOLxwsEwIoeKtXQGc7OzGBzoX5cIMQXcDpfgGFFixg9Kbjl2BA05NjzIikRSmDuU8NqAlmEocmDwuD1yDQKxDGESRibBAN0tbAQCqwzc+cEPH5bQALI16cfFIpbvo2zWJXWalaWDzGYyeDi/W5SY6dg6OoIb9u6ROc3ij8U5UU3OTbeuwcvwIkUV70qyMToMcgoF4bUcAq4GDEMOG4bfgxMXz1CrC8bQ1wiWtjoIOn1IJVPi1+X2+VFrtVGq18Rby80AKUOFk0FvPChTJs0ABzIiSiVh/fKIzIMM5W6Vctn2cPV4JOCNABYBskK1itjQEJKZHJJrPByXhN1KcMMfCEtIXalak4OGy+uGPxSEYmg4ceoEgtEAbr/zMAKhAI6+/hpShTw8kThW1lK4OjWJerMm8jPDpyMYCSCdXZUDYTwRRa1WwenTp+Swd2D/fnjdtpcaAYVQMCRJ4IvLy/JMUEJIfzQC54sLS8Joo3SP3y/ejuhgcXkeTt0Bl9sJVSWgStkt57wCjUwf3QkHmwtkq5Llbfhx056D+PEPf4KrF2fQbpA1R89SA5rigkLZbb0BQ1EQpG8r03OrBRw+eAC9kRB0qw3VagtrMOg34PfocFhNNBoV+xluMMCjLd7W9IhkeFWuVBbQWTM8YuPRYjo0ASXKIlVNni+uS5znhsuHK5NTyBer0A2/PENthgbRWqTTQoNNL7QR5nhGAnLQLVUa2HfwEEbHt0hAmdvrRr1ZR6tJWwMb0FNabagEApsNmJUqygUqBUrCsq+adUngLddNxHv6MTS6RQ6VyyuLGB4dhG4wYb4lvqj8fcm1lHgS8oD5o//znwRM1Rmq11YFVOUeYQnD3IFrM0sol8q2kkGhVUxLgj/or0rpKC1j7LAqNpXIbFTsIKn1RB/O1w1QiYc/qiuSK4uoV4sYGx2SYBDuB0xPJ5OZ84nsVzZ3xBoGLWFIV2oFmM2abS9AZxHoEgYijECx/SDLlh7YBAPJmGLToo33Hn6PhGvw91VKOWRTq5iavCyMcfHurjdArXulZuLKtVkce/Ok3GdPMAKX24dCsYzUWgpBnw/tWhURPkuqA+QhRVy0AUjgfbccEpsPPtukA00tzOLpo0cxs7yMz332i9ApOc1WENTc6I4lRO1hKm00vSpqShuVFsO2avBqOsK6ExoZU20TCueqpkF3B9BWXGg6nGhaOnKVBk6fv4znX3hF9qBELI4PfeAejPR2AWYFzraJiM8lDHnVqkGxqrA6NhAB+qnTgxo6qg16BNDb3MnRtO0pOi04Oi0JUxO/PoYJqprYjNDWwSKb3MWAQV3sJBju5VCcYjFEcFWhnYaiodm28OLLR+Dz+7H/wI2itmHThusG/64ZTlQcHbHwoenPkCcIpWyiks6KnNhkE1froKQBRm83agz+cXnh9dGPl7J822e72qQ/O9PlHQJAu1waSoWiSIMjkagElFUr5evek5MTl5HLZyWoiAw9vy8kqe6m2YFT9cJwB/D6idN46rkXUaS1jqrC4yVwbAP2ojIQIIg1Ext+DCay57hYCdGbnIzrBp8X7it2MKF4hMua5xAJs/ioviMYijNabBnWwVl+D5u9NuPVZmOziSOWBPK7aK3jEMYwayn5VZz3nY6EyPBarEfYmDx96tF/kbEajfWjWsnj937vd/BHf/RH8ppuPHA3wuG4+Iy/+uojIlV/5JFH8Hu/93V86IGHBFj+h+/979dBzpdfPoEDB9+Pl196FA899Mnr1/nog7+G/ftvklCtP/nj37x+nf/wH/8TPvf5r0j9REuZH3zvL9/12j70yc+hVM1h6splLE/PSP3wmV/9Ev7Hf//ev8hYpe/17psO4thzL8jX+T4IBj322GNiY8CPDSsA/v/9n/plWcPoJ8r3xr2fzT56e9phemXEojFpWL311ilRInCf9Ed9aMIUz3EqtMQGgGApmwvEuZuscwwYuh8z1xaxlsxJSCDnxNYdO6QuoSqj3qhCd1pw+zVs3zGKi5fOo1LJyzOVSFDynUAmk11/jRFp0HNOcN6RpZhcXRTgjIFHgaBP5iHXTL5uvmYCqmwGc/3r7+8TdiibVqybGNKVTqel5vd6fOsNbYKYIXme1zIZzC8uSKisy0Wf/AY0laBmB+2Gif6eIWHhoq3J+6uU6ohG4xJoZHg1uAwGM7Wh8Gc0oCHsbU0ASzJwWcNsMOHJACWxQvIJXIY8R2wE1KpVGTOCqvx3rj8WlShNFX5PSIgjwjhvmPa+wsY5zxNO3Zaek+xBUgJrUNrBdNrSdKHVEutJTTNQLtEj3icBUyoVAooL6VROmNI37NuFciUPyzKhatxTHPAHvEIO8HgC8r4VhwG/L4ZCvom5mZQ0jTOZHMolhmhZEpzKm0ZLIIKqfC2ipFAVhCMRDAz04sz5M2KtxPWF98oiwNqpQ3epYq9AiweCqq22iW3bx6W5yDArYQRbdvOE55jz588JAMrzH89T/LfeHoaIMkvAgd7YgARqra1mYdbaGN+yA6OD48KoPXXiTXz7b/9c7suePXvwxhtvyPPyx3/8xxgZGcHRo0fxd3/3d7jr7vvx2Yf+Z7QaVZiVMtpmHUM93aKOfObpp3D49sPoHxqyA2zZ1HRY6OvvRSmfFbJP06xKvcx2K+fdJrD6CwATNi+5OQKbI7A5ApsjAPz+f/obi4U9GRFmvYXLV67g9LlzwpwZHBrCe269VTquTATd8DlNr65KoT/Q2yPJxiwswjSdJ9OyVpMCpsoUdvFCVSShk4mfBLzCoQgi0S4JmqGh+COPPoaZ6TkBLqQgEJmZLjIgMhdIgaAMnpIOdu/pQMqO+EoyKfIzMUkX8KeEKxcv4aUXnqeAGbfdcgtu2LkLHpdT2KoRf1C8O9tmUzZXAoMMWyATr1pv4trMLHbv3Yu9e/dKkIFZKQKNKtrVIjq1Eqr5NBqVorBg2ckmK4FFkqK7UWi0MZcuwh2KoEoJb8AHw+eVA1ulUcP+mw/g2tys+CjGE10Y37pVmBEEh+sV+mm65HDSappyEGGRUW/VhUlmS/DsAxH/viE1tQ9BdtgVGZiUW22EqxC89hJ8hAPVEgGBmoBujz/9DI68fgJ1U0Mw0JoZCs4AACAASURBVA1HyyNhJc5GDa5mGWFnDdv63Lj7PXtgtOvwUYpZJxhoe88WKjmRB0nokWJBczAuh26GbbQJwqpOtOmxZGlQdfpT0T+0jBEWXYqCzOqa+DcyZbTVrNogiUUOEklLvCsd8RmTwzL9VXlIdnnhi3TBGYoi12gj07Tg6e6BKxpDwTRxeXISly9cxJ7du0W2tREIxHGinIq+tjxk8vDPRgHlifwai1TON4IGbAQIyN2oCYOG8nyy0iQwotkWHz0eUikd5wGY85jFKgNlfviDH61/r50qS4CAHoBkjmpuG9xl+jr9fJU23W0ZJGXhtkM3S9OCTBEW42LzSi5DpyN2AAyl0gnL0H6CMjenhQ7RnHINEacbA4kuxKIR6B4Xjpw6Dk88DKfPIz69BIhaZQatNWA4ybpzodJsoljjgUoVwCNAIJbhZbpT5l+dHmehkA2w6hrqZJXUmZzuQaVUgk98Al3rBbjtlbiSzsDXlUAyk0Uqk5cgFwINBMTImqR9CL2FKccjayTSFYXZbuCloy9hfMc4PvqJj8Af9OGZZ59FplRA1bIwv7yE2fk5CVTqG+yRYr/jaKLRMjE6NgRfwIuV5LIEkETDEUkEZuo5PV3JXucBj4AaPZvpyVgslFEim8ZsYnlpRTzTuru6BSQnWEDZO4FVv8+NYDgAJ0FVF9lwZOgwZKcDk+sSZYEutwCrPqcPH7r7fvzVn/8tZiaXiSNBcRDU9EhQmJOedkzHVhQMJmKIBT3IJhexc2wE8YAPXpX2AKo0F3xuHW6Gpbfr6JBF3Lb9l6v1ikieLc4Dw40q5yHl5zwwqTpUjxcZJpJzDeKhjiz1dSsVNsqylJZaKty+sACrOR64JASFnFayUDvQaHtADiAbENUmRkbHRS4djITEa433gK+HSfWGqsAr4JdDbCjKmdw6O81CsVzCaiqFbL6AuaUVDI6Oo394VMBNenfTY9vSGBynyKFrbn4OFy9eljXf4w/gzNmLsBxMf/egVmejoSqetmTm0vP02rUFOyCQTQPxhmxhbHxMDnOJnoTIRvlMcx2SRokA/4RNbHCWzyOZdPTiDQZ8yGXTOPbaK2iYZWzbOoa+3h4M9vXBzaZfsw2/PyjMXwYl8bCsaCSLNlBvlFHjntDia+H1GaxFWaEisn151ilLF6YQkdcOhgb7MTo0gN7eLgFWi/k0UsklXL50DkHao1C0StZruYzl5CouT87g8uQ1+KNxqE63MICrNbKoavAZHjQYHNJpwatAQNXBeBT7tm3FjtERONGGF224nSqS6RSeP/Y6rs7N4/bb3wc0AKOtImoE4HV5ZE55YmGstSpoGQo0n2HLv9stxNxerM5MQ7fq0BU2O1V4glHUmw40FQOK04e5pVW8ceK0qE7odzjS34dPfuRD6A750arkEdAd8GlAs1qGQYNVixLbhu1/q7pQbXZgtlU0LeGiSXOAPtKtWgVuJ72MSZKif7etzCCwajdka3Ao3PdUsc/h2uw0vFA02uCwQduBSr92RZf5eOrsOWFUUXYdjoaRzqQEAGC9oxhOtOhzaLgQYsCXy4/y0hrSS8viI940NAFWi5qFwPAgKmT3qy74/EyVZt1he3PXGELncEhzgqFxQZ8TXoMggwW/z4+F+UUsLi3K2huLhnH82FGUq0WMjoxgcGAIfh8buhHUa21Uyw2EI9147dhbePSJZ4TFTACD3s+2bN9myBEMYX3FZ8F+JuxPYa3zWZCgKdoDtKXRxH2O4M47PYE32KkSMCUqGvvnbPDVZq5eZ7mu2w4Ybq8wv6XZyxtC4Jx8a1rE8HMj9EpCq+xgTX6eeuunAi7yg16jGx+UNbPOo3yfUmDWRfv23SdfJkB8+vST7wIl3/e+T8t4vPDCw9dBzqeeehU3H7oH//g//goPP/yj69f5ym/+mTTmyZr7za984l+1IuDv4vukRyuBz1vvuAdvvGqDpPbrUPDJh76A/+sfvi//Rt9TAnUbH/RU/T8efhgXTp26/prYoCfASkuAH/zgB++2Avjox8TbmeFD3d0J+buAeGz4rjd6CWayFnr77QtyrwcGBxCMBVGs5aHonev2QW2ymBsNafTGafuTK4t/5dz0MjKZIjxULCR60DvQJ6Ad985KtQi3V0ffYBduPLgbVycuYWLykux54+Nj6OlNyJxlTTQwMCSKHjKwk8ll23u8kEN3TxRdXWEB32in5fOwMcDGtEsCq0iqEC9Sh4Vg0C/XolcsG9RUepFJ2hVPSB1FYkC1SlZrWRirtEFJ9LDONsCFS1U410zkM1kMD4wKmGroPpGTNxoE8fnsV+ByOaAyKM9Fv2Pa+fDTzkCoECxdV3KxRiOwRuIBgV6Xbtsv8IOAtzRd23zOGERq2AzHjibj6mZjxe2Rxpl9DU3k+ZSX8xr5Ql7OBs22nRGhexggSaeZjignWJN4vQHkshVk0kWxbFBVN9wujhEb+DUMDffDbJRQqxegah0Egh54vQaKRf4eH0oF2vh44HKGkEqWcenCLMV0woa1La/sEFY2RLhksG6j/J+gKq1BqPogY39mYUZem9SstDpzsJmrolIvyzPDe8u1ljX/3XffiVR6FcvLC8hk1oRY05Xokuf10qUL4ncuTNUsrSeAAzftQ39/QsazK9SDQq6C5aVVdJoOXL0wiStvXxSSzfjWnfIzXN9Ta0mMjIzLmfLtC6fkfvDf3/e++3DfAw8iGIlI8CvVPh2zjsHuboT8Pjz/7DO49fB70Nc/IOC1WDKgg+GRYaytLCKb4e814aI9Cn3n5Wy0+bE5ApsjsDkCmyOwOQK/gBH43f/1zy0milLKwQ3/9deP4cUjR0R6dPOhQ3j/nXdJgc3gKHbXV5aXMD01KebkPBIVclnZhOlNx93KTjRmUAjl7ewc0u+mtX4oBvyBEALBCOKxhAR2nD13Hpl0VsAfAQ4VxQZhwiF85StfQSq9ZocytC0BzchAY4FGzxwJvKBvjqaiVCjg2aefxpXLF5GIRfG+w7dj25YtdogMmbaGgVI+LynWquyqjJtqwRfwCyMxlc5i567d2LfvBtAMSGk1oXUaWL42gcWZCeTXVqC2m3JtsnbFsqBBpqaCSkdB2uzAE4kJc6tvaFCYq8upVVyamsDQlhG4fB5h/ZK1x+RyhjMIS5LhRiKh4/ujNL0lHleU4xLMY6G9cfDh+IizHKuhdWCVYB+BWNs3tCWvi0W5sAstwKzWhNXZ1ZfAmQsX8NxLRzExuQjF8qJjOhHzR6DXq7BKKUSNBg5sT+DQ7iG42jX4KIVvOaC0KVFXkS+SNUyhP8ewA5WyefqsksUoLDEdbQaQOTQ4NErb3aBIqr+7R+Tw89PT4jE4OjqEfDEjHoosQBttW+LLQpR/0nuRgVTFisl4JVi6GxVLRZ1FeKIPejSGmqIhV68jncsKY/XAgQOIx+ISbkPmBIvjfKEg3lmUYBEEJ5NX/ChNApnaeqFtJ6dzbjHd3OMhWEKmHCEkSijb4oFlMyJpGeCCx+sXv6pLF6/gZz97UpLMyYCVdFfDLdYDxWoZDr4/Moh5QKVUm75QHFN08MAH75MwG7Ls7KAQply3BEwgU9WgDNdyCKhFMMGEKYwNpWIioDrRF4+LZzAZq6+cOYHoYC8ivd1Q+DvrDRRWs9DARHiyEavIVykjZIKwJQzKgJuydQc8DJZyGeIZHA6GbDYjGU5kYagqwqGQHPz4viRlmiAwJe5ujwCr2Wod2VJFDgXWeiJuhzp2AlNkejDRm0FsmiIhbcn0Gt48fQK3HL4Fn/jlT8Drd+OZ555FMpvC5dkZZAt55Eu271wsQTCH7MUmnG4dY2NDIs1eTi7JQWp81A7VKBVLYgNBwIRshNRaBiMjW0Vmfm1qBlNT08JEJCDA8D2W1zwEcp3iz6yurUiwnaREs1mgWAKukhDfoiOkSqDYKaFsZpm+qV58+pOfwzf/5L8IS7VcYmOHAKWGQq4kAXNquwWfrmLH6CCGe2LIJhcEZPVRwkymuQK4OCbrHqwusuIYwMHQIQbh1avIFPJQKS3njGEQXM3EajYnz1hX/wAyxYoE0EnQGueqyG5b4r9I0I9rE1mBbYeGuoAsFpxOWlwoUC2yApswdEXW7kqtJX6ntGxweQ3700WWt4VauQyn6kDE70fEF0BXOAyr0VpPLdak6ZXN55ErlcQfNd4/hHA8IX68tIShvYbm5u+lbDGJiYkrWFxcFlYhP8s1srLb8lpbHQWVWkPk3YSJctkckiuUydLH1PZKpWXI7j27EIvH4Q/6xeNOdzFojXtNR+wASLwT90gCPSIvJxRGYwxIGNzRV1/Crl3b0NdtP0ejwyNwaroA8Vw/OVY8PUqjz8nDORO568JYFWk0Q4Ta0qITAIj2H+LTzXUQDjt53mHh9sO32aB9gCBqC7nMKuZmJjE/OyXWIwQRuVcW8nmsptJYWFnDYnINgWgXzBa9dhkoZK+/lMq3qjXArEFt1BH1GNg5PIyb9uxGIhyS59rLZqFTFeuIs5MTWFxdw9joVjTKdXgsJyLuIHQqCtiA8Hkwx3U4EkC0vwduvw+aA0j4wzjzxuto17h+0jpGhT8YRdNSxUuVzcTzFybw6mvHRX5Khvx7bjqABz94L4IuFY1CGiGXCrfSRq2Qg0uj9rwOlexGqjFaDlQa1Nu7ZY4SWJUAyEYDK/Mz6OmKSZAfgTr6vja5Z5MRKuxgU0L3dI13l89JU55zgqucQwQieW/oEU3lTTZXkADAaDRiB12WCnDTn512OtwzuQ56PQgYXnSpHhQXkyhlskRM0HLryDGsS+0gtnUMJQl30uBlAGSLwCEpmqowycngLYlPLv2xDSRiDHJR4DG8YmNECwAGvSS6Yjjx5utoNOsSSDPQPyj2JX7aptQ7KBdpwxHCkaNv4vGnXhQmtARRSdHCZ92ud1gT8BoEROxaYB1cXW++2pLcn0uTaZ9AYOf/C1glk8+WLdsBbBsfP/dhVcUGgHYAEtTGPZMBfcJehXiJU/VA2yCCOht+K7y3584+9m8CqwysYR16440PXH8N588/8y5Qcs+eD8gawH/f8Fj98Y+fxOjYjXj9tR8LQLtxnV//jT8RVjtrgt//2hevX4ey/69//evX3x/9G98JrPb0DeG7f/8tjI1xf4F4PX74wx++DjozaOfChQvXf35ychIr+TxOv/76uxitp06dsn20Bwbe9R5uu/8+eU1sMu3evVNsIbi/EqwV2x2PT1jBs7OzUlPwvoQjIbh9hqiGcqUsXLoqHpNUOHC37Yp1IRKMCvM/s1bC/OwKUqmc+Oxv27ZDwl5nZ2awlk6KhUC0K4ThsX709sUwOXkFc/NT4uNOr0rWnxMTV8Vah8AqwTlaA1y9OiGNCarTojE/giGvNAq4/nIucI9kDcogK2ltWW1pGHV3k4nbEWsMMlc3gFXOfdYIrOe5HzDoig0NnhtC4QD8NIJnBahZwmQv5QsY6B1Ck7W2KwCXToDTIUAam89Mr6cPKL3ZGbLXsth0oZrBEsCSH7Z1Fi1mdPEs5b+L4mO9qSCNBfHqt9nyfI44hqrDiXSyCE3REQ6E5P3wOm7DEDCV4YcElQlep9IpWQc4jhLwSdIAa0BY8uywcVetNHHq1FmUCrRjIiPfBbfLJx7bHYuBp0DNLMChtBAIMGST3s1FYblWSqw1CA57kFot4/Rbl2lEIPsQH1uR/usuO7CVda/OEM+ANAnZtCVBhcSYbCFrN2XJfLba0rz2BgwUy2TLWmILQbCdrNbbb78Vl69cRDqzJoG/PILQLoONd4LKXDPou8rGJOuQgaEeJBIReWZi/i5k0gWkVrNILqzh5adexOc//3nxin355Zclq4M/z7lBAH7jT/59Yx3ie/jTv/hvYt/GLAarYWKgqwsBnxdHXn4Rh95zq1hC0EaOdlVsIg0PD2JhbhqptWVRXnhculjW8Ri1Caz+AsCEzUtujsDmCGyOwOYIAF/7+l9b5VINo6OjYgr/1NPP4JWjRxGMhHH3Pffghr03yOZL9gH9h/L5DFZXlmXDy6ZTArhKaIGmyabNgzQ7vfT8ExlYx97oKHfmoZcsNnpUsqBip7pWb9gpnCJns1NqySbZuXM7PvbggxJqIH5hlGs3KAmy/YJcTpf4dfJ3c2On1x/ZCkxc3rNrJw4dOIgeBmVRhqxRxkv7uZKASPRuo9yWATUEfLgZ8xDPBMvuri5EQn4JbDKUNlZnrmH6ytuo5lLC8nM7dUkR5UZPX0kequqKjhI0NBRNUs9vvOkg2ooDV6ensJhcEdbqXffeLd1UBoEReCPwSZYCQTQCrDxcM6hKurROVQpFgiQizXuHXI8A4QaThPeAB06R/WuKjDM/CAyIjJ2eUdWagI9d/d0i3X7p1eN46eU3UC600ayqGEr0C7DazieR8Fs4vH8Eo90+BHQLdCLSLSc06HJ4LpaYjm6z3cSLVGJIOhJ8BErZCaTRi5LMPtWFZstCKBBAJBAUT8ZrVy5LKvn27eOoNCqSRi/zQ4ygIIxT+uYxBIsBSlCcMCn/z5VwLZlCy/Cga3wHih0HFnN5VGGJlyMZy6Njowj4/eLZxYAAjiXBHo/LLcn01UrVDqJiUn2xLInqlDLqGlOvbTBEvFUJqhF8clJCRxYxQwmYRk4vM5bGBPZDwoJkYXz61FlEIwR0m/K9nBe8v02mkhOWE6BUQYf3ptEUgN/t0vGJj30UdbISmexLf02LoGpbgtIoIaflBEkXBDgJrBbMkniz+i0NbsuBoMeDnt4eOH0Gjl08i54tQxjcugX+SFgOBdmlNYSEGZHHWjqLTKkowKpp1lBYW4WhasKSpi8YASWlYz/DDGsj2M9051g0Ks8iE3oZqEZuMoteAhR8dlczOVxdWBLQjoADDx18vgmw2xCW7XPJIpdYK39+dmkemUIKt7/vdtx+13sFbDlx8gRml+dx5I1j0Jku7aKkzwnd0FAo0V9WQSjCUJ+YNHR4cGOI2tjwiLweHhj5LJA1EfAFMDO9gJGRbSInPX/uAk69dVqCb8bHtkHTnQK8kjlD/7gQrT+yafT2xBEI+eWgyoMEQX+3oYuns9frkmYMfeQoQ3SpHvzyp76Av/+7H+DgjYeRz5uYmV5BpWRiemoGAa8HnTol207sGhvEaG8MZjmD7qAfHoLofM5bDQlsIxOU60qEKbs8qHgMeY8Eo1fSKTicLtTabWj+IGZXVnH81GnUWh3sP3QzqgJA2v5wlEoW8wVhZdJGw2n4UKw2kM6VUWtZYicgfrf0QmTAslnlfxAL+eUZDQSiNiOw1UCtWRdwW+LLNEWSlBlUFQ0EEQ+GMD48gq5oTNYZOzTPKcygUq2OuZUVKG4ffJGYSKMlVBCtdXsNA6+++iqmpqbgpNzcaQgwDIcLiytrwmJkQ6bRtuT5V3UnFueWUMgXJSiHDCg+Kz6PW2w0QnLwc8lcIbuWr0H8c3mIXZdA8zXQAoRPeNDrRTa1hhPHX8f8/Ay+9O++gO54VA7xDN/i/U2urEnzRHxZO3aID/cIRecZlaBdQ1iAZJLW67QwsRmdtDewvZstWWc4LwmA3feBe4UBrzg68HucWE0u4tLbZyTdmXtVKOBFpVIUoKXVtsST+uLVSTh0t1g+dBxsYvgkSIWM/w4tSRhymEkLsHrz3j24cecOacQYVhtB+jR3WihVK8jVbV9ehrqVs0UopoWQyw+PQbamG/PpFFaqJURHh9EzxuafT1jZffEevHX8KDKr89I8o4etNxCWOUWrl0K5juPHT+L48RMoFYtoVKp46NOfwvtuuQmG1YSZS8GntuHTLfEoV2h50KFtjg7NZaBYbaKt6HD5aHFRBXUP3M8LuQzOnjyBraPDGB7sE+CIdQQbjGx0EWyShmirCpV+gKoDlaopSgkXWZSWInuO2ewIc5RNMfF8DDJoqo18Piv1CROtRd1BGyEG1DldEpoVYZJ2tiBNA6oNTKeKNJqo6Aq6d2xFsUVpvS72DC3uBWTnO1QsZ0rI5MmkJcJpN2UGeyPS1OMayH25Xq+KDJsehatrSxKuM9jfj26qL5y07WFCOeeqjkLJxHMvvI6XXz0hDDeCwNx3ObfFh5s+zfQSNOvrfFDpIMh7ZC1BOxD6Y1IizZ9nk4Z7IsFVO2TN9kx9p8UQ/y51G2uRJhu615Mar/ur2kGP62u8XZTYdhcMJpOagCoWO7iN9eI7gdXLl94NkG7U3qFQL4rFVfzFX/y5BFHx2dmz5x5RPBBYuXTpeQH1jh07hs9//ovYvu1O+Z0XLz53HcT8/vcfgd8/iJWVc/izP/vP169z+PZfwpYtO0TC/NOf/M3169Cv8Y477rhe/v/1X//19a+RsdozMIZ77rxN2Hgf//jHBRwl+LpRh20EZg2NbxWbm1A0ip6+frz42KPvAlb3798vfq8/+tGPJIyHTF1e/95felBCqliz0cIolVkTj2DacXHsKYv3eHyyTvb2DtiAa6sJl8eJtqOFpeQiIuGA7ElUFNAXmusxfTdZW9crbSzMJbG4uCI1/aFDt6Bcq+Dy5YvSHPd4XRgY7EXfUAIrK/PSWKQ4qbcvge4eGwSdnp5Gf/8gEl09Uv/Mzy0I0Mu9kfUbfUypRKAXJxviJDbQ85z3jMxWNqQINFLlRoCLc4IfXCdJMCBgzLAq2a/8QaysJAWEZShtuVJGNB6BptGGwpRGNAF7Q3ciGo6jWqoDHVpyBeBwaHI9grhkW9Ifnf1zAqxiReahJ7nNQuWc57MkLFRaLZHFzb2VlktURKx/j9SDrL3WnwmuibpqoJgzpUEbCoTsVHrDJcowMi4JNrOe5z3M5DLyu+kDzXMN9xDaEbDJx3VM9okO8Morr8PriYjvaIUNc38YW7ZswUpyCeGIH4rKRg4Ba9smisFWTqcP9aqFhknvfhey6SpeOfImdI0KMa+AxKxdadnB8eQaxd9LxSDPHCS58B6xeVwjQCkMeNsKoFQpSgO71Wnacv6+bmn+F0t5JBJRXJ2ckAYjPXgl0LFclAwOqgFWqcaLx9bnAC0SGsjl1uQ6flcY+WwRZq2FuasLOH/yrMwlBsX91m/9Fo4cOSLNh//nerTx/7QB+Y3f+A38/h/+Ofp6e9GqVyQfgOSCgNeN48dex823HkK8KyGBYDyntq02RoYHMXn1ClaXF8F+tc/tEmsC1u6bwOom+rE5ApsjsDkCmyPwCxmBP/nT71prqxn09/cLM4/G4WfOn8PI2Bg+/JGPCLNSig9Ncq6loCDyxU3boKeQWRMmBj3FCMAUCwUb+COFjwnMTIIuFJAv0KOV3oUumJTO0XdS5O92QU/whUw4dlyZMHnffR/AlvEtUqDQB0tM39v0RyWwyaAhXRJpN4zo2U3/6U9/IqyJD93/QWwb3yoBQASrfIZbmLSUFUZDfD9NFEs5OaQQtCIjxuXy2B57zSaifh+Cbg0+3YFmIYdialnCfsJe+loy7NsU4JJM13ytjkLLQlVzoaGo2LpzO25773txbW4GZ94+h2h3QoDN2+54rwANpUpZWH98/SxE3RwP8Vrl+2vZ3mcqBFhtMNhjXZLHP22Znl0SbEj3eKDaYN4xBEAM5J1kYbJobKGQpXRMFRkZq+cTb53DU08fweJcGhr8CGgGnPTTq+UwFHPhrkPbEHQ2kAh54ag34LScUDoa6hUyaJkqS7kfD1KcB5LvbB8oVQWWAKsaXF6fgGvlYhV9Pb0SxpReTWJpdkakr6NjIxCkm8mj9GhlkifZZvy7JNMbCIVjwkaC7oE7FEOh2cFarYGy6sRCroD5bA6moiLR1ydm/wTtyFokW5XjRHl7tV6Hx23IvxGMIwjN+0aDf6aPbhwiCYhyrpKhxwKejCZ6a7H4ZepzpUo/LdofcN6xmCbDYgWvHT2OtdW0HAw4Pzm/eWCQ4AKXhhrBM9UhoFSb3fdGAwHDjZ5EDA/c9wGRVpFBRXDR5VThpWTL0OEhqE+putmEWa3KYbyhtsVuI8C5z+RXVUUgFAI5vZeWZzGyZzsSwwPQxOPMQjVTxPjIFjtsq9FChQE89RqyuSxq+QKK2ZykCa8lV8UP2dBs8DBKj2AeoAnuutxyaGIqeCKRkHnGQwz9jkvlEuaXkig1GYHLkwz9jm1WMFmhTqfbDv2ir5hEfgNVs4qV1DIGRvpx8603I9HbhUqtjKWVJVydu4bnjryAnsE+xBNxCVGo1CtYXJqHoivoG+gR1k44SlYpMD09Ba/HIyD4wvyCgMk8kDKoqlSsIhiIo69/BLPT8zh16oww17xGQFiMikNFnAyfSFTmSoYHo1BADnUCrLZsYJVANgMYFNQlUCefzSMjLKAQ7rv3o3ju+aP49Gd+FQsLKbx54hyy6SLOnD6DSMAnFiJ9ER/G+uJIhOizWkfM50bAcEKThPQWnA4I0B4n8ycUhJ8BZvQGZeCS1UGevnSGB3UH4ApGcPryFfz0iafQ1jQ88LGPifebhN1J+ndDgNV8tiAsHcrIM4UK0vmy+Kz29A+iXK3ZjFiGKhWyqJZy8Bu62Lbs2bVPAEWu1zyEzy3NSaOMrBvK8T0uF3xMaG604PN40ZNISMBHIBhEb38/YgneyzryNRMZs4lYb58wBYt5hnBUZH1LxGL42WP/LGGEiUS3AIl+PtulKpaSafEBVnQDDcuBSp0ApoWZyXm5R2yUsMnA+03Ae/uObRIGRJkpQdW6WaNuUA6WBFUpQhY7AGmm2MCqS1UwOzWFK5cuCFj+K7/yRYwODco+Ql+9SqmKSrkGRaE00magy5rLU7Zmy0tFLOAgAE2LEJtNyXtQbzSFEW2SJSSLtiUA3m233iKgMoMz+IzPTF/FuTMnxXuVYFsiHkGtVhSJN0GwZCqLJ597HgyhDsXi8PgCEmpE32MCC41yTTxul2euIe7z4QN33IE928ZhlitQmnVE2ZhiEjIZ80wbL5Jt7ITKhlzdgtPS4HH7oRpuHD97DggFMX7ggHglq7fC2QAAIABJREFUNx0OuD0BdEXiOHf6JFaWpuF2ayJXdtOjPBpHqVQX+f/LL7+CC+fOS6PMLJbwh1/7PWwf6oPKwMdCBlqjgrBHg8pgRqY404aCjEiHikK1CV84BtXw4dKVSbQ6lsyHWqWEiQvnMDo8gIHehCR5c15TTWCnbFOu20KtlIGm0H4oIGtbjY1a1QVFJcDuFICVAA6xvUg4Knsi1zjWJzxY87DP+dRSFDR0HYRuaBIesnQotZasf5auoYg2smihHfQitnUUZQZHOW0lhqhV2g6Uqk3MruSF1U4rJEqIWS/1JtikjWJ2ds72cTScwo5bXV0WaS+BDYJSrK+4pzRM1lhuJOK9uHDhKp546gjOvT0Jw+MTUIrAB5llnP9kQrPZzOeT81O8UsWjnaxuzjMDW7duk0+yAcnyZ31VEx/kitRu/JOfbADwdRHQ4zX4J/d57o22xQAtBWhJxD3Stnmh1YAA3WIx4BDFNdcI+Vz3Y5XN046Pk2bm1OSL72Jtju/4oO2ha1kol1awf/+QhKcStPz2t7+L0dGbsbo6hVtv3SP/Tkn9C8+fRHf3VmH+nTnzs+sg5g9+8Ch6enaiWExi797e69f5m7/5NkLhbajVkrjrzpuuX+ef/ulxuD1UDJkimc5lZ6ThQ09HAjyRrmE43RqSc1PCgL3hhhv+X8DqE88+D08oKmsHm48EYV96/OfA6o9/+ihWFubw3e9+V9h5HOfnn39egNVP/tpDAk5RMi+1rwRI2k1Iqmk47qwpcjn6qBrC2ude6g14xf8ynU2JmoJ1LK1NEvEu+DweFLIMdWqiWQdmpucl5MjrD+Dee+9FpVbBxNWLqNbL0kgaGR1Ad18XTr51TJpV/f094p9JiXc8FhVAlN6uA/3DUi+dPnkGK8uruPf+u4QpTTYja+hSOS/3kQ8bawSCd9PT18TmIBwOCYDGICpK7vm+CGgSWGQDmmeASxcvrq+zDCDtRrw7galrVyWUs1otoF6ryBrgd3swMjgktX8uU0A2VQAtb3gtAoX0cbXoGd2uiTerojHkzvY+phXRRq3HpZmvgWA0G8liDyCvpbXOGOZaowp5YsMWg/ssgVVqTfic0gqAzx4b0rQZ4fkkFonK3xmSxdqINROtfEoMh2IjWlRlBDDXFSaKiqtXr6G7i/tPC6vJjDRXtm7dikIxj3g8DFpF0wqhY7UkUCuVykowmap40G7qaDV0ZFIVPPLTp8Rbl4GhGwo2qlZoScA9lhkZ9Jkms5jKtkaLRIGqBFZxDollga4jV8yJtzqZqwTXaQuR6I5jfn4W2Ryt4fqwsDiLaJTWJX5RMnH+cp/n+JGxyrMNgWY2l5aXZ8RD2qsHQPKO2+lDtVDHS08+vw7Grso8u/HGG+UaG4A355A9T+w/U6mU2Gn85z/9r+I9LMBqw0Qv1YM+N06fOoWbb7kZ4XAUNdPOpqAt0JbRUVy4cA6rywtSV/s9dpgWWcWbwOovBE7YvOjmCGyOwOYIbI7AX/2Xh61ctiisDiYvv/b6McwtzGNsfIswRkUexiAJ6eiaIvMg64mHFFv+4hTpF7/OTiGDbrih0yeHIMxaKoXFpRUB3giY8XDAoCqCTyKvZfo45dnCBqE3kCJBV5/4xIPCsuCBhIULC0bV4YKuuMWygD5XNNLnhkwz/OPHj9mBNpqKX/mVL8mhu2U2pOgn84XAr6NjCauRxTDZKx6vU1gckqVNxh3ZFhIw1IBb6YisMbs0C138Ru2Eb3Y9eRAhg5aHzXKjheVCGabbDW8kitvvvBP+SBAn3jqJ6blZ7L/pILZs24rJmWtSHHMc6Hdmg6FO+Z0EhTbkd2R98FBOoMBOorc9vjhGG3K/DbBVTOfps8qQFU1FsViS8SAbjN/Ln0+vrYkMyBv2QnE5xRvvyJE38MKzr6ErNIBOpQHNrCGktrBzOIrbD2yBq1NCfzSIBju7LQeaVYJKJdsLlmxOsrgEWG3Y4KoEZCtiB0AJpi6MVV1AhsG+fmEsVQtFmJUSvC6neIMW6ZOk8r7b4VoE1dX14Bce3HSnW+Sn+YqJhVQWHZcXkcFRkB+9XKoixzlESZfHIwcbFrAEChnQwGKPAEuNgQZOpzBWOS9Z+BJMI2M10dsj8nceNnk/yYgjE4gAEAFvv7DPyLCoo8wwnWZH2B+GyyOM6SuXJ/HKkVfRaLQlUIAjQu9VMlsLpRIUp4I6rQW8HklVp9k+WasE0vbv3Y2DN+7F8tICKlWOqy5gEbvvIZ8Hft5PMrSrNQmTIrNA9TklIEGtt0GDBbLvXG4DS5kU8g4Te287hFBvNxoEMDijzQ6GBwahE/BvtgTkLdI6IZ3GaN+QMM3KpRKW5hexvLgkDYNsKi2MSTYO+LxwXsajUUSiYfT28OClys8TGCMYurKWgdsfhdsXFFYgwWc+F2SW8VmXdGk+9+vMZAYZrawt4+777sbhO26DbugoVRgIZOLtiYt48oVnkOjvQVeCKcQqiuUiJqYmUDMr2LZzG7p6uoSdnC/kUKmW5XDEIp/3jIU9Dx+5TA7RSJckIjMUguzUdDonYQ60KuBzzsO0ZOiQNamR8VKSwwWLeAIFkpktwTkMujJgVlNwavbcaNTaCIe7sWfvzZifT+Mzn/0yLl2exbPPHcHCwhKunj8nViFuRwvbBrswEPXCqzTg1zvw6vQnbcGjawh4PAKm9kSi6ImE4Xe7aPAGs14TOw+G4LTI8jHcoIhR8Qbw1sXLeO6VV9A3OooHP/lL63LchsxjAsJsHK0mU8La6yj0RDYFWK01OvATBKjVxPpBguN0QFcseHQFycUlNGpsdnVEqs37UijnJfyLB0KCZ6SzEsx3KSqya5n1cDiIlUrvAA/pfSA8YIRDODMxCVcgJNI8n8FgEj8qhYKEL73w3PNILi9jYGgY3T196Er04ujxN7GcyiJfqaLesqC53dAMNwrFKman5mFJkjnndUdYivSV7O/txs0HD2DL+Kiw+VaSK3KQZQDihuxZ9hy3IdYIlGw2KhWsLC4iubwEw9Bw153vRV9fjxyyVpOrAsSFAhGUClWRYHMuE6ji+sSNRHfSpobSf4eoD+hXx0lCD0vOfzYX6EVIYIqHTAIK27eOw3CTpeRCLpPCpQvnMDlxCVS2hwJ+xKNs9NVRrZVRM8kwzuPI0dfRcqiIdnULkMcUbLNmYnRoGJVCEe1qDVcvXEBvOILPfuLjuGHXDqzMz0uwldowUSsxTbomjasrExPQHCrGh0YR8QbhaHBuc63WcHFmFomxLRjcswdGNAZLN6QZQW/vRx99BICJoZFeaUIpmo7+gRFhxL366mt4/pnncOXCBXQadfidOv70D76OqKHDqhRgVfNwVPMIu3V4NaBeLQuz2qItC/1pOyq6+oaxmsnj6LHjMtd37tyFaDggIGzQ5xYPYjYAGBDD+8BmCGsGBu/MTF2E1TaxfcdWkRczCFNI8w564rqlAVbn3k8mWos+yk0U8jk063UBM9k8I/ChuT1osUHK1bsFhB0GtDZvtQPVVhOZdgMVNrr6EtDjUZRbLQkCJPudax3ZyrlKE2s5WnIwZIvAZANNs4FYJISD+3fg8cefACXhtl8j5bkVVGslCREcGuoXhlpXvIedSbgML+LRbjzx5At4+plXsJykbUFQQHeue1Jr6dzzycqqS122YRNkg6JcPxrCnLvhhn3Yu/cGAVYJqlIZIRYZ7/BQ3WjWbjDD1tbWBFyy/cbtRHrWdBvSXLl+g7+bti+WPJdk3pKxyrrFNnWwvVn5//Zrs/24F+Zfezewuv0+GS/KsRmQd/nKCzJOZIf++q//OijXJ+OTwOSGnH7b1rtkjyVYe/7tJ94FrMbj28SWYGry5X/zOonu/QKOExzmPpPNzuKWQzvw05/+9F2BUxwfvibWDf8SY/Wdpwc2QKplMictAYf/6Z+fkKbI5IXT8r7J6tvwcP2l/+kLUkexVuH3k13MMed94HhzbyLgnk5nceXKVcklCEei0uChwofJ9mtrtqQ/Hosg6PfDYuie4RN2qdXWsDi/jIXFFan9aI2QK2akSely6xgc7IPXb2BuYQYryQWEIwH09MbFD5vBkInuhNT6szNUfowjly1g8uqkjNc9996Nn/3sMVkLI1GyVV0S1haLhKVOJWB87NgbAqwODQ1gZmYau3YR9C7KfWTNagP5ZFyb8u9cRzm3WCsYXo8AvfQUzmUzMNhIoJcp7W9i9Kk2RZZ/7eo1seMIBkPC/o11xVCpspaowO3R4PFxL1ckwI6/hx/8Uxr3TqfcU85Vnm/EW/sdwCq/ThUIA6xsawyGtGrQaLbSsqShyPEhMOvzeuRZjIQiUusRVGXjgkolPnMkVbCxTGBT/KUJQvN5Fi/1FpyaD80GrWO4zjmEZU7QkntCrV6UEC42NwmOMtwqFOyBzxNDrWohm6lidbmA5549KnuPzxeUswXB5kAgKAAiZe8C8jIUUGWNSo92RQDxjRqHzFSyTelvO75tHFPTk5hfmJPX2dvbjeHhIQFKGUaVTC7BH7BB0JWVJWEn7969W8ZW6m5NE/UFwWFFaYm10raRHTDrrKd0xKMJrMyu4PSJtzC3HgzH+U/wlB8DA8PyLIjVCfMCTILmHtx+x934+Kc+j2q5gFa9BqtZRyISFnUQbTkO3nQA/mBQmrtkkXPV2bZ1HOfOnhZgNez3wO9lQFkb6ewmsLqJfGyOwOYIbI7A5gj8gkbgm3/2PUtVbDbF2+cv4cKlS8Iu2btvL26++WYb9JQIZNHGSPEknUkCUlWye8RKT4offo1MN0lbp7+qZaFYqmCGMqK5eczNz68XJC5JtaUUmyAiO9fckFnkMq335lsO4YMf/AAuXbokBQqLfbIK+TqdqgdBXwRXJq6IdxN/58TVKwKsMjmZHlGUXTH5m8AQfSJdDMUg45DsQQK7DARq1G22q8jpdbTJ9FB1YRd2ahXorTq0Rg2V9DK8qgU/U8I7bbgNp83g6NBjKCiBMslSGWVNgzcew8c//zmcOX0K9N3qGRjAbe9l8nkIZy+cl4AXDhRlXobHbYdFkOHB0AnKhIStxvEwhUnLA65tRM/ApZ8Dq7YFgP1vttcTCy8e9Jrwki24zgbgPSVbhtJiT9AD3cOkbwsnT76Nv//W99EV6oezo0Kt19Af9mDf1h7sHonCr5oIenR0ag206xYK2SqyqbwU+wwqoC8jrQAIrJKxyoKYwKqEUOlkDTHwRYfbSRDHDZOsTDKSO23xluR9rpCZoTokzIgMFErHWCCT58KDND2naJZVbVqotB3Q/RGYLg+mCcAw4MHtlbT2WqslAWS0I2jUyQS2izsWrWRWsDiu0Xe1WEQwFEIi0YWV5WUpwhjOxEKU81A845oMOFoSoJZhEAx+okcBw2oIdlXLJmos7BUds7OLOHnylJA16LnKAAUyj3iwLZUr8nrMThPRWEQSrukJ1SGDVtdx/wfvQSIWwRLZmPRE9LhhMRTMasHQFHgYXqUoID+LQD8PU8VmTdjYbktBdyiKvu5uBonj3MRlKNEA9r33VnQMJ1KFvMjT4oEwgl4m1TtgtpqwKPdSNWlWRP0RYXYyCI7ejqm1NbQaJjKrKWEQVSsVrCWT8jVaALAZwWKZDQkyahjMQ/sGxpYUyqYcIMl2JPDRJoMP9KxlUe2Qe0PLh3KlhKmZKZExfuiB+3Hfh+6FN+QVewkmrp+fuIhHn3wcqqHBcNMSgvJyILmWRKVewo5dOxBPxIQZxrWHbB9K2Hlv89msWD3wdRNA7+vtRyZVkPtE1k2xUBFglQxDp+5GItGLcCiKSqWG5eVlaUDw/hHc55rARgHZ3lzbenujCAcIALQFkCdjz3AG0dM7hkTPKD76sQeRzTXw6CPP4aknnsHS3JysFQPxAA5sG8JA2A1nuwgDJpN8BGQP+rzoikTQE42KtD7i8QjrlIEMZChTHU/WaZNzF0Ch1ULVUnBpZhYT8wvYfeBG9A8MIrOWEW9DAp9k4NESJLWWFnCJIVcVs41SrSnAarFSE2k91QWNWgn0dA3Qa7LTQpPM2I5D7p1uuASMrDVrcnji4VDuN9f6joVoICRrazyeEMCEXsgtMpF8XgTjMcT7B/CPZNXqTgGNBnp60E3JntuD5fkFXHr7gnjiktlMGxin24d0roBKs4VizUS11Rb7A93txsJyCpmVNCyynju29FvXHGJX4fe48KEPfgA33rgPbh7uDaccICvVGvLlkqgkCmWCypQFEuhxSIJwtVhEIZ8VYGvfDXuQSMRFzjh9bRbpVMZmczroxUyLFqaat4RJTztYHvhpDWErBn4ulWbDIRaLC5Nvbm5ODrRka+3auQMD/b2yJrndujBlL148h3yO1houG4xQLfGdpmcwpfKhSAyXJq9hen5eEuEJDJCFybXIQ+9X2pKUyrh87rzMny999rM4fMvNmLx8GS7FIV9bmp+XQy/3uVIxD6dDwUB3D7qCEQQ8Pgm0KVXrSFcq8MQSMKJxOLw+uENRjIzvQCqVwQ8efhj9Q33YvmNcJK18KOi36NINvPzSy3jy8Sdw8ewZKM0GDuzajt/40hfgtpqwSllhreqtiuybbFCScSbhlIomTFxLM+Dyh3H8zdOYmpmDzx/Atm1bMdDXgxathJS22GQQWOWuwr2O4DWBb7KpGPxlmmXs3LlDWEqE88jMoreqotDaRRegRvheZgOdZksC+Giz0h2PyVxiA4Ps/gYbcNxPOwqCYEOLwKCCcquNLAFMv4Hg8ACqTk0sOYKRuIwFk9gbDIdxMN/RQipvolwx4Xfb4WXcg7qjIfzzY/8MApa0KYnHYpiYvIhcISMAK+eTx00/dK/YywwMjmBkaAwn3zyH114/i+RaWQIgCapyvnGeE9Sn1zDXQNvaxmaV2n7gtsc6r0cWGMFqWp+IlZKkfq+DnuuWGWKbsR5cxWuQIbYR3sM/N9iqBFb5yeuTAc30cYIfNYKwZk2CYTimtCPh/iEWImy2rzNeuZ4tLR6/Dqw+9MVfQ+/AzVIrct3j92UyM+jv9wqQytdOoIbqkomJCXzmM5/B4mIJie7tNtPM4cDb5x+/DmL+4z8+j0CgT5oqxcI8Bgb+9etMT2cQCg/Lz1LNwfWeAOW1qdfw7//9/4I/+IM/kHEg05JgKEkCX/3qV3Hi1FlMXDz/Lu/Zd5bkG/YAG8DqPz/1PBxOD0rZZRzav+86aPuVr/4mPvbvPi3zj3uXzXj1Si3I/xcbh3U1xczMLGZmZ+HzEsjyyPynpJxs0XIpD7NWFYCW40cwn8AjOmzUK1heSmIlmZL6pqcnIb7k9M7s6o5gdMuQqKLOnz8rTESyI3fuHhewlH6vJE2QgTsyvEXWw6WlJK5enRSA8c4778CPfvRD3LBvDyIRAnm22oa1CfdMNjpZ+4YjYfT394nFAhvVNvCmyDmDf+czxjnMuWrnArgFOK41ahKaxOYB97RQICje5k2zDScbM5U6IuEYZqZmxOaIvqEM1hwZGUAun0GjVRF/UsOjy9fYjuPvI4C60Szgs8nmA0kitEKiHRSbkvw+ISoQeKUaRggKtCPooN2wuBxJjUfLI9aKrNfZsOMzSC9ll0E//5qci2y7mI7sQ6zLnWza6mR421YeGQYqEUivWRJERbY6gy/p0837m8kyW6IJv4+qGc4PFcVCFYYrDLOmYObaCq5NLqFYaCCdroiNCGt/fjAUirVuOp2Rupr7OmspzcnmjlP2ShJLuCbwntDageBpcnVVbJemrl3D8sqSAOY8Y7EZxffG8NCrk1cQi0Wljr42NYnnn3ka4zu2CzGH72ejWU3LiUjEh1RqDbcevE2crmifQkb+Iz/6CS6/fRHf+MY38Du/8zvyvNFCgc/+7/7u7+Kmg7fhP/6Hb8h7JoFGYeBqLCYEg1o5L1kDVtNEVzgIr9vAlYnLuPHgAXh9fslT2CDL7NixHWdOn8Tq0oJYHvnc9IKlRVhuk7H6C8ITNi+7OQKbI/B/s/feQZKm93nY83XOuXt6ctjZ2Z3Nu7d7uIR0d8ARIGhEAiBEQxaNIi3ALtGiSyqZoQxLhFUiqXKZlA2KFEmAIEgaIEgABHC4gMPd4fLd3t3mnZ3dyalzzt2f63m+afCKtkuyq/CXZra2ZkN3T/f7vd/7/t7n94SDEfjPfgR+4zd+z0wk0iokn/vRi7hzZwXjk+N4+L0PS5pjJaMTQJOi5S2FJakILE6ZHN2XTJMHIBYqVofY8p4jmyRfKCNXKIoZxtcgq4+AxvoGZZ49HUIpFSLr8vSZU/jwRz+EBx98AC+99AZ2d3dRrVUEWLG4IdzEsIeN9XXJhShtvvj6RVy9cllgyyc+8UmMj09YAMnQ5dEk08kCItm5lcE7gysU5jCQdM6g7JMsl34PPgbL9DuoZbbhQxde+szZAVphEoAioOBmMqhhR3NgokTgw+HAOx55L0KJOH7w1A/02hfuvReLx49L/r+6taHwL4LNTKd3k5XFw2KvryLNSix1aTybDTKOLCsAvmcdLPfN9VncsniXhEyeUVYxxrAUfpd3lMst+SQZiZQHB8IBuPxOGPR5srtw/dod/N7/+gfwOiLw21xw93o4OjWCM0fGMBqxIeqFgrucAwPdponcXhmFXAnxREogoNdNCRUPUl0BrArW4HgKWbXrwEnPvImxMYE+lVwGETICOVc6LRXghoOMUnpEQsAbD335YkGG9k6XB4cOHYHN5UG9a6JjOGF6g2g5vVjJFwWuFumL6/HBEwzoc/E9kCHLgpnsQ15jMoTYJGDQGYv39MiIisKrlJ/Ja6otb6xIJGJdCzLU2l09vlqpodvuqVAkK4qy+EadHsMVdFo9bG3u4CZlrD0eSAPyFJUUk+wpgTEmukYXYxNpCxjqduSPSFuEn//UJwS2bm+vo9dtazwZ7EOwyGKsuuCk33CzjQ4N/dtNNNEVi8LZM5EMRiTXq7dbeOPmNUydPoFzD78L1X4H61ubYnJOpkYlb2XDgB5jNnoDe7yoEPTtGAj6QpJ0897l4Y7gBxnevE8o57x18yZuKsXZlC0CAWf6E/IgwflI9iODe7o9myS4vCc4R3lAIghE1gYP47y2lNXTD3k3uyNGx9sffDseed97EAj5kcnvyeP05u1b+Pb3v4dq0wqr8ng9SvHmYYuxRgsM1fBZQB8Z7GtrlBhO6iBTyGZlQcIGEO95MnhcDpdAl0K+JMYNQ1d4KCLjhCBGOj0mr62lpWVdd15HysF5aOeBnwcgHijOnlmE29MEBi3UanXUqx3A8CAUGsX9DzyM++57JwybH9/4+nfxxX/3+/IStnUaODE7jnuOzWIy5oGzW4atVUazVsDk+BiS8RjikTAiPj+8dgecZOQNTK09Wkv3vTU7JtCx29FiqrFpYLNQRL3fx/Fzd+Hm0i0Uc0UkojGrWcTDo8uJ3d0MItE4eoYTpVpLYUirGztyQ37Xu96txk4+s4tOvQKz18Le+qqaSQGXV75ybq4fPgKrbbHjyAKlzJFgKv2pQ74gUsmUmmG0FqiQZdrvq2kTSSTQMmz4i7/9DlJT0zh79hzi4aD2hrmJKTzzxA8VQMJrQ+83gvx31jZw6OgissUy9uibzPXQsOmeXt3MoFsj2FyX16abAXdMW2cyfL+Dn/3Ih3Hh/DkMBlQ70KPZAx/Tj11OdAcDVBsNlKpVAaxcGxq1GnKZXQQCPpw+fVLBHGzy5ATMN2U1Q+YgFOvG+5lEXbLy2Pghi4rrMPcMsvWt0sFiAtlx7OiiAAQ2DwUmBAM4ffoU4rGommXc51575SUs3bomFk88FtPPLhZyYqARIyM7eGpmFrdWVpVmv5PJodVleItLh2W74dA1aFZquH7pEhLhMP7hJz+Fn3r4IVy/fEnsci6kpWIBe7s7Yububq4LOE/H4no8Gcd9NindHvTtDtmsRNLjCl40PH50DTtur6zj0SeewLm33Y1jJ4/L75cAHcNsnDYHHnv0UXz7m3+DG5cuIeR24kOPPIz3vesBeAZt9CsFuPoNBOw9WRM4Bx01Xtlu6dNQg76jDq+UCN/49ncUOjU5NSW7gbF0EnQldYCAah92ScX/LmlkYBpqMuWLWUnpU2nWJ3aBz2R70VKAoColtWzs7Oxsyz7B5/EIhOI6nGKIFQGNVlMFzYDBKzY7jL4BT88GGtsy+KVt2FBAH02/G8GpCdRgomMnSy8pdQJZm/Tzozs7M6g39xpq3s6ORxD008sQmlPf/JtvielPsPC+e+9BoZRTw69YyqHdbshPkmnf3Ahpn0I7ppdeeh03b26h3WGz0W/NN5ja16RmEau9KcCeAA6BVwXXKMDKCgm6cOGCrABoVUE7JX5W7rFco4e/rWatxWK1QBErvIpfquXY/KYKZd93lfc8WbpsRBGkstj1TdkstQi+1qq6x8h65Fo6BGetBvsOivnbUrIkUsfg8cb0mRQox/dkAKXyJrKZm/jpn/5pHD58WAAdmauJ5GHEYjMC44ZffByZph4P2Zan4XIyrJON5j7K5Q1kMjf+b68Tjc0hFJrQWA1rKrFrBVY3sL11BY1GAZ/+9KcFLA5/fjSRxuLp89jdWMGdpav/j2eGYDiqYKIcrR4iccwfO6vmMl1y1pevYmd1Xc975Gc/CPrd85qxRiVAzb2G+y4JBFygyaZknUdgjMzDzB7ZfDaEw1Hd3zQ5iYTptVlX8491AZ8f8AZEEmg1elijEmV7R1Y8rCm5z8LWRyIVQSzJ8KU+Mpk9eWbOHZrCSDqGSqWA5dvLakZeuHAO4+OTcDooxWaA4K7mPFmnq6srOH36hJQCbBDwe1cKq5Z+Fj8Ha3qeH3gWYG3PtZHNAfoMk6XK+cbvU1NTmidjY+OqE8iqrTWrGEklEQ6F+dJoN7s0m0bAG9T+TXZmo9ZAIZ9XXREMBwQOEsxjwGC/zxqddSkDVe1WWNNbmga89rLykg82G+uWamxof8H7wMcQ0n0FFec7QUFiG9BNAAAgAElEQVSXjTZQQang+Jqsw6mQsxoUvGfogUyg3rTUaTYDlXoN9Qa9TFkaWzZTbLLt7m4IWLZTgeeLwmH3otPmfWiqgULfbbuD9lSW/QfXf4ZcGfBjd6uM1y/ewPKtLRimF/0+G0mmmjTyWHY6EY6Q8cy9xW+RYkiAYbgc1VFeD7K5XdWVXEePH1/E3Nwsbq/cwW42K/YorRVGR9NqPFJxwfMcWcS7e9v6N77mVQa4MZQsFEQ6ndZcVsaAy4Xbt28pwIrPW5imPzFrQx/scOE3//nn8bnPfQ70NiaL++LFi7jnnnvwoQ99CL/6q7+KL3zhC/iDP/hLsVt5RqQFTDgWkX0B7WJMWhV0O0hGw7KLIdh75txZAatUKgyB1ePHj+Liq69gd2MVyRjrF6eyNVh3HFgB/GcPfRwMwMEIHIzAwQj8ZEbgX/3mH5j0jKSR+IsvvoJatY6z507jvT/1XhVwQ0DPYkWwMBe6KrBVQIqXMpquZLIsVshYsOQzTNOmo6YdrRYTJ1m4kA7CzmVHIOP2zjZKxbwYGGQG8DXPnD2Dj33sw7jn3gsoFOjnWBKbp1atoVysiH1G9iq9eQjeEVhZurWEy5ff1Hv76Ec+ovAWFuuyFtBBwvpO9isLIhVT9F5qd8WcogOfWHb1Bmy9DsIuB8x6BTUWEUEPfDZTQKND8raB5avndLEFDMZHNMgujMdw6u7zWLq9jDurKzi0sID7H3i7gg1KlYr+vVqvq/CioT7l+2Kc7B+GLKN8K1G3UbckWQRYhob7LAbJGOHhgo9Vx52ArFiuNhWvLB4JbPMgTmYACyRK7SLRCLo2MkQJgrmxsrKNr375a9heLWIkFIHfMHD68BTOH59BPDCAz9EWk83Ow2rLRK3SQbPegdcfUiK33ca5sH/4tbNgsw5tBDMIsBWKJXXJF+YPgQSvfqsuYNWNAXr7nlkElwnMkA1FCRV9VinnvbOyqoPt/MJRCn9h9wThDEawW23CEU5iu9HE7b0stspVmB4vYukR1HhoBgMAGpqD/LyhYEhzk4U3gUN+xeMJea6SBSM/vAFk6s9kUzLaBFjbGY5UQz6bV2gOx5z/5veSNeCULUCr2UFmN4v1tU19XsreCajyYMtDGyd5d9BDz+gjNRIXW5fMU0q9Qx4PPvbRD6JYyKJUyKFHZrQN8LjsiEfDGImEFF5lUg7V6sCuMR2gbrYEkgbsLkR9AbEscuUS7uxt49S778fsuTOoDrrIFvJiWkT9IfQbHcnciNqYlMWZwOrGFp5+8jmMJNI61EQjEd3P9f1DMQ8Y/Du9V9fX1tBuNiXl5t8JrEbCETF6LUYYmxOU6FotDFpFUJpHwJbhFwroEIPYjlqjivXNNYGj973zPjz08IOwOw3dK1u7W7i9topnnn8eO9mM2NzJVFKsF/qrEnyYmplEf9+XsljM69CbSiXlx0wG8tbWhuXFFvArFIiA1qmTJ7WercmDFQgGo2qiUE4aCfMgWcft5TtKtWcTw2oIkaHf0XyZmBjDseOHAHsFdhvZ4zyAUYrrgs8Xx+LiOczOHEM0Mopnn3kRf/jFP0SDDPF+B3cfO4TzCxMYDTngaJVg75QRC3oxvzAvIJQro9uwC0hCuw0vWeYNMqy1ygpQE8OYjHaPB4bPj3yjhUKjgWg6rYPzoDOQRQOfkcvmtBYyKMfrC8Lu9sN0uHF16Q4ef+oZpNLj+G/+8T+Wk9/q7Vvy/2tWi+jUyrIh8DF0rM+wKrvkmO6AV/cR5Ytk71D2yCaQbWAgHkvo3iWw1CF73G6XJYcvEkal08XTr13EzNGjOHH8BJw2G4rZLKbHJvHY3z6q9GgC7y0yJnNF7GaymD92AvlKBflqDU2u0fxEDieu3VhRgBuB1W67JY9UN1E6eiOihw//zAdw9vQJtBkC1+siFA4iGAnDT+uTUAgOHp67lGOWLOZQp4tKpYRwNISZ2SlcvvyG9pbVtTWMjIwinZ4QuMpmINURBFkZckbwgnJMw867vY9moy6GHn34hqDTWDot1mqlUtZaHI/HceL4Mc1HSpTpR3fxtVewtbkqxhDTnwl43bl9G8eOHoHP7xcIEonFcHtlDTtsFtQbqNNbfD/pmU0fOp2Tgbm5toZ0PImPf/gjePAd78Sbr72Gudk5uHw+2RQQdKkRYN3aQIMy+HpNoWm9Vkv3NO0RTJsd0ZExRJIjCMSScPgC2CtW8NzLr2CvUMKZu+/G5Ny81jiGQGke2Oz48h/9Mb7/3b9FZmsDYY8Lv/LZX8LcaArOXhNmvQQ3rXMcA9i6TRg9SmZpCWKxVblreENR3Fhew19/+7uYmJ7F/KF5C6Awe5hIk91Mr2viNT2LBck9RDUFYNAXnQoAuwGP1yc2Mpnnd1Y3UKs3ZUPCesZus4sZHaRVjM8rtqptMEAkEIDTZqDTbkqKnauWYTidGB8Zh9Fk0CCZ8k7UCQbSGiYcgHc0hVKvC4c/qHHgZsf1j35+TEWp9btY22RIl4mF6ajY7/Rsv3NnDd///vcxPT2Dd73z3bj7nvNiBWo/Mgh4NuXJSLZ9rdbSOGcyeTz3o9fw3I9ex+4eLQOiKJeLAjLYAGQto2DLbkcg1rAGsGTLVqOY8v9HHnkEoVDEGjdZWVh79PDrreDq0EuV34f1xtCqiI//O1arKRsEMj1Zg1CuwfuOoDUbzrwvqqWS1ntaL/DekM92x7IU4JrGf6PHvqVqspi2DLoapn+zAdFpV9DpNOCQdVRQ1/StlgcWGGrZIw3/XV7TshWwfOrJQm23KvInNwyCPX6F+5DBzOWF+ydrKjZN+Jn1Ppge366i3sxhMGjB5fUiHh+RAoUAFcef40IWqNj8vZ4aiNwzCZyx5qLVCtdg7oVU+Lj8bBPUtX7Spon3Pt+bljiypVt1rUusQVRr7ANTtBQpl6qYmppGJpMTmB+NxtQAFBhrYwBrG8GAT8AqG08E/fI5jjt0T7DeJphGAI1WAPSIdvsd8Ae88pPntWMYH4HVSCSArZ01LC8vaQ+8//579XyPJ4hWg+tXRYAplUBsBBF0a3caqFSK+t5tN5DPZ9XMJnsxwsZhJKJ6jGAtrRToc0+iBNdINkG5TjIRnnNYY+VyyHc+W9zD2OgYIkGGRBlo1ttA34ZoKEYuuJRc3IsKhbzGLxqngmQEuUIGfZMKKMuiQrL7/TnC62atIZSkW4xyKpbEXN73lOccGs53BlqxVh96F1O9QGBVzOGu1czg87huWQ11KkY8am4KtGfgHBuizYasocga53vh+Lg9tO3KWUGHoO0A6zkfzAH3E54DbPJVJXlBvrdSAvK+88FpD2Hl9i5eeuESbi/vwOuOwjSpWLMY2Ba465IiUE0SeS93LQKDx4V4PIap6QncWVnWWPPaiVwQi6JcKSObo9oiqvnI+ioU8muMCfbS1qHZqqkJxrmzvb2FEyeOq4EuGyV+ZjAcqipf1vRYAhOT45hOz6JSrsmW6sbrN/D4tx9VDf7kk0/is5/9rO4prgdf/OIXpZJkE+rTn/4lfOiDnxTRgmeEYDgkf202b3rthljy4yNJmP0e7qzewclTJ+QxyyagZeHTkUfsjauXsbO5hmQkBL+HXrpsapUOgNWfDJxw8KoHI3AwAgcjcDACv/07f2p2OwMZ69M3krLIu+8+jwtvO68OITfrIWtB4B8DQiS1tjyhuKGyyGBxxD/Tn/HHzAcG8FDGQ6tQMl/pS8YDgcNiZ/J5ZBBtbKztd7YrMju/55634fDCYR1OBdYyLESd7xpKBfq30jSfkrS83ksum8Ubb76uovbC3ef3wUcrbIHAowpohiP1yS+hQT/lvmR8Al63T0wTJ9kQDMnoduFFH51SHka9irjXiaDLBtugI/kJC6Y6g6YIJnj9aJpA02bAP5qCPxbB6vqaipoLb3sbTp05qwAVsgTfvHwJXQaQeLzw+rySBslmgSxBh9Xl5uekN1m9RqldQ75yLLaH7AoyLFk0cdyHhvF8DhmSVio1TehdFtBaqWFnewcjqQRcLCiMLiPvYdhc2Nsr4QePPYtnHn8RI+E4Ii4nTh6ewpmjkwh7Ohi0S/C67DC7Aww6tCsg/ONU0ijZVzajZzFVmVTMICseguUHQWP8vuRr5WIJi0eOIEjJa8gHr82gQ5UAW5N+WpK+ERg24PTQAsBEqWwVdiw3w9EEOn0D3mAUzlAMq9kSAiMT2Gu2sVNvYqdaR8fhQCSVFEhPohnnIK85QQv6NvFLKfbEYnpknxJ0dlgp914rRIHAH+eGxRS0bCGa9aZA1VKxLJYiD4ZMeHY5PBpnWgOQCUnWqtgvNqc8gHlYI1uYXx3KWF02HUIo/3bQ69flwvhICu94+33YXFsRK4EyOjLhGI4UDvjgp1SMLLhuDx7DgI/X0wY0CKz2exjl9fIGxBjdzmaRbzdw/qcehGckgdqgh0afIVsOOPomuvW27AB4EBzYgFq7hdffvIp//3/8sdJ1CcRIwgygUi7pMMxxEIjWJ4DUQL/blZybthxkeJB5QnCVTQ36zbJxQnYNfyaB/WgkKgCGLHKCnmRPEHgvlgq4ev2qPLw+8KEP4Pip4/JKXVpewm52D3v5PF54+VWsbm5gJD0q0JfzgvLuja0NxFNx/ZlsL64hhUJOa8OFC3dha3MDt27d1D0TDYdQLGYRjQbEZuRhd3VlTd5zwUAEyVQafjJ7HE7kcwWs3FnTvFMgC40vYdNhWQE046Nwew1EEg44nJblhscdhMPuh90WQL/vgtcTx2hqGhurO3jie4+jXanAO+ji4XvO4uRMCikf4DMb8JotzEwwdTktALTTbII/zUOmWbsNv9eLeqkCB2yShJMZRhit2GzA8PrgCkUEWu6VSgqho/TZ7BtqIBCY4QGEcyKRTGp9cvvDCETiePPaLfzlN76F+SOL+MxnPiOLltXlW9hcXUa7XkEi5Ec8FECA82xgMdp8Ib9CRFKjI5o7PFDzfi4VS6iVa/LIZup6mIEd0Ri84RA89HK007rAwFo+h4m5Q5iYmITZ66GYzSPk8ePpJ3+oEDwyfkrFqiTF9KwMx5MoNxooNy32KwG/zsDA5etLMFtdGAzu4YGRDKlqBSEyTY0B3vXAvVg4NAP0yeZ2IhaPweFxwU55aDiCcDwu0IxrytbenpQClGMSWPWHfHj5lRfVwLp05Yrkt9PTh6zQtR4P3h7tDwIxKPlk8IWN6wRBoZaAXjatGFYkn8BO12pSgFYvPjGAji0e1Z7U6TSxurai5l8uy/dBuwuPgL3VlVWcPHFSbB76kVM+qiYkV1x6/w1MAVE6vLe7srugJLaYy2MknsAjD78H506dwc1r1zE1PQOD8vbBQCxRL1UE9RpalTK21+6gkNkV4Nrv0oexJ2uMRCoNp8cHty8IfySGUqOJJ5/9EUKJESycPINoagz0QeA8Y/iJy2bH//Zv/y0e/953US8VNH9++19+Xiztfr0EW6sGL3rwO9iMbMMg+1zetB7U6dfZ7SOeGsMbV27gmedfxuz8YcxMz+rAnN/bxuLCDJJh/hxKb1v7157NG7IlTVlEMOSsIRY+QQofavUGvvfo4yiWKgiFY2L28V5OxuIKXfO63VIKuOjhSLYax6XbFkB5Z2NVoVqnT5xCr2qBU50+UOp0UWfoWCIGeyyKAv2x40mxDKVs2AdWHT63Gh5bmar8iidTQTUOKOG/cvkqnnjiB7j//vvx0MPvxcTkqNhqpXIJXj+Be4v2bEgVRBDFJVbgE48/i6/+2Tdx7doqRkbG5XdIwJFetwQtCchyL+BvroWsu9TM6/Lf+gJUP/7xj6veUnaU3QqJJLA6ZKfy53IvtMAQ69/5xX1yyOjj/3NP5f8NWXncjLjnCZjV6/U1n2jZQM9Vgqzcfxk6ZAG1A81frk20DSGAQrkuGxYEo9gkF+jaYmigZd/w1tCsYaiWxmk/pOut34fAKv1a+X6Gsm+OiX42/ar3raYsxZI1RgKrVBfSy9EiCfDzcnHqDch6a2mc+TpkFrJG4/jTi5KNy0AwIAUW1RNs+hNMFWjMRPJ+Tw1G2j94fHbUOkXVfPJuD/jFGuS1Z0OPDc1m09pXWVsSuGfjb3NjE+VKBcl4ct9/lKFzATXbuR7n8xmNMe1w+NkZcMXwxtvLKwKRKQsn6zYcDaPRqst/1O4yYXOaCIUDkpeTMZ0vZDE2nkIiGUWhsIut7Q2BrouLi1hZWYPXG4TXTe/WrsgPXDMIxFFSzlqQfsEMmTIHXRQKWf1MslqHtRZr0stXLuMkm5yq2XNiXLMmI7h6/Phxaw7t2130+gTg62KROgw3Aj6yVh0w+3ZEgjGBc9yrm7U6stk9dPotJFMxram5wh4GBsFpXte+vNu5dg8B02GOgVRgbF7vB7M590NNh0Cq5gMMfQY+l/OI89RmErS01GB8rrxYHU6BpjxDsOFMqyJeR84l3t2NNm1emsqQUPNAGQoE/5rKqOi02FRwCFglO5g1qCzKDALAffQGbTUL2NRn7eGyR7C+lsPFV69j6eYWzL5LzQeujXx9kSsItNMPmmsl96pux7ID83mRSMZk75LJ7uH27SWUygXVl/Tr5+e1O1yYm5vTHCYQS1sy+qpOz0zh6tUrqNUq8Pk9FkDsdmF6msB/RucRPp/1Fskw9XoVHr9L4Ob06KyICCSkLL+5jMuvvKG6nM2f1994A7/2+S/g1/7ZP8Ujj7wXX/3qV1XXffRjP49/8KlfwPbWttYw3m+8rvVaGe1mDYNuB7MTY2jUK9jc2sLxkydEWGHgJa8vm1Gj6TR2tzaQ3d5ELOSXIszptOnxB4zVA+zjYAQORuBgBA5G4CcyAr/5hT80KXP59re/jZ3tDBLJBE6cOIb5hTnJOJh0zEKLNYGKbAI3KhysopRFhyRdKrTpPdYW64lVhWEneGmgycRbyWqsYopFD7uylLLx0Ew5GYseFtcsANjx5ubK7/H9tE36UFHCSdCHB1kWl5RcsgiiJIhWBrFoBEePLyKXyer/mVBJGQ6BDAJ4LDQsaRBBVzt8PETRVN0cwMfAHaqMmg0MalXYm3UEHQY8Zgd+hwGXMUC/21LSfL3Tgy8Ukbca/dk6Thu6bgfGZqcFTJMxMr+wgLGJSRXH65tb2N7d0cGeBTrHh1YA/IwEd+QpKSYEQaoOquWc2HeSfXEcxWIbAocWU4NFnMaffnEs5nt9SUmHknayN3e2dzE6kkK5VkY4EYKNVgCGHY1GH9cu3cLX/+xbQKuPRMCHozOjmEoHYbazaNdykqfzdD/oOmAOmLjslsyWjBuf1wUvwUAbr38XA7MrxlU4GpF5/NVr1xSEdGzhiNhli7PT8BgDyUaDbif6fL9dMjx5qDRUjJL0yOKzqWAMQ2wVk8yhjolyZ4Cu0wd7OI71chWlAZBvd9C22RGIRgWwe/0MK7CYNGJORsLWgcrJA4lP4CuBjGAgKCCVh9tUMqlDrRgzsLx+/b4AtrZ2xPywALaBwgrIQiJYXS6WFYBUKVewvrahAy2LfX4eHuZ56OQ1IQPXGyTDAOgrRM2Uv9/ZEydw9Mg8lm/dQLlEdkAIsRjDr/rwuZyo5fPw2+0IezzwM+G8Te++Kmw+O6KRMCYTafgVaFPBZjaLlsPAXY88hI7XiWyzjpY+vweugaHwsUGXvqc92NwMjunhhRdfwZOPPaMgATfl3/sMch4WHA4D0XBEv60wqIaCmAiQf/lPviTwKBwMyMPVQ9anQNTwjxOjaRPA5zKo4crVy/Lh4qGejZRCqYDrN6/jofc8hM/80i+qmL+2dF3AaqVagdPjwdPPvoC1rS0lIkdjMXJOdO+urK3AH/Qr6Iy+hDwY8mDk8tjFimYRv7a6It8wMnhMs4No1IdIxC9me6VaE2DCcUkk6BlmMX821jflHVekXYafh9Gg5iQZZZSv8j7O5LZw/NwcTFtHhyuvm8ByCnbDh7WVDCqlDqLhNAZtYOM2A4RaGFRL+OQH3oOF0ShGA3aMRVwIOfpKs/UGvFZzh1wVG8FCAyZZVATOWswnJwPa8vistToCkOxkp9scaPCAR9amL4BcviiLAwLGBD05V0ORMBYXj2N9exsD2jM4PLh8cxlPPv0cJmfm8Pa3vwMetwuNShHVQh79dh1++sGmEhgJR+AjUOV1wx8KIhAOCeDloZC+pQI/mm2tV1cuX8deLo9Di4tIT80gNTGB5MQ49tj0ajTRc7swwnTtaEzAKhsV7VoLL/7oeTQqlPX3UK81mXiHZDqNQDiK3XwOmWJRDFM4HMiWamIhVgoFBckx6Mtu9pDb2cT85Bj6rRrmpyeQjkfhcdqRTiXEoqKNARX9DrdHoK1eq0BgNYNSrS4v2KmZKUzNTsAkkmyY+O6j31PiNfeDcJgp8iGYhkNWEWqEeWmv4pB1AG1C/F63vHB5rUgnZeI870cBraYpVtCpkycUvkMAgqzY119/DTdv3kChmLNk3QGfmpQEZAzTLn9oXkPumcdOnsDm7g6SqRH5B/IxBKIYYkPLC8pUc3sZ+NxenDt9DnMzM6gxgC0YlISd7sfkXrkHQNjtEFu1XsqjXMyh3WrA7HdRyuVQLhTVMCLbns9wen1omwMsra/LHmDx9AVEk+PodmnrY1P6eK/dxFe+9CV866+/gdzuNk4dOYx/+eu/ikYxg3puD0a7gYATCLopr29Jzu/3urSv1wiudbqIJUexsZPFzdtrOHz4CFKpERRyWQGrk+kEIj4XbP2Ogqz4Xrnnsxbp9Q0r1KzVRoXsXZcbYXqsGjZ89S++JgCP8mUvPWQrVUxPTIix76cvONUgbAPRFsikKQFhjz7y5bwYUVMTk+hU2nC4fOgObLKaaXo9sKcS6Af9KLW6iBIwIluTLEyygrlHOx3YrTRRKDcQCTiRCnvgdfvR7vYVJPf9Rx/HQw89jA9/6CNweQlGMVytKyalmnpk4w7os81GjWXx89WvfgNf+crfYHe3grmZBdxcui5gld72kq33rDAa1j78TpBD+w4tRWx2JJMpfPjDHxa7kGsN5zgBe9qqcH8cyv2HAKXlI2mBmpISOyg9Jgjh/DHgOgQhLWsMQ+ANWYNUG7HpIcTPpA+mXe+LNhdk3/P90BJKtgOS8nOf5bXsK2ywXmuoJmTTmGsMn8u/c75blgcdgTD8sgAyPp/BPxbga7EPLZ9WemYOG/xkmEqSLbB56Emvh1ke+fwc+/6y/DPrMn5mG71CTY5tXaGJBNIkmaYIm97rQe49TgSDPoGMvLet+os1hGUFxAYgCQlsMBpONshaiERCAhzpQUqQlW+En4/rCfc4/mzuaVazl83vjD4nvcDZTKENRsBPL3Onwv/YYNzb2ZYCgcxJNteorKFCg6A+gzYJqpLp1+mTvdqCP+RCIORFYh+I3NraRC6XQSwRQjodR98keaGoOUq26eXLV+WxOpIaVzgfG2GsdwjekS1NcJZFYr1ehtNBSyQrTJbXhKxFXkvW3MxAYKOb/6e9ddAXo5XX0k/GrZsKK/r41sXQdHsdKOYL6HdtSETT8HuicDn8SMRHEPRbyffZzB7WN1bQbFURiQUtW4IO109L9i4meKOmMK1h42B4zTmXBSLuW2Hw3MI1ZgjAyhaD88HF5gfBetpedDTOktsrJI7rNq0ApDlRSJ5Y3m632OEMDOUa0aU/9z67mrY6BNPJEjXNltZT+uF2FSjIeppzwAGfn1ZWPGfRQqOIYqmIUCCKWGwUg64bpWIHd5Z3cPXKCra2CggHU/Irl2rIwzOGQ/eXfq6IswaiMYZ8MTCtJfbpSDqBpaVrAiDpXc+GL9ePZGp0n5HOtYO2GkXk8hmdCbe2aS+xKaZwOBLCoblZ3Yecq/feew92dujPW1CTgGxhm8OQZdVILK3agd39p77zA+ysbgmMZahardnCf//P/gX+p//xn+PCXefw53/+5/oMn/rUf41PfOLT8ljlNstzFYH8WrUsxir3hbmpcTUm+FonzpxUs5zjzmtAm4uAz4dqMYdSdk+qnHDAg3g0gqXbtw6A1Z8ImnDwogcjcDACByNwMAL4rd/+stlp9/GlL30JuWwBkWgUhw/PYX5+ViAGCz4We1YxZTE/uWGzcGXB+1YPLm6I3FSXlpZUtBLEoIdaudIUc22Y9KgwLBbhLif8AUpzXZLlEKy1ChmLwUAvPsubyZQ0hXIlFgUsTikVYsHJDilBM26uyXgCo+NjaNTqyOXzWN/cEHuS4EqUEpipKR2iKFUnKGGCJvQDhPwB+BmYQnZQqYTa3i7c/TaibgdCThvs9PTpEejk4QTypuvaHciUK/BFo0hOT6KJHkanxzE1NaONnQdipmrv7WWxdPuOik2yUUYoGWUKbLuj90UxHAFkS3LUlVdVpZzT+Ax0ICCj0jpM8FDA4kd2AiqgaLPQEvDBIpD/xm45DywEBSqlqsC49a1VTM5OKJ3drpAlPyqFBv70P/wlbl2+oVTy00fmMJUOoNvIoJTfhDnooUl/wyZ/JmVFQLVRE5uDQIbXw+J0Xz7vtCM1ksL45IR8WPO5PHKZDOLhEHKbGzh95DAmUnEkg1706lVkd3YRC0Vkw8AKR0b/ZMIywMztkWy71e2DtWKx3kYLTsQmZrFRqmKjWkfPF0CVoLPHg0R6BEs3bmhuDtkqPMCMjY2pqLcsJihlKwk4FevK5RLDj75Q/LPSj3ko69GLK4CNrW1JlQk2kh1BNhmZZ2RwEFz1ujw6uJNtxmtEgJIXh3YSZBzwdSi/JEtIckmykgEcnp/FQ+96F/xeJ27fXlaRSKkVwUC7McB4Ool+s4nRaAxRMg/6AwVe8aAXIEhYLCDk9iloiAEz2XIZ8blpJI/Ow4iEkGnWUOu0BW5GyEJjWEyVstGuQDLKrb/+V9/EpTdvCNSiZQQZHUPgnoclDw8HDDzheLTbiEciePv99+Obf/03AoKmeY0jUR00OPeoMpOsc0CvYhfCwZBSY5fvLIu9wkO91+8VaA3NT0wAACAASURBVL62uYb3ve99eN9/8QEdPl+5+Aqefe5ZrK6vY3xyGrlCFTt7WR0ieZ81200dELZ2thCMBPZZF1xjLICf7AmuCRzDWqWMcrkgbzCP14FTpxZQLJKBs6XrzoNim+BINC4/Nx6W7ty+g+Xl22Ik8bA2u8/gpQyTaxgfE4j4MLMwisRIHM0G/T77mBibxV1n7sP2Zg6XXr8BDNzwu4PI7xZw9fU34Bn08A8+9H7MxANI+QxMxPwI2QfI7m0gSHk9pX488Hc68rOlXL7bbMq/lmEuDL/goT0YjaJBUN7tETuv3u4iUyjKr5oNDDJc6ONYLpV1SB2bGMfi8RO4cnMJDm8ANrcfN+6s4sVX38DM/ILWY44Pg9RatAFokP3pxrnji/AZgItSRa8HXnrUMsCq3ZL/KBmBxE2GDPpisSrQl02NareLYCKJ4+fOYrtQRLFegz8ehz8cEYBA7NJpc+L2rTu4cfU6WvU2uq0u6nUyQR0KEiN7f69QQJFpyrz5bTYs3dlQSjHBAoPNu35XNi1Gt43DU6M03pOSIOhxwuMwdP9wDAguT87OYmJqGj6CkpR+OpyIjaRRqDXQJhhDaboDmlMEV69cvYrdTA6NBhnRVGV4UK+3UWu05Nc9NTmOUJBATQ87u9uya2GzhPsT7QAqpaL87Nr7aeqUUN517izOnz+vpiSlry+9/CKyuYxsLQjUEAzjHsp5t3xrBbvbe0iPpPG2e++VL/TN28uYmp2R5y19xLn+U07LBOTJ8Sk1g/weP6YmphTu0qw3EIrH4I7HYHO7rblVayDF4JhqWdJJMuTJCAv43ALyq/k82pUGsrsZeSgWyiXQZtTNMZw/grmjZxBLTkhmqhBElwvZ3R288NxzePQ73xGw+p53vwMf++AHMGg10K4WFfzoMvrw0h6m20KzVpbPNpshxMU6vQFi6TF0+wZqzQ5m5ubFft9eX0chu4Ooh6GHgK3XRr/VkITfJdCD+wS9d10CVdumDZ5AGL5AUNYx3/zb78gCY2buEJwuN4r0M6faA5Tw2gSsMhiQfsIMxnJIim2gZ3Zhd9oEVnfrXWoL0DVcKJA1HAzBPTaKJr1wWx0kRkbgsjMIsyvWJSHGnmFiu9REtdnBWNKHiNcKGmOzutPp4wdPPYv77rsbP/3+96HZtvxJyeQiIGl32tXo5d7TqLfkp0lm4B/98Vfw9f/zO2g3DSwunsSrr70sIMti1LGZ2rUk+O226q+hFySBI7LqyRR/8MEH1XTh3sr1RgFkNqtJy3ri7/usDv1Q+X34mkMf9+HjLe9IC2Tn3spAO7K3/VQtcSMwB4iEgmISuqWcYVPNLgUP3xfD8wSw7nsS0DqHINUQ2B3aavBzsa7j/qKg0X02K/9cKmVQLm6j1SyrgWaxfvmZyL6lB7cLDofF2uN4cA0fArCsLQmUWjmslq+sxY61/i6pOBOK7AS46dlLNrBPP+Pv7BDIVu6qdrXZ2Mi1ZOFSR7FJbBDg5vXha3PRHIA5nHw/kSjB1aSUWGzWcN9hU5isUYKOBJ/YyKGfJht+fM7k5JTqDrKPaVfC5u366gqCoQA211cEzkolQ9JCmyxFrileNXu9tHTxusXqpBNwOOZHIhXF6FhKUnOuJdxHYfRweGEGA7MlkDQY8gsY5T54+PCiAL9CnvL9rgBSfn7OX45Jt0v7mSoc9j5mZifFlBXQyxDG/UC0lZUVy2KCzY19tRpJFfz84UhQY7G+vqZmA5mzVLjITsMZgMvmR69tU2Dk8cXTGE2Paz6Q/b+6tgybY4BUKopGq4pOrymmJ0Oa6LNJP3eGaikIa98GgO952DjgusIvruFDv2FLOWaoIcM5zr/z5/E3byARGvqm1luuA2y0WL6qFvCveWcO1BhoNNsCVnmGUiOCZxsFFVbQalUwzfMIXGi1eui22a6wFE8MViRZgfc6axoCq7FoEqnkJGwmffE92Nup4vKl27h+fRV2w4t6w2JVa42gd/Q+C92qlRyae5Z3axV7mW2EYyFksruIxkJYXFxQU5KElVa7r+tO6xo2R3h9uE9x/V5evqG5TnutiYkJga1vvHFJn5vM1Rs3big7g3OZDFNeV9bh48lxSw1m2PGtP/+mAilpFUXJP5VQGpvBQCz73/3d31XdeHhhUfsCx3VsbAKf+NQ/VH1ZYehWpylgdWJsRHsvm5UnTp+Gx0fbHXpku1Aq5FXL5na3UGLGQ9CHiN+jffz26uoBsHqAfRyMwMEIHIzAwQj8ZEbg8//zF036yf3FX/yF/Iwop1w8toDz589IDkJAigWtFYpkbYCWPNKSg8lHa19mzQ2YrJtLly4pfMDnD4BWjF5fSBINvh47mWS9Ergj6MIDg8Wy7Am84utKekYZPFM7GWBUo0fmAMGQD4EgGQQNATj0EyWjlcEqBG4lxSQFzzR16KDEl4FIrQ4ZbFFt9gwEuHFzCWvrWxiYlLkPEPD6gW5f0msnAY9KGX704ei2EfE4rENel8XpQKEqvmgMmWod9W4f00cWcPTMKcDjgDfsR9AfFPhpUubf7Shpk4xVgtOrqxuIJxKYP3xYQQf0m2LAAcdxaKnQqNJfrMYsKHlJDW0VeA3Uie5Z/qos/uhhyRR0Ah8EoHl9LLZATVJ2olP8bJnCHsKxAPwhAtMBuN0hsQGefuw5fOuv/hpmq423XziDdz9wBumEB816Hs06E9Cb6LTJPqYM1oG+0VPoRjmfRbVSUDItwS36SJF1yuCi6ZkZhWYcP3kKi6dOYpDNYOPGdQzqFXhY9A66Yui5QO9NBwYgg6cnKwBKMsnqHQxsaNBHy3CiPWBAmAMtmxvPX72B5PwCYjNzyLXa2KtQbuRDrVyR5J7JonxNFvc8nHBM2Lm25PmWL5tCzZj6XKvqMXw8H7O5uSXgu6a57ZCsjvOZbAbSaSl/u/jaRSskyMECr4yNtXUxVXjtDHnl8qBhsWF4yKq3GipO+X8epxMnjh3Fex56EIXcnmTwPLyx8GVAAZnb6Xgc2c0NeCm3JJDebMEh2wcfQlEW9F347S64bU5U6w3kKjUcv+9uNHxuNNx29Gmp4HSgx8RqelqZTAmvw+NyI0jgtVDAH33pz9CotNHb90UdspasgzZHib9gATWBAM6dPQOHYeDq5SsYS6WxeGRBjK3r16/D7/XJAoGM2OGBhYwOAmpMIeb488Uq1bJYg/yR7/vp9+Hue+8V8LyXy+Dy9au4fPUqxiemcO3aMjIZ634l2EApn8Pt1MGCzJsQgTBQ4teEzWb+2EphnP6OTopR+0gkeJ97EI16kS/s6oDA6201glqWB284rLWB4R48sDLUjMxMXkeC7bx+ZEqwWTOwDRCOB/Q94Avg8NxR3HX6HkyMzmJ8dAYOw4dqqYNKqYnLb1zBv/qNz2N+YgwfeeRhzI/FELR34bN1EVDSeUesW/meUZJK6xHDQCQQFMjOhFuuW2wYERyiJ3C+VFYThtL/MhPfd/YkbSeblo8RQ4q+ql4PxqcmkUiNYG1rWwnvptOD68srWF7dxC9+9rM0qMTTTz2J1eUluO0mRhNRpEJsKtmRCgTg2A8KIqjq9vnR6fdRLJO5zUCxfX9FhgO5KTHsocwGTreLqYUjuOv++7CytYPdUhHJ8VEBRmoKCVh14aknn8LayrrA7V7H8oKk7J7ARY97StvygDYcdjWFbiytSLZPanO9UkG/00LE50GcjN9mFYmABzG/BwGnDW4bfwb9kWk9w5OyQ+tqhz6ZBGgITnt8OH33vZg9ehTheETAKtmKf/PNb6DeauLM2btw7PhJuL0BtFsMdCMr0LISqddryOV2sbp6R4oCNWccLvkuE5AjMkOgiz+ac4f+vscWF3Hy5Ak1Axi0RjksU43JpCpVyjr8E6SgnLjX6qNeqWu8pqan9H9Xr1/D+taGvO8mJifFxmeTiCqN83ed11pL38VggGs51R5tnLlwHoFUAja3Cy7DBlenj3gggB5Zx/WKgAbDAaV5e9nEIsDGgMJKHbvrG7i5dBPb2T3Yg144A2FEkxNIpqYU/JYv5MXSb9SrYs0+9/TT2FhbxcMPvhMXzp3F6WNHEYyG0CjlkVtfQTG7p7AoKs15bYwBWZp1tHs9+IMx2BgkBwdG0mNi/eb3djFoN+G1D6x9ok8bAYvp7yIwCHqkm8zjg+HxweUPojsw5J+8ly9g6dYdpEZHMccGQpINBC9u31xCo1JCr2OFBkYDfoR9bDjpQgkod7gJOtqkbjD6NvQGdnRsLpSIlcVjCExNglEnxUYT4WjMAk11jzZkP8PgKkfQK6Y17QtMqmF6QCBgNXKuXV/C5OQszp2jRRHD4HqIRIPo9q21gCCIPN9tdoSjHmysF/G//7s/wqPfewouZxDzhxbwo+ee1T4xrI0EFA0ISP6dTZCsImhj5PXh0KF5gRa612gZoIYwLXusPVBg0r5c+a0yaa6NQ+m9vETtln/kEFiVXQBZqEN7KDFmO2Kp6r0YUJO6WitLHWDJbXg70kqF8martqMiheCsAE6xbC1Z/rDBNwRa3wqGZTLbePXl72MPA7Tedj96R0+glxgHPG6g1YYjtwXHjSvwvPQcXAXeX0nVs5Y9EInrll8mG1FDFdDQa5Ng67B5bWUDMImIL9vUc4fWBBaIagFvlFXzzwRPLdDVqs/5OYbs3iFQaxp9dMi8ttsQCAVUp/L5CmIslZAvFKSYoNUAwXB6hjNwkmFU9OUn8McxYy3Ca5TZ25EapJDPqabmXOfaQe93BpfBdFheuA5+N9Hq0YO+g2DEi+RIFCOjtLRwKEiKHqv1RgnTM2OIxKjacCMYYhN5BWtra4iE40gmR2WjQ2CVVgP0qT66eEQScwZFsSZ3u0zJzGkXQ7UUzwEcF5IGhvUt11HKy0mkqDdoIVAToEewlWxI3o/JZAz1Rk1ra79tR6tOiwkPJsfncd+970Sv08cTTzwhf9Bur45gyIPR8QTKlbwFIBt9ERrI1KbnL9m3VMgN57E1FywwlE1MXkuyTsmuHp5l+L65vg7PI0M1Ha+Nxpre2qzz6GFr2EE/VsseY/8sQyuobk/WF6yN2RzmfW4VWCb6PbKzK2LJ2w2Pmnm9fdYqrzEBUBNkXpJoQo9ihgdzL3XC7Yyg1bDj1s1tvP7aTTV3o4nxfVDdZzVOSBlxW2eBGANAzZ7ARzLd3R4nqo0qBmYHsXgYc3PTChrje+f7fO75F6TMIfmF8v9jxxYl/WdD8erVN3XtZmamMT4+pufsMBxzdUVsbNpmsS5hA5C5CTwvLd9axtTotJrbzC145rs/RNAdUOOaIVU8S3KP5XfO/1/+5V/GL/zCL/z43/h/r7zyCs6evYB/+j/8moBVhlcNegyjTSi4lP7Bx0+dtDylec5UHoiBkWQMly6+hkp2D1NjIwh4qcBpIJvPHwCrPxk44eBVD0bgYAQORuBgBD73uc+bjUYHjz32GNIj45icnMTpM8dx/wP3qFhmsm42mxM4waKOX5TZDxM0xWR1sPtssUwpD15fX8fIyIjYk7QBYAddEjKFA7EwZ2DBPjtADFhDRQ4LarIEWY0H/AGBO/Rx5BclLUzJHJiUX9VUwCu51knzd5eVhD45LTCHKcB8TzxQSEbZbikAhIwNFn1ks2ayeeRyBUkoTSaClypKYudx1dnuIOZxwtmn12UTXif9Fy15UZG+qxNTyPOglRrF/PHjGJ+bJt0LvhAN6KXd1+ZeLlextb0thixBvPWNLYGeo6NjOHrsmIp+hrcQwJmZnRO7lKFGhknZkSkGAxlNQyYH/0xAwkqNtSR7LGDJnqG3JQ8vLALJqiwWSpIXBn1BsSZq7TICEXprRUC3024byO9U8B+++O+xdnMJ737gbfj5n/sZnDo+jV6nIllWvU5/Mh463Po8lDC123XUK0WBqo1GBR0mdbatApKsGzJyCXbT+2tsJI2wy4nS1jpA6WO/DbcxkK+kjUANg1gwkORb5xIGPw19eUlSI6PY5hZjNVNr4emLl5A4tABfehyFbg+ZClkKPbTrNYHsktICAlaDoZDAdI5RemQUtXpdHXn+3efxixVGdgivwfr6BiiLo59hJl/4saUCi2WCiGRgHD1yFFcuX5ZkjCFSmb0M9nZ3db0lVVXjgFLAjthkvFcIrPJ90VMyHAjgzOmTeDsBqNtLwv9DkaAlmWLCdTyKRDiCm1cuY0AmeKeHQbOFHmWQJhmwbZw7fQIhyvf7BsrVuj7/+z7xUVTdDuQHXdTMPnj38P31qk2xVhmIRPYQ/XWv37qF3/+DP0LQF1NTgXOJ48DDoQWw7ttO7Esox0dHcd8992BzbV0gSqNak+w4FolKjkhPPcqR+VzrcGwxlDjGBIF8Ab88jouVksCkaCKOD37kw5g5NIc3r15GsVxCvlTE1WvXEY5GcfXqMqqVhgIIKJflrCDjhuCeFXJG0L2LVrvObKP9g0cXfjLw0JdUe2J8FMGgV5LHVpv3QUHsG04MFvtswhBAJbBKVhTlmjz8cf3imsG/D5kqnC8bmxsIJ6Ly74tH4zh57AzOHD8n5mosMoKRJBmDXpRKDTz7w+fxy//dP8Hxwwv43Gf+K5xamIGtU0WzuAezVYVb1hlW6jbnCf0IeVgngE2PWybJM5CEIBnXNJeDASN9sSEpt+N9PWw68TVcDrcaUGQd09cwPTaKFgFbMnA8fhTrLYGdrb6Bj33ik2LRPfHYo9jZXBdo5bGbmEjGMRqLIOZxyw+TQAyZ4wxuMW0GqrJSaSvl3LARnLCj1emj0uwgT/A9mcLhUycRHx/H0to6HD6PApi4XvCaUTY7GBj4q699Q4cwgqrkdjts9BkNWGBHs6nXJ7ON14CWNGxC0SKlbVphUWwwxAM+xP1uTCWjODk/g4DDQH57U79pXULmL9eTgWTHBtq9Poq1usJnenYnZhZPYuLQYYyMpxGLh9DoNPDlr3xZ/nLvfPDdOHvugliPrTabh2RlUc69hz35gK/i6uU3rQNqt4twJIZQMCyWMRsXVFTQP5FyXl7HyYkJLC4e1SH0lddeUbox9w/OKc57NgwIopLJS4flZIwWFVEdvMlQvfjGqyhVy1YQXyQsEI7sO+69ls82FSFJHD1yDMlEUoylcCwMR8AHXyiAZCiCdDCCmC8It4Npznso1Mpw+jwK7Nvb3oaPwYYuH2Jur5pdDJ8pNWuwh7yo0pqgztWETU+o8USwhfdKLBrFrVtLAnYeee97cPf5uzT3MOiJxVrOZuT7GIuEMOj1UCnl5OfbqldRY1o8Q1pM+nHTOy+sx/SaDUT9HvlwO/sd7RX2QdeS7u8H/XDuU2LfZkgTwyYHpvbPbKGEOhUvDKbz+sTyJbOM16VWIjO7Do/dhljQj2jQD7fDgMEGKr173XaGjKup5nZ60e7btN9UCOUmkvBPElgFyq2WQCuvwy11jUAbB20X+nCG6Mreh53sx3YPnWYbkUgC9Vob2VwRAX8MMzOHBCbyOpI1bpe3Nr2UaaVjIjWSRqvTwtLNVfzJH38Vr716GaFAHIl4Ci+8+CPLVuXHHqF8jhXCs4+Tap3ges7rc+rkaRw6dEhNWK7vbGIR0H2rFYDYpPvNca4lUhz8PWB1mHA+fKyYnwKHbJY6RP6V0HiwrUWwjh689ELk9bfIpBaIyt+8xy1wlnuFpcRR+NY+sMp9VgCU0Mx9QNMcYOXOVTz+7PdQ/8DH0LrnHf/Rot3z4jPwfftrmIhNYtB3yRed40Ng0Nrn6GnbFcOc72cYjmWFg1rp6awVOWZETFlXDceegBo/C/d1JcPvv5u3WiyoHtiXmSsgar9hxTEhG9MCkS1/Wivgy/LfZM1MiTktagiMhQIhye/pu0qJuDVWBhqNqpo7bVpcsS6XZJ3NOmJ35Gg7BX5LBcWawGT924E34EA8FUY8GRVQL5/7ZhWRaACtdgXxZBDxeAj1ZgV9KkzWLI/VVDIt66y1tXUs3VwW+/H++++TjQAb64EgG/x5TM9MKjPAajBbCiuui0N1FRs7nC9sNpPVy3OA3++xANqBxdAkCEhPag/tNOomeh0XfO445maO4fTJ87h9awVf+tKfwOO1IxBywx9wIp4MoVorCFTlPcmag6A4Q5eCbMRx/Id2ZcO5xrm/f+3YDOa6TQBzaEfBa0hwddhg4PXl2stxJmudajE2tshe5bXTteX85bjTXoqhi50uqqyjG03d5739Wov5BF6PAyn62xtOAeEwuU8OPYI5f9g8oV8vlXJUi7C2dyAcTMPs+3BnOYPXX7uBtbU9uD1h7c1c87QODPoiGlAVwYZ0jQGVIZ/Ka/rgNjtk9vYQj4elYGDjm/cslTxUQpEEQpJCNBoWY5VhoQzloq0NQWoyrvna1VpFiq2dnV0rv8Kk+i6ifYxjSUso7u3HDx9XHZ3JZPH4X30fiXAczzzzzI99eIdetv9vN/b73/9+vPraRfzWv/k91KoVGAx/G7AhHkcxn0W5WsGRYwRzg/t+5D3NucOzM3j2h0+hXsjh0PS4AhFpHZAvFA+A1f/oKnrwgIMROBiBgxE4GIH/XyPwX376V8zNjV0x0M6euQtHjhzB5PQYpqbGxaQjY5VyJctU3W2xJikF6jE4wTK0p1cY/T0JbNEHjgArAVd2D5ttFqtOMYkInrJotQoodv8pOzOsQCyCsI2GggBYLEbCUbQbbbGyKAkhcdC0sZDtolorSaojXyTKwPoDFauJeMJiKzqd2tRD4TB89MRy2AXskhnFAz9/03s1m82K7UiGXy1fRKNYQrNQQKdYRMTtQtzrBto1+Hhod9pRaVQVHhMZHUd9AMwdO4lDx47BFw6gY7YRiYUEDJMdQbCRhcTO7q4ObQTxqrWGABK+x2MnTqgIWt/cxO3bt3Hy1Gl1gYv5jIBVSsh5kGaxNiza+bos7Aj8sGDnoUlhSv2BihkWyrIGqNUVDsOQIZ/Lp9TU7cwG/BE/gqGowsRa9QFC3ji++qU/xfM//CEunD2Bf/Tpj+Ls6Tn0ujWx4Lo9FuYMgXDpmg/6BOkMDHpMAK4qPKHfs+SGLKAqlMn7AmKhtOt1BAg4EBBDDwZBRrMLj8EgpwHAtHPFXZtiuzLcjH9lwBcDz2hZUO8M0Orb0XN4UekZeOnaEnI9U4fenseHPmX8vR7cBiRLHEoIWQxT8s3intK78bEJHTgIpBHOpc8qu+sJhuZUKshmMmJI8jBDuTxRfAIgZA4SCAvyeh1bxDIl1g5rnmYzWYF2rIZlgSvGKhsDHf2ZoBABfTIhBp0u0qmkAIiTx49h6eY1eUaFoiGUK0UdYibHR+F3u7G3viFfVSdPoWQqsonRpeSyJmA1GYyg2+xgL1dAvT/Ax3/xM7i8tY6mxyFvSzrlUV7erTYQcnrQb7YF0LU6bbx59Qq+/o1vwuUIgNQ1MYR0/uXx0Hr/+k0PwXYb83Nz+Kn3PoKXnn8Bb77+OjqNBmanp2XDQSk0A3CYissxsQ6TVINaIDnZeWQf89qSrVqpVTG3MI+P/9zPoVyr4vUrl5Cn/2mtiu2dHfmqLt9eR7NJFgzBAErCGeDjUuHMQ65CvhyUBNNfrwWf361Gy2DAw1xHfx8fTcPjdSmNlmyd3d0dy4u528b8/CHdJzzIDZOJeUAg0GR56Pm09gwD7yhT5cGWc2Y0PYZ4OIbxkQkcmT8K9Ai604swjEh4BM1mH0//8Dn89m/9Doy+ic//+r/A2WMLsPcaGLSrcJOBYjPQbrYESJMRwvnFgBTOEc4D+p/y/ziHyIrh2BKNuHH1Gna3d/S4WCSGcICy0SbCAYu1T/YTPdTo23zt5hIiySQGDg9ylTq2snm0TTvOXXibGOyvvPSiQoECHicc/Q5SsRDS4RCCVAorQIRsLTtsLgcIATfJShOqStCDBysDlXoL5VZHjOnx+XlMHD6McruN9UwWM4cP6ZDKWcD9gkEslP1/7WvfkC8sk48ZxEEbCianU9paa7BRR6jMAujXVrbk5coDV5sAR78LF0yE3U4kgx588mfejyOTY0CjirWb17C+vKSx7basAyy9pBlaRVZtjuEy9SYcviDsgQj88RQS6RTiyTC6gy5efeNVzMzOiEU9NXNIISD5QlUHtFq1Ya17Wmcr2Fi7g4sXX8Od1RWFPbk8Xr1nAnhktKeSCbG4I+GAWNDT01NiZL3w8kuST2qNrFZkqUJrjtGxMVy/dh3TY1OYnz2k5iDBh0tXLuHi668IEGPzhaxVsli3tncwOjaK1bV1jRcl34fmDuswS5YmKYNtsyNW2Gg0gYlIEgGnRyqK1a0t5GXTEMPIWFp2Oc7eACHTgbDDBYNeuLR6sQ3gSYTF3Ofnbzc5DnU1S69fv4FYPC7/au6dvFbveeS9OHL4MPy0HGg2kd3bEaOVh/B4NKZ9uduqoV0toVkpKXSy2SIMaUO9ReDKQKvekD1FKhKQSsTWaSr4ykmfwX1g1eN0aQ2nCoRARblSRalSRZMhU5SKUwpN1imDaJTO7cLE6Bg6zQb67Sb7ngh4XAi4nXBRJSOQ0IThsoFuggRsfe4g2gMDtZ4dNVpQJBJwp9Oo8z2akCWMy3DItoOekPQQ7DHvKOARA9XGJjFDZOjF7KWsn6GSrAf82hfZoK7UKvI0JGDO9YZ7p/xrx8bQbHTx5htX8J3vfB+3llbhstN+yYlr164o9ZxrM9cNy9d86N1ooZBSyZgQyH733feI/bWPTwpQJWNVTUwFXll+qm8NcFLDZh9cUtPGxVAcyz/yrcAqm+VcDwkyBXxerf20YeFaRcZ9r9O22JwKwWK9R6YqbY6oNNhnvwqYsl77rX6vQ3uCtxayt5cv4bGXn0Ltl34FPbKb/xO/HLvbCPz+7+Cu2eMIh0YFqlqgmcVgZS1A8Ijf6Zk+ZM6JnUvPd4qpCX7SXmHf/5S1htiDZAXKOmCgx3JdtmwSWNNY4ygAWoC1pWSxmkxkE3KPpWrLSq2XD63d0OtyzDnHaeXEJWXVLQAAIABJREFUZlaAwZN2BsUykJJ7HwFhSvAtP1v+TO673Cv4Xrimtltk3Lpkj8H3z7WTSqO+2YLN2Uc46kOQdWAwgHCIfvN9TE6ncefODdgcXbFP6Vs6NTWpNYaNNDbHSBIggMY/U04+Ozcj1U+320Io7IXXA4ykk2IE87NwLrIBZCmxKI1no74uxqQVfEXfTAYmMTOhoDWLqrRiKY8WLQHiaRh9D2wmyQEjmJk8irmZI3j94iX86Ve+jGQyjMRIGP6AA6EIa62KmrEuj1P1B4FV+tB62DghELfPVLXY4RZTlVeI3wM+/4+tpDgf+Js1HOc/a2353+57B3MOsZ4Sm9VGVZ11DqLyxLK5UBqdSCUcg5a8kC2/VXoy0wqA6qRkPKwmrzmwvFUd9OnvwyIHqMHdE5GEdQvvea+HFgs+eN1xOO1hbG2U8PJLV3H58jLcDLXy+ATAD1m3bN6wkcxxpUfq4YVDsu6iXzOtT0bSMTWi6VNbrZbFbE2PjqreYX1HlRDvY1rZZLMZ/T9BctYp3Kf42mQgkyhCz/1cPifffdqZcO5zr6MdBa21jhxaUE2ztbUtxurazRVdj6GlGc+KnCd///vw32hZwbrwN379C7KLYGAuuwgEViuVovbW2flDqn+GvtJsJrJ+/dEPn0KzVMBkOgmbaTVxdvcyB8Dqf+I6evCwgxE4GIGDETgYgf+PI/BzP/dPzDffvKpi4u0PvBMLRxaUXEtmmM/HBE6r6BMDyWaZvnNzYlFHWf3NmzcFrHJTZoFBmbS+83GSIrF77lbXX7JoFvmSVFlWAAz8kF8Vf067I39B1o2hQFisJrIuBOaScYEuWC8yVMA9LM4JZhGA6vXAwxc3dxa43KTp1UNvVT8TJXlQoA+p1ysfQRa4LGL4XAJRDPrJb+1ga/k2smurMJoNxH1uuMyeOp2UhzV7HQEKIHgbiWHx3HmMHzoEUmpanTrCEQZQWOw/BuKwEGXxzs9gsSfdaDRbYmWFI1H9/HKlhtW1NdkDpNMjqJZp2t/EoG8FIpBd8XdfVhiEQiXIxiWQ0LWYqwQL+UVmJqW0tBEIMewADqTSCWRLe/AwzdPvF7DabphIhEfx6gsv4Ztf/zqmxhL42Y/+FBaPTshY3zpR0RfKh8HAJRakHR3Jaew2pu02xFbltSRwbXXbKXO2DgaNSpXmm2gUcoi4HbC1GvDbAb/DBrPTkhRTDBiyHCnPp+xwYOpwzNdwuH2otXqotgfoOrwKr7qyuomXl+5go1yFK5ZAIJnQoYU+kY2aBchTOsSClsUwmagjI2n53o6mLVN+el9xvFjkTU3OiA1IcJq+oCzMGr0uun0TVQIglarmZTwaFQtte3NTBxXaL5ToPVmp6oBEkFtBNjzI0G+0b/lqUQ4mEK3VUsjSvXffjWQ8pjTWSDymwC3Ks+iBRS/TWrkMG8eZPneUifPaEqR1kU1RQTIawmg0iW6zi2yhCFcwhAd+5gP40+9+C2YkgPjkBHyhsBgVRruHgM0piwsKyvayGbx88SJeeukVHpvFRFO3gqCw3DPIbjKtAx8Pjd2uCtOH3v1uPPfMs/od9PkwMzWF0dSIfA95iCabjPc1D0hDBpIkkCBgYIWzbO/todFq4sK9b8MHP/pRPPbkE8gU8ihUytjJ7AncjkRiyOV40G1bdgoy9SSJ2aZkW4JMdqcBt5fsoT5q9aIOHm43D0k9HRroTRYN8153KsCFh1n6hW1ubOh+v3DhLh32KWtjmjNBhmDQj6npSU13r8ctxqbFOrcOxebAQLXYwOzkHIK+EGKhKI7MH4HddKLVHKBW78Fm96NQZEDRVbz00su4desWfutf/y84c+Io3JQ2OyB2qNHrwDEgy6W335xig6qrAyADyhTi17O8bTmPnGSMFkv40VNPC8yhFQPHPhoKqzER9Hv1OLKXCNZQNvrYkz9AanwccPnQ6EO+ooVqA/4Qk5x9yDAUKRpGOhaGrd9WkvlIOAgf+nDJmsUGk/ci5YxMYidgw8Ggdt6gCoAs1rbWwd1CGbOLx5CcnsZ6NoNSq4VDC4dlc8B7jGoCpgzTvuB733tcQJgJAvEeHfzdLo+YWLxnub5wznHurSxvypeY86kKvpYNPocdIZcDc6NJ/Lf/6NMI2gbolvIo7WyitLeDfrslP055M3Y76NBeoNtHmesh/fBsLlS7XBj8iBNYTUVRKOeRL+Vx+twZ3HX33UiPTaBWb+HOisVer5QqUk5EIkF4PE502g289uoruLO+ir1CGaVqQ2sdQ0wIVKTiCSukJpnAxPjYvrS3gRu3lrT/CRTkmk1WMJuJLjfy2QyOLxzD0fnDmn/5UgFvXnoDr776Eprtht7nyOiI1sk7KytYOHpUMkoy0sgwIouSIDDBNIfbgWanBofNRNTjR5QehXAgEAhjdWcP+VYLodE05hYOiw3n7gPBvh2OdhetagX1ahnc7HypCEx6pHa66PP/Gk1kczmxiGkTQZCA8mXupfSEnZ6ZVbAhQQeqQSrVqoAIeu1xH3bTk7ZeRrNclIS+LXugIFpsnLXaKGZzAl1DHif6tQqMdl12AG4MYCfwOOhrb+ecIkuP7O7s3p4avjba3zicXG3Q5nrJZl4wqPEdIbjI5i09VclONUwBrFTYuthKsZsYEKxiBI9pwO30yXqmzP3R48MgGsMgFEaTLEwvG7Zu2PsmOs2m3gebgna/Cz23A51eCwPes3wdO73DXWKiNRtkkDmQL5Tw2muvi628sHhY8lveVpQtsxYIhsKyD3j++Rfx0guvYm+XTTv6hjNtPYd4IipPSgJrslNSDcXayAKJLHm7TUn0D9z/Do2Vageu7ywhaFNAGfK+1+QQLOV1sgBAqzlNgHFo6zKUtA/tYvhcBVHtN3CDfp9leVOh9N+FQMCLVv3/Yu/Ng+xMrzLP5+77kvfezJt7KqWUVFpKpapSqfbFZRuDbWwMxp4BY9rTM8EA0zGYCJoBOmCIiemY7pkGYmIwPTB0Y4bNYBYD3u3a7KpSrSqV9j2V+3L3fb8Tv/Nlqofuf+z/MysUKkk3M2++3/e97znPeZa6YydAICjs/3B4h+HaMWm0AVoe313pvzE3jckHK49/c0KveA/F4qa++A9/qvL/8D/9F6DqvkhQ4wGvav2eLpR36pX/rPYFXE38X/+bPvGhn1A8nrH7k9poFySjNrOcAJfHziBk+QZQIyNvO+vAgHX3gxrTCboC7ATg3AWnDaLbsQwA8NwpnwDbYDUO4fMaBdfUQ2a3YwNNAFKGiAOrE6hbGUbhL0rgojHho3GrQwxENYZze2e4W7M6HEICrEneN8B/swmj1idfIGTXvov1jGeg3qCpzqChUMRn4VAMH1PJpP2OnH555YaarbIiMZ9GRmKanZve8VMdqFKuamNj06x0jtxzTG+8+brGxtJ2fbHlcrt7WjgwbYNPiBGA1w4o6QCWkC+4h7kvUinCLVFcwWgM2jqUSnljTNIbANrCWJ2anJV7EJXfk9BIfFrT4wc1mp7Um2+c1de+9mXFk2FlxmLGWA3HiaXrGIMSuyvuT4fRTZ0K+OuA0buDhLt2GDusbexc+Ltd1Z3jHe/YbADuAa4CevMBOEztA7BqYb07wCrX1FGWwQx3W0/EUASlEPdXH3sy6mEGPb224rGw2ZkR7gsb1esJmLLDYcXi3oz9GmcGUvm67Q2hALkECQW8I1pfreq1M+f15psXFAwmFAxHjWm6y6xGBWV9jmtgaw+wSjDYrVvXlZ0c05EjB8xSCSVGp9dWIhGz+5rnAwsing1qIwBV6lv2mXw+56gF4zHb23kGeP309JS9nn7FsddyiCXYFI1lJ5RNYVuRNyY2jNjKVsmY/9Sfts5ur5FnIKXY+W3+8TDCO6Y2Isj0h3/44zp65KgROtz0kN22461LYGurqZm5OVPZ7DKlQwG/Zqan9MbL31W9mNdoIib3sGd90sr6+h6w+n3iBHsv31uBvRXYW4G9FfgeV+DjP/7zw1e+e8YClZ584ikzJYf91ajD3HNk5xRQgC4UfnwAUFEWXr9+0xg4TEphfVlaZqejrc1Nk+TTLDBJ9flDFhpgEiu4TBQ9Js2RsZv4PghrOJTx92HqzWGbHc2qXic9miCBnrqkDHsG5ovmg0FFQwR7FvlRv2/Te9g51uziMYe01AIi3PLhrTgyovToqLFFYLcZg4CCFi9TpInVmkrrG9peXtLa9asGCgbdCFd7hkGRrN5xu5VrtnX0wVM6dPJBRdNpdQBBBx15fQRM+K1AA1TNbecNIOLnwWIB1orjITo0X1Q8m2B0bG1vGwuICXGzUdEAhmKbNXCm3rtTdgo3ijVrdNwuYwzwtSiodj1aSaeGacT6hQIheQYeReIheaB1YpfqoujEW9arYddr0sW//JM/EYSBH3jfY9o/PyavH3kcbECPBkN8m0LGxhn2GgYSERQDMI5PLkUOZvEUQvjKOuHAQ2M0NvC4XV0xf1VXq66oRwoB3BDcYWnFAGewU3d8ySgprf8A3PELQlNz4FbHE1JdPp29uag3rtzQZqMlX3JE4VTa5MpefNFoMj0Us15rXLhvFhcXrbg/fOiIrT8FH56GTNmR8s/PHzBJOPdchGm/QfcsuMc84ijY8M8CWCV1nnuWRqZYyFsqLVYVSLcpBim2aQ74cwfPt51gBLMI6PV16oH79chDD6nTcorZ0eyYhcOFoyGNjsF0C+nG1atKRqLqIV2u1eXpDRQLBDQSj6hZzykW9isZiqrfGhgQMAIjKxjQ733xz9XwezWxMK+p2TljNaZCUY3GEor7w7Y2Fy9f1Deff063bi8pHEqYLBNGCs/0DnS2w+RwukI8O+dmZrV/bp8uX7igS+9esETVyR1gz4sksV5TNEQYmiONo+m0IQz2CRYg0Vd30Nf65ob5ZX7gQx/UQ489ps//yf+rYpUApKZWN9a1lcsZY9U19Dlp0G3AA0B3mENAtLCHYKMNrXlzuWGclyy8JJ2JK5EIKx4nYIxnY6BgGH9VGqq+XWtYgARcPfzIKeVz27p+45r5u9E4TE5NaGZ22gp4wAon0dqRAfJs4emmjldBT1hBb1AH5vbr1MlT2t4CWO+oXGlpdb2gazeWtLSyKbfXr9t3FvWbv/Ebuv/kcQsqw2Oy26pr0Goqg1ddvWGMN/wFfEGfAR9+n1fFct6eewDraqmkMuDzxpZeefFFpWMJ3bP/gNKJEfNkDcKgada1fAd5dkxz++eUyxf05a99TSOjo2YF4AnH1B66tJErqmQN06gCPq8mRjPKJKJydZrqN+uazWYU80ohLw2hx/GHBlR1kAMLm2HYQBMI07DW6qpQb2qrVNX8sWMam9+ndUAJn1cjqbR8DH8MsHGZ9+S7Fy7rtdfeUrXZktsNm4rAQkCXqIXEMajg9SYbL5aV2yBwDo/TngrIQkNBxQN+ZaIhPXH/Cb3/sdMa1kpSrSQ3CcF4d9armhgbs8/Zym2rgE0IINhgYGFfK9sFucNJ1bpDhWJRTc9OanHljjZzGzp85LAeeuQRzcztM2bM7TurBv4Q0BYMBCzwgvsHKwqGJC6fRxeu39TNOysOkGjDMwZw+DuHNDU5bonJ2DMQ6AErm5+h3e04oCp7g9ut7VxB49lRZVOjmpsiICuqXDFnLKXnnv+mKrWSNcGJkZgBcjTlKDFyhbydp4nEiA0vsDp4+umnTVYLg9vLMwAzuDlQ2Bcxdu16vqztZkvhsVHtv+cehQJhxX0hjcOEQrFBIFqtIm/IKy9+3CR+A1bD8BsObTBCGAvPcbFcsWeW5zs7OaWDhw4rmkiYl+12vmCsVJQm8ZGkrZ8P8AyFQ6WsRq1h3qrjk+zHAQNhttY3lN9Yt2CyViEnd7ehmNelMKadrBlp4Tts+lq5oFJu25H4E4IJyBGNWjBSx9QObgXCIbOCiRn4MZAHZmAf9mtfAbdLIQZB7PUMOGBEW7ATwIlP7aHXgNUBfn2xhGqc5wQPpUbNemPQ7tiQg+EHO1MkFVNTfTUZhnba8sutSCBs3vIWgtboq1Co6eKFK3rpOy+r3e3q3vuO23OGhQ9SXWoSQCvApDOvva5Ll66p26KeCVpgHnsxzDNk1+xRDD/wWGUPgVHmSPod30jC1p55+j0GGDp+i8A0DjvS/Ex2gpjuJqP//4BVhoGAStRSdi7v+N3bjHXHhsAh5Dm1F2Aqz2m3BTPQp2gkZKxlbCJikYjGrNYasfudn6/WaDrvFcCJU5qaCgvzXR/Xne+5O7j/8t/9kW489b5/Iv//5GxGv7hvXAvRoJ1TcBGxP/n7jZL+3c0NLdb/KciKLcCh73xbH/noZ2xvZ8hNPcsHA1X+jp+b/R9WptkTMdCp1+wcwwef833XjgmGMXVEtVJxgFTqIqMpOvb+AJy7QWAGXrvxT3eIAexv7PWclQ6gjTqkZ8GO1MH2dwQ3UhphlyTPztkMI5X6tysX9a8XwN1Rw7h2fGr5HL8/rEFvqP7QLZ8/aNcbD1y3H//MhurtinxB2JQOWxumZjBMeFLFwq2Gro7GskkdPXZIvX5HqZGEpdVTU64sr5gi6ejRY3rt9Vd13333GvAKG7JcppaaMJAVIJmBWiQatT0KoBCrK1jWrHMmkzIPUQbznOV8PsFnpnohLNcPmOm3GqXd8CgWGtNYap9GYlPq9zx6+81zun37hvxBtyJxn7Dy9QYGCoX9KpULymRHbdDPQBZGZqNeUhPGPDUFQxq7UE5zRPAUpA7qbBZ9l+1pKgVYxm5CtPwKBAG7YV4P7blCeWd/HtJ/OIxz19Bt9xDX3/EUdmxt8Ay3mh0rjOHABqkE1GIDhMKOlqrfA2V3fHSd8DjeC4Mbp87mfcNY9XmjikWy8rhiunNrW2+8flFXrtyR1xeRPwDrc4c0YoFbTfOOBphtteqamZuy2Sgg9tHjhzU9M65qnUAygNuq2QFwv6PMwYoGSwpUMBMTWZP9A85euXrJrEbwU7WBSr1uagkLXmu1tLy8YgOakZGU1V70NlOTM4oEojbc3tzYsilPOBSxATFWZf3uwCxYsmPjdr+zDvj2H9i/YDYDDBNHMxlh1wCTudWsGlsbexeAVRjTMMkJLUZBUjfGcUvTkxOmEnv7zCsqbmxYvRMN+e2ar21t7gGr3yM+sPeyvRXYW4G9Fdhbge9zBZ599pPDs2++pQcfOq2nn3raDk1kO+a3Vi4YaMrfWXq6ATHO5JcDFHkgYUUWruFxG0iFDyXN5qkHHzSG6OYW4CJvyvHjMum/D5mr15GM0iDAfOwNlYgnrNBdW11XvdbQ4cNHDPyBKYJpel89tQh28sAM7BvIhSVAwE8q58AadEAtnwepTthhuHTaKpYLxqIBXMWLFM+6sWxG++anzbNna21T6URa09lxjY6kGPPr/Msv6Y2XX1KzWjSGZhD2aiioRrdr6def+PRndOje+4zhiIek34+vU8PM2yk41tc2rMEESEX+Pz8/bwUFDDAsAZjOwi6hOS0UCDLCZwnJVNWAXAAWCwvrD624o1CD3WNMFIP4kA1V7WpjecB6UmDAuqiU6ybPARwNMgkf9jQ+k1Wr07TmhhAbt3xaXdrS/tl9+tbXviqfq69HHzmpmemM/AGHaYGEt91hoh40QMbj6jqBIm6AV6copci0BoemgXfeI8XZZ0DjoN1VKhbV5u1bquW3VMlvqVmuGDAbDvktbAZWHv0zv/BscyG1BMsauFRu9eSLpRQZm9JWq6d/fOG7unB7SWWCYpA+pVMayaTUJkCrWtPGOoB+0mwkLMG91dPm5rbm983bfUxFTYENmxim1/79C8aohFmKhKhchR83MIAVNgFSf1jUhB0hAX7k9GkdPnxIi7dv69qVK2rhL9us73gBI2323ZV4W4TAQHe9Mp96/Amduv8+Ld25ra3NDU1OTsjv92hra8Pu7UMHF7R6547GM2OqFYvqI1GEsWwS6Y7Uqeqx0w+qBECylVckkVJyckp///zzWqqWtFIqini1cCKm0VRGE8lRzU2M68DsPiViMWOWP//Si3bvASA4SciwmJymmQaNRs+ai27HmuKF/QesQb568bK2tzY0lZ3QSDymAcOMTkeZ1Ii9lmeaX7vAKnsDoWINggnaDQOC0qMZffy/+oSm5uf0reef0wvf+a7aNA0ul6Uew4YMB+MWwkDzatJJn8c8CQcumCBI0vFRdCkUgX2OVE+anMoY4yYQ8FhCMQ0Cxf/qak6FfMmAdJpSgjXuv/9e88uEeZFMJjS3b9qauMuXL5ldAPscr2UAlEwmLQimXsH7MaVBm/gIvx48+ZA++IEf1sZGXhfevaalpS3lC4RKbWtjK69QNKbtfE4/+qMfs+ZzcjyrRCxsz/Yo3rRLy7p+6YoFPgC4IalLZVI6dOSQNW74Q/Os5bc2dO7ttxUNBLS9tqb5qWntm5pWEB9YX0CFbZ6nnN5844wioYBOnLjX2LZvv/OOAUvkZXuCIbUH0naprEAooqmpKXtOYNalYjHzm6xsbwsDiX0TGSUieLY61hBYMbD+7F9IeJHT81z6AzFVW11VOj1VOl1l5uYUGBnRZqWi2GjG/FW9Lq8NV9gLSuWKXj3zhm7cWjS2K+8jGCQxOGoBfmsrqxYEFyM8y+3R6tK6ysWysSTZt4ahgHlRunotZcJ+/eTHPqzZkZim4hENqkXl7txWbvmOXN2OsmOjZgECW6gnl5rdngqVilY2NrVVrurUM+/TO1eu692LF03qClCBtBE1wWg2q1a7p7VVQlFQCuDpGzMwACUB1jgADfsX9mt0YlwKhJQrV3RnZdW8CFcJ7trYMHsHvOn2zc0YKwkZN2wfgBWuN3sNg0bCtW4vLuk9z75HSdiejbryhS07C5946lH92Z//iWLJqMPQ9rjlR9KZy9mZEofdXmNgULfmNRqN6LHHHrN7GrUD8nk/jXqjr8nxGQWDMRWrTa2Vy3JFIpqam1ez3pJfPmVCEblaHfOp5sqPjKYUSEUNFLbIP1hWtaoxVn2BoA1gfcGgeVuXUVwAogaCmpqeMVYWg5LNrW0DFbjfYGPCau/RvOfzKhQKanUHOrBwj+JJrAK8KuSKdgbzHprFvFlUJPxuhT3SgLCsrQ01qyVj1Ra2NzTotBQFbPT7tF3ImdoBex2Y1UioYYEeXFgwJjFs12Gva7+wi+DzYqGg2bPUm3Xh5OxmuOENGpO27Qqo1HfJlxpTLxpXAWuTEOy4rDEJO/WWWU7Aru4N+kqMjajebRmrHqgszJDRA7OQoserVmNgQP2ZM2/q3PkL9nUefOgBO9tjiYQxOpHRnjnzhirVusqlqtnUcO7jiYzyZHZmxgZgAPjmdR/0m30MdiY8GwyCdmW1c3P79Ox73qtSqexUgi6XuoOeegyzLbzKqR6ovagl7gYtwTInzb2FYshRCXks7XzoAHg7NR/3Lz8Zvp4M14zlPOzL7/PY3gXj/tvf+KYNDBjS4x3L/WFBPpZc7tQyzgdBUACrgEcOY9YCOIVv45L+8a1vqfTL/+ZuRfvLh6b1Lxfw+3Q+fv3Kir68WdKLj9+jKAoKSb96YVF/uJT7J1Vw8t/8sn7skQ8pneZzhzZsBQDjGaKmgpFIXWCDFAOneD499vcOg5CSkJT5morFgtlj4TdsNhdIvFEYdLHG6RtwBigFy48PY6D6o8ZuNM9TrgVWDnauOwn1+K7ywbV2FE+OIowjGYCUPwNMYjfhALt8LQcftHAyVD5D/s6R7QNqAWqyb/B6AMa+YMtX5CO5Df/+BrVyU9ERWOV+jaRiCkd8Gp9Iaf/CnDY2Vq1ex1YDayf2uBs3b5q/8tr6ik6evM9qfn/ArcxoQh5vT/nCtv28DNnpEwhQxTKEj4WFg0qnyQEAOGY4QPiqW88//5zSmcTOcDlo9xH3QKsBU96jbHpO0dCYCtstXXj3um5cu2XhbHyO1zs0H/VWt2YDVsIu2Xc5xGDqRmJI07mGFdXqMGkhQOBnC2uYYabHai/zITZrKlgBAKqsJUC3A3YbUOtGlt8yiySeB6uWeMYHUjAE+cCtQr5or+dcc8LaeB8965vM5oKaBluyblfrK6tmE8OwErsVrpnlLlIT+wBEGUK4jLCC9L7V7Kpe6Wg0Pad6daB3zl7WW29eUqHQlM9P3kTQgMVEMmnvBTAclQ89CUSUI0cOGVO5UNrW/v2z5rHKGk1MjNk9vbKybO+H/eP1N14zAHwsO2r3GgMdLJV4DTXS8ePHbbhw+/ai9VPsve+eP6/NzQ0jeUxPzSiVSiueSBnJZWJ0woYTkHAYQhjpIxQxKy7yLejlGFo16x0DWz1Djw4uHDYG7O1bixofn7A9rt2sGWMWFUKzWtH4aMoG7nhkj3Mmu71a39i0c/Lh06c1OT6m115+SbmVFc2Mj2k8k1S5VNR2obAHrH6fOMHey/dWYG8F9lZgbwW+xxV49j0fH5aLJT3y2MOanpzameY7k9liqeT45iQTdlhT7FNgI6un8INpibccslsMzaOJmM69846BkPh7EmRFsYfX6JUrV+3QtSaz170rocQLjBRQ/o3ihgOYZFG+NlNM/h0mrDUPQb81wwBy5meFNM3sISnQh8aOgSFIkctEmUIFVl0BhuH2tgFJHMA0ojaxj1N4xXXxwiU99cQzJvGNBIIKkzTbbatczOv8O29qZfW2crlNS0YGTHzkiSd15Pi9Jq+lgAQcBfBp95CytFWrVq0IJ93cWGn4IIaY4Pus8HSKegr2obwWCha0It+RUGGJULemBRYCDAsjUWKl4CW0xGmWLMij3TYQAXkLgBhT43KpbH8P05ifHxYnxSMMyUarYV6bgJdcS76e3+PXxtqqJc5TqIymk8ZEpfEk8bRvIVOwCQhPaFpqLEW+NUXG4ISlFbGEWcBcA9UCQfk9PlVLZQV9PpULBSVjUbVqNW2ur6tuBVZXftdAgWFfQQ0U8bgUwuOt2Vap2pQfL1hfRP1wUt1QTLe5PG2LAAAgAElEQVTyJX3uj/9E8bFR1ZDhuZ3wp1A0pDLJzzTAfRgiAeouK8y9Lr8Bpvv34y/lc/xnGw0DJE6cPOmwq6qE88BTddnkfSQzYvJxGirY151WR8163dgscWNmR42tQvCFn3TbOoFYeIwiC3NYEYBo5pnmDdga4fX3xKMPa256UrevXTOPPwBl0q7xA4apFg4EtLa2Yr6Eq3eWFCX0we9XEw+rgEsxX0+z0xPyekPaLFRVbvc1CEb1H//yi+qHQmrRDMMepVEgpIO0YAIwwpGdUBKAnbrdnzASCewwP0pYNS63+RzCmOamg3V0z8GDOnTgoHLbm1pfXpWHJsvrMxYAEsJOs6V8Iadmu2kNO40cyd3cwwBqyHGH6uv6revWyJ24/7juP/2ApvbNmBXA8saGbi8tmyUArLvNrZKSUZ51R9KKTJImFM80X8CrYimn/rCjxEhEkahfjXZFh++ZVyJJU9NVo1VRnTC1jsNYaNelfL5sTTBytqNHDhurnHa1Ui4olU5aeBD7xOUrlwwUQ84NyMbzyPVjD4yFIxpJJE0m7B74tW/2sB5+6Bnlthr66lee1xuvn7P0eFid5UrZWCKwKHgmYI/RBE5NThpoUavU9fabbxjTzAlTcd4P4J0TROMypl0mlbT7Ac9LruPSrdt65KFTeurxx5QiaKvR1Ltn3zarjZXbt7S1vqZwKKCD++eNuXPr9k2VYbchB4xGFBtJyhsIGoi1ub6h4nbevCITEQJCGqoV8nri0Qc0RnMd9CkeRfrosX2Aa10p19QBVfUE1IPFTsgPjHJCqAhWAghu1OWPRTRw+RTyR5VMpCyV/OLFS/ruy6/uBNfwM+Kxx9CLZ7NjAX3sGTyf8OCuXL5lAzKT3PqguCP/rsvda+qeuXF95hM/okivrrirp+iwqyF7SbOueCCoyxcua3pmVtFY3AKOeKr9+JYSGjUcaL3RUq7RtLXgmnLOXHjnvLKZrAVqeFxe1WtNbW3mDdSwoCTS3oN+hSJhC1CMj4woOzWhQDSqAcMjt0ehSExz8wsGjF29esUkqX4/gYx9NeuwNIvGGESmiHSygU1HIq1+36Mjx44qGiFs0WV+dy+9/Lwmp7Ja21jSoXtohoNqtRkoIBfFC7JroCYhjNy7hNAgD+b3ZDyh7CjP54h82Da0CCgZUzicULXaVHfoMosVWNUel0/VclmjyZSF622sr9vzfPDwQZ186AHz6fZyRnDu2+CpY8MSszToOUFInG2wsADO8N/jA5AQEJb7eWpi0gHuNDAvPAOGhrLgyPvue1Bun1/VekerazmtrGxYanTRgP6hfL22Rvxu+To15Ravq5nfUEhdhXzs8Q4AYcGAO76VnKPsv0hLGSTNzc6q22rb3mbAoMmy2YoYGTIsdMASAa26Bxr6Aup5QtqstdUORBQcm9AgllCp0zcvbzxQGZQxiO2a7QQ/1dBC9/B5NYCr27aQS87B3oCEcFimHb319jl9+/kXjSn1+BNP6dTph3fkxah4vFpf39SLL76ktc0NGwrGYzGtrqzo1q1FBf0hjWayqlSx3kEVgz+l26wI8I7kvrJQGQJrolEdPHhI9917nwMG4mkKAAQrFCsAswIfmEzflCbYUeCRzTSFdHS3x0IoAdJMJeNBHu2EiQLgA7QCDnGmco+PJGLq8myVCwZas28Nel39zd/8tR575FHzkIS9Fo7GVW91tLVdkDcQMLsGgBneM5Q9AHKsULieADqoCr773a/q4smTaj3zQftZkP6/9vRxvVOq6blcTb+4MK73vnzBbABefuq4AasbrZZOJaP6uXcW9YW1/wSuBl/4ih65tagjRx9yLEr8gIVOjct5SOgPdSd+kNiTAEiiCHLYg6yDE6rFeY/fKnUdpALqIF7TabeMyc41ITAJuwvqTnw+WT8Ae17HEJpBP0oX6icYo4DRMB3N3gm7LQ+1lt/qWyxVGFaY5zjsamxqeDZ2bbV2PGoBoOwa8blev6mkjE2745vujMr4DxUIbFh87R2bnU4fhQbD8b6mpsd15OghZbNpra3fUSQa2lGZ9VWplFQoEmwU0Pb2prLjWcfnVT2FIl75AxxHhIE5CitAYn4BOkKYuHHzuu0vMCCnpiYUDPk0OZnV62+8Ykx7LAmcrAWvXAOXWs2+EvGsGrW+WnWsq1xaXdzWmRde1cTsAQMvzbcXL9UO6wngDBAZNSVKOBq2/x8bH5U8jjrOCB3sy6YsAzQ1O3HzuOVaGvCKX6rHawC7hbcNeI46ZqXg9VFzO17+nN+sOc+4n/3UwxACskP9biAaPw/XgqEaa+1cN9ja+PRjT0AQGeoyZ4+iL+Lct94kEt4J+/UZsaRWbWnYcysZG1Wp2FAhX9Xy8pYuXLipdten/sCtdCZrzxbPJ2cN37fequvIsYPKjqfVbFe1tHJTa+vLOn78iOKJmOME5XJb7xQKB20tqOUJNCPLgvp2dDRlP/fqyqqRQPbPL1gYH2flytKasll8v+/Y1yDTAIYvwwWGbaVCWeOwUT0uswvYzG0rnUpZv8cvy3UbuBUJYfsQVNgfUSlX1r1HT8jr8enK5WsWGsozgbKxmNs2K4VauSS/l8GES+lM2hir7V5PN27d1Mb6hp599llNZEd17q3X1SqXlB1JKBzg/nJraW15D1j9HvGBvZftrcDeCuytwN4KfJ8rcP99zwyZIH/gBz+gMXwJ3W4DMpnkU/DRBOM/CUBqtocUPztJ9TBTKTZHUiMWsAGAt7q6agc0sh4mmRq4lNvKmbcOwIXDbgNMBHRyGeDJQcz3BIygIITVAiCCP6YV/iTImjG8EyjA9wSE5d8IrgLMMoDI2BhQIHrGqKDgxQuTSTShMUjPkPiaHyReV56BJZeTQv2+937AgFW6jz7sgwGcJwopWAqbVmQ06lXltrd1/wMPamxsXJFwzECcQqlkzDoKGeSQSPyMxUBMKxPsAIzboH3vQpEAl6HGs+Mm54oEQ8Zywi6AQpoROGmgFGUWhgSgQUPsdcIkmHBbgNKOPI21QNq2CwRVyhVjM8C2oJnc9Y+ChcF7AgSmwWK9mSqHSK+v1hyAD0klQA+BAsWS+etRaHLNKHwHrr6q9apGM2lrbO1aErxTKtrPSENvHqck7cJKGQ7Ny291ecXYVDAZeN8kc+a21tWplRXG/w7ZUrOuADKiWFIuX0D5RkcNT0i+0Uk1/WGduXRFz732ulrDnq0hMjJYC/jG+kI+FbEd2C7L7w0rGc8oEiQVOmLFPQ0n7wX2AIUu8vSpmVnduHnHQNVEMm0MMgDVfbPTWl9fN/a1SQc7hLq0zEuLa0g6KjJQbhQYqubHRaLtTrPqFOk9YxP7CJFwu3T0nsN67PRDGhtJ6vb1awoSnuLkbRvAimQVcJX3iIQLZtLuB7Jwn7o6dXS/eWpuFauqdmVy1fO3lvT6u5fU9/oViscN4ISFwDVzIcf3uAzYptGxYDDAPO4xS5KH+UzThkSxL/dOWMOQRrHV1rEj9+jQgQPmK1spFE3GyNdClsV7JTyJIBZ8ugx6R+42dNv34Lbnuer12rp+Cz/ZuJ585nEdPXFU7UFHv/f7/7cGNB0ut7bzRRVLVQvc8LlD9rncOzQiMHs8MNfCQVVqRXW6DQVCHvlDWAS0deK+exSOwqQn+R3JH1JZhjZd9ToelQtV2zsAUdOpEYUiAbNxMDmlZ8cHDb9AvE37ffOCYxhEo02zwT7Bz0myMBhAKDCiuZkjmhhb0LmzN/XqK+9oe7OsRhN+KP6kLgujQh7L88H+F8Hn2OM3vzFY+DZMATA04INmGTYLIKbT+sLWCYdImveZvHZmYkIb66u679gx3XvsiDXnDJQA5VtYl2xv6+rFiyaFf+zhU6rXywr4vbqzfEtb+S1LH8d3rmS+l14LhQLdyiTTyiRTpqXFc7LTqqhdLykZC+rwwj7tn5tWu1FzGMp9mEE9gbFYavrALf/IqEKZjIbhkDYqZS1tbyg9NaHs5Kxcfcdfcm1tS2+//bZu3LilTodQLvxS/SYfpHHFssQBl9kmsdHo6uqVRWtw2ettOOZnP27K22/p6PyEfvZTH9ewvKVQv6nYsCtXvaperaaQ26tKoaTsBKFlXgtfarMPRcLGShxGwtpCDhoKa3xunyYnZ1Ra3dTXv/w1VYtVeYdeBXxBkyNiI4JfJ914pVGzYD3k/5V6zWwmGGAACvL1AUkHbp+yUzP2vfG4BuAPhbxKp6PqdaoWmkFjildioVBWp0czOKlGC19j6fCRg0qOxHRz8Zpeff1ls7zhXk6PpRWKOP5+QRs8OiALZw7rgydrJBwwcIPBDtLcqeyUgdoMxdi7opGEEomUBUgCpiLt7fUA1fC02wmKw/aB1GqCAIMBpUYz5uObCEVtSFPIF8yTGF/odCZjIC/PpyNt7ZnnHmwmzlueI/ZEwlwOWahVzECnFpLNQV+1ZkOb2zkdOHiPXO6AVtdzevX1szp3/ordY8u3l5ROxBX3uTUZD2rEO9CgtKnosKWEdyBPHxUF9wf7r98sNHYVD/1222xPkvG4ZqamzCLIkWPj30j6JcNKhjaORBuAlqBIPJoHAMbesDYbHXXDSQWzkxqEYyoxYAyHzV4D4IOhGutmovqBFI1FHZY9fzC2u8tsELhGYdjruZLtcW+dPac33nrbrBM+8pEfMU9pFDQMAWBY/cVf/IWWV1Z0cOGg7rvvPt24fk0vvvCCgTeJGMCGs6/iwwiAwxmLtsIlziXAtK6dsUePHNGhg0cMOKaGo24bcq3cQw0Aw42tNzDbVfYSVCLsW8aK7PWMvUadwd7lsFkd0JUBMsPLrjPZlT+Az2RQ+c0NtesVBX0es4XB//Yf/v5L+uEPfdiUNLE4zP+o6q228qWqfEG8Px2LI4A5zkdCrwjCNLuBbke3bt3QO+de0Na/+CX1pvfbXvljkxn9/sl9eu+ZK3qnUNNfnV7QC7maMVYBXH/yzRv2ui+cWtBGq6djz71z9wz1rtzSvj/8nD7yI//MYeBajds3ewL2YFRGrFUi7gzVdv1PsYoAAKZmQK6PPJ9rxnOyvrluTEJ7LRcGqwWAe7MD6NjglbO82e6q3umqVCxazcXZDBsf5qMFYHW6llXgeOJa+bkD7HL+9WxIbaGrO97nDtjrDAqM1covA1J3lCcwi3dqYp4RXsu+bzkGZusysK/rsJidwDq/qQLwbB7XvvkZRWNhFQqbmp6ZVKtVM2sw5PRb29RFDEKlgwsHDJiz1HpXR+mxhJ293PcAvc1Wx37ecCRiih/YrqhzAD0ZAqFGwMt1cfGmJc8nknED2GF7B/xhDXseBXwxlQoNuYYE8I2qUmzpq3//LbXa2HNB7uCRc/zKnSBczgxYtF4jAngDPqsPCWuC2c3QMRzmdzxmUWMwWEDxFbPX8zVguRtYCjkAKzFsAoBtB221uxX7eVlfrhPPGPeEPfrmtd93PHotsAz7DZ4V57ynluD/ud8APnt9PJ2xbkH9hR2Bcx8BMvMMUCvzvQlWG3SHqtdaCvijGomlVCrU1G711Wr2dP3Git5464qG7oBGM7A2fcYMpw4LhIMGjh86sqByNadcYV1DF/71HT3wwH3Wd7B3cO5WKzXb0+2aDjkXuD+7BkSHI4SqyazNUEtNjM9obGzSzu9iDiu4uNluoRSamiZgbmCKnG67p31z8zowv9+Gapu5LQvFIrSRAYXZDg9QqgUUCcWUiCRMFVQvNXTs0DGrm25cv2WByI41WV+VEmxTGKtVCyYDZM1OjCo7MWE2MGtYsOVzeuzRR5SMR/TGy6+o16xpPJ2Uh/1yONR6bmMPWP0+cYK9l++twN4K7K3A3gp8jytw6OBDw6nJCf3oj/2oyX8pIq0BzBetQWK6j38nBbaFuHuY4MNeRErXMPCPhPNILLxTXPQUDDlTV/xGqTcB7uwAJam52bTPAQzk/1988UUdOXLE/g35Lb8DrMIgQyoPyMGHpazuyI2R+sFMAcyjsEJKBthIkItNy5sNK+b4IKylVCpaAcu/UQzDUg3h0UWgjFsWFHHo4GHzF0LGTtEKK6XdaSg1Asji+B4x3S7kc5qb3WdBAVEar1JFy6srxqQFGKHxoNmkeLXC1gdj1CnSKNLPnTtnYM3Dpx92GphA0BqrLiCmfV7HmaLbz+pIs5HYU2Tw/mmMKdR2wTcYARRmFPKWuGzJq873M9kbDCWKQwzfaZLcgF+kFdc1np2wwh1gDYAjv5XT2vKyNaV42C6vreiVt5AaB/Xex5/UwoF5bRe2lEmnTcZmae/4bAaDmp+dMTDYqiVrvmTFId6ZVy5dtusNcwHGE4b6bp9bpbUVqVrWsFpWK59Tt1JRNBRWKJJUvtnRIDqifiylQt+lW9s53Vhd1crGuvJFkmOrxp7ITmRUa9e4MTXoOr52AKqRYEzZsQljURJAg0S82WqajDFfLCkcS2h9I6dms6eRNFYXQd25s6T0SNzAfrw5KZQp3k3yZSwnrxP+gbR0iHTRGRAMAE6a+IvhXQabuG/Xg6UI+rzGNrz/xL0KeT1aWbxlPn8RksuR9XGNfF5Fw2GTQxeLebt+fH2+f7fTUqta1MP3HjJWxnqupEEgplJX+vp3zmi9VJU3FDFg1WEt1x2pp8EHNNA7TZhgl5lBgUmmeM4BrgCJea98f+6DHixot1v3Hj2qfTMzunN7UdVSwUCKMEy/ZMKKccDXgQu2dsthb0Ah5rvi39t3KRQOmY/pnZU7mpqb0FPPPqWJmXFjC/zBf/gPcvsDCsfiKtcayhcqJrvGbxMglEENgxFYTMVK0YY0SL48PhKbBxq62WPcuvfkPSJcut0habyqwbBj7FZCgKvltgGr6VTaPEhJ443FwlpaWrT0YrYTGl8uEkxdBhTsO0jRzHu219PoaMbAXRoMgFW/N67xsQOKhMb193/3nDbWysLmkZ/X8T1G/u4EZTg+egCMhP8NjL1JQ0XAnQ2EdsJOrGGGRWedleM3uMvA51VHDh3U+tqKTt57r04cP2oWIXhY33fvcfk9HnteX/3ud1TY2tQTj542hmsiHjYgGtDb7fOo3e/o+s2btm8zJBhLjymbGdOwO1B+PScvjL1uQ65+SwHvUDOTozp1/wkFvW4DuWi8aATdhMgNPNqs1OWJJBQdy2pgwGpJ68WcEmMZxUfGFPLzOdL1azd19uw5YzFXK3Vjb7GP04ihhLCBBUl67HAej4GOqyub9nesoTH83X2zHwm6e7r3wLT++099XM2tZYX6DYX7HbmaNXWrBOU5FiTBIID+wLxVB6AcXmSwAwVHkuqHI2q5PQpEYkqlMqrmS3r37LsqFytG66NR5hoxpKk3WwpGw6o0GwZMeQI+VZp18zhtACAS1tcdqFJvqdrqyBeJ6/jJB8xaY3V9WcNBR7OzY4qEPYqFfcbkY+iUy5VUq7U1kh5XJJIy71pYooAZK+tLunztopbXFtVqV+UNOEngxpQLhnaAMljhHTtz8bTEpgZn6F63qexYVgfmDmo0lTW2D8FrgFrsify/S4REYjmDtNileCxudh2WjG7SXL/5ThL+hQdeyBewgSSyUoK3ZuZmND09Y1J7YL3dpHUYopcvX1a1UrYBDAGUAEj3HIb9Nm6J8VVknJ2Ww7ZtNHX46DELeLp45aa+9I/f0Kuvva1wiJRytwJ4GPbbmoiHNBZyy1PLK66WUgEnBK7VaNgZhiTej1qA62Pz1K4YF40k4poYzxoAytmHDJuDHjjGAQp3ZdMwWAFJ+8Y+bnlD2m4NNEykFRidVC8YVqndVgA5bhwP2Zbq2MXgibkDDtLw9zrOwJeBBiAl4V4AG5F4Qpubecfu5M6yMbd7Q2lqasY8vbHFAGTgjPnqV79qAS+PP/6EHnv8MV26+K7++ot/aWBGJpW1wcRwiNLE8XV0mItcR1isjqVSNjuqEydOaHpy1sC0Rr1lA0MX9RrhhJy7dh4MDPhmEA2wye88KgBvBKPx3BEYgwqBGs58uGFTIvFGEUTNF2HY1FUZH3qz9GEA0jIW9MUL53XqwVM2KGfdsL6omcdqS96gE2bFsIaikBkTkmxAeYbB25sbunb1qq7eeEXb//rfY+T6T4DVf3tjQ1/ezOkLD96jcQzfdz6efvmCPpTNGJOVv33vy1f0Thl7C4uIV/Zf/Zw+/omfs1qWn5M9DY97x3M1YmsFwLpbNzkOR0MDyWGNArJa2juWS92utnJbZhWDUoqhKoM6vCidUKOBgWOcqw2UD9gMlSsGZsOg5u9hhKMM6XUYurTvWg7wnJGoTu1Ifc37QWVDLc4ZYyzKnXSs3TAmS6OHGUn9uPOLWpHaZNfr3QIhUXhx3c37062hm7Coiv0ZNmskGlaS88nnUqNZ1aFDB9TrQxBAVcB61QxYhXGKlRY1Xb1ZVb1ZVnqUtfMYU9Eswwhx2rGMoJ5ZX1uzPcSUOAzph6jQPMrnt8x/GsCV+hF/TVQrU9lZxaIplYpNdVuoasIq5Op68blXVchVTZmE7YFDw8ZbGSk9NmWwsWGAwMp1yxsMyO2FjODYFvALsJC5P2xH6gk8X6lpnBBOPIv55TV7LZ4B6musrwBkUeGYusT2FNYdu46OE7rUJgPCsWmAAQsQyNdkMMznM/RGCQVL2uMNmj2VWXL4eCodJjkBcNwTdj2x3egN1WsP1KyjQksoEU2qUYN4EVDQH9XWdlVnXr+oap38hYCx58sVAuQGSmZGlE4nFYmHlS9tqttvKD3KsCOk+f2z2trYcILSyhXr9xIjSbO3isSCKpVyikaDymQSdq04hwC9sXdIJjMKBWIqFsrqdmDXxoyEQ41FTWXBr9WKZVeceui05qZnrT+q1KsWNoW9AX0A35u9jD0tGowqFc9IPZdlCBzcf5iYS91ZXFacrA4/KqK2kVu8noH6BDEyAMhvaWJ63BR5sHWx+aIPOnH8mAHnr3z7OfPWnhnPWHYFPWKO4cD32B/vvWxvBfZWYG8F9lZgbwW+rxWYnz85fObpZ4yxiqyfQoV0d5qjZqNhzTBFHUUoqe0UHFZg77D/zPPJ70yIKd4oXGFtUFQYKNUfakDT6w9YQcjX2n0dh/E3v/lNfexjH7OvB0OCAgW/Q6RW4+N4/szZ5+FFBgvOGnHAqx5Fi89AVb6RJb22HF/SKuyaRMKKXDxH8QdyI40aDEw2D7MjANPHNTCQslrGz4iD3q9wkBCckAFa1VpR8RgMV5cSiYj5hgFQjiRGDFhtNTs2wS2UiuB6Jr2i5bGUV6MQMED2KRBwZEUUZADJ21tbevyxxzU7O8so3KSvsItgMRA2gEyKC2ESMJMcwSrZTdLl6wwtxdYsBsIU93IsFAiQ6fWNQWTsBOS0noA1LDBpeT0FDf+P5+zkxJRNd//1v/1fdPbdtw1kfeDwKZ0++ZBi4aj+6Et/pM/+0mftWtw6f10/86nPWHBQOp2yRu7nf+1f6vj9J/XHf/zH+n/+93+nh07ca8Wo4y/qSNYAxm9cv2ngFTJHJtUwK4PRoPnnDWsVqVlXr1pWLZ9TrVTRQF51vAEFMhPKdYe6sZFXCe+xYMhSvJdXlrSxtmINcXY8o1K1IB9Mq2RGw75btUrD5EX4RcEOAbAHIEPSC4OClPJ2d6jbt1e0vQVwFzZbBxh1WCJQFPIMOJ5lMJschifXA5mfA+j3zXuKKT2NAj6EvS4eXgDhQ5N+w6SIhUN69qmntDA/Z6zC3MaGsDnLcI0IsoG1Q8tPY+6lie1YkBnAImwGCtVGuaCZTNyYAOVmV57YiLZrHf3tN59X2+VVkOAnGFcw0HodYz/4jNFC0cpzuAuqG2Ivl8dngAr+xDxPNHgjybi6rY6lOo+m07rn0CElYzHdun5dq8vL5pkLuzkSDlvQEE0aDQnsT6dp42eAZQGgDxskoHy+YKzJhXsOGLAaG4np3YvvWnI9ie2wl4itg6lGE0lDRANEaAKNTrFU0NLKkgEB8SThQc73Q+RNk3PoyH51e4AsyGI78gc9ljjslldbG0Xlt4o2BCCpvUaAmmuo1bUV7ds3awwSgF+uF+Ew7A1cV4AYhjrFQkmTk5PGpoGxg9+hBkHFI+MKB8d06cKybt1YU6XUsiaJRovCn/fvZGEAHPwnsJnPR1JI8woww7VlzwJoBKwwDzbz2es4ATVuwOGSxgm2qVd0+MCCDTa8HkLD6ib/hQFPOvrVy5fUqld0//HjWti/T34f3nxuYwnWGlWzBbi9dMcaDxqZyeykQr6g1pZWtbG0Lr9nqEjArXQyrLDfrVg4oKOHD+goScJmrQIjMihfIKJ236Vtnq9QVMGRtHpcp05TjV5HsUzaGDN4MtcqLV2+fF1XLl8xcM/xumU/G1ojbz58MDBtcOSAOktLGwZAOMMkR1Ia5H7ut5WM+HXq2II++eH3qZVbUWjQkpdEagJTsFwhkdiCAxloIff0kYxoQB77cpQE7FRGpWZL9WbbJL8AGOwV7IcAei3z3WzZ5zWR7PY6avW6qnVI1O6ZxzZSaPwiYREBTtbbPZWbHXmjcT38xJPquYY69+5ZrW8sa3Iyo3uPL8jnxkeubc9iqVRVsVBRMJzQ/Pxh+f0hZScmzWu31qhobXNVV29c0HZ+U16/1Oq2rWEF0GEP4r7h62BvwaAAZlGnU1ezUbYwlIPzh5WMpsy3j/nWgf0HzQqg1+H8o4H3agiI7PbuDBEcmT9nCGsGG7TeqO8ADJzpDOEYhvY1PTvt+N1hS7DDhDemdb+vldVVFXN5G6I2anUDVhnUYgmDgqXdband69j9DsD/+FNPm9f3m29f0Bf/7st67fWzBhxEI3EN8DHstjSbjmk6EZK3UZS/U1bc01fU53IsV0xCDqPM5XhzA/X2uqa8SI04DHWzrDEQ1QFBYDTZobwDtALGkhTtGvbV9/jUdAdUgKicyiqQyarlDaja7cmfiCkUiRgows9GveF4nfNlYU05z3IoSKCSA4jB+KzWWyoWK0PcXkkAACAASURBVPIESHmv69bikroDJOgA8/hbu80TkWfh+vUbBrB99KMf1b33HtO5c2/pT//kj/TuufOantynWo0aJSCPi3u8Y2oXWH42SCPkZtjT3NysHnjgASVjeFn6jSHvNa9Nnw18YayyUiaBJixp59zZBVa5zu+eO2fnDzYmfA1H6eIEEhrLzO0xn3iA+Eatol6npTRqCXwP61UDhwAVOfdZk0gkZoO8YrVuQwtvIOSEV+14eqM9oIaj3kqlUlpZuqPlpSWdv/S8cr/9+bu17K4VwH+CUv9pmQtLNRP06uEXL+hPH1zQr11Z0Qtbpbsvynz2p/XxT/y8Y5GE1ynejj2YoAxw/AYYsU85HrQEhznDaO5V1FK7Flg8g1wnfBoB3Gzob16pHrNj4Xxkj7ZQqjbeu101utiAdJ08AM7pdsesnwBYsV+gZs3n83fDwgBSqSGxIuImgwVPfbfLWqWG5s/G9t8BWfl9F1TlPTmBZo6vK//G59p7BRS0sDYnEBYvbQaslnNgQCAEhoEFBRHwx9kLQAXwyZkCsMrAhHORtVpbW9Vmbk2T02PmacrPyXnBv9k+gfJqODTGO71BNEqYrZMnwM/GGWwqjUjYztBaua5SvqrJ8VkbBAGsNqpdNRtDbW+UdfPakrE1eQ4YEtnPY8QLSBKco4Cr1CID28c9EAy4pvydhz4BpRoqEbxsnVBMsnidzAD8YZ26i1rQAaKxVyAky69YPLLjgYqaxAmUo45g73TYql07++l/jLnudckfBOCGjOJYJXDdec54Bhgu2nbEuJ+190ixOF7jznVj0Mx5zdCv1ehYLR8O4A88tDArPOnr9YFy+ZbePnfVrI94whmftNpdI3XgLe/yDm0oHY0HFE2ELPLN1ssGAj5tbmxavTM9M217fzIVU6GwZd67qVTMfFqpWWanZ1UjfLAn1WttG4TGIgkDSPnAvmR9Y83q4YWFBeW3t/XAA6eUiCUNUG11WnZfR+MxuxcYove61AQDBb0hjcTSGrJl993aP3NArqHH7Ac4F3hGGUxy1plzRa+rdCqh27eua2bftHn4MwQhYJGQyP375uw+ePHrX1fE79X8zIR6LQDnjvJ7wOr3hRHsvXhvBfZWYG8F9lbg+1iBg4dPD//Zp39a8wcOmEcOhR/gExJygAKYRgB2NAYwVJjQQjawlFSAIYqAnX4F1hUNh7G8iJpC+tQbWJgJByPghfEAdhoTCkQYEp/5zGe0srJiXxMQ7+LFi/b/AGIEIPDhFF8RSzkyqSESHEcTZ02CychI5fX7VSmVTKIeCTuAJgUuXaaT3u6EPdBkAKzSOPh9O+ypDsnOfgMtejSCHfyPYJvVND6e1smTJwykJBiLBvCds+dNJgm7g6k4RWoPI3wCM+Ck0bwwmUVCvtOIvvnmm7qzuKj98/v10KlTKhWK9l5hBAJm0yAhWWKtHEmX44EEwGeeTjs2DBRAyGnxtgPA4894I3HdkCfSuRhYrYD5RhIiYwwHL82zY/UwNT2t//Nzv6NwzK/Pf/7z+u3f/m39q1/5dT118r3GyPnymb+xVGtYtj/96Z/Wr/7Mr5j/3765WbvGP/iTH7Vr8Id/+Id66atf13/3E5/a8XV1mJzcDyGTB1aNNQpzgfcFowewZzo7qpDwWB3KRzFbr2l7bV2FSl0trCfCcV3fyOu1i1fMG/HYAw9YAX7t6hWt3LmtTrthjUA4GlClUVU6OWrMrEKuYAwUGnvSSM1/cCRhvmAUYBSd+PqdfeeSNla2NRj6FEmkjcGFTxr3Pe0VDGMKbYpP7l9ABgJDkDfRGF65ctlYKtynNIY0/MjA+cdICOZBW6OplN7/nvdoNJW0QKImgSMuaWZsVG4otr2OBavY5zZbSo7EnSY9xIAC2S5esQO5u3jABVRpE6YS00q+or/9xnMKJtJmnTBAIm4l9dDYSF5jKDvSNO4l679gbcHgAjAgWI2mw5qunqI2TOioWavp6D1HjLWMjyrA6rmzZzU/N+swOEi8NRaYLCUdv1PeIwwJWCTI+ABvAIIAWxrtpo7fd1zvef8zFozz3Vde1utvvaUCTNtAWLFEysDey1cva2IiaZI7mC88O6VKSUt3Fs1ba5x09GTEvIyHbmxAhpqYGlMN/0p1rOkDeAVYxZIgv13R1vq2DR4y6RFrbGjiYMGOjqbtGu02kzTIhUJpJ0yib3vQ9nZO6XRGmUzaPDDxROt1PfJ7k0olZ3X08MP6yj8+p8uXb6nfNfdGa3S5brxfmgAaEABJ8/Qb4KdWVyqVNLCTewyGoPm5WlNGmInLGlPWFhsAmlED3d1SLBw2n2J8DDOjGV2+ctGaCJMdmjebT4cOzOvR0w+ZD3Iw6NX65ppuLd1WsVq2UBobDvQGGsuMqdvs6ubVG+rUmgoFfMZYnRwbUWYkbtYA8YhfJ48fU6taNb/sWCxpQBiuBx1YhYkRBUdSqg8HKuL36PcoNZE1GX6j1tPynQ1dunRVS0vLBmIiEUViCZhhbDULAAGAcM4E9rhLl27sgAcOK8iev0ZNnn5HcxMZPXX6Pj107KAGlW2FXB01SJRu1hQLBpWIkjDsyHsBk9hvHQZ30wC4UDQqfySmShNZK+n2fjU5F4ZeA46AcqsAZ92uJmemzK+tUC4Z25eApFKtrMRIwhroFuBBB1aS20CT5mCo7Ny8nnjv+9T3uPXmO2/q/MV3zGf1macfUadVU7WEnUZX9WpDhUJFLrdfhw4ds7NnJDVmezSAQ61V0fWbl8xCwx/CfqCifLFgQWKZzKgFgABywsKOxZCSwnYrmU1GIhrTSDwtou6L23ht9/ThD39UM9P7NOwjh/dr2HOpWeMZC5gEmX0BMIj9ejc8CNZluVoxuwNApWqjbioL/EQNMPN67HfuC4aGqEdI/iaQpZwvmdyS5w523ubamn1dBhjVesWeCwKtPv7jn9TQ5dPZdy/pq19/TmffuSivD7ucqAIej4Lqazod11QiqEC7ovCwqbDa8vRaGnZ75k2ODQDyWVhixhBjHwvDskob6My+xPt3kn6cGoGNANKqsQ8BoAh1gvPr9qounyp9j/yjE/KkMqoN3cK8IxiPm0VCBTCMAZAlnzvSaoAB1tDOCS8gEiDn0GqCr3/jeQt9Yx15LgA4/aGwPYd4FnMOEoBloX8Mrvt9A1YzmRFdvnxOX/rS3+jF519QJjOhcqmmYCCqYCBiZzdhPIQBIdGGTQhQcvjQIT146pS8buxffGrU8WAHWCWV3hn8UmtgG2G+jrDkbAjoWPpcvHjBQpkOHTqsffPz9v6oMcxGBrm1Mct9cllQZse80rFdwi6EASFDyXQyYR72DH/aphLymVdxrlg2f2Xz9zVVENeD+q1nLDKY+JyjN69fs2H4hcsvaut//b27jFX2iOOJoJ5OJ81P9SemM5oO4qvqDGFgr+K/+t5Xrujisyf1ybeumP+qfewwVn/iU/+jA4NaIBfPA3ZLdjAa+46f1SwW+nj0czSiyHBk3+wX+HpSzwFsM5jm7OceoOgx9Yrfa77o3O/UpTB6G+2ODV94XdCAO/bgnjE7GT4A2gHIm8drxHkOuX8IZON+AlyFMQxDm9dgMYSPJ36VEBPw63Z8zR1vcwd8RYEEE7Zlv9ugd2cwYwP7wcC89tn/gmEyBRgyAZ5hYWPTBhvmkZXA4CYeiyiDLUnIr0qtpMMHDyo7MWag6crqsja31zWzb8rqMJ5v9lz2Mqy/ACwBkrlfWC8yAVgb3oPjGd0xBRlAG+cCoXqVfE2d9kAryxsqlzhHvep3PCoV62rVewr4oqYSMaX9DrDN/c+yI+2HiWr2Fh63DS+GZj/mAKv2C1D1LrA6MGCVnsAZlgBK0vfUbJ2dnmfn+zB8IrMAC5ZIxH6+eBzP95ANgo3V6UOt41ckiu80lgIMkugG6IU6xtqlTuD551qxLuxbgKt+n8uA55hZCIWNVW02YPiZ19s2lGRoDKBsXsDyqdV0KRob1z985du6c2dNsfiIhUahCijVqhZOFY4FFUuEzDYJtU+5gtVaQRPZrPVoa2vr1nvMzM7a9YrGI6pU86bUYS3bDO6aTR3Yf0A1+sD2QPlcWdvbBU1NzBirnmEDNmn8rMdPHNWjjz6ma5ev6NChe+yMJ5/Chucel7H0YYdTE1A3+d1+uQceBX0Rs89ydaV9MwfkHrrNwxVmbyAYtnueQQ6MVbyZs6NpXTh/VvML+zSSTtnzCVsau7PxbMZq4Re+8Q3Fg34HWGUIOxxoq7i9x1j9PjCCvZfurcDeCuytwN4KfB8r8OQzPzr8+Z/9WWNdUuzFopiKh6zpgI0H88IJGgDQbJv3ZC5fdCbunY41WRbYo6FNW5vttjpdGjc8i5jEukyOTnVKQcHH7uTd2HLtthmNI4eHoQrAeuvWLT366KPWHFcqyEqq5nvJ5D6WiNufaez4eoAQNAl8Lxo8ijeYXrw/5FkYpVO43bxxw5FSmcTHY/IjvAcpKB0Jotn/W9NEA4whPkUSh3ixuK3Z2Uk99eTj9n7x4qLw+oe//4qVdQ8/fFodggz6HWNI4V9F8b7LcqAQ42cxqdv2ttZW16wovZ8Apc1NKzwAVg0Adg3lCzprByjG+lmAAlJ3Y4H677J+Ke4oSPGIpKCFCQs7j6aWRpZk7qA3at57JDUbo9GkfI7EbXJyWo+/50G99NJLOn36tAHaDz74oB478UNKxEb01Zf/7C6w+slPftKsD8ZSWX3w2Q9pcmxcv/p//Io+/elP6/z580oGIiadxkOJgvbWnUVLlP/ERz6iZDypv/vaV3Xx2lU9/cij+vD7f8DY0eNjGZ0/967++It/pfNXr+qHHn9cP/fJH9f+uTldvr2ol89f0l985Wu6cOWSsaRPPfakHnz4MSt2N1eXVdzessJ/cnrCJOMw1pBywybF04wPY0qEHCmXefMNhhodm9DVa7eVzzfk9UYVDCZM6kxAVcDneNtaGqytOxJhGmnAsaEV28gcaYbOnDlj6851MJ8/mCrWKMPw8zB90ML8Pr3nySdMVr21tioPPl69jubGxy0gDaYPTSnWE51m0xgG3N/Oe3Ab24swiWGnaazt5c28mvJprVjVl77xvFKTUyrWGiY7xXNx10MPmwFjQphSbmjNMY8j8J3HD4OqZngDjR1NNU2x3Yettp549FFL/93c2NDS4h2defkVPfPMUwbY8oV2A2E8nqGisaDjKdfZYUcHoxoMnNCzm4u35Qv49PCjp/XsB96rscmsXvzOS/rSP35ZaxvbyoxNamZmn92PF6+c19R0Qp2+4+kGswDP08XFWzYAOXjogDUJwYgjI+wPWoonwhZqBRtj9xqbN2uHxrWvUqFkoJqBo9GwPSc0WLDUy+WCNZ4ElgEEbG5u35WJOmnRLZOI8hpS3kmubdT5GRM6uP+E3v/ej+m5b71qAVZbGwXzDaQpMz9b2FtN2CbcE15rjCAMwfyYmZs2JryFD/kDxoSjUec+2h062bDIBeAVUnokoeXlRXUaTcWxXAk7oWPjE1kVYYGaZLCjSMCvwwcPaHpiTPP7aJA8llS+vrWu28uLNvRB8gfzff/cfvncPq3cWSYcWPVSSV2GR2MpJaMhqdcy2Vw5t6XpiXEdu+eYxrITljzMEKJPAFUypdjoqMp8j0LevI/jo2kLgPF5orrw7mW98855A+92m1NYPrCZneAgQr7YJx3cCwBq8fbqzvDN8QY0RUKxqJBHOnn8sN7/xMOK+vpytyoKujq6ffWiKvltTWZHtTB/wM4nGjW869gDGrWa7eWAPXaGubwOUMKgyutTrdWUy+0zEBWwiD+Xa1XzpsMLdGJyQsUyoGXbYY7VKhaSgV94vd41wKTUaKvr9ujIqQf18NPPyBsJaXljVRcvXzDW6swMsvyhGpWy6pWyivmC8rmiAe0LC0fk9zGkG1EiMWIWGMGoX6vri7py/bJa3brKNWwJ8BYOmL8pPpx45AWDPnv2sMKoVQombQXsK+aK6tQ76rYYCPb0E//1T2lsdFKDnkvRcFI+V0CbGzlVS3W9+dZbxlKfmZzS9NSUsSdRc+BJDLOoDyDqdkIZuYbG9uPPxnAlAA8AP6yF+QW9euZVLV6/bQqBdDJlSfY8ezBYwTFX15Z15szLunr1qg4fPqJP/dSnzUrh9uKqXvzOGb17/rISI2ndc/iY0omEhoAzvYYCvboC3Zr2jSY04pcapZyxlUI+/KvddmayTzKYgvUF8x6ZMj6L+GI6wT1O4CN7g3mOWuCVwzQ0Uw6Cr1weVQf88pm/qiueVLk7UBcVywhSVL8NA9kf7TzAF9EFMNSyr8L9ZdJ6C74JGvv5l3751yx0ChDX4wsoGI7K7QsoFo0rmUopiiVRKGTrZMPVbkcnTtxn4FCjUdatW1f1nZdetP0FdnQsOiK3mwGfc8Zw3ljIX58hjVfHjx81xmqnDSPPq24H+b7X7nEDVo0Zj7cjgVXsV5wPA1tH9vZvfesbJmd+4IEHNTqa1ZqB4gAtMfsZOvgOIzE3cBhgq69WrersqS4pEQ1rcjxrbGKebwby7INIk4vVmlKpUQNWsUFxahuGcYCcQ8c6R0O99cYbtp8Vy7e0+rOfveux+p+XtH/wwIJ+dDxpkv9Sr6e3nj6uWq+nV0o1PZtJKvuVN+9+indjSbO/91v62I/9c2PNUptRR/m8AVsTCx2qNsyiBJufVrMijwgSZSAwdMLa2N0BhN2A1PiUOioshxnq5AawJubdzfDRg8WCW7VGW4WyE04FjuzIyJ0gNbMB4Jzo9ayeNYuqcMjqRu5RXpsvFIwdznNnyq1QyAmpshAkB/DmvAJ04ryEVU0tTZ3K66n5+DtqCu5V6gobWvmc4edAMCKdISPDCfPO90JSgLkvCw60/3cNTfEzkkpodmZK6dG0WRcZa9cztAA4wE2sjAgTDfg9Vssw6LQw2QBDNWy7HFCV3yEc5HMlq9nsPilV7N4lFT63VdDizSVhZx8KJuX3hNWs92w4xPAFkBEg1iHs7jBPd8BV2KIAeKyZ+flid8HfWegdBOodcBUbB/scrLYAQB2GCMMSfLZ3Zft4KPO9GAwCejssYQfIBUw1IJev6ZGFPo2MRBWLBxWNhRSOYE9DvwHrlYEH38dRVDCk5743b1eG4i4nLyIRd+4FG2DbENtjVmEogujD2Hc459jemk3uzKjePndZ62vb6g9hWqMCchirs7PTCkR8KpUJGq0qFPUrnnB6vGGvr83NLetl2NshHlAvB8J+NS0IFBYzNgBybC6wRilVzMM5FIzr1q07mshO6uXvvqJtrDHCQS0szGthYb9zvclxSIyo3XIGERBxqEOy2ax52TfrTXsG7bxuozhwmdXBsCPNz+y33mdleU3x2IjlJBSLJfU6TXlcA7M8mhgf1bl33tL+g/OW8REi04N1GfSVjMM+l77z7W8r6vNoKpvWoNsy25GN3OYesPp9YAR7L91bgb0V2FuBvRX4Plbg5/7F/zz8xCc+buAYICasAVhXMDNgdzqMSZdJ30MhgLyQ+b1RCJbKJRVLJQs8oCkARNna3jamHJJXCkwOVdgYgFTGxrICFGm184uGhWKRQgIA8M6dOwaiPvHEE3d9oyhwACSRv8Mf4M/pdNq+Hiw7YwcQMNBqG/OnUi7awUlhSweFvP6v/vIvdfLkSUfm3+1as3DgwLwxAXzekMNcGDrFMNXaoI+slwKzoYDfpfn5GR08uGBF1cz0rL7w53+lmzcWtXDwkE7cd1zVGoVDyxqqXb9VJK/I5wg84eek2L0bDtZs2s/bqjmMYEBhC9/i27sd6ZaFhbko3CiizfTLCkkKZL4OACqsBlhaMFdIuYbJZICEhVRI0QCNZlalUtkYJMaOG8gA88XlJf3Mz/20fb3Pfe5z+uxnP6sPf/jDunphXYfm79NXXviPd4HVV1991cBuwsl+8Rd/UYdn7tXV5fP6whe+YFYA33nxJf03/+0/N3uDb3/72wa4Usz/7u/+rs6ePavf+q3f0tTUlPg6v/M7v6PP//4f6O++9HdaXFvTT/3UT9m/Xbp0Sb/5m7+p3/qNX9e16zf07//sz/QLv/AL9n35Wn/7t3+rV157Qx/9xKcsGT23sW4silanqZn5WbOHALCu12tavnPHAj0IZKhUCxofzxrYvLaxqWRyVF/7+gtKJLIaDghCo3EJOtJjwqm6yLF3knWtAYTR4Hh6ce+Q8g6zhPuUZsGkdrCoLAgEHz9H3ujq9vTo6Qd16v6TGnTaKm1vKR4KqVkpaGo0rW6jrhC+Xvh91uvGJKIgpdGFgcz7hRWRSiUUCfqUL5W1uLaptsunWs+lNy9eUw0QudZQamzMSeZmyGFpyw74YSwtyvYBz8FAKNqRx9XwQez1zP6C9wz7CMYk0sTHH3vMnpOlxUWtr67pxvXr+pEf/og1wLCjHRtdBwwOBWHVku6ODA4GJnYdAwv/uXbjurLjY/rABz+gBx5+0GwcyvWavvjXf6Mzr79ladFz+xYsmMft6WtiKqLesGYJxOwpyCPxsqMp4VlNpRMWRMEAo9dvGbBEUBCMEWwJABkICSJ1uZSD2ecyAB8/wEYTz1w8F2Uyxmq1bM8Y8lOCLfD7xGOV/YNmBiCJfXB1dcXYLAwVHGA1rn0zR9RtwWSO6VvffElbmyVj67LGgIWAN8YApAnvOYEVNGawDgGDYe7BAIF9bkOQ/tCGRjzcxqYHsIDBZNJSv1k19G2IBAjEvdbR/MIBS7xnr2HfyGYy2jczpWJuy6SsMGGmZiYtwOPqjavma0bCPQ0aCbztZkeFzZzi4Zj5ld26cU3jo2lNjY8qHgkoFvarSPpzJqOQH6sDx995OPQpMTqmYDylaCqtNsxfmC3RoELxmAGX8UhGr373jN5+2/FXZX+iOTQrGUDZQND2/kaTv3c86TY2CDgEcETK6UhZeR7ruW1jtj/75KN68vT9Km0tS62S/Orq9Ve/Y8x1hhdPPvmUMd1YU2O9YB3S7ymEAmOH5R/ww75jrRsqV2sm0/UDbEXCxmgFQGy0GgZ6YWWT29qy86VSKqrTamg8O2b3RDwxokZnoGZf6gASRyI6cOKEEuPj6nikrmuoYrWoxaWb2t5akxvJLbYMlZLK+aJy2zlTghw9cq/uOXRUS3c2VSyWlZ3I6jCM3GFXW/l1XbxyQbli3hpkbAgA05ZXV21IBDsbe5pA0KNiaUte78AGMwwOYQCVChWtLm/oA+/7IWVHp5SMpY0RtLq0rjfPvKV+d6jCdkHVYlkBrxNKNzUxodF0RmOjaWUmxhTPjhqo6Pb7jQXEmYN9QrONrycBRxG7rlzfl176jsbHJkwuSiAj9y+2DtOTU7YnF/KbevH550xq/gM/8AF94Ac/qKWlFd1Z3tC3X/iu3j57XpnRcZOXjmHfEfRrMhXXRCJkFgATiaBCw5bqhS35XW5FQ7Cb3Go3sS1Ano0H5dDY6CSPwxrned8FQcyWx4BVm8TeHWKw5/G8d11eVfou1eRVMDtlaokC4EQsolhyxOwrYAsz1LDgJxuY/H/svXeQpOd9JvZ0zrl7enLanHcBLDIWmUiMIGndSTxSlCiR4pVE26qzyy7bOutsyaczZap0d5J40uloSaREiqJAkSAJgiCIjAWw2F0sNs1Ozj3TOWfX87zdS1DBIlX350zV1s7O9HZ4v+97v9/v+T3BLlBLwwJaxhBU7dmJnL9wEb/9//yu9gSPP6hhlvZHt1fDZ+4PXEs+L9eR1zj3etZfQ4MDmJgYVADa5UuX8Jdf/hpC4QQCvjAqFYL8VtVLDAOiioHAfyDgwdFjR3DkyFExVfm6vNZMFUD4mJYFbdUXDKfkvUq+jlSLMMTKbserr76sPXF6epcGr3Pz88bXlx6qdifcPh8cHrdUD7xnhIIB2Bih1ajLhsnndmJkeFAMVFoA8P64nc5oiMdXOnDwsNQS8kCWbQ33LgNsEWSkXPj106f13lqdDK6eug+1W0/9vdXsD04dxmG/G7EegLr4ruNisvLrqe0c/vlpE2bFL/crz+HQq8/jxpvulXqAQDqHXTzu8lHvMJG9Iy/HSqWI1MYyWrUChgfJJI/JzonMZ/ohs4YicGOX56Px1Tdgqaoz42HKupbevw67rpVCuW6AMsriFe7YEqDKQRcHwH2faZ4Tpl4kwzCkNeJ9gQoFAkt9xVd/ANevUfjvPtjaV0ZxUMe6kuen1BBWq+pP3uMIvPJ38nzOZnTu0Z7J2B8QqG+J7ef0ulAtl8Q+5Z7MwRJVF7TPGJmYMKxK2trQHisehcVGv9EqqrUy/H4XBocSiMRCYuYSMOa1yM/IPoLrT9bmmdfOolCsYmN9E9l0Vv7o3FMY+mjpUjHkgd1KH2Na4LD24Lq6JY/ncROoTYCTTFQBpexXDNHDYreJxWgY6+b4UPrPP+xRqKojKGtqOLNG/euYbFjVS/2wqaag9R8GhvHIizLbez5LU/fdRou+7U0NvFxuskldYqAnkhFEImTm8hg7EEtEBGLy3m1sCOyyJCHY6nE7NewlyUUM2irZzW2BkbQG4JCXFm2tFs81D6o1hgCXsLS4htn5RaS2s2KHJ4aSsgXrWFooVTkgLMPtdWjwxLo4vZVWiC6VWpTcnzn7plQ7vqAPlUpBIVG8z/B9T05OYH11XeSDVpNqEjfi0QHs33dAdXkqtSkLAAK5Y+MjWnLW7Aojc5icDqoDeQ7anA4F/3KgRHY93bMatTZatZb8wamqmByZVD+2vrohBi7Bd5J6mrT/IT2g28HI0IC8qCd3Tcgfln0pPbR5TZq1a+P0Cy/AY7cgGQ3B0mlKCbS6vr4DrP4EGMHOQ3dWYGcFdlZgZwV+ghX4t7/9he6+fXsxNzsneRlDbCjfZtHLubpu6gy6cbpVXLP44PcENtkQzM3PqdgKhoOaahPc4+SbUlczNbdI7ko5dR9Y5XNoqq8wpq5ABjLH1EiXy/oZgTb+f/68MiOXfQAAIABJREFUL3tSIBThk06nF6jVFatO6ZZOl7xK9+7dK8YEASoyBGrVit7fG6+/jvvuu1/PSdbM5uYGQqGg5PDxWBJeD1OXGRZkZHUEu2gFls+mMDk1KmCVHpNsfAYHhvHr//v/gVh0ACdP3iyvsyLZLG36+9AioXnds45BHy7aDTgd8pxksc33SoaNmjx5dZJZRWDVTLOZ1spimGunBo5sKzFXKTc2ISgEZCRdkw9nTWAiv6ckSViagGWbpswEi8TUYHPAYIE218+DT//Kp/BzP/9x/OzP/qwAJsr+X3jhBXziE5/ALcc/gFfPfk0/GxgYkNRzdnYW999/P06fPo1Tp0zDw2NFQJZgKUFWShkJgr/00kt48MEHr4cyUGLIr7vuukuWAwRnT5w4ga9//et6DO0G+Hi+zv79+/VYMmkPHz4sH14GmZFV+8EPfhALa9vYtWs/nIp17iC1tSmpv2Ewk9lBVkQTY2NDiMXDWFldxPj4iBrrS5evIpst4bXXzmPfvhNw2AJIb1PqRHltSOzLarWs5kKfj2xP+ofynLU5xFQhE9g0MgaUVNhZjSEPvcEBuxCGq1itePjBBzA1MYZiJoNqIYfheBTpzTUkwyF5rjrJbEEb9UpFMlaCqfQFJbjbT+nm04XDAbx16RI2MnlYPEFYvUFs5itYz+QFENkVVEEWkmkarARXjf5foDznBgTwlBnCJosBQQSxGCTSaQuM5GcciMVx8OBBnY9XLl2S3x0ljHfdcaeRzLKZ7AdlMBCKXrltMjTJFqTXMj35mnp+ni/7D+3HBz78AYxPjeKFV17A4OgI5hYW8ObZt5DO5ChSFNA7PjEIm5N+qQUdr6XlJe1HlCmPjA4hHieTNy8pohJryZAkk7RdE0ubbAnuO5Qh8jwgq4MeZvQD5jFKp7fQbNV1XAcG4rrOTCq6CZozctAsorGorjlJyu12Bd8xjM/jJpDjgcVCiwcnCllKEkNYmKcfK+WKXEcCBGTu8LXJziTLn+eTYUqTRUppIK0MjAczmZOU9tG3kF6P9EalTJbs/rpkazzFy4WCfCPp8czwhvNvncX9D9wPbzgEX8CH0ZFhBH1eLC/MY2tjDT6GB9ogVhFT5beyaTFGCBwW8wVZs7DZsXUVZwSH1Y6tzS1JFZMMvAgHUCvncfONJ7C1vo54JIah5IiatUKxhvHpvWgxhKXTxVYhh3KzDjdZNtEgmmQSNa146YXTuHz5qsALJSY3u9p7XS6v8VflujfZzFKSC1y7tqx9jdcuz0OFiNitsje59eaTeM/DD2Dv1AjS60uo5bYQ8jlx+pXnsTB/DfsP7Md73/d+zM7Nia3MZs7DdWVCfSGP/NY24uEIhkdGEQgGBf5S9k/fyVyhgBJtG8ggI+DRoP+qAwEOF0tl+OgrSflmpaIguko+D5fPj5bDCasvAF9iALHRUcQmxlGl93WjjjZvHg6GBNYVsre0OI/0xhoy2ymFw7XqDVlNkLl4cP9hvHnmLSzMLyOeiOHoicPYc2A3qo0yzl44i43UpniFCiBqtQVU0aqG+wE9DemXVyql1TRzIBH2+xEJhRR6UsiVsXf6ABrVNgbjwwi4w9hez2D2yiycZH7ZXEhvpJBNbcuTORmLIeQnU8oCfywMe8gHfzKGxNAgAqGwAXdoV0GPTTI07fR1JtDUxVsXLgrUI4vv6pWrOH/uPNbWNvDoI49gYCAhZv78tRmsrizjyJEjOHTwCK5dm8PmVhavvPoGXnz5NbQ7ZGWSHd4Qs3/36CD2Tgwi4rIg5ACCzg48HDoS7Gt3ZQXAAbDbxaFlVcAKr5HhoaT2T+6DRsfLfc5Yq0oibJKJBLJrYMnaxEIbAAhY9Q6OKrgqS+A9GEQ4HhOrWfdpKkE08DTyf4Yc8rog7OLzeMVyJ/vuO099D9956hkNMQnCda009TBAT75QFAjL4RmB+lg8pj2VwGo2k8Hk5ChuPHEYk5MjqlP+/e/8PuwOqoiMhzDl/WQL8r7HFHGFbEbDOHbsKPbu249S2aTdU4nDc4YDJoHHZJxaur30dav2F0mQOQB22PH8c88JAJyYnFTNsbaxIelvsVzS/qH9isBxz6s9GmKSOz17W/IYJ2t1fHQUXg6yylWBNbScUb3h9eLEDTeh1SFb1QCQZBhTLi9Pad2HWhrieT1utLplPLsyh9xn/qe/t5r9H/eO4n/YPQiGWZGp+uv7jWUUd/KH3hlcBSD8H34TD07sw8jItEBV3hoJoPHYC9SUFzbtizzYWFvG2vIcnDZ6Sg4iGksYCwClkqM3OO+ItatzyPChZX/Rv9vqPOsFHNF2qdIgKBYWo5x7IVmKtIDaWN8QsNoPmGJNwWfxBfyY3r1bljS8PzCYh/ZOUiewPu0NTI13uqmHBe4KGDTqLSmmeoVgP9yqrxDj/VHsZZtV4JeGwg4SHxo6/zY211Es5OTvTNY/76vcr3lP4uVSowezbIQMoYHyCjJC4WS96SRUKSuaaMzsUfVqCU43bT7c+n9ul1dgaWo7h5lL11Ct0WOXlhQOSdxZT9CKiiBqt0PlEL2UjfSdQ1t6RBNYlKqHbFS+vs3I/Vm7GwarCRwF2Z0iLBhGsUBYlo38XhRien6zbmJ9ZGxqxEoVsNpGo25CJ+UhL//w3rC6B9QqVYHhljzzLEY6b7EykJL1UBMOl0WBYOFIQPYAZKzyvUlBVa/I/oF7AJUoHpddwwUOgtmDcdgl9nu1pvcVCUe1t1DdRqsrMtI9niC8vhguXLiGmZl5rG2k5FlvszsVQsiB0579uzE2OYR8IY3l1QWMjQ/j8JGDWFpYQqVUUY/H7ACySXn9ByNBlEs5NHv2U6yh2SstLS4ZNrzFAb8vjEg4LmuhJ598EuPjY7on0Y+XQYzcyy5ceAu7p/YiGomZq0Qbp00WS1TpqCayuxVSRcYqPVWjoRjsFgcG40Poti2yGQgGw7KJKRVpoUQ5fxv2bkeMVXqsjk6MSMlo4aCE+63DjlCAisYqzr/2GnwOGxIRDoFYG9iwurmxA6z+BBjBzkN3VmBnBXZWYGcFfoIV+OJXnukS2OQkmwAXew6Cf/3U2GbD+N2RsccboXxAOxBYR8DzzJkzmqifuueuHjvMp+Z4bW1FIBml0yyGCOCwsDMBMYa1KvYmWXOcXPbYBnzrfdBVE89e6JMJy2rLeJ+/79sKkNFBbx++H4IGt99++3XQlcBSt00WGwuTNo4cPSLwlOE0mykGpTApnr6SNQXVMPyDxS8L/Ga9ilanhnariv37d2FyckyMPhY6lq4Fn/vc72JidArHjp+QTJNsmSYl0QzyYeWuMBC7QpVoBdAHjfk315dp7PpMvVApSigJZlOm3GgbvzUW/ATvKEGSUQGB51LZ+NSFmM5O9kdLgAWn3wzsYmHORoWTfH4WNns2B5lzBsQgY5Xf832+/4PvxRtvvKH1eOyxx8Qq7YOsu6dO4dr8cwJWeV7QIoBfv/Zrv4Z//a//9fWi/W8Dq1z/sbExPZbP+Y1vfANf/vKXQSsBfn3zm9/Erl27BJ6SjUqQtd8A8PGf/exn8au/+qt6HF/7N37jN8SI5RdDzQjYfvRjH8fxm+5C0EefvyAcLicuXroolq68rpg07LJj164Jya7bXfrJDqlhoZQply1hdSWNSoVNZhilQguZdNHIOe0dsSCV7K7AMJNgbJhPlIm1elJQHnOLrgeyMRjSwsZD/sGs3FttRHw+PP6+9yIS8GNzdQXNSglTI0PYWF7CAIFg+kcyPEISQgtCAfrnVcQE4mfhF4E2SQWDfpw+84YYq+5wHL5YEluFKlzBMDK5Aso1Ss8bKvIJgHKqb9LjGCQntZ/A+T4wIr89gl49vzcG0PB63L1rlyw5yGK5fPESZq5exbEjRzE5QQaBCRuSnE+hcW35c/LaIhDJACCyScjSIZNlYXkRJ289iUff9wgCYR+ef+kHCMUiCIZDAmWWV9dw9tzbkjePjiWxsTWLwaEw6g0G2C2JBUF2x65d0xgdHVFQSyq1jnwhqwYqTMlyuyFQneAKX5PNoUBwNmbX9xLaOzDUiCBDS8/J64OPFQjLECmLRf51lDYzFIrH0YTE1I33nZPH24lu2zCcG1UbAv44rlxawtpqBtUKV5YMGzKiyDqlYplsGAOiGn9H+h5X1WyS3c9zidchWZYKGVE4oAF92MySwVwVk5nBKE54+BkbdQEqh48cRnQoLh+84aFBuB0OXDh7VqzI0eEhsYbIkKWsnQ0yAUQOkdiclAol2Ajy2BwoZfMYiJMd5xdDmOfi0EAMVgvB+RaqxQKmJqZw4/GbMDY2hXKFTaQdc0sraHP/Jj5COaTHCbefnnwWbKxt4/XTb2JxccUELjH07fp9IyomCgEpw+4ye9Ply7M9RhaDcYyHJRvetWwaj3/g/Xj/Y48g4nOikt1GLrWKseGEAn4Wlxaw98A+PPToozhz7hzKxbJAQg41iltbuHjmDOYuXcKpO+6QzDo+kBDQQ2VBMBqR9F8gK1nFZGE3GmJiO2FBMZ2GneE2bOA5+GI6eLmi/9egmoNKi8EkktOT8BB8s9lQbDdQaNa1Jh4fmVUt5HNZ5NNbmJu5Iq9VAlHb2ylJIcfHJnDp7StYXl7Tfj65axwPPfqg7gHrqU1spbdRKFW0b7OxZ+ox9wYycghm0P+OwW21elH7VjIRQZABaQTRWjYkooPIbxcwPbYHfmcQ+VQeha0CPDYn6vkKUivraJQqiAWCGB8chJsWCbksbVpRsXfR9brg9Pu0V/hCAUQS9KkeQChGJp8TxUpVoOP6xiZ279uP5ZU1vPjiS7g2O6u9loOweCyKoM8jllGpkFcTPzU5LcDC5fZhfX0Lz7/4Kk6/dkay9RptMVoN7B4fxoHpUcS8dgTsXbhQh73DoLK2hgFuhpXJsoMKm7JAQrI9hwcTqJUrun64/gQQ5T0tYJXgkyGvyS+enqs2F5pWJwrtLioWB7yDw2i6PCi023AEAogmBuQ5S9Z7n63Pe4HL7lJ9Q99RgpdkYPm8Pqlgvv4338Lzz7+MSrUhlqaLLD2nS/UGd2fWPAIU7VSemMEr3xsDYPbumcZdd96CA/t3aVD9n37/j5HayqJcpIqGjDcqbDpipdPPkfsiWWjHjh3D1PQulKlgqdQRDsfEOCUoxNrB1ExdeJzcpwhc0RiG4IaxyvnWk0/iyOEjmJqeQrFU1qCCn4VMznQ2ixQl5s0mfKEQ4omE/EQJwAkw6bTh87gxNjoKv8+DSxevyErA3MNoeeLH4SNHUSiUBNDSL59Se7JdeX/j0Jq13ub6mtaD6fF/8qXfweYn/nu0du/9eyvaP7lhNx4dDF//HQHWf3lhAd9Y+2FolX1hDoN/8O/w7vf+rK4v1lQ87rREMYxV3udJGKCqw4Krly+gmEth/+5RBJnQznNEQzG3hpcGirbo88haRyCmuVebupbWQeb84r5PlQmPHV+btR+VIBxU0naL1k2sQan+EsBJ0LVRRzAcxs233iKrjnAkLAY9rauETfU8qfsfug+u9v/dB1H573eCrf3fG4sp2gQZZq1RahmQVZ6fBF1ZRznpxU8bAaa9E3grYWt7S0B/JkNvZg6c6RNM+yuqtFpirhIU5J7UatFmCXC4rGiU87C6GGQa0PsngOZw+ZHL0vKI+7wbdqtbDGstXdtYhFEmLr92K202eOzIjq/rcTynBSj37Cz6YKqxVCaAZ3y76QsuGxDZNRDX6/0tqwUh4j2VUS+AioMI3q95ZfSGAFwXhc11zH28X69SISPmK2m2PTuC6z6uNlo50XLLKq9Vgqq0AtDeYzEhYQyzIgFE9TqtFhxWeeZSgcPHEYgm6CpVn4bEBsikwo/vhfWFw+FBu21HLl+WFcDM7AK2trPXgVVaMxy78ShGxwbRaFVQqTMvIi5rlnqlrn6GQV0chJBRSgA1EicztopiMQun04rkYEK1AYfqVH1QleRx+WWdtry0ih/84FnccstJDI8MyruWADeZuevra9gzvRc+b1DnkgJCFWAWwNrqhq47qmdsFrJWu/A6vfC6A/A4vQgHo+g0O8jnaPsWUE3FWrteL2tIRxyfHqtra0tIDifgDzAkj4oaetx6ZKdAu6dLZ8/BR1uKkB+2Lodi9Hs2isadr50V2FmBnRXYWYGdFfivvgJf/9bp7vnz501yfI1ptZwW95I2LSxeWDBSsu9SI1Qqsrkw/ncMYiL4dfLmm/De975HYCIZpsEQU6Dzkg2TsZVWQJNNzFQWkvxiocnijJIkshHfWQjyexbbBBBlQ9DzlSJgyRJWEiv+zmrFtatXVYTt2bNHjFWCdpT1EsQ1PpkG0GVBmxiIq0AxzM+6JFErK/T1g6bBDKVikclJZz6XBm2svB47Dh7cg+HhpKwGVHzW2/jud5+R3DIQCGFwaFA+n81mTbI5FplsZAS4uSn/cwmkYSEmJpbVKhCV75uBRfwZgVaCVqwF2VRr7t5mCAi9ggg+tPQ4NqWSF3pMMBc/G4tyJgBTdi2WMFgY0zifUhtO8QmusQiljJqM1S6+98wzuHLtqoBPyv8JZJJBSqCcDNSvfe27WFx8+0c8VocG9uOnfvrhHwFD/zawyuaOoOnRQwdx/u2L1xmtf/6lL2JjMyVWa/8xBFK/+tWvyjqgbynAYz8xPqkinkzjvhUAf05GK9mrBGlP3HQvvC42cmNIJAfxnaef6nmQOeFw2iQNTw5GUauV4PLZFWDFY8HjUCrW5dv1+msXYLMGYOl6kMsyBKIOt8eAFVKM2sgm5LHqJ8QadqrxXDXsbQJEZPuS/MDznQwuPp4S5P1T03jvo4+gXi5hY2UZ3WYdyUgIdfo4ssDvtOCwdOCyM1HaAGdkJLK45QDB5E1Z1LywuVnZ3MBWrgirJ4i2w42F9S0EYgnUmpS1qSMR61DNKocJZDyCQVAMVWETSPC/0wvvYTNN5nRD4ASba3qjPfrwYyr0N9bXMTszI8bq3afuMSmuZMP0wrD0ch0Cq07UKzVd52xCCZga0HQFtVYN9zxwN+6+7040uzV855lvydNteGQYk7umlcD+1ltv4+rMjGRkcwtvY2x8UGABBz1s4OiNyiKdgWkWWweZ9JYsSPrHmI0I2RGUK4qBKysGkgwbYvDyWjNcop48UM0Ui3/jhytWsMvd2xMIylLGb/7NfYRgRCAY6Flz0O+MgxUXOm0XAr44Ll9axNy1NZSKTdit3FtcsNvcJnG61WMxqYMzHmzVWgGhSEDJ22TIbKfT5jXJkFQzyRRhEwhWLOQFgCTiUeNnWClJVkkwZmAwgWgygnCUoLIDNTa+ZECltyXHY6NH9gvPDJuL1g9lDY8oNV1fWZO3ZjxMO4oaBpMjqDXoH1wRqyfk94jdsTQ/K7BkYnQCd9x2J04cOwliM9dm53Hx6jX5+npDATDOuGvrwk15ejCKM2+cx4XzlxVuoWa0N0DjvImMPjasPJ95T+AxKBYrWF9P6fOTGeVSE+4XC79kAT760X+B9z36MCz1KlIri1i6dgnjY0NIZ7aQzqYxNjWJBx97BKdff0OMHtpuEBRdvHwJF994A4WNDV2HE9O74PX7xdzvr4uLzP/e8IlDN0qaO80WfE4nfvDUU6jnC/DZ7PCRBUNZab2JcDyKBplSAT9i9BscH4XF70WTYIQNKBJs4GDGaRdDxut2IbW+hquXLyK1sapgGKYu12u0mXFL7kiwWx6GsQiOnTgithGlrLxGqnV6hTpQq7cVImkkwQT+a2i2jNdwsZCBxdZEPB6Az2uX5LjTYjCIGx6rF2ODk7DULShsFtCttGFrdrG9vIHc+haivgD2jI1jbCApdm6TieMEhDsNVOh/iQ7ypZIsAdx+PwLRKIYnJjA4Ngab24NSvY50Pg+H24O3Ll7GubfeEoNzYmpKISb0QW036mJSU76/ub6hGiI5MKiBbWorgzNvXsCLL70qr2Zex91WHeNDCewZH0bYY4Wz24C9U0OjTMsSyJ6Cexbvx30ANej1YnQoiYF4FK1aredf3RGgy91UnFHON6QM5l3SAgr723aX9tNso42OxwdXIomKxSbw3EkP5khIzHVaEXE/MUngFoEB3PccCqczYIzxPffgpRdP47tPP4vNrTRxYDjI0nO6ZUPRD1fj8xAUJuDC651A48b6Gvbt3Y1Td9yKA/tZ05Tx11/9G7zy6pvIZoryl6Q3JYEK7nl2B73Bs9i3fy+OHj2KSCSq+zt9WMkOpy8q90N5T9OUUYM8W88KwIDNZKxy3/n2t57UAJUhNplsVl73BIEJWtArmR6zDG5jABe9hnluK9neTm/6rp4jHDT70fnzF7SHK7RJMmAv4gMDKJcYbOTUIJwDLp4brGFoYUF1AQE8shD59corz+JqO4fcv/yffyTE6p1F8K1RPw753VittfDt1A8B1f5jwr/zb3BLgjZORwTI8SgZ33qCMDzduU7GBojH8K1zZ9CqF3D7zccELjEEiFcbgViuRavLe5xTQW6sy3gc+DwEv4yNCweOZEWSmdvG8so6ZuaWzP2lXlfg22AyCY/L3Qv4MuFNHG7z/OK9ntZNx288gSe/9W3sP3gAUQ4xWA8QSBQOagLT+sok4zPaY872fvhOwJWvTZCR9zzlvRIIVqaACTEzX2bN+Rj5aXq9xl6LPvAK/OLAuaTzgMoRDsM4mKSdBVnJhXLZPNZqBtMMlazVCMqWUSvl0SZTWqQEY1HhdAfRqhNoC8FmI4BKBizBTIL9BGzrxtJFIWMmsMncN2i55FAtY+oyDsQIbPK4GAC1z1rl8bLamFhvQFR5m9LjtHd+SdlEpUjPMkwAqiy4OEg3Sh8DkHMIQ3Yu9+HeUvHnWnPDkO2DtGSwMhyL92gCpRzwu9x22Rnx+iYBg+/P5aI1DhVOtA8yyhn+jvYlvH4U7KbhN204jN8/jws/C4OfeM7yZwSfCTJ7vUGxfheW1zA3v4RiqQJ/KCBLpX2H9iIS9QMM/XRa4PO7FH4ZpDqBg81eyDAHILQgcPvcaNR5n2EYpwGF1bd1LOpHyJTlEIJ90PkzF0yg2f7dJnjVTmsD7oNeAdTJ+CACvpBZU9WzVtQqdfmU8zrk72iz5HJ4EPAE0Wp0EfAFEQlFZX9QzJc09CUIyz6HvRmtKBwWIBFnDsAKhkaH4KENFoPKLGa/ocInnU7hyrnzsgIgY9VpNffMTD6/A6z+V0cSdp5wZwV2VmBnBXZWQCvwhS9+p0v5NxlhpsAwoTksmnmzl2cNvf96ic4EpghO8iZHMI5F8UMPvQu33X4rlpYWVZhQtssiIhyJyE+J6dW8gROkIOvQhAc49BwsKGkr0Gew9ifufV8oFqx9Rpnko/S3YiotQQgH5fVpNTOUF/K9EChZWV5RsdBnwYr9yWbMQyaET4w0+l2x0eD/HxkZV5NPT7gCk6DrVZSKWYGq0agfR48exEAiisw2WY4V2K1OnD9/Ed//3nMKoTl+4jhuuPG4fE4pearTb9bJcBG/UmQZCEEZYSDgE9hKwIfoaB9YFYNAU3JKtZlEy1AwSrPaAm5ZgHDd2RwR3KbEuT8153MQ3COIE4tH5W3HqoGFMcE6WBiu0S8Me+nwsODhd78Hf/iHf4if//mflzVC/2tycvJHpP4EzinTJ5g5PXEj3vsBI+W/PrX/W1YAfdD05C034LVXz1wHVp/4+tcwP7f4I8AqX5NerLQeoOSf75ler7QJ4BetAKampsRS5dc7gdWbTt4Hp82JkdExBEIRvPraaR17Fs4ujxPBMAF+LwJBl4rJdtfIxNkIEHAYTI7j5ZfeRLVsgd3KMASGczBRnIU6wWlT1Op8lJTZJPvyfGRB3/e45XWRGBjQ8eT5nM+aQIKgz4fbTpzEvXfeic2VZWRSG7B1O3CS1eFyyAaA/qpuuwkTIRDOpp+p9fL5FEDfNInRzQZyhZwYYvR1LNTb2CIYlcmhVGvC5fWL0cLj7WCAFj3DmIitLqrnr9pmk0QPsLYC2/j+eR3wmuHAgyAFwezP/PKvYGlxUd5+9Ffl4OPOO0/pfTBMQXtCx6QMc03IiJZEtg2FerAJJRvp1ddexfDEMB5597tw/ORhbGyv4OtP/hXKkgXaxRx0uNw6d9nEk0FbqeR0zLh30LOYwDoD0bbTmxgcSCh4gEzMZrMuVhOHQAQ85E3nZDCE8TblNcq9gtebfJ7rNdk7KLhFrJFeAyZ2i5FQyi5B/p70DyRwYkBk7llOj6uXYGtT2BC6TjTrBCd82Nos4drVVWQYhGbzotsmI92rJtCkCZumlIFbtAIgs5BgKD8Xj8/K6qpAb9qF8DizyY5EwmIfE9SmR2ww4JV3HSWYDGNiwzU4nEAg4kMiGRUYWMrlEPB4sLq8rOaIjCP6hXIU5fH7kM5lYbXZkEgMYGN1De1GC1NjE7C0uvD7I5iZW4XDRa9rv9LCq6Uc0qkNhZglInHccOImHDpwFKViA6trm7h0dUbeuJ6AHx1ap7jt8o3bt/8gnn/2Zbx94SpyuaIUAvKaluKBtiX0/jWejbzGyNwisMbBEJnxZPFQSsxrgP62A1PT+Kl/9lN46N670S4V8fJzz+Lc6ZcQETgdBggyjwzjgccexhvnzpv7Si6LhcuXcPXcWWSWlzEWieD+u++GnT6lZMk6HWi0WwpXiyWTSAzTMiQh0Jn3Pw5saAXw2d/8v+CGFUmCQN0uAhwulkra1ztWC2LDSYzv24342AhaLgfK6KJBkJkKAQ4HJVW1IhwMYu7qVayvL2M7tYatrTUUixmBogTPS4WiQhMDIX6moJjGBCroGVdrEPyn+sGHTJasVAZXmeuW60Xp6cjIgMJGAiEnPF4GuRmvcFoAtGsdjCUnEQ8MoJIuI7uaQatQRz1bRmmT35exe3gMh3btRjIUQrNUhp92Mg4rKmxEbVbUuh1kCnlU2y1kyHhu1BEbHsa+Y0cxMjkpn9lSo4ZUNodLM9ewvLaGgaEhfPDiO1sbAAAgAElEQVTDHxb7LpNOY21lWXJxLz0kHXbMzy1gYmxS98+z59/GG2fOS8ZKywiyw+m9eWjfbhzZPw2vvYtOrQBHpy5ZMUFj7kFkU9I2gCxuPudQIoFRBqP4vUQrNLiy8ZpmAnm3DUJjdh5/AiHdrkCyhsWKlsONltONbK0FbyIJSyiCLP1VGc5DiyIXmcImsJPSd+493C84ENAQzeM34Uawqsbg8CCTLghYTaWzkuYSMK436XFqgmW4nxJYDAbIPLYim9kSyFouFbF/727ZX9A7mOvz8gun8Z2nnsXG+rYAJoLRPXxQwTLb6S3cetstqoH4PnitEYwiwKqgKIUt8TVp40K2rwnroUqCtg8ENYk1fe+Z7+o+PDg4bGqzzZQCjjhwpwcmH9RRsJJVQWr9IZBARN5zuM4cGrdbSG1uXQ9QMtYeHHgSfDTMVN5HCUZxD+cXh9ZjY6M9Jm1HoKPCEzfOY/7Ezag9/PhPXLG7n/46Jl59AQ88+GG4nPSyJgBmAoH4RZY6MwD674k/O3/uDLrNMu689QTyuW00qLJye2XvQpZ7jfcDt0cWAWSx8t4pJp7LpXs4FSdcW37Pff/a/BIuXLiqz0t2M4dmyURS6iJCd/y/PGe2e4NEIm2j42MCt5/4m6/jrrtPaa01ECdrnkMh2US9oz4R6Gfk//2a5Z2L9U5LgB/+3AJrl5DpD7l7RpXTA157Nk8GGKcvqgcut1FWyDKrZawBWJfSM5gDAyojyCis1cuoVBk6m5W/falcEGAoT1q9ButfAqWsJ2zotKnWIIPaeNXaZJVjrLAMXsy+hP6vPbATrIONqsvAdcYKwdh8mDra/JyhcWR39tZGlgF9gNnkGGjYIODV9DkGQDVsY+HPPeaxJP/a1Y1rsQB6rR6LCP7LgLfGc5fHgco7q4YfvM7JXJWvsSxJurIEEnjaA1DFeO0BtCb4zPjC8rriPZE1Jc9FviqvJd4DaDfE4TjtCXz+oGqTUqWGxWXeYzKY3M1AxzImpsfg9LC+ZT3A851EixYiobAY8Rx2sD/jfVpBuy4b0tub8PtZD/hQrhTl1dqotWSJxPs6FUq1ch2nX3wNu/bvQjwRERDLgE6ycWlrQyA95GdI7TA8HnP9sd5bW1nTUIKWDgRRo+EEwoEI/B4/cukiwqEI4rFEz86mKIsOp9OjcDaGVxF4d9msiMfCWF6ex64906DlGoFV1lLcsxiMS2D18tlzAlSpEPM6rajXqtjO5XaA1Z94N935DzsrsLMCOyuwswI/1gr8+m/+XvfNN8/J04cgKEFMFvgRynVVELvUxGlyTDE8J4JOtwDSJ554Art378a73vUgRkeHsbJK6aeR3bIYYGUQDIURiw+o8CBwxkKtD34QVOW0ln5zLGgIgvD3/Wm7aVJ4QyaridPvhvwO2QCzoWKBbsA0O+L0IyJQUyrKBJ/v2TyPmcKzAGFxy59JEkeQy+HUJNawVZnOXUe1QraikRgxSXN6egQ3njiCWDQky4FMOqtC8OmnnsGFC5cljTl58iZZIVCiTE+zequu6TjfJ0M/rs6YwppydBYoBHX5+nwf9Nxj4Wf8MHsJxvSJIqDX6ep9scBkc9Ssc7pO4IesVwLBeQGFfA/0rZJHl+TOptAPBLxweUxCORsAgk1cXyaBfvwTvyhGCcOkyALtf7Gx+shHPqLAKIZOvRNYveH4fTh1z9EfC1i9897b8ML3X74OrH71a3+J5cWVv8NYJajel/r3rQE+9rGP6e184QtfUMox3we/3vleDh66TUUe5VE+X0gMSRZuLPaZahsfiCKaCMNibcHjc8qHjqAlP38iPoRSoY6ZK0tYX8tJ3u1xM/mY3qwE5dgsERAi4OnQ8eqzGYzUj80FfbKcGBsfQ4T+jYODAgt4XbAYDri9uO34SRw7eEigajGbAV3dHBb693Zhoe0DOnA7bXCz+Cb45LSjUMqLkVFrGLYkewtO/sl8sNgdWN3OYnkzjQaBmNgAltc3UW+3xWwi+4jJ8UxEjTIsg4zmhvE/ZTPPICWOGBQw0Qu6IcuW1xavI15rn/rUpxQwQ8/laqmqwACe35SU8nzkNWKuHQOUESBr1DkIMOySBn1Omw2cefMN3HjLCbzn8ccwOjWAmYVLePW1F1Cs5JDJZVBnE9YwzRYNQQmMkvVAhirZKrQB2NpKyU+yUi0i4PfKB5DNB5sVAoBsisSKskAyNtl09EIT6PNFoJXnAwF17kmU9PP5+L2ADTLw3AwhaQjwM8Mc451rGMncyzpqGPklSa2N50oQ1XIHzQZ9Cr2YubKC5UWCHl447WSY8zmNZYKaL+XhtUCZYLNVRWIgJhYsr13apdC/j00T3wsD7aKxiJoygiB8fcr7ydTtthk2xnC2Ig4c2g9fkCnF3ENqAqwYNLW5uoYGPfzoDet1IxSPyld3aWVZAUgMKiLb3+f2YiASx8bKmvwbc8UWwrEBAblsXIqFLFaXFzE2MoqwP4jx0UmEQwmx5pKDI3juhZcVXEiQ0ulxYnRiGKPjozh8+AgunLuCCxeuKMXXsOTNeUKfwUyagysT3iPAp9nEtWtL2id4nCRv9jBt3q2h270PP4x77j6F2244DkezgS/+ly/gted/oACvsakJhbbFhoZw9JaTuDhzRRLlTGoTy9euYm3mKurpbdx14gRuvvEGMUBbZDQ57GKtfO8Hz0rmzj9jU1MYG59AREB2QJL13/nsb+NGMvB37UZ+exulTAaFTEasSw5BhkeHsefwAQxOjaPrdiidnExWq5s+lKbR4z7B3nlh7hqq1QIy2Q1spVZhsbWR2lpBJrut0ClLpyu1B/0UrfSWzWaVKL61lcPWVh7lSgvVGq+/lhpP3s+4RxHoGx8dQijsRTTuh8XOFPqaGnNrxwFrxw6/M4ShyBAa+QY2ZtewvbSJ4mYW1moTvq4V+0bGcWByCnG/Hy16PTsdYshZvG6A3sUM02s0UGk3kcrnsJFJo+10IDE+itFduxEgKB3wIV0uY35lBUvr62Iz/7Of+RnJhHmsGQQ2d21GNgMMSNlObWEglhDr6oUXX8E3n3wKW9tp1GpmX+Xg4ac+9H489tC9sHWbaFXyQMuwlThwyeWLAgVyWYLyJTgJ9gVDCNMiodNCrVhExBeAjYF17RbsvCeSjWenuJgOAb0gR7sTTYcL5Y4FVdgRGRtHx+dHqlKFI+CHlcoam1Wp19xPyNDXYLfJgLm+d7JHey3Zx7xXkCXqdvnx+htnAasDdoICuSK2tjMC8DdTW2JjaxjksOq8LxVzRqps6WLfnl04fuSwPG+Zms6QzLcvXsMbr5+TfFqMeptN1wqtg8rVIm697VYcPHRQZQRrNovFgbZYdxYNdgmOcCDFB1AhwfuamHA99i5rkKeffgonT54Uk5jDLtpQ+PwBsRM3NjZRpgeyzaYQK7JY+Vk5xMpzMNahZUAAAZ9fx5b1F9eEr2fCmayIxuJKBOc1v5lKSfbM1Hgy8MrForzcaYPDfb5YKGB9bQ0Tk2P42t/8ETK/8N+itf/oj1XT8kH2axcR/4PfxiOPfUTe335fUGvDoZmYq70Axj6QxtqJA7gL58/BaWvj7jtvQiq1pvsq/VTlqcoAPt6LnS4Nc1kLE5yV0ot7s9OBdqMpGwOpJWw2zC+s4MzZt8XAZw3M+y7rag4kpUBiXdarYVmfeQN+U1PE43jp5Zdw6223iY1Xoyel2NlUL9FflOCdUc+wPuDr9wkEPD/7YGqfrWlGfP0QJ+PewOEE7a2uy9spc/9bK8waiKCbUXjQfoKKHGM1JcKD1SYrGw+ZjHwPHaqtCOLz/l4VyNpoVgUy0781k8kqqC+fK6NeI1BJ+T+HtPRvZ8gfrynebw2w2sN6ewxS/puwqcX46bOXYBgUmcKs68Xgp90FySF8Xy6xyeWdKsCU91M+L7/vs02NOq6/njymhiVrgFZ57JMhDJJMGqoRe3q+HnXVXGMGAO773PKeb4BeY/1lUy1pbAAM8MpLo89y7QOyBlil16zxgxXIrfdthhbGE9r0M6xNzEC4q4AxqjAIPjdaDGckmcKKQ0ePCsSdmB5Fo1XGVnoN9WbFhIDaIPCfHsqs7eTm0WX2ghOxgZju/RwEU0lEf/qRkSHYbS5J9wmM0+N1bW0TVy5dxp69ezAyMqj7GwMbM5lt7d/cO+LhBEZHJnSN8/hy4LK6sqbBRJShVPSIdQcQ8ofgdniRyxbEVqUvK60OinnaM3H4ZNd+32rUVJ94nXbEYxFcvvwWDh89JMWPPFZpEYGuQvQ2N9Ywc+EC3DbICsDJOqzdxtYOsPpj76M7D9xZgZ0V2FmBnRX4CVfg83/0l92VlTU88cRfq+hhY01fJ96o6LU4Pb3b+KLSm6rna0TQgAFGNDN/z7vfjWNHj6CQzwokIFDG1G4WBpIfkzHX7aJYKKm4JCOLj+Fzkvmxd+9uXLx4Ba+88ooKQ7JPBSaUSirI2WCLJdhnnXpdJsW8XNXPDJjCVNcWBhJJTTVZvKq4pixZRaFhHr7TxJ/gF6fobAyclHYFQz3ArCmZsd9H8HgODzxwCtPTY2IisGGgFcLVy3P44p/9OQ4dOo7kwJAA3Q88/j4VdJevXhFoRKkvgRyyxijDVWK7JtmGLcexuAFWa2o+NLhmmdTz229I+u8UaMqmhO+daxgKRTXtXV/fwNUrM1qDycndSA4Mq8An24vFFteFicGp1KymuWQd0POVBdpv/db/jX0HDgggJXDJ5uHQoSMKRnn++e/refrM0XeCmbt3ncS733PHjwWsPvz++/Dtv37mh8DqX38FywurPwKskjH7+OOPKxCL4Gnfk/WdwCq/J/BKZuvnP/95gflkzx46egcioZjW49DBo2Jv0UuWIVmprRRCkaBYqjYn4Au6lW7KQp/nVCScwPefeQ7NmhX5DOW4QcSiSRXz1UYONnoLqog1LAJWnVxnnq9kYzPNN72d1jGh1y3ZdfSI29xISSrHxml8eByPP/JehN0+pNbWUC0XEHC7EAn4mPEAj9OJBoMK3ATx7JJAsiTM5TJq1uRJaWGyrPHvZQMaDEdweW4B6+k8kmOTOHzDTdjO5pEpFJVcPnvtKuZnZ1CmDUe9pmHD1NRuDA+Pwe2lmX/LgKi1mvwCKbVik0SAk9cDr0+ygmkNQvY2G3iC94cOHdJ1QnYKzw2er2RN84vXId8vvUVt9DxsNrCZ2cLlqxfxvsffg3d/4GEEYx5cW7yImblLKNcKyOQIoBgJIZkuBH7JHD9x43HtDzx/84W8GAeUvrNR4+tTikcWajIRRyQa1j6gppZAhtutPYXNOi0NdPzbLQEYfC0+NhgKSK5JX1buMfy8/MPn5ufoM1bJXmdzZeSRHeSKedME0/sRNknnmw0LahVgID6Bi28v4PLFJfLV4HKGlJpbr1HmRz9oNp+0haSNSB0dC+XaUXVVW9vbJjl9fEIejgJvu234/F7J+SfGxrT31aolXJu5go3VVYEj3D/+xUf/OUqVNHK5bXlStqo1JbyvLa8gkYiKTTw2OYZoIo6ltTUB5OFYFKtk89cbSERjCHoCWJ5fELvN5o1ibJJyvrBA1aW5awK2b7/1NrgdLqS3smJ1j49Ny0v25VdeU1Bfl0EcbgduuvkEEsmk9rRKiYFdBJ6akvzzfKH37h2334lz588LtCd7jU1nsVjG4sKKPrsCh0DA20i8CQ7/0i/8Ik4cPYp9ExNwtlr4iz/+Y8xfvoxcOiPGajQ5AG8sDKvfhysLcyDjPr2VQnk7BZSL8KGDDz3yoJLmGd7VoCTRYUe6kMfTzz2H6NAgGmSRRyMIRCJw+bzwBQM68n/6Z3+Gh971Lpw4ekzhcm4CYbCglM2gVSqKeR6Oh+EJh2DxOtFhYBntALpAuUbww4JYJCHgaWFhDrV6Acurs9jYXMLoVBKZ3CbQbWJ1aRmZrS3dI8YnJzQkyJfKKJVqyObK2NzM6Q/XlOcWh2i8p0kGb7No6EcLjUjMC4+3DYudwWdd2QC4GbjWdmLv+H64Ok5szK1h+co8thbWEWKys9uL6eQQxhID8BN4pk2JUUuja3fAQm9Ihi96fWjZLSg1G9jIZpCtV+GJRTG+by9coTAsHjfK7SYKtRrWtrewncties9e3HrH7WbY2m6jkM9jeXEBq0uLmBgdRa1clV85gS+G2f3Bf/pDWGyU1XcwNT2Jz/zyz+PDH3gM1SI/Tx3tWlFDqHKV99SariFZ3vD+zuPabImtvL64iJXZObSqVYQ9LkQ8Hng4ECNjk0MWWbXQ/9yNts2BQrONLJnU7gAS09Oo210KrnKQTep2iau2mVqXRQUZg7JDEUjngJ02PUZZrWEM9/JCoYhcrowvf+WvZN8QDMdJo5I9yPjEhAKtuG8lB+KYmp4QKMHBEYcvy0sLAjtj4TC8Ticy21msrW5hIDmKz//Bf8bMtQUxuMhud3udYkCS0HfjTTdK3WGS6slqBJoS6pCl77wO4HKfJ2OV9gmyQ+A1IUCqjvnZOdkBsV6bnZtVPecPUMZLFQ1tVghgmfBDXnu873FIQmUDr93BwaQGjJubm7oP8/rmANioPWyyIuEgnnsEf18oFCR7n56eVogVn4+gJH2lL126hFdfeVk2UdVmCTPbV1D6zK+hFR/4Rytcey4D/2f/V3zg/g8gHBrWgCceT8gTsh+o2g984voRUOW9jveKa9euwuex45aTR7G6uqR6kuCc1+cXgEh0jOczh7oG3KJM2zAtCXIaIJmepAzErGBlZRMzsytaB1oG6T5K6x2CkR6P6hayUXmf9wcDGJuYEFuV99Gz58/h4KFDqmt4TPgchNJYw5h7lWFfClhtGRm7qXvfCaya5foh0NpbPh5HYw37jvrYnC/mP5hf9lmw71R/SWHVq6f1vAIjaYNg/DXJouYQkfWUQEHJ442Kiu+1XjUDVTLxmw0gm8lhdXUD7EPooV7Ib8Nhp90YGc5OWQv1rRv6zNxagwCsWQNZfjGzgUqwXqgU3zv5CrR60HnY81E3P+8DrMYztb+e/RNLXvQ9FrBhBxtgleFUtDroE0ykRun0wF4Cvh0ONdhzGGD2+nuz9zMltKKq82gXQPKFOS4/BHlZ6xn1ngFeuY9fP37vOCaGNNKBRZ65DVRqZLUySNCChob+Lhw6dkRDyum9E6jW8rhy7SJKlRxuufUmlEoFuBwOLC4u6uWHhkZUa6S2NmB3ko3PAT+BYZI6Wti9exr5HG06HHA7vchmC1haWkEoEMT+/Xtla7C1vYaVlXnk8hkNXsKRKGKhASRiA/Kup6qO75FgNWt3ZgtS/ef3BmUHwLqikCvqd+FgRJ6u7Hl47XHvKeTy1xmrVJRQRfjqqy/ilttuhpsqgp5nMlWNkxOjWJibxeylSwi4HIgEPLB2mhoSpHeA1X90D915wM4K7KzAzgrsrMA/cQV+49/+x248PqBil8XE+vo6FhYXsU4/x60tFScELUaHRhW0QYYgJ5y0AWCS64c+9CFMT00htbmuApVABWW3ZFKosLA7dVPMZHMCTfuhU/1CjSDoq6++igceeECNAV+LxS+LczKW+Pi+dIzhM3w8GxwCH3y/SlvtyawobSZAwy/+HxZlpiAzsh9TJJoijP9m4inBNkvHhFKRDWBkPPQopQdSHfffdyfi8ZASlwmokbH62//uc7jrrntx/70PgRk+9CKjDxHTj4uVsho/TmzJnqL0mQw9Pr+RBFPGyJCAugpses+puO0JjLpkM9osKFerkhRySswpOgtRJmQSRCWoxUTll195FRvrKTTqHSSTgwiFwti3b7/WhGnqkVgIkahDoTzVGhO3TbDSZ/67X8F//L3f0/Ggp9pXvvgVhCNx1BotvOd9D/5IwFQfWP3kpz6DwYE9ePiRG38sYPWB953C0088dx1YffH15zFz8Rr+4Pc+f91jlU3cl770JYEhCwsL+pt+qwRY+UUrgLvuugsrKwSLEnoMv+jh+lMf/SU4HR6USzUFR1VKDJHyYjubFojk8/vg9XtQqublcUWmIKX+PD+Hh0fw5DefgtcVRLtlk3wbHStq9SqcblpGOAWGGWYjGRoGIGIox8josPw72UDxPfl8Bpxjyi8bqXQ6g3wmj0Q4jv/mPY8DjY7SxXmc7WQqECaslTE0MKCmlvJ9/p1KbUiuWa3RysHI/QhUEmQhg5M9A1PN3zj/NupdC/YfOY4Ik9qdTqxvbJghg9NuZNzFAjJbKa0bvSvzBXpt8hz3wO/1IRmLwmm3SlLLn9Gyg6Ak2d5kbxPsYwNomEYWHD9+XI0gfc0IzBIgIfDL4QcDWcj2JGOC75cDAaaupnNpfOzjH8Fd992OaquI8xdfx/zSjBirDHGiXQC/eH3T23Nufg6TUxNqNtlQVColeaxSWjg4yP2JQQ88TkxVrqgpIVjKZo3XkZHiWdSoKtgqSkCgrYGI8S+0a9BhGN1stsy+QIDDsLyMvE4SdQ6E5LdmmppSlT5fZl/itRiLDqBYZDqvFVMTB7Ewn8K5N2eQyzBRPohingwQq+wZyFZhY9Jq1RSGx6HTxNSYAmEymRxW1tcwkBxEpVYVg1OBe+giHA7i5ptPChRZWVrElcsXBezt3bMblUoRFy+dx8TUMAYGoqC3ZKNSxcLsHNZXVrF7elqfLcKU91gEhUoZhVIJkWhUwzDaPoR8frSZeFypIpEYhMMXRrHaQFXAeYsaXYWIkI3NhGYmzNOb2O2knUkQL77wqpq5YCiIoZEkRseGxMqhjHhwcAwL86tYmF8UaE/W/c/93CfU4H73qadx8dIlHS8eEzIyNzZSasIVTigJpV17Fo/nZ3/913Boz2408gXMnjuPMy+8BEeDwWwdMfF94TDCZEDWqljZ2lSieXprHaX0JlytBoYCPnzwoXepISPzsGN3CCgkuLqe3sahG07QIFGBU+lSCdlCEZVWA4mhYXzv+89g3/79YtJRQhimisNiQXZzA+PRKEIelxhSlU4TDb5vnxdONoH03OwS+LTCBodCarK5bSwtz+P0G89jYeUqjt90EIGoS8dv/toclucX1fSNjI1qf2/y3K2TJeVAtdoRa7Ve68LrDkmGSXk9718MGXM6LQovCgXp/eiA00V1Qx31chOWrgNBbwQ3H7sFMV8cxa0itpY3sHZ1EU56fzbb8FusCNht8NmsSlCOhQLweXySPzd477RYYXe7UWWoDIB8o4pyp41gMik7gK7HhXKrBfKkuk4HMqUirszNIlso4MGHHsLY2DgCwSDS29s4d/YsFmZmcHDfXvgpD5Ws34rFpVX89RPfwMz8giTTx44fwy996uO49+7bkdnahtdtR3ZrVdJ1fzgEt8+v90fLIjIg27UmHJS1k2nWbMhjd/byFTQKBTRLJViadQHGZOO6HVZe4CbQ0elGvWNFplqHKxRFcHAI2UYLdYcD3kgITp9XrNut7U3doXsKXe0DVBZYWEu0LLIo4u9kUdLu4tKla/jTP/tzBQsykIsOrwRUuc8QcCA7kXt/KORHlMD46BBuOnkC5WJex87LMKsukNnOSSZ955334vd//4/wyiuvK5zKeHEOoFjKa4h0/IYTCqejRJthP92uDVabsVEiy5D3f4KfRDN43bnoE9sDVqn+4X2OQzR61fNvAp+lclmACGtBVigEONxUHdkJdpHZz9CujoaMsr8JBBCPxVQrcWAioJGQFIPUANUbrE24t/I1uPfyns2f0YKJIKGHQ2CXS5ZGKV5n4+NIbaeRza9gw9FE7jP/2z/ot6oXqdUR/g+/gRPRYRw/fkrSY94TIuGY2I79utOosIyKivcIssX5uM2NdXg8NuyaGtE9uVAs6bok258hZQStuaYaLNKjlVYBZO077PJQ5VCVyhECThxiL61s4tKVBdWI3EeksqJKoweAsp7la5PtyVDH6V2UVScUXJfa3pIXeY8MCQcD8+iH2atl30kW6APFhsX4//9lwDxLb6jxd0FXgXbSthg2J9dM9bEUI31bKd4fTTgj2Z7c70x9bSTwxufUgJL8nvdq3kP5xQGtUXQYBQhBba4nawzKyLl+PIdSqS0RCMhuNlYctAEybF3eK82gt2p6F4vxueV7NfU+WZ7sXaj4MvfxPihrwsYIqhppPtez/7v+32YF+6FXRDhpf1DTZ6FiybBaaR9kAFXdunt5FOZ5fwiscj2uA7s9+b/FQnDa5Ff07QD6dgJku/I1TAiaCaM1f4ylQVesV7MX8Q8HkbIVa9Dqid7qdTRbHYxOjiEU9mP/oT1iq25sLSMU8WHvvimxSl87fRqJeALjo6bu4j6xvLKIxZV5TIyPCVhlbsTgUFK92fzsAvz+ILptK/J5Xle0RSMb19TM9SaDdfMiMezZs1fMWY/dj1AwAp/Xr30xny2iVmnA7/Wr5va6/Qqqcrt8aNWplCkhFk3oderVukgffn9IA41SsWAYq902wgEfBmIRPPP9p3D3fadUTxLy5vCK67Nragrnzp7B4sxVJEIBRINe1d3UXeaZz/GPXSQ7v99ZgZ0V2FmBnRXYWYF/ygp8/wdvdJv1JrL5vG7mLC7p70YvKRYzlGNQbpvezqCQL6kIIcvkzOuv4YEHHsT99z8glkE2kxZYwd8TWCVjVcAmZXMtyuoLkoEZsMYUQWQDPPXUUwJzP/3pT4vNYEIACJxajMwsnxezgYCT8XRi8jqLEkpiyQT1iTWogllepDTQZ1gPU0uN5EduS70iSvQOVVltdNotMTXY/or9Q9mTnfKuKtqtOg4e3I1DB3fD5bZhdWUZiwuLknZ+44lv4Z57HsCB/Ufg94WQ2kzJDP7+++9TQUzWGZsF+qmWawR6oM/BkB0CzmQ0kGUmFl4fWO1Prplc7LSrqSFoR4YcJ+T5XAEbG1s4fPiYmp3nf/ACzp59C9lMAdksmxgCOG0kk0MYGhzC6OgoxsZHEI6RrUoDeq8BpLttfOvb38Rv/tb/qWX45U//Ch558OeTv7kAACAASURBVFGB32zYvvJXf4m/+PIXBO44XT6Z2FNaODZ2g8zx0+lLqFTzSCan5NO0lVqGz+/HyPgIFmfnVewevWk/RqaSmL+ygsvnZxFNRHDTXSck6znz4jn5mh08ulvgytvnZwSksqGbmZkRqDs0vEvNysLCZTFVyfT43Oc+d/30vuXUPThy0x1KiE1vbsPWBrY2tsQoIRBJb0MW3uOT43jr0nk0WgxlqyulNRQKaDjw8kuvSCrrdgVgYyKthUC8HfliRsFXahAcbAaM1KxMnzCxasIIBsi89quRZBFNIJcp1GQFs7jl5wy6/fjwuz+EzcU1VIpFhadQru1305+zgmQsjnKxYNgtlbJCBihxZ8VMX15+Bso9yeyjdD8c8MprjcCqNxTBgaMnkKs2JMvk9ckUdYKlLDopGe80TThaqVhBNl/UYIPy2WqpjA4BZBu9XZ1q9oaGh3Wt8npkw8MBBY9/niBTuaLH9BsNAzjSS9U0zGw4K0q6tsBKVme9gaW1FdhdTnzylz6BIzccwszCZXz/he9iPbUs6bo/GNQx5XVu/NMsWNtYk0cXwVN6khHMZnNVKuUxPT0pVgaLdzKtyqUCUlubamIJbteYFltjCAoBzCbiA3F0LC2tLfcMNlK0EGETzd8TROB+wcae1yX3HIYymEA9i5gS9bpp4NgQVsnO83kk7+M+Qib85sY22i27gNV8riXG6uZ6EX5vHPlcVewoJTnT8qNZVfPhdNswNDQgti3PVYLwi8tLYnqy1WMoF9eWqoGJyXEMDibwzDPPSPo/OjyIRCymvXVtdRn5AmXFQbHeYuGQGpxKvohiPo94NK6Glwx1Hp9qq4G1zU1Jc9n8JxMDsHWA1No6Iv6gmIVtiwMLSysKKOH5zSGC3+uRVJCNERnJ7aZV6c3VWksBVbQCIFi9Z+8uRKNBsawOHjgEjyeCt85fxMzMrLE4cLnxqU9+WlYxZ988i7U1AjUGQF1e2USOUmLSV0A7GA6+rDoXx8ZG8Nn/5V9hcjCB+bcv4/XvP4fqVgZBpke3uwKmrW43gskB5FpNlFoNsXS3UutILc/D0aji4MQoHjt1J1rccwnKszG12wWuUrK/6+AhuAIBpIoFrGeyyJFB3WoiOjiIheVlDAwPafDAvZXBhPI17XYRIhDpoFWOjek/aFkh4LFBX0sLWUtuMXAqRZ5jBXTQwunXX8K3n/465lev4PCJPZjcN4KxsWEU0nmkNzPaS6LxiAA7ng+lYpWRQGg2LdjczGJ9bRvTE7uVrL6yvKSARRvD75z0vAxicCCCZDIIj9sq39aN1S1UK/TS3YPbTt6BRHgQrUob3VobqDZhrbfQrpTRJPhYLKBDH+JWQ1J6+i/63H4BH12rDd5gEE0b0Kb8u9NCtdtBIJHA9KED6LqdaFgg0LXNNWo2ZGVQrFSQK+Tx0KOPyWbo/FtvYfbqVYwkkxgbGpQNDkF7sqAuX7mGP/nTL2FlI4ViuYx77r0Xn/zkR3HbLTcgk87DZe9ice6yGT/a7LC73AiFI4hxH2GIVYMgsvFQtbQ7aFYr6NTryKdSyGyso5jeQqtaUYCVkzgJh2attoZzHYsdlVYH/ngSFq8fa/kCHKEQ/LTkIBO3WkGxmNOAhPclprrzq0aGWJu2KB6x5cju4vnAsM7XXzuHr/7VEyhXaAvkhIV/5CtIaX5dPshkljOMJZ3eRDQSwgP3363BSYx+gPTszeWxvLCEZHIU+/cfwcuvvI5vf+tpvPX2JQGoQXrituuYnBrHoSOHEYnx+WitYhf4YWOqeq8WMjJtBgORPW4TIE2QlfcKJbWjI1UEz/XZa3O4evWqnouJ3NuZtPZHvp7XH9CwnCAMLZxoKyIwlyGjDKlyM6CrdJ0NyWPS97jsg00GLyJvz4B6vA8IgONdhx6wquW6GuBxaNkPvVnbvIjt3btR+tgv/YOlrv8v/jN2razg/vs/jE6HgVEkDBj5PkEX7vEEqHhf4GsT7OOeyntDsVhQEBjBvViUVi20yOGeRGsMnjmGnUj/fK/Hr0BU2q4QCKRihaxsKk72TE/jwL5pgeyz85t4+ZVzePYHz8JPYNrt1iCAgCWZe6xrOfDi8aEnZTRuvClT6W3EEnH5ZLJmlr8mF4706Hd89S2K+JkI3vU/Xx9M/Id7AnMvM189udT1fxnFjgFYO7J84DESS75jAFHjKtCHp/hcDhNU2AuJMoNp45VKwJz7uuy5GDIln1PWtQbgZZ1D8Jr1l7FZapkqnd/3jhXXiXtvuULpelP3Hg52+fNSxVgbEWCV77L+GB9mI9s3QCdfl2ukT9xl+JbxWOXPufcai4AegHk9DKxX+VgMKcLYdRhQ1Xj8kMFuQn771mN9+4K+XQJ7IaOa6680Q/QYYmWAVZM31r8ezDWhP/xZxzCRTd3SMnYAAmR7oK/cBQxxhO+FV3i1Rq/TuhQq0VgQu/ZOAramFBIdSwNTUyOS+L/84ovqnVgv8F5M1jT7oSvXLuPg/r1i0G9vpxAI+vW4hblFjAwTcHWJsVosFLUfkq1KRU4w6EEsEZIvKz9vNlvCYGIUQX9Yli8cwJMI4Xb4pBIs5cv6HVV/DK8iOYIqjWQ8qR6H3q+s7UgYYfYEh63tZh9Y9SMRC+N73/sO7rn/bgGrHFzJdsjlELD6/HPPYm1hHqMDccTDfoWoNQnG057nn9Is7/yfnRXYWYGdFdhZgZ0V+MdWYHEp02VKLxlNLGYlCyZjy2KRpLpRMx6M9L6hzJkNb7lQxuuvncYv/sInMTY2pgAOssgIlrC4lA0AGxdWGxYbmp2uinCCjZr2M2HcbhcDkYxFAqo//dM/fZ01wKKCkmAW1aYINqmZZHkQDCHQwOknWa0sojjx542/1SQbw4EmvfskjeqowO8X9KagMivCBoPNBO0AKLcn25DTX05pGULFRNh3v/shJJNhtFpVXHr7As68cUYgo88dxPzsEoaHJnDo0DEV7y+8+Bze//73Y3MrJRsFMurkWcTUXzJ6ygyv8iuogsxeso0IqJFdY96P8TjiNwzLIEPS4/WB2Q6UHG5vZ7G9lcHx4zdKUvPNb3xbrNVspiTZoRLIe+m0NIqnp1E4EkJswCcQcGAgjkQihqDfa2SAZE/a7GosuE6s8siEOvfW2/jC//tFtLqA1x9EJByXnQKZupn0tkB0UMZkb8uL1GpvYnRsANFEEL4A2cn0eCqg0WogGonKb65aq2sSTUYgiyQWhe0mpdf0urPj8ttzWFvZBCwM84ir0QuHAqhVi2poCbh4Ax4cv/EmuAJBeAJhAUEswgrpHKqZLGYuXkEwRBsLWlF0QanY0OgIZmavGqaBjUAlGyx6CHuwtrpmUmkdXoVZEVxn45gv5uHzepRu6vW5EYtGxCpi0i1ZlGQSshA2CbFdseYE9rfaAiB5CCnfjAWi+MWP/ALefuM8tjZSYqX6XE6EAn419dFgCNnstgBBFs1sCHwBnymcrTZUCQiy6aQvcLupiTuLwZn5RUQHR7DrwCGsb2dhsRmGBsFfAqsMZuHQgBIxE45BEk8LxXJVLKJqsYR8al0p8pFQSOxdDicIDvfTb8lMYlNN9jf/D4FHAb5qSvpSQYuaa4fbhXq7JbmexeZApljCIgODpibxiU/9HCamCW6fw/eeewqLqwuS9fP6J2PT6fLA6+b5GRZzfCO1DI+XifBunSPVagnZXBrj4yMadND7mI1NsZDD/NysWNkjIyNqbgkAc2/gNcTwj1qjrBC6uryeyZD1IhQKaq2N52rHNKwNArYMR3ALaOG5Su9EXhM879lEMwyNIKWYJRbju0avQwvcSMTGUK/ZMXt1AyvLGSQTE8hmKmq22FzwcxFYDYf9iMXDAiHlA50j0F1AoVTEyMgoHG4nZufm1CwOjwxh77692iee+s63ZR1w4vhRMZJnr82IycsGd9fuSUTCAe0d3RaTzy3oNFoI+gNKDuda0O+2Uq8L4BKrzmZDnNdluYLNtXWMDQ1jMDmoELTVdSPpJejDdY5FImKMDA2OwmFjYBIBhBDW1lLyWuXAiw3cvv3T8Pk8+lzDQyPodJ1YXlpX8i/PPzauBw8cVhAaGWAEY7hvs6lcXFzX3sj7BRtNNddWi+wcTp26C//q4x9E0G7B/NuXsHj+EkI2F+yVOiq5koYYVrcHFp8PZUsXJQ4+ElGkUqtYnZ+BDy3cfuwwbjmwT1LOMj15KxWUanUxvenPGhkchi8cRaZcQZqMqC7QIkDhD6DCPZip8KGQ5LiVWl37eyTkh59ScqobbIDd7YDT51GgVaNBIJ3nCNnVdtQrLVle8Lz55refwJNPP4HN3BLG9gxgz6FJDA0nUcpUUCuT+eaWHQBljRwQ8RyrVsju6mB7K48rl+dw9PBxDR2YHp9JGyuBWNSPWCyAXZNjCAc92l8y2xksLTAkq4Ebjt+MG4+dRMgfg6XNwDwXLM0O7C2CjF10yermPbVWRqdWRiGzLSZzp9ZV+BWhHE8gCIvTLmC13fNfjQwOYmR6Ek2y3+02MPKvznsv2VZ2uzhvz73wHO48dQ+qjSbW1tY1zBkfHtKgycpaoUvPdQ8uXrqC3/33v4eNbQbZWXD3fffiE5/4CO64/WZj+9OsYH72sgZIrCc6FpuAVdqdcBBkBr6QikZsVLI+KaFmcF2pgGJ6G7nUJnLpbVRLeYGv5GzaCbUyPMfmQHRkDDXYsJrNIjCUhC8Sli9voVQQAMq9hIAkBwU8dylrrWtw4NUeyVA+DoDooTo3v4wvfunLyGaL8HgDsDvcaDQ7Cp8icEwJ+t69u9Bp13Ft5rIk1KMjg3jkoQdx4tgRxCNBeXNfuXgFAwMjSCZHUC438Mwzz+G5F17S0IsFC4GQYyeOYt+BfRpw1gkwWzmYYggQPZiF3vRAKrLtjGpF4TgEMxlWqsAgwzJkXba0tKzhBwcxHEKSxS7/bIJ7VhsCwZAAVw7EaRfAvZR7OusO3iMIgPG+KGCJcvVeESrGr/7dC+bp7cG89xGU5X2VQXzcL7ieBEH45WCYGkPGOm0sr7yO7OM/g9qtp/5Oaes+exrxv/gveP8HPgWvN4BigcnmtEXi3kUgvSV2JN8vQWZlCDiNtyr3nWwuo72IA1XegyiHl50UmaKU+LcIXkHgpd/HJHOnlEccfNJegSDT5bcv4LFHH8FNNxxVMvnicgrff+6MfOwVPiWGNcFJI6dnvc0BPGtlgfMCqtoo12o4cuwoRifGZRXAelCM0Hfgqvx3/x4mhUsPWP2HWKt/G2wlSGxAPCOJN1hmH3LqB0CZ/Zt/+q9nJPisB4zNFgE9SeKv19rmOQzD0gC+HBobpq0BWgU06tTsvx5HtSqCJZgguM61oLem8XdliKdRDrG25/esUeg9S3UXzzd6CRO8Yz3GwSgHpCSN8HeyYOAaCvzt2XHJR5UAK4eohkF6/eNzX+zJ7fvr1rcUM2Co3Gl7oZcGVOUH4HnyQxupH1p/cSgrG4AeW5bseg1qewCz4Qib5xBwKu9c9jD0fzUesQZY5ToZANvgsbxhGdawmgeLXfsjP5PTyzrLi4HhKHx+B4rVDFqdKo4dP2Ck+xubqn9opyK7NyoW/B6k0ptIxCMaGNAygKoMfqbtVAYDiUHY7S7tfWL6tmlbVYTdYcHIaBIDA2F0LWSkF1Ao1LB3+pDYqp2eDQCpxQOxQVi6NuQyBXjcfgzEB+Gwu5DLFBVmOTQ4on+ToFCr1hDlwKjVUs/UbTfYNCigkMOoF198FnfceZu8iWlXwr7Q6/dicmIcTz/1HWTW1zA2OCBgtVo0QZG8d+wAq/8YMrDz+50V2FmBnRXYWYF/0gqsrua6lHIphZxMLcrqKHHqdJRUSj8kAhYsVMheIsjarDVx8eL/x957B9uaXuWdz845nJzDzblvJ3Wrg1ottYSyQBIWAgsJjMAYqsYFwpg0aBAF9tSUsakZeTAGD0bGIKEMLSSkboVudVDfzrdvDifHffbZOYep33r3Pt24POMqF/7LZ1efun322eH73u/93netZz3reS7oB9/zXmN8Xb500do0MC8gWB0bG3HaXwRtAD9CT3DHknaANUBQPhMtR9q9MUtCx5HnMpnMHlgKUMuGD1jK5wFysMEDrBLYIFWALqwL7EmuOhYg09LuWqNIIPzyeJ3jt9OGgnHmt2Si0yJIo1U1bkEZ7A1YHLSNh0M+ve/971EiEVS5lNeVyxeNbdWoN/W621+vh//66xoZntTZM7dbu9nXvv43OnnyhCZnpk0rC/YDATIgD3IAtDMbo7eDE23NwAVa0MiArG6PSzGsEmGa5DXWKrqEAKtoqsJSgqEJS3Z1ZV1/+/VHzal3bXVHFVo+va49jeDPAk/TWusoMUDS5zOm5sjwoDlpDiQTiidjGkglzZ0WIAXZASr4l65c0+e+8GUtraxZBTiRpE0cVkfF2swxF6Kdu1ovGrAaiXk1PTdq7XOBCKCl0zItV2kjjFjAR+JUrTbsc0iiqYRH4rQRSvVqVzdvrGlzPQfHTwFf2JKHiLEWaa3ryBfwqNFpGBASHxhWND2opgIGYIQ8PnULBb107jlNTExbYIlRSJ0kKhpRoZhXKOJXejApj4+5kzfdTmsZ79AO51OL1mLakmIJi2sNWEIHNRK2MRsaSpkbPQDZ2NiwatWKMUwBWik0ME/r1Zrm5+bsfGHPzk7M6cPv+7AuvnBBO5tbZjDQBPhrNtRq1JVOwIjBcArX3bAZncV4Dif3jlSp16y9jWQ1GPAoEfIpn9tVtlDS4OikxmbmVKjUVChT0Qfsha0la4eFtUqWQ6s/IHObpMfSW58Zt3QrRWU3NjQyNKxBWjeLBV29dk3DQ8OWyBjIXnVsTvRPLZGihdrM0VwBgHsJLWFApWa3rRAmax6/NjI7Wt3Y0l333qMPffhDSg4m9NxLz+rbj39by2tL5jQLuMfcgOWCyQrshXa3oWJ5W7FEQJEI7BhkAqpmCDcxMWJSCPzebHBcu1pcvGl6fjBW0ViluOEM6zoaHhsxML3eZN1yxhkAVugek0CRPJN8OZYPxQXuG3RuywbiwFJyLNaYAlyXOCzolup1rk3L2DWMpdcTVtCfVKMW0PJiVhtrRR2YP66NtV0DpEmEOGYS9IlJjFuGjfm6srKsze1tuy8owuCAmxxIGbCK1iqSItMzM8YWuXDhvGampzQ/P2OFoJ3tbWN1MU+OnzxmLHSSBdiq7UZLrSoFjbRGRsfNOK8IaGlJHJYPFJq6pkdZK5fVqNbMRd0lbB5jzCK5YDIJQgeNdbphiQ/myblcRT5P2HTxkslBS3q4v0bHhmz+AfgmkwPy+tDmhUWMBEPArjdJKBIyOL7DKnFGgZhslWyewX7vywBQmKN1+Sd/8if1oR+4VY1cRuvXb6qbLWooEFV9O6fC1q5rGRwYVt3vU77d0urulroBr1ZXFrS1clNjibDefPedGo+GDVjNN2pa2t5WJl+wVvKZuQMKAZDEkgYsV3Btx2U5FDagDWAQw7hgNKpgOGx7IqY+sUREQ0MD1tmws5tRrV1XIpXU4PCIQuGYMVWRF+m2vKpX0BYtqlAu6PNf/oy+d+7bqvuKig8HNHOE+TustYVttWoynTnWbHRuxycmrBhlZl+1lqqVpi5fuq75uXlFjRlfVTazoXqtqEOHpjU4mNDh+RmFYZTmCtreyGhrK6davaP773+zDh86rkgIED6gEIlxpSpvu2O6z/5uS552XUG15Scp3tlWmwJDtqriTlHlYkWUkdoeqdxsyhcNa3hyQpMH5jWITAca517Zaxrsu4GAwrGose4xbgxF46qgWRoMa3x0VGHYa+WKIoCvDQotUZOD+I+f/s96+tkXNTkzo2MnT+hHPvTDevDB+21OVko5bW0sWzyAXmnX6zdDIQqIxAbsJYARrKesfYBy3g7yKAEzLWnXKipkd5RBpmR7w9Zjwe6stNSptszAbXhmVuWutF0pa2BqUuFEHMsaMxRstwBsqlaUAcBl/YpEXHsr6zUs+2g0aHsE3QGVakv/9x/8oRZuLCmWGFA4klC9gfQKBZ60dnYyxlZGymFx4boVb9kXf/C979KDD9yn8eG0MpvrunnturGfx8dmFIsP6NrVBT3/wkvWnk9XEcZV973hXh06dMjWbuQ5WO8B5DEEqsJKZiPxIgkAkNozHjLQE41Dj4I9g6LVtWVbQ5E8AqDFfAZglTiOfQAQle8cHR23Yjj3M3IzFIP4bjpsACK5nzEqIhYBiO4DQIBzpv+J0RBgVs9ctFKtGPvTil31mu0zdBg4eaSeAqXtO1KtWdJi/opKH/9ttdKDr8a8pbLS//sv6+2vf68mJw/tFYPZy5KJ1J7uPvEf613/WBxP0AGAFPGQAwIEjMbD1l3kuqd8FlMBzjIWAOuYdBkjs9NSIbtroA9GlC+/8II+8uMf1p2336bxsWGtrGX06Hef09NPPW37rHVR9UBV9hiLS3v7qZdCgLpWrOL/73jdnUoODDhVTnT4TfrUAXeAg/wLWMtaakaX6LCi/xqJ7DEz+wP0X4Kq1tH1GpCxz5J8Feh0Rkts+Mg+OGNUvs8BaoCiaL4a05PWfCpSe0Ctg9I5N+A/YnLa1fkcxoyY2xXSKHT7rUuMa2BEjA7FDscI79u5GsRrMlqvGjhx/3EQzFOK93Z+Fvs6iQAreNfqpiNPyzpFQKe3Xrc5bkQNI1803b5XrxkZwumi9g0ne99rADEJgytQMB+cHEBPCNVMtvrgdA+Qhg3eM6Pqm1SZrVLHSSxggMj7GW9Ytc6PwrX694vXxlY11m///JkHr/7uvBkQGWFOWz3duguI9ezeopki5FUo6lMoStEPWZKGzt55xvZDWNZbm5s2H1mTkB1C0qyjtirlgjPd8nl6BYeySvmKnTsdLLbPe2GE14wgQI5x8PCMEkkMhPNWMKiUWzp59KwRVyj5c227LY8ZyXntqJFyCVv+FfBhcJi1azI1MWPxWD4HYaeu4eEhy0vRXhaEBrT2oxGlkzGdP/+8ztx6xopKLQpuHRlBYXpqUo9+8xsq72Y1MTRgGquNSsn0zjFe2AdW/7vggv037Y/A/gjsj8D+CPy3RmDx5lbX6Z52rcpIEhyKxuQLhRSEDdT1aGN9w9gmmPMQmAyTzDbqGhsdM8ODV145r/W1FRUKeWvfmpqaNOdf2spISGmB43P5DBiusExwT//e975nlWTc4AkODbRtYvpCC7Zjgey5nXpkDDXAEYIhwFleSzstPwSjMO0I5jjGfmuMte140UBz7TIkXwRzMDbQ64FxAIDCTgvzjUCBDuW5uXHde9/d8vtpQckrv5vVNppPaxsaG8G8Br27hGkO3rixoM997rMWoH3oRz9kSXZ2N2uSACOjo8bgvPPOOyw4hPViLcp1B+r6TJeKdiIC97q10xLYDAwPWaAE1kslugnbRQFNTs3pe48/qeetFbeohRsb8vloQyOI9RpAB/BjOpFouSK6322L2JVWRdrhkZjzeNtKJMI6fOCwbj17q8bGx5XN56w1eTuzq6XFTa1vbFkVGKYGY35gflpHjx5UNp9RJruhaq0gj78pj6+p3d0NpYcSGh0fNoAEwAXHWwAdAjFLaDrksi3TOg3H/Da/mnWPtjfyqlW6ioXSajU6Zq5TQxdPbcVjIQVCfmWLgIoFJYZGFUkP0clKoV6Tw6M6Oj6myy+dNyOrXKGk9Y1tu94kBjvba3Y9xyfHNTEzbQAZATYJYSwUMWYhrbe0NzXqbUv+zSkekyCfNDiA2VrKzJ4ajYq1cgMOcr1oP6M9CXAEcAv2JEnG7k5Oh2YO6fbjd2p3fUfdVtcSxp2tTa0sLRlrCuYV9xwOsFEAgnRKsURc+VLJwDw0Fgni0aCLhPwK+zoWFAIowNiNJAfU8fq1nc2a6QcstmYd12xYuE5DzwGhMKf5ccBqAGOUcNDaY4cHh2y+cC8CgGBgQMILIEJWA1OGhBpZCgbDKeYxd2CbuLZAT8irGjpztNm3pbWtjPKVmt77vvfrre/8ATXadX33ycf02BOP2RiiAQwLFx1AHM53s3lltnZULGXV7OQVjpGwONMLWMFokwKsDo8MGCuen1oVQ591HTwwb0fUbuI6H7D1gnvdH0QKBN1Xx/jgvoNxClOZ9QFAnLXDEmV5lIgnbH2CnUlSBis9EYcxn5A3AFMLfVTmTcG0DbleACQkDuqE1GmFldttqlbx6fDBU7p8aUFrq+v2XYEggH3IzgGA9sq1K8bcJFGAEWbtvK2WyVYAZlNciSdovUtqJ7utq1evmLENDrgwzwEEAETDMZjwYStWNWroadaU38lqa23TdFGnZmYMwGzC7ui1CJvTuzwmTQHDOhmLKxGLaGdz09ZTK4iUnYkWHQMk0+jfhoJR03HOZPIql5o6eOCYhofGHVuKhNTril0Yjo2PT5mESD5fM1kJrgkJ+MDAkGlmc78xh3gvzFemGiZVjsnk2FEkuIBjn/jEJ/SWO8e1vXxdW9cXFaw0FG1K7d2yutWGpiZnNTo9q240qo1CXi9du6x6p6kbNy8rv72uw1OjevCu29XMohXe0mYpr8u00Jcrmpya1eEjx61FG/CxUm+JEpcvGJE/GFMHx++OFEKPlWQVPcZYTF6/V200fEeHlK8VtbC8oGx+x4o4IyOjSqWGFI+lFQun5PfAwimbhM7q+pK+8rUv68baZUWH/Wr6q0qNR8y85/rFFbWrHoX8Ya2vrymZTpo0CoVGXJRbra4x8ABLq5WyBtMpK5AV89vK57Z0xx1nlEgGNTowoEQgotzGjtZXNtWydvCo3vDAWzQ6Om3XBZMZT9exCGuVsoJ+jzrNmkB2I0Gv4tGg6pWSwh6/Qi2/6jnWrR2nPdusa3Nnx5irUwcOaObQAYXixAph1SlIUkIFOPM7kyMYhv5gUGsbmwpHEwpGogZ4RgI+Rf0BddGurlQVCsAO9Oqll1/R73/q35l0AMDSq8avlwAAIABJREFUm978Rr3xwfuNuY72aK1asOIvn+8PRayYwzy1Nm+6U3qMSNZgdLCtK8XTMd1V9jxgqzb6q4VdW4uLmR01skU1CzUDTQYmJg1YLaur5PioAuGIGu2maSw74KWr7c0tM1FhbZibP2QSOrlcwWQ/YnHM80pWhKT7AmmDSxcu2xyLxlO25sHSP3zoiK7fuGZFIgp9me0N08k9euSQ7r//9brl9HHFwn4VstvKZSngNTQ5OadodMDa2/m+ja1tkyjIZLf11h94SHPzmGJ1VDJmHutqwcnA5Mqq1JA8kjGumxRzacf2eJw5jc+BnxTWb1y/Zl0K7AFIwxCD8S+yJYBwdDWxZtKJcvjIEWNtbme2tbm5bfcznQ8A3xsbmyrD0jYJJtf/7Fr9+SHWIQZg/XMGToBjyDDRns/EITYD+GDtZi9mbrBGUjzmZ2PzorZPHVHpR/7RXngb/9J/1rHlJT30ph913+ulyyYL0mTdEcSXZgRYq9saDtAHoEdxG6kkWHkY9tCFQcdQJBo2rXsDGmmxZn51nSEq7Fr2AEBVxnB3O6O1lWUzGcxubes9736njh89qrHREW1s7eqxJ17UtevXld/N7bXYA2QCMvNDgdIMIDmONtrKdYv/zt52qxVXbb/tM0oNPII04EBAHsTvjvxATNna8x34L0HV14KrxpDsgYF7Eg09xmYftO2/H4C5b4hFHAj45cytnE6ra+RwRVdjdXLn9YBbYtI+MYKL6t5PUZMuFyTB/NYdxPpvDEiIBF32DGc4xX7AYmUGXbDhe3qopm/ae87p3gYUgEmOJBb7Xk+L1iQvev4FPM8YUVQH/GcfJhakMEDxxmmhc3wNByBbG74DbdFRprhl0lyvMe7q/z9j5caNeeJkbdwYOY1Z1qE+sGrzqHdN3TXsGf32mKkG4vKcfb8D/cklXtV/5bMdW5XxD3qRzuC8DcpVtzc27P3+AHhmQ94ALP68Ws2CBqdHdezYIaWTCW1srKtaqVq3FZIiXn+XupXlc4DAXHvyOpNdKFMILWhu7oC17xP/IhlEobtYyungoRnrOMpkNo3lXS41dOvpuyxWCvrDwKiqVRuW13i7fo2NTBig6gDWoDbWto2EM8Oe3vVqN7tr67jJPdUxhCvKy5i2W4oG/RaHr67cNKPDWDLei3OlSMwZnD7xxHfVQUogFlY8RKGzbvfgPrD630IF9v++PwL7I7A/Avsj8N89Ai+9eLlLKz1so6tXrluwMjQ6auwbAhXYLTCY0M1hN9/ZKWhzfUsvvPCCtaNEwxElE0kLQBeXFvTE49/T+vqq085Cjywa1fDIuLmdoqEJs2JsbFTnz7+ixx57TMePndBP//RPW1u/A1ZfwzZ9jZOnE3p3wSTJTiqBw3fAKtGwXEmqbrv9DgueCQRyWWc2RSBNgIbmoxOqd2w7PisUcC6xBO9RtCLLODEXlE5GdeedZ601r9mqaDeLVh3VWo9pzqIL5PcBatASXNC1q9d17tyzVtnFWGkUdmrAr9X1VWOn/fiP/7gxPY2R2mpYAEeASYSBNqLpURnzoGZ6joA4tLGXyzX7PsBGWFCRSMI0Xf/iL/5SG+vb2sL4ZT1n1WM6jAiuzfAqgJZbj+Vg51izJABdJwwFAHCvLz6lf/JzP23apScP36UTx87oe898TR/6sX+ghx/+W/2LT/6xNja3LIFbWV3V2tqy6o2ytjMbmj8wpTc8cK9Gxwd09foreu6FJ7W8dlPJVMTE8tODtCIH7HoypmiyEaACsNNGiN7r9s6GMTTrVQDDqgK+qIYGx9Wpw6iT8tkd0zcdGQb8C2p1a1MvvvyyYoMj8gSi2trcMVAuNTCoQ+NjKmxvGwiE9ASjBaDfqeb0xvvuNkYpj+985zt6/vnn9ZYffI+K1YoSsYS5kDo3X58ZqMSTaQtgs7s7do1w3B4eSml9bVkby0t2L0zNT2l2flrDQ4M9J+ZGj9yBkUfWpABGUiN6090PqZqvKh1PGhhCkF/GMTq7q811ChXr5spKcWFkFNZi2sDnYUwuwkEDc4xFoY6aJn/RUiSWlC8UlYeENxSxdvJoPGZBNuwjkkWY1wAIhm5YYkZhI2DJSgCHdthXxbyGBocs6V1bX1c2t2sA7fq60+LkPiLIheVEIkLi4lrSeowKCBy0y3m7KpRLpq9Ku+/WTtZYfz/xUz+l2+++U2vbG3rxlRd17cZ1lSolHTt63NrBYTMapYKEAN04T1tf/PKfST4SYNqDXeAcjvg0MpI2tme+sGNMPRJ0HOsnJye0tLhozMl0etA0nEnUYY2Foz5FY4ACJHxIfsA9c7qwzH+7l2H0tpweMuA689WtFyTWUStQ0IIGyJ5MxR3bHODV70Dh5eVNBX3okQ6p26EFO6rZ2SN6+unndeP6ggE+Q6ZzNqDBobRp+V28Qtsv8gwNVc2NOmQyDLfdfpviqYQlK3wPDFuSTxL/4ZEh0zsFKCeJuXDxgg4eOqhEKmFJNYzfSCCs3cyOLrz8svGS0VjmHILhkHzBgM6dO2caoVOTk7bmhANBDabTatVrxoSmnTWVjBu7iETSjiuXM4Y5wGq12rJiUjwGwI02JexzjhGpGPQn6RoImbYsLc+JxKAx+mAOAVgn4ynlYWBmd21+RWJRvfTiJSvi5fNZ06zwYQxi4KoUCQb1+//m3+iWcY+2bl7W5s0FqVhRqNlWFLNBa+fz2P0fGUjrxsaGzl+7Yi35sJlrpZxOHJrX/XfeqsLGmmnK7ZSLurK8aK2SR4+f1uTUjHZzFV2/uaxcqWoJVyiSUDQxoAZFqVZHE1MYArXNQAUwJj2UVqPbVjCZkAfjOb8MGOBeQOs4k8nK0/FrIDmsdBJZE7/NmZtLN/X4M4+p2C5oaCal3eqWuuGWJqamtLtZkq8dMmbo008+YWCKYwTWtLW+acnz7PwBA7/PPf19W5NOnTyqRq2o7M66HnzzvQoGUGjpaDg2oMzathZvLCsRH1A0MaTXv/6NSiSHFArFDfCD3Y2OJMW9WCzk2vK7TaRizbQRIyGeDTS9Ut1RBQ0Ei8e0vLpqxZ8IeuGRsPLlogbQYPbTot+2mIHCDEU1gGYADBLrLn+nE6ZRt9b8VDSmOGt0i7ZodGLDpkf6a7/+v+rjv/zL2tja0ulbjunee+5WoVhWrVK0vXN1dUX1ZkvhWFKp9KAVLpFOqNH224JJ52KEPvhkzLhOxwqLSODA6mcvBFRuVyoqb2aUXd1UuVhVOJVWCUAGtvrAgDx0vzRhqgKAlozdD/C9urKqSDiq06fPGJCT2clpcDBtQNEGsY9XJkmT281rc3vHCpRFM95pK2tgDi3qbWNgMfeRmRkeHtCv/eqv2DpRKebUbSE70FW70VCr6zXGOAVU7jnTK6w3tZnZ0pNPPaF3v/udOnHyhI0D1ykWY12gFbqjYqlq4Go2i5xTXtnMlmCIcu25FgDVFOXYW9bW1uwHMHVwaNi0PgFSkAjipAAV+4xDWJswz9hf8oWCxRsUiVh/FxdgFgf3pDst/oIFD1vRCueenhliR1XYmTCQu23TUwS07Otf0xmCzijAZqmCIWrQJE5YR5eXn1Tmt/+txN6HYdXv/KI+8LaPKpWmsAvQJNfN1GobQMw6j46qmXnRJm3dT8QeWYvNKJ4BiBP/0i3ks33j74KY7ImcHwV+1kf22Fg0bJ0oq0tLWllZ0kA8brrXEZOLgKUv7eQaNq50t5ierAD4KDwB8GIKCfjmtbiNIiYyRoePHtNtd95hDGEKFADLSNUAiLvOK6dN278m3G9FpFlqNSMuGCDde/QB1b/DWgUE7Gms9uUA3MsdS9WVv7itAX9haFJIxXTV6cOapAMMZAquPTMsW7h6DzOYwkiIeAMGu+l3wlTtMaZ5L0ZVOLRZXNprvYfV2EZrFe1lGAD2F3sfOrTIffWZnRQ1KNI6M1rY2UiGtW0vh9GKGVbfPA3QnnuC4+J8GB+kxrieAOvE5hT4tracaS7xRS6/2+tu4V6CxQkB5VVzMBu3ntGUgcweCoZ10+J35lgOVHVKHI5xTKDu5AAcCN3/PJ4y4LhnUGViZT3tVI6Nz7QYpsdoNXkGcgfk2yp02KEB7zTr++xX8ghkjORlXabQVVWllrd1fmAoodOnT+yZCSN5lUzFVK2X1BXyMzUrMnBtYbIy3ymccAzs6eRdrK2TE/hmNExjFVkb8oTnn39OqWRaS0sb+uD7P2xSAKyvmFOlU8M6cfSk01MtIqERUjKRlt8bMPkRGLGzM7NWcAVYxVhveHikF0fkbSyJb9EVj0YDyu1mjMQTTySMscz9i/kdxZ8Xnn1Gnk5TYdYbZE48HYvxOt19KYD/bsBg/437I7A/AvsjsD8C//8jcPGVa11AQzTdCgUHbPYDOYABmBmusk5rtmulHxketUAE8fLVlRVLwPutMGxcgAP8mIB5PmdmC1vb21pdXTVQ9cyZW4zNBGvwDW94wAxPYErw3U7HCXDVtWIT5BN0WCXY46rW6GAGAz7TBsIUgAD6Xe98p86evcUxrbxeq8ISaAKykhQB8BEQ9EX+ARla1qrjhPUDPo850dLSReL6vh96t7EVARyuXLqkjfV1AypgKhCko6tmreyNpiXTly9f1dLSojFyYX/Ozs8pk9nWww//te644zY9cP/9xoCknZCApdVsmIEVAR4ELaQDGFM0K/k7gcHGZsaYc1XomfJrdHTS2vr+n//waQNdaZ/fzZfMyZxkgpo47AwCcwJRQFanFekzphOsELSVAJ5ePv+wjfUf//Ef62Mf+5hOHn+zLlx6dO86/vAHfsmCxEJx2xKT+fmjZnJUr5e0tr6oXG5L25k1FUq7iiWDWl1b0JFj84rGQzbuRQBLnzQwElMw4nduoFVnGkRiiF7s0NCQGq266afCNu22fNpay1qSNjgyqNGRYVPBQ4x/e4v27xWdPnu7IA5sbOw44BkdRJ9HA2nGqWpJI2yTublZ/dVf/JkuXbpkLYzMy3vuuUdPPvmkmWW94wPv0/GTp/X8uee0vrpqieNOvmysqtvuuE2F3YwqpYKBuyRIT3/r2/oXv/O7djN9/Jc+rlN3n9Ctt9yiagmN1JaGR4dsPq6vbaoCC8sT0tZyRhCGf/iHflhTkxNaWYMlG1MsGNXiyoLWN9YVD0YV8ACYOTMGiKUEsWjzwoLyB1EClLm4UyigJT8ciZvmIYzf5ZU1Tc/MWusViUtfD82uNXqi5mSPdmXAGZbAuPR5FAawNV3dqt2//Mu9zb0HQNHXlgNYpK0dpqHpvRobDOkJ9LgStmZ0CL4jYW1nd7Syuaq5Iwf1U//4pzVzcFaPP/WEXnz5RfsbZniHDx8zHc54PK1GrSW/FyAgqWeefVpf/tLn1WzTiukxwGdickTHjs+j3Kjd3LbkIaFrGzuCtcNY9jkKISkDojBuI7FExzUQgREDAxlJDYoqME6qxirnNZbYeJy+I4koMhWMA+fPukcSzt/Rx4Spxr1PrgmrGYCxVKwpHI6r20I7jvWmpUatY+26r5y/YhIa0SjAg1/hCEY1Y/r+M09rYem6Zg/MWsLK95Gs3HL2tDI7GWvzY56yDgwMwJiNGbs2aTIeQ5ZU4AYPMxTdMWNWN5qqlMrqttsK+QNaWVzS1saWtdYemD9geq201T/77LMGvM7NzZm7vXMddoYz6F9z/6DTy7rEZ3KP0mbN33BWhnGKbAO6n+n0sJaWV0yXljY9gG10EGndgy2byxWViKc0Pj6htBV9vNrc2FaG7oLdvM1hnMUvX13QytqaRkaHDPBSu6l2s26s6rOnTuq3P/lbOhJoafXlF7R184Z8nYa6jYp8raqiIa+1MJNINdDURPswGrfvMPmDdluxSFipREzVQkGDQym7nwqVorWlw/r2BaPKVVq6sbymDfTeUoOKJtK6cOWqJmdnTeMaUNzYRt22hgcHlc9llRgY1NJGRqU6GsMY5gU1MTVuYPhuLq9EPG0snM31jLlG53J5fe3RbypfK2h0dkQD04MGsGYrWVdMqXRULzW0ubalixcv2b0EqxTgxe79VMqYreFQUNevXtLhwwd04vhhlUpZra0t6CSuz9sbGh0a0sTgiAqZnGlWB/xRdRTUwfnjOnrklAYGR80oyhXhKorGIsZst5ZwM5t0aw2gjw8TN4CKZsu0e2HYI+MAKAuzGpCj6/OaPEANOqS5xAflD2IAJzWMmdRW0Bd0EietuvyRoIFif/1Xf6277rzTDEboTsDcKBwMm6nhiy++qMHBIRvL6elJTU5gbBIwpnqDnxaM1aD9ULBLpFJWPCgBiqmrUJhiTLQHxnSNBWnO7RSLMI6sN+xcAPh8nbZCyBvs7howVmu1dfXGooanJpQeHrF5CjBZKKIhyB7rs+4YYoFoJKaTJ0/rW9/6tu65515XVPDIjNgofmBQx3cPDQ9ZYQYWHPOkXKloJ7tj6xFyMoBtSAOx/rz1rW8x0NVpk6J9iiQJsih+A2XN1Z4CGYzgdtfWpm8+8rd6xzvfoenpKZOpYG2gUOS06Zvmus2+m9naVa1St++an5/X2Ni4vQaApFQsaWdn1xiwKytr9rnOpClk50nhDSkiNJQ7bYBRN64UdChgWnxGe7MfA8iQgV/sxX2DI8AnkwKp46ruMTDRaVy7YhcFLGIqa4pGPsDP7y3TkaUbpAloVoMx7LeYYXxyQk88/nmtveO9prUaPveEpr76Rb31PR+1dnEzTfV6TWeY/Yrx4AC5RuFgZI9ZyBww08NGw2RjDGQ24A/Qz5k1OezRAayutZ3r4rX7hfuRdQHwp5jLa2trQ1OT47bXg27Va1XX0dCJmtQOZozovBq32tihHgPMjJFq4LPfChJ0rDCnuOasDxQNeNgeVqvZfGe/53isIwD5D4ziiMM7Hdu7AAwBm5jrzLFYPNaL75u25jPfOF/2EDN8pbhimr0NGxNiKMbAAYTuupjZlpmxwULFDKzl4mcfBrVNYyJD0jBzLoq7PV8E1i8WBcbWjaHT9OXzeb8zuWISuc8i9kCChmM3xjBFXOQ9Wk07BnIVjtl5ODiarZM2cG3ybqy4Rs78E/Y0x8rrTAoVLeaeIZeTOnDrXr/t3hUCXIGRNZjxKFeq2t115pLMfWIIdN0Bwvl8/t+MMs0gjgYf2vwdKGzassYydhrQDpRmnXV6sQZQW5cZ88FJBSBRZDqypv/qwFjGCpk29ztj6PZwNPid3q1j07I2wOBv2XscqIvUEu3/xFaJRFQHD8xqanrC1iqMQJnXk1PDmpga1FZm3Ygu5DqpATRTOxoeHbQi0G4uY1JvSAYUClnzXACM5p6lUI8Xw6VLV4yVOj97SCeO3GJFWArR7InTk3M6OH9Y6+sZ07KPBKO2RgF4F02CpGGSWhR+KMpxHZmvzVrbjDUJYSE8hEJexSIYrm5r7gDyOFFn1NdGx9qruZkZPf6db8vbbSkeQW6KcaJboaDuvsbqPiyyPwL7I7A/Avsj8D9qBK5dXugSXBNAsGGn0wPGfCBQIzgi2AGQ5O8E6gRitLIRvPF6dE4J6GgZNmDLjEmc4RWgDqw7goPVtTUtLi3Z3xC639ratuDlZ3/2n1gAmdnOWLWVoMpVap35C1EVgK4FZKbZijGGA0MxT3jsu981MOn973+/RoYGe7o/sCAcaMDGz78wFzhOqtCwH6poACF8X6uaZh2aPQCrJA4H52f0xgfuVyqZ0PrKitZWVwz4IuAaHx+3dhZ0VTEdoDoMuFSpIpjf0DPPPKMDBw/o2LFjZk5F9XZ6akKJeMw+j+AeDVWyEYA0gnMADf6f8WbsCZJIELe2Mk4ovtGS3x/R8NCYstmSvvSlv7JjuHJt1TQ0neNt2xgmOHvCiHCaXMgdAC4FDFQlzOtLEbz44pdsnAm6YdQ+8cQr2t1d2ANWBwfnlc0umEwDTKw//dM/1dvf/uM6eOikavWCrl55UgfmZ/WNRx61JP0973q3vWZqfly3nrrDpivtrJ/6t/+Xbr//iBq7YZ05c0Yvv/zy3r9vfOMbjUW6kV0wndZnvntZH/nIR4xhCpP22C0HbYxfeOoV3XbbbeL1PD939IRCiRHTlcI0p7y7oQbGK11p7tAhzc7NWBvWX/zRfzBg9Q/+4A/sfTz4/atf/ap+/Td+w9zppycm7HNhUz/88MNKT88qHQlr4eoVOxYAf54HjP3n//yf22f80R/9kb70lS8a2/W1x8v8+If/8B/aOe6SXKcGNDk5qc3VTd1cuqEf/8hH9Pu///s2xnwe48P5N8sNffhdHyKyV7NnikVC16QNFaOj3ZzqlZoSibSGhkeMVQuA0e50Va7WlExjEgYTGlMJkkHnTm1hPQ7f/A7rhN8bNUX4HYPhVtMSfZi+aFk5zS/0Qx3Zlc8nkUDb17G8YR254gb/j9N3qYRzuRRCO3R9Vcvry7r/oTfoJz72k0oPD+ir3/gbXb153SQHYJ4VCmXTKcYE4dDBozp6+Lgl71//+tf1l5/H7CWjYMin9EBUY+ODmp0bV6tTUSjsUbmcU6kC+FmzpI01aH1t3b5/cmLStP8MAA555PGX1WrDtPUYe4V7qlQqGxsFoIV1DOCQ7361zbHfYumcel3y31QynbAxAVQ1ozNPWG1s0Gltq8DkhKm8q7W1TbXQN6zCzgb4ARxPKZEYMLZ5sVzU2uaiZuemDTBnPeJTAGG4XugKUpzZ3NowBtzAQMoYy2hXO1MnvluWYFJAYm6SoJKEwGqcmphQLruj8y++ZCSggwcOGBgIAxFgfSeTUTqVNg1Psj+KTSScJOeY/WC+QmLWbJAwO5CddRp5DIBhvz9oEgeg/9vZvIG0M1Mze07MrFck7CSdyCtMT81oEuMrf0jnX7qoza2MtSWjxZvNl7SZoTC0awAybEKAJC/nFg3rHW99SP/oox/VfLOt9Ref087ydfm86FPnlI77lc9vGgOFlkoGkUIXYG4mi04supJu/zAWWLFo6wT3AskvgFkokVKj61O1gyFTQLlaS+VG22Qsbq6sWnGMfYK2VQptGKgNpBLa3trQ+OS0LlxZ1uZOwbUNx0JmFEiCDLt+ZHjM2Hxsn7TeP/n9Z/TtJx5TuVlVciytyHBM5W5FlXbVjDYG4oPK7xR16fxFLS4sWsdILJpQzhJ5WD5JA5gw0QuH0bIMmgNzZmdDq6uLmpwa1erqko4cPKChZEpQQ9sN1v+QMtu0z5O4IycxpiOHj+rIkaMGQjAmzqGbFmd0EEMGQAFwAvIDhAEIsgvTbmpAB6xTK760nDakuiphbsRYB0P2GYDCmMY0aw2FYX/Ho6Z92/Z1tbC0oM999nN685vfpFtvOWuMN8wK+bfVaGq314pOsTEaDpuRoM1Lk8yRgX1CuiUYNlAVliR/qLXq9i8AKGdOgp5M0UkDQ5FCLfcujMmWgU5dQyha6jQqqhR2bZ2FqX7p6jUlh4ZMbxuWP8W7bK6gre0dx2BvwOxcN4DzdXe+zrpuDh8+qlQyadqbsMiQPLl8+RUdPDxv2uY+P0CHM99LDyRtzQUoYs0ltrI28GBIMzOz1gHjXNQNq7a9m3vR3O27rkDGdWC8icnoHEJmaHCQgkbOQFsnpeHAnVAgpEggKk/ba/sV8dqJ4ydNg5nPIjYDNEKH0nSE0WkGFGyw97A3lK0g3pdXwjiQVl/TiDfDoLqBGbT+OoagR5Vybc9I00ArQLke+474xtzHMR4yPVgAVRlYzzXpG3By3fj76Ni46Y0jIcTeBFA9MzerV84/qfOVLeX+8S8r/ce/p1sSIzp4/DZbz8z0E33pAmOJFFHKYrcgRUnmp7OsN5DTwKue7ibvNQNRADBrQ3dAlcVTBhQ67XLWYH7YU9HcLZeK2slsaWNjTadOnNT0zJTNZyuMdILqtiK6cuWSgeaQFgwkA2z2wT5tOrksY4QSt8nWnrvuvls7mZzFKBgq9kFEpKIAVp1OKAVQty8Y0Fep2DVl3+qDq7yGuNzOPxi01/B607puYOYVcucF7NZqOBJCtWxrMiBpX27AxqyrnikZRZSQ0/G37gbAXa8xfvvmgwCKMBkp0lAk6ecLDvw06NPpmXp7AHYPcLSCAGxqYxUH7Xz4bCz0XA7ScKCnQ09dS/weq9UxX/sgNHOI4yG2Joew1wPAspagx+zz95jtrzG19bpxctq6fb8CJ7Fg4DJAeouuF7eXMO78MIeMzYkURxWjO3RenaEm9wlgswG3ti95rMhnprwAvkTqPckJcgCbg+Q9vVhrb6x8Zk3qpBgMCGf8MK508ml7sgI9trDNmd4wQajgBx1nzoFC4+BgSuVKUcVSQeFwQAcPTevQkSldv35J2zsZK9hPTE5oK7OpQglfBVj7SXGbe33oRcMMRyKprEgoqoHUkF3P7E5eu5mcbj17p4ZS49bWT1GHIuPY6KQGUyPKZIh98IWI2hrF2JQKaODWdPzoEZMWoojFtUgn01bI3t3JKBKFdID+PfMWUkBWx44edXkj3Yitjq3TB+fn9O1HHhH0mQQGwgE6lGrGgiWO2ddY/R+FKOx/7v4I7I/A/gj8Tz4C6yvbXYJHWpUIDGAEUN0mYHYBl8eCMcdCxdjErwPzBw0ghMnG3wgy+FufuWpV61bLEjOSiFyhYK2Uff1UAEj0Sgl83vTmh/TINx9VMODYsX1dLxhT6B6a1hAbJokR7IaAXwNDAxbAPProo7p85ZKOHjmi97znPdZab8GsRW5dC3wBLmGFuTZV58xJuIERSa5U0hLMN9g3bZL2qukO3Xn7rTp16oS1HC/dXFBme9uCJGs9TaWciUK9bmPB8XE+JCOwRb/4xS/0WLln7DtXlpesZfy5585pZHjYjGloPSNYBNDGyZ3g1qrXMFYx6aJvx0OgWrdAod1BczahYDCq869c0dNPPWMOwYtLW9b6TjJpGlw9ZiKBtwFztN11nT4X30F7D8EgLz137rMWFH/2s581tt8ddzgwtM88BvgDkLz2pj3ZAAAgAElEQVR586a1u2M0xnMPveUnFQh2tbn+orE/+y1nvO8XfuEXDMCEHfeVr3xF//Sf/lMDZgFcASMnJibMHfc3f/M3jUXKz1133WVMUlr0MTJD64nn+c73vve9e8/ze/9YeH67CtjuU8jXVTrs0a/8yq/Y91y6eVOvu/9eawd+8uuP7AGrX/vW32rp2oL+2S/9M/tczhdQlOPlPDiGP/mTP9Ev/uIv7j1//vx5nT592p5fWlrSz/7sz9oYAczyOkBagkoeHDdsZUBYAH9YwJ/5zGd09uxZk4fgu37nd37HXsPz9957r43pQw89pA984AM6NnFYD971BtNbIwlvtBru/imXjJW5tbVjshAk9iSxYYyVgmGlBwbNZIfnYGf0GSCkg6BrmJVwvdHSQyrA120rQWKCxihtuZjUWFGA+921JHLvUdgggDcds97/m94Yhhdekk4SZlrlO8ZYxTV9dWNVO4Ws3v2+d+sffPiDpk34N9/4unLFvGbm5u0Y8/mSsXrRKk7EUjp65LgB0E88+aS+f+5pS9rjCc4rpngiaHIT/kBbA4NR02FFDoAEIRyCuRvR1StXDBiAgTU1OWNsJYg2rU5ejRbsLxjAYQvQWaMwjaGQ41oAIwaEGEsJZkQk2ivs9DXaWgZSoNkKO5MOv1IRTVNpIDmmsdEZ5XMlXbl8XQsLyybLABATxawHQ5wgmtAjCocTxhpLDaa1sb2so8dcwYBra6YePmcuR1J57doVZXa2NTICaw8QImhFJAogXFvYphisAK5w/qaDCoAgrw7MzZk22tWLl5WMxzU8NGRgfaVc0uzsrBlVkDCyvpPIkXCyPk8AIhbyilD0MSCqbYk3mtus7z5fUAODMGb9Wl5eMeZ0Rz6dPHnKGKoUlig0waZiDEmmac+bnz2gVGJQlWJN5849r1KxbvIVsHgvXltSqVI3hjYAP8AqayFs1cmRIX3sox/Rva+/S1PbWW1duqDdrRX5/bTDljQ4ENL1a6+o3awqFY8pHouZxh9t0uVS1bF6AGmYl7DAKgDsgCltY9bQrt6UV4VaQ75wQi1fQIVqU22KCoGgNrZ3rMCFTjaACSy0U6eOWRK7tbmuZHpYKxs5La9nTCoimoiqVisbyxzA20zPAjC+InZMi6urquKe3K6r7m2p0CrpxuZNNTwtDQ4PaXJkUjtbuzr/4nltrm8qPTig8bEJY7qyjwIsYlI2NDygmZkJNRqcT0cbm6sGrE7PjKtQ3NX4yLDGBocV8PjVgEFd99h8nZ46pGIeLdyApianDRBP0AYbdeuFFV7MIDJihVRANPaiek+2hoIMrFXAIj/FTWN3OVNCmKsVCqisQYGgzRsfOoe07NZhpFMwCEohv+l9Ly4t6rvf/o5e//rX68jhIwZ2GZsLINC0P70GOKJpClsWQAsWGElzH0zA1TmWTJnB2+j4uAGI6DybDqFx78yOyOILAFDXrktRwjnSO+Ihusz83lYht6ON9TWb97lCUfF02saqzVjUWwYuPvv8CyZfQmELuRfY2YDU7EnxKBIaAcUTKR0+dNgA1H//7/9A/+hjH1UsFla7w/gAzHTMQBGwh4cDa9i/A7bGYrLEOu9cugHMXAzDAu6M+QBWAcD77c9tK7qNw2aOhAzkg+VVKhdtH6fVmcFo19rmtI6BDAVv7luCBceOc8ZWzFtYboCSgLys/fl8UduZzJ5EigFHtarphXOMtEdbYT3vCvOA1hiusX/DWGNtIoYDKOK7WIdhXps0j7VNu9Zt/kbxg72N4jZ7DN8PS5Z1h7+bd5BpHoc0MDSkTHZLCzeeVbWc1fDIjN7w0AfkD4dtzySOBCjms8wcks4P9itY7abv3XeyRyIGxqlrs3aMRYDVnpt7H1jFNMm0PXuu9sYo9ChMQarVMONWNFaRwrrrztdpeHjQYjjmbqftV7Pq1aXLl/YMtCwC7QOCHowVMQ5tKV8smk/AqZOndfL0adsnWYfoIHEawk4X1R8M2PGaqWRPZ9XND3fNiT+IU4nDidv7pAmkfvid15oBI4Zv9v4eW7WJ/mjJiu/Ei+h8m1Y/Mk49I1juEeJe9lnGrj8niTFMxqaNrqczZWJdZy9gzpJXcK2NvdljjZpMgB9zWuYzICexBms8LE0nd2AdTj0zRcfCdiZdfaaqAZJcTjN4cqDqq8CqM0vj/jUAE5C8p1FroGQPWH2V5eqMqew7LffwWu7BeTgmdK9Y3fuuvlSEMUhNC7XbA/cAXtFwd/OKfwFX2YeIFxljpNf6LGh7v5NM3TMGtXEyurSbKKwTjCnX39i3NgeJ1dDIbjgTLGPk9s/RGTn1CL098y/Gn7iyanJLrE3Gpm83jMU6f2BS8wdHlS9kzbg4mUqb3jta710zkUXuI6JsbsM61wBZ0TxlngV9xA5BxSIJ003NZQsaTI8rFk6YfjVLDZJCExRa+XuuqIA/rEg45hjrjZatAcyXU6dOGpN2e2vTYrTh4VFVy3WTz6IDKRjGKDCgWr1kmvAn0e2nC4G2lY7MsHB+fk6Pfu3rdnypZNSM5Rr1suWdEAL2gdX/yYGP/dPfH4H9Edgfgf9RI3Dh5StdWJjolLIxU1km0IcVxcPE9c11tGntwgQPsPAIPGjn7jPZCGRpHwFoA0Aj+IdFV6Caj/bcTsaYAwQWABwW7LQ7Boh8//vPGIutH3ARSJDgw36hBRcmCG1g7IZopU5OT2hlaUWf//xf2vE8+OCDuu/ee00rkOAOEIlACuCIpMzAhFjEVfHDYUscMNzA8TmT3bFEYWtj3cTRcRq/+647dejgjMrFkp5+4kltb23tMdwsmLEWJZ8FS0QuMF3QwqLl7Pnnn7VjAKwEXECKYGpiXN/85jcMuEBzMZGAJYcxTMn0Mx3LAAdQ3NcJ7DBT4LhD1gbv94cVizF2DX3jG9/S8tKqdjBFKdaMEcXrcZFe31y369VnrVrVHwfMHvuOxAtdJL7vmWc+sweiYl4E8Plbv/Vbe88BiPIAeIQt2gdRT595lyWJr7z8dTM9+vVf/3UDQQES++ArVWfmAQAigT6AbP+1JFUf//jHDWDk0WeUkgj86I/+qIGQPF77Xq7x7bffbiDr7/3e7+mRRx7Rc5evyRsIqbS9oT/81P+pD37wg3ruuef0ute9Tm//0Ad07dplXfn+S3uf/1ff+Gtr1/qRH/qgAaR8D8f0r/7Vv/o75wjACkjbP24Dkx96yIBUjonHj/zIjziQufc8z712LPrALc/x4Pef//mftwCU9/I5/MujD8T+6//jX+szf/CfnJZWu6lqvWxtZgD6APc7mYIx2HZ2cgZokAzD4oHZnMnumiYezq6OfYk5gkv+jAhhDAhYYR5FfH7FYCPWcG2HSdFnX2CAgYaYM+jgLc6kguSGJKppbYpcC5hJAFb1Zhu4wMx9AIJ3C7sKxkN6x3vfpbe99+0699w5PXXuKWvVnpicshbHarVhc3ZtZV3FgmM6wFhYXFzQwvINA5XRRg1FuP9hc0YlLxqnYdM7BlgFxIKxAJvrxvUbplc6Njqu8YlJx9Ju1dXqlE06gPyIBMqAtR6YQQJPctLXLINxQyKJ7Ia9ppcAkkwTyHNu6ET6fM5szdMJa3rykIYGJ7Rwc0Xf/c6TWri5aPp/lhxZMaqpSDSpaDypdttjgHJqIKVWp6bjJw6baQfXluTVtQI60AO2KowSGIp8ElrFJBsAGBwjrffo/5KMYepAgkgrLwDCxMiorl29rFKuYGuwGRTBROuBMQAeJPGmL2hO05jpNTSE+RlMKGvBbRrAgUaaJeC07cOgR8PN4zUgBwYbrfynT52x893N4oJetQIPQDCMp2PHjmpuZk61UtPa0q9cumGSCdFYSu2uV8++cMmAq2A0omK5YNqBOCWH/F4dnp/Vr/2zX9L05ITSV69p5+Y1ZbMblLAUCUvRiEdXr76swu620sm4xkfHTFIC2RAYdw40cqx99jLYl1TDuJ60NyKhUa03VUbyIBTT6lZG27t5pYdHNTt3QPlS0dZzXk8CPDQ0oLm5aTNN281mVGt2Vap7tJ7Jqev1amRsWFevXtLw6LBLlrskwoxbSP5AWF1kOGiZLOyqjfRkxKNXblxQVQ2l0mklYyltr2/r+rUbqpSYEylNT6Mz19m7n+kKCIV9Gh0dUqWSV6fT0E5209ozjxw94By2kUSJpxQPxVUrs2YUNTt9SMePnZXPGzHgkHuBtblaRgog7NYIA1aDptMHu8iKLIBhAEmALmAXLut3Os60rVKcpHgKi8yAEEBDJwcQ8DoQC7ABoJT7tO3pquPrqlwp6+aNm5qbnVEsgos8UKczwAEkCAeclADaq+zhtFkbG5+27V4cYlIlwZC1SSeSSVtXkRtg7wSAMz3YaNQMNlGoNvCY4/D5Dcg1U8WuFItE7D5kDBcXbiiT2bUiEbq9Hh+itTASG1ZguH5zwa4N1wWt4EsXL5sET6XMmigDTTptn2mdwqgnNvmFj/8vSiQi1n4bjQZNUqRQ2DUQ1JjhzUZPuzBu8Q/u2LTkJxJxA31hM7L+cG+7IjcFNAf60AJsusYhpGpgbTvncO5nDFrQVxxAEqCFjmhelSIgo98YYRQLWcdtnet0bR9hznn9fg0OOENDtB6RTqGgw2NrO2OyIMRuMP0PHTxk8iD8nfvfALtG0/SUYYXxOvZbgE6KLuhIEychu8IaRiEOINNRa63X2wo3FMz5YZ1ZWV6zOYXeJsdk2poex/bjeEyL9MgRiyWS6ZQxlZEzQHMemQVANOaqa10PGFDfb5d2IBS1FlhufcDPgZemh4lnEu7wPUMiXsd6wJrM4Zp0hu0rMPzrWl9dMUOyN9x3vwFwxorjtFoelQotXbx4YU8ea09ewOD/ruLJhM3ttfUNDY+M6r5779fk9LRp1cJmNQ3aPhfTizaq66bg4QqpzjeAc+Q6wmJGbxydbT4XsJ0H8W9/32P++E1iwumBmoEUn2Pt+rBcnUwVe05/n+zLcrn9ygGrgKGOyemkEpizAMesKa6Vvm7jQdzXB3jNeKoHcAKsEudzLVxrPFIFTn7J7T8UcF2xpH+ubo114GofWOX8+uCq04x1YCT3jss1HFDbBzNNKgB5s15xwTp9rGjkjDmdN5Q7B/bJvimVIx70szH3Peb/0NNeZX2x9vwe69TJelCshA0MA7xoPg50wPXjEe5J7h/WUgNhe79zb5oJYA/A5vUmedCTBXCSBV55OLfeIfF6iop9uQD3tCuyOwwefV/WLNZQulKcJmw45NfQSELxpM8YoZwUbPFEMmFSAaVKUcGIx4DVfGFb5cquksmo0mk6U6bUbnZNFgsjwnRySF5PwMwbvR1kV9jHQkqnh6z4TYF6ezNrhXn2gAD5U61mwCrndvTIYdO7ReeWuTGYHlKj3lI2k7FuReqfSEW1O4xbWYfmD9iayC1B8Ygcj266r/3VX8vv7WgwTWcSxllF6zYgttkHVvtzeP/f/RHYH4H9Edgfgb/XEfjaw9/swmYyncjhYSemT3W+pytFYOMqzR3b/FxCP2oBB66z/eAOkwOMmmBtwt6zFiOqzmhqhYJmjgOI8NKL500LjGAWsJbvQ1Pt/PkL5iYL4wHwFRC3bzjAZ8KEgomZSCU1OT2p8y+9ZIzVkydO6m1vf5vGRkeV2d4yloJLOtqWjAGsOj0lKr7oRBH8dUxLc3h8yhgB5VLB6Wx22pZA33L6pKYnhw04/vSf/Kl9Lo7vExOTxkI1syB5LWEgZqEFH+ZOHyC9fv26tVKhewaAOj05qYWFBWM2ELS7YyEgR1/OJRd9xinJjWlM4Z4ciRsDDi3HWDyl1ZVNfeGLX1Gz2dHNRXSRYA6ErQJ755136tnnn7NAnaDJaV6R2PoUjYadaPved0nPP/+FPRAVNuUf/uEfGmsTcJJjAUwFYIRxyQNpA54/dvztqlSKWl76ngGEfO7Ro0cNmAWERVYAsBLgEvDx05/+tD3HvwTXALZ9YJPP7QOrfDcPAMfJuWF98H0f3nsdn/22t73N2EFf+MIX7HvGDs5rcGRMuxub+oE3PqBf+7VfMybp7/zLf6mjrzujYj6r848/v/f5f/7Fv7BWo5/+6Mf2PrfPzh09OKutG0t7r0UWgHPg8fjjj+tTn/qUgbqvBVb5GyDvO9/5TnsdunWMF8fGfQIL9ZOf/KSuXbtmQBTXp3/sjAFjAsjFvQKLl/O++dw1Nz+Cfgt2YR6ha4c+VaVUcyZPZg7UNBMUEjHMpq4vLNi9i4wHyY8BaWbQAFhCkAyTom2ssxjst3ZXNQyk0Bw2JphjN2NSYiwSDDZ6AT33DJqFTt4D7b2OMY9gIhUrNdWRRvP5lM3vqu3p6PCJI3roHW/V3fffrc9+/i/NtMeDFqY8ZoaGg/Spk7doYnxS7WbHwNVqmQR+R6sbjn3XamOcUDWn866npu3MqkkD0FKb3cVUImPt8TC/aYdnLUkm08ZUAoQGeO2Idn/XRujM4lzbYyzq2PjoMtMKD8hIsaPfOtln9LhiRNfWro4HfTcYF0mNDE1rcvSAEvExLS+s64XnX9HLL13U7m5eydSAxifG7bogDYJreafrVbmCdIFLXscnhjU3P233KNc3Eo4YY4QH6yzFD64/ayVJA8ktxRn+BiBB4ryxue4SPjOMCjuzkXZHAa/XtCJpdwVUof0QhmE6ldLly5ctWZ6amu5p1jkzF2sprlWN5UFm4hySKRJRAEK6JGJgjhmsGHPGr6XFJWPTHDlyzIAUQBSADwo6gB2lSkEnT57Q6PCoNla2ldnImkEdsgld+VUsYea0oVaH3u6AGfbRpk+nQTjg08ljR/Xb/9snNDSYVuFb39LW9SsGrEo1jY+llYh67feNtSUFfV5L7AaSgyZ70mk7vT3TCoc9ZQ7ynFvX2jUBlyhGULTyBcMmB3P1xk3t5goaGhnRzOy87R25YkEDqZS1pZK8su6jUw3bCAmDuoLKVxqKJRMmPfLss89o7sCs1jc2DVgNhqJqd31qIEIaDGphbV3X1xY1cWhGJ24/pRvrC2p4mgZgNWpNra+sGZDEfQcoMj4+acUd1ggKhSTD9UZFwRCdDlmVSjnVGiVLMI8eOyQvibOnq5AnoHR8QM1qW9evLev+e9+kZGJYhw+fVCKRMrAJFvILzz2vRDK6B9yx5zAmrxZUsDkEYHLO8aaRCMMSG8VeezfAnLWzmnu1ixkAEUiU+Zc8HmCD/RfDSR/M71BQpXLFDLPoeOH+QxvYeLDoKDZaprdKXOBMc1z7Lj+0w3N/V2pVKzqhBQq7dmBo0NirMLhBvdiPYZY6/XJnuoPup5frQtGYTg7kDegMEVInJe3sZrWyumbmgbFkUvFUyv4fzd7FhSUzzGKdOnDokIGtCzdu9lqxAxarbG9mtLCwbuAuGqydbssMHgcGE8YyHh8fNoAVAy4YrdxPzC3WV2Ib5iVAFzEPwKq6bbvmgRD6gOinc9u+ahxIHMP4I0HAfoA2srWvY7gFONmoKxlPOF1oJAdKVVu/mb9IQTC37LW9tZD1hBb0oaFhG0Nrka+jsV408HZxaVkLi8vK54qmh37mzFkzmbFrj6kSUhGwQT0+W0f6XUloxwO+sk9VK66QBzAHu9iAew/ros80EllvAGcBqTNbO7p+9YZdawAuWOC2U3m9BjbSJgwIc8vZsxodH5PfTKAA0SpmwugKUUEH2vW0SA2gx1CpB9KBUBrQBmja1+c0s0e+ptsDVpmWTr/T7ZWY7DGnHaAaCYWs2LCT2TYZlzc9+KCxepln7KPIxGxv5vXK+fOO/Y/kScBJzdjYoYUPs1jS4vKSrc9vevNbFApHdePGTSMB2PzoFTOIwRrG4u7YHvxasJDvZA987LHvWrH71OnTtgesb2zY3CDG5951xM6uGWxZQcDMs7p2TowXsenCwk2LRViHmBvcM8QW1kHGd3sAZZ08AiAlx8Feyz1LZ5TTkHV6zXglMN84fz7LyX25/c75Nzj2szOvrWsg7UzQiKPYs/kg1vI+O9fA0B4Vsy+pYJ5bPRkAx/B0UgPMx9cCq/190xi4ZnrF8bvcwNYgW28coPpaJqt1unUdY9lh2k62wuU/DtBjvGDom9xATwfV5Et8sKTduFGM4j5OpZFZ8Nj6yXlTeDDjslrN1jWKpeVelyD7K/eTAbxGtncxm5E6KIpRPe70zb9c3OLAZyd+bDkBXTlWRKMgRncS8gH8vzOqYr3y+9uqN3NKDyVtHTh56rTpGTMvL1x4WbFUUAcOTMnjRT4EU0KvZqanNDYybGZUAKsA7hhUAYbS8t+oIMmBv0PI5ITGx6as2LC8vGYs1niMTh2k4bK2Ng6kKZSOqkSnVgG5ADSXg1YUIbdjL2eIIxF0fWFjVzU1MenGu03Bw2/68vOzM/rKF74ov6+rkaEBJWIhA1ZXllc0NDSyD6z+vaII+x+2PwL7I7A/AvsjsDcCT33vXJfggrZ0mKjODdwJxDv9JMeI6Os4AYYCdAJAoMXmCsdOLgDW69TUjCX/vI+gx1qJOzDwqgasra6uWUJPUrO0tCLarQlATVPI2mk8lkBtbm7p0qXLxoKFQcXnxOJxTc/OWOD19FNPmV7iu9/9Lt1///3GViXJ51z4HoII02qyKjitTK6y3ncw7cDa63pN2+uJ7z1uWm63nj2t++65W6dOHDdDqUuXLuhLn/uCARwAMlTAAdAOHDpoQAnsCQBMKu2ApZwzASRgDwErAeXgwIAxHHi+WMhbtZpgE6DHHLhbgKDOdAh2FW1eBCE4nFLRLZerBrAGA1FduXpDDz/8dcVjab184YYFpPxtcHBY9913n77/7DPGTkDknQq5BbvyGOjGMZlTrweAvKoXX/jyHrDKZIA5yQOgkPe9ljFqYaRV6j06cOAhA4h2dq7pPe9+wNr9Sf4BUpEAAEgkUITBygPWJkxWHgCt/1/AKiwaWHa8hscnPvEJY7DygzYrbf68FxkB/v3KN7+qwydPKeQPavHKNa3cuKnEQFojc5PKVwpm/nPt6Qt7YOm/+6N/Z8nla8+LIBZA9+rCdZV2C3sMVjRl0UnlfgB07kslvBZY7Z8Hxwfo+lotV8aBuQmYBXuEsSDRgVkDYA3jFmCVMX/tZ37ry4+qUitrYnxME5Pj1i5OqxYJKcAq7GXTCi1XTK8U8xYSzKvX3ZgTUDtzqbq1hzPnSbwTsahrJ/YHlI5GlfCFVCsV1ajWHZmh12oK0EGgT8JhjKaerlif6cJ3cH9ZAu31KV+uqoDhh9erlY01eYNe3fvAvfqhf/B+zR85oD/5T//RANfJ6RkrFHz1a39j9/yJ46c0mB6xBCYUjCidTFpRJhDq6K67b1U+v2NB88hYWpcuv6Br1y9qcmpIHm9L25l1M69CH2xgIG1mZU5DDZM2Cg0w8tCILlsLMombGVDUnc4c9yHtm9wnBOMwMmCQMwYAMQAB3M88+DtO6GQghRL3eFxT44cNWN3eLOlbjzyhq5eXQJatXZ4188wtZ0xHcntnRxB+YaHAIqP44fd7NDKa1vQ01xYtUmccxro5OzttgBoyADA1nDN21a0n2R2NDI9oamrSQHJeDwjBMdNtwJpGm9zO1pYBSfFI1EDAVCJhGqswz5jPzKfZ2RkDNDg3wGnWpo31DUUjzuUaFjN/Q/oA2QESOuRJXOtp11i9HFc4GjdNW44fhgyAMq/L5naUpy19Ysx0QiuFmsLeiMqFhpYWNpTPVbW+gTN6y9bfgiVLQWM2kVhhpnTqxAl98hO/qdmZCX35k5/UpXNPq1YvamQ4rgPzEzp18oBiOAJj+IUmazxh6wD7EaxVwCn2KUAFtPn6DuC0K1bRf0S6Y2TUZDQw5gFJQXuWOZ/P5dRuNFVtVEwn1trerQ24Y9/FvAFQrcmvHLpxkjmDLy0v6vQtt9h1B0zvyKvdYkWNjl+BWFw31lZV6TZ16nVndeSWE3r56nnFhuJm7sj1uXFtwViQyHJQ6ATkBFwAqIBVGU/ElE7HrM12hzboxWvy+7s6fPSAhodTJnHBHElFE+o2ZKA/gD+g6pnTd+h1d96js2dute6Pa9euGkMcDd9I2MkBWGFPmH901eVeAhQiUwVs6Rn5GLvNWIA+A9vtHrHWXqQzGk4/3ZinDrSwH+AKn2PZAVjxPcypahmQr2L6ixHY0L09BvDyVW1FWvnRdqVAFHLty2gd91isFDMZL3Mrb7W0m8tZIQpJFAChyakppRNJu69hkgHo0L4NoISJFYxWgEV+aMO+ubCkaJL7NKiaMdo7qtRg/u4asApAgyEQsQ/rLnOOB+sFc29zO2tyGLCtuG9pqQZAmZket4LtxITTyQXksPZi5BbY50XxI61yESa+c64393ABPLmxNIaePedajg08ocgF2GUAFu3AtPfGbPzNcIuWbc4b1mcv4qMAgnFnX5Ozr7GM/ATznIIwbG/Og/MiriOeon2YWAld6Xh8QPFYytYE7luOmXsF4A3wkeOjYIQZDfdGMpE0lhr35dLSsmk9lyolk5oo1TDzyqiQQwu4qXKh2GOQdpTP5q3ww7mxttta2qLVHDOzprx+r86cPWv3sY9CiT9kRSwKjGYwFqVwELTz6O8DjJsrYveNjJyOuAPCHC/UQFW/m7fMXwA1m+dWmHayOsRrzCEkOgC36CaBzf7Wt7zV2pO5d/l+TDsvX7qhV155xQpbpmUcor3d6YZSXAcopiNifXND8wcO6sE3PWT75c2bC9YtAKsPGZ0+cGgGjb0CKNf8texVfqe7iJjp1KlTtjcS+/Earhf3gmPhOm1UM1wCODXAv9v7e1fnzp1TKBwwPwXGjDnPe03iwCQIAnvX2q0dTtrCwPFm3fYp5hPMTPYR5mUfWDWQ2LSaHSOV+xLGNpIyxOzI4vRlC2yfw4wWI7Dew65Vb80yxmrv+18LhPZzFgqBFh+YRrzT+uV8rCuuB6za4sRd2PvMPjDZj3mNddrTqAVYJfY3oCDyOykAACAASURBVN2YrLYKyttFJgDQ3RWDHDDr/sZ//WNzcUXLimRW+CEH6IG4Tp7AZ1I27F/EW7bfYMJbdPqjfUYrMSDMe8xbjdZqj57kSc/Eqn9duBZcZyev4OQWOHb2lUCARZn5j6laXcFQW2PjQ5YP4u3AR5PjYFZ14vRhDY0k1WpVVa8XFAx6NDo8pGgkbGuX3+PXQHpYgwMjJg2QjKfk6QRM25l5MzY2qfGxSUVCcW1vYeCHXnhcu9myLl5ZUTTs1ZmTBy1vYn3syykw90J+V2D2h+hc7KhYzOrGzStGHDhz+pTdRxTPkH5h7ZmZntSX/vJzBqyOjQwplYioXitZjI++/z5jde922v+f/RHYH4H9Edgfgb/PEfj6Vx/p9qvDprNFCz2ad8YYgTmV+jtC+C54ci39tHiw+RHosOkTBByyQMwFccaQpOcOUBP3YZ/PNmwAyFc1mrqC7RqPxY2xits3n0MQTkXcQJ9Gy1rDrly9qouXLhmba3FxWQcOzOnHfuzHdOLECV2/dt2CXyqxMCCcjlbXDCtc0udMfEg6zKSHANEb0IWLl/Twl7+su++6S29+0wO6845bdeTQQauOriwtGFBIso1pAy61GGLA+IjCBjGdMBcA8L0kUy65iVrwYkL7OLaWcbP0GZOQ4BrwhmMC0AFYJfCn5Rc2TxdxAMT1YRh0PDbGMFbRenvu3It64qlnzO15cytvxlUEJ7SAT0xPaWNj3QA9GHoEJ7TEkFASNBFc+3saUVyXy5f+dg8snZ07q6FBrwF+BLSMOXqnBHYAfw888IB+6qd+yp4fHLzLmE7tFg7C3zdjK8BxXgOD8+d+7uf0Mz/zM/r+C8/qyvmLxoTlvR/96Ef3wNH/GmMVliisVlie/D/6rjBVCfA///nPGxsUo6c///M/t7/92Rf/QmfuuE1T07MKR9FUK2ttbdn0oADOAkGfXnrk3B7gyXsBM3/iJ35iD9QE2CRwBxymVR9WLOAn586D52nj70sUcH4YXQGU8lmA0L/7u79roOmv/uqv7jFWOe4Pf/jDxlrlOwjmaMNG1xXgmPNhjPqyCE888YQxVv/kU5/Wyy+/qEQyruO0Uh+YUxiNvlbb3FPrtIvG4hZkb2xuqlZv6sKliwZMJBMJ08lj/nGtr1+9akYwmLeR3FprLomVN6B0OCJPw7VJmrFEJGqBJtf7tUZ2BPx8nrVR9kwwXJHCFUyqsAgAFjpd3VxeVKPT0H1vvF8/8/M/q45P+vLDXzHmXzgW1U42pyeffMq0Vd/+9nfo3te/wXT4lpdWlNnKaH19RbPzAMpDSiQjGh5JSZ6mvvJXnzPmKv/fERrBZTVbNQWDOP661lbAPeem7TPNTxj16FNy7ABTJMvOoZi2R1g5tLYHnZEcIEPdOSqjA0fRg3vTActtpYeGtJXNyR+Iyu+LydOJqFHza+HapnZ3asps5tVoOq04NMnmD80boLK8umLab7DsYX8BJpAETk87cMUZ1HhN7xRQGNZIf91ybYwu0WN+wlCFrcr60j9XZAA4XkD0zXXYm6tWWErG4hocSKuYyxlTNZ1MmVM5bC1LenF9bjgQhvM3QzsYVj1zM9cSHtrTejPQNeYACt7TZ7EODI3Y/GHNZr2fmZ1RNBbTTi6jtc1lxVNxjY2MKxUZUMAb1ivPXdHK0qY67YBu3NhUs+VVoy1t7uSUGhow4AZtPQoAxw4f1m/8+q8agPqnv/obev7xx5VKR3XHHWfUapZ08sS8Wo2q6tWSPJ2O6XoiJwE7zOfBMR0zHdcVQEJJIgZ5B01fXK1hKkdN+iFuAB8gPQxqgJONpUXtZjJ2zhjGMd9ZwzlXgIELFy7IH46q5sEAK23nbKYggDPqKpcv0q8tfzgmbygmTzCqFy5e0tXVZR07e0b3/8CbNTA9rOcuvKCRqRFdu37d7mdMwa5cuaatzW3HJvT5rEvCGFvqWtt+KhUzGRbwRVjbaHZOTI4aa3V7e9OKf76OX2rCoCvo6uUbioZTGh6a1D333K/X33WPUomUFTGyuxkzSItEMKxyXRxo1JmUQhsdx5DTWEWqJggo6YxerPWX+WnAqStUOkMrWvZh1Tv9P57vt8n2s1hr7e9pHTKmtr7AooIFS0Icidj7rKW45fQvTWuww/ehweuOAz10ri37JZqDfdYc4Crgpxln1iiOuPSZ2AL94cnxyT0JANdpEpI/Gla+XNaVS1d04dJl3XrHbcY2X9vYNFAVvWRkMFhrr127buxUxoox49O5r5AZKJVr2snmbVwAL1dXlk3H8PSZE5qYGFU6FdfQUNrmN0UfukhoeYfBCXBtrMpA0AAmAFfTEgwBujhQ37Vwu7Zttz70zWpwu3dGOAZoRmJ2P6B7ag7q4ZCtMWa0ZAVgpEXQWe+bgzo9WgrD6OxzXMgqMP/Npd409BsG1PL+BvuGP6rJiam91nLOvw/thANh29e4JqurK4pQoElSXPaYFm1+d9eOnfZ3T8CnQrmkQqlksRuM4t1sVsVC0WSYkIupV+tWrLCOqUbD9LSrANkU9LodAw+RmUFyo94kDm0oHk9alwiFLs63grkaarqmk+nMkvpzw9qtTdvTgaY2vt6uPLQcI6fTY2ia1m+vBdsBq84M0kyyikXrauK63vf6e7Sby7r4C93bakOb6xmLaRh3ANVAyO9MyXoGZCaLgGRDsagTp07pvvvfYCDj5sa2geBh1hIPrc6OqciexxxwBkuvQkT8nevFd9EhQ9FtcXHR6XCXSrZ2u5Zp7isHrgEMG7DZYK2DleqzPQJw9uTJkxYP8V4YlIC/FC0ZL95jTFWa4Hs6r8SCFIAcO7NtxwKRgMI+a1pfCsCxVZ18ASCrW1vYh1xxBrCM11NAJP8wnewqWt/OWMpA8p7G7GuB1dcCzP17BDYqx+9imZ5ng40jTHynVdsHUPvgZJ/ValDl3jrm7rm+5MFrGa32ul6B2uZxz9OAY+X9tu7RQdE7ZkNaPU6zFc8I5sHedwGU95jUrIc8TJfVTO6Q6WnY+WR3MeIt2P/XK5juOvDfrePOYMvJ+rjcx4pLSLJ0eJ7nnC4r6y9rDDELDNQf+/D7lS9m9b3vPaGl5WXTzSYnSA8kdOwE2vAcLzItGJ4W1G7VND05pXaDdRoT0WnNzx40I7pQIKZ4JK4aRRD5FI0kTFOVe4IOER/dFakB5Ys1XV/YUDIW0omjc1Z0tjuxt7Zz/kcOHbFioA8TxE5TV69e1COPfs0Ys++GjGGyEy3r0ENHmS7BL3/+8wr4uhodGVQSYLVasjUO/fJ9YPXvE0XY/6z9Edgfgf0R2B+BvRGAscrGC6OJB2yZkdERA1ddqw4BlNNdJEgg0cO9lqQKF2jay3g/zBECqbNnb7Wgqu/Ey8btC6CF5Mwj0NwyR84emyIeQy8r78DLIs7urhWZIGJ1eU2FYsG1yKL71mNSEcief/kVY2AdPXrEAi0CSEAiAuOZqSkDmUiGHehbtWCUB61QBAswHArFqj7zl5/T0s0bet8P/ZDe8+536sypI0olw1pcWNfXvgqL0x0P7XmwSlylN2x6ZCRxBMrJFMwm14JPMGBBd49JwFjAkjEWXNcdC+14BD2AYbCgGD8CcdgJ1XrN2DE4HtdrtOegQRUxR+3HvvOEbtxcNkOSZov2ShdEhYJhdTyOMUALDVFeNBoxDTlcs7czm6b3yrGh8cTYXvp/2XvPIMvP68zvuTnHzrmne3IGMBhkAoSYQIFBEu3dEmsVS2tteb32WnKpZFmf7LJKLrtsyxJd1MoWpZV2SYmWSJGESIAiACJwMBhMwMxg8nRPT+d8b98cXb/z3jvgfrLWVfzWXTUFTE/3vfef3vec5zzh2vcMdIRpum//RzR377z+xb/4UCYPs5IEe6TqgJldcHFs7KOu2Ws3tLjwI33ta1+1IvwP/o8/0onjRw0MBUB86MkntTR3T4+cOPnABuDEYyd14sBxAxFffPFFu6++9a1vG3gLIxV2aJcBy3vi+crXj0vnu8FRDz/7sPYePKih4VEDoEGxACUpWEkOJczlzDff0Le//W1NT0/b62DR8KUvfUnnLr2r46dP6JW/eeVBwBTAJ+/9/uX3dfzY8Qc2CHz/93//9/XaG69p/7SzPAC8BiDthlNdunTJGgH+/r1X/16njp/Wb/3WbxnYzH0AuAy4+kdf+kNtbmzpd3/3d+188to3b940MPP/+uM/1See+2ktLs5rYGhIR44c1NjEqAXiAA7dvnHLGCw0/TCzkFfSHyDT+uizz+nkyYfsGtM8wWLKb28rv5Uzrz6Ye4Cs6yurqsJ0WM+phe+Vz2+fm98BhDfmijEHXTBGt+EAcDKwo8lz7Yp1QIwWEl+ktl6v7tybNYbbcx97Tr/4q7+k27N39dqbP1TL6zGm+dz8gr7/D/9gBfe/+i/+tU6eeNjYVJbi6vHZPfr9f3hJHl/dPCOxBFjfWNJ3XvpbHT9xUKtr82o0y2q1a+bDCmEOtsWDZOti0UJvYKjQ0ACs0FTBYHXgKtJLJ6GkwaDpBbgwz7Ga8xKEMQqI0A3JodlIpLLazBflCxKQFFHIn1Y8MqDlhZwatYBuXpvV0uKasVgIUYolY4rEw9rKb5p/Zl9/rz3Tly+/b8z3wcGMTj/6kIGqd+/e1eraqgE/ExN4N+K9tmXHhMcqskyuD98zENTjMdCBroD3wkKFJOqV5WVjpGXTGQOpYCJWCkVj/kPoMXk29hChoOYX8P31GHBiTSnee/j4Aa7VOWes8XjrkYhe0sbGmmKJuK1PsXhU2UzW/LKTyR4DlWAYYRUxODhgYOb9pXtaz60qlUlrZGhU6UhGhc2Kzp25rFoJhXNQN2/Mq1yDxRjQ1k5RiXRa5UrJwB7ed2J8VL/z27+twwf36mu/9/s698brmt47oZ/7wme0vHRPmXRUue01Y+sAttFIkURfrTbtvuYaw5KCKQdTmfvFsbnx322pCqBVdcFXQa9ULRWF2NpPI1cpqVYumZwQYNV8dpHJ+1EPFHX16jX5QhGVW14FY0kXAraTt1BCBiAAkuV6S+VGW55QTO1gVG9duKitakWf/JnP6plPPK+at6EfXTirUDyg9S1YjlUVimVtrG9Y8Aw+cOwhwyPDxs5jz+B+GRjEdxcpNf6PwGEMQH0mMwcMsVTlnar52hZyFeVzZZNdPnb6aQ0MjGhkaMSOg3VneKjf7hNADEu6RtZbR8JN4A7AdFA1mvB2w+3dPq/5XZovZdffEUAUgDPgd56oTZdy7dYN54HoGJbOx5LrYgFYfufzyv3C2mYyYz8+6PEH6wzMWbvR2yhZHHuephnAkVcFKOS+5UewFkJKy18A02Dl2vPeaGlzY0OVUlk9mayi4YhWl1cdWzmZVO9Av8LxhMr1phaWlnV/cV7HHjphrEf2250C0mWPKrWGSdWvXb9hQAbDB8AT/GJ5gjiWhcVVUxF48PT0eywZHIuPRx46oQMHpg1EadQrmhgfsWPGxgRgFaYVx8VzZInhbRf8wzU2y4CO57ZZWxgj2AUWsaZZ+E6zaX6yxrLDbgQDQgsSQkYdtmee62f3v7A2Yc1l4M0agp8+CgjCrppm14QtAu9h6hk/UumWdgo5W1NZzwjR9PnxqYdxX7H7FCsV1pf1tXXNzsxoawNZL8FamxodHtXeySkb3vVkeozZyb/hk4q/chNLpGZdiVjcgNfSTtHCpDxtj7Hg2NetvqxUDVRFJk0YaqVW17x5PbtgQdiqhOLhvxsMRWyPhjEagv0GgIfVgoU+uUQfS7nvhLDByvtxYNXAfrOhsNlYZ6DQdGC6+as6Njb3EHsjRIDtrU3bZyfGxqwW5eeMKW/2KmUtLixY/WqBkgC2RjTw2j7K9WS4gr3KseMndOLkQ7YfAdY7GyvuZ64hXppOls8zBFDYfRa5VtSCeEIDSOI1DzD3wQfXTJlA/cle4vxNHfDGMcNK5R6we8K8UWX3w5kzZ/RP/+l/ansiqrH19Q1LfMcnl3vLAV/uD3UEgCvnoeuvSo3O2pvNZhzQ3tl7XUgT9yqv4EBZR4JwijVjKtaqNvicn1+wdZX7G8Yqn5290YYrDons/HHtTFei79in/BNXz2v1ttXl9mw4OzAHvDqbM4dNd6A2Y6/+2N9dJmwnXMrV9z9uA+A+hgv0c1VoVxXXBQbdesox0jt1h7k7RQa/iGFcb0Tfw71p4GtHHcZxu2A7hjisfQ6M5zMbS74TGOfII86blR6Mfaqwg1VKXjv5vLHP6a9Yr9z64dQDkExYT7l3eP6xKvnkC8+qWi/r3Hvv2T7kvGgBsqs6cfKQBgYz5rNareS0tHjPLHz27522oQjPLMNUQitDvrB9ZsKsOM+MKFAphgIR3b07a/sMdhLss1vbVc0vbSmZCGioL2XqF9ZDhtzc4xwvViCEWUViEQXDfm1tr+vcubdtOPjcR5614RT7BHUAQ+KR4SF95xvfVDDgUW9PWvFoyBir7K+wZneB1V0QZPcM7J6B3TOwewZ+Imfg7TfOtmkMAKzYdE6ePGnhBpaw2ylAuqER3UIaU3znw+gsAABVARn5f6TVbiruUnzZwNueljE12Rx5DYp03pNGgs0TEgsTdPyx2MgpBGkKCEEgtdqx0nL2B4kMYTLFHcI3osYQofBD3sjnRBKZSiTV39dnRSGsLt6veyxWxFkhw+9t6Etf/rIOHzigT7/wKT3z9FOaGBs2w/Od3I7+zb/5sjW1FKhMzmGJ9fX3GyMCGSKfhUKSxhJAAGYokicDqIzJi/zIY2wmlxCKXAWGa83+jZ8lnAM2hP2epByBVr6AgRl4E9EkeD1Bzcze06s/+KGF4iwsbtJaukLSQGr8xQA7m1Ykc655P0IACDShUP6FX/hFKyBnZu7Ydb5x45w2NuaVSiGJHVW5XND62h3zIcpkx61I2Vi/9eCeQ/qVSu3R8PAhY9w6ORPXZ8VZEsQyltBbqeYVAXDwSNtriwZEdkObPva5F3UPq4B8Tnv2jisRj+jGB7eVSMU0PN6n2Vvzunl11t6zfzijU88csUCKK+du6/6dJft+MpPQ3uN7NTQ2rAhpzMGI+c8SwAFQnEzF1dubUX5nU/fvzOrKm5ftPut+HXh0nx556mH1DfTrrR/8SOdfPW8BH3ztOeoa4EqhrPm7Cw/8Rw+e2K/JfWOan13QlXPX7RyP7R3W4syysSz4gg184KFp9Y5ntHh3RZvL2xoYySqdSWtxZs2avH0H9mt7o6Cb125qaXHhwWfq7xnWnokDioTjJl9/+OGHdOz4UfX1I39v2/X75je+aUFN+HB1Q4UIS6MZJok4mUrZvT61Z4+mJiaNdVgqFA1YB+xAYgkLCOPA5dlFbW9sW5NLEc69aDLZcFCRIGxyl1TvAiicF6AryH32vLrk4LqlMO8QrhaNaAZvz1hEP/3ZF/WJn/6k3jzzI7199oz6h4eUymR05+6MsSAqpap+47/+Te3be0CpRFrJeEzhUEBbW3n9z//r72lsfFCTe0YVT5BKv653zr6p0bF+k4LvFAChCDiod0KpZA26sS6tEK+JmHmuNvYJXTYMx9EFSxmEAFYAmgIEcb2jsYhJ5wGaCF5iDaKxg4Hkx4cTRmooqWqFVPSEsqkxrS7uKB7t19X3b1qAFf60FjwX9CmeCKvlbWpweMAk8QCQ165fs9Ch8bEBA1pYB2iAHXjRNBsMPPpIomcowlrjmLUuPIQ/LtzDeTkDzjD0gG0KIxWAJRWPq1hwQVbNWs3C9TiOvp4eG1DB0IPVDuiZyWY7bJ2WAVQh1ATbWwaG8MX7c45ouDjHgGC8Fp9tZXVV2Z4Bu69o9gxQBqQMBbW0tqCWv6F4KqFkNCVfM6jiVlXL97cV8MS0tLClD67OKl+AgYzkmuY+Yo2zs1Pxa2iwT7/73/62JibH9fZf/43OvP6apqfH9Uu/8kWtrs5bInFxZ1v5/LalCQf9+AqHzY8acJHng0CrwYF+A81hwwKKEJQIyLy9uaH8xppCPq/atYoq+W2FPHyattq1qnztpmrlsj0L3TAS+Glmf5HLGdN2dXtHTUAf5K7bW8Z+ZWiARUIZ8BY7gGBUa4Wy7iyvqhkO6dNf+Fk98vRj2irndeb8O6q0Ksr29Zh3JWE8AC/4Y96ZmbH90TxwDSFoKxqP2rqWTMZ15+4NVWuEs7UsIXl6esKa5VKxokQ4JTW8Wlva1PLSpuLxlE6fetLklzwfNNrc//iIJ1Mxs15wwGdL7Qasn45SBLkuyd74dcPWo8EOAmgATrufwSSPwLEYQ0Hz4EX26uTqfLW9/J8LxAFnJdSK8896wl7F8bmBjQOXLPjK7m28x9mmCeIDWHOKGFhPhKOx3yKk5r1c01+3dYy90GyGgiHHdDXPPZ8BqyhDVpZX9MHlD3Ts6FEDWesMPeNJeUNhLa6uqVAu6eFHHzHLlfnFZUuudnYAFQNlUKyYR2iHuQawEe0MPO7emVeFPR4QhBCuMMOdksbHhjU00G+AOKFWe/fuMasXAAlAbtYdBiD9vX26O3NXE6PjNng2kBpgu1MrdH2iu16gXdkw97p5XnsARwCn8Gl2bF18EpGQwwhlvU5nMhbiCXDF2mN+8TCzq2VTz2zv5OyZAljkWXdKl3VduHDeriES+1g8ad7R+BFza3I9YdO7NbSkjbU1u8/Yd3LbOWOzAa56mi0lEykL1mK/Rf4uv0/lDpAEsz4WiSq3ua16ldDNgNVN+OXi3wjIswHzHg/aZFIHjx6x4yxRP2JdUEY6XXRMxmZb9+fnO/ZKQfsem0I4GrNhESxVxxJEedEJBOr6VlpAmPOqdd6ZXR9WgFXH1u7aM8CyJsTKMQWdbUPQ5zeSgrsuAPBeY4Ni58J7Ahya6gP1VMAB13yfY2GYfuTocU3umTaP2Fodexv2YZ5RpxLxdEKiHJPdKab46mYjUAsD/hP2yfeuXbtmtWV3HzGbiQ64iacqRAFXG0MgcMeMHc2ZM2/bcJnfswEgNjM+fGODKpec4qEbBNZxqbBaHxsMPtPS0qK9Jv0AChxqTrtf7P1RjgEsu+fbsVcZfDlglfuIQR7g+NTUlHp6e0z2zhrAeTJZfyfEzSGaH0rvu76nXcCT82ZrQ9vJ+c2puKPE6YJ2D1i/BhR/aAnQ/X5X0m+gqoXEuXryx+X9rG98YcXD/tv9sgF1p49yILkL46rVS3bunS8t3/PZfcy567KROUYH13bOFwzlTigYr881MKC84a4h96EF0rE+1+qqsLeVCZBzpBfuC2q3YnHH6gHqcNQ0zoYFv+O6hkd7DGyfQamX37GgR0gw2PscP3HYBsP9fSlVDFidVV9vVplUQqzIfT39GuwfVDKeVDgQkd+H/zuDNxfqyX8z6azOn7+kcAjLE54fv1bWd7S6tmPAasjfNgUiQDC1EPeBWTsV3D7uDTCQbSkS9mtza8X2sr1T06bO4X5iOMjwbnRkWN/79rcVDHjVk03az1dKO3ZPDQ2O7AKrPxE0YfdFd8/A7hnYPQO7Z0Bnf3S+zaaMnBspD9KfkdER28/Z8Pmi0UFahT8qxcHx48c74AtTc6/J49bXNqzxx++Un7GJOiwXr2OKwZQEoKTIgZmCl5dr9Doy+VDQvMwoOk16kk7b61BMIfEw+csmCbQU13ULKqEwhcFFk4DROfIpNk5k/DQtMOVghQLodifdFIoRAN5aQ1eu3jJG4xd//uf1xOOndXD/fg309yIa0/LCgv7qr7/WMcF3xTVg5959+zUyPGohLRbcYU0hSdUAUk6q1D1n3fAUyjl8gkyag+8r4RnWfIXUMP8wN4kHRF5aXTU2yMjYiEqEo+BTWKrq8uVreufsOTUbXs3dXzcPPwpuvIsowIwFgLQrHDRgFekUTUA05Df21u/8zm8ZKHDrFn6ceZMXA85wXSzBt4RxPg2ZM/znOgFWdlOVLXHTA6sopp2dnEtJtQAGmoQOu6ZFM1g3c/zc+qyuvH/Bfh45/UpuR72DgwZAk9CZSkY0MNCrcqVg7x0IepVAIu2TsfBoSijozBPN67ek5kQ8ZRYQNN14WpbLVW3niuofGDZQi3ArJ5mNq1LrJMcHfFrfWOn4STn5GgDk5sa25ucX7diRT8LEC/mCunr+ovniwspGFslnI0AD3y9ADIo7ACQaL0A4/s7PASTxs7kdfHSLliDdl+lTOBhVNJxQPJpSu+HV9npRmVSvchsFzc8taSdX6ByPAzh4Lvbt36vjx4+qf7DPfPZofL/73Ze0vr72oInqSuIAP7KptN2L3Nt7Jvfo6JEj6s32OD9BPNUs8cAFK8AO3VzZtCAWZN5IuUlj7YL9npZjhznmtQvpMMaFz2vehNy3DlwtqQpzoglvTlpcXtbA8JA+93Of18OnH9Fff+NvdXfung4cPqyh4WFtbG7qzp27mr+/oJPHH1Im1aO+3n5rvHuzafOU+9//4H/RQw8fNWZeq101EHV5ZV6l8rbagKn+ljUkBCcAUiDtp1njOeL5BOzpslK4lx/IuDvgkWt2SYlvaHt7084rzNVYPGLHSkPB8wDYyWvm8jlc0xSIpFStY+lBuFJW6cSw7t5cUbXs1X3zDcWeoGnDKHTR0VhAA8P9GpscsftuZX1F84vz5vOVTkU1xPG1AFrqNrCBscz1vDc3a+cXBhjAGiCK2Yn4CQpxUl++z98dGJKwRht7gJ1czsAMCzqCuWteck3zG8OTGsA03mFwxlNJY/aZxLBYtH/vSSVVzNMsLdr3enqzBn6ZJ1urafcWoB4sX+xHQuGYsbU4Twa8IgsHKKoV5Y14FE3E5Wv7VS+25G0EFfAkVC60dfHcdV2/NqftHMnzAYVjCQM+LEzD07ZGaM/EmH7jX/+X6u/v1Z133tOZN9/Q+OSo/vmv/6pK1R3lt9a1tblmIPHa6rqF+WXSPcaQYT+Zm5uz87pncsIGE8EAgW9V7d0Lcy6i0k5O1UJejXJRS/fuylOtKEB4R7OuHei87gAAIABJREFUEKEuPq82V1eVjPDshh0VqtU2Rh0gVr5Q0ibsxI7HZg5WZBl2aNvUELWWV3UYn76g5ja2NbexpeED+/Xxz31Gg3vGtLCxrIW1BS2tLMofDujajZtaWHKBZDSaFYKIaJqNadg0oAdVBABFPBHV+5fOq1DMKRqPKNOT1tDQgAFw7MGpeFbDfaPytoNaXd7SwOCI4pGksc1gy/Os9/ZkdPzYYRsAuJkDDLKW7amVsrPLAEgNABp6PSrXa+b57QsGtIknbLlqrELusWgwpHQ8pmgwqMADP1YZCxHbwVqzZp8fYCvoDViSOk0+aycKE+cbCWDlvCIB0mwwgI9hl7VqgX01A0phJ8NI8mBS0LEd4NkBJOWLARENNs+NmnLWNnhEFoq6feu2rly6oqeefFL57ZwBjr5IzDxw17ZyqjRcyvxOoajNra7HID7sZZPoBzvrn9klGaDVcgOsUkVzc0uqG7DR6si3gwbm46sM+Or1ADYTQJfV+KhbF6gbUBawTx85fMRYgtNTU8YkZQ9jwAxDERCE9zK1QJXkcBjYTtZutgTm+wkQihcm9UXD+ddG2bPCWllbV6lS1bHjxzU4MKC7d+/ozu1bJrmFac4wz4a8TZcQ7vzeGcjVtbK6rOs3rml1ZUVVwp86oUmpTMqYiNQ0gLMMXDge2HMwNdlDGbxkkhllU9iB+M2GYnV5RZFgRJFYDPmQilVsBgrqSWfsXG6ubSi/mbOwGpi82LpQ8xEstrWdM+uHnv5+ffyFT1moEyGOgFLcswzmqbkIVQXIdMnxXgOVqSOrsPrKNfPnBDCHyce+07W2cVJtwrSoqxhWd5jWPJedpHjuVWP6Bfw21LFQIA/2MtQ1EQO3bt64YZ/DsgZMPcGgu6oiNZmBq4QEMVxo2THAWIfhOTg8bMBqOtNjeyV1CfcTEnw3YIDl59iRtlYEnJSdIZ0ppNpt3bh+3QD048eOGeB45zZezNSAaefR2WHI8nkZMvL7eFcayG7X0GOet++/f9GAVYBagle5n3i2+IPlyn8ArFIzwJyO4IOZ1+LiglZWljU2NqrPfvYz2tza6IRhAUpjxYC1ihveAmQ6y4+ud3BT1XLJBm18tkMHD2lictIIFPQngLzusroBqmPTM/CF5UouhKsDuKYueLflhsfYm3RUd5w7np2u1Yhj/3YA3kbLhjOsH13g0gG/2CTgc+tYqz8OqhqI+wBYdT6nXeC1a0kAuNplF5u/bhtPU+f7avYURkbpWFIYM5f+yW/ApGOwsr92gWEXYmUe1l5XI3MebVRggDefwcZcNsBh/+YX6FUMoC6VtFPccSpBCwDEZqCqWqOseqNgTPm1lVW75vjOcMdt5zYseHNyclhjo/1SG5XPioYGesyaheebEKlh9ptoXJ6Wx4Z5WHOgRuBzch8zXLn6wTVbr6jr6TXWt8ra2i4rGsYIraGjR48on8u7IXMkYvX2xjoDHzk1AN7VKfaOugo7OVvTqN+NgVxvKBQIWKAlwGo0GlQ2nRAuaIWdLbPJwq5gl7G6C37snoHdM7B7BnbPwE/kDLx/4YM2gBsFEVIh19C31Gg1HoCEFPRIlrt2AZ/5zGet+OB3aO6xA0CmTDHy/PPPd1hVISuUTW6L3LLqEj4pcroJ3Py8S7ysWpFAYBWbeH//gH0OgNiu9I5ClyKFBocNd3N905otQAVAFDZfwEuKLwtwQhqMfYBJffAqdSAFTVg8mdROoaL33rtkn/1Xf/lXdPz4EY2PjSqdSqiQ39abr7+upWU8xxzoQhFM8iwsEJhPFN0UfxRMsKwIAUFm5/zL3Lbt5Edea6xMJvVjqdsuAMi0aA98v5A03rpz14qmA4cOG1uVYKqlxVX96Edndev2jIrFllZWt0z25jeGT9AxcE1m5qRFNKs0SK1mXWG/T48//ph++Zd/Xjdu3LQGBZsEin2KOnzQOC+cRwI5KEopUAjQAXykwQVMoMhHcoePI9eSY3QBDC74gKLN6kABflW1s72k8g5J3lI01Ss/kiCfx5pGmFKRoFfDo4OW4F4qF8y3dXhk0Bo6EuIp/GkMOC5YNySuc7yEedFwkSSKb+fCwopiibSyPVndnbnjAhgiATVaVY2MDFoDu7g0bxN5riWpufy5/P4VJ4mOkrydMNlwyBfQ2Tff0vTUtLHduO+3c9t2n8UTcQM3+GyJFKwdfA1Xtbm9rqmpPVbwcV8SHGbswkpNPZl+teoAMmlFwoBgATXKJopSpdjUvZn72t7IdaRiTl7o0mzb2n9wnyb3jNs91WrVNTt7u+PLiyw7YpYPsHj4HLAkuoA+z+P46Jji0Zglw8MEIjUWUJTGlkI24AkoaoB9ye5LPCdhOiJpBnhZg71lQVU0KE4myb0MoyiZiBtjl6J7Ex/TYEjzSytWoB8+flSf/dnPaWJqj778f/+J/OGI9h88aCEyJmkuV3R/bsEAoHq1YYmwg32DFroDC/WHP3xNhw7vU29v2pp8Y3W0qpqd49hL5ieJv9fS8n0DRi2kzRLs09ZE0czSpHCf8rxjmcD5BKwGLCVIA3CDvgd5PQxygHiemHA0aKBkuVJ8IJu3AIcmjfyE1jY4Ry0N9ExodGi/bt1Y0pm3L2p5YUOeNp55IWuU6s2aQmGfDh0/oInJUW3nNnX12lVt5bZ04thhFQobFmbjGG0uhISm2qS0G2sG+gO+wCxhPQNQpWHli2uMJYmBG14pZMFcVW1urGtzfd3WF2xQTAZsUmEAKFuJ7BrCKuXacVF5DdjPS8tLFvQw0tendrNpcjvkpDTasFGRBrPOJVIJ9ff1KBwJaXho3GS5NIeAZpw30r3NMw9tfUAW+uVtBwxYjfhT8jTCWl3a0Zuvv6flJcI4HGO1t2/QAq8c28ujVCKqo4cO6As/+1nbP3aW1nXx/HsaHR/RL//aL6npbapSyNm6dePmLd2+dVf5fEG9PQNKJDIGir137pw9I0eOHjIwsq+P7+c0OTmmRDwqeJfRgFetalk33r8gb62i8ta62uWiUqGgYgG/cutrCsGAZN/pJIfzDCFpRvLd9BKExrPlVx4G7Na2DUisNUSSTJCOvJrdyGl2fUOPfeyn9NhPPadis66b924pnolr9t5d3Zmd0cb2llY31m39NRuDbMY17p0kafYfGKswjpGXYxcCCy7bk9bA0IDdO7CQbt+6I187qP3ThzQ5vk9q+zU6MqnZO/ds3wRwx+Nzz+S49u3do0gkaI23ha0028byLhachBxmKgw/UphLtZq2dnbU9nn13sULBlwijWe9TEaj6okljP0bwRsxFrE1o1gpSH6p1q678DPAmLbXgCbWR/xYGWo4z2a3b3VDhgD5sLzk87KtMTzki+RwAC4gFb/XgV1mI4DkGk6oBdQw1A0YsxQwBYko1igAqwvzC8bUf/SRU5q/P6c6oGQwrKY/qOW1da1urCrT02vXF7AiEIZVFTQmMDUGzw8gHs8cIW+gKdz7MFsXl1ftnBmLj/242TAWZ41BnB9WGv6MbgjLeUohz66UDTifmBjTsSNH9fL3XrYgtqGRIU3tmdDw8IAFI7ngSWfFZEFd5pvomIqcH9ZVA8NbDMEB2trGEFxYWFIsntDaxpYFDT755FMGuH3ve9/V7OxdY69OTe+x/Yt1EOSa4RIDFfOBVMvWWMAqfHkZxq6sLZuHKD+D6oN1CsCDQZEDozzKpJPGeGfvCfqCigRCyqQy6kn1GGPa9qRAyPYHTyBo0v6+bI+7Tjsl5Ta3TDHEGo4fIsAhfpIMHLhmvmBQjz7+mLz+gPmvMiSyIVMngAig2xRDHUCK/zL838rnbd/hInCe2LOcv6uD99kDsRhw7FCPgdQAZqzBXFeuBUAqTNpMNm3hVeyd7JPhoPNspqZaXV2xc9bb02ueoyZp9nmtXmBwwLONLBuQs6e312wsVlfXNDI6ZnUfiqX3379sYT987mQybcfGftH1iGXvpo7mi//veuxiy4QV0/79++3nIUSwD3TDDtlr+IxmmwUQ3mrZ52Vf4Q8rGCQF1phf+ZVfseBRx1Z1DFN3n7kQqB9nh3YBQo6b32G4/+STT+iFFz6lc++dNbD1AROzA6g59qir8bqvZSB3o66Lly7Yvo5V1ZEjR9Xb128sXo7PFGgdpjHXhYEe5wAlGa/VDeCkh+A+oIdw3tCOrct7sD9wbvmyfdJ6BAYmLvyW8+TAWeovx6Q1FnfH7qsLrHY9WPlAZoFiy7ZjvXbtJVjz+DfnL+3syKgVzGaFOrpjHWbkCPaazn1sTHSk8DBeOwCsY/g6Zipfzt/WHdcDo2PWUz6DAawO8QW4dd/rBgs6UJ0ag3Nn3vKNioplVGg7KhbIgii6GqRWVy5PvVTRvn0TGh/rl9dTU2FnQ/FowBahSDBoz/Xo0Ij6egdUK8NaZzjRtvoUj3bqMkDWBdQAWwWVqjB2YZSz9xCMWDVm6YH9e23dNJVNKGyqg/X1LesNQhFs1cqKxtCXVK1vmZyYMAWCQcttAN2Qea++9M2/s0F2NpNUu1lTPrdh5BuIMbvA6k8ETth90d0zsHsGds/A7hk4985FswIguAi2KjJ/QEpACmN8+f0GoLKBvfvuu+YV+Uu/9MsP2KcUKICZ167dMDDzhRdecOzMetOYDOl0UgHz9Wqot6/3waS3a1hP0wDrlL8DYhHExMZHAU4xwH9J4qXZYlOmOIJ9RSEGUEtTQdGd28lbQAwTdgvfCuCjiNk+CZMNY+bNzszav+8UixY0sbK8oVOPntZnP/OiDh88oJHhQXnaTV25/L7+/qVv6+TJ4zYhx1LgwMGD5tfFsVKRRjo2BE4iTQpu0FhDfDlTfsdeBVgtFVyaOmwGV+TBVIi4pFWADgP4CMio6fbMjAHMPX39Gh2bsOTtW7fu6vXX39La2oY2NmFZ0PTAaHJTbQooGq4uyxAAE/DIUrFrZf36r/9nJi2/fv0Da5AsWCFKwcLvOpYPn4XrQHPLlJkABMJUaLaRAKbTWWMMFwuOSYD0HX8mumLOtxWNHUAX1ioVJmxHGi1AXjyajH3V8Y+rV4saGOyTz8bsTWNfpbMJ1IHWaHOv8PqweGGWRGMJA7UBkvGcpYDK54uaX1zS6tqmyZtv3bqpeJzgI9h2NZPOwvDqgmi8nhseRHTt6nUrWgFVjYlEqdVoaWttXT3ZrIaHhqwoJ2WaphZwgCJ2fn7OmAOY6MPs4M+hQwes4AZU43y6cLaQtrfyBi6FAlEDOXwKKRpIqlysa2M1r7mZeRV3HFDsWN7IyKMGTAMy790/bfJ0pvK1qpP+EtzGud/Y2jRmHuAYzyzgIYWzJaKXK8bIApjIptOW2JxJpdXX02es39HRCaVSGSeb7QSncN1hr/Fc4ceKN6El0m5taXFxWZub63Yv44VHI8v9DIhVb7R19fo1Gzp84tMv6Ge+8HOCi/EnX/lTTe8/YIFO/BuFNeeERhvriHoFO4+iMQzxAysW8kqmY+YXSZMP08sDiFYtaXVtQYGAR6l0TJVqUUtL9429u53bsnsMuwWYmTwHBLckkilVyzWtb2xYg0syN0AGkjhCf/K5nB0P9yXvFQrizUe6dcQAK+5dmN9I6nKFigZGprWZq6qQr2tq4qie+8inVSv79Cdf/rc6f+6yMaScLLKtSr0iiIzTBybNCgDQ8PadW9aYPfb4w5q/f0ejI9iJRC2VnOeGdRM5rWuWI3adaUS5JiMjQ8Y65qEwr1iPjGnCUCObTpn8upB314k1dnBg0JpamgtANAfyE5qCB1/NrgUhLpbwHAxqZuau+np7lAF09XjcNc9tG8ufsB3WWuwNLFyP5yeGn+q4gRKwcy00w7wHHWPeH/bLG/Tb+hj0RaW6X5WidOXCLW2ulXTn1pKqFb9qdWjuASWSWa2sLNk6OD05oqOH9mv/1ISG+3tUxLu0Z1j3ZmfU29+rz3zuRXvGWqobA/rlf3hV779/Vc2mR5Foynz7VtY2dHdmRsPDQzp9+pR6+1gDwsayn9o7rmQ8Ik+7oVQkpGw8pu3VJZW3N7U+N6vSxpoCgPOthnzNuvyttkKExNDoWifvmKs85A1jPYUs3KZWxKPVa6nIeD3iO9wIhFT0+nVtYUXtREIPP/eshvdN69rMHV28elEjEyPKF/IGVPX092k7n9OVD64aEELzB9Oy0WraPtYFVc1iBhscG94QlhhTOuvS2fGo3djYkl9BpeN96skMqLd3UAf3Hda1D25qdWXVBiwDA/0aGxtWTzalaJgjw8qGfdVrz0xhp2IepQZQ4s8Z8BszfTOf106lou++8oqOHjumg/sPKhYIK4o3qi+grdU1JSwwMahGq6Ziray2t6lAPGyMPANWu0E37aaC4aANHGGCdZPuYfzzZTLntmOQAbw4FrpHzbqTC7NHGzu2Y6MBs9aGrjAIDaHxGBgGSxewDNBrfXXNUupJOR8aGFQdeSxrXiiqXKWq9y6+rxs3r2l4dNzYjNg8EEiHF7uT6Dp2tnvtqu155uDo85jX/PZ2wYYWvo7XX6NWsT3W+ZVy5Hi+VjvC3qbJnQG1xyfGdfrR0xoaHNRf/MWfm4wWtYIbAqC08Rp7y2xBwqEHygJj6cLi5d40f2GY7QGT2+L5TNjQV7/6VwpHYqrUm1pZ29TY+KQ+/vHn9Y1v/K3Vc4ChDB+ff/45HTt2xIArnw8mpFMqAJiaeqHVtHuOtXhm9o5u3cEOx2drEMw3WOEwW1mzUG88/MhJ1So1DfQN2HNTKZbt2UjGEjq475AB4hubW2oRhtnfb3tEb6bXhsywWcME0WHrtLZpQ+3e3n5bb/CexwOGezLd06tKo2bDBwcwt1zomtdrQ51cjoDQhvk/o5ACkMJCgGcEJY4/4CxvsHPge5zPrq8pPuYwlnkNah8CtRg0Guuw2bQhxv69++z1jamOV2kwZENH6ht+Hok1+ys2KcC2rFscE2ukybU7jGPAemPUVutW3/T2D9hx3rp9VwP9w440EGQA4Xw1jaXYYWg6YBXQuGTDNADFs2fPmmqM4DtAb9Zzjt98STsWVeb3SXCj3w0m+BmeOa4dtcf6+qqdz5/5mc/p6tWrpggDVDVrDsYaHR/SLhjqfJcd+5LrBQGDuu/pp5/UqUcf0YUL75mSjM/QBYbxPzfbns5rdQFKU5b5PPrLv/xLO4a9e/fqEKqXoRG7Z9977z0HhgacLYHzJ3XqOp7RLlDJv7FfunrWkTrMRgDrmVC4YzlSt33QDTA7TH1mLfQ/nVDeDy1KGNwCujvw00DUDoBqYK3ZCLRVq1QNOO3auHRVM12gFRCeQwYPhbzCusY5c36wHwKrbkCEOsRnP+9sBBzZwHnROh98Y7L6YMd37a46YcEEi3UcCZxbgrNA6FqidS0hDMi1Y+E9GDHD6MbLF29+R0bh3sMfPp/fUDJJUGpQldKW1lfnFY8FFI9GlDB1R8SGCb3ZXjWqjjmeTHYk+sash9kdsgHiwsKyyrWAfIGIDRgIJ+b54noc3DuhVgv7ty2r65D5YwNnYcg++o2qstmEms2yMaNRGlr91Qkko/YZ6O/Xy995SZk0YZ6JB8Aq/dfI8NgusLoLfeyegd0zsHsGds/AT+YMvP6Dt9oUlH/4h3+oY8eOWVFGmihAGI1Bt/AAYCPVG+YqiegUHEx22SRdQe4zzz+mnKSAAsaykXflRRRvTM2ZQgMqApR2i1kDGCM0BEv2b7w/ACav57yrXPp3mQlz22MFVlcKbdI/wkU6pvb8HlYB8/Pzunt3xj4f7zU2MWGbNMAqcvgbN25rc3NHP/X8x/TUk4+b2TlgBxzMhfk5fevvvmmMDlIk9+yZ1LHjx8wKgOMC0ISBZz5ZBqBadqw1SrwXxdyHUr2mNlbX7JxQnPP7HA8/Z0UvXm/1urFIKaBW1ta0sLxsxfaxoyeMrXDu3AW99tqbqlVbWljKGWvG7yfs6kNWJ76zjrWKlM0VuAAtPtX1B3/wv1mBdOvWDStEKO4MPAqFDNDhOlGs8fsWTNCWFfn4qnIe3790Wbdu3XHJvJWK/RznH/YFae31xraatbI8hJQRsOEPqE1z2vZqp9CwdGWASCb+MGLohYr5vDFLzf8SmaS3adIemEzmC9nXa1J4F/DQMnkbIHOzQXEIe49gjrC2t/P6xt99yxgyq2srmpqa1L79U/CbFInBcnb+vusbq1a48nM0QVevfmDSQYK/aDwAF5Axek3WVtfEOL6FXsdWjcesiTUP3611pdIpY1vxfjSUBw7ut89tJ868ygKWenxvdl7JZEaRYFzNGocZUDyU0frqtu7PLGlxYUWetk+BjkcugDfTeBrbaCxkjDv+rK4santz3di9gC3GRDBEumWADM8tfroA88gm11aRcRWNRdeT7VXIDzPNMQdIGB4dm1QimbYiGC/i7h8XJuUSbJFUccwwmznH3Ld4FcLkWF5asjTz2Zl7LrQin9fYnkm9+LnP6pmPPmdBVd/6+5e0/9AhLa+saXllVYViSdtbOWPS7tkzpYnRCfPjSuDZFwwZi8uOrwk7CGAT2aFHW7l17eS3FYuHLAUdZivsis2tNWMAsW50PeQAh2ggkGAC+nI5aBZ4HmiyXMBHzZhXc3MzDjQMkHQfNZDWAmXKjv0DmI50bTNfUDQ5oNWNgmoVj04ee1w//cLPaWerof/hv/+ftHB/1XoagBbkzSAosURIk9PjBnqtbayZdyIAyyOnjuvu7Q8UCgEA8/ru+XO+qQQyOCDYseSRthbUP0BgUdsAgGgkbMMqri8BbbncpjHm8Jy09QfvwkDA2Gp8j59nveUP6x7PUiLtErORu+7bv8+aZtiupXxO6UTSgFOeSdYGLBLwyktn0wacWhhJT6+S8YxLEg/iEdhwTGE/4TAEZOG7S6hfULEIfp9+zc+u6fw7H+j+3IY2N7m+MLui5o+M19ra0qJCfo+ef/pxvfDx5zSQTWn25jWtryyr0QoYd+7IsaP6+Kc+biBc09vSZi6nv/763+re/JL2TB1QPJlVvlDR/YUlYyqPT4zp+Iljxo5vtusql/PKZOPqySaMGVsFqCnkFQ/4lQwF1CjktTF/X5sL82oV88ZabePr2agqjOcuDTzNdqNp9xeokzlsVGtqwiqLxtWmsfcGtAPg4g2oEY5rtVbXwIGDOnD6lNqRsF59+w298aM3NTY1ZlLxcrWgx596wgLrYA9fuHhRX/3a16wBpfuGwcw1L5YJHnGsKBitBrjGIhbswn5YKOOf7FFpp6qe9KAOHz6u/XsPau/Ufi0vrOj8+QtaW1lRNpPW+NiIMcDDIaxB3FAPMBUrABirBI5gRwPo2cLKx+fVei6n1956S75QWE8+9bT2jE3I1/LI32hrY35JPpQhDNxQJaRiiqcTqnnqKjSc3JrQEjz1YD8ROsbP1KsVUyvgJ8paBljcDdELEJTzwFsScJXQGQDEipOemjehz/xfP/SbJPjFgQjsqQzNWAcBFq5/cM3C/D7yzEfMQgCwtYE8FilqrqC79+Z08/ZNTe2dUqVCWFLD2MeBEAMbn31uhpg8n6whDCd8RrVta25uwfYkahcHgtXNFoaBDW9urH+AEAYbfudljK0GNxD/7R8YsGccf9J9+/bp0MH9BlYwoARQBUznGAC+sCBiwYEJyfrgt3PkGITsI+zZMLg511/+8h/b9Wx5CCzbNjbmE088rkuXLthzD0CYSsb0+BOP6fOf/4wxVi0gCR9JCx2rGyOb43HWBW1t72xocXlem5trunf/nlnfhKIBW/tIgE9lkhodG9HG2roG+/qN+JrfyqtRrSsSDOv0w6dtuMZ6tLy6qmqrYXs7fqXNWl19mV4N9Q+a2gKQmeDJcqmqrdy21lAjlUoKhkMaHh9XNJmwACzqV1i8CYb86+vGZKVuA5Si7mJ/z+d2FAfk4bnEwgSWa5zwKdnAOttHvYM/JvUkTDu86cu6ceOG8/6s123YiE8v9Wq1XFEqmXL+xLCmA0GznTKpPxZRDTcU4dyxt2CJkYzFzQKA54G60Q0oqZPwUE4YCMwGwvWDZTw0NNoJHsSghOE5YJob2jvpu7PAccCqAwdhiz7zzDNWT7Iu8D3qdOfx33jAjjSmJ5YZWOqYPYDz1eU6rq4ua8+ePeaPikUY5Af7eY9jdvIZXYZTN7KJoZqr01EaAX6ypjz19JMaHh7UzZvXrdZ1oWsf+oYCrBpBwIKkAIzd/1fKRX3963+tL3zh5wzY5rNTD1OD0F/QFzDsMEUTYGa94eydNlGkMJhh8N628CbODXUV54DalfPdBVkZ6FLHWshZKGTnBrAc73mAZ1iujq1M3eSUfF2P4x8HVg1g7QCr3IesYewRvB7vT10C67LLWuX+s/WOQC9jnbqwW1QfvCfnxf3d+cc+CO2i57DhuSO9dK0FvD7H6Hd+BA5gdaBvF/x1wKx7/w+zM3g+ulYFFobnhz1cscuCbzm1NsMq6sZQmOyGHYzh1NeTUKO2o/v3bika8iibSSmGygG7NKyHkgz72ha0um/vfhv4YDcBsM3Altek/k6k+pUrNrS2vmnDRFjUrM2jQ1nrqaxPMTgW2oNHxcKOWh7nSzs8gsqpaszqE8eOOUJBlWGX19Z27I1+8PLL6skkDVhtNavKb2/Yc7LrsfqTwRJ2X3X3DOyegd0zsHsGJL175kKb5uOtt94y4HPv3mn1IgvtMA4BUig8AEXwWGUjJjGeCTTFJL/DhJokVFLQu+bv/I4FW1XKtmHSdFAAA5TyOxQeLr2byeS2FYIUXxRI4+Pj9j2KGb66k3YrADvm87wGXpbmq4hMydgrbSuEmXQnU0krRpH6Lywuau7+fXt9V0R6VavSRFY1PjGhof4Bk8Om0wljzl29ekXnzp6xpG6OH79BEpqRRtLhWKBCqawSkttw0AJ42i08Al1B0/VF7B7f5tq6hdNw/EjH+D5gEOcn0Em9pLBDNtNot1Q1hu2ajhw9ptz2jt5++4wxs8pp2GbgAAAgAElEQVSVplbXi5ZuHQzHzKcKgMO8wJiEWxXiQsNcWI80MpDV7/3e/6g7d27r/v055Xdyxt5iGgyADejCe9MQ8tkBVm3CH3RJtF0PNw6czw+bdmlxWesby9opLms4ua3PH93Wo6MF7e0tK+yXKg3p9npE787H9Y0rac1txVRvdVgXndT5GDKtBr6RjvHb9gDQ4OFG0+Fx6c9I1YRVQlCZbK/JGmGBloplA72ymV4LbaJBSGVTZsYPwxNAdWtzVYGQT+1WTdnejO7dm7GpO96p4VBEt+/eNRYTxWUCG4CAuxcJc8ETjHRf7lmKeu4/Yz6QgB51XmQwG9fWV82Tc2x82EBAGh8aE4px7j8A4WwWn9WY+avWq221ql7VKm1tr8HUrGh1Zc2aPmTPNMv8PumsFLmjY0Oanp40yehODsuLknmVIc0eGB7U6Niwsbwn9+xRhEa82bRk8YX783bdCrm8BYeQOo/UlwId64NqjVTgln2f+/LwwUN6/LHH7L6EDRmLRg0oM4CVRO5Oo0gTynADAAhG853bd4xJgGfx6Pi4Hjr1iAGseEa+d+miDSBWNzZUM9Ae79xlxUJRYzEQlAN4yz3cm+7R+MSoDh7cq0QyZjJ554XaNAC1VNoxYBVAA48zZLWwxmALc966DRvXybFT3LmA9ccxca0siTsRs7UIRiYsSbx37VolEyZ/oxFZXVtTqVgwwDaRTKjZ9mm70NDiEmz6fj35+Ed18uhpnT93Tf/nl/5Efm/IwJx8bluFYl4tT9MYe9GES+QulIrKF3ZMJnri5FHdvn1F7RbPl9+avcnJCQMxnNQXv1gnN+T5BNjiPuB+A1ACWOG+ghmGtUWtWjKGN6C0C0rBKqVmLCOafb7HOgtLG7CVQQXSU4YlgPPYNMDouzc7q1gopJ50SuFAwO4v15S7kL2RsWGzAMBGARsApLPReMzkjEiejUni8TqpNB6v5nULUzuunVxdF85fU73o0eXLd1UswrABWEV6jLzWp/LOjkLepn72pz+hz3/qY4LievbN11UrF7RVaCgUi2pgsN9Yqxxwpr9XvlBIP/jhm2oqoEcff8bCxcq1ptYJv2k2lO3tUf9gr+QlfKggv7+teDyoUNCjZrWqWqmoWCioEYaB62vy1SoKtpsqrq9p7sZ1hdpN+WAftxoK4WfYbNjveZoNl8Ju7G5D1OWtN5QKx1Qv1xQMR1WoN1WWT03WK49P4ydOauzIIRXV1j+89UO9/tYP1deflVp1C3g6eOSQhkdH7JrA3Hnn7DumGpiZnVUF25WOHJRhDXvL0MiwqTf4Ps031zZfyCkZTxtDPpse0PDguOKxpEZHxpVOZJxn3fqaPTfmB+5Hxm5Z4+ZjB7DarLUMiOP3UHsY0NBqqFiraXFjU3/0J3+sR598UoePHFMkEFZtp6SI/BpKZeVrtDRz86bKxbzisIQGetUz1KtwJq4NvPx2SqpXARTwFg9ofGLEPDwJTeS+wluXvQD2H8cI0BYKhNzQohPiE/CFbPBB822qDAutq3WGnF5TbaBysUCrumMFJthniyVdu/qBeWI+//xHjRlpljb8jMdn/qrzS4t699x5DY8OW4igYOd5sRjwmgdw0B9yvo7G8EIdwj3fNs90JPeA39jJBEMh+54FPJo3BIM6gJCasVaxkmAdDwV8xlhHbTC9Z4/5BQNnplNp86bs782axZALvEQCXzM7FxssmDqlaQMtWKGAqM67s22Bl/gRHjx0WH/2lT/X1mbOLA3qrOPNpgG3sJcJ+5ybu69Go2pe54BYBw/sszWQXddC3wgcjQAw4Z/JOgcrEZZcS/nCtpbXVnRvbsa8grfzmwrHwjbQ4BqxFgGGI+lv1hoaGRzR8YNHNTE2oXQ8beFSV69fNcY2ez2nip8DfE1GEzbkyWaoBcf08ivf1/DomPoGB1XC/glAuKdXsVTC2KvmN4nPLB6VDKDicRvmURfaNQkiCQd863twvwC6Uwewv+E7yeARAJYgPa4754vaEcCGa24p5ZWqMY1R9qBoYR/h/1lDsQXgg3DdeS0LWLJwIcAq/Lcbdu3xvgfc4V4KdYBV6gpCghhKcb/BvOS/1A6AhlhRWFgcOL7537o0e2MwdhRS/Jf7nrV9cnLSnl3WcN6LWpMvapmu7NzgKvycK5WOjQ5Bjn77/ACrzz77nPZMTejqlQ9MqfShp6oL/eqCqt3jA6A1FUQgoDfffMM86Z986gnbgxjm8zn4fI6F2WVoMltywKFTfDjWJjX4yy9/V7/xG79h9frsvTnn92mAoWNuUtubWooBcCf8kZ8xz3zW4EJBN27eMLB/enrKqcd82LfEDdxj3SB8lj23XkOS77xOOa/UuNTG3SA9B0i74YV79l2klDsnMEM9ZnPCekCQFENu+h9+jgGLUyR17gVeA81Fo271Iq/kWKfOM9YYpZ2gRIY3XeAVIkfXsoDPaAo4Bm38tIdz6kIOnYXHh2GtzlrKgbcW1taxXTDg1pjGqACcCgMSscdbs3UJtj7butkqCLZ33KT6AKvTUyMKBdqavXtNQV9byXhYAWxZsJrxw0xP2nXJ7RR0+vEnbEDGPcD1yWSytl6//faPdODgYa1vV3Vvbtmes5HRYeU3V+TzNjQ6Nma+qfR4DIHGRsc1e/euHWMkFlYmy16IHdaCpiYnHbO23rKwSYDVcCiot15/XX09aWOtNusV7eTx1a+qJ9u3y1jdRT92z8DuGdg9A7tn4CdzBt5+42y7O1nFS4lCKJPNKIwkVS0DFgExz7933oC1Q4cOa3JyjzFBAEooYABVKb727duvw4cP24QYIIXvsykiyyTp8dKlS7a5jowMm+Qf0NVATvM+DRn44YDVMecj1JmwsxnyZaEWfI8mPhYzNmqZ4BHYOwRUBUO6dfu2bcIUUBQeFK18VsIbeB2OBzAICXKpiD/hlvZNT+n48WOWTj4zc1vvv3/JGIIAMhQ8NDrYJIQJeLAEdbwNXUFnAEyMCXlTzXrNLAcowDgOwGKT2G/n7DMiG3NyfedXRfNBQQ7LjArPmHLRsDFp8N2a3LNXV65c05kz72pleV2b27AH8TdFhh/uNNwUV4CogHGwqABaASnr1hQ9ceqEfu3XflXvvHPGmMUAqzAQaMxgJbjkd8dehTlo4G6j6RrtjuSIogz5FOAthc61a+/r+uUf6F9+ZEFfOLr1/3ljfv1KRn/w2pA2ShG1xLGjMYRpABuAoo9iE7YRrCCD0s3r0rzeTDblU8ga/YBZE1AQIyeHfQn4iTfYwFC/yb1hWZfKeS0v37dmZnV5QUOjgxZ2QvM7NDxkLJ+t7bzW19asuMQ/luIS306kkXiMUdQBLtJcAYBzv2FLQLAQ5vkbG2vWIMdjYWM6ZrJJNVp1O78ABjB32shVg2EDVT0tv6qlpvJbZfX1DMvbwAewrevXblpgEHJ9rhmszTpeU1HCgqImx8aIn8ABPsOVK5dNFjm1d48m9kxYwYoNQv8gfndFC/BaxnsVuZs3oKk904pFY8aWzm3m7N4BlF9bW1cqmbQGce/efXrqiSetmQB8MFk9zw5BKLW6ydv44vvBQNAaEQCgtfU1YxrAuCGMhPANAK+3z57V0uqK7s7MyR8MKBJLKJcvGBAbDUY0NTWtTCJt9T/MH2wBPN6WRkYHdOjwAQtUcTI+/L/yJk8MhvDV7QAU+DmGg+Yzy71E8A7FOs+TMdQsCEdKpdP23MEigf0F85gmnr8D4gCEMmQAbKXx4dohjUdCyfeQjqYyvcqXWpqbQx5J6Fqf6hWP3n3nfV08f1lDg6P2WfHMg3mHarlcLarWrFpICs8TrQ5+soBJ16+fVyoVMb9SfPqwdoCJ40K0YIDz/OFZXLc/rEFYGTgGmQuGMZY3kGLAo1qlZGyqgB/ms/NEvXj+gh0jQAy+wDCsuc8BVlnPABIAoFi7LH26WlUcH2V8nzuefaSB8zkm90yYl6ez9GhooG/MwHyeoxI+zR2ZIoA3Q5qGBQ4FDDT1KKStjZLeOXtZzXpQly7eVqsdk88flwdAugG2WFfQ01JvPKIv/uxn9ImnH9PS7Rs699ZrZg+wslXQ0Oio0j0ZlWBzR0JK9GRVbrT07sXLiiZ69MgTHwGaU8sTsDAcZKIAvwG8lvHqbVSVycbMDy4Y9KpNU1urieFOOhbX66+8rGoup2QoSMqgihurxlrNhoP2uaKwnmEbwnRjD4JpZPiCR37Sxu1IfarsFBWNJ1VqSoW2RzXY3P6ADj31lPr3Tmu1uKPXfvSmzp5/14AHn5e9QIoTVJROGvub9Q4ZMZDn4pIL7GHNxQuS54yBXk9vn62JNNWs9+yDxXLZwuASsYzSCVjFsIz9ioSiWllcMW/Tgb5e8++NRgDhYSa6PStIwjbeoZW6AavYhUQj+BLDUipps7Cj1fyO/uQv/lwnH31MJx96RIO9g2pX6ipv5KRiTRsLi1qYmRHdeCgaVCAW0uSBPTrxxCn98O23dePmXRtkAt5gz3Dy5DHzUsZ3VHj1GqbSNAY2YA+sRppkev5aBS9fv8JBPEtrLrTOCWdtjWKNYT8FhiBUkLWAMDnua9j48wsLunr5qoG1H33uOashCBhCjlpttNTgOgb8Wl5ZN/bnwBAe6rg+gDS45HZj65l/OWURwJcDWJ2ne96uZzbbY3s5wzbsRgBvHPDkAmSc1yB7WMkYVYArDLEymbTKxZJOnDxmwwlk/OwrBGniUQ/zHODKgi8bSLe3tLK8bBY5R48ctfvGXCpa0vr6ti5fuqIXPv2i/uprX7d6hAA+5LY8rMePn7A1D19mBo3z8wtWDzz77NM6euSwWTclEgBxKD2KZtcAMAi7HlAeWwDY8KxFBJStbKzo3vyM5hbmbKg0NDxgfsasxf19/c4/nHPaO6B0NGWMsvHhMVMbrKwvqdmu2V5fKVXtHHhbMr/V8dFxkxQDlP3bv/gLDY2NanzPlPLlkj64fdPsKQbGRoy1ytA7BRNup6QQdghB9gYCJ1MGlgJUMiSkZmA/x7eeEB0sFNgrqEXxtx8ZHlYynTHAkdqOMFUHYnMPVuxYAKawpzpw4ICBaNR0gKsMzNknATaNlYm8uuMBTN0AmEZQKYM2+zuqH4BIf8AAKPz0AXUJjXOKnIgbgnaAVe4/LIjcXkhQGQC3k4U76yn8i0PmSzk0OGRrO8eKKoOblvuKuq4rX/d0alDqU/ZIrgE/CLOQPeHFF180W6I7t+9azdwNcnKM1S6w6s6f3Qso3CLOP/btt9+0mv8jzz5jnw3bHUBoq1HNUgAQ1bElLVfJMQI6cnUIDzt666039Ju/+d/Y3kiQFwxVN+xxfqpdYJX9lWeUIaVjH6+Zhz6fGWso1Ev79++zQTB7Ps+KSfZhYqKGMrDZhZp2gVJ6A+p36kx6Eus9YHx29mBAZadWQxnG8QCFUriaybaFhJpirBN65fcCgHcsBDhO/g2mcydwz4GzXd9aq+bdoKQT6EVdz/uYnL9DLOl6vHYgXsO5XbQDqyC1ggNY7Zh8XC8Hojpwms+NDYzzazVw1YBiTmXT6lpqa2N3111IIMG8bWPcN3Vg/4TiMb8W5m7J72kauOrtsLqjePnHkrY2rW1s6rnnf8r6MIgtDLhgGzOYfPUHr+qhRx5RpSZduHTL1uvTp45rdub6g+eLLIvNrW3r0R556JTePXvGBryw/P0B9smi1eypRNKeb7OHC4QUDgRt4HvuzBn192eVScVVrzIQ2XThyBZ0ufu1ewZ2z8DuGdg9A7tn4CdwBs68da5NIUjhQPonRQKehXhoUcQDuDGJfumll8zE/pGHH9HY2ISBhhQrsFVp/JBYwzRFusXmRbOBFB/JFx6lH/vYx/Sd73zHCp8jR47YzzlpjZMydcN3ADRoNADM+OL7gCV8PtIeCY1gU3QBTCSHOykTE1eKD5rR0dFxK6j5QVgr5iHUmdjyXgCrMHBJZKdRxWNwfHzUPNtIzL148bzwSFtecQxdgNXxyUkDmCm4nUTHpZHy+QBk/Xgm1aq6ffuu/Q4gFYU9nxfwlAIW5kPXWxZwynxWC0X7OY4BppU34FPZksDD1kC//tobOn/hkjFsZ+6tqlymyYmY9xvsYAsW8sBWwPfTNTzYAgBa9vak9M/+yc/qqaee1GuvvaZCccc1NCvLBm5TjFJI83kBogHuCIUCgHYeVbzehyFcNJ83r1/S5bN/oz/6/Lwme535/z/ma3Y9ov/8G6OazyGjjRk7itemYDNZFInEbdiqTtIEa6Ereafog+tktSLzcwsh6HjwwTQB/IgR9JW236/Vy2YrEI74jana05tWJpuy6wzIBPME738k7UjMYKzS4CDZGxruM1aksRWqNW0C3pcx7d9nxTrPAo0CbFXkSuOjwyapBCyg+aVp5RnqG+xVIAojpKpKqaaAN6xG1aOt9YKmJvbL1wppJ1/SvZk5a8xgBADYLi8vKBDyOiCxjZw1opPHT9j5AiTgeQPQ2ndgnwaHBjR7f1Yen8+YQrAjsOqAWd6ELZvOmqcgksfc1rYW5vG3rCqV6rFnfWJs3NjdgLoEdj380MPq7ekzUBXyA5ww5FX45XHvwgTpAi7cvzAbYWht5XNWlTN4WN3Y1Evfe1mxVEqXLl02wDUQChtoMXfvngGrjzxySuMjY1YEV0oVbW9uaWHhnqq1gp597mnt2zdtTQJSPoK7APR5fGFTdUNbYJlyvmC40VzRVDogiEAYGqem0qRRd7wIaZAABDgwmhIKdABwnglYooCua2vYhNwyVhFgPc/D0Mi4ilWPcvmqNtd3NDuzqGtXb2t+bsWYRHjVIvOD4QUQCpsCxmq5WjYgzNFAHBsHe4Pt7UWNjvVpcLDPml0A0ZylMgeVSsdVq5XdUCSKLUTJQDwYflgW0ETQ9NDUw2arlAGGt62JgHHN59je2tSlC5cMoGIdhbVL8BT/1jPQJwBTTi4AK00+A5wkTHykqx4CiBjYYEOQt/N+4sRRY95xrrkjImF8Vzc0OTVprFrOOecS8AX2OOcdpmq75ZdaQZVKLV2/Pmts1Tsza/L5U5IHIAjtgVc1ZPRBr04emNYv/tzn9PD+Pfrg7Nu6cfFdxcMh7dRbmt63T7FkXPMri5Yk3vL7tbqd1/zaloYn9urIyce0tVNVyxcUpEjS632w4AjVUV1ev1f9/Wn5vE3FIjBaOrYfbY/9/9f//Vflb7Y00tOjZrGgwtqKCmvLGohHNZJNKsbwp1ZW1O9RJoY3dlENwrpo1H0+pZHNl6qqFcs2RKggf261VQqGVInF9egnP6nE2Kiuz83qtTNv6tqNa0omYkrgwamGfb5YJ5yKvYokdBpt7mssLRYWlzQze89AVtYrABdsYNh/+DnWp6J5YWc1MjSuwf4RpRLYBYQVi8R08fwl2zOHB/o1ONCnWIzAO5QCTdU7+ymdNcBqpdxQOpk2iwb8ItkvV7e3NLuyon//jb/RR57/uB565FGND4+rtlPWzQtXlFtY1eKdWXnxlQyH5AW8DkjpoaxOfeQJffX/+Rvdn2fg6AJTuM8ffvikHj11wj4LwCqyc5iZBD3BlGYohAwddnS14kJeYBjyxQCyGwyDRYb5RcJiM0afTx4AqBqWIVWTgjPQuX7tuq1zH332WWNTzc3esyBH5KqgurBS8/mSeWvGE2ljdpunJFJ7uRR5nouuGoR9FsAU2xPWlkwqpZ6ejIEqgFl4cxNg6MAai1VyXujmtd4yANPkqzXnPQ5wScjk8PCwVleWTXmxfy+DT9uAVa6WbO3jmrBP3bl7R41a3YJ9sELiWYJlht/466/+UM985Dm9/tqbWlvfMKYqzEfODwz5rsULbH+O597cPVsvsENCpUNwFusr4ZdYO/C+AOKcd0Jp8E0FILbwI29TpVpRt2du6t78PcUSEWV70+bHz7BuHIVIIGzg6rXL1+Vpe3R4/yHVaxW1PTUl02EDYj1Y/OBlW66aFyte0eFgWJevXtE3/+5b5q06ODZKwaDZxXlt7OQ0sXfa1gMk+RECy4oVRQjzZNARCuvw4SMaHBwygLtaQUq+Y4NZPPzTqawBo4CYhKVieTI6Mqoo6g6AMr/PQJ3VlRVlsllbX/kClAcYH+gfsAA3gqzYc+yerNVt/6BG6DI8AbRR2LSoaXbwqXWen9hVmdIiELQALp5rP+eJZPNm23wzua54rwICsvdyn2MlwJ7rAPsPvTa7qg0+BwOuriUV9Tbvx3PgfPA7zwj3tsdrtgTUYNQODAqocfL5bX3iE580cA7bGGPYdiTpDlR1QKiT8fPH4lLdgLFYMMXXocMHjR3O67KvOgsqgN0uGOn2RLDFLovSWZ00TaFz+/ZN/cIv/KIRNmCsdiX8+FrbuXYYprPFCjj/e5ibZEBQT7NuzS/c12c+82mNjY3olVdesffvqsh4b+rorrqMZ5HzA8HDAqMaTRs4UEsAGFP7skc7wNJlBzi/W3onc4+2Z6lbN3X9TPk3htEW2FdDAeKGP9RL7B9dKb5jkP54eJUDPSkhjOVrIVXO4ruDoHZYqg6c5u2dp6oDVZ2KpGUDM4BVx07Fruw/BFb5POYgZnYMbr/ESzkajrssgxZ9jRtmtZo1JWJBHdg/rljUp5XFGfnbdTXrZR4Medtte3ZT8aQNvde3tvXRn/qY2RixxrBPDQ3BBA7q1Vdf06nTj5on+dn3rtn1/annn9C5s2dt/Tx85KiFBHP/4sV/6uHTevX731cqk1IqjRqsZEGmDN8topOCse010kSYwcpOXpcvXNDgQI/SyZhqlaKFVxnpZZex+o9p2XZ/ZvcM7J6B3TOwewb+/5yBd95+r901VoddyjScoh8rAKbMFGQUI2+99baBpLBVYcYw0YWx+vrrr9tmderUoyZB4rXYDEmgZ7N0RaZPx48f11e+8hX72SeffNIYrOZZubFhhSCFiqV9tihwOsb/8YQVNRQk+BbxhwAAGn4kcxT3MGCRxCHLp3iAQTs8MmYgKE2WgXKwXzvFQ9dnyJgvtYYSiZR5niE/p+G4e+e23r98UbFI2LyeACCS6ZSFKQEcUODQpMD+gEVjpvKwv/BTazUN1OI9eH/H8mzK7/FaoccXLEgaO1I3KX7xrey16XhNDViv7ZZyhaL5a8H++v4r/6Br12+pUm3q3j2K5Ib5rsJYpcgC/KYZd4FVFGPIBpEZNQ30++9+678yWdKPzvzIzi3SGWSHBGRQcCP9cj5kMQOhmVA7ZoMLSUDGwzmgbsnl1vT33/wz/el/cl2TvS6V+D/ma3Y9oF/46j5tldNqNRzLiGIcIBPGQ71ZNZmhGfsj+/ZwXK54r3Nf1AGmQ/L78Aylwa5bwUdzDrOK4A3AyFQqrqnpCSVTUS0vLxobsqcXj9Y+ez/uOZrQ27dvG6uDxmpgcNBAq3qLFF6S19t2L+FZioyepF2aBGOPIcuvlgwcmZ6atECPRDKqhgGreOh6NTI5pHAiYDLweqVhQT54rJZ26hroHVE5X9fcvQXVqg3zZrOQt4Bft+/c0MBQj8qVgsngYTIeOXhEfg+M4og++OCqHfP0viklM0ndmrljhfTg0KABgvfm5rS2ir1AwdJSJyenlIyntLW5bZ6oua2cJTQT5PbQiZPWyHMOkCk++8xzlibM8cYiUWMCtOrOwwxvSe4F8zL2+q0Yh8GYzKS0ub1t4Cny6MsffKC/e+m7euT0Y7p+44Y1hrDF8VpdW12Xr+3R448/ob17pu31AU8onC9ePKf787f1sY9/VAcO7LMmjwbP6mXLyWU40pHKeZyfIc+rS6J2Aw6aE54t7o1qtWnrFD52sIpg8tC0dZknBnZ0aAs0lpznzc0Nzd6bNbCDa4I0s69/yIDVcCSlu3fu67UfvGmBVT4P0kKaYPyG/caI5f4hDKvtaalCE+WQHgNmSDSvIi331zQ80mMhaxaMEeRc1o1pPTTU7zyBK4jG6ZYaxoYGsDebgtVlbec29dhpbBu8Wlm+r1qtpFg0bKxkmKuwlW/euGlDBtjI2Z6sNeQ0K0MjIwZ+dFnzBG0BPMMyKW7lFPYHLeyMNRfAmfUCz2JAokqtrEiY5G2GBWWNTY6b1yvnkGsBI4trgC1aMt5roKra2ImEtbVZ1L/7q29rZbUsfzCtepPX4H7yql2tKuZp6Z+8+El98XMvaDAa0Ptv/1Brs7cUIuQ3ENTg6KgBHfPLi2oSpiRpaTOnuiegkT0HNDZ9SLlyU01vUHXAO9Z8T0ttX0terBTiUfX2Jk16Hw76zN+WwQMLKCzsf/dnf67RgSGdPHRI7XJJ24sL2lqYU8In9UQCCtRKahZyCqthwGq1XlahToJyUdFAQCOZHtXyRfmxaAlFVGlLuQ6w6u3v1+lPfUq+nh69dfE9vfHOW5pfnFcsElJ/T1bNZlUhYytHba1jDUb5YeFg8hib7cbN27p2/YZLtvbTpLfMB5IAHgs34efyO8ZCGuwf1tTkPk2M71F/76Clqt+9c9c8L80DPBpSPAJAgG+mR41K1YYTJl+uI8X3KJvuVZDBXaOhSrWsxbV1nb1yRd9/6w3983/5r3T4yHFlE1mtzC3p9e+8our6traXVjWU7VWEoEosIoJSzdtQarhXr7z+Q/P5DAZjLnhSDe3fP62f+ZkX1d+XkQ+aohqqoWCxzr+tgNdvDE+uExYCfEYLvwuGrG5gcMi+AECFDQpJ8ca7Mm9CjzXzLiQyZmAXg6SeTMaeHQBPfpRGn/Wi2W4aAEkA1Z0799T2AKb6jLGewGoGj9U60m7HrmMdMR56u6kbt+5Y8jYszxTJ9O2WMbptGMFAir3ZZMZBN8zY2bFjYGDtvOOxFCpancT+NDkxaUFRw0P9Onr4gKLRkNUO9XrFAuRgIpZLTgLL/cD1Zb/mOGGZra5s6PXX31QsGtfi4ooN9jhHnA88HanPGBpxL7A+sO5hL8OAFW/J/Qf26vixo5qYGHM2AM2mA0EBvVoe1cp1NSqEQvHpCskAACAASURBVIXtvBFWF0tGdXv2pi5cOif5PXrq6cf1p1/5ig3Tjx89png0oUqhrJdf+r56Mz2aHJ2woVE86dfYRJ+qlYLC/oCBh9VSxeye4pGYgVtn3jmr7778Pa1v59QzNKDMQL9KrHNb65rcN60KwGW5oma5Kk+1qRD3DdZAqZSeevJpU2MAVBLMxj7H3gaoipKkVCiZDY/5GUuampwypjvH1VTL+bqurRvYjN+r2TxVK9ra2FQmnXF2SR0fTp4fthM8Sa3m7TAw8U2NROLGGOae7dafXIuuOoiQxdX1DXueQ6Go7a21OiCYe/7LZTfotlAlgvXw1O7YUpgNQkeS3s0vosbh/nIEB+dt2dPbY4xnY1ia3ybArMeIAuZVXHe5ADzvqCROnTpl9ya1Enusk+k7pqpjPjppu2N6MkBEnt4wEJX6/9SpR/TU00/YMHBhYd6+17VHcH6qeK1ireEAYo7ZsTobqmMX1cQP+ElTvC0vr9q56oKyJtk3YNXV4ACrRr7wBkwlx6DcmPabG/rlX/lndo9/97vf7eQeBO3fuOasJzBWu6o5p5zDlzxlTO7cNr7cWRsycC7Y5x1TtPtZnIWBnf9uMcHz/oB9S96B39QCMCpZt4y5ziCE2sFssACaAT9/zAP1gU+0A8LZo/k5O0/2HUBQd/6tv2FfoJ7pAKvs25xH1igH/naZxW54wbUHwAeINLYqDFyr9yEwkCVQsfWfGtkDE9dUbLDVGxrsT2vv9KjCwZZWFmflbVXMskf4a3s9yiSSSsQSyqOQKpX0zEeeNYY2gDe9Cn7S3HPvnDmjxx4/bQPxe/dXTG139MhBnTt3zgYg+/YfsKEwzx+D/YP7D+utN9403/p4LKJiKa9QmH7H5QG4MC4sGRwBBz/xG1evamiwV6lkVJUSKoINA5oJw9tlrP7HdG67P7t7BnbPwO4Z2D0D/+gz8Or33zArgK43KKwKmnmaPYokikSAORioFGhMec1MvGOi/oMf/MA2+dOnH3tgEE8xxIQYxsBHn3veGKIAjgCrgKoEZNGEU4TiB/jFL37RgCqKQQpB0s4pIqampuz9mRTDNolFkSjT/MHicqnWvDafjQIDCSCb68DgkE2YmfQjp7HihUl0J9SC4/D7/OqzxtZjHoOQUfAgPffuO5q7P6Ojhw/Zpg2zk7AENv4o7LtgwGRmFl6BmbwbFjumDjzJet2Yjia9o8/D883kUi5Bm3MNeAlT9v9l772DLE2vMs/nen/z3vTeZ5Y3XaZ9q1tqkNQSLQNCSMxqgNnRDANo2SV2NoLdDSLWsTPDxk7shEBMEFghIYQ0gJBDUrvq6urqMl22q7IyK7Mqvb95M6/3G7/zZbaWWJiF2Jn/MhUZpa5Kc+/3vd/7nvOcx1hCakPGFgXkdHlcKlYqKpQr6h8c0sOHc3r93AXNzy8ptZU3gCKXh3GYtAaeYhSWK42AxU3g5YVM0u2yIJkD4yP6V//z/6AbN29penrKinPYZgDmJNlvbGya3AswjWIK4I1mM5lssSLWPGyNSeEzD8hvfuur+qdHLupje/L/UJt8rSel1sed9bZxRZWNK1JhXb6xT8t78LOqTvyOKlN/8u56/IvbSf1vLw+pWmmzos4m67vNdN1VNZYM7ETYffgL0qByn8mUpjglnMMpCPk2ClwK2ZqK5bw1a4Cog0P9OnnyqMqVvIGhW+l1dXa2O6FsFTzxFtQUT9j64xr09vZpbHxc1UZV07OT5qnLvdsLTMMji2vE/VtbW7XXixQdALa3p0sTE3fM3B9pNoAU4HbvQKcqroKKlZK8Lr95H7oVkN8dVrlQ1+ZqWlOTM0rEk9b8IdFlnW9vb6qto1mbqRWtri+Z9LurvVc+V0gL80s2sMB3s3+wT/6QTw/mHigSjSoai2p9EybtuhX7NJI0R22tHUKKRnMyeW9KG2sb6mhpNaDl0bNnLaQMn1ee6+PHTpgHHs1ve1uHmpu4DrtyQ7zmYNLAEIGlAWCIPLxRVaFUViQWsybwzUtv6cJbl/XCj71oUrDVtQ1tbm1pM5XW2sq6NlbXdeqR0zowOmaNPXLPRrWmV179vlbX5/X4E2esqWddAFLTLDg+YbwOBxigUaBppPGmWN9L4OW5o4m2pk8+K6AB/VjbMHHM8gLWSb1uTQ7DCL6XoQqMTJpL9i4aQAYNZi/gCahSg9HarLcuXtVf/Pk3NTM9q9ZkuwEjAKs8Q7CXaUrxHUV6XiLoyHzXYBU6DGtkz8VSWh0djiLAWEK8J7fzMw4eHDef583UmpaXF4w93d7eamAqXpSsLRYmA6xsDsuJvEJBj1k60Lzhqbe0sGj7NvYRnR0d5hNLI/7gwbQGh4e0uOz47wI4s5cRhMRwJ5tKW7JvIh63Z5WmlIYbkBX2LdcKCwsYqTSY7Z0dBvQC2OBnxp5jrCt3QO3NPVKNFGZ8HRmW+fWlr3xTG1sVyRtRqeJWLldi4qUwEsNsWr/2K5/Tx973lBpba7p//bLq6ZRUzpNRbJYasPizxYJ8sai8kajWM3mVAbfDCQWb2hRr6ZL8Ybl8QeVgK9bKBqwC/LS0NSvRFFE44LXgI4B2S3kPhIyB/YXPf14HR8f13FNPKeb1KexuKL+xJldhR15Yw+lN5daXVUxvyMvwxyttZtJa3Vg1ptyBgUE18iW1xGDjelWoSxbzgU3J0JDGHntUpWBAL118Q1dv3dB2dtsBtjoI96koGg/LH/Q56eKBoM6ceVQP52bNJ5IG/9Y7d4y1dezYCUViiV3JOqxjxwM0FI5qexs2HtYdNXW0derQwaMaGRpVd3evMRvXVlZVLhUUCfsVCvqUz26bb3Ed9hdyTxruOjJWv5qTbeYLiHQZVvrM/Jy+e+6cdspl/dr/+usaGhmTp+HR1I0J/cWX/0zaLqi4taPBrm4FvB5lClkVVVHD79Kd+fvaKRYVaWo2v2JUL7ncttkA/NzPfUYd7bA86xAPrXlXFaUB+ySNP7NKPJ7rKhcYLrhN5gsDs1R1Bnu2/kIheQzQhbXFhgFjlQA6x9f7zp27JtlHOTM0MGT1QrIpYTUEwSqoHWwgI6/On39Tq2ubSqWzNsSEsYrFEGBI0PZ4AtrYX5w95MHDObldDJAD5s+Nv4UNfpNJ5fNFA1LZq9hfeT1YqDAI5cznk+cKVUupUrbzlueNoSJWAOMjQzp8+IDteaEQ+1mLBfGxn9ng0dhsPsf2JObUBHizX750XVOTk+YVC7CXK2RtqBOLOXY+7Al4ZaNY4f3wtfz9xN27xqSnNjh08IBJ4w1UqQHMluwcUYUQNxlwyyB4O7OlUCyolY1lTdy/a2Fez73vPXr9jTfU2dGu5kSLAS2wVqfuTmugZ0C57aymZ+6puSWos48dlstVUR2pPve81lDIH3DUM5W6rrx9TV/80pfE3Wnr7VY4EddOoaDZ1SUNHRhTIBKxWgvGuLtUk7vmckKpGg2dPnXGFBvUCdUSFgZBYw/iQwugurGR0vzsnJ2N5AOcPfOo7Ws1VZXa3tTK6ordNxjke2AZ9+r+5JQRA2AnIv/n7xwA3WVMXe4JHtcMSXp6+jQyMq7NrZQNcQz837We4FwARGIIR0BkOBKzoTmgfjaLbZRLa+sbSqcztreWawwpc46MfNcqyxQDto7xRKd2QtGDbYsDdO6Braw9BsXOeedVqcQ6dYbxxvI2JQc/F9/Rhnp6e+3rqYEcMNEBVR1WpQPucaY5gB7/XrXzbHFx3mr3U6cfsXXEAGB5efFdWy/H49X53ANWnZ/vDO8Brhmojo2NGji+582JBy2D3RIBRfaaHY9p/j/PO8AnQCBAHHX1ZiplSqLPfe7nbZjDfWEQbAMVvtasuRgqcRY6149zkT2G54JnAj/Qk48ctxrinXcmjI1rrv9mw+AwP43p6Ux/7YM9HHUIP5+vMy/cXRn/u/6mhOABlO76tPK7uQcMYiGVOKFUznDI2NdBQE7AZABTh7HqWDI4g2b7OdgSmFWJ8zsZ1hqwSu/j3b1O9vV74Vgeq6Od0NpdRr0Hprbz/QDextKX24KsHM+Givp72jU20iOPu6zFuWm5akVVyzkbiPncLmOsMpQHWM2WSjr7+OO7tnHLtu8B8KOSuTcxqSeefNyuP0Mtatie7h5dvHzJ9qYDBw6an/z6KoB8Q4fGDuntK1ds72LAlM2mFYqgKiPMzwGQbfjAmVhraH52VjNTU+rpalMsGjLv7x3CPr1eR5X19+6Q979w/wrsX4H9K7B/BfavwD/gCrzygzcaeHZRyHIAm3S9VrHDCznqXro9tQ9NCgUE4TAUaIAQTII50ABMYZ4CLCIfYnKML6kDSDn+X4CwJ0+etEkkBRtfw9995jOfMekbRSeppgRp0Yx89KMfNcDJAmhgqZSccCG+n6KLghJgDLkQhUa+VLTm5OixY1ag8mF27gRIGIjngKwE5gAMkerb3BzV3Tv37e+R4GEFQAEFyPXauVf12Nkzau9oN3AvFAlbsWxFcCxqrF081ZCAUVjAJAmHosYwoSjlZ+6FeAHm8BqdwAGXsWW5puFg0P4euRVNCcCq2xdUZ1ePLrxxUdeu37AwiqVlAgQCFgISjcXldjn+c7uQqhW8BjwRZhMOmHcjE+Bf/Ze/pN/53T8yaQwhJfwuZMVIcrjGZ86cejf0gPtBIq1TZDqVIteJDzxLb1/4or7+s1Pvrq7Qj35D1Y3Lf2O1eVvPqvD9jyj2z5zvL17+71S59ht/42t+4g/GVPSfVaHY0E46bcU8IA7SJQAkgjoIoAAEpRimCK/uFt+wVSkOAQO4uYBiMEWxkLCE6XpF3T2dGh7u18LSnIaG+lRvOEA8gBBF+/wCfz+k6elpAxVbW9vMLB9fzFRmw9hHTNIpVg1w2A2K4F7DwKCh5vfS/La1NWtubtbSlTs62mxAkM1uq72rVctby1bwwVgp5spS1a325k4tz60ps53X8sKK+nr6dOL4cWMs3rt3VyOjA1rdWFFDZXn9eAlH1d8zqNnpVV28cMmalHgiaiEr3oBHaxvLOnz0sMnKSbunoMU/Dj/kY8cesSKzWChrfT2l+fkF5XZ21IqUqlTW0aNHzbdsZzun/t4BhcMxa25PnTytvp5+a1SQ6xvLs8bzz5p1GkhjTCCB8+NnSNvr0sLSkq5cvarFlRU9+77n5fIQCFa2gQyS2431Td24dlMRGI71ul3jvp5edba369LliwoEXTp8eEytbS3W5AEg7D0z7Ef8N6+F9Yn3Gg8ADQmNEBJNJ5zOCVKCvcdzxrMOWEVjCUPFmhb7PifswZJz3W6TguIvzWulcSWgjp8Bi80XQBbr1ve+97Je+v6rJmluTRKE4tgUOIAvbEIYQDQ0jnzPfJOR++4CV24PjUVMzzz7hPp6u7S5sWaeuZOT98xLtqOLgh9AOW2M1KPHDttzsbg8Z/cWf98jRw4b2L6yuqjR0T4FA45nrDO8WrTrwoCnr6/b1rvX71GytcnWPetzbmFuNwk5qkLR8Z/GU66aLxio2hSLWtOBl/TQ4MCuBNlhzkTDrdboAvC0tLXZgAY/0Ggk4nhD5nKKRZrlU1DZ7aqWl7a0trajbK6uickVraznVHOHVXf7VSozRKmqpzWp3Nqifutf/09636kj2pi8o82Ze2oCoCrm5Ql5lN7ZVobQIrdHOYKhGg2tZwpyh5rkiSRU84XV8McUTgCwtipXKatQA8R1KRj2q6e/x1jslXxWfpejjKggO0ZiG47qd3/393Tw4AEdHBtXYXtbQ92dChNSWCvJVynJnc8qv7Gi1dkZ7awvKxjyq1BGor8g+KKHhseEWVxHa5uBaTuFkjKw/uMxjZ09q1hPr9L1il6/dkUPV5ZUdcOGSxmIRehdNOiAnfhX0ugSKDc7P2e+cygyOANu3bmrF1/8mOKJZt25O2lrDzuYQDCigYFBYxYBei8vrWp2dt6AI+ScAGAtzc1qTiY1NjJiw8RcNm2M2SaY+QwnymW7FjzjnOVN8RaTOPs9XpM9X752TX/x3e/q+Rc/rPe+/4MaGBxS0BPQnas39JXf/aI27s9rZ2VDZ4+d0NjomDLFnObXljV85ID+/PvfVktPtxJt7arWCZPcUaEIY0z6mc/8tCIhr0rFDGMzVfHwrDI4bDLfV5BSgFVYq7kdPIydQDqPz20DHcCjXB4WdMBYa1BKGXYCgrInsUdtZzPm7Y7s/dix4zbI4RkBMGD/YcDJM8beBwj5l3/5LS0tralY4plG7u61tYo/p1mRIIk1ew6/2RDxXBG8BWAN2MrXxGNR85GGJY/nJmcqdQDviz3KwByz+qjY9UeZAfseEI89FsUDwDshOC3NTZq+P2lr5YUPfkAjI0O2/tiDCS1jyMQgNBCIytXwaH1jSxcuXNbdO/fU2tqhrq5ubW1vKpdPGzveGPV1x2sT5jb1Av6gqHPwl+aZZp85dPCwjh45YrXengc/wVJBT9D80VmbXP/Z+YdKtiaVaE1Y8v3WzpadW7wPgkRhhXZ1dGl0eExNsWY1x5t159Yd3bj+tuJNXj359Al1dbZoa3NLqY1N80dsb201j3dez5997Ws6d/5NHTt1XL3D/dou5TW7vKDljXUNjA4r1pK0uhWmqr/u1sbKqmIhQkjzevqJZ3T29GPyewLaSu0oEo4rFAhpY23TgDzOhaWlZV28eFGf/OQnDUxkSh6MBBRLRLS4tKipqfsa6B+0QDdAKmTRGxvr9kwRkoP3KkFonCsM0C9fuiSf1+8wobEX6enX4MCQ7t2fMiA9X3TskwDeqZdZi9GmuJ1TZpvjDdjwfH1zy9RUBGDyb8j/CZID8E1ndrRF3UvAIUoSBo08C5ms1YMks8N4N0UJyotdpRcDzkQcBrZXuTy+5j75vHiOOrkBqERY2yZfJ8hyZ9t+717N6rBVHXapsRx3mZk+v1vBEOqxHavpYYgeODhuVjQM9KhFUEX98MNhSHI+A+DtAa38ie/9tWtX9JnP/CP7cpiOnCs8P7CyHeY4MnoH4HUCnBzLMLxyue4wg2cfztpe80u/8PO6O3HHfs6ehQg1DD+Pc88Jt8R6y/EwZQDL301MTOjxxx/XBz/4hClRvv3tNy13wq5RzWgMji/s7jWgpuDn8iyxTgBjeQa4vzDvLSA2gF2P16xHGIiZhZdZGQCsOpYjnKd8H68F2wj+jp8Fg9TcUx0vgB+Cqrt9BaQMB1h1gtMAVi34FfCZe7sbeEWtw/qEHW2KAPZX3g+vn0mB+X57DFSFZMF7tYFAraxiPmthuIcPDSvgrWt2ZkKNWtF8VgM+t3yw4cMRUz9Rh+arVZ08ddr6KXpFC5lNJKyGIGT15CMnrV5b39iw70E1duPGdVNIsX/yvlkPsIu72rv1zq3bVudT15BFEI3D3s/ZtTXAHmUAKkJJUxOTmn3wQD1d+I6HlDdgFesin50h+8DqPwAk2P/S/SuwfwX2r8D+Ffj7X4Hz56421tdXTP5CgwHrioRskxfD8MNXy9gfJH4GnPRWDCp3TdApRPYYXhyEFCjf/OY3jT2F/B/wBuCBBoYK6PKVq1aoDQ0N22F46+ZtPfPMM3Y4UpjACJyeuW/A5KlTj5gnIKxWk0QfOWxMLEuttXTHFiu6YKBQDFG4EjgwOj5mciBkOHwgRXHjV1UsGrvFJEx1WWIwr41CmYN/aXHRZHwWiLMbUsVBDbOLQozXiPzcjOXrNScFm2IT37goLBBSZOva3NiwaTM+sIQg0UzlM1l733vvc48JgDctxRfMzEq1bMyslnZSuMP69re/q8nJ+wZ8YQMQb2o29kJLa7t5hjmm8w1HDglY1agZsEdo09GjR/RjH/6wjh87qJdffVWlAhL3uBXNMEGZqlPQwTJA/kuhwb2kwQNMpQCzsIZd6dNbb72k59te0s+dWf8hsPriy6ouvPI3gdXe96p65X9R8MWX/05g9fevtOlbi+9VONyrna20XPW62SnAOpidfWghUH7YyfjtcV2YoCOJ8vmNSQWIRqo8LBJrdmpVawBKxbyxEWB0xmJIa2W+d13dSMKD9l5X15a0kdowNo0NDfzOPYG1FI6RnlxSagtwFYDJYUnuJbazJmFBsBYJFCLZHbDfSettGIOVxppwICjQWDoQugUIXEX63PDI7/YrtZbS/IN55TM5s7c4dPCgjh0/ouWVZQvBWttY0frmqjFnsJQIBeNKbxZ1786k2Th093bq0JED5iGbTMbV3tViDQxAD4A6Hsg8VzCY/N6gmox56tHy8orW15Z1YLzXgBykc6ynalk6cOCI0ltZtSY7dezoCWsIkUwSyMJ1yu2wfr27Reyu/5eLe+Mwx5DN04S+du6cgR0nTpwyhjesEtYyoAHS2Hwmb0AJzy97Ak0p625zc039A70aHh2whp/ng/tsz1rVYU0znNiTPlqQDM2CsYeD5h3LPsUzCeDBGnC+mrtIri1sMuR23BqHxeHzAcCyfirazmzb+6DhYKYA6AFLmuaW5nN6akavvPyqrl+/bXJ3uf02RHEYPLufluLreDECfBiTfJeNzR5JsNSHPvyjOn36pLF5kNrOzEyZtcR2elNz8w81ee+upqcnjVkejQaNYcv6gjEGKxlPXMLKYLPCfMUygg+8Aycm7tn+xnDBBfu7UVJza0RDIz3K5dLmYwzRhQanWm7Y/WZoQ8gMrG8UAXi+Muigye3p7tTK2rJdq2ikSUFf3BjRNFpd3d273nuAUvhxOgE5gHmqeLSTKmp6alEzM8taXcfLFYZORNmyy7xQjWFYLSnoqWmgJaJf/cV/ojNDPdp5MKmdmSlFikW58cWNu+TyuixkKFusqlCpK12sKl2oGpjaCEZVcvmE05o7GNXC5obi7W3qHhxQLNFE56qB4X656lX5aUL3WF2wmtJpheNx3Z2assRx88QuFNTd3iZ3taaIzyUfie6ZHRXTW6oSSrSxpgeTE2puiii3vaXMdtp8aacm7qmvq9eGNGYHAOARCunkE48r0taiqeVFXbx1Q8uZLSni1061oEAsrIDfrTjkzELOQrXwgIZhDMMyQzib16v0zo6WV1btGZXHa9YwMNjwc/X5AL58Gj9wSMvLq6bSAHTg/KkUK8Zcz2Uyls7OHh+LRBWPxswzEnCnvbXdziiYu9jL4N9KGnlme0elTF7ZnYxu3nlHL7/xuv7Ff/M5nXn8MXW1N2tpdkFvvXZRN86/pamrt5T0x9XZ3KZwMGJMJVyux04c159+66/ka4opBHgUcMDjerWixx8/rQPjw2qKBuUnAQxf4kLWgFVsLQDY2N+d56ao7E7OBqiEqbl9PPdYxwDeTevQ4WNyubE3cOTKnBacCRYQ5Pfp8uW3bI3C4CcAa2Ji0oa9IyNjqlUbWlldNfATYOaNN9/SdjprTHM8agkAyxeLjn8fzC+za8AvsaTJqRnzhTXvReHP2FA4ArM0qZGRUbNKYm8DTIH9xvOLtYzVLq2tdr5is2HADgNXBsC7HqzYGwBwooRhjwAY+OD7nzfrhBIWRQw/Ks5wrKuzxwZX2WxJyyub+vZ3fqDt7ZwxjxPNLQpH/MoXMzaoBHAhjM6sSAB0q0Xzh87sbNv5hXIHQAXgDAn/7OySXvjgh20/hGEe8LoU8BiV2MDnv/zGN3Tk2Ak1t7apUC6pDQ/feMSGJl/47S+YeufJJ540a4pMOqsDY4fUqLosoIiE8WgMewOv3WvAfN6Xl6GdGuafmN5J69f/zb9SIBJQ/9iAArGQ1tIbuj83bf8/2dZi7H+8ktEPzUzeV09Hj1w1j54487SOHTwhr3wq52rqaO9RfsfxvkbJxJCcvX51fU0t/BxqgZBfYTyIfVyHgg0lOzu6ldrcNsZka0uzFubmzIfWhsClop1DgGGwk6cm78vvCymXKdiwYmR4TIcPHTOPyTYbGDaU2kpZ7dXW0W5BmZlcRt3dPWZ4w3ONImp1fUMHxg8aY5c9BasfC61y40ePH7HDbHTslHz2cwGT+VnbaSeAin9n3VPvofZxVBt1G8BUq26FQwk1as5A22y4zFIKBnzQBm4mQbdaeBdEdBEoWbK14dhccf2wZ5K8Hs6+qlkHUB/19vZYPb68smSvZWBgwIZEqLWo4ziTaSMc1jWMUQYXLi0tzuv866/qs5/9rNW2sIYha/D7rOfAtgDJ/q7VAUAkr3PPCsjuQzaj5aUVsxP56U9/ypjY7B3cT6slPF4jkuADSm0O0EZtgwUHQDW2X9//3l/r/R94v5566gkja1x9+4ZqLgdOdQxNHesH6n8DJQ1wbpjSg9eSBDRPE4b5wIZN9BROEJoDwFqGAUoP3j/rNxi2PYA9P5vNW12KFRggI6SA1rZ2u7bca1/AuS8Mx3NZgjaju8FZWGE17H1yDRjA4LPPecL74r0bCO11PKkZEjAgcfyf3aZAoo5Lb2Nn5TWmLX0CZJZyKa9yIaeB3k4dHBtUwNfQ4vyM8pm0vGa+U1XI51U0wpkWsBosX6nrxMlHzHoBVrgNFBIJpVJpbaY2dOToUSPMrKytGbCKTcC1t6/Z/nrs2DG7Rwvz87bGB/uHdPXKFav1yB1g/4Wxyn5Vq5LNQI3H0NRnQ7nLb1608EuUZYQgAu5yb8LhkJpb9sOr/v4Iwf5X7l+B/SuwfwX2r8A/6Ap8+1uvNAgqgZ1KQYCsx/x5kHbsylkcHyHHE4kPxx/JkaEBNjmsvJCBUPzJtJfCDCYZoBWBSRQPjz36hL7+9f9gAMDw8JCeePxJa+QohmB/wvTkEHYaF8dUHx/Mc+deM9CQIufJx5+wSTTsQUBPAwlITgW45Xiv1dTT22cAg5VASET8MKQqNg2mSDRfRpfMcw2QgEMXiTWgHv9GQUhhwcFuxdwu05S/e9fs3gC3gEnLCPupl6t2dbhmeJUB+PIaozH8mYq7hZcjWaGw4u/4eRR1FHdI/IplmsW6Wju6jU32jW98W0uLS0ptZoz5FQxFTF4Mi4TJPYWt49vugpOJzgAAIABJREFUMmCWaTPKKOTRjz32qD75U5+0RurW7dtWiAPSAawghTVZdMBvoC7MJYpE/h70m+LE8V6C0efMdr/+tT/S5z98UQc7fxhYFfq7gNXr/7uCL3zv7wRWJ1ZC+ud/eUYuLwnrJUVDIcUjUQMo+PAF/Vrb3NDa1qbDVGO+b0AYBblL9XLF8fzEKwqPQReMBZKTHe893ozP6zTAgKuAlQwOeG9b6U1ji7EeAUEBU2DgtbW3WrLzyvqS7s9MOn52u0UcfpVIPQHGKPaxc/L5ndAtEoKrpMF7XNaYImM1iZgHQITr7DZpU7VUVdgXUnuyXbFg1BrA2zdu2ZohHK2trdUYBk8+/ZjevHhBDxceyhvwmv9rU6JVqdWsrl29YUxZ/GNbWpu0tb2uZDKmneymsRwBplvb2hw27v0ZRSJxa/Ka4s0GEDjs7hX1dCfU3s7U3m3gWqlYV0tzt9bXttTa0qV4DKAlrra2Dg0NjdgAg3XF2gaIpBvgT9KqWXPI9WF6XnzzLZ07d85CB44ePWZBIDRigBg0TpblZAwPJxWYKh/ghMbJJHCNmtraWwx8YS+AzcDvsYAC23McjzCDSg0AJK0WeS5M04I18Y50Pa9A2Gs+eTQ+sLvdQp6J1NDxk+Q10wDyiXSf59WajmDYnrFCkcAGKUYwSiCkS29e0iuvvKaZmVm5XbDj/CYthe3BdeQHOkMIPM9gnLBx8HziaVaz60Ag2ac+/ZMGvMBqwxu1Ui4Yi9Bv1gBZY1Ug5Z+ff2iAyuTUlHYy2zYc4hrg90y44PETR9TcElZ6e1M7mawB5PPziwbekMwdDNMguxWJexQK07zVlE6vG1gDyLy5sa311bQ11r0wtRpl8ypGYszejecn4V5cZ9ufm7sVjxLQVjbGi7MP+k2i6Ji7ES4UVMgfkd8d0uZqRven5jU3t6F795ZULoclT1yFKsFGfrl8buXy22oKuTXc2aRf/tlP6VR/p/Jz08o8mFGSe8tAzp0xcLTacKlQkUn9a+6g/ZyKK6B81aVUrqjtYkXRZIseLC0q3tqiVoCICN6bXo0dGDcP7ACAOo0sgEHArxTnSDSijXRaseakqRBYizSThWxWc/en1NXSrA72DprQXE6FnW1Vc1kV05vKplO2f22lt/TVr/6ZDo4f0MjQiEmHYdnEEgk99sST8jfFdOX2Dd2cvqftekm1cEDbtaIibUl5GU6k1xWsl9XenDQfbwaL7OEwHqPxmLGn8SlOtLTq4qXLCoViKhqLMqCOjm5bhxupLWNs0ihz3vGJKqIVq4/lVZXwE2UoaNJOgvNy9gwWc7D9Y+rrH9DwyKja2jot9A0woZDOajuV1t3JCV27fVO/9C9/WcdOHDN2/v07d/X6X7+sWxcua3FiRmPdQ2qOtigWTyiVyWtufUNDRw7rK9/6pjyRkPwAeT5C+bxqTjTpox95Qc0J9nyPfO66vO6GEwBZYp277LmlsSc8j0acgeX83LwqtaLCMZ/iyZB2sjt65aXX9cQTz2ho5JBi0YRTD7CnIKePRYwddePGNdtjz5w+Y6DFdjqjNy9c0rFjJ5VsbtHi4opSm2nFEwmz30EVQjAdbEEn9dvreNCCBNmj7jKQ5PbtSSdskUEvPrwNLDNqisUjOnTosBYW5p19oCF1dLRrdHTUniVYfTxzhC5RB2ysb2gL5YYNc2FUOQMthrcry0vGiK2Wcjp0YFTuekUbaysWJEPYFIGDQ4MjZmOA9XsqldVLL5/TvckHqtc9ijUl1N3b6jBtRe1TUGdnqxKJqFmQVKu8z5JQLfX39Tn2HkWGq7DcXFpdSenIkWPq7xs2UMPTKKtRzatewaM3pD/64pc0Nn5YLW0dBtbg/Q3gjST8pZd+YN7hWAow8A4HY4oxoPGHTfYbj4VVreZNQcMzxwFBLQXgazlhAFmNqv7wS3+ofCWvYCyohl/ayqZ0c+KWDp44YlYf+FEDxBZzWc0/eKhnnnhWW2vbCnkiOjJ2XCcOPaKwL6aQP6pGjfCvHWMD4stbrtf0yrlXtZHetBA51BLDo4MaHOoxEBBGZUdbl4qFinweLKmiWl5aNHkx+yUhmwxjOL8YEnpd2O5s2O8BWI2Eourq6FEun3MCy2o1s3Rhn+7t6zGfZsuBByir1Wz9wrhmOBmJxu08hSQwMjqqSCxsg64cfvJujxKJpDFBqaHNH7VYepftCAhnA3v7+6Lt6XY2obCoYvsBKBVSPl/eDa7CYqsmXyBgQY5YVhCKaYCl+XRy9ntsiM+Zx7ns5Dhxo3jeYKF7rTbHHoDaHxALogIkC2w4GGgCyvJZxbvdVAv0E9Tyjt3G6uqyLrzxmj796U9ZTYv/LK95LxCMRHnOIIBVp96nxnMsChwpv+z3ETqabGrWRz70Y7p29ZqRL/g51BhOcBVnb9mAaKx0eD/0HtwL/vvSpbf03Hufs6BIGLdT0zOqOm4I/w9/2V1g1ZKhnHoZggbXCaBwewvWcUzPP/+05udXdO/elIGegIvm9272Dah9GgZoYjkCCM59DIRDdq7ncgUbSkOmYMjM1/E1DDFN/g6q7VCInaDffN4AdJQGG5sbOnL4iIG03FvWHrUTPRq9C2cdnzYc5vqhAPOHHCIDe51RgvmzKrerZsGCh8eHNdjfbQOwpfkZZTMp8QQSQBgKAKyGzOO0gMKw7tLJR06bt/HKyqrdr2Si2YD2FIqq48fs/TPY4r10dXRavUMtd+DAuJEbANapLXp7+nXlymVjXCcTTaZOQ+3hWDNULXiYvgUWOXX9+Zdftv0K1QXXhWd0Z3vb2OHUUPuM1X8QTLD/xftXYP8K7F+B/Svw970Cv/n532tQEMHsAzwC4KOxsQl4zpFZIMExyWAFwOCHxviEDQBKUuQwNUUyAysSsJUDm0KGySmSrkuX39JPffLTBu7AbIP5CavjzOmzBt5x+F27dk1b6ZT6+/vU3d1l7EkYqxcuXDC2yKNnz6i7s0Pf+MZf6dn3vGeXzUcIDKARzNbb6h8ctCRY2HJ7NgDhSNiYZ/w3hQ3AB6An8kC8CQE2r1+/bhNhwFTeAx+Omb0zSd8DWGmMzNdp198IRkA0HFYlXzQTdSeQomjf6/j+OODzXiLrHljNv++xYPl3PPYAX1xemsY2zc7N6zvf/p4yGVJV09rZhkXiVqK51dhpDQKd7H44hRKNkccPeyxoYMh7n3tWP/GJH9fN27csdIz7ydcZE2TXN4vXwn2CqQb7xQz6Lf00+K63Fl/D7/i9P/y/9Oo/v6qgg6nbB8Cqt+u9f2OpVZdfUfX/A1gtVqWnf/OEctmwmmBdwZCFXYSPHb6ETXHRBrr8PpVqVW1nkRPn7LU6/gd1SyYm8wRQCwYKII9TOBPs4rFPQhhg8AKCAnhSPMPGK5TxXoXp1zDPpo72drV3tBmzZ2V9Qan0ujUFgHZwFHg+Ek1x7WS3zc8JSSV2C3hLUiDTtMJaAoxlqRAmAOadKwG208C4jWHrc3nV0dyh0YFRFTI53Xj7uhbm5s2cn+cORtfZx85Ymi3v2R/yC0ZzS0uHrl26rVu3bmtgsE8DA92q1UvKZLfU09uhxaWH5rlJAAn3C4YLzcX42CEDAQElABQprEMhr/p6ktZQb26SMl9T0A+DLWbrbHz0iJqbO63xqVbxAow79hlej4FygNCEOQBI4oOLtyhgCY3YG+cv2HN09OhxY1byvTwLNKiWsG3PkZMG74Re7Aak7XqQAXACjMI+Nf9Rgh52mcx7zxzMEO4bzR7AH8A4/8bv4ZOmnJ/jAKtQYkiKDdhnveIyXzWYSqwF7hnDBawnAHLr7EPmgwdzv2rvPxiKGnvuu9/5a51//Q1tbKQVCOC/GjLmKgMOgEbeX3VXlse6Y0AFqM8nYCVN2/DIoAV6EFAF8I/snmevt6vTPHphQMNiRZONxBg2G0wnrCtmHjywdHjuK3LSAwdGVakRMOWwTtLbOQstA1B75tmnlGiJKBhCCi/5AoS85Zz1M9CtWCSu1MaO1lZTBoQ6+5DU0kqAGqykoj1L7BvmdViva3wErzm8tjPWOK8sb6qtvd2eEYAY7mc4HFFLok1+d0SLc+uafbiqzc28bt6YUb1O2nZU5YZXDfziVFe+kFZzzK/xvlb98s98Ssd725WenlR6ekpwSgBWt3xF1f0MSdwqVQijCsrrjyJyVLXhUyZf1na2YLYTPQODWlhekgd7ilrVpLJ4S3Z1O+dBMByVn5CfaMQA1ZpLam5vU4P9IuCTmyAxAgErZc3PPtQ3/vw/aGRgQE+eOav25mYV2ceLRSWjYW0tLyqT2rCGDZnpl7/8Fb3w4Q9pdHjUhm2A/NjR4N1Y87j0g3Ov6OHqkqoBj2ohr7ZrJSW62+VqVFTaWpe7lFPI76gIkGMDnnAeIBnHf45BDSje2vqmSXgBVQG2AF94zq7fuGmSSlhQ7J+cydiAAN7lkdEDuAJgeBgw1G3dcq5vrG7a/uCwyiMmG+7vG7AgoZgvrGqpotmFed2fm9GLn/iY2jparT5YfPBAb5+/qHfeuqrSRkaHh8bVkey0Ac7mTk6rO1mV/T69efOmvNGQvCGf6q66QmGfxkaG9eKHP6Cg362Q3y0PgYX8W8CnQnbHGuNKiaAxGKNubW1tm//g7Zu3lEpvqKM7qbaupDXkf/WN7+j4sdN64oln1dXV5/hb1gGoXLZP37x5XatryxoZHjbmGMxU0sP/7M/+3JieDGHX17e0ld6xAQHAK4GCFYK8zDLEZ7UC2AksKWPo+TjjS5pfXHIC9Cp4nmKhlJdcFSWbm/Too49qcnLSQBSABPYoWHtYjiDt7ursVHs7YInLFDOrq2tWaxULRTW3tKqrp9sGS1NT9+T3utQUC2l8dFgRvMcLGbnrVcWiEQPBR0fHzU8VD9tCoarpmXndvjOp1ZVNZfIFdfV02NCPQR3M1+aWuFkM4AlOCjjgJQzSttYWTd2ftP0sFIhoezurpcV1NSdb9NRTz1rIJvNEnwHgFfud516/oFA4pkisSYFQUMnmhDK5HU1MvKPJybvG7Ozq7NCDB7Nmh8PrDQViBqziJ91oUCfZieCkxgMRe1xmh8AnQPa5C6/p4cKMKqrIFXApnU/r/ux9jR85oDqTkt2BciGX1eriig6NHpa76lE+XVRf56CeOvuMBrqGlVrftr1vK71tZ4A/FLRAvM//+99StpQ1mXJzW1KjY0M6fuKoDXobdbfZAMDwB2MC7McHnsA1gNLMzpaKhby8Hqwlgjp04Iim7z9QJBQzv+P01o4BmU6gEKBq1mqEzq4O9fT2KE3d5uO8YSjMIMunUDiiQDCkaKzJ7B4A9XltrDvYtcagluMPTt3tWDcRBuizeobaMoN3K7792GNgibG9bSFvFvxG6Ge5oUKOM84hGuAxXipRh1ArBbW5uWXAvg1Drd51Uu93o5sMmNoDWwG28ZUHyELxBtjJuep4HFfs7OPsMCWU+ZJ6LQSRkeSeTRjnNKDf6tqKLlw4rw984EeNPcu5zPUyH1mfz2p+1BvcP/OHBYE3Kw2HjUmNCxDKexnqH9KJoyf0xusXjE3M9TM7j6oT2MUHAxj6AD74udTJrDuYpk89/aRZPqyurdveKpjB/DqbrjiYMgMgZ1zsCPS5v44s3WWsf1R7Z84c1+3bd3X37j0Dc+kvnPA917v2BBbC5Q843rlYhUTCZt3EedTb229KGsuKwBvW7qFjX2AAcQE7E0dNtOeLu2fFAUvfCfqs2L23uj0U2iXCcN9Ylw57G8uiUq2heDKpGv6u7KMi0LZkihZUTofGh9XX2a5KMafFuRllsykcd0wnALCK7J46HmC16vLq5KlTFpy6urZm+x7ZBiiztrZ2dPrUSbvm1C3cW/YXQgbpQ/CRJ3QytQtUd3X26vKli0Y0YJiA3RaALyxpanJqUFMXUveXinrz1VetdsGv2QFWi3Y/ULFE94HVvy88sP91+1dg/wrsX4H9K/APvQK/8l//941YPGrBKfjXwORj8schziGNLA/QwJHROMm8sDhgtEQjUTuYOdABxAjHoABEnmJTUmOeZa1I+eMv/ZE++pGPmyk5KafOAVoyYJVpNh9YCMwvzOvo0cPmxeoUP3W99tpr9ppOnThhoQC/+fnP6yd+4hNWnFuIlY9QiC1946++oYHBQR08eNBkJRSqyEwozp586mlrNvM5GDFuY7NwEMPMRXZ59epV+zqYsxSs5peUZwrvAKuOHMrxmaRw4u8BOfgTbz2AvlK+4CR17jLX9gK+HO9HB5A1yVUdpkjVQCH+pMiiEaSRC0YiCoTjeuPCRb154S0bGi8tpVQpIY2rqKd/QBvrKSvAmVzzwc+B5UbjREHb3dOlD33og3rPe57Rt77zHbtHFF6WnNmgUHKm1HuhZUEa2nzeGKsAsxQk5mFJpjcJt263fvsLv66r/+3dv7G8fLExec/8qrxjP+dcm6nfNxsABRMKfvxt+7u/zWOVvz/9fxxSLh+3a0cwSTGfV4C0VAsjcCvR2mxBFcL3t1oxpgTXipALJFAwxarFsnlAUWzCngDg5IMiFR8+ik/AftYQ/4aHFOAn9x/WKn+yxmBoENhGU1yoEOriN19dPKsIDmIdECKEbI8AIq4J64fvIbUZ6TXF8p4vKDJcAilqyJM9PoUDEUJzGeorGU2aEX9HS4fWl9d15dIVk+3DMiAwLhqPWpJ7tIlGmOR5pOoN3brmBG0dO3bYGuOdTEqBgFv9uyDrwuKseb3S6MN44lklNKOYrxgDC5AQFkVrW0IdbVFh/0Hhjsy9s70PvqG2Uhn19AwrEW8zthLgcCgYsetOc8RzjtUAzF5AVRgDyCaDQZ+2d3Z0f2ra1s3Zs4/ZfWCYYQxjY6o6rEYjd1DIW7PpSPUdjzW3MXL4yMOWIyHc5dxLAI0ffsCidljaAKuAE7bOikXbowA1GwCXAZfK9bIxhwBVsURQDdDQWSM8J9a4u1gbu4m9xkwPWCp4peY00gaglir62p99XW9fxf+LBiMqXyBqgCKySkuHdnlsvzE7lSIhaiQCE7IBUEcjVNKzzz1jwDTAKuuGFHGevWgo6DCrm2Lq6Gg1gJXvYQ3yM7EFQAo+v7igyckp3bh5w9ivW+kVY0uzj+5k8EksWbf3vh95TrFESIGQS7G4V6GIS5VqVm++eUkHDww59iRbOW2spw1YhekdibjV3BIxf2H2BgI/AITYC7gmAKvswQCrNK1bW9ldpisejXljWgFYDQ2OqlyQJt6Z0dJiSpntsu5PrahU8cvliagOwG1WKjT1OUWCLp05NKzP/dxPa6y1Sct3bit1f0rt/oAaxYK2kkF5YmGzlMD+hEzAeh3tvEeuBvsWacXS0MCwvZ7p+1O2vnbSW1paWjCbBa5RoVqTO5aUO9okbzhkQwy87obGRtUCuOrGY04GDrFf3r1zW1/64y+qt7tbH/nwj+mRkyfMT9FVqysWCqqSy6iUzSifzerh3JzZtvzUT39Kfb19JsXdXN9UPN6kp5962oJrvvnX39Fmdlu+eFiNoFd5VRVvBz6uylsrqpRJKZdJ29qELXx/ZtquPc2l+Rnj1x3l2Usqk83bM8UAADC0p6dXFy9e0q3btxRpiqmpOeFIRgmp4TXXkVnz/EcsiARgFd9LmHA88wAcPBcA9wSJ8EwxCEqE4opH4ha0UnHXderx03adsFzZXF7R3Ws3dePCJUXl14nxoxroHtDq6qa2snm5IzG9cvmStpHxNkXsbALEgyn52KNn9NijpxADKxoOyIdKxsCqhrI7aRsOsQcA7gLIII2GwffKS6+oKRnX0RPjau9s0dLysl555Q1FQk0mt25t7XLSy10yz3YsXQBWGQKR7N6SbLF9JxAM69JbV42pWyxXtLC4ZpLbbAZfdGcQ5XhI8rMIy3OGQjyLFgjjdRtDGNZVoZCzs8UsYRtF1epFs4k5deqUlpeW1N3drZmZGRtSc58ePnygsbEDdjbx3jgzGHBtpVIaHOxXanNTnV1dxpSHtZzdAZgrKtkU1ZFD4+rv7VIkhIy3aGsPFjIBSVHYuu6AhacVS3XdvHVXMw8WtLC4bOcKgY7YiuTznDNeA1ZhXLrcNQNWASNgUhLs2NbSZmDi+lpKcw8XVak6QVAELQKexcNRA1/5mmympEyuKH8oJAbYsMdgws7OT+v+1F07N2Eoz83OaXM9bbVKd0efDTPZA/laA8cYRuItqYYNndhrAMaxAbl77x1du3lV2XJGDa+UyqS0XdxWe0+HDR+d8E5sBFwqZPPKbxfU19kvld0KeyM6NHpEZ44/Zr8/HAgbMEkgKc/7xStv6d/8n7+hnsEe9fb3yhfyKd4U1djYiDrasFwCuPHYOZrN5I0Z2NbaLDeBgwZU5s0OgAET7PBjRx6xNHmYudhMcGZzJrKnptNbBnBSY2FpQTAqQCJDIIAvagZqsqZEUslkq8nfnbOX/TlqbHZqizK2KDkGAKhznCAjBicO2IoPadnOVs6iPYk8vxeQn7OCs5J1k88U3/WnZHC9k2UvaAhWKAB/Y9fnk/2esxUpP7/P8hYspIk930lm5wxFsQAjlN/PGc3v5lneC1Sy58jqALedFQ4T3AlJctQsbmPpT07d04kTx21dvOvrjp+72+N46ecLVg8ClPJJn8HzBJOcPRemJp6kj5w4pUQ0oVdfec3eM0NbU2yZd7vjg+5YfqF+AWAu7SpoSgYEUj/z+gkQ5Lr7gkHbK9/92AVZzV5n12vVfp4p/WrK7WT03HPP2VDj1q1bWl9z5PDmC7urBrMQTgYKu16o/Lt5tPv9eufOXVM/PPnUMxb+Sb/BXd5TvRmDHob3LluVdbAHnnIGTk1NaWRkxJ45/m2Pocp74nMPVN17TTCIs+Wq2js6VcznDLgMEC5Zr6lazqspFtbY8IC62ltULeTMCiCb2bJByx6wumcnVCyV1fD6dfzkI/YMbGymbFDGnosXfC5X1LHjR22f57lAhcPw897EhN2bwcEBA/m5ZjBXYY2/+eYFdbZ3GPs/k9lWtVyS24ciCWsF7oADbu9srOva1SvGmsbzlb2E38NziSohyvX4G53M/n/sX4H9K7B/BfavwP4V+E90Bf7Jz/5ig8bzscfPmgQGkAmgFfCIYo3ih2AUiiomzngBwZQktZSChAObom9PKk0TiFcREnd+Fow+WKfXb7ytkeFxC7SiYIThxs8lfdwmi6GQhQisra9paGjA2B14W1JmfOUrX1GlXNKTjz+utuYWvfXmmxoeGlUyQRKu3xoUpFZf+epXrQl93488bxNP5HWXr1zRjRu39I9/9mcMwDXFvNtt7zEej7xrWH/lyhUDZ3ktjgScAxlGohN6ZQVPw5mMAzAxOV9aWrLCr72l1YILYKw60mTH84oiloaK77GQq11Gm/kxNRwZOuA1vSAsGwrPWDypmsujr339L8yAn+TW9fWMseMAcrp6+0y2CJhoLLs6gR4JY/paYnClqGeeeVovvvhha5C/9Z3vOgnnBiLTjTuyoT3w11i1HkB0Rz5EEYgVAtfCubcA6+6/lbG6twRDL54zj6XCX73v3VUZeub35D30c38rsEqv8tTnj8vdaFNHc6sBpR651JJ0/KAAIvB7WttKqVyvKtHSrGRLi+MjW61akZRJp5UhLbeE5DNuoIuBapS+BkQAVNeMncwa2gvCosii0YTdydqhmKa5BXOuqah4EtaHX52dHVaIw8hmPXd1dZjMjTXJPTaGKZ8+WBXYXiTt9zisWcf3toHvZK1h8sBaqSZXza3meIt6Ono1MjCigDekt69c07nXXtfS0oqtqbX1VXX1dqu7t8eYLLCy5ubnDHzjng0O9SkU8qtag9kUNxB4eHhAU/fv6eHDaRto9Pb0WbOCZA8QXnI8MnnuYAg16nkDMvCPI6imo71PjTrM7bxWlraUyRQUDTdpaGjMJK3IaAF+Yc+kNjcsmZgGGsCaZHFYAzReyEd5bo8fP2nPPBLFgB9Ljh8OJgAs9oBVwF8nldbhwbR3tluzyDNBk23DgF3JP/eSD/NHxphsV9ZI8j0sZb4PMDafI2zKa+m2pWpJVViO8hm46m7QQFGE++zeOhLeAjm6zrDDcF5Cp7wGrmIh4PEGtPBw3oDV6emHJlnEixLA1VjA1boxFAGhaSZgwcK4AFh1FPJO0jIA+U984uPGXgXggG2GdxkAar1Mg+tTZ0erOjvbbT1upTYcewg8ZMNhJZubbb3OLyzolddeVTq9qWAQ39xFTc/MWONCc4a/LyFYXn9Dbe1Nau9MKBCsKxBya+reXRugRSMxZXfyymaKdm0IggiGagqGGo7FRUO2pgEEYP/7fWEl4gAhBEcEzJeVe9rS0m7PHwFlgMsAAAfGj2ptJa2rl25pZTmt1EZOS4tplUpeeQMxeXwh1WF1NypyuStyVfP6kafP6rM//ZNq83k0e+u6Cssr6ksklF5bV6q3TdEOgJ6o6tW6+W2aT2KpJk/do0qxrGggqLOPnDZLkRtXr8hjRuCs75zqlbJWlhc0t7ahbVdQeU9AxTrARFYbqXUdPnpE3T3dBmz7Aj4lm5M2XJy8P6k3Xj9vDODn3/e83vPsewxIQLIMuz6MX7aH4U1JSyvLOnf+gp585mnzniWYg6C2ZFNSj5w4obt37+rl115WsVpRuCkqd9gnBTzyhFhLLkWCHhWz28plth0GdbWsK2+/rZ6eLnV0dtizRRjI4aNHDTynud9MbRmojxcyyo8Lb7yph/OziiZiijXF7D6FgyED7PAnxVMVFzqaZwIAjx0+YuoTWInITLHtWFle1f0H00pvbWvinQkVM0UlYgl19faqa6BHB44eki+INURZ2fS2pm7e0aXXzivpi+j4gWPqae/W9PSssqWqkl09+v0//YqCLc0KJWKSB/ZbRX19nfqxD33I1rrHVVMMH2GsHmDMFfP27KAi4T2zpmDVYouzvLJmz+CHX/yQ3vv8M0oOllCiAAAgAElEQVQ0x7S8sqJ3bk1qYW5JauBR6vj8sm80tyQ1MXHbBo6HDx/SwfExpx6pofCIGLATTzbrxs13dOv2BHCpJYojwccGgLXM2obZa0F0fLybgF7X/ZmHu6zinD3nkUhQwRBDQfyJG+bjR2PPesEjHikyShwGRSTVwyiEicx5tLa2pjnz7Rw2mwD2foAu6qPR4QH5PDIwdXiw3z7j0ZBK+ayx8AA6sQjCBgHrF58/YpYAly5fN4uD1bVNZQtFs8Lp6GpllqBqvahEE0AdVkewKLctLOv2Ozetjuvu7FHQH7HnfG5+UemtjCLhmAKBsJqiSVsTklfNza1KJlpsaEfIF8N13ntPb6c92/enJ2xv2Umn9HD6gYUqArKcPfWo1YGcn1gVGRaOEIUXDhfd7Js4Zz22HS+tLOjy25c0tzKvXDmnfDknV8CtZEfS1jvMfmqhaDiqZDyhyTtT6u3sN2sKb92n5lirHj/9hPk/o/YBsCaIaDuT1re//x198ctf1FPPPqXewT5VG2VjXbJWunt6tLGWNuuUUqFiQyWky8mmJtXqZbU2NzmD1WrFmIgMM+LhhGDXcU4YC9OUGVwej90vY28GA+of6FNff68N9QET2UcYHmD7gec1Z2dqEyZ12iwF+voHNTY2bte43vBqfX3TgDaUG6wBzlFqarsOpoRw9mrqSqypABZRv1AXMVg3wLJWs/dJXcDPAnwF1YonUC74jTVLyZgv5M2jFOZhBZCtUjEvUIYU9AjUpdS6e7FKZktltlheG2pQ1/K+qas5N8wHmjWzawtATcBgjnOUHgOQFp9TXqMBybtsXs5Fs0UxWxyPeY1S67EfUWNzhhMwu7K8Yr3BM888q1K+oosXLlrtbfVjnZDZvIW2QaxwhiJ4kFZt76Em4f1S27/wwges3oBtTU0XDEfMY9WpnZ0axFHf/DDQk3/jmeZ+bm2m9IlPfMIUIHfeuW33mXGN1Uq7RId3iRhmH+X0UyieYAvfuv2ODh46rBdf/Kim7s9YEF6pUrF6YE+lw/sO7QKlptjZJW9w7VhbvDf6HvaiPRXinvzfbJr2ehKzVair7nbsyxjwsCejoAFczWfT6uls19jIgDoIqstntbQwa0GIfvPtcEBYPKEhJPA6PcGwDh0+YsM6C1OEie0PGlBNzTc+fsB8qFl7Q4NDVt+8/vo5G94fOnLYVHQMohhW0ie+/NJL6monkK9LmWzaBhrsH3jJmi0ArPByyRjkt27cUHtrm6mruM94he/sZJRoblYo4lif7X/sX4H9K7B/BfavwP4V+E9+BX7jX/+7xsS9uwaeUBD09HabTA3PSg55psOLSN7KyHvCu2xV0jQDu9Pvgh10MD3v359yzNrHRgzUA7xAogEQZD6MBQAGxyuTg5WpOXIi2H4UAYCQSLaRYVOMWJNZKeuLX/yiFTLvf/55HRgaM0ZskHTXjY1d0CGpxaUlfeHf/7YOHTyiJ59+yopI5DtvvPmmXnnlVX3gAx/Qs88+p67OLiuSiiW8rZxwIH4vEmakr4AHvHam+5Yejfx8F9BhwrvnwcrXMHkFcMIKgMYAuQkfgJGODKpqP9spthxfwj3zeq4tv4tiFhblXkBYLJbQ1k5ev/8Hf2TXCEbI9jbpnDC1GgoDIpacYhA/JYA8QGIDaFw1M2j/xz/zX+j97/9RCyu6fuO2vRcn6dORzSAN43W8y6Kl6LfmJGeAD9eE17UHrPK9f/LlL+h3fvy6Rlt/6LH6HwNWfX0/aj6rfxtj9f5GSJ/8/WHFooM688gjimE1QYEYDJnMhyZkYXVZ6VxW6VzG8VtdXzfgLBoKWwALcRfIcGFjmoSpBAvXkXgbw8uS611ym/zLEbHZxB6mA362xbyFVVDk8vWEeSRagjrz6EHNPLhrIK0DsgMc1q1A49oiX6SwpSFFPsfXIdu2JppwE34n1xqwD28qt1fuhlelXMn+7Gjtlld+tSXalIg16+qV6wau8oDw/h/MPlAkFlUbgEqxoPnFeXn9Lh05OKb5+VmVy3m1tTVraLhfbR1JC9AgnGtpaV6ZrBNAgo8V3mmsvXwOy4moYtEmY7lls2nlM5vWtMK8TCba1RQnSMWnzE5Rb7x+RaUSMuGYWpL4tY7oxIkTNqhgTZPoDYOSa7GT2VK5ktXW1oYBB4BwSM+6u3vNVoPGco+ZAdvEIXI7DBs4Hnu+hTxXNIYtLUi8sruhSDBKHKsAW6vGRnYaGu7zXnPDAAfgkmaM+wsQzr7h8cuYQDR/aL6RHrrqDlvGkdAR1sG6IWgMb2K3KjQ0VZiLHnn9Ifn9DBX8euPVN/Td737PGsuQBVYhoQWA5LXBaKMZhPFSsb0L+SMsZkB9XjeNFyzkT3zi43bdCNYioAU6OjJKd71mrAxYaZEoFgMV5XMZC1RD9sfeARBAEwkzGCkd+/WpUyfMawywFVnyg5mHunbjuubmH8jjq2t4pFcDg13y+Ai0SGt2dlr9/Xg7JhQNxxUOxZTa2NL2zoaSzST24pfqgMyAz6R6Hz92UkF/kwJ+2Nm8d7fjl9ZwJLLMnFjjgLWAzHj0pjaLunF9QqsrW3ows6x0CiYxXq8JA6V5nrAwcHuqqlVy+qmPvqCPPP+c6jtpLd6bUNQl9TW36d6td5Q+OKrWoQG1tbSaJQPeysXtvCr5klyVmsqwZSsV9ba1q50U6om7ctfKqhYLapSLxrIxwbM3oLlsTRslKVeuWIjbvXsTOnL4kAXd1SolkyTDGOcchB2M7HZpZVVtHZ06+cgjakNZ4XIrFo0pEYkohsLD69V2LqupBw/UPzSog0cPmyfow5mH8rq9On74iC6cf10T9+7Y/QvGwgpGQookosqW8gbMJJNRbaU37LniTJiYuGt7MWsJcJ0mfXVtVUPDI+bXvLK6ppbmVgupSzQl7LmemZ4xsGNwbEjd/d0OI4lk5yzezNfV3dFlgGFqI2WM9s72TrMR4AyFIQegCJgIWLm2tm7gar3YUD5b0PrmujYzaYXiYQOfuro61dnapnqhpJnb91TY2FEi0qTM1o5SqYw82C0kErp2945CzS0GIm/vbCqfTxtQ+I9++lMIEUxa6rM0a9iKFeWzWFs4IY6ALKw39g32eFLS8bH93H/1S3r2vU+rXC2atcXFC1c1c/+hSeAZFO2xlmBb37z5tqKRgH78xz+uFz74fmN/MZS0sJmGS93YAGxu6/6Dec3OLev2rdu2JgFuCK4KBZsNkMLX0MA4C5Jr2B54Z2LSAgvrDKrwKw961NwSU6I5Ys89ddDhw4ctjBNGKuc7exdstgPj47ZXMBBlKI31A+oBGwZvbZkXK6nuC4tLaopFdOvmNfV0tWp8ZFhdHa3q7mhTZ3ubAb94CgJGxeNJRcJNcnsYurk0t8B93NTEvSml0jsGSAE6dXS2qljMKtEUUnNz3Jiqi8vzymS2LEBwfHxciXizKiUnNIxzZH09ZSBrUyyprq4BhQNNFo4VjTaZlyXXh7MBH3uuD+D5+IFBhcOw4kpKc1ak07bmbt68pZPHT1qAmlmO1Cum1jFg1Rh4DoPVUdg4QzTqmtcvvKbX3jxnXqsHjhxQ1V1VuVZRCUuc3I6Be9FIQoP9A2Y5AKA63DtsQ8xYKK5EJGnsfH4HwCl7/uLKor79vW/q4pWLOnn6hIKxkAFu3D9qRIDg6fuzam3pNOUG6hjOJ5jIq6tLeuzR0xoa6jP7JK7DwwcPtbmW1lNPvccAfNYQUnLqMz5Z0xANUChhLcQeDgi5nSbMJ2WAH3U1QCdEBhjnqD4cANKtcKRJHZ09SjS1WN0JIOVI171Wy7Fu96yoTDbu9ZjvK+owfg7saYbmZodUzKlRhyTgUzQaM1CXn2FMYR/M5rwB8qgA9kJbef/UZqzlre20vV6AVV5btSJjBDr1sjNg5kzmrOaZpr5kOArQDADNwJX3yTAWKxsAawP2CMSq1c3Ohd9jg2osOQAMgwHrFYzoYLamuwFkeNO6nUBNwMmV5WV1tHcYsLq4sGphdXu2XAbW7jKM+R7O/z3mKkxW60sqJWN7sm9Qq6ASMXl+CAsah5RgoZS74VWs0b2BL0MBfhfDEvqhX/mVXzFVys2bN7W0tGhgM3s8LHx+/16tupsq6YR11urK5nN68HBWh48c1Xvf+z7dfsfJrSgDiNtQ2QnCojao7Ur8bR8i92GXELJHnhgbG7V9hnvKsJSaF1B1j/Sx93UMh727IVqs83oVewfCoFxaX13W+MiQDo0N2VAGoHV1eUGlfEZ+K2Uq8rldprahv0ABEIjh3e0QXHg+UUzwXC0uLBnjHXUhwyzWMessHovp/BvnTRF15OgRU1tMz0xrdGTUglTfOP+62ls71NmB1dWGsrBWq0UbVHCeAAKHAn4L4rt6+bI62tpsvfN6eD/0sigZvZbVsP+xfwX2r8D+Fdi/AvtX4D/DFfi3//bzjd/6zX9nRdDBg4f0wQ++YMAqbBZHLk5yPN6bIfN1s8JyeVmtLW3m/0lKOdL7kZFhvfTy9w3E/IVf+BdWoG2m1g3EoplHXpXZye96/eBdGjBJKoUWtgJ7XqEUg4Be/B5kqTQm3//+99Xf36/Hzz6q9cUVTU7c08c//nFtksAZIvU8Yayt3/+DP9SnP/1p9fT1mmccjQd//4Mf/ED37k7qYx/7mL1WQLa19WWbetp/Nxrmk0cxBEAMkETxBjhEkfQuuINsv4zUOmngK+AjLAQmol63xybUFAkAk4CZFEmOhYLzfU7xBeCHj60znabYQVbNv5vPXSBijd5X/vTrJtVcWUkZII0vFUyjctUJDoCxSoEIiIPfJ1hVpV4yIOfnf/6fmZTq0qXL2t6BfUGDymQfYLVhE2U+9mRWyaa4Ne9OKJhT+FG473nf8rWvvPxt/dTwS/rEya3/1yr82xir/zFg9WvXk/r17w1qfOSkBnr75G64jGExNDio9vY2rW1u6tyFN+Tye9Ta2aFwNGoT/IXFRT2cntHmxoZ5vAFOEcSCxxthQ8Z8cTnvy2ThSOKsyMfCAkma459olgiO7f2uRIyU83Z19zaroyukyambBpoCbHAvKfRaWlusAXaCvZAxO7JQ81itEgwG6OT48OHxCXOq5m4YWBgNxVXOU3gGNTwwJlUJ0fGqWqrrwvk3tby8ptOnzxi48Qd/9IcKhglUqphdAezaM2dPylUv6c7dm8rnd8wD7vDhAyYHTyQBwVOqN5zGf2/dwkTDazUeS5hnIOFGBCHwPK4szZmPHR6Dvb0Uym2qlNwWVPLKyxcUCSXU0dFjwAaSurGxMT3yyCO2prl+XBt8Z/GkTW9vKJfbsWeBBg1vVfoeJyAOqR2NsiPjg+kOI8TWnUOcfleOxjPY2tpuhT//TrNjgLiB5TDRYKTAWt0DVuvWRNComEWENVkO6wRGaKVWsvXg2fVzgybpEc06FgZYNMCcKVmDiRzV/Iax8yDcyuWVPwjbNmIBVl/98lf19tUb5hVrjH186SowVR0PSMfegFdGWrIjfdzzXuRa8XoOjI/piSefMODXwHdXw5oAgtGgo9PMmWdYA4ac27xXYRMVCKqgWaVpCYasEaXpgs0ICMvvM6aYxxkSILF/8HBGd+/d1O0717W0PKt6nfWYt6AsmvlIOGogOEm7aYAmF0zvtMIx/NccT2X2zrt3JmxoNjJ0zEBUQOmlxRWTujPwwQuSJp9r4khOfVpZBqitaGFhQxtrO1qY31CtBk2OEAnACVjCAColSxYOB936xc/+rM4cOaTU4oLWZ2fVhKQ0V9TF18+r96d+Qu2jI4qEIsa4JIbMwx5WrcsHEJ4vqFEqKMn1Cvj08N6EyRRrxZxULZsnJc9r2e3Xwk5NqaJLuUJZ21sb2tpY0/PveUYtyZjymR1tpdbMT479cmVt1SJxltfW5fL5NDg6pvbubl26csWaOzwJGKj19vepd3hQwXhMuVLFUspXTf6bUUsiqUgwpAtvvK7cNt68fhschqJhNSWbDBBCIj8w3G8A+cPZB3buIQ8mVZr1znqmC4SFhtT22tWrxkg3z8RQWJ0dXXrnzh3zrhwZG1Frt5PKzrAOyf/K0rLWVlbV0dahWrlmYVA8x+ViRYNDwzZ8xNMRpi0hKbDjz517w4CLeJDgtrDJT7fzO1pYXdLa5rrW11YsbHC0f0hdLe1q8odV2M5pe3NHHl9Q+XJVk3Nz2szl1D82amnaJL8TVBTwufXse542dlFba9L8hJF0okhxgCG3ncME4MWbkpZ2DzuPh/kHP3hZP/6Jj+vRx0+r1qjqxo2b+sZffkcrC/j3BexZHx0d08jQkCbu3tb586/az3/xIx/WkcMHd1OjAUzDxoKNxpLy+MNK54r6kz/5ov78z7+oXG773fON4XJ7e786O4csWGZg8ID9Xq7Z6vqqAfIM2FA0yAXgUVZre0JHjh6yfQpwZmbmge1pnCUoVABqT58+7ex7tfpu6nrNbAgYvgCocQbC0L127boFMrHX40ELmBEJ+tUcjyph9k0HTX5Oaj2sY58vrFodQC+s5uZ2TU8/0F996zsGrrq9jv9m/0Cvsrm0MWBbWprk9ja0vLygYjlr9jpdXd2qlKoWNsWwMhZJmN8m3rODA2Pq7R2x0KNiAaApZCznYqlibDOuBYM+TlaPT3r07CPmo7uVWjdwo6MVRULFvC+r5YpZDwBwcs/3PFY5GPasXozNp5riyZgxVs9fPK9MMavh8WFVXRW9feNt+YJe+92+QFDRaFLxSELVYlVNkYSpQvq6+s1+JxqMaGXZ8bE1/92AW/cfTulPv/YVbaTWNDg+qGKlYD71nLmAiOVqTQ+m59TT3a9kwgmJot47f+51babWNDzUr9HREfX1dhuL8/atOyrlS3rssadUKdZtTcKqZG9H5kxtZVL0YsGYnFZnuxtKp7ac4KFszsIA8ZFkUMU+bc+EB9/VmBp17F9yNvyjzmRNIZmGkQhYDAGCWmRPDs65yZkA+3J4aMRqaGpK9sNSCdUJ/sAlYwhyOjIwhqGPDQzP1u133rEhHLYU+Gnzu6h9Oe8IiMQLHQZiU1OLAr6osZHLMFcBw2tVk9xjlYGtACxQ/oSByusr5kvmFd4gvMq8MQmi5VyGuRqWy+PYAAAy2nCW/xnQ7jGfYxj4gHTUBdQXxuTdZV8ynKDuOnz4qCbu3tfGRsrO9z1rrj0AEoDZyULgDAfQdQBaaomF+QV98IPvtwHIxL179joYNmMfYcAq3FV7XY6KhjXPn4CoBEVBusBP+dd+7X/U0uKi+S3vDcscexPUZs73mCqOi2qKwKDZLKTSaQtZg7EKuHrz5jtO8C4erFVniMxrNV/bXfIGteqewo76iRr+yJEjOnSozwZe8/OOLdqeBQBrY4+9arUxQ8sKNkVhW6sEQnGD8GXe2d7U6FC/jhwcVSTs185WSpvrK6qVCxZqVa0UbIDpt17IAYcDkZjJ7vNZrJGwpQhYz0igINZMnZ2dVqPDtGZ/4L8XFhfs7Okf7DOfWvynOQtYHwwPW5tbLfwTRc/qyqIK+YzoXwB0CQClrsVr+Z1bt2y9m0VXvW7PC2crNit4k+8Dq/8ZwIT9H7l/BfavwP4V2L8C0smTpxrXr7+txx57TG+99ZZ5af3iL33OpLWWTBqOWjGMnJjJNEyW2dk5k9VQaNIowHIYHh7WrVvXdenyRX32s/9U6+trlvDZ2tas0dFhaxZJcAc8cgAVwAy//Z3DEHFSR/eSO/n5hAMgkbt7944ly8JyuHDuvH3Pc8+91ybyMBL5E/AXk3nAHZgZNIl8UsThb0T4zPvf/34NDgzY73k4O6Nbt97W+973XmukYYK9c/u2IXPPPP30ux6re7J+pEQc0BQuFJcUyhTTFIoUUm7AFWREAKUBgE6XTYRpqiiWKJz3/JT2PI4cSZMjW+d9M1WGCXfl6i298uo5u74PHiwbQEU4E1N+/Mz42XhLOYyAmjXRVcC8ekmjYyP65Cd/0qTply9fltuzB3ogu3PegxPnulsgGjMjYlI2XivFEa/fpv/mL+eAkDPT97Qz83X97qce/P8GVv/LrwxpYr1fTz76jFkolHJ5tSZbnNTkWlXTDx/owqW3lC0V1NnXq/FDB9Q/OGC/d311zT5T6xva2UobmylnybYkMhMgQYqtk9DO+0BuyT3lvQEcOz55jncshT9Tcd5jsjmujq4mNSXdyhVStvZgF1Fw0wQhpeRnGMPB5wS4GZhdcZhITriSw6zkOsOGdSOrpiGoe5TLFBT0hXXk4HFFgnHVy3XNP1zU1cvXjCF29OgxvfChF/SlL/+xSdjn5mdVbVR15NghjY4N6NqVCyqVMmprb1GfMdIAIJbU3tlqwCYAHb6ClPwwK9Pp/5u9946S9DrPO5/K1RW6Ouc4OSdgBhgEQgQIBohggCjJpGQFmzYli7KkVVjL3vWRbGtt+Uj02qQp2ZLWomhJFCmLYgQJEokgMmYGM5gcejrn7so57fm9twuEfOy15T36r+uoNWB3V3XV/e5373uf9wkZ58sW77Ridm52wf4OwM7EGInMcQvX8SigfK6qStljjJ+b1+eVz8FUiG1J+cPat3+feQZyb3E4AEhgnnA4LZfyBrK2fN2ch7CbIrDKOUSYvM5sK9zhpWUBYL5qrWaDx2cSXZuDzO8tFg6vC/MdSSMHnlYICIfjjkTChdFxH5gPMv5ueK/5VCznDHTFU5IDaR1Jr4emQcyFkjVrxjzDA9o8WQMBGTRSIRQjqGA4bsFfmWxBf/j7n9HszIKxNDkcADAWSoReAKxw77oPzKHQ/evmBYdWwhkIszl9+i5rxgDmukTlmsLBgPr6e4xxwvc5FHBA4F/mJIGC+O5xUCTMCCkdTSQOpIyJsRIbeD4TphY18K2rp8v8x8rVgkrlnDWP1teXdOnKBV04f9YOvMViyfwDaaQV8wULueobABDOqlorOtagyXJhgSQ0ObZPHq8L7MnnitYgy+fL1lyDKYdlgnlU5gq6cOGqCgWaOMhVs9rcyCngCxtb2+8NqFQoqlwiwKWqcMirWCSgn/+Zj2nfjgnlNjaUXF5RNZvXpbMXNDN1W9/3j/539U7usGtcQULZ9Cjs8ylEaF/AbyE+Nfx/PU31d3eomM2oXs4rl0kaeFoqwrypKhCKayVVVzJT09rqhuZnbknVsh5+233at3NCIa+US24otbluc7WIX3hnj7LFonoGBrX/2HHVQyH9/u/8RwMTABZh2Td9XvUMD2lgYlzoFRo+j5bW1owhuGf3bmPVX7pwwdg80UjYAu9MxREJWWMnV8wr1tEubyBg6xPNvFzWNSrwYrTQFb9PIyPD9jOuF8xGfp5Js17L2G4wvk7ceULTi9NKZZPWCMJPcm52Xrt37DSWGOMfDrp7kgMqqg7HyAyZRyb3JvPszNmzioajxqyPhmNqi8WUKeW0mdo0GwfWprXlFTU5hMPCK9YUD0fU292vvr4hZYtlnb10WXNrqzp04rg6e7rV0RG1JGmYwRMTo/I0G0ogOcZDmuDEQsEAd+Y0h2BAVZiQJGPDGoZN+8orZ3Xy7ju1a/eESe+zubxeP3NB5167oEqpZiwoPNsfeNv9Sm6s6l/+X/9cAwO9eufDD5rFBqzIoWFk2oBdDW3iF2z5dmH9nb/7Pu3fv0+/8Ru/YUngWAM99dRT1pS9deuW3Qu795zQvoOnNDs/r2qtrM5ufLWrtibS5IpEaXK4a0vQ3zPPPGugFQd66hkaVC0rIUAx6gPWB9fIQP0AgzCojo4u856EKbq+umoBgdlMSsV8WuGA17yYuxLt6unu1NEjRw0MxWM1Gmk30IByjf9+9bWzeunlV5UnEKunV7H2uLq6EspmUwZyB0M0tVNaWJqx8DyAe1tTcyVlM3lj5BOIhJ1Ko+HRICBl16Ca2C40/HZ/YI+xurZuIAgKgJs3r6tWKyoY8ujBBx9Qb1enpm7eUDqV1Psffb8xpgPeoAFwWFBh24Ifus/jNaCZ/daBVW4PwaaFPStbSGtxdVFTM7c1M3/bgqxu3L6h8R0TJl3GigBAWQ2vVhfXlIglFPAEFPQENTQwpBP4bcbbbe0LBL2KtrfpjSvn9Tu/9+8VjgS179BeFat582slwK3h8WpzM63kBt6k3ebjC4MVG6InvvlNa2IODvQaaYB7kzWde83vDWp4eFyrKxvG0oMZjaIG0IvmCexiQCv26/7+XtcILju5O/MT1Qp1K2xzxp7aEjCRunt6Zt4Cybp7eq1+Ifzq4MED5tUKWAvJwYVXdltQFfMK6wPY26hYTIVFYCtBfb6mCvm0cjlAf3xZXVYCdSaNs9u3py04kUYeLFX2LuYvr2sKEzxE8wVFuO97BuRR0JoVzXrD9m5nn+GCJCvFsqomuXde6uwthXzeQsSov6ituS+4NoUisn6aqc6nFNUJcnvWL4psbATY6/EnN1uBLWAVUBaQztnYMLfD6urq1cZ62pozxkoFEKXR6wOA89n+7+rb79l9MWaWeeD16sjhw7b3zszO2lmF68HDgFT3f8bQthrGamrH1OULVR17/D/+J/9Q3/rW8xZOR8AZz2L/JnCQz/xWYJWAQkBN9tKllRW7VkjpaYJiWWJA6FajulW/W6209Z5YY2xNKbsQLhQnjz32mAYGerS0tGJfrYwIPrdjBLcslhwYSl3D/PcYaFxXNp3U6sqiRob6tGNyVEcPEYha19rKojLJDXmaNQNgq+WCfd7gll0OrxqOxS0fgPuazwW4urqCMiNp8wyVF3Obfc8sLCBQkKdQKRvTmxA1zlfU9HwuGNLxSMzunUIuo8WFOSMa0GTyez3y4bXq95r6YXpqyhpPHZ3kWKBQWbdmJ41ifMm3gdVt9GN7BLZHYHsEtkfgb2QEPB5P8+d//uf1iU98Qu9+97tNNvQrv/KPDEyl0IFFhn8lB5xivmQSsBs3piywhA53V2enhvFgGxwwefHm5pqOHT+qixffsMPH7kSiZ1IAACAASURBVN07TLp8/cZ1Y8/BCKW44LUBWABfjK1pIVQOyKJYceEyPid/qZSt6ONv4tXV3d1rRSKG5xhYAcbxLwdevMkonNiwAVAotNZX16zbefjIETsA8Pdg+a0sz+vOk3dYIULR8uKLL9rfe/jhh9/s/LbsAChIeH8UaDBPjJH3Fkk9BQUSQw7CPIcHByp3QHaSUf5O62DF5+WgjHSbwpI3is9dqVzXM8++oMtXrqlYqGp1LW1MVT5bKNRmKb9cG3/QMYrB8wh5SGeSqqum97//veaxyiH18uUramvD+9MZ9fPAS4rCg0eLiQvwgFQLNh1G9bzfFhjc6vQj+frCF35Pn3r/JR0b+at2AH8dxurF5Tb9+J/uUF/7Hh3ct9cA6ZAvYH5IgJcUlFzD85cvCr5p/9CgRndMmN8ZhSZgBl+lfEHZNMBNSotLq2YVALhKoQiLgTGlUKN4gxEBmMrBlWuChQJBG9lszjFMK84Xr6MrrIFh5EpF8z8jLZbCzoJnAV5yWTsA8VzmAOxVmxdBgnWcV2uLPcm94fF7jXXQIMRidVPZVF7dHX0mSQSEWF/dsM8AKNLb16vHHvuAbt6+YYeQ7z7/HU1N39LkzjEdPb5f16+8Lo+nppHRIXV0YgeRtwMy4VH4vHJY4nDHAR1JHsU5zBeYNvi3Xrt6w4CvnTsmNTE+YnMRAihswlrVq4AvqonxXVIzbIcRyM0GrrZFND4xbkFxBiTb3HGWC8i/APQBCQASHdu0buCfFfcNjx0oHVvVHSJ4OAY3z3VyNmNwe5mfpBdnXPAOafMwW0ols2GABeOeW7W/xc9h6qxvwogk/MGFvwEcwmypVBxzFTAJ0KWQLxrjkffG2oIEld8B/AQMBxyue2DJAIyGzauwViOleFOf+f0/UjKZNWAV9hCHNsAK7kn+5puHE/ucFQN2eZ+wR2HFsDa+810Pb9lOeMxegnuOMezr7VLVUp5hOCGLNnKq3a8tQJm1KUfzKYg8Gs9JWLBt7tAN+5W0ZZ/XfAlhWyFNjMbbFG5DcgkLqKm19RXNzkwZ0+Y2svFM1liRrFeJTkLTyipXNwxo4fMAorOGdib61dc7bJ54eMpy4N3A49kbMtAeFQNLdrlS09zMvK5en1a+5LV1Z24eVmjGPIY9Ta8CjA8MzAYSZo8xVhvVkj72935SeyYm5K3Xzbtz4fasvv34t8yj9KFf+hUlRkdMsgz4xiwhLMPfbCoSBCzEvaCqsN+j9mhYzRpycBjRFWOuYFOBnzKk31qtTV5PRBsra7p5+aK8tYr2jA5p3+SYOgHvSwUDZqskGtdrCoYjujU9o+HxcZ1+4O3KVKr61Cc/bZLeaDhi9y1BXNGeLvniMWXqVWXKReUqZe3as1en7jqlWzeva2F2VrFwm9pjkS3fcMCShsmD5xYX1Dc0onKtbt5zrC/MdzyKAS9g53NwHR0b1QoWECOjdmi3lGcCZXI5Y+BxD+3eu1sXr76hVC7pQiRhBy2t6q5Td5ntDiy4nq5eA3dgAHOY5fd6enuNGb28sqx4ol0zs9PGaI2G4hodHld3X5+WN1a1sLig7j6k5EV7X2VCi7x+ZTfSqpVrZivh8wXlCYS0nslocX1doXi7+dYO9HWpr7tTfT1dBgQh86Yxyb3gBYAxvz8nk4YdylrAQR82ZDKdNq/Pi5eu6NjxI+of7DamH/M0tZ7W1778DYUCbSYXHR8Z0/jYqLGzf+8/flrvfudDOnRovwaH+s3CgbUFECne3q50tqiFlQ39ly/9ub7+9S9YYxmPaHxOT5069Wa9RXP3537u5/Tcd1/R3fc9ohs3b6ktGlZnd1zVWsmam3193Qq3+VSuwATkf/fpO995xvx7qRVgXI2Nj9u6gEKHvY7ms1Pm0MSKGODAfgVTNp+F7VezNSCT3tTiwrwatbLJc8NBvwZ6e9TX22NKB7M3qjet0YPvcUNYcyT0+S/8Fz351DMqV2sam9yhERpqiag1B5PJFaVSq/L58XqP2v5GojYKhWKe5kfVgpuWFlcsBJG509mJ/3NA2Rwy4op27tqj/r5B81A0cElN3Zq6oVRmQ41qUY+8553avWuHVpddUOKdx+5wQY4Nl/ZeAozxEvbjc8Cq+R1tpa1vgVcAnewzMElpRKwn1zQ1c0tryVVdvX5FkXhU3b29CoVh98P8LSm9kbK/gQd72BfW+OiYJsYmdM/dp00t0FRVoYhfZy+c0f/9yd/W0Gi/Dh07YPYSlXrFAkSxgpmbW7TGI36poQB7fpetm1/98pc1MjJoWQD9fb1una4jxS/Z/uD3t5k9BSqRJuC0L2iM8NWVJVtXUCP09nSrp6vLama85VeWlmw9YRxQQYQIifU4BifMc+bktWs3lMuXLNSQ5hfrxIGD+7R/315jI7NP0LhhH2B+4TPKPsFey94MEEo9yu8QsMYayf4LU5B7wtn0eM1Sw6mZnPKEkDbqwIHBAauXnKIEf2ZIA20aGhy1/QDCQ8to1QgD1Fw1miZF+9zUTNQK/E2uPwogC78FyKO5UILMUVKpjLKlae8VGw3qAKu15XILsAQImX+sA0StwYhKpFJztR5KBgPpeQcB87nn9blGFDHcizwPb15njeDsb1q1CUxPQp+wpYJ5Sp3Oe+ee4OEUOB7be80GwPDVLZsiY646y4hcJq2P/+zH9NRT33FWXzSdWdP4b7suTj3lmNnkX7LntxlAPTM3a00gPO6Rrl+6fM3GoY71Q8CFCxtzFtbrln9sa1zdZ63rtdde1c/8zD8wqx4Uedi+WNN/y9/VXm+LpWtWCvjEV/AfjtgZAVUNDaq52Sl93/33mHXI3p0TtrZiA5DPpOT3Nu1zVfAzZ8/0k9ng53ChSCJhDX5A6Y4Ox3Rmj6PRz3uAPQ0FmJqV98K4k13A5+C6oGKzxkO9pgyWaYSh+X3qQemohtkT4DUdaQuqWinZ+4UxzHufuT1tViyQDdhTsBzIZfOmZvT5t60A/kbAhO0X3R6B7RHYHoHtEbARaCK1f+CBB8xT8qEH36HT99xrxTpMLNgQhUJZi/NLKhSd1+fzLzynYrGiro5+Y3DBzpjcMWkHGIzkYWzAMoW5tWvXhKWnk/TZ29NvmymdQ4oyNlxYABSNFEfms9NOl7O6VewAvNTtfVEQUBjyb7y9wzbaRKcLrwJEo+CgKESmR6iCfbB6Q/lsTrdu3tSeXS44a35uzoqlgN+joeE+Y3ZS4FAIPfnkk8aWefTRR7cKsfqb3qjOfwpgI2LvB8Cn5VsK6BjBVD9P15aCLWeFAkUB0i46rwC2LRk0gB3AGwwDQpEcmOQ35kW5UteZs5f0yquvaWF+3aTJAKp0eAFQkKcRYAJj1eRIHgdyIbmqe2r6uZ/7uCZ3TGh+ns+5qEik+005NmMCGAOog99fi42aSSdNrgSLoLe32xi5fN4WwOoKtYZu3risjVt/aazV8FaeB6/ZdvrfuvCqF3/xzVsq0HtS/rt/U7Wrv6fqjT998/s//rlJnZ/p0fgAVgA7VEN+2D+g0eERe2+3bt82BnIyl0Exr/auTnX19SoQDhmYgPQJlivFG6W72VEsrSmdzZqkiJAFriFBARTv3T09NpdgrraKWWTOlnwLgAJTolRSPp9VvZFXZ3dAvkBdQ4MDdj3sgODxWJGPPyYHY+RFzPlWsBfABmPXknZxbWCFpbIZk8dxz6Q2MwauquFTyBey0A/mJwAWB+tYPKqjRw9a2nWtUdE3n3hcr58/o77Bbp2+506lNxfl9TVcajvHiGbNErYBGLhHAPR4bxxWKKB7e/s1NjZhYOD09Kx9wfw4dOigHcxNzleEKdOU3xtWe3uP9uw6pM6OfjWbhDl4DDDDgoJ7hM/Kvc3J1/mwwVIsma0E9wVgC3+bOc79VyoW7aDZAui/5yfW8vfFV9UBqy7gw6tclucgfXSyQPeZABfawFnsAbDL56TRgtyPgzYMGGc5gBQ/ZGCpmq4RQuGOtJVDWyFLyFi3SXhZY6pV5/FXrRM8QgI1noCg6EhLAc48eunlM3ria0+qkC9vpRn7DFiFheQY9s5DjkMWhyMOBxxqjQkrgqfabG28//57TeIMqMv4wV4JBQKKRIKkyVj4AkAvrxJifGHoIKncCs8rw8YxBnnAbCaQ37Pu8BlhFGGVYWyZJgxWj0IEOhAm0RYyxiysL+77tkhYC/PYnqzYAWRlaVFef0Ue34ay+WVlc0knA28nOdenyYkDirbF5YgtMH0CmptbUhzPwkjcbCaYR/h3Tt+e0/pmRpUah/t2Xbk2Y6EvsExZqmBtIs8PeBoGrAY8NXlV1WPvf1TdCRhmXpULJU3duK1nnnxaH/zAYzr0tz6itu5uk4rns1nVK2Xz5QwA5JDAbIcpv6XLI/vngAU4DXOF+4L7OpvLqFioyO+LKugNa3N5VVNXLysAABZrUxeM9HBQPiwlSkUFvV67n1kvbk/PKtLerl37D6pYqenrT3zLJOdB8wz2qMG8ibQpp7pS9apuryxraMekHnjoIe3cvUsvvvSCOuIxs30gSItrTHAcYDd73dzCkkYnd6tca+rq1Wvm1UhiOPuI2dOsLFnwIQAOwDJr8vraqqkOmHfcZ9Fom/bv369oLKKbMzeM3UcTKpvJGUPwwP6DTrIbTygea7d5A5ONfZck9N7+Pgt/RKIZiUWUKWS1sbqhkcFR7ZjYrVh7QtlCTivra8bQ42Bv4G65qkiwzZirBO3cvjmtXKGkelNK5QtaXFvTykbKhdF0JrRjfNRk+qhPCByhQQb4wxrLOsxezv3fnuiwIDiaQ/AXsTA5f+GiMUWPnziq7t6Eqo2SvYeF6SU98fi3NNg/qsnxSQOmsqmkzfVXX31BP/kTf9sYsjD9Cee0163ULFyKILXF1aT+j1/7FdVqeT333HO69957zfbkox/9qH73d39X//Sf/lMbp5/+6Z9WvRnUgcN3a2p6xsKz+vq7tbwyb2PS3dOpYilrwCpMXNawl15+0YBamkAGrIRD5mG+vLxq6eZIrmnG4aMLuMS1JzSRMLhUMi9PM2is8Hq9ovXVFS3Mz6haLqo9FlV3Z8Lmz8k7T1nwC/shAB7NWZodNNT+9M/+TE8++YxW1tcNLCSUCGYtoGAyuSqft2FjSc8VVm481ma2ArwWewVr3pkzr+v4sTud8sBCyP0GwBRL2N90amRkzIJpkGKzL+ITjN93vVrSO9/xoI4cPmjX9tbNWyrlKtq/94BZ4/A9gNVyrWCBm7bms/q9JTHdZNlyextrIbJ/sLtcIauFlUW98uqLNicDMK7DUWtKp5I5s7ygkVPKF9XV3qUhA54b+rG//bdtrmFDQrbUa+de1r/5d7+l8V2jOnhkr9np1Jp187EPt8V1e3rOVAs0kAAOqcPSybS+9cQTOnhwn8YnRtXT3WWMa2o42wvqhDZFdOPqLSWTGfO89XojBnwSNMgvwCgl2byjvd18mmGp3rx+3RirHgt3bFpNhJc8awzhc8zB2flZYzi7QMeqNdSp17AjwEeTJgWe74tLS7bHIIWeGJ+wOXHj+g2trq6bLQALPP6+sWibhoYGNThI0xTv6HZTPgDkEhZEI481BusvArBQjBCSymszb6lp2SdGRyYU8LGvEVSJLU59yyu9sMXGLmszuWE2QQDK1ARur8zY9Y7HYlbPUg9Q76Iaoc5dnF80STzqOeYL7H6YvNSu7IHOTghP5pp9RWNxu7+53/i9TDavcKTdrpuRL5jV+O9veZSaZ380ZiomHtTr2DHQeAdYhdVqKoFS0Rqa7Pk818BQGnpbz8HKAik7dYn721W7t1nLHnnPe3T58iV7Dl6gvHeDYJsuxIoxNiIGNTZuAFs/f+PSJR04eNjWdZj5t6Zm7D1yzuH51CvG/q1UrDGL+oAzjNXIbTS6Wf9e1S//8i9YjUz91/LkbdVi/E5LmWY1PkB6tW51L3YRjXrFbDwyqQ09+si7FA751NudUD6b0trKsoGp+GOHUBdVyva5GQfGzR8KKhKLW11OM8uA1YY0Mz1nxAka9owp9krMad4Hsn+n6PFt1cRxe61UmjlQNqY3jeDhwQH19/WomMsaUxYrAoIPzbeb82C9poX5BbM9ornO2stnZ10FrIbxvM1Y3UY/tkdgewS2R2B7BP5GRqCjo6MJU+LLX/6y3v/+9xuoxv/mQTDGD3zoh/Shxz5sBvD4bj3+jb/UmXMv2c97egb0vu//iMlrx8fHdPDgIXk8dUWiYS0uzjvmRn+3AauwYGCawhoB8KMTTYgG3nBPP/20AQRHjhyxghO/KDZHipRWmqgrspvWwSfnGxZSeyLxptSb4gjG4gsvvajJiR3mPReLRLU4P6+vfOnLeuz9HzQPTwIGLpw/b1LqBx96m4EfgDF09HkfFIvvfe97reBrgacUIK3uMocHCkMn/XYdfQo/TOsB32DkkgJNeAUFDnIUxhQ5Vkv2Y2E0xlh1yd/8jN+NmTG/VyurXI+v6cyZy8ZCoQChEKMI8cOiLBP84jPpHcUcFTkSRF/Ao3/8j3/VionLly8agB2N9r55WHGm/y2p3VaRCWiYSura1Ss21necOG4hBxTyLSCZ9w14xWHriSe/oEfHXtdP37f2156Pv/dSr/79s/1qVhO69+QJ7ZwYV3J9Q8ODgxobGbXxvj09bTL6RE+3BVd5gn4lerpUhZ2UTtn8QTrXRup1W5sVSwQ04bWLXI55BcBHQQz7GhAslU6/6bMKWMIh0CXEukAwu5YemARIcBclT9U653ZNolFjQfB662tr1v2GvcA1NY9PP+ELLhQLNjTf4/UBwAi/sRCYhkc1DgvlKg6Rxq4qFQhncwfteHtU0WjIJMJ33X1cdVV09tzLmp6d0sBQj46fOKx8Zs0OxcY2Sm1CCNDOXZPGWE6nk3a/OBZJ2gC8QwePqLevX4sLS8a8sZC0YFDj4xMG8AwNDRsDMZXKGYAIoLp/7xELsurpHpLfT6OgaBJc5irgDYBlK+HewJBaVdFI1Aph7gOuH1U/BxnuGfvfWweRVkhDC0RlTrXuIXdfSMkNGCwWD+EaI2/+P8NH3cHC0pJc8BvvK1/MG1sYCTPjD4sdj2ZPcyvQAkklXFWvXyuLKyYxM8ZvpWiJ1XgjcngHRPRauAhBVB75kfk3/fr9P/gj3b4+q0rJBW+4L5+a5q3qgizsUGaMj7qNM3KzVGrTZPrINQ8dOqQdOydsDnGNQBmxYkjEkb5VFOIg4vcaKAFIaCzfLZDBZJLGfmVc3Jg5Rj4hEXj2uRMejN5W0AuAIuwuxwb2GGCFDN2YioRjAVjXaSpUNDs9pVxhTfIllUovqFKBTYLk0WPhVnt2HzEJZCAQMp9t5gyHI/wMESHC5CXYBhCP/4Yt1/SElcyUNT2zamMP2GWmGPWafM264BcFBMu0qcG+Lp08cUyVYsFSwWuVuvm4Xr58Tb/4i78o7d6nWE+vHZhKhbwlAQeZ/HgJFnKq8b8DPnV1JixUA/YL+K0xuLfUDC4EEfDdYxLkjeVlrczNKITPZyyiWjatGH7NJF4X8oJDmU4mLTCL7DMYRuw5DY9PC0vLagCEN712P6dLRaWqFeW9DeX9ft1YWtA7Hn2vHv7+R5Qrl/TSKy/rntN3meR9eWle6+srFhrDnghLeiOZ0cDQpLyBiK5fv6mLFy9qdGTEGDscyAF44+Z5B+sXkGPRgHeAew7v3INDg4N6x0MPKZnZ1Mr6krLFjF1zGJzrq+saGx1XX0+fCw+pNY2pzx4PyDIw1G9s50KpYPsJEgJAemwGhvpH1NXZYxJO7HXwi0SWan7ElYpqFeT3AcWj7cpn8fBFIixjcy+trer61LQ2kmnb75u1mrra203hYs0xQP9Q2AAB7gnWYWTzzNlovN2BVE2ZlzhsuivXrmszmdLkrnHFEzDKaWbl9My3ntWtG9Pq6ujV0UPHbG+4/MYFO2ivry3qJ3/yx7Rz54Q1e01xEgDEcJYe8US3ynWvfuLv/i0lOiJ69tlnzZPwYx/7mDVIfv3Xf93CZ+655x5L977r3vco1BbX4sqiOrviBqjie33XXafMFmV5ZUEN1TQ+PmrPR4qLbQMsPcB95ib+qXifIiVn3QMc5X5PpZLWOIbhmkpmVK96FQ0njC1J0FGxkNfz333WWO2T4+PGDMvnMrrn7nvNE556h7WAGoixxBP5649/Q08+/bQWllbMwgEGvT/g0T33nFIms6n29oh6ezu1srpgtgX79u7Snt17bJ8HQES2e/v2rI4fu0PRaNzmQZqmcbWqnt5+s7cBVINlaJ75HZ225rGOxdpCehs2G3v2mNx76uaUluZWND46qb6eQVvcsQKoNUvKYnEQImSOegpFTc0aVcwL6jNgkFKlaJYBQTyTAfWKWb127jUtLM4rlcmahDlfqCqdylvgGiBhwONXX3evefnj7/nxj/+M84D11BQIefTyay/o333632jXvknt3DOupof571FbLC6fP6z5hWX6QBoeGVfAhzy/aSGr518/ryNHDxo42RbGGxWiQNrGDVAwHuvU1K0ZY6wGAjH5fFjcZLWZ3GKfjwyb2gLmakd73OqKG1evG9gU8gfsdQjsARBeX9vQ6sqagU7J1IbSuU0Vyi5klDqPvaS7p8s8hDu7OrS2vmr1J3ONOm7vnn0W2vbyy68YUzq5mbR9CjCX+pi9CbIDX/v2HjD/ZpporBk0baiBAI0BV1kv5uZZ+7H3qVh9Tx2xc8euLUDY7dHsUQQsriyv2PPZg/DOJIcBdiyNZBfQlTPgFgUQSilqCMB7Gnjsb3Ozc2+CiIT2rW2s2xrG/GMNM4/ValXra+vWJMcigSBHmhYWbruZUl0+I3Q4ZiavSwnMOcIrr8ep3WjeWpCWD8WMC22lkWAM1y0Ijt/j7MFu71imvA5z06nrnMLGNQhYl2DDdiYS9pnn5+edH2pb2EBx2LQQJSBgUMPwxZpEjct7icXb9eIrL+vOO09qz569FlaIKsuIHFYPfE89Z56p5bKNK++9BazyOmfPntUv/dLPG6A+MzNnZxsHIP9VWNH5srqvijX7Y3Y9UPXhrUrD5eGHHlAsGlQ44DG7HDxOm9bAbsjP69HYNbDbeepTA2Mvw7mM6wSBgEVoembWagXOfpAbYBkj8afGgVm9ubluY2T1USJh7xWlBGsB/ucLc/PauWNc+/ftkZeguyZNFCzOasaepR7nmjAWZFcwDtShgLnsKai4YPxsA6t/7ePb9hO2R2B7BLZHYHsE/mdG4Id/+Iebn/vc5/RTP/VT+g//4T/ofe97n374h3/YCpGvfvWr+vznP28pp+NjOzU3O6vnnn/SWByHDx/WD/7gD+r03Q9p356jxtKCKckhBu8oGJOAPj293cYKgzlEsioFOIUaBwA8vZC9cZhkEwWQ4HAHaEpBhowD/zKTrhijDMmrX8l0xjZiDPX5GYUiP6cz++lPf9oAq0fe84j5ai3MzOpzf/KnOnLwsPbs2q1mra7r168Z2+4dD3+fJTRTcLD5YjDPRs5Biu/BoITNaN5GhE8h+ySEIBi0AooCgEICeRIHYAoEPsPZc+f01JNP2vOwFaDrzOvzPi0Vdcu31A4N5tNJpztgDCmPJ2ABBS++9Kq+8uUnzD8xSnBBk9TTpqWDG0iAT61JjTmEEG4S1tDIoAVXUbBevnLRfr/FWH0TBHoLsNoCtwBWb0/dMmbIiePHjFkAsArrlvG1pNEAHrHI4dP6y6/+kX7r+6/rvons/8wUs995bb5Nf/8Lu1XLRzXQ26+f+dhHVcymVYf1FAb08SqXySmVTdtBoGugVzNLC8rCFkjEVWs27XMhweVacACBWWNd/1DErj+SRHAuCl2Yk4DlFHKArRwMeD4BYRSuPJDGG2Oor0+HDh/Unr2Tunb1vG5P3zA2MYELFGOOXeOkqhTlUQ41QdghsJ84YDQMyOB7gF5mR1CtKRgi5IOfI1FvGqgBxATrzzEY8CkOWYhEJpdUKOzVQ++4X129MWUyG1pcnpN8TR05sk/ZNHJL19WHWcYUGp8YcczuZs3mLWAjhaRJ2XbsMkAeXy1COxgLADNYLNEtYBmWYS6HJQBel506cpgArX6FggQ3RQyMZKxbdhB4qxLEgdILuSGMW6SAAHat0AQOIgB+bgyc3+xbQVQnN3Rl7VuBSf6bIpvxNS80S45n3BwrhflugKvH49KBE4TDAfjDcikrlUkbs8R5jyKfLFvxDPhDOjsHrUwy65K4Y2FLYS8UsuYtiAsBPoJNL95wYaGKbDQDqpQb+uSnflep9awatRao6uSSrj3xvc9gzNImDFzXqIF5UaqUtWfPbp06ddIOwe5gAwAqdXa026EaZghMTuYDfmYAgjB4eHUbk62DH7JHB6yyBvpMdklYVMvsDZ9YgFX+tbHbAlbtoAuw6XPXKNEeVy5LMMaGMXZzmZTaO7ASmVGpsuG8IttgJzfMO7Uj0WeelDDgSAHP58rmUUoQ1fpaUtPTgIVJ8zaEThYOx1StezQzv6G1jQzuePIBorPuAKziw+apK+xrqCMS0IHdOzTY061aFVAe1m5dKyvr2kxm9eCDD+qZ6QXtPXJYx48dNSk9zFYaA1PXryvgaVqIxub6mibGRk0GyFqM1BUpNgdE1l0YWSl8JT1YJzRUr5RUTG4qs7amej6n4sa6AasR2EwwZlj3sznz9GZuG5bP3CAtG7ltIKh6sWo2JAtra5pLbmqtlFeKUY9F9eiHf0iH7rxTN2emdWNqSocOHzBLBhogfCHBjcVcOFk6m9fA4E7lCjVdvHjZ1l2ad0F/QMvLy+rp7jaW1+b6htZXVq1pWSmVtLq6rGs3riqdSeveu+/S2PCIbk7fVKlWtEAsWHETEzsMmDl88LDNF+c3LK2srppCgRAY9udUJqnV9VUDrcYmx83yBDVJNoU/bkAJPD89MqAGYAE7DRhtrDc0iAC+aMBk03n5g2FNTE5qcHhIR+iJoQAAIABJREFU5y5cMgUGDa656Vlj3LJmkKpOkwHLBeYl9wuvBZjBvdvbP2D7HkAezcae3j7z6ktn08bEzhU2FYn41R6L6fGvPSFP06/1pXXddefdpmZ44bnntLxMCEpdP/0P/r4xNLmvggZm0pCUQm0RCZuQukef+Lf/Wt/85pf0+uuv6/HHHzegE9bqxz/+cf2Lf/EvbA1DxXLq9MOKd/YbqBeNhcyWZWl5zjw2eV+bqTXzu0ZV4ML33FpngLVhD3Vj7q2trlqICgATgDle3wsLc1bzsPfCri4Xmwr5omqLwHYOa319VTduXFc3ddbEmBH4U5ub2r1rl+679z6bJ+x57Dus8+zX33nueX3rySe1gudvJKKGB4uPiPbt36NQAAluXrlC2kBW9sZDBw7a+16cX9DlS1c0O7tgygq8mPHjxjIC3/BcMWcy7KAnpKPH7rCGC/MMr1+Ca7COGR8dUVd3h7oShPM1DdyBeRkJx5SI9SiL53mO6+lXJBZWLBLf8qTPWW1HfQVIwlrmPD3xaAEQ27IK8EmFYl61BrY/TS2trOvq9Sml0lndvDZlc53UNcBDAr7wGH3sBz5gAVv1ZkXy1vTKay/oP/4/n9ap03eqq7fdvg/73xcMqVhuaH0jraAPhVK7sVZRfzBvqSW4Tp2d7Zqbn9Xy0oJdx+GhUfo9Bq7OzCwouZlRpK1TiU5UXzQACTKt2LpiDVufx64tazCWCwBT4S2AeteOXdo5scMCSAEoqTPwDU9mV5XopP4ImEcoXvAEGfb2d6urs0OZXFoz09NWmyKlxsuT9e/xr3/dmI/sK+QmUHfTqMdipD3abmsF+QowkAlLhWFIEwrAlXsU0JDPDVhHLY93JfU9gVaAs3ZfLy3b/KORQM3FGYA93Pw1PR5TpDHHW1kDNEBZowGG2TcBfgGvEwlY7EEtLixaI5W6m8/PPj80OKIQ9hg2f/Im74Ytny8VTO6NL+xA/4ABjZupjOYWV9TZ1WPhsgbyYR1AWBbqs7Y2uzdY4wH+DBwtlWx/pbZkxwVwtXyEOoFfZUfu2CJVcD+3gEQaoy6QztkK8De4Hnzmqakpl22wZaXE3krDH5spXtsxYL12trF6PxbV2fPnDVgdG5/Q7OycVlad3QZsS6dccX611KZYAVhmQAl7NQe68h4A2DnXcd0AdwFhW2tS69+3FvBG3gCARrlj8vklC4caHxvSyTuPqiMRUcAn23MBXJso3wA3gTI5i3BAALQmxIsgNFMPOXAaxRi13czsgnKZjAu93JoLvG/eL8A2NRIgKnWcUx9VTGFI/QRgigXN2MiwxkeH5G3UzV+1ACsWTzHWWQs79di9Qa3FfATApiZm7+rt6ZMvsG0F8D99cNv+xe0R2B6B7RHYHoG/3gh85jOfaf7Yj/2YMSvuvvtuAbLiNYac+D3veY8+9alPmb/YWx+/8Au/YL8LAHtg/53ateOgMS/7B3o1NNSr/QcOKIxsi8MELKAaMj+8b1w3u9UddciESwEGWKVYgMWZzqSMEUh4C0wOHma6T8cX5lLNseGQrJh3KIVGgFTskr78xb80hsLunbs0MjiicCCgzEbKGBjPfPtJlQtFHT16RIePHlKlXpYv4DMvJTZxwiquXr1q/mqAoRQpPACI3goSWVHjI9jBARaAegAgly9ftkJqZWVF3/jGN+xAed999+nwoUPOx87CqmBhyAoIPp/zbwLo43gKeONXNlfQ2npGn/nDPxbp7sg4+T61WRhJkvm78jeR8uArhbm/9IHHPqB77r1bi0vzmpm5bZJAvx85mfOiMnadmdI7z6kWi7CQz2p1ZcWK2107d9i14Jq0Pr9j2LapVnXsvPmFKX336c/pMz96UxMdTkb1//VYzgX0I/95l9YzCSWivTq8f69+4sM/pPPnzmigp89CJZr4K5oMK6doe0LheERzq8tmCeDb8r8sV8sKoeEjUCoYNiYc4xiNuc720uKyAQIEixFqQCH81a9+3YrwO+6809hIFPbIqJHLTc/MaH1j3Q6ie/cCgJ3Q6sq8iqWcFYlIqwguuHrlqkn6TXa2JTuneEXmDWMLcJegN+SGLjAraiDM/PySgVIu6TZkXrnN2pZPWDBogDgHvUqlYCzZ/Qd36t3veVCJTpJhC5qevanV9SXt3bdbm6srBpw5X76MeaQBdGxsrG0V5i0PUrzRmhocGDZQmPdNKi6BVoCQSP+wAzCPsa0QomrF8ux1x4lTGh3ZoWCAQ5+znuBhScoEu1tQRNOYtSaprFTNlsICJUArOIrYFGvagaEV4sbfanmYvXUuuu/zHDc3OeBwc7R+x4GVrCH8HjU7KcBmgmrekObpaixsQw+N9WFOf426QibJqwimC+AqEstysWQHLsYO2a4lgHs45ATsM1QbTfPqazT8yhdrWlne1L/75O/K3wwYyAgo8yZYsjXhW+AwBy8AFBovdoDxOtsCEsBP33PagBE+Zyv8DF890mxhlwKsAhLns3jWBezQzWcym4KaG7sWsGoHMC9rD14cjNcWY9VL08YBq3wmDoUclAi+Y60wcKJWM2B5ZWVBCwvTqtfLao+16cDhSb340jeVy62pq6fTsf1jMcUiHapWOZw01B7rsPtmdXlD167fssP35kbaPA09W6FI5TJpxXUFQlFdv8V9BOAPCOzF3NkOYn5Cu7xNtfka6oqGdPfxIyplU+azyb3CdUims5bADAv9axev6u7736Z3vfOdGuzrVSTgV7VQ0NU33tDEyLCioaDSG2vqjLerUizZGkvAE00OgDqAedgxyVJawY6QgvGAWUF0xmLKbm6qlExq6vJlNYoFBVkjK2WFWYnrXBefglzzrXWT7HImIkzLag7LAb+CgLc+n26sLOvbZ19RMx7Tox/+sPbfcVw3Z2e1sLSoQ0dZ/7sNdJuevqXZuWm7VjQhY+0dymbrWllNWxOkte6ODI9obXXNmDswFtkn8GFkTmGFgAQZgGNpccGsOm7euKGr1y4pW8wqGAlpZGxMxw4fNUDs4P5DxvBifAGaYKsS6NjekbDGTTQOC6ysXD6tyZ2TevHF523Orq1sqJQv26E4mUzrzpN32h4Hgw5WOmFzzP9TJ09pYGBIV65eM9bYyTtOqX9gUGsbm+axxz2+vLiiSglAOW6gmgWEFQqWvp3c3LRrxmcHhGiLRl2gTc0FCcEyGh4d1dHjx3TX3XdqdW1Os3M3lUom9ezTz6stEFW9VLf9ngWD4JKN9VVbV3/qY3/PZPrskTS/Gk1sMtqU6OoxFvIffvaP9Pt/8EkDswHLWB94UAu0HoCqNJnf/s4PqekLamRkwBiqgHqNJjYiXpO1W+Bh0KvpGfw1Uwawst9gl4LUmb0KH3fz5hxwwDQ3OusYQZ+s57yPaqUh1QMKePCjtDx0a6jBjIy2hW1OAGD6PHhk1/XYBz5o9VvLc5GaiBrh+rWbev38ec0uLihLKnulZGDu0HC/1ITduaF0ZtPW9InJMeUy2OkkzT6Ja4zFTjyesFTuo0eOq72zXfLWVShntbi8rORaUpFYh97+wMPatXOP7X+8H1RHkTZUPR4DCklwR16ez5QUCUfNDgcgljELR4Pymm2Hq0cAh6njaOgBhjFHAaAY45blDeuihX3GIga4livYuTTME7m3b0BLi6vWpL166aquX71uzQSCiB544H5VaxVThPA5Xj3zov7TZ39P99x/lyLxgDFWaSBUag3l8hVbv/AjWl1PKeiH6d9UKpU2yT1EgoHBfmOVs7aj2Dp+/E4DVvGmJWSK8LF0uqJSGdCtatebYDok/1jB8HlszyOYr1y1ZgpgKGPG2tLX22dsbwKz+F2vv6FAm9Q31KX1lRWtrK1o//492rd/t4VE4TeN5zhWKOxDFljn86uzu1szt2d08fJVsxfAv5WaGZAJgBXbhNHRMfV099l7fuWV1yy8jHVu585dJoufnJww+yPmIexp/KFpEsHAPnz4oHlgU/fCOqRWJuB2auq2+caylwD8EXBLXeC88FFayYgIExNj9n3qNcaBuWAqshRWCoCOALsVmxfd2Hx5PfZ3aaKtrKyZsgY2vSnhkint27tXk5M7rDagdrx+47ZZRKEs476gFmJdbo+3O6ak/U1zOXXgoNkFeCz8k/fH2YY5asq1qvMDfesXc95UGTBKK63Xcmo2amkIKdiQcP1hygKgMmc5N7jzkDMWBtC02qcpXb95Q/fd/4CdJ27emtImLHYDPWnwuRAts1HCFsDjsfNQy3e11bhmDSK8Co9o2MYtBVFrXXsruEqz2Oyh8LAN0ogOmT95MOjVyZPH1NMVVyjoUTGfNWsA/sWKx4VcNUzFYdZOjaaNBYQV3itnCGoAxpJ6FK9lmPlYwHGm4BpSZzsAPmxjxt83GyfC14pYfS2rPRE3dQO+4t2d7YqjAkhtmPwfxgdzn3sKuwAULJw7CaCk5kLpRjgx402gGWzhbcbq/+jUtv3z7RHYHoHtEdgegf+lEZifn2/S0Tx58qR5ulHkA0DxQIr5W7/1WxYURVHw0ksvGbuUpFyAQzqiPO67553q7OwxNtR9999jUjjAF5O9GvXK+fbgx+cAPnMnsi8KSA4crS4roCp+jUjk8HJC+mhm5rA72sKqEHxTr6mTREmv17qRbMYUkhykSTTlQBwNtSkeiSocCKlOanw6q6uXLltwC2ymQ8cOKZxoU0dPlxUc/H1AVcaAYoYvisGWDYCFEm2ll76VgecAtogV5HSF2fxhHX3nO9+xLimMVYozwDeez0GLAgRWEKwivA45uBg7DSlsvWFek9FYl/78C1/SlStXzTTfQmI48PsAgQCqAd+QMbkQHGR1//Jf/4YV4AsL88b6ZXzw92oVYf81sNoqwPCjY8w55MWiESfJwrPKWBUE8dQM6AGgaZldXrj4ilZuPK4//tEbf8Vv9b+ehJxN/u7nJvX6TLt8ng7t3DGhO44c1t6JUb3ywnfVFghZwmsk3GY+c4CVHKxjXQnl8S4r5FSsIRl0EiiqTmwXYHrw3/i7AWJiH0BoUwv0Ro7K2HzpS1+yAm7P3j0WHoKnX2dnt9bwc9qSKXH96ZDv3rNTvi3mH9eL64etQCaTMyZBi62C9MwkWHXCVqp2CKQYphgH/GsxMgAeYK2WiWkmBsPHAbNpBwQKbgaVhGIAgGw+qcGhLh09uk9dPVFFYwFl8hvaSK6Zv2IHqcIF57XGtertc+ElJHR3dXfZYZvX42BKAck8y6Rz9rc4OOB3CkOF3+W53H2A9pk0AAdpugEdO3pSu3ftV1/vVnLqVqCIpfNWK7y6BWVxyIVpyeGiO9Ft3sLMGeaXjckWE4P7x0BRWA0ORf4rthRvBVntkADAar/VYoMav3MLsPWoQbhUvWkg9urqmm5NTSnAfVDDh5gUYPxTCeWoK0yQEyEe8XbHwKzWVS0BEkWUySJd3yTuQm0RF/bB+6zUmwoE2uQPRJRKF/Xqq+f1p3/654qHafoQGOGAVQp+55PmrABarCo+JwdC2BIc/AnIueuuu4zdv7A4Z4wYGN+sjTDMuKY819kVN1Uq5o11yeHasS2qLlV3ywbAxgIW3Bawit8hzRhO6oTAAKgCGLghZNyQO8KOdkxF5mWCwKT52xZI4Q80tXNyRHecPKjnX/iW5uZvGCMZa5f+vgEd2H/EgFvAyXBbVKVCRefOXdCli9dMsok9gtcbVDjEIR6WbtXeDwDr1WvTEMbMMsESwwkqAxTEw9AnDXTGdGjnhA7u2qHF6Vsm6QMQIsE5lcmpvb1LC0tLeurWoo6cOqVHv/8RHdq/1zxQxwcHNXPrOidXNcolFTNZs1NABs46QmgTDHHudbyGYWtWfHVdX7qujfy6Bf81ajVdfuMNxcMhpdfXdezgQR3cvVsbS8t67qmnNNzbrWgwpM54XPFQ2MBMDrBV1vFSRZ1tMQtDy5UrSiFjDYW1Uauoe9cO7T1xQrl6Xd995WVtpNIaGh1SX587nK9bCNSshb4RkBcgxKRMo61m9yNBMfgBj42Omny5p6vbfDe5ditLyyYnprGSTafsXyTB2Lfgt7i0vKhbM7c0tzBvAAOH3B0TO41durG+ab6qdpiWR+2Jdp2447gBD1euXdbK2pJ6+rrUY76hSwb8Lc4tGSCWaE/YvnrvvfebF+ftqdvmxYc9BAdjDvR3nb7HGGPHjp3Q6bvvtf2JvfHm9VsGmuSyBWOFw5ZjZpoawufX5saGqT1YQ5Ep4/UKmGIwxxY9kTU2nXOhkANDvSpXCAUq25qXSRY0Oz2vzliX2U6sr6xp9va0Njew1wnqscfep87uTmOrmh9706N26hmTe4f087/8D7W6smB1za/92q/pN3/zN+32gbEKY5qa5/nnn9c9971LTX+byXV37Z40pnuuCDs1oqXlBWP0EWJoQUw+r8mbYYECwLG/ABCwZ8zOulAV/Fapbxg71nX8u2G+cn2Q/1dLTZXy7HcuCA9wBDDe+Z/K9kDYp+lUSh967DEdPnzIpORmRxMMmiqIxi4NRDxWp+cXdP3mdWPSs8+R5h3fCrhjTYrFIxZoxoN7NZ8ram1Lhk6z8sTxO2wd9wUa6unvsHuVcM2XXzmj/r5hjU/sNM9r/jagWymft30LkBD2bKK9U6p7NTw8ouRGWpl03ta3YJsLXWSPZc8C4HEgmmtUUnuyh9H8ck169iEanCUbW8YdT0yal3gB+wlOW92wNazJXpEtmN8mzQfWZOojfFrpz1668rr+5M8+q8HRXmOBAvJSU+HVWm8QfBrQ/NyyFhdXTNXRbLhEe2xxYMVR1yF5h3lL3Yen+cZa2hiueOQC+mUy7Itt1ujq6+01wB1JM2C72+kapr4BmCJMkFoFIDW5sWm2KDT9AaQAInnPnb0x7T+0Wxvra1rfXNXo6JASiZjNQdjshOLRBGWuo4hBJQYzEJuOF198ycYFMBcQnTWDxgtBX7DQAcCWF1d17dpNW+ux+eEe5n1ho7V//z4NDPaZLyx2RNjdsIYdOXLQggJhqLJH8Rwarvl8yeaJNZe9qBlcPcB15xoyr9mv8Ynl3m4BhewhuWzOgFLmAjUdgXZ4xQIAw8YFNEZSjoKAz0BNT2OeRjg1DhZjxtANBLS2vmlMUup01EJYBxXw0oadvbxswCzfQ50Gi75oft4uLJJrhr0QjRnWb4BR3k+LkU6tY+zZTMbmmYVDIelp4g2dt+uHrQz1Hms432NfhMnZAkjNH95YtARPOlukTD6n4yfusEYUwGq+4ELDuLg8zxqldZcB4dsKA2v5rrZCqRgT1jHWbCwsWp7231MXtUqF1lzEZ9WFfGE5srQ0r3gsrEff+y55vXV1xNtM7ULTqpBDjYLN0lYNRJ2CDwz2LTRUorCUnRcu74t5x70DsEo9zNyiZqN2cwHFFWM6u9oxYDUZr4P/6vLyim5PT+nAgX1mCdTX02NWI9nkhjLJdU2MjSkcZP8vmXc+AVeslZkc/q5+ZbJZZfM5I+fAhrYMs/+l0/L2k7ZHYHsEtkdgewS2R+B/MALNZrP5z/7ZP9PXvvY1Y6oS0kBoAwwIAFaYGoCDgKkf/OAH9e53v9uk8vyMQwdyuRs3piyhvPV46MGH9SM/+qPG/mCTZqOkYOSgbyEFyCvx/yOEyB+ygqiVWu98HPE8ClkRjeyZYgNglUMLZvbzS4u6667TJqG7cvWqFWG8XwoJJGBIDtv8QUWCYYW8foUEy6moXCqj2akZRTDt3zGmetir9p5OY8oAIlqSp6X0xrfCemBgEZbjmKs8HFvUFVd2MICZZ16PBTtAcTigkIHZQ4HJWNGxp7DhQXHpfH+KdjDCe4uOOJ/RDmClirHARkZ36LXXzln4xPzcogKBsBWFdbMEqBvASnXgDgsNJRJxfep3/o0uXrps0h+AL1g/fr87LPFwXXkALMdYbT2AiYzwZ75RzieS68GhxsnAWkmwhAFtpQhJ+vbTf6ldgVf1m++d++/Osn/+jUF98VKfCrmwHUT2792r3aTMw0ZeXdX8zIyKufyWP2lYic4OK3rD7THtPrhf0c6Eea2Wa3yeuiXMYqWAvBgGFNc+iBwdD6aa86iyxOyKk3298OILGhsbNzARJqsx8eJxbaxvWKgY147CmAIdFoTPQ/hSpyu0i0UHGErmWcdzOPjD/rKQgzyeZSkDQyjODXzfYgeTkMr4UyxzTWEOIkdv1D1mQRCJxUzGRfCVx1NTrQEDm4KyIa+vpraIT109LiAFS4zOeKeFm1CYglGSrI2U+MKF88Yk4T1bsmvdSe+ZS0i0mTOtAwU/xzeZe4y5aWEWCyvmjdls+DQ+tkv9fUMaGR63zj7XH/YRr81BCAAYAL/ZpDJ1fycScPcvn50DMpPSGOpBPA3xHcNCAXmWY7/+1bnYAidptjQs/MAOV+ZjutV82fI1Ze1obEnwYcFdv35DhVJZwyNjun17xhgZPI+DCCAGYCWsKSTSMN7CwbD6e3utYTM7N2WsZFje9Aq4Bsz3qgUDM14Jra6n9cW/YE08o1g4Ib8XxuqWjQFAYetAYZJ7lyjM4dnCRbYkbYD5sPxYl2Diw3SCIQbgg0wwHoXx15DPGLukGpcNDOZ9u7WmbIxVe2UYJVvNKAes4sUHc8Xr5P9e1igHrLbAX8do5XecHysHH9ggc7O3tLiE5DysE8cP6MChnbr4xmu6dfuaMZIA5JCGHj50TMEAidfW0tHqyqZeeuk13bo1rYA/bACq3xc22whLcSdMyx/Q5npK8/OLZt/R9CJZdPYYDWwl1FA86NXhXZP64Lveoc5IUHM3ryELsDHgMIyc1x8K68bNKb20VtSRk3fp+9/zbk2OjujS62e1f9ekVuZnlU9uqs3vU2c8pjDedqzdhJGUAC4CJoNl32EuJvMpLWeWVPNVFQgHjJH3la9+xdakdDKlhx96UEcOHdTC7Iwunz+v/q4OZTc21CyXREZ9ZzSiod4ehf1eBWjuVLluPuUrFa3g9xeNKjE+pvHDhxXu7tH12Vm9eOaMWUYkujvV09OlaDyiXCFjIEi+kFFXT5f9nPT3QqG6FXzj/GABGWHvjo2OGVvM9o0yoSgbdg/CXsRHlDk1NNBvrExAPxiryXTKfPmQ5oaDbVqYXzLmHonmrHeAKLAz3/b2t6laK+u1119VsZTXnv27VW2U7X4A+FucXbBkcqTUJKyznwPO0tSgUYO/dS5fUFd3j/oHXdjl+Pik9u3dr+6ubmOElYvc/7DR8cbEV7NuTETWMkA3+5nVAc6nGcCGBqmBDl7XqGIdXtvcMBCRue71MVccu61cYM6FdeLQHaqVanrqW0/piccft4ToE3cc1dFjR9TT16NEZ0KRWFSeQNCF3FRqxhD79X/+f+rZZ76tT37yk1b7sHfjrfrZz37W1A/YIBw9cVp79h7V+YtvKJ3NKN4eUbgtoEgspP7+HgvzdB7UsByL1jBteacDqFC30OikiUpNQ6MFUAuGFusiACyA2+DggK2j+INmU3kl15GS4xtc1vnzrxsYwZrMWMEEZMIgOX7gbW/TkcOHzL8WGxwAZ/7WxTcuGsCaK5U1t7isS1euGIiL3zOgSE9Ph/l7ZzJJa/Z0ALJ5PMqkUsqmc8YsBBzs6ek1oMp8ezujSiQcK79UqumVV8+ovb1be/buV1dPj/lLosDB47qvt9tWLOo8GjWRUFR79uw3YBXbF/OLhNEYj2lubsHmAmu42ztIUHe2KTyfMQR8R4XA+grztKurw4Ab9lFqA1ZKAFZrtBkTEwYh8mAaQw4MZHzkbcgf9Gh5dU7ffuabWllfVKy9TYnOmIHHNHcadYIF23XmtQu2zuG3zToHGESTERuCrq4uY3rzmV3gToc21zPauw8GJ3VUTpubeSVTjjnX39dvADqqBUAjQHBTVwSD9t/Or9xvoVtWX2QLBtgiHWf/jcSC6hlIaPe+HcqQyO73qrsnYfvyzOyUAfsw9gIhZ98E0N4Wjth9x3W8cf2mMc1hTwIwF4o5wYwnhI7GBw19LD3MFgfbp7xrHnubHgOxd+/eqYOHDmhooE9nzr5i44DSB+Y9IYjnzp01NiCkhNGRMXV3922NV82a8q7xTN1A/QyATsBr0/yGtypUayrSEKOJhN8+tSjrCut4X/+AduzYJZ/VFRVr9jB/AMu4vowd2QYdnZ3mYUvYLqz5In+nKbMnIayqWqna+kKNh/cr6yHzjZqJrZygyBT+rLZfuuYH6jC2U/zYsYViXLAYAuC1xidqlxBaBxfUSDMA2Tr3P2sm5ws+r2sC+FSq0DR1NkYWIAUJYoux2rJAwVKFe2J+kXqeuqpmoGyL7MDfNX9W7oEaY+xCQKlnWTNRFbJeYHFGrdqyA3qrgohxb50FXNMNNi22PHXNzk6pqzOuD/+tD6lQzKi3K67k5qrW11ZUKhZMaeM3VWJjS4Xv/JAB7h3ZBIURIWthm4s04fD7B+RG/cJ4sb7TmCffAaUX5yJqMfY11jbGBvuU186dMQuUoYEBU674VFc5n9fy/Kx2TIypzQLVUCY5ezXUQ9hDMT7U9gakh8LW7KZpsA2s/nePbNs/2B6B7RHYHoHtEfj/MwIAq2zASNCeeOIJvfOd7zSWJN1nJP+f+MQnHIO16TXfTh5//Md/rI985CPmv4odwO7du/WzP/uzVsycO3dOv/3bv22FEIEP+ONMTk7qAx/4oDGHXJfWgSZ4rMJgoUgH6AH3gzFAEcomT8Iphw4zfo+ELdAAqdrNW7d07333Gch09uw520iR3FrCMEBDDQ+/gJJr61qenVdXpF3tbTF1xuJqVurGbvQl2lQMNuWLYqKfNzCVwor3AjuXggg7hFbh0Spa+B3AVN4fIKzrpgftMGtpp82mSaJ4Lp8JeZ9LD3dMMp4H8Gey3S0JND5WfN/5uZZMZjs2sdOktl/+0ld19twFxxoLRVVrOI9HpMGO5YvHZl0nT96pX/zln9NLL7/swGikyLCKDPTYKlv1QGY/AAAgAElEQVT/O8AqLw672EJE6q6rTnHTYhG8NTl0KynHXpAC7It/8Uf63+6/og8ccpYNb318+2pc/8c3d6lWS5hslHCyXZOT8gOqV0q64/BhnXvlVS3Mz1uxCxCHbO327IyC0Ta97eGHNDw5rlQuayxljhfIFDmEwD7kv5EJkmRLkcrHw0oA+TeFKsX77Zlp7d69xwo1PgcHWsAFDrJ8PsYQY3tYUbAISV0GSKQwbX1uXhfWIwyeFkBI191M8bN5AxYpkDmUMCc4RMO8BvywIrpEWioeulEDMAElfAHn0WoS1SBytxqwnHL5Dfn8BMD5tXffDh08tM/A5EoRUAU/vKyBgySe8l5eeukFF8QSj9oc4jDAA8kiX0iwYAtxP3JNY/Go2kkpj7SZVcHtqVmbZ7yveKzDwpt6ewbU09NnbIuhoQH19fcYcJ/oiCkaJXiGAh6/O49qW/7CLhzCFfY8ONi1Dk+txsR/y9eL33VhVQ3VKqUtYNXNcWNHI8uDYmQAolflSs0YKLNzC+ofGFZf34CeefZZC9eDxQ4bjATZGn52+CLzBxr4ykV096lTdkCcnrllfrXBMGB82cAaxrDp4T71KtTWrpnZJf3hf/oTra4lFfK1WRJ8C+y1wt3u3+/5qnIt8DUlUIi1hMPN/W+7TwcPHdxio8M695kFQSQaMn9VgCWTeBqrt2Z2GHj1MVcZEg4ZyKFt3IzF51KzLbgKFpA4kOK7hoS15sJXDPDm24wZHtB++6Ixw+HSUqMXp5VMLqunt11vu/8u9Q906tatK5bmjfUKigICADkcG1BRbQg/XvxUz529oDThE4keZTJ44iHhDTpGcLVmQNzSwoIy6ZSxzPGx9CAJJIwIb2RvU4lQQHcdPqgf+9AHVUlvKrk0b4CrNUsIISyVBUy8tLyilzalI6dO6/57TqtRLekvPv85TQz3aXNlWUFvQzvHRzU2NKD05qZWV5Yt8R5w18D0cFTJVFq7d+/V7ZlbkreqSDxsPtWbhBV+5zs6cuIOzczP23Xq6e3RwtysAh6pr6tDq3Mzym2sqVHI23uGxVotZOWr1uXNl9UZT5gf49zGpjKNpvaePKWJY8eVqzf0+uXLunzjpnr6BhRtj9v+xX2Dl/Li8oIF9uBTiFmyeVdnCwYUwi4DxMYWgHsAr0PmE3sljQHWSG4NbjNYbIDxJjX3e228YaD6sU6pYzlSMdCEEKIrV65pZWlFubxbM7FH+P73vluzCzO6ceuaMQd37tmhar2setMpITbW1s1jFdYsoCVhZ3huAhTQXIIVy1w4dPiINlNpO7TSwIDhOjw4LL/Hp+GBIfPexBOZZHpAoo5Ewlhc3FPGsuI4bsxvgrXS1vyCwcXN61Kym0plUraeca/mchsqFBxDrJiryucJ6tSxu+RTQF/887/Qn3z2PxuQ/YM/+AOKtUfU2dOlvoFeY6oSTARbdW0jKY8vqH/yT35Jzz//rN1XsLsAVZH+o8j51V/9VfNdfdd7f0jjk3stQAufV8aIEKjubvwr+/XEt75pTVJABII3AcOYf6gd8P9LdCQsOAp2I/Y/ThIdMDCWvZvPTE3A8/gXGwuAzfRm1tYI9hYYtT3dvQZu89w8voGZjPpR3xw4oCOHD1oTDAkvLGaUDWfPnDEWudffpo1UTldv3DSWYXt7VJE2rFpoP9WN5YUv/sT4uFnNcN2Zi+zJi4vLOnz4iAFznR0JdXd3qFKGzbpuTPg57G4CYQ0jJe/tdZL3aMiY8TApYQByDRPtHWbjA/COcgMgi4ZPsVwxb/yXX37V9ttQsM3GjoYHNQMPJPJcH/4uzTfz0K7XLYjPAoQI5qpXVSzjj+k1UBVliAGEDRh0AcdwzGeszi1Xi/L4GtbMvHn7ml585XmzB4DBy/OzWVQcNfX2Devll84oGMTXvWkBW4B4JJNjA2Fha1tBOQCheDeWClUdOHDEvKjzOedhvplyUn6amoBE3EfGbGa/tAYdnpw0yuhsu3Al28dZzm0fxFPTq7ZYWJ297eroiiuXz2h0bFgdHTFlcyktLM6YGoL1vY95EA7ZHsx4UjPQnKd+gGVOUzYaCWptbcHUZagxaIalklnVak2zLCJoCAsh1nXGnHk1MjKkgwf3a2x0SM8886SB8vv37bWa4Mb1q3rjwgWzjqCRvXfvfu2Y3GmSb4BpA1a3VCst335IAdSv5pUOE5lQrbawEmY9kjSrDxRpAPzUYB0dXervH7S9pFUrc11RqrAfEmw6v7hgTQDOIqjbsHrK5l0THEsD1lPWLxpH3D8AndxXzEdHlEAZJhXzLgSO2oVmKcBqw9u0ADVeiwYF6w9XkH2PfYvGOeNFA5N/YR4z33jvvC71Hn/DHwwasArg1/IXrTO/q98jBfTS0O7utcYBjWSY2NwDZn1EY5d/uTc4A9CgZ51sNm09pbZFbUUIL69Ps4hzTet3rObaCt1snUneJFo0nYweZH127rZ6ezr0kY98SOnUujoTUS0uTFvAFCq3ELYEXpoDzgqAl6QJQiMV9in1EGMDgEr9mc8XjYXM/ua8a2naOsst3icgMP/N3sY8oD4HiGcO3LiJpUdVOyYnNTYyZMFZqFRgrcbb2hSB+Q47hBu+WTfbkxawyrWBhcw5jWZrIYcv+PZjewS2R2B7BLZHYHsE/gZG4Omnn26+/e1vt+47Uud/9a/+lR0oKGw5VAASAojxALwEVN27d68++tGP6g/+4A80OjqqCxcuGBD1zDPP6PTp09ZlPnbsmD0HZgzgKq9xzz33WxF88MBh6zxzQEAiApjIYYpCk9O/eQpa+A3sOBgqXleEAhZWMFVf0+jYmBnpX79x05gAp+8+bf6h9XJF8baY6qWyXvzO83ruyac03N2nsf5hDXb3aaifg25MjWhAnp6Ygh0EQ2FI77OuKRs8mz7g1frGhhUuDjByMmCKKpiOPEhzhZUIk4PijWIOQIX33pKDt+TRFDx8meS4UrEuvQNxAbwcG46OLt1wgJPOrl47WDzxzSf1zNPPGfsQoKApQBJnCk+xRhHEgf3DH/6w7r73bl28+IbJTZ3fJUWYYwN8r3ByHqtvLa4sUdPns+vBz1pFV4upyue3IoeCy574PdbqKonC3/4T/dlP3NRA7Ht+q6lSQD/wh7t0+v4f0Te+8aSxGO67736NDQ8rubqqpamb+js/+iN64dnndHtqyoUk+QPq7u3RxatX1DPYr1P33aPekUHlMOXHmN7nNS8+DuIUrRxw+Fw+8zkt2bhnsi7EiCKXJOhMLqfx8XEbV4BOgFUkQYy9A6kci8JJyTstCIeijvnMQQfAFqaXY0KWjVViwHbdBSmZBwQ+oM2mMSBS6bQxW/E+TabXHVifL6lSRSYG0AWzjwviPKQcoA1/qKJSKaNyFUmkT7F4SEeO7NfBg3t16+YtXb9yyxgkFKX4DyOf4yqeP3/O3icHBWMiwFj1epXPOXk+AVawVjjY8PuhoF979+82BsXK8rr50RUKBD058C2dYk7GXEJxKGSs2HAb85ED07CGRwbU29dlwR2ArZUSEl/YdgDb3/PudeEK7gDAvfDfBFdb1a2BKhxIsCRwBwfXfHGBSA4kZGb6zH+YIIdsvqTde/bZPfPFL35JCwtLuuvu0/qBD33IEugb1bI21tYMXLh88aKx55DMckBdWp4Xwff4mRIcVic7mIMf3/QEVa/7dOHiNf3xf/68vN6QvA3YNi1/Vd4K/KEtCRyBVTC+fV4DSWCmckBg7N8Fy3Jywg6J3D8uaA6LAGS3beaTaD57fHpShzko4S/G+9iS93GfO3sLvwVXGKvLy5wBWHVeeSSRN1XdAlddU8rGzKwCAvZ7Ph8ev35tbpIwvaRSKa3BoU69590PyudvaGb6loGqsO5g/gwPjrhDJl6vNUIjkrp65YYuXbpqgToT47u0trqpXA4AGxDPMfvxfbxx5aqFURGO1MRCgfAPcAKaID6vOtuCuvvIQf3o+x/V+ty0SqmkQp6Gye0Zywo+i1sHzxdSIe08dEy7d0xoYW5aX/nin2tkoEup9WX19eAfultD/b1aWV7U1NRNra6tGTN9fHKH2XAg9cSr7uaVK8aST0Rgt/tV8/k0v7auhx55xLxQFfBb8wZG2UBfj4YHelVMbqiS2VQVdhgWCT7p2hvn1MRPOZXTSO+Aunr7tJzJaTVf0Mm3v0Ojh49qNZ3R+UuXtbiyprEdO82qJF/EPzprNhSp7KYqtZL5xgHk0CTjOlvzrekxIAGGO+MPEOmsLpxlCvc+3oYEvrQjuS4VbF2mocRBltnI52O9AsyqV+tmq5Ai5X11TQvzC1pYXLR9567TJ/XKmZe1tLqojq52DQz3qVov2XuFWVkg3K/ecJLiYFjlfFGD/YN2rQFWV1aRI6d0//d9n6amZwysJfylWWuou6NbhUxWx48c1fLyqsKxiOJI8KNRTYxP2NyHTQhbFV/Darli95UBTB4aZAUDI1mLse8gZZtDN6zf1bVFY+zFIjHVyk3NTi/o4K7DJjV//GuP62tf+YomJ8b1k3/nx1WqFtUWbVN3T7ciNJTi7QrH4pbY/vk//7x+93f+rX78x3/cQE2XYO61RjDf47Fnzx7FE/06cuIeXbs59WaAEvdbrV5WR0dcZ8+dsdoEUBwJK68DWINc/PatW+rq7lSoLWRrA6xUpMo0VqkHuH65fNbWY9ZT85ksVcyr0STLOa4vDZuUeW5Sp/Fg76Oh19PVqd27durYkcMWYsQ+zthevXZZ165etYC7eEevsvm6zp1/w+6RZrOqwYE+k9OT/I3MHt/X48eO68qVS/a322PttnehRsInfm523piOrM+L806iTVMrl3cSalQjZtcU9FmQ0sBgt3k4h1H0EPaJIqBcs/2TAKKujh75A+yzVWuSfeUrX7drgE0PYwe4CpOQZrUxHWG849do89t5YLoengvLYQ0E8LY91YPHLPUjFjTUXTRVG6ZkwLO1UMqbrU04ElC5lteLr3xXqxtLmDVaPbexkVYymdfo6E5dvXzDGkeZFMGDfpvjrNWA5dQX1BWsGQBZjLXPF7bG5PpaypolyI6rDZpfTfOaBURnXhDGA/MYVh7vi/LG3f+uxCLoEtIB15hGP/c0G1vEwF+k5EXt3rPD1A+oIDaTqxbYxutP7thh9xBNY5iBeM8zFnhbUjuODA8rkSAQbdZYy1wPAFUYq+lUTskNV8MWkZ9XalsMw5CB+BOToxoe6tPFN17X+MSY+aOSEH/h/DlTD42Njht7FP/WyYmdFpzF3kn4qikXjL3utfua+sA8Rz1Yg9DIrrncAq5OtWLsYuosgDXqMfN1jkStmc1nYc3kfzNfWoxVFEVcI+aOWWXxOSol8/TlrAJjlTFlbGj4cG8BeLO/sg6Z56zlD/jtXqIxwZ4IHzpfyVnzjToHliX3gEnZc3ljhrO/ElYKoA/AiBWFBVNZ/eKseACFjZ1qdgnFLVWZazzmi0W7/1fX1l0zDo/wBqxPanxnrVLZqrNaTWxr7poHsf9Nb/uW8u6RRx4xpRxqHr7XIne89TzQana3LAio7QMBnzHD5xemrXn0oR94n/K5lDraI7p9+7rSyU1TuGG3xFrDfQnIbHZhBqx61RblvTcMcDZLrGDQrBsWF5YM4KR+oeamTgLg5jpx/wMK80KuMcD1ByQtGxv12rXLGujrN4YqwZXtBGR5sEzJKhoOyff/svfeUZKeV7nvUzl1V1VXdc7T05OjpFGWLMmyFWxZjsJCciAcuIR7MBdjOItLWJwDLC6cC9jHwOGCsTHJNjiALVm2rGBlaSRNztMznXPuyvGu3367ZHzuWvcv+K/Lq62Znq7q73u/N+z97Gc/D3EZCw7d6uy6MjnH0uVcp5jIGmqOJ1TIbjFW/wOghK2P3BqBrRHYGoGtEdgcgToHNpXUX//1X9enPvUpcyMGHKCF9c4779T3v//9t9irmEt85CMfMRMGXl/4whcsCUGj9fXXXzd2K+yKn/qpn9Jf/dVfGaj6j//4j/rlX/7lHxrwX/jP/4cFS2jg3XrL7Y6p4wE78zp9HdqKPU4uwLS1aBW11jd3cPP9N958YzNg6jfglhbQzOqaEtFmLU7P6bvfelzPPfmUBjt7lIrFVS9V1N3Woa7+XiX7uxQf7lX/3p12uBN4kBAB8BIAAQ4T5FirzSYwSRBDAE0SRNCApiqBNYkbASMOq5cvX3YMo009Ka6Vz+Hz+Wynb4Q+ndOWNdaDaTUSXKIRhPEPgXTAxub06XN68jtPm2M0Ab7XT4tMyEw4Gm3XgF6MN8kb+ngwJsGl+B1oIf4QsLopBfBvgdUGY9VceNEg8zodPubED7NVN6P+/6Xe+8KLT2hf5EX9xjtITtzrD5/t0qsrt+pd9/2ISUsAOl9zzbUa6OtXGLbvwpweeu+Devyb39TlCxettRHNq2Q6pQsjl3XDrTdr2+6d8kfDyldgDDhgFRYiDBaCWQJTxpQkCjCV5wiTwHSawmEzE8HEKpVOG4uXoA3mGIEdoH1Do4rnGYs5Zu+VkcuKBGn+dVV91sLo6Lixsru7eowBChOY5w/LgaQBUBdQniDYJTOwq+uanLyqucV5Y4KQrC0vbyifrxqIWa37Tf+MgJKEkE75WrVgAFm+sCZMjQ/s362D+3fr6uiYXn7hNWNaANI0QEvmFoEz8xaghDnU0Pgi4CdpsblizAs0uWA51JRMu/kJM9pkuzwBA3yj0WYz3sBoy7Rjy2VzL6/VuKasfH60jqPq6+vSgQN7dc3hg/Kqauwn7tuM3Da/HJj6AyZFg2Hxg03AGSy5cXat8LilO9DfGVEZS5Vs8t8Aq7kC7cIbyhfKGhgc0sT4tL752OPmQnzH2+7Sox/9qIF7qXhU2Y0NfeVLX9GT3/2utg1u03/+uZ+zNuyV1SUbZ4wZAgGvAYDcqzcQNBmAhcU1PffcK/rud59VNJqUt+quxSUhPwysAqa6Akbd2lFzuYyNLXPq3vvuM61KCkEAY+gqJ5JRJVtgqzLm3HPV2unMxAr2Oww+QFoStlzGngNyDtYmCMDwb4FVj9ubABUw0amrpLrXtVpaFm4SABisxYzxHgqETTdtI7OMoqt6e9J66KEHlcvDaBqzohDrgvFvTbVakkiHAXOc1v5jb57SxYsj1uK5Z/d+Y3ADOPAsjAUCu7ha0+XzZ1QsbDjGKgZ6tM8C0OIY7fMpHQvrhn279P53vF2zVy7ZXlDObqhSpLCV10Yup3XY6JWyjle7FW5pVzyGvtuKpiavav/u7VpenlGiOazennZ1draas/iVqyOaXZiVx+9TMBoTK61QLmtoeIeWxid1++4D6og2mxGaQmGtlku6+4H3KAcgDqsJ+RDVzPyisy0lP8zESl7VjVXVs+tSIaMXn/memr0+TZ27pEQoqu6ePuU9Pi0XSrrx7nvUNbRdMysbujw2ofUcWsidZqwzMTFmbDVA/GDIJ8+mBAUO80sry9YG2Y9WXChqMjIAIqZvW5Pi8YQxn2jpZK5RPBvesd3acAEjTB/bU1O6La0NpEpgz+EuHW1SKQ87tVVNsWYnJYPJiNA6jahYKerFV57XzNy0WjtS6upr1+T0hEIYqDVFTeN1fXVN1VJFiViz6mXA76DtQwABC0tLGh2f1Ps++CHNzM0a8w1wBa3bsD+k5YUFvf32O6yIhZwLltLp1lb19fSqo7XN9nAYX5Fw2AA4Cozsw5yD09NTWt9Yt/Z9GPPssejLot+J9Cr7PKwyv4KaHJ/V/p2HNDk6pce/9W2dOnHC9PgefuRha6H2+D0KhkM2n0r0RZvjt1ef/8JfaeTyBV26dMnp++Zy+s53vmN/Zs2yZ3Gu3njL2zWwfb/tw9HmqOlMerw1Xbp0wRjosIAZs64uzKcowGESReEpbqAbYwkYCBjM9yiC5XKwA9EXzJiuMaACxjjsm2jOIpdQr2KCNGcAC+fcW5rnMNswDKSQXC5q144dOgSw2t1poB1GQidPHtfa6oppRidaOrWyXtaT33tGR4++pqbmsAb6+owBBvMRkK+5KaqdO3ZYTJOMJ0xb0swbxybNzJNCJUW90StXdencJSUTKQ1u265MLm8t17ADiWsYl6ZkRAODXSoUN8ygr6er28YUoJjrbmvtMB3vWIw29rpmpud04eIlY5Yj0wCzjbFB8xUgmeIAYAlFbmIE9tpICLCUvREYrmbyGLD+A6GAGa4RLgAm1unwkc+KNYDYaD9SxOM6AVbpWpiaHdfo+IiWVubtPJ2cmNHC/Jo6uvq0tpxRNltUZp3CrazFGXCuq7vLjqiFxXnbN01f0uNTMtlqJp9ol1OwJJ7j7IBJTicVXT5IQMBWNtZyNGoMQDRmTU2cri0zQPIYyAd458B0j+lu1n0ei2EMwG5PK2/7B0ZtSA4smsaqSRSgYWzrqckKKvHmpI0ra7SjvVWpdFTl6qoCvrr27N5noGWpVNPsNJIBI5t+CA4oA9RGYiCVbDHpgXQqYfHA7t07LMa6cvmizpw+5bwL9h0wqSPGHM3Z7UM7FApFbez4XsP8EzICwLgDHinMoalbduZDFJvKJdvzKHjm0D6tUCCKW6yzurau5eVVK1hz1kE44Jy6tBl7Y1zFPgMLFnCVP8N2p8DMi1gRoI95h/TN0JBjsjqNcDrlAHWjm4UP9rqKqp6qLly5qB27hq2g48xsifecLqqn5rG1X616TLOePRIDNUBN4kXzLSgTpxYNKGxtd2xU4iZiA5M82dSTHR0bt3iX7zFqgL5mEInnA9qqFns6wgfPOfBvGKz8jOueyhsRhpjXpK4oVJmRlJMz+iEpMNN1dTmISVYZ6WNd4+NXlUzE9O53vUM+X83Yq2Ojl7S2umwxVjgUtH0KE1PuDaY1z4M5QwGN6yxWStbtxfXy3GamZl0By4cGfshY8RTNGPfOri7bL2GfcyaQB7LGidPRhcZUkRxvqL9XqUSzvLWqgjBmywUzKyXIIaaCqLC6sWqSDuaRgTmcdQl6lEylVcpToNl6bY3A1ghsjcDWCGyNwH/ACPziJ36pzuHz/PPP6eSpEyYFcOTIEWMr/Ou//qsBhV/84hf10Y9+1JKORx991DnZx1u0tr5iep4YNSEJ8J53f0DffOxrdkh/9rOfNXkA2FpIA/zO7/yOfumXfkk/8RM/oUOHDllVmaCG1+DgNqtsHzlyg+664y5rZTJDmWpV//zVr+jP/uyzFig89MEP6Rd+7uexyzaDo/kFqvRzxuwBOImFwjp/9pxam1u0MD2r1198WSNnL6i/o0sdybQquaKW5xdMD9WTalJ8Z5/69+0yBi6sgEaQQ8AC6Ek7HUxLAoGGUQ3JhjMekv07QRotkPz74sqyadES0NB2ZKDHJmOPAJJgzmm0OhdwwDgSMGvnrxFcugCS4Jw2oY6Obq2tbuh733tGzzz9vGnuef1hCzapYMNsIgkdGOzThx9+2Cq0ADtoMwKqct0k9bx+EEw5jdXG/fBvtNCg7QhohHZSw3yI9ztWDZIMWdei7D7th2Yi7YVf/9rn9dT/flnJcFkYVt37P/foHff9uDH+MJDiM3jmaKzedv0RDbS1ac/2If3zV76iibExY3PQ9hgIhzQyNqqHHn1YybZWZZCDKMOiyqtM4FSpWtBFezwBF8ZfAAYAqJZs53PGdoJlwHPKFXMWuJIoM4cAMBwAlrMADMCXhIBnPj83p8zaqt1rQ/uKpARHWar/6I9icOYcTAGrGEent+ta350Lql1HMau2Nhy/1w0czGQKmp1d1vw8LW4ZjU/Ou6SPBBqeWZ12ubriibCWlmdVr5fU39+lrs42jY6OaXpi3pgPMNH4HQ0ZCh4EgTDPyZlcAFI6IzQzWAD63NRdZZ1QsMgVnbwGLX/IS5D4raysKxZNWOsgDJ8GeEvyWCzmVKujlQWwR7CKKYXUmk4qnWrWINqSA/0me8FYMu4NkPvfygM0wGo390gcnNlDA1j11AD1asbMBBjkfp2BjZMPoVXf5w8rk83r7PlLSibT1rJ64uQZa03ds3e/PvTQh9WaSirZJHOK/Ys//2t942uP6ch11+nX/suv6I03X1e5QpJctHvy+cgmZO2SHn9Q6XSnLo2M61uPPanjx84oEokbeMM4viVL/BZjlWt3UhzMKb4ANng+7Bt33nWngfok66w/XHZx5E6lEo6lXCnZ2g9yjwbowVZ15jQwdhoSFSTItDo2gFUyehI6mKibIgpvAas15ABsiTq2qt/L83TGU+g14khfKmXkD5TV29umj3/sYa1vLJupH6w4Y9OHQiarQiu5aQTnCzp+/JSOv3lSuVzJTNHS6Q77r7GIwnQdkFxVtLKwoPWledWqeQesBsLyhSOqAPoDrPr9aotF1RoLKVIpamN2UvmlRXlKBXk3jeOqddqTLcvTWPKglvN1A4HizWF562X19bUrn1vV0FCPbr/tRu3YtU0zc5NaWl1S1VtTrlzUlbFxrWSy6uzp0ejYpPz5ohKZqobTXTq476C6tm3TNJ0Vt96mrp1dWswWtZ6vyhsMmPYgwHxzwKMo8yO7psr6kopry3rm24+pJ9Wi8sKKvMWKfIAfrO+6dNPb71E03abJhRWNz8yrYG3vLWppbbOEEWC1UMqpWispU8B4JWuSALQoA27BlKRV+vSpM7afAK5Q6KBVmj2J78FKRAudPQOzGtiC1SodEGFrQ480xczQjZ/taOtSX9+AyQHAA4M5ChhOx0VTvMmYhadOHzc5ACQSdu/docHtA6a7yjXlNjLKwbqDGRZwrbNrS+sGLAGarGeyeuGll3X3Pfdtmk4FrPMAdmskENYbr76qO2693eIFgFVfJGhAqbcmY95OjU8aS6yjrV09nV2bLLJFXXvttXZ+oSeby+cUjgIWFDQ3PydfwGMapjhALy+umMHTwvSSWpMdunjusl57+TUtLyxp3/49uv+Bdxm73hvwqVgua3p+TpeuXjUZgGisWUdffxZIcvMAACAASURBVE0vvfisbr/9dv3Jn/yJ7V+f+MQnTOKo8QJce9eDj5osBfruwXBAfQM9Zlp17txpnTl7Us2JZh0+fMja9BvFLUBQdE4p0M4vzFqRCfkWwCj2g6XlJdNB56wGHAeUAeANR0IGErAGKbrks1l1dnYbqGqmP7T7+iiYOHmh5aVFbR/aph1D20zTNBIJWdx08uSbhtIVixTuAppbzOm1o8c0NnZVu3YPq1SgDTlrhTMkBAAnkScx8Nbj1cryssV2wWDE9rK9e/crny3owpnzGr86aUVBTINmFhbMnIh9iPb4QMireCKqUi2jRDKmWDSg3u5uDQ/vVCSEcWfNjLEA/Tva+xSJJEwD+MTJU3aunjx1xuYp58hdd7zdCvuZ9aydE4Dv7JMApE2cv7WqohaT1Ky9HykUzh5iQnR3azWvMcDNeBDjyGpZq4D1sbBpyiKfQgGTZzk6eUVXRi/pwsULOnPqvK5enVIoGFMwENPGek7NTS1WeOT5WiEzFlVnd5cVAOyMr0tLSyumN8t/Ya5CnjMpBsw2I5HN4mvZjOMoIMBYBZgEfAP8Ij4EoGIfhbG7ukKhC7MstF9lMWGVgnmIWA3mLjEkbD/MV722jzfM0zjniWcpkrKPAERyjqjuU1d3u3r7UqrW1lWt5TXYP2js1FoFI82adScAgE9Pzdr+xXzi7Eu3JE3eIRjwWnGIrhkY+HQ7hAMUY5q0f/9BM1s1ZmzvgLq7+qxAZEBxAH8BF58ArHIPjh1KnIwclVfhoF+VYl6Z9TVjOhrjsEynh8/iR/6OJwLnIb+DmCYaabbP+du//wfrtGP/gOQAmEZBHekvgNVGcaJhoMU8JD5hrC2e2wQGzSshHLXr5H18Tt1X14Ur53XomoPWCYDcFOei2Y/xvhqdRCm7Ju6VglHA59US+yUSZEacwDNiQeOTE2pJp9zz3DShYh8H/IfQArC6trGx2Q0HUzWocoWYM2qMVeIL9nfLUzIZtcTjFg/auDKHzMOhYLEt3yeW/beGWw1QtZEDOLKH63aiGICMCvHR4tKsaazefdftCoU8SjRHdeHCaWU21qww3ABWDTQuQHxxWux8RZvQ9q2rUHZdXsw94gukRWyPQRorFLbrhKxiXTI93Zqbm7cCU9TY/6xZYqS69u7fpTfffF2Xzl/Qjm2D2r93t3Krq9aZtHNoUKGA1zqUMuvrxiRHiov4w2IoCmowCDwepVvbjTm/Baz+B4AJWx+5NQJbI7A1AlsjIP33P/xsfWJyQpV6xVhLTz/1XUugCEIwhIJ9irHD/fffb0ELDNRvf/vb9oUOGYfypz/9af3iL/6itZOhYYM0wCc/+UnTZwXQ+t3f/V37eUApXmg3kmw9/fTTmpiYMMYrYOuJEyfs3wkg3nX/+/SB939Yj3zkvXr44Ye1f/9+Y9R+4pO/ooc//lF5qexzWMJmQIewVJU3X5EKJSU8QV06dlLHn39FK+PTGkx3aqClXTWYEJm8JXkz1ZzmwjUt1Au69sbrdejItUq2t6ke8MkbDlhr6Oj0hJpSSTUnEhYco+FFEABj0kwpfD7XkreeUblY1flz5/SVf/onA1Xf854HtHPnDmM8Nsx7jA3qgXHghPJpdSH45QvQj+qtVfZ9QaVTrRaUw1YhuHvm2ef09a993do6eS+aSwTbtCz19PRZcojmGZV703wqOkMHb4DEwjEJCcQcwOoMcRzoVbOf2zQ7V9WSPdqBYUzAKvA4c4hiVUEDmDad0b0eVT207ZYsgHnisS/p54+cMK3VJ8636A+e36tHfvQnNHblqv71a1/Twvys7nvHO/Xgfe9RT2uX9u/ar1dfesWePyyrTCGvTCGnOmxZn0fv/9AHFUILcXVV+WLeWAOYFhBQAjIAVADAYC6SK1UUiwPmFYxxx32RmDs2IUyVwltAKWMKIM38pjhA0IY5B3PuwoXzZqQF04Fk4PJltKnyuvba60wXjza3kydP2dx1re11tcIS29iwBJnfBQDAGJNk16pIP8AW5Vk47WCzP6g5J1mYxSRmFB9IppB7IPEAQKcFjko/zx/3bwJN54AMcxQNKwfskrjThkkQSnLbYIQAHDCnAFmMM8Oz93ktYfHD8gg53TpL1mFA+NGhQ+8QlmvAWAckpdbev9nijzGcc/iFSeckLXLFrCWNtLFiooUBGO2uvX09Fii3taWslZf5RcujadfWiptgv2OrmuFYpeQYHCHWg5PM4FkydpYgAi5a63zNGFnMAa7NNHI3NrQwv2CMUIL2vu5+JZpSSre06ty5c5pfnNWBQ/u0fec2HTtxTM3NTfZ70CujBZLELZuDzYE2YJuxVb/2tW8auAfIYIkl+pWwa1gPmE6UAR1Zvz6VTRfaFStwOS8VS3r0kUc0PLRd+VzO5gdJSKmcU1dvWqkUiVbVfg4gFZDAxsWYWc6wpwE6lwHvzVgOEN7r1gcME48UimA8s2GtsBQlmOeOwV0yMIzPJsGG/eP3exSNhHThwjnT4hvo69V1R66xolKxkNGFM2cMxCFRbUm3KRjGbKKqQhnAP6Sjrx/TCy+9YtdHkuTkS0iimFvGtbJndfL4adMGNBYZ/4/r+aa8QFM0ogCsL9pBYXnPLshXKihUqynkAzCC9VVRGWOiupNoyCR7lK04eQMYbNwXLd/1clU7tw/rwN696uvqViQQUEc6pTQu4rkNLc3PqpDLqgltUx+stEnNrs+rq6/D2qDR4EUWI7u2rmIJp/d92rZ9n3Ilr948NSJPMKaB7cNq7WyXN1BXrriqTGZRC3OTyixOqbKwqGC5Jo8voBwATjSuO9/9oGZW1zQ5P69cKa9wU1idnW0qF9c1Oz2uyYkrymXXDVABSICR2drWrszqhjFJWacb2Q07Z5kfgALG6vZ4DISlvZK1t7a2YYC9td6XXHdFIpXWlUuXDCzr7urUYP+AYrFmtbZ22BkBCI62M3qrAE+33HKTrcvXXnvZdDcBm5qaHODEWub3A2wA6rW1tRsoQAsuzxzgi4ISk5D9G+AKZhTAYKMLo6UlaaABJk6ABRRBmb/mjL606PZP9LzRUMzwnGLWqmtmSW3t6usbVEdXjyJ0mgCOBelAaDG9w3AUWZqSVlcW5a3XdPzYMWNKI/nxxmtHTXv7xhtv1Ed+9FFr/eZMncBhvFZVe2ePgRrjExP64MMfeCsEhDH6kz/5k1YAJlbByAr25l33PGjgPJrKMLhwQQe8RFKDe71y9bLtf9dce61izTHTYOVJcs+hsM80l1979RUreB48fFDpdNr2e2Ig1hrsPowPaZM+ceKU9u7Zr3S6VcVC3sBNJBl4HgBZ3BcALKttbWVdu3fv1eT4tHUlxMJR2yPZb685uFfHj79umqFopq5n8yrXvVpYWDbw2cAsn8d0uZEyiDWHlU4DSE6YySPasOPjE8a83Lf3GiXiKYVDzZocm9HEyJQquZpaW9K2H9o+TastHQ5mVBNUe1en7UVz8/PmzM14cBYcOXKtvWdhcUHJVEp9PYMG/mPW9Q9//3e2JuLNLdqxfciAQpi7GH01DGkAk9nrTL7HCnJ1eZHSCQAI5lUqYvbUalqinJ+Mi51jHgc4ObP2qp1DjXPatKcVVDKBdnBZr752XM8+95Iuj01aaz8u6Y3uC/Z61gwSMrGmkJbXFjQ7O7UpHYW5JDJAGwYYw8S1EMFXVd0HU9SnFPrE1tIeNEmiQh4TzFUVSxumFwtL0AoTYRzTAbhDymwU1dSUMjkWzjkKgY7tSiu918aZF/fXYFnDkO5g36JguLFmWrow5gHMVpBdCQfUP9ivREtc84vzFlsDVnJGo0HO3m0s3FpZIyOXDeznM9EjR8YGeRvGnDFco+BU21CqI2TF5EggIVWD6m4b0K5t+9Sa7JS3FrS2+KAZLqIm4VrliSXQ32Yv4atxnsA8hsVN4ZFiM/t0MOCKx+wFdGHVqphZOokcQNpgNKRvPfYNDe3o16FrD6i9o81Yt9UChIaQFuaXDKAGwDOwtFS2WMFkrwBCrbhJ10nF1ihFBWILOoGIkVhvIV9U3d2AlXlbw1bk8COvs2xxIM+V52HGVpvdX5z9JnNm4DpmdR6L4d6SC6vUFYk0W3GS++d3jY6PG2iOKRlFPuQdeLZIyXi8fmOVNrp5IFrUvEFjSyOPwO+FLcq6YN42CjLEFGYgWeOaHds1myNegGVbs+6EWBSDxKwqJcaeYk+TFfJgOKMpzQjlMusq5rPGLqZwHULbu0oMiTcDsUjdiA/+cET1TX32RDJt9wVoyl5HSz4FfABYYhX2Uebert17NDZ2xdYIUhsUmrl3TIpLhYLSqRY9//3vq5TP6aYbj5jZ5PkzJ9Xd1WEaq2z0TpKqZtISTo7NFa943owZ0hH1GnnM1mtrBLZGYGsEtkZgawT+A0bgoQ99vE57UjLdouEdw9aitjA3a+1b6Ct+4xtf10svvWi/GXMHmHv33Xefgac///M/bzIBsE/e+c53mh4rbI+HHnrIgrUzZ85Y8PHTP/3Txmgl6IDNiVkWn/Nnf/Znuvfeew2I5M+/93u/ZwnH0aNHTUZgz579xgr58z//c33gAx8w5sSHPvyI/tPP/6wC5oztUxAmqNcvn5X0y6pm8kr4Qho7fUFvPPeSxs9eVMIbVEdTQpG6V/6KtJ7Paqac0UKoppniugZ3Duu2O+5QR1+PPKGAfNGQcpWSmSYFYpidRC1QMVAun7P2F5x3CZYATmhJVM25cT7zzDPWsgSDBYCJ7zX0j2BMENCEwuhq5S0ha1SS+TsV41IZPaWQtW4R7BmA4fXqjTeOGwsYNiEJJkRU2uXQw8TBG/APB3GANV4EkIDBtLYa8LGpA9oA9/geABZOsm9p2QKWVmlbcoYToRBMDwcsVTEgqLpqtLUam4GPVKqWraX07Llj8s8/oz/90FV94hvblI3dpOsO36jJsXF957HH1RyN6IH779c9d75DXekOtcZb9fz3n9PkxKTWrMXNtcvly0U1J+I6cuMN8gUCyhZyBt6SUBNEw2TOF1zLMJV8jEimZufV0tZq7CcSLu7NXOzLTuMNEMwlJT7T3uLil1dWjMnlTJraTRtwZOSSJQs8ZzBQmKoAmNdff4PNPdpyj7521IAMnimgFfp0PLuzZ8+ovb3VwEXGjmeEaRCBLMEjVXjT2ETewuvaxkke+Dfej0EBOogwytAA28AYqLopN+CRBau8F7Y1QSrPk+TRzE6izuSD39UQawBw4VmGozGbB4CBTscTeQ2ZURCB51st+uZqG5KP/wHCG2hGWxcur05+A2YwXwSlNk8APmuwPn02l5gvJA8kEriUwywjUcPghfZZWiABsEnKYGtx7YBx7hpwkHfyC8b+3Lw2WmhJWLgaTDSYiwbbca+bEgIYFgH+u/a8mrXlYezU3tphbCLMeIaGB429duL0cQNwTbfZwEEceoEAuS8Sjoi+99Tz+td/edzahaleMFbMKDPmMmDVtZZRxIAhxN/dvVQMwCdx/Mmf+Am1t7YbcMS1wbDL5tbU2d2idFvCsdEw5ajVFA3D5EIKAFA5aJ8H04IXhl0wVAF0yT4AVu3l9ZgBGoCXPSOPS1Ia0iUYYTkggiQUhotfiwvzWl5ZUL1a1vbt23T99dcZULO2uqSF6Wm7Tp5lPJmSD3ZR1atCCd3YNQNWT505awwo5CjYmxpMl0ZRBqD43JlLQMOuLRh9i6DfQBcSuzDr1etVOhJVeySmJhLk7IY8OAHX0XnG7KpqzvSFakGlWllLgbhWAWHRNQUEL5RNQxHQuKutXe2tbSbdAT93z85hbRsYUFs6aZprJIirK0vawB04FlKhVlLNy5qCv1k1RiQ62bCjvYGovIEm1X0xVTyYxPQo3d6lJgO10PiuyOspye8tK+avqba8ouzKqrEfFzMFtfYP6cCNt+rombN68ehrKtUq2ndwr3r7OlWH/bMwpenJMQNT6A5g/tECmWpJaX11fVPaBGZ+zooSzHkMEEuVoo0l+1+s2bWDG4tbsNWKm23/PrV1dhowDhjR29ujvt5eAxYSiZRp/mG2R0J+6dJlHT36hh5++Ec0Nz+rkZGLam3DFIZ2e2QdMlYsACilmwLGK4wuziYABc4VCj+0hqOThwTH/NyCnXMUXVm7DX08iizsk+yXcwvztvYxCJwaH7PvR5BkIemlwOALmPmM2yu57rSaEymFIzHX6hsOq72tU2vrayqUMiZ7AcDZ39ujqfFxzU3P6LVXXtGJN4/ZWnj7XXfprjvvMnAZ2ZyLl0dMHuLAoUMa3rVLv/Hbv66/+eIXzLCTMW3oQAOm0PrOnow0Q3f/sPqGho31hks2IBPAGuw67mfkyiWLf3r6+ty+Va8q1Zq2fY0CKnq4p06dsP1h7749m+CKe37o1AKGsKZSqTaNjY4bkM2L84oDpyXFeVU1FjHfozsBPdqlhWU790sFZ9YWDoTsjAAEGd42oJErF9TR3mKgRL5U0ep6TmfPX9TVy6NaX0MP1GMgKmZakUhAXT0dWl1bNNMp5iWalOz124d2q1hkj4prdmpB02OzquSqaoowZs5sCDMeinZO07KmeDKu2bl5La0sWTxCEYhzm/iys6PN/o19qre7T4ODwyax88wzT5np1r49+637iHP46pURY3a2JBIGSDkNR0Awp/FuLDt4/KbLTxGOApLP5DQArC0G8roiBucT+z/SGzwTzkL2WooCG+t5tSTbFAxEdfb8ZT351HN6/dgphcJR+TcNdqyVmuKuz2OF0ba2Fi0szVlRgjOKeeYkdfzKZZGZaTJDyIpK8gaRgsoqvdnST7zFeRIIUvQqaCOzIry8uA+uE5NXjK+QcIE1W634DGxlbmazawaYcsK5PQBjJ9zhAWbpKkIWKGpsUuSIKMoSb46NjdqeAviFdFVXT6dJCtAyDTvYaWzWbJ9hfFgPBw7ssY41zuqG+R7dFjCG2TMoUAKmZotLam7xq1oryFMPq1r0qbdzm4YH9igWiivib5KP2JvCpBl0uYIl86tuz8fpqTd8DADtzMyKeMULKO4znV7OM37WyIfegArFsio1unwSiqea9elP/5EK1Zx27hrS3v171dPdp6ZwUol42vYgOoTc+ehideIrvg8r1/kV1GyeWuEYiSaTMnJx1trquman5nRg/35nTJVzXU3Mb4DF7duHFI/TReZMTBvEBeJU4kTWOv+F6cza4/3Gxi2yX0atm4S5SLwPq5r9BXkXGJusfcbcnrXcZ9HJxu8qluvayJVU4JryubfkzDhv19bXbW9reDuYsMCmfj17t5OLYkwdSYUYJQxQansy889nxZfWdIt1TuWzFALWzBwqQNcdrGnWn5f1hyY02uDOUMsH494XMKIAusnE1DMzs6Y7TBEAJjzPm3XO/TA3MB6lUAWZwYrfAYxesyafQXG/KRbVyKWLWllcVE9Xh26+8QZNTVxVOpVUuZQzCQmTCKk5TX8XD1Zs3Pj93DP68IDyW8DqfwCYsPWRWyOwNQJbI7A1AtK77nuo7vV7TJcO51xaUGE4kZxSuSUQob3le997UufPnzVWSuMFMEgS8vnPf94OdNpOhoeH9au/+qv6gz/4AwscqOzSCo7TLsZW6Mc1DK++9a1v6WMf+5i++c1vmoPl3/7t31pQg9zAX/7lXxogy4sDl6ow7M8/+vSfK5PbUFMsZpqdIX9AIXSKcMqG3FOqqCkQ1vrsgq6cPKfLb55Wdm5RnnxJwapHQY/PGJKzhXWthmpaq5eUaE3p7fe8U139ffKGgwo3x7SwtmKsVU/A91bi4MTYSa59xiAEcIJpCEBHxR1givHhUEdLjaTDnG6trRMQrGTBgumglTEWcsEFLxJKDvul5XVNTc/o0KHDVkmHNQT7ZWJySn/zhb/Rm8dOWKACjkyQ1ZpuNeYK+mSArSRqAJ9mROXFGKWhYcngOOYiAV6DZWY2PJtgZMNsCECS+IsAyM8YAHYB1FkLjUtqzLPJgzFDxQxC0Dt949VnNDszoY7OXl133a2KhSO6fP6ivv/sM9q/a7fedsut2jO8U+l4i5oCMb35xpvG5ssAVodCijbHtLy+qv0HD6ijp9uSVEyr+D3MLYSduDfYW1yrMRACQV2+Oqa2jg4DhggUnfh+2UxYMNxArmF2dsbcqvft32/38Obx49YS1D8wYG2JOCHj2kw7rYF7FadLiuPsnj17DSxfXFjWhQsXLFCzdYFOZh2dvKwlhoDpBw8esPdjqgQDBhaxeVyhbGjmX44dzLg7R1zXqs9nIvFAqxRaaIC6tOTRbmYsh0zGninzhuSH9zgpgrpC0ehmgE8rOsmk11rJ0LAKhBwQZmCgsWFCpj1qzfYE0mGkJXxmLEDihnM8fzetLHMjxvnVsZ35Pm2oZiYCMIxml5fAGtDPZoXNjUaCaG2toYBgr5Ho8d/Ozg5jk9AC6bRoN11lDYizd1uC5+QxMHpwjGuif56pmSP4ABEdgMmYcB+WCGF2ByPD41c+W7YWNH4W8BN3cBI0mIs5zM0iEUtCYaVmc0U1NTsgfHFpQ098+yk99fRzCgYi5jIPcwKk3eUkHlVqTjMNBjVJNWPL8+b3M0aw2X/s4x+3IdlYW7dEAyB1cXFOmfySurpblUzEbSxZY/GY017GJZ3Eh4SNazRGOeCv6dABV8Je/QGwKgpK0LBwkTZ2Bs/fuU2TvLpH4oB0nJuPvfmGJfORcFB7d+/Sddcdtn11eWleGyvLBlaacV8ipWA4pmrda/qpp06fN7mF2bkFm0uO8eLYavxOMxg0JuW6pqfmjF1iRlYAzzCDkUvg2up1A1a7Ewlta21TZ7RJMY+UwPAnwKIom0zFRm5DuVJW5XpV696I1nIUHta0sYZGcUHeutd0R2Mh9H+rJguCzACu5X293dq9c9gMfdItCSuYwHphrQIAwaBD2iIY9GhuYcYMCjE0Qr5kbmldq7mqkq3d6urbbm2zZrQSonhXU72cVdRfUzwckA9XYn9ApboMWA0m0ho6cFjfeupZPfn9Z5UtFTW8c0gtqWY1RYPyepgjGWSiLVkl2YU9xjkCm8u6FTYBfwAv5tL0jGszZlHCUmc8me8tqbTtOTBH0bekGBlPthgw1YxRUzpl0irsIS0tbab3B3iMY/fo1XE9/fQz2r9/n30+7OXde3YZsLq6umjMyGRL0rpWAHCR6Ont6TNQFo08dDI56wADHRhRN5YpRVNABPZl1ia6o2g9sidzD5NTU4pEI+rs6NDYyBVb+7ST8u/sOab/SptruWogVDDUZCwsnx+2XEIbgAbhJq2ur6hQ2lA44jV38msOH7YT6crFS3rlpZdMCigea9Y977zHpBXQKSeZPn3mnCoe6aZbbtU1112rRz/+iE6fOalf+7Vfs7na6BxhXTeKJMQfd93zgILRZo1hslbImhN6R0ebsUj5Odr8WXPtHR2m44qkAyxZmKqAIRuZtbfAN7oYknS/bO75GB0CKgOqNDXHtby0ummO5NjsrF8AFjSh0WW2c7haMbf01eV1c1+vVZA8gQEWUiqZtOcYDfo1M4sxEZ02sNv9Wtso6PyFyyrkijpz+rwZMmLEgwwAe8P27YPKFzPWyQB4zR6UjKcUi8Q1v7Bi/0VvdGMlK2+FwoTPWpkB0c1Yz0vjEIBGTU2JJl2i2yPvQBTiEPRtMRiKx2PWqgsY3JpqU29Pv3r7+jU5PmGst/vve6fpN8PKHrl8SZcvX9LePXsM9GGucMZYwahhjIj+Zc0BcJw7XHc87mRMOMP4WXddDgxFW5v4AdCMvZM5vr6WVXNTUtFoQlNTC/re08/pqWeflz8YUSwWt7OZOWkMWWK3Ul7bhwcVawqbUSisUM5j4oV4U1pzs0vy+yNmBol0Rd1fcPruFjMEDSBn30KCAMPGcoV1UzGwkvXNPofkClIvgL2FHMAwzuoU0vIGtJn5uZneuY4ODJjQtLQz1eOxvYAYA6Y0oOj09KRjgdaqBqzCVuVczBackRMxJutgaXnR9kt8ApCtYB4DbLlCQtgKpgsLc3aGs3fNL05rdmFU6a6oWtuSigTiqpX92ta3S7uG9slbDSigoLnGB0zCwhVrXTyB1jFAtVEB3mJSOlCzhIOXAZvGWDXA02da4RiBElfBuKSjgrMg3BTUr/6XT2luaUYD23p18OB+7d6zz64hmWi1zg66uAAvKUYi4wUoGm9OWBzJV4Po4OL3pJnKca2Mz/raui5dvKybbrjJFYK9dWN5ci4RwrPXcH5BgGVOORC4akx97pn3hMJItDh9/1zWabGjc0+XH+vfugCsY6VBDiAG4jMBQB2IjgQCHVNINyHbQNGIcxptJuQEjMldq9mfOes4Z8hRrODLpxuYWTQJH2PIAq5aTuAzbd/IpvZ7zQreVQNPW5Jx3XD9dSbZlc9h0uUxENM5rlXszADAJHdEVox7B1itsfYqdYuhWY+YqGFExl5F8cO6APMFi+0pKOzbt1+XLp133hYRzDbdtTLfg5tGb5ViUVMTYyZHcP111yiMLEXAp/XVZcUidBxRnHPEEIoh7Al8Pvu6mbLG2Lf/VzGzLSRgawS2RmBrBLZGYGsE/p1G4F33P1RHI4zEjSQYw4OVpQULanp6Oq0tbfv2YauCm4NmssWq37QpzsxM6ytf+SdLoB588EFjbmBUhWbUHXfepBeeP/qWG/jP/MzP6Mknn9Tx48dNhxTGKoZAtCCRJALOYhTB6403cNn1GkP2/e9/vz73uc/pve99rwn844LeeMGM+/CHH9VHH/mYgauwWD3VumL+oAGo5Wxea/MLmr8yoZnLY8osrphUAKDT9NqSNjxlhVsT1nJ+0+23KtXeZozVppaEphbmFGlulgcHWpxLN9voDQCBved3gJNx2XC8rrq2IIBC1w7kWsV5uZZ6wKCCuX7DKyRYgg0JTuJaVgAo0GRa0fETJ3TnnXdZ0EZSC2OIwP7o0df1Pz77p9baSUsQ+oe9vf06eOCgpFkRIwAAIABJREFUGZTAoAOUs2vzk6jWrVXVsQJh3G2yVE343rFTCWAJxGF6GEBl4HHRAJlGskmgBAOulMtvurM7ZiROtzg3A3zyXwPDANvqdWMjeWp1vfDMs9aqecett2nn0HZjF0dJlgMRzU7PGMBVgMFB4BQJa2l1WQ+870GFomHTjMXZx2lkrRqwyjVj+GGO9c3NxtKdnJ5XoiVpTq0E4LStMb4ExjDCVtdWNDkxoZ7eXt1y663GEHvqmWfN4RpWlhmjLC3b7yPhMr3SimNF8u9IBfCMSHx5tjYHNlmaAGu4qWPcdtttt+j6650+Mcww2vgAqlxSAP7VAFdpef4B4O0+D7MZdPkWLUmDFYYm1cryqo3r9NSUzadcATdagFWSbxcw+3EPNyYnviyYe9A67OQOMFUDDGuA99Y+iIM4gT5ami0tluTOzszZHCVZMw1gUmdjlTjWj7GFjLW6Ca4C9Blj1LE/nbuvA0VN+qDq5gPSBwYM+ZAviNjv6+xsNzY3TBkYWTDjmWskemgLOmMLnjVgsGOpwvAxoHBz3ABZ+UySTdYQwTSBPddLy3gp77TImNcAtgTnJOC0lzO/YXLA5i0WK9rI5JVu7VC9FtCJk+f1xBNP6eSJs4rG4gZaktSTOFjboM1153br9bsihQGruHmbsZrfjPTuv/demxeZdVcEAnSaGL+q8clLGhzsUX9/n+LNaO3F1BJ3ms0knyR9JEV8phmCoaVqBi3IA9SNJW6yAIDL5ZqZqWB0RWGDfcYAVQZkk9HL37n+aDSoV195WfFEkzE8DuzfawY/58+etfb0MmBzCCA8YhIDTXHarjHQKunFl17RhYtXVcC5HWaRyYr8gLHK5OB3Tk3NuQS2ADjFvPApEGI+klRThSnLXyqqLRrVQDqtLu49GFB7Iq6W5qhCMLjqFRUqsFVLdq+02cO+5nPZD03Wo1BSOt1m8xYmK3sDICWa3RQO+vt7NTw8pKFtg+rt6TbDI3T//N6gGblkkYyIh5UpZrS8tqxIIq6SfBqZnNH8cka79l+jSCypybFp1YplJWApou24tqRgvaJ6OS9PvaIWCo/xpDIwqGJx9e85oK8+/oSOHj/hWPhWdKgqnYqrvb1F8XhUqZaEUqkWe7YUHVmD8aYmKxwwf5ivfK1trJpGJ+ZCAPuc0VXcqHNZ24+YI8srq5YcIx0AYAAznLZIDiTuE41GnNs5E2i9bLFW5IIuXLjk3Jg31gwUAiiEtYjea29vl1Kp5OY8LCqValVf74B9PsUDgDO3CB1oxe8HwAXUiYQjZugDcAAIwFlIFwvrmOumUIsj+fTElM01UBJbs5zX/qB7zzpMbWe+tpEpCNQCzfHx6SmtrQFuVVTzFBSJedXT3aHtQ0MmIwBYe+bUKc1MTaurvVP33nOvaYAil9AUT+rSyBXlS0XdfOttuua6g/rc5/9aP/0zP/n/G0Xt3LVfH3rkx/XCyy9oanrCQI5EMq7+/h5rk0UnlSIeIA0GOR20pOKGXa9ZJ8v8wpzysAiZPxFcsIOm44rBF/slZzpAMqAZW4u1J0edeaaZrmy2ydIOPDTUbyABnwfIUylWjE2MhASgdCwSVV9vjzo7WjU3O6mlxWlFIq7w4/EGVap4lM2W1NXZo6e+96yujIza82pva1c80azBbf12fwBoS0sLtrd2dnRpbmZRi4uraoomVAOZrtA4H7Tfy17FHo/5H67bFNo4qwGWT585Y0VAWo2JSwqlgupI9FjxJmDzNBQMqynarM6ubusKmJub0cMPf0jXXnOdXStsc4oA115z2AAuZxDpikcALW+1U9MJAjk+gB63axUH+Heu7TVrq0b+KBIJyuurGijGOc8eSyxVqxLFcc6FtLGR1yuvvqlvf/cpVeVTS5LxRJ+d2C1kaxNW986d2zW8a0gLC7NaoGCWwaByWR3tPTZPmcd+X0iRWEj1gGNlW9cNoLq5vHNOhazdG+d1jCHR3yZGnByftPeWCnVVyh5FwnEzl4TdB4ORGICiKoAZMQogIHsA65J91wyNMC6tYDqZs3iIswiQFeM0ZAj8QZ8iaDQX0QrN2znEOnWa8DUND2+31n8nFwXj2LWyc0YzDzlreBYTk1c1NTeinsGkBocGlIim5akGNDy4RzuH9qlaqCu/gWZmlL4A1/lBhwUdI8SxHlf8h4FqJo2+xnOlK4euC/T/AVbdzyJPQVcX+0OuAGMTYC9kxf1PfeqXVPGUNDjUZ6z/7u4+HTl8kzraug3YI1BFDmViYlIXL17S4uKydgzvtDgZ4zn2p7HRMTvniVNYgz2w//t6be6NXhm1ghTjRacS/87eB3N+165hY146UgPFR3cfSKWw7l0hl3WOzMKa1lZW7OcwiOzs7FJ7R6fdF63y3A/3jUEYhncA28SQ7AsYPFF0WFvLbO7FXiVb08aS57lRIOesJB5hGwXsR3/eSSdhT1HXyuqqgZvm62CeD+5ZABST0TibMWK5qpnjUUR68D3v1qnjx21OAKwiwYLuOTIdyAzxTCtltFzdGvfSjWBdVTJgFRYvHQ2sC8aBIhnrmDiVQgPn4J69e02qyJnKsh5hJzuJEb8XjV6fxUpTE+O6cP6MurvadOTwISs2FHMZKypy/jvmdsjGmXsjPmAv5SwgptsCVv+dwIOtj9kaga0R2BqBrRH4/47Aex780TpGFjDyAKDQfFxamFOtWlRba4tVsvftO2DgHoc7f4eVeurUSQNMYAL+P3/xOQtWSGBJ0nbv2W4g6EsvvG6MqMcff9x0UjlQreW9VjMjK7RZAU6/9rWv6X3ve58ee+wxS9A5CNFfheUKcxXjLCroBDIwYdET5XNhuH7pS1/SA+9+UOfOn1V/b79uuO4GvfddDyoZa1Y0EFS1WFZ2ZU0rsGoyOVUKRS3NL+jK1auaWVzQwK4hhSJhDe3YoWAsonrAa4n23PKiGYEYM9MqvYCprhLthKJgihDgw5gLWOXX2o02gQ1LOAxcdS1rzriqaG2EgJkc+ABNBDcEzLycflRNU1PT6u7usf/u27vPxp4kgUDwd3/v98yIgBao5qaEdu3arYOHDpv5ANVo2JnOhRPB+6oCwaiBZeYwasCQC2wJYBsGRU603xlq8XMkxmYmQOt9wO9Yimhb4j7t7IU2QR6DiA3YIrFmUGghgnjYFImqVi7rq1/6shbnFnT/vfeoPZXW+tKKvNW6vATHVSmZTplcAew0Eq9itaQPP/qjKtcrWllbdSytSNiAE4As5gCVaDOQiEbNyAhWnRcG2PKyBVSAdQR/mXxWqURScwtzBpziFnvw0EGNXLqs5154UbfcdIvWN7KamZ5xTCyTEACcdMwIAE6AUZiNAAQAOhQWrLq/yS6DfUbLLsHdtddeox07hg0wAQT3elzLtPm2b7aLc9PMIwPbAeUqjuUAYEkLFC2MvIdkibnG3wk087mM1tESXZi3qj8JFEE0YBLt4jCYTSPVBwsBFk/9rbbwYAg9Np8zISPoRAvMmLAYQiRtrkxNTNmccGE1gTIAqpvvtMsDbhp7ww9rzumdMWcKRVraXKHBmKXWps/cd2ZOBOcNBliDJe2KDewlCdPe6x/oM6MF9iBawFjrrA0H9PNZaLK5ggYAJclnc7zZZB5YU3w+gA4AIg+QtudwIGxsRQOJ/R4Vcdyulp2zboWkw6NAMGysOFrqWloApPx64jvP6OmnX9C8abLhSsz9AxYVDUDgxVwHNIB+aGZVm2xgkmcu4JGHH9HAQK/pvuJii/MzCevFC6cViXq1YwdMutbNz/YoAfiAJlsN87iCMySy9lVYlo7VaxppMERJTE3GAAZhxmmolcoGrJIM8oysSLNpWufIxDDdShq9esXYJX09XTp4YJ+B2yeOH1fA71EMAzQ00WBPVnCY77TkLZsv6cWXX9OVK2MCUwOIcC831kwYA3pV1/lzl62Nu1rjGho6zjX5MGWLheVHj3ltVXCp+lMt6m9Jqp7LKFit2r+n00m1pJPGeEOCBUawyayYziGtjmgou2Q23dZuLZRcAHN6YmpCY+PjljRSwIAVBzt6z97d2rdvrxLNKXlqAZ0/e9E0JAe396vmr2p+eV41v0frxZLGZxfNbOue+9+r2fklHX/9hLzlmlLRmCKs4Y11tUTC2lhbUqFcUK5a1ka5plowpl3XHFEgkdLjT39fYzOzWs/ntLC0oGodRmJQ3V2t1qaNxijAKsAKJnuA6+lkQvnshubnZy0pXM+svmWERrJM+3eyBe1Dj61/JAF4cVawNwEIAEoMDvZb2yYsszGcpUsw7tHrRE8wboU8Woob7CzahK9eHbHEHbBobW3ZWsMLmNXVAHGLxnJFKgVAguSXdnx0n/kczj2SeBJm5gDrF+AAcBEWLWzDV155xRibdKns3btPrek2ra+uGaO2vNniacxBnNuLZSt6RWJNKhQA03NWNEqn2zU2MalzFy47HdhIXeGYx/5MIa+YL2h6YlIT3HOhqN07d+n++96tRFNCU7MYR9VV98Faj+vIDddrZX1Wd9z1NpMrQv8deSIAEGQBfuu3fkuxpoTe9Z5H1dbZbvvby6+9okOHDmh09LKx09C4BFBlfeLMTrGYfaWtvc2MtpxBJZ0VSNa4Yp+TQYkolU5pAT1LL4aBq3bP6GVad0osakWJRYp8gK7m4g3jq0Utqbgy6wAExU3NZ4+6OrsVCoSsowi29u5dO9XV1a4zp49pY2NJ9TqdJx4rkNRqfrW2dWvP7gN66slndfbMBZsf6Js22Z4bMzADwx3mGAzvttY2HXvjhPKce/GUQsGoQt6w/HW/nYUAQACKSKqgP8+eiJEnhWr09JnfzugJ13a/AhgW+XzaWFtTfx/FAFe0SyVTBv5xxn/w/e+3c5Q9nALI88+/qMOHDlrsArhlLfx+pEAcY5691xXwHKsbiQqMxhKJFmNYU3hBR7a9A01YaXV9UaEIxR4AOgfqhwJh61qolInVfLp0ZVzPvfCy8oWK2tq6dPzYKWWzBVtrxFIUOxjnVGvCjBDz+Yx9DxZwZ2ePneewyVl3wYhPvrCT2VlZXrGCXEsyaV/MpVIRHdndpv9Ky/7C/JzGro4Z2A5TVTWfBgd2yOsLmWwJDHMYxQDb7HsArKk0xY9+2wspxLJHOhMjx84F+GPeMB/ppGJ/RF4plW5R3VMzViXvYT5bH5RPBmZPTU9uFkTDJhnDnFhcnFdfX4+xABl3ZAzypVV1DyTV1BxRyBuVX1EN9e/UYN+wchsFjV+Z0OFDh63QTps58RDrw8URDWNIinUBi2UoMHCGOdAOkNzFobzKJYzKYEfWlS+WVTZTAo+W1pb0W7/1f6qrr11DO7bZGmVe7ti2R92d/bZXse/RBXTu7HnNzM4bcxv9aOKovfv2KZ1q07e++S1XQA4ELJa87bbbrFhOTDwzNWmSRsgIcP4aGz+zYfIm737gHfL7w7aekd9gnrBHcFb9IM5zckI8l8nJcSflkM1r29B29Q8MGlC+tr5hnVXEiBS9yK/Yz4kPeD7Er4VC2WSj2COIFdAB7+7tVDjstz07my3aWiAfK5Wq1oJvsYmHDpSiMV65Dt5vxk7lsoHxyOxUS1UzLmuA4MRaTbGIPvShD+rNo6/aHuGDUGEdQ1UzGyP2hb3MXgcACgDvsW4OYkGMClsttp2cmLLYlYJOLIqUmjsDAVaZWzuGd5i0CnsjXT7sfeRK7KcE5FxHWzqt9ZVlnTl1QpmNVb3/wQecmVaIQkVYVeuQwKgsanE4+1/DE4FnHY6gKWuCFFuvrRHYGoGtEdgaga0R+PcfgV/4hV+rewOuqkebM4ckAvm1akEtyWZjo+7etcdAKQ57WIAAKCQiVDIRGV9eXtTI5ctmKtHf12uH2htvnNBf/sU/2PsBQXftwshp3n7PSy+9pFtvvdVu5i/+4i/04z/+4wYQ8HXHHXfoG9/4hgGvf/zHf2wGEjBYYax++ctf1o/8yI/Y9wERfuzHfsyMr774xS/qgx/8oF577TW7Ll6HDh7WzdffrB975MfMdRsnYmAjjHtIXhcX5rS0vKxkS8rai2EjAKqi9SmCmkJWIYIFmHDW8uzYegQ3pi1YqRqjD+0nEgxacqampzb1g1z7t+lGmjOvc+UkoIQ90TDkoZINYABY5FzdaRPF4RSH+nljo6VbEcUPWXJIS+d3vvsdPfb4t62yDVv11tvephtuvEmjo+PWigu4i6Mp9wPDrF4nqYs6J85NNkCD8dgI1pxpgNPRbDimEthagGnsV0x7mBOuLcnun69NgJXgnJdpb5YJymQtRZm1Df3Pz35WA719uvuOOxVvalZmbU0+3OtzBZNu8MHm9HsdYBQMqqO7Q7fe+TYtLC9qPbshfzhkLBjTNaWteFP7CjYmgTn37PeF7Tmtraya43UiyRjWjSGSjCe0uOQYJ7BPCfpGLo9o5MpV3XD9jTb+FAEItQCmc8WCabLS+krgR1s3SdqVK1fMzZhEkTnQ0AXFzIJAu7sbB+4eS54J5M6fv2A6UjC70Nal6u7G1OmoufngQHdeJBMYhgBI8C3uD7AEaQeSIhgYPDfGgUCT98EIgx2+ug4osuaSzDrgdsmAEMBDZDRghpLs8fOsv/HJaWMwcB/cH9cyOzVtQSiMRcBT2sn4Ha71H3MJB2xaUks7uLVRgqw58NT0Bc0cwZmKNLSD3ZxzjGyXSDnmBUG4M/xyTG8z1Ojvt8IN14tOJF+AUQA5ZvplrcIlm4cApgAzsJe5N8AnEiESGtYJDHaTEkBPFr0yrzNXwhiNxNHa5ph/fpyK6+bmXCrW9OWvfEOvvHpM1TJANVpgjj0L+GTMb7eqnekXoC2sik13b9YxD++3f/u/an1tzb5McgHWxMqKGcq8/a6btWvXdpc4ra3bc6AIwbwCzAbgd9dGUuk3qQsbZUAEGOGbwD+JHUZErHNLikolA6dhx5pepGmKuf2qXCxocnLUnl0us2ZM1cOHDhgofObMaUvyYU/BE3TAal0Dg9u1tLxi2oxHXz+us+cvOIAliXleyeaY6ahSkIEhnctp5PKYYxN5AsY0tJGqFuWpldSajCpar6i6vqImT12Htw/p7huvVy2zofzqsiVLJEQA4Ggtxw1kTSvB3ADEZ2+iyuX1am5u0XSYaX+PJ5OKcM/VquaWFnTs5AldGb1iMiCwekluYfkcue4mDfTu0puvn7Axf+e9b1exnNPU/KR84YBWsxn5whF19W2TvEFdGhnT1NiUEuh7VutanZlRdmlJw709xvwKJ5q1kN3QSqGsvh17dfs979Lffe2bOn7hsmZo1cxsqFwrWaGAeWqs1ba0SZPwXLL5vLVqppIJJfmZQtbuH9ADp23mMprNIVoig34DR2hFN7mLRmEL/V8Y2rGYMdboAKHjBCDTmM+5oknJcPI5JiTyIZhHtmlgYMD0FylItLTE7XefOn3CWLIUAQYG+jVn7HkZcHfs2DFjwFJYYg7s23tAAwPbbN9pSKNwzrAeeVE4wJn51VdfNUYnrbIDA4OuuwNXa/aYel3NOJ7bXpY1sCjkh/UKyEJHQkKxpmYVC1WNXB3Vv3zzW1pcntN1N+7Tzbdea63dnCdjo6OamZiyVlVkQK45fK3ufvvdSsZb9Hd//yVNTs3qzrvv0uEjR4wV9Yuf/E86fuKYTp3Cib6ml19+WT09PeYmjr77Lbfcot7+Yb3t7geMNUZhDjbhxMSoevu6rchCzMN6m56ZtFjEihow/gH4Aj4tzM4pHIsYY532avSm2YtX1pYNBKZggkwIRTBYnYxDR3e3luaXTAoITXda59G9pRXX5FU2QSYKiBRdO9o7TT6E+KCzo12HD+1XX1+3zpw9Lo+HtnlXcFpd3VA+VzVTpURzWpcvjWthdtW0RXke1uq8vm5sXJhyzG9XLJFOHD9pcQTs1UgwqqZwXCFf2HRa023OhBQjNfYn65KIN9u8BngDAGTvYs50dHbY3o4MEwB4tVKyjignReMxo6r+gX57BhR8iBlfeP4ljY5e1c/93M9aXETRlkIRbGeAVfZgK3ixL9adDNLVq2MGZlkB1B+w1nsKNu0dLapUKczk5QvKdL5hbtKejSQQRn3hUEzyIBeS1/TcokkgNMWS+vKX/llTk3Py+eiOYE/h3Gwys6/uHrpZCpqYHNtkcqLB65j/3HzdV5M/4s4L2HqcwRRXMOKhCwL95v0H9qhSRv5nwelgLy8rs5FXc1NawWBUzTGKucHNAnnFJLEMlMpifEabftDuNxyCuIB5ppNKMUZgLueMEkslizNbUujzV7WM8ZvfY0ZUM7PTdk9IVfDcKfBgWkSRZXkFAzXa1THUCmlpadH2DgBb1g57qD9U1fDObs3OTkpVv1pburRr+z51tfVqanJG33vie3rg3Q8olUgYmx7JB8IfPo9xQkrC43Hasuw3mdymHr0ZRmKi6rPn7eIk9KYxZ60pmy+acRpnQ6aQ0X/9b7+h3m3dGtzWZ4XXYCiioC+qc2cvWgcQ7GPY+xPjUwauwRbdvXuPLl4c0UD/NmOAP//cC2915wHMwTBnL2O8shsrxl6lIEwMhEY3cirEap/61Kd06NBei1VgwDptWI/Gxmbf6mIjlnBFEjoCHFN4YW7Bzjm+T0xP3MY64XnxTCgOW7eWMP/Ma2jbdtvb2TsplLHX0IWzqdBl7yOm5b3haMTAX7RoTfeULjYz2XTdShY7BwJ2fUuLS2aasLqa1drymuk40+GDbio7wW233aqzp44ZU5+ONPRWESdKNjdraXne4mwYojyvFAVTirQW33K+IF2Tt1wOogDs5SjAqhEHMOdykgX4GExOTigYDppsBhkG90/s5VXNgFWK0AC701PjujJySfe8/e0qFnJKxKOmq06BGY1gCkU8P2JG1hNzFYJKIBhRubIFrP77Iwlbn7g1AlsjsDUCWyNgI/CBD3ykXjbDibBmZmctefMIfa+ykgmYrOh2dZo4Oz+DOyVtRRyippuYwv0XV+2sJYzouxGEYUpx8eJVvfoKLtxxkxT4u7/9R919990aHR21IAFQaHx83JI2gNMG0Iq22e7duy3AgPGCjACsEP78h3/4h/qVX/kV+1nex6HJZ5IQwUAhkcNA6oknnrA/33jDzeru6lJLImXsxYc/9KPy4GQLQ3HTRdK5+bgW13KtZolBCSAoEjZWg1XFSU+thcnnAly0ifCTtYDFb+xQQDnXIgUI5KQACBgabX2xWGjTeRTd1YYBjNPXBHAiOrL2oELeEp39Bw5aoEtlGdgSxgRB1l/+5ed0/sJFdXf36n3ve7/e94EPWgAN8EfCReANg3h2dsF0wwCerEUnAFCENp5rDScA49oMLPQH7efctVNpdk7cDVYrgaI8gCYOOPshYHXTRMg04dDANGJsXUsL8/rTz3xG77nvXRrs7TcWXYk2qrpHePFiToCcgD8UNGA1FIvqpltvVmtXuxZXlo3FCvAKnETwBahCIkrG13BaZZyikWarhMOqBNikqk5AVqrCtIlbYEYwisnK+MS4ASsEeiQ+6NO2tbZvmqZUlSMBKdFKR/IWNOaok78Ys8CXMWL8HMBec1pgljzS1o1chtNcpW2WaQNAiz4WAJy1v222zJMQwiAFjGA8+fyRkas6dOiQscX44nlR3ScBJADlni3hbczDTdB+PZM1VsK8Ocdm31pbrNcfeehhDQ1vN1bA4uKSc5aXRydOntLFixeduy2yAIGgfT7sKa6LVlYMa0jgaBPj1dDi4h5gWJleWwTTpx9oojaA4sZ1NsB5Z1RQ2tRo5HNhXTo2KOxG1gvMJsv0BcDL2MdNA5BizdDQoHp6uwycJ1Ek+ed5k3Dxd0D0BuuGJLwCa8zj2Wz5hK1RN/1cdHvZVxzblvZVAOOQmuMtmhif1T/987/o3PnLBtZj+sPPAcbzXtgdzFfAgoYpC/ih01x1TroA1b/5m79p+oBof7ImLDlaWdEbb7yi+++9y8w1DFzbcKy0ZHPc5hRMEVhPfI+kiLFDyqMBpMGYZXSc9irAbMYYX8w31gf3TdLONeMuDZDK/CoXizp+7Ki62tvMWfjmm27Qvn27tby8ZHtxMtFsrD9YJ4A58vgVT6Q1Nj6h+cUVjVwZ1dVRWqE9podIQuY062ivdDq4MHznZuZUrrpWXLTgYI0DrNZLOaWiAUVVVrRe0ra2Ft12+KBuv+aw8ksLyq4uq44+G3IBHqlQKWk9Bwssq96mmLyw6DEz49596EVS9Aor0ZJSIp1WlPOmVjNJkTXbu2kN9ljSPb+4oMsjlzU9u6x9e4+YqUzfjh266933aP3KBZ0+dUKFUt5c31Nt7RrYPmz6sq+/fky5jbyG+gcVj8S0NDunqStXVc5mdOz4SU0j81Cva9+RG/Xehz+iuY2cfvf//oxK/pDYEXIAz2ZUJ3P7pr0eMAWWNetrYXlZi0srikVDigZ9ioUDak0n1NbR6vRpfexxUcoJBtyzpwVDfjtf2Z9cWzCFGp8lyQCDgHvLS4v23Nm3L1++qoH+IfszCW0+DyDOZ/vMMPLNN980N+tdO4et+IAj89q6O9tNaqUpbky+s2fP6czps3rHPe80dt/IyBVjkd588y0aGBxUJAQLHI1YpCOyOn36lF588UVLzNGGZo3v3LnTWkI5y3wepxlcLuB4n7BzaGVp1cAOjNxmZhcMBOkfHLIz8eLFK7Z3nDp9RitrS7rxtkO69W3Xqb0tJW/do3NnzxmQeenCRUVDEd14/Y3au3uf6Y7//v/133VpZFQ33nyjduzao3Rbh37yf3uvfuM3fkOPPPKI9uzZ81YkiEHmV7/6VTPf/MY3/kX3PfgRTc9Oa2llUdEYWvMeY/kxT+k8Acx+89jrdm+sQdYlOrIk96ZHWCxsmu3JNCl5RsgDwDJ0xS6Y5JipBcz1PNbUpOVFWI3oEweNsc2+xRyZn58x1hb73sT4hDIbWb3jnXdpdGRC0VhEw0PbdM3hg+rsatOlLf/SAAAgAElEQVTo1YvyBSh2ce4VDKQrFSgURTV6ZUr5XN10MFeXs2aeAysZkK4lEbd9jlZ9ClhIPQFS8rt6unpsa443JdWWdCy/9s52KwbCVG4UWdmvV9fX7VyBjUZsxb8jlcCcmpmb1dLios2Jrq5W5/qO+3osquEdOyzG5ExHZmF2ZlZD24b17nff7xiYJvXiVSwaMQM4O6es2ABrVWaK9fjjT+iG629QLJ6wuBWmJazjpaUZ5UsZdXSmTBeU4gXjhvERrdUAPemWdi0urenCpSuamV00lug1h27QSy8e1cI8MkBVA5TpfDBTqKBXhw7vUawppIXFGWOTzs5NbxbCKxYntrTFlWiN2VkbDLBOKmawY/rnAbR500q3JhUOYVZU1dLigqYmYYD7dfttd2l1JauFhRWtrWyY3AJFWlq7MfhCmxcm7crKmo1BojlpesL8O2cB486ZaJ0qFpMUrEOFImYRQJqC76ahKtI0zoBu0vYs9pJsLmOgovUoYR7U5MzzeHGuEKcuLS/I56/q4OEdZtZWytd19fKESUgUc2UVsiUtzS/q5372Z41RDyOaeWy+hkHMGkNO2graw6Y5Vd4kHGCsVo2IQAt4wO+KFgCqJjtRqqtYgXlL0bamjfy6/uiP/0A79223OAFdWUgT6WSnfud3fk+1mleDA0Nqa+00YzD2xly2qO1DO02vFEYrcik419M5xvqkwETMDZiIZENmA6CubPED48P1w6Imfr/++uvtnpAOoOACoYSxIw7nxbgxZsSn7OvxBAXQssXzAI0QAogl+ZmmWNzWTy4DKF43sJYcijMXA66rV6+ahJrrDgipf7DPuhhSLa6YwF4MwApLFMmD8YkJW+NtbW02Lyg0QohhbsD05PrX1nMKhaKqV/2m8ct8so6hSsWKHrTYs68gdcRGYN0G6K/Gm61jCzkbOh4DPnLAtOqcv5ZPEBunbH+ZsoJ+XrEmOidc1wXyCcS2kFaSLXRbLNoewHg5/4KMSTc1RdGErVkRGiPcUjGnudkZ9XV1WDeTl38jZlLd5BOIxZnPDUkazjzOHzTqC4XaFmN1C//YGoGtEdgaga0R+I8ZgbfdeX+dQAUWJ8BBcxMHP5pnBP9p030kICZYIAFwWk1ZM6cAQAVcaRggcQBS6e7r7bPEnwo0bDAwRg7XF198Vd/8l8esmo7Rz+c//wV98pOftCDir//6r+0GSfQBCQ4cOKDf/u3fNpBicHDQpAR+//d/3/6M2/fRN14ztioJIj/DC4D13nvvNVYrVXUSpa9//euuRdo0TkneffrYoz+ujz/8UUXQ/kI3FElCgNMgTCvahmEFOS1Fx5B0QTIvUwHAOIjAbxPkAGzD+ZoWOEsYN93OrT0NINbMjKhEN1tQDjqH7hrfd9pqXNcmE3CTibG+vqLunj41xZpcqzHC+/6ABcsXL41odnbO3rt9+w4zugLsQHfVJWu0zebNyRQjBQxaAMQLeVqE/CYVYG1tpsmFI7MzmDCndbtPZ1Bl4JjXAXkAqsZORDewYV5lBlq8BxaCkwUwAzHA2VJJ8zOz+qcvfUm/9IlfVK1U0fLikrXq+GG6FWFwIo0Qlj8cNP27pmRc7/vgB5Qp5FSgL48WaFr2Gq7r9aq1WfEsadHnXgGUE80tFmhGCcgMfKRtMGsgGEAGtwMreXp6RmfPnVMxn1e+VNbE6ISuve6IBvoHLPDLFgryY4gDQGymUw3GbtCCP3RXeVkizOd6YMm4arsxI33ooTmtUMANXNVpzWpo6PJeA0hwuN3Us4VtiB7izMyMgQzIXACWEOCzDpgXBPCOoRAxZiv3zBxrXAsaqrSkAagDsBLowjRhbdx7z33GKOL5k3ABrFeYj0W3Fki8SZ7RrxwfGzdA3XRkYcM5NykHtpMMYSazaY7F5AMM9XiqxopypvUNnVVib8BWBxAzf+EImH5nCNYPrG0MRZgDDrw0p9ysc8oFVLUxMvdn5+gMSwRwqqHP2taWMkd406910nqbTHJn0sXMtHGzp1mzn2GuA0rx+Uxz5BLMNMMHsJrSM08/r+88+YxmZ5fMjRl2nxUeohHTogO8ZU7xy4yda464MokAPhuJBfRV3/++91rBiL2F4g2AAEzU06eP6V33362hbX3G2lu1VuCigcXcNxqrzEPTq7S9BGDVb4PbMK9yjFm3EQH88gcSiLnZWcdoGdxm8wjQGfAW5gfA7smTb1rLeawpottuo9jUqdHRK9ZmCMvV78XZGsaW1wz0JiandeXqmGkOohmYLRTN+AHdOn4fbDuSWjInnv2VKxMGoqFLWMIcwgw8JF+tJH+tqJaQV77CuloC0pE923Xb4QPqaYnLV8zLU63IL5IdJ3fA5zoRFSmMMV4m85YxB0sQ1g1GVIlUylirgXBYFaRKkC/h2cJsYv+gEyESNkbvuctXdfriuALhJt1y2226+eYbNX3utGYnxlSkKOhDGiJg3QehSJNWVteUbm1XZ3efzdXpMVh+c4oEQ9rIFTW3kdFCrqC+XXt13a136G++8nU99vRzKspvZUmuvwGMAbjQCg4Y1DCcKVWq1sraFAmpuyOlRFNIIWRoomjqygxmSOhptaAIw55GEm3MplzOCn6mNRlAUsRnTFiunX2H589cOHXytA4evMYSbPYFCj2ABy7pzlkxh06Sru7Ot1iYrliECaArwKDVNzk5rdGro3rkIx+Rp44rNdqguC0XDMwiKV5ZW7MkvLOr05iqL77wvMJR7ilogD2SNehdk0iTbDOfS/misWdh5i8vw/DOKOQPamFpVf39MFyHLBF//ehx+3zTP/RU9eFH36ebb7tW2dya/fzRV1/TzOSULp67oO3bhvXgAw8aOAE4++n/8acmm7Nt+3Zjic4tLumfvvoZfeYznzGG7/3336/2jkE1x9MaufSGnn32WdPL/uVf/mW9+/0f0zQSMKW8OcETD8HsxYiQQhrt7bT08jkAJIxDc1Oz2+8xtayWFG9uNsCAOImfCYQCSjYnjSlm4GM26wzjmgGxc7pw/oKtgdb2TrUawwr2bl0XL56T6hUl4rjN15TdyNhYF3PoDcMg3qOdu9DCD/y/7L13kOXpXd779El9Quccp6cnx82rXe1KK2mlFUJhucICXWwMWAhT3LINxvhibOyy61aRCpXhIhsLCSOMQFgyWBJICCSttDnOzobZyaEndI7n9OmTw63P856z0q26f1p/3T6qqVnN9HSf8/7e8H2f7xPMpKw1i6rVCgbJCciJRQhKiuubX39C+e2aIkqrXOQJJzQ0OOJ9pK+nW1vZDaXN/Cro2tw1n/V4uXdnMpb/pzrTGugbUr3asLqCwEfGgboilc6YmcpZ9Oqrr/pzBDVCp9JdXT635xcXXD/BSoXFnU7HzHqllpyZndW+ffsMXMH6JERtampEasKuy9oagHMnk8ajEXl7RSWCqKo1VWoNLSyu6PEnn9I/+Ps/7qak5eadcZUrBV2/cVnRBPL/vOZuXNbi8k03LbCHAOjGEiGZzGh+YVUXL10zmIl9wsnjd2lxYV357Yr9TtlzaQjCWD50cK+m9owqEsUPfcXg6vLKfAg2q1TU3dWlwdE+1VTSG2+8od6+Qa9NQFUUH7DQ+/uxvelUoZhTd3fK+zHqL+bvO9/+bu+/ZhFuBbXJhuvvglnZhHSxFldXCEqr2PaDUKBLl65YdQIYF0JTYeRioVPxuQqLfnLPpE6cOKbh0WETFGAG87PbhACAYABK24y0VEtI6WFXr62uGQCk2cH53NXTqUwmJs7k9bWszr52QbVKU+Oj+Ij3KhVL6N633GuiBrYw7GU+G2jyAr7VwzkMuEmN60oTdRQ1hxU+gbHqhiaMVaTrJc5fmmcw/PNaz67pv/7Rp/SWB+7RyOiAGvZ+RzVV0h99+k/UEaNZ2Kd9s4c0M73f44p3brnUUFdXn8/6XI6mdMl1CJ+Vmi80S7BSwqe9YL9XwFPk+tSi1FUE/bGHcmbT2ARsxV6BcUO1gv0HdgE0YvYf2K/jx4+aQc1eQiODoDHmKfcnvm86CVO9HAJUq3jW10JSrCIGdBl33huqHzyne3p71JlK+K7GWbdTCAo4nhWZDdjjcAZwJhOeNzY+6qYjc4PahN8BuAFW6/WI6pVQz3d2Ru2NzvgyJxmXSrlocJwGB0BnohUwRf1A04eao7un19ZcNDupsVB80dhbmF/w5wLcRc1F454aF/sy3q/DvEpF19fMURjd7F806Hq7UKVUzFjtyaS9FxZ3copHOpROdapc2rFKDhAeexLqTFjVPBuHYSWTfl8oara3y7vA6vcHTtj9rrsjsDsCuyOwOwJvfdt7moAEeCc5LbSnS+kU8sKY9s5Mt1Isa/4dEISDDwBpdW3NhaGBrd4eF8NIMEZGSMwljTYkU8fjGIp3qbd30EArLMDAzEzqS1/6in7/93/fnfCjR4/r+eefNWME2TXSGliovOgG//qv/7r+1b/6Vy507n/LW/Xs88+8+fB+8Ac/qL/5m782+wTPVcANvNN+9Vd/VT//8z/vXxSCXCQ/+clP2pv13/7Kf9Db73/AsnUu6Q62IWm1lXbPZYGClMs2QApFKX6JeKABqtrXqwW2UjwAwmZ6wqUq+KyGcCJAKYMmjbrTd+2n2iGz4OjK8wrMIwrtlMEmwDr+nsIopJ5jExDCIujCA1Zlc7DG8mZUHjhwyN6MGHW1vS+dLtqACZTV9k5e2c2sO94AN7Ap8TCDcQY7Bl8ywDz7IjYBU/FVhUEBJ5cXoTmAZMifAZP4u++6FBmMBSTmIhUoiE6ev3Xtuh5/7Nv6jV/7dc3fuKlbN27YZytBGALSwZ2cQ1ki8ZjyxaIGR4b1D//RT+r85YsGk+odANYVp4oTaARwC2DMeHK5QebkMenu09Wr13yJhaHiABVYp06drhhYRXbE5QyriPW1DTOMuSAcOHhYkxOTwRJgp6AyLE1k5PgwdQQJPBJah7fxyAGSWhYJBgeqdO5D0FJ/P534IB13WFgUz6uKvQLbc6Itz3aIBaBbLUj7AEPvu+8+s655dnwewOLws4IfbkiUDYFO/DvPSQJv7KdWMwMcO4+bN26ot69PP/j+9zl1GVCUSxlsMctsSXEmObi7u+XxWzbgyvrg+wGyImEFDGwDuRSngKMh0CwA8Uj6mk0aBYHR4nAnT5f23CAAgTELf84cC4EV/HlgPfvfMOdggrZ8QdlfLKsFLIOJWoN9CUgIAAqLPngCjg4PWb4IGwzgFQAHPzaHKXn7Yf3xHutmMHKRo7GBpxigKJ5ugS3DpWtAf/iZP9bzL5xWoQCLu0vxGHYaJc8j+yUSwGLWZAissokDFhm8z2rFjJEPfvADmhofN9OCMLXgQxa3fPXatUs6cfyQxseGDUJlt2AaVdWTCewNpNB4AgJIhACvwFgFtPB+yjyzXyrSV34PwDWXNxpSMJ1OHD9u2TUJzLbwUNPz/saNq76EAL7cf9+9Dqk5f+6N1r6UUZKk3lTK+8LNW0t64cWXHOrVFBeVoi8kyVRG3T19vqQB1trygRCzel3nzl32Z210xFRrRM0EpqPW2VFTT0IaTEZU3lxSX6yut995Qg/dfbsyHQ1F6xWDqjw1oDw+D/spYCF7cHMHQCXnPYu1h89qnHAPJL5Dw+pCXkqQF3OH8UIy6kZZsPbg/zPfdmp1XVpY0fJ61pfLqaFBnXvpBQ31dGu0r1cRfGkbNQNe+EDSeIERm+ruVbXecOAQe409ARMpbVWaaqZ7NLxnv5Ts0m/+3/9Zl+eXVag3VWKfoCllT2gaK4As6QAmVmkm4AcZN+MKieO+PWMa7sf6g8YLnzvi0C8S5mFGwjBzeEvLRoS5xX4DSNJWH3B2AHSxT/FnrGEC9A4dPGJWIf7cNDZ6e0j/rr+51o8cOeSGDQ0IfgYNAhpQrB/WCE3XZTd+lvSPf/ZndWOO5ov8PGgIIVtfWlz0vgzLfXrPtEFkAEd8YVmTzOP+Xnyv8cGGERvY90iX987stypmdWVdV67MqaerR4VixSoCrABQYdy4MW8bIdhfk9Nj+gc/8SM6cHiPbt6a0+z0jE6/fFrXr83p/Bvn9MD9D+qnP/YzZlmur+X025/4He2ZnTHIm0h2a2l5XV/9m0/rx37sR/XZz35Wv/Zrv6bf+Z3fMUDC/guw+s/+2T+zt/sjH/gxXbtxQwODvdrcQs7fb1k/fsXsQaxJACCAVYA01jMbHiAp+yVyZPYpXvjQLiwuuEYZHRk1oMpZBECCIgKp/a35eZ1++WXPjbHJaXX39nm/GhuF6ZvVdnbDSfIjLX/mDZ5pImVWP/Yeo2PDKld2tLW1omq9qGg8ABeNmtSdGZQaCf3pZ7+om9dXFY1Q5w2op2tAvT2DBlKGBgccXIW3ZWFnW7fmb3rPPHz4sIH6crGsdDLjOcSezTMEDDYwk2CeJn123VqYd8ApZ0oINozaxxXgZ3l11W1brG0yaZoCgEYoplK2FqAZCHN1Zu+Mxifw3U4qu1XS4sKybSpoirImYK2y79axaqo3VChVdW1uXk8985zuvONO75WsEzwxp/aMO2Sp2gzM1UptR1u5dbOfIQAw/xwYWYYRXFF+p6RsFkbclvp6hlWrABrVVa9hhQNzOa71tRXN7ptSby9qhpwKJWyIomo0CW4DAEbNAau+W7GULINOJrsckoTnNu+vUSdoivq5S2tri+rt6zKgvONQs5r6e4aUiOMVuW21DA1+QDPOGqw4IC2srW4om8srHu3U0NCoGem3bi2GxiggZcvOh32VsxTgkOd22x0n9Y53vl3prrTr7VOnXrS3Ls+Ms/jl0y/bo5pGPnUoypngo05TmFoq52YL839yalQjI4GRv3BrWefPXlYm1aM907NKxDp1+8mTOrB/r/c2mgTsc7A7AdZQSnDmwFgFwGcOsQfTlGiaTftdYJVzve2xClMXaxiA1Y3NTQOrf/K5P9K9b71Lvf1dBlYpO147fVbn37ikyak9trmJRpLq6xlygNFay+oBL3yaDzD6gzIs6XXD2QxAx34KgKmOmvdiSCY0IVnDKOZCnVF3A4EmJU1tGp2ME39POBz1Cfvz3tm9Onb0kHr7U7o2d8n77sTEmAYGuDNh0zKk0cHRVjhjys2wapmg0qq97nkenOvcE3ieEB6YM8wJmqicLdRsfC31IoAm5yDqDxQxMMNpYszduO59GWsHQMy9e2ftm02AbqSJzUbN4DdAMp/zqaee0vAQ+9C2z+nQJKzbZsiAaLHoM4n3xpjFOjvdAOX9AGgbWF1Y8PxkL0jEAnubuW7bA+453EEa3IXkOo+6guYTJ1E6Sf1f12Bfv7pSSTXqNKt31BntsJ9utVQg29bqKYg/NOMBqvn3rAHmPNYJhHGytnc9Vnexj90R2B2B3RHYHYHvywjc+9aHmnS3AfMy3chV6KbXlUnHXQBQNDhlFIk7SeSVsju4AD90kgGfAFM5nAn4QW4SEtu7WkEqeIMlDVTQme7tG7CEiV+EjwBaceDDEPrt3/4tPf30k29+TkBQ2AwESnzwgx/UX/3VX9lX9Qtf+II++tGP+mdhDcALRiuAKQASQVhIEXkBsNJ1x4f1Yx/7mD7ykY/YZgBPpX/3y/8udOPjAbhEculEzNafcQnmgA4gUmDgNZEftQAnfIgAtIIsXkp3h0RfXg7mbvlOBi/TmAuDtj1AAN8CsBYCjmCMpR3Ms22bBZKaUx5/CiMb3Rfx04qbGQJYgh8T4MLsvn2WEMfinX7vSDL9c6IxA4yAvsWdksEh5OAwg/BvJSiE8CeeP2AJxvlN1P6Ab/htIkO3RUFg5ZVrQUpNAWw5eICwQtarwdWGgWr+Znsrp6sXL2t5YUEf/9jHdPP6TS3cwoOrrs5oRCjf8FkzYAojLxbV9N4Zveu979GtxXmnlSKxhslaIXQoFQpcsxEB5uCbkJ5cqVsOSgFL8cRlxpJiUZDHLRVsvyz/LpV188YtF1x06WFPw06gEC0CKuYLlmEGdmoASPnlYJZGYFq2pfgGzJswL/HJS/qiiKSW502hCQOD77GxGcKmviuLDyFcPNvwXMPl9P7732pPL0BWLju8R+aGgxsYVIAswqPiAUglBAXQBEYEaw6W5GuvvWagFmb3z/7sz/hzwYaFZWgA2AyklJnYzCXmLgUt0jVY6KwDQCQzIooBWOW/t7JbLXCJ8AlkpfHAImkgAUaOR2MiAKwBKOUxcZHC/iD4tFarWE+ExoPBcdivDt6C1Y5EMmmPSb6X15v92AI4CivSoU3MG3ualsxcQl47NjrqS529Dgd6Da4DPjAZQxwZEvoAiLPmYJ6ybyFXD8Aq7yGiT/7ep3ThwhWxhGFvwGAquJEUMdOVy4uNAGCl16uBOYnHGe+nWvaz++mf/phWFhYNUgE08YyR2iP3J0F6oL9bPd1pMz0JneKV7qTJgi9q8MJjHLlo8OxhrJr9z22DPaPViGE9MkeZm/O3SDm+6O9x7933+OIX/J/j/n4AX6XStsrFgt7xjrfr2LHDboJdvnzRTEf2nWYd25K4Nrayunrths6evahILO4mS3Zrx5ffeGfSDTEu+ZwDtreIRMxevX59PtgCRBOqEW5TBl2sKRWpq6ujpvGeTtVyK0rWC3ro7pN6+P67FYOJiadqs64Yz5cpznrDo66jwxfsWilnBiSfjfe3lct6n2PdjoyN2QfbclDbnUTNTjQDmjCwjoifNRf4eHe36umU5lfXtbG2pmoup4unX9HEwIAO750RKxUr3q7ujNmmW9s5daYzsi4hCgs9+CvC9K5Fk9puJjSw56C6RiZ0/tpN/elffFnXYEBxKWV/aj0vJMM0qWi4WL3gtOUAkON9B0g3MzGsieE+pVMwZuOWYuN/CMBKM66rK+VgG+Y/85fmJmuIJkIIQ6HxCZsVG54uA+Ts5wRY0cxEDgqzjaT0TIZmXcINNs6XfftmW8EosMJ73mQb9vX3eM/f2s5qeXXFQOWP/uhH9frrZ5xk74g7h9klNL+w4PfEfmWv4xSJ03X19/f6ZwHCs3fRTFhdWdPFi5fV19vnZ3j02AkzIFdX1w2gxiLMubiZW9QGeCMyXmfPnve/feDB+/Thj3zIEmt8g48fPmbQ6sXnXtSFcxf0zre/Ux//6Z/15z310qv6L5/6tDYL83rj3EteayMj0+rqHtDVK6+6JiAYkxfAKmcuPu0ArHis7j9yt+aXbhnMzG1vGgCDlQWDlaYy+y4AK+MOCxH5P5YrKCB8brcasuyrsNOpo/ARxEv6+o3runXzlpsk7BuEexGoyTq2ZzTBebAuYxEdPLDXzLHsFqEzTY0MDZn9C0iN1Qy118FDB9TTkzFYWKnuKF/cVDwRgvUS0aT6e0akRqc+/ft/rMWFrFTvVG/3iHq6BhXtCCFC+/fttby2UtrxZ9za3PBzo16i3mCfzKB2wT8UVnatZoDJ1iQt/3bqtctXrwQAj5C1VgOWZjss1Txs61LZ6p1kkmZuSQODPQbUqCs4i/ft368777lDR48eMJMRdiLAOu+N8UcWbkl5R8N7Bu8rly/p7IWr+s7jT+nA/v0+U2ADjowOad/+Pao3y1rdnNf65qJSmZiB582tdTP3+Jkw6ewP3aSCoR6u6OqVW9rZrqijAesfIBCGeNLPdTufVX9fRukM+z81RlkDQ90aGxswI5adGgVD/1Cf+oZ7XMfyvcfHJ70maLqxr5UKO5bQEwLV05u2kgA7DJoWN28sqK93SOViTdv5ECiHIof1vWd6r4OYaJiw19IExBIJW4N8vtQiMEAIAJyM+RwA/GctUSPN7pvRXffc5cwEPs+lyxe1ubHu+pFHtry85K+D9YrCKdTAqECQaXfr8uUrOvvGWasUCHCjWdjb062NtZxWlzfU092vgf4h77133nmnThw7rLGxIe9nhCXCdKVOJciMdc5ZxhwE+DNwKAgMFQN7ALIOAIVJ35FQoVR2w4UQK4BV1tfS2pL+7PN/rNvvOamePuIRQ+glwWPFQkWHDx1XpdLQwvyKNtexEYq64T02Oq3CDg1q/ORRycTU1d2j7NaW92tAS+w4IETE48zz79pQweynHGCcAKXbTXfORtY6tQL7gYM2AV27ujRK0NTEsAqlTV27dl6xeIcmJsc0NAyLPWLGO7Ybx4/dpvGxPUrE8Elljse8f7dBXJrFJnd0AHIGGy/A7xBSWrZSCgUD9T7PkH00zB/GN6Ybt264rqQBQm17/PhxWw5QTxOIF5raaC8gKVT01FNPem7CZOfnUvux9oqFnWALge2HFVkJxXhe2Dr4DiQ3LlAqLMwveT4yHgTh8f35c+o99k/OasBgBhXwlz+n7mSp00yhETHY36ekg8NK4hTtjEXVlca2qaQmdUANskXBdTj7E7U0zzGwZGmU17W5hT/s7mt3BHZHYHcEdkdgdwS+DyNw5OSdTQCKkFzLhZVCmQTwmu6442QrHKbp4p0XBQMXP1JfKcgALblYwIKhuJicnPKfw2DlYKNTScEEy6FcqbrYIlCDoABS7WGN0XkPhTqFbYfmrl3TV/7qf+rLX/lL/8wPfOBRffWrXzHbFP8zfiaH5Sc+8QlL9mCXfPzjH9eXv/xl2wNwqSRp8+KFc/rxH/9xvz+YfFwAvva1r+nDH/6wXjn9qj71nz7jwg8AB1zQYJAvCUCFRoYCUyxgWiA6Bnr4YgMsBoTqIVXTKfHRNz1VYf4EWVXwRMRXiSKWgoECqFAMARG8V6SAFEQUaG3/IpguXJYDs4/hCVJ9gCmKW+Q9/HsYEEMjI5ZxUxAiaWuzBylQMXbnkkHqO2AarFV+1lvuu89S5c2tnIGSxcVlLS+tuKNMsEpxp6B0psvsRPusxqIqVcsq13j+sDaC7QAgiP/enqlhfJDL1kjZnruugZ5eTU5MaHlpWeuray5+OmMRNSpF9RLaQiBQhzQ5PaUjJ46ru6/X4TV4rCL2onDGqw4WRWDEBIYvxR3PzeI3NeQAACAASURBVL6UmzmzpAN7K7CFYeTxQj7Ei7HiEsh7X5hf1JUrV+y5RKEXJG0RgzIlQB3AZIdOBTCd8Qp2EiS3B+DGie0G5AN7dGiI4A/GIiTKhnWS9PzI5nZCQFYHhXqwi4ABFJjMQS7JnMa+gsv9+fPntLAw7+/B3wE+08aHHR58utK+0OApCMsUlitz/OzZs/ZNBLTlAv+Lv/gLXlPnzp03M4GfDVgC+GXQri3F+14rBzxVPY8Dc49/z/jgN0aRzvdhDgEKAnYSJAVzuB1a1V4rTqZvBo9eLiv8PNgQ/Dm/wrrAvzXYDfBngHTfy/RmLgVgNPwKYAXM6LrBaLxrzY6IRHyJRRJH4AZr7eDBA+ob6BMAEUCrx9BsTy4Y5jN6TQFUswddvHBZf/ZnX9Dy0lpgbUTilg7D2HODBID3zdAg5OrYAsggEuwaAIwDBw7oH//jj+ul554zU83vUfjV9akLtgQM7UxSMeaJg8AAp0nZjfhZM5fdFGF+makeNfPS8LttOSJeK7x4L4Rv8BzY2wDVYc7dc9fdAbR3Ynynijs7unXzhjoTYS949NEPamxsWAvzN7W8smR5InM5MGI6DKq+cZZE74qZzZVqw40YGKgwVmGnYDHC/DX4GYto/uai1lbXzXSLdhL4F9i3MNOTHTXFyjuaHemRCpvqrBf09rtP6p333akmdh2EyXBRIwjsTZsVmO8hUDBX2NT6JgnnTa/fzeyWL2vYzYyMjnmsCPuiiWGi9PeypT2ZPNNUg8XeGVU9FjFLKgfAurCo6va2xgYGbQuTiEfMbKxHmsriadzb53293sTnr9N7AknflUin1moxjR++TUr36ltPPatTZ87pjSvX1QB4gfVlYFfBizFOAwJfQQJzOt242ikH1QDzeXSgS2NDvZbKwh6FFUXTEk9VzmS8PVkmnMFmkprVE3FTwgB9NTw79qGRsVGNjI62APcFXb58Wbduzfuc4XLt9PlUyuAIPoI0YFhDgOTMF1jt7D+z+2eUL+1o7saclleWfeYAOOLv2T6z2D8dCBKPm8mElBjpZrUWwhoBCljXFdjNeJbHYwaUXj512mAKewIhaciXAYQIpuEsymR6NEDgSb7gvQc7nFOnThsw+Hsf+bB+8IM/oEQqblbs7NSMm2p//ZWvau7qnO6793599Ed+zP6wX/vq3+mJJ5/S1x//M/3ET/xDsyG/+c1v2oMd2yDAQub/e97zHu+7yNd/67d+y8zeH/zfftJMuG0Y0ztZg3ipFPYvLT/odKclwUNDA167TL3r166ZPX7k0CGP7blz57SxTgMvYSYa85efyZgTmIUiAb9Bgg/xYwR841ehVFIJkC8aN3g7OTGiQj5ngAEJLMy04cFhs8ytPKlUdeDgfnX3ZLS+tapYokPrW0sOVTKLLtWrntSAKpWI/usf/ImadRLnm0pEu2wRUC7VPN7Hjx7R4vxN+0nys2BbU3w4OKpSCaB8nAZ7aFrSrONzhXBN2JQFg+uwc3nuBFm5mddijAEow1IDTMPigL0Q04yh0V6DhT5/SyUNDo/o/gfeovc88g4Vi0i0C278M7cqMNMicio5TU38WdnLs9tFnTl/Rd/61hP6yEd+xPUJTS+sDYrlnA4dmdX80pzWtxZVbWB7BfOz4EYx+y4LLB4n/KmqnTys07otADZWcgZV67WY1AjqBit4GlWzabu744rFqqo3Ckp0NnX7ncd06dJZ1wWE+IxPjSrT39VSjBQ1Mjzmn7e4sOD1Aku4SC0Yqam7J63hoQE3GJkbc3O3zFiFJQozFbYqdgmTE1NmAS4vrthjFXCdI5XnmM3m1WxQb1IPIZHGYzUkwXP2EXjKmcNmO7N3j5VqfB3jxNi3Q1dZv9TwrHH+/dZWzg0V1gZr8trVOYcnYhVikXpHQwO9/fY+pZ4H5O3vGzAQTPNu78ykjhw5oNHRwVZzsStIy0s0OaMGSjkBYCo2O/Deb6hexY8TP92oG3k0b+ynj7IIcLVYEpYqgIs3F2/qc3/6WZ2446j6BrutJGK8APPwUN+zZ58iwiZjXQu31gycb27g7ZlUo4HkPTQNvceXAaOxm4JRTUO44rXQthZyqBS1mX1B+zz/AaKDdRNjz12p6WfIXkvNbwuGHhjLIxoc7tXC4hVtZpcUT0i9vRBa4rYbcbMi3a2Tx+/QPXe91R6x5XJD6VSPerr7TJQg+Ipms5vQNWw+4i17L0I+O2z5dGt+0QQM1AfBIiLYMHX1dLWskOpm18KiD37HE26w0kRHSdD2MMaqiKb36dOnvN8w1tRl1C80DANY37IHa1BzJO0Xi985qijeD8oD9ncYqwC3ALkQbWi+INWnjuffQYrBRoMGJmcR85XzkzElnIp6CrsSKCowVgmzAnVOp/BfLlshg+oEEJzakLHkGTD2IZ+AZkxM67vA6vcBSdj9lrsjsDsCuyOwOwIegZkDh5r1WtlJ6vYvHBtxsVsq5XTy5DEXC0gSKZSRhFBkUGCQ3hhM3DFpHzFoE4KEMsGPEm9ShwoE03s8VmmwDg+PujjCY8c+nw18Hsvq6x10UvvWZtYgGQU7oAGH8Nraqj7xH39Tzz33jB588EFLXQmzOnPmjP70T//UIRRIVf79v//3+ta3vvXmk/3Sl77kUKxvfOMbvjjdcccd/jt+pxj5tf/rN+03aY9Qc4kCamE/Q/7cHqmhg+8/D8pfG7IaVPR/hK8HeDT2Wg8XXYpUxqrNYCWZFmDVcuXOTnuActADljEObS9NgApCnQCIgpcm8qOk2aMh6CJhdg2ANW+MZ9Dd02MZIRcgAOw2EAjYhDSNouXZZ54zOMx7Tae79NDbH3LBx2V2Y2MrsJA6IvbyAnQkXZfnCYjGexseGcF41OzRtrE9YCrPiGeNvI0kcqhj+GrBuiggc+ztNchz7o2zZlgii86kktreWFdvD75JNSWSnTp28oTuuvceFasUzEXliztm6OFTGMKCGNPQFaew5UVRhwVCtVw1MMmfhwR6gIbwWXlKITgqSJTojONHZgaJOrS+vhF8LetNM1ajnWmDbU1YjPUQLtL2WkWu1mYl8LOwI4CYxjPu7aEwD2FMYd7wtcGvlnAE/LtCKFPSYClzvh0G9b3AL2uFUCFkjLx/3rMtDfCerFQCkOhE+GVdPH9Bk5MTOnHipNcY8/zb337MAAwMhF/4hV/w5zx37mzw94OZDrOAWGRYwgYXw8w27xiwj89lX2D50sSzAIxhfGGEMu8pVpkjgHkeYVjbgOotaT/zg88HeMLLAVhI2u0BHJ6lx1WwWVtsTJZVC3ANbIxgowFYZ0l86HMEkBW2Zh0GMIzihoFdQF7GCUAKNinjB1vp0KGDlt8SvkfKuhmmsOQNBjfNwuR9fPELf6nHHvuOL1Ww6aMxUmmDlUEun3PzxORFxqZlAUFaO3OXIBDkaLffdpseeeRhnXntVQOulq0mOu2vxjPjMhCPwcYksCXhC4x9AKMhnAyPVc+ZFrBqAL5c9Roxi94e0KFhwLq4dWPeEm32ZS4PoyMj2jMFeFE1kMvFZ2t9wyE0yWTMDN/3v/99vpDMz9/Q5taG91eeFWsWBu+pU6/oyaeesSwQQDEWp4mTM5jJhY+1YZlkpRqYjlEYkVd8SQY8w5Yimy/yZNUZ6VCqWdNwJqFD06NauHJW00Pdeugtt+vEwb1qlvKql3fUUa3amznO/AOQw9vYrOcOLefXzZpkjyEokDXAepud3W/WI6/AIg8AfWtCh9/fBFkjakYaytdLBk0BLgg5qsM+LYaQL4DifGFbpWpRhVrRdgNm3CmiQr6karGqdDytWEdc1URGVzYLOvTWhxTrG9If/bfP66lTp7VVrKhJKE0q4zlCaB5zmYCQBKxnfA5hrsfiiiY6DYogMe1OxjTc362J8RHP0XApxA+b9U+wT2dQkrSYy4BSftmKgSYIDZDAnJ/aM20mKM80yC8XLdtlXgGIBrZx1fMGIB7vU7OygIxIjcYqo1JxQnyhUtDrb7ym85cuaGJ8wucmAA9nQgi3CuzX0bExpVNJKyI41ww8NetaXJy3igULD1Kk8e4cGx3zXD9/4VJIqy+W7aMKIFQoljU6PBaar8mU3zt2LUjIec/sTT/5Uz+h+x643zXB2XNv6PCBw3r6qad06vmX3Bi8/eQd+uiP/n0dPHBU//2/f1GvvvGKvv30/7Tsn6YrL+Yv4/OVr3xFv/u7v2uWf/s1PrFfR0/cq0x3t+aXACdQSQSPVRojMOKpk2Cq8tnxxOX3a1ev6eKF86qUito7M+Pxevzxx31eHzl81CAsQDjrHRDxf/7lXyqby3pPZe9gfgPyAkr2YE2R6FSxQmp8XCMDfQZu+nrwQpYSMRi9wWuROgYPxAMHD6i3v0drmysGVmsEV1VhkyWVTABGpJXPlvXfP/8ls1Wr5YhikZRiEdheTXWlu9zo3FjHM1feI5iHWPdQV/C++Szsj5zzhJG22dLspbYKaHlbc6YyJgDJ3p854zs7nRy+kd1SbotwmZTD2lLJmIZGCV1C2h8YbrFk0p/nkfe+1834pSXkygQb1lSCjRbtUMwN56oyyaTlxJu5guZuEV71Df3SL/2fBg1h573w4rM69coLevDt92pp9bqW1m5pp7ip/M6mCiUCMdmPI4rE44p0xLWVLWg7V1S9GtV2tqTCdl0b69uqljtsBcDZgRKo0Shr374pjY73aW3tppaX5zS7f0Lvfe/DOnXqWReJhLv2DvYq0gmzu1MXLly2ny2g4K2b814HBw/s004BRj4M33QgNgjv9h0lYhltbxe0urqhpcUVN2yPnThh6wiASGo0gOC+3gH19w+pXuswkB+NJhWNYB9CrRHX5saWgy05OoPVkBwONjg04LAtalWA6OB5HoJseW7sDyMjY25E47MMax2bAWolGJEmTLJvtBqbgPOwZzc3st6PJyentW921kD4zVvXFYk27Kv7wFvfovc8/E5bFgG21yoNs2+ZTwCVsIkBmlHD0KxmLNmXeP/MQc5EwF7UA6hGovGI8qW8PvGJ39S+w3vV259xgNHS8pLnzr333ucQP0DfBuFMuaqeefoFzd8CdMuoM473K6zPQF4I3uU01FGvsWaDhUG7eRwCXrH2yqh/gJooJM9TF3FvoakLAPnyqZet5iNQlv3CQPVgn0Ym+pVKN5XbXpUiFQ0N4rMbU6FIcGVVua1tTYzv1UNve4/27T3iuahmzGSUZGfc9wp8g5GXUUcAGFPD0/igcXf9+k098/Szunr1uuYXlzU1Na277rrLtkl+3yZtJLRnz6QtCrA74nta5dOU93DATpdbjaabZqdOveTz15kIDvANwbcsWHuYokxA2RiP21Ma+y5b53aguoBJndPiwqJrQhir2MMBrMLopd6BVEKNyr7APOdnAWZTx9kaoCtpcL0fAoVlS9QfHYoRfksNXi2Z1Y9YDaZ6Wy3AXYn3RH3s/IlGhzayBDTvvnZHYHcEdkdgdwR2R+D7MAJ3v/W+Zr1WMmuCiz+SCxragKuz+/b4EkKxQBeQQy6AQ4kQFpROh4O0r9+XOYodGG6AETCvkJYAqnChoxCnG0xSKxd0pLYcrqSfArIk4im98MKLOn/+gvbt269HH33UXX1YaKE4r+v3Pvkf9ewzz/i98H1effW0w37e97736ZFHHjFjjEshzFV8VSn2P/OZz+hnfuZn/D5h2VJYkOL7cx//P/Tooz9sSWbwv/wuqOp6wlLkVmCVZaqBMWYZeIvBGtikQfIH8BGKkfB1VChcpGHouAvdhX8qfqbI7qIGrdo2C0iOgzQ6yHeRyBMCxoWTz8CLz0XI0PTMXj+TILuG7cj3i/sCS6o6CaMGiSMRA2y93Wk9//zzGhyAKZyyPJSC5v3v/4CLKAp4uscAfiHpXS5suJTTrSbJk4ASJNFzt256THgvFFhcrgGDGFOKxioSJBhHJJumM8rncmbjORTHVgGAoVVt5zadAs7lm2KKz3Lyjtv0lvvv1+LKomXXADTIIAGTYA042dbpocFHlkmGDxl/vrWxYfkz74cCEZm4xxIvxliLNenxJagoME8pAmFhcHmHGYWvI0neqe4eM/WQIH7XH7Tl+dkIQF4bECXYC8m3/bUSJOUmjecEa4C0CjslMyW5mCH7DZ344FXGBS3YDASQz/5U8QAyUtBTYLcDmCjs8WwMXrxhDuLhde3KFf3wD3/YgR8AqH/xP/5CTz75hNfyQw89ZNuLS5cu6cqVywYtASu2d3ZUN+CMfQOPhXnEPYBJHsaKuQOziLASp7G3GEqATTCgmEesfYDBtZUVP0MkV/yyh+J2SIznchWCvmDEwTqBCVT25+UyyyWJsQg+tq2AuDd9V7+79mBHBOZri7nZAlkp8IPsjp8FMIS0lMADgkAIfat4nTHPeDbjY6OWzB46dFjT03tCU6Kb4Ki4fus3f9vp51waYeXgsWvrDfvXwkqHgREATUv8drYdGMEcAKwm8fjhd73Tfmkw6exXic9iJuNwGdYSEtaOZrCAwHO1benQicQd6WFHkHY7lCgZQr62cqTiVgzGIHs3gizCjdK+jL768it+Dwf2H3BYChctWHFWDFSrWltdMSskGm1qdnZGD739QUvlFhfmDerxPnL5vJlUBMCceeOcXn7pFa+BoeFxXbk65+ZLMpVWgvT3CvOi3JKFIs+r68rl66pVSg6mAzQErAZ8qRXy6o5HdMeh/XrHW+7SxvxVDXZ1arg3pURHTRHC6+IdSiHtZcXBhMEbsCnFfLdt6tb2hoq1ste6A7mwxXBo32yQQMIoN7wfmhiex61WAUFL7dAPErdjCexeymYB4/1dgp1frirZ3a1mPKpio6w86c8VkrhXzKaandqj3s4uVbIlNQs1NQt1VeIprUQ7tf++B1SKduoPPvvf9Nzp19VIJJXs7lMEqX2poFx2M7DYI1JPd8bjg22BxyjRqY2tbcsbEx119XYlNT09oX379noem/UZY7+pOlgLJo8tG5pNdWcIGQFIhUGGVUBgf6GYgK1Kow0gkss+5wKgCPMK8Jy1aF/mGPNk+00PcM5q9geYXjMze1Vv1lRt1nTl+lUtLS/qtpO32RbixvWb2soGoJs9h1Ae1ufRY8d04MA+jY4M2yoIb1ACfqgJBvp61OCSvJ3z2idsL8z9prayOYcO3bw5r/n5ReW3C2764SHOnkBjLplI+rOcOHZcDzzwoEE6QghJjX/Xu96lf/lLv6RUPBn8HE/crg998Icc/PgHf/CH2sit6MVXntLmVvBQhZ368MMP+1f7hdcpDdnHHnvMdkJ33vNuDQyPmx09NT2uJsLkKmFQ2KBg0xH1fsIZA7jLHgK4hCyWvRtpP+sPYBVfPxrBfb39rnPYOzmz8IVFrkwAFV/LMwGQff6F57VnZo8isYTWt7IOKzu0f1bzt254DqD4oLqAvVbYLpqZSA2FTzks+mwelm1Oq+uLmpwetU1JPJJSKt6r9dWcnvjOc4p1pJz+za+OZsxNEM5pwAnAHaS1/X2Anp22PuLzAY7wPADpaGbSqAY8JWQRJllgOwbfVRrCBp1b/rrsT5x7NJXXNze8f+BXOzLcr3hEihFsh60U0utURkUY2JEO7Z3dp82tTZVKdd155+0aHR22/Bf7jGqxqJ1CTpNjo5a9A5acfv2ivvzlr+r3PvmfHNDT1RXXE09+R99+8nHd98Bdev3cKW3mVlRvFlVtFFWtlxxgBSOPohfgCp/VcoFw0rg21wtaW93Swq1VRZqdlmVzFlIqlss7uu22Q1JHSfk84E1dM7PjOnZ0v+caIT8wtPPFbd1YXgxNzGbU4X+w3/F4L5eKWlpc8NwaHOjW3r1TttLg/MBq68ihEwb8tja3tbGZNdh/+MgRA7LYZqAcgJhA/Zam6RVJ+OwChKNK5fzFfsfBnDs7fo77Zvf7Wd28dcO1HFZJBjT7en0uUT8FOXaHmy7sMdgwwDSsVht67FuP25qBcC0a9Oyv7L/Ml5WlFTMCYYvTmKMm5rwECCuW8mZ+pzJxHT60X/fec6cOHTiooYEhTYxN+vuz5qtIvCNU5VUrCAg4pR5mh6eRzfnj0KoKgWV4etNQjSrZldR/+A//ToNjferuTdvmYXVtxfP2xPHbVdih7oDV29DKUlaXL91QLou1Fn6dNFt5PsG2iJolhH6FEMzQbI5ox5ZNwb6Luo2mZAiTgk1bsv8ydQfWGewP2Iqwl167dtUkBvZvrgbJdFSTe/o1OtGr3DZSdeTxnW5+8jMvnLuk48fv1Dvf9l7tnz2ujgaNKQJAg10LKqFCgWdPncmeQF0ZmoCEAAKsXrlyVZcuXtU3H/u2a5qxsQmrmgB8eeYA6fgcEyLMs6eBh0UQBBDsKSCbcL6yz9PsOX/+bAgidJgxXv9VWx0BgPLZqfG5l7RVjM5k4ByPY22Tcq3NWYTlA+MGsQY/ef4N889s/lzOjXHGiRqIxiThdMzT3p6UtTsEfaZcA2ADVlRXKqE6dwlsxVpEhxDqFTyFqUlDE7ArkF7qTa1tbe8Cq98HLGH3W+6OwO4I7I7A7ghIevDdDzXrtaIlSACrlkMmAa8oktMuyGDFwV6g+G8DVhySoeAgDXTU4QsANHg+AZbAfGyz87joA6wCAI6PTaorw0HORQ5AMfgDAaxSwAEeUixYNlatWspIcT08NKTpmRl1pkPAClKY1199Vf/5k7+jM2cC4wSp3/vf/34dO3ZMP/dzP/cmEwWfVbwYsQ7ATuCf/tN/qj/8/c9qbGLCwGr7Im7Qqs3kC+JjA8SBzQqmEQJk2t3ON8N6AFZbTLJwwQ+v73qsBiYj/862Aw6fCQWvGWsJLmmAah3uSNMNdiJ0y1eVceBiSUDN0eMnfRGjgLHk1153EYNJbTYj0ljASkDcZCLq4oKvCemwZQPesBE6EyGIAa9R3gtgKoxjQEoKMwpIgDADuc2mxibGtbSyoqXlZXtQ0W0OAT2AimlqNodpcamiaCrkd9TbBVCJhBZWBMmlJHo2fckGAAX8Af84dOSwjhw7rouXL6jaYMx5/0kzdtosR/tJ4X8KGxp2TEslvry4aEmqPVirFNCV7ynQeGbcmwLIZyZmEQ+qouX5yKa46CHPrQLSINW19yfgapAytf0E2+FVwRYAC39YDc7OsaSL8ebLmTO8b7r0AN0rqznPByckd1JcB1AT8KMN6jM/4okA+FKUt60k/LPMkoRNEUBsPgdAyurykq0uKFS/8/h39LWvftU2GjQYYHHvm91rVvfK8pILXIATiuA6oVz8j6AgmgOmCnHNb4WQcXGp1sw0YlxI7ebzEiyAJx1zy/M2jk9fbyCRtsBRGgGsYWRfK8urHoP25wxANY2I8CxgD3NZ4s/4GoDIEKD2XSZ4ey0hOw/S8wA+cwmMwCpuMVttmQCjU83A9jHLvuY1AsiD5BqQuyuT9gWT+dqWQuOx94UvfNHv242FKKEfFOYk7vaFgC8kb1zuYLziPbm1adk4z6lYLuq220/qfe97rypmf5TtAUhwGmAnVgTZzS2lM0lLJrkQOc29xViHscr6BkAC+HI6PbYXzaY2sznbYXDxwBfZK4OgPIDjcl3PPfuc1yl7HusWgo8DM3p67Ie2sb6uGiFn1aLuuvN2nTx5XMtLC1peXrA0sSuVNhs6Ek1oeWVNF85f1vzCkgaHhw3YvHH2gkM9ujKhGQaIbIYweeKdCeU2t4OFiIHVwCK2v3StqmSkQ5OD/To6O6PBdEKJRkX9XZ0aHexWdzquWjlvmWcSpkmtpihzu9lUJxzial01EunzW6pafh3C9gDVeru7NT4+qqjXEbJEGD1vzpQWuBoYq/6ff68rHqWBUZadZ2JJlZpRLW9ta2jPjJRJabO8o+1qQYmuhP15c2sbigAobO2oni1pKNmn8e5hLRN+geXNyJguLizpq994TG9cvKJKJKrhiSlbmeQLhJcBnFZUzGffDAIBVGR/YcnlixUDq2mCqqIAnxlN75n0GGa6kvYoBVjlIk1AJBdj5jZehkhAmdv4lHMesNcivUbt4fCXWq3ls3rdMnrOv/GxiTetSKrVwDyneWBrE1j69qWs6N0PP+zGwVp2U6+ceVVz1+d02+23G2S5dmXOzajgBVz3OcD6SGdSmp3dq5m9024kACTgJ0ijEHl5uZQ3iMZl/Ob8vKZnCEtJO5xt/has2m1N7dmjG3M3vS/BhmedHzxwUMeOHVUnLP9Syeyry5eumq2HUoZz7Ff/za8qGevUDzzyXodXTYxPKRbr1Kf+y6f15Km/U7yzwxJ1zrH2C5CVugD5P2ArgZcACFioHD3xVvUNTfrc2js7pUiURmVD2exGC1hFxRL2gJdOvehwJ+Y8YBrM3anJSa9XAG1ejCt7CkAUZxTnNE1hmOU0wdiLfLYfPWxQEsaX/b5z2+rt69X48JCuz12zr2sKW4H+Ac1Mzxqou3Tpqn9fJ8Bna0Nl5ne9rI5Eh+69706fJyuL69pc3TGweu3qLaUS3bQWVCFZHT9pDi+fLSWDWPgBhxDTpBq1pgb7STUftqc75zrrDWDGTc2trdAoiwQ/Sj4bjS7mcABW3YZ+0198cxN1TFUDA332JEfuDbt/ZGJYzQ7AVSw9OtTd26t9Bw74nMAXcWh4yD7mwdM7gCj57KYTwdlHczsVnTl/VV/9m2/os5/9tAaH+u1TfOrUy3r+1AsanxzU0y98x/LrSLymjlhDDSTnCqGgHOTUPmCs5aLUqMSV2ypqeXFDa6tZ+PeKR4K3OT+/3qxoemrI/qqZrogmJmCNppVKEYSYMdBjKXNpR2vZrRAclO42K3ZzM+uagpAzfHPvuPM2ZbfWfDbAjN7iOZYrOnb0pG7dwDJg2zZPgGOol9Y3NjU3d91znO9HoBNNCv57dHTcICFzjefFGdxu5sKIBnzD1oe5S52IbBvwnrMz2OTgvR7z+cH3IgRvcyNnNie2Ak8/9YKtBjoTGTdnztAneAAAIABJREFUbKnu1PoQqkk9z1nCBkrNmXDwXly1OsnvckBXX29GYyNDuv8t9+npJ5/W8aPHNbv3oMF6ZN0weDmvutJYYeGxXAsp9JEOs2E5AwALYUQ6hDIWsZftf/rPv6tqs6TOVEzFMr7wmwb1CPVanF9WPIavp7SynDVQCXMVkLhUDKAxhSh3FIDDEFzaMBDpEMgIljOcfcFairXLXA/e+4CVRZ/7nM3DI8Pe/9hPAF6pVe0PTx1cgUme1569w5qZHVYyHVEkRngXtk+ELGW0sw3r/aDuvuNtmp48pGa9U+WdYK0Ee5/6gYA0lIYQBWBWD/QP2zsfluoTTzylV1553c2Xq3PXtbwM8N/pBjyWI5euXFJPT9qkFdj3/BlKCfa6/XsJLEZdhJ991HOFOxhNNFRo7drXwavVqm1JWBOu+YvB+xv7B9+DsFNIosqJeR5hF0TQHEoT/GypJXLZnBv5BM9i9UHXyPcbk0lKHi/uS309aRMPCLFKYv/RrCu/vaXhgV6rBAiBjKFgqlfNWG17xFILsb9S89nWqlrftQLYRT52R2B3BHZHYHcEvn8j8OhHH22WitvKZtc0OTbiyz/MqlQqSE64QOEjxiU6yL5rLpjNkDRjNWFgdWJ80kUbrBPANTqUXCb4esJ0uARR5OyZnlF3d5+BVLqWQV7N5SNqOTEFp1lzMChqNf31X/+VQZ4TJ0/o2ImTSiNfr9K9peChMw+QVdOX/vJ/6Omnn9Lzzz8Tit963Zel3/iN3/ClkgsplylCsM69cU6f+uQfqopcxYzVFnyG56IZg+EXL8AlBzP9f7yCirrNdA3AmeUmAKeAUsbkAljK5QO5m99w62vaKayMW5uxytdyGeUSCTAd/D8Ds5TL5uTUtAEU3hEsXpNqW/56wSsv4gKHwo+ii6LX4E8xpHhz0aHwQaoIKM4z4ucAuAKi8mxhH7/+2pkAwuHLup13qvq73v0ura4FFhJA7ubGhj3l+HcUMICsfH/AIUumDXoEsIsLUltihnQv1dnp9E5+HuDa6PiYRsfHdfnaZXV1d5vtSzFq2ZFDjAhrITwidMthAIJO8HkBSbkcBFZkyWxPGIPIiwyOY47f6loDAsCOsudYrelxsUchifWxuCo8a0u/8P/kAg1DNMwFgFVfkp2O2/IGbVR9QbS5fiP4rfLLKa2plAvatTUYXg0zIxkbs147AFED0zKwRIMvLONKQ+N7Lzn2qWvB+W22MNMon8saFACI+9zn/kRPP/W0i9A777hd/+Jf/Atf0C5duOC50y6IkbRboO/PFUBj49NvgqyA/i1LC8AbXySb6mhdDFqTusWsZHyCvN8eoHxPS7PxQA2SY+YPc2NpadlBBVzE+dzMvfZ8tc1DIcjm7Z2Lj23LkoM5ZE9WmDFtq4JIJDz/lnzZTY8IoGs7zKdq9pM/H/iaJWDBIsKSwtYLBhX+p8xLmNyBidJqoLgxAruCZO6GJanMJS5ZkCK5tJGozGULueA9996thx56m5aWFkJQUZu5jCduKmUACpknoR2sB9ggbWC1DYbig0YzgaBAmJnMk1wexoYc6gFjGGDbacWppNN7r1y+4nUKSw5QCOkuABJMEhpaBOEhr69Wi3rHQ2/X5NS4bsxd1drqsoE7ACASfLmkv3z6NctVmfukKBdLVb322hlL1mGSsdez9pnLrAjAlYWby9rOkqAcLkA0GZqNiiKNujLxmPaMjuj4/n268Nor6kpENdTXpSMHZ7VvdkqNOqBeDURKzUpJnbAxYzFlonF1IPfcyWtxe0t12C8OLIP1G3fyPLJZz1zvad8r++fhtpmqrSYYnrki5A4/wrrqHVFVlFAtntH11S0duvteRXp7tJTPajm/qWoUf8uGOioVpSNxxUllXsurvlnSQLxHt5bXldk/q1w8oVcuXdLzL7+qG0urqkVjGhwdVZxmkJ9zQ7VyQdnNVeVzBDvFHZQDuEqjpCPW6WeU7oyrAeumXjMrkbWPFx+sXMA0Ph7AandXxk0yfreKA1VIC1ilOYQknzVill+lYiUJgOLjjz+hkydPGmAJHqZ4762EEDnbcwSwPpzDst3OqZdP68LVy5q7ecOen7AuOa8WF0NIi88W7xPIvGG/bvrySq2ArzEgye233+aL+/yt69pcX1KUMWk2tLSyqgMHD2txaVmZ7l4HTQECHTl6zCFqgEYw6vBmnRgf18kTx20jgGc3jKnFhRUDK4cOHvbl/7d+4zc1MjSsf/ST/0hvf/Dt3qeXl9f0qU9/Wl/7zhcdfolN0BNPPGFWKj6r7XDL9l5AjcAYff3rX9cPPvozWlxeNFg8MTViGXD/QI+tAPI7+AvvmLnG6+q1y64zOKNgkWHzMUCIHh6xOwUDCvxi3wecpJ5gjcPmDd6jAFSkh6+bZbmT37byhGbKjpuRcUWaDa3SyI5GNNDXr+mJae2Z3KtUZ5eDilZWNnTl2pyuzF3T+ta6kl2dOnnHCQ2PDTj8ZeHmqlYWNpXdyNs/NG12W0ylQsW2Rj1dGUU7YOjtGKyhYYFlD4xLWN+w2UdHxt2QbNSCVByAnKYkZw9nB3sc5x0BNCxL9iRAO+aJz0TUFvZDRmZfM2gL8cz2KPGYDp84YnUA+BYg4sT0lBvfnBG5PJ6STbNcU8m4ioVtZVJx1SslN7IcPFlu6OzFOX378af0K7/yy9p/cNbje/HyRV2du6xkJqpnXvi2tnIranSUVFfZwCqNstCfDZLvXLag3FZFzUpCqseV3y4bfCsXKyoV8MFGaVRXV1dCE5MDGhntsc8qYoJkEnsFlE5h7bNAKvWaSm6k4UPLukmafMA6ZB4AFN9++0nlYRrnt5x0bvuQZMoNgrlrN1Uu1wxyDg2PGAxF/cIaobYAwIRli50D/93d1efaAqbmdm7HjGI8Nts+7jQ6qQfatja8B/YY/r/DkKjVEnF7q8JwBwSGJME829nGE7Okvr4hbW3mtbKy3qr5CP5reB9A3cAvdUTNVg1RBQ2l0gSJQraI2md1anLc1hB/+7W/tWfssSMn9eD9D+r2209oe3tThWLWa55/C8mDsCTqOkK9uF9wJreBVcgK3f3d+tZjX9e1W1dUdcgqahsCnPDljzoILJctqlxq+hfTFACdoDKwUsav1c917UFNyrzEdqLFp/A5T8PJzFnsayJRN7KoM7nj8HVBRRbzGBp8xAM0nQ5kCmqZRlWlSl6RWFlve+gt6h9Maju/auYzwWd4Bhd3Kjq4/7huP3m/RgZn1KgyF1tBmz7yqMlKqlR2XHuXi02NjU7ZTuXMmbN67rkXde3aTbP2Cf1jf+XMnpicNIj62uuvmYlP8wHgEpuNPXumNDM9oUcefkhd3SnVq9xhQu1GUBn7PHPlTS99l1YRJVo1F3VpW03le5CP5IjvGsx7ziFs3hxm1dvjJgD3BdQPfD112Mb6hhsd+EozD2F0c4+hZuvrTpt4gBd7wsqfurKbG5qaGAns8FgUjZmqBmMDwEtTiZ/LeQcAznlZIig5V9hlrH7/IIXd77w7ArsjsDsC//8egR/7+P/e7GhUtLq2oJGhfrNmAKXAjWDFGQToTLhQQPIFo4LLIQcuDBpkWFzghodGfaFdWCAQZdIhSIAnFHHz8zcNrCJZmt27Tz09/facikRCEALddgAavlcboAFsgsXBRYdL3QH8nsZGNTwyZqm4ZaGtZPKQJo18q+WNpA498cR39Mv/5l+GFPlWWuW//tf/Wn/+53+uidEJ/cov/1sXZjX7NYZ/Z1CXCy9BKi3gKUilW0w+E/vaYToUjC3vxxa+CpjBy+CV2X4B7AEsBWgCHGmHXlGEADKZWVauhFAsrjvRiKWeyHe5RAL8wVhkXLhUt/2CzKps/blL6lZwVttY37JxQnEKAVClu8zXILfhggQIw4UPxlMoonss3XJgU71hcAZgjN9Jfca38kM/9CEnsDrpGf/NfN5ycS49JM/DRgE841LFv20nnFOApTIZs1XNimIsUgSWZO23xDjBxuPX4sqS9szMOP03yO55JgFUA8q0JYNDk+pmOBK6k+rq8gXVY8/cQJrfGRK2A8he82UQ9gDv9Y03zppl56K72WKOYnEB8MCz8M8LoHPw2IW9EArvNnv1TRCvXtHgYLcvJ/ltLt1BFrmd33YaLkyPxaVVFQvhAsj3pUHBxYmGQQAl+b5BYrhTyLtQh2Hpy5nZEUE+7P92eBnptYTwFMyW4iL3uc99Tm+cOaPBgQG97W0P6hd/4ef10ksvORGeH2KPz3bgF98P4JjGhJm3dPop+gOo6TluVmjTc9n2Hq1tsm2PERoBeL9iW9ACP70OAtOhHfDlBORWqAkAeLANWDeTNfgQw0AKIQwAq6EpEew1zHZqNSGo1A3Gfi8g2UEDiMCGlj+rMfFwUeYiH8DysEb57FxyarUQtkBlbVU9DPJG21euHi5XLQYuvzuADHYMgXWwZB3kRip0Xqku0tfz9qp7y3336vjxow6FyqTxjqbp0XADgbkI27K7C+ABm4oOs4fbTQKC3hx80QHrNuFfANkOVqtU1RGjWQEbusOhEG4ERCNaXVrzXOLF/KbhEm8FrdFsAqwhhA5JL0qEH3jve/xebt4gZGdTXa2AvE7A30yPvvnNb1tiOj29VyOj49oplPTM089bckkTzAYxVRjLwBAB0Lxw9qr3OsukDbhJ8Y664iT2dnRoZnxMb7vvPj35jW+olM8qlYhp3+weJ3UnU+z5TcVhBbFGmw114QGNx2qlplq5pPXtnEPsuHDx/LjsHjp80OEmwXe3vR+3dQQdb4ZmGGD10mLXqJMv7kt6tRnVNp6JnT26tVnUXY+8T5nRUa0WdrSQW9f6zoZqzapUK5s5m6pHFMlXtHVzVc1cVecuXlF8ZEjN3h7dWF3T6+cuKFssqbOrBwNM/1j8llEL1KoFM3N3trNuDDl8DvYx/qTJjOauzTlRGRk5gTyB8Ve0FcyxY0c0ONBvJjzySC7dhMcBYAU/YymdTPtyz7rl4sxaW1hcNBjKmQtLDe9l9nsaGrnstoEJgEc3KmI0/Xh+AAIw00kun9Bff/VrukpQFU2QRFyDA4Oe8wBCvMfgJR6sJGB1Ib9kH2d+sX/1D/QZGMZ+gtCnQm5d5QLM/SARnZndrzNnzyqVxrKDS3BF4xNIgoNfJ00hmnZc3MdGht202loj8b6mZCKjqck9Gh0e1euvn9Hf/c3XDaz+9Mc+7vAqlAg0zz7/+c/rb5/+io4cOexwS+T/gKC8uHATYtUGWgmA43XH3Q9rfGq/LlyiwZdUbx9hnk0dOXrQEnQAX9jerGHA4+s3rpkJhkydpoklus2GwSIUOLB7GVu86Af6B1qe6kmffTD52ioLGoKwxvA9prHC+qY+MRiZ3zZTFBb4QE+/65fB/hF1Zwa0f99hXb16Q8+98JJOv/aq1rY2NDI+ooff+y4VKozDTS0vbCi7UdRODr/smJnxYGiMOU2Xwf5edWU6PVcbdWorbDdqBlHx8B0ZHjcjrlrmz2iWdni/gvFs38ZaPXjHJxL2LIe5SoOQPSn4ngf5tEOT3AinNoHFKwO61Fj7Du9XT1+/KvW6evoGNEyTIBrVDr7EriXqBt2mpya0trrofSOdiFsqTC1ZqsnA6jPPvWh/8QOHDlplhScr7NR4qkOPP/m32iltqq6imY2EJKFsiBLIRS1Yq2ttJauN1R3Vy3HFFDIAGo0OZTdz2s5tG9BJpxMaGOjS7L5xTU4OGlRtNooOfeUzsUY5Z2xP05lQNEnDUCYbpJLdDh3ECogzAA/xiclRbbeAVUJ4qAHbSiIk8uy9MFCxD7FEvd7U1atXzQ6FNUpGKs1PwHJA1VSq25USNQdrlEBT15FY/Pg8D8GG1O3UWDRFqJ8Yr1A70WiLO1wWUK5YqNiOgLCnnh7C1PZqZXldc3M3XUM2m1j7VM1Yx3t1GRVQper6inmMH2iik1CovNKZhJstMKKXF5d068YtRRXT/tmDevSDj+p9+OqWCiqV8/bMBFjl7LJ9VimoYYaGhw02o7Zp0hBgbqXiun7jsk6//pI2tlaIPVVHpGnlB3YIG+tZbW3uWP5fyNdUKjZVLDAPCRjFS50zInisAuR5b0xQ+zWteAHs7u7NaKeIHVpovmKLRL2FVdrZc2dVtWUB8yj4scMu5T2znl2v2qe9oWiccMQ1vfWBuzQ80qWNzXlF41UdPECwWFSqR7Vn6qBOHL1XA71TqlcSSiV6HK6Gb3tosxMym7MH9XauoqnJvQaH5+Zu6IUXT+nMGxd8zzp/7mJonjcJkaJOTerGrRvad2DW1jMrKwDCTZ/JR48c1Ife/4iJHdT2MG1Zxzdv3gp3E3twB4CY8THpoR5qS9fy3cFzO+RFklMBiBos4tbXg2Kg2cDWBpVTxI2n3HbYJxhDPFg5S4KXf93erzCEaYoTXsX5SZPJubTNunKbm5qZHndTN8mzQvlkH3Oa7iEIDwIFNgD8TAOr5aq2dkLg2u5rdwR2R2B3BHZHYHcE/pePwI99/KPN4cEuFzKdMaQmyNI73C00+yDAFi1m4I6lIYAZFOUYswOuZNJdZmjEYykX1mNj45anUaRgfM4FHxCWAhETeS52bRlTMItvg5SwVgOrksIPT1QSjQmf4SCn+z+774Bq6NfMagsBJx0t4DOAMaQlGzGxtxGek8tLi7o6d03Pv/CcwzN+8Z//S917z332agIkCEw1QJXAlPt/vdrJVfZTbYFOLRDWtgCWKNOxD1KfNouH4qPtkUmxROeVAiJciAPbZQfGZhL5Wc3FiRm4JI37sgsIEDcb00WNfU937C9rT9pk0hd0/g0gkgsaZLS+9IbiB4CrVgrgnG0cIhGDimfOvOEwDQAjXnSiJyenDLDyMwDDjxw+bKATdindeC4ot991m2VXFJW8h5DkTigUjNeSL5H8e0I5KIDz+MvWCTIK8nGKY9sPtFgugLyBxUvqdZBbbWxtGkgHIG37ZhJqA6DWAACowABIWhqa3847hGF4dDwknZrFRVEMSArrL8jMYbZxie3u7vF7fv3MG+6ew/bi5zKXuWy0gVXLyzp4HvgNxw0WulPfCPMryNnxaYSR0dDIMMmwBF9gjwCrKW8ftEcf/ZCKpbquz900kBiYrxF7r3Z342nWYje35gokaRfnHYRfkVjPOCP7KqozlW6FYfHEAEKRcVZdkMKe/Nuvf92BcrN79+oH3vuIPviB9+vbj33bvsjItZgfALBtU3+zlZFUWeIPSBIuv35xIYQpFY358sJ0Z0y4GCCJB/xgLQDOxjszAXhsh1c5sZU1FWwOgtUFjN5gd+GL3FbWzOf1tXVLEpkzXEAo0qt+FvzbAKyakQ7bNwKo2mkgiLWPdyqNjBRBQfw7h1Eh3QPyk8okPZsNDBOJzxS8lFl7gSXMB21aJg/rlORiLlD8nDCPkInyWcCYAyDOmHORg+UEc4g5tp3P2sbi3rfc47CSrc3Vlodu1Qwzp1PbO5lLcETb+ZwbVzQWuFgzJnnk/rz/WginQ+rIBw/MoqiZqvz/Si14dNqXt17TtUvXDJ7xvWh0sAbwax0cGjKbfNOsbC7WGY2NDdsDdn1jRWsrywaqaAbYrxiZZUdcjz32pOXHJ07eYRXC/Pyynn76WbO5sCvhOXNRZ5NjTRXyBd24vmBQHNAJjLMz2lSso6pUtKnuzoQOzOzVux96h1554UVdPn9OhcK2Gx5dvUgRMwYoxgb71ZdMKNVsKl6pKEFIW0OCj5V3YJ2fhJ9fKpPU/gOzKtdC8i9rhYaAN2EHxyEKhC1jHvP3eKzSTKgFsKXaoWyhQ7VYjwodGd3xAx9Q/+SUdho1rRfz2ihuqaaamVNri4tqbBelnYpW5ha1dPmmzp+/pEosopHZPVKiU5eu3VAjGlP/2JiBLS7fzC8w1o5GWZlkVD1dKbN5OVuxlxifmnaQxtmzZ3UD3+udgiXZ7FOF4o4G+vq0b/9ep4Zz0eXP0zAFAXABWGiHNIN3Jc05mpL9AwPK74T9l9A55i1gIv6hXGoJKLRiIQOLqGlwkbVKmJ+D3GDSNggvKenxJ5/SJoF7UaxRomZQs4ZRmLD/A7I65Kq3x2cEIU7sL4CKzG+8ItnuhoYGfWHvTsfUqBXM5EW5AogGcw91QBHpeDSm6elpA6X8GxqBueyW2UidMCd5zuWSPT73TO/T4UNHzSL86y//lRbm5zU+OqYf+Xs/opMnbrOtAHXDU888o4XVBb129pS2chsGpL/4xS8aDDx37pz9WWGq8nrmmWf0jne8Q8dOvk0DQ9O6dOWyQ6C8PGJNvfWB+yy/vTV/y8E4hInRFDx79owB1ttuI1SoS9nsuiWtM3v36uyZc1paXrW/Oecrnxv7HM6gldUVjx3NVkBVQFnqqY3NDTPi2AOCbUSHSrDWkbEWi+pKpjXUN6zebtLVR3T3XfdrYWFV/+Mvv6Snnn3WXtxTM1O68947VKwUdPHyZa0sbqhSlKX/NPcSNMRokNjzPaahwT4ND/Uo2cmzpbNUMyN1J5e3/2p/35BiEUC9iOp4W7pxWjKAjU1UqVDymc65i/S8p7fL4Uo0BACV2o1pWJs0NjhrAR4JnoFpxvnTPzyo4fFRQ0YAnfZpbjaV3cbiKGHG5Lve9Q6dOHZYiwvYRZTU39PtNHBq0FJVunZjSS+dfs1WRYSvEV41MT2uvfv3qNYs6ut/92VVmwVF4lUpih2AbEPA3ONnAXZil7CxsqPyTsRjlkykzabetqVNRV1dKU2OD7HsNbNnRJEo9QhSZhipBdeBNNvYu80I70yoTl2zvvmmXF+NiAOnqEVh2KFkWFy+qZ181iCXG2GJTjepBweGlcSChdC5as3BZvkdgqvmPJ/wOkXQkd8uGnhDpg+Iz7MBbA3gadNycOYeNhM0QzjPqPeo2/Bg3zMz5T2G+hJQl59N4CwWBtiG5LZgKG8pFk1pdGTCfqXb2R2fg6yL7dyKLQ04rxaXV6xy4vzFNie/k1UzUhO8A8C8keFB5bezmr95S/29A1q4uaje7n6986F36ZGH3+09D2Yy8xBGL3MGMB+2M+8XBi5kBCxs2OfdEI7U7Ln7+vlXTBKp1IqqYaPSyknIYt+iuFaXs7o+t6RIR0qlQsOBZGVQ+SZ7XKdr5PY+xpnD2QYD0kFpPSn7uTKOMDEBALnXsIe88sppra2v+k5iIBY7r14sz5gXNd9JCPcDtE1lOlWulzQ+0a+hoZQKxXWlM3ja7jXw2Z3q0+jwtPZOHVNPZlzNekqZzn4zlKslgpk4CysG41EILi9tanJiRqOjk9razOmZZ5/Xk089a9/a5aU1h1IGgoDDIlxXTk5NaGJyzE2iQjGvqckx3XPX7Xrw/ntCEGF+x3UYoCj3N6uG0H04dDTURK7NOFOieLtueDzYY11f2fO5bvYpc7EdEsv3wArAc9aNuoIZrCPDI7p6jWZBxOcZz4CakPXNc+hzWCBM1YbVQB2NmjMcpidH/TWJeIfVeexNjD+VACQHyCgwVrlzUjcxbzbzu8Dq/3IgYfcb7o7A7gjsjsDuCIQR+OF/+EPNQwemtbwy7+4fYRuwJYN/J13dkMKKqThFAcUNly8AgYEBgFXSprssFevvH3YXki46yZqASci9AdQ4cGEdwGalgw7ISsFI1x1Tdr7W0sZUWpGOaJBIZjIacXeadMiQCJ/MZEKI1JtMtiAD5rL3vUCVL4EdoQPfBnSQp/BnXCr4WVwywGICsBokzwAvAKxmqpqlFphBbcZe20P1e80BKMaQzXEZtDQVoMKAEIBpCKUCwLM/pAvB4EcV/KwSvliEYKXgR5aIhssvhQCfHYYHgBZpzH7/ZjBGXYAQamOPI7zIACVagS68f8I80glSvytmrvD9XnzxBUshARnf+9736cyZ1w20wqRCTkwxBpD3zne+U6Njo2YvBQBd2spvaWZm0sUWzx02EezCUiV0+GFIFopFFzGwCjJd3S5Cl1bXtLa+7uJrO5d3QczPK1cptvF4jRvEBVgl/ZjON++Vr2HsQLe6M12Kw8AtldTT3aXudMaXF5iyg0MjZhFaztpkTAF7kU4xN2A1wrYLz57xxJ+P/w41N16YdUvLQjHI9wCaCUFXAKsgNkGOHiwbAmgOJhAsM/AM47kBhgOq4hvVaNYMamxs7ejqFRiC260Qp5j/m0uLAdI3QdUQWsW/QybK5+ZiyO/2UkwhO+f5YjmALxjyp7gv9a+cflkvnz6t3NambrvtpH74wx/WYH+fwxNCcFPKYExgiwXZL2MeQGPAXOR7VXvbtpnPzFeYZCVbKxAa9N0QqjYDqVprqlCqyoRvruA0NdxcAFgNPsLBvzGwq9vALfOW4tos7PV1Xb54SVevXgGjNksedhZzliLeMtIqTKCEGwAU9Px8fkYyDlgbQAIY32aQR7AQAWgD1QopV8wD3ykMtgERBwCozWA1oF0pew+hCOfvYEswjxxW0oRJGmT4Bl9bjRLm3FZuSw8++FbdddedLYYxoQrIupGLspcFVmxfT48BXJLn2ZtYrzwT5ubaMunECVXLMDITBlt4TgBfic6Ug6pgDsPU58Pw7IrlkrpS3dozvcffa311zXsmFzsCfy6cP2fgmosaab9Hjx7SXXfdoZdPveCL/0B/r32cketuAUTNL+mVV89Y/n/kyDHt23dIjz/+pK5evyE1WE9cmJD4VgJg3SEtL646Jd6eg4wLyoBoQ+XtNXXFozqyb1a3HTuu/p5erS4s6cxrr1pKiSct4U4AV8Mj/ZqdHtPU0IAGkKXis1opK91oKhPvtEWAPYnZj9XUyMighkb73VzjEROSUTOwKvAKWoBBhmjoN4Cr/u+OuqqqqNpsqFKPqdpIqx7p1eDkYc3ceZ/Sg4MqNpvKE0CYiqhQLxu8LRXz2tnY0tyFK3rmsaf03LefMvgOQDs4NqxkpktruW3Fkmn1Dw9rcW1ZaxurlvR2NCsej3RnRHfSv67uAAAgAElEQVScPG7wbKewbXXAwcNHtL6xpfmFRSeEsxfw3GDnZ7Nbnqt4lfKMHM3VbGh0aDiEh8TbzTMaRp3ey1OJVGj34QcYDcAn7PC3ve1tOn36tG7dumU5MqAL6x5gFQ9AzlrAchorjBVAyo0bN7W6saW1jbzqTZonSTMt2Tv5tzCA2P/bslfWI3OD+R3UAewtUW1srrmxQ0jR1MSQpieG1D/Q63WdK+DrPqJqvaGVtXWDwu98+F165ulnfA6yHnd2ts3i7elKa//+vVpdWlRuK6eJ8T0aHhzR6tKKXnj+eb300ik98vAjeuC++62I4bO8/Mormrt+3YFb5Xpdn/+Lz+if//Nf0D/5J//EDNP26+677/a59cd//Mf6qZ/6Kd1x17sVT/VrYWkh+PHWAQ2juvOu23T9+lXXQeMTo25A03C8OndFY6OjBirSafxAAZuKmpyY0JUr16zcQcZN2CZjxxqFHcseQNANPsdYcvT3h/1hbu6afQmx47FXbhUJ+k7wL4YBlu7R6NC4JkanNTI8qdHRaRUKVf3+pz6jb337O8r09qinv0fp7rRS3UnNoyRZz1tKrLo7TIpFYh5XwmCQZsNWHR8b0PjYoDLpTitsaKxvktSuqENGAdZoimKqAXjBCgOIpGkDcBIaWBEDKNhZ8HU8x7Y8OJy/7M0VK2ZonOIVCdOM8yAaj2t8z6SiyaTtTwA6Dx46osHhQe/TV67csD/04UP7tMX5KCx48ICtaKdQVLHcVK5Q0bmLlz2nqJUAeA8fO6ih0QG9/sYpPfH0t9QRryqRaioSbyqa6DCwyhyx13hT2trY0dryjrbXa9rOljU2Mq6F+QX7sLPPjgwP6PjRg1pdv+nAqo2NBQ0OZDQ9NaJ8fstMTNZsDTm8pI1sVldu3rA/6eTkHgOgO/mS1+HMzIzffyzOuC0rm9sw45UAxH3799l7GAJCaYegzW3vY/2DA67zsNZJp/hZfYElurRqpipbIeqxbC6wAwFWqZNWllfcjAQEZL+gzmtb+MzNXdXMzLQBN9Y5zTZALb43tfn6Wlbrazltb5e0trLloKTuLvamfjOVy5W8VpbnlOnqVP/gkPr6h2yrtLax4fWxkV1Tbz8s2pqOHN7vhpGD/Mol9Wb69PzTz2trg32xV8cOH9WHPvBBHTq436xm1iDzlF+AvtTsbkZU666bOWDZ72uqmhG7sb2qnWLWIOtmdkOr62tuxr766lkDqyvLm7p86ZYGB8aVTvUrFkkql4WwQC0KoI1KKYQHEuQXlGdYITVUrhX93ueuXzODf3Bo0KqT8Ykx+5Dib8/ZTB1LgxyFFuNta4A46r2893b+LkHd2N/1/7D35s+R3+d957vv+0I3bgyAAea+hzMkJZKiLpOSLdnJRgrt+IjtZL2u1MYuV7wb/5RUbaW2NqlUbeK1suskdmzLUaKsLckSdVmWZOqgeA2Hc3HuAxjcVwN9391br+fTzfUfEP0GqFBDYTBA9/f7+X4+z/N+3od8AYgSJU1OZnT27FEbRnm7AZ0+cVGp+IR8SiroTcqvmA0N/UbkgHlZ0u7etj1ve4Wa9V6ZdFarKxt6993bZn2Abcvq6obVjtREVkdGUbaMKIivdySo/C7ho/iQhnT8yCGdPHZIJ44edVkI4rxv2OCbOozn15EpsAhBPeW8lanFGNxxLjDgI3CW8E1Yy1gPELyGSskC7uQz32jYtQCrBOEBTtNr3Lp1284OzjjHOK3aAIf6LJNKKBDk/TMHhkzTUb1S0egwHrb83I46NvR3Vh3UDFzvra0tY2PzHDCs5zVt7BT3Gav7AMj+Fdi/AvtXYP8K/HiuwEc++ZHe/MFpBYMeO6g9vbYFvNCQk6S8sbZqfnaEacDKAzDAF4dCAbYlYCnF39jIpKamZmwSDtsPhhNF2vb2pgpFQmG6NrXngItGkKQgzyCV2yWIAqbREDl/U6bCZTukkSIBngCywYw0iTaMx/7BTnHvZCluImsy2X46LQwDWKHDIxTnbfMt4z3QSCIhD2K+j/QHEMj8j5wM2YAjkySTBs70GZk2yMzAl9L5NtLqm8zaWJv4cSEDRJYbMZYajF9YavxTk33xOvGKIlGzBsOABrdrhdigMemLV01GtLe7Z8BLOAp42jLZFTJjXv/ubr7vHQTz0UmBSS11siPnv2esS8Us8AuvzXeuXDEgErBzeXXV0luRyrgCyTVGvHcKKYLA+PqBqWkLQ0okY4olonrqqYvGMozHYsqk0yb/pXBHhvzNb/2l1tbXremmcZicmjIWEpP7cq1mjFYmyJjWL62uGYsXEJIqh8aawgx5IdfFptbdrjHvkCXlhjLKDWWtqYtFogZOwLjZhg2dyzrJVp95bIFSIME9AETXuPG+THpULNl7ppgjgZrrbwYDTOCRyhkbEI8wWBLOCoALzFoYAKvmIWUhQm1l0nG79zQisKxphFkHeGDSOO3sFbXwaFGNWsNYqjwrAGYwVgYg+YABa6+xWrIEVlgaE5PjFrCE9yb3mOEDgDvfx/rhfcHu/a//9XPG7gZsxR/xH/zqr2h9bUWPHy+YtQVggMn6G4R2VW09AZSxVgb33Bialt6M5xpDEJ6dqgMmjbnrZJz2HHGdYajCZAyF1WwR7uT8ZQdsaXtPJjV2Ho4WUBd0HsAU2IA0/DdAJiBrLBIx8B+A0JqFPWcrwSevme4J0JE/eV7ZEwAqeJ3NetNJ80LO29eGEV2vY7QY4OqYgs4zjWtBU8ZwBS9ePKJzZjvCfxOiwL9HogYjNegLqt10VhLm7YscPehXl2aPYUNxVx//+Md0+vQJSwUGVEC6S2GPjBvJGg0kbA6T3SF171tiDP57dWnZpGrsf/werglMb4LiGEKRBm3ees2G/T2SPq4JTCTsKnqdrmN/lCvKZnL2u65decck5TyjsVhET1w4o+mpKX3l5S+p12np8OFDGh8fs0Z9bX1T7968q+s3bqlUrloQ4cTEtG6+i2Jg1dZtKBx1kvGu80qEqQ7YweDNUnk7bfl6XYV8HfnbVYXU1tkTJzQ3O6dXvvs9JWIxe/2BUNBA4Z1C3phAAFfJaEgHx8d0ZHJS09ms0jBv2b+we6lXLFXaGlx1TFoOO8UX8Mjjd4woPlm7HSwfGE4YFDkAVN252fF25Y/6VSGdvgHEmVStHdXRs88qN3VE/lRCrYBXDa/UDkptb0+NFuwtr7xdaWdzR1cuXdWXPv9FRYIh+X09Aw73igV7Pjrsn+YR2bZEakAWr6etSMir8l5eH/zA+w1sXV1dsabz5KlTWl3bUDgaU8AXUSqZsX2tVNzTysqy7SfxWMTCzyytu9nS9NQBTU1NG7OVwQPrkeeSszMcCFl4EU0rw63NbUJr8Bf0mAQ5lUzbM8gAiYFls94yj1POWELaeK5SqYwNQL7xtW/q4aMlyRdROJY2xhOnnZN1t1Xt+3W74QwDmJazmvG7AaNj9cN+x47DeQIGfF3FIwEDjU6fOadoLK4d/PWCIXu9uwwFDJjb1onjx23/CgUA/cLa290xZuNoLqsKLL5MVplU1piSy4+X9NWvfk0vffolPXnhSbMIyOf39LVvfN3Om2gsoXq7rS985Y/0+7//+wY0nz171moMgKhicUcvv/yy3njjDf0f//Jf6Sd/+tfMDqNUKVqATrtVlz/IcNRJhKmF8CRkzwdc52zjvsFkxBeyWsPCB+k2YAbsXRe0w3Vlf+FeAGSxd9vwmLU/N2Pg2sr6ssKBoA07QpGQ1R0VArdgaoeimp6c0VhuTNn0iIbSwwoGSINPG5vzj/74T/WdV15xIFOvra6PAEW/+SdbQE+lY5J5YtQZyFkAnSkjqG3aGh1OKZEIK5OOaTiXMWYY7OCgD5/UkDZWt61eQJIOe9YcOOQ1kBSJPKA9IBMWODDhOXd4ZtkH3TpxSgBqBRigMAE9no6BcUjDd4tFHTt5UuNT09rY3jYw5vkPfUhHjh7Rzt6ubt+8q7HRYc3NzahWKapeKaleLZtEmGtbqjS0spHX+sa2fv3Xf0mlCsFJPoUiAd24dVOf+f3/UzvFVWWyEcnXsnCjrqdrdigxAjY5l5pNrS5v6fHDbe1uNi2N/f3ve0b37ty1/RblUS6b0pMXz+rWnStqNovKpEOKxQDNdrWxsaYzp07YfpOIUeNGVUa+XmSQmnWe7lUS3R3LFl94ApouvY0qgKEa1jN+ZYfSGhsfs1T3XHZUEPAINOLZJaBuYmrSDUIN7PKrXK5pa2vHgNaNjR1NjE4ZIOo8zvmdNXvG4om4Uum0En2/SexA8Dml7se6BDAR8JLXDTgbj6dV2K3q1R+8rrWVbY2Nzcjjgf3oArioAXj+/UEscpoWmjYxdUBzc/NKDWVUrddsQPF4aVHrG6saH88pFsfXPKXR4ZyWHi9pfHhcy49XzMcVu4V4JK6f+/RL+vCHPmhBVqhyOEMB4RlYYhdk5i+QJmwJemzfwRpmr7ijdDauYNivUrWkFQtp3NTszLxefvnrWlxYUaMO6E4tuqNgIKpYNGnXyoZLbec/z3ONvBwVBiDuyGhW0XhQi8uP9PwHn9Xly5fNEzQei5s6gLAlauJ79+5ZdgEqLP4/++Ls7KzmZmbNdxtSAMOYhceLbtDv7SoWx3M2roMHxzQ1OeIshNpenTl1UcnomCKBIUVCQ8aeBvxNxvFH7mhvb8fUJ5z7hKsVihXNHpyzoMnHC8u2h7355iVTvNGL8ZoAGCNRVHMd5Xe3zC4hFMYPFj9Zrw05GtWCPv2pT+vkiVM2zC4WYJUySHEDXTdcc+odfPGp2S1M1qzGnJUYSrBAJGTrc2R01Opt1ie2YYCzxoRudWyvYG3mslmzrLl+/bqi8Ygxttk36J+akDj82CqEzFoHOwCUQOhSkP0DuHKuMijCNoBBBfUe65K9hn6D10i9z+9GybS4vL4PrP544IT9n7p/BfavwP4V2L8Cn/75X+rBXrKU+mpJLU7wHjJa0rTrKhZ2FIvDjKO5RgJbtuIrlxtWt+2xonsoM6rZ6UM6MHVQ9XrbGKw0fvgJFst5La8saHllUdVyw0KumBxGojErQijwXbCPE+EzCabBo9AiZMEXCKs9SD31BU2uDThijM8OgGLUPk2uzc+BTWZy8ahJKvd28xoZzdkkmqYDthZAphVoUBR6MmYLYISFMlRqTjbZhl07bsDqIOCI1weoC+PD2GsAsiZTRjLosRRugA5AVIp9mlDAnIEk2iXk4sGKNyiTVbf++B7H+sGjDnCIxgdvWOTpsPIIgHD+kE5S7DPgCdAIZgsNj4HQ5bL7OUbfAuzqqFTt6uDcnF770Y904913DZxDuvloYcEaHIok5MR88HelcsUYyzSfhKAgO+P3A7YhI/vJn/y4Hi8sGHCMfIjgi82NNUuBd0FlawYuAggePXpEH/+pjztQaXvHWHhcY8ApgjkqjbqWFhcNwKNZpwii2RxId3jPMEUsgZz3TZp2/zrx3wYG+7xmwl9v1Y3F7KTXPgNdKcqQpcIEo6hbX1tXsVTS8PCY869swBoGInVMHsAZDPcB5AYSMrOa4OL8DYoyTaMLzGG9Jqwphq3JfaHAxC6D8Krc2Ki2tvMGJMIMY9LvfJ6a1uSaZAovU0B9UmZpwnttff97r5in4vETx421VilX32PXwr6AyeQCpno26f93/8//rc3NDSsgaUg+/em/o1vv3jCA1xgxSKYFsNq0BtFLExziOXJ2ALATaObfuXrF1nw6nXLrtIkfaddAvkESNCAW99dCvCwJtmHNNuuIohtQHtabMTc8HgNtHMPd+TdSoLugHCSnLrgLmTHPrclkuzwHUEwhKhMIU9PW9pZ54gK4lksVY6iaZB4WrnnjOUD3/w/RMkzdDT/wDIbBal7RIdsXYPRZKBfBdAb6OhY414Jnm8p8wEy3NQQwDVOjnw7M/gd44Qt4lUwl9NzzzxqLbWtzw0CXZq1qrGo8MWlWAJd5ngvFPVuzDBHYJ1gjzs/YDWSMCdgH7XkNrEFbfR71GVVuwMNeBlMdFrvzT3bhJQH2x0DIrB8uvfGGhe0AkkxNjuqjP/FhC33508991q4DATs87zzn4xNTuvvgkR48XFCt0jBfRVhohXzRGP34YJL03DBQvWX7KL/73t1HxhyxjZjnsttRsNtS0ttRPODRmZMndPjoUb32xlu69M47GhoeVhLPUBLjJ8Y1f2hO71x+S5sryyrndxTxejUxlNXB8XEdnZ1Ru95UTnX5aPhrFYV9Hp05ccTS5ZEsM0DhsWQY0mFdwWbuB73Z1m4efDSwPfV8PbW8LXnCARVqXa3tNJUZP6qLH/5buruwrruLS6rC7k7HhA9BOBZSKOzVgckJ85l7cO+R9vJlfesb37Uk91Ihr5W1RRVLAKuAix3VzL7FZ6xznx8f3YA6rbqBJshfM2kCNDgXGyYDZ7g1nBtXtxVQ0I+tS0Bb2xt6tHBPc7Mz9v02KDAgUzp65KjSyYyxAVkXsPJtAKquUomkdva25A/7VK1XLTmcdd1sdG2ANDFxwM7UvULR9nFsHABYXCAJ7J6qSkXAeo9u3rij+w8ey+MLmw+sPT2wz22bBNBw/xs8IwwPnb1NH862a++scJwrj/PF65Ca3etpZGxcswfndeDgrN737HO27wI28Gysra3atVlfW1a5mFcbxnyzar7jZ04eM3uAkaGcATDrq+taWV7R1772Tf3dT/2szp17QjMzc9re2tWfffEL5jGJzJs9/c+/9B/00Y9+xDzbAUZ+93d/1/4ksOq//Jf/ot/8zd/U7/3e7+njn/iHuvHuA7UtVAlA1WPMNQt1svDEgAERlqaeSWl4dMSeczyGqZc8Poa3gE8u2IYzDVk/5zh1BQwqrDAI+bJapQNAXjdQi//GX3Jvd9eCmuYPHlQAEGt7z8CIuZmjmhqbUW5ozKT59+4uaGb6kO7ee6Avffkv9O6tm8ZCa7Yb2spvaHxq1PbTaqUJLGKy8W6ra36HDFzY5Spl2Fttk7cfOXZQfph5zaoBWfj3ZlIZY92ur21ZcjpsRbzxWUuAvUF/2EA/bCkMTAyHLZUb0NPUJqyUvhKCAS/7OCod8/sWoHXHmGiJdEYnTp3UUHZYDxYeGwD9yU/+tGZmZ6w2uH37rp3jM9NTFgTHcAim/HtnW7utvWJFO/mSfvGX/p7UCxmLvdnp6Y3Ll/VvPvO/qxcoK5EmVAkJec/2Wu4N7ErWpYUbtnqqFKStlYY2VosuiJVgzmrNrDwy6YQOTI9pa2tJuVxMk1NZBYM9bW4sa3VtWR/98IftPB/UFzxvu5WKSfrrNexFqspv7ykaiZkHsc/X1auvfVeZoahGRtIGFDNMYIB689275qHbbvO0MxTEU9b5MMP6b7SaZhMTDEfAHlUqVC2UbnJkWj7h60/4bNtUBnxfKpuWtx/WhfqFMLN4FCCSJxlLHJLmWza0Hh+bVjw2rNJuS5fevKHlpW1FoinbS2BW99RWIOhREPsIX0eNdtUIDNSgU1MHNHNwxtiRu7s7KlZKNuQdHx+1Z8fAWJ9fb7zxpg7OHrT6gbN9c31LYV9QT59/Ur/wcz9nfrqoHBrVqmanDygRjdqeD9uVfYVahv09NZRWrVlTtVFRKpPSzt62qXDGxqdUrXZ0/dpNfevb39XDhwuqVhpmmRCJJrWzvWs2JxaqipKh3bQ1A9sV+QygI9Yz4xMjGp8c0c7uhqCNr0I2iTmwDusiyAD4y77++hvm5zw+NmYEhq2tDb34sRdVY5hQq1rdtLMN+L9pipCH9+9rcmpYiURIqUTYgFW8ohOxpI4dPqVUNCdvDx/eiNpNr7FR5w4eUrlcNLsRCC7YT509c15fxhJlbd2G8NR1y0urunLlioHp1NsWMhj0mW80w4xaraixiWEVS3kVikj9YU5LYzCyT5zWyZPnLehue7Oo4aFxpVJZZ4fEwMxDvYplU1OxmFMGwkTFKgR7Fno07i8s8LHxcVOhMcQzT+dASHGIDm2COUvO2oGMjuFh3bl7x4Bj9l3uLz0SjNVw2K90Iq5OFxucgLNeg6xChkKTIYXHmLzUCMj/BwqX7e0tqyWp+SCqQJ7AoqJadV64+x/7V2D/Cuxfgf0rsH8F/rtfgTNPPN9zido+AwVSqbg8XvxtCjal7fUaCgQJX4CVQYCK8yMF/CK9sl5tK5ed0NHDJ81AHSN9pr+wS5Ffrq4v6N2bl7S+tapoOGHMHJACCgCYasbwKyNz6hiwAlA4O33QWKzVCkVeVpFwUr0eDWND1RpAhys8KZCcByIpqHGFgrA5Ma3HKL/uGKR4l43mDJiExMgUGbYajAsABIpgfM1g0tIM0YwxSV1b29D0zLT5FyI5guHqUsGRgbrJrDH3YG/Q1g9AWw8+osjL3ISX6zqQnRv70QCuhgETBsr6fMaAc4CoLKAAtMDCp5C89NmszrfOJURzvWjOAeqQzcCYAWyiaAcsplkmoKLnDajji9hU+ytf/orJQWG9OpZqW5mhrL2PEydOWgNB0uxbly6bTO/Xfu1/0g9+8AMtr6xYQeKYwaSFT1moDM0yUjy8j2DdlAp7et/TTxoYwPowxl4uq7Pnz9hU2t4X4TuNhgXwhBMEAVSMvUnTAiBHoQyAurkJa3HHrg2fMBQpkPi7gb+rBQn1Awb8QYA4Eq4duBkAMMTzlk+TgoPSESqRN/+9sfFJF+JVdx5csD64p15nqGf329kBGKbVBwccWDDw4XWsPY9y2aRjRPZl5wwKYJsBvGdHx7W64Xxn+UkwhWiOWAeOKQrg4DyBncemG25gzwAYff78OY2NjWpxcckAf+43noQ0hLzeFkEifr/+wx/8gTEkYK8SUPT8B561hqRWJVysqgCBQix+LC7gnnmD8vocODu4jtyz7//g+1bgss74k9/tAi9IgodNGXJpt92OMRVZg6w/7pGFvTkzUwNMWdt4wtFgIkm0wptWvgvJ2TFYjfDd39FokEgVttfXB14NGAU042fB0AG0LpYMrMCfEZCCtQVgy7+FMcXr5ZlGVm8hEl3HXmDtMHzgfhuT1e6782NlcALQiWTOrC3qTQtrozmwIh8WSZ99Zc26MVscAHH85HHzlkN2SiAUzTcgLM8BVhkw7WDxIVMD8AJUAHDhvgFEwzw2iZzHo0TKBcgNgGJjnw/8Xm19OTsLrjfWGUgK2ZPYc/HWCwXC8mJX4fHqxtWrFqQzMjKkg7NTevKp88ZyefOtNx2o0ZUxnI+fPKXJyQPaLZS1vY0PYMcC7+7ffaDiXsm8Etln2TyR2LZgD6lnMnYYlwCrXljB9tlRqN1SytPU7NiwTp44rtGJCT1cWtI3v/1tZUZGdOLMGUWTSWVyOfO0ZChTzO/o0d07evedK1pdWFAkENCx+TmzTzgY7CkRlHjE0/GITh2eU69Bsnjd2PIGiLB4/CH1AEjY8wikM2/nuoEAMHcb3aaSI3GFknGVm17t1v0amjim8x/8hL7w8l/p9qMldfwe+cNeyQ8zuaLp6XFjwtMMwwoM+KNaWFjT9PQBbWws6+GjO5bkTXo8YDeAEuA5vxMf6GwWXzysX1rGvhoeydngh8EagymGUUNDY3p4b02lvYYleaMSwSPQecphM5LSUCZr5+JwdtieI6i5NPawo1mftRrMvbgarZoiyaBKlZI2NrcsqMjvixqwNjY2qd3dogFWAALYssC0ckE2EQNhVpc3VK01dfWdd7W+saNQGNAl2h80cdAOlBs8Vh3HFLYUbAeg8XAP/M5dPpxTA1jQmfkVOyVIIBwxyfCR4yd08en3aWR8DHMO2wkAqmmYCVEq7m1re2NFpcKOckP4Dg5ZWn06kTQf8r18Qffu3dd//tPP61f/wa/p/LkLllj+4OFj/dW3v2XvrduPPLx95x1du/YDA1D/xb/4F8YYHXwAsF68eFHZ3ISefPpndOvWPRdgY97DMMXwNXQ+vwALPIPYtIyODGticsLAbb6/2wW0kd17G8IG/DbMZBhhoWQwsFpNHT122Pln99oG2rbadQPi+RqsdsI+c0MpXTx/XgenD2prPa9ara3zZ5/S/OwxBX1RA/kXF1YtYA7A4oc/+qGuXrtivpKwNGvNiiYPTJjXKHLeerWpaDhmyfZIzKlrGN4ho4UBOjE5otwwwUokwO+Zj+PoyIgOzx22cx/lUKOBgqencqWpSqWuaDCuoC+iZo3BW8DA/WgIa5G8quWCMWY5IxnacyEBlwk3DQYZhHfV8zXkCWBv0tHs/LzGxrAdGtPde4+sBvjJT/yU1YJ83Lt/32pGGM8EwfmpjTjz2Y0YxvnwtuxqfWNPH/jAxywkyuP3qtJo6NKVS/qDz/5becJlRRM99bzUgKw4VA5hxWMJe43NJlYWHrXrIZXyXhV3WyruFp23fR21QEjZLKqTnpaW7unJi6c1Pp5Ru1NVpbJn9eX05AHFsEcolAxk3CWsETa2B/sFamM3CAOwHh8f1vbOmu7ev675+UmrsRPJsLFYUSgAah0/dtrS7AlYgvHKIIHzpNFpKBBGep8x1Qh1Deuk2/EqEx+Wpxsw4oMNTQjODHgVSWB/wip2s7Ba2am70mk80PFaR/qO93ZcQ5lxBXxJqR3VpTdu6d7dJfkDzucdpiXvudOtyRfEQonSoq3zF87p2o1rpnBCJYH3O3sG5x6WAQxMGCpQQ6NU+uaXX9b04SM6f+GC1QP37z3Qxsq6psem9LGPvqBIMKCb168rEgjqufe/T+fOnLL9pVYp2fCCOppzOpqMmZKiQlCZz2tDmsfLy4rGMjp29An9xV98VW+9ddnUL6wR7gXDJewS+PfUNDaa83uUSidUb1bMRmB4ZMieJcr29FBCI2M5szawQah6Gs4hv09b6BL7AKqXmQMHbPhCbQLDmZoMgI/zGlLE2tq67t9b0JkzF62W8apjYHqv29DuzoaS8YSefd+zOn/2onmtBn1xhYMJ55HcgOGasHsGG/P2nbwBK8cAACAASURBVDt6/fU3lc3m7L5gK4NtBTUD1xhgleFGJotqJaxOtyGvr6v5+QNmJZDKEKbbMGB1fWPFFBgXLpy14UkqPqz8dkXVclfzB0/qzOknTAFnAzMPagSG0u7Thur1lsKhuK0/LEOsbu91NT42rjWA1bV1I6lYEFscj++28+lutZRJ41Wb0aOHD8xaZGCJhh0Jah/CDwfXyNisfaOfaDhoa8HqrIBfrUbdau+BEgxAl+E7CgKeEdYYTGtq8H1g9b87lLD/A/evwP4V2L8C+1eAKzAyfqxnSdQhF05B6ATNAZ8cvIlkSLF4UIkEKevUx0iiHfsL78HFR6uWnHrm1BN65pkP2GSddHgmhBjWLy7d0fWbr9k0PJVEDuWaLeQigLP0U7VaxSaTgKyAHzSS2aFRVUp4SsYUDSNfysgfiJgHIPYDAKnBQESbG9sGjBC2QkHIpJgGDrDU0nknx8w/ChAEiQ8ePs4frG0SfgvCqZPUjRzIsWd5HYtLS8YG5LXAPgWINDk40JEBpC6JfCA/B2BgWmpAqT9o7xH/rkGKvAUZeB17lX+Dh6OzTXCg9nsydvOuA8dwfp68B+fF6ukn78Iadj63NH4wGAESAb5Im+XfIMszDzz8Qz0RbWxsmMwGhsDy0rIVYcZCjUWN3frMM89Z4NjNW7f0zW9925ou2CJXr141STTAFQUJEjaYqwHztOX9t4yJNDycUTQUNA/HyYlxY+5SfA7lhnT23Fldu3bNpJ8mx+FadltKZ7PGAKLRpBAD0IEZ5gKjXMqoY38C+GzbnwM/1kFwloFMfn5GzRpTs2swawbWV9h8WSlyAdr4KOzhE1bW8MioCiX8nZoGLgJWAjTCWKSKBqyxwI0+qDoowiwwyuTlsPR6VvBhBcDvtaBSgEuAMBg6fq+yIxNaXl02H1HWD+uC4prBgHFEYBx28cLFZ5bCsKmNzTUDm2Gq4tsJiPMuISira+/dU2gbBJvAxFpZWdWff+GLxvp9+qkn9fGPvaDZ2WndvX3L2OcN7CH8HpNP8ZqRYnv8DD1gjjJocJJ4AMpLb79lTHQuI766eO6yNvu6zz6TwAVq0azDWOCe8j5Yf9wfQBrYuTSGsITNBs2CDlyYnYEdfaY4l3jg+UqInD8UcJ5pf+P6u3vgvPocyEtTX7V0ctgaAETcVxoNdz2dlyqyO55vkyXzDFlDxRAD8NW9FgcEk06LD3TQmi1LmK4zXCn35W0YsAKyOr9mGjAadl733t62PvriR52Ul691AdUrxobPpOJW8LsBTs88SU3KH4oY29SFpjVszfO6ea4isZg1eQxseA3GpLFgMViiBLw5KxIbKBCKAthrnrbcWwYKQfXaBIA1tLSwoEajYs/m/PyMjh8/pJXVZQPhAKlp7gngyA2PmhTWGEywVPeK2t5ADostw47tIezZXfzV5FHDGCvS4tKqMduRDAOsehmmdLsKtZvKeFt64sQRHT1ySEHk7bWavv2972liekYf/eQnlCT1t9PVE+fPmw8aQMnOxoZuXb2me7duqlYu28/jvc9HpFw8pDRAVialI7MH1KmV1W3BZHfM5HbPox4yZyTrgOf4UHc6JuWn0aI5a/aaimVj6gX8qnYC6oaySo8fUW7mpH7vP35WKzu7CsQiqrer6noJl3PNHMMJZLQeb0jJZFaTk3MGpK2sPtL9B+8asEpTiFcmINXtu7fNIxn/TIJaEomohVkxGMNHk0A9BlcwmBkeZTKjevxoR+ureXtWYEk1WxXJALyectmc+Twy+BodHlcynjKJJnYAbmiHDFfmQ1qpleQPeVWpV8w31+cNy++NqF7rmL8jgzcY9OyvDGJYS+yHWD3gdb6+vqPNjbyuvHNdkLxpsNlnBgAqkIwNCfsgY8dAdoaDDlh1IUVur3XAqm2urhG2889ZriC5JsT88LHjmpye0emzZy3F3TyIyyXFIkElkxG1GxXlt9ZULe2aDLxeLSmdTCgSdMxsLEBee+0N/eEf/LF++3/5HV248LTaHY+uX7+pV3/4Q3lZCwLAXtDly39ta58P6p0XX3zRbGoAQP78z//cbAGe/+CntVsgSTpv74czmfOJ+wUrahCCZ8xc8+7G3zZhdQz1E+AICek0+UC6sOrv3b/XZ6lnjMFHfTU+OWb+gYQnecxigCAe51PM/g8r98DEmA7Pz8nb4+wt6cLZpzVz4LCS8axWHm/o8tvXFQoCUDi/6Rs339WDh/dUBxzstRQIeTU1M2nsarMJKleNodfreAy0rJWr/XoPkKGtyalRqUcoFaFLLjAI8Hn2wKwNyEwBILzvq8rvFhUIRJSMZtRu9FQuVM3gOBlLmKULeyDyXM5H1r0DpK1g0drqhu211GI9f0NdH89WR4fM1zGhiclpkzEzOPvwRz6qkydPWY3y8OEjW1PDuSGzRyDQjHXPnsM+yGZAbVEocCYdVDCYsEEpO/aj5bt6+S//s3YrjxVNSr5Ax4ZjnEXI3nO5EWNq8ixbfdqJqtOIqVX368bVm5YXwJ7JHj2czdjwA+LByZOHlUqGDWT0ejtGTNjZ2rJwNIBomIz8Hn/Ir6WlVcWiKQsJrFXqVpcgiS8UN9VolTQ/P6FQmPrUq6Dfqzw2UKGkxkYPmC8oPqCoNQDO8HBF+p5AUj8+Ys/U0vKqNle2NTIyqaCi6rY5c7m3ftXqDfOfDsVC6nAg2RnrVaPaNk/zzFBEQ1lUJy5UjPPb74urxjy4ndDDe+taXy/I6w3ZEDwc4RzlrlbVUV1ef89e04UnL+jqjasG5rNgsAFjeEAdyJDd9isrt3wGrP7gO3+t4ckpnT13ztjzy8trWl5YViaWVi6TVatW0/bGulLxhE6fOK7jhw9pbHhEc7MH7Cw28gF1H2qxZkM1vDYDflNa3bh5S/fuLymTmtT3v/+arXkbaFO7e3wGflMzReNRsY9xVuRGhnTq9Aktry5oc3tdYxMjGhpKqtmumzVIguFpyXmkUjMwIJ2anLS6n9qHs5yhJkMz6nBCwng2YRnboMX23aJWVzZ19MhpY33ntzdM9RTw97S8iAKkp3/06/9Ix4+eVDyUVMAbkd8fVaeFIo4zwWcDCh6Gq1ev6fP/7c8MLD539rwRKKjzIW3MTE/r5q2b1lcRjgZgj1+t19/VqdNH1O7U7DlIZwDLG7Z33Lt/Wx//qY/ZAKVRlYr5hhp1rybG5vSB5z5qrGhICrD5AVexEimXC/YM7WzvKTs0YvuCDwsyehJ1zSIMezAsGWARw2ZlgM2eAoEF0gT2NQDUKOGwWqGfMZ97CAoAq9GgElHqtq5ikbDVHNTgeEFTO2CfEoKc0mb4Ts3p9m5sFwbWVuzF/H7O3FgM+4f9j/0rsH8F9q/A/hXYvwI/hiuQyc33HOuMA5MQC1gXJDfGLZhnfDKnyakRA1iZbjabNWtoAVBCgaguv31Ny0vrOnP6vH71V/+hpXxyeJlUp17U8todLa7ckD9Ak8WkumyyVYzq8eHsE/2smQB0MrCl4zXpVKdJUw9TMW6gbHpoRJEIxWjFJCUw4a5cuaqlpRXlcqPGcn28uGigHtIbvBOfuHBOp04dt1RPDmveJ8U+4AuJ4Hj/wUhwoA2gLY1U02SaNMxI8AZSIfOXJEQCJqSBni4lmwPdODz4LwZcAieNCM0WICBsPsd9dME+HPyW7twH2GClmtS/D9w6z0+PyV7401K3kb35veaRRFPiDKZk013nY6n3PIwo4HgN4Fct+c3bFp+lr371q7p8+YqB4sjINzY3LGH1xPFT1riT1H7n3n0DV5BzWRCZNTAOWN3NF+yaZtMpa5K3tta1vbGmoaGUfQ0pMwnDSBkBBw8eOqhz585ZuAjeXkePEkaRM5bA0HBO6aEhK56wfuDaMvHnz6efftoxwOquyaVAAkAbgEzOp61m/x9giYbcko8cUmf3FnkmLAm8pVhX9Pj4q/LvYEuRRI3E0dLDYS4DAPSZoAbs9Z81F3hkUIE1cBTzFIMAoqkEXq9OemVhZSZvB7TGr9WnWCqt9Y11Y60gj4chSeHtmMtI7bmvpMdjtRAyDzEaa6T4FKT4YMJcfeutS9pc2+hLFk3brBCBXB6vXn31Vf3gh68a0PfJn/opvfDCR41FALBmoUyNmgGrVMVtfIXDYQVCEQM2THLfD1njtSwtPTawwT2TjhnJB/I9C0Xr9QwMNKAPANtPyBpegk5Sz7rj+1i/LnStD2YakxRv4cEgwgEudrsogvvXtdZqmqwacN2uoYXP0Thz7R2AwLPH74BpxPfBct7a2rbhAem1AK4A4IDU3CcAYCfDgy3hgn5gp5qPLvfc47UkdVi22eFhS0rm57JWAF3YlwIe0qGDxnYHMAkRzGAAb0GffulTSmdSJgUOR4IqFneVywwpHsWb0GvsVehB2AnQ8EQiMXuenE1C054Trh8ANTYjAL8Aq6xxABvevwHGsKJZn4buuOYUNj6NojGuez5raPCDLeJPu7endrtuDKvjxw7p8JGDxmjjfnHfed9D2ZwNFGBw1Jot8zV8cPeB7t+9b80/jEBAPYYQNEIemCncB09P7956YInNDlTtymvM1Y5CrYbGIh49e/6UDs6Sxo2NgfTW1Ss6d/6CXvw7f9t+b61YNMYkzSgJ0ay00u6u9na2Tfq5trqizfV1DXerivp7igb9GorHND0+LLVq9rvYgyx8rutRB1CZPc8bUA8wvR/4RPsPsIcVQNvbUaFeV7XrVyg9pczEET1cL+n3//i/qtBoK5KMq9IoSr6mJTTX64QFwop1oFImPapnn/2wscrX1h9p4fFtS8QmqA+mDXvQpUtvGbCazQ1penrKztJCac+AKlhcLuSJ/QvLjKZGhqdUKUmrK3nl87vWPAI0cQ7z9pBJclYCyGO3Mz01Y+xV9n8kpoB+gLqAwKVywSxRzGKix8AuqlbDo0qZ0JoZs36B/Y6E1IJU9vZMZk1ITSaTU6PZ1Z3bD/TwwaKxZ90AqG+pYHuiS4S2YMe/YQfAGcRadNdpYBFgHgDOl9w96AoRbBIIqlAqqVytGrCKB+j7n3lGz3/oeRuG7mxvaSgdt0AlH0Ncniu/A9Ty2+t2BrKHMozDzuALX/iyXv7q1/XP/tn/pgsXntL2dkGX37mit9++bPtcuVLU17/+WR05ckSf//zndebMGWOJv/LKK/rn//yfW7DX3NwZHT3xtAHWN289sHMMABTGM9cJpilAqIVkYqti8zuAHdQ7znuW7+fecU4DZgAew9BD/m/7+fioEsmEDVtbnYZKpYIF+qQzSVP2lKsFGzDD9oTpNj01oVQ8bgxPQJWXPvXz6rX96rZ8unrlpr76lW/Yejh8+Ii9hkeLj7S6vmL1GSAtAW/JdNzWIQMjlDh3bt9VwB82OT4gHeAEa3JiPKfDh2dVreQNcLHwMeZpktUHBkqhlhC+hXVVqkiAk4r4o6qU6iZB77U9ppyJhSPGXgz4PIr3ffmZLlHbAAAxCAfUsx/nb6nrrcnj72ly6oCBMhPjB7STL9g+fvYcw/rnbL9CbYOSAIuVarlsSgCGqViQmNqDB8LLsMqrmzdXRb4WbOV4KiZvsKHbj97U4uoNRRIdRRPYQrkhH3UsLFnA4N3dLavbAr6EvN2keu2QXvnuD83uCqYpdgd43HMWAEQD/vv8WD94lIiz3wPqXzUmI6UAQ09Ax8npcQvMHB2ZsPe+BRkAr/NwUB5vW1PTI4pGYc8S9AijlTOLcLdJlUsNW9N7+aIFf8J2n5gYtaE0AWXpoYzVHSvL68pvFcyOq1WD1UldykL1q93tKRgJKpaMG4jIoMQUCxXOH4LjYhodzZi0n32HWqVa6WplaVd+b1qNKiGOgLRBrayuyh+AORmUL9BWp1ezILCx8RE9ceG87j24Z1J17JHYJ2AdHjl+xMBIVz+jKIPFz15zz2ohzj7scRjc727tKYXlwF5ZIb9ftVLJ9o9YOKR4JKRnnnpan/ypj7s8BAgHQd5fSw1C0RiCtLE9CGp7Z1dvXbqu61cf6LVX37LBEteKAWK5XDWQfGtnS1Ps0aGgDaVgpD79vov63g+/ayzyAzOTmpmZsuf1/sP7Br5y1lcZ7HW7tk+wHqndB0zJ/Pa29QBY7aAis7A4X9BqCQBras3Cblljo7N69GhB25trmpoYUSIe1PrqkuKRsH7zH/+m5mbnlYySYQBgiPoqaNeH58Lqe79fd+/c0Z/92Re1uZXX9PSssXhZc9RJ0zMH9HhxwWxwGLAChPr87r4dmBlVNpewfg67G3/Ao3x+U48WHuj9zz6jJsBqTeo0/WrWfQr6k3r/+z5o9RtEDu4lPq/sxYW9XTs/1lY3NTIyroixVl0tyNmRy+UMWN3c5rnvmQUV7FGUa9RdrAmGU3iJr6/h5x4zogF7EwQNgFLyPWIhnncpGqbvw4KtZc8hbHs8z6mv8HTm+weerww2zAYgRn/rNwsuvobf8T6w+mMAE/Z/5P4V2L8C+1dg/wrgTzTfc4mPMDkCFthigIBJPDyaOkBC6bSGhuJWJMKucOCVT6VCxdgtiwvLmps7rF/+5V/Wc88+o0Jh15qOlbVHerR8Q7XmhuKJgPL5ok3eAVZzQ8MaH5805ibF6g4HL0FSHYCpoEaGx4Xas9PCIydtfj+NljQyOiW/H/lWyiaQ3/6r7+rSW5f7kq6kgReEHSHVmz90UE8+eVEXLpxTt4u5fstJDcNBC+jC/Hwkl7NiEYYj4A8gBkAPbLYBcEpxNAi9AfRwrFDHrkP6Pbh+IEU0WaAgvBcvdE4L3aEoNdFa35eVUArk8UiT+5L/vtTXSD94PvaliC5Z12VcA/LR2FHIOfZsz5owZP+drpO8O184529Jo9v1+g2YhJFKONClt9/Rg/uPrMleWVmzxqxSqRmQBDg9PTurz372szp//oKqFby0ANZoMhva2y1ofv6QeSdSgL9z+ZLu3HrX5HlRfB/DYfPRqlYIHSppdu6gGeYXSxULNDh+/JgSqZQxC4ZHR+36mRzK5zXg9MH9B1aQXbh4wcAzk/5bEIoDLLkfMGgpUgEhkDJToMO6QIZLtwDIzDUwO4U2LFG/BRBQ7DqQrW5J3iY3B3wgEAnvqJ7HZGRGfel/mHdUH1jldwOCUsxzbwFWAQDCIRjedInI32H2OO+2VpuU4qqFpwGuG4hpr8mxvmyd9FmuFIqwlZjOA9qcOHHCmKqw3ggpI4TAJO28VtibsCEiEbMCgG11595dK05/9qWX9IHnntHq6rJ2NjdcmFYdqbx77Vwv7pHH76b3eMs58NT5jHJPkfHxNRjD+PjyHBuQYMFVjtFtYCeS8UbdgHekrxSvgJ2w1/hZjj3s/oSZzfunqWIQ4bwXYa84dqo1XF3AhaqlvNvf9UFfg2dsGOFwc2Ou4qNpAWNea4xpkvi93F9eN8nhMFZXlldNbk0Bjz0HLBXur7MVYEDCtUSST2NUVzye0MTEpDJDGdUBmh8va/nxglvbIYBV9gWPMRb3insm//9bf/tnrIkEeCHAplTa0+T4hPMAdUaxLn27PyjAr9QGAv1BDuue94cnMeCp82buGOOXxo3v5dnjWYFR/d7zAGWcPcFAWh95wfJ7aISa2trYVNc8mtsGrJ48eVSzs1N67fUfvResAwsMn2vWEB531UZL6xtbun7luu7cumOMQL83qNzwiLHHYD35YC96pFIFj+YlA+uxADCQs9u2P8OdpuaGInr/6WM6MDluMvJ6q63HKyt69tnndOz8eQMGe1x/H4MzQHoXiFXHXqIK659Xxz1uS/kVVfLbqgJO9trKxCPyd1tmzeCcgz3q0rD6w+p4/Op4fOYJasGCZg8CWxurAK8a3ZbylZoqXb8imSklRmb1n7/wl/rOjy6pCZs5FlGri+9jV1MHcgoFAEMBwrqqN5BsDunosdMGoq+uP9D65oKx+7JZwHivnTk3b96w5m5ickwjIzkVi3sGeMKuc0AKFgxIh0vW9E2Mz6qw29Lq2p7JeXvd5nvAKszHVDJhoTThQMRS4IdzYxofJdE6akMFQHSzDMgk7DUguyVIzuvlzMFLr6XtzZIBYfz8RwuL1lwCaJvfZzCoeCJpwEMqldMbb14yEAdglefWpJ/98DkDVs3Gw4GnzofaDZIMaPX0yEayv+s7fdi6tZXa7vaHgAFbS7D65w8dMabZk08/pRdefEGVatl8KicIm2wB1jUVjwY1OpRSIgpTCSZ3te/B7NPDB4/07//Df7KBwD/5J/9Up06e0cLiiikkrl171ywH3n77FT16dMPC/XivX/ziFw3I+ZVf+RXbfz/ykY/orUtX9IlP/o/mv33z5n2zYGGACGg98MteW1sxRhh7HgA6Q6XB+oU1yrumrmCv5Z7j5ZdM4anbtnXB3jNgvMIq3clvaXRsWLNz08oMJW3wi8+qWxdhY2PZ4CoSUyY1ol7Hr2a1q+HsuFaW1vWVL3/DgJeLF580dcOjhUe6++C2AULT05OaOzSj7d1NRQDzvV5jCMKWQ7KLzQf3nGAggP+TJ4/oxIlDqpR3VSxuGUCMxypn3egIHombxnxkf+Wc9PlDqlWbqhQqatV7CnhDBqjA1AcEa7VqGkonja0NA9ux6gFXe7YGCeExtmmgIwXa8gcBLJPGMB7KjJgdBX6u2dyInn/+Q+bZv83ApdZUJBQ2hiBWAOy7MN/NK9t2O4a9Jf3Hf///amu7bP6q2ZGMpueHFU42lC8uyhOsKpOLmiQd4QnDNhirhQKDjQ0DYMLBpNSJKeCN6fvfe91k9e2Wx/w5sV0A+Dl8CFYsZ1pV6QzA5JCB6stLj21gD1kBNni9WVYq6/yTs9kRA6dKhbLVqEZiCHp19txxra0tKJWOKBjwqlopmaIrFIobiA6oC4kAlQXXdGb2gMIxhh7oJxybFu/TZr2rRHxI5WJD+S3UOQQwOX/zTA5iQtpAMfxZbcjZJMhpT0OZmIaysOk545t2f/I7Vd1695FGh+cVDODrHDEG7NrGmjqdumPp+mFGo4LxKp6K6sUXP6KbhGg2KnbO4O/JWUnoKd7JPDsWYokHsd9v9Sdp8XxgSwWgt7OZt3Xt7Xp06OC8MYCLu3k7ZyJBvz7+wk/oqYsXlMtlDSRmz+A9hVAbNBqmGIgygJuZVbvt1/dfuaTPffbzeubZ5zU2MaHFx0u6e/eevbbtfN5qRYYezU7D2OOTB8b1V9/+hkn/Ya9ikUE/8+jxI8VTSRtUsBfABGdgsrO96Qa6tbKpfUqFgrO+YojkC9p95HwuFismeUcKv7K0qYA/ruXlFdUrBZ08cVjqtXTj+mVdOH9WH3jmOT118WnlMsPqdbDCAnAPW+DpjRs3nDqtUbN6HjXTK9/7kT2bY6OjVg8N+jjC1IayKRv+oRgMR71KpaPmCXz2/DG1OnjyLpg9AGoKQHsf/v0dWNMxxcJD8iiqXiesE8fPmUIRYJV9gXOM/YkAK4BVGKucH3gus7ZY75TSkFNW19bsWnOqE4JJjV8lY6EPrA5YpXgZx5MxY6BSSwNWUx+w5mNhFyBotkr9sEysyCAOAKxyzrN2W003+OcTgo+BtomEPdeVas16oRTBsfvN//4V2L8C+1dg/wrsX4EfxxU4c/4jPRoGk6qbp6VjiQGihMIBJZIRYzUkEniiInvD26+trc0dLS+umOwfUInilxT03/mnv61KtWAsRpJTr1z/vhQoKJYKqFyqm99bOIg/2bgVCjC27BA2ubbHfC+Rq5GGGo8O6fHimgp7dd269UCrq9saG59RNjdmICAH+o3rN3XzJsUnzFCfgREwMpEjDQ2lzQbgwoUnLPnUZD2thhLxqLJDKXVbTt41mGxy4A9kzfG4KwAACAep7S6cp2xgEYWZMSGNqUih4TEGEsUv4FkQSwU/oSQEbjnJPawNDnwk0hioDyQrgEI02eahimwaKVbABaIw/a/XKgYcwTot1RrqkaQdDxmsYH5KPr+WVouKhPwaGU6Zn5Ild5rXoCxMiwYPRtC1q9f1zpUrNk1//zPP6djRE9orlPX9V161YBM8F//wD/9QP//3ftHuDcANDCcKuunpaX3kIx/WyuNFLTx6qI31NTXrVWtSqoWinn/+OeWGcwbe8fv49zAgd/eKWllb08G5gxYWQuE7PDKib33rW1b0MNWmyFpZWbGmnXR1GEY0/nyNghzwkt8P4wjfKu4xYPDmpvsePre3tg3IApBMJZMmF+R681qYkrd7SJcqZqpPl0vaNX5P/kDIeG3WAIIMmPzc/QmQNWBODqwABl8bSnNfncTLgFdjLzv2ZrFUU6FcUbvLgALwNWBNBd6ffPD6jX2IJN2ClQK2LpGa8fqRYdJ4bW1t9gtQQHRAYBJcgwZ2YzHwp3/6pwZKkz77yU9+0sITCIrAB5dntWrrt2kgGN0nqcKAs822Axb5MDZJywG+k5OT9jWaFN4LHwA4PCO8L0AJnhk8iK9efUc5QnkyabuH/B0NJffKvE4Hkn48V80GwDF+B2zYAfvS/g6wFhARkLXZduztviWGe52AsA5kHfx7nhOeST4HvmIAvABRFNUApXw/awNgBdYT98IYqwDD5v/acyFYkqLxhIUtIJGnKYZBvbqyrFQ0ao08P4vrzr3c3N7QU08/Yd6M+C7WG46BhE8foXzl0p41/axBQBKAVReQFbThCh/8f4BgrgOetub9aszoju2x7AluuNMy0J9mlPduoDLsOSPCOzY8wGrAG7Sk9I21dUvNDYf8yuXSNhxLxCNmBcCgg3sFo5p7Ho7EDHR76/IVPbj/0IZMuzt7Cnr9mp9zz+DeXslAEY8/YMOi1Y0t8/Bk+ObFjoBgL/ahbkeRbkNnZob19MlDGs1mVG+4JgeG/sH5OWOtYfvA+gaQdExit+8CXFtIknqWts57nYj5VaB53dqQp9NQFPY0YEJ/qOIBtPcF1cb/zYfNRZ+xCqZt4FDb9gQe6zYS1EZbLV9U0cykSu2A/tXvP8AU/gAAIABJREFU/aE2izV1Sbz3etTswPgsmp/4cDal4eG0Bb8AUGJBc+78k2p16rpy7VVt73A9w7aHwVIcGR3Wzs6WPXdTUxPGRoQJxzCPwQmMIsBPmmIAO56jTGZElXJPGxtFu6b4WyaTUXumCL+y4QRhj6G4cplRxWMZzUzPWsAMYXT1Wt1AjKFs2vZOBgYEEO7t4pWJ5YDHks53dgra2t7tBzO2lS/sGRsTOSss7smJKWWzowYyMkCDBU2DDgvP9kGGhTzPZoXizJEt4s0GIdgDYP3a93Dm2ru5igNWGfLBeMbuw+fUFMFwSCNjEzZYPXnqpF548SfsvF5eWtDYcFb1alF7+S31Wg1lEmEF/dLE6Kidg+Fo1M6sb3/nFf2nP/6snnvueX3qUy8Z2/H2nXu6du2Gbt+5q3A0pq9//U/0Mz/zCf3RH/2RrXvObz4I6Xv99deN8f/zP//z+tgnflXlctO8ZX/6p39ahw7NG4DA9zP8ZC8GjMYvEcBidXXFmnS+ZkqNXNYFXTWwSHH7HPWT+Qg2G+azaww7Uq2DXhWKeU1MjurYiSOamBrrB7Hh81l3tgK9Tp/V3NGhg0etboqGUjpx5LR5Y37j699SfntXp0+etv3/5q0b2t7ZMBbs9MwEGnltba9r/sicARyck+xv1VJdq6trNgTjDJo5MKHz505qe2dVHk/LPD877brarbq9D0B8zuZE3PnxOvuYrrY289rbKVpIEiGjsTAWDaiYGIhixcOg1a0h3g8WJzyrrM9yqebsZbxtdTx1+cMB24PYFtMp2J6ECwKYSqdPn1UiDkuwrk6rYwMy6ixY6Pxc54EOnR+LiY7u3FnSv/03f6xIJG37QsfTUiTRU3YioJ6/qEi8ZcCqBYe13H6cy46YDcDeHr6YfgM0YauGAgm9/dZ1rS3vqNcJyKug+aTiJ0tNnEzEtLu7Kead+KWyx1LD3b97x943+3dXTTXa2Bq1NTE+ZQOLRq1hg3HW+4HpSTVbZT18eFvpNOB716wOAGFLxYpuXL+jUCimsdEJO1+q9bKyw0Pm39zsNK1WYiDAWRgMxNSoo5AIqZCH/VwxawzUXdRlDAIJdC2Vi+p1ehY+xppMJyMKRwHCXA3As7+9WdbVK7cVCmQVCCQV8MWMbbuxyfvFL1cKRTzy+tlvdrVX3NHP/tynde/BfWM8s9cR8AbDc2Nro2/z5EKJjLQgj9WHDMixDRufnDQF0eOHy2rVu+YJfOTQYWOqwtwey41oZHhIJ44eVTwRMzsQwt7YW3f38qqav6pPd+7dsbPy+PFTmpk+rIf3N7S3W9GDBw/NnoGakXph6sABnb/whD73uc9pbWNFkXhY2eGMPT+8n56nrVOnjxuD/Natd7Wzlzd106Ejh6y+IdCKgSksS4K8CoU9ly3AydvpKZVM6+DsvF5/7U2chNS1nmbE2JJ45t6988iuSTQU0IUnTqvTqun6lbf1wosf1MTohD70/Ic0PTljYCaBwJ6uC/588803zbuWOpGLmUyk9aUvvmzALeeJPW/s2wGG43m7V+aJ264qN5zUwbkJGxymMmGtrS9qc2tZqTSDATdIyuSG7bz3K6xoeEixSE7J+Khdy0goYe+N4QLnNTUXORWocFh3eJB70Z4YYSFgvsfUsqj/Bn1eKBS1M4Hn2anOCK/jXPSbBRBWAOFAyIglDCAhHZD7EY9g4dAxGwAICHwdH3sscwBiuReAqvQK1mM1GvY7Od+oNThzyhWA5FXF46l9YPXHASbs/8z9K7B/BfavwP4VkP7J//ove48ePTKWGynRHJo0L4AHsEOqtZLxfyLRkAAbYSXAWqtVGyYXdbJSF0oEq+u3fut/tgk+DemjxVu6t3BZ/khZPQ+JjnHld5DG5ZTNwMLAf4gCnnCohhUjAFuFQkVBf1ST47N6880r2tpEGtbS3l5NO/myvL6QgYyjoxNqNTsmWafgR97GAY1cnuaW1zs/P6cXXvyollcWdeTI/HthH91O00APUnEpSAbg2MBbkwYHsANgFeAUNijMAJoMl7DpUs7/pjzZWJAw+npSMpmwhHE/LA45Np3Jn7s9e800GYCb5UrZ2HIUa5YA3WTq2lI0FnM/w+91NgGtlgrlqnaLdWv0kEnFokFFQs7TaXm9YOBZdiim4QwFOrIjGo6AgaMEUfBerl67pitXrlmD/Au/+MsGyrz6wx/pzp272tvjPiH7L9onzftPvPCCyfhfe+01HTl8yJr3v/rmNxSLR4wtu2xpzh5lkkl7DyeOH9fhw4cNbKDAoej/+l9+S/FEwoBR1s7i40V7bUz6AfK49vioItGcn59Xo1nrg3RRK4yQxcOEBYihSKIhtJ9dKBqrFhkrjGO+trW+rkVkkWsr9nf4FFrjha9mr2eAItI4wF1/30gfkAmgzcm2kDA5qfpAEg9gPwAJuW78PKRHiQQsKhotp5vk7wZWARtbBYWj+M05sN3AB5iXhID5uGeOmUgITYCQjUrZ/nSNtfNfA9BcX1+1JpjGiYaO14rHFsAbnrh/8Rd/YT/3qaeeNPmXAz7aGhvBHyxt7OEW4Ug0ojR7Cbc2GGMMgDqAPj5ZvzAseF0Deb8NDjrO/7bVcqA1rwfgErDy1KkTLhHcI2Otcr+4P84z2IWzDQKlCI3jWljwF1/vS+LtugDceJB1MyxwfLcBuM1zx9qgEHcMWkBFrocDcAfs1r/JbOWZdsF2eCFG7DVTdC8uPrZ04PUNl1Jr4GyLoKOGhUDQcHF9WY+LC49Nph4nOX3AVA+HDCTBC/Jv/w9/y1iJDjQBQKepaCubGdL29oaxLuJRUp6jBlBxfQZAI2sRgID3xV6LLB6JJjJuA15ZY/3wKruOfUsO22MG/x9c3ljPHudr5gkYA3x3O28Nx9hoVgfnpjScSxsTmvvImmKN41GNtJf3jiclYCl2H/z7VqOtVDKl+dlDJi0slatuEAGbhSCZBwsOcOo05em05AMwQuYnKd5r6AOn5/TU8XmF/R7ld/I2gMLugntBc+vAdQDGul3r3EjWrBm4f7x/vNcYTHE9ZodSaiPDVle5dMIkgSEfCcB197yGIvIGQqphz+ElvMpvVgDvPbtew1zMO3mnWNZuraVgMqdQelyvXb6lP/mzr6jlDckTjqjRaalSK6ha29PY+JB83q5OnzpmbEPYvNy7o0dPqFguaPHxu5IHGxMsADiz8FpNm/QcoDM7lDamIgqQSgX2WMn2TP6O/bxaLbtnTNiADKvV9Nr5C+NweHjI5JtYCvA+08khk/hGgoBXcc3OzHN7ne+0329+yOl00vzFneS6p+2tXd2/t6j1tR1tbxXMG7PV7FrDawPDKuc6KEfXng2GlOFwVPl8wUBZGlHYXG5rcx7SLp8KSbRT+dvzaQB2fyBggGrPWM2A1D2v83M0YBaldtcFRpqlBYxPQngaDWPnf/CDz+vJi09Y6BHXHUffdqMqb7dp/nrIgMNB2PFR9Tx+XX/3tr7wxS/p7Xeu6Td/47d07vxFRaNJXb9+Q29duqTVlXVTJnz1q3+oX/iFn9Nv//Zv21AuEMRTc0qPF9/VZz7zGR09elQvvPCCLj71kypWehbi9bM/+7PG3Hf3CZsgBw4zPOGeDcI+WcfcI4ZONPEMwYqFQt++wwGpSLpNfeLFt96vcDRojD7qqtzwkObmZzQ+PiL5YLEzuOGa1NRo1m2PItBnZnpO8wePaiw3oYvn3yd1fPrz//ZFfe+vv6ePf+xjthcB+OL5XCbS3ttRaihuYMnYxKhKVZiTTc3MzuqbX/tLA0Zh18F0JdyOfaLdAuzfVqWCbRC3rWcybvZyvMiHhoZtIMVQhDWGysXXBWz0m6S81egqHo5qfHRMY2PDqlWL7/n/clYG8eQ3KxOsifaspvIFAOJbtk6Gh8e0sbmjsdFppdKA1KgfQhqfmDQGHWcAAwb2fRtg413KoIlHm7MkEFCl3tL1Gw/07z7zOYXDafnwbldToWhH4zMRBWJ1pbLY6LhAMsAd9t6R4TG1O8isCe3CggmWXkjlUlOb6wU9vL+sTjOgXido7MGhVNbYhwBXhcK2WYYQUpfNpjU+NuzWSZO8AGTqNdXbBQPyCUBFKYTsOZNKW33KQAReAT+jWNzRytJj7ebzdhb1un75/SELJ8xmh+17y7WiWUdw7jCQyu/l7SxGsUTIKz6c9XrPFF4AelxDlClxC/DBOocQsr6dVzAswoBIi+/0CELsGsjl84e1s1XWrVuPtPRgXb5AUkPZcWPBLy8/VjQWsHNlYmpYvV5dqxtL2ivmderUSQNtAf4I9MN3lfqWIE8bHCcSNgc0hUq7Y0NFrgfD9/lDh40Y8eDeoh4/WlY2k1U8mjDLB7aRqYkJvfCRDyuXTpskv1rGDozzq6abt2/q8pXLGp+cMJY4wz8LXBQg95pWl7YsYIq1e3BuTocOHbbg1IVHjxUIBfRg4b4NO0bHh1Wpl7W7u2Gg/czBSbtWWA1ApHjn6nVTvzz51AULtkKdwiDo8eNHNpw+f+6cxkbH3GC42VU0ktCrP3zDAsgWF1fMNgM7NNjeAKwMRLyeto4cnlUsElB+a11Hjx5WbmhIh+cP6+CBeaUTQzYoHs6O2fnMsPf1N17TtevXrN5FYbOyvKFazflAo+iCjMG1iScitrZqtaK8vo6GcnHNH5rUsePzFip8/8ENGyAyeOX9r2+saerArPVf6kB2gRwSVyrBQC+rZAxWtizLgucY79hQIGKhan4fDGq/+byT8WDPptdj62CpH5rLHsAZA7GBQDWyIpz6D+VeV+1GQ1GGE/6A1QH1KhZNPaUyccUYonhdiCj7Er1OLpORz9tTCBatZQVAEHCgLz0V15d+gcEX+wbAKmckZ90+Y3Uf/di/AvtXYP8K7F+BH8sV+De/+7keYB6eX5sbW+ZXSGOLRI8mYTu/aYcW3mAGBhHi1JUxVJt1x85zBxlJyCF94LmLOnx0VtlcSpXatsq1VXlDFZWqeSViGfOLIrE14Aub36rLFfJoemragqIACUrFqvZ2yyaZuXnjvryesCWSwijZ3iGRExYYLNq0ms22HfAmN+5L9qcOTJrvXLFYsMP27LlT2txa11NPPaGDc7PmOUnQSMArk/kA2OE5SANkJBsvHpE187cE8DJglfAWC5XpN1c+UuH7SeeudXyPiUZxHgaM6TegHfzwqkhfqga8VipNO9wBUDHapykDsBxIgJ3EtWeA4uzBaY2OjlgBjIRyr1hWuULjRRQ4v8CBV4Dh/HuCm3LZmNJJl8yJh50Bt0GSXyPmS4c0Z28X8GDSCtvXX3vDmgzuaX6vYKw+/FQBBefmDxvDAFP8Q/MEt4R07eo7xsBjXZQKe5qamtK927c0OTFhAQbHjx23xsDJgTz6vc/8O2PJYAPAe9vc2jBPV3zGuNYAFzTnFP0AyjA3YT+eOHlSszN4CiasYIZtBzABUGaS6H5aPM0E3m58jaAaGL40przvzc0NrayumCcmsm9cAp0dAGwSnyXrGrOXxs38TwHHYGQx6Seki6Yaz1SnhzdmqgGiYcWiDjQ33LbPbOV7eJ62dkr2/rmGA/Cd9cI6AjADuGBtGgvWmHqAmkFjRgEs04Q7WR4+mcN9gNb5onKNYLx973vf0+tvvG4NC2xV1sAKDMtkQtMHDmh4mIa5YWFGvEZ+Jr/HhWs5P1RANn7mgJXLkIPnkfdIEjJMG9aNsXCLDpwbWDQwZDh58ph5ECLPNA8tYx8AGlv28Hs+rRb85BJQDIyx69oHLHh68LD0+mncZa/PWHF9r1f+DUwJfjcpsgNWOczwgd8xP8MxI/FDRGIJs5QC39kduGERry1g9xqQloCQza1tY80sLa/Y+hgZGbU15kLTdowh0W1SzFf7jEO/rVOGNy+99HftuuI35tijUijoVTwa097ejjWQ0UjIBhA0A4SB8btZXoPi35htIZJrYXJ4zQ/WMawdi9YCOgircmjHe4B1KELKLUMcpNnsPn5ji+S38qqUS+p1Wjp54qiOHZ1XuwM7BLDM5xh7PY9Gx8bl8wS0sLSsH/7wR8YWgyWG/UO1XFd2KKt0EguWqiq1mj0jAGEAoLfuPFAbFh5BJ6QqY3WALYPXq7ga+sQzZ3RyekRdQpSQ90VjZlOA7+17yoj+UKpNkrxXarRbBrb1fB7VCJtqt9TATzCZUtDjUSad0OTYCMZv4ik2cIXnESC1H1qFFJggK5i/Zh9i689jYTB0mFvFihqeoBK5STW8Yf23L39T3/3R22r7QwrE4mqrq1qDwV1boSDs7RHNH5y2c2St70e9urphnoKJJGzguCJR5/NroUsxfE4J4POaV5wlV7d49hyIkBlK29dNXi/HRG53vUqlJlQqtYxR3e01dejwnNpNgJ+KWTsEfSGlkzkDVjfW85qbQTrqs0GiMX3bbY2NjRrjKJ1KmS8m6pA333xHV6/cskR5ACFAGp4BmOEEXNl+2WzYurVgFwYVvqADYIMBYwhxDc2ChueVlw3mby4L7IuDfcMxgvkkdRxgtUsaPIhI307FiyLGPI0JjsNXGa9HZ3mBP+25M6f1/PPPSgwtinuqFHc1NpzR9OSYYhG/ksg+m3V7frsev15/82194YtfVjKV0W/849/oWwSFdPXKVX3zW9/U8vKiYom07t17R6lU0FQt+Kr+63/9r42leuzYMX35y1/Wn/zJn+h3fud39Ozzn9LyKl64Ab300kumvuH8gHE88Jo2v15vfyjE+zP/Y8fs5L/ZdwbnPENDznbWhgGltqYZruJR3DYJdk8tDY9kNTOL/UjShmkAEY8ePdTO3o6BP9RjI7lxBf0RPfPUcxom7GxhRdeuXFdxr6TJ8XFjalG/AfT0PC2T/+Z3Ny247vip4+p4usZQDsdi+u5ffdfCG2F/sl4nJ8ZsCF4q5zFJUbmaN2A7BMvUrAiiti4AGxmCmw1NOKxisayQD9luRI1am3mS4pGYskMZA9GwFUApgUcx7DlUAQw8qNs2Nrbt3IslIgpF/Ma8xGbj3v0F5XKTmpqaM3A1GksaOAVTkiGZqX5sCA+QC5DkBtWmNPF4VSjXdef+ir70he/I548rEnP2VQrWFc+01NS2RsbC8gZa9mzBomfQkM3k7BltNAFysHlgrfm0srSjZCyntdU9lQt4VzdUKtQUDroBYrGQN4ZpqwVYyeAkqJnpSbNi4OcgY87vbWknv2og9vDwiJ2neENzbZ1SCXVP3dRUkBtuvntbO1t55XIp856fmZ63gSbnAUFLDX5Xs2L1LTUh9j6FEgGIsKFjdo522gRWoQwghMrVKNih8PsgMBC0igKDIyvFALyDPUDF9l8UDB5vQDvbZa2s7JiNCJyAIFYPYexHCOLzaCiX0PgEwa4d7RUIOezaHsSaBeQH9IVZSv2cL+yacoy6zVlUYa3i/C4BIRnEsybz+T09Xly2teaz94FlWEZlANhyWSePn9BodkgXn7zQV3N0tLW9oWvXrmhhaVGjYyNKpJOmCKDWbrd8Ku129aMfvuX6hEbT1i5+rgB/3Ivh0RE12nVjRUbjIS0uPdLG5oqOHDtkQzOYzGx4mWxWG1s7Jic/d+6MVtce6/6D26pWiioUdqw/YrhN2GBxlzDNhkay46pU22bRcP3abXk9Lrh0eXnVyArYcPCsnTh+yMIuUWVMTY7bAOP9T75fswfmbJCGcAg2L6zlO7fv6NUf/UCX37ls+9P4+IQeL63ZWTKDp3mraeA39jPsA0eOHiQmVYXilorlLQtlfOp951Su5JXfIxC1a8FWFprImd5BARdSwEdgFj2PX0E/z2BImcSIggHUFMMKBWPW/4WCEfMB5p4RzAYIjErPhk9Bv9k+PH78WHvFotWRrC8GO9g+MVRj6MozCHGEOpj+AvIO6xTPaTohuzfmsWqFoAWyMszPZtIWDBrwslbccJufMaitGI5TGwOs0sMwDAJY5XzcB1Z/LHDC/g/dvwL7V2D/CuxfgX/7f32+52TjHWP4AZ4gX8MDBzBkbX1FOzvbjjWJl1O5Ys1DNBJTr+tCUABsKEzrDXzFgjp2bFYHD04pmvCq4ymo2c2rWMpb8m6lBDDSM/AUOVmj5uT4T158SvNzh+Tp+bS+vqXFhVXdufVAO1slM80PBKJqd7wqVeqWWpmIw1yMmqyeYBXCLCjeYdYR+gOAureX18OH9zU6lrNAhVOnjunIkUM2SccDERkOnrGwFmiekGtywPNhfnjGUqlZI0xjibTXzP0trArmXZ8th3zfwqIICgEU3rUgKCSV+CwhLUbCBsgGMFQttzScGzGj/Z1tvL3yBtDA1KO4odDAX4iCgGIRYHUok7bXTYImADZFISFe5QrNX8uKZl4XjQbeY8OAqym8xII2xaagjCO3a3fMM4102ZnZOb351iWtr667ptrvN2N//rtSJhLWa8EXNOL4QWHI/8EPfkB//Z3vGCsUVgZg6vMfeE7f+NrXdOrUKR0/cUxTU5O2PqoGBJf05ptvWULp+vqGNZ/4cuKVxPWFGUeKLkwdAGYrtkJBzc7OmB0A4DbX36n9KK4GyeiusXdMvaAB2cjw+LmAKQPgAs86BgWw7ZCfElq1ur6hJizMctUlw4Ps9H1PafiMtdxnZLk0ese6dHEeAHht568aceAXoN97zBkP4FjDZHgAdTSCA9bmACB0QB9SxJY1xRSDFKIwe/g1rEMaFQNe8a2MINnDA9XJ6CkWKRpffvnLxmAAgP/7f/+XjJG6uLhgTBjYxoA4BtEj0yYUCkZDsWj3E2mmSfb7nq3YVgDicf8BR41RWAekhGkesb/jdwIMwryECcBrw4+UJor7A5sUkIEPYyz0v2bs074nqNtxnU/j4GPAKKYpBPg2wGxgI9D/JgfiOL9d/F0HPlrGp/NgO4AXKRYbNXvNBgaE3Z7gfEmdHymWEAyILLyjQUPJ9e9aSAyWF7B7uF57ewV7v6CWjXLVwHr2KV47QBvsaxirAMqwovGj5v3HYwD/zgeQYh/vL4CVrY0NHTly2Jj2XBteIyAnr41nkz0IMAtGDO8N8JxraSArfsMh7CrcEAswFQYNexEsHDxtAVU9XY89yzRXeKw+9+zTOnrskB4vPnhPigyARuPGYKdcrluYHQ1jvYl8uWdgXaVUMfuQeDRuwxx+hzMvkIqVshaXVg1Y7Rqw2lbI01PE51PU71fS09Df+dD/x957BUmandeBJ733WZlZtsu3934GAwxAYkANSIRgSIGCKIpuqYgVYwWGRGm5uwxqVwppn/jAFXcjFCIpEiQEglgBhB1g/PTM9Lj23dXV1V3eZ1Z6bzfOuVkDMvYZT6pGVAy6uzor8//vf+/3ne+YCxgJOdCuFNElKMB0bgbF0SLFbhiThsgohB1VSvv4eNmtAlab3Y7AgjZZKd4QfC4XEgMxDCbiKOX31EyJBU3rmFYHNaZj2V3ocZBjd5lnWgg+mY/cu7voWW1IM407GIN/YBhb2TL+5Kt/jffvzqNNL7xwCBaHDc0W1w79W9vyvqO8l9LvUqWEoZER+QIShBgcjCCZCgs4MnYOULNPaSr/PxmkBMk4AKFHHPc2KRAcNg3n+KzqClj5rPmxs5NXyIfLbcPs4Snksmk9s2T/cI/rtqxo1rrY2tjDsSMnUau0lLBeyBcE6hKc4N549MgRzE7PyqfyjTeu44P376LXdaJea2lowb1OIZVtMtToB00mPz2eu/190KYmmWuN6fJmaEBGNEOoLAZrFZDPvbfPRme/y++00mO1pwRyAauWHnoantBCsNNPzDZenTyrTEBhTbUFAb6nn76M6fEx5HMZPLh7GyeOzuLpK5dg6VFdYoVT1GMLqvU2XnzldXznuz/AJz/5Kfz9z34OTicBQIfCw37nf/4NAZ5mH6IFR0v+73/6p3/6dwo+DgsvXbqEYCiJU2eew6PHizpzv/CFL4hhyGfYhHlyGMPBHM+C/fAqE2+4fy7t7zEEg7jXcB8ie5nnCZnZXBeFYg61OoF7DlYI/hTEjKNdh9fnRCweFvv43oP7WFlf0frnvhzyhzWIPnvqPFq1Dubuz2N3exeRUETKFflMNumn2YDDZUF8IIKl5ccablM23uq1xMb2+P1YfrKCcIRBYHtiio2M0CvSj43NZSQHCLJVBfbwfVEJw83Y5aLE36NBmwnYNOqdWGhAFgDVcoM+EAgFgoiE6HNfRyGXRqfbEKOMTEkG/jEg0u8PCljlGiJ7l4E0XIdkGC4tb4hpSh/joeFD8HiDAmuo1OAGwaEsLZQ4VOGQRioj+pdzqOlwolht4N337+MH379Ocx2B7nYX31oJ3lATDl8FviDLmrrARO5rHCx6SGG1cP9r9E94O4rFJh7Pr2NkaApbmwXkM0wot6LbpsejOetorc771u3UUKkSZG1jZDiJqelDqkUYsEMLqkxmW3s4n1Ey8bj32Rie2veXJpOdQ6rd3W0sLa4oPDSZiCMcJrA68WHgYc/SRbNDX3lj7cOzRZ62GjgSeXbC4fKhZ3GhXKVvOBVUVimjONiQnQ19562Am3WS1aI9iWAo2YMeDrWDYXRhR2avhEq5jXyhjny+iiattmQf04A/4EZykEBxCMVyFhvra9r7aPVE+T/tUKhO4T0nW//x0iKOHj0sT1Jay+ymubc55b/J9cB6IpcvYHFpGYV8CRPjE9rzWF8zLX57cxOrS/R7TWA4NYhP/+zzst7gPsuftfB4Xs+Yk6FrTpuetZ2dNPLZKlo1O95/7w6SyUHtcVRM8PmkJRK9vjlc6Fm76hG45u/N3UGjUZa6jaFJZOLSyTaeSCi0jbZRHIY8eTKvsDPK6MkIZQ1A+5CAL6AzlNYdQX8MdpsH8w8XUSlRCUggvCWlVnIwLgsB2huMjqTkH1vMsx+qqid67qd+RoxVzmJ2tvaQzRXx9FMfQS6bww9f/CHu3rktwkcgGEK5XMNuehcnjh/Ts0a1DAFhDulOnT4Kj9dkmFAVAAAgAElEQVSOnTTB1gyiMbJWRwT2u73c+zmgMM87d3HZAUTisNGfu9JCtdJGt+2QoiLgi+lrID4Enzfc92L1opCnCoYWIF4EKbNnr0T1k+zUbFheXVXd6fF4BawqnLNa0x7CNbJfD/FEZ99Fz1QFBtaqek4C8l0lm59nDkN6GVDaRoS2VgzKE7DalD0A68C/DaxyP98Pr+LPZMjpwEDyAFg9gD4OrsDBFTi4AgdX4CdzBX7v9/+fnkAXTdANe02pofJ9dAmcJOuPIADljHsZTrGzMrjvUgJit8vviVPstfUnsNrpfePGkaPjOHp8Er6gFencCkqVojFht3nllbq2Su/UMiolyjxtOH/hIo7MHoHD7sIOgdWVTWQzRTTrPTQbbFaYMmpTkAhlT5yes+kUw65nMfLjVlcgomE7HtFUk8wVSu7oB0iDfkqZPR4nwiE/RoeT8o0lsLEfTqRGr9VGMkmWIP16yLIy3SQTvslqlY+m2no5fAEWuyT3TbIp6k0sLS9i4dFjZDN5AUUuh1vp2z6vVzYACmkIR1VgUKpdYQHRB+8IYBF0I9NJsksCbk67EoUHkwklTYv5pORiA4bNL24LACIgIzBBrFU/IkEnbJQW1hsqLgg2ETjf3NhScXvi5Cm89urrAplYjFTKNQGQ9Kslc41NKb9MC9lTMvPzz/8MXnv1Vbz37ntijlw4d15J9H/z376JK1cuY3Ao1b+ewG5mD2+/845YUnvZHB4/WRSoSxCYzcXI8LDA2OHhIRVj/Jn0gSUjkIAqC29inAQO2ORyDbJBIWvCMP3IGvUjRrDER+ljEvFYRPJbMlcJWLP4JIM5NTQosKpc59R6G5U6AdZtNCmDJ/NIE/OOzPgV2CUprHkexH7jAIH+gH2ZUiIeUtMrdqWU24qK1v0qlRmS1RSIxl/GN5dBZ23JAfd9QpV03w83IovFyEX77OMuBxBkEJhkWTLJ+jbEamI21tfxta99Vdfm/Pnz+MVf/KKYX1vbm1qnYpa6HJIjGum9eX8EmQmq7jOvjIcB3zdTVTtqPAgk8J6ZMG8CvLTsMFJ8NiUCAQmW6b39GEQyfqCGlcj7xDVDmTw/O79fkUL9wJt9sJXvjegEgRn6wRkKqAHGjOzdhJaJ+SZ2sAkXE/OWz6E8cQ0Lhg03i3WBjf3SmU03GzQDnhurWQLLxmbXBqebgDyZODVdG+4nBGgLxYKaGD7ra8srCqUwRbu5J+fPnceVq5cFnvK+7QfThIP022wIhGUDQEZ8Zi+N7N4eTp44gWjEsGVU/DOUqu9tzf2LXp77jFWP1/shM9f8HYPLCK6b9ePxefVMEGTldeF1aNY4qKHPMOVxVjz7sY/g0KFh3Ll7U+wYvm+FWzjcWsc72xm88uobSuTezTBkqSwbALKIyKbnHkUQjM9Hn5aNze1dZPN5NCjTY/NMxkivC1unDZ/djulECD9z6SgitgY61ZKaHt6xNoc/xD+tVtgJhEtS3IY34Bcj1kKg0W4VOEf26sbONqKxKHw2r/yS4/GoAoxK+Zz8FTmcEViay2Njdw9dmxO1dhfx5KCGQV4PGfucVlFC3EGt1UGu2UJ46BB88RTuLSzj//6TP8PDpTU4/SE4fF5Y7DxjOgpOojTz8OyU/CYJiPFE9DEBWkFWVaRSUfh9DIEzHr/co3mfuG9znfOcoQ8jw+fIbqb6gwwuDk3Y+LOpJzO6UqN80YFsriIwn8AqmUalYlap8sFASInQ9Uobhb2KBo1HZ09gfW0bi09WNORkWMqh8UMKgbxy5RIOz85iby+P1157G4tPGDLmNsE7TZ5bBsxmWBIZwQRC+Nl4L8xzRDVKUIqVVrcpUEHsI3o7Wx2wk73f9301JqpUbnCoSPCdUTpkrPZIqIXVQcUE9+IGOs22QKD9M5PAi1uWIWSZ05/YgRPHDuPnPv330GpUceP9d3Ds8AwuXzyHWqUgn2Kvy+yB9WYXL770Ol586RX8xv/wT3Hq1Bmd/fx8f/EX/xl/+uf/F77+9a/rOXv55Zf1df/+fSkrPv3pT4s5vri4KLYqa55nnv0HqDeBdHpP9j9k/7OG4LOowRZVHw3aHhlbBFnF9Leq/QA+7j8KJiQk4XIpMIifkfs6ry3ZV+Vq0bCwrBx0cchlWJ1Olw1Vhsu47TrD1jZWsbG9gTrvj8uDRCypcLFkLImN1U3cvXkPmd0MouEIBuIxJXMzRI01mNtDX3w31jdXEQr7UW/V0Oy24PK55DnbaXGPZuJ2zQw2QwGEgl5k0luIRjxit3m9BEkY5NlAvVI1tiE9M5Dh+ma9wtorGogjFIigViYL0iYLlGgoKNuRvcw22m1KfS0CbTjgdXD46fLKn98oDSxSZ9C7kn77i4trqNTaOHvuKmZmCBL50euxNuVZYrwbq5W6aqgmB7T9s017vMuFQqWBV159B6+9egvVahcutw89WxuwV5AYdiKapC9IGZ1ehabBGropzLFnFeDdJTDtsKPbtSGTrmBleRch/wC2NshY5WDAq1CfTosAXQmhIIdoPK/b6PYY9NkU2MhcSioVuCfwPKTdC4cIXHflSkk2CxosE/h3WAXuLS0+MTU2B59kHx6a0Fk2NDisukWDNUsH1QbVEk40KmXZ05D5KmIE+cYtwBeKwukJi72bzZZRLFZl70IA3ko2IkPWGOjJe+LgWiErsyJwlh68gVAE3Z4d849X4XYHxFbd2cmKUMFro/Pc2tXnDIbcYqvSw5x1O4eNE1MTGhzx/NT6qVexsPgE586dFmuXNlBLS8v6TKdPn0Y4HJVihESE1dV1DaBGRkbh9/k0cCc7fn1tDZntXbHx6eF7/sI5TE6M6/qawXlBgyK+t1qzJuY/1SaNehebq1kUC3UB1KwreM6TXGCXgsstwkOlVhKjlpLzm7c/0HPDYUM4GtTn45qnwsPqcEvtFI1FkM2m5aceiZANaZ5vejgz9JHAeKXcQCgQQ6tpwfzcIuKxlGwaNja31YucOH1YfsbHj82qFq5VSuiR4ZzJYG83h0/91PMYHZoUCWP5yTqWnqzi8pWnxLZ86603ce/eXQ2nGMzK/YZMzMnpCa072iOI6FIvKXiYXrhrG08ASx3j48ZjdTe9hlg8KMYx7WcY/UZyA88QAqDo2tBtW3UNK2WSamxIDozC644gGBiAxx2CpccMCfqrcnhP9q1D55WxQ+siEouIqc/1QYYq63X6sdLuSd7TLfqOGyUk91eCqGSs8h6L4c9wVLtVw2qnjX7wDgGrHOqybqbCi8ocJwkM/T6Nu7N6mQrPU/qVBw27WVkBHBLkEYkchFf9ZNCEg1c9uAIHV+DgChxcAfzGb/5+j4cb5VsEGJg2zgafjasAAxMargkimTnp3Qx2tiifZfolDz8yDFmMNrC5taxiq1bLIZEM4qeeewaHj45jfWtRhVaxWEM4mMDDuSd4OPdYKaBKJi2UMDY6pgm98XgEclkCsWTp0BCekko2tC0hGL4AmZdkAjL5mAU6ATCb2DtsXlmgkvlBX1gWGBOTh5DLZRAIerG89ERg8WAyhtMnj+H06ZOYnJzoM8wMQ4yfiZI2AUOUmHRMGIVAVTag+xp/AUf8LhOcki9W1HTeu3dbPo4EjNnMMIyLQDTZEatrBKlravzp88kABBYTJjSAZYEBjfo4XT8IwySz+xgGwLTdoE+sUPpOUQq7tZNXmizBE7vDAr+P8mNyiviemcDLBHbaGzCAg15ebPDqakTJ2ms3yUwoolwqA9Z+kEy7KwCNLDYWSSzC2QyyOSWjiKxBNoHTkxMqVL79zW/huU9+EgOJAcMmlC9nGf/1r74mP6VQJCL2Gy0BWNz4PC5cvnQRV68+JRCVDQjv287utv5LJqbAyH7ADwstethFozGxnNhM0E7A5/bBaXXAYXPIq29yahxDgyk4bDbs7GwrdODEqeMCHtg4SCDMBt9ul/cT099LmmTvik1BZhUbfUqUjMelKdTYvFHiROCZbNJYhCm69Msy8tR9P0y+52zOJHPzeTLWAf3gpnZHzbcBVg0YS+COd51rQAwhgY8EeutqTGQr4fGg2aTPJteJARwfzT/EN/76r7RGf/VXfgXPPPO0mtXdnR3jq6qi1bBS920mJMO22wTokIm1b19ABi6BRjEHaia5lwAmPxebD0qo+Hp8Nvm9BKwJAvG1aeNAQJdg7b5NAvcNA6B29fNMmBWls4YNbBiedrH3CLLzYuj5UkCDAWuMX6rxfdVLiR1GQM68tppJedoaJg3/bD80hkMMDodoyUCQlO+ZD5axMKBXF8Fy85p87TrByn6IFZttgcz9MC2CQffu3BXjNJ0xHopkQTz91FWxZihbozciPzNZSrRh4Doiy5xeZ/PzD7G2tiqG6fHjxxELR0z4VN9yRPtNs2n85+SxzORtA0zvB0TIXoHvXeujfy1sZBQTWDUy7la9jUx6T802/zA1EMXlyxeU9nvv3i3tDWQnqakku7NrwcbmDl74wUs4euw40ns57Kb3BKpyLyVwQVkj2bD0SWb3R3bJ3PyiaZhpLUCw0WkTqNpkEIfNhuefvojTo2EEUEW7UkCvZRglBFMtvFfdnhoo3hCy3whWVpg2zv2PzGeHDeVGHY8Wn+DEyZOwth0CucLhgAmhEpDd01CKUODj5VXML68hFEtieX0Tk7OH5dkXDPj1PJGlxeCjbLGEMqwYnj0CVziG166/jz/6z3+C7XwRgWgcbbKrex1YFUBURYzWA0NJVKtFtKVqsMvbj4MUNtajI0NC6clGVnMotrlhNBI85bq2WHtikAtAatRlZULglvswU+d5P9boBeqmKsAmsKbVpo9wS4O/WDwiNp3N4oTd6kanYcHW5h7ikUE8uL+AtZVNKTWU1t7tSjJ59epFHBobw+rqBl55+U3UqgzvIy2QDFmrlBWUaNLbkiCPmMKU7/ftNxwCmzxictfbDXQstMFhKrVDoZMMFrH2mMbOs5ENtVESsNHVkKmfVE5AlnYVwXBQHpDyZaV1S6MlUJnsO+59ZM0Z7+UWEvEovvgPfh4+hvRUikglYohHQ6hQ1hoJoUYwqcvn2I/r73yAa29ex7/4l78jBlK12pAi4g//4/+Jt6+/hBdeeAEf//jHP3xe6CP/yiuv4MUXX8RXv/pVpXMnUxOYmj0LfyCMjY0d1OpNeas+88wzGoyIja7n2q1n0exBPy4azR714+GP9k2acvTtR4wdhQFhNXghhM3ANyv3YVoeZQVw05+TQA3XGUGAerOKUrWIIoMrmy0cGhnHxfMXEfAGcefmHbz+yutYWVyGz+PByZMnUK9xv2dYoQuxWFBBROubywJH2722br3VYZW/OCX73M95ZnN4wuvOIM9yKQsbQRam3Id9svqhpQg/Ay2aOAQnKML9XFY1ZIZ37UjEUrD2bPJWpG9oJBQQS5uv1243YLWZ/Z7PVTAckTd/JpMzPuUCHmmfUMP07FHcvTeHjc00rl79BI4eOwO3269hOoFV2gFYLXbVjNyjOADlLzG/yV632pAr1vDm2zdx/e2HyOfrGmo32hXYXQ3MHk/AF6GfaxnNTlH3g+GGVHZQccKahpYpPBt7PSfSu1XsZaqoFFvIZWvotVzotOyyyXDaXZIdk+lnt5M16JTdhMPJUD4X1teXNIznWcAwx16X9glOyfcJBJLJyq2c7532D6zHFh4t6FwgKOVxuXHs2HEBUgyl5IBfrF8OaKol7Q0WPm9UZljMucY93crn0x9CIJpCsdLA+mYGW1u78twOUmHWbBi7FgZLMUSNVg9+D2q0QZJiySXP6mqtg5defQupwVG4vSFs7xj/e4bzMaxvYWHOfHYnh6zGniGf5WDAizNnT6tnWF1ZEQPX5uB9KeCpp65o0MQ9jsoQPlgEmjmU4eekPJ9+xI8WHukexGMx+e2zpt9LZ0Q8iIbD2Nne0aDj2LEjAhEJUlIZsLu3rf2+UM7jwYM5qdgS8RTev34PLlcQoWBEg20+klSycLDI2o3D+71sWsBqIkW2+G2RF9weO8IRv/6OCpWBZArDYxP44MYNTM9MaU3T05gsZwb7EtQleYH7HP2dy8UapiZmxfhcXd0SyGqA1S202lVc/chZrK49wcmTx+TjzmwAr8sFn8srq49nn/lpxEKDqJbaWFrcwPvv3EAqNYLDR45ic2sbDx/OaeDHwYgJNasqh4DXnkAp94JILKD9AJYm5hfuwmJpYmpmDPUGgegqAkGeW5CakJYnA4k4PC6H1iPJIJFQXIzbXLYCh92HY0fOwtJzwwqPvqiEILDqtNOugKFWLREcuIb5fA8Op3Rvs7mc9k9ec2M1YVWgrVQLUguaIT23VlpjsF7gUJqANv+eRBiXvQuvz6UagIeOeAKqBxpiuApYpfF432KHNSp/JnsLns+sA+mxymdMlhQHvf/BFTi4AgdX4OAKHFyBn8QV+PwXvtyT/6DTrmkjvX/IIjIea5yDs3EieEmeUE/MEBa3bJDIWqB/DkGedHpT3nScipKoV2sUcPbsUZw9fwqNtpFgOOweeN0hLC9v4tbNe9hY21HjaKR2LDYNK4LyZFJeKPm3Wlx0iIIFDhX1ZMGwgTMhODT3Nwczm0aBPwytEeBCELSpKefo2JCM3D/1qZ/GV//yK3jj2muado4MJfHl/+mfyWOVkn+FunhN0nulXBbTyBzgZMe1BKwKMBKLjiFB5OfQS8gLly+MtY0thUDtbm9L2sTPQYkbQQyCOwQsFh6tG9ZQX+qsNFde+6BPEm6at1MCboBMhxo5/myBLJKMMyyJHq4uMVfJxCSQwAKRBXe7WUelWvkQvNve3dZ1YTgOfVX5i/IhAmM3btwUO4Cm+LyfBDr4vlkgzs4elnXBXpYNEpsIO7Y213Sv6O31qeeew4Vz58SYvH//Ll55+UX84he/KOCTk2EGFnC6/+3vfg8/fPFFJFIpI5Gq0mtyECvLyzh2ZBYXL17UexNon06r8KF/GdNPmeDJpoK/2AQRuCJ4wWJJ7ACGWNWbCHoDeDg392GAzJnTp/CRp5/G8RNHFQAixgzl1k4WkkZyTb+yXLEkX0+yoOnvRbZIaiCu1+LEm/54BBoJ4HNdsYEolksIBfySg/G9ECR2uhlK4xWjgr6eO7sFgQmsck2YlUnrFqAm8p9hcBKQkPVEr6eCkk2SbADExmRKurGl4KCj0zUeofyZ6fQObt36AB+8954AnX/1L39HMrRykfL1tNYLnwEBtx2Tys5fBAj4PikZpiefAQoIYkJsgoH4gP6MzyI9RuVV6qDva9v4LNoYbJYX45n3i2yAmdkpAY3m35Ex2vgQyGXzyYaajR+ZswKNBSgaMIbvnWwF8zjIxBMgI67/nnTt+l/GGqBvu2AxgVT7P1NucX0Qng0g1wyHFvTdk6cjw1bEPusJtKe1AZsreQCz+e4n17MRF/uJrEo7fZzJZnULwC+XSkhv78gXjjJjgve8R/KeVDCYYXsQgONaZaPAr1u3bmJh4REuX7kkebHX7RGz1gQ4mXWwvxbIEqTnJD/LfgAYP7cYwkrZ/TGwSj88NhFkfRAsbtSa2FjbECOU4KNJ+z4p25D5h/cF2J46ddIEX1mdSGeyuHtnDteuvY1QKAqb04NSpSJmEnX/BATczv41JphJFn2ng4WFJROOYbcArTrcVsBD4KjVhM9mx+ef+xgO+XvwtIro1auSnlrZCNGuoNtVEInxLWYQDQOx7Gix27XbIB0AWasWYP6xAVadzqCYZdxzOCxq1GoIEwiqVrBXKGJpfQtdmwuf+JnncevBQ7HiuB4J7tSrZSXMu+127OT30HS6MHvuHJpWO/7qm9/CC69dQ7XVRqZUkhc1rVAIGhG0cDnt8r2rSNrfQzDsE0hAkiZlpJTS8pzgPSaYSk9O+S6WCvozggMEvq9duyafbD4XBJq0rtxu+fZxj+Egi40/ZbtVynHpJxo0PtNuDxtXJ/zekPz6gr6Ymtx2w4r5uccKLaEEk+AmGZjZXAaXLp7F6VPHkc0V8PJL12CzetBocEBl0r4VmkbLiqBX7Derw6J9hsMzfg4C79zDagT4lTbVH7LYHPpZRGJ7bYq6bWJn8f2JzSn7FDNgIHhMixOqYPxB+g1z8OfU+c61T79gw25vaM9j7UHGKj/zxMQhhII+PHX1MlJJhnrV0Gk1BJBnc0a+Xm908dbb7+Hh3AL+t9/7N5ITc4jCM+X7P/ge/tu3/os8hXmO/fRP/zQ+8YlP6IvqCP4io+3cuXNot2146mP0Se7iwdwTrcmnnnpKTDoNmRjyI8UIrXcMsGqsR/hfYxZthj/7exOBVA43KV83w5n9IamxQjG/t5G6TU9P+bcS6GFidVGsMXqJ5/J72E5vi/kp+xKrA1/43C8gFAjh8aMneOF7P8CrL72koSwDuZxOglvGp5N+rQTNP/jgumTRVjuQL+fQ6NLPNSmpeSAQxPj4tPzyqRWIRYN4+aUf4cTJWaDH+0alAtUbVe2RHHg3mfrtpBcjlTlNJda77V6F60SCUVlDUNFB30O+f7eTIYscnHFNGeuHUCSMlZU1pY4T5AqHgqpZCgUGeaWwvrGDYqmOo8fOY3LqMPz+CMoVnidWBZaSvcuaj+dwrVxVvaLzg1YVLjeq9Q5efPktfP2vXoDPF0MoHEW5XkCrV8SZi4fQ6O7C7qwCNg5KaMHiEWNRKoV6WddfQZFwIZttYHFxC3s7ZJE25TNpA/1QoZqV65wBXTZ7G6nBEAYHQ2KuksWeK2RQLpEZFxajt1Bo6Mw+fHha56HXQ2sD1loZnaMcGC4tLuua8DTxuvkcTEq9wn2F53m9WRejnj7X1VIBM5OT2N3eVOAPhx4MFDpx9gK2MjnA4UOh2sL61i62NtNo1Rpws7blWdOlH7ZF0nMOyskz9/pDIgfUqfgSIJvG9fduwx+KSilDvwYG8Q0NpRS0dv366xgbG5TnJc/4UrEsVuboyCGcPH1KNciDO7ewu7sFfzQMj8+Dw4dn9Tzsn63yeefadrqwsrIiP1kODrd3NrUnHT9+DNVKRZYXfNSSiRSGB4dVK6ytLKNWrWBwKInR0WGdv8uri7JcCUcCssbgWdZqWLC2tIu5uScYTKR0VpJIwOCoyYkp7Utc25tbm2JGcr/d3t3U5zx8ZFIhc5k9nvcN+AIB+IIRvH39nQ+vxejIIHw+N9KZbe33+XxO5zAHBVaLA6nEMLJ7RayubGktxyIDAvjSexuYmB7E4vI8pibH9AzyszKEyWlxo1So4MSxcwh54lhfTePhg0WUCwxac+Ps2fNYXlmRMkkDKQ5jAi4pY3g9WO+RROJwWmQD1OnQ4sGOxeWHCh27cPEkLFaqJnKIxgKwWNrI5tL9wNgw1laXkN7dRSwal12ZzUq/0x5GhicwMXYE6LrRbtph6XlgtwVgt1CZwzOD6iyyS33okkDQ7ag34V5LFjKHOqwlBaxarMgVCqorOVww6idaW1hFhuHwlWoBniE890k6IGPV52cvyPBE9n49Q3hp1QWsygpAU3dmNVQ1/OcZw16B9ROJJGRm71tpHQCrPwk04eA1D67AwRU4uAIHVwCf+/w/75H1xQKYRQa9hPzBINE7Iw9kcBPBESW79hMfbU5J3vjveCCS2UC/sEo1h3ffexN7uS3kC7u4cPE0rly9ID8rMl2TyRE0al3s7ZUwd/8R7t+fV/POg2/fm5EgCL3bKEekB6D83tqcrrvgDXg/9FCiJJONGotusd3kMWXYnmysjXdbQ00LWZyJZBS/+Zu/jhde+D4WFh5idmYSh6cnMTU58eGB/OjRgoC0K5cvKfyHqecBn1dAgMJSKNsmiNDjVJgyZEYd2+D0BODyhrGxncbLL70omYsJ1uH7dhvWY4O+Qk1sbWW16gyjzzBc+mrovoVnV1I8MlPJ7JH8St6Vhi3LKS0rTQJVZEUQ8KYVw+jYiIIshkeGBHxQXsXGlUxhMqSOHzsmwIng8eDwiBrjr/zlVzAzPauADAJSBNS2d9PGZJ7NPyzydKVXaC67p2vTatQF6n72s38fV69cUcNw7dobuHXrBn7uM59Rs8RGW2xIqw335+bxzW99U6EKBGn56+TJk8hlMwLbA/4Akqmkfh6bDBZhoWBYcjGCjlwb4j52gUQioc9CabBJZM6iUiyJDRdUsJVXgU30sjx65LAYm48W5nHhwjnJncn6a5HpQaDYYUelxuAWCwqlElZW17C2uiqJM6VIzz77cQGNlFgtLa9IYq3kekAsQP4sebx1KVHyGpCvRTuFOoplAssMwzCMU5NeL4RCCS+GwdoHPwlqOp3wesiUoXyLjFETvMPfU6YrZrbNIYCV30sZ2LU3XhOQynTg3/3X/0psDcrNyVZl47vP6iSIwvVovBiNfDA1mJTXJaV2BEd573ktDaOTElDjO8x7wmecDCH+XmzcbF7eo1y+Q8NDuhcESsg+M2vIAKtsoijPUyxVfzAjX2KCaXYCl4ataph9/KIMmU0ywVCjsyWLlM+RmDwCKfZ9DU0AGJlM+6xmgsBiexI4JGhLuX3bBD8peI4sV5tDa0yACEHJRkugKl+Hvr5kuup9M1SIwCefEqe5DmwWNFDpktXF0AX6Oef78uYeIuEQkgNxXQMCCNw7aS3w7nvvCPD52LMf1dBmfHRMa4WsEDYAhnkd0p8xtInAl0JxaE3xtxpRgap9QFKhakzCtloExHJ98bPw50h6T7+3yXFMTrBpo6cyAxvCYn7u7mYk7SUod/v2fXi9IczMHMVOZg/rm1vY3toWYz8eTej9EWgTw9tqQTqbx85uGpm9HUQCPrQpCeZ+S+aT3YoBvx9ffP6T8DcycDbysHfo9UrLmJaaJYHzuoXGs5qMbz6PvO5M9a5zj2N75nBidXMTU9PT8ISTCPiCYrCsri0jn9uTV2E0kcBWJot8tYbkyDjOXLqCJkNuAOxl9zR02Evv4MK50wJW5x7PwxWLYGh2BtlaBd/63qFzrZEAACAASURBVPfxvZdegs3jRZM+uu2OvLDpI91uUG5MeXMb5XJBjJnh0ZQsZQgS8Gt7Yxs1hgg2GNxYw9GjR7RO5h89FAhHdir3qvn5eUxNTWiPJoApVnMoJKCJzbQvEEJBPoYmfT4S9SNIb2waIfLZsVgR8EeQSoxI7RELJ1HO13Hn9kPcvnlfHt0EJUwAYgfRqB8T46Nod3q49sZ78PkiaDYtCrCyiflnkaeiP0RmZA3NDsPJKgJ6aT/BvycLXengLofS5MkuYkAkrU14XhPcIsDK90b2Mb3ZBZijJ9YVg3IIhrrJyON5UKtpP6RPtLHhoB2OTVJP/n+CEvSDttq6Yh7x5//Kr/yymGN8xlwOm/6eAMhAPIl79x/KX5Uy53/7b/+9BpYcVs49fIB3rr+Lre1d7GV3kE6vY3d3TWnr/EWQ6rOf/Sz+4A/+AH/8x3+MX/u1X8NTH/083J4wniyuai/54he/qAEI9xzuA9yfCC7yXuq81jPYJ9bLipsDVsOw557BfYV7pTyAZRatcU3fY5r7IgEE1g9kWLVkA0CQjwAyjwiecZTxz83fR3qPg2e3WJW/9A//kYDVfDaPd956G3/zrW9ie2sTk1OHMDY6JBYk/R7HDg2hUi/i5q13VUOEY0HsFbJIZzOIchjppIUIQdiEVB0EJLh+79y+gbNnjsPlYmCNkXA3FHrJ++mEDQyZccLCe9uj8gBw2jywdAimBBHyh+T5yhDJ5ZXHqFWKCIZYRzgF3lHRMDQyjLm5OQ3N+e/pX0wQncOcgD+KXKEsH/14cgyp1DgSiUF5lbMMJSPT6/Xrv7Qy4JCW57hUHqQV0x++1sD1d2/jG3/9I3Q6BHH88iR1+7s4f2UKmcIibM4qHE4GMJqh/L7vOT2VCSjz3tXrPWxsFrCxlkG9wvOHNhRBdJpWFAplsbXJlKS36sTEECamhuB204Yqg+mpQ5h/9ADjY6NIpRJot63Y2SnjwYM7OHJkBunMloYn0UhQLEfWXtwrPLQ9oM1FtS7rJq4fepKSpcchKNc+1TInT5/WM1MrljQAogrA6/EiEh9Ajx6eXQvmHq+gWGuh0aYffE/3xtW1IBYIwEnvS5sNYb8XTrcN+QK9OK24P/cYC0trKFXbsDq8qNEyotNDIByDy+ORb+/gEM8EKp6o/vIo3Ing1trKBh4+eKxwpbPnObBoYnNrQzUewdJQNKSafHt725x1FgtW11aleFpZpuUAPW7NuuLzkEjFcfbcaWyub2h/Y03i89DKinthQPvJ3IP7GBsfxakTx1ApF7GyvozB4SRmpifgD3hVozyaX8bWRg5Li2soF43nPT3WY9EBnDxxCiMjY1heWdb+xWeaYOP8ozlsbq1pv6Y/LFmgp86cQmwghlt3H8inn6A6QXNWEbncnp5pfi4ybllXsUara9C5heWlNYyMjCMSjiGVHNZAOF9IwxOwql8KBryq2UqFIuxWO8K+CFwOryzTDk+eQC5dwzvXb6HdYg/CvdKn4S7JEyS+0G+Xcv96w9gZMA9jZXVRthQcbJB1S0uOXCENr9eOySkyc6OsVhW8yAEPCSjc/8mcZ4XLM4pKHGZEUHUWCQ9gduYYOk368pIt7YXDHoTXFYWlR+u2LKLRAQGnHC6zFmT9MzwygvW1dezlaalkAtgIrLIEyOepBDF1Je8vAXr2NCSzsGbgNeHaIlBrLADaYkvzjNEXB3htA6y6HU6dG6x7+EDvkzQUVBaJ9EM7KyiWyvp5Ugcd9P4HV+DgChxcgYMrcHAFfhJX4B/90v/SM6Am0xcjSsmkZJo+OGKG8tDVQUb5rZHdKygFRqJlPA8p62OBXkKzVUG+mMbO7poO7kQqpn9Hj53kwIhsAPK5KvbSBaytbvRBAZrCk6lGIIVebBZ43DSFp+G7U+mUBJccNFi3dgQcERwhQGDYoGb6zS8CGyzsjISPTC96XrLpbOPS5fOyAaAM7/DMFI4fOYxLFy9ga3NTABmBJzZITMRm00swNaBmk76L9PUxE3cBqy2COD1JK21OH2D3IVeo4Nobr5ppaZfNlAGE+X0EcHa2cyiWaobs0m/S/m6zti8RN76SBBPZmNCDi9N4Fi1ie6lxpTcfZc7m/pBByb//xCeeFVhGdg89Ijm9J5uJQVAsSgnYsJAdHh7GK6++ipmZWXlwEUCk7yqLDwK6u7tMdnVgYnJS15UgM8PL+IthNPRTvXz5oqbMb79Nz6d7CraiTEr3oVGXh+TtO3ewvrkhaRallpQJsVljAI1JxWUwEwOBisikM0hn9tSQ8hIxlZzsGr7O1uYWUoODiIQjAuKWFpcEJNFSYXZyQjYJM9PTCvvSdbJaJLtjg3j58iU1dWzu+Pnp6dhomfAKBjaw4CaTlgXrw7v3sJdJ41PPfQqHDx/R+yCoUCgWJWEjY9PlYvAUbRbIRmU4iUmbJfjFYUClUke+mIePzMU+yChWE9mqPcPI/DB0qWNAcoILtJ1QarvASFP6iREl+wLA4w9ogn/97bfw4os/hN/rwUefeRq/8POfVxNDmTr/lQYi/TAuPsO5fF4yWdodlEtFAfBs2k6dPCmwgWubUlkDqNLPzgAIXOvcGwgwkFlCAI8FPSWyDDcaGhqWtI+MSX4fX8ewm81753PIO8nPYBiaP2aqmkAvA1IYCTUHOaIzGuuKvuZ2H7TYf08a5FSqApIIqBCI2JfNG69LyjJD+iy0nuDzwdcSUGR1mOCeFhkVBH7N/5cHLiFIDkBoYyEfUxN8w39H8JINIoMpXLR/IPu1zeaekjmC6z15NTNgbm1tDfEkmwwGUZXxcH5OTd65c2f0PiYOjQtE571SOBYg9jU/F9ckPzsvCgH2D1mdfVbWh8Aq743d7Jd8b0rLbnWxvbWFXruj9zI1cQjRcFABGdybOWQgC5YqA7KQbt28i3euf4DjJ86gWKwgEI0pmIkSTg6pyFZhgJ1Y1gK/LVhc3tCghinITGlHswYnvc7o1ehy4sjEOH72o1dgzW3C1cjDSZiJQy8GCTEwTd7KhuVn2I02PUNkYRFYJXO83mrL05UAqz8YQmRoCk6PV+DwBx+8h8XFJzh26gRmjxxlVDXaVjtiQyM4ee4iulYnXPSRtNqwuPAI2yuLCAe8KOWzKDAoKBpAcmIMa+kdfOWvvoY3338PQVqLtDtwMygwyQR6r2SZDOYjIMzzjwDC8NggBpIxNXk8XCrFCjK7e0p4Jjv2zJkzWndM9ibAT+m/CXtr6t5Tcru5uaG9fHR0DNvbW2Jqzc4eQb5QVQgh/y4aDcBqJwDXouWsQEyPyydZZtAXRadtw4O7j7Ewz5CbilhQJ0+eQqFQ1B7Q6zWQSMQEopKpBfB5diOTKQhAIThDJib9GnuWDkrVvCwOKDUOhgIClwlgRWNxsfm5361vbCKTMZ7bXl/ADDQJJnKWSfIlFR0ESRtNBDxuuDmUpZ2K3YogQ9j4THEwwQGKzQxCXR6XwGsNKfhvPAx3rJoQHa8bn/vCZ3XduC+SuUcmJ5+lSDSON968jhdeeEnhRP/H//7vZANAu5Tr71zHu+99oN+ziecAi0Axg1w2N58gm9nExsYC/vAP/xBXrlyRWuL4qWfgD45gazutZ/a3fuu3+uAawzv7573V2Oj83bNacKlRrii8i3YKRvov78++PQk3bsPQNiCsXpMBLI2arCLIGiRFnKFABDYmJiYEjMw9vId0elvKmvNnz+Ppp54W2MGwJtq9vP3WNXzn238Dv59neUpJ8W63TcCqy2NDOrttrFgcFjQ7LZRqxkdzfGxS4VHcB8h0pJ85z7tmoyIFTyQS0NqrKRCLqiRaO1Fua85JPqt2F8EQO9C2IhaOo93sSTrs9/rQrHHdb8OCloYEfC0CiKFwELF4HHfu3jMez1Yb/F43gkGvhjcEZvayJbQ6rAmiSA2OYXh4AtUa7Z8I6NDWhr7JPKs5wDR7E2sRrilaiWSLRVx76wO8SyuAQl3DXFi7CERsmDoSQ6mxCae7DpuDDHwGspF1zv/ZYOe9oM0zAf8WkNmrYS9TRr3aQ7XEgEOqAhjwWjfXzkZ7rBJOnjqMVIpWRjy3uc5ryO6lkRgYwOBgCjabF7u7RTx58gjHjs8KWA0G3PK35NrPpNNiXIcCDAOyiPFIYJWWERwSc79pNKrYzexq3yGTl8zWzNYW/E4X/G76Vrphd7qRzpcAlw935p+gWO8oyI+D/UR0AAP+EEbjCYRcboQ9bvg93G8byiSwObx478ZdvP7m+1he24HdE4THH0a+XDa2W10yqf0CVtPpLczMjssygl7Q3MsfzT3GowcLkqpfunxR0nwODuiFz/ozHI2Izcm9kMAiB3ar/cArqqIIuipkjkMHew+xgbAG+gysIgBHBQitKwhoy/IkGFBNO5hKYHJyHMVSHtVaEYfGRzB2aFjPBGu5hYVl1MpdzM091nUtMYSy3tRwhmG53Cc4+CJ5gbYsZNozDItMYg4ieb5qIBmPqC6hZQKVTgTrWKeRwGBG7VRU+bG7kxZIyx6GNim8j+trG4hEYtovJyamZH9QKGcBC/c99ivMmSihTQWg3QGfK4ChxAgsPSeSsRHsbhVw/+4jeD1h2a/t+9hzKOmg1UeHiqqOgupoJcLhHV+T14OgKtc0g+wIro5PDOP48VkN7jY2V8RyX9tI6z4NDoZx5sxxrdu7925LCeahB63LrVBAt8svf9XUwDjs1iC5qfD0gVX6fY+OjgtQ5l6tz99pi8BBRSPrT+6NBLVpF8H/T+sxDf/7A3tZVzns8oztNlt6T9xbea9paWID1YhUTFDFyAwE+k11ZQWwbx0g+zOrRWoxkjZ4n3gms47i+VgoGhWDLBt+Es30wWseXIGDK3BwBQ6uwMEV+Ce/8vs9NtIEIsVYjSfUnDbooSYwiMAdOyjDlPxQBdcj8w6S5vm8Pn1PoZhFMhlFvVmWNx19fChLI2OBDXQwEMcL338ZW5sZSaqYfkkGpfGwNF5cLFQkmiMZFGQ2MCzDMFLI3iOw6vGRSUeWWERMrWazDY/Xo6Kbcm42MMbPzBjtezxsJiuSytEnisUSJWvjoyM4cuQwOaNiPij4hlLIvjSF0jYCA2RwCVjtGMYdpShKdFXSuBMWJub2KCPK4s7tD5Ddywk4o3SS3lVsHNh9zT9aN+nLBlbrM9D6gR76LbtU401pWH/mO8m4k8enwykGLVNZ6YXE72fRy8aVxTX5Wp/61HMCNxlosbi0KKD51s2bYgcQRCOblOzFoeFhgUyHxsZV1BI0JHuB748TXQKp9EOV567TIf9GSspYaLEhoJ/pxYvnMTSYxO3bt3Djxg0899wncfjIjEAYgqGUZ37/hR+YoJ5WU15t9Jqs1atq6uR35Har4KX8iMAqJaycclNePzI0LGsBAmQbq+sIRiICpgjSPppfwObGupF/UWo2O4WTJ05KpkV/OL+PDc22GIanz5xCfCCuNUIAVJYHhYJeh6FALjfXjgHlV58sKXH16lUGaMzq8xJIYHK5fGkblEoS+KInrLE2KLLILpYUukMAQ/Jz+og6HSbOpS8VJQBGoMR4hRoJPtce7yvfF4EGA6yaECtJ+QlKUpbZakuOxib92huv49VXXsLwYAr/7H/8pxgbHcbO9pbkcZLcK6zKJCrxHpCxSm9dekxxWOCWd24bkxOTGB8/pJ9DYN34srr6m2If/e+zq/ls8UuWGEqq5+Q/pLVuGAeG6Sng3enQGhDLm6xbWXMYf1U+P2xkjLWIsdPYBxDJKuW/I2Cq//b9Vk3QiU3NOJsyWkQsLi4JkJ+cnEQ8PqDX4+8JAJPdxjVHUJssazZ/ZCtXKzUB+XweCTzxmRIjk5+RwXNtBjn0LRvInGQysd0mdiH9T90up9KouVbpQcq9KhIKSX5PxisLfT43x44fU7PPPTWdYeNSxeEjh3U92CjEozGxwQi88dowMIdAKn0tzee36H3sf25ZI5jknA99cdld8I/IkiajmIx42hXUyhXMTE9i4tComINk4bSaVYXxcc/0+QicWPDBe7fwzrs3cPXqR7VH0Vvv/oM5rKysiolIrzS+rnZk+Y9SLv1YklSGvFg7Ldh7bTqtwdFuI+x24dmrl3FuehyW7AbczTLcVmOZwsRyS69rfJ+tVrOmxQg2QUoCjOmTbbVrAFcoljE8Oqrk4NjUcZSbJhBwfn5OTdOJs6cRjEaRGBmDKxCG1ePDwMgYbG4/gsEI/OGQ/NYq+T3kd7cxd/c22r0mkuODiAzF8WR9Bd/4zt/g3ds3MTA0BJeX7C2PCenp9LC48ETNmstuE6MoEg0hEg/C63frTCEzqVFtYi+d13PFRm1inA1+UX58BNYI6OfyWcOij0cRiUYEuhp5YlRyWTJrEgn6gxKQodTRi0iYPqxNNb12G4cbNrEMKbkO+uNA14HH82tYerIuYDXgC+s5JsBeIdDvtiESDSrJPV+oyTrA5QqJkVksVWGnJ7DNglqrCo/PhUq1ALuLvuVeMUXJauY9TyQHmU0m8HhjYxvpTE7AN8E1Q8Q0wBTPSDsZv7Q1qNWRjIQRpRyUgVQcnNHigQMM+u5RIm83ewgbaAJuHJLyfOHzkivkDMvdChw5ehgfffajOHHyhAK2LHab0rTD0Sj+8mtfx/d/+BKOHTuJ3/mdf418oaQwx5defgXvvX9DdYtYrNxn+wFbb7z2dWTS69qfXn/9dQ1AvvSlL+H85Z9BtenSvhsKhvDl3/6yLFBk09D3QeY+rQHNh2e2sUfYD7IyNiXGp5bnt/HbNWoGBVBqLzG+wnzeuV/QToQMVbKs+Jn5jFAGe/LEcWxuron1WSxk4HU78ezHPqHgHwsdM2Qp0MPa6jL+8i+/gtXVRaQGebY5xRAdSEQkAy5X8wLjbA4rnG6j1KhwL2yZIFCC57QC4D7EZ5SetpFwAAPxiJ4dAq78hAzLKRbK8DMFvAfZdNDrk/++Xe8gFIiiXKiKVU4PzMzuLjY2VpAciAjYUfhPs45kakAQ1NzcPJy0f7LZ4XXTNoXAjVVsvrWNHbTaFnh9UYyMzWB4mGc9Q6hoNcO9w3jp06OeABavOUOgVE05rMiWivib7/wQ926vodWi1YwLPWsHLm8XIxM+tHs5ODxUBdCbmsxhO1z0FaV3On1g7VQ78FyyoVbvoVbrSE6+t1tAvcY6sItOqyMrAIHh7SrCER+GBuNiC7dbtHHpCigrFkyIqtcXxvZODtvbG5iZPaQU9mjUJxCdADTPhng8CS/9ZDsW+d13qXayQWxVHucEa2l9YrO7kEyMok6mfLmCKJl3shfqycu/Qpsuqx3zK1uotAGnN4CAP4xENIGZ4VHEfX74mFjQB6SK5Tx20jvw+KLY3Mnh2vWbuHlnHtVmD55gBE0OAfqDGAL0lI673FZMTx+StygtKPhcrK9uYGlhBdPTh8U0lWUYrYzoH96qIzmY0v5N2wau/zJtlur06XVoTZFxy2E+94BWqwa3j/ZeVjxeeKywXO5l7E1YfxDUJpt0d3tH1llUEfDfcPZI4Jegoc1K1mIeu+mc7t/jJyto1Kk+oAKjK2btsaMnsTC/IAUG924GHpIZTAUWvdTJNg4G/RpSUnJPr35vyK+zinWG7HsUQMEBchs729sCPnnv2dNwL+GgZmlxEcePn9DAiIoZ1qAEP2lP5fI6ZefANRyLROC2uxTmOzk2jaHkGJw2HzbXdkVCSSVH8e6778vnnM+m1GoO1qFlVBsFzMxMav8wqqcKSpW8hhrcDx49eiCANTU4gIGBiGzRCKxy4LS3V9DQldYOtDbg+t7a2tSwhe+Lg2vW7ezX/N4YDo0egdcVh6VHb9UgLF03dndzmJ6aMX7HFg5Tqa7rIhSJqp5gb8FnlXU27UQ4vCbIuZ8fwP/WquwJbPIhbjdop0AWMT2LAzoHnTbDZpb6pW+9xH2012lyfCLrNqoquW5YV5EdzZ6HvQx/Nt8DLUcItB4Aqwe4x8EVOLgCB1fg4Ar8xK7Al770v8oKgPIPNnxkqthdPtQZTKEGqo2ehYAJWXBKjpHvKrttHrYsdIxkuI1SKY/4QFhFJ0OjOt0Gmm16YRnAIBQcwNf+6zcw9+Axuh2rgEcWVwSROG3lv2PzzcaBPp1Mp2y3egoLYINESwG704JoPCoWYSAYFIOA4BbfA4sdMh/pV8n3SisANhwjI4NY31gWe+vQ+ChSyYRShilbG0wlcfTIUfkwshGiDYE8Dh1O/RknyQRWCTKQbSlwSDarBhiwWEhz8KLStuL+w4dYXV5Wsy22m52eXEZSSDDjyeLmh96XRlLILzaBplkyQRd9CXg/Ap4NHJtrgnW6H337Bfqs+n1ueTyRDUVGMa8d/UUZyMUm78GD+2K3kI1I5ieDpwgysfAgiHD1qafECGJhyGKRHrb7E2TaIlByTh8qt9cDvzeAZr0ldt3m+pph/c7OSnZPuSy9BJ/9+MckMy9z2kzAKJHAy6++LICEjQF9VhkqJtN6MkOUekvZZQ8LT57g1s1bWFvfxMbqhooy+jxxDZDtVC6WFUYxEIsLSCcrmEAS8UOHpY1kIqZALxZio8PDAlrp/0q2NINs2NCLERaLCnzjFJ2FPA31xaClLJKWC/WmGKGzMzMYGzskhgXvJSWxlGLJ3sFJxmpbFgKUJBJ8XltbF1CbTufVLNEPrdltSIJuYHSCJPa+jNbYAZDVQJYC2Z/yGW6Yhn7fh4zLQiAUw6wYauH1Shr71ptv4NaND3D08Cz+w7//dyrOyZIhcGdASuMVSt/ERsswTgU28L3b7HA5HGI3sqGJxWMCOgks8N/xOujx7gds7f9+3xP0Qylsf0ei9QGvz35wFf+e4Cz/K3Czb12xH6DFz8YCnE2SYbIyOMs8AwIjNbnZ19qaH2Kk/fR4tIshS1CE4CpZ7GRek6FtrAEYImakenxdAQqy8ODatot9x2aXz7JNfrUETQ27l/sZv89I8Q37jEMWWikoHEV+tW0FgRDQ58NINt5QKiVrDP6eDQ9ZiAypoh8nWa4MleAAg2ufbFKOh5IDCQ1DFOpjsah54X3nGjMfne/FWBrweul+COUxewZ/cU1wbXNIQLkeGZS8juVCEZcvXcD46LCYqvk804vp3UmvMgbleRWi8eDBI8w9WMDRo6cQiQ2g0e7ixs1bYoZzT9d1Z8tCdny3ixz9TFe4xuvwuB2oF3NwWQEf10yzgajXg89/+nnEXVY4KDtsV+HkRkm/4E5Ln5sWEAox0591NENiajxfn0MHPod8nnbTGZw4eRq76V1k3UH4ozGtFQJFlKVOzkyh0euh1ulhO1tErlpH6tAkEsNjCKkBtyEejyLo82BnbRk3372ORquMicOH0HX2sLixjNtz9/DurRsYHBvB+PS0wLlcNo9GtYGN5TV4XR7ZiwwPJgVU2lwEgAkQmmeU4SQ7m2kNvyYmTGO+vraqn02QnXtPvpDD8PCQgCuyZ3Z3d7TXkt1ENjP3cJfLq0AcBglyTw0Gud/w+tR19nLf8HkDiEWS8LiCcDn8KOWbWF3exPZmRv/W5/VrLyXQH476JYXl6zocfmxs7MHvj+H+/UfY3CLQ5oAvSP/hDgJh2gFU5LfKL9qjkMlerTG4bADNclsJ1endLDK5gkLGKA8m85HPC1mETBt3cNBYqcLZ6eDIoUOYTKVgb7XgtVpg5xnabqHFBUwvdLJZuf9LIq7JkhiQXBPpbBqZbEZDOIfLgY8++yye/cTH4fF7sbWzrQGEPxTCf/xP/wmvvfk2PvFTn8Qv/5NflT0JAezvff8HuHHjlva5VssoI/hA5fK7eO3lr+F3f/d38du//dvyVH/22Wdx7c238PFP/RLmF1a03ulV/uu//usoyQu8+iGwuj8U+vGZvf8cErg1oKoGoUyGspjAPjNsMn7senT7YyI9133WtjBSdBTSQgsVWsxcOH8exQIZV2to1IsI+Dw4efyUUaboOSFby4JqrYy33r6GF1/8Abw+JwYH40gNDSAQ8qDRLIsZuby+jFAkpPOb+xrDie7fm0OU7OdA2PiHW8n6H8DK8hNJ8wmucs/kXsZz6fDsUdRrLQH4zVYHLQ5IPLyuZG3X0Ky1USnVkBoYxGAyiWwmjcXFRxgaHEAoREn2joYRVIxk9va0v3go6eeAzQbJ4gmoRGNJLC2vKcQtGE5gZvYkBpIjuo9Ot68fXmWuKxm0lFprj1L4WQc2px3lRhXf/s6PcP3tOTjsAT0DHKh4AsDRk0Mo1dbR7hXQaBblRUmLA5ICCNxRVs/nW449Ug04AVpedBzI7OZhhEH0/ueWSHCXye95DexVewynJF2mdzeVDffvP1Dt5/eHUVWAYh2RmBcuN+tgF5rNisBWnlupwWH0OvTGNtk8Apj8Psm8mTjfbJGg0IXLFYDXE0G32UOrWkPA5RIznGssxAA+qx21nhVre0V0HG6E4ykMxFII+4OYGRqBtd6EtVpHp1pBo1ZGvpTD7bt3UG300Ow48HhpC/OLm6g2u7AT6KXVh9uhn8063uboYnJqBD4vgz0tYllz3dMSZWN1E1NT05icmtS1kY2G3QTT0WuTAY7cN2mPw18Mq2LNvr6+AbfLK/9fycB7bQVH0arh8cITgaGs/fdtxw6NTWgAVczn+0x2P5wO1jy9vpqARANj5cJOxekKYnNzR+F0fJ0ALSvCcdlXzN2f13l67NgJ7dsMGuQezS8OdqLRkIBVDgbWtzdgdZl8B9oTDAwkkBhIitixShuptQ15q9bLVQQCfoxPTIj9+f7774i8oeEJPdk1JKYnbkD73s7WhoL5xkdHVQvubO5gMDGM2akjKOVr2uOZTTGYHMbLL70Mf9CPaq2iM52kEZ4T2+l1HD9xBIcOjWn/4bra3tkQeB+NhVEsZgVKknVMmzEGyq2uLqNa473oCahm2Kbb6UY2ndPZlNmlb6xLQYix2IBUWLHwEAaTVIclYLMEYOl5Ye15UCk3ZM/DFIxuygAAIABJREFUHpI9Fs8t1k5UPNBTmWovTpmNr71RABX6svwghwMWi/q2fWCVBA7uP6ztaTVFYo7Pzd4EaNOih3YFVODIiqsFa68nQo0UlfTizmZVH7Lf4bkgYDVfEJjLc5h/dsBY/YlBCgcvfHAFDq7AwRX47/sKfO5z/6JH8I4BQky5DgSjsNjdqLfYAPPcJeOUVaVpGtgM8PCifIoSETUQ8mE0oTuU3nNyaL6/g561iQ4oc7Ph0NgMvvLnXxNbiocx2QecYpNhxiKScn0DrBoDcspGyKZl4UVQqsNEXTsQi0f7YKpJKWczToCEElsWb5xkd+WZZUEqNYCJyVHMP2KAiwEYYtGwQDayUdkMPH31aaWN8hAfHhpWUVgtM525o9AVgoQq7Jr0OqVVAa+BAT3IbmjDiVylg/fefw87u7sCbui76WCwR53yaCbNd7C1TYaaCa3ZB8AEI+2f8gSu99m2SlA3IBOvk3ztDKJiWC9kRTV5zWgcb9f0eXQkpan9U09dFmC5sbmBd956RwUdfbz4flhRGO84G371V39V0/nl5WW9NOVXfDMEUyndonycBQ/ZfvFoHG6HB6NjY7hz65a8pZhoOz09gbGxMbz22qsYHkkpUCuzRz/SngJ7GJ61trklHzeCS0y5ZWG8l2YKchtjI6NiQd27fw9vv3kd6b2s2J8WK73OTAIw1yf9/WhTQEaHCVhxigXUaFQQ9juRz6XF1pyemsTlSxdx4tgRATr0fKX9A9cTmayBYECgHou92EAcgWBYBR9XNK8L5XU3bn6ARHwAyVQKXp+RqTVaLcnJrH3WHa8TAV+GPIVDEaysriIWTwhoX99YR6FcQLVVlbybkjCCwQRTLT222Hw+TMK9BhOUW1ms+j7DiKWU1DTt9J4iqGdxEDi0SQr97jtvI727hY88dRX/5vd/D+++/ZbYFkpJ7bDBNyFRJlrNsB3J3uLNp3XDYCKpBpffy2JYDEmxVck4MKCqCV0x65RACIcXBBa51ui1zF98v4a1Tj9egpkm7Z7N4j6wqtTsnvG1JZhIsJHg3j4zlq9pUmSp+DQBeSYHh2z5PiihZsSEPPE+skjmN4XDBMmdYhpLXuwieMg9gWEp9BBzqxEWM9hq1TCGDR33jH3vUPrmCrDk/ZC3rfEyVcgPwy4IzNImoEdP1gaymT357TI4JujzIxkfkD0DPwfZX3wfZOPRZ5XMbIYw8EcQ6CYwTFZ5KBDUUIADDgL3lAfyc/F+7dsg8Of/bZDbXCBzP8QO7t8Lggr06cvtFRR4xzCTjzz9FMaGB8VcqdVKCpra3majMSawiWA4gbnl5Q2Favj9IdTaHTx4+BDFfBEe7rtkzPYTzpksvrq2iZ10RsMtsjhr+T2Qj+2zWeGk7C8Uwj/8/OfQye7CWyvA067BxkRy+jFyeCQrRJOQzs+5v77IFOX957PBICQ26dlcHkePHheD/kePV3HhIx/BzOy0UtKPnDyBQDiEVreHH71+DW++dxOlVhejUzOYPHwEPn9INhFMmOc1yGd2sLzwUIEdsaQfW5l1rO+uo9Zt4sHCI0RTA/ItXF5Zw4P7cyhki2iU6NvmQsBLJuqoWFANDgi7DdidZEZ3sbOdwcrimuTw0zPTAmiY0kzQjut9Y31dDd7MzLTAZFpKkHFJRg1ZM1yzHADy2bHAWJE0mnX4/E6FjHTbNdQbVS3eSCiKVHJEII/N4kGv48T66jY21rYFkrNRLxfKkvOHIn4xPOWH6gkjnSabMyY57MrahtZiJBZBMBKAw8PnrY1A0Cv2FNeSw+2Ub6zfE0Qt10B+t4h8roS9QkkAUYcsUIHjZHn3ZAPgpRy73kDQasPlEydxamoSrlYbdJ7u1momZISDHg6vJJmnby/VJ9a+Z61bzH56gVIinKV6oljA4WNHcf7yJQF5N27ewKXLl+ANhfAXX/86lje38Lmf/wU8++xPYW8vq6HMd7/7PQGHdodbn4FrnWfHyspD3PzgRfzZn/2ZBjF/9Ed/hG984xu4+NSn4fEP4MniivYWhlY9//zzshrhub0/xJCXp4Ik94eh5lzm198GVju9lmok7tPcb4z9C/d8M1gzShzKVzv6HuOXTmVKW/tVMhHHhfPnxAYs5nbR69YRDlKC65U0VkFNHEa1qQSg9UoZ3/vud7CT2YA/6EZqKI5ILKh6a21tCSvrSxpCEzAnqBSLJxVYR9k+WdC8BeFQGMPDg3g0Pwen3aL6iPsYpfYcxn7k6jMK4vH5Qmg02gJWa+2WAJPMTg75vQIa1Rai4aiY+M16TeE5sWgAIQL3DQK0TqSGUjojeQ7yZ2qg1qHc2Kq/71mc2NjcEaAZjiZw+OgZJJIjsoOChYM7A0hxvyfY2qj3h4hMAad6yN5Du9fBnXuP8PJLH6DTpp+wDZ1eE4khP648cwwPHl1HvkirjpLAGYavcSjBMEPpoXj/wKEbffPdxvu550QuW1Z4qtPBNHTegy4ye2lkdndQq1X0HAf9fjN0tTkxOTGDx4+fYGNjU4CSLxRAKhVHu1NBz8JamHUNZfIlMep4jhFYZVYl7wkHdRwM0VZrH1glWO+g5VTHAxcH+fTQL5cR9JjQTPpSV1tddFwelLpWuEIxJAZHEYsmYIcNA14/Gns5WCo1WKm+IvO+WcUPX3oJdx88RqnSRaVuRaPjgNXlQ8/qQLZUgp9+8n43qo0iKrUCRsaS8rskIE7gix6YrIU1DA8G5UXKWo/DJdYWBO+8zDxo1CTfJ1OfZ/DhI0f0jLz/3ge6bgSXw5GQmJwMNOMewTVGhQVrI3qD0xbgwvkLqkdox0MFCcOqGAbWbNUUBtdoVeXvTCa4PxBCPDmCleU13L//UPZiqdQwvJ6AgMJ7d+aQSg1i/NCEMgnm5x9qIMbXv3L1knoEytMJZG7ubKDepXzfiZ2dtHxaGdbF+vTmjdtoNkmgaAvwJlg4NTuDsZEhfP/735YagLZkZMBSsWWzu2GzB0S8KBSyesYT8ZiCcmulCpx2j6whVhfXxQY3jGafbAvI6iBZhPePIXi+gBv35+9gaChh1EdWiMXO8/7wkSmtMdqJkc3KUESyoOkdu7S0KMILQWCCjSQkMNSyWqzLMqpazsuKguFgrLVLpSoGBw4h4E/A5xmQHUCv7VKIFZnWCm+MGHYp/Z45VG80O8ouoLKLdY2C4Sy2PtGC/Z1bA0n+yudyBigPBFCvVFCpcL+z6n1xtuxzMxSQjG56n3dVy7PPJDuWRk7M+eBeyueaShAqsDgoY03IPXrfCoCDda7NA2D1v2/c4+DTH1yBgytwcAV+YlfgM5/55z02YZRNkI1Iw/9Oz4F6i4w3dsP0e2LFxwLX+CQaFqUF7QZTWZmsbUAbytEZSMEwBjIxFLptbaHZKcHqsOHsmUv40z/5c7zz9gcqGExyOdNZKcslkMifQ1aXnBnFiuHrEmAlW8/IiIrwBWg9YJLBGXREqThBwFg0Km87NpjZbEbF1tBwAseOHUY0FpQ0ZnllUaw/n8ejQzwaCuPyxSu4c+eOQL7Lly5p2rq9taOil15DCivo9tAie5UNV88knZMF1+lYUKx2sJ4u4Nbt2wLslH7pMuFP9N9kYbi+vodKta5GWaCq7f/PWOVnJtOXAIq8Nfs/l0CcwFX5u/LfGc83Fi8sLgkgMcjC63PL74/edD/7c89jYCCK//drX9fV5DVmwcFryIKGkqIvf/nLSiyff/RI78vldir4hcAggVgVPb2upO4k7k2MTiAciuLuvTt9qQ5tFlyYmZnC3bu3laA6c3haTSIB7suXLyMYDWFxeQVur1sALH1SyRZ5/HhBa46ABFmIt27fwY33bwqsJFOGRTRBBxas9MIiAEZWmQG8KWkm+44NdBmNcl6NHIHW82fPCFgOBXzY2FgX44DrgSwh/j0DEvjaaxvrmmhT8rrPnuA1IEjAJFNaFNAjVZ6jWvSUIVrkDcj/evnzvT7kcgUsPlnEg7k5TE8fwalTZ9U0FytF5KsFZAtZ+dWS5UAvy3aTz5Dx3lUoFblMffC+UaeEiqCxaeINo5MMKDsclNd223j//Xdx68b78pv6+c9/Dr/4xZ/HqwxMK9Jf1YhTDbBqfDgJpvMxMh63Brj1u33yy+Xzw58lz0uYa0p2gAF0TdCKkfjTooB+tQ3JXHndCfrx/XLgYYBVArD0ajYBIJJ894FWsmEJdhn/VZuGOGSZKphMwKcBccWIF+j24y/5GO8nyFNKSB9WkNkXFCDJz0PWCwtnPpNkA/L9NppVgcACVOvGYoFsVn8gYJjwtANQse8RaM7vodWDhhYOhlm5zLWxWNGizJesPPq29j3UBpMJSWkdsuig72oNzXodI6MjeLK4iLGJcTUH9Jjj9afMn6/t4Wu2WybUYW9PQTlTU2RXlwWAkDEumSHBqv7Ehf9OoCptSAR0t1FvUorpUANKb7e9TA4elws+j0vgzFByQAqCQn5PHmV8KbI5Oagi+2p9fRsP5x6j17MjmRrC4uo6Nja3tffRK5HXhmuGzTH/8YOHT8Q2IrDqpddZoyaPVa8FCDpsmBhM4ouf+Qxyq0sIkq3aqqLXNOFEVrsJ7yHzicMxAq3slvZDxrhWO62uhkZ8f912T4Mc3oNXtnaRmp4Ws77RauAXfvkfo0vJaLOB7/3oFWSrdQxOTGEzQ5kvmZhkJufUrMZDQeztbqFVK2F2ZgT1ZhaPl+eQzu3A7nUKIGpZu0gkU8jlirh39wGWHi/BZXPD1rMqpXly4pAYgcVyVkE4wbBXz83i4xVsb+zC7wuIpWUGXWQdktnXFIjKtSkrk1pFa5P3jWudw0kOAnnvuRcRODVnRUWABeX8nXZVLDeeHfHoAIYGx4CuE416D92mDYuP1xTKQgsIsq821ze1p0fiIQ2PADtq9S6aTa7PAFZXN7G5vSumMAdoqZEBNLp1SbG9fhdsTJanf7GS6m2wdOyo7FZRzlZRq7RQpA0KrQDIDHe61MI26010Gk1EaQXE0DabHR85fRqnJ6dgrZThbLbQLBKU6sDqdqFLGwAx0BncUtaaJhATCAXRs1nQ6nJwasPi6jIWlpZQZ9iX34das4lbd+7gYx9/FuFEAjfnHsAfi+JL//iX5e3HwQLX5osvviyAPBAIi8Hb4LAX9Ddv4Ppb30Yuu6P9iUDOzNELmD16AVtbaWzvmgHHxz72MRw7dkx7rux7+sx9nbNu74fA6t8uxsw+aax7eqAfKENgjI2LAVb3QVWLBrLcE1lDcD2LVddjDUWP5IaCcsh2J9Os3SzDZe8i4HejUaPNQ1keq7yWrGs4pKA/6eOFebzx5itYXnsCl9eGiakRjIwNyp91Y3sdtWZVa40SXIJshXwZmXRWYAgDdZKJpGqV9PaWQCkGjlGpQ6k9z2baEDgdXoFRVN3kSmU8WlqS5UJmJwuX3YNivqzaiMwx7m30e0wlYkimYpLIx2OUH/uwsPhE4EoyMYhCPo9qmUGVbllt7OzkUK7SF9UOtyeI6dnjGJ84rMDPet1YkmhY4PbompJty2vMtSSlCS2nrAQHu5h7sIl8jkqmJmDrYmg0jJljSXz3B19FJrsMm91YEDGITcoiG4eWrFkZusPALhv8YZ/sOXodC7IZDvKo9OCw3KXPUGewX6upAZksHtpdpNNZDItlS/WQS0zJze0t+MJenDl7Es12STYEAN87/cdZ73I92jGYHNE9qVXomc3zjUAt/a05BKzoWbHbvJJgW3ocZDRRyuzhzPGTGBkewcLiMoq1JlzhKHyJQfj+P/beK0bTLL3v+385h6qvcuyqjtVhemZ6pjfNzq5W5CxFmSApShcSIUuAIQuwrhwkWBe6sH1jC6IkQhEyJAiWbVFcyVxxSe6S3Lw7Oxsm7HT3dHd1V+jK8cs5G7/n1DvdMnypvWIVUOhQVV+933nPe85z/s8/jE0qkiBgKaBes6tQpys/3sOtjlkBYI8FAfeb3/m23vnRh3q2cyoFk4omx9TzRUzBsLGzq9RIymxQuv2WTooH8vm6mhjPGriHbcTEeM4aBWtP1sxCBp9m7CdoMCUSeJ0eGgOdILWNzTXzvpybX9Arr7yqvb09Y3vSVJqZnTOAz+cjfDamJ0+e6DRf0swMDNmkqTJ4nq6v3NSeWaoMrLbDEziCJQGBa82qeb9iBYA6IhyJK5Ud1ffffkcnhwV7hnkGcjl82eP64z/6pm7dvK2FuUU7P6DwArCFvfnS7ZvWaC4XSzo43Ndp6ViheFATUxPa3tpVJjOqifFpaeBXrdo032KCpYL+gDKZpEZHRyzo9au//2VdvLKssYkRl/lALRdOKhTOqd+li923/RQWOoSV2YkptZtt7e8eaP3JpnwDv9mzYRUEcJgvHNtzxdmKdYJQxacbj+15z2TSRh6h7oCpevv2DWv2kTUwPgFDmDNAwRq+5s/ebJpF0NTUpJ3jsAXIH5at7iEUinuBXy7AfSgUU9AXVSw6qlR8SpHQiPrdkIb9kIYDLAPGNTs3rUQ8YjYQ1DPNVlc7u3t2f6lrqLXY56pYQTTZe7Duydi+yHrA9WEFUKtUzFKB+o33FAkHFfL3PrYC4EwCAQcgetDrKBwImmc1GQU0qzh7AKxy3jDFj0+mQqBG5IxrtnM/sxP1+Qufj8D5CJyPwPkI/IkegV/+5f92iEQUkMkSFIMUVX51enjeIWd1sn5XBPYc08QLXzLmpmNDcBhxEmbH/HLJty0NfaRTIovu6M6du/rNf/CP9OMfvmdgJZ47FC/I4CJRGJmw2trml0QnFV8i2AQU03h90Y3d3d+xIhNDewA4gkDYuD+896FJBQF2ARpL5YKFYRA0RKfzxo0VHR3vm88d4Tqkc1+YX9SgO9AXvvAFvf/eB8a4ePXlV4w1AJtsdmZaTZLUYdTJZyyJJt5rQzzKElaUd3vS3lFZT5/tags5eBuD/riBEciEXPBXSPcfrH0c0mM+rWdg0ZnS1wFKNrAAWw5IMfmgMQ0duxHQAzDHA98cq5Fk0L7JlWDqAlIiqSFEAJD47e98Vx89+sjeC4UoHk/ICunK/5W/+le0sbmu46Nj856dnJpUsZDX4dGhpc1nR7IGoAMOY8kQDceFRcD2sy0LZkA2t76+Zkwr7jcF25VrlwygJRCFlNLsyKiFVyEFpIPMuBKaRYL9Jz/9KUVhN/oD9v+PH6/q5PjUDnx4YHbbzAcHEgKogakBTOYLZRVLZZMDIV2MIXNKRXW4v6/Lly7q2pXLVtwBNBNQxtjAwgVYBVQAQMAeAVCee5VKA0akzbcWb1YSWi1EDR+9s89ILH6WYO/FFfjsQAooRdELeMoYJVNpA/7xbu35ewaomXS4VrfDQblUMS+u4mnR2K7uoBaxewtQCQAGCMNM4B7xvmEMByLOm+q73/m27t//qZYvLOiv/9d/TTdvrOh73/6WTk6OHQsnQnpyzIACHhgwOaTWPQtZGRrDDhkdh3TASeYQ8wGQjm4+Um/zEzbGpLOoYK66gt0lMVOUAyYgyeTAGTbGD2uAAyO4Bg4QfADScICCreK8WcNnTZxxs6MwEMfZbFoz5bk1hmNmch3GDztji3EAMI/aIcESo/Z7Tk8LVsjzd4BAGDM8V17zgt//8OGjs69HtXL9hvmyAprDhOUDeTO+uWZ5YOxSB44Q4sfTj0chDHHuE4dy/JkL+YLazYYxRWGxcmhcuX5dDx8+NNB3bGLMpIOwlgnfwRfODjeFojbW1208AVL4PC3kjSVrwE+ApHAPXAeMdN6zHoPVGPUt7E/ith4D2peKBcUiYc1OTVowH2BG/vTYDlKjWQIgwhYIRfp0KBzXs809/fSnH9nf8TXOFwC+Ycw6L+d4NKZ8oWBj1up0DVhteoE7vqESIb86tbKiw54mUnFdX1rQr3zxLR1vrinl6yrQrqmHnHpAwAzhMAB3XfUGXQ2xOwFsBSi3IC48Sftq1dsKKqR0IqNus6MLCxd0kMqozTWFgxobz2mFdbxwrGA0qv1iSaVWV8NIXM1hwBhbpyXYOJvyD3rKpfEg7Cgw6GpqKqvxqaQ2tlZVrBe0cHFRp6W8Nvd2NDE1Y4yltScbOj44Ub+NTYEDVq9cZj0L6uh411K/o4mIHTYBRLvtvrH6mIewVAHZuW8cbM0O5MzWgr0McI7QGe4/zxrrtAtZ6znG3FkIJL8L9QahHLC3SMMezY5rbGzKJKHNWk+dZl+bG7va3tq3/Rcm8uqjx+ZViv8lAVSwC9fWthQOJc23EpAiXywbk5PG2sTMuJrtui4szxt7NYzkd9jX9u6ufb1SqKqwX1a/xfMMYB0ygJMmgx9PShicEJBJe2bSNmCs+vWZ2y/rpaUlqVY1JvMQmx5CA/HxPAuSS8ZiqpVLtl5hHZPNZeQLBTTw+9Qm9AavYZoLkQhVhw7yp/rxB+9DjVe53VKt29Xrb3xGv/5X/6p8vqCODgnLPNL33v6B7Q0A5Vif8NyfGeyYECSfP7B1I5MdN5Yd++365q49SzSVYKty8GZNOHsUbQ3i3gEKeLYcXsH4vAHl7HtoPKOo8RirNAA1cEd446uyltCoIuSL+ubMKxHgAJAVX8cLSxesZgkF+ooEh8YAA6w5OT60wBb2WZhqoZCMkQ6I9JN339HD1fvmxTkzO6nZhRkdH++r1WkoX8wbkDH0BWxPrRTrKuTLxoBbmL+gyYkpAwgPDvYMpOC6LEisSTJ9QJ/6xGdMhRGLsIbEtLrxTPcfrWo0hxzYBZk+29jSCMzX6WkdHeybX+v+/pYmJ3O6cvmi5udnbD3GFxsQfWF+QQd7+9rZ3VQ8RuDWvJ4+3ZD8MA+RnUuLFy7r1VfuqtHqmDUFKGA04mpBPmDQAaqaOoJ9yj/UwDdQrdlVNDym/jBodRpydIUABTf0b/7Pf67OoKzsCL7JWUXCUQNEefawN/H7sORwzHQaDYD8iUjS2I1Y/3ba+KwSsuMCSUcyKWtMsydQs1QryMCzOj7KKxKMmpcsYA4M7Csry+p0a0okAdaoqbGo6RiQx/oxMT6lZo3gq6IpQWiYEw7FXLCcHrOIgi0btOuI+AJ65cZtXVm+ZqYtG1s72j441ezFK/LF0/LRMOzLGgwpamjUV52ODtfXtbe5Yeqw3MSo3v/wnja3j7R7UJAvmFR3GNbuQV6J9Kg1sLBeGccf19ez+1Wu5jU5MWLBZKMjNCmxb6lpd3vX2ODY2kBuiESRu0cs7LDerGt6Zkrb21vW3KdOX7xwwYA96knsUrAhM5a3ebL39MEHHziSR29oDFFqLOTmBEBhBUTNYoGuyagCAIBx1iRbkAyoND9XAlBHxvXRg8e6d+8jq7VGRsZMoREJJXT//kNFIwmN5ybsuaQG5X5cuLBgNSPSeVQ25okaD6lUKymdxXaIeofml9RpOSuezY1nunZtRSOZETvTUIdgT/DRww81NzelSJjr6Vpt1Wyxb0zr2eaOMZ2nIBjEooqHI7pz+1WrcVcfrmr14RNjxHIu4/mhVCGUitAr+bq2L01OjengeN8FhdUJD+6YTQDkFrIFYL9jzTAzO23ng3zhxNRNgN75E8IzHdGCfSybHpXfF7b3QvMPJY7nXc8ZhkCtsZE5jY0uKBbNadANmYct48DPX76ybKAya1mhWDBSxO7OgUn/qYetKTKUKrW6nSnY/7DRajWbRkiB7JLNplQuFq2Rz16JbzOWBN1O1ZjtToKEnQpdKiwHula3uzBfMjJ6Nlc8YPWseLRaC4/V0fEx+c58r/9EH/zP3/z5CJyPwPkInI/Az2YE/tyv/a0h/m6fuPsJO9DD1OhTwCE9N+AOoAGQhd/vQpsoQkySZZ6OzgOUg7+T3QKEOVYOHCWAVju0Dfq6e/cT+q3f+nf6+h9/3YoYC7kJOtYBbFWKB8IZYMVxqERKmRvN2e8gCMg8C5sNK36mZ6aN8YNfDoAGHW6kO5/69CdMEg5geHh0YAePkVxWr915RV/7w68akxWm5PKFZY1mRtVt9XT96nUNun1jaEyOT1oQRr/TtuKjVMzbeybxkoMymzPFc63aUCKRViAY09rGvh4+WdPBIYwYvE8TNhYw4AC1Wi18j/KKhCMmWwOo5QCOFJ73zsHN2qpn1pKhMF6cLrDKyQfdgYx7Y4EYZ6xXk1f3GTefdXcpMkhtB/hZXlrS8sUlDTtNra49Nc/YTCZr740AGgDmu3dfM0YBhd3Fi8vWvQZMQz6ElxMHPkBTfq8xcIchk4U++OgjA2hhCFfrNT15sqrMSNpAb6wIMlmkXzUL8ri4vGxyoOsr182DCwDjO9/9ngUHTM9OmRQLIMxjRCL5gkkCk7RcrqtwWnIhUwGYo34DjRlDfoZgplQiYe+Ne4UUjftMmFOhSOhByOYTjBYDk83rlibB0Mzt8XCFeYqVBAcQ/HbNJw1QlO+FxRuOmFUAN4f56pisCQNOTE4/lI0p/p2AHLNzc85DsdFUKB4x8AggFxYQbFyaAHjOUjwXLNneWQAQFAYoD7DHa1JwAmrxNQ6Wo7lxs0L4xje+buP9ybuv62/+9/+deXquP31qh3nzBO52rajn/vDzLlQFmaNLYQ/6gs7oPxx2acL2PTRFAAQIpnHA/XOrCscmtaApC1Tj4OOYtMwLs2vouuAqDphewJKxEc8Awp3dXe3t7lmAGMU0xS/jzUGK5xdmOPJlnluXnP0cTHX+wu7ZoCjnGnldB/C6BgWNhY99Wg3gdb6yAP3Yg+Dt9/jRqq5cvWoHO0BP7hEHCop9Y9/3+2q33bNpzHDWpMHQ2KyASHiaGnhMEE+3p9zoiCqlshr1unheGTPWQ4CZH//4x8Y4nZ+f02gup1giYd6VR2dhaoDgsFV5L4sLi5qanjLg3RsTY6tyTfasO4WAhZFxHyw4z41/MBKxg7vJFzuk4w519fKyFmGORMPmu0tCMM8pjaBWmxBBKZ4csfu2tb1vLCtkkoTTpVOEHjkpMPeABHAu4CRf0s7esQv/J8vMAAAgAElEQVQWsuCTrqKBoYbNqiL9lpanc3rj1Zd05/pVHe6sKeDvKhIYyt/uytdsKzrwK9gbKEAYStCnnq+nFh7cEZ96+PAFALkCKherUsenieyEOuW2Li9dUSM7olAiZocrQIZoPKRqo6IGvq2xmGJj40qOTWkYT+uk0tDRaVmPHj1Wp1lXKhbRsNVQIsSBtKRINqxheGgWHdV61aSwHLROC0W1YNfs7OvJ43WFAoTETNt8HLGDNDYSZVWqeRWKp+ZHyvpCmBx7iWNFNzVq4AAp9NyPju0n+BgTwGKgfyRi7C7WLZ4/vt/z4zYv7k7XngMv4IrnCaYgABHNGJKZubb5uSXzIIdhiy3GZ9/4rO59eE/tDp7OfTvEtto9baxvqdnoaHZ2XtVqS7t7+3bonJic1NzCnPlAo0xA3gqrnzlftZT4U/MkrFaQ8bMPOb9J5kQPtMLUEwGFsPKBbd/uKo43eaupudGcLs/OaGYko+mRLNHpxrKEpcxe0m+2lA6EFKHj02mZfU16JK0esD+s7FDAnjlk2PiyNgdSy+9Xvt3Udimvw3JJwXhMdz75CX3mzc/r+KRkz87q03U9Wl2z4LNILGH3gfUVoMZ8ntkzPYCTSqbvAhYfPV5jeDU9M6Nf/dVfPWPwn6152H+YR7Pbrz2w1fOi9uxaWGto5MHGdox+wD+eU8KrnoOqsKlsLbVGrQvqtE6Xb2Dg88LCnDLZtNVasCbDEda3gUKBgCrMN0vF7qjXgZU3MAAJwGZt7bHe/+BdbWysWbPz0qVlA7UIT2NdawB0lMsWGhQOkogdsKZAbmTMAJFSoWhqk4nxUQMoWS/4f1h9CwvLikWTJoXv9v1aXXumtWd7mpld0CnBQkHUIH7dunlTV69cVrngGPKlwqnW11atBiS9PZNOWrgbeytAMX+vNSqSn6Am1t+B+YuiSqHBRSPhytUVax6xl1puqQUo4s8dMI9V890+Y/azq3f6sJR7yo5OGrvW7Ezw3wz1dZLf1r/+P/6FBr6W4ikk5GkDkGkkWsBet2VSacaPxoYpXAhgbLF3wzQGWO3a2h/yB63JOZLNnDVs/VYf0TRlneXZnJ2etWbt7s6ptjbzuv3KTWH522qXFYnx2j1VKqdqtmoW4gaQiscmbP0BDZgQIGDWhcMB9Js9Ft6lDb388suaHJ/R2Pic+r2QDg/LOi7UlRyZUgRQNRRXMByzpl6/g60HntgFtapFba5+pN1n6wYcJtKo06RILK3d3WMdnVa0u5/Xk7UdZUYmlB4lVBHf2LjV8bAfG82y3vjsJxRPBOz6AQ+t3qkBGHZsjz09PbZ6i/qLsFTYm+xf6+tPjU3Pv6njE+YZXzHrHCTfeHtSlzHu3AjmII2nSrlqzyCNYNYv2/f9BEj5jN0fjTJGMDh5wNkbOzanUKdkUjlVynX94O0fKhiIKJPJ2Z/DQUD3PvzIGJOQNmjysoYTesVzGAzRlO5akwwbA2yKAlglGVOSZzxhzwXAL2QAGv3T07Oampgy1mSlWjqz6UJxkFWj5cKVqMtobuXzMElb1pgwVmp2TFcvXtXS/LLmpxfVbXX1ztvvaPXxqim8YFL3+y11B20tXZo3JnO1VjTwF0XMg4/uOW99H17vNatJqO+fPnlsTVbWFcYLz1vqt1IprwF+36mkeyaDTr3j2Oww5dNGfkFl1Wxw/kloenJRU+OLCsJsDqeViI+qXsG6CpZqXxcvLll9zDhSCxHmSt3Xajt1FPZo/J2xQhVEngf1VKVatbo7bkq6kMn6W826kS5gugOgw9pmH2FBpdlEACtnAWwBhj0AaxirhHi2LUASAHthftFsXToWSDq0NQblI03ec8bqzwZPOH/V8xE4H4HzEfgTPwJ/4S/87WE0kdDNmzcNGCGgAAALFiFJvIB1HEys2DGQz4EYHMCdPMWx0ihkDHo9A67cQcaxrDhQwth6+fZtffnLv6Pf/4PfM5k2zEZjGgwdC875hbLBIyV2ISeeXNTAE7qo8bjJioKhoBUEbKD5/Kl5N3E4/MU/8wuW2swhg+4srwfgSpGK/BzQaX5u3jzBWvWWZKEBA03mJnVp+bIxWeketxo1A4dbTf50Sb8cWpsNComYMSnisbT8gai2tg/1dH1T2zt76vfYvGEg4VvZswPd8XFVxVLFwFnAVAoXz7PNA4QASoCTONxaGEPgDLD+OE3YgavOB9LhsAC+FBPmvxUKqd1qGujMvRmfQD46pYlcSj945wfGzhjJ4qeYMgCPrr87UHT0yU++ps9//rPGMMWzFEA0HqNY4qDu5N0caCJhmFAAELt6ur5hzB4CqgiVuf3yTf3gR2/LHxhY0QuwSrgWzFaYmEi6RgFJgmErrL76tT88C5IKmSebM6vHK7Zu7I9sdkzVctPkSRyizGOTytmAJQpnjO0BNiaUJOGYwiyWMDBrYWHeitHvv/1dXViYN+9gS11vEIQAIIjBvvPyBLSDEcG4wYjg33TKLdBriKQPLycXzsRBjDmHT2m1gkdm3gpJDhYwVtPJtJaWlqygx5uz3e+bp6DNA8MGYX52LMiLMaEhAMODxNvTfMGK02KxYIU6xaDJpykISQk2cMOv7333exay8OZn3tDf+Bv/jb75zW/Yz/DagOv8CePD7tmZTyvXzgEUhjdAJv55zC8YmxTUxhY1pghz0LFOHUMUtqr7uzGr7RFnHvK9jB8gJj63FLYuBdhjmXrzmucXaTaMgampKbMBgKkCYw8wkoKbAxNj6H7eXYdnAWBAxJk1Ad/vwh8IcnPgq7c+/CdBT2eNBw5trCOAT4z1q6++6nxTWy37k9/N9XjBW+a7aqFx7j3bencWZuUB6zynXD8SNWwBYGOYdN8kqQ44+epXv2rvidcHJAXcHRuHdTgKJmWHcfMQCzqWMNdgwCyNE+YkIV54V595vnoMd+OzM6f4xIsvkTAJoyUR+6VwcKjbN65pdnpc/W5TtWrZHVgicYVjcRfmEU1pMAyqWm/r6LigtbVnevJkzRpLrA8cOThcAtIRegPzb3NzT0VsLGAgYpVAgna/rVCvqUi/qeuLU/r5N+5qIhXVs41H2jl8ZnLOmWxOI4GYEiR9D/zqt9oKhS1tTk1fR/VAT12wolBYrd7AAqHCimp6ZFr9al/z0wtqwtwNsb4hhbUYFTU7dbUGPYUzaaUnp5SdXlBiYlZNBTT0R7R/eKReuyV/v6sioSOdlvKVY/ViQ3VDQ1VbNZUrJQ38Q3v+YGkeHp3q2dauDg9PLaF8bnbBfN94LiysJQQJs6Cjoz1dvLKkTt8FLPGsOyYjLMKg3VfmNt0Rz1KhVqnbHkgDCPCc+QMwCegKcIc9CgdAWLBTk9O21iYTWQ0HfuXzFWOoJROwWx1jLhFPG5gISxtAAD/tjc0NY/0AXoYjEWMBF2HGF8qam0UpUNTh0ZGBU4uLF7S0fNGCydiLOpbg3bH7C8P+5MTJ4zugqPhb+nCx45mDUcZiAbiAPDOoME3PoU/+Ttf8VIkvySXjmhxJKx0JK0NgYCZtjS/8hX3NphK9oeJYnHRaWgBYzabUN7an3ywuWFdgouIO0RxKXRqS8agO2g31Y2H1Aj5Nzc3p4pUVA1Z5Tz9696faeLajar1pLGh7nvo0x1gLvdBNXIPPvFH7PgM3tncPFAwHtbi0qF/+5V+2Z561wVt3XPCkB6y6Pdhjz3sMVtYt9h8LrqIpzGTB2qHVNt9gW0foaFhzhj8cOID0Fz9Caix8Om/eWrH1luYmwAhyZmPBApZUi0rGCcnrqNdG6TBUOhlXLBpUpVww0Orxo0c6Pjq0PR5JNvVcOpuxUKetvV2VyhUFfBFjrVfLNcXjSfNTLlj9dGzyYQBZlCULCxcM3EylR1SvdYxJKn9UpWpbJ3iO+sN6tvnM3tPkxLjuvnZH165eNrYa19mo1fTeuz9SpVw0n3Ou1dRE2MjAXscns9NUg2fZ7KOQFPusecgzkkymtbB4wQBLLB1YdykAAdX4XkLb2Jux1TF1BzvX2ZoN05SGJPMplogqFPUpXzzSb33p/9JJ/kDBCMoVGgpBtXstmyPse+lMwva8freroI/1Jqh2g9rDWTF54aWEqcIMHMuNWdr46fGxWTUwV/iYm5/XWC5n/65XKdQyppqy39epKQqwGgB8O1WtXlQqGbfGEZ7//bbztqam8fX9FtqJEoYwq1SK9cavL/zpzxNlpXY3oHyprVpDiiTGlBufV6XWNjsUpNbUxKXCiYK+nnyDliWrVwpHyp8eGfiGVzJgWnYkp0Kxolq9o4Pjou4/eKpuD4Yz9kOA11j/0FhBcSK9dve2/H7WMZ69oVkmETpWLMMqjGvz2YbV8MjDYa+y7xO2Rto8+yaqIRQW+NTyNRQ27InmQR0MamZ2RvuHhy4gt9/XxPiEZmfnrD6AkEE9wb0iuJXmA8AqxAwf+0O/Y5YqCACSiaR8Q+eN+967H5jCBkYmDarp6Tnt7x1Z4r1ZM5kl0sD2BTIfojFHBuG6qU2ZU1OzM6q3WqYQYa9MJNPWuKKegHBx5dJlsxtCgcfPMMase46QUVQCNUEiZv+PmgrJf69D4GRDCzMX9MUv/KIuzC0pOIzY+rr+dF1PVh9rbX1VH957V9kRbFGqun7ripKZmIqlU2tOUE+iNGNcAeCpUamBc7msTk+Oba1JpZ2VFGxV1sOjo0PNzc7YmYmig3MENRoLlD1/8bT5d/OZTIwq4I/q0tIN5UZmjGAR8McUjaRsz8aKhvqPhrU1vWk+hIOq1KrGHOVrrDVRmrst2KxlRVFijObs/FYpl+25s0Z/yK9mvaZ2Cw/WsNXX2WzCmMgwvOlyGAndbK4AVvumAOh2mrauYrPC/GCNhkFdq3Mmalsdwz7B2Yi9+BxY/RMPfZwPwPkInI/A+Qj8bEbgz/3a3xxevHzZPJHwt4PdZtwOWJCRqPMEM0alBzY4QMPYdB0kWjDhKBS9RG8v/MalawNUccC8dOmSgV5f+tK/01e+8h+1f7BnfjqxJL6gJQdc9nv2WnQtkX4CTnB4hFXDb8VjjzRhijMOf2zGfB0pCYcQPpH8s1kTvmSm58m4gWYGPvlkMqTpqWml4kmTu9VKNe1u7en2rZd199XXNT8zpzDMvV5XtWrRJCdIUDjSN9t0y0mEBSAgdZnEep/2D0708NETk4AxerCR+PBYdVtbJ3ZNxq6zRGXGz4F1fBgo2iaICqYKCfQOrPFCjLw7b2zgs5+BdWkBELDAkAjiidhpn3X0fQYmz8xM6e6dW/rSl75kknfeO0AdRSzXBiADEHD50iX90i/9Wb3yym3VaiVLZUVmBKvBkjYtyRnPXPzN/KrWavrhj36ik9NTk3DBFPlTX3hTT9Yfq96oqFQ+VafT0NzstEnx8LXigIQnXywSN7n8N7/9bQPbsWswP1yTW4ZNuk5qK0ytSrmp4yNk3o2P2SmMBeA4hSmyI4IwSFunmAJQgBkIoByJRfXtb39dr9x+2QAtWGMcdACxGGhYkqSAMzcAMhkPgmZMgo30zgPuYHmeWTdQnDrgsm/AKnMPCSQfW1vbxnYGWIXRCu2oReAVQF6bgp5nJGDzoFytGECP5cLy8kUtLS/b/Qc4xrONlGvYRXwC0iDrJZmZRFW8gE+OT8zm4S/+xb+o//jl3zGmB4UiB0HeW8fSerFucOFyjpHKASRmLBEKZ8BzFwgF++wsEKlLAJ1rojhbCn6O5ggMSoerev/Pv/zISwNRA455TQ+EYCy9vzM2AEl8cIjynmnel3mOxmImw+WZYQ54IOrH85yi35LFXXDci8CnB7Lys97z4g7B7v240BnALmwYKuZlys/AirGQqTihEtEzINd5JT73TGRdw9okaMC2+eti2YAPZZ1gl5TdSz494JPv4fu/853vWJgDY+B5y/L9V65cUijqrE/4OdZHXpP3bwc7rC4Ad01u7TyVPW/lj5nHFqTHOj1UPJHWNmnLtaqx2WAmvXr7uiZyWRXzsIZaBubRRPAHObRElEiN6Pi0rEIJ/9eOHtx/pK3tXY2N5Cw9moMwayX2BbAnAXvv3X+qrgVMOcZ8DB/GVk2JQF+xYUuvXF7QL3zuU2qXjrW6+qHWt55asN3y9JxGg3GF2kNNJTLqN5vGxPOFfGr7u2oFB/YZjCcsHKnd6isdHdFYekJq+zWSGlHPnqOWAj7ARWcXAzgxwMc7HFEwmVZkZEyhzJj8iYzGpufMvgFZfq9Z1/b6E7XKRRUaBXWiA520SjqtFHF7VThG2FlMh4fHuvfgkTY2t2w+r6zcslC53Z0du1dRmLIRAH5Y7w2t3LiqaCJmAWKAkay/sFtr9aqxZWCNwz6jIcOcDgbCdghEhcD6y/PC884NR4nBARAme6lU1fTUnPmpxqIplYp17e4cKZkY0crKTZOOPn78xDVqzpoK5vVtDL66KvXax3PeFBE95K15Y2Tt7uI7WTYQZG5hQcvLl2yesadxzaxJsPDZY/mz2mh+HFAJUOMbknJvxiAGrMK0gnkIazXiD6pRLirK3u2TcumkpkazquZPFY+GNAJLLZtRJh5T0udTAlsZggIDPs1NTRj4hUdmIEzie9N5Ng9orPrVHvpUHQ7VjkZ12m9rbHlRFcCwUFBjUzMQYpVIZfTNb3/fQFLAYJpZNFcJM8Jah4guaw7hyWnBgT7+W8+2DlQslxVPxnTpyiW99dZbNq4vrkMv+ka/uDZ569Pzqgw2tmO6m/2Pz2/3NJVI2n7PnLBVFa/2TsuAVPPaNUUIgXAJfeaNT5lHOs1g7p/FvJ35zjcbJSXjUfmGXQ16eKH6FLc9GrsNQBFAjH3zWuc+ZdKAeUGlsJsY9HRczKtQqqicrygaTepw/9juI7J2s/85PDBACYCZdHHsFNLpUYXCBIISRIP3dEIKAu74VIYdfnBoFgVc+6WLS1paXFA6lTTrEZq8Dz+6r3qlbK+LxQ6hW8l4/MzqZmD+r7VGzcB05jD7DM8FgHAoRHOYMEjuHqpfQDOjS1stACMVOwcMk8zqhq8EQ4ph5VMrW12Drztza+jrq1A51e/9/pd1eLxrwCrAFKAcDMB2t2nhPoBpxg5sA6z6DRSnkUHDBAsaUw/IZ01qfGtnZ2ZMAbGxtq4jgEDJnqVPf/rTtqZTo/a7EWWS83rw4EPlxkYUjRNCRXmA7UBNhcKRSc8JSQKU7hDW1cP+IaR6qaFup69mjfmR0txsTnNzOX3mzc8oX2qo7wur3hqq748qPTIlnz9mDbBiuWK+47u726oUCwI7mxrPaiKXlgZdFQrHBqTzrFNzwAztYs0VS6nR6Oqn9x5rby+vWqOnaCSrwYDa3AVdzswg48f+CE9zwCqY6F2rg9lfNjaeWSAqDFRqMeqZ0BkTHWYu+x01GExXAunu3Llj34uvPWAkoCqNps1nmwaIca/xkB0fn7CanvUBz2rqF8BqfEtjcexTuhb0BfiGnQN1C6FvMLNhqVKfwcYs5CsKBqK6efO22UnQxLdzip/5FzAglf2U+cA5hGeT68KPYWZ+3ggS21vbyuXGjLWKxz4+1/g831i5buQJ6jyeXa6XuV8sFQ1I5tySTMSMzYrnKT73NM1K+aomR6b1C3/6z+pzn/68dp8dWMAcjNG93R2986Pv67vf+7qi8aAyozEtLM8oFPapUkPN1VK1UTMLD8B+mqLU/lhi0aBBIu8UcLDB8fs/0vCMtbq0fMHGCVCV55XrtAAxrKj6AbM54IjnE96qGc1OLunC4lWzlxn0YPQGVK+2ND424ZjimYwj0/gD1tghuPbk+NgUZ4TARqMOWGV+YpOBxQENEBQ32HnEsU8I+NTEy73bMlAV1RwBZXjKWtYHPtzUs5BQrCDtqd9xigGyMTkLogZiX0c91O4OTBXCnon1nOVLnAOrPxsw4fxVz0fgfATOR+B8BKQ//+f/5vD2nVft0EHhSJFBodTu9awo54DA4dIlazszREu6Raracx6ifJh89uzzRYYZX8Yn5/XXX7dC5V/9q3+pP/iD37Nu+sTkmKZmp3RwsOsYfWfhNXwfciHACIKmRnKjVtwiyYGFgn/P5saGFWhOltw78w5t28Yct0RXDPRHDVQ7OT1xwF04aN+XSqaUTWXtUPH08RNtP9vTL37xF/XqS68oGYsr7A8Zi+DwYFeoYRP4kvZ6qjUaFlh0elK25FqfL6xKpamDo2O9++6HloLJpo1HIXJ1fidyn3y+boCNBxAZ6yKIF1/dNno+KDiMFRcJ23v8/wJFfI8L9XGMuuf+k1T77uDogeCMByAy0v5f+aVfML+qk5O8/S6Anv39fWdLYJ6RSNqy+uIXf16f/ewbdhBFngbTJJmCTUhBFHGAu7GVfMbM/ejRY2NA2bwIBXXz1jUFw6TP93R0fKB6o6T5uRmbO1cvkwCL1LeiagVGSsc8JQHCeT98D/eRgi5EQTkAjJ1Us9nT7vaByZUJroAZQPGLVIuDKUwTAAu61Pt7+3ZI4ACHPIqvA/wvzs/Z++Ra6aYD8HP/zUewUrWDEdfE18bHx2yO83P8Hgthgrk5lBVqAKsc+gCamwaElOx+cx9XHz3RzNS0GeYzx8JI+QELSUgl2AOQzO8z0AJmGa8DgwgADgYZd9XJgN3hzdir5bIV7ICwpCPTCDg4ODSp7oXFRf38z/+8/viP/9BSsenC86whiYKFzHzAg/ZFAB/glfnFezNpO4fHsJNTMrccoEBiNQcVnivmYeA/YVcb+8uY6ADuQfMtwwrAsbYcm92bhy6sB8YtKcIxA5AAM4+Pj23suA4OoNakaTP/nzNFX1ybPZamB656v+dFViz3ys0fJxX1ni1e2x3Gmgbs8jMU3tw3rulFhu3HbNAzr1hex4UOuWfXyYGR2mEDkrBr9thtHpMNqwO8HZeXl+06eK+wbLj/o/j6EX7mdwCqN2bOFxdfZtZaDqkuxMcxYQETAZmcpQPApmMLOxb5zu6ONSey6YRy2aReuX1dqXhE+7tbdnjlQI5/6WBAmAfrmE+HJ0X1+n4DTT744L7W1zcNWMWCo9VsqGJM14Giiah5Vj5d2zFg1UDtM2C136woE/EpGxrq7o1LeuuN17Xz5COtPr6nfOnEnv2lmTlF+wH1qy3NjIyp1wSsG6jv66mHd3csqAbJ4JmMdg6OjPU0kp5QPJyWfxBSIpY08LNWLRmwOjmWUdA/sMC6YCys9mCgtvzqBiJqKChfLK3xmXnzBcSew9fvam9rQ/VyQaV2WRqNaKt4oL38obHPkfLDkEIy/s4P39Xmsx1NTszoxs2XLRn5cP/Q1phBn8DCnkZHE8qNJjU5PaFkNmNyYOYZ8krmB3sV84NGHKCqMZ4aTee5zT07a37QkGC9h2kTTRAMFLPDObJLQkLuvv6GpqfwTd1Qt+PX9ZXbmp1Z1Ne+9nW99977ZiFAA4f5Q9Agza9ateJcuu15g2UJWECQV8mkvAALBHjAcMX+AG9NNgkAdEDVUqVs8xrpvG0eEBQtT5z5FzAQzkiD1AgwBwFXASp9gHMhlY6PlIlHNZJM6OLivK4uLWr32Yaa9Yp8/b4S0YjGMxlNJlJK9oaK9ruazKQ1OZ4z9UGz25Q/7Cw+0om0+q2egbnw90rtjprBkPbqZS3cWlG+21Cp21JmbELpbE7BcFx/9Mff0f7xqQI0xgJnIHcNZqWzJYIlybXyaZ7lvaE+erRuCgJsbG6+dFNvvPGGjR/7zItrAf9nXp5njEivvnmxyWMKkwD739AsWVjDWU/TydQZmIolgvuAjeUBq+02IZ5dTU2M6/Off9PsQmgw0tx1YSzcy64FsCUSjrGK8W3UbAJ62nq2ZjJo/BPZAAAUabrQwGLttvEIBdXp9w1Y3d7cUTKZ1c7WvtnRRMNRNWqEveyZPPvV114xv33WFsKbfAHsBgCQamr18EVOqO+LqNnqWWjfwf6+gR3USNhm5EayBgBTRxzuO99WGKtYAXB9PBvUPsDfNJDxbYaVyNqKggIAzwNQkYhTb1A79PBYt8bOc19/x2AlkNKiTuVHgREOWtMei6TR3IgBq+1eU4XSqX7/a7+rerNiAFUiHVE46jc/1WKlYDYAMB55drBqwDInAjO103F7CoxVs6g5A1a7Xc3Pzdm+gl8snvHsB6z1d+/eNdYwYHWj1rME9W9/51u6evWSpqbHzR8TQDIc9hkwvbS0aE0K1gN8prEf6LUHKp5UlE2NqFxwwWWLCzO6dGlBr7z2qk6LFcVTWQ0CIfv0hSI6PMnrtFjS5ta2sN9pECAXDCgaDmhhZkrjo1kDwZuNmvb2tnVaOJY/5DelTyAUVm58ysLDHnz0VOsbu6rXYR6mlS9UzEc0m07r2rUrFk4G2zaRcOn0znIjoJHRnN5++x2be9Td3C9qla21NU0vzCk76oKKAAHHJ8Z0//49vXTrJZOjO09qnwP2ImFrWrPdeEob1kt82vk6ijXWWqxp8FaNxQlxpOZxDPVuF6KFz2wZWM5SyYzZS8BQ33rGuHR07doNswggA8CFl7n6gXmzvf3MmKXUkZAzqAchTKSzI9b0JigSCwFqUtZXAFsUS1OTU6Ye4P1TF8BSxduUOcH1shdDEmk0qgb2sx6kkllVCw2p69crt+7oV/+LX9PR3olZQkxNTJpV13e/9w09XL2ng8NtvfTKVY2Op9XuwfRumI0LtQK/Z3PzmZEUqGX5Xcj/i/kTXVhcsLyK/f0dYwUDrKL0gtjiGnDO8oCmKiA3FmsAphzvmo2+To4qSiVzSsVzeuX2J+zv7ebgY0brzPSs+bNz33h22O9gsT/bfmZqQp7dWBzLgaiB5dS11PlYZeDvTBOMtYq1wawMatTHZCTEzAYFazELQhZ7wsBYqj6XeioNu0asMJuV4dCAfMbbC0hl73JWP21rIFDzeRZr5+f/8xE4H4HzETgfgfMR+M8+Av/VX/ufh1dXVuzQzCGewrZQLFlXcWxiwkA1S8ilwD1jpRp7gAy73ZcAACAASURBVIoFoO/siuyQFQg6b0KTljjggGJ6PJfTm2++YUnAv/mb/1Df+c63rAs8NTOplevX9Hj1kYGmll7th4kVM89POp/IZmA2Infnd2Li/3j1sdbXnhrbbzQ3aingbKaHBDBoYCEQbNQWCjCBN2VZt27dMqAIRoEF0ERiBpjd//C+iqdl/cov/YpuXL2uSIDglrjSCSRyx7bBc0iGmdRowzRJG5MoNz5tYMXhUcHkuD/84XsKhqMmDYW9RGHFoe3wsKB6re38vs6S0h0gFbJwGEBNpHB4SVloDl6pBA14wMrH/rVn4VYeY9UzfLPT2lkw0VmaOsAaBwLkZZ//7Kf0xS++pd/+7X+v1dVVJ/chxCYWU7VUtW42Rf1Lt27qc59/04r87Z1Nra2tmmfSKAFWAcIdogpFnMzp9//gD3WAFxbSGliQKRjFXWWyKaWzdOhPlC8cKTeaMZDx2pVrLnQCltCzLQN60yMUuw1jSgNyeonZSMmOjvK6cvmGYrGUtp/ta3Nz2w56ni/vrVs37D2TDguQSNAOycn4HcZhKDfq5hOby41YwiiSaubk7Mysrq+saCQ7akxVgKxyqezYGGHAYwdIw6Y0gJzDtA0vRXXGCj/uK+xbDs8cKEgnxmLg4YNH1rFHWkx4DMyZOExrMAqTIXEwGxjTtVylsOS1eiZxo5B1Hqh+C4iBZcjvt9AuYzXGVCnD7C2aDyNsDlKbX79zR3t7O9ra3rY5CnjAfWdM8PfFysHY0fidhgDpHGsOD0YOo8xD6+DDFPi4geJsAyxpud+zwtsLonIHW0N+7WeNHWogsAMeXwRGPWCCwxKvwbPIgZ3XIlzI8xgFUOTee//2mjNeuNuLYIZrLDxnsDpvQwfeekC4x14FHHHBVqf22jRpPMYqhzbvujxWqmtu8Bw61qxnMeAaFo4Zz98NlO73zbrAsU6dXQl/8m9vvGCHI42DKQsbh/sJAxypsGsoOFk/18/PG4vCh39wz/kwG5PdAcWu4eV8cj0ZMk0O/FVhl3JQymaTmp2e0I2rFzXsd3S4v2OebrCGuGXmcxZNa3Nrz+xL5heXDWD5gz/6gTbWn5IKp36nZ00IDqzmuRaLanvnQDu7x8YCNVyJucza32koG5HmRhL61K2r+uRLV7W9+kDbm0/swPfSzZtauXxFoWFAzVJNMX9YtUpZzVrFUs3JlglE/CrVq8qM5rS1dyhfMKpMdkL9HvOVNOIx5dIRlfLHxrSamxpTYAh7u6JEKq5Wt6dGb6COP6h6z6fGwCd/GLa4SxMmobhWKanTrKnUqShxYUxb1SNtHe3ZnMdfGZZ7oVTSj37yvnZ2DzQxPqPl5SvG8AQsYWwJCZK6mpsd09TEqIJhvF7jtl4DTLpgDOfnyTxPwc7rI7us2GGVhgpzCkAVJh7sNw/QD7OWWHBdR8ViRZVyS594/U1du/qSfvrBI2MIff7Nt9Rs9PT3//4/1OlJUW+99UUDAQHON5+t2975kx//2GSU1QqKAbfHsW4wj/CQ3trZs7A8vO3wjDa/ZeYWdjddJ2dl3sEcYk8I+YIK9Pzy95BbIuLHe9Juv31ak+2MNURoWq1YUNjv01g2rds3V/Tayy+pWsyrXMyr26xr0O4oG4lpMplWsN5UsNvV8tyM+Q/2hl3V2w35Qs5vOpcZVafakH9AszasBjY50Zg28seav7Wi425d+V5TuZk5zcwt6OikpO9+/4c6zpcUJhAzFrda4/D4yIBVFAfWCAJYdfxVNapNPXm6rW6/YyFzr3/idd2+fdvuE2CZt7a8uL68qCLx1iG7r/b6zrrI+T0PbPytuWVBRwPz/qMpwjrN3gWAYIzVbsukuoQ83XntZWPT4zUIoNC3n3HAar+LXzTrckvDQVuRsE+wWB/c/1D9QVvj4zkDEtkDuI/xZNIpXoIBDbElGgxVb7a1u7Wv2ekF5U/wBA9Z2A53kgbQT979kW7ffknzcwt2j5HRyhdWIBTRB+/d12mxZuzIgT+q3sCnS8tLVkeYJSbqBpslQ7WbdXv2kP7zPrLppDH3zOKAuob1kjCzVsPmbsj8vvEE57kYmpTYqQ1C1viwV+87GwbANrNpgPnbBTRHSuG3sDPIABubm1pdfaSRsayuX79mPu4ApsVyXv/+y//OGH7hmN+A1WgiqN6gqb39HUUTNNBcY56Ge9iPdUfEKUmQHMOMNauYobHZmR/jY2P23HC91APFgmNUEozI+kMoKBJ7DcL6ybs/1ksv3dTS0sIZo3Kg0dGMqpWyge/cB3z7YRT3WwP5h2FLss/EMzo8OLGwsZsr13Xj5opu3rqh40LB2R8A6BMAq74ePH6ojx4/0uHRialWsECanpi0egjWaMjn16WLFzVuZINDCzyDZW0NvFBIufEJ+QMRs9Q4OCzI50ftNdDq6roODo6VzYyY6gIv3kajbLYuBNQCPI6Mjqteb+q9d9/XSy/dssYi+8j+/p7efvv7unz5ijXE2Y/N/3Jh7mPlB+ObyWbtnrOfARY6RQkMR+f3Te3zwfvv69LlSwasomjjMxZnPfNbuOZg2DZ/VZoVPPdkHVBnu9dKW52yc+Yrjt1L/rRkzFM8QqmTUIsxFmtrTxRP4Meaei6VZ80T62vN1lVrbPp57YE1rQAMaaKtXLtmTVca4ADb165fc8zUDoo1WLb45bomHPP59TufVLfZVzlf1cz4vF576XULb1xbXTNGdL1e0Q9//H3tH23pwcMPtHJjWeNTGUWMpdtRnSZNIm5NY+yOaJSbeqJW1fT0pB7cu6eXX37J7gXNE+peiCcEQbLXQ1hx1kxlez7xwIWBisQfu41hP6hmg2fSr2Q0p6tXbikRH1GnPVS7NbBQNxSA2MQ466q++bNyBltbX1epXLSmHP6q7DfMkVKlaiHJqKfYJ2Hact1I/7ErAFilWQMIDdEhk0nYGkdeBpkJiAKMx24N5p781vDA+71n9j3MMc4C1Lb46R4eHxt4i3KD/6PGOrcC+M8OJZy/4PkInI/A+QicjwAj8D/+7X8yzIyOfAwINFttHZ+cGquOpFI2IgeaUIA5P0aABo+h5UniHBDi5FzeoQOAj47v5MSYPv3pT9qh4X/7u/+rHjy4b2AdXWvk5+9/8BPlS3k7/GAJQGd7ZeWqSVpKpYJdGwU4Ei98TgEoeK0LFy7oukn/W/rB29/X2uNHevm1O7p0+aKxd7h2Os8UFMhCYCfC7oNJxAGEwqdSqqhebui1V17X7Ru3dXFhWVPjE6qWio6ZWK9ZsUDHGvNz5E4c/JPpUeGQAPAAsLX6dNOKBYAd50frtu6NzX3zYfLAOmM/QNHx4cHWcmndgEOU7gT1nPliAsR5vpEGaIACv5COTmHPAc7IRcYuhEnpfp7rRX5ON3hqIqvf+I3f0D/+x/9E3/jGN4wNcuXyFfPUhZVFEBK/nzCelZVrunnzup6urerJ40fGYL1y9bJ5HzkPXAe6/dN/9i+s60yaa25sTPV23YJlbt2+rqOTfe0dbIvzEPcdtkq91rCO8cTYpIFFW1ubzlbBjz/bhIGvAO0c/PHDAkREjhsKxLSxvqO1tU3nsSbZnODARHG6s7ulcqlkjFXGFeAOv64gabYEJ7Sa5uMF+5lAHsJ5rl299jEzNRFPmv+mSePls243hSWhaTBAnQzcHfIAaemIu3F3h2nGDeYqacUU19xPivmxUQcWA7oAVDjvXArhgarlsooVgFXmdFuzgAMzMzZf+X2whPjdeAlbo8IfNMmZhQrA1gkE9PDhR9rYWNf1ays2r2F/Mn4cSghTckmuDugzq4gzabxJfGs1k7XBLkins9aYgGHhmhgNO+zwHl24VexMounARG8svPfv5qoLCfHYW54U32OT8j0eqxMQna8jkQSotECfMyk+AKR7dlwglQeoegCr9/+ePYZnN+D9bu/7vGfA+/O9994zn6+VlRVjB3ser7xXj4kGuMvfzVak1bJr8CTWzos1YcU6fzerCJ/PxoZrZlwARQFaPYYqIC5jimcv4wmQDOBGAwiWFgCce4/P36uBxsDUPr8xuJCZO5DYgQ0e8O4ks85jFm9UKFzRSFCZdEJLF+Y1PzOpauVUlVLR2Eo8u7BDOj28QjP68U8+0MXLK7r7ibsq11r6zvcfamf7mXY2n6qYL9p8wfsxwiEzEtbDR+sqlmt2nwGFONDUKyWF1VM6LN24MKNP3ris5emsqkd7qpweWcMNexHC4arlqjqNthLRuP08Mj9SwzkAQycqlgvK5sZ0mC8qFEspnh5VtdVXOJ7W0vIlzaaCyh/uq92saTQdV79ZV6tatlRvgM1hICR/JKFeIKRap68ya22zpXA0YgF8HLz63Zby7YpiiznttgraOt53AYtB1vG0Do6O9OG9B9reRg49qtsv3TEmNsxj5JOAW5l0TJNTI8YSxIcSFrAxvYVnblH5ArYoWWvkobwgOIjnEZdl5oiTILKXArKxLwaNpUzDCOCPZiU+dtnMpMKhlE6Oqvrwg1XduH5Hf+HXfl253LT+2T/93y2w6i//5f/SFCAjoy7oCPsVAIwf/egd/fCdd2xv5PeNjI6Z/cva2rqpKqqYMcJSj8Ts96E0AJdidzNAEMDP7C/wTfUr0PYpgGuIyfJhY/o1OHvmHTuWs21fnVZT2WTcxjmTjOnKxWVdv3pJ0bDfpKhR9vXuQEl/SMQgVfeP1K83de3Skr2Hnn+gDhYkoaCxJ8cyWbUKFfWbPfNA7w19imXS2i0XNXvrqvL+jioBaeriskZGcvr+D36iR4/XVShX5Q9GFIxGbD3MF/Pmacx+YOAqz5u9l6GODwtm4cOhfnZhRm9+jqbiku0xrAGsnTRZPFY5f3prosde9eocA5idLvXMlsdvP29NGOyVaJaYOsQx95EDV2uwsGG39swr8s6dVwwIKZeKFtoSBEykwMD7uk+DrGMs1U67pn6/aVLyYvHIgJeHD++rVM5bQ3piesJABeTUfNRhg4XDisdTJsnNn5Q1P3fB5MeDvk+JaNLqh8ODQ6u1CPoEGMQ/MhAMq93FY3lXf/i1b1hQ58ziZXWGQX1w757th85SJ2/eh3Mz01pZuaKrVy4ZYAIQAj+YIKhQ0IVBwXJ1oYkEWJWtCZDKpu113F5BI6NtKg9jscUTZ171Z964Z00mnqlm3Sl7WJMbrZYePXmi3/ny7+j+g3taubGiz33uTb1652XNzE/JHxzoy1/5DzopHGvo6yiVjSqZjanXb2pj84kUHBogh+IlEUto2PMbm5frMSucM0UQgC4ybebDxNjEx41qT7kSCxNO5OoRlEEVWOLJtD56eN/ApqULi2dWPQNNjhGk5Fe9WlcmPaJes6d6ualOo6due6jTg4LGMhM63Dsy9vjd1z+pP/OLf8Z5lNYq6qqrUCyoXmCgg9MDvXf/PX1w70NlRjO2P1ALEUSG/ys+271WR/OzhGsmVKuXVW0U1elhhYAv61BJpNyBoI5OsF/qKpnKqVRs6MMPH2p398h8b1H1zM5MusaAf2DMUOZ0LJa00EbUNfjqT0yOG5i4vr5mfv7UZp/61Kds79/e3nZzdGrqzJccf824/T/3bnQsa37/+EjDsOdPrA3Ys1nX5uZmTEkVi0eNsQoDuYPHpjrGBuZ8QF3Mcwb72xqryYxZKZ0cF8xvOpsd1elJyXw+zWcVOzPznI1oZ2fb7DgA+mi8AfoxD3b3DtXrAojnDOiFPQ1YB5sXBuuzzW1dwaff7zeAn710YXHRAEQATNibnANoCjqg1aeJsWmNpscUwMt2GNKlC5eUiKb08MFH5lM8RxBlKqq33/mWtnafanI6q1QmqnDcbw2DVrdtwDZrFePjGruucYFCBvBxefmCWYRsrK/ZGkWDuVaDhcr+iFS+bE1AgFVqUSw4KsWqBdbFoxn1urDnUS/ENT97UZEw/s2EewbMMiCTxtqBBohrAGN/Qr3zZO2pWZTIT50Xt/MNACf7kB8mvFkrOX9qVIqxqCNuUCOwh8KepXomvKrTrlr4FuMYxp4MewlqpkFXfhLYfEN1220VTvMqFgo233xm0RM14gvrw9j4hN1PC10+P/6fj8D5CJyPwPkInI/Az2IE/qf/5X8fcoCmOHIyV7fxwQagWKDg8IAnwBcX2OCkwACsL344oMAxVp1crmem+xcvLlpC/fvvvad/8Pf+rnb2d5XOZjU5NWHd7fsPPtTR6ZFq9YqxuZD7wMBAdnR4dGBgWqNZ187eth0g2GyzIyMGrGLSTscVWdHJyZExeZB50oHlWi1ttFbV2vqaFZQUHRTHBkQV8iYDyiSzGkmPKpca1ZXly3r55ktW1AwBjCy8y8mfOVjC1AiG4gqFE2rUe1rffKbVp2sq5MsKRUhPxV/JyfbxHdrdPbVQJgoOT8rOgZTim8MEIB7XSXfeJG8WRuUKeQ9Mcs6WDlj0GH3mr3rGYHM2A05u7sm6zeOy31MmFdMXv/hFvfvuu9rc2DRJEJKlu6/fNVuAn/zkx+p3e8YiAeAEHOCAxQHvjTc+oy984U9pdnbavJsIBQAw+o2//5va2tmxQoU5Qsp2LBrQJz/9mnqDlqVnI8nyAjqgRZmkmSBo8+JsW2jZ/MKcMaIplimokFXR3U4mR5RKjBoj+OigoGfPdizYhaLeAV1hYyjgVYVcMpNKfZzYTOGFzJIDHOnceD16gUuJGCFmo2YFAMjGQQEmEZJe88Hr9Yxpgi+hZwPg+QsjbQO0ROpkYW6ADBSlpbJ1+O25qVYNsIeBwr0gdZx75EItHMAKw5UUVOYCnXQClW7deslSkq04NlkUoGfagBeAaBgS9VrTni2aCMwZmDQwUgAMkJ/zswCDsGdheXOAOTo8sH+bpB1jN3I0aJKYP3LH5oL3/vg6h1gAQljDHsjpnncXzIRkDPa6a6a4QCvu64uA63NG5fNwKd4/nx4L9EVWqvd//EnjwwNo///kti/+nNfQedGCxCvsuVbPT/fRo0d2X2CsMz4A0R546n2/Z8fBwcS7Ts8n2RjK0bgBqx6I6gHLXK8HzvIaHojMz3pecoyvJR+fNQ/wiPZ4/jyrHkhjgL2tqw6s6/ScHx0HFo/dSLPlY/bwYKAH9+8rTjBgKqGRTNLW2VQyYkx7wK7QmcKAg304Ele73dcPf/SesVUJ7/jwo00dHFUUCwe0v7NljCvQexgvMLfwB368umnhZL4zVi2rW7Vwqqi/r3TYp0+9dE2vXrmgpK+r6KClLgzUVMpYXVvbO3rvg59aM2txaVmXL102v0080pDp48dJM4NQi3K9KX8soWAyo1oPkldUt199XRP+hqrHB+q26koxdu2W2vWyEow3DMQASc1hY64CsLYHUg0mMazqcNAAataK8qCp1OVZFf1t7ZcIZurYXpNKZ7Wzt6d7Dx7q6dozDYch3bzxsoGgPGfmmdprGbC6eGFWoRDWJa0zBh2gZt0OzK1OU9PTE7Z+ABpbqEi9pmbLHXZpKsDMI5yH8BOeQ5jzBMrBpO93hxbWN5KZ1MT4oh4/3NKD++vyDeO6sHBN01MXTPnw9ts/0M/93M/rzmuv6sKFefPqC4WGGh316x/9o3+pr3/9WybPBsCFIURoIHsUVg4mp+b+hiPmE2lRdcO+2YLYnMRSBqM65iEelu2hAh2f/EO/Bd0wFwFeOLDyXcx9vO1IgH/llVuqVytmQ7G0MKOp8TGFQz7bQ4ODgZK+oDI0Hrt9VQ6OFej1deP6imKpuNrDrtq+vv0OlAe5VIabqGGzp8FZYFcwFtNRvayJqxdVj/lVj/o1sbSoWDyt3/3KV5Uv1tXuDTT08/wMValXVa6UDTg2xn4AzqHf9iDYj5vre3YvAL5pxP7cWz9nnn98ONa/s/lgbePf1BiefYh7Ll2d43mwOqDpzFoF26JWy7GA2y5gEo9V5KqExUyO03AoGeMYgADm4p3XXjFAe4hnL02X3lA+UwoBzNPs6VuAWrNRVqcLe76vvb1Nk7Y/efLQmGEBC0giYDGizEjWWIDUSTQBqhUabmELpVm6cFXDLn6zyJ8B2V2QIrWSs3gJGYMRQKRWbduz8fjRuq6s3NL0/JLuPXqqf/vbXzI26q//+q8rZ7/DefUWTo7NTubqlcsGJNKgAXRlxoSCRIe5hjf7NP6q1XpdubGcNSRpIMEmo/FAncC1pDNZNRuEpLqakz3Q9qLuwBiePFu833v37+vf/z+/o3yxoNdef01f/IW3dOnysnk6tzp11ZtVffftb2n3YFvtXk2Z0bgyowm1u3Xt7T+TL4A3edNSyMPBqPmaompiv3N2LC7UjMY04VXGqA3A5mtZ7cE1wES3d3hWS1DPsF5nc6N69Ogje43Lly8asAyYTQOVdPODvUOlkxlFAzENOkN1Gn35+kGlYxndvvGKSvmKNVanpmb06U9+SqWz4L1wPKTOsKXd4109XH9kf2KpEcB/2jdUbjRn4GW70bZ5f7R3aKFYAFi833AiYMzVSr1ihpUwH4d+v0rVqpot1omkyqWm3Xu87qMRvMAjmp6ZUCqRMB9SAE72p48+eqj19XUDVWGBujAo10BkbycQjT8BT9k3UfYArnpNQvZXmsWFYl5zCzPWGHfOM05azqfz4Y8Y69L8/0M+JZNRxRNhYzTimUuD3/xWyUaIRwzQZ/+n+Q3DFB/rSqWhdCpjFlOsadii8LounCtsz5IDPl3+AcAqjMxquW5+2W5vKJp9C1YC8URK8UhMT56uW6PGWSxFbM33ag3mPPZnNPsXLyxa7daoN00NEFBYs5PzWpy+oL2tfV1cuqzd7W299+6PVavRREyp0S4rGOnLF+zKH+wpEg8oGPWZbRjZGIwj85P5y7Nk61a3rYR5iB9of2/XPHypoal9HaDp1ibGBxIMBASILYT7HuwdKRHPKjcypVoVdvacyLWdGCeDImH7JI1ADVhbCdrDFoKuh6xuxZrk8ZOnVq8GgrBRCfEKqNnqqN5w/8e4ck9RinGdANmo2CyMM+gzew7W7jiBhT3qWAI6A/ZpWcmcM/uds2BAVB8tlQpFq/OYb3Y9vqDZNLSolycmbE/knpwDqz8LNOH8Nc9H4HwEzkfgfAT0P/ytvzek8GOTM8m/fCb563QG1t3jgGaejZSMICm2WfmsAOGA4j68bcolhXugB2jVxMSYXrq1YgXYV37v9/Sv/sU/Nz+3yZkZY2hgVg9D8rRwomqt4kKJRtJWGF28clGHh/vmycQBDsYqMQXHJ0cmq8LPkmICEAnWEMUQTEyM02Gp0qnmOvl5WGszM9NW0JuZPIxUo98OND89r2HPZ4yB2YlZvfbyHedx1nGhQ4yBJRUjte6jNE2YVLVYgu2woZ9++EBdko7jKXt9Y5gN+jo5Jem0ZkAV8iCuxwOOODhwkIPRxqFtfn7Bio/TfP7jRGIPXOIgwesZkIoM5szL1h003Hg7VjFyXReeYUFXg74VlhRSHJxgZ3JtALpjo6PGJOADuRQVEYc/ZISMKUbyyMa+8Ke/oCtXLlsa9vb2poHd//pf/xs9XF01aRRAXDyNb+aeJmZymp0b1+hYWrFoyPkp9jvGxiChFUABqQ5FbG/Ytk464xFFBugPqFZviLcxnpuyJGK8bPksG2NuaKAYnXWmISEDgBYUXaT4wjQ1mXvYWSnQKWcMrl29arIr7h2AEa8DIwUG4+TklEnZASk5MHEIwvcJANXYo3gNG/skaN3/Qr5ogBOHJ34XEsDTwqkV6Ryq6ISb5YM1GDgUOCsM5mXPJb+o2+lZWAcg3tbOtq5evaYb12/aPc2OZA1QgwHhSetd0BmNDzw9Aemqdj0czpg7+ZNTjY7ApJMB4xYS1m459mmjpmatbu+n3oA13DSwrAv72BLmebadPyS/n0MT84mx4Pdxbx1Q6gJfPED1OdsSyTzBZo7V+/y5fx7+5WSyLlDKY/t6rFOvAeM1BDwZvl3DWZDUi2zYF//fe448EJPX9FhFHhjCoQiJK68PS4PDG0U/hbfXpOB1njcwnm8ILzY28KZ04Gjcnh2PxeYxkzx2q8d05X1478U84mIx+1mbk7DULFTHgdIeA9buNwnrPItIhPt4DgPgOLawe/bd886/OURsPdsUMuxsOqWJiVFdXFowBgfNp27b+ZYx5/E3y2ZzevjwqY6O8xqfwHoioG+/fU+nhbJmJ3NqNxpuXAZyB0kNbbwODvLmuW1MR/Ma9BnIGUSKnQjrT919WbcuzKhbPtYoYTD1quJh55O8e3ikDx480P3VVeWmpo3FcmV5WVO5UcUDfiUAkbskfg/V6PRM7u1PZ9ULx1QdSnc/84ZCx+tqF0/MqiCOPQFrXLetAGMCmGoLYlAdmGTJtDBj6/p86vl96iI3buPj2FYr4lN0aVJFf09HFd6TC0IMhMM6Ps3r/Q/u2fjgXnNh6Yod6s3qwcIbG0rEQ7p85YIy6aixWAEm+Tp7CQd9ZKnZ0bRJSGHTt7pNu9/MG6xs8FxkTGGME3jCNSXjKWP1phIplI/mZxcJpbV84bo21o/043fu6/iopqA/qXh0RIkEadplk/Ijh52fn9Gly0uamR3XxERaP/3pPbO2YV0vFUuqN1u2x5zgwRyLy2++mX0DnQFXAXf7lojubFVNVc3agO1Df2hsVbMDMJknsvyAY7laOAvPOGzKnnqdpj735me0u7NtLNWlhVkLMMILj6AzH5LTzkAJfH47A7WKFSUiEWMV9v1SudtUy9dXe9hXpVxRkCCdzlApf1iJELJ4x56udNvKLc+rFB6o5OsrtzCvaCyp//i7X1W52jZQFRsIwHTGGQCK9doxVlnpnXcsbN2P7q/b/UBRcOPWdb31C2/9J2CpB6qyPvB3nmfPc9lbz577nJ+NmzWcnP88Dbjt7R2zdXEWKgNjwTFmAKs9swDwG/iDsuP6ylUDw/Aq7XU6GrR7Clgvta9Ot2GgKizVeq2gTrdu1jsbm6vqDzta23hsjGnuJVYj+Ixi4wEj97EBBwAAIABJREFUm9qDhPF+Z6hQIKKLS1fNrzcaTCjkd40bwN+Tk2ObpzRWmQwdCzIdqlHv6oMPP7J9+cq1mxoGo/rDb31Xv/2l/6DFhXn9nb/zdzQ/N2vgLCy4crFgLHqAxJnpSbMSAgRxbFXAn/aZzy1hpB1rTtLsZE9zIPVzwJr9m681DQhxTWP3deqKoZp1FxzIGnrv/gN97Y/+yGwd/tJf+ktauX7ZZNcoVo7zR+r0WzrJH+q7P/imCqVjZUcTSmdjqjQLajYJMIuYrN32EQXVaaEEcDY1EAoscdz2dwDuiO391ouwpEvY0CSOw2Tl647RyqdZCkXC2tp+ZvMIJibrIM8b9RYhWXtbu4oQDNodqt8eKhlNaWn+oi4uXtLMxKzq1aZaddQwSU2MjxkTu9asq1AraGv/mfZP9tUatOVj6wBUDWD7ULcxp0HLczuSzip/dGpesYBVgbBf0VRIz7bXrTkUQVIfj1j7HvCL0J/BIKTTE4D7Zzo9LSsSjtsndRhKJJrWkWjYrAZo4gI2UjPg3+ka/LLfbzVXImFrIfY1njWQ2/sCVouj6mCvBlAbHcvYa7BmUoMZuB0MWi4AwB+ga7lSstqSwDHAVJ4RAp3CYb8B5ICG/N1/tt+GgmFrIhAGBiBKfVMu1+31M9kRa3B5jHPmL0QC5iaNf8A41mfYmbQj2INpNmINAfufMFaeofWNTbOQYQwuX75q7+Hx41U398NhA5T52fnFedXr+CwnVCnWlI5ndPXidc1Ozml/+0DREEotwOwD1etlyysoVY8VSwa0cnNZ6dGYWt2q+upaOC8e6aZ8659Z0aSSZ+Bz297fxvozNZs1TUzk7AwEWQTQl7MV5AMCn6hRqJFo9FCXAKyGg3HNziwZuJrJTCgVGzPmql8A1nELASPMdtAnRzLivJHP8ggYz0dPVu0ZoKHIs4F8AK9bPgFWzVu/0zKiAuQZrLbwesUKgCYMDWP2Ve6xnxBCbF1opr5oBTDoGDGEhpT5w5cdQQE/fyM19Khj8rbXwS5mTWRvOAdWz8GP8xE4H4HzETgfgZ/JCPzKn/vrw8vXrlpRQQGTzmSs6Oh0+nYQs5TqM/DB+QIi+3Vp1hazA4h0Bro4gM8xK/l/ALCZ6QndurViRfX//Vv/Vr/75d8x8G52ft48wdh4NzbXVG1U7BAEy2FsIqd6s6ZwJGhBSM6/jK6sFE9Gtbu3o9fvvqbpqSltbW05gNAAh57u3HnVGHwAq3RqeV/GFgqFrSNqIVh4KXZb5jXUqDWUCCfUbnQU8UU0PzmvixeWFfYHzSuPQyZFNIW8MVaHAQ1FYmhShXJdq6tP7FAeicSNWWgpmwbEDi11uNHAG8jJPi3opO8kpFxPOIS2Gwn8ify+3hkTksCcuCKxUSWiE5IvZoWCsSXMYMwllHvAkpMgOr9GD4BxAKs7LMPUMZAQz1fzhHSBAMCvlXLZDt4GmBgDeWBMXoBegr9CgaBefvll89VqNPBzPLJDwTe/9W1tbD6zAtwO+WNZneYPNDE1qsXlGSVSYdWqRVWqBY2P5XTl4lXz59rfP1Th9NSYMaFoUEnYSu2WAcpxAl7w8hsg4coaIL25vqPj46IdVKanZ+w9wyIjJbRUPDW57eTUuIb4OuHzipckTKF200BN5s2li1x7zUAqwGlkZUiVFhcWde3qigEMdO05bHuSXST6LnzGBfbAAOAAjHWChbwNBh+nn7oizYFOFJXevaIgRJrEYdoO5sZ+QhbqwmFgie0fHBiwAnsDeSoMDiTM+C3CTvQYkACqsIj4fxhnNAo4lO/u7FqHn9/P8wGI5rxWXXgBcmmeTmMSFQqq1evqDXuqmL8sQGdP9UbT7Aw4RCB/5v3iF2b+q/gQG3PazVdAP/P9DIbs+pw9hGOHPp+PzKznwKon6XdrwvOANQ+E9AKhvPAqr2nA9zsm9ovz2r2ux4Dla/y8kyLi0ffchsSB61hURGyOc7Dj3xzuPOa49z3evzkQ8Xoe4xUAhdelIcGzwYGS7+E1ACG9+eKBsB7L1QNVPXsOnn1eB1Ch3SMI0DHgXwRv7X2bb23QBVUNB2esYQc48H/emHC9JBcjmQO0IBhmfm5aFxbxratY+FyjVjWAlMAG7uvI2Li+8pWvanFhWUtLV1SutvTN776vR6tPNIqmf+A3X15WE5hUMORhihOa1mgS5uMA6CC+kUG/evWSZrIJvfWZ13RtdkKVwy3lYvipFhQLRjVUQNV2R093d/TNH/5Q8ZERm383r13T8uysUoGgRnnugyELVepCdolEFcqNKTI+oeNWW3ff/Kx6T9/XoFIAhVCIZxFGOsAVcnrWUvYZX0A9C9EDVPXLxyEP77h+V+VGw3yLh5mEMleXVAkMtF+EOdRSJBEzS5Jao2nhVffuP1K3S+Np1NZzxoNxQISQzSa0sDCtaATOnQNbeK5QQxCQY7JLf98YcgSTILWFfQXIBiOPe9hoNV1o2QAfz5bJe2dn5xXCq6+LlFHqd0NKJSakYUIfvLuq/d2SOu2AedwN+oAKyJNpfgEC+TSay2h+YRo8UdFIWOVi0bxhsVXB1gdAgveHlyssROxsAO39QTfPPDCBfQS2KnNz8P+y955Blmbnfd//5pz6ds6T06bZAOwSgUsQBEBQNBMkEhLtkmyJVrlKtqssWdInk/QHlewPKpVsqRRKRUkWCZBQYkJaLtLuAptmw+xO6jyd+3bfvjkH1+85911AFMsCXaVv3VVdM9Nz+4bznvec5/yff+CgOhgoOAgoMHQeq14jwlNTmIaCdOleR512Q3/mJz+th1sbikdDunR+WRnk7tWSxnMZDZptxXpSsu+XnxC+Sl2peELLly+q0mmq2GmoFZRaFvbV0OH2rgL1tiaiSc1gZ0CwGkFz4YByS7OqBAc6GXSUnZ1WJJrWl7/ygnYPTmzOMRB4bQJ2VxvVEbAaUNA+go/t0xhrWxt7tgYC1Dx+8zH9xKd/wva9P2nNsWaZMffd1x9n07s1y1kB2Ho16CkSDOvWrVuanJgYAXBSOpV0klsfrE0YW3gBJzU3O21hbwBGKHVohHWbHQUtLJL0+Lp5qvoDfVWrJ+oCrPpgk7+nUvVE+4c7xsgcUBuw3yMHjrLnO5/SWCiu4CBotgo38XBM5RWPJBX04y3pV6fVtaYvbOulpUWrzyo1wFuk+UO9eetdzc8vG9N9/7ik3/3yV/X1P3pRH3rmGf3tv/03NTU5ZcCqNRJNSTPQF7/wmwbiTE9NWA3CWkezGu9zPIWNMYftSDBoa6pbcwnEAshyLH3qLmOAj+pP6ihvP6HRjV2AZ4/D3ryyvmZr9Gd/6ieVylAPDMxu4Oj4SKeVE7U6Nf3BV/6DDgq7xliNJYMqlg8Vjfk1Ppkz1qPZQLSoB/zG0DRmKvsKAPsPAKsOLIdB55pIgHWAhNQqDmB1dTDXgvdMrWIy6VRCY9mcPSdqGaA6bBgIy4qH40rHUpoYm9TywnnNTswqAFu871OYvYEmRLmo9Y0VHRaP1Rl0tV84UK3dUG5yzNazYCSgbUgFJbf2oBhjPc9lssYmplannomn4mZ/sLqxYl6dmbGUgpGQrQ1WwvuYPz4VChWtrj5UoQCwSnjfpLLZnMnIqREBVQHoAMKoIVC+UCMaaNbG8xTQDH9dAFS3j/Jv9kNXr/q0ublptivcs8i+p2fGjRwxMYGtjUt0B4R0DUyfycadkgCWKl7RBEzVDUgNhfzGUGZ9DFswF2izO9sAlHON7GyDn3nHKetc05D6xtUP1KWwS2naAVyy1jMn/EM8QttWbxlDOeiAYUBCPO93dvesxsUq4PKVK/acr732ujUr2NdN4SJpanrKbDnwIoWNnE2O6cLyZQNWfX2/MYy/8UcvWuL9xGROzXZFd++/o/GZjCanM5qYyag3bJk6DPuPjc2Ho5DEmFkdse/TeKXeODo4NCATlRfKM2rvtZUVs/Gi4U9YHvMSCwCsUFDqsU7ubh9Ig6DGclMWVpXLTmtu6pw6bZ9CgbiiUYgMsNH95sWaSHKv9D9grMLQvffggV1jQr7IZ0C5xp4EKM2YkSPB+yQXw+Zp1CkNGzXmWtDGHrA1GnXyf59cQJUFWNECsANp17xVafBh7cZ84RqSW8CfzVbXlHA8FPY+h9LTUukMWP0vgiacPenZCJyNwNkInI2APvWT//XwyrWrdqhgE0TGg/wKGTagk8doo1jk6ODS651EhoIXGQhFCkWV57tKAQGDj9RJkkwvXzpn6av/6B/+I71565aZxBPaA4uVgIk7yKT8A7MAgIGTn8xrd3/H2Bp7+zvGhKAznkrHzdMJJtCTT9204mx1ddWKMsd46Ovpp5+0YpjCC4YexSUy3JnpWZP48HfeOycsig0OFZViVe1aW+fmzunyucsGDMDYmRwft44v33RlhzD3AhH5g3HJH9H+0bHef/+uSYDwcKIgcaxfgza1urptYwQgBkBLIWHSIsPgThRK55S99NPKLj+raHZZCkalXkut0qZKm99TaeX35O80NTlxQz5/xJ4DAM0YrMZIRcLpJDGAhg5UxOwfEMR5RiEVd4dgx7gAFAf0docgJ7MCqAPY5PlK5ZIVgOP5cetk8yesY7yslhanTX7/7e+8rKMCB1l3cIgkoqrWTnX1+gUtLE+p3anp4faaKuWizp1f0tLisj134eDEWM7Ly4vK5QnVQaJYtm43rE+Tpw79ikfTZgFw5+6KSsWa8vlJY93iHdhs1jUxiffXscrVkpYW50dAPsMwMBsDCnSKNCAQDloUkIC3HICZG3TTE/GErl9/RGnCVKxAdoA48wggEwCVLjfvm4NfJEJhXDGpv2NqOz/CThN/K2eGb6xMS3VHxh1Su9G0sA53WIfB4lhAnjdj4YS0WLzuhtbQILANwJJ7jiKQw4iXQM99x9+xLyBFt1mva2d72+4hpJ4A1BzIOegAqM/NzOnK1St2AOL/AIAoaruDrqqksyP1bsOOrVqhyWcz2epgYAEDLqQD8/+gHQIAWQFYvaYAf5rtBUjFCAT12EMUtMxF8xMeSdS8A6oDbrE18JkklG/HAHE+YR7Y6LFIPXaox3zluX9QqsvjPeDSA2k5gPEY3gNgNT6T/BtgFd87b/1y6wSJxxUbWxoyHiOVx/Lc/AyGIeA3z8P7wNOW3+FzeCALn+OPB1p5DF7GwH1OYLqBgT2mDDAmugu/MqYUQXXcmyOzAAsYCiJDdJ/ZAxj4++HBnqLYmvS5NiEDVa/CLD/aM4AM4BU7jExuzA6vY2MT+qf/7Df03Ec/qUceedxAgTfevquXvvOy+p2G+j1eo2vz3gVpDY3B6a5l2wA51hkONrlkXO3Ssa4uzer5px/TUj6p+tGOkv6uOtWK820EsPH7dVCr6VtvvKbTVku7B/v62HM/oqeuP2LAarDVUadaU6lYVhif23hSofFxpRYWVA+F9OgzT6ny5jfla1YE/x1Ta8DVXDRKtLoiHIhHqgPuK9bcNqsSjNtwWAiIy62Wmt2uIpPjSl86p6pfOigVzes2mogbsMr6841vvaxXXnlDlWrTmDjpzNgIUHbMp1wWICGlRrNsYFin3bSmBnYCNDBI++712+r2Yad3VKmd2iFxbHzMgIbT8qkFn5C+DXuUkCasGRYWlhRQ0JhqvQ4emvithpVJzWhn60S726eqlLtqt4aqVdoWPsV1xd4A8BZQJJ2Oq9WuWVCZjz3CmH/QBAMG0HPf25Jle4EM2GWOeT7EZunBfhFwzUkUAOw1QR+j7oLWAGT4P5vH3O/WYIUp1FW72dAzTz6uMuz9ZEwXlheVz2SMyTqWS2vQaCutoBJ9vwa1lvpNl9A8Njuto3pFFd9Aw2RUjQGBeX3tbz7UoFRVPhzTTC5vnqu8bnZqXJm5SbWiAdV8A4Xw4PNHDVjd2jkQxOoh6ershVhGdGE0OisAw0Xxxh76dHh4qqMDgCe/+R1SS3z8+Y874MP2Uq857Fj6ANne2sbawbrhNZP4f29tYgzN7xzJfzCke/fuaWrCsfdYK/FaJOSsUipasCTN5nw+q8WFWeXH+Ixh29uwb+k0O/ZeARFgUpqTi6+nev1UzXbVgKT1zfvafLiqcr1koZ6+IHZFjtkeisNgGxpDMRaIKtQPmPT/+Y9+Uj6F5RcssBCZcGrWW7aWoRaamQVw6ahUrticwVN+a2tX09PzSmXz2i+c6OXvvW4eq48+8qg+/emfMH92wDtAGzxKWXt+//d+13zJJyfyNl9N5cBa0m7YnmpWRrg4jpp0FgLVo1HmAC6ulTUR08kPbGyMcew1pLCckgM0GX/nMck4hXXlymXzbY3FnBy9WD7VwdGuStWivv3yi3q4s66hv2OSamwBJqYyyo6lDHilsdxpsy7TpIyaZY6tex+QB2QMagN2W6wNMIwHOi1WzJpgYmJGyUTaGic0KPk8hFkyT1zTmmAvgClC65ztA88fC0asob80v6h0PGV2A7lE1oKPutSP/Z5qtaLW1+9qe3ddB4WiklkANimNEuD6NVvnVjfWdPfBPWNt5wk0y2UMZOx32xYkhw0AgFU0HjOrlI2H68ZWTWcSBsz3AEej2ENAXw+r3Za2Hx7o+LiiaCSlqck5AzjZI2jkYoNyckywVdLsuibGJz4IsWVOARqzLzv1C4Bk1KndRmA5ADQECOoQVGncF4tL8zbnI2FHKoC1jKUJX9R3NM6xAuj18aoeKBBi70JlRPAejFWUTw5MTKdouPpNBeRYqdRULTuzWOASdZ5J6Z0tD1/YdbD/Uz9birx8xo729UNqNZ2tkxE1YjHzgMUPHyuo7e1dHRXw9Cc0d9q8PbFIWFhcdLYRTUDEoXn9w3QFQD0tVo2hvDi7rMW5ZY3nJg1k/+IXvmANmBuPXFUqE9H9ldtKjUVVLB9ofCql3HjKGnnVelnHx0VrpGH74BrDLkyNcYX9Pj4xZoAr9ydr170775slAHVTpVyycwnA6uTEpCnKmNP7O4fqtgcWeBkOJc37e37mnAWx4bEaA1j1oxajPugYeYW6mSgIsgsYy/urK1bbmld8hAYEDcW2+b1T61jYqlknyO7zSCiocuVUzXrFAFVUWfEYjO+AIqGAAc0oZlgTaeizpPdaDSNWYFMFsNpqoNQJOlsXHzYQWGM1rWnNtcJuBpLBGWP1DPw4G4GzETgbgbMR+C8yAv/DX/u1IYnnHCrYdJHfJBIpMxdnI+IASHHD353HY9s2Sg884eDPoQFQCqCAzRqwk5/Dfrh27aJmZ/MqHB/q1371163YSKZS5q+KTKhYOtW7t99WIp0wkOjchSVlcindufe+5uZntPlw3TriBF3NzEyo0axaeMjly5eNNQZTgRR0CgreP95FO7u7BrJRSLhwnL4xHikCKTAoJDC7p4ij41wt1tRv9/X41cd1afmSGpW6ov6wswMg8dVSJwGRgvKH4kqk86rWO+Yh9P4dZHglJRJpK9CcrBrwl27w6YgF2vzAeD+b4Xnqmn7ur2r8kc/9Z6/p8Xtf0uH3/ommpi4qN4Y3EiAaQKEL+vGk0lwPrBTwS/KYfBycOfQCnpr/ZhNPsogVLICmgM8UyBcvXlQmlTYGK5YJPL8xkmGBcRgf9KxA/cxnfky9bltf+drXtX9wZCAhY5nJZ1SunOjaI5c1PTum09KhNrdW1O+1dOnyRQtz4iBSOCwYoEPhjMcXjAcOVHie4tVq7I9hwLrkd957oAcrmyY1Gs+7wyl2BgCW0RiFecdSsC1Zl888RIIXNHsAuu7GFvQjj4+bj6PJz3I5O9B7ADjhE5OTU8amZYyc1MwxBD9g/w6laDhoB36kexz2IuGwNQf46ja75otqrNS2S5S3gzkMa8CIngOrjGkDeGvAtgMSmftvvnnL/GOfffZZffjZD+ukSOhNyQA9wDvk2IQ+MI/NBy+VcXL2etX8pJjvMEB4PhLBiyfHdq1pJNx45LqSFszEvMRjsa9aq27FpUlFAzDh+hZUt/1wV7u7ezZP8cTkUE6BzHzBexM7Ag5BjAvvn/sbiSN+xi6EwDGxeW/8nfWE9+WxQLx56oEWHhvYAyxYU3jfXnPGY4h54KMnqeffHrPMxt88d/HnYu44EMQbO35Owc+hjp8jNWSueOCthcv0+waU0pzhPXAo4j146yEF+v7+oW7evGmfh9/37jt+z3vPzlcsaf/H73M9PKYbz2sJtYQuhAJ2cAOs8uTGnjUC4CVrDcF+yK2dlNQFiPE6XD/eAzcm4XLpeFQ+LEIGfWO8PfP0TfOpy2ST1kwwCSYyxW7fVAhf+O0v6Uc+8pOanlswsOngqKA/+P0XDKRHts2XXdtAwNaK9fWHjnXEeyJwD0Ck3VEmEVGvWtKPffhJPXFpQSlfR91yQcFOzRilUQ7E/aE6gaBqPun9zU299NYtVep1/fIvfl6f/fEfV8of0sGDNb392muqnlaUm5ySP5VRNxFXfH5W01evKjc7o/3v/IEi3ZaSgKncf42GslgkdDr2Wvh3dggiG/QNdBwArMFoDYfVC4ZU6/fV6A+VmZ9XOxlXaThQrdM2gBvpayAcUS4/bt6zf/CHX9eDBxuKRTkYxg0ERVKKxypn7mQqquPCvvn6sQ8lko6pyno0MZEzOXG1XlK727RDP+F8SJPZ545Pju1QGYnGFUsk1Wq2jfE/kZ8yGxr1aVDGNByEFA5mpEFM5dOu1lfxxysa6AoQC+vHBUexL3U1GCKn5huWaU/DXt9sVczHEksGP7/XUdu8wm1Bt5R4ZNg0n8yOw4KGAAu4H7oG5nDw5TBq3CAANr/fZJq5bNYOtshJmQ+ssdFQUJ1GTT688gAHc1nNThKcNaYk9yYNCoUUaQ81qLcVGPo0MTmtUCat/XpZrWhQAdZx3iNwGbL7elMpBZWkcdtDPSNduHZZkWxKSsbUIwkdj956R//u3/+hiuWaUGcPBHt5YMGAXGPGxQF7LMk9Y99ubR2qfIpCxq+Z2Wk99aEn9cTNJ2y99dYE7gPv76yJ1EA0XbiXPasRj93q1kOuH7fm9xtN/D+qD64FSgLWYWoVvGhpGgf9Q01N5s0rl6Ad5guSWJORdx37yz0fQETPWKoASOXqsY5PDnR8euCk3M2qyb99sAZ9ju1OsxM4EOQtPAgq5otoLJnXT33mZ9XvAhR1NewTLjZUrVof1SFO+kzthHUM8zOeJAgpoBZNt6Ff7f7AwuxYO1C5sC7kc1lTGs3Pzdp+BHCx8uCeNR9h6cJGMxCl3TL2IOPKF2AT9yxSf5o33p7Ammz/jzVPKukAEeT/+HuP7I5cSA+sT1irTlVEg5P1F0uD6dkZZXNpe70awZi1so5ODrS5DfB4Ww93VtVqE5wV1fg0WQJ9a5rANgYw8vn49tu6yxoIEMdeCGGA68KflTIsybhazY62t/a0u3uk+bklkThfPCnppOAsOGZmCYxKavshCpwDW/9p8HNtua/OLy9pYmxMT918UhfPnbfmSL1SUz6dNV/M7a2HOjzY1dHRpnZ27imeDKlUbiiazCgUSejilUf03Ec/rp39I/2jf/yPTVk1NTtt3sGsS5tbq9pYu6du1zU6WDsAXlO5nHb3d43dC7hKI4L1IWW1R1ORaEqxWE7VCo3ZjiLhpDLpMdWq3GsEoR3bfE4mY2b9tLG5brkHzlPeNSAIneJz0+AmUIgGJdeXGmdiYnKkHvFCy5pGnAAIxH6Fx2DXdOXyVc3PL9jv3blzxxpa3NdYHbVaNfkD+Gg37D6JRMhBcGtvwpoXLmfBbAqwXBkQUkkoVsp8erm3qW08QN9rZrv7nM8xtDUXkFE9wpwcuxpAkNoSf2zOFtQLMDQPjwpm6QTD9s6duyoWS5qenjHFFKoBmng8X6ve0d7uvna3D036vzCzqPnpJY1l8spl8nrh618zVuaFi0uamZ2QAh093F/XcXHXrAAuXF5UOBrQnXvvGROYmgeWJvUJ9RH3xlu33jS12eLCvDFbed81GNxHKM+y6rY7xl72rE2owSkD/P6Qs59o9IzkMDU1L7+imptZ1qCHlQTWRhmFQ3G1m11jiU5MThmpgHWWLAP2ms3NLWvIAqaHIpzDhq5ZSROUrWhkI2VniEzKgOTT0ok6rboBqtT6NAJobFpYlfoW7Me4sJabfVi56EJlCb0aKQKp+7z14aRIswwP5KixZKmrTorkdJx9nY3A2QicjcDZCJyNwH+BEfjffv0fDlt05UdfMPtIkYag5HwmXeq1SdxG0lsOCt7m7QEm/B8gGYUTsjIOIiRaXr64rHg8qLX1B/p7f+/va//gwFgFGOUjezZwhyCRUEC1RlWpTFKz89MKBIeKp6IGFOzsPDSw9fz5JWML+QP4wPlMxsJ7W1xYNFsBjPEpggE8KIwIq6Jo4H2x2VJ0UODhxwlDluTJwuGRIv6YpvLTurx8WWOpvNrVpjLxlEkiYe8YaweXn6Ff/lBMXWR1/qjeuX1b77z7vhX0BNwYnmYMFp/2Dwg+qY+Yoi4AIxHvK5yJ6OJP/33HUP0hv2Cwrv7e/6SZ3Lwy2YVR4eqYbhzqeE0DlmEPGegateuAJxcdcwrdE3yGevi6Zg1s4v3s7+3YdQQ04kCyubFhCbK5sZxWHqzZ/7m0Xp/araounCc84VkLOnjt9Vt66+23zZfv2qPX1WxVlUzHlBtPKJuLazBs6+hwzw7Ek+MT1k0vHB2rUWuaRNCYEtGQdZY5zOHdhTQqPzajaDipV7/7pgYDWD4Z64gDMPI4no9iOTfuErGxfGA+cYAjAbbZqqteq5kEHmYGrAoKTwpkWKqwR2DJcK3oeE+MO0YjwJNjIoRMAhalWx4nyRzpu2PEGGhuHraErboDNIxVzy4DAB9w1UC1Ttd8/TxgFWje7BigVZm/ZsAOJ3fv3tP+weEHzErCNzhEMK9hPK2srOjxxx/X9evXDVgF2I2PCkc+BCb9gG1cW4Bx/MpgK/BzAHMO+0gY+bKGiG+gZrcMjld3AAAgAElEQVSjUCxin5UDhcnj2l0LFUCeSPNjfX1DhwcFO5x32xxiGialY64B8Jn3MEAbrPWQk9AZq8ykaDBd3Dzk516SvWeT8Menvcf4Yi0xZtPI6sJbWzyQ1WNuGus4FrO5+YPeh9ZcsCAGN8b8nktjd2EzHtjpWRLYdRyBqKwR3mfg970GBaAYh/7FRdfU4KDN63ry1R9MEOe5+Oye5yr/9j6/pdmGQ8YKMsb8aD54gLTNpY5j7JmfJWzUIZYrjmmNjN79O2JsmoPdHWXiMfkHXQuI4Z5aWl6wAL/ZuRmzt2g0G4oQGhEIamN9yw7Lzzz7nNo9AkD62t7e03/43d+3NT4W9ikShtnnM7Ds6OhEh4fHI5Y7akmf2QD4uXF6bYW6bf3cp35Ml2bHVN3fVGlvTRNxQjgmjG0XiMQlQqkGfW0dn+iN+3e1sLisX/jZn9UT164r0O6pcXCsl7/5TfXaPWOstoNBnQ4H8udy+tGf+Rmt7e/Kt/GOwr22rcWDTldTmax6tar5s8Y0VBgGMAydtktZbg8H6sH6DUfUQQbfH6ijoNLz8zodSmU2tnBI8WTMemXNLodyQMqAvvmtV/Tbv/PvFYkkDACNWwgd4zFUNAIg7tfJyb7CEZ/qjbKSqZgyAH3qm7fq+EQWu1cN/T11e7B8u0okkGfmtH+IpU3I1CDBUFT1WsMsEGD+qB9QPJJROjWuoD+mWrWnyxcf04P7D/Xeu2va3qIhgE0DAKFb8w3d8QFAATYhv+658CnATrymWccCIWNI4ZcJi9MUvlA3fT7zeSb4zFjXg77zwTQ+qwMbYom4/Pj2mV80zELHnnfhYxbNbo8PY98zMW7zsYstCUB/r6Neqyn/sK+LF87rsUtXNJfKmcfqoNlVvVLXzPyS5i5e1EGjpu1GWRXsMwFCohH1CTcxYDWgJABvr6tg2KfZ5QVBpAtnM4rmMmr2aAo19Vtf+JJqza7Z8wwISKEZwDxi3e62lEklbe9gjauclnX//kNjcgLWLSzN65lnn9a169c+aJp4XtAea541hnFy62XIvAR7HOyDrgnnMfMByhhLvgywHg7t8O/2aRkYjbeqBVSZXX3PfEgvXly2PSYacwAw+wmgHhJkmnl8BhLPCbDqDpoqVQraP9jW3sFD7exvq1IraegfWqPAxg+LFp4IsNwXUMIfUy6c0Xh6QteuPqpsakL9DpY2NFEiJuc9ONwzsIXPgrqBtYuAUXwR37j1rqLRhPxYwUSiyubGLbTn/v37o/A9LBCQz7uEbwuUzKTNfoE1zzWVAgbkcF8wHryOB3Y4T2q8ll2N6TU1GV9TAqQSxnyzn2PDM/Ltdv7eA7uuti8jNW4C9CXt+gPk5fI5AwxLlVNj92bzGa2u39X9B7d1UtpXb9i0YCBAqmQqYmNN0E0gGLH71WucodZAUWN2OT2CuKK2bnY7UvGkoq2NHW1v7yuTzis/Nq1apWGANSBVIpm1dYAsgNPT4kjOjqzdb8y8c4uLunH1ih65fl1XLl3SZH7MgKLCwb421la1vbWlk5MDdbtFBYN1RaIWBabM2LR8gbhyY7M6d/6qDo/L+p0v/Tt97PnnjbgwNTNpoNzKynv61je+pqPCtpLJiMnsbZ5I2kMF1KprcmZCyXTKbFNgdyZS1F0mDDB/zVAoYeF5saiz1Hm4uWXhp1wbvDtpohMaxTWiBuCLcwDfrHVcb8A/lEf8PnOHZjJqEO5Nrpv5XocDikS5D1AbTer8+fMmref6e4Fy2DJR5+ztP1SxeKR2F1Zi2RRtiURkZJdFow1HVJnaDbUAr++sVAipitm8cfYEzhrAaxZTW/BajkVN0ymkcCCqXhNmrLvvjZU6NaVMNmOPxZIMz3zqIVR/cctUOLXnMAuCgF9h7oOAU8k1qngNh/T6q2+qUqpramxGMxNzGnbwuB/a2LbbDS0szOixJ64rPRbX67de0drmXSnY09UbF5RIRfTOu2/r3DnsfZZdiNu776hYPNH8/Jw2Nzd0/tzSyG+074DoZl21akWXr1xSp9myxgUZGpyZsAWh6QLQnEuPKxqmyUNDZGjfF89dMwZrNJJUmvU8kVGn1bOGNaAs24cp8oJ44FZ0cHjsPFdhsEa4t/qq17Cj4uyC7RHqLJjjfmXYV/wOWGUfSSTcmpGMxxSBiYw9SL9jjQhTS/S6RnxpNipGdGBNrZbLdi1c6KtrvByfOBsAA3dDYTtvHh4XzoDVH/LsefawsxE4G4GzETgbgT/lCHzrpQfDt99914AZCguA1WajbSxMJDgUgx7rzJheJAIPAVsdE5SimG4sRSIFEz4+FMn8nXCNq5dJQQ2qWCzoi1/8Hb3yve+apBu5ND5vSMkpvvFVLZaPzRctlU5ocmpMQTyTIgFj/8BmhZ2IrGl9c82S2GF3OPYZhXrQ3gsbapEAhRHjwQOx7BDU7SmCRNxHmnPN/Lfw+xrPTurahWtmBRAPxdWttxULRIw5gLTFkrpJox345QtGVWuSzhnRy999VfcfrJkfHwwGL7WW17z/YOuDBHULvlJHoXBdl/7cP/sTQdVUVFoeD2rzuKcqGtY/9gW4uvalX9HyuWcUCNB9dgmm7nDX/SAEx8mfJ3X58hWTl7/xxtsuFKnd0snxsXlHHR8f6fDwwKQzAEeTkxPGosBrk1Tm6ZlpKwopigGV52ZnNTczob2ddS0uzOjSlau6c/eebr93x5iPl65eVKV6olAETSm+q84PrtWsKjeWUdwkWD5jCZVLhE/5lcxQoNd09dpV+xw7DwnH2lUgEFE8mtVJoWyHwPPnLhlz4bvf/Z4xbc+fXzAwQX7HUqhUTnXu/HmT5HLoskpuFKfG9YB9x+GMrjjMS1gCAI/nz18wVlA8kdQ4Pn6TU+YVB/hK8QcjgbFFtsehiM477GU3n5y3MF8ku+JVSFgJr29gmsXZwkwdqkXSPB5QIxsAwqvM+9bk1j6trqyqUq2aFOuwcKSXXvqOfuZnfl5PPvmkCsfHev3111U8Pf0gsZZmwcLigl0TArxJfiagATYPIRTGwAgEtLQwb4cY5FcAbMwXJ933qYXMDkuMkaenhdGYzYRP/e5Au3v7rrBvOX/NcrGk49OSYTmw2HitFsyDUaASf/K6ABLeoZlrzEHGm6PGfObxdr86sOYHfVmNXY3n3IjN5LE5vy+jd+FXsMo4BHDgYe56IAaHIQBm73W83/cYsd7PPdk9hyke4xjmzjONzwCQzZrnsabwHYNZw1rI/3sHd9YZ1jiYKoD+fNEk8Fi7zDm+fpBxC8uckx5rFV8AKF5ThLHgQG+gCsDB6DEAqzbPGg07FPD+9/Z21SWlHPl2v6u52Rmdv3DeGIccqmBqmZzW5N2Ma0+3b7+vpeULuv7IIyqW+zop1i304oUXXlS31VQqSVJ0wABzgNWNjW0DBjj4GIsWL1PmOZ6Dw44mkgn90k9/WklfW++9+m3tr7ynpYmsJgC9wjRYJuXHj1ZDtQMhre3t6dmPflTP/ujzms7lVdna0f0339b9999TKp7SEKbr2Jjq/oDKw6F+4b/7S3rxlZd156v/Rr1axe4fPnMyEtOg3tSV5SUtz0wqEfQr2O8qy14Ac4Wcd3/Q2Kr1oVTp9DWkaTM9py5MbwYTn9Zk3ALlCMwjvCoSS+l7r97SF3/73ymVHrNDJvJFfOrwiEzEOZRxjaoKhoYGgmXzKCKYBxULVWTPsjXQh8wZBjcefQnzkVxdXTO2/OTEtHz+kO2vsMLxLfQNwmrVe2o0YJ2GjBH05z733+iFr31b3/3uLbNFaTV7iseQvjvvZfNENdk3ns109Fj74GsCkLrmBPuOvZMB78YlVDEf+HLe1lE16w0DVUMgfeaP6Q6osNZaw75asFlpCgSDJrPEdxx2c4g9N+DX1PiY/tbf+OsqnRxr5d5dHeztaH9n24BWmIzI3f3dnmaTGY1HkoooqIn8hC5de0yVXk979aqqBO6MpeVLxAzwbVdrCjbbygaCSvJZu22bn+nxnE5qFUUzWU0sLqjZ6emwcKovfPHfqjcIKJ3Nw+1UpVobARmu0TYxjhQ2Y+vZ5tqWNjb2TG4Lq/Xq9cv6kY8+q/nFeVtbTBo8Ch7ymKiebQnrhdm9jMKsuMdowHgSYsBnmFXG6jcZPWFvo7AlA1W5l7omeeWakWg9vzCjy5cuyOfrW5I29kXsTz7zE3WKFGoe+boG7MvXsfCljc0Vra7d19rDVUUTEWtIE1wEE5lrbcA4QS2nFXUrLeWiGV05d01PPfGs8tkpNRvIhWmWhM0C5uBw38AZ3he1kQWURiIqHJ/orbffVSyODUZLRRhgChhoyed361vfwDGT3Z+caN6S4fO2Z5lnczTqkujxIO86ub7dFyGngsDX0xtzzz/7+w2pkO2/3/eup6HAGuXYsjBYW/W27b9g2l4gIFYGpK8vLc9bkByf4Tsvf1uXr5xXNBHUwx3HXEVaTShQIhlRJgtL3acqXtzVmoGPAHJmd+UPWPMXS5x2ywVUEWZUPK5qb6+gvd0jFY7KCvnZh5hrgK4EYqJW4PeiarZQLtUdU9VCmMKWfI4PbSIWMWbv+WVA1svKj2W0sfLAmL/cj4MBdQaM6qrmF6dljlw+VCcEqcKkTiuWpEmd1hNP3tTu3q7JqucXphSLB7S3u6rX33hFW1srxrTPjuV0WnasbTrMgKoJLIbaHR2dnCiVHtfm5oGODstaXLiobGbC7A6ol9gDj48Ktt+MjaWNWXhaorY8MlAV8oLXDIWZu7e3b2AXcwRCBTUqezgBQ2ur60Z0YHzYT2EWp0ae1efOX7BzBvUGoPbk1KTVqe+8fctqGmw1arVTW2/rjYqmZvJmDcAaBvOYtbvbaSkWdwF42Cg5ooXLGnC+5z1n0RJACRVzAWpDmSUWAD2+vtSJKKeCQxiwYeXHYeNP2FmCM8T2zrbVajRF2dvJHeDeoQkGMxh1Ag0uArT4Wb8rhXwxs+J4+813lYimdePKo8qlxrX2YMPWKMYIW42P/+hH9fwnPqZy7USntYJ+87f/hY5P95TJxZXKYEk2tPdDrUtNbyG+bReMt7A4Z2F4nAcALGGqondgPYTBiic39yy/y33TbdIU8alaaWp+dlET+RkJX9kaVmZBTU/MGZM7HksrncrauQeGK2xgrED4QvkFmQESBXZh7Dewg7GVo4GJZQFjYkQGa/q3bZ0iqAqiC8GQvTYqNiwc8AOmTqWO92tAU8bICs7bOxLCmqHmXnvQV6VUcgq4kbKAOXhcKBo5AOY4/s1sdjQTzhirf0qg4OzhZyNwNgJnI3A2Aj/cCPzr3/r2cHV9zQoOWHqcz2AI4i1l3mo+lyxK6IKT2abNDwfg5Y033jDAZnp6ykAUDmsARHhnAh5dunhBSwuz6nUaCoYDeu3V1/SVr35N9x88ECxZCmxL+4xHtXxu0Q6nx8UjlWslO0REYiEtLs9ZiBWsVvPVCQxNakZRxibOwd9jfQHMUPTxRdHvScso6rxCnceSRFksFXVUONTy4jmFfWEtTC5oaWZJY8kxBQYc5gZKJ1PqkRjvdCtErmroD6s7DKlwcqpXvve69g+PzV+V8CNPGscBZHNz3xnjG3MORt+e5j/21/5E+f9MVvrVz8VVqknZpPSrX2pov/SfXj9sAYpv/nPNzX/YPrPJPc0TtPWBXx6Hwxs3bljqPd6Yt997YAU8PkQ2fnbw6+qkWNDezrYdopCQI+uORUmUd+A0RSXMRRI1zy0t6aM/8qx2Hq5qbfWB5uYXVGs0VK5UTQ6VHcdK4kSpbEzNTln+ABJV/KMK+tCHn9bpCb6nTfMNA4Cm0Jmdm1XhuGDSQQqgra1tSy8NhxJqN2FN9XT50g0DIki45lqRnrxs8wGwHWZJzcJl8CbFAqBcInWVa+98SpkzFFDMFWRKR4Vjey9cK34Hry28ZTksIHuHaYA9gAeG8b44GMAItOTs0f3AoQ7wywDGkecw/+exlAxANP+4gDoclN1Z0F7XvEQ5oH8gGXdeoKVK2UIcANf+7J/9c2bJsbq2ZteAwxdFMdcEEH0sP2YgMOFYHOoBWOjae15zFJ5j2Yzdi57vKOwsu/YEenB4Safsdzi8G/ACMyMAiyZowCLNEaSPgBFbmw/t0ECxjF0Cj8eCg2K5WOFwBljjSlXPCsG7Jx27zjF0AS+NBTzyMjMAYuTp6TExvTH02Kre73kSexhE2FUg3QdI5R6gocL9zqGOAz2Fted/6jxhXRAZY++BJD9oNcD4817MF+z+fXssjBTuJeYOJ09PAsz74zN4/qxmwTCymuC1jeHygaeqA2G8n8Xj0f8IWPWC/jxrFdjM5oH8A8Aq18DsD0aetbz+2tqaktGI+Y12m3VdPH9O129cM2YWAKwFt4WcxzUHGECaP/rGN9Vq93Tp0jUpmLIwktWVNd2/f0dBH6wepx5gjgBiPlhZN7Y+791Y+LRYfFJgMFQ0MNR8PqtPfeRDahZ2dOf17yjUrupjTz2qbDyqSrkqfziqfiiiVjCoWH5ch+Wqbj79tK5ev6F0NK79jU299cr3VDkp2v5Sh426tCx/JqOdclmf/Lmf1Zu3b2v7ze+odHRgjPvD3T0d7u4r0O/rkUsX9fxzH9bF+VmFBl2FkHwTcmgeq2G1fUGVO30DVoPJrOIT02j5Vel31ei4cDhjc/Z6Oq3UtLG1ozffum32I4lE1gJOoJ+yrsDkTSSc/QhAZiA40PTshCamxyw0iuYOTZ6xPMAn8nPunYAF1UTjACptrTxYNe/FiYlp8Ett7+zZ4ZQDK751x4WytrcPTX45OTmjX/j5z+uFr31Lt2/fU7PBvPArGU87NjPfOIuAs9FdMS6qY0cbqGpsSeuVGIOKpqAxGGGDY5MwssxgX8DaAZifwytvDOuYeqVs/rPDQEBDC0NyHqHYx8QNIBsoRtp5KKB0MqG/+pf/ihbnZ80mptWoG8uOfeLxRx5V6bSoFn6d5YoahRNrWs7PLOrqI49r8/hYNdakTErteFQ15i0p9fWaot2u8vhTQrzstjU5MaZwIqS944KCqZSmz51TZ+DTyuqWvvK1F80PMprIqNsfWFhXKIxtj9+ALNLLSadnbDbWdrS3d2Qp69xTz3z4KX3k48/Zesj97q1hHuvdmL+jMfdUOoyfp97hd5x/pLs/KKDMAkTOqxjGqvlrE/CHFQGekLBS+x1jQsNIu3B+SaEQyeFI251HOlcSYByUB4sHgNVIFC/7jgVFPli5o7srdyzp3hf2W32F9YEvGFB2LK9EKmUS+Du331e/0dXlhYu6fO6qPvTUR9Ru9NXr+DSWmzBW2mmxZLXLRD6nSr1iAWzUA0hmX3/jTWvenbtw2cCn2+++r/fefV9Tk5O2RgKGkXDO+8SiibV3cjw/ssoBggWgxS+R+eI8T6lZqBuCtpfIvFwZT89i4QcbXqzfzFNqQJjCHzTnRmsVI9RuYV9hPhCKR6kJ+6P60vmJomz6nX/zb3Vv5Y5+7ud/Wk8987hOS0d67dbL2txZVSLNPthTNB6EoGtWHi2sMmKsZTXnOU1gUTjmQu0ahFvGIe5bCNrOwyNVym3zQfYPUSwkydoz4Nrng5kHcPX9ZqIDswB7osayBFCtVUuq1yrKpBK6cvmCzp9bVKV0ogLhrT4CPcOKRLvq9U8tSDSeyKnbC6h4ythHdfXq4/rEJz8jcMFqrW5+pzR9srmEBkMCucpaWXtfmxsPFEKdEA1r6+G2sQdpMlGxBE3R4tdpua5isa71jT0dFyqaGEcVk1WtRrgUllddZbNpI07gaQqoCdtwbe2BBSB5TG72NeYDZwWPCQ0gCqAJ2Mf/IxcfG8vZfYdahv0nyrUeuLwHWIbUQrMzc6Z6ghX74osv2BmgSWCbAOmCqtVPzecaf/+Rh4bVfzQEaXABqkIcoXHZbLSsFoAJy3s1z1U/nroRWxOwP2Nesy8ZENtsm13LRH5a+VxemWzOjgOnpVPt7O6YSoSOVorHm9KEDjSqgYg11bFisfrRghaDFv6UjGR17/0Vrd5b1+L8OT16/ab8/ZDuvHffZPilYskAyk/8+PP60R/7qFY37qk9aGjv6KF2DzZ1UjrU0NfT+OSYlpeX9PDhlorFYzvbsAbFImEtLs6bMoN6AICZb/YL5P/4H2OxxpmA+5PmgQYBdVs+HR+VNTs9r5kpgNmsQkHmKGG2MfW6Q7PKCQYj6rG3Yhcz8onHWxogF5D86OhYB4cnNq5u7GlkdWwOdfouQ8AF6hLCyGPwsh2oXCkaaIr1GPtb2sLDzNTbWKmAqXw+1tII165WsiYLc5IzKnWsp5pirSgU8FP1W43PeZN9cGdv9wxY/eHggbNHnY3A2QicjcDZCPxpR+D/+D+/MCzXXJIi0nEAFYJs2ARdl5mAGbqRTtrGgQWwiY7zd77zbTsMsIHDCIGFCsAK64J/X758QXMzkyIhgWIdz6Hf/4Mv6/b7d4wV4LHHcpPj5tFFkESjVdXx6ZF6w7YmpsaUy6UtFKRwcmTeSuP5nG2cFLueDJiNmUNPoYBcnERWJyn2gFUKOMAP57fqomF6g54xCBYXl3V6cKJsImfg6tzErHLxjAGrpLciX2NMkNMGQlFjxoTiGd16+2299e4dNdtdxWN40WLCzqEXGe2pTooc0txBNuDrKZQK6urnv/gnXp6//bMRbR5Lv/VSW59/NqLlaenv/HsXEvbHv+791i9qPDmrQAi5KsmkMHVdijsHOw56H/v4x6zAXV3d0N7+iWPImU8sMmRSVDm0OTkNBSJgEkb3HFKQyTNWXHu6y7BcSZR94vFH5Bu09eYbryueQEqGXcRAvUFfkTiG+V3zK6u3TpXJ4bkV0Pb2pp7/sY9p5f4DGwvkl3TtKUyjsYQxjpkzFLIPH+5ofX1T6WRe5RLgUMA8nbClANAzz85kRDefuK6xcbyyWmbej09rKpOyopwCnkLReeO5pFCAKmTSsFD5xmeJAxjeqrBnGT9SSwFWZ2fnNDY2bnJO2M0UxbBlnB1A0A7LFI8e6xKwlrlhTDBAi9HF4m88BkkUhaPV2aODFWAs4CYFoDUwkJxRcNZrxuROpjLGVmU+7+7tGaOHpGjmFdeO8CUO+hxGeH0DzTkcRWPG6OV5uX4cxmAqe+Cjk8SHrVitVkp2fxp7exS4RpFrrOsP2AbHJpVjXu3vH9g9R0gCjF5+BuCeTGdUriPhgz3s5LJ8e7YJXmPBs6zwCnCACOaXS9YdBZuMLAA8UNsDZD0QyECjERgNk3pjY8PeE8/lyf95Tg77zofUgbmeNJ81gcMS78F7XWN1SjZv+OL3ti0QLG2MLNY4/g5725gso+fkkOiFY3nhW07a6livnjzYY7+5UC7kaGGTvcFWskDbEbDsAatdC75zQBZsfgdOuyAuwHheg+u0trpqctEY7ONqRctLCxbYUm817T0ABsJCgoHj5I1xbe/s6rBwIg2D2juqaW//WNVyUQOzTYCW71iQHFLK5ap2dvYMWHUMbGAeI8AKE4NUJKhrS/N6+tpFnWyvaPvOW5rPxvXZT3xE4eHAEpK7Q6nVH6rB3E+mdFytG4uVMDzYjvVyRScHB8bGymayqjSbmlxcUnp6RqVOVzeeeUYFfL+Lezo+3Ffh8NgOm4WDQ9XLZYWGfd28dlmXFmYV9Q/k77WU5EAORBCOqDUMqNzGX9Wv5OSsBQX6knFV+x0Lb2Pt4gPhQVpttPTiN1+ysLz+MKhyqa5uj4R1AhrxtY0YsIqfn+Xq+LuampnQzOykovGw+a1yIERmC9AAyIDNCfskjT8AKVg94VDMJJQkTMMWzmbHtbW5p34PSeNAx8dl1estTU/P6uL5y3rvvfsq4QXqD5ts22wdbE8ZAasuy2fE0scNFQKTC8Nh3WOOsdeBFuGr7HYAt49zTSGK+nkcrFRk67Co2wTdOK885KuwVQFV+TdqBtKaeSbWbuTrsDA//MyHzKbnxo3rBmCeFk90XCjo/LlzJn0mYKxbKqm4u6vGaVXpRE65iWltFU7UxwKCekIDIXi3UJlWU8n+QOM0+OBH9jpamJ9W39/VXvFYvnRaE4tL6iqo737vdb397l2JIJVh0IBVRsLWtgBe56zxAcVjrPEx7e8VVTwp6/jw2Bqmz3/i43ruIx82UNIDVlk3vIaCtz6x9rC2ebYi3r3L/c4aYWvTSAbP3uGFwCHnt5+bvyue5ISLASjUjZU1Oztl38kEtQlrjGOxO1shrjPXE94xSdrYsLTMXxVrpZX1Bzotn2jg6yscDSkQCdm6gaqgUDxRdzDQ4d6h4sGozs+f12QWVca81h9sK50c0yM3HrfGJcx06q9GvWphoYAxk1PjarQaeumlV/TJT31KU9OzWl/b0Fe//DW9c+tdXTx/Qb/8y3/BagQsaOg6MtfZp69fvWKNL/Y8/G1ZUwC3Pgjws3GA2RdXKBo3sIM9zLFznaUA18Z8bkegdtwaGy6AzCwvgGxNNIJ0mgZTd9T8YbyHCkViVsei9lhZW9XX/+gFC0X9pc9/To89fk2l6rFuv/+WNrZXdFotqFQ6VCwe0tCH3UJbgTCNfVLK61YTwTSEpYoFAI0OWOUQie/eWdf2JkE/2CokzIsy4I8b8w+WozkiU2sRCjVSGNkaZQ1FBzizt+P5X2Y97nWMrbo4jy+nX/Vq2YClbCaubC4mn69l1z4WS6ve6Oj0tKZ0ZlzPP/9J/ezPfU4bG47tiESdhuxwSLON/ISmGs2SgbJ4rTZbNR0WDrSzv2tjbaF40ZgGCuqkWNPt2ys6Pqmp2UCdlrE1iH0eGyIUMleuXNLi4qw1mmp1GvMBHRX2DQzlWvIe2Le4L7Cfos6hOcx66hqgOfv8eJDCnkS2zry/fOmigYKOCOHUWBMTU7p08bLy43mVyyW99NK37bkIAuOe4LpVa0VNz4zbWsy4mXR8MFAilnAN9ETCnQf6zgOfmjOVprFlBimmSEJNZF6f8TYAACAASURBVDULyh2all33b9iu6WRG55cuGvhKk5n3UTg+svuPeY8NRywRs7nJZ7Rym3UPFmswbEAr6wLy/1Qip8Agqje++5Zq5abOL13S4vwFNcptA1uz6XGt3F8x7/5nnnlajz52Ta/d+h65uXr05nX5Qj2tb61obeOBNfEefQQrrrqdAwBXWUfm5qY1MzNtc69WY1+p2lpIqBdBebB4YfS6tZyGQVSd1lDxcE6NWl/57LjtVSgqmGuZ1JgaNZpBZG+gFGJuunvD5Q04/33CUh2wWrBzEE1damvOTzQYUTpxZpicnjabDc6K1NbxZNTWuUoFZVRPmTQ1XN8xWYHPCbka9hWPRF0QIQ2aQED1yqmdbSy8tVa1Gm0sN2YqSEcGKLrgqiRgMHvEQLv7e2fA6p8WKDh7/NkInI3A2QicjcAPNwK/9uv/ckjgATJputGwqFwoS90KIAt7Cjj2hQGS+DOGA+b3iLw/m8tYUe4dIimmSSeHkciBP5dLKmDitKHefvsd/eGXv6r37tw1yREHf6TkM/OzJt3heYf+vnkmBSN+XbpyTpXqqSVflsqnFgg0OTFu3W4vyZtDDQUroCoAEN6SPxhu4zFVAWM8phkSvXgyYZ1aSyV9uG+HjoXJeS1MzmkmP62onMdZQPhrYlsQUjiWVJ0k2HhGX3nhBT3cPpAfFmbIyems6Je0tr5rbFEHKAFiFjX91Oc1/fRf/E8uChYA//xX4vqVf97QaU3KRaV/8itx/bf/pPEnWgIcvPEbaq5+RZncJSseeQ1nx0CiqStufvzHf9yu26uvvq5eD184DsMAOQAlAIFOporMhu+9/T1tbqybtxrJqRStJGny3gHvQAbx1hvLJLW3u23efQS+ADwenxQUioWUSnFIwl6+oXQGyVfYCvrHHntEW5tbxlYpHheNLcAhjcP+tWs3VCgcWQF7clzU1taO+Tft7RZEjsLU1Jx5lpGmCusEUOPmkzcQF+vwaFupdExPPvm4sS1gbVKouRAWB0rhLQpwC9hGIQ2gChBHcU0XvXTq/LUAPrCWwD4BKwxACYplmAZ0zCkeDcAc4LFlGjwbdwp2k216bDAPYB39SUFuzz+Svluxjt8prFr8D4cyQBLWKwzuwtGRMQxhPnBNeX0HDuLTxqFqaMAqc5oGBgCwx9hkfGGgcojnOiKxck0R5xXrfZMgTwGLtQYFMWA3BwDGhNfiuQlrKp4U7cCFzUfx5NQCQUg99gpppjpeez1fSCelsh1iXUBa8wP2EYCnhR+ZXNTNTU/67nlgecFOrC/Oc8vJbfm5B2CyHnlNFH7Gc8KqJayBzwV7hYOc91y8FqwYDnUfMFZJpG7CHnbexHxZ4AzAWrVqc4T3x/MyZkj9PFYa4AHXyFtL+F2PYeWtPx54zBh475Xn9lhYjrXqswMY89MDVr33wfPBBHZAKKAQgR7YswDoORYbgBpAzu7OjmZI9WV96Xa1MDdrvqrlakW5sTF10RqCxxjoBpstqgML+eupUW/rwdqudnb3jPEcM2/ogbrIdmEH+n3a2zk0QAIWiHkaGgObMyPg21CZaEg/9uGndW1pVuW9dZ1s3NNcNqYf/fBN9eq10WHVr+7Qr0ZvoGqnr1q7J4TBHOC8JGyYj7u7O5qemRFRb7FsVpmpacVzeeWmZzQMhpSJATrWnISwA9Oup62NdRUP9jWejmkqm1B02FOvXlI6HjaZoS8YVnsYULUj9YIx5efPqRsMqeUH6O2oO2IU9Qh1k08npapeePFbWt/YUTAU187OodliwFilkQhAgfQfX9WwAat9szLBwzCXz9hhFc9LWIdIYwmzQsbIgsPcymRylrxOAjSMH9in3EsLC+f02qtvq9EALIqafJh5Bksan0PuO8/bkfM/gDsWBd6p0KBSa+iw/jnPaKAcFhYDT/k7oJVRWx2b1wBlQAuj0PcV4g+iv2kihUPKJJNKEa5VrxnACpjO9fL8o2nuoBKACcjTA5w++ugjunHjmkKRkK5evWLJ8pVqxdYM5qyPBl67qWqhoHLhVIlISp2eT6u7+xrGk2rHYmYZ0Q8StthWqNdXqtdTHiYTPq79rpYXZ1RplnQMiDM1qezCohrdoX7397+s/QPARWT/BDwFFEulFENpEA2btLRaYZ3vKZVIqHBUM/uW/Z19k6N/6jOf1FPP3FStUfuPGi/eWuVZiHhqAM8/2a3PLnCJPcXWBlv3XZDSB+sL429ey46pyrzodhrmnzgzhff4hPnGZ7NIrOuKRLjGQ5O1A6bb3mLBZF2zvyFIrVIt6uBwV/uHeyqWjlVtuvBGs3Tx+9Rod/TOe7etYQiYMTc5q+uXrisaTKhUquu7L72hVDynyxevanJ8yubGxHheJyeHts/i2Ts1PaF0Lq31jU39L3/jrys/NqEv/fa/0Ze++CWzF/jE85/Q3/xbf9O8Zmmk8Pm2tx/qzTfe0Kc/9RN67bXXbM/0Qpr4fxia5oMMeN8fKBxLmI8xzQ1vTfXsYQwy/QG1A96b3v5kjEC7CQy9MiVJH5/kLiE2+N0nTE0BKEpK+/burg6ODvX0h57Wk08/ZhLqw8KeHu6s6/h0XxsPH2hl7Y5CYZnXKh7JgwAenYT4jRqjrAXBiPy+sPlN+n1RDXpB3XlvVZvrB+p3CO3LyCeAx6iGPVLM/aaw8vlQVfVsXbc6jTlBDYF1hNVvNMadLLrVIkisp2w6YXOiUSsb05A6bTyfsab4/v6eY+jVGsZspkn8xM2b+olPfXrkcZq2xitjhvcpzeb9/W31em1lsylbr3b3N7XxcEV7BzuqVKrK5PKKxtPmvb2zW9CtW3fUbLFEELoGqA0w6GTj8VhI5y8sWf0Vj4cUS3A26KvRqn3QdLaUdkIFh7Cy56w22D8g+C9hQUWtNvWlk45D3CBLgbG4euWyrTtkBFD/sLePj0/oxo1HTI1C/XPr1htWN6ISYHy5bjS9pqfzanUcU5drx/tNJ7O2lsJ6tWYJgavI3gmGDEdHYbwRA/ywZKKxY+zVcNhCRal3eC+zU7MaH5syT1bzyi0VDcykliYfgutCIwe1HgsxM5TaDpukTDprtRRs2ICCSsXH1Ch1tXp3Q4Ou3xpN6URew05A+7sFXblwXa+/9qY1r5fOLWtickxvvPWqUtmEnnr2CU3N5W3+3n7/bR0XD3Xp4rLGJ/LWeIc922JtsYbNtKqlorHjCftibnkNHUJHyQCgAYjPKnUeLPaZ8QvyK6ZIKKagHxUUnqmojOI6PamYHU02O2bjxPXF6oT7kPWHvQJFI4QCGrOlctPGMhZL2n3KWsS6CUt6cWnZsY4bddtjeT8QcCrVEmkWpvYIBCD7xAxo7dGc1sABq3br9xUOBFWvci6Uuu2W6rWqrQXUcl7teHRM8CqfMW0AKyGOWG6dWQH8cPjA2aPORuBsBM5G4GwE/pQj8Ku/9q+GyEY54OKFwwGCIgOGFAUPHWg85swPp9uxb4qI1dX7lqhL4AFSO0uab7t0dAo5/LqmpyYt+ZaDBAXZt7/zkr761a/r/oMV84obG58wH6tsPqfi6bEqSIqCch5Q+ZSuP3JJ61trdggBdIUlw0YLEIeXIAAYwAYFPEAwhRBydtgQXmEOeMI3yfAUth5rLZlO2+GLDn+j1NDV81e1PL2kyeyEZsemlAhGTDaeMN+lvvwhpIZpHZerqrW6+qNvfEvVesfAVjsA9B1DiGJwdW3ng8Ae87rr7+jK5/6pouNX/5Orc20+qP/5k2H997+BpMt9/d9/Ma7/64WO7u64A9oPfrWO72nz9/5HzS58xNiwVBUc8ACSAE4BhJ555hkrsF9//U3F4xP2GDsg+znUw54hWKWjgSVekw5N8TwwUIzgJ8zoD/YPHbOPwr/dtsIlFYPh6NgN2AHQjX+4vaVgNGDMUV+wq2jCr2arpG4P4GDa2AocAjj8727vGPs0lc4pnRkz/1QYgjAFOQQeH5+q1eho5QHBCDVNjs9qfn7RJJHMN9hgjz52RY1WWZVqwUB7PPLwFqWg5DUmJsaVH8vbez4uHBsoxQHfwNFQxPyvsDsATKXjThgBjAKCCAh7QqZr7E7YwAHn/WRgBeACPo9dx4YGgOLgxkX3gFVjrZrc1sn+kEEaSxf5EvJPWLD4kFqQUdSKbQ5VgPCOKV62ApC/O/9NB5hwXwGIm+1Dp2WfhQOrB/wBGPIaXBvYPnaQN6Ds+++Fz8JhIR6PKJOMG1OGnyGPgmHAGADccE/RoADMBWzmAIz0nu4/DFZ8ePkdknCzYxNq9f3aOzgyWwiTwJoEzjE6OQR5DRCPvcJBi2sC4MSfPJYmAP6kjrHkfFoBTJnT/J4HnHpAqQfSkkDMYwFeGQsez2f2GNce64zHeGxX77DuWKQuzZv7h+eCucpz8R482wKeg2vF4701xbM58BoanjzVA3096T/Pz2NdaBf+in1jVwP4GNNqFG7F43gMQDvAIw0ngFWzzwAcaTYdC3vgml4wxMYyacXl03gmrYW5ORuvk9PjUeCMTwHYmyMLExoAX/vaC0qlcspl8zotVXR4dGKS1k7XWZi0sc2Awej36cHddZtzHHDts9m7RebqWI3JkF+/9DM/peWJrHqnB2ocPlQ60NW1pTl1amU7BCGDhI3W7vtUgL0fjKgzgHXtLCuA/bq9jtY21nXu4gUlMlk1uwPF0lktXb5qwUQwRvMTIwYy7J8erK+I1tfW1e80FPP37btfO9Xp7pbSCQ7ITaHPbyuo5iAoXySt/NyyDqoVnbbr6sFwSmL/EVe93Va719PGwx29eetda5S1O0OVKi1jqLW7PTvwAawShMLhPRrxKxQNWPhbNp9VLo/H8cBAGva9+YVpa8YAYiBD5/2k01mVihXdv7eqo8OiHVLn5pb06I3H9dprb6tSJQwJALltc+/c+XPa2d4xNg/NLe539jQHLAG44YfsZNFcGeSuFnbE/c6aMfq58wrwaWBAjmfTgf+nC1VisYOpOux0Ney2lU0k9OQTj2se1vBRQZ1aTT7zC6XR5Gwh2Ps5RGNxgB/qwdGBPvPZT+tDz33YWIEXL13Scx/5EQvBwbcR/7/CwZ7Uaejo4Za2Vzc1N7mgZmugdx+sSfjv5cbNMqLe61igShzpZqujMUlpvxRTX0vzU9orbKsy6Cpz6YKSM3M6qTf1//zrL6rexCIoKtTgEaxpxvIG4iVSCWPlHezvqVbBp3dokm3AsmIBhtuUPvXpT+r6o1dVqrj73rv3DZgere3cw3xxv3q2AKwZbr0mOd15M8KgCgdRS4x8ti1R3HnIAD/APKSU6rQbBshcOL9ozFBLLk/FVW+gqolYKBj4DHlkBiLyDx+vDRMOBQ3sw4rqzap5PO4XDnVcPDbpf2/kp3v7/feMEXpaKmtuZk43H3vKEs0P9k/19a+8qAoS8gG+oTHbH6kP8ET3B32qNyvCD3piasKUPX/n7/5dXbt6Xf/6X/2mfvff/gdl42l97ud/QZ/97GcVIwRuALDR0e333tW3v/ktff7P/6JefvkV84wFtHEM3L7VW0xg9msa2oFwxHyMDfgfNav407NUcmPurAP4mafO8K7NqI/t1uW+1Kq1NOgNlMtNqF4nYd7ZDqEEwD/03MVzBsTVmhXt7D/U0fGu+oOmTkoHuvXOa6o38RaOKRjxqdzAu7Nvaw7NYNazcBCrrIB8w5CGg7ABqA/ubmlr40hc0oAvacBqwBfToI9fNQ1ZnEnao5BHAnVGa7/BRG5OWahiv2vzB4ZhB+usgAxYrVdLxsSjHkmnUvINCGEE1G9aECX7eDROcN6YPvOZn9DHP/YRxRMA2I4py3xMp1O6/e47BoTNTE+Zl+V7d27plVe/IX/QBTKNT80oFE6Y9/b6+q7u3NlQpwNzmwYwFg6u/uFiZ7IJ5fIpCzTN5zM6f3FRzXZdpxUn+ed6OQ9o14DGg5XPeVTAg9VZiSFDR6FDzcU8cXWDayqUiqe6eOGC+V+z103PzOrRRx+zOmF1ZUUPVu4bsEqTwR/kvnBBfoQHwsalTgTgRMIPaEkzC3DWC6Fz84dtwvmnsncypiiYAFz5GY13arBcNqeF+QXlMmMWSIaKCOJBu9O0tTAcDZoNAM0I588ycP7oluPQMGsOQF1qTpRJfgUVGEZ0uFVU9bSpZq2rZrWjeDit8bE59dvSo9ee0Pe++4YpZagXuL6Fk30Fwj5F0xHF0xFrstQaZWv2xWLUUACeaTWaNWN9Yp1BJgWM52gspJmZSdvHWDtgK+fH0tYUA+ROppDbBxUJpTSWWpBvEAPLNJuQRBwZf8TY1+XTmrFVsxlA+7DVs9Sa7FM0DmisZTNpu4bra1uiv0QjArIATT3qELP5kHT5yhU7Z0ACQPVocwQ1CdJ+n2PRhkM+YZ8Ew986TRAJsK8a2aM4KwAY3U45Ua9U7f0ArDovXdj9jEXU6mr2w0arqdNK+QxY/VPiBGcPPxuBsxE4G4GzEfghR+Bv/K//eJjLjxkwSQeXYsJL3aZTy+EBaamxcOywXzdfzkajZoUFhRY+mROT4/Z/fNMtv3jpgpmkI98AyIuGwvryV7+ml156WfcfrBpwyyGoUqsJxiybe71VUygS1ORUXulsXJMzYzqioAj6TC5EEUARREHmdcPZ4AH18vkJM6F/8RsvanZm1oARNlczUw/hreSAptNi0SQ2MGUtubNQVNQf1Y1LN7Q0vaixeFa5RFaJUESFwyOFR+ntsL6iiZT2Cqd679593V9d19CHDCZhhyevA1osAlqcOlBr9D3sb+qRv/JNBYMu0Iavv/aZiD5+2THn/r++vv2gr3/wle/bAlBM3vlnn9CFKz9lv0bIEgd4mACdTstA1ampKQvUIfU7Fh13qcIjj03AVYAACmpK+06XVOiepTdzcHnllVesICkcFkZsu64BOwTchDkgmh9jXOcvXDTZ4cOdh+oL38+s8IZPZSkCd1UuF3Tx4pKB8hwKAr6gsXpJiO12h5qanlez2TZgdXp6RsvL501mVKs2tbb6UOtrD+1xsEQ4qDabNY3lM5KvLfk7mpuf0MLitEiI5fB+69abqlTKNg7InGCo7mxvKxaJWVENqyiTySoFQ6Y/tLniQgtIHnbhEs5vq6OZ6WktLi2ZpxcBLDBDKQoZQ9jO1iHvdFRvOD9fk+D+AKjq/Z2TE6xngi+8gzl/Gvt7KPOpBbA0ueiQgCK697ConZ2BZ3FRwgYBqegQpvEofKbVsgaIey7H0DSCD5LDUWiKAZADDmoOsOFxeFQlYhTRSDS91OWUSfy4VwBsYQfyqfCf5TCw8gArB+cRBqsjnUrr8Zs3lZmc1trqjlbWtsR7tOePROwgwSEJJozzqXWsSFjuFNPML0vJNgmX8wWlOOf3jJnp8xnAAHvYGj2jdF7eA4cixzIOaHFx0d4XQCqPs7CJACwjBzTbvOVzIycehf4YyG3hPc5vlX/z+oD7HoDiHQh5LtY/DsPITU2ij7duv28NHY+Ny/vjfXmyYe99eu/VY+wauJAA3B9ZIHAHGuhAKBLP4bNrQPAM4DxNIOTfHMpoCPA6jJ+xvwD9gyFdXFoyFj+gKyxB5g8H9lgyagnehLC8+tobeuHrLyg/Pq14HLYQTFSAirjwdWUNNcaqn+vR0eb6ts2ZPpHXBgo5sI6AoyTJxoOu/tIv/rziw7aCjZKivZrSwZ6WxrPyddtq1utmn4EFQavd18HRqYYwCmkg9JzhMIEVJJmXqmVNzc0qmcmqcFpWIBrX5euPanV9U/2hT5FkXDNzcxrLT8pPYwQJY7ujbC6pkLpqnxZ0sr2mw80VZZNR1atVC4fq+SNqKaR+KKlIZlxv3b8nxYNK5JPKTeSM2VvHz3Io3V9ZMzn5+uaOSuWG2l3YZBGVqzXbl2DjEy6EDJuQmUQ6pgz2HMwl/8DSz0+KR+r1m5qemVQ8Frb0ZZiSJjlNpNSsd1QonKpwWDQ7hosXrmliYkZvvf2+fP6khdEUCifOp3xuxuYteykAN/c8AJ6zOBkF/XRH6elG3nNrjAWMYdtgRFYHqkK8xcPSqahHnt+ACnhf4qfb7phUv99uKh2P6i/80i9peW5B+1tbCrTaivsCBq4yH3guQINOv6tAOKCT8qlWN9b0Z37uvzIZeqVRU7PTVn5yQtceeVTTeDxHwgYMNitFvfLiC/ruN7+jqxduKBpNaW37SNFcXvGJKVVo4BSOlUmmlPEHFK7VlYN9FAwoE/ZZeOLd1ffUiQY09uh1hScmtXtS1m/8i9+k1adoPKNYMqNsLq8kh3vY6qGgdvceqnB4YIy548KphQ3ZvT/wm882/qqLy/Oq1AgGciwsz5qD+9hjnXvsdu5Vz7OZptGFCxdsfeN6lU9PVa/WbC8wOxkk7YCxASdpBzCAedppN21OXbt6UVNTeQNlzOK23zWZqy3jXQBv5yXIWonUGqABL1BLXx+yrvXV6dEcaavaqOmkVFKpUrPa6v7KA01Oz5jfZqVat2TzZDKjmaklff2r39D9u2s6OSopmUhZ8jpAHX6eeNrT2DbcfdgzwPlzf/YX9dxzz2lrY1PvvvGOhu2Bbj72uG6yB2QyNh4Aae/dvq0vf/kP9cu//Of1zjvvmCoimUp9sDeyxlKjuCA+PHDDwo0W6wbGyq2/rKOOyWmqE2PtO7sYV4O6/c+by3aNaC4Q1NbC/gdLl7SOCkWTbccTacVTSasRBr6BAU8AqMenhypXi/IHe/KHBrp7911tbK8aYIXkutYumSUADZbTYtn2QoCmfs+vaDhlbNVO26fNjQMd7JbUrEGsw384rqAf1QsgKvY7NG4rNh+t0TFkzUd6LrOtwHcd0In5iSc7SiLk3fjvJqyOqatN7UVjP5Iw+4H9vYIF5U1O5dRuV9XuVnXl6jn95b/yF/X0M4+rUUf67wB41krWDprI1EKucbqrt975nt58+zuKJgDd5pRMZiV/ROVKWytre3r7rQcWjNVtB9Q1WwPa1s7SITuGLUFc1cqxKZOm5yZVqZV0dHxkezI1B4+jOcsezNwy8LLTsvoinUmZPP21117VlStXrF4hp4E97GB/X1HW+UjY6jOIAk88flNXrl410Oydd99WuVLW7u62hbqRxcD9w/0RjaF4aVkTzFQYnZ6yqbwiobgmJp3KjSYx9YI1pMxSJWDhlNSBWODAvub/sISCVIJNDfUhTeWHW9vmO0zoKgQQwECsSbvDjllImAIoRLOaeo7Q0KZ5VVO/krtAUxFwvnRS0+3X7inQZy8bIKtQPj2l6clF9ds+LcygZHhT3d7Q/G8z2bSWzy/qnfdvyRcaamt30/agCxcXrY6n3q5WS1papKauG2AKY5dgL9YMrBGWluY1PplzthR9LBqoigCVo6Y+QLkS8id0ethTtdSBPKrlpQu6ePGKzXvm7KDnszMizV9r8pk3P80oPv/QbD/wb6W5D2Gl34fUwj0IS7pvaxHnFSqKRx9/zABqgHOCZwGC+722hZdBxiEsEtsZQu94DRpS7CMRrLxoKg56isBYrZWsSch8b1C3DofK4oHr99ncOykCLMeVTmdMEcR9Vsdr9j938Dr7/7MROBuBsxE4G4GzEfj/MwK//r//yyGm9YBcnLvMHywQNB9MgIrt7S3rptMBt1TPOIUCkrS2A7DaLc3Pz5oE/6hwoL29HU1Nj2tuftq6qA57xTerr29969vGoCBp9vCooIOjI21ubykURcZXU9/X19K5eV25dkHh2OjQGvbbxlurVdTE+D5CsQmgRLIsYSGoGF26N/L1tbV1l9gZiVixgKyRgxQ+YjwGtgrSEGRYMDxmJqcVHISUiec0lZ3WeDqvVCShRDgiX///Ze89gyxNz+uwc3OOfUPn3D3Tk2dnNiHvYrEACCZZBCXKJEGCMECJJajkH5Zs/XPZVf5lkZRl0jKBEmSaBkmQFIhAckEAi42D3Qk7uWc65759c873us55++6CUpVEqsR/PVWDwU7o/u73vd/7Ps95TqCnmUnzpf+UyxvEfjqHb//FS2gw8dXhBWzG+4uScMrQd/aO5JM3KPzFeulv4dI//OFfeTz/68+4sDj6nwdWH+938S++9lf9Vt/5racxu/jj6sAItnDqy0kxC9if/umfVpOyu7urJqPVchoWoJ0BCrzOltiqZC1wut5p1cVY/fCH3q8p8e/+7u8p9IhBULzPBNxz2Qxy2bRSjAmw0Ac0OTys77N3uE8DAkRjIbi8NKgvYWQ0JuZWpVpE0O+XfxYLLvQsyGeLegZkO7KYNQAiGY4dlIo1dNoWeREeHKSROkirsSHrhVImgsCdbg1evx3j4wl9D14zP987d26jUi4JdDLBUgzoyiIYCKmxmJueRSKeFFjHayHQm88zXZ4T7gjGR8fVhO3vMVm19G6A0cTkuFLX7cdhVWrqAFQrZJGaRpDMYTV3Au8Mm1UBRLAKODXAmvHPZBNBsIHfg6ByuVSWV+n01BQiUcParFTrx9Jzw5Diu0dmSpnp6Mc2BQQ/WVBSeiU2Jf+O0peNjzDXPMFfDkMGVaQ8Mh1Mf63p8xgQ04AwXKcEFPjuCAz1sKAP69oZUsffp0ctWSe8h2fOnEUsMYx0vordPTI42ACbhtgAly2FCRDwHRsbF5OYbF+uVzJDCRDSh4teZQOQk2yRH02FNsElRj5pJLnmWnndvE+0Ahgkcw8YqANQlHsXGXW0suC9Z1HNF9VG5tFxmJVhoNHT1CZAhAMmAqncA8muYjFPZrOhpBgmrtlnjE2KGgoKo+mpJq823l/68RkGKj/Lj7LcaAVA+SAbTgKlXP/yvaRMsF4TkMhhDwEIgliUiw/sS/grmwKygAmCd5sNTCYSmJ0Y073he6qQGJ9PTHL+e+6P+weH+PrXvyGPVbJPOp2+rDwIqpLRRW9osd37HbFkmVZ/lMocX3/TMN3FVu3BaQEClA7aLfjCL/wcyqldoJJDyNGFp9eEz9ZHo1QSC5INmN3hGbwO+AAAIABJREFURg9WNYg2l0dgQoMM8ePBAiV5sWTC+CnaHagwUCSRECh38/YdBCIRMTB5fS6vDz2iPTYLJqan4HHZYXfRj7OC4tYath8tI8LhXLUKK73U7G7UYEe1b0elZ8dLr76C+EQC8dEEIrEoovEhAY++YAg7ewf47vdewYPlNdSbXWSyJfiDEe1TRu4fVPNO4NTu6KsRnZ6bQ6lWEyOSA0Zlf3QIYnAY0JfNApn6RDULhQpSB0dqonPpAirFBmbmTwsoSafp45vQWSKGVqWkwCcy0NQE97gWvfJE5mCF+xWBdoXgtXiukhXJPYK7DQGmwetuWPb0lCOWbbxWDbtV/EBK491u1Ln/uGhlw8GqBf/0819EIjqEzeWHsFTr8PPfcNhKlj/PEA4sOi10rH3spA/waH0Vn/u1X0V8OIHHjx+j1mwgxHC9sTGcv3wRmWJBIGK/XsGt11/Hnbdu4tTsEvp9BzKlJppWB+oMNuHeSYCu20fIaoe9WEKk30fc40LE61Li9/W7b6MfCSK4MMcJHraPMvi9/+8P5f8YGUpidHwSQ/Ek7AqhqSGby2F3f0dyU76jW5t78tzjWR0bimNp6QwuXDqHaCyMar2qdSZ/agabHQ94BkE8g7A77l+DPyd7nOAi33kOhoqFgnxoCZDxh8DoHpPhKSPn86F3d0s+kMPJGM6dO42R4YSYd3z/CQ5RGSLGcdcieTvPMWJyTAh3kS3cbYotRzm3XFz4zjUbhmmnZ0xGcR+3bt/BNIOEHE7ZLmVyRWTzRXz0uRfxtT/4E1x/+xZazS7mZuZw4eIF3Z+bN9+SvRPBGrLIyIrm1+a+ePbceVy+cAnToxNw9h1oVI2fNtloBJ/4GQlabW1t4vyFc3h4/56G4QTSCDSTHcg9jPssgVWv1wdvICTbDnpSUjbd5CAHxqqFeyj3TzLM3lMEULXEfZkr+BgY47ohh43emTxfagScCWRzSNrU8JP7zfjEpM6gzZ1NpNIH8mf3BeiJTOsEZgrUsH+wjZX1R8iVUrC7+2i0q/J4p51AwB9UaA/rk4B/CJ2WVX69+3tZFHINtJpWdNtO2Cxeea32uvSX9cLlJDBOJif9HcnS54CG4WUcarM24PCYrFDDQGf9wveeQ28SCnoKD6Q3p12AraXvVFgXvUVhbcPp6uP00jR+8qc+jk988nkU8im02lUpbfjWEyhkDeb3+mW3RMCL6wzWJn7w6rfx5luv4MzSOVjtJBpEAIsHD5c38a1vvozpmTPo99woFxn21FX6uj/AwbUNs3MTqsVyhSOUK3k0WjXEYhG9U1yL9Pylr+fdu3dw5coTWh937t5WjcrhE0kSR0fGuqvVoD9+Tp6fQV8AydiwfDl53hHcnF9YlKKE79m1a9fwaPWRzlGCgrTOoPyfgDhBaA4dyP7mHs1BvdcVRpcDeqry9vextromJijrCJ4VzWYbF85fEKORfQlBQX4G1sAcxDPYlQNhhm5pCNuoocnvZ+nATi9Xp0VDCLKHeeYOnmmnS9Cxj1AkpjqTe3VyeAShQBjp/Sz21g5RzFS0Xj1OH9wOv0BzMljPn3kCe7sHKJaq8Hh9mJycwNjUKG7cfAtWRx+ZQloBazZHH812FdncAWZmp1THFwp51ff0/6Y1wqOH96TsSgxHEQzRc7eDcimPsbER1ZIEIdk/0Xfa0nPDgQgO9/KwwYErT1zFuXMX0ai3da+4hjhkNlZGpsZkTUXwd7A/qrbq9rB/cCQvcYfDY2wYugymKssOgOvy6pNPqpbk9bIGY0Bku9MUQ5vbJ58rB5T02+12WMeyXenBzZwAYawdWRkwL8Aii64GGrWGBi/8TPzBfSabL2ivIbBKwkKRygVjknPy4+QOnNyBkztwcgdO7sB//TvwP/8vX+oz2IKHm5HKNBEMRjEyOo7U4ZHYqfTAMUFA9J1ywM3JNxmQFqaztxGNkAEURrGYR7mckzcqE5K9XhaavWNADvjGN76tFNhmu42DVArrG+vY2ttCs91g9gRCUT/mFqcxMTWqAsYk1JLBR9ZdS1KpsD+AbouMxXE1T/z+bD7ZxLA4JyBImScLJ3obkS3ESTMlOGRMEighkCfHuX4Xfq8Plo5DhU08lMRwdAQhX0hsHh6+nPpThsYCp2+z4zCdw9e/+Wdot9lk+mAlsCrMxoBsy4+3j8GqgQcY/3DnP2Ks/sbPezEaBR7sA5lK96+wV8lSjfltODMK7OeAf/K779kEDBirM2d+wsiMj1OE2SjzXnzmM78oJuPDBw/0LIHAMeODgREMWGBz1lLRy5CEbPYIiXgEzz//frEkfuu3vqSQsKnJCRXSBI/YLD1cfqBma3x0BKUqQ1wckoMSzKFUqVQriAnBBoVhZpOTYygxNXV3F0PRqIorskXLxRK2tjcxNz+jhoySK3qr5vMl+LwBBVcxKfsoxWR6I6PmvfUHPDg43EUsFsToWNw0RUrepj9dWE3d5saGQCkmjrLgi8ViOH/+PL7/ve+rUQ4HQ2rayDYM+ggyUebtUhE9NjoOnz+E+fnTODg4QjafU+hW6ugII8MjOHvmjJ6r8Ug1bAw+eAHvbH7lmUbwmk21aZDYEBPQ6x/7Zxps49hWg2mxjaaAMha4ZE+RCeDz+fUrBxZiRBJEbJsUc7k2sjkjm5DBRgQi6HNYyEu6yRAA44vqRDwWw+07tzE6PKqmloVxl4Chxw0HvcAY8jLwh6Wrm5gHA3CUvlgeDR9KxZIY4myAyE4yMnc7kslhsYDIDNrc2hbaTGZGucIUZVoOsIg3TaPkgbQh8PjEKGaTyc/MayK4ur/PYKW0pHPcV/g9+C5Lesx15vYIoCDQxeKYhT2/Pu0IeL/JjCVoa4KqCNKT0dU1CehMnSawTSaUxbg987kR+DaWAvR2tqtZp5SNYJiCZsxjEmBFhhJTgU1wkAlaMdZi5lcTaGZA60EYGK9/4OfKppLXT2ZZvUYGLAFUv0BQWqJUyOohCO4km9Vj0pnZGFTrAs85GOD+xkAgNnpc84Rk4xE/5udm9LVz2YLWjtvrN4FJ9Nx1+/D48Rq+8affVFAH/c4IHPG94vBMlild6PuJUGWzYnPrAKVK1bCEyUy08r71xFK1d5oIOi24sjSPD125iE45C3e/BZ+th369CjtBgWYLDhiJpYOsY78PJSbNk/3oD2rYQ9sJJgof7KYwPT0jJhT3e0/Qj5HJMbhDATzeWEE0EUOo2ZMFQYfvHglfdiu8slNwwO10wElriUIBR9s7iA/FkC9V0LXZ0WV4Ta+PvVIZR/UWNlOHCEcjiMaY6szwDoLJPSRHxlBvdbC5vY979x/h4aM1pRmT5UeoPBj2wx8iCN1Dt9+Ay23BwqmFY7VFFUeZtAY6vJ7RkeSxBQf0rhEAJUvs8CANdAnEpLG/S4AVGBkeV9NKFmWr1UOrQ+lqHY0W2Wl8GH2tF3rNjY2PShVC/1U+4+tv35RsleARw0HohVejNymfKW0BjFhS5xL3H51MIqsaxiobVJ4X0VAItUIBDksfvWYdYb8X/+i/+wJiwSDWHz5Ev1yCr9+Ht2+F12qX/yk9bO0+D5p2YOVwF7vZFP77//Gf6VoPtne0X7h9HozPTGLu7BIaNjIQLThcWcXW7fuoHBUQcIdhtXvR6DtQ7gP5XgcNG0EKp4LJFoaHYcsV4CEz2eVENBzA3NICXrn9Q5TsQHR2Dj2XDw9W1vGd73xXLNV2u4fh0TFMTc/C4/XLN3z50bIGK2YwbMHjlS39t/xOrTa8/wMfwNlzZ+Dx0dbA+FnzPRv4qhprE8pRDWCv91j+nsYmgD9klWS3iYnFwVNHDHCzD/CecI81oXAEtXuStTKk6OKFcwJDAvSq5eC5RwBNxqo67/hO82vRX5O+2AqH5FC7Q9UHbVcaYsI6CUrT91vvL70e6R/vR7lSxoOHD7Gyti6m+FBiBOOTk2Ku7uzs4c7dOxr6MWBs8dSi2Hdkm5LxxnOVdR+DK7n3cv+hquTc6bOYm5xFwO3TwKBcqcPj9slehPfcnE3GKope7GQtyv5AcnCC9y15JFOizf3PDMa5J1MJYxGIanfaxTTmnsp9PFfIv+tTzjOQDDZen/iTXPvHPvY87/uyYABKxcrxgI6DCNoocL/1SmlRKOVRYlirfII9Gv7z7KQtSb6QRS5/hIPMNrYP1vT/uU9Waw3EE8MCVstVDuZ9IAa8srKN1FEBlTKfk1WBVn5vFC6XH/0O5cmskVtwOkywqVjoHIgoFMkYrJgziPZKDB81fpW8NrmwHgfTCWztcqbE2pUBiVRk9NHukgFqw8zMKJ7/6Afwy59lmFhGAyCng0NeLqeeQH2yN+/duYu9vX0McQjuAd548yWsbS1jcnIWnAEFgkOIDnGo3sKf/PF34PXH0WpYkcnSGxoKaa3VCWiSYRpHoZRGPn+EXr8pD+qnnrqC8fEJZLIZtMiYbbdxlE5h6eyS6s1CIXesKvIgmYyLhEFp90gyqfXWqjcRCYSRjCRxenFJPt+BYEh+/jzP9/YPZCOxvrmunoHvNQFN+RLbgN3tDQRDXkxNTchOh9L9kJ9e6UCxUMbNmzextrYp9i3ZzKV0Dna3WyAf1xOBuCeeuISlM0vysWU9m+VnaTXg8bsQTYRRaZbQapc1YPP6eIb2BPJGIlHUG8wjcKHVtKFa6aJW7SKdYogt94eebK3Gx8aJyVJ0hWuvX0Obg01a5jQ62tPj0SQuXriK/T2qe3Kw2Z0GKLQAO7tbGvLRy5Z2HbBQOUClShb+AIFxKo7cCEcCiEQCaLYrUo4x64BAOP8t9x6uw6mpKXjcAYGmDGusVVuwdN3oNty4eO4qlh8+xtjoBK5efUprl/UAD2/asbFo4D7E/YrvDfcHnusE/10uWlQxC+BQnu6sZzhE5u9RPaOhdCSKqekpEQsa9ZqY2Q47rXZqqFQKUoV43FRWueCQ13wdbg2d6soRUGYBlV9OeqyW0e/0NNTSeesmmzqsP9/d3ZMNjglKdQvc5TCMZ/8JsPpfH0s4+Yond+DkDpzcgZM7AOB/+Of/e9/qMP6LZG4RNHG5OZn0SpqoQttph5OyF4UMGLCC3lMuh9tMpwVo2FGpFUB7oXMXT2FiIgmpprtN+eE9eriM5eU1cJJLWczK+jruPbiLarMiScr4zAhiyQiCUZ+SluntVa3XcZRm6mYHiXgco8lh+CnZttJnqoEq9VdWw+YjqEHmJj0/p6ZmBP6yiaI/Fgssplx226SWWgUYEoDpdegd2kKnYVVK7uTILCaGp+B3+9Bq1AVo0duSn40gAdOjt3b28ea1m7DYPLBzytwxJvUEXyl12d0ny1K1/LuFMXr7OP3pr8Adm393zX3pc14EvcBLd7r45jtN/OYvsmAxP77472r4xCUXfuyCDaUa8Cu/8x6w2sisYu3rn8f4/MeM7x1BN4I7nTYmxsfw3Ec+jMxRGmurK+gpPMH4ixqWC4Flyp8MQy4U8Mir9n3vewpXr1zAzvYGvvQ7XxY7NBIi05MG8lYZ9W9sriGTPcLppdNqduqNuoqsWILSSz+arSYePGQAhB2JRBw+rxd1yhBLJSRicTHxZqdn1Xhdv/FDzM1PHHunObCxvo1SqQa/N4xUKgurxYVyibYSJuBAnl02pr860WhWkExGjXzSbsHC/Lzwgp2dXUmTjF9WU5PwhfkF/NIvfQZf/tKXJWEfTibVNNPDKzY0hKPUkZjUM7OzmJubRzg8JNljoVBXEfj40QoODg/lsxWPxZHLZ8XkNMEmXVPk2cisaWkd8f6qKZK/mWEyDt4pFu5qosgsIovJZtidvD+8JgZQsGHiu8T7ylAQfi42ygRBCaowGI7XS3YUmy2xgWwWrXs2rgQEB+FRBC+r1Zqk5QSPFbbSaBq2Lj2pBFwa70Djh2Yk6SaYyzSBvI8GIKZcLib2KMPA7DY+46QsJ1KHKYWWEChlOAND4viDRS73hkg4KiDL5eQ7yn2CEi8yhehRZ74P2SDVeg01hjQdy/QZhkX2qFgRMIV9pVxRccx7x2siC4FAMYt23kOCALxG2QtQQi3gmewzNqu0A2DDLvreu3Je7iO8r/xMZJ6Y99YkT5sEKCvsfTf6Xav2Pb5rYqiIWURWkZFH8h7yC/M+s2nm/sKGZDAUMiCr8TFkxBsbP4/PD4vdjnKtjoZCAd36SV82AmLcvygBpbdeIZdFPpvVGudwhIzNqYkkRkbiAjHJWGVIBH8S4GZ4S6FYwb27D3D7zj0MRWP6PJI7MmCMknE1KEzXNoM1gs/Lj7aUJm6AYVouABTs2nstuCh1D7jw0y9+GGMhH9qlHCytGlwM8CAruEHwxwdbz2reB0sftU4DW/s7kuNGh2LybmOAB4HGaqGGybEpAa28hthoHPGxBFpoYW1nHRaHFeMdK2zdPlr9LprWHjpkcTl5z22yJrCTrdnqok0fRJsT1UYH9T7QcrtQsduwUyrh9uYGrB6vvj9ZNzzjGDRCUJIhGtzXV9e35LP64NEqecfo9Puy6vAFPPAHPejbCNDVMDE1DLLYy9UaMvm81ijXJhlSk+Ojahz5gwEeBIxlO1Kowm51Y3N9F6nDLKxwKpTv3NlLAiJpo8EG0wT8OAU6EGjLZI4EeI1PjiOZSEiOGh2K4rVX38ThYVqBc2KrWh0CTtg8Ek3V0IT7z8DH17h2GlBVjFYGLTErpCVLCTsHA90OZsfH8Llf/gxyqZRCyEDAuNWCu9ODpdrU8/UFg2jbgNXMAR4d7sAVDeLX/uk/QalYQO7gCOV8Xo3r9OIcRuam0PaZ4c/KWzeQXl6Hz+KCg6npfQdadg9oOpLrtlHmwrBbZSUR4fCr3UWg24PP4ZAnoy8ewZ3dNSROzcEaCGMvU8Td+8u4feeuhixGAu5HPDmsfWBre0fMeIJx3JcJ0q1vmKR6A4r28bEXP4b5hXkNWVqUmx7Lzwd2H9xnOXAicDAI3ePeMJD48+/Tj3vgP89zgfs8B1zcDYyvsgm11L7SJ4jWkk3ElauXMTE+KgaWMVSlz67xcTZDbErjOeRpCzytVyryyiSkSFbrANggS5MgqnwdlV5mwVA8hrv37uIb3/wGUvQZ7/Tg8PjkZcwQoDUGBTnItLPKR5UBk8VyEft7eygUC1pruWwWb77+Bnxegogcng/h4vkLODW7AJ/Dh1adzFuC0C4FTtJ2hEuMey+Hq9wn3W67AD4Cwy6HE03a6bB2bNFOgd6LXg2AOODgnsb3zel26rNwwEYQn+Ca/LmlbLFpcEClFN8tnmPc37XzygvaWL5wfysXK8brlu+BzjCjwpB1Up12RPTRJmhlFC18P3gWcJCeLR5gY2cZqaM9KTFyhRICoYiY8GSfUzJPL+bHjzZQKjNYkJ6a9Cx3w+n0wWF1AX1Kpck4JbhOT10OL42XOtcJr4f7EP+A9a05P8wZ8q5lx7FPKc8OnmH0aycDmVJ0j9uOVptft4VIxIcnn7qEL37xV+F2s+bj16c026azkmqvt374Q2xvbWNuZkbKn7v338Zhel2sV4LGZBbaHT643SH0ek6sruxjayuNo1QZxSJD2ujHyxqVYVEmrKnfb6HTa6DL6+h3cOnyecmuWSeRfWx8tNuYXZgRE5lWTQTFWa9Tus0wJRIluK5pneGw2hD2hRF2h3Fu6YKeOdnGXBePV1dw8/Y7sjWx2C1ar1RZ2BxW1Z7FUkHvWigcwNml03ovHz9aQ6XIYFev1B9kjh4dZdUPcADvsrqQz2XFZqY3NENxCUxyfd28weBXww4ngBuOBTC1MI6erQmLld7cJf3qchsw3EuGbbkJmzUAdH0oF3tIHVSwt5tBrdpBvUKm7hgmJ6fgdboQ9viQPUqrDmVQ6Pb2tiG1BEIC8Al41mqstagS9KluYY4AfWTrDZ7hJfQtbdlYNDsVqc/4mfx+DxLDMQwPx1AoMuCrLBWZxdqBz8+vReCzh3h8GDarB+lUEanDPNBzYCQxg1qhi+HEuPyBqfAaisVVUxL0pF/vmTOL8HlJuKibQXGdNmQhWPr0l2Zd50Gj3pJChhuS28t1ZUKCuW7Z00WjQ1JA7e/tah+jxy7Zp/VaGdVqCQGfB24XbQXY6/G9qcPnZmhpTXYDqltIIODQo1oVsMrwZSqNeA8U7NoHNjc3tX7Ye3C4T7Y4gVUykU+A1RP44+QOnNyBkztwcgf+Vu7Ar//m7/c7/Y4AHhaubPi7bHprlP450KzXBXIy9IagCEGMZp1BJw543fTQO2aA0JMLbSTiIczMj2NqaoQlI1qNMpr1Ml579VU06gTD3Mhkc1heWcHy42UcZQ/h9jrwxFMXEYkHJb9qtOsKG7DaHWqQqLFhUnJiaEiMKPpElipFFIp5MYXIlmUDms5kBAAuLpxSQ5DJ5OShGg5GMZoYE0uKPxVkRMahmpwG+h0HEpFRTI3PITE0AnvfJvkgiz0CevRNYpGXSmexvLKKldUd2OwMXKLcmKAX2WY27B+kUSwxGfU/BFazGP/gP0Ls3M+8+wz/8IsGSCVw+r99s4VKo4PTw3YsH3bgd9vxz3/cKeCVPz79m+8Bq5l7X0P+9lcRHb5ogDDJxwj0dfCJFz8m9vDm+jqOUil5Q3V69Jq1qzCi1IqgNIFiNnOdNr03W/iJH/8k5uamcevWDfzBV39PHlVsktjcxWJkYDiwsbWG+w/uYensadTZgHRaJpwiFNT6IBPx8epjsUHJICXbplGjzQCLI8PguXjhsgDXN3/4KoIhA8aTdVIsVtCs0xML2Ngg08UlqT39WGU/4SODs4aZ2Un5j9EzitYRTL1l0AubQEqaKZEmiMgALgYeEfj78U99Cm+++ea7gUZkEBFY5TUSFCSDj/9/dHQME5Nz+OyvfAH1el+FGsFaNkMTE5Nqym7duimwjE0g/bR8XhaADGboqshks0CGiAHlDIhKYJWgnRYFmXdkT3ZNo0cAk0UuPyObu3yhoPtOcHDAdmQICxsuMikJJg5k/gaEcenLsnHifWZDZgKbDLuTBWQuV3iX3cM/H6SyE/gaSFXZYJvACcq2yb4xLFxdg90qHz5+r4EE33g+BtUQZY6O1DDxvvMHwVx+H7JQ8/mimE4sogkQGs9hM5wZSOR5X4PhkL5W4zjYi02kLChyOTHQKedkQZzPUVJnApX4+VgsE6RVA33sXUtgXT6rzYaKaruNwWzGz5Xfm3+X18F/J0DlOFSKX9OApgSWDTNV7OIeqZJcv2SrmXdtAL4qQARmsMN3ROm4x8+WwAG/r5j0TYKtEBOxR6ZNh3urXaxHAgtVSrsJ7NhdsBFwthFYMGAB1zTBhH3aRhDochKgqIrR8czTl6UKIOjOfdnpYGNPKapNthaPV9bk1ZbJ5rUfEtIkK4f3k6C3sa4wa8pYKlSxTUal1inXESTBI7Dq6NJvs4XZRAg/91OfQD19gNLRPuzdFiKU/LocqBQqiEWj6LYIMBmPxp2DPVx/55bsXSKRIYENHMg5CU5UOxgdHkM4ENJ+7wv74PDa0OzUkC/n0Oq2MNaxw963oGXpoUWJPTFZymBNTohCa+w9K5wWslfqcHj8KHW6qNEL1OvBQb2Gb776MqYWT4lZ57DxfTUpxgRWuT539lO4/+ARHiyvIpXOyxvWGwzJSsTtc8Ef8giA6FlaWDozr9+jxJAS4TKtByzQ/jc1MS6Qlc0i1x1B61KhLJ9ogonbm/vIZ8tw2jkA8GFyYkb7Fhvmeq2idTQUG1LQCN+xza017S0jIwyJjGhPjCfiuHP7Pvb2DtFq8hkR8OdapdycoTqGiW4sJkxold43sa+NCoNwOplAjUoZAY+HSJeA8ZmJMbz4/HPYWF3BZCIOb68LZ7MBJ79PuQaPjaGSUeRqZVx7eAcr6T2cunwB/+0vfwaFfB6lowyqhaI8AeeXTsGfHEIvZKwRrr/0PWQfb2JyaBQOmw+Fagstmws1qw2ZdhPZRg2tXgvOfhcRuwNJhxMhiwVBeTKGkKoU0A66MH/1MoqNLu4ur+HW7fti08t/0+XVeiVDiucdZb98t9RQKwCviNRRToxIE3Tnwo996scwPjFhpPTHvs2DfZd/h0AAwVU262Tw8x0x77jxA+X3lR8regLqFDQm72o2/sYzlWeo0MRjJqrefUsfly6dx8hIUnUIB8tkZVMKyw+hfbZHUJbhlX1Yuj1UyyWEGLjJVGxzOEu50GowzbxgwAai5Ur6duHf/ruv4OHysmxnsqUKMsUixqcnsbCwoOsdHk3IF5H73fTMlAakG+sb2veo7GD9cOvGTdA4gooA7pfPPvkMLp+7CI/NgyKlw0oNd8mKgfYiUiwwlLBZU1COw0E/UnrDGj/GVo1ArA0OG8OV6IHrNIokMf4tBlj1OKUc6B/7A7MuJbAzAFa5dlWn6rwxKgIBkVQPHIcR8nyl+oHv1sDnmm/BwHff+H4aj22eF3y+/P8G0Oyi2SkjVzzA4RGB5hJ29unz70KnbxGw2mMwXrOLBw8eo9HqC1gmoGqxuGQBQBsHKh04yOu0CD4VDSFBwLphPPM+DMLoBt7eg1CuQZE48OgX2C7bGv4b2r6UBT51ew0NmgmknjmzgH/8j7+AkdE4EomwPodCZxUktIrb79zSmTM6PIKNzRW8ffM1ON0dhCJc1w74/GFYbTzjyZx1odtz4dVXb2Bj/RD1GqX0XnhcPq0zAo8MfiNbs1DIIJM5QEcS/yS8fp8UNDwXuZbIQj599pQAPTJWWTPSIqJRqyIU8sFN9QIH/haLhvnjiXGMRsZgV/AXLWA8OsvXNjZw7frbWF1fV/ggrTtcx8FdHAYcHO4hkUyIIT07O6MB8srjdayt7B6n2rs1fOJgkSArAXgqpiqFkgawzzz7LKanJ3Hn7jsCuUlMYPgTQWT6GTMwKjYWRWI0hHgygGz+APnCgZirrI1oX0Wg0m4JoNt2I5OuY23lAIV8XXt+tWSYmvFEUt6gPpsTQZ8fT1y+rOCugrCOAAAgAElEQVTgBw8evDuU7XYsaLdoE0GWO+8DbXUcGrRRCVirMRyW7O4+etY2ur2mzloOCUhsCEeCGBtLolBMo94owu6gx2tJ5BjmUZivbUWt0kEmXUG5yIF7FPMzZ1ArsGfrIpEYEcjLdcs98PDwADNTY3jhYx+W5QPBeQLjrLXp2042teyFrPTGrWJnd197I21smMXA4QEHHvTsZ63LYXEmk9Z5RJsT7om1Wgm1Wlnhjwr0E+BK24w6/G4Cow0BqyIpcDjRZ71ZBTp91Yl8R2gBxfeZZTjBapfHA5/fZ0JK22QFF5BIDJ8Aq38raMLJFz25Ayd34OQOnNwBfPf7jxgvhdXVVUleBI5UmiiVawhHo2ioEScjzhzwrD3bzS5cHh/sVodkTZJCWxiY4sTiwhRiyRCiUQbRNFCr5FDIHuGdd27pMPd4A0gdZbC9u4udvV28c+cmYokonnzfEwiEvShW82h2jK8XWVWUpVJuxsOSPn+dek3BO3naDlSKChcZikUFYGVyWdkRDEWGBMYW8gXUq00kYsOIhkxBQSN2hUt0O3DaGChhg4eJnOEkhsJJuOxehSAwEZvAGVmRbEBa3a78Ct+6cQs5ydUdsDspd6Zxek8y2pXVbdNw8cRXI8v/ZdFfhT85ifm/89v6/YAb+PLn32Oo8vco/88UgFgY/1Go1Wf/TQ1l82iw+ie/CicBD3dcTRxlXnpu/S4+/7nPqUlffbwiYJggOb342YgQJFb4ko2MXUrKrMikWahF8PEXP6qC651bN/Dn3/6WvHI9LpeYB2Njo4hGw1jfXMHK6jIWlxbUwMnjNuATULiztyMQ8yB1IICPE2N+7HLBeGyyoCXAcPHCRcxMT2NtfRnp7C6GhxPyaCNoVa91cHiQxerqhp43QR4WwPx6BlitY3ZuCtPT42g0q/KpI3OQ4CxBN/ptEsg10kuTMkzmkMdtkuLZSA18Rwn6stCSPL7bVcNFOen4xBwunH8fOj0bVh+vYW9nG5FIGE8//RQY5Padl15SAccUZQIdDJTye70qrMXioI+emCeG0dhTY20sJ8x6oBei+XN+X8k/exDrkg0em0hd97EHqBpFMpGUKG3CrIy83TRnvG7ilGy0Bv/GsGFMejgBY8pT63Ujq6e0nN6s9IsbAKliZx7/MEBgQ2xkecFKVt8UY4Lfj+85r8lIZQ1jk9YO/G8msfIdZePHgpq+ZLQSoYxNnqH9vv6MTZzCHGpVgaT83ByajE+M6x2Tn6aLjBYCG1VdL0FWvstknJDJykafvxIwITOPwCWBDX5usn0V9NQygU8EOMUclA2DSezmcxh4t/LT83MZIJGUVMNINUFgwsfFrlQitADHtmAq3odcPqMQPz4/f8Av0JPrlSAAr40MCX4NY+Nglb8xZxYcEnBvc/D63G606LdHYMdOtpZTkl4+WH4PDiIa1Rq2NjcUCsX11pTfmxUvvPBB+Y8RLGVqtdXCtWLTEIBhT9dvvINXX3kNDUoUNRAwtir0OSOwykabACDXDBmW+wcZZPNlkyx+zPISsMrQtG4DQXsPpyYT+NlPvYCH169hb/WR/C8nR5JwO+woF8tip5t3ygwcVtdW8fobb+KFFz4gaxY2akwiJ6urWe8gGApjJDmixrvZYeNVEbuG7HQ2i6GmFTaGvdiU8YGu3YqOzTAO9R7Qv7VnhaNvk9wzNjKGPP19uceHg8h02vjKv/8a3veR5+BxeZUaziaPjCpi5mQ9k61678FjpNIFJcs3Gl04KCWtVuHw2OENuOB0W+H0WDE2lkDX0kaxXNZPvt/0NeZCGR8b0zlIZjjBHZ4L9FQNBMJw2ryyASiX6nA5fAJbh4aS2huPUocactF3kIxUj8epc40WLNw7yBbnGuOggkOKra09efBRaumwcbBA4MOtQc4gSFEgjcLR+HJbBVRxURtgVcpZOPguMwyu1RSwGvJ5ECeAWyzi7NwsxiJBhMj0IwO63Zf3ONmEuUoJ1+6/g/1qAe9/4Xl89JMvIkuQOZtDs1LV9Z46fwbwOmGNBISAf/drf4zs6hbOzZ2RD+U+77XNKWA13azjqFqWxLVVKeHC7BySThc8vS4SkQhGJ8axvLOO+acuwzEUwVG+jFt3lvH29VtiyZP5zubeeFn3ZTfEBpoqE+5jZF9vb+2jUqOVA9n7TZ13P/lTPyWgmmE4LQ0aTDAd91LePwKrVHZwj9KA8BhYHXgq8+/r9yx9s//wHVPQkpmtGdsA8YaNzzP3mU5LElf6q/I+GVk7rQnIXGzq3/Hvkr3K9c8frRqDCqsIBYKyAyCDlc+Qn6PbJkPUnHu0biFwXK5W8C9//dcxOTWpodXazhYOshnMLMyJJXbm3BkpfSq1ijx9KYX/uX/wc/jOd17SOqOknvYWhXwR6aO0Sf/u9PDM1afxzJVnEHIHkT7MIBYbgdPhQ7dP9qhDagKxFZsNgS9d2hXoRvQEwDSrtFWyIRqOaRDANUlvZYLarMkIrBIso+c+h30MuOPv8dzWvT72XtU7pwAdqxjaAiZlL2vCCA3D07zntB0ww0ZjkcPzhQxYDkAGA6WBL7bONhsBwTbavRrK1aLqz43NLdSbbTSaHZRkBUAbERt+8OobqFaZNRCE2+kXsMrATdodmCOfioUmmo3au+f+4Kwd1CjGCsDULD8KrL4Xfjqw8aClAs8EAt15BP20kaEMvYRWqya/+V/4+b+H8ckRnDt7Ch6vQ8xm3ncOOSulsobetGZa33iMYvkIHl8XvqBLwLXT5YHDRT9cniFc/y7cu7eGR8tbyOdq8LiDiETiZr/zuvHMs0+jVM5jefk+9na3xX4naz85Slm/+bwcXmXzWczOz8gLnuxGvhOs2ULBgOq5YjavoT8tMhKxBC6cvoD5sXk8uPtQoXxUGQTCQT2H67du4i/+8i81yGfYIgcuwXBQ/35re0PvNOsv7p08Dwlobm8eAn3Kyv3azzmQ7XW6qB+fmazjyKa+dPmiztpvffsb8nPlezI0FNG5RHVUz94FnD2cuTCPhVOTyGT3sH+4xbcQHH5zsJOIj6PfdaFUbGNvN4fHy9toNvpicDL8lOvPy0DOPuC1uhHy+XD1ylXdr63NLakfmM8wNTWHo8MM6vW2ws14ZhKQzmRTCIY8qNbzcDj7Cvjtc612mgqCHB0dMYFcVp5rPtkF0JqNNg200uJ7ziOTeROZoxLS6bK8gbkf+30RRIIJdBs9WHokYrTU7w0NDalWWl5+iGeffgIvvPBh5SlwXTMUl57SBMCpnOCwkJZrJEqkDtNwUM5PSyh5zndMncbawGkGKrSHoH2Nn/e4T+uEgkDccJAALRDicEbAagNu9mHo6N9yr+Dwn5ZwXLv9dk/KD352gramfuxhb29PQD8Zq6x1+P15j6loPGGsnoAfJ3fg5A6c3IGTO/C3cge+/4O1/sTUJNJpeiW1BWLQ941NHBuSTDql0Bw2KARIyAIjkaLXI4uOTQiluAylqYl5+uTVC5iYHlZ6Lb2XKqUMttcfY3NrE60mJab0BKoqvGpje1tMyHMXzmBhaQ52lwV9W1eMIJvTjuVHj8UeYmqnmBydFqJBv+SSf/qnX5fsJxqL6NdAKHAM/PTFkKS8howFMVm6FnSaHU1/F+YWdNhTpu602eTBGnCH4HUFFQ7QbZFZ0VLjEg4HJemlJ2wml8PewT5uvnMX3T6nn2QDOMVkMD5cdWxs7h0HF70HrA4AKAsOsfATvwn/+FVE/MC/+exfBVb/Uw/381+uIV8BGpllPP7jLyA5+ZzAL94HSgkJtJAV8rnPfhYPHt7Dzva2Qg/I3GlTpiY/Iib3ynRLkjn+39ThAZ588gre/75nBLTevXsbP/j+9/Dqq68iGg4pxZXsG4KG7S59IKs4e/GMgFUWnCxWCGZvbm/Kp5QMr0KhKG/T2FAMmcO0GIz0s6Jn6uTEJK48cVmFHlNpFxfnxE6ljJOJ2WurW0gd5jAxPi1g7eAgpWvmc2DTefHSeQwNhVXUMY2bk3qyIIynJwGnhnwo2Yhxek/GZqvZNABqxwCoLMzoZeinH6WbYEVOYBv9KJstgpYEN0aQTqWxubklpg1tAuZmp3Hj+nU1BR6xt+1qFuJDETXI4WgIwQCl2ATzTIoxi0UTrGbYfwpWEmrHYpFNtmEzEfwjEFWh/Fbyf/PM2Ki/m2JP8EPPgsnIlPtR+u7W/SEAYEBLsiopQTWewwRvTIKrXU0yg90ePXqMeCyp50M5P2W2BN2VSk+wjx53AgcoazdgNIFVFu8E8OQveow6CohoEbRjiqtPQKaRgBp2F0FdNoLynRWASwDIBJZJMtowQXK0jmDAlcBGskzlSWpkhGTjSb7b5X93kEodSdLI4DuCOdyjBswlgqwElyjfJDOCLFreW8P0Mf5fJkGdKbQMviDbygSMmYArerFSRm3AcF4Dvy/BVbeTUldeg7HeIKuVDStZJLxn9D1l004mr1hybTJrCZLz2boErDLd2WW3oVatSHpMT1UnrSXEL7Lov8nSZyNCgIiDAa+L4SElfR82ygwiiYTZ2LRw9sycpHPy3vTSS9mpMA562dIv+K23b+Dam28pPIqNCPdqfl7519JSgYxfh9vsm7Bi5dG2/EYZssKnJYsESx+OfheOfgtDHhsuzk/iUx95H956+SWs3r+N4WgIY8kEmrW6WEcEyck+5fqpVUrY3FjD44f38Uu/9AuIhgm2kG1Mr05aI7gU2DQ8zPOij1Ixj163jmjEj4DXhVq1DE+LDCo7ugJVLfJYJcBqBlZ9w1ptExzsqXmLJEeQrlTAEYU9FkPVYcNX//xbePFTP6YhWqVIUL6IUrkkAHsonsDWzgFu3X6Aw1QOfStDV1oolCtw0UOae6zfBV/QDV+Qio0G+hYDzNpdTkk5w6EQDg739aw4jCAwdRxnh1KBYIIF/Y5NHqulAgeDPvh9HD4yqbqIGhPBHbS24DO0IZ/PKrwqm0trXyBgwKac+yQbx8PDIzH7a1U2tV41kQSN69W61uy77Lu+RXYMfIf6nMAcD3XEzKMEk97FPCcEsgK9VkPMSL/bjfF4DAujw5iJxxD3+mBtdNCpNQS417st3NtcQdNhwU/+7M9gen4WqYNDVHIFNbujY6NYOn8WdbQFhFI2+tIffA2F7X1cWrqAfs8pYLXj8KBmsSDbaiLXqMkzvZg+xJXTpzHEPbRax0gijgtXL+GwkMXEpbM4LBVwmC3hzt1HeO31azonaO3DBHbul/Kk7gwYu9zPnLIlebhM9m8fLo8Z0tEz+sd/8ic0EKJSQD6lGrIwcMWhPYr7E/+u/KaPrVsG/tnan6U64BCLMv4BqG1sF6TKl6+qsRbhkI1nGH8dioaxeGpOgZP0nyWI4LDTFqV13PCbvc+E3zGlu6h3ix6hXpfLpMcfBzSSEcnHyjOG18azg2vzz/7827h69SqcXjdWttZRrJcxf2peZ3zfCqQzR0pxr1TLUvx8+u/9LA5TB7h544bWWDKekKXQD9/8oRluun1Ymj+FJy9cxXB0GEf7aUxPLsLmcKNe43VatK/QU5PnxtkzpzQkYXo3QV/6rVfLNXmzDtP3m7UJA6dkw2CARQJMAlZdDr2bBPHJVjTDKcr+zb3l0ILvF1nHSgjvshYwKpBBEJT+Du1NxF6tG1uV48EXn7HZn4/tUI7Zqvpv2byQAUhfTbKtbdje3UMuX0KpWker00ckmtQg9v/+na9gbz8Fm41nLAdbLr1rHBhSys11x+EpfaoN4PXezwGDdXAtA2B1EJrGdWV+jwNxUx3y7OTZKEsiF22ImFfAAKYaQmEfPvD+pwUqnj+3hOmZCVQrJUndaZf08P5D2fSIUd9vodUpoVw9hNdvBqjyV6dntcursKdiqYbh5DTu3n0kL9lux4bh4TGx/agkWVick1f+zjZ9iwngluQDHU8mEQgH9PW4xzZaZIM3VSNxnVKyz3cqHhvClScuoVoiMNxChZZRQzFcOnsZUU8U6yub8PmDSIyM6P1LZTJ468ZNvHHtTdicDhQrJb3L/Lpc88vLD3Quz8xOa/0dkT1fbqFRZahnUJ+dNSHrIQ6ieR/ofT83N4PRkRGcP3dOZ/u3vvVNDdL/7Nvf1r7LOpcM7Ga3AZvXgsUzsxgeHUK5ktH69vk5cKEqyYlgcAj1ag/poxJSBwWkUnlUK6xD3FoLPLNZe3udHkzEJ+Rx7eaZwUDRdlfhYgyOfOFjn8TaygYKhTIqlZo+D59vPp+Gy2NBrZ5DOOLB6Hhc2RTcN3kPaGtCdVQun1M/RjUfPVWBDhLJId1HBndxMMfwtVy2hkhoGL2OQ9fcrHXRb3cxFEnInzSRTIpRy/1gb3cHTz91GWfOLsDlsqlX5JFCkJp1B/2ECayizwFrVfY26hM8XtUzBDV5PvP/s47lkuZ+x3AqkjgYOlarFKX8igRJfukjHPTDbuUwm6rCJhwOC7wK/bRJEUc1pXIIGh0x5blv81qNV3ZHagZ/MCjGKtVJrJN49s/NLZwAq38raMLJFz25Ayd34OQOnNwB/MnXb/anZ6dVmMcTQcmXSqW6AVZ5aLWbKsAZDMQkbzJgQv6wptv1SlP+TCz2eIAzJfNDH3wGU7OjWF9/hHwuhXa7jGIuJVYhmbCRaAI7uwe4cesWHpMl227jxU++gInpUWSLaYUL8OtQfn+QOsLUzIymz2SoMfXT7yVLtiawIp09EnOL0qJ2j0nJDUzPzujQzWWysioYH5sQUzVzkNW0NhaNC1TzOF2IhiJwWh3otUj4pDzSAydlaj0L2kqvpG8bQaUOHq2uYmdvD6vrG/D5Y2KrtshOEKnEikyugHQmr2JjwAI06m/j82VFBf7YMOY//ZX/4lW3+oefUQMdjMyKKUeWrhgv/R6mJyfw3Ec+hGvX3hAYbho6K4Ih45E0AOE4qWcRTKYb2Tif/vTfxczMjBgED+7fxb/6jd+QDJDAEYMKmG7NYj0+HEXf0sKVpy8poIjFHAtUepey0KV5P9lpDBegrD4RS+Jgdx9bm9sIByPI5fIC+k4tLmBiKonbd97CqVPzerY2mxOFXAUrKxvyIEwmxgR2krlKkIDFOOXuV65cUiFLQDkQ9Ek29OjRfYGDLNLkE8wAJ7KObHY1z5xks8CnPyen1ARg+YMNzNTExLGHJ++VHelMDTZLFNs7aYG6BP0mxid1bwnSvfzyyyaoxkVQlaFZASWtUupK4DoSCWFsdBTjE2Ni8BJoVbPebYvFJg83SkbBpHO3fvK6CWzxWbLJGsjlDd/MsFTIaOGzGvj8qWG3kSFgElrZmJiAEBb5hhFKb2H9NyXJFhuWHz3Cy99/WQ1HwBdUAUo2aTgSQiKeUBAUmcnyKysUTICTlayoltYY14PxFiRoYTo9eSvbKCEvqlHmGuOfE6Qdig4dh6BUDbtAYSSGtUEwgwyMASuH7zKvp1rlsMCn/8/3jlJREwZmQb1ak5cgC3QJQG021CpVbO1sY3d7RyFYLK4NY5xNtwmGGjAlCKoQxJcTXw+yOWF4lFi2dgP2SvlPYa6aWWMvwGfQ0BDGBFCRSUZ7BD67VOpAA6kBS1c+f8fyUrK2dQ1k7pBRRWdNMprpb8w04lYbFptdYGqXTCnJYt36PQGbYvjalHhL6wqCMgRWfW43rjzxBAr5tNJ+jXdyVyFwoWBEPr1khHIveuutG1hZWVPAHpsKssrYrFNlQOYImzCua9pM0CJlbXVXidWy7pRtg0XBVU704EIHC2NxfPwDT2I86scf/T9fRrtaxPuvXsX5pSU061XtC7xh5UbVePFagXa1gtTuFp77wAcVxOUUy9qKRqeLSr2JbKkgeXKn3UDu6AC2XhvjiSE4+h3UyyUEvUPaH7pWCzr2PjpksFi6SmA2VrgWWCmFp2ySwHIf2Mvn0Xa5EZyYQCfgw+v3buPKM08rtIn3noMIMuF4n+kJuLm1jzfevI7NnQM4yLpxeJFjKv1QVGFX3qAbVjo92OjVWUXP2oU/6Ae9yfnsadVAUGokOSy2PoOryA6nB6rHxTTuAjot2mOkcbifQafZQzw2gomxSYXuMf2a7zTfZTbxh4d7Sm0mk5IsIyoyuLfMTM1p3bL5vn//IQ4PjgTkEEwnK5bhjF6XR7YbA/sLxbbR65FvLQGkY8iXfoYEssP+IHxuF6wKS2qizxQbSt3rNYyE/Xjq7BLOz86jRW/eQhkjY6Mo1cp45Z030XJY8Ktf+DXEhpPY3dlGOVeA3WKRj+DC0ilUyTSKRZU0//0//Qaqh0dYmjutAVax1obVH0INFlT6tHngnmaB09pDLZtB0u1hrDNiQ1F88PkPw+p3I9trguYb2XwVb711Gz94+dV3rSx4jhBs45CE7y33IgJ2bLZZx9y9+1iDBMPCb2BpaQnPf/Q5+T/TT5uDDr5zBIS4Rw2CrMig4tfi1xkAXUaFMBiecgjCARoHt/QAJdDKhcnBAcFA1gCU3tIPnTVFD9NTY5iZob0Mwbi+bBk4GOW7PPghP842bVlayGdzGnTyPJGRCtmXBH8tkBULkUeCyxwiEpgwwZ5VAQuwW1DrNpCt5HCYTeH3f/+ruPTEJZy7cA7rm/S8b+ETn/g47ty5Iyn1jRvXVR/NzsxqyP7NP/0mIqEwwsEwLp+/hPMLZ+G1eJBPl7CwcFaAtkJ7rMYvlKoLWg2EQ17UqiXJ0bmua3zvSlUld8eHErIAouUI9z76S/PeUipM6wJ6TAucZjBXo/EusM17I6UH9/geGahUUZGFx+dh6h2e/7x3PG8IxGr/7XXFDOcGzwHr4PkNzp8Be1T/beXwj7/2BDpzbVRqdXmshsIxAclkq9YaLfzr//P/wubmrkBlKpdo/dHvWXXmkCkrixZ6hypIygxJBzWKGX5wCGA8V7W/C0g3ADE/B381Qz5zrnCgymdPSxiqZHg00gKKay0Q9GJ2ZgrdbhMet7HdYZ0Ujw9pAPydP/8L7bM8WwNBD7x+etHmUKxmlSbPd8LlNoxeAtGPHq1iODkhxmU2W8HhQUa2Ix/88PPY3t6Rl2c2R8UGLbN6ODo80vOYW1wQK5ybc6/flWVUrWFyGvh5eMYyGGprcxMXL57F4tycgDZmGjBo8+qFq0iERpBL5eVFT2CMnt/rm1v44fUbWFldF9jupw1RNquMAJIqeI5zr+QQnsOqfJYAbh/VcleAJ4eZYp/7TN11dJQSk/gLn/+croeD5vPnz+n3+S68/dYPdQ9Zx3V6bWzvb8EVcOLs+UW4PHZUqgWtk6FY5DjV3oNqtY1SoY5CvioSCdncDGalPJ33iSorBvD63X5UclX8yi/+sliVHDQyBI/hYKlUBrMziwJUt7f2BHByMMXAMXqlwtpAvZlDLOHH9Mwo3D6nhpNc8zMzswrn3d3dUejWqVOLsszKZtPaW2klUqs18eor1+DzhlGvAosLF1EqNLHyeBuhQAT5TF7vMK0/GCzJWq1SLmNiYhynl+YwNz8Fn5eKN2OZxGmfxeLQwNTnDaHbsyCfLWnvsNjMPswzh2cUB/4amKgGaRtvWjfJDgy7bGm/IMAa8nsVZhXkYAPcW5uolvLw+pyyeODexwE6yTEK8K01UaZdyXEdyX2CjNt0Oo1QJCzGqiwNmvTiLSlg7YSx+l/chp78w5M7cHIHTu7AyR34T92BD3/k5/vPfsD4C3EKram6xYZIKCKTf/rfEMShj2U6w1RqSnMbODhIo9OiPyQZM2SndjUlf/bZKzhM7eDGjWsolTPweiyw9FtqEAqFKs6cuYgbN97By6+8hnyhqIn22OQoIrEw4iMxhCIBeRpl8iyaClg8fUpSRxbNPp8TtNYia4gJn60OZVguxJMxJIfj8ktk8zScSEjqUyqU0OswcdaOQqYo9iqB47npOZyaX5CEhE15rdxAq9GBy+6Bzx0QADGQjRMIIPjAwo7gFMOrnO4AvP4w+j2yWjoCXrd3U6g36D1rgoD+SqKrgBImxGYx8uRnMXz1l/7Gi/Lw+r/F0a3fhT962TAC6d15zHaJhoP40Ic+iLHRJP7yL18SS4FMVoEzDg9KRfreheXXSCCPqcJ8HgQDf+4f/H39Pj3LKqUiXnrpLzStFwjmcopJwGL10pVzaLSLSI7FlfrK6T5BODJ9PF6f7hfDqzjljsUSaFQbONw/FFPV5wmoeGT4Cm0IaMA/NmG8W1mAkUlMgDpzVEA6nUMwMKR1ldo/UJFHX7/z58/iwsWzYiZsba+LycNrODjckXR2cXFBjQvZsvRvahFIstlw48YNnD17FpFwGLVq7V2Q+dGjR4gPDQloZTPDgrNSJUMxjJXVfTQbbclux0bH4PN4VZSvrDAQzPjlUetH4JEsCcqs/F6X5FdMGqY0mJJ02geQJUE5FS0FOL1ngctmikUmPwPfG64V2QioEWSSt0mr558ZD10DsnF98wcb9Xc9WI/lXYYJyuaFDRgbDGN9wfeGDTaTxBliRPYwPZJ5rwxYYPxEGTgT8PuRTA6LeRIMBZTATNCAib1kB7FI5voxoS4GZGVDT39Ffi1aD7AZoQ0A1wz/W/LW43AksovZFKpptlrkLctQsOmZGYxPTon1OACEJOfk56Ynn4PgsAEoCaySkcbGk806C2Uy5wmo1Gt1rReGyJGx3mh1JMEjYMt/w5AkPjR6Tyo4RH6vEEuWbFs1swzQ0fVSimpXI9Ss1YhPCBwRq0xNK9OZK/o8bMZZ7IshRZar1odhsxHoJmuVrA72IXxOlNbyehTOTuCdLGX6tLq9YtQSBBtYRrTqDckSCVh128ZH+MWPPo+9/W0lAXMNGeavE4n4sNZVODSEW+/cxTvv3FYYHIdhZMQMLBEIqvI65VtID1oyyoo1DTXIGjbenNy3CQd3wXwOn72P+bE4nnvqEobcNvzR734Zp6an8NTlCxhNJsUM4/vVoF+ez4N6u4FWtYwuwyXqdZxfmBcAyftX4ECm0YDF5Uaz18Hs/Kw8+lUBRpgAACAASURBVApH+7C26hiJhBAiO0velQSabejSCsDWpysDOrxrxx64Nthg7ZOZBjjcXmSKJeTI4B0eRnR6GhWrBfd3t+GPBOHgs+/SoqElFQIb0kqljvWtHbx9/TYOU3k43AHUmj1Y7E54fF5Mz00jEPGjVMkhX8ognozIA5YSVKebTEl6SDoUlER5shiPdgeC/qCa3NVH6zp3kolxFPNVPLz/GFsbuwj6I1hcWBSjn8Aq9wR6bUre3W1jfGIUqdShGk1KUrmXxIYYruIVcMPAP/qs1mtk5NcVniJwWQ6qx+vw2NKBz9+A5XLsFAOQzS3Z5rTXob0EfTzLxQI8TifOLS3hYGsTjm4DC+OjWJyYhKtvQdDtFbt493AXr799DTafC5/7h19AcngYG+vrKOcLCPp85n2enkKz34EzHMDKo2XcevU1dIoljMSGUay00LI4YPOHUOn10OC75jLhmV67FeVsGgGLBY5eV4GMz37o/WhYe6jagUa/j6N0EdfevIHXXntDPoBkIQlY5sCgfWxxYXfIDoSyUYJjGxt7RqKv8Koerj55BVeuXtF9o53AwPpCzL1jUIsDSb7jPwqGveefbgYP/Ml9muufqdjcw80ZYdiP/JVDTAKYZKsSDLt4/izGx4b1//l7BB/pHUiLGxMgSHm7sTTgekqnjjA+NoKAzyeLItoYeRxGNUFgnl9DTC56ZNOnWh7gdhwcHsjz4dW3XsVr19/A3Ok5yYVZL3Fw7fa6dK0MH7z34D6WTp2SuoN7Ic9Ll8OFGtVFBymd6ZfOXcLY0ChapSaqxSYS8TFdI/34+wyRsphkdZ4LiUREIB/ZuNzoyLpnPUb2f2woaWylKOlFT8+J/5YBhgquYuiRBns21RcMJeNnGvilyu5HXqscDBkWp6wAyPI8Dgw0AzYyht8DJ41NgGHvk1X6HwLkhiXKd4f7vFHr8L1pCBBygNMVubtYOBBz4//417+N7Z19AUsEHckc55mrs11KBxOaSCupATuW12qGeAaQ16Dy2H+XQ0wyn01g53tAvgmUJHDLazeBkmYwaZjNvGYOepOJmPY2WmUR5PQHfAJZydZ8+/pbAskEyHNdWllf1BGO+gSWxeJkljdQLOW0B5EJz2EzLZpyuTLSRwWBxufOX9IAMxqLaX0NfL+L+SI2NzfwgQ99EPuH++/6sBZKBcSSMZRKheNgTNYHh3j44L7W6mgijrm5OSRiMSydOo2zi+fRKXfh94Z0bvFt2NzaxmtvXMObb78tdRjP7aFE/JgVWz4Oj2vLnol1TDIRl1rt4YNVFHL0vO7L95nWU2fPLale/MEPXsbf/9n/Ru/3D37wfQ2u3ve+Z3Xur62tKtiU9Womw77nCJU6bSEKePKDV9VzFEt53f+haFSWW0F/CJube6hVyVQmGG6D1+3H+sYmxsdGpf4iEYDP0Ofywd5z4l/8s/8Jy8vLeP31NzUk46Cb74YIKJEhKRMIkrJKGBmNIRR2wWIna7qAcNSFsYk4vH4G0BaQzXEPDKquYL3H9/Dq1SuqTzc21mSVwLU3NjoBny8MS9+NTssO9DzY2kxhfX1P/Y/LTi/XHAL+gNj+BFVZZ128eAHnzp/ChYtLiA+F4XAySLWlQQVZ3Vwr4WBMZJODvZTsBsQ+Z4LxsUrGWHrYFazJIRDXudfj1sCZQ6V6hcBxD0HaOTlt8HmcsPRZKzVQLmTh97vlZS5f/U4HlWP5f6NSF7DK+pR2F3z3Caxy3QfZ9/i8GrZRxcThPMlAJ8Dq37gFPfkHJ3fg5A6c3IGTO/DXuQNPXP1Uf2R8WMbmCRZmrbYK2bNLZ5GMJwW4khHIYotsKAZmNJs9+ehQ7iQfrnRGxd3SmUUsLE7j23/272WWPjTkh9NBacwuyqWiPKjc7iAePniMO/ceoCyGmhtH2RQSIzGcPb8kaX+xUkDqKCXQZGp6RoFQBA/CER+G4n6ZshPwLBSysLvsGB5JaHJMxhSn0ZRmskilnLtSrCi0pFkxrD5eM4HV86fPwdLpw2FxqIBiUi3TqulZZ+lbjRT3uBAn82xnbx/Xb95UAIbV5gZsBEw8Ju2yVsc6vZwGCevHHqsD2eCggGcieMBXxdwn/yX808/8dR6P/k5l9zrWv/lFDI9/GH2bW/Iy3m8WyEzPZNP1iU++CK/bie999y8loQ34ja9lud7Cwf6+/KOMJJmNHqfFwHAiiU988uPHssKOip2HDx7gq1/9qhgEZJ+yMWRROjaZRGzYj2anKkYi2Q30dGMDROYXixgWwGSrUvq0v3uATCoNl5MyQto0dNFu8ns0YLF2MTM3rGRZQjdMMvd5gmi3+gILaH5PFgil5FyPZCfMzk7j3PklfOc7fyHT/F6/Y+Tr/bYYBDMzU0gmkiq2WQySLULAgozbyclJNYpkyhHUYlHGZ0KpNcElNlD0odzfLyKXsyCbYaqxw0iqVeQ51YjRp0xyS7tpzgk+EwShDy/ZJGwDXG6TZkpwNz4UVbFHKRJZI+FIWEAr/4xTdAUeseki0CVPS4saK65Hgiy8Lkq8+P3Y+NPCwACrJlyIxSGfg0AyerCS7dhlKFkPyeER1Cp1AXura2u4desODvYPJYfvtg2wwvsxaOoG3meUI5ONN5xMmvsWCeEwxX9HvyyvGgSCQFpLx9YGus9sjq0WXePe/q6Szcn2IKuB4B9ZTAYgNgn0xtfUfJ1YLC7WrBiUx0AkWaRsig3LxYRdDe4NESIyb9iAM3xuEOjFho/MZGITxs+LYF8dxVIZ5QrDTOiNWUGpWBE4xcadgxg25PxVjTVlffQuPgaeuUbI4GNqLZ+vADB+DtIxj//brAmbGhH+fTKvMmnKLtmgstg3kr/BMGOQAE3wpEZLhHYH3qAfHl/QSOTYvSvh2qr1S3aPy26Hz+PW0OjjH3sBOzubqLcqAq7ZsPAzh0NRvWdsnr77vVfw4MGygOV2h2uLTG4y8rj2iZjSF9Gme8BPJg9KvndK0SabivODHmx9JrNbEXJbsTQ9hg9fvYjy0S7+6A++gueffhpXL1xUsjMB01QqjRt372BoahJDw0n4nA64Ox24ez0oT1r+rnXUu230CaQF/JKVE5hyE1Sz9eGnBNBmRZRp6Uw/t/rQY5gXM2EIrBJMIJBFcJ7rg8MI+tf2LLC7PMgR3LXYEJuZQWBsDHvlEvaKBVRbNXjdDrH1CfCTtcv1Sh+7o0wB12/dw+5+Gg6XH+To2pwGbJ9dnEMg7EOueIRc4UjKikq9BH/QK5BOdhVd4+nIc4fgMlm0HrdXzf3tW/cUUkUWUrXcxL07D/F4eU1hJ7PTs2KTl8pFY8egBGSGAnowMjosewGGWnHfiMdiqNUbWkfcm3LZggKZuKYZIEmAnKE51r4JTuIa5XPW81SQVR89TfuMRzOvLRYxbCQCdpSWV4pFxKJD+Lt/56dxuLODZimLoN2CsMcLt9UqT0AuDAIPm7tb8uz8xc9+RsMCDp2qpbL2jdnZWUQTcT0zi8eFN197DQerK/D2LfC6vEjlyui7vLB6Aih1OuhwD3Y5BQqRKRvk2cKBncOGxVOLuPjMk9g82EVsagzZckUABoHVmzdvIRohaGP8IwVqdeg1yn3VWKLwc2cyeRwd5YyPMmi94sBzz39E0lkOPcSeomUJG/ymGchxz6HCgAM1ea7ynTkOpRzYrgyk3e+qUmgzorVogFUOXLi38x2VfU2/o/PhqSefQDIxhF7XgAYCVp12gTwE2ky4H38x13G4fyCA2c2gJwJrva4UN7QE4MCbTFiywbk/c5sygV4MVPMznB7vPLyFWw9vIRAJ4MLFc2Lk8/3xBX1i6333+99FJBrBk1euYmd7R2cWrX04v3hw/wFOzS9qMJOkV70vCjT5MtrFUOuD1+iA3eHWecL7RS/NgN+jYD3ukVR5UAVTypcQCUeRjCVVY/L9aXXbqLXqeodpBcBhFusJMoi5Fwsotjs03NeQ8Rh4li0OLWu099rf3cc1vBkwVkUSoD2EsXUxf8/Y7LCuMN7cphYYgOSmKCPLm4Anz1nKGwhyOlBrtJHK5HCYyoht/+orr6NYqiq4i3YfPHd5rlAxwuvgecbPyLN7AJry2eooOUZ2BrYyWm+y3uF51jGDViGg5rrJzOW/o2qBZz0BJvlS1uuqZ8jW5CBUa/w4dJJyeybd02LolVdelj0Uh52suWkHQCslj9eOWDyIU6dnEQx6VLfX6xX9PapbPHxHSw3Vx/RYpZcxJeqstddXVwUqzi3Mqzba2NjA5atPyFeVnyEYDghUlrUDGawalna1HnZ3dkxqu8WKc+fO4vTiIi5fuIxTc0uo5RoI+iJmwNzrY21jS8Dqjdu3NXDnYDAQCuvdJoCo+22jz7JHoO/01KQCNx8/WsfuXkbp9gwA5LtH725aJyw/uocPfeBZjIzEkckYhRd93snqJIHizOklXL9+A2+8/obYn26/G+V6AXNLs7rP/D5cS2MjYwiFh0TguHHzLix9Bzxu5ksA9WoDadomzM3oneN7yne+VW+hXmzis7/4yzqvaXm2u7OnIc/pU2fx9lu3NCgl65k+pFZ7D8MjEczNj8DmpE1FGW5vF5Ehn+wqUgdZ5Aslqb8GdS9JETPTUxqIb2yuS1HB4c/I8BguXrqCbLosYJW1bjpFRRfJL32kdg+lEBnYSsl/3enA0tIizp5dxOzsBMJhv+zBeFbRs5w1PMOropGkiCY7W3vqFZnBoDOa/qYt+szWxRqntRR7Df7gQIhBVVRq1Ktl1dIBrwceF/MRqBKiZVZDoGsg4NHf535MVWKpUFD9WC1WUS6ZPAeeAxxGEVjlsJMe01yjXCuq4WtVxOLJE2D1r919nvzFkztwcgdO7sDJHfgb3YHLV1/oW51WgXFkqbFIowfj+5/9IBbmF5CIx5R2wcLF7fIIBGOQCxv1ZqOLLCXwRxkVwPFERJPM3/rtX8fZc6cUZFUpZ7Cych+Neg2BwBBarT4ODjLY2NxB6iirg/YwvY+ZuWmcPrMAj8+NsoIsqlhdXRObjGxCFsfxZBjjk3Hs7K1j6cySvF8JzhGM5RSZkm+yA1mUMsgozQK4VJX8v99m00rjdA8mRyf109V3wE7/PjJiyTCjjK/HopvsLhsCnH6STmaxYXtnB6+/eQ21ehsut/8YFKbU24qDVAaZLEE3kyr+XiAQi0lToPMnGTCnFidwlHqM+U//v3CHx/+zz6pR2MXqn/wKRpLnEAhPGuDsmK1JCVckHMDkxBiee+5DAlnfuvamCm4Cieyw6Zl47/5dMUjZ9LCwk3ej14vTi6fw5JNPKqRrbXUVK49X1Khdu3YN7abxL2IRQyaRzdnH8FgI+VJaBRPlXvx90zgwxb2Co3RWlgCUnu5s7wpYnRindCigICqGOhDYrDdL8Hitkq/5vH55P/p9YXjcfvn77u8fqDAyCbqQvJZsaoLmd+++Iyk+QTkCEgQgHU4yLt0YY4BVoyHbATYomUwGI4mkAD5el2TzTTKHemJlkt2oz0cwrNbCUaqCx49zaLeY7Ey5kZGVUxqpAAxJug271IQ5tdSA0Y6CBaHx6SQThuunr7UVIXMzwp8heL0mpIr/n8xagq1mAk9wz9gDcJ2w6FQitMUAoGwqCSTzMwlw/BFmpPHzNMFLAlfIMeyS0WLWLu/F8vJjJT7zPaK3qLVv/xH5JIFOw4IlSCQmrs0iD7T5ecNw2t7Z0vtPL1QCkGS9kA1jQnoMu4bvN9+/YrGgRmRqalwsXQ4B+Fnkx0V5ptVYCEjGeGwpwH9Pth9tLggOEBDweBhAYVg77wWCkbFjwBKl3EtmawA2Nlj0+CVzgdfYo7WHg5JEMom6aEqe2UY6m0MmnUP1/2fvPWMsPc8rwXNzzrfCrZyrOieSzSRRIsWRLUq2PPKIsmyP82IWGOwuZv8ZG/7MeHYWXmMHM7MzmPWsw3odZEiyLYoKpJjJZrNz7q6c062bc16c895qCVgMjB1A/6qFAqli9a17v+/93vd5znNCmSFdZN/WDGArH9yO1jPBaDYTXBcEL8Dmgn6kLr4f8zn4HszPHILTpjnnZ2MBT69hshH53tgMkvXOtWKhX6n+ngl7Yap8mUm5kQgCwZAAzVp38EE7C17ghUePxHbti8cxPTmJ5597Fltba0hlk2LCsdHmfSdTmb9zeHgM33nte3j44JGkeWTPUvLOoZjCHoirdoFr/bvFgvv3Fh7blsgTlOAc7QLQRtBlQ9TrxMnJYTx39iSW7t3AWz/8O7zy0ou4cOqMbBIor+dZ8Bff+hYQCmPqxEmMJvoRttkQd3vQyOXA1VkoF+WT6gwH0WJIjduB9c019MUjGIlH4WGzls1iKBxEp1xBy+FDm/YeCttuo9Fuodai5LnrgUuFPm0dPH7QLbTEAY7DidjoOBzxGJb39lC12QSs2m1tZNL7yGYzAk0ZnMXwGfonXr91H9u7KdkA5As1FMpl+IMhDI0Owet3oVwroNosIhT2oFQtwhvwiJEjFp2CjxjKE0E2S5uVlqhWDOA72Esj0T8MnyckS4DVpQ3s76Vlc8KQRf49MtEJnHBIQik3G8h4T0wyV4JU3CfINqO0kZJK3sd8ntJWetgQ2LLpOSTBXbYIXWBV5043f804HJNtZ5h/3ItDwZAaVD5zhNc5cOOZ/9kXXkApm0WjmEHAaUM04IOFDOtGQ56IN65fxd7+rhifv/lbv6H3PD8/L2bT6OioPKnps2tzOdC0WPD9115DNXmAHgGzVmylsgJVO26f7leHwBn34GIeFnq/epywtxsKeZo5MYdj58/h5t1bGJmbUnjQw0dLuHz5ugYHZKxyKEUlCjeE7pGh50HMx0YDm5v7ei4IXPFZ5971yitfUOCh9gf+pS5LnefHoXeqURbw3rh0FhpJtqmFDlmtguG6DNXHjFXKuR97q5JFWxO7y2ph8I8TF5+6gFgsJPYhWYLcQ3h2Uy5M9ilVBnxuCXDwnKXVSaLfgAGUzHKkQ5CVZ0wuk5F3M+2AyORiCBZBBu5X8oZ12pEqpvBo9SFWtlZx6uQJVOpkKkb0mR88vI+PL1/C9OwULj55EfOP5jUI5KArtZ/C9as38OzTz8iPmww8W8sBa9MBtysAtOmdzQEzlRgmJIye5fSDJoNyiAN7hw3p9AG2t7ZQyBYwPjaB3lifzkH5eLeqKNdoCGFDqVLR+SaGfbslKxipFGifY9Hb1TXgPiufWe7NGri1ZCFAAOUxY7XNwaTxMxeg12rrHDXWMubcMDbNxtKBQwjjd0qvXPr0Gy9qAspuXwA2uxupTA73Hszj6vWbWNvYQr1O2wn6RXK/NBYzh+oqAqtG9WDTEIv7rgKz5FFuPFfFdnfSQoceky0jFy+bYRnrSFlJWE3QIll3HO7xnOV+TQCJ55wA20bTAM/dICwTjEl7GJ8GMhwmXP7kY/13via9Sam44JlPlnSnU8XZc8dw/ARrLFr7pGVfQOC53bSIhUgPegLpDJ7l2bq0vIy93T1EYzGMTY4rYJG2OGcvnEWtUZVNAAffXKzFcgHxeNSohTzGeob1CCX7PZGo9raZqWmcO3MOE8NTaBY5kGDQJDc0G3Z293Hj9l3cuXcPtXpLSjcyhjnI5D2UsqULvHMv7evp0UBze2sPB6k8otGYSCPFYo4YOfr6YnC6LHDagacunkOxkNOwjcBsIBiQyun5Z5/HO++8iyuXP9Ea6h3owfb+GsLxEGLRuBRYvN8Em/3+EHLpotaG101m7JD2udWVVYHAZKxyLzm0Bsll8qjkypibmYPb6VGYJEFUMk5nZ0/gzTfe0TrSUIBTcEsdkZgHp05PwuqooGMpcFwBpweyQaOXK/cL1nxihVqs8p7lfadl1i4HdJWSCfbyBzE4MIJioYFWw45qpYODZBHlEoebPly/ckvPtexUNMTjdAy4cOEM5uamEA77pJShpYIGBDzqaIXRtiEa6UW13MTGxrbqNO6zPIG4TrmWCMbz2aZXNO8TBwAEqclYpSdspVyAU0xVF3xeJ1wOGzotsrhraDcqCDCUzO4wVgIMokqntceV8yVZfnFP0YCNoXVdP9VAKKQ9VMAqe49qBdGe3iNg9e/tPI9+4OgKHF2BoytwdAX+i67AibMXO23Qw7GAkdFhScJDwShOnziPubk5NY25QlYHLJsYgq4DCU4to2g1LZpQkhXGg5KTRSbH/+F/+j/wcz//BUxMDGF9fR6rK490iIbCvUpUPUjmML+wgsWlVcMqbDUwNjmCxGAfbA6CSC0xUa9cuYIsgRIb/RDd6BuIYXi0Fzt7G5iamlCiLUEtBgcZaW4JIRrUO12SBVOeRKkkARtrm2AS5P052D+IaCAKV9uBdsPIrAmqqpBpttW8Euyjb1OrZVXY1srqKi59TCkSQaWoUkqtdpeu+crKttgMBFXYADDoh3+MtMz4VLJo59dLL72EaiWJR6ur8lulR9l/9k+zKlDV1XEi1nNSoI/8LlmI1On95sBAog8z05OYm5uGy2HV9J1AKZtxycphwceXP8LB/oFkW/JTFEujhZdf+pwYpmS3fvzRJbz91lsqUOiHGw4GEIlGZalAKVS5loPL10a+nEVvf48J+LDbVLTI1Y55KCrs2XzaUC6UsbO1g554v5ifZFjRx5HJvjSjr9YL6KWXosOJUrEiRgjXHRnAtA9geqsJHbIJoJubm8UG02cJTllb+iwszFttyhA5VbfJp4pFl5FwVgT2hAMhDA4OSErLBouydTIeyahk4jybGjZVtLcoFNq4dXMDVgt9Uzk4qAtg4jqg/NBkahPsNGCkaZBoxk85KJkqDa1dNj583+26ae4IKqqI9LrkERuJBAXssvDkfSL70u8jmBLvMnlMzgz/jvE0NUEcBFbFpHSacCeCBAq1aRtGDFk/ZDrQ+sLYAthx7ep1hVbRcoHFPq8zk1uNFN2wZJU23GXLKWiLxbDNokELGasbmxtKLB8ZHkIsTpsGDljcAhDJ8I5EKPtsKVSDDQr3imiUQRFOFfS8JmSq0vePjGWyPcmwIavCSBwN6OO02FUo83rzn4eg92HoCP8pUKgbdsJ/J7vq0A+RQDq9Vk3TbJPHqT8QhM/HpFi+3xa2dvawvbUrhofxwOPzb0c6lxX7h/YnCvEiqEtGYr2uwl++uG63AHwCGrx2ZPJzuHCY7Pxjphp/nl57DDGpGj9VWAWg00tUDbXLJSks2e7FShW+YFBAH1lKbMZ4Dwis1solbK6vCdSiJ/CFc2cxNzONre0N7Ca3NGQh+0vS2jaQyeTFWP3rb35bPnl2MvCtdrFm8zl61NIP0YBrXPf04yQzfG1tw1hc6GZwH6Tctg2nhTYAwEA0gDMz4zg9OYKtpQe4d+0TfPa5Z3BselrrlBLiRqONP/6rb2Alm8fA5DRmJybRQ5sFeoASYA2HkM6mYfO6EezrQb7dgCvo1T5OO4C424Hq9iaq+/uYYmNYLqNidaBDf1sCq/Rb67R1XlA+LHYYAW6XB/5QBJliGW3upz4fgoNDaHu9mN/aQov+MU4rLO0ayiWyQ+taYy6PV8FeuUIZ9x8sIpOvgGkgd+7OY2V9A4FQELGemAJC2qgrvMrlppcrf8wiZvehlQj3Cg5g6E1erzZ0/jBcKhKMo9OyIpOm13hB/+SZSZ9jMltp/8CGnqoAAqsMduGZpn9neCC98TSA8Wtv5mem9JO/p5AviyVHX2ImT5MtSWCVoO6hbLpWrcIfIrOQXs/Gf5RyWt3mDn3F7Qj4/LrfBINe/tzn5MWYSyXRLOcR9XvQF4/KiiKfyaCYTePdt97G7vYWnnvmIn7zN39dTTGtVdjUz8zOYoK+idyn6LVoteEbf/ZnsJTKGIhETahIrgir148m/Sp5MXl/W21Uy0V4nXY0KkW4XTaBMdPH5zAyM41rd28i1BeXj+7de48ErK6RXck0c7JO6wQuDLhKhrZCpejtV69haWlDn102HvSyddrx6quv6nwToMbwo66X5aHH5aEHJvdh7jH8bPJRlQWFub6HFi3c3zSgEHOLDGpBdwJT6KHK9UbGKknuPb1RBTsRJGASOs8MWvoQgKQCQkMoULnAS2c8L5P7+zoj+LMEVRm6qbOd6gyegdzLmw0NTfn7NfSkCoOepW4nN1Ysbizh7Q/exsT4OHwBL/oHEwK+GEBED32yC4/PHjeBL37awHiwub6FhYfzSPQP4Pnnnkcs2otGtY1WzQK/L6pBVbPNPbIjoH9nZxcbGxsKXePQ9Mknz2NkeEB7/i69hHNFTE1OI+gLCfi1koHOZ7JSFJgs+xGrTc801QY8lLgPyiKgC5zxvnAf5ZBKwCoHGzqzLHC6mc5uzkMpQGR4/2Ng9SfRFJ7L3N/5egrF0hCCQ5KurQOs8vbkcNJio4WMA+lsHtdu3cHrr/9ALMpYvE/2MrLZED7L1zMKGNYAem3+DjvDiRqqV7guTPCkU7UHpyCUqNNehwPJbM74aZtz2fia88ylcob3l/ec/40AEhmOsr+oc1jOkEYzhOVnoD0G7y+HfwSh5xcfyZ+SZAR+TgJsrKs5CE6ltnD8xARe+MxFTE4MolxmnVhR+CeHkLR5oFUTWd8cQnGvyebyqj+4/zF5nWxYkhyOnTiGSq2smiGTTcNih7IQ6NHJwT5DHlmrEHSkr+nY0LDqTQKrZ0+dRU+kH52qDfVKS0NH1pOZXEHX++GjBVRqDayurss/2aMhLAP/HBqsEujjwJUDdA59c7kCKrWmCZb0ejRUC0V8+NSnn8bFixewvbUqif3mxoreqxREnTYWFhcx0J/A4sIiVtfWFGI1PjWCy9c+QDASxMDAECplAtoWeWjT4mxrYx+5XAmRcA8SiWHVYBsb9N/lIJ6J9FXt47ROyqQysLWt8o2nioSqLtppBQNhsWuXltZk72K8fznEpaesHbPHhmFzVlCpJQWs0oaaP5NM5REIhruhcLSmcQpU39vfkW/+7t6W9hvWaY+TpQAAIABJREFUc6b252DCC7Td8tDd2kwqdIthdHfvLGJ5YU01BYf/fLZoJXbq9An098cQiwU1FOLrEuy3gYN9Djnt8HvDqFaa2Nsl+M76KCCAn8MSDhVo0cTnlDYD3E95ULGmose0asNqWXtCNByAhyxndi9U59nasFsYPsva1dg0sS7LpTPam3OpnPY6rkXuk6wPOdjms+MLBFRn8vmr1OiPb4MvGDoCVv+L0IKjv3R0BY6uwNEVOLoCf+8VeOpTz3ZazRpq9TLOnD2tYqqYr6DTcuDMyVMqhsjsO5Rx9PUm8OQTz2JoaAyWDoFDSpUJ5liQyiTx2mt/ixs3L+MX/uGX0NMbxurqQ+zvb4ENHoOUyNwhg+TmrftYXFqRoTgP2VA0hHAsoKaVQK/daZdnE0EJJrByQuoLOBHvDaDaKCGR6MPC4jy8PheGRwZ1wBJYZdNE8JfFJWWw9IHlF0OpmIDt9/gxmBjCQHwATDpplCm99AtwNGAD5b4dBLuy2nbLiq3tfSytrODRoyU1dmyG6bnFSTMbs/mFTQE0LHZZKLOAJoOQTRHZKAQdlELa6aihSyQG8Sd//L8hOH4RYy//8//sPdp8+5+junkVicQz6HQTiAlKsbBmk0W25tjoMJ566gJgaakxHRsbVuAHgTrKgCr1Gm7cuCFgTT6cVqv8oxYXF/Hrv/ZrAlX42e/evoNPPr4sPzXjqXQGU1NTWFtbw+07N1GuZWFzN1Gq5SUbpJyMhRUtJLKFgsDKnr5eeVJxTQS8QVkx5LIFManY+DoJVqvwJZDXUONMVpeA1GoNbgbHWG36O/x5ytHI1jAydYcSh4NBBgEUVAjz++FIQIwIfm6C/WyouQ7IUGIzUqvUEI1F5HnIIQEZNQwGGBkZFJOWbB+CuGRzbm9nsbJMeVFIbKFDv0+ubaXLiw1KsLQr/e8m3Rskw3ilGQ8+U/zZ6A3Z9SJV4JTSUI2cnMVeJGw8WVnw8nMpVbenVynNbAbYfBlJPEnTHGKYYlsBXZTz1qpa9/wS81IScuORTJCBgPXb77yL5D49d90CVPhZXQ6vwDPj36pYGyN/PATWLARdyeA0knSCjQR/CChyTQVDQTGiGQJAX08+/wTM6V/F90gZaTaXEjjZoqclJXBi4PL3MXzEvLbxqO3K/dlCdEO4CKAegqr8p+wUumAr18OhVJc/Z4Yf5jXZTK6urqnJIouEjWMgQI/bHgGsBNLvP3yk53h7e1deX6Oj4+hPJGRnwmY8eXAgebSRgbZkcUEmIllgbMDZnPIZ5H+n/YjAdgu0TrlGCajxG2Spcv1wrVE2qPRyN1mrdSP1JPPX7UGzwwTmIiwOA366mNTeBW75rG6srYq1Shk95ZKffeHTiAT8WFldwvr2KqoNYzfAtayk7UZbQPJ3vvM6llfWdW/o/8cGlD5uun4Op3wl6UMci/dgY30L+3u0MmETxPAd6L+5bFbJse2tGo6NDuKpk7NIhLyw1YrYWnqE6fFRxCP0mjbhMWRv/eijT/Dx/ApaLg/OnjiFqb5+LN64heFYFP09MSRTBwj1xJCYHMNeMY8aWpidm8bIiWMobK4jfe82AvRoZBAaQ6a63onyxiRbkEw1p0MsNoKrbNRsTjeNcrGxm4SVwWx9CbhjceTabSxu7SDNsycags/N4ZlJTycYls7kFI5itbmwtX2AEiWa1Rbeff+SGnn6UIaiQaVaN9plDA73It4bQjgaRK1VkRSUlh4E4lPpjGTuvN+1ch35PIcITUyMTmFjYwfZVE6+gbVKC8n9tPxXq6UKxienEI1FBaTy+TOy8UbXw4/M+qgae8mCOxYNjzLprF6ftikcEnBfJYvL6/Rqj+L7MedYUwzTM0/wfKDXaF7nKfdYnusELchY7e3pkf0IhwC/9Vu/haeefAqLj+6jUS7CZWHACAPnIkjubiOfSeGdN95AtVDA5z7zAr78pS/Km/XBwwey1Dh++pQCJzkgExPd48Mf/Yd/D0+rg+F4D0qVGnL0onQ4UW4BTh9VMm3USmXQGcZhaUn2yUTrmWPTOHb6JFwMVlyZR7XZhD8cxc3b9/DJlevI5hhYQpa/kXbz3DGsVcrwFf0nAGhza6+753TU7FPp8Nu//dv6d4IClI7Xu0nxrAW4f3M4xz9UGQiklZS0rvOc11bp6q2W9h9RhPn0UDnQ7sDlMOAe2ftM0ObZQODAabfi1KnjsohhOAuHVwTPiBlaLGb/lWUKfUCbvIfGR1TOuBZIyUApLAdWBOAbtTpqtE4I+FVf1atVgWjcNzLpjP7JNWx12bB9sIsPLn2g1yML2+f3yt+ev8/n9+vfA76A1gCZnx6XB9l0Fvfu3BMYc+L4KUxPzcLt9itR3OeLiu3NgSStGRYWlmU5Q4k3PfKr1SJefPEFvPzyixgc6Ecuk0UhV0RPrIeOCHqfbjcHUPQ65t5Kz1evWGVko3NIy2ecPsfGUsWAI7wPgYBP7GYCeYSeNEgTQ9SwUQ99Vw99qlXX8dp21wX/v2wBuueo7h0HSd2gSCadk30sdYfVoaA7431txcraBv7m776H/WQGtQafVw416fHNGoCvZABVgauy27Gg0z37M9lUN2SSfuQh+aTS7uP8+XNaH5vc/9L0xDYAPtcVQfWZ2WkB3fTGV13nMsoXKjKoEuCAhXu+LGfcHq11yuxTqbTOHK7Z5ZUlgWHc97h2KYqglVVfgsFz8+jtDeKzn30GF586A7+fig+jVqJ6i96Uy8vruH9/XmSCO3fvY3R8TJ/TeBKbIM3xiRFY7CQi5ATq0doj1hfDfnJXg2wTxEk/+5LWKwF7h9WO7a1tHD92HGdPnUPQHUa7wqBHL/aTBJoL2qeXVzfw4NE8QuEoVlbXRbjgnsh+hUDd7u4eQgTR9J7rApU5RCxWKjh//qx84g8OduH22vDss0/g57/8CvZ2NrCzu45kckcKGn7xmSWguLW1obo4k8mqHpuaGcW7H74hpndf3yCqDN+z0NfYi5s37mFleQsWuMTadDN0lUMWm1O2VqxLOFDicJ/3kZ7JkUAE6YMD7ROsnUyIK/3XW0gkRqTaEjtec6eWLNC83g4CESsyuQ14fG1EY17VFrv7GXkgj46MacjNfmp7Zxup1B4GBvuwsbGGY8endQ9IkmBN4LB7YLO4sby0iZWlLVitHsxMnUatYsM7b32E0dEx+WnztbKZFJxOKn9qOHX6GCYmRtHf14NoNC7PfvrKuhy0k/EIWM1mCurropGIejn2SKzv+cWBBtVItKdgP8IwTq7zaqUomxP+jrGRQdisDGAtwmmzwOd3wSnhUEO1Bq8XN31az/BPcmdfthvst/jF7WB5eUX3UT7oDmY5FGUJNTA0iNbj4dff2x4f/cDRFTi6AkdX4OgKHF2B/39X4Fd+59UOPZUIrDhdpqnOpIpI7ubUKJIhuZ/c1wSYctbe3gSOzZ3GzPQxhQydOXNOXoypgxR+9PZb+Oa3/hKzsxN44smzcDiB7e0VpNN7AlIcdnpWRlAsNrC3l8bO7gG2tnckVenp70G8N4JsPoXV9RXUG1XJA3lQnqKPXySMciWLUiWN/dSOWCDpTBanzhzH8eMzKJaL2NnaxsTUpFLoyc5ik2tpWdFuGg8gslLpfTc1NoWJ4Qm0y20lSvp8LEaNzNswfdrw+oKo0nfV6sL8wpJSmJPJLDy+gHzcCCKQ+cXmYmMzqcZVzFd5Lxq2Cn1pCX6JZeFy6TpdvHhRLIPXX/8eGvVVjL7w3yN+8hf/Pzctu/gmtt75F5id+SIcTo+uBe8R2RtkYkpC5nFienoCZ06fxPUbV5BK7smLjY0bPUdp1O8LOpBM5rCysqpQIV7PcDAk8On4sWOSGe7t7ODtt97Gvbv35KvLQAwWlWQuEVja2FyDL+jC2Ew/ao0yPH4GPhnGiMvrURHFAptyY7Lj2PiXCiUEvAExCB/dn0cs2oPz55/AQCKBXC4j+X61Rs/eugpgfpH5TICLYCuLUCU7M6U+n5V8lwm3bBrSmQM1vBMT4+hL9ApgJ4OZoCIlUAS4CcwSBMymcwKy6H3IaTcbDf4uegcTRGaBx4Z5e3sfN248gMMeh93uN0262CyU65FdwoRSw0JUgIiYs8Yv1KiljIfoYRgFgUs2p2zSJFfv/qz5GQMysqk2XmoWMR/pNUXQMhwOiL2a6O9XGBiZDmwiD30/xd6RFyfBkIrWHWXkZK2Q+cOiPl8o4M6de7hz6x5yuXyXZeoz3sFWNv5GwmpAMQOumtA1A0rIN1b2BmQjFoyNgjzCDBuIa5pNTSzCEDLuC/269vTPIvuOPmryNK6RdULPOBPywn8nc4yAqwLdHkseLWhUKWMzYMKh1NY0xwRkzbN5KIvma9MigkAIGyyyeQias6Dm52UQBMGraCSGwcFhhLoy7QWyUNa3xMThzxKI9QcCahJ+/stfwvAwGTQZrKyuyUqCa4P+cmQLEiTneyCoweeH7FUCrQQiCISz2SXrlX5r8m4FmT78zPTzdQjopz80mT4CzG121BkOVqrQHlNgLCXqBA95j30eD1YWFlGtlOB2OnD+zBl85tOfgs/twAcffSQmJRtZguVcgbQ54f7MUJ+dnX0Bb/QOJhN2fW1D/85rRmCV+x0/C0G5W3fuolYp6pkUU4/KaDIcybLxOOHuNHFmZgLPnDmGGJmf9YJAz55oWKxW7hVsDMmAXD3I4k//9nvI1jv42i9+Fb/9S7+ESvIAn7z3LjZWltFst8Q89EbDyFPlYLNgdm4GTlsHlYMk3I06hmhJk04j7HGjwGaKGAMBim6oF68tGW0EXzjostN3z2rHTiqLMjk0oQj2SiUs7yVR6lhg9XgwPTuD/r4wdnc2kM9l9VxxHa+tb8Lt8aNSawmAe/BwEfcfPBIAGO+NKeinYyUztopYD0HWEorVgr7v9VMCbYODIGmVYRw27Xs2m0vDC7K5g4EIluZX1IgnegeloLh/7xH2dpNqtj/96U9rv+LghF98Nrg/rm+s6IyjRyK/FMwRMB689ZqxtOE+ubKyjtQB5ddZ+MlgqzJduaT9IRyJ6Mz55V/9Fd1X7utb29vY3t3B7tZ2l2XcVEgfgdXkflLn04ULF2BptzCaSGA40YdgyI+OpY2/+/Y3Uc7ncPm999AXDuEXvvCzOH38OAq5nKwAPEE/5k6eQGJoSKAuvbZb1Sb++v/+M4TsDoz2J1BpNJFvAaUOsMdwSTIDa/RWrSHA0KSAB8V8Bm6fC3OnjmH61DG0HHbcX15EWezbCK7fvoPrN26hXKkJuNUQpGFCVLhnczAqrM1mw/5+CvvJtPYd7iPy/bNa8eqrX9VgkJJegmJk2IoJ1TAp7WTRcY8hGMXvkQllbAJMmrsUAhZKa/1mL7cw2byq80xqhXZLqfLc0zu07qHFg8+Dc2dPI+j3CcTR3tcNQDTnx49tg7joidUR9OW952CZPpYcXHFvINOLLNfV5RX09MakNOKmztR4vt90Oq3vcY+qtRqo1KtaXxySLywtwOqwSfJPgJXXgUOkbDrdDULzin3NNbEiVVFJKp/e/gRisX54fRE0m4aF/eDhEt5++z0sLK5o+EiwemdvywBzdit+7ue/iJ/74isIeL3ynablEqXQESo1/AxSJLOSnuZWWT8dpHP0KdHAI97Ti9Nnz4jZxxrjUE7N2ofPhsweumeRIE3uXV0msQZyHpcBYcwJorOMA8afZKdSaUWGH0FV/pN7QrXM+9jU4E2exKwBXBx42bC6vom3335ftgW0kpH1BBmvbZ4LJhSLXwpUpEqp3UGVgX25jNYKz3wCqvTzJKuQaiICf7yvxVLOsJLJzicrv1bBwsK8BpU8X2gD4fe4VRuFQlHtt5sb2woo5BCBZw3PEgJKfNa55gcHE2JCzy/MY3p2WsMz1sXVaguNOpmzbricDMyqYWIigYsXz+DUyRkNAHkNCbY/fLggoN/rCeD3/uX/CqfHg9ljc9qLyKrn/WAN7fbYsbG9AX/AeHBSSUQfX9apB6mkai9adfFE397aUW14bGpOdSnrs6mxaTx1/lkEPXEpzHiGW6z0iF/BD998Cz94402FQg2Pjun6s4ZhXcb7yTrV6+LQgTkCPMNa8jVlHfeFL30Bt27fwMLiAwwM9uD5559GLB7E5voKUmmekXk0GhU9oyRqPPvs07jyyceqPbl/0sopX0rB5mzh4fxDPP30pzE8NImVpW189OE15LM1JPpHsb6+g1qF+55HoGqt2hTozeEP2d08H7gueEZMjY+hVa912aw1DXKM9ZUFXk9Q94WrVvtG0IWpmWE8nL+G2eMjiMacaLbzaLZLqteu37yHmZlZDA4M6XxnPsW1a1fllXv8xAxcbpuChRmuStCbgyyqw2jLVqu0sbiwhnt3F1ApUdE3idWVbV171jOVckm1HIcZgaAHg0P9mJmZkI8ta3p07KqPvM4QPO4QqtW27Lx4P2UFJSVXW6Aq9yXuEaxz+HlJymDQGuuqOoP7FFjX0rCW4VUtqnusHFrb4LSb4T/r6e4DjUaVdY8BVglYH6qcuH+vrKyZsDa3S7UWAWiC8f0DCVidXCNHf46uwNEVOLoCR1fg6Ar8FK7Af/3PfrnDBoAHGos5yrYtcMrcPLmXEguN7BaBQxaCGVGcOHEew4P0zgzB5wupEd9PJpXWzonjP/j8i/JpWltbQJJy1WZFzI5arYOALwa3KwinK4BmqyPj9tW1FeRLeXnZBUNe2J30d6piZX1VBefTTz8rGXXyYAsOZxsDw71qCOgLyuY21hNFpVoW02x4ZEzyQLIj2IASUK0U6/KV9Hn8SmieHJ3AxNAkWuUmmtW68ZuiSR3DJiTBtsDp8qFSpQzFg1u3b+PatduSg9E0nxIjyWhdZAzkJcUhoHWYyEv2ERtkMlXZLPHAZ1H/zDP0KutV2if94XLZPXg9Rcz96t/C7g4/vrvNahYP/+JVDMRPwOGMGwBBSb+UgRu7ARa09Bo9ffoETp86idde+w5iEbLWLCgXiyp0GfjUk+jByMioGj8WHExEJW9yc3NXTQaT4N/4wQ/xrW99Sw35Z1/4jJqvDz/4QNNveXnRU87Vgc3TQblehMvjNOnXTJ4N+lFrUJZLNo/T+He5PEoFnb//EJub2+iJkUHcRsBP8M+uQv/c+bO4f/+eYVCK7UfvrZZkrvz9Q0NDko9x0ry8vChWC0HIeDyiwpHT95OnTqg4u337jqTELEpZWLKrpiyRQ4Fshh5bYTFz2byFQ0GUCmXJ7z784COtbTYuPn8QK6s7SKWqYiKQocLFwGadUi1O5gmEEFBjwBLBVjEvleJr5PSHIKlkgJRTUyJlSJ8GfO3KSGVnQM+4Q7CVc31653Yn8mSxhsNBFaa0CyATcnBoULJkBWEFCb6GBXYSMKfsjoUlv6eC2OOTNPO99z9AhgE33WafQwVeIwJBAlbZfHQBNjKeWWxK6qr3SYDVWBLw3rpdDjUqZPYIbOwyJelFS5Ymn++e3rjkfXzPZOT09PbovSuoqlnvuj0ykIK2GMaLln8O7RToI8o9iP9Nksyup6GwVWOo+jhYitec/nFcg2RPEyBmWMHW9pYC9TiI4TMaj/VgfHxSwGk6ldGzRxCMTBzChwyu2djaFOPlhRdewMmTxyUbZAgWwelCvqjmld6Z5SKZ5xWxYUqFAkrVshgy/D1s8I1Ng0vNKCVoBLA5hNHgoVpHk3uB1yEWmRpxsi4JMpPsZDX2AAo1YzMgBhawtrQsO4BEXy8uPvkEnjh/TmvujTd/gEAsYIwHYZF0j/d6fn4B/X2DGBoeV1PJJpoedd/85rf1fInRJOYWQ+MMsHT33kM0WxWFe5gU8xY8ZBQWsgg47Yi6bHj6zHE8eWIGFjb/pSxCLjtIxqsUC13mXgA1ev35IvjOu5dw/PxF/OwrX1To0QevvwYPQS9601Kay/XlcsETDcPp9+L0hXNolAo4WF1BlQ04pdPZDAJMFfaZxkiSXoW8MdTLrj2xbbHB4fHC6vQgX20gWSijwF/g8+PSrbt479oNWL0+tB0uTE5PItEXkxUDbUNGx0bFPjJBZw08eLCAa9dvi6lartQlR6b9Bc8khof4Ag7Z0DSaZeyndhHv74E/zIGHXc/6zs6e2ElW2BCizYyTnohODA2MIJ8poFYl6GXD1iYTsefFJic7b252Tj6MAtL9HjE1KZ1e31jVmmKIFde59gcB+9AAi+z+cqmGvd192VoUCxVUylXtNWQ2kmkkH+25WXz961/Xs8wzlc9uOpsVg5DsLDI2Y9GYnkOypNTgN1uS/Yf9PowOD2JsYkSKkg/ffxdumwXr8/M4PT2FVz77IgJuD9qNJpZXFtEzmMD0ieMIx+N6XQYsba9t4p3vvwFvB4gGgijVGsi228i3O9hLZVFvtlEvVdAuVxAPBnF6bhb5QhrekA/Hzp7A+LEZVNDG4tqq5L8ujw8fXr6Ma9dv0SBFgxzDziWTySSGk0WoVHi7DZube3p2ZdNhgfHiHhzESy+9KFUMhx98/spdNcChrQoZf2ThnThxXOcTr73kxiL6c/jKPZxKBnqLVmHjnm9gODOUoG9zncAAwXJ6rDYQi0Zw4cJZYy1i5TrungsivRvbFy5Iw6zked1BpVbV3kpgg+FO5UpJ5wwVBLyf9JInUEdwosogH9oPyEqgAXcXMKzLq9IqwIsS2fmleQ0mCTJrgEVQn/6d5ZqCwFjL8Dwhu4x7aSlf1NlN5ZDNaTyI1zZ38eGHl3V9CWTzvOTeQtk6a7U7t65jd3sDn//85/DVV1/VmUW7ob2dfXjdXgT9AcTCPgz0R9DTE5UP+J/+2Z/LxsErD0ay+p346tdexWBiAHv73LcrApMJ2oVlUxOWdFsWPNwbZJ1zGJJID1YT+sQziJ+PQ0F+j8C3wnlAP/O68Scl05VMAAvkP0xglft6mcM+nfdeFDkUeTiP9977SOuWQZAWBqWJpWrsAAyw22Ip+XjY3rG2peThHyoFeN7F4nHt89euXVYdQxUQQ5WyOYLbhujAIeLq2rIAWdkGKOTPCQZMulw+KbGWV9awuclgIoLKZBVSxRNFVmGxHWUkcBC4tvgIE8dmpI5hzVUo1Ghuo/eb6I/AZqE9ig0z08N46sJpJb+zLmZGAf07eS1SqZxYo3/zndeUtj41PYlAyC+2rcXSQjQaxLWb16XG6emLqjajLUAw4n9cB/D+8Gzd2d4TYH9y7sRj+4WAJ4iJkVmcP/E0Uvs5sfD9gZD249t37uGjy5/Iez8SjQtYFUvZYlXdz/3O0jZ+7/LWNcYO8hg+fuo41taojiuL8HH+/Gncv38b84/uKrxrdnYSfp8L6cweSuUchocTePTovmy1OPQbHRtCrngAq70lwHpocBylYhPZNO3Ganj0kCBeL1xOP9IpqtVo++NFigGDBwXEYybUifYBBCEZNDeQ6AWkXOF7Nd63PI+5ptbX11Wbc3+hVQM9TcfGE9jbX8Gzz59HpZ7G3v4qXG5gYKgfDx8tSl3GwTrtETgQvn37loDUWDykM4tAMgdkrFl5D/g+Uqm8mKvNugX5XAW1Kp8DHxbn19XT8dkhwMtnt7cvLoZvqVzA008/hWeffQaxcC/qVdaQDEx0wenwiTRDD3Hej74eYyVAf3uuew6JCDKzPmYNxjVNawT6zvPeUDnpctphs3QQCno0lKIFjcVKxaG5Rk1ZADEnoQVu3NyX97f3xFrmPslnm/UubRg4YCALnmd0sVRCvlCUqu6IsfpTABKOXvLoChxdgaMrcHQFzBX4rf/myx3aADTqbKydCIUi8LgCKBebSqq8e/eeQmt46PPAcrm8OHvmKbicTHZsY3cnKfYXwZJYLCKp2+jYIDY2V7Czt45iKaNmlkFQ6f08nM4AfN4IItE+WK1OXL12HVs7mwqrgrWF/oEeeW9ywp9nIqbVqnANmaXbWDRXBL4SGMtkM6izCW8bU3LKzPv6+k1ScrWpkC2H1YXUflZN7mBiBC6HCz3RXvRHE2hXGMjBpF5T3PB/7IrIumSRUKm3UG9YcPnyFdy9+wh+fwReXwDZHP17WiogV9d31ZjLG0xsPsPkVMqzxSKAjEU8vcu+8pWv6OBfWFjCwUFaAGJv3IqKbwJDn/0fHi/Jzfd/H431S5ie+oyROTYpjWsZBqXRDapp4yT92NysmJzff/27eP65Z5BOJ5Hc31XxQR/MSE8EY6NjasTEgOzpUfMnL8pmWyDYN/7qG/j+974n5tmZU6cFGhJY5cT3pRdfFNi0d7CNT25eQqlaELBKZgdBXoFQDF2gD5qYhgSaiNrRC84hPyx6RzVqBMsYPmSYPgw+uX7tmoprNj2UbbOhY6HEhp+g7uTkhORk62uraHcaAkgJovE9UzovSWS9pvRaArq8VvzMbKAYYkRwmZJvrhV6IMrSolRSo8iCmWxFFn4MtiLzKZUuYH1jTwA6LzfvJxtvl8MjcJXNBQt7gsNs4k2gFWV7hk3KAo7AtlrsQ69D3rauPNCEchsQTlBhF1zlv5hQjm6QRpfZSRYR2YtsnPv6e5AY7FeDQsCE0lw2suvrq9je3lbzxfCDYCiEcIhNWh3XCCxRwkhMgcFKDvrJAg4xqsz7eMxafcxYNWFGXMMccPAP1zJBXL5fNv8M9TAsRePnStsFApsMUiDQwZvP98cvv8+EdbGho+yUEsnD60AwgNeQPlwmiZn+gvTGYzFt/O8O04QP5f4KjlJacFsJ5mTRSmLPALWSSYclq5uMLt4/gijHj52QdxlBVQbtkemjZ1XPK0MNGgKamGbOsC6uaTZsfFa5Pul5RlYgg8DKpaKeQT7TDOhggU9Al2w2DlAIZvKLa9lYMji6XsvGQ7BcK8HtZRPCZ8h4IJMtV2VKtTwgrWqcuZelDvYFcJE5Ojc9jaeffALjoyOS5l29dgV2rx1unwl04P0ke/HatZv4tX/8Gwas7VgQCERkNfCHf/ifZI0yZLzxAAAgAElEQVRC4I1rgwx42gOQ0bextYNGqypWtPxjCWDRX7Zchr1Zw2hPGJ++cBpnpsbQyqfQKmXgFwpel/0I76fH60eOktRoDxZ30zj9xNM4ffo0DnZ38P6bb8DnYqJ5HT2JfjhcbjQAeMJh7B0k0ZfoR284jEYhh3IqCY+lhZjXjWoxD6vbXGs1mQ36HxpAnOAwvVed3gCsLi/SlRqShSpabi/qdjdef+c9fO+d92EPBFFuduSnGfC54PXw+XFrIMdnZmxsXPL4W7fvYmF+CdUa2cQOgeEypenU4HRbMDgcx9zxcTicHRTKOXgDflgdDgFWvNe0WTjYT6mhDgejsFmd6LQs6IsP6J+lQg37eymsLK9jf+9A1iQ8pxjOaLWb/cPrJcPQ7K20ZiDIOjw8qL2Q5xsHGPTkZeI1GVH0OszlGDxCsMYhpYBRXpggPe6PFy6cx3PPP9tNFzfXksANB1YEOHSmO43VBj8H1zL9W8le7I1FxSxsW01g2IP7d6i5R7tUwotPXcQvfO5l+OwO7GxsYGN7E2PHpjFxbBaeAJOZ2/A43bjx8RU8unUHMY8fQa8fmVIJaQYS2R3IlmiPY0WDXoPFEiJuD0b6+5HJp+CN+DBxfAZ9YyOo24D99AEsFjsarQ7e/+hD3L73QEMMI3023t5KYbfYzHlJU0ibDcvLmwKSDLDKEB4XnnzyCZw6dUogGht8gnjc6Q8tSAigMuFcaplTJ3TNyHjiM8598TBUiGuSr0u/bx7LkuF390gzSIKAVQKgXEsMoLpw/qyeMRPG1FUImBQl1Q4MyjMKB3rN036A649J2FzzBhzmPkp58f0HlOk3MMShWywqcFc2OMUiWo26hqa8r4chftzv+Br0zOc5yXXH98/zl/VFq8HPUtAQlMCOl1YlzY4GSg47/cGDSOeKuHrjDj7+5JpCSOUz37HrPpK5z1qRtdqDB3eQSR/gq//oK/jyl38O+3t7+Ou/+mv0xiiH9omNT3ZybzyooKu79x/gu9/7vkA0Dq/tPKs6FjEjT588hQePHiK5z/T2joDV0eEhXLz4pEBcqUS6ljuHg0Lu3YcKj0NLAALIPD+5t5vhYZfhyr2EgHjXk5X3TfZFjSaK5aq8TB0uqg2KuH33AS59fFW1Kz2yD8E9TS4UgtW11JHpKgFneqqa+619l+vEwb3Xq3OAcueBwYTWZS6fw+bWOnZ3d2C1W1S3Mc2dQKwAOH5OBgrayBANwevxa0C+uLiKXI5+nax/fKiqHoWATap2eD9SB7vwBrwKxaMlzvbOAWwWAusOxKN+xCIeeD1WBP1OjAz14+TxWcRjMVkkEVTnWZJKZaRN/71/9b+o3jt55oSGqfTU5TCEvuo7yV393nhPVExVEiacbhv6+/u0lmlPwOvMGmVzcwvWFs+oEGywwQoH4uEE5iZOS6Z+6dInGmy3qIRY38TS8qqIHTznWUH5/AG5cNCygs8uw+D47BwyVjvWjsleqJYUbsaaken2zHK4eeMq5h/dQzQawPkLp+DzkVW7jUazJAuzWDSIVGoXwZBPX8VyFo12zZAl2hwmk9nMetaKQr6OSrmBgD+sARufGVrz5HNlpNNFhPwxMTkr5aaCoZiB4Pe5BawSNGSPEItHRQrg2X/r1i0NuPhFX9Gh4YSYtrfvXsHFi6fRsVRQKCYVXhUKB3D/wQOcOnXaDM0dTtlJLC0vye6KzxZ7MA50uYewnubP5HNFoONAoVBFo0ZrDA/sVi+qNas8Uql+4PPD9cx6l/eZXrRcT6OjwxgbHcVgYkzPPpmqaFOh40axUBeTnbVPOGRCX3mWkrHKO8O6hvUjh4dU53AfIIpbKuXRqLNuc8prNR4PGWY/1X+tKlx2Ar3G5oHnIGtHhmZyryawGqYlRCBghheViu4DlRj0/2VfwjqO6yYcj6HFM/sIADi6AkdX4OgKHF2Boyvw07gCv/3ffrHD8AAmL9K/iUW4ApU6Tuxs7+LqlSs4e+6cDn2ynxgKMz42iwZB1d20/OLY0JFtRQCOIUqVWgGtNpuZGorlHPL5jCaVO5sHsNu9CPjjiMcTaLdt+ODDD5HKpOD2OhXsEwpTSkwpkR3rW+sqlvr6+1QgWS0t+H2UTrflK1YokVWWF6uW09B4nGmgxj+SCdlBfwQeTpGTOSXOjw1PiDXkcXoRdAfRqTGlG7A7WGS30ezU0bYw7dulpNtaw6LPePXqTQGoQTbMlH3WampgCeour2xLDmoCQZgwTB8wwz5hUzM0NGA8j7a38dWvflUN7d2798Xo4e955ukn8Zd/8a9w8jd+INYqA8Ae/tHnMZR4Cl5fTK/NZpEeg5Q2HnrnEVBiavvE+CjSqQPcv3cHn/nMp7GzvYVCIScQg0WU20cJqZEx9lJW2kMZWVCybZfdhe2dLfzln/85Prn8iYqVeDSiSe/qyooKlS9+8RUcP34Mt+/dxIdXPgBsHXkMyqeMHoN+XidKmejXRpCqbjxTyxUM9g8IZPK6fQpYIJOSfm1kBw4NDmNhYUHXhpJ2AtUsiFnMkQHBxo8FHJuKQimnop2gJcOUyFZmg5LNZSVtpcyK3+AaM+wOBgzxtezIZfPyLiVYx2ANspwZGvPUxSe7zNqCJOSUg/oDYRRKNTFT6cfEdV0sVkixk4UEJUwsGNnEP5b4MwrKYYdLSffGe1PNXbMjX1/+rsM/8oLrOpqa75kpvJroQ0l+N0TjMRjblUDz/uleBgPylY3HImJScQDBa0qmkAFBue68eo9bm9uw2Z0mmI02FWR0kfGnJtCEr+h/hmrzE/nhfCbI0jFgKptxgb4EC7s2FzQPIEOCAHK1xoayDruVTCubGFryukJHTFfeLzaSDEmjxQG/BEJSttv1RyVYUCmT+W0Sfh/747HhP2xWBUqbFHaumQjZ48WcCn8x9bpJsxyQcB2xkeOeMDE+ISBrY3NLIWoENdV8iUlsimzKTUdGhpFIDCipVr6GVqtYrqurG0gmU7KpYNHOe8BANF573jf64FE6bJBn85n4fJPxzP2CzaskygzoqdfgJQvZZYADNogMUWKzQS8/gswmrMiHleVleJwOtGpVnDl5UozVSDCAleUlbO9tw+l3yW+Un5UM5du37mJpaRVf+9rXu8AqQXl6y5bxrW99W7JEY1PSErDKxmZhfh35YlF7H2lWbHqtvDDNBtxkKxeyOD89gWfPHMNYTwjtQgp+DrgYONNuaLBAuS3tBRgC5fT6UWxY0Dsw1PXuLGN7e1MAAvfAyZlZMKmXPjFD45NYml9Q0A49+1CtILuzyWg1xII+lPJZwMYBDr1RmRDc1nNFhigltox4dviCYIe5XygjWarC3z+EVKWBv/nBj/DmB5fgCITRtBrGGs0d6ZRItiCfPQJmCUoDbXYNmrhXEKDkwIjgI9c0Q6vCUS8mpwYxPjEAm6OFRqcGl9eHXLGkgBWqIHjmkB1vt7q031Gqz9CqfLYseSgZpemDHA7202LDkUlNYJXMRj2b9MKULYYZXuTyaa2DyalxgVUclLE55KCKEnsCXRxUcX8iI5PgBwd83If1eGtoA7z88ssYHx/pWlV49HxR3ik5u5itJmiLzTb3TgIfZDEzjCbR12+GcJkkGhbu21soZQ7gbLbw7MlTePGJpxCw27G+soJUNo3jF85ieGYKNrdbahSPw4Uf/u13kdtLoicQ1lAzWSggQ+sRnw+VBgctTtJFYSlWBKzyvtOr3R0NID6SgDcWgcXrQrlWk+KEqeQfXLqEpdVVMXf5vhWewnO8C6wSdKd6hADrytpOF9g0j6fT7cQrr3xB/oF8TumhSCYsX4vPNodvfJZ5vUdHR3Dy5AnDitrf1/d4phCwPgTt+D3WIEyypocqLU4IGlAJoeEUE6zJXLXbMToyjLNnThnJq7lFGiSZeHpjBaBzoN21jiF7st3QuU8FjAaXLrusSq7fvIF333tHf/fYsTm9z/6+PgNSFIp6HwzxpB0AB2p2pgh1AzWz+Yz2d1FrFcBo04CSwByBZjHgPT6FmjHokMNIgkUE81c3NvHG2+/ivY8+htvplzUSASPebwHdDKtz01ahjaHBfvzMz7yMM6dPYf7hQ/ybf/1vcGzmuPHAbzXhdtgwNprA4NAA3nn3fdy4RXuHuobXDqdbbFEOYZ57+hncun1LtQrrNIKrg4P9+Ie/8GV5ELMu4D4kn3yCj11g+tBShp/bDOa6nrg687ivEHj0qDY6rBn0s22qMsz64YCeagCbwy2bghu37uGjj64old48aMbblUMJQd7dgaUmy/oO5egdDYP5vHFN8EcJxGuQZbOitycmELJaLQkUKxbzCmtlWGEyldT61UC900alVJQFBsNVA76wANKFedpt5VWbRyIxlCpV2duQuMlgOdZrdnsHzXZd14vswc2NPdRrFoUmBbwO9PeGEfAxvKkOt8OKE3OzOHHshABVDl5INuAAiufUv/iXv4dk5gBjk6MKcMzlMyBdlD2Ey+sSSEj2PdmW5XoZPP44GFLOQJuWAl7VguwnAm6/9jIO1ptk9bddGBuYQzw2gDff+JHAbXLAk6mMfKwTA0M6h2kFQ3UH66t8NidlVbXCMD/DZuSgl1MOPu9bO9uqfUku8AfICnUqZDOV5PDKhoGBOOwOWjs1MDQSR29fGJGwB3v7m/L39Hqd2EtuI5vPChzv7xtBq2lDIVdDudhCrcYQUKf2UQOsUhniRatBkI89hguNhhW1Cm8h7Rc44HPCaTeDYzJkCXhznRBkJWOV1gbci7hWhoYHMDU9jh++8RpOnpxGX38YbVQBSx3+gAs7uzsaCnPNch1y0M0gND4j9IctFDICcHkecGjHwTyBVa8njKXFNaRTBYSCcYQjcaxtbKnWJQmDVk+yPuLz4XFhfW1Z78dLcoOP/dSM9oDeniE47bSqsInFWyxw2M0zyliiKEeDGQsut16TYVis3/jsMWyu1SBTPot6rawetFzMoa83KlZ6u1mXpUHAyyA/l+7tIbBK6wdeI1oBRCNR9StiRBdLYoizj/HIAxsCxPlcBCNhOLhufhrN9NFrHl2BoytwdAWOrsDRFfiv/tkrnf39XfgDHk1S2US02ywWnWo219fXcOHCE5Ja0FOK8vpOiybrFqysbEqSyMaGIMuZs2SBtLCxsYLBoT74/E4Uihk1Aiw4k3ucLFPG3ItopF9S+/fee19eUiz+RkYH5ONjsXXElrt9+6YkxGy6fV4yEelTZkc0FlIRlcqk1ezI39RhV3NJjylO8ulTFA5ElVTZrHUQ9EUQj/TItJ+2AG6bC6gbkMlqa8Fia6PerKLN9EmPFzabG/WGVUzVu3cXkS+wuGDQBlNiWUS3sbufxN5+Wo24YS6YQsKkBLcFwCQS/SqSCILRCoBN29LSigpyFnr0qP3RG38M97FfltcqvVVTl/4AJ4//jJgHLO557dhcEQAgi8WEOLQlyaHU69JHH+g6TU1OqmAkK/CwobM6DdjHxlBhP16vWHnPP/esJHkff3wJP3rjDYE4LErZmBBs4vUlWHju3DlJuu8/vIuVrVXE+2NiWJDFSBkyWbNODwvHhuSU21tbWFpeQTFXQH9vn1hxoQADboBggIFCZO8m5T9FQJN/T55kYvgyeMIp9jObpYGBfkQixl+U3ldsUAm+0/PThDBU5JHIQo4+kmQwULbEAoufgevO5yWT0y/AKJ1K6V4w5IEMn6HEgAoxAq7pTAY9/fQTpCWD8a2kh2/qIItigYxuFuuWLuuWTRyBM952qxiDDCwhS0atFAv7FuCwusXEMPLAH8sUD3cdfgb58lL2SRlj17+U/53NmgArJh9bLWqG2AibnzdMKfqg0tqBjFyuMzZgBO5V/Sp8qYNOy4CdfC3+U5Eu3a7eSOzNn8P3KL/VbqIymzkNDawELVuoNhl+xmeG3pz0kKWPWAPVplNggYPprTZ6bpL1R7ansW8gqEpGDkFyFtOUcEbCIQTDQQ1IyIZX8FOV95XWCj+W27JZZjOgNS3ZHD0UTZo2myn67/7kZzC2FWSJWgSOscCP0KsNVsnDKG3kM8BGjsCDl4yJNkGmKoZlPzGsYl/rERCQQ6kl1wKLeN5bDiVOnDgh8IRgGOW1fL4OU9tZ+Mu7sUnaKL1laadg5HCUlbq8XqWlMzCHknY3Wb4EYLqflUMFNiUba2sYTPSjUa3g7KlTePL8ecmI796+iUargVBPGK0u2Ly2toFrV29gcHAEszNz8q6kVJx7CL04r169rnXM9UNQ9RAMuHnzoexPGp2WXpPPp4Nek6US4kEfKukDvHTxPE5PjsBazqK4u45jowOoZA9kBeAiU1tggU1hLtyn6E3t9fnV1LbQFDOu1qxiZW0NA8MjYrc63V7MHj+FLPdPq01M1jKb3e11tBmmWC0gGPCh3akZhjCZwGSBdyywE3olKZ4gqM+Phs2FjVQO+WYHw8dO48HaNr79/Tdx6cYdWD0+uAOGwU2pIQFe7nPcU7iNE0Th3sz1wH3WhImQCVMC5wY+nwPDIz0Yn6TPoR2VahYdewc+sW3TYsszOIZ+c9VyHXYbbRycAgHp7f3xpSvIpMjG6Si0hxJMDsoCvqAAVhNo1zFZcmhrGEZQrFIpieVNr2yyvfiHwUL3HzwUiMsBKNn0lUpdTLJwiEM4w+AxjsncTxr4yj/6ihphgqts2lvNugL7eM/kxdqGBpOHgWs72zvaiziIiIaiYqZlSjmE+6NIpfeRP9iHu9XEmdFxXJiYhrPVwuL8Q9SaDZy6+AT6J8dIydPe47I48I0//n/gbFsQ9Qf1HBwwDJMAciiEUr2le2mvNuFptNFHxr3bgf2DXQT6Y3DGAmg4bPBGg2KU8vy+f+8BPvr4Mnb297SONAPQUK4LcEkGbEJ1soWyWJXcFzWssVoEpv3qr/6K7jkZ4rSekYVMJCq2LsF/skF5hkxPTwlcJSBExYmxu6HntrGC4RcHgxxyMszF53WiUTOWRDznGerDSoEDHoI5ZHnNzc4ItNbg5nCYpZREnhFNXSNJyQWM6y6KGcnPQNYdX5Dszdde/y5u3r4hVcDI6JD80vn6HMjYLVY9exz+MZzMxvC6rvyeQP7O3o6ANz2fGlwZH2iuf+5ZShX3BuDzMDncogBIrlXK9Fc2NvD+pUu4dPkqWqwTLRxgEVQlq9al1+IweWp6DGdOn8DM9KRA59u3buEPfv8P8MT5pwSs1ioMFypjdHQIL770Iv7Df/yPWFxahotsVn8I9UZbnoh9/QkBfA8e3df5TwYe9356MP6Dl19Cb1+P5MNEhflci9UpCxnjeX84oDsEVnlmHNo9EBzn8JvBTn29vVobYsa3DBjEe0FAkWGl9E3O5kq4decB3nnvQ/1/Di35LHMvN8CqAcVV7JgkK32PEnIGURqrAePDTqCL5xzrNg6LKdOu18lEpN8n1Q9u2dmwhmExQRsHfq9Br9l6g+ba6LRpdbGrOpzMQ/qsejwBsUoJOnLAST96h9OK3v4YrHYT/MXPd3CQQTZTFuM75HfB47bB47LCweFap41YKITPvvCi2MW0XuHewroiV8zj9//g97G2va7wRl/Ao+eKjEaGc7k8LgyNDCivIV/MotaoSuF0+84t3Y+BxIBqQlrssKaaGBnXvsnn19KyodN0IuDqhcvhxyefXOtaQvBZbcq/nNYAXKdUYfACEkCl9RUVcY0a2Zc11bDyoacsnAMW7fEctndrZ7JdSSKxUWpPyxR6M9fh9VoxNTOAgaEY2u0SDlJb6OsncN/B7bs3xXj0ePw4eeKciCd7OxmkDmgLxlBLfxcUpwqgqiEqhxKAE5USuZqU3NtQqxr7I7+XhAfK1C0YHx+GP+hGOr2v98UeLJlMah/ifs61wYDHjy9/gKnJUYyMJWBTv1KC10eVGO1h3DrnOWgiUM19ifsU93zWywyUczoYyMazzo5igWoBB+7efoTkfhY9PQkMjgxjZXUeJ0+dFBmBewTrL4Zt8XrS8kSkjUZdQ/HRoTmxVUeGpxDy96BS7uAgmUepwGvpE4Oe9RxVXuxjeN/jPT3Y29vXM8D1zHqNAXzFonndUNAnv/d4PCxWb61cRKmYQywaUl3Ge8hzkM+Ax+WSl3QmmVaNdwissk7joJl+vgy/43lGsJlrIRAOwRtlPXj05+gKHF2BoytwdAWOrsBP4Qr8+j99qUOPU8pGCHIQVCHbjUU0fVPpITgwOCjWA+VelAatLG9qQrm4sIrJiRmlYLLiP358FkvLj/Dw4T2MT5hioabwmpak2JUK090DCARi8HnDyOcruHLlqgKffAG3/s7AYK+KgLWNFaWkUuZOMJHgjMdlQ72ax8zMODY3NlEoFhGNxeRbSuYWJWx7lFkGKEEOC1QloMqvgDcCJsSwsLF2bHBZXbA2jDdmCzXY7AZYpeE+2UiNJmUzwIcfXMHq6i46cMJCz8R6S/JNYmjzCyvyemKT1qKst0mwi42dKZ7IHCSot7a2hhdffFGNGBsugr9kAkgiSLCulUauZcPUl/53LH7nv8OxgRiOzT6NQqmKHJu0XF7FidgsbMQ7UMH0qU99Su//b7/9LfkBMiyCBQ/lNSxCCEixtmMjksvSC7Epxs3I8LDkoZlUGg/u3cfa8pIm3JTZ8GcfPnyoBsWEd0QVblGsFFCoFsVSGB4ZRqlcEggQiUcQZtpsuy2LhNu3b2N1dUUsSQYb0e/JSGNtuj6chtNuIn2QN4EZ2awaV4KFlJAJaOCUvF5CItGHqalxeHwubGzQU8omydDO7pYaXAWK1Bryu2K6OZmBbJbIBGYTTAuBnnivAeRoE+D2CBSLReOYX3iIWCQuFlG5XJE3p8NN2dUgovGYpGpk25aKVdk27O4eyB8ufZA1oJlsIppKo2ahT4CeACvZqyxcCai2Gyb8ir/7x36mxlPUMFtNcyXWpDw1DVPTEEhNo8t7KF9JeZUScDZyXjEBqgRRKNukJJZSTRr4u4zMU8EqAYEOj7lR9OolECxPvUOLAsGq5j3+RPiW1g5Jgd0gKUqkOxYml5ODwxbOUOJa9aYJ9pD2vAWPi760RvrI0ANeDwZAkClDf7KdHROaw2eefrdkjg0MDoiVFwgZyasBVvlc0CqAgwUDthp5rAlL4rtgU0xwXcE0slMwQVds5BrNqsAxAsOUtTKxm4MiggRkzumzWSnL8yoQhA1aLBIRKEAJLdc+GbsmXC+pvYatMp91SiTPnz8vQEVDiGpVBT7XeqlYRjZbUBCbWR/c+2oolsoolipoEBy02bVfqOlrcT9xS+7Lz0BgQve+1UAxl8PoyIjkcGdPncTp4yfQqtVw89Z1yeLCfVF0bFY9izeu35RP4T/5J/9U6+EglcXW1h729lNav0uLK93Gy2Hk51abmKxLS5vaO6utJkqUOvN62e1KfU/Qw7CUx5de/BSGIl4s376CzUd38LPPPY1qIQ2fk2x03jOHAeDJjqaFQLWGMFmpdiCVTwNOC3yRINL5rDwyrRbT/A32D0s9EA2Gdb3TB7soddk1yyvzOHZ8FlRT8GYRWLV3CFTZ4LQxvMOCNht+tx81ix2ryRyabi9OPPkc3rp8Dd/83hu49WAJtY4VgUgPKvTg69Bbzkj8KSHmVk3rCAIDtI5QOF23aeS6CgTciMf9mJkdlr9qrZ7DwcGGWFmBWAyZQgmpdM5I6d0+pYNTJUF5JIOrKqUGXv/uD5DPlOSJ6HJQCWKTaoIgC1n8YlbTb/gw+Z2hjfT65tDFbmwhyLLiYIFn7PbOrgY8/OJTyOeE+5HfF5Iv7KGdhCxprBa8+vWvoljIYW5uRs0pgVUCPxw8rK2sar/h3s3hBllk6xtMw24q9M1hc+p86zisGJwaxt7eNoqZA4RsVpwfn8Tp4VE0c3ncuHYFNrcLJ566gPjIENpibnLG2sGf/Nv/E73BKMKBIGpkiJJ5y8FHKCgrAEvLAle9jajVgdFYD2ytBnaT2+ifGoEl6EGZATiRkNjdQwPD8sWmNU8ml5OfIM9F7klkUx66nHJz4966s5+WzyEBJl5n3mfaHf3O7/yOGeg16rLHoPUDgVW+Dvcmnh18rrmPcl/lNSLIwb8jQJSPcNenkwAG79Pc7BT6+2JAu4FcLi3VBocupI4TJCerniywgf5EF3jjS8mvwwCBj/dew3K0aJc1Bt0dC7/Tlt0NGe/vffge/vIbf6WBCH0u+XvIbuYzR5sLv9crthaHak0CLLAhFgjLUoIqn2wmjfHJcfgCfvlIc/+gjF9BewJWXQpeJKDWqPIzk+pG9l0NB9kM5peW8cFHH+PBgyXQY5t1USgck6UO653nnn8Gw8MDCNNbk3Yq+SyuXbuGP/2//gRf+covwuvm/sq9dUuf9R//+q/jf/yf/mcFzgyPTCAa70OhWEa+UMYzzz6joT0H/GPjIzjFMLN2A6mDpDw9o5EQXGR7K0DMeNwaZchPDgzN9zQ06QaiakBp42Cigj/6oz/SGcWhH/d3qqU4DKIdAf1KCRq73KyN7Uqn/+EbbytUSRucAtO6ZuTd32EAc4Jp/E+0b6Cnd11hck0GQHbM/sPzpVDMykKL5yN95LPZlAbLXHtcV2SXE6BnKBjrOvof86xqNmhL1MD2TlK+nnYb16pP75XgMcF4DvLyhSzS2ZSCYf1Br4AuskdpH0JiA98r/VTzmQOt3UjQB5/bhXKhhJ/9/Bdk3UD2vYayZITbgX/77/8drt68Cn/Qg4HBfkRjEYTCYa3DzZ0txHvJWHVLeVSuFcV2XFxaUC05NMTBpRvpg4xsaIb6BvVeuJhZo3udEZSybezvZGUVUKxUBRbSe5RMdLKY+RoHKeY/lIx6pVYz90xhb3UBeqwNrA47Nrd30dvfh3SanrNkiFo1wBboGAoAliZCId73DlrtElyeFsYne+H2ANUaQw7DKJWzuPzJxxoW0l810T8sX9KNjT3s72UQjcYe2xbR158gYSqdQqtpkYdpId+E2zqHEAIAACAASURBVBlGs25HPseBQl3WOJFoQIFfwyP9YvVubq2q/mHNlEmnVRuzNuWZynvKmph9GsknDgftO6qo1QvyT6VSjnVGJBxHLNajAQmJC1zTHOywrqd1GYH0erWBfL4qEHRpcR3lUgOxWK8sEuyuGp771DO6l9wHD/aTWFpaEvN1fGxUw2UBtc0Ohvqm1McNDIyjv2cUpUIT+3s5lAocfHA9OgVyl8pV1a5cI739/VhbXVOtyaE2B0iU/nOPlLdq2A9SfYNBhj9SSVRAuVxAX5z1OGs2kj6qYq1yb2HNVcwWRPyh4oLPON8jlRiGseqVmpHPAp9KfygEZ8B/BKz+FLCEo5c8ugJHV+DoChxdAQCvvHq6Q0NyyrFCwYAmiCywmcCbzVNGHe96ixGwcosFtb62o0nl0tI65iTt6ldwEX0gV1YX8OGH78mniPJtesaxyDHBKSHUKiwIyRDrIJ0pYHVlTTKYQMgrWUsgRMZqGwepfcngyBghiEb/RVoBOK0MeGji3r17iMSimJyalLekAjyKJTGIpibnMJgYhc8Tkl9sLNILtyOAQrYI9pUEVh2ww2mhvUAHtaZhJ9HLh3JYyTwLDPro4K0ffYiDVFGAMK0LCIgYkAe4c2+BAbYGWG2xEGkIxGMRo6T2gF+F/N27d/C7v/u7Aiw3NzcFXJPpQHCEAQQ0/j84eIBKJQ2XM4yx0ScQDoYlszuUYCkVV+EtZtY6NzeHc+fOqhH84fdfR7FIX6OOWKb00GQBonRxJ5PZK6aHa7cEQp8+fQpjY6N47e/+TgzP9dVlMU1ZbPbEY7h+/bqR8dDuoNEQ24bgad3SEjMh1hNHPp8zkn2/R8mb/MwM2lheWlbRy98v5ludYRqGRcTvERCg/HNy4pi8y2gHQE+xQ7Dj0Hc0ebCLvv64gFWny46FhYdIZ/aVSkomH5sOFsxkaEyMzyGbK4gVSJDLAJB2AY/7u0mBFAx1IrDNwisajmhNia1Bi4suw4isjpHxQRWRgUBYa5ps7HqVQSRtedCReba2ti6ZPaVs+WxB03E22IbtxgRTJxxsvNo03zfhFmLMUJ5GQM9mWKzGD9H4n/LL+HN2AdZDHyj9N5s8HRlewnt5GH5FAM5YTxhp82FDadKqffJnJDBDML3RBYH5ubnuuOYOPeYON0IB912/PwJvhoFrAE1eV0rIyEQzTGqyPxjEYJi6fC0CymQSWS1k9FZRVcAEMDQ4IAYEWZ1kYjBoTnJNG0MeTEAC94m+RAzhsE9BHmQbsJngfWSBT5CUgwhyuAwY1BJYwmtwGBrH98r3SbYMpdTEtH1+v9h3DptdjYeKct63XF4S/kIuj1DQL9ZqTzyqcKjZuTkEQkFUymVcev8D5EtlXXu+Tw1Lgn489eRTj5v1H9tzNFTQt1tk9DolK2fzS39WMuGYTp7OV1AzZGcBYQRWTbq9XQ2AwgLLZQEEdgu0/w4l+vDkuXNiWKeT+3j08AGCYT/cQS/qbdpWsEFaFqD7m7/5OxgZ7jXsxUobDx+s4s0338at23cE+mqN2clCZmJ6Gnt7GaU8V1sdFMnAhQUumx2NShERBlfYLPjK5z8LV6OEj9/5HtI7i/illz8P1EqwoyXGKp8rPiucNrnJiuG9oaTd3kbHZYUr7MNuNo1ivSqZr99LNUEEfdEEmqU6LG2LJK6Uwrq9DMTzYm1rGdHemNiV8pYmqNqywM7AKruxUWgSpHR5UbO5sV+qwRHuwewTT+OvXvsB/uYHb2FpY0+hVm5vABXKJMkfIlvXQmZeTcCWMrX43FqZCk72LW0lGDRShNfrQCTiwezcCEbH+lAsHSCb20asNw44XKg2+PwRtLGgkKO3ZRV9vQnakKJBT71iDR+8f0kedvSZph8x5aEKR3Q4BWDyiWsoDdkw3jSs6nruMXSmUKAdSUHPL/crYxliFYOQCdk8k42PLxnfNTT4mRx2hTQNDfTj67/8NWxurGJgoE9hfmxiaXVBUIFKhUw6o3VMcID+5DxPuE3Rx1XWx1YbPCE/fLEAsoUMdteXEXE6cG5kHBPhKIp7+8geJBGIRTB94TRCA/1o0bKGw9lyHX/4B/8OYwPDOmeKtRoOajUDrIbDyJcrsDYBd/3/Ze+9ozS/yjvP75tzqLdy6q7q6tzqVisHlJAGjMlggsmOmIGZXQ5rr727s4dhfNawnh1jbBOMkW2MwRZZIEAgCSWUWkhqqVudQ+Uc3pzDns9zq+Q5Z+df/toqqFOtCm+4v/u797nf5xs66vGHNdbbq0Y+p5mFGe277ogCXXFVPG0FCW4qVTS+Y5ceuP8BvXD8RZOuoywBeDD/aKwXjPUJmOU8pLEBwNKFxoylhQOgR8P6yEc+4sa0BTPUhVfRBAF4YE1mnYO9SrORPXF8fNzWFRf88m+BfzTIeH6sTq695qh27hiU3+v8AjdWNwzEZTDNt7TRNEUQz8E827TftPV1C1h1VgB8h2uMRyvzgiZ3Q20PAWoJ1VsN/eSBn+rr//J1XX3t1coYIFd0wDugAj7FpZJTBCSSSsUTysSSSkfwWvUbiA9zbe+B/fY+zUap0bD9kf2McWVuBv0EdrVVLuBdHzdFRi5HEnnbJLUPP/oLPf30c+rvH7Z1BKbpoSsO6ciVh3Xo0AHVa1yXpnLZdS0tzOvihYt64tFf6OMf/4QOHThsjLbnjh/XydOndNPNN+uLX/qyVlbX1Ns3pK5Mr9tn6i0NDg9ZA4Ia4fY7btXr3/Br8nrampud1vHjz6unO61oJKRQwGuAIA3arX1ti6Vq/rqb+yxAKnsLewfXlJCyj3/84y5YtLfXWKuwSlsoNwhI7BtUpdpSV2ZAQyM7lS9U9KMf3S9/IOIk7JtNKh4fQNSUH5uhjK552VS7WTYwE6VMq41Fg998x/kEPMc7nqbyzMyUFhZnbe03T3Io7p6OAVQwEmku4SVrgWNeVCIeLS2hwiEwyad2x281G2s764r7u5BKlaJZbHX3pM1KYWl5UYVSWYODw6ZwCQcDmp+dVrWUVzdWQ8mEsus53XTDzZoY221gOyBzb1+/csWsjj13TD99+H4DjXfvAQjvsWvX19ejF0++aPUa4CoquEYbi5ui1ZVmPd/umMXS3My8AcE7h8dVLpaVSqQU8EVUKbQVDXSrUfGYNc556snVNVtjsQTgnt09sVfr2Q2trq0b4xdAnRohGgwb6E64KNc4FIno9NkLSqS7tLa6ZnsUa6jN6zJAHr7IKAbIK4ioqxsAvak9+4eVTgdUKq/I44MdTGZDTemuXrWaXnV392t1OWtMYSxeaFgQFIuXLgApazaAH2t2wB9VuYhtUlK5jbpWlnNq1FoK0TRLRd0ek4mr46lrY2PFlBT1RtnA93w2b0xbbEoAIwHbYXKi6KOp4A90NDV9QZGoV72Mdyyt4aFRpdPddhZaWloxsNEC9mo1W6uaFuxH07tmwCqsW8411CrF8roOHhkydYYF9rVaVq9Ru+zdu9fus9VVLFEIOU5qfPSAetL9SiR6NDK0W8V8S+trnLEAlFEDkUvQtNAo/obGwsDgoAVsUmfS1OZ+NaYxzGbuYdRNfuwSaEDCuK+q3aornaRxSRigz+5bfKRx9GGcWzVsxrDqClvtD7DKfAHIJ7yKBpqphfAmTiXVQmGzffrfHoHtEdgege0R2B6BX8UI3PRrY509sB5MPdxWDumRR8baY3MPBQOaW1g0GTfScVg5dGExPp+emldXV695UFF4AIoNDvbp2WefMvkRRQKHWDZYQj2GBse1vJLT3Oya1tdLKpXw12zrwMH9WlqaU3d3UgPDvQqEkfJVzACfbnvdGI34/1GkVky2hH0BHoEAf0iE6KrvHJvQ0sKKRofGNTG+X+kEQU1BxcJJeRVUIVeU3xtQu9lWp9FSPEyHs6lytWgG+20YIsacjGh5LW/A6sMPP6FCsa5QOGHgqXmsVit2CKEbDpDKYYlNG3Yah7dyuWiFSX9/v3195pmn9bnP/bWeeOIJA+VMjmvAatjkxIwdBxksBWAjUGiYjNAbMLkZAJSl2sJIqtXt/d5++626+qqjxtrc2FjTi8dfMCAKj9W5uRnrdtOZp0sMwJuMx7WysmzA6K233GIekXf/3Vf0m+96l7FJHn/8cStIYG6deOlFYwrbc7ZbVuSnutK6cPmSJZsnCTQxUAJpd0j1Fmi17LXASAQE7u3uUSqR1MLcvD0u7xW2BQA7YQUjwzu1b/8BnTl9WqfPnDaglu46UigK9JXVJUs1HR4ZNEDg8uXzWl1f1sGDew1cxLdxfW1d0VhSN914hyan5jQ+vssKK4otCjuYuQ8++KB27txph0gYiiYn8sgkVpcvXbDDFKxnDpsEAcSSEZOoIy0j/MwynjswT/EqRX7nAHSYUrCd8GXEl5BQJL7msjlLZ7YAA5LBkQvipLcJrJpklcIOhrMB7C4kCWAF1quFNrl4E5sLmypR1WgsGIAJcOCY1jwmPp8cjJFtbVkRAIQaOGdBSLCYCN8CbIFt2WUHH2NEbbKlLIV6k+VjoOUW20ekrjrwl2IWRpSxZXnd5qfbVK0RMCamMUWDSLtgJtcsxTUZixnjCwYxYAEhL8xd5g3vhfsN7y2TcAqfQ+4lnzFD0umUujMZCyDAtoHrASAME437j09AZd4zjIytgCPmGvOl7XGghIHWhlXAags4UKMlA+waNefHRiLt3PSMrTO7J3Zp37691tDp6c6YJ+/lyUnNL8JaJ+TBb/P0tttusTll0nnzOXVhVPiHESrEfEciDvDFa2a+kQqcK1a1vLqhxaUVLS7DKCXV3YUhEZoF2Ma9y1ix9nJIvPGG63TbzTcrGgrp7JkzmpuZ1cBQvxqeFuk4mp6Z1vT0rIWdfOAD7zWJeLXmAD8Yjo88/JR+/vAj1hiAgcz3mXcw8bE4ABxQMKRSFZ/FpoLgacieG3XtyKT19te+WuWVeb301CMa7Y7rXW98nVQrqlLI2kGfMQXYsUO6n6YVTKim6iQCe6UmPne5NXUN9SqZTpl3Y9wfUaAm1bJFRXzY0MRUb9dVaVbkC3oVSQa1vLakgDUcaMhAqGo7tqc/rEbbqxo2C/6I6r6I1mtt+VPd6t99QP9wz7f100ef0jopzAooFEmo0WbtdKnuHOYsBIbX6neBedxrzHwO20EfNgo58yVEarl3307t2jOieqOoWqOgkbERTU8DlG+IzhqgA2s4QVKxaFKFbInen2LhhGam55Rdy5s9DWCMSYetOQY72THoHNubpg3zsaGD+/faNcefmACgrYYEygcYW9UGvpsBBcMRdTwA6FWTygI0ApwD0AOi7d83ofe9/73GNOW+Z+IDXsNkJRjt3nvvtbWS8R0cGNSe3buVSKadh6s3oGYNuWZM4XhUG9Wc+gd7dPLE8xpKp3X1jjEN+IPKLyxK9aa6h/q188qDivf3qm1rQFuVXElf+ou/1p6du9TT06dCtabZfE4bvo6i3T2qkzzt9RuwmpZfI+kutStlTc5e1rW33axIb1ol9ny/T/OLS5rYMaH7fnifTr582hqc7P9IPBlD8zTcDGfi/TCkZ89NGiORD4Ap1kMC9j7y7z9iAYn8vmueARZWLABldW3FmhkACljEsM6yHlgYFruB6zW9wlwFiGZ/fNVN1yuTjqtWKdi1ROrO4wDkA6zyOtlL69XaZlDYVoy8ezTWX2fHsuV1jf0JFkAebeSzqtZLSuEzHg7o/p/dr69+7R/0+jf9ugGuG9l1u96sFayLpQIhoUG7BoAPjDHRMgCv6QzzwI0dtQmNxcHBQRsfgH+enSZAIpawcEu8GBPxpHm0ArDgsRlLJM0i5W+/9PcaGBxROt2jXbt2a9fEhAF5VjOYpygNorbVBI898qiOP3dcX/ibL2hiYrfaHa+efuZZPfvL57V7z35941//RcVKRddee4N279mnar1paoEoTOdqTefOn9Ndd92ht7/tLTYu6xsr+u53v2mN18H+PmO7YbFAg8T2RuqoBpYxzrfWNS7dXst7BmiChby4sKBP/uf/rD/+o/9V1113nbF4uS8BoLEHYv9/6eQZVesddfcManUtry/97T+oXG6oqxs1DI0N5Ng0IhEjACrhS0qtAQDKuuLYgtjL0BDmvgZIZS729mas1vP7Pbo8CYi4bAz1/r5ek17zXmhsM8eNJe2lYcw67YI1V1Y2TJUAWMfkxOfWmMfUC5tE2grBtAGfhkYGNbZrVIV8TqvmwTls/pnshbVKyby1WRuYMzS7sGw4dPCQksm0NVnY39hzc+Wcjj33tO3fqIloBpXKRRVLBa2srigQ8imRiptNFM2FEyde0sTeCQPTaX6XkWWXGwYOD/QOaWMjr0KuoDJ2Bq2Qhvr2aN/uQ1pd39ATTzylqalZec26xyk7CN8KhALWBICBT6OIvYewI/Zz5j4EAggXJ0+ftlqd/dh8c+uuyUJ9USoWVKsX3Tofx2IsqqGRLo3u7FGttqHV9TmtrMyamm7f3n24ytuYVCtNe01zc/MGnnalUlY7Hjq0X6Vy3u5H2OI0e2LxLpUKLVXL0sWLc5q6PG9WLul0XKlETNFYgEpK5UpO9Tqyf4DAqtUf+IZSJ1FbogSjycN9zlgTdDiyA2/WlLLZRXX3dtt7IzQrFsPyxVlOACJjf+XCN53tyejoTi3Mo8Ba19xsVoODoxobG9HcwiV1/FmlM2HdcsutSiW7dOrUKSOxXHPNNSoWslZTm9+zJ6iJ8Ss00DdijcSu9IjWV0vKrlXkk7MF4TowF6llqPOos4dHRkxZ4xRVMbdWVst2HbGX4t7BOiQAGdwyCGT3Efd3uViwRjwsZeopamj8ddmrrL73+ez73NfUOPGUCw5mbtAYx4YpksSTHVuI7Y/tEdgege0R2B6B7RH4FYzAWz74qg5yHj4wzkcmRqebBNETJ09p5+iwycWQFSOhxhsO43zYUTMz8+rvG7ANncMf3okAEy+fetkOrMjT8RKCBYtaV+2wypWOJqeWNTeHvyYMkqSlv1+auqDu3qQGB3vkC7RNfrO8vKBkOmbS5VQqZt3dUmlNxfya8oUNA90oHthcAU1IqcQ8PeiL6+jh6zUyNCG1/Apx+K41rSveajZUhwXV6SgSxBu0ZvI6ClJSnvHugwmVSGb04EM/17lzkwJbChDBCSvAfMiaWlxaN2mtA4mcx6uxHDDTz+cMbAZA5FAAG+gtb3mbXnrphOZmZ+2AR6HHY9Fp5zWx05tXJy3vzib7FQCOA4GFIrUNUAQcrNTLettb36yrjh7dDD2oaGpqUktLSxoeHrQkWVKlKU0WZ/EzAjiAbdM0Nsntt91mgNdf/eVf6+qrrtXLJ0/p7Llzxu7BWxRZFTK1cgWJYNAdNlotCw+gmEWCCQAD0ESh1+qQnluwAwsABUxZPI8A4pDsLS4tOZbhJijGYWF814R2792tky+dcIwt0ekvmK/YztEd5s0FgyeRiBrzcPIyid0lC7TiNS0szBnLFnlePJYx9gOHO8KGFhYWzfOqp7vH/JxGRkYc+F8p26HCPER9eP4u2px1aaJOJg+jCV83Xj/WAhZG0XasUQ7hITRiADqGhcDexOKCw7vzSUUSDrtg6tKkKpZ6DfblmKhI2QDOwFUAafHhMlCT/3Fo8jg2IT97JbwJiT7HeJjkxphyr5PDHOMJq4MDJICmww/5uZszXBtAP+4RimHmJ56s6XRCmXTCWE0hEtdNxd98xWfPWKucyiw4yzGqYGryQUI0B25kXM2OVGl4jDGFh23UPLA88rbaCvs9xi7Apw+JdbVWtcOqhaUQiuX32DgA1PO+YCzA7uFdAP4hnbWAmFDQQq/6B/rUT/haf98m8wdvXqwr2sZksIArJJIt/F29ZifCXAW0gsEN8LkVxMCYMzb8jMMuBxZYXpbl4sH/DLuKlIEiMGLwJYMJNjc3a4eUdDqtu+66yxongLqObSgnFUbiX0MKF7KwBthDfHCQAIznTTMPKPa5LwiqAKRomowUNn9NhbzzaOR3YHW8+c1v1g3XX69iPq+TJ162A0uqK2kS7XK1rGeeeUYb2aze+Y536ZprYLEDNAdsThSKVZ05fUnf+Jd7tLEGQNNw4YRtj06dvmwWLYFoRJVWw+YHrnARD/m+HdU31nXdwX268/prNHP2ZV04+YJuv+Eq3XLdUfnbddVKWbWqZccw8fu1sbqqermsTrthDJGWAvKGEyp6PMoH2vIlw0r3w1aNKN6WIqW62tmKepK9alSb6gBysvY3y0p0RaypBmOW0QX8olkhICJ/2AKpqm2/Km2/6r6Q6v6I1qstXV7J6tFnj+v05VmVWx51/GG1vUHVCdrC73XrIuPBCCubUCzuGT7xPgRBaBHeRAOP011Tya6Yuvu6FAj7lenPGBNm+tK0VpZW1QHMCEfsPlxaWXVhZfIrHAgrBpu2UjPmEQxvgI8aHuYdj7GyOfQC7kd8Ad6gaqWSEtGIfu3OO7Vn15i6EkkFvPiy4m2X1+rGumYW5jW9tKjljQ1tlIoq4YmNfDkSMbVGwBsUMFo8FrMwyVtuudEx8FoNk48SBAabcHFhXvf98AcaGBrWDTfeqIldE3YInpmZc3t5skuBpldBD8B0WE1fS6F4UM88/7Ruv+E6XdE7qM7SqlrrWVWLJe05fFCDV+yVJxlze2i1pZmLk/rZT36q0cERRUIxlWp15dtNFfC3RbaJZL/aVKjRUl8oqqFUWtmFOVXrZV1z603qGx9VlXU6nzNAOR3v1re+9W2du3hZbafHt2ad2yPxgNxi/nts3l+4OOl8GLm3TH4d1e49u3XnXXe5NZumFiziZtsatPjsYu/B43GABzACgCNN3OxGbMdDNYJFifN55mXs3r1LV1xxQKl4WI1KSdVyydaJ8bFdToHg8ZnHYKlYcgFG5ufrAi4dA5kGkGsCsREy43lfzlvdo1Ilr67elDZya1rZWNTTzz6hx554RNfccJXaHtY51AROxg7Qu7S4aI2oeqVmzTrSs0HFWMtYu6zuwHO4BXjLHhF0QVew40IRDQ0MabB/yABWLAF43ew1MN4BTPg+oWkvnzxt+x5ADjUOz+magh0lYlFjbrLvnDl9Rg89+JD9/Rc//0WNjAwbmPaLx5/RS8df1vjEHt3zrW9aHUYTdM++fRrduVPJdJcuTU5bM/rCxYt669teq3f8xltUsxTzur7y93dbfYodgAfUz/pM+IFiGQOo5BjGrBrUJLaft1pmlWIS8nrDvHP/8A//SPf867/qqiuPKhgNuX2p2TLZNj7Yn/3cX6vV8em2O+40FdFf/fXdOv7SKcXjGUWjyLmjxvI1j+R6WfUGCiF8KAHi26aCogZm/YnFaLgRson3d0q9fd1my0ET8MKFc1Y/UAPR2IZxjCqIvZD9HssKGnnUOH29fdbAZmyweqHZR/OGvYq9A2DVAjWxE6hiq5DTjh0j2rVr3Jqxi0vz1pyD6ZddXzeLlEgobKxPK1pa0r49+zXQN2CPzR7HPGVMCSvFp3dxeVHzi7Na3ViSfCgn1kzNQU3N/UZDn2YhSq14MqGxneMqFCraWM9bNgO3VCqF5UjYarZCriy/N6Z2w2+KpmKxqsnLBEduqNVGEYPVUtCIBMbq9mBXhWIsaP603APUGxYsW6sbCIxHNOx03gM1LdfIBZc5hUC1WlA4zD0g9Q906fCR/drILqnd4e+xEyLQ0ClHaDoxL2hazy/MW83AY7YaSNdjuv32262xsbpCswomar+KxbqaTb9Ov3zRyCThcNzq4v5+fFzrKpawl1lUtVZUPIGNgwNWCaal2cG9R5OH2p4QWhoiq6srdo+x7hw8tE9LSzOm8piemrZzGgxzGmasB7A4qauxJoIZTG01Mb5bJ06cVnajoEuXFg2w3r17p9KZmGYXzmrX7hEd2H/Qzjvnz1/U5OSU9u3bZwAncxclWFeq165RIprWykpefT07VC17lN+oq92k0UUomd+a77CDsRFJplIG6l68fMmaILCH/T6P7W+oM2iYwEwN+GCzAn627GddqaR9xRYAsgb3bo6w0I7MMoEmEPfHK7ZMGxuWlYAiiPebzedsfYdk4AmEFUn3bQOrvwIsYfsht0dgewS2R2B7BCS972Ov71DQA1JQiADycfiiCDz58ss6dOCAyW/w3cLHhsKbLi2BGUhL2LxhDtIRJQCAoCMOFX09PSb/CeC5Z3GYPlVKUqksXbq0pJm5dbXasL+SJkGMxGFskpyNyTh+oBUtLc1q1+6dBqwGQ8hDvGo08lpZnVO7XdPefROWIknXvdUghTiptZWy6mWvrr3qFu3dfVhBb1ThYNTk3hQ01SqyFAo4j7EMAGIAQvzBiPxBjM69xk5APvqDH/7AZG5tHDN9cD74fcf0O39h1sn5DBxqGkBEFx3GEAeWgf5BA+Kmp2f06jvuMq+uSxcvG3vTQA+kvzCPNlunFIOAU1uMOrrrAJwcTiwXQY5xxQEBFsBb3/Im9fUjySckAy9U0j/zGhwa0Pnz58zXFYZxJOAYrXOzU+ZjdP111xiwura6qv/2/3xWiXjaPCQ56AAS0lmOcThu1Y3Jh18l7AqYKoDTvC4KWQ4sfJjMvNkw3yW6xrw2gCr+TUcaYHVhcdHeF4WiC29omm9rOpOyAhCAigKQghQ2LOnsDjRDWkdoRs1eOwdaikk8VqcmJw2s4/VjLwH4SQI817JaIeTMMTg3NlwQCUUejDBODHia8bjuNXPIidiBFt9UWA5cO2wKOEwy1wHHDJiDUWonXxeU4iT9hCkR0OP8XZkf+DYisS0XyiZBI3kaaRasz3oNgAcL247dPzwxhyWAWpcoDAhHaBTgokufNgChDT/E+a4ag5bnx4fCA+Dq2DnOXqBpDBTYQpFk3AB0C6RCQm9hDQ5cQsIdDgTUFU8YmBM1GaVj+vD6AD8BebeKU4BB2FawvbGJoAEASATcALjIsZFrHOQ1NRxYjOcZRfvWrRUZbQAAIABJREFUgQzvMLzrqgbiteQL+eXHh6vTcixvGLkcfFr4nSFZcwAG94ixrlMJY6/CfOAQRegHjGxY1pZy3sCCAAAZKxMnv4SZyLVnneJ6UZTzaSD05nMA9Ffx7DKGBVLZgD0m4S9ev0cZAtT8Xq2vbxgbAj/DK6+80sBXGhHckzwHjHLWUg5DjsXkkri5nualWUPuFjTGJAA7AOoa4Qs5mLwc4vC+q5jkdmV11RgmsHze9OY3WzgNh89TL58ySR0hId5wQBvZDR179pgxUP/gDz6s3p4elfCuNIYWa27dvKC/9rWva2lxbXPehpTbKJlHHF59Hb9HDS8H1bY8pHV3OkoT5FIo6tXXX6Mju8d06vljmp88r7e//rXaOz4qT6uidq2kDmwowswI8VpZUR3AyudRmcT7dkjhRJ986W69vDKr6dyixvYOqTcTUaxe0w5fROFyU1FfQpVKQ4qG1Yn4VWqVFEsEVakWFW/U5cEuAb9IfFUVUAuPVV9IuEfWOkE1A1E1/FE9c+K0Hv3li7owt6wilzgckycYMeuFOmCpx3mLctiCAWUepTCxWg5Q9aklH98gxLDB3uZRo1mRJ+BVKB6RNxRUd3+fgU3ZpTWtr6yZNBqpOqthAU9fguKwLWh7LJQrGoqY3QSM2XAsBp5t9w2ybtQHHYDBelMdGlrtjkYGBvSm175WyVBYEZ/fGMBIIlnrCCpbzW2oFfCp4fNoenVJx8+f0eTigjID/RYu2WYtrHWUTqTM8oX9kxAQmmQw1cORgKkk1tZh2K/q2uuus3DK7p4es8e4cOGiBZ01qw3FfRFFfYRkddTytBRNRfXiuZf0ujvv0FgkofzZi/IWyqqWSjpywzXK7BtXK8Z641OzWNezTz6jkydOqq93wEK98Fit4d8b9KtNuBLS3lJVwUZTvaGoBhIJFVeXjKk9cXi/encOq446JZuz8CpsFO75129pGqVICOgfT55N6bcBkpuNIMlsNxYWl43xxQdy0FRXl7ESDxw8aP9tzTJv0NYb9htqHIBV1nPWFw7qgEQu+Mp5q+LJCCADSMn+iGLl8BWHtAcv8IDP5NS1Mr7PbQ0NDZmVDHUAjGtAM+okZPcuQd6BPG7N/bfAI/aUtnmve2wtw6ooEPLo2HNP6NS5lzQ1e0HZ4pquvPqQvEHnyUpDkGYXewzelKaGKVetqcXaxxoLwBINR9z8J1rHF7C1CYCf/2aN52UA0PX19hvASggbwBFrG6og/FFRHxkIvckAdGudeyxeu/33Zqgjv4P/80MPPGjMxw998EMmga9VGpqdWtT6SkEDg0P60t99yeod6gLUMWMTu3T4yqPG5n/h+EsWEPhrr7tLr3nNqw3cwv/ypz/9sQYHejetXKBTAkm7sEcDwDdBa5smxiglHMkxGmnCAV4DWH3qk5/St7/1Le3bu9canMwrrgbgYKXa1od+53etuf7eD7xf+/Yf1N3/8E19794fK+CPKZXuMW9Z6h3qmlIxq3q9KPK0sLehgUjoEfcaTEbCtwjkpDlMnQ2z1+dnT29pfn7O5hhsRby+0+mMqZdcw5Rep9/m6MLiksn3eVxUSFwblDemejHWHr6s1NZ4aZMV4Ooz5PE0hagZF5fnLbwMH3vGgr3OQ4IeNUgLtUlCR688qnCQ5qDzgDeFC2OKfVYdL+GcVteXlM2vqtYsqtmpaX1txXmPW/Al9TxBnvgdL2l8bLeF7WU3SKRPyoNNUidgSo7Z2XkLNE2lem1cR4bGVCzWbM9aW8sbS5S6B5uPfB4mMU1abA8Azzi/sF4HDXzk3oMhjt2L39exNa/d5vfbCoUDCoWoWQHzSnaNms2q3dcjo4M6cGCPzp49pbHxncZq5z7f8mdmnJeXl6wJDNAXDPqsfoRxSYN69+7dm9ZFqG8S6usd1vIKyjePTp86r2yW1xgzRvLIUJ82cqtW9+DJioUBLNbBoV7zyqdGZf7yGggwwweZWoPaZMtCGKb54SMwe526C0Cd1QAbE+rjiQmaZTSO8fum4UlWBfdzW9NTs6a02FgvWJ3JWYI9t9EiCCyinu4+s8Ais4KGMIG36hAySyiWT4MDO9SV7rMg4MWFdfX3j6nTCCmXq6tVB4BNmWoMAJi/pxYDSO3rG9Dc3Jw1fVMpZ02BF3+lUrRzXm9PWp1WzQg5sL0ZW5RPnnZb1UpJCbOVa5oyiPHBzqmnu9f2XVNqVSvGNO/p7TfChj8QsOwH9ulMd486vpACsZ5tYHUb/dgege0R2B6B7RH41YzAb/77X+8AyDnAIGXFGGeRZqtmANae3Xttc4R1YSw52Fb50iabCu8zirtVK1I5SABIwLrqyWQcAIf8CYmRP2zpmBvZhi5eWtTcfFbNFqy0qAEF/YN9aquueqOkUFiKJ4JaWZ6zzi5FB35j8URAZLzML05a+ji+cRSqsDKQXrbrPuWzdTUqfl11+Gbt2XWFIsGEJZsWchtWbFYqOUtdpjiwkBwhC27I6w/LF4iY3Cdfapis++lnnzVPWcArDzI5O/Ag661qembZ+Zrh19cm3btpoSZ0qgkCgT0J2Hf69Bl98AO/pQsXLonkbmPD4F8EKLXJlttiu1nSOwVsazP93QerETCwYyxECkAOYDB8b7nlZmMzXLx43oDVQ1ccNBnpC889rlOnXtTuvYd14w23a6h31ACqmalLWllZFLYPsIofeeQR/cPdX7UABjvAtZzHpx8fUrVVrpaMEQCwBOPCJd0jT6eQdQDcK9KkEgFlAGCAFi58yIGrESv2KA4p6GAz8D5go8Jk4bAPiwggleKVgpCUYxjUFJP8LqAuQBRFOs9BQjbhWBRnjhnbY4FS+LYCqjIfmavdXd12gCKAjdAqAw1bhEKENDTYr/mFWftvDjgUsbxW/DCTMdgE+BFSMNcMsCQ4AXAW+alZXsBCMlDVsYsceuaz75k0fNOrsVnDX3PVgFXAMg62xQIAa80K/1yusCnrYxYyt1yglfOEc2FYFMW+QPAVgJPfAezl5/FYUl2ZbmNxOB9SJPIEAZRVLhXkDRIqBPuG+6ctfxCQAUm8FMTCwhdQgLnNczZgf3gcIJ6IKZ6KW1AazYL+oUF7rcVcwQBZwEGYVxTZgFVcJ8BsgA1CfJBs8zrtsO4ogvY/C3bDD61ZV9vTkT/kGKmsL4DBUYBXCx8BVG1bkBPXiOaH3aj8TYDkY65H3DxRAYQA4/Ev5Pt8wtItVThY4QXr5P7MX14D9wqPxc9MAm4JzhTtyPcBeQHfCBcKGKDAvIPpB2vWmFAAtYGgMt0ukM2Cf6KRV7zMeGwYvFw7mGCAFeY/68fjtaIIh3reUwOA17HVAMY5NBFwBZMOqSOhO4AJeCzfdtttdiiGOQJzC4CC+zIYC2thaVHnL5w3y4T3v//9BqRXK7DpXPp8PlfQSydO6cf33a/lpXV7PBpEM9OLlgrNv8v1qhTxm31Cu1ZVsNlUTzikpEd63S03aSSTNGC1sLakt7/p19XTFVOzUjCPVV+7Lh/hYq2mcmtrJmn2Bkhj9qjtiSnWNaRQT7++84uHNVdY0qtefa2GeqLqrK5oPBhTjzesepGAHr+akZCqAaneIWyoo1azrFilYocqoJ8O0CcSdW9ADU/AgNVqJ6CWP6KKgvrujx/UY798QeuVhjzhuBSKqE4zjEaFn7XagVfGvvIgwQQscPcxbFWTHnrg2TbUrJcteblWr6DctHupCZM3Frd53ak1VcoXzO4glIgZ6AqAwcEfyiZWM9xbyWjMfJibMLhSMGZQHNSEGR9zkgN5q1xVi8Rrf0ATozt1x803qVUsS7BZkXh7Ab+Q/3vV8kmJ3m61Qn5dWJjVL18+oeViXkdvuM7Wr6lz01pbWLP175qrr1I8GVMXEvUGQACp0H5V61jZFCz1/vrrb1D/wIABSgSCzMzM6pFHHtUGLDhvUCFPQC1rutbUO9ijheySbrvxenU1pfWXzylYq5uFxtFX3ajIzgE1aMT5QmpkK7rvuz/QxtqGMj29xjircB3DIdWRc8IYZ82rNhRstJTxB9QLC76YV39/rxL9GcUGuqV4WPlK1ZjBq8sb+t73fqDltayCBGaaIfcmzXyzPDKIsiOzhiHcZsvLmcYg8uBX33WXfTWVhLE5Q2o1Wnb/wWhi/XRyfPZD9xRuzrg92LGeXbgYwD/329XXHNXYjhH5Om1trCwpu76hvr5+U0zgR81+xBqAFze1UldX96b1kgNX2Z9p9lgsoENvDXRiT2b98ocA7Tf00wfv0zPP/UIbhWWlu2MamxhRKIonKB7N1BX4bra1uADjrmMenOxHgJWsnci0YWjDZGRPhK3Ink/DDLCF9Y7GH+tSVzqjkaER86bm9wFIsVvAhsPnCSiOPYAfr26vIki08fo1ZYZrCPKVJnypWNFTTz6tRx9+VHv27LN9lPGlJktE0sqkuq2Z+Wef/jP1WnK9z/YHfDuvve56Ywm+8MIJmyu7J3ZbYzUaIwR02ew68PIH3LKWJ10Lgt02/7fVtDYm8GZYIzc7dYGFNaLCWVvTV//xq/rLz/2lRodGNvdgHsYjf8hrIT8f+p3fUavj0W++532a2LNP//S1b+tb3/mhotG0ursJb+q1fRPlRC67okajpFiURPaE7RkwzWGIUguNjAxqeHjALG8I5mO/QaSEWgx7K14boB5AFteHOoraBdsgQvtgyNKM5vdLpaKpMlDdDA8NKZsDWKN2RGbtmqr21i1oDeDcBsGa1LkC9XfD/tbVR35jEdI4hb082NuvPRO7neJis+FrLGv2URi2Htd0wD+1VMkZIBcIezU9OWXzmSaqNaabTbvmEAyoqSr1uoGkoWDMfHkBT6cn50z91mh01J3pV2/vsHp6BlXIV7SyvKH19YLKRYBQPGelSrlgOQydzqYKwYdKBEsQaoOorefs7fSkE3HnYQqZgnsXyT7+pDTrc/lVU0StrS+bFQN1J4qeS5cu6oYbbtDS0qL5ujMGrO3RWMxC1ABx+b1YlBBGGglSJEC4LTYQYQVD+LBnlOka0MwMVj9lzc0ta2O9pHqjbQFVmUxc6+srDuwNQl4ApA1pcKhPg0P9jrDRpE7EMq1odQG2QdQcrC3UVdSGu3btVKGcVywWsnMFhAfCiCcvXdaVVx4xD2E8YDmfYRXC+CwvLlsNgz0L96c19wN+FUtZ9fSl7HyEDQA1UbFQtnsdBjVnKNY8gskG+nfI70Gh5NfGWlE93aPKZRtaWXIeqxBmgoGI1UbMFe5BC0iMJqwZwGtl7nEj5nOEdBUUCfk1NNCnWpUGEOxsrmtFYWq+QMjqJ9RHXFsk/6xX2JPgK2sEBFF7lcx/l/cmU20FzIOe/ZeALm8wqoZvO7zqV4MmbD/q9ghsj8D2CGyPgN7623d0kK8A+nA4h4FIJ9jjbVlneyvx0qRIsDHNdytvrAE8yQBkYV5RWI6OjBojAgkrQA8AD551mVRKXk9AxXxTK6sVTU6tamExp1qdEI+ourq75Q1AOWkqngxpeLhXff1dWpifsq5lsZiXvAQvAXqlNL8wZT6rKNywHKBg8HRIsEUKFlU81KsD+67SQO8O+dpB84kjHMWkQSWkPW3za4QNCjOQLroIG4K9ooD5q+ILNTk9b2wT2IgcUows2G7r5Zd/qemp52z2JFOj6uk7YKntkCWQq1byM1qcPWE/7x8+rM/816/pxz++X/Pzi47VuSnZ42CNHySgC/+2ACSTUTt/Ioonuv//BqzWjHF41113mkfqwsKszp0/a/Ij5HUry1NaWzqpD37wg3r3u9+tBx45r5g/rr7+XkvmpZCjIMznNvTFL35JTz1xTMFAWAHzAiVNnm560g7+JNR6/S6RGNAYaZ3HvEZhdDhACDN9DnMU+RS1FH90+AGjKOxhF1IAAZLyfmCkAJLBvkL6SOFKEBaJ8BxUOSSMje2wv5ucumRMIawNKMCYnzAjGSMOdHw19mwwrLWVDQ0MDFswGNI+ikgL7tj00aKwR3YHQEvhCTvz2C+PGeiFp+vQ0IABdKSlwsgZHh6xhGwYZQCrHChpOuCnaInRxmrhgFI1JhJgnoGfJu90TQjeL2CTMZFNDu6x1wxYlssW7L7h38j4ANLwnuW5YA85po1jVBqLFdZRJLZpHwEIV7ODJoXi+NiEsTaN3ZAnwI153jRZ99raigEoFoqCNJLEcwC5oMfYARya4YiS3g0Q5PzoLHPLmHXJTMrsGm6/83bzjl1ZWjb2SaveMAkWoCfzk4MYYCJgHgxL5glydweqOiALUIL3B9EZsJxCntMDrCDeLLJJlgDWCw7J9n8D6mHmAqrDlnZAN3/jDjGOjUXxjr8w4COgSaabMJCg4sm4zU/k1jA78/mCvSbYEs5/zLF8YeACkPO6APyN/esoxHawxYICQB5WNa9py7eP+5vHBxiAnU0RDyhL4c/853PL+5XvczCAJQwQBWjPm+QxmcP8Dcn1zGnmAk0C5gfAzMGDBw2AP3funNkHJJIpY8nHUwmdu3je5hJhdtgTMB4ciFxYnE/LK2s6/sIJnXr5jCUjLy+tmk/2uTMzgrgLAFKolNUOAoQ21YaJ06grEwxoMB7Rm+64TV0hr2bPn5anUdYdt96kkL+tejmvKN5nMMMA3kigXl83QNpD2KA3qGCsV4FEn+byRf3dvd/RzoO79BvveJ26Yz6tnzurwbZfA/GMVpdz8kfiWm1UtYr0NepXNMQkrCnNetJsW2PBjAoIyQqEzTu10vKo1PCoKr8K9ba+/p0f6Lmz59TyheUNxy2Qi/AqL0BSLMY5y9liIMFvMcH88gbCtp64RHHg25aCvpZaDcJ3YLXV1SG6GMDHpNkAEG0FvT41YdUzf6Jh1QHnN9PkvR0PJgjG6gZcrZbxEqeJE7HDXrXBYwL20oTxycd9Tjicz6fdo2O65vBhlVbX5UGGDgBGqBLzHo/fcEjtgE9LuXWdnrqsxVxWu684pHe+/z2anJrVAz9+SOdPX9TQ4KBuvulGVWpl9fd125rN+gtLDuk4bMsrj16pffv2m5KAtQtLn5nZOT3zzDEDyOuVulq1hrF5vZ2Wunu75In4dGTfHgXyRWXPXlKs4zGQ8qpbb1KrJ6EqASShmBqrRf3jl+5WTzqjdKZb6wTGESCWiKlBY5Fmmccnb6OtcKOtLo9PKaw3SnkdOXpYNX9b/u6EAsmYKhim+gO6eO6yHv75Y1rLFszb0tbITRBtywbAyek9OnvusgVwOjWBz9bekdFRveWtb3UMQNYlD+GCfvNDRVFArQPrkO87przztzTmfKu+qXCB6ep8UFkXCOW75tqr1Icnfa2imcuXDZjZuWNMvT191jThccwOoLGl+Ag7ebeFEGFV4CxMeG7XQDJ4zPYCAPFMb0qVWl6PPfmQHnviIQNWB4Z75AvCggbQgUEI6861sPD9tjUolrL1IES4ZAcrn1XzmGdvMnUB+ueOzDKAugNwl698D7UL9Z3ZscCCLNEM5TWyRsP6Yy2EqR9UJp1RJt1tntKAZzBbafqFAhGtrm7oySee0ssnTuuNb3yzTp3CT72oVDKtvp5+9WZ6rI748z//vzW2a4cSKfyQYfxFtGtij2LxlM6dveQslnJ5a9TTbK83K7rx+qstWR0GIq8R4NAawNYs2/JUdaCO2UFsMljN4x4WZsdj++VTTz2lj/6Hj6qLcCnbf7m6WNV4tLaxpi986UsKRmK68eZb1Wz59Def/1sdO3ZcmW6CLvHydONEHZbPr5oVQCzit6Y/680KIGi5aHvK+K4dFsoJ63FtfcXmF2Da4uK81tdXzaOWnAIavbCdAUdt76iR+o6lE0no65qfY/0G7Ito545RjY6MGDDLxaP2wWrEwtPk6jTC42A9Il+nFqAk2WpcYlmDGg2ars/jUV9PnwZ7B+x7thdv2gFZGBjMVq9coCzhi03WwLp8QdbUmvnL5wt5CxeCFW4Af5P57eoWLF1oZrkgKWwDOpqdXdTszLyyuSLxggZYxxJplYp1sw4oFwEYq9aMNtC0RQ0I3tswOT3ANONpAOGmfRONhHg8qL7eqJKpkPz4dkeCFqjblUlZ8BZMUZRLq2tLBhYm4lHNY0VSrdjaiDcwCjPeM+eEvfv2Wn0JMJ1M4NlPQ7hoNWQ/IXLFkoVDYRuWSsOk7tGp0xc0M7uqtdW88vmKvV+aW6Ggx0KuqOepb/v6aTAQwETTFssBbEgcAYG1i9fBB+9vYAALtI7V2/jYEmYFG4NahfmUy22YHciOHTt05sxp83R2EvrWZlhZxILLYM7j3wqjlGtJhkGqy72GrlTGGrTUuPweKp1SAT9/FDpe9fUMG9kEH/FyuaVErFfnz85oYT6rcChlrHafN2C1KWdHQFXqcJQi1JLURQRVse9CsICZGg36NTjYq0atpFAImx4sSypGAogFwwbkU3uytrFW0dwHOCbMzDylWy2zrVuDsdrTa0171ljqYurhTE+fAuGkqp1tj9Vt6GN7BLZHYHsEtkfgVzQCb/zAzR02ORhgAAT4g5YrefMg2krCZTMHPMKDyxirBTrtBN54bOOlYKW7nunCFyphRQDdeTrthCZxMOQQn12ramE5r/n5nFZWysJyEElQX/+gUpmkpWFygICtREeXdGY8qpZXFi3MCg+ksbFBNZpl7dwxYpu8Mz4nPbKtYrasdHJA+/dcqYmxgwr5E6oUYD8FTQJm8vZq0Xx9KELwlYJVBnjR8VCEBsxLa35xRT974AHVGnhLJuSBJdWCAeKOcff/+MvmG4Xv0NVXX635ZY8SqQGVqiUzWM8tP2+yPzrFFPV/83dP6Hvfu9cKS4oLx5ytuMK0UbfCisIAENJA6nDU/Cn5oMAyVg4eq4R4+Tx6/wfeZ6D17Oy0gZp4r3JAe+mFh3XbLVfos5/9rD3vP/7z49o3vs9Ci6plfDA5NDT04vHj+sIXv6CyjQ0+sxwyKX7iFhzE4R82BQm28jl/OlgkHAw4jFnB3G5bwUYRtryybKFQME4Br7El2Lt3j0mj8PN66cWXNlNS61aUw44CMKNQRvZkjBOYWImojhy5whgAx198wbrVsEcBqGCoMl4rK2vauXPcgdPm+RZUAtlRIGSHEw5MAH6kCNN5d+C1Xwf271N/X4/ZAXD2fvbZZ4ypzM96entcA0E+Y6yOjY0bY2fL85JinnnCYYBCjQcAKAHs4gzHOARMmuq82ZD5A9rCsaP4A1jlIArDwIJ4Oh1jCjBezAMOmnNzCwYMIwW3JoaFMjU2wdKyksmM+bvyHM6ewK9Mps9eK0UkYC+vkQ98xZrtll588UWb4wOD/XYQmp2dsdAP0mQh8FnQhwVVcFrZPHhyOOWIEvAr2d2tQ0cO6w1vfosd4laXFlUtFVXM5axwb9ZgNOTsQEMolSVO49eH/YAj8Rrbm/ljB15OrB6fouGwNUMcgOgY2SQ6ezsufAQcy8ndYHcE7bDAvHEsbzzL8GRtGKgLg2bLnxhmFgCrAendafUP9Zsna8o8dF3Ylj1GA7uIqjGM+FsXYuSY0QDnzDt+j0MmB1vYLYDTW763ZrdQQyIMy4RGiRt33iPrCtcYySV+hgCnHLph8vPzWDhiHs8ccJkrFrwTihj4Y4zlJr58jvVVwEOzWDaGytz8vKXpFkolk9ABuCQyKZ08edJAZCTOMNnxtYYFBFONg/nc3KIuXrhswEit3tQzTx/T1NSCpieXDOzB77PWaavcrEHblL/TVLBeU8LT0a7uLr3xjlcp6Wurnl9T1C/tGOmTb5PRaT5oAPbVms0F1i5jNHN9Y0nFu0eUbfj0zz+4T998+Kf6xB//L3rDr9+uxsaCVk6d0ng0pa5ISlMzS6r7g3r+0gVdXlnQxN5dOrRnp8IBrxKlkjr4j3LtoIz7gvLBVvSHVG97zUe11GhrcT2vb3z3Xp2cuaSOJyp/OK46oCaBV3536DLwZQs+9fjV9iHVDdj67mxy6Zw1kD7Ig2UG1gh4X+KPCJAK2GI+286TFYWALSYEFHHPicYCh0WfkWNpWDQr+F9GTWZrzRascbgfkNUCslZK8jPZGzUlg0FdsWefjh48pEahKK/5r/rkxROzXLUGQr3dFDyt9WJBZ6YmNb++riuuvUa/9eHf1eXpWX37W9/X6dPnzDP1jjvuMJXC8MiQC5PE3sPHHK/avePWvYzNfRoVzMeFpWULQ6PJyh5eKZcUD4UUwy+vVtHw2LCGujNqr66rOr+kBPdNOKjDr7pehahPFW9HiVBMtYWsvvzZv9E1h69WMp3R7MaG1qo1eZNJNQJ+1WwMvQqwfjbbShE24pGq+azu+nd3aKWaVycVli8eVY21NBDS8788rpMnTilfAGBxljtIjc2WBpCUJgzgbKutqekFbeSQZdftezTzdu3apXe/5z22Nzv2vJO+lwpFk5a6BkncxsKCn7w0yGCONgwAYS1wzRjCgfB4rmhsbKfGd42ZCUE5n9Xc5KQunD9vYARepACCrP2sJzRKqKUIAmWdIkCHr4BprC00vqwpRp1BUCXrVL2inv4utT11nb90So8+/oAWVqY1ONyrQjmrSAKmGgnmsBfxqfbYvsbrp1lotQaAX6lge0EGIBPZT9ut9yy04MTUd/iwW5OL9bzskrcB5LZUGNR9fJ9agaIEf2b2v2Sc99KtRBxAhZogpp5Mn9k/rC6v6/y5i/J7Q/rkJz9lnqB4m0bCUS0tLGny8iWlkgl953vf1sjokPbs220M6lA4agFX62s5TU3OqVAo68wpF9zX1ZVQMhXXO97+ZmOGAphZ0/a/Gz+uIa97q7FloKCBrraxGAhL44nrsrCwYKqArb2Z9ZT7lEAzQMLVtTWbw/FURsdfPKU//dM/V75QUzzebcxprzdkMnX2iVoV9Q4gPNY4APR1FcplAznZJwYGeoyxCIi1trasnp6M+WQChtH45vdQ0FAXbqmbqC9grOJNugyDcy2nQiFnP0cFxB7Hnnf58kWrs5ipcWm0AAAgAElEQVTno6OD5rMMSx1/dDzjAerYdwDGaBSiRMIGg0bd8MCgk89XaxrbQU3RowBBeJu+4abuagPGOq9hp/ZybGsmEDZeuWJOfT2ZzaaxY8+ieIEhSWhhu+lRqVTR2mrWArcIlYpFklbLsD8V2aNqTVuzuf4Aq9UacnBIHmWzH7MgMm9HkSj3Pwo3wjB5HYCsrlnC6yQ4N5kKqqvLq6HhjAGQzvYprHA0ZDVipeqaztS5gJ2si4CpsDNp0B4//pLVaNyn3DcA0HaWaLcMNG82KlpbgywR0ujggI1VNps3ZUVv75AymUEdO/a8ZUqsrtAkpRYNWb0I2xX2JzUroOX+/Xu1Y+eIrSmMMU0W1imuGWsOPquHDx92wYIBiAV1u17UylhqwcbFpoDrYvZcdeZnzOYI3+vuymhmekZnz57Tra+6dfNs0TarLKuh4wlbQ/C35v1DuKA+45N7iYWyXitZ8Bp7yGD/mNXD8UhSOGyFA2k9++zL6rSCuvaam5VMdJmCimuL/QnrGusgqwt1IHURgL+bk0U7l/g9MJaxEMB2BJ9p1BAVA7HDvoDZ1FVoDLB3eDw2ly9duqR9+w7Y2ZTx535dz2ZNFRCKRux+N2BVnCl7FYymVOtEt60AfkV4wvbDbo/A9ghsj8D/70fg9e+7wTxW6TxzsIK9FY7C8gRI8hmYxyZIiApQEf/NhslhhmAOWBXRSNiSnmFZ0O2FBcCGhhQuHomoVCgoGIwqt17VpcllLS0XVSpJrU5A4VDcEs37BkmMjpl3aja/olxuxcBAEjMBRGEuDgz2qNkomQfQNVdfaYwiNmU2f6zx1pez6u4a0sjALu0YmVDIH1elSIgAIRUek3VSuMB0c+8NX8WQSe48gZA8+MDV2wZG/PC++xRLdFmSM+ePOkmrFnbT0kM/u/sVYPXuu+/W7//+h7X/yjcpV8gpt3pev//b7zRwkw/G9pN/9n098vDPtbhwRjOXn7VidMf4tdq56xorJCmE69UNPfPkD7S4cEmJRK98xlqNqrdvtzI9SNTwoSyr2dhQJu0zdsLiwrRKpbx277taV197p559+n7d/t8Bqx/7n/9KQ5luPfHk/Xr62E+tAP71175dQX9CP/nxj9Xq1Ky4hHmCUT8eppn0hMbGjhgwhndWubys1bWLajZqiiUH1d07Zh37Ym5exTzgJTJz9xEIxhQI96i7d1BDQ72qFFd1/uwJ61JH4sj8wua3Wy1TfHqU7h6y6+FVzQChg0eOaPfecT31+KM68/LLBjpy0OgdGlBXT48WZuZNss7B9MjV16l/gBAMmJQrFlB16fJFA57xMCOZPptb08WLF8yDKx6N2AEOduzw4JAFj62uIqdzqdHI/ZEnEqKzY3TMAF07bJqsDFC+JZ8/aEUx/+Z7zk8Xr9SyeWRyuOfnAGocagAh6cY7FqvzZXWH9aCBpzDEYKJsMVRN7rXk0qgXF5fNq9MaGD6/ctmivCaxRFYKC4fHCSsWT5gnHsU2B2k+OSDiHffcc7+0rv3hI4eN4UzowYmTL6hUWDdrDeNpAvC0Og4E4rCNZywsZUldfX269oYbdP1NN9s9CljUQsJex26jbJ+LczPGQADoK1UrxpBz3qxNY7JxiHNAfMe86ILeoKUCdwAQN60CzFsYUIS4Iz/3qgMpt3xjjTWF5+fm6c583oyV5LAR5+HqwqwAnWFnReIRJVKEqnSZ1zMsaAM7UnGTPrLO8RiELDHOBJtxyGJdMIYTYI2ldCPV9BkYa1YEfsd2ckxkZ3vB8/Jp19nr/ptGFYAaYAxfAbCQ/BFIxFrkgGGsCLBmgGniDucGFAFueAnOgpXRVDQe0+XJSV26dNmeFzCm3KgZI/fy5UkDyK679lqbd3jG0SiBOcP8hg2E3y/zNZns0vPPHdeDDzym8+emzEeYlGZfOKxiE8mjFESaWK8q3mnpyI4B3XX9VYp26gq2a4oFAeMJ+QEAhslNw8xZGhD01apzj/gtpCKcSKkTSuvE5KL+21fu1oW1ZX3u85/V0QO7tHj6hKZ/+UvFyjXtHp2QN5lRPRrVdx5+SMfOnNT1N1yt1954vfmdBrJZhb1eY7DB8KzUWirAnmsjy08omsqoHQhpcnZRDz3+pE6ev6jFtaxWS3kV6g0F/VElM/jVSfVSxe7DUDShAN6R/pCqjY6qrO3mB8B9imVEW37+DYPVWNXcG4Q543UMEw62JXMUy4WmyYb53DG2U6NjO208VpZXtL6yoipSynBEzU1WEA0Q2OAVmhCRiHkoeppVeWpVZWIxHT1wSAfGdkkwmut14XDqabRVNc/ApjUvQvE4Xh66MD2tM5OTGt29S3e+7jU6cfqcHnvqmNZyeV1x+Ard+epXa3ZuWsOjAKuATM66hvvSrUHIM10wDew1C32p4z1dcszaFrYnHaXCYUXbHp08/ryuv+FaxUN+tQA5snlj7maG+rX/xqu04e+o7pVi3pDyl+b19S/+ve648RYFwjHNlysyB8B4TFWPRxVAVjyYW1Ks0VaSRh1QTaWo2//dHZpan1cjEZInFlYbX+JgSA/87OeampyV9Ro9qEja5p3Hazd2uzXs/CoUK+axat56tgY5H/CJ3bv1G+94hwFpgP/ItGHmwrIDQGF/HxwcciFVtrw46x8aQ6wDhFjxM8AyAma49vv27bFxQ33Rge2NFzVy+s2xpD6CnQnL8OmnnzGwOo7/t9UghEQCDIYNXGFvGhoesroJxmEsQcPOr1QmrpZqmluc0k9+9gOdOX/CGKsdD97udfNshM1Ps9VZyThfw2Qs6QL8mMuETLab6u3usbHCc55Pfs56RPOJmg+wkTePfc/G2rqBM6iQksmEva886gpqvihXC3CVRgTgDb6qIQNW4zH2v6Q6bYDRvNZWcxod2ak//dR/kd/vwFyCoU6fOquL588aUDo1PWVg0p79NGT3GLBGqN/k5TnNTi8qEU0ZKxbvdIKxAFvwYzx39pQKxaz8Qfw3nYf4VsAj48uc4P1y/xt7mevDWm6Seayt2tYkY32mtgWUAlhttLH1cM1spFHxZIpuowGrX/zi3SqWYDFG5BGsXwc0W+ijqXmYjw1bR5h33LMAmdxLgHAAgoSvAgpS146Njxiwhxc+84H6ZXUNdVHU1D7sf4CQeJO2mh4DmtlfaALQNAVY5e/43bNnz1oAWE8vgZ4hm2MGHpoiirqdZqWzg+D+R4kz1DegQwevUHY9a/7we3btMeDb9jz2Jxqwm6oTY/7SjfC4vdEFw9GKtZhLY4C+ci9aiJgDX5mP7GWQGErFqoGrsFQ5M6CWwkoIQBKm8OT0rAKhqJElvF6a2YBqLWtkOzuOtkn3S5WijSPEAuos7lkDEsmljwSVTPkViZb1qluvsd8HjMZug/efza1rY2PVmiJYe3CWgP0LyDg/P2v19pNPvmSWYXv3jikNg7PWsiY2zaYg4Vcd3hdqvZCG+nrtnITVR6XaMO/dUCCh79/7I2VzdQOH+R4qI56/3apbLYKiiBoC9iYNEuT/MGqZh4C8nKW4Zlzbq6++xpqlzpJhM+zO29Hi0pzZS6ytrxkxhvtoizwCuYE5DEN9dnpGc7PzuuvOu3ThwgW7J6jJ+vsGzf8UUBKVGvNqER9rX8Bsh0wpBLGi5ep06iHCqlDaYH3QqDJHYvrF47/U8NCEPvSB3zW1WLPeUalc04kTJzU/v2CvHbIAc5LncMq9gvnMUvc1amVFI7BlYwasYmdVq5SMEIEChJqM8x52ZDwG50oYq9jVbTWvCsWicoW8UqkuhWF9N5vKF4tWKKa7uhUgTLOBhcH2x/YIbI/A9ghsj8D2CPwKRuCDH38DiietrCypgETLurMpK/Qo3tiUDUCQ7MBFIRAORZ0VWKdjMmbSRPt7+8wonEOLHbQ3/QUxTa+VqxocGFG52NbJU5NaXSPcgfRVwAS/GeH39Herb6BbkYhftQaeQnmT+1OoFUmDTMbV04vZOZ6XPo2P73SvqVBwoFJXrwobZcVjXSrmqhod3qXBvmEzV7eCC1ZWuWhyEqQlACSOzULhHZAXf1VPQGvrBU3Pzurhhx+1Qsjrh6XiAFWIfdlsUU8/8XUDVhmP8fFxK8pHxm9VtdnU6sxTeuyxx3TFFVe8wlh97Rv+g372o7/RG97wBpPp8/GjH/1I//RP/6Sj179X8aj0i0e+ob/4i7/Q8PCwSdP4QMrzyU9+Rjfe8iF3IG409MgDn9M999xjf4v0l9/feqzBoQm9+11veoWx+s53/5G+dc9//R8+bzI2pFvvuMpez2c+8xl97GMfM9YDj/vww09qYuwWnb3wc73mNXfobW97m/1s63kisW79we9/QDfddNP/Z0a++92/qZ7B3VpdOK+Pf/zj9jvI+D//+c/r4uVplQo5/e3ffsnG6Pv3/Vylwqr+0//+x8Zy+OZ3vquB4UFdsXefMUhg4zGOv/d7v6e3feBd+tE379VnPv1p+927/+nrGt972A6spKUDaOYLWZN0hUMwUaomu6MwxjIB7zwOEzBw8B9MJFJW3IOn4IVracfJLl2+cNn8mTjccuiIxeIGvtv1N+l2xCXQQ57zIf+rGYi5ns0Z6Am4BduD11PHCgPwgvRTsy9wLAMKYx7HHfqc5ycHFNhNfHCdAX5hLACOZTe9WDmUAEhwmOWxnFWBA3h5jYFgSH39/SbzQo5K2FEiFdeevXssyICD0BOPP6xSecPCMgBVXViF+4TlitzZiIHhkCb279edr/019Q4MOs9Ow544tuAD3FZ+bYOOgzbWl4w54Ql0LMG6tBk0BtgKYwW2GOsITGxYTqVcyWRiFOVmLdHuWMidp9NUKEBQmLNOcBLcpjFJjTHs8zvQ04BtZ3fgfI5duoeT6DuQzHyPO05aGwz4ja1CajUA60B/n3p7e5RMxF3gnIfrT1q6s90wyW6tas9jLHE/QCoHRsiJLn0WAHTLzc9C0TZ9hfk9rjGHJHeoxbPVAe5YECTwGYsAuDrmCb/D3DOgB+BuMzANKwUfPpSG73Z0eXJKM7OzdlDHeqHaqBmzCyYa85R1iHsUgDmdSqpcZl6uGkAPYwRWNOAGc+ifv/ZNPfnEMQN4YLGGorACHSgQaDcUbdbVHfDotisP6MqxYXkrWfmaZUUDHfk8DTuIAmYFjc3r5l865TyNXcp4QB1/UJeXc/rJk8/p3kcf08jBg/qjP/q49gx2qzI7qebcvDJtr0qFspbqbc1Uq3rg+PMqelp6z7vfoduOHNb5kyfUh+2DMYTrZi/hJ708khCjXyhXtJErajVb0CryZ49fvkhExWpdM0uLmpqfVy5fUqXeUHYja57CMEfrLamGQyy2AqGo2QsADQCmABKEgjCY8R5umXKA5220HABuwKrfb6ALLBuTcFtTKagrr7paBw4fMvY4zLE8bCAk3dWa1haWXKhRu20HvZnFBcUyaUXDQYU9LYXaTfWn0jq4e6+643F18F0lUE1eRQMh+fE0xGoAkLDTUbZc0oXpGVXbLb31ne/UvsNX6N6f/ET3PfCgcuWKjhw9qptuvlFzC7PGQHJgh/OaxN6F4BOABsAl7gGnnnCgCPtlsVZWJwTjzKcINhmlqn7x0EN6wxtfpzisLVhAuYI1TXYemNDokQPKhzxq45NcaWjxxXN69Pv364bDV6vakhYIHMG3mLlmgXd1G5toS0q2OkrLowTejY2aDhzZr4trs2rEg/InEwokEgpG47rnG9/UwsKK7emAeM68wX0Yq2rTM938DHMFuzZ2j23ajrAG3vWa12h5eVmhCBYQPmMx43mMBzbrLTYwW77QrzDqbVlubzba2gY0AK6iBLn66qPmH0mjs5TLGbuYeqhcrFhTi3AsmLCE8zz+2OPGngoFQs7iZFOSbgurAfs0LgCHnScwzLp0Jql0V0LpnqT8wY5Onz+h1Y1Fje8aUbo7oUq97OwdajULrwS4oOHGtYwZ69OFHrK2l0jzTiZdkB6s5TqMfwfCJOJxFfJZWytNVUKi/aZ9zVbyOXMXNjD7FOw98/uuE7rplx8mOSDYJrhaKQI8k/jdtv11dGRM7/3N92tkdMQY0gRsvfjC85q8dM5JoKMRLS3NK5VOanBgyNQzrGG1aluFbFWZdK+uOLBXI0NDaje9isW9yq4U9dKLx1UqZRWK+i0MkbFkDtNA2fJ2dBvEv0naGSs+3HqLt7hPDWyiymUDVUk+l496D5C2ZeGCQfb9jldnz162+mh2blW1KoAy4CX+skGrD00l08ZXt+UsbNquGQJ4DtPP53MhpLAkYVHu379bme6U5uZnND8/o3icZnq3NUFpFgOUwTjN5YoW5NSoe7S8tGaMSgAu2JQonoz8EIua/7xZNIWR1EcMXHW2XCUbF2oLmM0Ad1jnYDHC4nfk8JVqshcEgrrphptsny9kASLpsTjWo8WktZ0XMGuIM55wQ8u8xVIESyDuK5o4piyp1+2+2ZLJEwA5O7OgmekFzczMmWQcqyWAeVihiVRa5y5Nmhc48n/GFB9PpN80AWjmEUbl9VEvNcwODBCVn+NRToO7WEByX1Mi7dH4rpQm9gzae2ZMaeQzn516raLuni67FwAjLQfA/GCnTfE0NTVrtRzrBiGpPn/U6pWZmUmzFANcjcdDlmAfMRk+zV+UQxHboyrlpu655/vyeglHJShs1ALJaFrUakXt3Dli3rjM2YXFeWOv0jRFecLavLi04JpcjPhmQxVGrGvYRhSLuiCsy1MXzZLEmrPct/ZJUDDWR9TCDYWRyqOyQtqf6jIGLKzO3t4+uz4A35z/aOYwLy5dvGTMch4T9jSqB5qN1NPUK309o2aXhTWFOkFVy209/ugxTUwc0G//1h9YcBW1AGen4y++ZGQBq6sgweBLT6MUqzNTB+FvH1CjWrK9t9vCQlFG5lSvYmXTY004fKSwU7LQYMIi8zC4lzU6ssOAVeY5VgAVQm0TKWOscq+XqxU7myZTGfmCca0WqB62P7ZHYHsEtkdgewS2R+BXMALv+dhrOhz8KSxgq7BrscnhN0QXFRaE+RpuJlRSfI4Mjzo2V6tlrBAsAYwtFYmYDxbdboze8S5bRwZSr2t4aKfqNZ/OnJ1RLkeoTEDlKqExTZUqVfX0ZYyxGk/g2wlwAbsIRhddzqoVTyk6mSGST0nqJrQgammX8Whcu8YnVMxW1G55NXlhWjt3TmhibI9CsFBrBOvIsdI2U9F5z3wAInEogE3ZbHs1NbOgC5cu6eTJM4onUvL68M7E18n5ds3NreqlF75twOrFixcN3PyTP/kT/f0/fkeRRI+GeqTnn39e3/zmN/Wud73Litne/gn9b3/8MX30ox/VQw89ZM/L333605/Wn336z9WoV+zxxsbG7OdHjhyx36Gowjvxtrv+JxeGEwjo/vs+42SCtZqOHTtmv3frrbcamPqJT3zCwMwtK4Dx8SP6j//xt/6Hz/upT33qld+FrQOYSwGJvcEb3/hG/eynP9d73vtOffnLX7bnARzlNd97773m37oFmm5NyZtvvtnAI0BmPgBOr7/+ens/PC7v7cMf/rABt88995x5VQE080HRxcfo6Kh9BcClwP3KV76ir371q/Z6Juem9PLxkwZ0feELX9D/+an/S90DuwwY4LoCcuHxBfslGCJMqaCdY0Pq6ekyDzAOz8ZwajiZJFIlCvdYNCGfD8+5iLozvZqdnjXj/jhM0GjUWCMUsYx5FY9ATp0cKDatGihIAXqRKlPcAcRysAFEi4QJ1Ko49pMBFq5ABnjhdRNgROELS8hJFH0GAvC3/CeMRgphWJUUkTl8DbM5A8k4qPAVBpHdtxwkCbTCWzaVtjGFkTUyMqrxXeNWQHPwfvyxn1vR6jFoatMGwMBlN8cBVkkw90XCOnTllXr9W94qfyhkz2WH1VZHfo9P4UBInVpNrXJNK0sLLiU37Je8Ta2szCqVjsof8JhFBAd4WO6MW3YDGWPZmCgcpkil53qw5mBCwIHMJL02JjQ0mo6RBg9lk31kRzzzLnShC/Z96m5jl7mqGwCyhv8boTB4BxpHGn+zoLrSSVs/ui38KmP2JTBbjenB45mdhGOswmZ1gTgABC6920BwJIlgOSaTc4EhjDcSPFgmHGx5H8ZMrTumTbvRVBC/MQuOiVmoDP9m3gCs8pXnZ25ZsA5hFC3ZGmv+wUtLr1gQ4PsJOIZklRfCoZr7j/UZFhRMeLwWaTysLK+ZDQmJvFhcfPtbP9SDDz7svHqRKsOctPnZNIAP2HIwGtAbX3WdBuMBqbQub6OkiL8FUdIdrj1SJB53IS+BiDLdfcb6tvuC9anj0bGXz+sb9z+kFyYv6zVvfpve8sbXaUciolBuQ6F8QYl6x5QA2VBUT1y8oJ8896wCXUn97m99UK/av19nXnhBntVlBTm4BwDAnUcz922uUFSBsK9qXTWYMITSYKFCiEy7rWKlpiJetvWGipWKsXYbFcLtKlrPlbRerqlMynQ4rk4wpAbBdPjrIuPFf5iAvkbDUrgttLAF+B628BE8ZGuNCnCVgeZbAWVjExMaHR+zoCuYMtim9GW6FfYGVN3IC0SX+Ty7sKBfvviCOpGQgtwjnpaSAY9G+vq0d2yXfPjm1Boqb2TVrjUUC0YsDZl1AfYWMvpirabLc3PyBIL6nY9+RLFUSj/4yf360YMPqdJs6sqrjurQoYPGfIN1CJtueWVW5y+cMPbv7be/1kLvuF8ARAD4OfiaBYbPpyq0UPClgFdRfqdQ1Qu/eFJvfeubFAsG1czlVdrYMLDu4A1XKb1rWKutuu67/379pz/8P+yeODq2R5946/sUDSc01+A6h9QgoAoFfqujKLYgAKvNjjI0pfAeRNral9ZsZV31aED+VFxhaot4Sn//la9qYy1rfur4fAJiYCuzFU7Erc/6eubcZWfT4oGR1WWgN+9xbHxcVx49ansZTQHuV1Iv8e1kX1laXDJGGiwtHtP8jpsOeGP/BXTfYsezNgFoAaw+/fTTxqSavHRJs1PTFkCJmqenr1eRUMwaXoRhXrpw2XEamw5E3WoK2ZpCs4j7apOxTpo89g2oLfCUTHbFFYkHVarlzc9y59iwMiRoe1qmEkAWi4c06w2epza+EWq4uALhoMr1itaz6yZHB1RrNWDZOzuUrRBHVAOATsbct9A+n+07AHhVQuQIzAkBCgOY4NdYMsUFsmGzM4FFzMUV7DP8OKmtQgayEIBz8ADKiRGzgVmYn9eFC2e1vraoVDKmweEh8xhlnqJIgeWL/34klNTackFdiR5dcfCQdgyNGhDY1RPS9PkF/b/svXmUnGd95/utfa+urt5bvUitfZds2bJl2cY2YOIAZs2FCSQkwGRIMpmQzExu5k6AnJDMhBtmSEIIDIeECYQ1YTUOZotXeZMtWbvUklq9713Vte91z+f3dunKJGTuvefyX7ePjrVUV7/1vM/7PM/v+/suoxcvKJtPy+N3mzez2+d47rMJsKcB/tr67GafcFQArCHmld1AsUAQUUglGwsa7W55fFKxkrX0ecDVlVRaHsJzKnVNTMzq2jVAt3kV8jDaaZBFTGHEWg0IhR2Sy+WMIQA6gCrjCmsc4HU1s2LvS5DVvv277bwCS3Jpad5YjICl09NT1jSHFc/ajgXS3OyyQsF2G2ee6dVM2uYmbGL+DCC2vLxkDE7O8YCqMFn5XADlnGcAE/FaZT9CZYa9w8ryivndotZpb2vXK+99pTqTHeZN7jR8HcY288K0LFik8Nnc7Mk0O/EqBnDDUoRziNN4o8kIy5DXYG8DaEujDzuPixevqJgvq6+PRoajyOFWBaNRW4ubLo+ByTSO6Z4wr/lcED6CQRjoRXm8TRuv9nYyHBzPexrPPPvs5cmOoLbv6JbLyz7AvpxRoZi1z+AwiKXC2lhwTuP37DPskTTLOWtR1wwOblQ81qF8vmohngvzM5ZBgJwf1jREj0qh6LBhvX6FI9h74D1a1fPPvySPN2JBXJFIQj5/0OZ5R0dMbW1hbdyEpB4F2oLZQXAGZl0ZHb2o2blZk8o7TTHmr9uatpyNYYxzLg0GfZpfnDdwkueaIE8aqyhysPOC9WpBnx0dpqKqlCsWqEpjmAZGi8nd2uNQm9Ck53yez8EmLdi47969U41aya61s7NXgxu2GMGmUuJMENHC3KrOnLmkvXtu0tvf9k4z6ue9UXQ9+9zzunLlqsOW9gft7OT4zxOYSJgrwWNu4yvHokFFjDlPA6toSrlYOCQiN7HesfOcBbhWjVDB9XV2wBYOObZa2aw1kSxcL+DYq6HQYM+Lxlkvg5pNOfXg+tf6CKyPwPoIrI/A+gj8/z4Cb/vVeznGmL8OmxOhCpxkOKjAQDJgtVaxTb0VILRj2w47kMJENZnQGlBEEWrHajeHLL91PAlGoMuLR2St4tPk1IpKJbeyuZpm5lZMFoQGNRoPW9Jnot1hpjYaJS0tzhpjlUMjTIYgEsQ61+KyQxpgEQcFvF1vOnBItVJNhXxFZ146q8ENwxrZOGKgL8CXHbZhP5lcCX4SYAhBHlULb0JmTaDJ1asTOnkaT9CMfAE6zUjo8CNzOvSXRqd05eJDBoTiYQm4wRcMS74AA++//3599KMfvQ5wRqLd+sqX/9pkWoCfLfAQwBHg9IMf/KA+9KEPGYAIqMgX788X/3746K9Y4UKR+I2/+6Addnk94ChfMFgffPBBYy3cCKz29I7orz7z5z/x57Ze+4u/+IsGePIFIHfs2DEDT3nf/fv32zXwxXW+/vWv180336yO7o1aWZywA/ePv88/976AqQA/vBfM3Le+9a12iARc/dznPmeH/je/+c32+bmGr371qzZWsIi+9rWvGWu1NU742i5lq4I5a8WShVoVjMUQiuDdWVQ+t6LhTRu0afOgycCQLsPOoCCk6AuHYiqVaib/bzYpBnzq7OhWKV8yeRQsCjrqvD/PBcADQCfFGEWCwwRwmhEGRhXkAWQAACAASURBVHjxFg3a6x0/t6ri0YgxRThcOl5XjrS0JU10pId+84dqsWque8CZ9K7FanL8DwHa8bHkcJ0vcIiE1ZrS8krKGK6wBymoW+xqmIM0QQYHh6zAm52Z1rWxK8a2M5kzUOwauwd+Er0DQFVAqmh7uw7ccovuftWrVCxXzDssEooYU7VeqSno8SsaDGhldla5dEqF3Kqlj4eCbj3z1GPGNofhQDJyLB6z4oeEZ4Dgqek55fIOIFamAJds7pokby2YimfTQqYI0ak40lr7Ai3BHgEPPZPSwmQlTAwPZJ5trBMchhIFtPnuAaYbsO74wXk9DniLt2E0RiEbV3cXEtmGgdLIcgFbYXHB9uCg7tg2lI19yz009t9aqAcST4pMABJY8RRkMGQB2M2fuEKB2rDQKgKNKBTN/gDAh6RtPoPPZwUThRHMWoLkHLCrrqnpac3Pky4M06Vszwp2C/EERZ3TOIKhw/yj4KDApvgAOOVa0ikY3dhFBM024oUXTutHP/xHnTt30Xx7AX6wgaD5EMbnzOvShlhAb77nDoVqOfkqOfkaRQt18nkbKuLp7POqvavLwp/4BRsEKxUndK2mutur589f0Rf/4Qc6Ozujt7/r3Tpyy03qVF3B1bSihZIiNUpclxZ8AX3hsUf1wzMvaXDndv3ae9+rm4eGdenESWl5Xm7Arzp+xRUDj/hMeWxRDFz3yENoGHJxn08N5gINAFilgGECo6wYGyuXyalYqChXrmm5UNZSvqilfFlpQNhKVWWAADn31vx2S2V7Nt1i73AbuypXqNgULNUYAykEeOFxQs8AmgFVy82aPH5CSDpUWJ7UiWcfsXH/ude+V5sHd+ofn/6ufvT012z+RGI96useUVvQp+5EXD3JTmWWlo2pWspk1CjX1BaJqaerS1HYhtwr5rbLpSszU8rWCnrN616rWLRdjz/5rJ4+ftwYyHv37dPw8JA1U2ha0BL4/N/+qf79v/93xsg6deqyjhy9z9j8zJv+gWFrIpl0vCGV62U1/TRZPWr3+NRWamj63CXdf/8rjV2eXVrS8vycctWSbr//Xrm74vrUF76gh77xkD784Q9bM+2Tn/ykOuYK2ju0Q9OwbIMhlQiD4ozQdCkit4KVmiLlmhIutzrCQbW3hdXwN5X21VQOeNSMBOWLxhSKJfTpT35GhXzZgFXuhwOssk66HSauNaOqOn/BKeJhCvb399vnQ4kzNDyswaEhW6+9WIu4pfTKkvLZjDVJkPFGwlENDW80IA6g2WGUO0xsACkAAGNEul3GLhsZ2aQvf/lLtrZMTUzo6ugVx4u93rTgFuS0XFyL3Ul7xwKiCOpjjachs+YrjcTawgGRkpsXudPEyOZWFY4GEJbL7WsomqCRwVzwKBD2a3FpwfYGk603pb6eXpNdA/LAam9LJlSuV7ScXjbGHx7YoJ6AqqVS3tj5pJLTcAoEaSzhJQwwij0Ua5cjJTf1gM9r48mfc9m8SoRJWmOSsx++iA5DlXtD2BLgCwxd9iTAIBh7NByymVWtLC+qWilYUjtydvZMPgfejfEoXothuWHD5RrqTPRqeGBEXe1d1pzq7Ixr5tqsVhYXVKzkIQTKF/HJH/IrBHiDhU+VQC4aZPhOOoGgrI8G/rkdX/DUasoaXOYXChjYqKpYyWk5PaeFpVkDfhwbIHz2pXyOYM+apieXND21rGqVfSostwcGtWMt4Jwv8QLFuzaoWCxkYCtzB0A1lV6yxubGkWHt27fTvDZnLTQpbwxKLCcmJsftvAfrFDB8YnzKgFWk1r09G0zF1WpI49OKagEQFc99C3eEtbgWHkljD7CO12QBFwETzR7LbeeH6alp1RmrSkMbejfo1a96tXZu32HycYAs9k5Tj8Dob+DwDAcaX2PnXANwHvA4gUBOwKPtjGsNJ84jDasrUO1wTrk8OqYL50ft/nR39VijdXFxxRpm3mBQie5uC/eDQcm+65wBHNYtjQYy16qVvDVyOzoT6uhI2HxEPdeyHKC/hxVAT69fsTi+3443KnOYZ5dnB5/p1dVlaxaA1qfSKDsya410xwIKkJVzCwSQ1XRZ0zOzqpQLdi2hkE99PR1GBqFqMm9TPEldPqsbAFMzOdjtHo2Pz8jnCykao7apauPGXsnFXp209SiVcvxU8bZmjgK083fmcYvQwO1Wb2/v9QBN1DuMC6+B7co6gaqjp6dLG/r71hqtQU1OThiblUYhgKapbQjnbOJn2qmJiSlrkPBscj7YtGmbgaCcYzjRsEbA9iVUdmVpwa530/BWm4dBQgrLgKFJXbp0TbMzy7r54K164IEHrRnJGogi5rHHntC5c+dsHWxPcjZxgFWeQRioALiMfzwSUndXu5oN7NsaMuESM61aNtUG6xEPNs80gCnAKp8H5Q3XD7CKDYBjyRW1MxLWAOx94WhUkWhc1YZPUwt8tvWv9RFYH4H1EVgfgfUR+CmMwC/85v2cYXT5yqhJS5AYsekSTsOhis2PQhkQwpJy5dKO7dss0ZTUYA5/0Uh0jcnBobppqdR0sSkcgj78WaPyuIOqlNxKZ0iadGlhKatr47OW+gnw0nSTgFtQMhnThsEeNZsVXb18yTr//f19Jt3lQJfNpByQq1Qx03LkxXgEAazW8XAqVnTpwqg6k13q6uhSmS7m6qrJwNlMDYQxSZvjy8YhW26/MVNXs0VdHbumky+dURNAFaaSFUKOTDufL2tqZklXbwBWAQJhVQL2nThxwoDAz372s1a8tpijscQWZdOXTXYPAAuAAmDZAk5vBDDvvf839aNHPvYyUPPQ7e+1oheJ0Gc//e9srN///vfrez84oWRHv9qiGT300EMCIIUx2vq5+w+8Wi+d/N5P/Lk3grAj/Ud1debJ64AxwCpA5u/+7u/q85//vL7+9a9fB317N2xVd/9Wzc+Mqr87amxXXgP42QJ6W4Dswdvu1YXTz+tX3vvu69cFmMr1MmZYEGzbts2+j9RzLANg/LbGk/GFwQsIy+85XALs3nz0fjUajgQSg3uDaAhjUFUNQA9XVYnOqLZtH7HikAIJxABWHWnFIcJtynhVwWSGGe2xg2YkGHUCRfAYM1/duo09rBbYzU7gEAdn9xqT2wHcmScmxRJyOyfci8MszwzSbViqfC9FDtcMc465CMMU8IY5CXZvnmX8nnb/GvgPc4iiCRalE+BEAUgiL95baS0vpw0UyObyxqhgDnLYzBUKxrzFdxV2LKwIwqHK5bx5YgJu8GWSSRiiSCPlUrFa08Dmzbr16FFt2bHDJNewQaLBqEnuqyVkvG6FAz5dPntKudSSyvmshjb0qjMe1iPf+rqS8bCAc3zG/qOxEtfw5hH5wxEtrGbk8TmS7ZV0VgWYwMa8hNGLvNrxL+UzAw6U1pgzFMjmIWiBVdgywAyG4QkQwL/BRnKKOMAQPjOAI69vyfYpuOAcUyw4ASEwe/yKRkJWDOLD2t3TpZ7ubnV3dBqDCUYnQK8d89eAUoftAqOCNdESwKy4gX0B2wUvMhoJsOJYPw18t/XHpxpMOPP5c5goxoD2wDp15l6HeSx22Jzh88JW5Z7azzM2RszYT4CvAObm8WugD0njDhgPkMPPYJ5RnHavgS2AHUtLaT337At67PEn7P3xM6zhj6qG4h63uoI+jSRjet2dt6iZWVTcU5VfFbkbhOc11XDV5A2ElOzpVqXuUsPtU3uyy/xKHUZ3XQ23V1cX0vr+cyf09Jnz+jfvf792b90sX3pZ7qUFxcoVxRtuFet1nc0W9PFvfF1nlxZ023336N3veId2dXTppWNPK5hfVbmQ02oq7QCqhFnRqFhrPBgoRWPPh+rAS7fMCXJjbsCsbNRVqpQVCoRsHCx8yu1Ttt7UTDqj82OTujo7r3ytpiC2H6GABWTwPMLS8xDU04TZ6DFmXqFoNDxVRbBfQ3E8lWMEs1SVzma1WiqqwlPkB+QJafz0I9fX1N/+jd/Rzxx5kz799f92ndFPM+mll6bU3RbTQG+3uhJJA4tUrimbSsnn9qizvUPJ9nYDs3kWGh6vPUfHL55QcrDNgPTzZ6/K7+syu4j+vn6zUKEIZh4AIsAy/IMP/9vr1/Kud/2y9u2/Rdu3DWl5eVn+YIfuuOtV9rxYE6FWUs1TUyjgVU8gpN5GQOXFZd1++2GTZM5MTBgY5Ar59Yo3/qzyPmlg63b7XNhS0GA8fvy4fqZrm4Y7NmjW41UmGlXR54RLBTw+ectVhSo1xaoNtcml9pBf3T3tylZzKiUCKkFfDQVUhzXs8ukLn/+SKiXYhj4D7wy5MsK229YPAB2sHyan5uw5BXxHTs360NvXp63btinR3m7PCfMCMG1xblaZ1RUDRWge8W8bh0fWPPsA2Z2AOuYATHRbk1AV+PAJdMJhPvGJv7A5A8MPhjvNXP5z7F94zt3GUIc1RTghDS9r2rkdSyJjPdv64qz7jp3Jmm+lh/2kLH/QrRze5O66AiGYmaz/NFP8xlI0Wb8BJx51JJL2c7kO1v4YnuP40ZO8HYEtj3Qd8BMAju8hDCigaATWPI1EVDoE/OXs2vj5gFGwOlEC8Ow5NieOpQPrNUugKRrMl7ZpDF/Yg1631/6+jGewa80Wx0fzk0Yn7HBk/ezH7JEuC8yicxH0h9VseFXM1+R3RdTbMSCfK6B6uamgN6C2aMxYbIDBjEmTsKgooH1dpULJrHwAfLGeAcimscE1A54aa0BSsVRQKpOSP+i3v8PvcTWbVjq3pNTqglazyyrmc2vsZlQRsDMBG71KrRT14ovnVIS16nYCrNxurEKcgM8mhuRN9pO4eno77b1hiwIM4q3KuPdv6NH+/XssUPLa+BX7O2wASJlHtg4QDCDKvMZ7vZCrqr9vxCyLAKomJsbtNb29PbZvMG/4ObCzAWS5KYB1NPUA7IzxWMDz3VGAFAmSWl7W7PSc/d7n8Wv7lh3GWB3cMKhoxPHuBRTmexrNqoH7rCeA/sbMxWXWF7R7AxObPdCZUw6Tn0M3vvjXQ7DkUWY1bzkGNEnw+Z6emtPKctpk/A2vV4nOLgUjEWsgAxbStGCeFUp5RSJ4rkIESRtzFdY21g00FbBNQvUDkYNmUjgCKzmlweFOk+s7/vQm07HrYf9njACc8ZDnftG8nJmZtrUlGKDxShhkXhcuXNbqakWraazH8NOlcYGFBj73hFf1qz3RZtdLCFc2V9LKclbhSJuy2YquXQNYDWtgcEg9vR1qawOoh8UaNjCXMwP3rqVG4145zeQ13buadk7m9S3vefZ9QNALFy+ZSgVlC6B8d3enwqGA+vp6DeTHCmZ5edFs01jLOB9xf7AEgOwxOztvzQzuxfDwNp07d8EY+D09nTZ3zfKmik8sapgNGhzYqo72XgsedjV9SsQ79dxzJ1UtN3Xo0O06cvtda+clwo0revLJYzZfOd+2JzqsCe5YdbB+lJQhZLBaUk9HQkODG9Qg76FWNs9nVF/Yh4UAVjmvkQ5gVllZZdJpu3d4vUJ+YDxgrAKowlj1+H02vyHu0OQKR2MqlKXTF6fWgdWfApaw/pbrI7A+AusjsD4Ckt72q3c3E+1tFvLDZgvDAXbPpYsXbfOCycUBhIMKUh88oIYHB8xTjMIBAINgKzY3JDhIligkSJmExRAOhM1/j1CDTLossoJmZ1c1v5hRJldSamXV/LUqtbIqtaLi8aC6e5Py+VyaHL9qHkqAaU54QlGrqysGqKSWM7r3nvu0Y9suA1Y727uVXk5Zxxjgx5hGyPmK2AMQbuX4JZq/mSVmO6ECXd3dyucrqjZdunxlTJPTUxq9MmFyHth05ntp9BG35uZXtJLK6tqlh18GQMIceOSRR8wTFL9SfEXvvvvu60Ciy+3XR//kv5okHyk9Xz8JWL371b+lx773314GrB6+6312cEDy/+Hfe+N1YPWHj57R9p136O+++PvX/473bgGr4XBcH/7wh37iz70RWN2z+dU6c+V7L/tcvFeLpbp79247uPA9f/+N76ije0gTl0+8jFnbu3Gn5q6dNwC0xcY9+urX6/L5U3rbm99w/bp4X8aM4vvtb3+7vvjFL9oBiTH71re+ZQAtQOq+W3ZpsHuTgbCweWG2/umf/qn+5L//qcLt/SbfZ/6tppfV3dNhrNVGk6Czbg0P92ns2iW1J2MOy6jpHPaZpyFLLo4aSxUfNwDWQCBiQHxvN+mupLsHDExknpjRvrH6CKNwPCVhHsFospRYSx7NOrJLWHPmoRqwRgBddEBazscwLylyKNCRWvEZYUhygGZuOsESTtHdSjFmrCg+y6WcFbcAJBSeFPwhpH0VPIODxtYAVCU5F3Yj1zM9NWvXC9jmhFdULIgEIDAWjljnH/DRAVZh+HnV9PqUK5W1++BBHb7rTgNwAFwpSniuGpWGMfRCXq8yqSU98Y/f09zkVXXEwjq8b69622J69OGHdHDXNrWHgvK7XVpeXNT01KQK5YpiBNp1dOmVr3sQeosujY9pIZXWai5n7KdyBe+zkj2bFOc0IfBOw1LAAU8dWb4Vy+GoFcoOtO02+TXFK5J6Eo2dkIe6Aakm7a06UrZwMGjMU5PP+RlPvFkd31oKEe4BrFWCXlgbN41sNpCUVHaT0RpD2Qnys2BxJKVFJHN5u+8UvDB0+b0BEzXHLqIr2aFKCZkoLDUHqLVgNBpYVoQCEDcNYO3s6rYCAbAe8Nwkbmuvg2FD0Qf7C4YeYCNrtLF8fR67PsaC+WnsOJiBzEHSvvNlY22OXr6qZ55+VmfPnjPZLWwlEuhjbqkH78gtQzqya4sqyzNKEiBdK6hazloh2dGTlBcWdzCkyZl5VZtubdqyXavZkjUgKDhzxZIydY8uzaf08KNP6nf/4PfVHg6qMDEm1+K8YiSDI6sPBHUmm9NffPObSvm9uv2++3T0llu0NZrQ8//4mArTY6oUkRyXLTjNngfmozXFnHnpMBZhXCNRdawRAMMjsajJ9lczNNZoqDjM3EK1oULTrdVKXadGx3RxfELecEQj27ero6vTgj2KhZwqRVKIizZeqPMBVhoEo4RDyteK5m+ZiEW1dWhEAb9PFy6NqkHYUH+3XMGAFpeWdeqYYxuDuoFmFV8w9tkLsEb5whe+ovbEkPq64uYtvri8oEP7b9Ztew4pl0prdPKqnjl9XIsp9lXnK4Q1QKxNC8tzL9snEl0juKGquyOuVGpG6fSSdu08oNsO36ONGzfrd373Pf/kWm68tl/99d81Fcjl0Yt66skfaHllQXv3H9Rrjtytw31b5C9XlehO6ss/fFif++43FfB69aZ779dv/cff0iNPP6lfet/77JnA4gY1xYOHjurX7n2Dnj5/Tt+5dEKz2ZR27LpJe/YcViIa14vPPqapqcvofBXzB3XT8Fa98c779MSlF/WFJ7+n8dlp3X3nXXrt694kXyCiR3/4uMqFmmTrL+AGVC7H/9HsM9wuzc0vaWk57ci8iwXznE5nVh3lx223GTOcZxmvUxhrMCaxIOH5S6XSDsAQilhhzj7AnkfzGOZly5uTnwdAiX0IcwW1x/zMjK1XNOF8lmBNwwZvyYKtrzSt2SsAixx2PvN2ja1q09cBoZyvtdAsVAXGyMXmhvNKQaVq0ewqCK4CvDNbjpZXtrElGRXGxJFnw96u2X+NtcAsAF1AX48BUu1JGjkJY40CGAGakWaPysNJfa9akwFAkLUMb2cAa8YgFCY5vKpsLmt7CczKgB9vTBp6UWt0lVnL8aCmybbmKc018iybXQ5eiyZCWPPNhlFIMCMWAu6g+TeWcw21RTo0dXVW41cmFXD7bQ/av3eP7nnF3WYTVW5W5Al5NTkzqbOnz+nuu+5SX+8GC0UyX8lYwmGrIj8uFR1Wp2fNV9kFu7mi0Sujmpy+pnwpLZe7qqaLPQhrgDXP7xpBV9gJuS39/Nixk2rUYevG1KjRzPKYrRWNL8Aj5mNfX5c2Dg8awAkLlTEPR5wAK7xCCYPjOR2fuOrck6ij3ADIZNwYR5qzkTD3qU+uZtC8Px977DED1AFQAVVhxtJUj8YAeV02N9mr2A95DXvD3PyMgcuMOQGSk+OTdi5Ir6xaw68j0aE9u/bq8C23q5DNWzAWjUcL5LIgrpJZoBAeGwjhne4EfwKCu2ownTlXOz7lNp/XvEFphLFHgWkDvrIHZdJ5VSp1DWzYqLGr45qcnLL1kpyCSDKpzu5uu09YFZi9Qq1izdAtW4bl9tbN1gSP07ZEdM0vtWSsXtZFPIZpgEQieO6m1Z6M2BGe/djOZZa3kLf5yO85Y2AXAtuaPZZrzeeKFmTHe2GVcHVsQqOjk4oTYkZ4lgngUFCsmLXDvl27THLPs4uPOYSRbAYf5jal00Wl0tiQudW/YYM1+0ulJVXrebN9MBuS+Xnz5QZcBSynacM6ZWoWvKD9jjrHgPM1f3bWpunpGZ04ec4aXviyEuLlGLPXbI3avn2buns6VSrga4+9h0+jly4Z0A6Jhp978cJly46gQTcxMa+NG0d07dqEhof6dfuRm22cT516SVs2b7K6rrtjWJFIUkF/VAFfVOFQmx599Cm1xTp02+GjolZgrcOWDUXg+fPnNT4+oUKhZGovnntj16P8KBaUWllWqZhXd2e7/cxoOKBshmaXW12dSVVLBTUqhGRWrLHPPeI8lVpetjM03uc0qahXWevNTzWeUCgS0fTMtClZunq6raZLZUr65nefXAdW19GP9RFYH4H1EVgfgZ/OCOy+q71JYvjYtSvG7hge2mhFwezMnG3sbbGoyQnxW+WwgpcitSsHYQ5oFO8gHhzMHLm84ytIIR/0haxDuXFoRB3tfbp0aVxzc2k9f/yc8sW6+jYMa3JiWivpZXn9MI2aCobdSrRHFA77dO7sKfP5oktKSns+l9HFi+cNbOhIduvoHa/Q/j0H1R7vsGuGgcf/SYBPp1ImM4mFw3aYXF5YtO8DWGMTRhJUqdUs7XVlZVW1BjL/MUvfnplbVCzWbj5P1RpsVccjc/TKtH3eHwdWKZTf9a53GbDKF6zUG0FL/u7GgpM/38hS5fd4lHJIuPXoL+q5J//ny/79yD2/bgUbwOMHfudnr4Oo3/z2EwYI3npo43Uv0q1bt74MwPyXfu6N13ho98/o+Nl/eFnhDcOWjm/LnuBGy4HWZ8CCACB5abWgaHu3Lp9+Tp//3N9c/zzDO3Zr4uI5feADHzD7AgOQ1nxUAcw5hHFQPHjwoDFVn3jiCQtAA4R44G336uEv/chA2LGxMfNs5bU7Dh5yJFZVwos8BroBwEP6gbGKlcTWLRsRMhnLwjx6/QGFDfTxK4B3Wygmt8tvoEmxWLUwJUDOWDhmxQYyapMZRZ10dwo04z2ah6cj7XRkf05xbBJPS3N3vHspwnle+HOLgUoxbWmmeZKV6+Y7az7BxaIdCi0oac0z0KSXeIM2AHJdCocokghFwm7AYeryC5A2nqDwDzmenA28xsoGLJC6O7+4ZAf2FIm/+LGWy4qGY8auKuQICwgaQCe3R6u5rPk3xpIdOnTkiPbefLPJjgulspOgXCNIyPFYRXy/Mj+rb3ztb5Vdmdedh27SzTt3Kjc/qxOPP65fftvPKUkRUy7Ja5Kvsi5duap5ghtcLt3zwGu17cBBeaMxYwtem53SM88+a5+nUISBSQo64Gl4DRzm88PKajp+pH68AgMm/eLvCDUCAKAQg4Xp83itqWP3Bik59wbg0nzQnPtgMjOTBjqcYxg4FLHmKW2ArJM0jfwa5hdyVVggSOt4HSneyGrxZ0NOS9APa+bS0oJmZmau2wEA8OCHRwHn9xJoQ1Xm+EE69xgAZQ0gxPuP8C1sHRqkH1McOjYSrbAbimYnRAuvOdg8jrTPZMt+h5Hv/D0FKUUWBRUFml+plYzJJfG0u3Dhor7xjW8qEW+Xqy758dJs1DXUHtN9tx7U7g3dKi3NmBWAKjmFg24NDPWaXUHd7dbKakaLK2n5Q1ENbtxswU4GCxk7rqySfJrP1fXixct6z7/9t3JXC0pduaj6wpxi9bpiyKQ9AY3VqvrKE09oNeDXzptv1paBYYVX87r80ktSdlF1UokrFTWsqeG2e9sKqPEAHhE8hY1BxLFSyBbyWl5ZMZC1p6/PxoHngWYC8t/VYlmeSFyh9k69eH5Ujzz+pJq+gHkK7zuwz1hik+MTqpUJX6namC3MryiTw5+wrBU8lV2Ep9XU19GpA9t3K+Dz6dzoRUW7kmob6JM/ERfGAn/98d972ZrKXoHagF80ibaM3KaV5TENberTO9/5TtvrYPcATP7MXa+UOxa4Hnh44wkAMI/1mQYdBfL3v/99ve3tP28M7j17dl4PI2y911vf+Iv66tf/5/VraX3/q9bCnB5++GF94i8+ZWBGd3fH9e9HjfCxj31Mf/b+39O2rn695j+9z34uqgPWLJQMTzz+uM3RT3/60+Yr3lrDf/09/1pdsYQCPUmzkNm1a9f1AMTX3PNGecIVe6/WtfB/9hr2glaYYuv63/crv6mlqZTZ9uB3WbN0cieL3PFYdebe2LUp5fKEY9aVzTtgAU0UvFVvP3LECePxeOzfkEUHfG7FIiEDEAmYQsKOR3wkErPniy98FonsY502ULBBQ80JKqTAh6VbLBS0mlo1z3cA1tmZBWsW5sxPGsUBjEaH/crz5zzPjiWJhYMagOUw4lmrHPUCdgAAq7ADKyrXiioDBjcq5u/LpzeVxhqwiiLDvmfNJoFVmq5Sw9WwXxCvbQXEq5B1z4PVg9eAPliqyJsBcCLhgAF8NNEd7+awAXb4UoYJ/PN7DcCAAcfaRxgP1w8YRIOBa22trbDX8RqFjdpKpref7XKrbinhNRuTtjaHUcpzDmParB4aXtVKLlWLUq0oLUwvKbucUyQQkbvJOuDRGx58vTZv2aS6u67lfEqXrhDaOKvbDh3Whv4Bhz1qqVKy+cr1LyzOm0Ig2hZRoZxTHsWLXzsHfQAAIABJREFUu6nHn3xM07OTisb8au+MqCH2PZd9Ju4TLOkqvtBlnBR8euGFc4qE8LP1mww6my0pEksYOxZrLSwGenu7FY+HbL8YHx/TwGC/QmG/nVVIfx8Y6HWS3Jswmx0bAfYhzizMNyffgDT6Hm3o22iy8mefeUFTU5MG1jKmjBvM2P4NKLu6TMbt7A8OuMm+s5ICtMvbGZhzBvL/9Epahw8f1rWr4xYkiecm+1N6OW0S/bvvvtNY74CSFk7pbmhucdqClxg7AG32SRoQAU9YhL35UQvgE24+5/j4AobJpNrplYzVA0F/ROnlrOUgYMk0MzWv73znu3rmmeeVLVcUbEuoPdlu7Gh8NvnZEC0AnO971Z0qFFZVb5YsbwH7MNiVPId44Rp424BF61OyI6r+/rjkpnmOSihnADTPLU0V1gZqGxq6NAZ4AiGVTE3PGqja1dlt48jZb3ExrdHL18wuirmLfUMo6DVm6PT0uHq6OgzEJq+gYb7lKKI4B0qlclPpVF6ZLNZPPvX1d6ijM6BoHNsopwnPvZmemrEx5T141mjoOOCq48+LQsBRU+FZHLFGMFkQL50a1f3336OODnIDcvYskjWwsDBv78Nc4gxkdlj1mnmtts6dnCH5jAZI+yL6h3/4kY4evVMvHD+lUjmjffu2aPOWYY2OXpKrQejhgHZsvUnxWKdCwbg8rqAFBh9/7qQSiS5TEWJVEYu2qa2t3axlzp87b3UVjGTqRM4izNPTp08ZYM4zQqZHkxArv0fxWFDlImfksoU70qyRsZ7LDrBaxet2VauplO2XAKvcE1P1FAtKdsLO9hrpYCWVMpVCe2eHWV3lig199Zs/XAdWfzpwwvq7ro/A+gisj8D6CNz71u3NLVtHLAWTQ4cFDxCb3HCbfJIuLDISDsdIMziocdihC84hvSWNphihoIhHE5pfWDD5PMEFnR092rZllzYNb9fc7IouXBrXCy+eVSpdVLy9U4V8SelMyg64gGLIY4JhwNRunT972vypkh1JO0hwgJqZnjam7OaR7Tp8y1Ht231Q0XCbAQUBr982WGCuBqwOmGgwKiyJ12dAjd8btGtjwwfMCMfiyq7mTdp6/uKoTp89q5UUiZ94vjq+WhQrdKGvjM1YATn+Y4xVCkEKUA6tLb/Sfw5YbcnleT3MzFY4FcUldgIU2xSx/DuhT0i3Ydrc/Zr3W/H8irtfoV979+1WSH3mM5+5Lr3Hv5R/B5j9f/Nzb3zt5r5DujJ7/GUgAO/LF9J7vlpMqxu9XFvXfOOT1JL6t3xgW58XcBTQef/Nh3TPnUcNAAZMbb0/Pw8LAMbw+OlntePAVn3jbx7W//jU/9C73/1uK9j5/i37D5gfF+FHTjUK4OIUKtU1mR3BEBsGeo0ZAtMQgJ35CSuBVGE8UUkwrlWQXkqBAAVkVKsrq05BnMvZOJPoDNuIIscDa7VGQer4hTlM04oxNSLxmL0GphAHR1iGMGV5L9gRgF+AojQj8MWCzTQ8PGxFPodEvCP5fmMn+JzwjZYslIKiLR7SldFL9m8mTTWQEMaj876wGVqAHABaoj1pthiwPTmow1CBMQAToVSoGLDKZ+X55fsBViktcuWKeoeGzAZg+969KpK0mkMS6jP/P9Ua8iJ1bSCjndIX/vovtHlkgx647171t7Xp8smTmr5wUe94w4MKNhqqI6uGFcttgqEVDOja3LyqSKXb4mrv71fP8Eb7t28/9LDGp6aMPeIwRAnV8Wlmfs6eQZPA+0iir6lYdoB1AmVIbIbJi+yzUCqZNQmgQjFfMjCVwphCD4DFmPfG+qWA5eHG79BBMdZIo05Qx5okF8YnNg94MmJtAgukPdFuRfCefXu1bdtmAw1gS5uHW62iSJSwilVlcqtrbC+3SSqr5ZqFfrUAG97bWJaQ1daAVUCVls8u959/d2S3TYch63ZZUrHDenPkuA7A73j3WqK4C39ZR37ZAl0JsiHQCj87ngHGFXbzl770ZQsE8ru8CuAjWq9pY2e7XnPHrUp6GnIXVxXD+zris4KHPYAwHObK1fFxFWAxdnSps7vXAlxKJGt7XQ5j1hVQsRHQfLaoI697rarL81qdGFVjeV6RakUxl0c1t09L/qCeuzahRntSm3btUiIcVfrSFVXTq/IUVlQrFxwWc6m8BkY7vrUAM8xJLABgkVJQh6IRLS4tanZ+3hgre/btWwuqqZmlAAzfBoBuIKJiw6XTl8f0wulz6t+4SXv2H1A4GtH83IwunD+vgDdoHsV4eOOPhw/3aragF0+d1vjslLGrB3t6tW/LDmPUPHfiBSUH+xTs67QQrmAsok/92Qeur6nsEax5raDBTd0HVWkU1T0Yur4fwGxtgZ2s/ayl7A+try1bttgaCYP/x4FVmlH8XStwEICJ9+LntoICWwxVAEz+7kZgFU/r1vdfu3btejgj4YWsu5FASH/wX/7wehgigA0qitYeQOPtRmD1x6+nFYDYYrS29h+Ke37eH/3RH9nH/EnX/6bX/KLt3x4aSKx/sMVbA2Osx6bOnr9i6yK/Jx2axhh8u1tuuUW33X673TPWbQDM5dSKeruTGhroN1CERgNAByAq56DWWs6zBtDH88T6bMnbbpet7aznnJ3wcAcQTGNZkcKeZVXDG4f1nYf+QQvzCwqGwmuBfIBUPoddToPH51gBOBAY5xZsXlh/jPdnjFXWB/wtAVUr9ZKqeF3aegWwuoYu20LAYOBTzRkIDj/XyrrbMCsAS3JvOixUwDv86/ksAFesYSiCzC8a+xaYq36vw0LlF2F8Po/iWJzEogbCwgSlyYS0Gqk14CsADjJpgFpS2/ESdfyoYRDnDESEKUrgKMsv+zjs8o5kwq4hl80YS1wNl8nLy8Wm/K6wVuZXlV7KieSzsD8inzyamZzSz73lLdq9Z5fCiYjqvqYmpidtXRjsH7QmAwOAxJ2Pzj0GgMd2Svh5e10q10u6dOWiVlZXTGre1h5Tw1XWtalLqtdLdt0AO84e4lGtKlVKeLf6NHpxUs1GQGoGVS5BvHYptepYGaCkIMA1HscuAiVFyfb9wcE+A6xDkaA6OxJmwZDBfiANI71hBAasAPgyyyvz58ZSIKn2RLdy2ap+8P0fOcoAnyN1Zkw5H8MwpVkNWEgzzzl34J/r08ULF6w5iOcw47C8tGxnhH179pm/arlYNXAND/cXj79otkiv/dkHDIzr7e+xXzBrH3/qR/L5uas07Wg+y5RpWKXg65skOGmNmYy9A2di2MnxWMLsZhJtnUoYEYIH1qO2eIdOnzyrUy+d1fTsvJZXs7o2M29nLZ4Rx6+2phLMck9Nv/RL/0rTM5cVbwuqqzuhUNBnLE7CCV0er5YWViz0ivPQwECPRkZ6Va0T7pazBjNzuqu7y84AeGATGEXTmWecc9D8wqJWllNmp0Ij1yyHAs7espLKqb9vQJdHLzm+xyG/Em0xxWJh1dYASs5TNH8IaQKMvTY2o3KVsCUaC/i6h9XTk1Cy06uZ2TFrIAOWsq/jWQw4+uyzzxiTtbOrw/5sTFgXSqesFpfmLZzK7NOaTWVWC5qeWTJAs7MjaaFadhZOxHT+wjljntMoBABeXlowNQ3nA8YWdSHN4v7+XlOtNJtePfTQ9/XKV2Ih9qJmZia1cdMGHbpln2ObsbSi7q5+jQzvU9AfUzzeKZ87qkikXadOnlUk0ma+qzTwGUsaGwQGTk05HvGcnSEiMK8hyjzyyHcNhN+yZcTO8J3JNnk9BIOiOMToo24WO7FoSC7Y4qWiXE0nuAr7hOzqqs1nO081ZfeXc0f/wAar9TI0z7JZdXZ1KRKLWQ0XjCb1sb/83Dqwug59rI/A+gisj8D6CPx0RuB17zrQbEl+HElrySTSIX9UmXRWXd2dymTSxhalQ4tkDDCHwzKddGOrevEvpfCoK9mWNEN80ta7unqViHXK7w0rGu1Qo+5VpebRufNXdGn0mmoNt5LJDksuXsksmcSnVMqo6apoaLhP58+cUk9vl8lyHWN4vDJhgHjV0zWg3TsPaPPGHYpFEpYu7nc7chk4TMuEnribioaCmp6eVl93r4oFEnBhtVJcNMyDLxgOq1DEqyyqCxcv6rnjJ1QocZj1yO0NGFjFYWBpOaO5xZQV6eMXv3O9WH7nL7xHlXL2urcc4Oa2XUf0wKtv/b+tAFw+ffSjf2wFKH6JMINbPqItBmerKOXf6eZSaPJFcf3Am/+zsRsPHDigf/3OQ3ag4nV8AUABtCErhfFzI1gKK/MP//D3f+LPvfG1B3bcqZMXnvgnjFWAXr4AebmGT3ziExYqRYG+ffv2fzIpW0V2C4RdXFy8/nmQ/ZeaNR2582595s8/bsUG7/d/fOD3bE798R85dgkcch/4315pYMmZ4+e1dWi72QEA1H7qM59W1+CACgXHO433iIRDJmdMtCdMHjeH95+rYUUfrFFYvB3JpDHdkJLXKrAXKW4BR6lF3cYIJo0Yy4gWiNUCVgHqkO4D4OG5hezU3gcT/TxgqkuxtriBNi12kqWRktCcbHfkiKWS+fJxSF9JLRsYRredIgSAnddTRLUCmZyiwiACK6BJSj3x4nEbG96TdHu8+ngdP8dJO3aKcp4PPDo9FJT42+FT1mjawf3YsWdUzhP41mmFeLFU0upqRnPzC8oikfR4dMuRIzp4+FZ1UoQhNTfA168mLEq8+2pNuep1Lc1P6ltf/7ze9Qtv0+4tI1oan9DoyZdUS61q35bNisHQQu5JoeX2UCsbCJZv1FTEEqFeUxE/QY9HlUZdjz3+lKqWHOuwu+JtCR2544jaku1aWFrSSjqtxYUllRlnn1sz85OaX5ixVGwHWHSbPQRBecm2fgX9cQMeuaeAExas4W6aHyL2CMjpDXgAaGk4DDAL81qT5XKIh+xEQe2A1o6VA4A5oAgMocO33WLFCeAELJh0OmVFEa+hCIIhAuOLQtcK7lrTmJfIdZ2767CcafJwv+1eEpaCbUWQEJamgSvcJ9i4NL96+3oN8Ic9D4uK11jIFlI53m/tvRw/XsdmIB6La25+0cBoswYIhIxh9ORTx/TD7/9QYV9IQZdbxLhs7u3SfYcPKVgtKOZuqBP5fzykoM/xB/QGvKo1G5qYmpLb51dHJ8zdsDUrGFtex/yu1X2qNoKquH3atG+PVpdmVV6ZkSu/omClrEjTrVrTrWwopvF8UaG+DdqwbZuBJtMvvqQk4EElrUqJsJCi+WXjHQkQx1pO4csYsJY7Nh0E+7RpatphamPNMbxpkwFrFL+xEHJPQqqaavpCqrv9ujQ5rRdPndXOvft16NbDtsc88/RTBiryfPT29Kmvf0Cd7GXJTpWqDR177nmdvnjBirnN/UPa3DugaqmsZ154Xl0jQwr0d8mViMgTDOiTn/gDWyt5xmHns66zpt88eFD5ikfLuTn9/Hvf8jKVAYAn4Ye//du/rUSuocfPndDk4pw13P4lP+uhng36zd/5bVuXW0BqK/CPOdBqcLG/3LiO32hT0LrWVrPrx5t+P25rwL7F13vf815lspnraorWvsHr2Tta4Y4tdQey5X8u5JB//0nX/843/ro1Jxoet5pex/LBnHrAaFwOSHdtHH9Eh+G9ZiFtrPJbDx/WwZtuMsYyxTdswhUDVlHUDBgb6vz5i9ZkA9TkHMTaAdMUxqN5Ntdraz7aDrDPWo2XsoUQen0GMMHMRzrMmeGWWw7rDz/8Rzp37rwxYDmbwNDk2aMBgiTWGiHGWOUo5Uj5W0oIgFXzLDZgtaZKHb/Liv2e9cjxdm4xVp3+kPNXTighZzJ7XxRGvG7tBfZzrDXiNGTMCgVPUPN2BfzAw9pRSgD6WrK9+akAwDphpRZgVG9o67YttscCMnEmTK8uq1mvKJGMGyAZCiPJDsnv86pcKdhZknXKsZEKyuMNyhfw2/6NO0qGIMQ89gwe+d1BlQo11UtuzYwvKJ8uyucOGLAa8gY0Pzern3vzW4yx6g375A56lSlkFA5GFAlFlaNZWSgaa5WwU7NMqVcUTwCe1lVTVf6QT2cvndHY5JjtDZF4ULVmSSvpeWvyAz6zlhPYxnja+bHqUrPhV2q5pPRKSYUCXrwRY/BNTM7b3AH4xuuURpRLNVMsWJBVNKxYPKpYLKJoLGzjw54B+xSQFX9MbK84D7BfsX47li7mmKGlxYxeOH7Cmug02GDpLS4u2D3o6e1WMpkw0IlGHvsR/2cOPP/883buBNCCYYxdA56dzG9Az0YV9nLIWNenT502Kwzei73zjjtvN8uC1cyyvvaNLyuRjKlYzlomAs8RQY+FLKqNihJxR9rOREwm2s2eYGVpxXmmCmWTiw8PjqivZ9D26lMnz+mlk2eVzxYVCEbMs3v02qQ1dJn7Ns8aFVVqeXl9Db3xTQ9oZvaqEsmQYnGyEZxAWvPXXM1rcSElj8tvXultbVxbQG3tIQPZ2eM5NwFCo3Rib8YmhucbRi0NF0BAfyCowYEhe8ZpeDP2Xi8AeN6au0jpM5mU3cu+vh4l251zo+MbSqOExjjKpKqBqyVYzpw55TdVEcC03AWNT16y+w4blT0MEBDGKU15GrbJjnZ77pg3ff09Ghu7vKbMclkTA/Db5fLrmWdOKNneY69x8spoZkgTE2PWeIZkUMhnrWlBYzkWBfCPm40A50/ODvi30zycmlrUgf0HNDV1TYuLM2b7MLJ5yMBdgNWAP6bB/l0KhdrVFu1UMJCQ1xXSSy+ds6CvWq2p0dHLtg52dfVYkG8qvWpzjvUUNRVzjs/09NPHbL/t7+u1tWLT8IA87oaK+Yz8PpfC4YBZcdhSX6M2zdMPsTMSZBk80CGU4KXMvYNAwNkJ2T/rb6VOKFhK8bY2+VAWVerq7B7UB//Ln60Dqz8dOGH9XddHYH0E1kdgfQRe/8sHm8hF6KLzZQcDV0DVkjQ5QRBGj3kbEfAQDPrU2dW+Jimp2GGOjjTyDrrVmdWsgVMArBSkG4c3y++LanZySSupvCqlprbu2KcLF67qxZNnDbgkqXf08kW5fA2T7tSbRVUqebW3R/XSyeMaGhqwAwbXCADCZso1hgMJJRO96kxuUGd7r0mMSE+G5ZaIx/SjHz1i17xv9y7zkYR9y4GnXHQOqRzszY+PMB9CTVwAvhd0/MWXLNETawDkxZD0OBBcG59TrsAh1aVcekzL8+cs8Kqrd48VO8tzjg1AMDakN73lXfrRI5/T3MyYgtEhxRPDWph6wopdQD78sQi64mvbzjuVyy5pZur8y/4d31GKe77nbb/0EQsjgY3wnp+/6XrxOjo6ev39JqdXdOCWn9WJ576t5cVJ7dj7Cg0N7dT3vvOX/+zPfeW995lc+dyF87rj8FENb9iu4yee06Wx0zZONx+8S1euntPyyqyxmDggc90U4d0bBjQ3OfHPPjwBPL86O7Q0NaMD+/ebfQGHf0Df7sE+3XTkFu3YvlM/evj7OnX8RWMn9mzqs4P4/LVZVctVdQ106uh9t6lSruqpHzyj1z/woLGYKDTuuP8uA1AAh5h3FBHIuHfs2G5zEQAU64D0yooVFbF4m2695VZjGQLuWdAC/m1+PHg9xjJivnLAtLChNWkpnqowr5lvAwODjrTO61MF9uWatyPAKixJk2EHAAMdGwBkSFyLpa1GIlb1wxLh8EcnP5fLWHedIgfwh0Lakfw5YSlmB7AGujH5LMXWTbjXRfM8Rp4HIwbWEa+tVCt2QDXfThdsQST0EeeAb5QmJyiFcIdvf/sfVCtW1dPdr1AwZOAeRdbk1LRmlxYVbovrNQ++Tjv37ZWbxHnA41JRQX/IDrWNSlWNUlXlXF4zk1f0/e9/XX/ykQ+rL5nQlbPntDI9K2+lJjc6uGJJ/qYMWA35AwYsU3CG4hFL/00XcppZmDNpNeP36ONPaPPWbers7FImC4NdeuWr79e2HTuUzuTsgH529Lx+8PQPlSuVtJFnYmBA0USnE0hTqymXXtLc1JSunTljxdxAz05FQg67w9Y3NzJOAHCHOWH2AC0A20Bsx7PREo/XSGB4o+F3yl8jA7bwD8COesWA1YMH91txheccdg1evAoJw1ldMRCB+8r9Bkh3NR2/PiTmyF4B43kzC5xqOvMAlinvH4PJYpJKx/cNmTZj09XZafMGv9aWMSNFIOwkrs8J2kLy6wAnFJWAtHNzC45HbR2giJTsgOZm5/TpT33aWG7cq2QoqD2bNurOmw8o0qyp3e9RAtCkSdgMssymeQ5WGzVlchkrNHnGAO55ngRjrYb0kJRpGF5+yRtSrKdD2dyKmrWMPNWMAtWSYi7mg0er7qCW61Kkb0DdQ8NqVGu6+twLGuzsUMhdtFRgpJyMmTU06nVbGwCp7Bms1pXJ5e1Xw+XW1Oycjc/I1q3Ghrty9aq9R9DbUBM5JIBZOC5/NKGVXElj41O65fBtuvnQLZqdmdZXv/IlwfDFOgRPvWg8oSDScH9Ay+msnjj2rCbmZtWNGmNgo9q9IdUrFb145rQ6Nw0qONSjcsSvUr2mT//VR683oVrNtBZjdU/fAaWyyzpw9z79/d//vakUACpZK/naO7hJ//Wt79WVxRn9xuc+fh2gBfT8+C//ln79r17uxf2//9y79V+/8hlb7++77z6bb319fcYqZV7z3jBUsQ1o+b3+OFDaCkb87re/ow//1n/SW37tl17WbGuFCX71q181z+vWPvb7//E/64Mf+fD1venqo8f1rZNPXldXtGxyhoaGrNEH6/ZGH/LP//p/0WxuQf/hs//9J17/e972H1QqlFVFLu88RmquWQDwdC/hL72wvBZs5gRaAfLA1Lv18K3atn27+YPyPLa1J4zZFwz41JlM2HgTOEnCOesoayJAGg03mO6OpQhBb3g0Nq3Id/y3w7YW29rt8tpzBBDG6++66x598AMf0smTp2w/oOEB+IrtjOOv6liNONuGs+Lf+GUesmsNGMBU51fV+XkGjjog7FqHBlKbrVkGqNqq74CyyN7t0UQPb94Ja4E4Bspy7c77sWwAxMC8d9Ko2MscqxtTTxjbFfCV5h0s/ZI2b9605tmKL3hVS0vzcrvqBhK2PFthn8FeROZMcBZnNLO0QWGENDjgNy90jmOwNwkAw3ZGNbfy+Db72jQ7saDUYkauulsBT0DeJnt3WW968EENDG2w8CpP2GvXzL4W8gftfQBp8bwlBwBptB+7lnjEgudK9aKK1bzOXz6v1OqSitWCPH6XXN6mKtW8ao2SsW897AXsDebP4JG76ZfXE5IaYS0vFTQzs6Jstmp+kwSglktVU1TwGePxsDyehrEq+/s3mP2CWSowBkG/MXsBm1dWlowZDMkB0AvFDJJ1mubMR9QnMzOLGr00ppXlVWHf1dPTaw07mteAY51dSXsP9grk4thVAK6yL548eUJDQ8P2nsx77iPe4amVFWUyecdXOBxXNpPTzNSMNm3arDNnTtkY3/2KO3XPfXfK5anrWw99TYEg639JngAAX1hRrnHtjBOPxgwoZq1OtictiHF6Ytqep2YdkMyvaDihoQ0j2rVrv1549qSmpuZNNVYqo0RpaLVQNp9k9q5Gk8ZZSQ1VFI37tHfvVjVU0IZBQpCwQ8opHHUakE8fe06FfFVDg5sMdKzVy4pH/Roc7FmTusM6prlZNck4rN18Iav29qTVLTROABgJ26VxyT65uLRkzRYYw9iWEdy2srxk1wXLururQ9FoSJwO2Jt49gpF7KUIt6KBEtLiYsYY7LgiUHd4fTx/NNLxDnca7qwPrE2XL49qwwD3tkv+gHOGYM7s3btbJ048r6HhAZVKeQuXY2/yeSM6dWpUtSp+vr3GeuZ8SegvFh+QUtraIkaMwaOUJodZBVWds6P5ILO32prlU6nUVG9vn0qlrAqFtOSqWjgXZ45chjUxqA29OxUNJRUMJBUNJlQsNnXm9HmNjGxVLBrX1atjjp1BOGx7T2Y143haV2rmOQ1Iy33gnD41NWEhaSObhq3JVePsUMO2IW3BVXisYgWEdDCfyzpqnGpVOTznq1UjbQCscv7hmbGmGZYkgZCFPdLUg6CBz2oWv2tvRH/+qS+sA6vr0Mf6CKyPwPoIrI/AT2cE3vwrtzQdQ3c683gGReEzaXWlYB6N7W2Yw1PA1+wQhbSpXnO6rBwGzBjfTXprSauWqut4+eGBiteO1x3S4uyqFpcyGrs6pc1bd+vipXGNXhlXO2FBvT06d+GcOrrj2jDYKX9A1p1GPnXh3CnzpIIBxmGUQwCsLX5e0NemTJownnYNbhjR5o1bNTK80V7XkWzTl774OZ0/f1o3H9ivPbv3KJN2/J2QctUJdkYOTHFQheknS1B/6fQZnbtwSf5ARI2mIxevwzKrN3Th4oSaa0wYq2D4giW3Jt2tNR2vROTp73jHO61j+r3vfk/Xrl7TTYcO2wFhfm5chfyqIrFOxdvoLuNF1dTXv4QP33l98pOfNCuAFsuIAvSrX39Ur3/zr5m/KO//7n918Hrx+jef/ztt3XlE7ck+xeLdBvg5abCAZXkFvNLdh3ZoeWXGklR3bt+mAwf2WJrq1SuXFQ2F7LCzsJDSmXOXdPz4CZ0/f9mklrAhkNQSkOHxNgRG1/R51d3fLa/Pb0AhgCmFGEwsCgWKbNgTDjODw1xOhUzO5IPeoF+xtqiBw0hI8bwdH79mB3xH6uQENmzatNEAZb/Hr9XZnHlfEXIFYApg8JZffquxRFvBacjrOOgePHCTAS4UBhRTzMVr18bV0dGlAwcOKuALWqGJ5CkebbOEZg7BsEuMpe3CDiCgsiWLZuywjQ8ZwC2gNkURICMBJ1gBGJMJ4A05N0DPGmjqAKRNA03x+uPAT4EFyEuR73xf3a4N5ilyUsfv0/kyptV11pLjIsh1u5tNK1hgDZP8mk6vKJVecbwmPU7QCOApcxSwiblLYUAyMyAa4wUb4+tf+5aqxao9CwBuDhhLQZvXQmoxlXcoAAAgAElEQVRZfcODevVrH9DGbVvNI5LAqRzeZIGQghTCDamaL2ppdl6Xzr2k0dEXDVhtj0c1eXVMtUJJTUBDWLjpjCpYAZQrCni8ioVJbqXo89uBn4YNMlrSbNs7OvTUsWM6etddGhwaNtY7/ljbdu4yD9lAOKJLU2P6+Jf/WgeOvkIbd+z5Xy6I1y6c0cknH9Wm/j1KJPrWmjJYAzggrIWZALCS0L3mdWhJxoAKxgijTHGAagNGzEu3YXaOFGGp9JK2bh3RnXce1aAVPAVjNzlhH7BJYRDXrdBBlr1p04jJjAF8LfkbBvAaWOHYOjh+qbw31wAYyv01ULVYNHCX5wdwBy88SLaOJ697LfzFAV2cOVS3eWmepD6fgfy8jv9jX0GDgQKeufLXf/XXmpuZU61U1mBnp24/sF9HbzqoUKOqqMelsEcqZNMq5TMKR7impiWEmzQ4Tkih34BP5l/Y71Uxl8JAVqp6VS/5JHdAzZBP5UZBHl9J7kZO3kpRMbdXHpdP6ZpHmYZXwY5uRZOd9gxOnD6rga4uJUIU1xVrjsEg5dljztLwouDFz65SbyhfLBvAupRK69rktIZHRrT/ppuVWs3o8See0NLCtEKuuiJ+tzGS3KSOuwOqCrltXYcP36Ytmzfr7Nmz+ruvfFm33XqrPZ9YNHA3qg2X8pWKZuaXDFjNFiratnm7tvQNStmimtW6RifGFdvQo8BQt7J+aaWQ01/97V++DBBlLXvHO95hCoNvf/VbirjCmirMWPOK0D7WGsCUFqP0z97xq/qNz3/CQNGWn/Ud7QN64/7bdd9//08v8+J+8Oajats9Yk0oQFoKzRuBVR6YHwdSb/xzy+falBVnL+pX3vzzetW/ecc/+R4+w1GsQrZvt1RplAhHD92uP//0J67vTTNPn9FXnv3BdXUFc/jGL2T/NOtaQYs/+P3P6DOP/r18g50/8frf+cbflEde1QhtciNtd5iq5nvabGh8fNopnnmeYVW6ZGOwdds2HbrlkAXHwFjlmcCug0YFnvF+r9PMQsLvBN/gQ4n3oE/RCIxUWK5OAw3gii8AEViugIXOnwH+YaJ7rOHHs3fkyB36yEf+RGfPnLNmMPsC1gScX1pKlVbqd6uh4wTb8fw6DV0DT1kjmrCyWS+cNeU6sEqXwCGu2mAYW9XgWOf3DsvUJbcX7+a1oKuWgQJjZ+As7FWsm9zC+KRli2LfZ+x9xx/VsVBY8xF3uSzNu6unY42t56xpq5mUQgHHZ7UVfMSDC2OVQD/Y/QasuF3GMjepdSioeBvyaQLoqha+x96F7WgpX1Vv16Dmp2mYLapSqFp4VaVQMgD1Z3/mNdo0Mix30KWmv6kA96PeNIYq62sFP2WXx/YbPCoZh3A0oGAsoFK9oKuTV3TxygXVVFa2sCrROPK710BVx8oAoNjAZsBzeU2BFQzE5HO3qZBvanJySZMTC8rlq8oXaHD6HOufYMjClUIBx69hYACFiscAbph4AMxsN4CuY9eu2vrPM8G6zFmBZjBNATs/lKuanp7T5dEJ86/knMdr+R7sAHiPtkTc7gFz04KsomEDVh2rjTGzHuLsxTmJ+431EQDYxQuX7JzUmexWMV82wHHP7r16+umnTEK/e+9O3XrbTYq0BfXkscfM39TtbSgUhYHpld/nsSwGQF7OfTAvCbrEQomAyfnZeVNKuIWdkFuNqktdyT69+lU/q6UFvDJzunhhVBcvXlU6izVEm8auTTpnGlTezao8vobak0H5AzAS4xoY6lS1htQ7JV+AUNKAnnnmuKKRhPbtvVmdHV1KpZYUCgL+Bk01wtmDvZjnGQYl/seM/6aNm9XV2bVmv4QVhhPEBcjKfkleBAzY8YnJtX0bJRI+sHHz9zdf4TL+79ZX1NJSSsupnNrinRoYGNHk5Lzm5pZVLLI3kyXBvlySy1OzcyqfE+Uekn1soYaGBq3Zwv3jjJQvZNTVk9Tx48+qu7fd/F1zuVVj0QeDcS3M5zVxbVZ9/X3Gys2s4tHq19Ztm4zNzWtTK0tyu5rW4MBSwAlIpa5zlDxYU2F3kM/X1JZok5r4khPyhv1QQ/FYVPlMSfFoj3o6t8jva1PAm1A03KmV5ZxGL101AsPWrVuUSq1aeCpzHe9eztOcm/k71FucrTlvUR9cunjermPTpk0a6OtSuZxXNOQ3tiy2In09MFKleqli6w0BXID2hXzezmfMc3ITOMObSoxgUZ/XFAIoEucX5g1YhcAxNTOv85eu6bGnz64Dq//L0/P6C9ZHYH0E1kdgfQT+P43AO37zzibyI2SrHOoDeMk1gyrmG1paSInTLV5KXd1JdXQmjIWAxL63p2uN5eAxw/d8rmBJmiR+chCki+j3hRUOtJnBfzDUpheeP6XZhZQmpxbMd6i9o9OK/mx+VfH2kGJtAQuv8ngBPfLKZVPmMcTh3gmVwWQeRpZfbdFujV6cMoB125bd2r1zn/bt2msAoqtZ14svPKvnnn3KZCRveMMblcvkFAkhTwtbIU2HFllOfg14wsfxpVNnNDE5o0AoYjYFFO8cslYzRU3OLF0HvgBWKbJMiuekRVgBw8ZO1/buu19hvk2P/uhRLc8v6C1vf6fSaXyvAPDca0mfjm8ijLbvfutP9Kcf+4je9KY3mWE9h93PfvazJrm/7RXv1j33/oxuu+2wMUzf967DVuhSmM6nQhrcuN/GhkRQ88sMOoUe49TRHtOb7z9qXeqRTQMKBN2q1YpKpxd17dpVhfw+A8ADoZiuXJ3QU089o5Mnz6jaaFoKOYAXzJ7u3m6BqM2lZhWMAKbDhvTYQZWCAdYKw3Du3BkrZDl0dnZ1Xk9fpVAw9mgsakAibJ/xsTFdvXpZe/fu1fDwRmNd8LlgVPCa5bkVHdxxsxXereLd3+bXHa844iSwlygYKjZWSwsL2rZtu8mEYc1xqKqWGzp39rwGBobV3ze4Jo8ECGozf7eWj6l5N1Yohjic+5VdTevYsacsyIrXwMgDQGBO5ws0FPwO7dEKYFhMjjSpVKmazyfvh9XE4OCQKjUY1kj8wtYU4P4TqgAwRrceABoQBXYjYBGyS74cKShsIgfAJ6jD1XDk1RRn+IQtLS1aEctr8P1k/gFumYzc65UXWWq5oqXlFWNgwNAduzqmh7/zXblJp+0fMAkckqp8kQNpQ4VqWTffflg33X5YPQP9arjdypHamkrZdceCUQVgfWfzmrx8WSdeeFbdXSG955ffYWDp3MysE2iCDKy9Q3VYhcWCchQPhGYFglqam1Upl1FHPC6/26VsOqVcZtXmxtWxq7rtyBGbD9U6TNmSghH+flyXF2f19OQlHX3tG4yh+v/0Cwbrkw99Q73JzYpFu+w+cJ8ZKwrOVogMQSgw3ExAaynjbnm4z8bWArzGcgFwpWHNG4I1kLbC4j948IA2bhxSpVqyQhAAgXvK6yz5tlSw54K5BPhBSjIFcZm0Y+T8gkHq2Dq0AFbAVcAo5hhsD/5MoAcsIAAhAxldJOz6bT5gTdAC5Z0AFMIq8AN2gFWsQ7q7e60ZAsuaoppwCQq9p556yiTmS3Pz2tjfr/vvvEv33H6bKqkVefEo9rhVLxdULuWMHV6tlS0gBTkrDDRAhyr3KhBQNOhTMZ+Su16XrxaQu0wjwaOq362qpyr5SZLOyVUuKFCrK+QPK1Nyq+wOyhtLyuULKJNOKz8/b8FQsTCp5OxBTgiXeSPj94ssl7E0mwauyq3Onn6NT07r4tUxdfT0auPIZk3Pzum554+rVEhruLtNve1xk2BnkGnCIqoSjBIwFn1bLG6F3qmTJ3T3nUdNNsr8z2OlgZWF16vVXEGPH3vOAkm2btquwWS3SgspuaoNLeUy8nTE5epPatXXUKqY01/+jQOs3ii3b3liE+h05uRpvfqB+y1IpcVU/XGJfOvPAJ5/9z8/r0++831qi8Z05x/9x5cBqzwTvHerCcWff9xz+18CVnk96w6WK//nH/+x/uA9v6Hf/vhHbK06duyYsVx5v5biAiAWkJWvlnVAi/E6//wFffGp7/4Ta4Abn9sbr+3hD31KD3zoV/7F63/dfe9WMt4uN9JZd90k7hb0xPyr13T+/BULuuPZZd5ji8IzhJ0INgDYuOCxSpMEYJJnpFYpr1mFwDTl+XaC3tgT+D/AKr8HWLWMLFim2IfA7MTf2c/a7fivAn7REzFAtNHUvn379NGPfsy8W2lktMBSmhEtpnmLpdryd3ben0YJIVnAnIDGsEqBXxxmrIGra7YBxk8FUDX6LmAqTThGmd/bHXW2K8bKvh9WvrOv0IRzOLItyxnn/huD39bAtUbf2nmCvQW5M+PCWgXQYUBms2nWJXwGgCD8zPm/x+tYErQsVtgjaOKjAsGGoVwrKxAJKhINKRDwKBD0KhoLGYMtQDPQBTM0oM5EnxbnViy8ql5uKhqMqJjNKxaJ6L5779Gu3TsUiPpUduHP71cFFQnzgKYLgYc1vD3b7IyUyqwokYyqvbtNhVpe50fP6srkZWULKVU566qqpos5xLjRrKzLw3hZ0nrTWMlBwi+DbWrWAmrWgyrkG1pczGpickFnzl5UKBS1ID3Y8hFTg6GGIaArbk1R/Cq5G8wDxolz1MzMtAF+MKQtsBEGoctjQKglzZfKljRfLtbV24uvJJkHhK7VlcmuGrDKz2AeMo8B6ezPtYrtcwCJ+FFaNoLbrVKlolQaVmhTqeWUujp71N3VZ4zw8WuAtzGlUst29u/b0KtNW4Ys++DSlfPyBZoGClqX1U14lss8dgtFztgAdA3zVbXjS9NljfBYiCyDgiKhNsWjSSXiXXrVfQ+YLdPyYkZPPvG0Tpw4rXLFpfaOXj33/AkDCQEIAXE5dnV0RVSuprVxBKWPR/5AU6VyTguLs/Y5KmUk/TH1dA8oEo6rWinK6wFErprKB5soR1HisSa105Rkv07Y+suzPze7oIAfz99OLS+lzCaBpi9S/1rDCX7jg+F/Go2EbP1gfuezOWO7g78vLK5oaQkP1oS2bNml8ck5C68qlbDPkJ0RgkFyHnJ2RiM8qz3RZuozriWVThmLuau7w2yuSmXY8SVdGRu158TsOTxNY3r7fGHNTK/q2FPPq6OTOgvribqFwfX2dWvHji0anxjT2NVRO9cQFAUQzNp07JijKODMTTMJGX8uV1FXV1KVakH1OmPVlD/AetTQ0vyKRob3qj2+UR5FFAl3qT3ea9kZU5NzuuOO23XgwF41sfip8X0uPf/cSRVLFbM3WFykhvIYcMtZAeY0dh6QI/h11x2HDURti6HqSqtUyCuKF3GyXcVcXumVJTuTMccBVv8v9t47zPL7KvN8b86hbuXQXZ1zktSSLNmSbOMgJ4yRsWFYwMYLGLwzMPbsYOOFhWHgMTy72F7wkNYGg010wkkWthw0kiwrWWp1tzpXV85VN+ewz+d87y3JgWV2gf/q2v1069a9t373+/uGc97znvdFJ5dcAWAVAJziszHv6ZBC2oG5vblp+z7g6qUrU/rEp76gxXWn+b/92B6B7RHYHoHtEdgegX/1EXjzO15gwCotJzxwTPe0g8pv1rSyuG5sIYLMnTvHTE8M7S0YoSOjVNIds2NjbV3ZzZyJ0+OGS0WSgBiXSVr2oxG0lsY0O7Ooe+/7qlbXckplBhWOxqxVY2R8QMm+qAol2l4wfwlYtXTH+Ii1lHEAEwi12w1L5D0KGlg7dXVR8XC/jh6+UcePntLEyLgqlYK1vaTTMV2+dE5nnnrC2iITkZQBv7FoSvU6ej010ykqlCuKJ9K6eOminnr6rDZyBROfJ3HH2dqZ52SVzTnGDeBFo1FQtbRu4C+BTSjSJ38wbMDZq171WmtPITj99refttaXn/mff87024xJaIyr5wA0ArX1tWk99vDfqF4j4HaPWDyjU7f8sPoHd+r222/T4cOHTJf1wa9/So8/cq8mdx/RHS/9EYXCCUssi6XCVlDNdQCm7J0c12tfcqu1bsG6SCa5xpzW1hat7Y5WGnSRBofHLWi/cnVaU9dmdP7SZT3xxJNaWlky8DmWiAkj81AybCYCmBwwZ5y5Qs0CeABFAny+GgxjkggT5C863T1XFcdwx6Ps5oYuXTxvrNHJnTsN5AF4hinBa0guyGO++oWvaX0FUwfp1jtv1aGTBy0ZIXBHi8paND0eAy9p4zcmss27sIr5ii5evKpTJ0+b8yyJWhiTJ5irxh6CXex0UgkakbXA5GFjdUVnzjxtTqLDQ8MGsMJWAEwulTH38KoK0EL7P86jBvDWzPyJlnzHBgwZU6zj8ZphFIw+7jlgGg+09gg0ad0GZDXtzy4buqe351pFu9wjxEl5K+66MeYmRkZlYzqQfACsOmYK2mZyTEef39i7MzPzxoaARfXMM2f1wAMP6vCBw3rJS37AdGdnZmf1zDPPaHZuThuFnH7oTW/UgWNHFITtAvul2XDM5FZLEX9QEV/QWKnTAKuPP6Lbbj2mu+68zfRe1zeyxvwmYY8nkqa5hkmWByMPv1/xQFA13Hvn5xUiAKZ9PV9QvVySV7Cdcjp1wwkDAAmKYQGThZybuqaPPPI1veyNP/r/CVTtrSXA1a984m80MXhEwWBEB/bvN8Aln8t1DTLIm12rKwxkB0Z4HLAKkBAMuzb0Dkmkz3TK2BO5R7gtA6SyHniO1sL9+/bowMG9liAzx0jkmF8lGMzdZNMM9Jo4YMMMaRrb0zmA98ynnD5YMOwYHwAiY6OjZsSGrICx4mDIeZzZmZNlcaZnJMMwN8x9m8/z+ozVRCJOAkJHAWwi5iEMPRhGX77/Kzrz1NNKRiJ69Ut/QG9+/eu1Oj0t1SoKoPEbxHm3rVx+Q+VS3sDdSCSgoM+rRqViAHo6kUQrQn5PTb5mW+FWSOFmVK2mT4qGVPNVVPMXJF9FXmy+SyXFgwmVaj55ggl5w0kVaw1trK2qD/OLoQF5lbekErkOChYdABwhmwBwZnwyeE3q+PxK9Q3qsSefVrFa056DB7X/0GFjmcM0CgIA1PJqFDZVzOVUKGN+5rGWTfZoALRkLKZ6paL85qaOHD5oABaO4SXYiRRSgmHlqnV96h8+r4HBCR3ae1T9wYTa6wV5Ab5CAbWSYdX6oypGvKYl/F8+8FvfAay+eueNWuzvGKOU9ni0RwEnKapxTsH675n/YeLH2gT0/od/+Iet9v3nBwEwWU+ePGm6rTy+23AQx/qeFAA//+eAVV6Pbh0sVK4FzVMAXcyykAFgn++ZMPJ5vJ6997uB1dUnL+vjD3zBroef9z6vZ8bVA2l7jNUvve/PdPe73/r/ev13vuAe7RieVDASUsfnXO6NG25SGWVduHjNIEKKIMbI6rSt2Pma175Wx44fM6CSP4BVFA0BX3ExN9mKrrs6r+cB45B1gyknP6NDx2Q5KIaY1rLTKOX8tvZizOJgmzdYk36bT+PjE3r/+z+gy5euWBEjEolZgQUwoLff9+6lM6JyUiQ8nNQLDNGmWswtANVuQdf2KavpAvQ5iRLX/u/AVApx1hNvAtHGSXXSJg5pdVInXTiVfa53LQAWDlQFQXYgsts/XLwC8OQKHI7lht49+4yZ4VgBCokOnL3decf22dONZS9lv2GP4ixh/6i2qvIGPApH/SqWcipXkGagEyrgPAXbHiVifcqkB1UtNlQvtxQLJzUyMKSA16ewP6Abb7hRu/ZMKJoKqhNoKRD2KBKMmOZxiH27Wrd292aja7SEk3syrLavocW1OT175byK9Zw28uuKpWJmZgVACFuXduqAv6OAAcRtM2xE+xUpoaA/rlYD7YSIIuF++QNxLSys6x8++yWLHZFswaiIwltfmr9dwZuzuoZJmMfFSQZsbq6rYCxCZ9BIrAHghokSsRbxBfFRPosZVdtiEoBC1hX3lfnI51GoZdyJyaywB1MPhmy71ZUHcJ0zxIqLS0u6PjujTP+gdu/arf6+QWXSAxYzPPbY45qdnjUtUliZkCoGh/sUSwRVrhUUifuNtYrhLPkAreLhsE+1arkL5lPYdzJJto46XjM2ApgbzIyoPz2iUCCh1979QypXWooEYvrG1x7U177+oLy+iG677SX6+F/9rdbWVozIgQQBIOrEjgGN7UhrcveQSqV1JdMh+9nZs09rdWVVBw8es5b7Yt4Zm8ZiYfWhs5qMateuSQOXAbVhnRspwEP81LYchHiNOO/xx56wvQSAE+mkvXv3a//+A8agHhwcsu6deCTm9FqDAYWDfi0sLCrkR+4ibuuw3qRTqG3SZ5g9zc6tWafcZrZkbFY0Y9NpZAJgsAOu16zYNzY2al0Sly5fcnrpnLsxOktgeGOMWbP7QacMYDbX26x7lc229MgjT9i6Q78X4zkv513Aa2ZpG9kVY3+SF5WKORsL1jrxIusTwJ0YEWNT8hy8CfL5NTUayCwEFIn4jUk7MzWnQ/tv1UDfLkUjAxoe2KVMekxzMytaXcvq+LGTOnL4sDMs6+6ZnHPEw+VKVSsrqxZvsP8igVQs5IyBigzGNx9+WK999Ss0NNhnhQyAY3WIi6SBvpQKm+QtKw5YrdfdfA6ilxu34jI+ARQm/Ji7oqHrCxhhAG16/jueTGphYVkf/vO/1tQ8BeLtx/YIbI/A9ghsj8D2CPwbjMAv/sYbOoABsDc44JPxtAK+qJYXNnT1ynX1D/QZazSTSZrDeqtZs8Ma9igaVtZKXa5aoo978sz0vAYJfH0hAzEzfWMK+ZK6cnlOsXhSC4urunj5miIkHjt36NHHH1VmIKl0X0wzc9dUaxYVSwQMADxx7LAxQgCNiOb9tDxbEuRRpdhWqVBXKj6o40dv0qnjN6lUKBl7cWR4wAKQSrmgXDarTF+f6UdtbiJE77EKZxDN1VBI6xuI0Cf14EMP6ZlnzquKHmsMZmvEKq20gl64NKcmbsFd9sXi9IP6hbe/detu0L6PCUN66Jh+5uf+gwWTz56/qGvXrlmC88Z73qRz52gH9HeBHMcK4fMW589pZurb1sq/e9/NCkeSBrDwvQHfAC1pu5yc3KmHHnzQfieVWVwvSXAIrgcHBxSOUi1vaHllydgPJEWHD+zRa+48rZXVJc0vXFerSeAhxWMhjZrRQb/yuaIZOXXkV0c+M+76/L1f0v33f82AVRgpmEIlM0kNjA5YuxwJJ8wTgjOuhcCv19KMJACBvDnwmuOwC+xJBJgrSAUQ3MNihdFn/sWw8nI5M1c6cPCAaaEWyxVLwByT0zmyg0lVYVc2mtZCjhMscw6gDFYRiSvZdnazoLmZBS0truqHf/hNBh5j8mNJUSBoCaeZAnXBTmfwA3MN3TZMEPLWYuQcR502KaAU8wHGEwkvAVwPsDJn10RKuULBALD+TL/SmT61W15LPIniAL9gIpGYc/0Eh7QpwVDm/llrOG2d3AncotH/NEas08RUo6vfyjgYW4k2Oa8xVaLxiK1HHrDvaLNCC5b2q+npGZMxYAy/9cijeuSRb+mFL3yh7rzzxeZ8S3DNGigUi7p8/ape9drXKoEBRrmkUq0ifzBgTsFoWnVgcZEtN1panV/Q+XNP6aUvfoFO33RSuWJRM/MLZokyMDis+eVlY2ihuYYMQBszimZDca9f7UpZCDGoVlMLU6daTaVCXivLC4pHIza3ALYHBofU7HT0gS9+SsMnT/0Ptf//U1sksgDPPPSwRjO79MIX3mHA/8L8omZn57aABebhltahmV7RftuxvQCAjbXGfczmNm0vCoT8pkFH0szcAeymlW1gIKOXvfylxtymP9AZcLSNwQQQwv1hLpimKpqfsHsMLKHt10kQMCfN+G14yNYZdBPmFXNnbm7WWvdIKEwK0YuZFvIUrsW4p6vX22MYExI4JDb4OWuGfYl5S3LG3D5z7qy59K7iJH/XnfrlX3qnNpeWjGmcRRKk2VQiRqLuUaGYVRtABQBabVVLRVVKRQ3Ctl9fUSLslbfRULDhU6QTBWtVOBVXVWVVlFcg1FQUhQBAGH9Q5SIO3XE1vQEtra1rcWFR+yZ3aHJ8TK3quhWcnFEX39XtBx30WWH2eWj59ourqTbb+sevfl39g8M6dOy4hscmbN9eWFpUKhpSqF1W2KBYNDIbKhSrBqpiiETXRbVYVhVjMyHlMWSAFEZp2UJRlUZTiUxGkURKn/r05zUxvlcTIzsVQFomW3TvC4dU8La07mupHPHJF4/qfX/1J1tg5n/6mXfoHSdfqT955it60Q++Uh/96EeNkY9WKZrayHxgbsXfJKSAkD1Tw++e13/3d3+3xSDlM2AkY2iDpABSANxbgH2kDdAz7ZkK9oDV33jXL2t+Y01/8mcf1pve9CZ98YtftN8HC7V3LT3jwZ4sAQyh3/nd3zWDQX7GgzUB8zS/ntNnvvAPWwzVzrOrKjVremLj6nd8N9j/PY3Z5zNW7/vAx/XpR7+ssr/9T17/M08uaHxolzm6m1QxwB1rpdXU6tqGpmcWnF4xsh527rRVKpf0w/fcY3IA7HE8aK9m72XeA2jUq5hatoy5BfBpa9NMAH0GVhgDr+3MnNi/KVg4UyePnWWwOPkZBoB0Teya3O3OvVZHH//YX+nChUv2WcQZqa78Rq/lnz3HAZ2OJWqaqd3vhNGStf/beeX2BzOcMharO//9OGJ3W/+7fHtjajrZaAeksq2hs+rYsA5SMKC22xlhF+Dx2Fg46QF3Pva0p4392jMEa6Gl7HXgX7VqIBRFNToauE4ANTu/KPxgskXhsvudzIjLuOWAZTIQs9VxRle0O8OCN21Wv0+1ijOnSyf6Tb9fTZ/CgYhSMbT1M8aKpQuJ2A6GqT/cUWogJq+/oz279yoejWnX5C4rqF69fEVPfvsJ25/RkY0mQzpy4qDS/TE98cxjKtcLprVaqZfkDXpMQ9rMDPlcX1uhIPurk36CuUiM4e34FQ6m5PVEpQ5s5JDqNY+eOXtJy8vrqjdapj1tYFlf3M5ZCtkAe3b0npQAACAASURBVE52yJl69WXSmpm5bsUtYiIkmIhRkMJB03Pnzl0mRUUMsrq8rkK+ZPOKQjvArAH9rYaCYdi9Pvub89PFiA1jIjq9bfSA43ZOsDesra8pXyza+aKWczjjTNlYz5p0xdDgsMk5DA312/gmUzHtP7hLsVRIV6cuqspYedtq0jLeqSkRozujZWZhFKTsWjANC4bNKb5R76hZc388rYBCvrji0T4dPXTScg5i+qtXpjU/v649e4/rA//X75teL2AuplUdVTQwFNPpW44qlkDORYpG0eiua3VlSSuraxodHtPc3KK1nyNBwNoMBT0anxgxsJCC5PLyss1BYlrWA7ErexnnI9//zJlndPaZCxofH7VuKkBs1glANfq8sL1L5aIV9qNIPSSSplFbL9e1Y8cuBf0RRYjhPQGTAFAnoNX1rNKpQRXyZc0vLBrIn0hGNTaOkVjOxmpoGG3dhMXuAL/oAdMBQwzBsrl86bJufcENJpVBvsbcGegfMN3Wxx49q80N1k5EY2MjBsZWyiVFuCdypk61akmFfNaKBiMjg/b9FhbnlU4nbB/EpIt40Qy6EjGVyzkDywcGUopEgyoXilqYX9HO8WPq79upof6dmhg7oHh0UFeu4GlQ0OjohEZHxq3o4g+iU13Q1NR1i+XoYmIO87NUus+6KtgnkGEBPHds8LYG+lOm5Y5EC9c2NJCxQi6dTavLS5YHwEinQzIcdB1fFIrJlcg5YGTT2UNhHiku9kkk0lLptOm5f+qz/6jPfOnBbWD13wBL2P7I7RHYHoHtEdgeAdx83/mqTjASVIXqpQFhAWP9oYOUy+asAgo7g8MPxijC7wQjtGkQvKErBtiAyzhV79k5wJGEaecF/FG1aj4VN5pmYnXyxA2qNht64ttPKVvIK92f1sWrF2kuVaY/qfXNFQvYOp66BVWHD+837U4YX4CG7ZZr4YAV0qyRhaDt1K/B/hEN8WdgxIwK0Lc0hlgRTaWigU2AbgZGAq/5ggYiVustYxoSnN5375esih8Ox7d0V0mESMAvX5214Nb0Cv1+XTr3aUs6SG6pdKOL12vd/9X/+nEziXnq299UPruhZN+I7rjjFTp79ryxX2vVvAr5VWO6woT7+j/+gTGBSKAfeuSyjp58uYnar6xcNWOl0zffYW3GhfyGSqW6PPKbdpTfR8Aat+dx6h7fsdPE6Qv5RdN3PHTkpE6eOKnROKy6VX3l/vs0M31VBw/u0x0vuk2pZELpFHpNsFR8Av+DjAJj96Mf+5hpchVLeYWiIfUP9SszlFGINrtm1VgrJKIkmxYQ+bwGNpK4kGjDBoBhDLuSoB4QC/CQMSSwXV1H+yqmoZFhE6RHtJ8kjcbEvoF+NWs496aNWYrbMm3taDMRwIZDUbuX16em7Q/B5enTN1n7sAMTYsYanaGdLZHSK1/+KgNlSAwBosyNnUSVlkj+bQlkl6RjDB0STjenaf/nAXuE72itmWiqWkIKOxamYNDaGvkswn/mGyZuXr9fe/YeMB1dEktjUgHkNhqamZnV+MS4FuYXLBgm6DeWpLwW1MLcJDFnLGHF4qbbrj+n1co1EXyToHEPes6/gL28HlCONj++A2NOwgar4itfuV9T16f1sle8XDfffLO5pZJEUwiAwbW0sqIjx49ZMQF5Pir9MGw21tcN7J6fvq46RlYB2r1LunThnP6nH/8RJVMkJ2ta28jaPGh1AA0BB9EmDcsP+NVuyY/UCJktbAwmGwBFRwrABoRVwziio1wsWKs+a20lv6GvzV7Q3T/6ln/xfv2lv/lzndp1zNoekWcg4F5ZWTO9WxhmGB4BdIIDMI5mOlZvGBu9XKsaezsSDttcLRRz9u+oOTfDYqubtiEyKSRft95ys3ZN7rT9i+TGJEwCPjrhnLO23+8AIEAZQ0bc/Xeqhx2bcyQf6UzGGMjGAAmFDPRxBlqOPdVqtIwpbS7gICg9sJZCUG/ONdE4DGltndbOprFVA9b659YFrOnN/Kbuu+9eTV29qrte+EL96nvfaxq5QZ9fxVzWwCfu/drqqjFHaAPeMT6uHRMTCvr9JufAwBU21+VtllUr5oWlR184aSAJSZQZwrRce2Y06DMWsw+ucstjDNR6W9Z2T/GiL5m09t1OaU3NOmZYSLx4XJHBgxkbwKpHHXSFmecej8qNph546GHt2XdAh0+cNI3DjZVVK7rEQn55+N2dhnH7WL/NlgOCkGbALAdZhnql6to60Q2vVpXL4dQMC9unqLGLWnriiad18023a/eOvfIw/oWiCpubKtXKyjeq2mzVVOi0VfN69dj8lD5/9luKBkJ687E7dKBvVNl6WZ949mFdXV+0+3Zg/wFduHRxy2QQU0LOhDe/4Q36209/+p+c9+/+2Z/XH3zsL3TXS15sbaT3fuazigSD8sQiZgzV+xw+YPfIhI5N7tXnvvUNpWJxveeen2Dz0Ls//scGxvIoX5w2iYEP3//57zAsPH/unP7xw39vY/Wj/+nntLK+amAqD4qKd9x5l/7zL/xH/eWHP6y/+/LnNJkZ0W/+yL+XPxrXR7/1Rd338H3f8XlPPfWUfuI1P6mvPXq/Zlfm9IqbX6z/+Laf1/4bj+qet/24vH7v91x/pm9It5++W33pYbwlBYmfeIV1wJ4zO7tghjc9IziKk2bs12zonnt+WHv27FWhq/OKBIcrdJlAq30v1oLt8d1z3liYPgBCZwTHHEZmh72J9wEmcnahD0phxEyo0KiPY3yTsj2Tc+j6tSnNzsya2zpnB58LK/A7maCuoEZ0wtkCUGysVL4f/6PAYxqnsFfducs18zfnowNpWRMYOjp9SCcL0rZ1Y239jj7aBUvdlGKf4f8GpBL7gXY6+usWMMtrjAnbZdJ3qbL2WtN6pfjZZQjbZxkuTAs9oFdP0qYrmWQX4jTD7eyi4AQrzc+e5qQVTKO646SMuBdBf8iY6kgc0IYfQPqEwnjXrBCgkPd5fG0zU6L1HZCMcaFwjA4rgAv399jxI8b8iyVCCkb8qtYLWs8tm7N8CTY7JkmdhjP58tAt0ZYfKQBfx7nP0/ouJAYAtb3KZIbV4CirM+5xqR0yk1NMppoN15aeTCRt/0ZWxAxgQ0HTVnUkYM7HgC5fvmixy+goXWFJky/g7Gw1O8pkBoytSuFkbXVdLfvcqA5SgPb73HnFuAV8SsSiCoRdDMA8bbTQeXXdMGbW6nHnGjJPSABh6MW9QyoIDVTOHDq5IEqYAaLXY11qYPfElDBTh0cHNLc4bQxj0xFHtxdmb9CrWq1MOG0sXe4pcRQt4Zxx7abPANV2w6dkNKO++JAWZpdUr7R1+sabtWN8Uo16W7W6T4n0hP63X/vftbo2r1CkI5+/rlC4pR2T/SYDMDqWUSIRUaNVUaGQVW4zax0ZGEyZhrLHFRoZ2x0TruuNB+Ak3U3olLN+KYL0uq04D8h9AIYBAykSUKhyY1JWf39ayVREiWTYYlgAawqU1l3VkbGLBwaGTUohGEDTM6blxXWVS3UzPCPnoOuCeUjsZt1/alvsSEEHQJ0znpwLEPfy5UsWjwCGA+SyHm677VZNz1y3vSudTrrOp1xB33r0SZMFQs4AcytMF3PZTSumcE7DCIUlTdzCWZhOJQ2Y5TsiLUWBCKLCRnbdcrJGs6pQyK9qmSJT24qMq0srqpab2rf7RiXjg4pH+808OJ0a1fnzUwbw0u0YjtDZ1VauUFYYyQjVTfuVnAHNfNisAO50PpDPUaBuNuoGBI+PDiuF2ZuXPbmmEFqp0ZCa9bJq5YJpxbLvlQplVct1pRJ9tr6Y38TS7JuxOGZxXjUx2PP7rcsMEk0y1SevL6TLU0v6wB9/fBtY/RdH09sfsD0C2yOwPQLbI/B9R+AtP/+KTqI/rUKpKF+QYNkx5Dxtr2lhAVBSEYddiOA+gRQHOsEfQQhBGQCT6UHF06rVmmpbMOVXq+7RxnJJizMbCvqi2rV7t46fOqFqs67puRktrMxreXVJLU/TKuL5wqYa7bppEJUrBe3avcNcaWkXsda7rqmLOcYigt+S+lL9yqT67ZDdt+egsVEx4IKhCMOQABh3bdpAHGPFq3Rfv5LpfrVwePUHNTN1Vfd/9Wsq41iZShuIh6kTAN7KSk4rq2hZwnCkxcajK89+ZotxyqDC8qFd85577tHKelOPPXLfVpKMHl2u0NKNp1+pf7z3z5XPuaS0p1NHUvtbv/Vbuu+++/TpT39aX/s6hgFZew0t2M/X3fvTP/2Ixsb368D+EdNbzefRDG1ZZf1v/+6TVpXm82BbkvC+83/9df3Y639Q586d0Sf+/m8MrH75y1+qN7z+9ZY80RZvLttNjzmy0lILleShb33T9JcWluZVa1aVgq06MmhaT8kUiQISEDBKnFsyDAnAHqr4MDBpuYKtSxCJey2tRz39x3yxoOvTM1pb3dRNp0+7BLVUtCQVZl8imbB5F43FjEHgtOkIENH6LCqdJJgFWJ01YBWQCIAHd2eAqPGxccsKnz1/Xre84DYdPXx0yxyKzzGE01ort6TlttaFJR5+l/xtGTSbRFzvOfd3L5ElWSXphOkNmM94XLp0yUDGvfsOKJ6g1c9p5vVMQGiVXFpeci6rpZKtJeYWQv7jExPdVlO3xghCeVhiaTbYziTFEn6/317bM77qfT7XDcMRlgIPkggCd2QkPvHJT5r+1Kte8xodPHLIPscS9jbV/bLWNzasTQvNL7IwdE9hxYyPjBhoPjc9Y8lhvVa1+0VS8+/e/CZrqUMKhFZ3NA4rNfRmA2phWGGMKseSAqQwFi4trl3nada2j8QPoLrRUAAzj0LBTDNovXz42cekkUEdOnX6++5fpw7t0103ndRAOq61bFHfeOJpPXXhyvd97YWnHlem1dJLb77DNDNz+ZKB3PPLS8ZsBLAzZmmI9s6Ijc1mrqBgGFkEQBHXzmpagjXXvocpS5N2ftoxSTXtnng1uXNCt9x82rSoYbUCclSqJfkiDlzl0QNvAAlIBhzQ4+RGACUwgQCoAdAFcDFAB3AXXVOTonBtwLyHhAlGOPeAawPw4AFITrKHBAnP87qeWYWBtK2mrUG08h56+EFrPT9y6KB+7Vd/zXTNSOzajaYBS4V8TivLK1pbWdW5s2e1e3KX9u7ZY7qv6LdlNzYVCfrkb9dUzWflbTYVxmE9n1OrVlWrjnFVUwFvR37WEdfYdvsqQDN7sdcfMJOunmSKp7CqZg1H6Y7TkuxqYDLvMb+pY+zDnPL7VG21NLMwr8mDhzU+sUONckXrFMsCMG5y8sFA83YBZ2PgORa4jSFYSXdP4HwBsAZkKOZxFqeYRHHEq3y2oJnpOd106lbtHNtlTuGtWsWY9NU67c1NldstlTHSazRVqDVU4fPk2OvsFbDhfAGvOaA/PX1Fr/vZt2ryxFFdvXBRxZU1HdmzVyeOHFE4FTMGZ92H3mZTnVJVgSZrxelocj0Uws5duKBKqaJThw4rEQnp6syUrs3PKRaJ6vbTt+nLX/qy5mbmdPLoUR07eEDVYkEtAIh2S2sb63p29rrN/93DExrODKnm9evSxoLy3oaO3nBCx44cVcYTU7VUUTsU0tWVeX3pwft1YeqKNgp5feC33qd4qanFR85o/cK0wp2g0oPDWqhXdble0Iq3obmVOdvnRwfGdWLHAfmyBUXQFkZSI+zV+KFduvUH7tCFuSlduHzZzo9YNKFUtE/T1+Y0M71gzEX2L+a0gY7c+24b/6VLU1YEsdb2bvs664b/fsUrX2l7K4Vg5jqAeTyZsDXUbjhGpWmaoqPYlWvpgaoWe/BzjIv8juXN3KPogw4iawngs1ytKNnXp/4htOdl8ki8p1lvaG1lXYVc3hldtjuqlqu2v7LX0LnAuqzVG6a5TFGBOVJvNdRAOxYt55ozPuTaLA4x9qlr0Qdk2WKeMiMMZHVxim0NPUyzZ4bV7ZTpabna5O8y5R2zlPFz7+2xW7dkauy8Y7t3YG+PXdvbbB1B1oHdrN/eIdp7vtcN4D7XnaUGIGO4ZwVvx4ztmTeaERdInSPedtF0dx47Ty03Bka4RfkABiU913KyO+zj7Nc8YOWdvvkGM5MCWM3m1zW/eF2lctY0JOVrKhYLyR9kT6DgDjBDPEAHCWPOc+jxUNSiGN02mQivN2TSVF4PElVhlYstXZ+a08ZG0WKXdHrA9FaRPdpYX7bCKYAf4BGxNO3Zue48SqfSxvwlroaRNzQ0arqdgHsYT2ICRfcEIFw06mIw5iTzAa1W4vNUnzPDNCkJfAms00rGvOSe8DMMOYk3EtGYymY4hTyWk0RhDfSMOSkaOJC5Y8V7/vQP0JmzacAz98vGwtM2QAuZGMBWmJ3cNisAkEvQI9D2K+SNqVZqK5Ma0aG9x7Uyt6bsel7Dg8NKxpJKp/sVSwxpfrmkP/3In2kjO692p6h40qPJXf06dny3fAE6ytAWpyDMmmjYNQM8cw5xv2kT5wweHR1SNBK0vRNWKt0pAO7o31P0p3vNvR4NdKdnTgGS7rJdu/ZY/FUoFO2MzPQnlEgF1NeX0PT0tLW0I1nEHgV4DAhuOUcFULxjhJP19U3LJcg/ABaZz8he9Q/0G6BLkZK5TSGAee9kevwmoYDmKMAqxXWTJ/J0TOufrhOuq2dCtry6Ytr5AOijY2NmBkwsQmEn099n+wPsV4BWYjY7/0NIN4QstiNXoLCOxAH3kO4n5pIVartSU3we8WR+s6ATR29XJJRUwB9TIjagdGpY585dlTp4DwTl94a1lq1qI1tUKg6z3W+xLgUixtKPREW3OM39Y3+laNuoVQ1YzWXX1Z9JKhIOGJs1FIRUU1OHYi2dK/WW8rmSapWG+tODSiX7bP+C9Q2wClHBjDvJZlhLlZqi0aQSKZjtQS2sFvXrv/PftoHV7xshbz+5PQLbI7A9Atsj8C8egTf95B2dZH9G8qF1FTHwEeMlS2KM/eCxaicV1r6+pFVbMXohOWnVmybybs7yS2tm8pLpG5TfH1Kn2dbK0qbmr6+oWmhp58Ru03O8+9V3a3THmK5NX9O5C+cUCAWULW0amEqiSfWbNhmMDDDL4nfDxKQ9jHZbmG9eQVmRtUWlk30aHhhRf9+QDu47ZNdSqwIqkJxjtJSwYOYLX7xXq6vrxr8YGRvX+I5dCkcxE0jp6aee1PlzFyzxRYeTwMhYE+2Orl5bVL1GEOmcgwn6r154Dlg9cdObdeaJvzWGEc7fODujS/eWt7zFwNbbbrvNQFIA0t7zaOvBcuX5U6dO2Wt57lOf+pSxjP7oj/5IU1NT5pR55swZA2kxEHnve99rn/N8nTz0+WDN8hqe77kvo5NHxf2zf/8505D6+le/bG3Kd911h158150WYIVCtLF5Va02VSwDpvmVSKa1ns/qj//4DzW3OGut/4AAiXRcxXJe4zvGLbDn99B+Q0AImApjjzmRiMeVNWD1qumLYmyF/p9zKW8bo2BqekZT16Z1+uZbNDQ0aFwd2oYItEg8SCRJjADJSZIqlbqKhZrd13SKtnmP5ueWtLS4bMBmyB+wFkuq8wCJBFpzMzN6+d13a++evd3glETDGeB0c0nH5ulq1fXaHs1AyswqnKOyy075t2OpEOAyF5kLJPWAmATne/bsMS3g8+fPm5vsTadv1vpaVtVGw9giPZCU5J7fxd8EzbBJSdZhQYyPj2+B1b2E2drA0WYLxo0NayZbXcDVJRB+F2Q3m1uJN4mtSSsUi3Zd3J///sAD+vtP/L25pd/9mldpYnKnJffMeRJfEjCAfIJsfiesCVoSaS8/duiQmdttrK6Zjlp2c92SgvHxEd3xwtutPa1YBFxy5lkMswOuSYxhLpGAOemFXuIMObOn9QcI2Gk0TIM1GgyYPh6mEAGfR3/26T/TqZfdrfTA9xpWAaq++ZV3fc8e+Lf3feP7gqvZtTWd++p9es9P/7wi8aSBpeubOVXqDV24dEVLa6t2/QD6lnh1ZK7ycENZG8Zu7rYIA6ygE2ZAKnuDBzYymnLo2/nMkOWFL7hV+/btdUAFwGqtJF/Q0hUD10znF8VQgEU0DbsDAouIzwTs8geCxoQmIcHNHiDH2owBWEh+eiy0LvOMtZMvFK31jvkOwwPGE+9jjvQSZ/c5FMrQ/PWr42nqwqULeuKJx40p+p73/IoqJfSUk7bfl4slS8a5V9VSWTPXZ01Lm3WHFh/ABWBShOv0tNSqltWqVtRpNtSEMVYpyYeWMUA6Kx5DoGqla3ICaOU3YziAY/7NnOFa442c2nUM4ZrmlQJTLhzsyl1wLZi1sKuHAqrDRPd6lLFCS0TVbE7lfN5YmIvzswr7PQr6nfmQjZ0hMt1l3gWeuBcAIgBinTZAO6ZwSJ7U7W8Aj9xmQcMDE0pG+wxYxSwRZg/gDicPfRUIc5SabW2UqioD2nl9qrVgZNVMqoHW3EJ2XRfmrusH3nyPdh05rGahrP6mTylMZ9RSQXXVoj55UxHrHAi3vQp7Arbf0QKOFAK/zwxR2h5jf29uomNHS3BYy6vrGhgc1X/+5Xcr6A/oda9+jW48cUzF7KYCiFg3GmoDTKCHCHjebMsbCJl5TGp8WMVgSzV/W+FAWIl2QA10aTGv83t0Pbuixy+e0dLivN72xh9VNFfR05/5spoLWQ2mBuWJxLXYqGne11IxHlYLZmdbCtZbGvEG1V5bV8KkTuoKpiLadWK/Dt16SteW5o25ySwp5UqanZrT+TPPam520fYoGMrMD+IVM59qNm3PunBxygBVW2vddcR8wijlBbfdpoHBQWN2G1Ode9/tQOCiTLWX/Rztz0rFscPRLUbuBXnrZsO5UTNe1hYcsDOmWMjbZ9nc39zU8PiYRibGlc3nbI3YHGvLtMNr5ariEfe7jW4LfNfCwd2Bpuh2s59U64CsdVUbNTMYopOIfZ5Wcc4JBxwC9LFnIGrB1uJkAijsGHO2u8/2gNWex6b7b1cY7BUHe8/1wMweoPp8UHXrOTuN3Z7DWc719wwWDZB9Dkrd0gc3lux37dDu9rhX2/+63SPGfN0CVh1T1ooufM8uKE2BxZ3VrgOE+2bft1eYcpaixkz0IiHUva/8uj17J429GI4ElC9uaHFl1oDVUMirYJgiNV1EnO0eY4DSzoxZUDjiVSDEc5xhjs1KPMNnY1SlDpIwFLow3spoempeU1Ozpoc60D9ia5DvWi4X3Of6PQYYoSG5sDCneCKq4aEhtz8bg14Gsk1M7DQjIAA54oPF+UUjMUxMTGgzu25nTTyBpiYM1ZwBiLALOS9wlGc+0SIPwInrPQXpHvCIPm4sHLF5BUDcaFD4q1pMQ5cJsRexGF1LSFLU6hVVahgwhlVrVIwxigQOcgHMyVgibmaaTXRzfQ4I5H+WQ3gCVrwPemKql6XBvnEd3HNM01dm1apTMPOqXKDIzD7XpwvXFvXUmadVb/K7c8oMBHX4yA4dPDShXHFFEXRkOk07i/g+FBoBTjmnzBytWrUzDQkzrp+4ks4UF3PFjdkJeByPpWxNUZBEeoF5RT6DdMeBA4dsfttO5DXBGwXDbQ0NZXTlylWFw1GNjU5YDI2cFuAd0lRrxHyYp7WdHjHXB3Oa9WTGmaGQBgb6LJ6cmZm238FnWcGlWlMqiSwCZ4rX9iqTKAjBOkZu3q+F+Xnbb1gX7AvFbjyWGejX0OCQMaPLxaJ9V+YCHYfZzU1jKNNJRozC2ci9o2OJ9UaBn0LL2PiYKvWKmWch9ZNOpkzKgXOd4qLfG9SBvSet287npXsnoUg4rWefvaZ2i70yLK8vrOX1shWtM30BRdE0jkZsvZoHgEeWP8CiZf5SVBf6/UhYhAJ6/FsPa9/e3RrGuCuCljHFX7rZqiZFB6s5ly2pVm5osG/ItKsBngFWmf/M2S7P3+Sw0GGncBBLpNVo+3Rtdk2//jt/uA2s/ouRg+0P2B6B7RHYHoHtEfi+I/CDb7q1k+7PKBKPWnC0vIJj/KyqlYbGx3FT72h9Y9Xa/9HvQfPHDmMq3rG46YZx6E5PzWl+fkkDmSEdPHhE5WJFZ546a2yTXTv26y0/9dP66J9/VKdvvUXhaFhXpq4qm9/UwcOHdPbiMxZ0lioFeX24VMKUQy8LPdGC6e3QukKVlwAETR2yr8X5JUVDMZMA4M+xw8dVLteV3SwqFES0PqNING4V6fd/4PdNRwhGZqovY6L9kXhKJ04cN3YjQQ1MXZInqs8EO7D4rl5dMmYEQXSvffDi2U9sJSg33voTevJbf2mt/Dze9773bQGqmH8Anr7rXe8ykBPgE/263/iN3/iOVkqeB0yFZfr8FsseExYQpAfcfuhDH9JnP/tZ+118JuYgaPQByGJ+8s53vtN+1gNid4/v0Ute/BIDFgqFTWPQ7dy5w4Jh2BSAxrBVyxVMdKRAKKJyvWrfoyUYD3XlS1nT0gqEfMoMZKzKTVAHEMcDsy7+u8dggZmEOQVBLIznvXsBN6Ndd9q8NrK0J2VNVyrD3Isgdu/cbLnPJBg4oWMGUipVrUJdrwNowgAZVCFXMpCclnu0EWkNxPmX4JBAnmCVqvhLX/pSHcbUBXaQab09L8XrOjf3tOSen6zZ5Pqe0Iv3umQQ0JHfYS3GXd1N3Fj5DNYF49CXGTRXWVhU1kIeoZJO8IxuVsYYWQDijB1zjsSAJJuf8XfvuvgZAXoimtTG+ob9PliExnLttrbCSCWQ5nqshU/qmmOhkTZkr33ooQeNJX3k+HG97JUv09DoiAG+MExJpmAKAsZmszm7Vq4D4A3mQzSE5tua6WwSkAOsriwt6ZabbzKtLnM2LlUsobCE2zT+DDJ09wOCebfFtrcJGevKgD3cfGvGgI+Hw4qFwmoZAxQTML8++JHf1eve+vYtZu7zN7Ff/PF7NDKQ/p59bWktqw9+/JPf8zzz6nMf+W/6+R/4QQWjUQ2Ojmp8clJJtIbLJeWKJS0sLWtmbl6bXXMbI6gAhgAAIABJREFUkiYAHfYDCi200zETaAE05k+pbC2VgDiwzwBAKRLAJNqzZ1KnTp7Qzp07nRkFXidtWjdp9aWN1mn2GSOF1jUDPBzoQJsn5iewMlkHJE4kTcaSBlDoAhAma9EFGgxkabkEmWQRhi1gEoUyEjsAqJ5JT0/zl+eDtP3VStrYXDfjNsYJHU20zEjuAPIw+ipj6pFMGeiLzmEP7GDdcR3If5RyeXVotaajlzZVdHl9HlUKOUUCASXjfB6toU21AZMAlkwKBLAR0KLLUjMwRcp4ig4EtEnUNgCbRJcxMn1N47l31Pb71KYVGgMvc1XnhzC9O2ZKtbm6rKC3Y8CuwVG9se4a+jiAqWsChBEd6zYAkI2cCW2uTafzCsDT9KpSaKtR4f7RQt0ttvg9JleI3mvT61fd61fV41PD55cnGIb+ZveT5BZN5EJuQ3MrS9p/6rhiyYSKi2vyb5QUaDVVaNdV8jfVSIbk648r2ZfSrrEJRQMYN2KGE5U3GFQLRJ7rRhLS9jdYnA3HgGRP9IX0lp9+m172spfpda99rYZNaqWqdDxs2rj1GpqI5vhkoGULcYZAVF50+rwN1HYUC4SU9ITkbXm1iY55uahLq3OaWltQKODTzQcOKZgt61t/+zmlGn7tGtulQr2l5VZDJbTZ0Ts3Q6imwrQ3N6X2+oZSAb8VG5IjGe2/6ahGDkzqyvyMPAiBy6dKoazpKzN6+okzWl3bVAMZCK9PgXDQ9g6AI86MXK6omTnO6S5K3lsbHhnL69jx413Zk7YxB62FtpB37f8erwOqYfl1gVX2b+sYCAZsx2dfRYqoV8hi7SDpAoOb19KtsLK2qgOHD2nn7l2amr5u542Bis2WFQDrlZr60+xVHpMrMiZm16SKvdGAUdPPhp3cNuM+9H0BVgF/2GtwtSeG4TpMs7MLKj8HbjpJEda9a+fv7Q3WzL/FbP1u0LTHeO2dHc+9z7FWe/uLk4HtygdY14HTg32ug+M5xmlv89167/N24+d+v3vSfY4Dtw1YtT3tOUYqLENj1TYdU/a7gVW77q7RIGca74X1h9QLYwqgxXuGhgfMbBBQq9Ysq1jOqd0BhKOq1TIWKfsy4DQxF4Albe0AebAkI1Hay33yB7hWpy/sOkcAmWU6/kOD49rczOva1WktL68pFktqdHiHCsW8EomYKpWSQuGAFd4w5VtcmDXSwsjIqLXvAwijC8t3SqUyVsyFjU5xnG4Bulf27ttr5zExVTKVsK+OdiuAMHF6pVaxgjUA/ZVrV22eUCCjuwwZASue1uqKR6PGImQvYX70wH0nIeO3uKzZaRhghd5ns11TNB40uYRYDC1Xp6Pr4hWPamYQRoHJSTwwLykMBn1hNRoe1StebGc1MrBTiUhGjz38pCrFqsU2tPMXckU15Ve23NJGfkP+YFPyltU/ENLOSXTrg8rml3Tw0F5jU3Iuck5yH5AsWl2m0A47N2nPo0XKmka7F5NHV5R2hUmA6/GxnaZpzXxhXTEP0eeFIZzPE8chY4XRXEdryLb4GhodG7SuJNjEE+M7Va3CDt1UKBizTiVyILobGGvGkPEmDnaSFcSOPgO9kZVgLqABHe/GycQSZprpJYagWyRhTONkHDZvRktLyyoWikYG4bw03fd4zNio/YP9Fhda8aWBXFvSzgL2KtfBAhCNmaXHZI/YN4kniEeROohGohqbGDe5FCTR6IgwAFce5bN5LS+tas+uA5oY3W9msNFoStEIsUBEs7NL8iqkTsd5NVyb3bTOmf4+wNKuBrTVluE/t41AsLgwb4C3dSt5PKbl26hVdO/nPqNjR49o1+SEYkhmeGADVwxYNbPZBt1RRdXKdQ1lRm0smN+zszM2/9N9KacprJbWN7PG8E6l+xWJplSpt3Xu0pzevy0FsI2GbI/A9ghsj8D2CPxbjcD/8s43dULxqK7jAO2VavWm1jdyqlaa2r17jwW5ueyGBS4YEMW7upkEKTsBXjFj8fjNMOixR5/Q6uqmXnX3a7SxltUTjz2p7GZed77wLv3CL7xD//eH/0wHDh3U/OKCLl+5rHAsrJHxUS0uLZq+KgEbMTSi6bTwFEubCvidbiGVSIKUnqZXpylryfR7AiYFAKB7w8mbTCu0XqPqHlMikTZN0kuXrur9H/x91WHkINCGiRABusenV7zipcYoQReNQMpaf5roUqa1vLKh1VWCMxfMmz5QMKhzT/3NFrB68vS/09OP/9UWsApL9e1vf7uxNG+786f0zQc+uvXaHshKkAzI1QNBnw+sAqa++93vNqdnHiSGJCK89yd+4ifsfQRNGFoB2AKqAoLxgBH76le/2v6NAQqfk13L69fe+6tqNWpaRXahWbOAnM9Eo/X69TkDqn2BsLHyAMXmlxb1F3/554olY/L4OppfnNVadlV790+qWndtjLTrE8QxDzL9/QbAAS4RQMIwoRo+MbFD5VJpC1QFiMWpE31HAG5ey7UQEJlOpFcaHR22wPfy5Stdt2d0HTctcYlGkkrE+7S6smFta+RjzXpLkWDYmB4kJY5lII0MDeuNb3yjjRUsNNoNAbFc0thN5r5Lc4739ZLL711vz4GyfGeq/1TcYY8Afi4uLZj5wNDQsIFji4srds1UB2g/5bs6E5KOJT0XL158Tlcrl7MAl+AekzK+A3ONgBxmpOmtNRqmseYkElwruLWMt9q2LqzFuOUCaa6P1i0CbYJqkgeYzwTM+w8e0Ove8DolUklrJabtkAQMPUqCarRYmU9cIwO1sYajLcWKdR3Yt9fYunOz01pfxYV3v7FCYK2Uis5QjWQW4w7YrhRnHOZHou+KE71EGmAVjVEe1sZedtpo6XjCKY12k4Df/5Pf1Bvf7vQcv/vxm+/4qe8LuBJo/+qHPvp93/OJP/qAfuklr9PcyrLgfsXTKfnDQe0/dEgnb7pJqXTGmA7oSD777AV98YtfUg0n5r6MJYnMbdruYkkMV0rW7se4G1vOR+IWNLMkEhgAy1tuuUW3v/B2pynG/uZ32oemT0wLbFffl8nsTHKQUoHz6LFrQ56ElrZh1gUgQZdl3WM0G+DIo2cuAwDRblviBUhjbaVdZjNJG8moAVJ1x17lOdomKaDAupyZmbHiAPsIIAf7HQwXNHWRBkAfDR3DEC2qlarNf+Q3YLNSzMGpF51SzGXAPwGfSJiuXb5orX27dk5oYmzU2EX5zU37/jCUMUfjMwBzefD90APsZK8rhIaf12/JHkAYAD/z30DfaMQIgEV0kIMAdTWtrK4Yq3Wwf0B+UvAG6XpbAUznOk2nkWiE6ufWtIMke4Cr19qyzeQwGDb2bL3h7o+Z1rWDKmUbqhYBxR1j1Q+ryQMg1lYTSQmKPcGIOuGYKsgA4KguDwqN1robDAAQO+MlD50Y9aa8ubLCxapalaqy9ZIK/qbywbZy3obK9YpUa6gvldb46Jg5zvePjprRnLW8g83XWwrHIioW8y4B7x/U0sq6/v0v/ZLe/vO/YHMRxnksGlR/JqV8DlMTABmfgpGofMGw07mtNlVpNxVKhA0ECLQ9amfRp/WrQEu636vZwrouzl3T5fPPavn6jK5evKL1zU0zC+HeDsbSGs8Ma9few+rfvU8NGIVtKdr2KF6pq5PNKxUOqVQpanTvhI6+8Eb5M0ldmLmmCLp5bY+qpbquXLiqhx/4pgEYuG37g0EFI67FnzZ5QITFpVX7ngbQWVu4axHH+Ini2u69e20/hY0OIMv+ubSybMA8oKrNqe66cW3srojK3guQCDCHNAkdGo6lCAOrY8wwO/8yGc3Nz+noyROa3LNLz5w9Y9qg9pmNphbn59WoNTQ8yJ5KuzGt4MQhjslPO7wBKvw+9Kj5dC9zRbZWWaf84Zzh3AGAAxhCOxSwmr9dO3PRQCQDUrrSIXZGmPSNO/uez1blu/SAU35mMi3PGwe3rTgGbO9hoKcZOH0nc3SLJdvVrX1OnqDbyd8t/vRAVSugdDtCvhNY7WnBOmDV7gX7AL8PLWSTZXDrtsdWBaQ2G70OgGfAJD2YCiZDA1ArCuVBO5vzxU3rjMrl11WqukI+BGRraRfVCcbI1LLtfR7TzHY6q/heBoIwV70GriYTrsBJ3NPfP6CRoVHFE0nTckfGBZmZWrVpXTaYpR04sM9ICnR+AaZWKkU1GhUDSQHnAQON98satIKdayFfXlrW3Oyc3XPW/779e20cKGpyfYC2sPToHGDt8++R0RErbl+7PmVncU/iBrYmEwzmPWcH55IzQgxYNxHdRs5hHfZq07TgQ5GAAYGRGEamMWOlct3E5ZzhzE2ASGIcgLSOF93vqp3hMDrjsbS1imfXq/IrqkxyWOFAUutLOT3xyBNW+Os0ATHTygyOqNLx6PrstMqVdQNWh0Zi2rEzo3jCq0otqxtuPK5s1nXNsCaIfziH1laWrc2ddnjOqPn5OevWYU3w2dxX4nvWMTH9+NiEpqamuxr6xKIxM97lPeiuM384/0wrtlWRz99Uui+h8+efNYM6wE60nXPZov0pFEpKJtBLHbL5OQ/D2O838I9x5zoBNItFtKCbrjMvFFZfX9peh553T4rkOYkntwZMS7rp5LbwmIjHk07mKdNnuqyzc7N2PbwmGglrfGxMi4sL2jG504D5zY11i0uRSyDmZgyQeiImX1vD8yGonZM7LdZBb5/z06SDqjVjz5JrnT51myKRtKLhhGldw1htt3xaoCDoi1inotcb0MWra1aw370zaZ0mpXLVxYFdyQ7mOp0OFKKJaXweaWJ8RM1aRQ98/X7t2TWpHROjxmBtN+tqt2tqNgqWJ6BdTMcI62qkf8wKBlwnzG++H1JlJkPRaZtnAASagYFRhSMJZQtVPXn2iv76s1/dZqx+3+h4+8ntEdgege0R2B6Bf/EIvOvdP0nHoy5dvqJwLGqBYa3W0vpawRhn6AOm0kn19aEX2bZ2a9gYu3fvMjF2qt3DA6PyeoM68/RZPfTgI5qc3K2lpVUzbCCZeMlLXqwfedOP6Pfe/0E1mm1rcR8dHzfw4t4v3avX/9AP6plzZ6zNKhzBSAk2RkXra4saHelXLB42XSpACwJnE2GvIfReUCqR0kDfkPpSAzpy6Li1ZSEWz3fwmmB8W489+m199nNfsHZ304+CydV07JUjR/ZZEIsuK61oAA60MBMQXr02p0LBBQUkBE4KoK1rFz+7laQMjZ7QyuKZLTYqLfxopsImzQxManJHxvQte+AorFR0UH/xF39RMFqRDng+sArzFUCM1n5L/rvJEP8mCEIy4Hd+53f0hje8wVrA9+3bp5tuusmAVwDdH/uxH7PP7X1mbr2gd/7iuyxAaTZhFMBokWlmtpoe0571+yM2ViSu+UJZ33zsW3r22XOKJqIaGOozvbH1/Lq8wY7Ws2uWtBuzt9sWSdBIkMv4wJwcGx+366qUqrp0+VI3eOwzoxuSEIB03st1kgyQcODkmctt2nckwDVgKhi2YNMYPzXAuoi1IK0sY8IDqyisdkPGBkrGUwbO9HTnYGoCRONmCrjq2i6rLjEjQTNGhUs0n0sgYczAluLRBazcXXC6q71/d9s4+SwSNoBBgjuSd9rSMA1g3pWKVUXjMAdcGykPknoCbBItwGCCXH7OZ+zYuUPXp5w5AVpRPb3UXpCNq62BZt3EmXHvJZc9rVa+E68HTON70+rHnMEdnGQJwP51b3i9Y7xWcEUvGQDXPzBoQTn7AOBtXzqlZIJWr7CWFhc02I+za0W1SlkXLzyrp779hE6ePGEMYzMfaQLwxq09HAlkChNIdVhRwsxKnKEE423JA2YpmDcBgDSbpoUFI4fvhG4urEg04/7oj//Lvypj9fMf+UO962U/qLXNTdVxfobZUq1Yy3ANvUWKErt364YbbzCQu9n2ajNfNKmAx7/9lK5cuWZAJwD10MioCuWipmdmtb6x6cxacP9OYThRNhbR5K5dOn3zaUucYUNZa3GjZkmFGXpZMkprN+PQMAYnyRdgDyAZe9zQ8KC5GLt54sBqc/Du6gU78MMxgHusagNi6k27/8ZsNgD1uVZbA3dNU9Jp8XHttKkiZ0HBBJYt9599F7kVTFdgnKAV+eCD/131Ku7nkxoeGlZfus+SNBI83pPbzDtTnG6Rg06HTrthCV/A7zFAanpqSpcvXtTQ4IDGh0eUjCfMIA3gt1Isq5jLm+5bqLakiHV+e9UxgNRjQCxFFGOVhTCuorua9m5DW2wfQJJkMNOvZrWmPIwidQQcFhBGOMZxNYDGPNa5b2YU1AXljFmKsZcbY4pw4NeYYTC+lUJDrWpAagQdMG7vdHqfDYApWHPBiGregJZyJQNY6x6fSU80kSHwoY3pN3OOIP9GWqTRVLTSVF/La7q0FTVU9DeVC7SU99ZVbtTUqTVUK1VEG6+xKLnnoaC1/Yd8fgU8Xh0+eEBj46MKwMyKxFUo1/T+P/gDk0U5fuK4GUMFETLuIJnD2m8ZWBkIR+QNBB0o7AvIgxQIbKN2S5WNvCrLOe0cn7Rzsx3w6empC/q93/+gSbLsOnZMIxMTiqcHbD6znovZNS3Nzen62bPGjLv19F3KJDOKy6dIuS5/tapUJGyA/p6Th3X0jltU9DR1duqy+geHDWhpVJp69uxF3ffFL1ubMFIF4WjMTODMOMlY3y1NXZ/XZjZnsiZk1+ZSD4O81bTi2vDIiCsyEDc0MDeKmyM6et4wsjgjmPOsB/Zm5pWBjKarzJTyWhwEa5Q9lNdgEIPWtOlUN5sGYJ266Qbt3rdbTz39lBKxhANDqzUtLSya5MWQyZl4ba6bRArzxSRcmI+wca35XU0mnQHDaM07wxk6P8wI0O/kiBzY2uwCWs7R3bFuAV8o+KxbFwQACueeGV91NWR7QG1PPqb335w7zwdWezEPn7sl40LxBzbu8x69M7THdOXzeiDtFiD7XcCq7VldcNWBsK61f+t9NhxOcoe172IhdxTzl0GQPTkPg78Bn/iDZnzbtDQ5dxhfPhPzzJ07J0wffnZuWtOz11Qo542tClBKzAnPDV1RgFFM6my8WnQw0c1TV4dSnAfdcIBwzlmwSWeo6ozPHPjtCpMYJEYsnmi3vHYf9u7bpWq1qEymT6kkLctNZTIpPfjQN4y1Pzg4pLHRMeueOvvMWd1y820OQK84R3Xm30Amo/0H9tnvGRjI2DUbW9XvtVhifX3V1hRsW0wwNzazpnNPzEDsOzw8YuM4de26Lj97weYhcUI63WdFIz6XP3Yut5oKR4OmmRpPRpQZwDDJp0Jx0/4AOGPoRuGarjUnDdE00yw6NKzAnkyrLz2kgCes61eXND6yR0cP3ihPK6RrV2b1lS/dr0K2oH179lkheT2fUyCe0OzijLK5RRXLq0r1BXTo8A4dObpH0RgeCUn7PXRREG/yYL7TWUOeQis7uqJ8D+YIHT2cv2NjY8YqRSOV+BywEPCb1nRMwmCZAsCy/ukAw/SWvYK9GmA5GmPfqeva1Sl7PfOEAjoJ1MLCkpnW0uWwd+9+u//r6xsWz9he3S3YUBTZzK7ptttutLzmySe/bfvJ5OSkxX10DQG0zs/POxmAcMjuI+AwP6fwCZgLk3Zy1w7LYZBNo9uE7q49e/ZpYmzczn66ajDwNekDv9/mIMVLwFX2z+xmVvl8zuLt0dERJdMZVausgZgV8k1OqO7MHbm/Y0O75PfBbg50ZQCSqlSbWlnelM8XtvHyeIK6NLVq58buHX02X7J5ikB1C02IJyiIZrMbVhQLB1kfLQ30pxXwdbS8QHHWmXO5zhbmspTPYaCKek1LuVzJJCTGhsYtB2AOYKjJGgRYJY5h759fWFKmf0CJVL/lg1em5vTQY8/o4mx2G1j9FyMH2x+wPQLbI7A9Atsj8H1H4B3/4UeRAzJ2B4YOaNKUynVVSk0VimVjagyPUMVNWXDOgQhTacfEDuXyRY2NTKgv3S9Ph4Sqo2vXpvXUt5/R9akZO9BPnTquI0cPWOX7o3/xl/J4/XrBC27Xvv0HrX3u0ccetdetb6wo3Rc3tmqxsKFCYV1ra/MaGx1QIhG1AJJAjWBhYzNnUgORUEQ7JyY1NrpD6VS/xoZ3CAky2LbkWABxOAV/8pOf1dnzF43RQGsWfzdaLdOITMLK7LqmkvQ4VqFrNT1z5mqXqRox0IzKNcZMS7P3b4FyAKAApbfffrsFazxgbmFGRdv+Bz/4QQM3eB2gITqqgKm09sMwefOb36wHHnjA2oue/3oA1jvvvFNve9vbtsA/2v572ql83ic/+Ul97GMf29J1hWX227/92wZcv+c97zHGarPa1i/87DusXZXgEJ0iEkKCEZ83aAHHl7/8dWP9ZAaGFA7H9cSZpyywSWYS6utPq1wt6er0JbW9dTXaDQHw9ZihJD7cP74bySmaTATqBMmMKy1BTt+xYW3hjCE6vjCgYVHSugagiK4jLAMnUZA2ZgEJAExImJy4qoZDMWP8oF1aKCBkD5OzY22wMFRIpggGSVxuvfVW07HlBySuzqyj65TcayeEQtXVanNJGmyZHrD6fCC1m9EZAuvYy47V5DfWKiwivmPP2MiBhiFtbhSM6cic6iUAZgbUZR/AXO61ncKCgoHAcyQ1/Ldr34bJ6xJOWKgkC3wW/02ywOtIpPnbEvUG4+yYoD0WEmA/4D5MhFe+8hU6fPSIa6NuI33RtIICASivn5mbszUG2APbwO/zKhrG0XjTgnOKGrNdxuqNN57SysqSgUo4rKMFFosn7d8wwGnHfL7Gas9IhO8EkAVIwLXCysK9dW19w5JLxoi1jgzJX3/s93TLK17zr6ax+q3PfUJvOHSTmmj+dpmLaJ7CImN8SRJJbHDOhZk6vmOndu47oEAE9rZr5WbfW13b0GahoOn5eV2fmVEeUxuM2CoVDY4MqcK8wBgkldSBAwd0+OgxRaNhY6MysZ0UpOlRGIBjUgAwpIzxBdzX3mKx7Nmz21iJzCPMz3hzTx8Y/T1zQu+6gm8JHXrR6aOFuGBgLYUExp+E2+aGMdoc68vmjQEItHy6IgFzIZV0a5hWRYBKwNxSoWgJbbVcMXYQiXpfOm3zArZzNIJGMlrVSLfEzRCDvaRQwpzOFSIAzAvZrKavT9u4B1lL8poOaMRaRwPWQt3gOspzZjjVrjdMtzICYNJsq5in8NdRHW1ntNoCARUqRUuSI6GQsdzM2gv2b7OtJi2XHo9CAKuAcmay4wAtA8QdQmrfG0dhc5X3wuDn5w5Upa0Q0HttOad2NShfO2LdGl5P24BYPhMt1ZY/aH82a01dnFtWcnhUwWRaHX/A5AqYb9ZeW60JldQEa71SlWejoP6WT4PJpKqelrKdqkphqZMIyRvyq1mq2HfxmpmJx1iNjU7b9ohqAd25kjqthiXjwUhETU9Asb6Mrs8v6LYXvUgHjxw2gA5wIBoLGVuVeeEP+uUPhq0oUG62VG40DdzDyCfA9Zbrqq4VtGN4wtrT73346/rV//N9OvWiF2vXoWP/bGR1/cJZPfXg1/XS03fpxI5DClfqCsHKpxDg92j/jce059ZTWq3mdWV+VpnBYbXrHdUrDZ0786zu/cKXTXsQNm0wEjZ0DdDHil8ejy5exLgKeQWAL4+BZ5zX65sbpl8+ODxs18g4YTLFz2rdc4abm9+EpZezM42zh73cgWQUOFxbOFIAzA3ALfs9XY1VgFYDOttNnb71Zo3tHLciVjwWs/tbzBW1ukILd9MAVc6YvlSfaw22Nng3v1jTvgBzifnhlC8wAUQv2Uy3AgG7Dgesuo6L3v6+xQLtttU/xxZ1uqflStEAFL7PlqZrtepMs7p/+E49wNaKpt1W/x6jlc/cYot22arPZ7/2WK09cPW7AdXvB8SacaG16iMr4Bizz73P6Skbq3aLWP6c4Rzs9ecDq04D23V3cKYBNFt7er1hzHNiDIBVQMeLly5odm5GzXbDwC0aJ6q1sumIMs7Owd0xV01hwFis/GG+uSIKoCjMQwpKyADR1gzA6WSC0HZkDwwZsIjOPwVXipAmAxALG7MTsyzkCb5y/322142Njhqwx55NkfHI4eO6cvmq6X86YDSooYFB0+2eX5izIjmkh3gyZqCSi3E41+sqlgrG3OdsJR60bohWy9iTALdLC0uma2rAtS+gKMXM7pw03fZk3JljBr02RgNDaSUxiFxf0srqvCrVgnVfcJ7QWeAV7fVFi+EYH25lKBAw1m0knFSr4VUp39Jg34QmRvfK74lpdXFTly9e1aOPPKabTt1o7vHnL13Scm5T69lVNdtFtYUUQESHDk/q+In9CoY61uLvYtiyoewUUoi5hwf7lUomTDID5i1j0pNqIqYAwFxZWbV4nALzwvySxbLMPcaAGIp9hg6uz3zmCxoe7tfExLhJC7BfRmMY35UsroHhSeGN7jjWI11Vj3zzUYP8jxw5arkA95H9hNie2AIiBESCQMCrI8f2mTQXkljEvOzLVrCJRs2ElbiYOJpiEHsO7+PLEstx/5CQGkJPt4MB4ar6B5Fuckx7O6eLJetUQp4HKS4/66MlpVN9prcLQxmWNwVeGP4ufsVO0G/da8wNNMXN6NWMubwa6BtTPNpnxYJwJK5oGF+DstbXC6pUMVIEkKfQ5M7WeMyveMwVUwvFkp2vfA/mYgW9V7R5MUhrtayLIhqibNq0cywSQuOatd+0n62vIfVC/EOxuCxvx6+x4QmL+50Gdc5kmJDGoNiKhMrq6oaZFAeCUS0srurhRx7X/Q88pmawbxtY/WdP7e0XbI/A9ghsj8D2CPz/GoH/4/3v7dAylIWNUa+pWK5ahZ02DwhHBC8c8oj6m+8C+l/oM8UT5jZtbS8wRCtN9ffjwpnURz/6MV29et20PE/dcFxj4+iZRvTlf/yKhkfHDFgNhaPWaruZzRrAOjoyaPpFHk9T2c0VFQvrymWXlU5GFE/QjulYEjBkAVY319bNKGtyxy4DVvtFbr/8AAAgAElEQVTSA4pHUxboYHIUDlPtjevKlev60If+1Kqm6K0iMu+cyzFWouJLuyeaVgTE6Dahf4jmUlkzM8+BXLwGhgeByvLcV40R2ns8+OCDBor6gqPa2NxQKlYzQBUQ9Omnnzbw1B8I6ZWveJl++Zd/eet5dEzPP3tFb37TG/Qrv/Ir+uIXv2it/b33oscKAxVZgR27j+inf/JHLGD7uZ97uwXvALKwVy9e3dSVCw+bHAEBI7+TQJL/Pn3iVr38B17eFftHA7NuDC2SBoIlApUPf+Qv9eyFqxoYHDEn+yvTU9qze5eGJ4Y1PDKocrWoC1fPq+WpCYcUKv4EcDBoesBLvlAwJ1OAFWvN68hE6107VMCCShJ+x9JpmH4XYB/JBsErjDyuizFm3EgmiwUCJsd6JEEhSMfMASbo4sKylpdX1ax3FAvGVSkjcI8WYk17du/W3a+825gjJIkE/Obgbpp5DiR1SRmhZfdh8nz8NOjMqgxEfR6gusVgJWhsWlWcBJ1knfasntYXz8EGgIEJaB2JxbcYqW7+uqSd5AVWAuNB8E0CQJLO+3uGWD02VI8B1NO07TGJYC3wXp7vsUF7SXFPW4tklaSDZJ8k67Wve43dC0BA5jxAIe3lyDP0GFAwCrhOAD4cYUN+NCcxL/Aql81qlTbadkuHDh4wbdwW7dXAghQsmk01mgDJONHTThs05hDzoceIYsxIWAmE+S7WgpjP69r16w6oy2SMEQbo9sD9n1J6bOifBHAwsLrrppMaIOnLFvWNJ57+vsZVjD0Az+qZMzq9Y5/JDRgbrSs7UK9UVCuXrZWdVuZmjRY4j/Yc3G9O6JFUSoMjoxoaGTEWchstSlggpZJmFhY0NT2r67Pzml9eMAYlOpAwcoPhkAaGB82JOAio2E3g0GWFBUoCCiMK/TMSQXRlmX0mFQD43Whp1+QOk1KglZlpSOJAYcmUE3HG7prxMMcdoO4KBujDYkxhBYsGZnXBrvFZt/3YWPhdBrHNd5iwzlUMCQ/2e3Oe9nhtPwEoYD7ANOE51hVrFdMMnH3578tXrqlcqsnvC5lh0MTkhAYGB2ygWfck/+jMATTBLA0ACJhGaFuk5yGMu2i9R0MOTezOhgI+GfMU8DAZjSns8xtrk2sFCM4XC6o162YaxLgm4jF1Gi01AKS8XsWRCilXFAVAh6UOY9XAoS5IYoCJA1YNpOqZlntwJEYzGLMgv8kgsM8sza8pqIQifjTmAHTaZkgF0NkOBAVcWmi1tVQo68rimoZ371Mw3aeG12vyE0w+wFXGEXAkhExIsSRftqxRX0QTmQGV2w0tlTa1iWlHFODTr1ahrLDXr7g/aOAxa5g+ShiErUpNLRiUgLbNuoqVigqVuhSOKt7Xp0PHjiuZTtkYZbNrpo9I+zMMIpzE05l+RRNJdXwBNTBu9HpUbVUNtIgGQqqt5NWqNPSNbz+m//rhD+lFr/0hY6j+jz5gsD74+c/oNSdepBuGditqshQ1+aMh7T11RMPH92s2u6b1clHReErNWkuVQlXnz17UA19/0HTy2t2WbzRkXcssZmANzc0tW6HUAauyggggFHHFW9/6VpuHFI/YzSl29MBzQAxuOxIXzF2et73RdDPdPGeOsRei8w7wAusLMAbmFwx+3Mh5fmLnhE7ecEKJVEJT01OKR2NWfIDFXSqUbEpFreXaZ7r01v1i7etdYBUmc5fRT/yB9ESpQtGuatdhMkRoLCMnYQxqznAkJQB4ukZQBkC6nlvOI2IW9lzAoGIh1zX7cqCpGduZ+Rf/xjSpaYU3gBbWKeCkM7vDHKxu+wBnq2Mlcga6PcSmM3tQ1zisd57yvRy7tEsxfd5E6elIA6zyPn6HSWqYE3lPG/Y5xioFNrexuYXpXufe68BEdnPMoCjcumIkxUFAF+YHccpOOoj66aZo6vLlS9Y1g+JjCDDHCzjGOKCR7WQakLOBMQu73H6HxQbudYBGxKO4lKObirRHuZxXo1lVXyZlZyUt+eznsKJxLt+7b4/dm2iU+0h8xH6PWVJKTz75uI0BBT3mXSFf1NDgsBkpESOj4cn3QWrI9K2RnpibMSB3cKhfmYE+i0nMvT6TNrCzXCkZ05EhQ8udGIwWf8bMDA4xZazTBcS570yWkKLgdez1g0MDZhyLxmo44oxkY4mQpq5f0vIK+pglJ4mAqWwwoFgkZsUuxoj9nTPUzMW8jGdErbpXzZpPfckxjQ/vViySUXa9pGK+rP+HvfeOsjs96zy/N+dQt3KQVEqtVmh1UkfTdjvb2G2M8QwcgjE2u5gzZ2BZDnMWOITZgT+W3WWGnWVn8QzMDGADS9vdDthtd7uD253VakmtrFKpcg63bt0c93ye9/7UAjwz2MOfVefolFS6dcP7e3/v+7zf5xse+8LjeuC++4UN1uXJa3rl9ClNzU2qUFxVNCbt3Tek2247oPF9I6pUC9rYWLH7knnHfUFdOXFtQkMD/aYeYFxKpYLNTwKcuNdcwGfLQDj+PTw8YuqI5eUVY5YCxKO24d5CkfXGG2e1b9+4hYPBBB4eGVSp5Njf7r5ywGqt2jBVCfPvqSefUSKR0q23HjbGKuPMWMJ+5V7ivTJeANJDwzkDiAF6uW6AtzSVWZPwC+U1ASHZWzifWZ2dTGp6esruRZrqpvLazhuIH0tEbR2ibl5aXNIiwHkZdnTOrA2qlbLt2TC3aZLa+tnBkzdr4U7UaiyfqXS/iqWqfC23r+Bpii0Lfaw9owcUj2ctmAtPWbxW19cLyudRPoS1us76gMLDrS00b3sycWXTUWsQ2f2QSTlfdQItGzVrOLAOAKQmorRXm2pUIWgQWmfO0ErGI1pbW7QaqVajwYpNT1SjQ6O2PgKU4/PP/RWJRewPdQ8N3p6+QUWiKU1NL+jJp57TU99+RYr17gCr/9CNe+dxOyOwMwI7I7AzAt/bCDz2+J90YKktLC4YyFmuEoATMX/SSAQWHHKfkAGs/N1LpET2C1sHBiEykVKxplg0qX37Dumzn/1jTU/PmwTp4KG9yuQSSmUS5luEh+Hw8JjJVq5NTlpRvLaxprvuOG6Jm7UafkWrajaKqlUKCgZaSqVgavgVCIYUT6RMHrUwt2Dd197cgHI9ferJ9isSilkB0G4HDeBFlvLmm5f0h//u31uSZSSakM/vwg3gLB06tMslYnecl2Cj3rJuMMX74tKmCoXKDam1Ayw6LtW5sqTVpbM3Bprn/fTP/aY2tlqW3jo/fVZXLjxj/x+OxHXsjg+pt3+XZqdO69K5p+3nFDLH78LrcliTV1/Q3PRpJVPIVoa0OHfuxnPDADzxtg8p1z+qiYuvm+H94dseUml7SxMXX1XfwLgOHX6b8pszevqJ/2jFPl8U4j/9Mz+nj//gD1kxhYwGphJ2AAwAhSEhXYCrf/65v9Lp0xcUjiaUTGdUrtWMWRZPx61w94eklY0ldQJ4/ZV07tybVqwBgnH4MHCsXLauPMb/jK+Xvrq4SIEHkwP2AvI3GcOTcZ+ZnVJ/f6+xzPh/2J8AjfhlWVJyFXCybqAdBSCBZIB0zLmp69OamLiuZr2tVCRrj+Wch+fckcO36pEPffhGQAgHLfOT5Lct4Io/FOZOX2hSYPtDiEXEIR92Pr0ZWH2LweoORX47wHAA5X3zvE5GCrDqWI1YaeCxerNvq5NtO1k8Uk1YCTB+LbBra8vmGF+WPN1lWXlMnsVF59nl7kHk9T4LAuCwz9/5HT4nhwePxcT/UdjzWgAMD739IQOz/eZvChDaMjDUwE/zE2RuOCmtpeHiL1arKk7BGg5r4soVra4saWR4yNghBFZwriX5lkMUzFPSmJHYUbDD/jAGeNcvz5OjchjlQMb1hpGxurFu7Iy+/gEnoWSMAgHNXr+k8+df0sMf/bHvbWH7Lo9+9vFHdWx4VCM9SBN98gEg8H5bLRU3N43diJzajwSYwCoCbBJxbTWq8kUjSmaz6sn1qqe3Xz19A+ofHFI8nVEnEFShVNLy2rqWN9Z1/vIVzSzMabtUtDmEpcbIyKixKj1mTMrkl2lljPEUUTAAm9pJm/luSdndazo6MmxzylKGQzBnEhZkFvTjfeeCrCwl3EBRF2DFLCJEhfsIwIDDJvc0hzvPBsCxsPw2f2NxF+rB63PNLVCnK+UHgOfaAwJb2jl+mQTEEIKUzRo7D89lXvva1evmf8ahJtOT1fi+vcr25ZRMJ41dyqHLUrcJdAIEA0gG3K/UjZUaaHUMWEU6XatU5AsB7vnVAGTaKigViyvi8xuoBYhqrHj8jpukqtdsXPBsw9sSr9KgTwr7AorIpwj+n+2WXV/zTzSLj5ZrsHDrA7Tbvenk3WYVYLYhMIyxpnCM+LXlTQXbccVCabsGgBrVRhXKPAu+tpttLRfLmtnIa3azqF1HjiqW61fV5xNOjrYYw75puAYD91mnWlO01NCIP6b+RFrFekUr5bw221U1QsikfVKlrnQgrFQooiher3xQvmBc0RzptNWTiNqdzNzLl6uqtqXswJByeD8HAsZuWlycM3/XYKBtB1vAgxiMNbxaaYZEE4rg/5eJK5ZOKB6OKlhp641zF/Uz//JX9J6P/9j3BKp6tyLg6lOP/qV+9d0/pn29AyoUtxTNJDV++2Gl9o/p+tqyWvjN+oJqVlsqbG7rysUJvfH6GSVhkhEoaTYI7BM0QNvK52noAaJ0uuuYY7DB8GZ8f/zHf1zca+ZB7PcbSGEALNYYoZDN4xZhPl3ZMPcHX8bgbLfMZ5WflUvb1vxCcgyYyn2VTiZ0+vRpA16RZx85dkTxZMz8W+ORqFlZbK5vGkAB2x9GtjUkQ6RnE7jEpeuClOxyzAsLmWJuAKg0DEhgT2A9dj7dAOcu7MkLxPEUDW+xRt+yLnKMdHyVYda6wKmbWaU3S//ZNxyY2pXB0yTrKiQAL9jHGVOzvGg0DMDk8c4j1X39XVsAr266eTn2HuP2YIDiln0mx9YHiHX+rS780Hjnbl+07fgt6x7zc7fAK4BKF5jorKJqBhiyt1EPAKwCRBmjLxKy6wejEesQJP00BwFYaWaZPYF5sjuA2r1X3hfP74Bi15BxLFbWMoAtgqhgscbiYYvUs0YL1i8mh0/r/vvv7aoFqKeDZgmAbD+VjGppacEazfFE3LzqWcPGx/cZe/L69SnbVzPpjDWGaeKy7vL8rNOE9cSTDvin2UutV2s4Wb5ZjgBYWeBl2mpTT+bfarSdAiBGqGjDBZ5ZbUS4UsKaYfhjt3wNA57TmbiS6ajm5q8rv7Wmaq2oAMsdAV+RiHluw0KkTud9MkYAl9SXkXBSkUBSvnZUfbldGhncq2gIy5iy1eyPP/YlHb/tNt1++x2ampvTt195SddnrmlmbkKtdlm79/SbDcDY2ICarZoxh2kA8IXSiXH7zgvP69jhW22vm19Y0FZhU5lMzOx8DJBm7e42BiyYDg/7eMpqLsBV9jvGifl86dIVA2KR5xvLHbVDMm6+qACG7IecPVDjrKysa2lxxezPTr1+xizE2OtpehsJpV43IgJqJOpDWJrUj+1O3UgdqDYY87Fdo/YY5gvvycIro/hCN+31mYa8P5rxXFvAUZj59VbN6gesIHgs69PszKzNIZRb1NLG0K9WrJ5hv6ZpSZMW2JL3Sb3FvdOkI+yLaGl53WT2iVhSzRpBBvi8RrR/zxFTuYHJoh4DWF1Z3jD7MIDW/HZbm/myyfCZZ7FwUENDPcY6xYOXdRlGKWeoCn7q9Zo1l2PRsN0HgKulwqYiIb/ZI1kD1Hx6A9rcWLHAR3z761XCaRMaHR5VfpNAv4JaFjrnms5cXywwfIGwevtphPdoenpBX3/iaT37wkkFEn07wOp/dzW98wQ7I7AzAjsjsDMC33UEvvX0FzpXLl+19FAOqACPoTCJqHgrRUway6aNtMjr1mIYTqGG9x6gaqVC17aopcU13X78bn3jG9/SlcvXzK9qeLRfqZ6YyYjoWiIRRspRRNboD5hXHp3Ve+85oVwurXJpS8XCugIBDrZwf+jmxkxiRWEyNDxqITJzM3PucBEIKxyKmUcqpuqNescKOTx/AEZPnjqrRx/9kqVCBkMxYQ9GYZTrTWtoOGMsLtJQvZAgk0b7gpq4tui8DJE/12pWENkBJuDJtF36KEXL4NCIHnjwbXrhhZesKOJxxoKF+VCvG+BIcW1hCt3Dh3e4sLyNrs8nxToHRlhEP/SxRwwomZuf1ez8rKq1qnlAFcsVAxhhsgE4UhA36zULpWo3y/rAB96lvXsZIw7cDTU2Nq3YjccAdfD6rJpsl98F9MIb96mnntPJk2fNVwywiNCcixcvKl/MK5mKqac3rVCc1O26CqW8SfgpAsfH99rrc+DCp5ZxokiFGdnX22cBK4wfBf36+pr5ITGmS8sLlvYJ4wFvJxey5OwJCL0aHBiw52EcAfABkwA7KX6zJHzGEro2MakL5y6qWq4rEkjYAYoDFgX0sSNH9c6HH1a5AtiPs6KsEOcgYoV/CBmmS7iws5z5LXIhSBGGqemYf563qvNi7f7b5JYOjOG+cAdyB4QyR53XWlsVA4TxekLyTrHHBXGHSA9opWBmHJkbyP34QgYG2GFAf8MVqAbWtloWkGKyKWTZwaDdO7t2jdn4828nF28b25DH87gzp0/rzJmzdjA9euyojt9+XH19vXZG9fz9XCJ10IWndNPYTSbd9RhsNxvGAkynEnrx+ect0fWeE3ebPQfXOhwJmecYh89yuaJEyh0IY9G4HXCd+eUNbrALVgFcI8kdYHW7oM2tvI4cPWopt7x/mjywEmFPff2x/6j73v9B9Q2Nfd+r+NrSkl594sv6iY9/Un6aRTClKmWV83kFO1IZYLWOd2ZVvmbLJOexcFjr+XWFU3EpDOCDTBcQk5TolDK5XvUODKmnf0DZ3l6le3qUyGYsNOHytataXFnWzNyM5hbmLRQQ/09AKwBHDjOJeMykoAcP7ndpzhXkd/gAu7EH2KOBQQiTMcvskIGkNKmF+QWTvUYBvZD/+QPGajQ/RdLOQwGtrWzZPQ8YAKODlHNYtDy/AwYcjgHDyuwX8JJsOLCEQxd/Z22KhCPGPkdOvL62Zv7JMPyAgUxaTvIyicYmaeBKB8wChPeV6+9TOB5VPBlXoVRUuUYIiAsF4ff7+3pJcFK9VFGbA36zbSAhScE8VzgXVTIdN1/v7Y28ggCIPr9aNdguJLyHHKhaqykYDmh2esZYtQEw00ZL7XpNpXxBaTxEGzUFAU8MzHKNFvoLrEVmzdBtL8CUhqkKOGthifgDAwTLZzY42/myOtWAgQX8HKZavdWQLxxWKxRUsS1NLK3o3PSc/OmcRm49pMTAsOqBoOpwVbkmJJPXqs4DMhyUr95SvNLSsD+mSLOj5c11lXk0KdxRZJxtBetNZUMxJUE0WoBGXKu6hQkFmx1F/X71JaNKx8ImVi7Vm6q0pBCs+SBMnqiFDy4vLihCCI+/Y3JL1kG8PM1vGRZYLGnAav/4qCLY8DSb6omk9at/9AcKjY7+g+T//6UbFdZ48eJl/eZ7f1TrhU31jA5o+MhBqT+t+a0NRdIplco1tRsdrS6uGbB6fXLG3pMvHDE/ZNZyY063YJytGzseqMtjrDLvmF+5vl598IMfVDQed2CiYDDiYdywwDObg4BlXOsuA9T5qOPTCWBIKJnzw4VdzboMwOjsWnwaGxkxYJXnGx4Z0v6D+02WnS/kFQ4E7Z6Yn5u3exMGPgA4gCrBVib7x2ahaz0BsIH9hPN25X22VK01bZ83ZijBbZ6vsqhLkMqGncVM1woEQNChkA4gM89lY8TiJ+4YvjcDq4ZTdiXiZkljTRcvIMo1Z/i3F1RJyCGflTHk7+w7/J8XsOXJzc1GwbygnUzarDYMqPSCoVyApMPyYMwDrDoQ0kDVrucq9ZM1ELs8XLvIXXzVU23QfLPP3QVcab6jqKIW8IBV/p/1jfdJTWp2Dq2mAZ0wTw3gibqQIoAzlh7zNe/OGWu42vPTzHQBU65BSmPSKYAMJ/fDoKaxyL8ByF3TFWLCbcePWWAVlgMARaVyQfNzMyZzTmfYW2luxAwQW11ZNbk2zeSpqRmNje6yGgFQlTUYOy4AMfxNY3EHqgHiZrJ4nGd19dqEXbdsLqskSiEUF/GE+bRaWFUEeXZYtTLWBzTYHVDONeUuYa725LKuLvK1VCxvGagIsFqpFFRvVixYFnAQexvY87Uya1ldkbCrgaiXUX8FiKuKZ5SK5RQOpDU6vF8DvbvUbuLLWlcu269XX3nFlA/Znh5duTap106f1lp+XVuFFa2tzysU7mjXrj6N7RpU/0BO/X19uj45afvOyMiw7Ykvv/KS7jx+m2r1sq5NTlng7tBw2vbWvv5ea7zTOGCNY1+jbh8eHrW6H9DPgc5NA5VPnjyp22673Zi+PH5ycsJA8IO37Ov6pXY0MjxqjGiuD6zOkZExTU8tGLDPNeCMRH1DHURTG4AXsNYpihoGTPOzqanrdh6BWQtAzLrD4xhDzibc36jkrAkZiWp5ecmpiZiDARmwzpwj3Hd1bdXqR+Y3exj1N7WjNWBagJGO1bplZ4KgBZYyN0wJQ1hmqkera9vKb21rz9geRcNxC4qqlxsaGtqtscF9ZrWG7Vsq1aNEPGPAMuc/avJKTVpZK5p3P0zTXBav/oQK+YLde3weGqyMP1kd+LhSk1BXplMxY6kWNtbMPoC/q9UQtScBc1v5dbuXittltZsEx2XVl+uzEDY+N2snADP3MZv56jrAKkBun9LZPk1dn9eXvvyEXj11XtHcyA6w+n1X0ju/uDMCOyOwMwI7I/BfHYFnvvVYB4nQ088+Y4flZDptRQGMNldYtw3Uo0igM89hnsM+/jvDw7uMperzBTUzvaCTr53Wu9/9AW2sb+npp58TDLtMLqWBkV5FYmGdO3de73r3e7W07EIVRsfGtLiwYOmdJ+66S0NDfWrUKyqX8gr48XdsKxYNWNHJaQM/q8NHjlmwytrKqtbWNkyWQlIkAG8m3WtprJlMv/mrTl1f0LPPvaiXXn5dzVZAub5Bk6gifR4Z7VGuN+kYCN20ds9blQTiyUk8fRwrxHmAuQRtDg9OZk0yat1k+vfce695ak5OuiKK30ESDxuMQtaFT3SZe900W49tAiPToIgA6aru8DMw0Kcf/4l/aoEYpM2vrq8YaAnIWCfoAmlOq2MFHSyYVCJmgHSlnNePfOzDOnBgt4rbea2tLCrWbhrwlYxHTf7Je4ZZAFiALQJBUJOTc3rj9HltbZd1+OhRBcIRPfHE17W6uWq/Ozjcp9xARhuFFQszACSl0M/1kAjfMmkkBQ9FG0UdRaorekfsAIBUnXmUyfQ4H8+ZKeW3SK1HrtdWb2+um77a1sGDB624vHDhghW6u3fv0eDgsNZW1+3aPvDA2yxoAWD1jTdOa3lp1YBVpNF++bVnz7juvvseHTp0yKRvOEhQnFq6eTRihTTsS8B8CjUOJU79DIMyqnqDwxMgimOVdWkyN9kHcBCEAYs3qceecQcxT47PZ0dKaAcyfOKCwa53mzu0Mx88T7u/xUTqMoW4YU1GhyyapGBjG7ct3Iv5xThzDzInPI9VroebQ90DqgD+M/rqV79qQDjvDa/PO+64w8BcO5gGHePRfIW7jFK8lmmmmA9s10uQw1IqETdm3YsvPG9hVtyvvX09uve++5RIxjQ/t6ir+MFt5o1VjkRrYz1vjBjsO4wfeBPzClDEk5KaZ2K7qQcefMDAEoLQAC+QprLezF67oItX3tB7Pv6T3/dq/uyjf6mjx0/o+G13G5PR324KqBt+ERq4Sn5LzVJZzUpFjUpZ9VLZ0u05IHNgNgTG5K6coO0UbX9a+DL7/ErnerRrz7iF8vUP9SvT26NEioN0VdeuX9Mrr7ymN85fULUdMKCrVCXFu6DBgT594APv1uiuEZuTBvwHg6YQ4DBImAkAOcd5AtFcY8avq1cmtLK8aodRAGyuDYwWDl6AqKgJ8lsEmKXM59R5uEXt/udUweGZg7wLtQHAoTHRTdo2NnPHACzuEdbHN988o3/5r37L7iXusU/85Cf0gfe934EgXeY3z8HcJlzb1tSuvDlMEFvAp6XVVW1sbTpvyU7bQMoH77/fQFD+4K/qazS1tb6hMuBHva6RY7dqaGxEiWjMgIBKoaBMLGESf1itsPw40M9MTxlQwlsxmTzMY4KW6nWtzC8YY7VCMAqgCTJ38+drK2qMWbuK6hDi1WoqHo7Yc7RqDTVZuwGxgiFVmdNr68am9DWCSsdgZAdVLG/LB9swFFIZcCYa02uXLunZU2f0ro98jCQ3BTI9BqxW2EPxz40CcjumPxL3KutntaOD6X41t4o69eYZ+VNR5cZHFMokDcAKN9rqjSYVCwRUKwFqlQ2ghbHsqzWVDAQ0lI4qGXINnyIenTUC2qJqB4KKIy1lHdncUF8PDDI+KwFcNGN4PoKZEmo0pY1yQVudqrbqDjzb3irpWwtX9IEf++T3fQ96v/jEX/4n/Yt73q90MKL9tx9WYnxYG76mSkizCT/bLhlL6vqVSQuvKmyVFIxEzfvVHyYgRapXKzY3FxcdWARAWQVc94L/JO0/eMCscbhH+DlrGnZHrEP57YKzp8ECBf9eUtC7kmjWXmNkwnBrugAc2FIAE+z9jvXnU08m42wB8LhOxAzkwDKJe5c1lIl+4fwFswVgr2Qc+V1UKE4WDLCHT3BTzVZbPpMJowDh/q9Zmjd7Pe+b2oz9n9d3jVuaothxuNAtbmpPkg+4w2fz6pRyZdvAf9Yyaw/eFCR1s6+qA2wg7jsWKu+P5/CSyrGI4fFYt3hMVtd0do/3fuapVzyglZ97+x3Pb3tL12aAdcB+t968odLw7AbCAZdm76k82JOdWcBbn8FsUIzZ/9Z75eMByjJRGFee29sXnTpDLjixm2gP+5PfB6RttmjANhRi3fbePhwAACAASURBVDdGP81w/jilDH+MHct1wVLJ/EPYGrrNV58LcKLp6ELxmmp1YPdWjRlO4FOrRXghlhQNmzMPP/x2lcvbFu5HXQnjltR5AL+zZ89ZHcX1xNsaggNzzyT4hN9F8buMWi2FLQFr/dk3z9p44++dSju7IAAoC3CrVAxIpeGctHCjsjEfK0ZwgOzg78rSc7r18CGVKkVNXr+ixeVZtdVQOhNTMNQxf9BypWDAbiwa0frKiq1nMewqDJgOKB7F7iZhQUOtBiFkCe3bc1hD/btUr0nhEPYGWfOT5TqubWzopddO6sXXXjdm9O13HNZ2cV0bG4tGtOgfyGr/gb0GDAN+ZtJps8bi/hsdG1GrXtPc/LT5oWKzUNje1N69u+w98oUl0rVr16wuBPzkd6mjmCv8jL2LmglWKLWqhVc2W7py5bLJ848eO2zsUdbIbDZnFg3r65s6dvS4Tp06rfPnJs3Wanx8tz0v1wzLMAvzKxbtO9eXfZ5Aynvuuds8U929gcJk0+bM3XffadeJ34dMws+vXp0wazUYqTA/uTeZT4PDA5qamlAilTBPXRo/rAOESAIMe/cleyVWAFYHR5gvSQvCpC5wj2naGaZs4VUwjKNaX93Q8tKa0vGMHn7He6V6WK02VTaqKVjAUc1OY6nhUzyaUCgS18IKoZNVpZJhJaNB8zrnjAAbHHYzFgdYTGAp5awxourJJO1+C4f8FmClTsOYquzJZEPQ+NzcXLc6hXOA2QzlBqzGYR5PzgBOO6Y1NUC92VAVKyACbiNp9fWP6OrVaf355x/VVcDvWHYHWP3v3sV3nmBnBHZGYGcEdkbgu47AN77+lx2Yiy+//LIFBrEpWbAMTBYLgnCMJIo4OwyTXhyPm4wcILOvbwjeqKamZnXp4jUduuWoJidnzcx9bm5ejU5d+w6Oa2Rs2HwUYTKtb6xbdxwmFIdnCv6BfhLOKcg4GCPvaisW9qtaLmlsdNj8jvAgomtLEqYLhGgbgEmxywED9mq9BhsCYMDZADzxjWdM2pJM9iqWzKhcqdsB8siRPUokyYqmADYuxQ0Pr7W1glZXt6xg5+DAAcbSYoMBOwhTcAO0AlLcd9/9evBtD2ny+rRWVtacnyeMrJALm/HkR06C68IqvIOCY8bAfnSybmNLqKNdY8P6hV/4OX39G09qdmHWAG1jjjQASenmxo2hCSsEGa3fZFcVjY706f7779LIcK8W5qZ07uwbisBc6Enp+G1HlUrye3gbEXAU0rWJKb355gXdcstRzc2tanllXSfuu09nz1/Q5csXtby2gpJdQyMDSmRjOnnqJQ0M99pBkeKO9w67sNaoa7DfJS8vzM+bjx0FFNcKcPL65HUNDPRrbGyXHUQWlxecrLCOTLlpBwfHWq1ZMeklGsPMszCaWNxApuuT0zpw4BaTN/HaFy9c0uuvnVI23adWnQTngE6cuFePPPIR3X78dgvT2cZnsojB/roFjyHvZBxg4Lkkb/z6kKxBtYNl5ApM/D+Z805y7xoMljHUwb/XyaZh7lj6rbFm3AHYHVodaBmLJV2ieDcs6+ZDrGPBOvm+x5Ly2ELmIde1DIC5YHLhIMX/5o0gE+5B3ptJljsde0/8jncQ5TuHhG9961vGPuaxHCRgG9KYcK/BcztPTT9eaNzjHGS7QV8wrFqNmgXYcQDk4HLl8iXzRkS6B0sClgAFfrlc0/rahjHf8E8GWN3KF4wVjb+wF7jiyTcBUrnrvPEFUEXGiAcwc4rDkgWPBELGxPzm1/5a6ZFhHTtx//e8kl86+bLmp6b0wY9+QkEmdLOpKAc/krYDfgXxkiXEpVhUCysQgIJ6w0IUaqWiGpWiOg3HeMZv0+ESpElzwAnLjwVDl5kFOy6RipuUkjUPJgqgN6BEOJXWH33uCyo227o2dV3nLrypTCaph97+oI7feUx9vXi81Y1RjiQdNhFrJNcJWR6HIubg4sKiNXEqxl6PGigKs5frwdjBwpq8NqOlpVXcWu33uI/wzWM+ca/BFB8aGrTxBzS6mTVvAA3zrguA8v0XfvEzKpWL+oVf+AULzLt2bVJ/9ReP6vXXX9Urr76i47cd14P3P2jzGen49ta2AV2ReEzBSNik6STP29+LRW1srBtz/NZbDpk/K+EtOCDjtVotlYyRyVwcuu2oJdSH/UFl4kgTa1qem1Pc1BROPQCTEDCZObq+uqrlxSXzZyUUanRwUOWtbZXym3ZtnaVF0Px0OeBx3aulbbMMwEsYDB3mMqxWzniEjcXCSF3DKm0VTUaJ/L+4WSbmwz4Dexny/lA8ojr3YDSm89Mzeu3SZd324A+oHAyrGY6oHgiowWCGg+Y5DuMMQG+7XFW9XFOvP6Z9iV7lF1f0zWe+pYN33KbcvjFtA8zUahrrG5QPyxMLFXHSR94uAGt9u6x0KKDxnpSyUcewnFtZlS+akAIRNTpIzWkjtNWsVtSTjEnNmgZhQ1crqsEwtsYMoEtSFVLQUxG1IwFTRHzxuae11ZPWrXec+K733/fidXzp9EmNbRb1vvEjOnTidiX2j2mtVVWFz0MCfTCkxZklTVy4qtmpOQuL6R0cMa/YiS4QQSOhXKpoYWHVxhDAjOuADyn3GuvM3fec0L59+6xeYG8yyXnXx7vaqBvgFPLjD4/tDExx1zT1vK3xJWZfcPeis4cw7+9i0X42ONBvYAwqFZqh+BwWy0XztkwlkjZXFubmlc2QjI5dTfc1up7uNB6MVQnIyLrL/DPWJp6GhMY4xif7Gu/N2RQ4qwDProVmowMNqZmclYDH0HT2OjSAa8Y4hIHoyZMdGPuWWsbbN7zmoLcHGRjdDehizzFVxA1Gr9focU0zY6riTQtjvhuKx57OXs+YMXaeX6trOMN8xW/RKWiMrdu1AbDGTMs1IT0g2Niqtge7vdM1HgFE+dyAtUanM6CMtZM90yTOTbeWWNgQzRNqJmP0doP7mgCrrOXONqHZ5P10w9EAVa2epLXlfXdAK89j3aOuX7u7MSzCzuoEL8TJF8JXniBHengVtVqs7x1rSI6MDOr47UftGrGvbiNrbrYtcIr3Pjc7b9fT5OtRx8ijDmDMAMVY8+OJaFeJ4ABuQCz2db5vbhXMbxPmJWtlfx9BtDnz+wVoA1xj3LEj6h8YMEUZ4Ur0Bdjvas2arl+/qqmZa6o2aNTFlcsR5EhgZc0sFKjbV5YXFQ0HLZgQZiJqDEAvzga1Yl35zZLUjmjv7ls1PLRH7VbAchzwAMWff6tQ0OUrV/Tyqyc1M79swUx33nlU0TiqretaWJhWLBa0OpL7lsY7zSCsWtbWVjUyMmTEgWp1W6Ojg9q9Z0zhsE/VWskyGrh3Ll++bMDj+Pi4/ZmcnLQrRn2IryrzivrTA+55HZr4zGECO4ulgjVqYJhS6+D/DzCMcusLjz5m5AIyJ/bt22/7Lc0Rrtdrr520fZf7h+/VWsUA3rvuustei2u5sLBgVmnZbEbHj7tAQAesJuzaAcAyB7B+4nm2twt2Rjt46IAWl+a1vLpgdQL/x+eoVQhxzdkf6tf8Rt4150LhrnVGxwgQ1CZ8Tu7dfGFbff2jikQS2lzPK7+xpXbTr4HckDWkY8G0na+4prF4SgFfWHNzCxa0hxqNs8nGZkUFLCaiQSWjqAlDtjZTk/D+AVKr1bJ5/NKMgOjQk0k4F50g4GpAIZrYWL2QB9Hmfm1aTcT5iHH3gFUgXuqf6fmZblBZTKFI2Grure2iFCDwL61sz6DOnbuqP/3zv9b8yqaCiR1g9Xsuond+YWcEdkZgZwR2RuAfNgLPPPXFDgnOp954wzZeCl1M/QPhoEs55Xul4vwXu7IxDvuAJ8jt6Uivrm7q0qVrWl5cV6sd0N1336v1tU1duXJNa5vr6unL6u577jJ/vYmJq1rbWLdijg478iiYqC4BEpaEVC4WNHH1svpzyD16dOLuu3XoloNWaFBkUiBycASkwxaA1EqKHIBhvy9skhZCrJ5++gU99vjfqO0LKZsdlPxhCz6i2Dl0627J3y2erVi3Y4YVJ9enllWpOBmsl8BuRVHwLf8jigKK2He9612659779exz37nhh+Z8wQC9uoEaJpmFseqAVe+g4L6/daAAZE4n43rggfv0wQ+8W1987DGzAfAHffKHgiYvh1mIbxVSLmSoMGqqxW21WzW98+EHtXtsUJlURJcvndOzTz8pX7Oud77z7Rrfs9s6whTBAMuXLl3uekIllEn3a3OrbL6gfQNDGtszrq997asqlGG61BSKEMIT0LXpK4onIxobHTXfOjs8IVFut4QP5Nr6mhVrZlKfSpm8j+Lv8qVLFijisSo5/CCdhJEIu4eDJ4dhJMwAhHTeHVs4bAcpA7ajMc3MzKmvt1cDg4OWVA5L8oXvvKigDz8mQq0qeuc7363/4Wd/Rg8+cJ+Wl4ra2tq2w8Pmxob5l8H6wDsM83wOM7AsAFkBis1fNJgg07Z7nd7yo+OwZIwV81Xzm1QYVoXrlCOjDhjQzmsxhygykcHDXKVjf7ME0/xeuwdDr4j3gC3vQPu3/90xdk2xuG2v7f0ucxLmtweqGtzXTVbmQMph4oUXXjAGBmNPOiy+YclEvMsyZMo7cJVDJ2dExsAOnsZeZK61VdouaHBoQNOT17SyvKSebMYAWhoMG5vrBqyGgtgVcLjmgmGBAQhRc0V8917geRknAy66wCoHY0BpgFXzmuw49qRL/ZYBq/hm5TfW9ehf/7Ee+OAjGhob/4ctbpLWlub07a88rk/+7K8qDLBnPpmwdtxB116zUe+myBNs5CwiYEy0YGwWClKpKB/MrG6CNtcYmbhB6F0Q3PxNBTu6ZIyUUJDAjETX52xEh48e0ZE7T+g756/p4vSczl2+pDfPnzWJ4aEjt+iHfvgROxgypwD0LaE4k1HIT/hMTWnsVxIpbRe2dfnSVZN1sgY48IRwqqaB3ICZsI/On7tibFm7gbrSVhgjzk+VwLgxO7zDpEvEYjY/LDwOqaKxlvG0hj2HTYRPD77tTv3Wb/2Wfvu3f9sC9j7xiU/oX/+f/1a/9Mv/3BjQSBBzPTn9pz/+U3tOxhBADNZIi7aVNafiBqwCTvM5kdnDaKmUi4phcRCJGkt4dXlJ21sFmxN77r5TBZow1aqGevvVm8qoUa2qJ5UxqwjeG2AagBa2GMwbA2orNYV9fgNX86vr2t7Ma8PsSALGvkbiDciK3QPAYrNaVr1cVmW7qFqR1OGOooGQ/G3CpUIW076+sm4HvLCfn/sVhI1uAEbDwrMiiZgQ09b9Qc2sr5vP6js+9BFt1OoqtTsqw/Zr1FVuVFVv1lSrlh2rHsFs269exTQSSmr68qReeP1VnXjXQ8od2KN8u+5S7ONJC6/COgEQqelrqYEdR72qVrUuYvJGklEl1NLWZl5rW0WNjO9XGyZSvWlNDwuM8kk9qZiqW3llCNOrVo0B3J/ttf2IQMO6mqr4m/LHwsZs+90///c68q73Kdv39wOrAFV/9P3v+Hv35F9947nvGiSXX1vTpW9+Xb/0wPt0yz13KH5gTMvVkjrRsKKZlPn4TV6Z1NmTpzU9OWM+2sF4QoOjY1pcAUit2Iad3yxofZ09pOJYn01CBfFXJZAyrEd+6CPGHANAQ4oKIMicxvsUSND2o669A+CJB6yaRL/tPIadLzdgpwtt4jUAZwC6WUf5P1Qad911h6ly2K+RcwNcASgig2V/wxMRiTrzNZEkGBQlUE2VWk11LCe4T1lvDaBkB0JJ4YBurwFnzdcmAKKzsAE8pMbgi3XNC43kqdgbvLWh3WlYXYXCgs/FZ2XNMGCw++UBmq5J6GoSq2O6/ule+I7b57BhYGwIIAzd8Ek15ip+xAZE0yZxHrJeOJZVWGZ1ANDYtIas+dDmN61BznVkf2acnOe483XFqsGcTq0B7XxZAZHfeq/UbezVzr7Bgcs4DbvPa37RBqy6vc6sCezNuP/n83iKE4DVdpt9vcs4ZVOEpdp2AVnOCoDP5hQLjkHrebG6xquznXC1AwxVQEj2GZirbcIe24RkST09ae0aGzKbrFw2Y4Ab+zmfzcIOYclXaFiuW52LZyYM/e2iY1eynscTMQO7bYoad5CANsc8bXd8Wlpe0enTZ1XYgunqt1Al5j0AWzqRvJGZADi4d+8+5fpyxszmtVijZudmNTF5WUvLs2YBEI8jr6YW7qhSLZqvLFsfFjasrSV8kyNhZdNpU1DAKvS3A1pcIGx2WHt2HVQq2aNKmf0+rAzNjUjQaj6UNS+98pquXL2ugaFB3XrrPg0O92q7sK7ZOUKbyurt7bHrTrOeeQLwCCDOGWJ4CK9+8gXCCkW4Pg2FQiTS57WwAEDtmorUpgCfHtOaBjyjx33q2dRwT7OP9fX1W7jVm+fOWJ2IQg3bK2oAWMvMB+67mel5LS2t2POn0xn7nuvptWvK/Xb+/Js27uRO0DSmNuvv77fHYQMF0EqzketAdgGPAWQFOF5aWlahgEQ/bwA45y/mObZJhEPCfC5WtmweGmEBJVMUBnPS9hezigoAYGYVj8XtHgNMxZqMeoDG0OZmXpUazdmsBofGtDi3qEqxrt6eAe0Z3ac9uw8oncB3lxAs/IDTdk8A2jPPWIuYhzSKtouoQTpKJ8i0YD+pWU2BTzvNgSphesVtC/GiTsplU+anGvDT2JI1vWk8YGVGc4s9C0sAq+M3txQORS1Xg3DRYCCk+aUFO5vhE09YKCvA4tKKEqkexRNZRWJZvfbqGf3pn/1/KtVa8sUyO4zVf3AFvfPAnRHYGYGdEdgZge9pBJ746uc7dBsBvyjqOMz6QyAOssMqxRuFgYGAXZabS3nPqNX0qSc3oOvXZ/XCC69qaXFda2tb+sgjP6ypKQKxlg104yC/7+A+7du3Vy+89B1tF7cMsA2G/Rof32N+U4SY4OOIFHZxbk6vn3xNu0dGtX/vXjO1R24E8MYhfrcVnV2pF8U8svhmy6Q50SiJpiNamF/R177+lJ566tsKRVJKpHKq1TlUtDS2a0ijI72q1kvG6OKU5dkAcGi5fGX2BovUYwGaX5k65nHlJOx4WmX09re/XXv37tdT33rOWKAe48N7Tx4T5C1/tLfYHQYcWbqoYx5SgPTnevSed79TPZmUzrx5Ruuba6q16uYhBDBUrcOowPvNeazBqCoV8rh36kc++iH19MTVaVV1/s039Nxz31LE39bPfeZ/NEkNBw/k8MVCUd/5zne0uLiisdG92tgoanFp3SQ84Whcew/s15mzZzS/NG++hUip8IRaXV9UvVExUAZZEgxiPu92cduK6c38hhWETpaWMkkbBRUFIyCPxwohOIwCy4Ao2Co3BTpRlMIuBSykYGWuASAxjvzckzdRaG5ubGpjbdMBHf6Apq7P6G1ve0g//5nP6OG3v0P5PKwYCn8ORg1VyxSRdMs37fptbKxpaXnRJNnOYwx/NXxGHdvFvV8XkGFAZ5eVyLUyP78uYE5x7LGbnecqwVZRK7wbHNC7ckYe4zF7vM/sDn5Ovn/zn7994AUcc0Au42KH/rYLW0Amxus7u4qbgEtLzZZJ5rivuW84FIwMD6tU2rYDvvn6GTvRSdudTNIxfAAULJXVB2uV+65fT33zmway0uTYOz6u7RJMEwfs4rEFEI6VHmd9Y4G33WsgxzQwsisv5XMSNsCA3mCwmuQWWw53oOUJ3BhhhQCg0NTU1BU9+8xXzRKAIKn/1lcxn9ezj/+l7r/vw7rn/rcbAIIknYM1vpzmuujrmDWGBY9Fwsa4AVw0VjfXvFpVrFZXECACoBVwFbYVTShCILpyYVLzYI6bfM3vU4qU3ijAp1+JeFSjY6Pad/S4AgPjmskj9T6r10+9ppX1Ze07MG6Np0xP2t4brDrWWpKW43Huo7oyqYwd4laXVkwJgBWLmy/OM9X8oPFVhUlTKNv66xhdbm0htMcsFwCfugdRgFvmDgEggKvGymYumidzzBKtObx95zvP6H//P/5XvfLKK7r33nvNjgJPvPvve5tefuUFYwK9+uqr+qmf+in9X3/w/+jY4WOWCm0+hbDtLNkYjzsadD5ryhCMCOsG1pWBRN3grGKhYP5rgC8AzGPHjyhf3Nbm6roxSNOxhEYIYmp3zGoGr0Rr8sDWHB+3McHTkuvSrGL50FFlu2TrJIwXQmJQSNQqZQPRk7GYAY2Yx1WLRQNtU/Gk2tWayoVtlQtFVUsVsyEob5dMYRFmnQcwQHJsDRKfKjCj0km18an1BZSv1lT1BXT4xL3arDbUxKM1GpEPFp2vbb6XrUbdfM03NrZUzpcUKXcUKzZ1+c0LWipsat8dxxQeGVAl7Lfn7dSdTQH3AgwgvFqb+DoSrtbqCMONMQDTjTXNzc7JF45qeM9+tUNR1ds+Y/3buoE3Iw029g2C91ptpaIx9WZyioTCWl5ckS8cUM3XlEJ+xaNR/eZ//r/14Z/5eXdN/87XL/7Ej2io7+/fj0tref3B577w9x7PHPzqn/w7/ZsP/5TG7zqmwGifVmoltUmIjrL2hlXZLOnUK6d06dwlA7FKNBUjIYOOXOhix2SqNFStsdBVCzgGvmxN+plPf8r5WSPlxzcYCX0EK5t181jlMVhGsL55QKMH1jmgkfvZNU8AjlyiN8FDVfO75P/4N3YANFhR91yfum5rIowxAD0C2Aht5I8LZfKZMgBfdwCwGjJg6oAwYFDY1mHuZyA7/jhPRthezv/UQpSoWgi5M2DHrZHUEW4tcOFW9tmC+HQTNlU3YBVbH0/l4DFLb274eYoJb78C/LHgm25Dydabrieq2+fwXzYzFXuf5hdsTVDnCe6ag3/bLse9T9Zg7F9aqtQq1hAfGsLPsmigNPObL4BV5gp2HDSDYe4BatFQsaZt16vZ/MtpMuA1b1J+17zmNboCkhtAsVkDdIHsTnc/Zq03YDVE6BKbV1MhjLctqMrVhtj6WI3Y4ao4myy8+Nk/bwCrdm2cH65z9O0CrcLmAMZzzcAkwMhgyKfevoz27d0tgO9cT9ZsSABNeU3W15DfKZ8WFpasUUC9WSgWuuAxKhY3n81WwtQ1zoJlC9KBNVj9Wl5Z09kz57Sxia1O0+ah7ffttgWsUUPwmQAac7295vNJvU6dwHy5ePmiFhZn1WhVFYsHlUhFlc3GlUhSnzFvAy74q4WsPKDlpQWr5bOZlGOsdvyKhmKanV4ycG50mDU6rFKJ0MuAMVtJikfFBAt1cgpmaFkbmxsKhWFt4qPtV6VCkxxp/x67f5cWVqxOYZxQ4vD6h2/db8Fh+fyaVlYX1GhWdPCWcWPfPvXUi8pmE9q1a8g+M/s9zUBsqmB1Uq86qX7NxgKCAPUf7F7Ax9VVAqp22xylyQ9rFSsumsncm4QqkQuAyoq55MB6GLQVIw/Q3MYPdmzXmNkBAHAbOJpImBXC4tKS1fN8Fmop9lhjw+cLtqdzLzH3mQe8L4BR7A8GhvrVatdUrBTseWdmZox9u2tstwG3rE2WGyG/NT7Z6wHqUYmx1vGelxaXVEQlYs31oPbuu0WLs0sqF2sa6BvRgfFbNDI4rnSyR4Ut/PzjpqCp1wnrXbU1y8sRwKqMAFMKwYH+ftsvnVULjHvee9BsLxgXzpac43I9KTUbVbWxK/G3FI+EzIeYu4w9krWXe5T9C3sMaoeeTK8x2rn3VjdWrWHG8wOsdgIBTU/PqndgWMlUvzoK67nnXtbnPv+oApGU2qH4DrD63yqed/5/ZwR2RmBnBHZG4PsbgW987S86yXhSc7OzunrlqgEOoWhQDVg4jZptfvbVBVWNBdBik0yg1lQsltbi0pquTcyoVKzp1dfO6MiR45YIXq+3tbm1ZeKo+x64zwCslbUlKwS2S1v2/Z5779Kb588oHo2oJ+eYTvMz7r2MDI5oaGBIt9xySM1607qWx44c0eHDt1oiOQW0BfVwaPL5rZuZSvco29OvV155XU9+81ldnZhROJpWJIbvI4cMvw7dukeJRFR1DnPGMHCgGQVtfquouflVd6zx+Qx4sILLkohbxkgjtIqD1dFjR3T33XebjPrV194wL0nPO5XDjUuWfUtu12i8BaB5PmLI3CkOKKIoIAb7+vSud7xd62srJr2t1ivKF7dUb7mUbcA/e14OaP6g2hQc5aISsbB+6JH3q683qeWFGZ189UWdO3dGgwMZ/ezPflo12AV0jSMhVUplXbly1UJ4ysWGLl++rmuTc5ZCnEhlVLPPW9XMPKEhMIDjBn6Xy1uWLkzBhhcqDDEOSRSBvFeYwHTZKXb5HYpWPKZIoecx7rDRsaCiaDym/sFBK3CQcDLGpG4DrAIWesmtYEx0wTmwefJ35HKEG1lgjqRcOmOSoHNvXtBtt92hn/qpn9bbHvgBFYs1ky3B/KDwRjIISLu5sW3SrrV1ileAXdTfDfMHJQyFw7tjI3o+p/inwsxxjBmPcexYLu6wakFTXfAQUBb5u4HrHPJuYjZ6rCdvXnggqcfk/NsHe3dAtDRnpIkWYOAOrbxfK+gJo4B1Zl6ZThKK/Mq9poyZDBMIQJrGhjEk1tasOMdr2D6jef0RYlRX2IBbByoQeGCJybBletL6i89/3n52/333aHz3Ls0vEfDm0odJwzWGMWnxDQBeJJrYRSDnBLR26dYeWI29hfOmc4Ay199YRh6wagfXt5hAxtBrNnX+/Eldmzirhz/+k98V5PFWQR4LqJqNDujd7/xhZXt7tLqxbuFJiXTKgDgO1rDwYebjYwp4bYnwXZCAFF1/o6lEq60wYwvziXGu1dVAPg07pFxSC7/HckntWkXpeERZ/BZJU4/CdGyYnYL5HA+O6ug7P6RWMqcr01N648wpLa4s6MAte00ans6mxJWG2U+CO80TW0drLbVbfk1fn9WVqxMmg+/v7zVbA66bsdC64IMDmppmAwCL1sJJOLAjHaRJ0E0eh8lqYHxHyphiIGhgppPJAo6EEzRZ2wAAIABJREFU7ZDIvfvFx/9c6xuLdmh74403dOeddxpIPz+/oDvvvEPf/va39Tu/8zv6jd/4DX3hr//GDqZcO2syyW+MHGSeNL5grtMkSsbTdj3NoqC//4bXG7I/wG4AAuSzoVzSmjMwWQ1YjER0+MAhLS8u2qGRcSKUCfbb3n37DMxCXmjBUwSrEb7YtUrGS9Gks/GYsUUbtapi2EEQOsc6hGS5UFDHwsuCBqQCuhHM0qw2DOQo45XHz0qwYvF1huUOazFvewr0LQxdqrC3g2HlhseUL9fUoUEUhV1GujsBes5Lt9VpqlSpqVFpSptVFa8vanpiUtHerIK5rAoRv8ocMmMwS53faxWmbtCvYDyiVgCGWtkk7XG/NJiMaubyRbOK2H/4mJJ9A2oGImr7gsaMNNsQEpcbVflpDtUqCuO5i+1EIKxWvWnXKZlNqxOWWjD0fT79b5//I338M//Tdy0y/tU/++nvei9yfX/jD//zd/2dR//ff6M//cQvqu/wPjV6ElprVNSORSzgDSZbIhjVudfP6o2Tpx1LU9J6pWTrE8AqqebXJ2fNF9LmcZetb6xOAPNkUj/3859xgGkXZGNtZa4AmlCTADABwgPSW6AVc9/Y+64Bxj1ikUXW2HGNNNZfPhfAAGshjyVl/uGHH7ZrS8I7thwzUzPOMgk7E+wx4gljmpktjDoqdj0taZYxh7ErABTwgFX6uAD3FtTVlbHb+sk8oqHaattnx3IGNhqMRtQBZndg3oLOw9X5eVctAAbA03kqwoplv4BV+ZYqg3/zc8/z0duDTbJfg8XpWLS8tnk1y2dgBt+dZ6qT+wIWwep1jE1PDeR8N43JClPUQrta1hjheh3Yf9B+B9CMzYvHwdbkO/WKx7KlyWSfiaBBfpfgqzbvGW9S/GZhLrtAKq4DzFrPOoBryz5kvrAUr8gyzFPWgbS8lisEaY65ULu3LKK6/9WtEx2k40BVA1a737vFstt8b3zRKMMWqqxojHqBfVDqH8zp8K23GKvVQp+CMD6LBhzDtGZ9px5aXV1z+3okrJW1FZuDrtnbUTCM5ZBT3DAuSKydCgWv35ox96auz2p9Y9PmB/uyAb6ElXWD2lyQqQOWmUc8P81x5u/iyqKKpS0DglErBYLU/n4LFGSP4HHsEbChU6m41laXlYhFTNWCfzF1aiqe1tzMoo4cPq4hAig7sJ7b1mBghAFnp2endO3aVWcZEwrqwsVz2tpCDRM1aX8yETPQ+ZaDB20PLBZKKmwV7bPv27/XQNf77r1T5VJByyvzWl1btBCxw4dv0fzCrM6dm9Devbs1MNBjNRPrA98ZR8/aifHzFGoAoYCX7E0m30clQVAUjdRuo5j6JpFIW8MThujiImotN8d5PCQM/n3p8mWzOcKCiXsQn1bGjnsGQBelF40DbBoADZPJlNXOgJ62n9ca1lTgdTwffebH+N5x9Q3ktLG5rLWNZWuC0jymLoYty2P4N3Uo90siDuEho3IRNmzW1i2UL6wf8URCrQ4BVjn19Q1raX5Zxa2K+nJDumXfYQ307VI4EDM1A/J6gq0IIOZ+ZU75A+7+QRkASIvNBOQLQF7IFi58K2JN22Jxy9aPKHtvOGQeq7VaSY0azaqm4rGw/YHfgw2NW2vxmS7b9cGqJpPuUQsf1UbDmg0oLK3eoWYLhXVtalpDo7uVyQyqVG7rm08+p79+9MvK5AbVQOH2/R2Xd35rZwR2RmBnBHZGYGcE/usj8NxTX+xkUmmTSj///PMGMsRTcTvgG7ur3bKizdgHduDwdSWeSL5CBqaur2+bBUA8ltaTT31blXJdd915j0nyp2fmzD/pwx/5sF5+5TuWLBqJBbS+uaJavai7TtymiWuXrcDnwMtmubm+oUJ+W8l4Rv5OUIduOWIyFhittx48YKAOQAXvjSIBaS/AFhtvT++A+f184Ytf0fPPv6xGk1CilILhuKo1vGKjOnAQ+QyMOVgfHDatwWo19ez8qra2it2i2fkceabzHPCRj1NMktT53ve91wKBYBRcn5q3osgrfDjceEwGxs4dxmCOuALEA1YJpKDwp6gjJXOov08P3HOPlhfnjc2BkLZcr1jqNHJ5ZDe8V4phAx9gEzfrGh0Z0MMP3aexkT6dOvmSnnn6SW1srOjEiWN66KEfsAToG55fFiDBwSGk10+e0fkLE5qdW8Za0Izr5xZhpla1XdnusiIcIwHvMeTKFNx4PfX15ewaIOWD/QmbYO/ece3ePWYAxvLyop588kn72dT0lLHhGMPZhXkDiffu39+VM751mOOAQmeecUI6xSEQdioHJlh/pWLJnoPCFeYgIEo2lVQ2ndWVKxPat/egPvQhPFbv1vZ2RYEOrJKAFafxeMQAws2Nst44fcrA8XQmaSEkAM4AyjMz8yqWK1aQctBDVu3kmICsQWOp8J0DJR6y/J1rV6u6g7kHVFJowmzxGKs3A6kem8eTnHL9jWlnsnh3sLfDj+c3x92InLNbPNrhuXtg9A6q3r89JqwnHyUEiufhgGDyt0bD5OQwjQCsGV/AYRhffI5kJm2vjcUD7EyAZ8YHxs1XHn/cZIIP3H+vpblPTF6zQ5WFgRhbG8YqgBjPCTMpaONeq8FmcpJVj3FhvsFdmS33n8fwAOwFXDX/1S6T2aVXe1Lchr7xxF8qnIrq/vd8+L+4uJ189inVNrb08Uc+pTigqZ/wpBUtr60q25czgMbs8RhvA1wiFsoGyGzBJvh3RmMWZhWT34Ku+INEnNAfHwd7gnBggtar6tQq8hFQEgko6uPQ2lEs6FOAsCLzEq6rFUvr2Hs/qp79h1Vtt3Xl2hVduHRO4wf2qImM1ddS03lfmGwexlEkhNw4rMWFFZ06dVaXL05YEyEUjFqoHyC6Yw25MBsOzJt5PEzztqZa2I3Pb+s6YIuxt7vJ3xxuuDYEjtB0sPuzK+e15d6PV7BfX3j8s/rkJ39an/3sZ/XII4/oK1/5in75l39Zv//7v6/f/d3f1a/92q/pwQcfVLHoQm1IreYA9973fEA/+k8/YU2yp7/1jIFOb7z5kjY3V5XN5PTuhx/RHXfcYwErfjvYBw1cTjMHsaVQS7X6ts09LAMCbWSCQY0MDGniylU7RLGOtHzSVnFbg8NDxnIDfPQAM7xZgxY+5BjKvX291vzheiAtDeFzHHReqay/hfym8hubymUAtAEyARtdoNvQ4LDtNzD+CX3BgxfgnATk1cUFBXjH+PA28cNuqd6WNfS2LbXesYu5s1EPRLEkwHcbRDcaUSaVVaDY1Pzpy6qXquodG1UxIE2Vt7TeqskP6NboqDfbY0BTHQ+6oE9NH+FHdfOfDXaaivvbOv3aq5qZX9B7P/RDagQjqvmCBuzWAShbLbZ1depVRXwdxQFo2ePZ2+stzUxNK5VIWSPCFw2o6WtLzbb+7V/9Bz3yqX9cxupjv/hbiu8bUSEsbTRrmKsb26jT8ikdiWvu2rROnzqrxfklhRNxbTfr0PSwl1Wz3tKlC9dc+BcNgQ6+8M4fFeAeyewnPvnTdqg3KxazAQi+xVg1trrPAAC2Ro/x7y0oNwOrZksDE9lsOmA1sl8jT3X2A4TinDhxwgAa2GnUS2+ePuusi7qAG57jACYAe6yB7DEAEIRp8T4MELCAUCyXsMjwKRwA0KUZGrb7lPdoe08YP21siQrmP+41sfiZa7o5P1a3N+FjCludnwHKuvfv2QB4jS0HMDqm6N8dC8aYnxkzEvuhbhgV75v1x8Bs9j6A52hUyUTCgCF+5li67o+3xznwu2P2GY1Oy1iS+/cdsIaqAavsE9gcNFo3ADB+xmtjDeN5krNfudC1sipVAKiq81pttGy9o+GAIoZ9zIBfPEO74JlZQ3QvNsCqZ31ATcWe6MeT2JW83drXIarOp9azc3LwapecelO9x03tAFf2QEBO6kb8PqlBCFYKBlmLsrr11oOKJ8IG5HKdaRoTkIeagPoCxiSgGs1JQHhUQTBXuY5eE8xZAfiV38xrfmFBPcikfX6trm9qcXFV29tlYz4mEinHssWqIcC8J+Bp6wbgDyDLcxmYXamYgqPB/tXGNgc7IqlaL6rdqSseA4QNmv0MKgCaccj0K+VtpZOkwafN3oX9Jpvq0crymm47dpeGh0YVMD/3iDXXIQ5UakVdn76m5eWFrie4T9PTkyoUNzQwkNOuXSMW7IV8fGh4SG+ePYdARCtLq3aN8THf3FzTQz9wv4VqbRc3jbTBWA8O9uv0mTfsM+G3zHdP5eM8VLPWaKHeM8sPdWzu8ocgqkwm263LfKIxZyzQVWd5RTL97t17DfykhrE9oV43r2q+WHsy2bROnTqlY8eO2ZpU2EaRsWk2Cowd4Cde6dyryNtp7g/0D1rduby07Gq0VkcTVyeVy/XZe7Q6LZmy8N9MLqnFpRnzWIWF6l07ZPKsR8xt3puFV3WZ7Q32tXBYp0+fMRYoAOjQ8Iip+foHxlSttbW5llej2tZg/5gO7T+qbHpA9QpKubBSqZxdw3y+oHx+S8Ew88/ZAZi9R3HbGkAH9h/Q+uqaeaqj6iCnwqn+XG3CekR4ZCoZU6tZUbNelt/XVDwatqY0ORuNGmHGZWe50rX1SsRT1nBu1JzndbVetQaDWWEArkZjmpqd09DoHmWyQ1pbK+prX39af/O1p9Q/NKZa2+3DO187I7AzAjsjsDMCOyPwjz4C337qix1koHQWn/zmkyrjY9SfUzgeVSgatnRuOuVWFIeQaLA5Biypt93xa37OgYq1Wke9vcOamlrQxnrBEudzuX7Vak2trq8bu7PVrmptc1GpbEzxJJvwthKpsMZ2DZoHEkUAiZVq+1WBbdgJqlio6s7bT+juO+/WruFhk4nQzcSbC7CFgp9wHQpHDhQ9Bh619ad/9hd68eWTisYy8gdi8gejCI/V19+v3t6MMRww27cEV5NwOdnXpcszVsg4iVf3qxte5FgeBD/5LfjkYz/yw+aHdP7CJZVKTvpDMW0Hk65MxcCOrs8YgKGFb1nB45gVMFm8/0dCPDowqNuPHNX66pJ18Tv+jrHZQshIqfT9ISveALI4dCFjJoDnztuO6MiteCEN6YmvfUlPfO3LJqH64R/5QfX157rFS924mHSuAYGXFtc0Pb2giYlpu36A4wtLa3ZoP3v2tBJpkj5hFcBApOZ1ATkcFglegVmAtxmsX1I76aAPDw1YME42lzHJOQDmoVsO6dKlCwaOUrjDdMRrcGzXnhsHLufl5jzGAOWiERjMdM8dGIhMLBwJanBg2ICXzc0NY3YMDgyoWaez3mtg0vie/XrooXfqwP7D2twoyN8GFEay6MadQp8DCYU04DrvG1AYUP/IsWPGsCRkbXVtTasrq5b6CvMAGTOsnUbdzTnGn2sHa9T58bk5A3jCAcXJ7APGPuRAx9fNgCnzwgPYPbamd8j1HufA1baB60gc8Rp1HnIOdLWE6UTiRoCVY9y4MASeEwCcx8DqYBw56HOoQNYMcwJGC9JI7mu+cxAgSRggAsAethTzZbC/zyRwE1cuq7cnq/379xlT78q1CeVyWZf+jjTakpjxnEQeDQOS9wLDCOmye88czh1b1vkKep+Vx5D8zTiaT2vXigBw1Q7mlhDLuMLUKurxL3xWR+9/QOO3uqCHm7+mLp3T+Zdf0v/8z37LDkZlkpabDQPo5xcXFAyHVSYModO2uUQABcwk/J/xIOOwZaFI0aiNiZOvymTlAQAatRRk3FpNhUiQbrWUDPqUDvsVaNRU2VpVfXtTwXZDYV/bgNgmPw/ElDv+oHbfca96hoe1sDSv51/8ttK5lOLphCqNqgUHhiLILXvlC4TUqLUtrOHUqTMGrBbyZSXjKWP8ADQAhgIacSgnFZdDLsGBeDfSPTH2NGBIu2XfWTvM29QAWZhvgDiOMQxQxL1spw7T0Ha0tDKj51/8ih577DHdc889xlR98cUXTdr4wQ9+0BisHDaxB+Hrvvvu0+HDh+3/aars2jWuT3/ql6zRMz1NCMpl/eEf/qGBsttbVb3zoY/aPhNNxJTKoiyImiQ6mcno6PHblIo01K5XLGAI31TAgHq5agDgyNiYBa50ggHFSLz3+zQzC9MoozQ+lvWGSvmCGpW682vdO67BoUFjj3FPA6y61GG/rWcm9Q4ELFE5wgF8I2/3fXHbzYEDe/fbvVIulhXCYxyQvVE34Hx5+roq21vGZkaiSJNvM48nMr5zbbMOMM9JmI/GpJViAZ+q7YbyzaqyvX1KdkJaPjepwWy/Yj1Z1eNRXcdfsLCpOvd7qab77rrX1p+lpUUtb6yqypqcTmpsaMRev7S1oZMnX9F6oahH/smPaaNUU1UBtUMRY9I6AKytACz4Wkk5xq1eM8AaDPX5Z5/TPSfuVTAaUrub28PP/+xLn9M9H/jIP5rH6pmvfUmP/ovfUWjPoFbbNW20ahIMXBjv5ap89Y789bZmp2b14osvq1AuKZxOqtFGegsTtKOp6/O2nrH+0hgyaXgE/7+4scN+8EMfMpsavEzN+xPQ1Y8lQtWsAFh7fOCrXaDMAwA9ebzZkbAy+AD6nCWSC5CS7T3svawP7CVHjx7tBt/4zEbj/JtvukC5uLOJodmLzyqWHKl0VqVKxWwgAPjwIMY73ZpSNJxI0EYFQCBa0K/hkRFtF4q2PwKycWtGIwTYbCuVSrvgKgC8ro0L8mQPWEUejE86+zTghlef8Fk9dt0NFmk3vMurWdg7HPMO+XnbAFPWYOwNPCYoYI2rnZx1i6WOR6PWvLuxvndtpFyop6slWXsrBDapbc2OXK5XKyurynevJ/ekB6x6QCr3FZ/R2zutEekWK6vLaApRk/CFwghAGOCNz2BhWQQxVspmPVBBXtxl92JTRC3l6rA2uTnymacqr+ZseMwz1UKpnC+/fV5znfAk/27JtDlltSPgDe8Ve4eQAav8biRKc5b9jb8HNDDYq55cyuxiWMPzGxsWzMpeTXMK4A2WIO8Zj81ytWTBTvhnev6wzH3GCpALlqPbz/za2NxWoVBSMIhUHaARX0xHIDBP8HbDlAwArgYm+x1zmrnD6/F+Gi2aolUbA7Z3/u7zt+y9o94wxrNcsGo6nbS1EDY+CjQUH7C0IW4gK983fkC9vf3mPx9PJK3WIC2wUNrSRn7FpPuxKIxPWMwwQ1FH9ZqdTn6T8NEtm1+XL19Vs9FxAYlYt6SSqtbLuvfEnWoSDtbBZoD57lcW5n2H9Hkalc66w5Pq81ycb9j7qG+4v6kD3Z6PeiptP+N5CMdiDsD45nyBHQ9NjfHxfVpeWtWlS1c0PDxitQvNFa4NNQSeqoCw1F98WfAYSrl2w+wU2Kss4DPofHvxaR0aGjFVBNeOmhMl3oXzl0wlRj1FbYUNF8/Z9jdVLm+q2a5ZQ4frxr0HsGn+0uxtEWypXBgc85yzEvOLWpv3y9hQyzJP5YtqYXFNnYZfqURWe3Yd0KF9RxWLpLS5XlQ0DGjeZ77ga3iXF4tOhWJrZFjVRs3A42gookOHbtXi/KIxjc03Ph4ztvtWYd01YSIhhbElSkQUwIvYB/hLaHFAEcKT23w2wmcL1lDBModxTSXTAlytVZi/29aAtdAqC16mmRnT0uq6evtHDVidnsUW7lt67rmX1D+8W/W2WzV2vnZGYGcEdkZgZwR2RuAffQReeOaxjrHXanV959vPW7EfSyctLCmRjOvcuXO2aVn4UAqZ95B6enu1urKui5cmdPLkGU1MzKjTDhmwurq2pcO33qatfJFwbQOYyrWahoYH1VFNW9urCkTayvYiIQqo2anq9juO6tq1CWO27hrdpdHhXVpbzisUjGttpaBDB47o7T/wkEaHhrS+vKRoJKD1NeT6zkuMAwBFFyBTBMbl3IK+8MUv6Y0z5xUIJeQPxoyN6fdHdMst+y2ZEiZeJGwuPl1/VTrMVU3PLHcDEhxzkEOFk28iraoYGIcEC1nQBz74ASvSzp49r0Aw5oAlj2l4IxDLSXU5DHNId0WMA7wo2vBT8jy5ALh3j4zo4O49unzpvBaXFhywmoorkU4qkUoqEktY4joFUaPWUL1aUTIe08MPPaC+noSGh3L6m698Qc8+/U0ND/fpJ376nzjvoRAm8hXzfwQMpAs8PbWg3tyg+avKR2EinXrjTU1MXdfVq1fkD/k0ODxg1gcUgsagaTWN7cihCdkuhzX8covbWwobOOEzlsDQ8ICBNjASKLLxi4Xxg58VtgaL6+saBAyoVKyQp/gDeMb3Cr81DlN04JGwM1YAq1tbeSsIKXg5NFHA4kWbxM8S9lfHpz279+muO+8zPy866rFQ0pi5yKlNItk9+GHpgA8YLMXLly/Z9bn/wQfswMch1wPWYYoAyDHfkT7jd0VhSoHrsVIMpOoyNC3cAgDQmD9YAbiDh8eI8WSmfLfwr+7cYN54IOPNwCoFK9BqvV5RIOTCNjxWKu/Zm/8m8Y3S9JDNWQ4LFPZ8cV8MDg4aCwZGUGFz0+YggANzlkMOTClYGsxnCm5jXoWClmYNmHrhwnkLpBjo6zWQgeu9seX8XWF4mikzcKuZzzmWMAcQmOQWiNWVrDP+XniVeRiaJ6JPtQYHTbxiCTx3Pzf2LtJ4fAh5LAAu4wrrefqKvv3cF/+e3yqf+4k//w966G3vNzYkhTYgqgErPgLAisYwIYWXL5jXAJXVUlkTExMaHhzWYJ/zDuZQWAfWjkbU5ByK9yF/kI62m4pgrdFuKIIdQrUklbcVDzQVrFcU6TSUDAXM4xhgEFbVNo2i7G7d/b5H1Dc6qqW1ZV2fndTy2pL8YZ+GxkboKanWbKmvb0jyOR+3aqWp5557QRfOX1WQwEA8M/ED7iaA2zh1/Q9ZY2iUEAqYyXJvJOxgaIfmbkOHueJsAWByc+BvG1jJQZn5hqzTBeF09PqZZzRx7bQdNj/3uc/p05/+tH7v935Pv/Irv6JDhw6Zv+qf/Mmf2M//+I//WJ/61Kd05coVOwR++ctf1kc/+lEdPnyHLl48beMNawhlxK//+q/r85/7C737HT9p4HYik5Kf8JNqUYUSIXp9pnK4ZTSlVq1kYUwwJ4f6+1UplG0ewwTrYMMBWhAKWbo0qfG7d+3SrrExBwKVKkpE4nboB8wi3MpYZ52OHboBotnzYL1wn8ZiUTu02v3qD5kPJqw3Dr/IK1kLOegyl7BhDDKv2k2tzc+pVtiyWJtEOKbi1rbmZhcsWC8UCCseiSlEA6/Lcva3GwbKrhfzmqttqR0JKdYKqLNS1O6+EVXkUzjXo412Q0uVosrVuopreb3/Xe8xS4Trk5OanZ+zz04ja//4uNZXV7SwNKfL166KXPM7739Is2vrKrX8amFYSFJ6GNZiQL5WQ+XChlKxiAUcpmJxMA59+fEv6WMf+5hqAFURn10T2E7ffOYJ9ezf910bGVxXAqzecfft6ssmtZYv6rnXz3zX4CoeS+PDd3lC//qf/y+K7h3SUr1kHquBZMwYqZViWc1iVf3pXgM9X33lNT31zDPyYd/TatvhvlxsWgPBNeLwLAVMASCPGlBHA+COu+50jCaaDABefue1aqqSro+xRVqbJYqzHfFAVcfoJMzOgYYW0FOv21rK3EDtQAgiLEHuK4LgADlZ+813dXlFFy9e1J7du22/ZSFin+M+oktTRaHSlaMHYJXTlMX32tixZGU1pHbd9iiaFduFkoXoYOEDgAYQydpg0F7XSNSYacj7YXbTRAw4j0fbp81IGADSyWdvBlbNh7b75TW+vJ+Z1LbgwpLY9833tVY3FNGzsbkBRHf3ME914e11HkP2ZsYq+2KlWTcv38GRYQP2jK0KuGsgk8/AQmdz0w1/BPzrBox6ag/zdiUw0ppLThbPZ3B2A27vdQIQ936RXWMjVMLGBS9tmtN43XZZrTSsIE+36nKWEwToNGG80oirW1BQR9hCUEvQSOw2P7sev64f5fmuYnoKQ9jVS9EIbFGAWT4P9keAu05inkyi/GjbnCptO4k7gCfzjf0T4gOAFUAnNRR7OV+AwqxPpgqpY4EAuMSborYNyB8A3MRTMmgqJXwxGTO8wA28stqEOoS5ATLslDkWwBnGqgS7hrpZSYQjNI1b3KLWaKeGAsA2m4KoC3KrEd5YKpgtA9Ry7E4sbAnnBaEMiCoSjSkWTyiZSSjXlzVGbCgaUDoTVSIZUChcVzLB62N/END29par930+qwlpoM/PLtj1oW6kNu/tzWpsdNDeJwSOchnP0bqBjwDTNHJZ27k3mc8AqjwX9yO1EPYsVlM3GmZfRV3A/1MHwfpmTXHZCo4QUS6h3nJs8bNnzym/uWXAKtYNgL3UsTR9UHJwNuEaM495PkDpcAQVG761MWWzPXb9CILi+ajJuY4At9SZ1ydn7EzDnrq8tGJNvr6+AQN/VzeW5A82tf/gXquvsdzic+eyLniLeoB7uVggcK9uwOrszJw1QwkgbbCXXJ8yu56BwVHV6j4VtuvqSfWpNzugoYFd2jW8T5FQQuXtmgL+qLKZXrXb/z977x0s6XWedz6dc/e9fXOanPMMAgGSIAGSYAAp0ZJIMUlUDrSCLVvepV2yRbnWLlVZXJorlSWZEuVVWoqiLBKkAJAEiYwBOMBgco4353s75+6t33v6G0C210Fr/3cbNTWYGzqc73znvOd5n+Czz8hZhM9Ah8qsqeoAqzmrx/ftPaCp25PGrDdroWTCGpwQGahJsL9AuZGMA8IDqLME0lTCcx2VUtOaVwCrdMKwLQB8xm8+Hkvaec3C3rDV6TYB2r6OIrG4CqWa4slepTNDunx1Uo8//pReefWMegdHVW85446Nx8YIbIzAxghsjMDGCPxPH4G/+tIXOgNIY4NhnTjxsuYX5hWJR5Ud7Fe6J6MXXnzB/AjxxqEgct49WV2/dlunT180M3OKR18HBlxTt27PaWBo1JiFdBiXV9ZMUkuBG0+EVKysKpGJKJmdo6qXAAAgAElEQVSOKN0T1YFDu9VsV60IATwDvN26abulbA70j2luel4To1v1noffrb27d2l9ZUmjw0NaXV0ySST+jzAVAEs4bJQrNT397At69vkXNT2zYBYAyUy/8rmqGi3prqP7bFN10mOXQk7JR9G2sLiqlVXSU52XEV9j4wY8ongjhKntaysWCWnP3r2695577DB/9uxFxWIp+XyeD6djL3igmRe+63k7wRitE+ZSLps3kwey0b3evWObDu/dpScee0x9A30qVgq6fuuGgVjDoyNKpUjzDJi3GsABFStS+Pe86yHynNWTiemp73xTZ0+f1KbNI3rL2++xwtEVw45NizzbQMZgRMUCAU94txESENPKWk5/+Vdf0ezivMmAfYyR3x0sQ76Ayf4BLehOw/ql6ASwhQ1SrZWNGbNv3x7t27e7G1iFQf6cpcf39GY0Oj5mXe4//tL/o63bdxhAlElnLB2WghDGBYdRDhHe1zknwEqmYAM4431xPRxI7FcyRhhCSZ2WX4MD49qz+6AmxrcbI26wb0TpVK/JtmBDe4c+3hPsWpjHzDsOV29+65tV4HkAPS0V2QGEAMSlSlWFHN3zksmnnOxu3litfAaYAc7EP2ivE4nG3SHXnsuxJIypg+S+m8qMHBKWgfPl7c4ZO5k5kBW2ptMiUvDX7DBnXzegzAWJgDQacIk83YABWDdObsrhjDnHg4MYgHRufV2L8wv2//w8QPXA4JB9Vsae6zk9M2OHJkDVMUIOfNLXHn1Uhw7sN/ZqteICYzhslJFhBcMGHBiIah6dXea2KUs9kNmlWd8Zh66VgecpWzfmpV/NLivJhZa5g6vJuAH97FDN4DjmxXee/LLCqYjufvBdd9bFU88/rUCzo7e+7T3GMuXB++Kgwpgl4ngmtywgifsok+6xe3FtZU2Lc/PavmWbMWyQ9fFeU329WsPDz9/1yoUFin1Cu6VAq6kgPqCtuhK+lpL+toKNslTKKdKoKO5vKdRpSPWK2s262tG0bjSimjjyJm0/cMDARFiHL544rqGxYXVCPvPojMWTSibTtl6lkj2an1vS00+/oKuXbyoYjBqwxPWysDFSxM3SgUMsrI68Jidn73heMgfx/gR0oOHhgCHHXMPugYMxXngW/GJe1QCrjtnHfPubJ/5ID7ztfn3jG9/Qhz70IX31q1/T/fffZ+DoF77wBf3Mz/yMfZ35BMD6mc98Rr/xG7+hI0eOGJv1V3/1V/XZz37W/nDIfeKJJ3T+/HlLgOZx6MAD2n/wLSaDDsfxmCR8JWfKiQOHDur9Dx1VWASX3da1S5cVsXUvqL7erElJxzZNqHdgQJevXVM6k9Hk9JSt18lE0j4foGAiGrO1GJ87QBcktQAd6XRKpUpZ129cU7lSsrAuQt76BkiMbpsawQPAsPYAsEJ2CosdFnEkEDK1AOzPtcUl1fJ5xYMEvGSUW13X5ZOnjXEZDYaVjicU6/58MhxSNhFXNOjXWqWgSiKkpWJehaVVZVohhdtBrbEOEQIUi6hu64NP0U5A/Zlezc/MWiMAa5BonPkQ0VB/n/kzTk5NqVitaGhik/YePqZcta71alPzq6uaXVrSyvq6pX1zkIU5FzGvVzxfCWFa0Te+/nX9xE/+lDVWq82aYwAFQrp167qev3JSD/69j/7/rkGe/upX9P7+zfrxT3xSqW2jmq/kNV/KKZRK2PyncbUwNatqHnZ20ub6o3/zuGrc9yx4TWl2ekmNetvWNxiqZtkCKBcOa2h4WAcPHbQwM5N/W2CbW3/LVdj6UdWbpLPDJndgnbcvvFEm303gM/AJL8B1GHM00fCG7HqTUh8w9zMEqFmgjZPsc02eeOJxHTt6l9VLFgrH61eqtkbXjR3uQupcgntHrIGs/gCr+L+3GlWNjw3rB37gBw0AYX0+fvxlzc7Na3wcv8a4AToGplnAkpOxc9FY+1lb2dd4/zQ/uZ+dVYBbN1wDz+0ZMD496yJAD8aItYLnAQwCjDKbEJMmu8+C3Jjxff25XHiS2U10mz0GadpYcWn9JtllHWfs85WiMa6HRkddw2993Zhz1EcMBH6qZsNg89/5NXnezWZxwn5qvtfOwsR8Q8NhBWm2mPcqTXDn7Wp+z2ZtEnBNWZptplNw/vbG2Gf8Gvj241VasX0dVnulUlCtXrZ6hyAwwEXA0SAmkGarhKLE+VMbyAwd+o7nKp83YqCpNeerRbvvqFuw98Fvsq+/12oZ7AuoSxkn19hxdQPThD2LpwTsBLxinF1zzNUOTgHF53H7badDjRiWz49Xbd0AyDrqh64nPJ7B7RZhmHh+steFnS+8Wcy2zXaKr2Mz41QMvB71C+CyA1cBKxlT9tFKBfCVtSRg3tXUK3wm6nP8Ma0OaDO3XdAowWX8frInpUJx1YJsozGCUjsaHE4onUK6v0mBIMocGMXudVHL0BTFjoW5Qd1HXX7srsPG9CYEycLBgszhmLDawqYJpiifg8/LnOaaf/vb39XAQI+t+b29PXYf4ys+P7+g8XECsQhnWrD7h9wA7nXuCbIgCJxifAATATtv357Ujh077fm5FotLixYIfGD/fgN0x8YdWWBhAcB1SXv37VQu7xrT7DNzswt69dXXtHvXHo2MTFhTD0bo+lre1oxSoaxNW7ZYoCXXFUYr92W1UVS9WVBPNmWKFK4B+wBrOXZCvT29rg6s0GoD2A670MdG0wK0AG+597DQGRwYUyiUssCnnnS/EBHUKoQdZpRJ9SkWTVuNnUykTTEzOzNvtTAEHKojwE2aWKhBOPMdPHBIt27ctLWDMUDthm86wCrKEDx+sRYjHyIawZ6CuVdTENUOGL5adq7gnMd9sbgIIEvN1mvnJjxeCTnjdWESm2+/36doPGFEmkAIQsqAzl+8oSe++bTOnLmsdHZINasxNx4bI7AxAhsjsDECGyPwv2AE/uxP/qAzPNyvVDKul46/oGs3rqrlays72Ke+oX6dOXtK0WRU5VrZylC8LJH9nj11Qbeuz6gn1a/ezJBJVK9du6V074B27tpj6fX4idEhp7BjY6WQWFqcUk9/j3bt36GJzRQbbc0tzFjxfe36NSvchwaHrTiNBCPWmUYWu23LVqVTCZPUHjx40Pz2CBCJhCJKJ9IGnPX29ataa+r3v/BFnb1wSbUGvmpRA1cJ0mKz375lzAm8rNhvGWOJQwvF7JXrBDgRZkTB7gKx2NjptFLEwmyi44pE+iMf/YgVUdNTM1pZyRm4DAgC84EHP8/DksO7zAsYXnv3AibWdfLEaUsC5T3BogAI2LZ9iyWbbh4b0NTtm+ofHLADIEVLvlTQxUuXDNy+fv26FYHOni+kfXt2656jR8z4PRL0aX52ykIEKFYHx9KKJxMOn4NAYUnDsGfLJqdEooqnXSQUtSKUz//tJ7+tYCxsXqg3pm6Z1yuJsRQzeJwCHBJoQnFOR3ltZcU8CxPxsGLxqLZsmTDpVKGMhLCpWDyiUqVoB5CBoUELRnn0scfkI1QKHzW86PwEN5RNajs8NGSJ83S9kWaRdo4P4lp+1QBWJFSwcJkL1VpRsZALZQj4YgoHk0onBxUJ9ejGtWlLowVYPXzoiN5y/5u1f98+Y+/QRMC/qSeTNnATwGVsYsLCGwhQQJLIYQk/s4H+AZPK5zjEIo+0hOKiAVuwHUnhXVkmiXbJvm6ADofVpmMHW0gKgBDBSN3AENhEHKid/58DUgm68mRq9jsG7gfs83uHFQ+E57mcxLthCdOMh+f3ChAJi8AxmFwolGPVEhYQtmAfJIAcAFzYCOB+wHxwz5w+bR5Z99xzt+6++y4L8ykW8nrmGSTCd1koBc+Pv5oLIAHMiBp7kMMfBbtxU7peiMw1x/7lXnJsZwB0HgZ0BwJ2j3DQRsbrBewAVPMZeX/MVawhOEzAOLQQ9xaF9rS+/a0/1d/76V+0cbO08f/we/rQh39GCdhjXfCA92k+uV0vWE6elpCcgDWf1DLha4WiHXLSiZQV76wJAHDMh1KroWobeaJj9wD4wlYkWMGHrFtNpQI+Jf0tqZzTcDys4vyUwvWiAa6Rdt0Ygv5Ur240wmpmBrXzyFFt3rldy/mcppcW1PJ3VO+0LdCFQ200gmxOxszI58t68slndfH8NcXjGZvPhWLJAfBmC9cF42ED3po1OaAB/Rz6PT9ek1C7+xOGN+s9ntW2DhqbiOYSoKpjv4Jf4d355b/8rEn3P/WpTxkIH42ltbJMaBkAvmP/8fW/+Iu/MJ9JY5mPbtXM9HVjs169elUf+MAH9GM/9mPGXoV9x/t4+eWX9a1vfUuf//znNbFptxbmbysciWlsfLt27r7brh9NjE/9zIcUiwQ0Mz2twnpeg4MDyvb2WnDV9Ws3lCvkLQSFi3vk6FF7bq4v8585w73K2k5DgfsJ4AaAw7G9IyZ95R6xA5x5NMq88BhS1iIeXA/CPZhjgwMkRi+r3fQrFombhLfTrOrapRvyt2CvttSXzVoQ1PSt23rtxAmTxJZyeSUiEfvjh33daSkS8BkTOrtpXD0jI3bNQ7WWOpWGLly6qEano0qzoSqhQMGQwhyMA0EVYO92pdzg35bMDrADk6pYtLne05PV8Ni4/JGIosmMrbVYvFRh6XUcgytXzFsad7FcVKFc0uzCvPkQP/iOdzif645fCMw7tZZ8zZa+8N0v6673PqJ+Amj+jo/l+Xm98o3/qH9wz/v19r/3PgX6M8o1K6qoJYWDqtTw8yTZvmXSVce6bOjlV17T5Zu3zL6Esb166abJm1lfB4YGDFykUQkQPjo2qve+7332DgGGzT8dSxG4htY88KnZvWcMrLP1FzDLO26/7qFJXcKDgzvrogECWAi1O9aUwNeT0DTmGp7fsCcB/wB8Tpw4YawtGpsAbrD3YE0bsGrrJJ+PuQuohlzfZ2tgsbCmudlbioZ9euCtb9b2nbu0bes2nTp9ztQx5WrN5N6AWTSSWUcBrOx5za6mYU0v1kvksc4ElAAbgrAIUULe7EAW17gCiIK16PaLYAA/SWq3uoaHhwxchOFmnqZ42nYZpG1S0dXqRje5moqGLaxKA6thBr/RC9wshLB7aRmwXKyUjKE/OjFm4BT3jb1/GLXtjnlP2j5v0icXZsiDtS2ZSprkmfdrVgbAMA32Mxji7Iv4CRP0SRAVoTZu/8MKwNi3XcsIXgdWugPLZWMGoOoFLvJ5aTYCTKNywuPUA0n5vIBb7Gf8PHs/QL954JragjkHgOoxoWkusve5cCzmljVBI65WZF/13q+BpjY3PFeWruVAl3lr42EALMoCr4lPTeuAerMlMH0H1kfO89yYtF1rHfZPmKI2B2xfdHYS5sTfrUOsdqCr2rWRtfoRCx9jCsD677K6YVq3PGa3e8Mei9p2IfPzd7WMBYB6Pt/dsMg6VgPmj0ktVJZ8JW3bPqrtOzaZTQKBWZ1OTe1WTXNzUxoYzNoc7emlmQFzcs7sAAycrgASs87HjR3rU8gsJnjv/E4CVryvbQq5tfUVHT58yO4NGgn9ff2SL2AhqNiYrSyvWvNidGTUamOCwVj/AU3Zf1gvaLQsLC5qbXXFWMcEugK+Fkt5AxiHB/G7ha2OJy0AdFlrAIuhgD0XezzMZJifkEmSiYy95vjYJmPFAqzSbEb1kKUOrTW0srpqKirC1aKJoOrNnNK9NFtpqMTtflldWbHahb2LcwtNEC4bawO1KOsA7zMeSxgYSiMCIgt189paWa0G1zGoZKxHw4ObzFvV54N5H7xjRUSjp1qumpKOhpbZNFWq1sxhXMbHxu19uIBVAG3UhXULjbW9OBozi7JYlABJv9qNirgVsE4K+DsG/Dfqbk/mngVQBzRNZTLWBOA+vX37tnqzWDdF7LlZI9KZXlXYs3xRtRTR8RNn9N1njmtyalGhSArEdQNY/Tvu3xu/tjECGyOwMQIbI/DfGIH/+B+/3Bka6lco5NPJkydMSlisFdXyt7Rp64Su376uUCyofDFnhSreXqVCRVcu3FBpvaqeZL8GsqPKr5V16tQ57Tt4RA++4yFdv3VL64WCFXbFXNk2+5XVZa2vryidTWvLtk3qyaYtvbNaLSkLMwzfzEpZqSSeU0k1YHUWSyYlgkVhMvRoWEcOH1EiFFd+ZV3RYFRDfcMaHR7T6NgW5Qol/dbnfltXb9ySPxSVPwgLysmghvqz6u8FGO4y38zH0W+FBUXs9ZszdlhynpdIdVrG1HWm6052ZYezRl0//hM/7uT0tydVq7REhHIiTifXpQebxLkbBNGxICvp8KFD2rt3t8kIXzp+wqQ0+K7h58lhft/eXdq5Y5OyvTGFQz4NDg9bai5FC0zRZ599zjwCp6Ymzcw/t7ZqCbZHDh/Uji2blYhGVCsXrbvP15Hvd0IlA2MpqF05LNUbLfMArFcaStIBpxhvE+LiWB2zc3PQU3X8lRP63msntJpbV//QkCW6UshTTAGq1qtVd5CvE9zUMM9awowGB/uVTMXMO4sQrOHRQZOTwWIYxIN1fFzfe+VVY3OaijccMTYAIWD4QsFYQf7OEDYbdZOjpdOAQE6WhyTesB8SqwPO8xLfpYAvoU4L4CKpatmvk6+c14Wz19Tp+PX+931A73n3wxobBcAIanFxzlLDKarjiZhGRoe1afMmlc2PER9PPISdHy0gNg/keHwNdhSHbA7jFI8AcLAEXMGbtzkLAwA7DBoE+FpyoLd5QUGZSNoB0w5vHLBh5RBG0eHvsPMA7B78LZTFfO2qdk0tgCjozPdNDsnhDtYWADQhVDCxWk3FEgk7EHKwNbYOc14wIJPmA1ks4P/o2EA2N1otYzJ897tPGvvqkfe9VwcO7Nf5c+d09doVAwoOwbJMwMR1Ek3k08CcgRDMGCcnNGZNB2DVHfiMxdqESeVkqgCZHJg50AKCMYYcTDnYOmaSC9jBDoADGJ+XQwe/ByvJQkeQrtdZUxp68skvacfhQyZRRmJ89dRJfejDP2vfMwaHMXvdgZI35JKvnU+uhbEEg2aBgJ8qzA48VjkUOnmoA4Dx7oRL5iK1kOvCFOfpXOgPXpkxpKHNikL1kvaODKgwc1Ohal5Jmh2tmjq1spTIaNafUC6c0LaDh7Vt7x6tVSoqNuqaWV5SDRaPMSmTxkZHwphO9mh1ZV1Pffd53bg5o1Sqz2K0kPh5H8t5/SFdbenixRuOQfYGzpQB0bD27PDMeLhDPY9UKqFUImm+kIBUHEr90EUC0tr6sh5//IsGsr/97W/Xb/7mb+ru+x7WKy99W48//rje+973GgMVr1VYqMgrH3roIe3YcVjXrp22g9DTTz+tj3/847a+Mi+RMz755JPmgYltwB/90R+Zd6sLvyqa3QDz/13v+pgWl+b1zne+WXffc68xxJm7+/fv0/BwVivL68YsMo/LQl6XLl2019i7Z7c7MJqPNGyt1w9mgCaAL4yBJWnbnHPgPesegBOvzf8j+WcfYq2G+TM4NOB84mJR1arM+qDKJXxsfZZYPXV72g69gPmD/f1KRKOam53VhTOnNdDfb+FWliKP9QestIBsvaZttmXXbm3atUuJdEadSl2tStVk5F5KNeBYAvZRMmX3bbNaVxWLgnLZnpP3tLiwoBBhZ9hwGFDuQDrWFUABAGT2kSAH/GjEUpTr7ZYW11dUqJQ1t7Ko65O3zfPy2L33qFqqKNzyy1dtq1Yo23s6dfuSnlm4bPYbf9fH01/5ku7NDOuezXu0/8E3K5hJqIY0OugzX9diuWRMXLcuYRUkFYo13Zyc0pnzl40lhW3F1K1ZQ0xZF5KZlK2lFmjYaGh80yZ98IMfdD7alkDUZc0z9m3nSezaLGyIdJ+cEsD74wGRztvZgZIAfAbaWOo3IVP4m1eMgXXXXcfseQBeWKMIuoKZdu3adW3dus2FA8GmxeaghuWGAzBZLz3GvvNOhLEXV26dpsF5ZTNx/fAP/5BW13LKZHo1NT2nVbzksZhhTe0y/JEGs15aYKbd+z6Ti8/OzBqDliYDYZ/MbwA2ZwXg9g9jvNu6nOg2hZ0NSwmwvZBXX1/WPvf4+KiNA0xus3KBIVmn2cR674bSRsvCtxwwzvM4dqyMVdZuomaAluYcSysEgPk75pNsSebZ7B3fTFiTzHGaXbxfs8CxRpG7VrDfqRe57sZIJRjOY3GyFxloiQ2NY61aYxH2ZLttALxbA6J2DbBLcOqUbkPcR63nLCRoWvLJkHgzVsi6WaNZG5ij7L3scZAI2EdcajzhmniUN6x+o27mM7AfGzMWC4juvLKh6zif8zfaAhmwaqCpsy3pDrD9rMeqthAt85Fyvq5O4eK3fc81vmAnO0axB8Ia0Ao4i8cyvqnsByhguo04935ev7upu1kPX/+SyyLw3r9nl2HXholN6JftMVgRUN9hp9H1XLe0SKfEMba0lcg8nyM5wDRtd/AZLymRDFrQ7cTEkAaGsEoIyR9o6PTpEzp6dL8ajbKBrviv3r59807dyJrIOgDAmM0OqlZt6dSpMxoZGVI6A8GgpWIpp+XlBfO73bptq63xjBnhUADTAJyVCqouaXgIeX+P+Wxzj+NjjnUUv0Otyl4NUNiycMSmJiYmzDIAhjNA79AgsnmIDMU7dkYolrjft23ZZs1DCxRjPynXTGJfrzY1OjLRtS6iDmk6Akmmx9ac+W7YFv7LqUxELRUVjaNgaTg7KJ/Me5T9PByNaG11zeYHf5gzWJag8ONcAGmAOqtSBWRPKBRIaXW5oEads1FEPZl+jY9sVasFKI66KmrWEhBmYNSyv0KM4LWY4846gXsyqEw6Zfc1a6WpuCJhq5VhrNIMpNbKJBNmyQagWqsWlYhChQYghT3u1HA08WlaEcxGwzWB2opGesuRcVCRJAg+ponU7nTB4rbC0TSGF3rq+RP6ztPHNb+Uly9AaOlGeNXfdf/e+L2NEdgYgY0R2BiB/8YI/Nmf/3lnx46tKlfyOnv2NRXKOZXrReXK69q2c7NmFmfU6DRUKOWswKPDvb5WUG6pqE7dr04joHS8T626X1ev3dS+/Yf00MPv1Jnz5zS3sGgd+2K+ZIwE0AjCGWKJiMlH4DvkC2vK9vVY95kChMIXGR3MAyTLMEEcA6Flh5hINKIjh44o0PabVDDii6i/Z0Cjw+Pq6x/Rteu39Af/4U81iV9RJGbpo0BvhOLs2DKuqIUn+Fwh7ndBPzA56o2OVtbyFi5B4AMHbwqFTVvomvdasQw7isM/APEDDzxg3ze/PYUVDsKmdQU8xah5f8EEsc5s1F4n25s1AJXXm56eNhuBbE+PsUCQGm3ftkWDgz2KhNvqzSY1NrHJDsMciuh+nz9/ycA/ijRSg6du3zI24e5d2zXY16uBbFYriwsm3ebQoE5TlRrXwKe2IZEAcU4mV8UOoNES8Q/8gXHgHSCpf2/N3tZzx1/UmQvntJJfVyLToy1btluBBNBDqW2+kbm8Uvg4miQdACCqdCapYBjWTl6tTlMDw30i0wl5FsAw6d2Xr1yzw74X+kTXf2rKeT8xxkhc7fnxV1Jb2b6MBRJEogQt4acnAzR60gm4HopHU+q0OGBG1a5HtLJY1asnzmlxPqf8ekkf/+jH9cADbzHvL7zFKKqzmR5LKGVejY2NaNee3crlSiYtNavQLjhuoFQwaIcqD3zhegLI4K1ngVgdDmgcspwUFLbB6vK6peEiIYWR5EBP6BskV8NeAKh3wDLgpB06ARM4tHYllgbGdvyqlCqWbo4xvzGu3sBEpRlgEr+AC3difsdMHltxB30DzN33SICHsQogAwuYItzzbaVh8K0nHjMJ7QMPvFWZVErPPPuMXnzxBd1335s0MT5hh1gOapYGHQiojAzVfFJdI8HBt17wm2NJcMjGfgL2KsABAADAjzFyuoAg9zX3lfOJdfJU3jeJswBijBEPJ3nkIIv9RFWXL7+q+cUbeusHPqSXvvFVjYxs0sGj99v7CAdcUIoHXvD77oALwwhpoTsu8jUO9YyX50trY9cFkG2suTbm5yk1jHUMC9jJ2cKkeDdrBqwm1NSB8SHVlmcUBljtNBXGnw92Viyp+WBSlWSvNu3dr007dqjYailfr+nCjeuqAgaHQsaiNnlpvWl+a7duTunZZ45rfm5VyWSvcoWqAfAe+8nkxOatW9Tk7dkusOo+G3PB2OUADFw3QERr+Dg5MBMwHIJt17AmQk9vSuleQqRCKlVKKpZXdfLV79qaODA4pj37junJJ76kn/zJn9Dv/u7v6h/+w3+o3/7t37agKsBSWPk8sAj49//+3+unf/qn9Sd/8mfG9vrRH/1RY78y3j/0Qz9koOvP/uzP6vd///d19uxZbd682cDZH/iBH9D16zfNjoJHf/+Qvu/7P6wtWzbp4YffpbvuOqJqDUZL06xQpmdm9Td/8zfmjffRj/ywseUBXAmfMuuNOgEga7Z2IStkj2EdtvvFPItl9zyMtlw+Z+zYvv6sDh48YO+HeciBmfWLJgksYg7uN29MaX21oLGRMQvBy68XbP0bHR2xNR9rids3r+vAvn3Kr63aWl1B4o99S0/GDp75UlljW7YoOzxi6wJNKgCi6akpC7pqMk8JR0skNDoyZs20ZrWmQg4vxoIBTRzgac51sD0IRORrtFQtVwxUc4FvAF4OmEKKHQFoi0YVjEXVhBkU8Gu1mNPk/Kxafp8OHTtq7yNQk/y1ttrVhhrlqvJrK/rd5x+Vb2JMB+6+73+4trr0yktavHBeP3vPw6r7Aho7tEc9Q/0KJqNGpgPsxQIilnQ2KmYPgsKijVqhqKvXb+vM6XOaujmp9eWckvGENUcAr4wBiu1KMKjNW7fqPe95j3m2G0MPYMiU5A70M8l2l/1I09NJld+QAO+BXh7zDt8+2M/VirOgMT/GZncvqFgzgQYjae4AX+wH7O/MHfzCPZ9QjxHppco70M+tTybhhx0di6tSzuv61QvK9sT08Y99VDdu3dbs/KNxQLQAACAASURBVIL5hAfDMQv4Yn/BT96Bbn7X7MR/NhKxtRmg4+zp0/baMHhZX/Fm9UKtPNDNY5R6vu80D1h7YKnWzObF/RtGGN8DnMSGiPnkxrLrf3qHNe9AM2oMViVrKGJ5Y5ZNznrE5PohmHZNCxVEEQTIAnjCnujk9Fjm1M3CBkWDAxA7NqeZz4ApNDDZj9nXnLQYKyZnieA1z7y9jc/hajNnj8DXnZWAe/+evy61FmxCPjvNVeYV30um0vYZAEwBXKnXCJdyDSr247bVB+zD1C/4Stp7c+loBsDyfj3gydi03QafA6Id+GqNSWMy44/q9lrASVuoTabP+/0v+Nt2QUvmkFNL0Sx1TUTv87nGQdcqAJp2l6HdJXS7vbvbb/DAU88i4403u/c8HkGBWtAsIgxkd97xxn41ewrnOevNcc82gn3JWVE4diu/iy2XP0AQUcvsAZrNikZG+zU00qNkGrl3W/Nzt/Wuh9+mtbUF+1n2CIDOXbu3K51M2vzm+mIDMDgwbOqCF154UXfffUypNJ6l+MICrHdUqZZMvUQ9nkymLLTSPM2rDc3OLJoKDrUcsncaewaYVquanLxt125kdMTsZVj7UY5xL0D8AOSDhRz0+4zFyvgwF2xP5xxTg4QQ19jIuO1RNCtCwYgLOutAXHBBY8FA2Fj5kCBg+9Lsw/YJEgJnBmvOJUMKhOuSv2kWW+bT3GWlY6/lGjVuHQQ8Zq2gloJtSr4D+xphYoVi2RqGnOM6bRRWUQX9EUWjKQ32j0ltQFVUIPjK0uyuGWAL6Mv9y7mQGsEsWboscpQazoqEdY0xCds9vZ5btfs9FiG3I64QlhEGrBYsmFjNuoVYGbDKmmtM34rm5hcMWI1DdPD7Lavh5u2bGhkatpwJagHmIaB+s+VXLJlVONqj7zz7kp548lktLuXVJkhuw2P1f3jv3viFjRHYGIGNEdgYgf/OEfjfP/1rnQceuF9LK/N67eQJ1VsVheMBtfw1DcAMyq8YgxUpN3IopCMwVmPBpOqFloq5mlo1v0lHqtWmxia2aO/+fTp3+aLyyFU7fs3PLWppadkCrGAi+gIwGACX8Nqqa2LzhBXyyI5gTYYCzj/z2pWrJjNFEu7J1vB7PXb4mNYXV5WKJhXsBNWT6NXE2GaVK009+9xxPfHk01rNlxSKxRXAOB/o0x/U9s1jd/zUzAPMx3uuWGG1tJJXxcAf2BGw2SjkwnrkA49o1+5dVpjg5zM5OanTp0/ZwcCBLx3FoknFI/gyVi2FHGDVC0TgOQDwONybzxEd+25BT9Fr6dWtlh3G+wdgo+F9VVYyHdPQwJBGxsY0PjFs5u/LqwU7aOTW1wwcnJ2ZshChTeOj5kk0OjSkxbk587mK481XL6tWXFIRZhNMBkId6PQ6ko4BqxVkwx2/HUo4OPmDPpMZv3DiRZ29eEEruVXVCecJh9XbO2BFMEUZ14UD/8ryirFdkBfDWqX4jESCarRqFrgUCvvVk80YOAwoipcV3p2rK6sGujFOFPS8Jn8Iq7p0GcsDDoJr5v3Y25cxYHV+YdZ8WoORgGJRUtDjiseQ+PnlayPfJkk0plK+rRtX53Xx/E352mHzTPvRT/yI7r33Xq2sLBrDFW/VocFBUkKMgZxKJ7Vl2zbztvRASVf4qxsyFjPZERIwAxZtPHotAZ2HhaRUq3Z4YzyYr/VqWxcvXrJC2BKIWzCFS1peXTOGABItQG8Oqj6sDGBsdkOtnOTfHQYJfQCYhBHHvOUAzcEMkATGFkwYdzAnXdol/sKyhnHJXHZsHA45bYVDASUAV5ECdg9zHLxgvMIO+u6T37KAIZiBHCy/+c1v6sXnX9Cn/v7PG7hjgSvmAxhQNBFXrliyQBlencOTl27r/RwHLEBUDsfGzsBnL0igBkESBHsAdrRsvF49dbLrg4k/IOzAmIFdBkiY/NAdmh2w6nzcarWSXn7pW3bgGhrZpPsfeI/SybSi4agFihmDy2PIdBnk7gDrJI2eTYIHsDpWlxt37lnGBO9gC6bDQ9GSu/ms2CqETPrdrpQUqJdN9t8T6GjXUK8aqwsKVfJK+JrGZhUeufGUbreD8vWPamLPfo1s2aK6T1qrVnTizGlVGnVjfyQTSIdbCvoC6kllde3qLT333EuamVlWNJZSuUKwRdIOMvBonVWizw6DND1MqulzoS0AFABHFugiQvd6zPYANhhfM+YuifGkYZsnMEAAoLbP2GgDQ1kHqoRDxurlQHzu3HGdPv2SjRFjSeI5TQt8WF955RULPPz5n/95vfTSS7r//vttvvzO7/yOfuEXfsEA0A9/+MMGUCCb5J4ClAUI457Ce5VrcOjQIfNnffe7321/kEuWSiggpE9/+tf0/R/8sIL+tg4fOaxbN6f113/9NZ048T39y3/5L7Vr52ZNTU/r1q1pY2JNTU3pxo2bxmqnYWdeu4mEzQEHmJWNlc735uZmDeTFGuCRR95nAC3zenx83IBVJJiAUL52UFOTM6qUqxofHdPi0oLKBc+XeEy9mbTZpExNTuqtb77fmPflYkFlYyjJ5jlevkura0r09iqSSBrrjYM799nszIxJxzko8ruxRMysSjr8u1xRpViwECEO0SgpADnK+aICJD8bCLqucqlkh1euPwAtP0/DhocF93Dvca1jEbXwsa5XFU0mtGX7NmNG+ZuwscOKEcxHuND8vG5OT+rXH/tj3ffI92l4fMt/Z5UhLc9P6/lH/1o/uf8t6s1kles01L9tkyZ2bFfPQNbeB43WQrGgdG/GsQUtiMdvXnnIN2fnl/XM08/ptVdOq1qqGouXByxXAAPARNburdu36R3veKc1tGywzQbAA1YdkOPcTOk9unnvVnq3VriGS3c9NU01wCCMT9Z3WPCuscW+wfygETA/O6ulhQXz9+Q5bty4YfcG84p1zMn0HShocu9AoOuN6pqxpj5o44GJxU1F05PXFQv79Z73PGwg5dXrN7S2XjAQBMsMrI1Y8rGPwT8TuyH2UbN66YK+p197zWyT9u7bZ8Ae4Xw8YDCbg2EXePMsPcweIMy6hzTYeVpaQGRvj90jBkwGUVZ4DMguaP+GICue33xRA6gRnH8pn5nf5QGTjnuOz9tgTwQUDYaMgYqCh/XI1A4wX7EJSiYNqLQmG/6dddb8mvrx0y87JRTsVGrGSAjA142vByh674fndKAqgFTQ3gMP9myem7WH58Mig1oFVQjNbO95+NwAUrweTRoaqvEEFkYwPmHIduyzZnv77brznh0gm1AkznNXTOXCaxizula3z8GcguGHzyXf8+pPz/8WkAqw1QObm5hH3nm8rsBwDUfntW1s5G4IlVkkwTq9Azi75gLrvDWW/pPQTK+Z7L2EAbseY7b7Ra+GdaCr7cp2D3nAqvu6C7O0vajjlBLe8/yn7HD3Gk4TgioJ1mq7A2DeVDyBmgDmb0nhMHNd+shHfsDsMhaXZizgFaXNgYM7rKmBVQxNK+471FUEKbKncB/R3KMmhcQBc3JxadYYldzTPb09NgdoPhAC5tmMIN2gEcx86O/Pan191cgE1GGDQ0NWy8JY7c9mXX1XKlqNjp0VQF+5UnREDs/yg3mQL5kSZah/2JRNrAuRCJL4pJoNQFgYnzRA/fY+TJ0i54fPaDt7irrtR4lkWJGEaVK0ur5qHtI8HwA6czSRhFG7an697nfxCZaxqznLDY+M2PrBWsv8WV1ct/08HoMNHFM0nDSLALW5/6KKRpJqt/Fxdb7LMOex1+HeYl5DTGECmgUWgHIdr92AkSi4z/gZfIVRyKCWwwog6HeeqjBW49GQfK26fQ2P6VqlYo0s1lk+B8BqjDMTgaf1mmbmZzUyNGSWPCSf0njxmb9w1IKLY8k+ffvpF/XN7zyn5dWiqg1spDbCq/67N+6NH9wYgY0R2BiBjRH4HxuBN73pwc473vk2LS7N6cyZk8r0JrRt9ybFM2HVmkVVWhVVm1VVaiVFYxGTRDWqTQ30DGt5dt1A1ds3ZjR5c1a92UFl+4Y0tmncQjLCMZdeffHCFfPEOXT4gAUQlavIKyNKZRLq+NoGkEF485J2OUzimZRbz9nhk8OKmZZnMhobH9Nw/5DOvXZGsWDM/gz1j2jrlp1aWy3oK3/9qF45fU7VeluRWEL+cNTAq9500gI+EIF4Xl3ugIMEtK7LVyZd2EFXJspB4sCBA5ZMvWPnTvMm9DzDZmanzT8QhhQ+f+trRSViGevmwmSgeKBwgyFFMcT759BggQMmJXT+WXaQ6gZlbd++XfF4VOu5ZSVTUQOOYHgQWEV6J96FsFBTqbjzgYXtm1tVq1FTbzqlSrmgnmRS5WLeuucUuxXSOX1NY8bCKgQc5fjVsIhW4wyqkM/L1+gYSxhwjePtpStXdPL0q5penKfUVTAatkKmXHNsv/Vc3jzcKC7xocJzrm8ga0BXPB6xgrhcLhhTI5WJG7OUrjPsAIpBvJWGs3hVLRmzg6Kcoo9iEr+mF46/aEUYEl/kvOObxpTuSejUqddMsp/uSRsQSmosoUCJeESVcl3+TkyxSFbLCyW98vIFLcznjEnc2zOgj33ko9q2ZYuuX79ioDSs1wzeUOadWzS55NFjd1mSKvIpinUKZQAYDmFcRwp0WCnMQw7LHBbo+HuHN/72QDmubcOA1Yv2GTkwAXZSjGO+D7h69vw5LSwsGejK3AoZcAVAEHW2DcYIgg3C9cGCo+Qk3l2ggN+BkeTYEMgJCS9w8kEfoTpd6fcbwQKYxZVC3gJSAK+5F7zDLO99evKWgUhI3m7evKEXX3xRayurxizkwUHQPifAZzKhAiAPwG4XbPYSsD2vYQBTk4TWkYnBFHLv34Wo0MSQFfaM7+mzZyyUhX8zH/jbfVa806rdz+NkuDBW7fdhXgIg+hzz0EBlDgbRmBX03EMcTi1IjHGxxoY76Hlp1owT4LcLasFvD/l03A7HC4tzNh4cfICkarBvkVcK+VrQfDJD7Yb8tbLC9bL6I9Lm3oRa6yvyV/KK+1pKILUkJC+W0tVyU+ltu7R5/yENjE+oLp+WSwWdOHXS/C/tUJhK3vGi7TR9mp1e0MvfO6Xbt2fl90clPwd1JOt2GztvSJ9Ply/fsiAuO8C+AVgFgeGzDQ70af/+/Zq8dUu3bt6yucp1Yn4zxi54xzWWGBsCP8wTsdmw1OX+gayt1Rxap2dv28GUdYzxfO3Us+afCqAK8/S73/2u/vW//tcWDPL888/bIe9XfuVX9G//7b81UJrx/7mf+xljuz788MN68fgJlUs5/Zt/82/0y7/8y/aePv3pT9sfmEQ8vvKVr+g73/mOMWW9B4Eh73rn+zU1Pautm7frl375F7V1y6jW1tY1Pb2of/rP/pHOnjut/fsP6h/9g/9dPb0ExThf35W1VTuwnjl7xgBo1mVCrErFvF597aQ+8P5HLOAK4Mf+5vulkh3yrl25bsFKBHSMj41pZmbWgrW8QzRrKWxm1td77rnLXq+GH6NZE3TsOuNZvbSyrFimR2H8rWsuqAPG8uTt2wYqcS1r5Yqi8bC27NqmdrFmYNTq4rIqZpMTNum5yf75NDTLcgUtzMxqfnbOWMgRgCTsOmgKcIDuMtZ5PRQkWAIUUQeUS7Zn9/b12TrPhAfcB7DiOQpra2rXGrq5Oq9/9+JjZgmQ7F6b/1rVUVxf19Nf/ZI+efBNGkj0StGYQr0Z9W8et3C4IIfiIKz3tlbWVpTOpAzALpYrxlgNR5NKpHvVaHT03PMv6qknn1e5gLQWW56GgcQwPYP4RSeT2rlrl972trdpZW3NwaddrwzWqDt+lB6ICv3TEnv4Qcdc5eFJtD1dNE/hAi+dZNypDwBS8vrEx39U169dMXCVZgsvAqDD9bO1xOxFqG8A9QBUnccngBrrEoCO18hhvcdXsFxYUyjY0batmzU2vlnzi8uanZ1zQGo0YcoGwlvYOywhHjm4qQB81jgBOLl186Z++MMf1rG77rJQs1dffdXudw+gYe312I98ZgsrCrn9g7EAuJientSePbusqWGBmaYewn84aHunF/LJemHNw678nj3OSXidNJ71x7Nd4fNjmwPone3DhooGYUorK0uvN7po/ja6gV/lsn1GGk6AvtSFzGverzmJWi3TUafbLPOaeh6A57Eu+Tef/43jzb3MteA9ULdZWnk0bJ+Fa8vns5lhdgZuP6K5yjqKpRIPY8UD6ODvmO6xZiAAMnszdRHsf09p4YGL1iDErx2QFe/bVsuaKtgU8J7Yh3gO9iUALLP9YI8N4vWK161r5DIPLRjM6kpnbcO4mEe0gdHODsfepzUDnD0ADz9zuVsneE1kalT+8/79t0FQd2+8sVHJ/cH2wx8DbLv7O6Ag1kbGiG4T4IlCzLMr8Gw3vHvN7c38MnUZjUyspFAo0ayv1YvqqK50OqZkIqQH3nafsVnPnj2phcUZ7d6zTW9721t1/twpO19s3brZiArMWZrx8/OzOnz4sJaWFq0uxxaApgj7G+MD+E0TGak5nqCM8759+2z8zfqh1TbLnG3bttj+wFpq3tYo4vxBLS0uanxi3K2rHZ8ScWdFw6jDhGVfWVlZtXoCNmUoEDEV1fgwtaOrR/BVxQ6AoEoa0OyRoUDIXtutO84fnLWHOcw1RHEUT0QUS8KyltZy61rPrTtP+mjc/GOjsaTm5jh7uHsdCwDLWGBPiUSU6eE+Dd9hn09PTtkeFgkllExCgujX8NBmtZs0nGhIJMzaiecBXEW5A2OVh2fDYGeoKA09SAtuzXRKJNbAko0hrF6CuNJJmudSyI8CDiuAkHztRhdYralaLhnhxq5FvmA2ANFEUo2uNzJ7+PDggAGrNUDlStX21VS6T5VaW/5QUt/87gt66rmXVaq07Gvmv/pf27A2vrcxAhsjsDECGyOwMQJ/1xGY2Ly/s3nLuAqFdQNXjx47qHvuPyR/uK6bU5flj/oViPhVRT4T8JnEplbGmzOjGxdua6h/XIuzqxYmMTyCbH5Aw2MjOn/5spZXV60Tms+VTMbCwZvk01oTKSuhPLAWava8AKnFYl6rK8tWoOCnR+HOocQkR6JoTRmLs1apaX1pVa1qSzs279TWzTsU8IW0tLSu//Nzv6NcqWZs1TC/G4wYM2fz6JCSVuzwn2NyOTAopLW1vKamF6zA5TCAjySG+IAEfQMDzq+r1TDW1tDQkBVRTplFMVDV7MyCLl+8pnPnLpjUhZ/Hx4hiaHlpWY1azcAZz9+PQpfiyJhzBqb0mG8sjODpmSkzY6eAgl3hfPLw24L9kDTDexgkSGYAx+j0mvF7q646RQjpnHjANWuqlorKBgN2DXzhoNkBFPF0hCXaLeYAvAhECflI5QSYky5fvapau67JmWktLC+q0qyp0WlrZgHzdwIvXGowhTRsKUC4vsE+85WjIG6rqbwVrX6zNGCMKZLp4JPwGvIHdHj3XrN6sIAlAkQsTCNiHfcz584p25c1AI0EaxgkAJyz87PavWeXgfKmPoeg2mqqkF8ztnBvZlj9vROanlzVU996UZWyVC42dc/d9+odD73Dxuby5Qvqz/ZYiEEIEK6bEo4FAaEthBqQCg5zjUMBkmFk4rw+oWF9ff0u3bcLwHFdPXsArB8w6TdApC1dunhFx1982a4zB0OkY2PGfAO4o5sesWCihcUVu1fm5he1tr5uh1EqPxisFnpFcICCyq3AJoCp6w7sHP6Yx8xbxg9wmL+dhBFpd8KulyeLZE6RAJ5Ox1XEAgGzfxiksFr8fi0vL1rxD6iMDxiMu4X5BfMGPnr0WJeBRDgbCbCEwoXUaLdVgZXUJuAl7EC6rkeppTR32ViMgR0YSzA4YK06WaZjC2GFEFKr4zO5M8w9ZLywKD2WF80PQD5eg3nHe0dK2mzBiAIwhUXlM+sM/IdlXq+O0eMOtc6nz7GyHBudf3Md+T6HRRohyNXMrsH8BJv66le/auAggFzfwKCyA0NKIgFt+yxIrVUpK9SqK9KqKqm6RtNRjaaiClQLUrmgqIUUARI0VPMHNd0OanjfYY0fOKTU0JDZCiytrer8lSsWFoW/LXMIgIamRTqZ0eLCip5++kVdvHRDgUBM0XjaGJ8whJytHoBBQ9euTjqGahdYdYdelxPNmMMePXLkiC5evKCXXzru0nqjzlqCk6L5PraaFooH46lcyps/ZKmQV7vZdKFdwaAGRkgTdnJyQp38wYBm527r+MtPWHPFe3CNf/EXf8EAVn7+2WefNU/Wxx57TKdPn7av/5N/8k8M6Bkd360b107rT/7kT/R93/d9tib+q3/1r8xKgDX313/91/WZz3xGv/Vbv2W/8+CDD1qgFsDrzZs37SUBNcbHJvTQQw/rJ37s5/W5z/+m/uzPv6if+qmf0he/+EXt2b1fH3jkI1peXVFPOq3B4SHt3b3HGI+ME3OXtYX7G+btju3b7N/G+rZkcRhEVTugP/PUM5rgtR58SNmeXgNAYLDn13O2bnuhUny2vfv2aGVx2cYbdQRNLKTMrAGERfX0DyieyRiDDzUITH08m228AbKaDZvb2MDg0frU009Zs2Ogr19ZbGraTd113z2auXZLPb1ZxfxBTV2+qlOvnVSr1jQv6Z5kWplkykBSY0JnMt00cELo2ipW2RfKticCqOVRMpi1iNsrE9GY4DzBn6dt99iZl/Sd2xf14Id+pCs9/i9XINxDgKpHU/1674G7Fe3pUf/omDYf2KPUyKBuTE7aHhOKRhRPxeyzM/9XVpbNWxTwCq/0TG+/Upk+UwA8+tUnNDs9ay8I0Md7ZD9iHqYzGe3evVd33XOXgXeWR45XpePVOR/orr+wgUv817VLMP9Kj8n6BtYqP2dAGDUAqoKuJYlb54r66Ec/pksXLmpxdlaxcMj29MuXr5j6gp8BZGFBJ1QO0M2FuRDk4ho+FqzUBfYAzNjPYpGghof6nC1Ix29WAAA5WKOwn9NYwasbGwTWMgB7C8gKhY3VubC4oOXFRf3IJz5uSozTp8/qwsULxoLjXuT32be4942hFodV65oLZiOkjpaWF2w/vPfeu81z1EC3Do1Z1wj1bAzMlxn/xq6awPmqOvsJrgGvQ8PZNYfxcg5boNDaes5AHfZWgBruL5vz5i3qGKCe8gdmoPmt1mrGRAZYZQ30gFWUJ218Lj1Lgq4yyAMVvSaaY6g7yx5v/2EMlpaW7P7s7+9TIpVw/q2NmptXNOFasPipY3xay+WMUe8PuP3Z1EjdBhW1DPOX5+O1BgZdfoGNR1fVwWd0jT32mK5llPmLO7ataxA6QJfnZu/j5wD5sJjgc8N+xfMdhiRjRMOEfjnXwLMUcM1LL2zKAaJeU9GpQByT2MK/7DO6n6fusnHl57v+qwam+vmaA2m9z8M9w94LecDZSnSBV+y3DMxzgVrUJQELsHJ2A10xUHfR8LxiHeu12UZeHnNj06Rp3DAvVUJL282KhoazWl6eU6mc0/btE3r7Q2+xENy//Ms/N7XUPfccVTQW1vkLpxWKoE6IamRkWH39/Xa/EXrW7jTNA5xxJtCUa43qoK+vt2uJFdTFSxdsrlDf8nwD/T32eajlXIOKAXeg3+bNW01KX8gBqMeV7e2zmo16Ih5N2LmA64bVAAzeeDStTKrX1XpEbJnNRF3Xr900Nj77H6As42XgpB8QleaEs4qCfWv7QtCnbD9WZXWVKmWznOJ5WGew5UEJhd0AX+Pac79xPWDKAvLi22q+/rWK1nMrunH9sj0vPqqDg6MaHZ7Q6MgWVSusVX4jBSD/X18v2HtHyYNqij0E9i+Nd5oTrHl4MLPGYYtAk5wgW8gS7IEwVrHNSSXidn4J+rDSKigeCVoTmj4bpBGAVR7sr5w18CGPxBPW4Mb6oFAuamig3xR61CkoQpKJlPoHRlStS+Wa9LXHntQzL7wif5DzYFyr64UNYPXvChhs/N7GCGyMwMYIbIzAf30Etm2/uxONw7TpmCfm7r3bdPebDirTH9aVm2fVCbQ4TRkAiiSDohhz9XgoqfJ6Tf09I1qeX9eNa1NKpbIKReJK9fTo3MULJt/FIH1pyYVSbd+5w0mO03EroArFnMm6KWYoFPFLAtAxQAYWRyBkha3H6kQiicx3cX5R5VxR/pZfB/cc0u6d+0W87K1bM/ri//1nypdqCpKwHEFCGLTD1d7tWww8MtvybgHryaBmZxdVKML+aDrPy1DIGB+f/exvaT2/boxPioUQcvZIxIoek/Gn0674QS5kEh6M2df03HPPGoPJ/ChhctSbxniluPIOywBfAEKArXha7tmzxwqoW5O3lUqnu4CYS7w1GWkZnyXHDiAgaqC/V2Ojgxro61EqEbV/z89OKxwiurVp7KhWtapES8ZQxRKB1jCSTwpqC45qtY3dEgYoJR223TZj+VMnX9PA8IAWV5e0ll9TtdWwdOq55WWVahw2AHdiXek67JWAIrGwjRWy/7Yayq2v2kEpnSFxnitAsd5WCxCw09a2kQmtLy9ZdxnmBF5QFGh03ReWltQ/0G+etrMLc5bkawfRVkN79++x/7dU21bdDgMwsUqlqjIpwPN+Xbs8o6eePK6AL65Svq4f/MEPa/vWbVpfW9HS8rz50fL7vk7bEsY5sI2NjenwkSN69bVX1D84YP54nvcmMkVeE9YxMnmKRg5h5pubzd5JR3eAoWPwwT5Bln3q1KmuN2tdPT29uuvuu0wCTaefNGIDRzt+85qjI49XG/YKABscIJlPnHO2b9mpa1ev3/EB5T14jBQAGU4qvEfmadFYdWVrVgA0EmrgAtmYG/idFg3k5l50/n8cCPLmHQbbEGD14oUL5vPIIQK2r+c36nwBkZMmjE1Gkn0dc2EYPV3mlQMsSyZjdowmO4rZ/VcuF92hpEUAUBeMDXNt20qmetTb1+8OjoQeENLSAIwHQHXBXVh0cBAB/KnZQbobKeXHlw7/MGwGwqriS9a1AfDkjPxtAAu/gQAAIABJREFUMtUuQMhn4eDq/N8cWw1gma9xb3OfP/PMM/rgB79P/kDIgvGq9aZ9boDVRrUiX72mSKeuWLuutL+pkVRYaX9LwXpJLYBJX0dxk+e2Vfb5lU/0qG/HXg3v2q1YT9YOBzNLi1pYXjabFDvII6GtVXXzxi0d2H9QrE9PP/WCbt6eVSyeUbsTsubGGz1WV1dymp9fduCHrXhO6gychEyWBsEjjzxin+3MmdPmS8dY7Nu710AYXpvDJdK7Zr0mH4B0taredFo1JLIN0s7doTqAXBkQhesXiymWSiiacGtCLregVCJtIPXlK6d09uxL9jq8NmFXMAkBnI4dO2b//sIXvqD77rtPL7/8sh0EUQF8+ctf1kc+8hF97nOf0/d///frH//jf6w//MM/1IULF+x++qVf+iUdP37c5jPNOqT7sGK5VoD3X//6103muHXrTkWifmPq/dqv/Zo++1uf1Sc+/suanZ/TQB+MlrIdQLkPACi3bt2iAwf3a9fO7coV86pV6pqbn7c5y7wDXK0TGlWtaHZ6Wv29WY2NjhobG9CBewIfVcAW5hgAF565e/fu0fLikrFXmYPplFNeYMFwc3JSiZ5exWjGwMwuV2wsSEjns1iaMuC336etW7aory+p5WX8Wkv2uljZAKzs3rPbGKzWdAuGNH/ztl47+Zpdx5WFRflbHWugsRTjudvX43zDR0dGrGkQQp7N/uD3a3F2xgAxlArG3CsWFCQoqV5TvVxRoNOxwMPffupRldNx3feuD/x/FhmvPP2k/IsL+vsPvV8jmzapf2xM0UyPMmPDivWndeX6DS0sLisQ8htIQCBeNOQ8xVkDARFbbfYX0qD7ND2zoK985Wu6cPaCzTEUNK0umAYINDg4ZNJ3ag3Gj30OANAC+rr7vmcDwLwE7HHz2gvReaP02bMEcB+P8bI9HdGyrYMEXDb0yCPv1+WLF83fPAZAar6PV42lzbrr+UYX8kXbz50HpAtO8gKsPCYr+woWP709Ke3dvdOAVdadqZlZ8/QMR2MqVaq2vnPdWAP5XUAO1lPmC3vi9PSUMcZ+6Ad/0PazU6fPasrYaK6xBOMNkMmxD93XmOModWiEopihgcC98aY33WNNN6S4NL3oaNqa3G1IeeDc68xIrHZcg4U9k89LA5I1iPqJ79EMqdWbGhvfZPvv9PSMfZ9mpzlvdptznuwZIIZ1nRqKr6EsYS3jM9D0YV9DjeE93ugNatYPXa9RT7LM17gGXoMNKT5jD1saNjmscIAgvu9+37ExTeZfKZsFEI0/e59doBa5s4E/iYQxrtlDRkcHzfbKs114Hfi1MvSOx6h9jq5Nh2dNQNPAs+txfwOyOjspj63N2PJaAE/I2AHm2QPwtqU+YS+tVQkOfd36x/nrAs41DVQDjLeAKu4P7CHwaQc473qwGohuXt2WGGrf6xppdD+E22/c+3ceqz5f0FjU7jP6u6ziN1wgLGccRPu3/ti/sN5g3A2UdYoTrCmo2VqNijI9CTXqJcXiIW3dNq5duzerWFrTS8efUV9/j/bt36loDJLCLfmDLW3aNGaNZjIOUEWxfjK3GR/AfhissFdpJBCSGotH7Hn4Wr1RMUVAMETjzYHH0UjMGgHsD0G/syoaGcbODM9vmvUJ+xMIhNXXN6BMEp/ghrNzsoC5gBKxtDXMOWcAcFIHc36YtDDcqjUTaVrCAMe2x/kc0wBxTQ/LHyjkLBR20+YJrefWrGFEk4TaBDZ8tq/Pgu4cW5UGEyxziBEBqz1dMzxiDQJsf/C1ffmlZ6xexxJr0/g2TYxtVTY7bEGNnU5AQ4OjZk2wuLiiRr1pjS0PWHWex1hrAALHVa+6Oce6wn1PzVcsYFUkY5jGaabFI4oE/Qr42qqWXXiVv9MyYLUJsFoCWO2YVQbrfCrToxDKoq5yrkYgbn9W0QiWX8WuiiOqvv4hdfxRLa+W9KW/+oaefv6EQuGU4qmsShV0QhuPjRHYGIGNEdgYgY0R+F8wAnv3P9gJhQEb8N8pKtMb094DW7Rj36jWC/PKV9aVr+TlCyInDduhsVFtKR3PqJqvKxJIqYE/eSuooZEJtdo+3Zqc0vXbtxSxMBR8iRxoA/MSj8zxiVE12w3Nzk0rmU5oeHhIa+srxtJhc6QwpMgOB8MGDnmSMJM1hsIq5YtqVlsa7B3U9s07NTo4rlKxrmefPa7vPP2Caq2OAmGCq8Lmr8rhYNPokB0sKQpdSFbHGC5s/NdvzDjPsXbLNn8KQ4rj3/iNz2h6dsa8VY01isdXAz8kx3ajMEeCGA5FlYgllenJGOvyiW8+YWnq/Cw7eLPasI4wn4eiw8pJ6+wbL0BHjx5RX7bP2IqAaf1Dw64wpkihSLWAH3d4KOTXLX2UAnDv7u3asW2zBTgBst68cdVAVgqjWqWkZq2uWNNv4R34qgIbYwmAz6q9LwAuDmSECgXDKuZzeu2VV3T+zFlLAS7XyorA4IqHVahVVWo2dH1q0sYnTUc9kzLWIkUZACxpzpnelJrturGPmVPxOEmgGNpzAPRZAFPY59NgKq1KvmDFnhVnyaTisJZJ+S4WFIlFVa5VjB0CiGahR2qpf7DfjX+nbcW2BXYEAZ+p+eMqlzq6fOG2Tr16UZEgNhJRffKTP2EMrfm5GRu/ZBy2rQva4uzQPzCgPbv3WMjH1etX3cGoAGPShcak0ikDYADd+FkYzRSuHERgQjhJp5NPw/ihWOX/YZRgBcDvOW/GhMkyYbZZ4rwd+AlBIqQJo/+aaHLMTM0rXyhrdW3dvIkZox1bd+r06TNaWlyyz+4A3KBjQ3UPRcxRL10YYBLggTl7x+804De5lN9HeBUSLcca5eAC22BxcUHj4xMmQ4axtzA/b5I4/GlhyqRTsKdc8jSHYRonpYbzbQSc4IDN/OZwBjMdMM4kmiTdp5IGXCFfW1hY0NTUbWMFmcVHioOsT20FFEJyz0uYXyDM5KBJ43x4tfp5jbD9zszMLZ06+YIdMPYePKaJLdut8WPAKuBFN8XXWDrGvHEee96h1Bho3FM+n8nWuEYc2AECaGQsLtzS9NRNDQ1P6Cd/6lMKRqKamVvUWq7g7AtCSL39CjZrCjUrirer6g22NZgIyVdel79eUqNUMAk1oRpc56IvoOjEVgX6BpUYHFIwntRKbl0zi0t2aPDz/mHuNpsWUnT1yjUdO3a3pqbmdPLVs8rlKkqkerWyVjSGKkx/ZwMgTU7OW8gF4SYuZdl5rAI292Z6dOToUd13373me3r+/DkDOwDV3nTvvZqcnlK5VjIJJt6dyKwBVTvVukYHBi3IyP408VysKF/Eq6ypdtABcTWChrCiiEY1NJBVJpl0Er9QUMvL87o9eUWzczeVz6/a2oe1ief3CHMV0OVrX/uaeVXCaIMNhpT685//vN7+9rfbdWI+sidwfQBf8WzFQgAW1/e+9z07oHKvveUtb7GfveeeexSLJuw+hwH76KOP6uiRN+mRRz6uldU1Oyzfun3TrjlAEs0qANB3vOtBHTtyUJw/C/mqLl26Ys8Na96sOfCAZA3ttCxAkH8DagGiMOawxT2bEP6fPYLPC/sYQIk5DKMJUAx98e2paUXiSfNr5N5FTvnsc89aAwdZKownAH5jY4dCmpgYNbDEWcp0JcaNhoaGh7W+CsM5rlgwqMWZOV2FNTk4ZMBqKZc3P+1qqWKn7IFsn+1dO/ftM+k/gBY7UzsQ0MLsjGOfBf1qdhzjDfl5q1TQ8sKiBVnhTQpL73/743+nHffepy17Dvxn1cmtS+d0+fgL+qcf+GFt3b5dY1u3KJXtU83XUROmXBrG7pL5qtIMYP5x53NIdmzFqoUs4onX9gcVDsW0sl7SY499Wyde/p6Be4wNzH631/ps/cJXdGhkxN3fXc9Tx1h1QCYAq2v2eAnmnleou2+cFN4DfV6XPnuWKQ5EahvLjzWFe+jG9Wsq5tYVDQbN9/zKlWvC3sd5EAPOyaSzHrDqPD4d8PRGEBCA7PKlixrs79Oxo0eMfU8yPesONQGfA/cCWPusabD7zL+042yGDHysA1xe1/DgkN797odtnX/t9FkDJzwirvPvdjYt3l4GMw/GMHNtbX3Vgh1piOzcuV3nL5zV7clJSy2PxpMmJ6ZhxzCyx7A/ch1sPbKONcBIQxcvXbT7h3ucn2EvhYWNIgEAqCfTZ+9jemZa/X2w/Nz4M77Ybljoou2rBFP5rfFOY254aMT2UKf6wUu8Kb81cD1m5usgnsdW5dqat2tXtu9ZA7h9293fd8LJbB3lXnf+qc66CRC1YmO4ectmU9o42ydX5zEXPCYsP0vTFfsUZNoeuOs1+QzUNxm+29eY7x7T1xqEpvRwezfgPbWIrevdYCvepwVRAaI2PBAVD1GYha5hyFrN+gY7mb9NTr1Ow6KgShnFlJtPNCDNJsMYyQCrzoSfBoQLee36Dnev6xtDrtz/e9cM5Qefyb1300pgUeFze693S90BZf8TYNXzCseewAOCmRsAv8akr1bMGx7QtNmgsZDU2PiABTgtLE4qkQhq67YxDY/0q9Wuan5hUsXymrbv2GJrZiKeVCbTq3y+pNdOnrJG7Y7tO9SbzZiSCmJJowWTu6RMDwF6NbNAw3KqpydlNgU0PGmEF/IlA0uR9QeDEWVSfeZDSh0aCLjgp1qF1mNAyXjGrC4IqAKUXFvNaSCLYiFl1wKySDbbZ/srtgIA/Pj/E27IzQRYSS2Fwo8zGHU074NgVxpR+HVjAYCNC0o5lq9CoaxYPGHzIRx2IbHULca6Dji/Y2M4d/3x5e+oXMnp+PEnFY2GbJw2TWzV+NgWJeK9qlRongc0MjyuXK5ouRmsAcxTakHWIw9YZd+nLvUAfTzaqYmZx4DBxmiNRS1INRrFpiZguQcVgFX8jbEf6wKrNAuZkzDAWV9SPb0GrJarVVN50RDuy/YoEgoauxVQGv/+VDorBaJaWMrr0ce/o+dfek3NdkjyRySfC/DceGyMwMYIbIzAxghsjMD/9BE4dOQ9HeTfpGUiuQlHfRrb3Kv9hzerbyih+ZU5Tc1PGuBDqiZAVrlQVTadVbPSUaAdUTSU1ujgJu3ac0CNZkd/9ddf1Wo+Z5IxvFU5WBD6RLGON+buPTuNoQK4Ek/GTOICEIPHam593Yq5nTt2WIcXYAuWAgeo0eFhA1aRyvg7QWVTWfUm+xTyRzU3u6xv/M23dePWtDrBsAGrsFUpfgcHs+pHQoLkiYKiGwbARo3X0PSMCyTi4AKwSlcYTyaSqxeXlywpGtDGk1lb8d1NbKWANo8kgNxAQJsmNhmDCk8zimcOOsgNOaQAEOdy6yYJpGCyQ1cwrIfe8aAVOEvLK/IHQ+rtH1S5SnI5XqrugAe7ksoIJmi7XbewqGPHDurAvl0KBwCHArp65YJGhgcsaRM2G8nQ4VbQvDvzpZKx4ta4LgQfBYPKJNIa7M0Km/lAs62bV67o8a9/XY1qVRNjo5aaOjg0qFQ2o5VSXp1oRGevXFK1XjNWbaY3o3gqYQXdhcsXlO5JKZWBeYWEH7sHGM5+FUo5C4syOVcsqkQ4rBSBKK22Axj9fpMKIVvn6EA3HSaODxAapkQ4ZEBEtVG1QpQDnSeVhwFMenokklKl1NL05LKuXp7W3NSq/IpqcGBMH//YJwxcW5ibtUAvPCMJSZgYGzNWAj6px47eZQebucW5ro/e6zI4B+g5X0iTjEed15rnseqxUPibn3NydQIQKsbMgUUC85Svw9SLRhMm4aPYNkDN77PQlXKxokw2qetXb6taI6CpbuAs7IFstl/Xr16zohuABnYrxbQdPCIckPGNhVHlQGpYNHdkeT4nNaOgZR4att+VjL/xvQMuAhRduXzF2IEcNGEEvuddDxuwCiBswSBNpHoukTpXLhs/0kBNs6xwB+Env/U1feUv/oOxGX7kkz+rhx9+r6amrutX/sGnbEa/9a1v18c+9nELe8PuA1bW/OKaKjV32KMQR+oKO2R1dd1ksPjcOflmSF/9yh/q6KFtlkT/2c/9tn7hV/8P52/J+IeCalTqxgbn/XrXz5N1mi9jvd6VwdLscF6jXnjK6sqcZifP6JOf/KT++I//WHv2v1n7Dh5VvlRVsUSwC8FSIcUjIcWQ+jfLircrygZbGkqG1cgvGeAK05M1B+sAgONcS9rypvuVl18NDjihiJZyObsvU5lM1+ICCX5Ji3Ozdgg7eOCwblyf1KlT57SerygcTWktV7J1i7HgkMVB9dKlGy7ArAtKeIxVGGyAGoCQg4P95lHKnAT8g528Z/duY24SUIh9CPd+lUAy2H6VmkYHhtQA4CqWrRGDB+CtyUnlyxXoLmr4fCrhFdhq2TpD08NH2Ic6SiVdU4LgJSwhuCeuXTtta0EiltK5C8ftsPUv/sW/0F133WXvCysAgFEev/d7v6ef+7mf0/nz5/XmN7/Z/g2Q+sEPflDf+ta39OM//uP65//8n1tgFX7Y/NwnPvEJ/emf/qkBrPgDP/744xZehUfw1q27dfPmZXtu2H+HDr1J73jn99tzFvI5sxl53/se1q5dm0yW32n5dPnKVbvPsGZgfJlf3DscBBu1qgH73ENI/lFlWFgH3oWWiF43UGBoeEgrK1ijOMUDDC5CmSBtEdjHvxMJF3IEyxL/bljtNHe4iQlWobG0urpiACpgjvNLZI+o2yHWfGg7LQ0P9Cvk82ny5i3dvnlL99x1l1pVgrOKKuUKqqJ8kM/sC2CgjW3dausu152AKv6f+4CGGv7abV/bXruHgz8BIvMLBrIDrBKmd+riBX36D/6v/8xvlbX0iT/9A/3o/e/Uw299uwZHRxRLp9QhdT4cVAfJOkyk9TUVYbe3na2HWTLQrDOmlgNWkcK3fUilAypV2zp58rSee+55C4hCPQGrnoYPgNLEpk06fPioNcA47DtGJg0s55PpfFYNTupKkrs7rKdi+VvAqiu3HAjmmrAeK9MD6Rh7AFQYos1qRbFQQGurq9Y42L59xx2PQeYO+wCgImuNt59w7b1mD3ODuXjy5KvaPD6u+++7zwCUcqVmVikwEmHw0oRjzarAXgywVlJjAJqwNsJerejqtSs6uG+fBTaS+H0Wm6JuA5AmGmAX8w1gzwMaeR5qMAtxm5+1veKf/bN/ah7qzz33jLG3AWXCkYSzVugqAEwuDpOxuz86f04HttEgAeCjucDc9lQNxmL0BWml2fvicwPAOM9Q18BgP4KBzdh5wCoyYoDV/my/rY9e2BNzH1WMlzbveYR61++NvqCeBQJfc/dSy+4fPg8gFvUF4g4a8J6UHpCK9+FY5FFjAVv9WCo5j9gUoT6u4ckezX7Lfmny9Q7P9/p19oBeTz3hza03yvY9b1Tns+79ofHvPCtdE9N53nLPWDjbGzxOGRePsQqAyr8BV/F7N//iQlnlEmz36h1vTKdscb6YANjUH+zpvE+zE4Ll3CUlvNEawDFb2y6joAuiWtijqcMcsEp9cgdcvXOK+dtsVWcR4DPPdOaE+YiGsMVxTQhqRRLkeepOG4KDT6l0RKFIR4vLk3rfe9+hbF9C8QQgf1ulypqWVmaU6eHaSD2ZrNKpXq2tFXTm9DljhbJe0OwtlfMqV1AMVbWew8aBXijQcsN8TAm8whqJpgUeo9UKFg5t+X1YNcG6TCgZ71Gl0tL6alEry3ktLaA2wt4iZmGTZDBUqw2trqwZyDs4MGhgJEomwth4GJOY+nvTuMZGh81XmJZzp41FQ1MBP/WiwaI2F2oNAqPKdu17slnFCdus1JXPFZXpyapepyaMGEuXeQCAS/1pz9C1auDcU6qWtLIyq6nJi0qlY7Y/jo1u0ujIJsUiaTvXtZo+9fcNKbdecNkA3esD+YV7w6l9XIAr62KdMwzZAtGI1agoHmii4eOMBVc0ElQsElI0HJBfLZVLBSWjmM3guepTs1416yg+G4G5WEGle7MKRWNmXQPYqgB7WdqeEysAQhoJRwxH4mq0A1peK+vlk/8ve+8dJflZ3vl+K1d1VefcPTkHjUYzI2lG0miQRhKKCCRjbBmM94Lxcg3s+tpmdw3c3fV1uPbay7F91vZiG7B3bcIaLwIBshISCijMjCbn2DlWV87pns/zVg3C3nP/46/t1pkzo+7qCu/v94bn+3zDKZ04fUnxREEzc0vyBxnT5a/lEVgegeURWB6B5RH4CYzAjp0PNOjEwh4LRwIKt/nU1RvUus2D2rl7o2YWZjQ1P65Qm98OGBRyuXRBbcE2tfnb1RbqVFe0T6tG12vdevzqSvrLL33JZCmLiYRJ1vCv5OCM1BTmz6rVKxSJItNYsCIb6Q+Fopny53JqC4e1ceMmpRKAQO5gtwYQYNNmdcTaLcSnQQOVSO2qV/GFpI4fO6ujR0+rgO+RnzCMoBoewKaGNq4bVdiPtQCMVZTyVQO0YEMsxungF5znadNfigPxE0/8rHp7e8zz01KXKR5g/PFvABw/Mi2X9G7eRV6/pcWOjtLRxb+yYsV2Z0enohFSfMvGFoAFyOP4f2TAsExgvMAm4bCC5NEfjhrD1PlWVa2AR1YKy5DxARgbHuzVvr27tXnTOuUzSc3MTGjs2gXtuGGrBgfxkqqYrLRW9qmju0tLMLvePqJLV6445pTHo5H+Yd20bZvWDI7IV6nqxKHDeuZb39bGNaus8IY1193dqe7+XmVrZSVrZV0Yv2pjwlgAmHT2dKu7r0fnLpyzawq4iqSz2qiYvxWgfaYAGIiva8PkPx3hsGIW/BMwYIHrgM+cESICXju4pvNpk6eGsQjoiKm3r98YrLDSADpgNZhPaSRmQHsHEp9MVefOjuna5VmV8g3lMmXtveUO7dt3mwEKXBcOpqVCVpVqUVs3bVZ8aVFbt2w1D1GYcEupJSuCuHaETXGoo5Bz3nMRYz5QHLZYHByOuT9Nmt8M9DBWTLViPlJcV+YA1gJ8bd9+g3lBZnJZY3SYx14gqFhHu0uoDYd07cqY89+zwq6m/v5BY24TyGOeW9WqFhfjmjag2AVfwEiA7QsVCxDagj2a3oG8H94zhQ2ALjYFyMNbzQEKSgt6qlU1NzNrzNix8TGzSbjrXXdp+7atxpzFJxlAwkli/ea7WyDp2vzXsNBwnqkgGB//6PtsPGEk/rvf+Kw+85n/qI/94ofMZ5Nin6bFpz/9b7V+3ToDhBcWlzQ+OW/+V8ZSs+aHCwzJpEhY9hprFWCL9/25T39YX/7yF60Bgo3G//vHf3t9XhqDqyYLcqK4bDGSGAOuE5+XAqnFgKWY4fuw6mEZvfX6C+rvDZsUncClC5em9Z7Hfk7y4UVWtdCYWrmuMLYc3ro6vBW1N4rq9JQ1EPPLW0zLi1UF8nlCKMJRVeRTslzTDffcp6VKRYl8UditZYpFJTMZtXe2O+ZHrabEUlyLc3MGHgwPjerC+cs6cuyUZmbjasC48CLRBkhydgoADOOTBFQ4phLfNMlyo2FehMjE7733XltDADq4Jyl0Wt7B0fY2lRsl82YGc68UCpYsH6g31BlpUzqeUC6ZtmwfCt5DR4+qAYBPs6NeVwLrCaOMN/33ShWTi5tHJ3JpK7g9BpzE2iJqj7XJ2/AYq/7t4y9pPu78Mh3g2aXtN9ymN15/2mwC8Fh9+OGHzZf1q1/9qgGwWAkA1MB8xhKA68r3+WoBrfw/hRe+yL//+79v3wdgBozF9uO1114zAHb79l2annZNsC1bbtRDDz2ig/fcpVWrtsjjq5o0E0k6DTJrqkQiVuiqxgaEioCi1zHlYKjSdHIAgwto4d6Ktbe75gCp9W0UtT4rOOmV0XgoMtYBJ/mnGcN8iLUjDaWIr5l3MtLKDGF+vL7Ho6VEQmNj17SwOO+S58NhrV65Qls3bVDA69WlCxc1du2a7r/v3Sb/d4BUyRQbeC+3d3RqdmrSGhs0r1gvaO5xD16bGDOrnlK1bGxE9sHhoWFLXc6mMvb83CkVks3zRf2nL31Bx6andfNd916/jsdefUnBdEqf++gntXb9OoWwichllc7nFOvtUbS7S6lsTolMysApA4x87r7FqgAWIgxP1gKPF6AkqFrDp0JJml9Y1JEjb+uNN97U7Oyc3Q/sIQTTrF27TrfceqvaYx3ObsTjZMittdDsAKxR6YBVa0A4HNCBR4CxhsY1Fcr2MCeFZk1qJaw7L0yPAXJ4MM/OzKheLlmTk+bn1OSUhodHba12YGzjelo39wRrGN+/zuyDqRvGSiOl48eOaevmzdp/+22anprR/OKiou3tBsyW8AZt+mJyr6EScRYvjpPLxcaHFIbpbbfu1caNG5VIpjU2Pmnsf9YEl+ZN+A17AgCYs2RxvtKcW2IioJME9D/8w9/T7NycXnzx+8Z4bHg493jkYf/g/dvneEcYUdMPv1QCvPXYWWdwsF8337JbZ89eNPCF/dR8Jf0w+5xSwzW63Ovj88y15KzDnmNzwJRBAftd9mBUDum0CzBzTSSuW9Oq4R2WLy0gnM/Iv3k891vrM7cAcneeI3STfVO2VqHgarpMOM9IPJCzObM8IQOAecM85rzY3z9gbFLmKusOezrKFiy28Il33t5ONk5DxAUduTMo91TLbqBlB+CA2B8xqR0Q1gRWUcXYPhhwTQNTQAFGsyfUrUndsgpwdg8tiyK3HrGGw1hNLmW0FF+ytQRLEdfIgPUKaOiAWN4r9zq/x7izb9rrWMCh8/B2pAP33NyFMIu5r5lznoabe8jdnb+rA4FZM92/sR+o2vwCj2fdwYrAhcSBoOJFy5g5v84Ifuw+ZPmwg/GELikS86pYTOh973tItUZe4YhPPb3tBo4mMwvGhqdR29XZJ0jsUxMzmpuLa2ho2PYEbIvGJ66ax2h7R1geL3kKXEsk7UFFInjQysbHGjRVLIoAQRtq1LwGrJaLUnusW7WyR1evTOnkifOanlxQLNolrydoHqV8Fs4DXBPGmzR7gG6XJRGrwuceAAAgAElEQVSxsTSQ3ogdN2r7ti0aHOizxgZs7HK5YM1P7ilsthj3UrWksbGrRljpGxi08xKgeTZbUHc3VgCA215j0KNyWbduvfmquoYEGRPO7mV2fkYXLp6U11tQVxfBVR0aHBjW4OBKBf1tatQ5GfA+CRUmHC/R/P2QzU3mIJYxrXA4Y6zS3K45KxTyI6ideEwoHFDQj/1BwLFWg355GlUL4I2Fg+Yj7rNxLjtromrF1kFsADq6ui2El6DFhcUFx9KNtSng9yiTBMiuaXhwxPaMQrmupVRRs/GMZhczunptRi+/9qZ8/mVg9ScAJSw/5fIILI/A8ggsjwAjsGHrwUalUmiGv9jxX23tHq1e32uWAEuZJSlQU6VekDw1l0LsDSibzCvijaq3a1CrRzdq5eg6YzJcvTapp599rumo2bBCxWQapYI2b95oPpnpbFq+gM9ANwzih4YG7MBmB7OmLKs91m7p3hwb6e4i5SZYoK+3z9K4U4tZhQNR1UoNvX3ouL773edUM3ZmVHUfKfZeswHgoLt21Yh8VnM05LUCxEmNKYcvXZ406bFJuJD6VysGOFCMHz16xOTOHCL5w+HR2CGknDcDGsxfzB+w921yxH8iRXMeoLLwBrw6+RwcGh2boGgsMN7NlStXde3auPKlqoV1YM5usmCSuqtlY6x66khxcwr4vdq6aZ327N6hkaE+zc9N69ChH6pYSOu+e+9WLAbzKW2fL1fwqqunW7liUd948psan5w06VAmmVYpW9DGVat07747tKKnT1OXLuvEm4fUG2tTFsP7fE4+T0NDoyPqWzOqwxfP6urslIGgyEApqmCkcXaGdYzPaiQWMZZTsVpQw1uVJ4BGrqEavq9lQK6q2sMh9bd3qJwvKplOmSSLYC4O1/myk/Iks2lyAYzJGevosAR7PsMpLBaqVQU5gHEDISds75XXE1at6texo2d19dI0R0BNjc3qV3/13ypfKCqfzRgIYoq0BvIor1atWGEHPaSjGzdsMo9GzvLcIIx9y4OtJR9sFdNcY5dkzAEUwDNh90OLiQQoC9MaNiD3moVbUJQgQSTBOxByzO8CgIpjthDMxkF3dm7BmCQUf7Bz+cKPcWh4yGwiKK4oUJC8A8TAkIPhNjEx5ZjQjiRiKbQcrCm4rAFgYA/+XxHnrdcMH+GwS8FA2rBjLOUs0f3KlcvasH69HnnkEZNgI1FtC0esAGAcaAoU8ffjs8DrqBLsgsSLpFyfPvYv3nMdWMUvk6/Pf/7z+uVf/mVjD77yyiv63ne+ayy8v/3K3+lb3/q2Vq1aow//i1/SjhtvNsbX955+SpPjVx2TeGbSEnhv33+ftt14s/7vf/N/6Otf//p1YPV3P/83Siwt6PCbP9Dbh14ztsb+O+/T6rWbrWl0/uxxJZbmjUGIjUAkEtW77n5IGzZut7GkqP/Bi8/o9dde0ML8tH7lV37lOrB64tQlvf9nP6JyraFcnqK4obZQVAHuo0pe3d6aevxVdaqgNpXUEWiomMuYd1kVIMLjVyDWo0ogrOEbblAt2qa5paSW0hljX8Dsp1kBgAVjPxlfdHhPw6P4wqKmpuc1NbOgZKZkoKo/GHE+yXUnaV5cWFIylbVxwk4EpngLpIXNRyo9TGlADUufNjljs6iqVo2xWvfW1NEZs6CrfDJt9iAr+vuVW0ppdnzSLEOi4Ta7Z7/3zDPadeut2rB9u/LViqYWF5QuFJUCYCX5uFKz4ghgq4hvKyy0ZpCW6ZirNbUxf4IB9fZ0G7AKC5iE4q6+ATV8Xj399H/X0FC/HnzwQf3Zn/2Z3T/4rH7kIx/RJz/5Sf3pn/6pAaQwqQnB+uxnP2uPATDF/5A1/GMf+5j+4i/+wtiuJHnDYGVO85g777xTX/nKV+wx/BtwjJ9PTWELI5s7Dz/8uO657z1aXJjT+g0bjRkJQEJB6HYXpJ7sccwApNiMnguTA5AACACk6OyCyVSy+WlhHzHmuixAhACq+HzcmOkG9PsDphLgfmRemu2JZGnXBu7UXVOjZTuAF6k1D5rJ1RvXrVVne0zxxUUDeB558CEbIz4/xXwsinx2hX2W48ePaXhkVAPDAyqWy1paXDJG7aUrlxVPxJVIJkyyuWHdWpPMYmlh+wap4zUHTrK3zceX9NjHfkHv+8VPNhuOVX3nr/+rfutffVr333OfMXlZ27P5vKbn5+Rvi8iDPB5wDgl2A6Ahb77gWNngmWl+rgA8+FgKu5igyjWvkqmCATOZXE6nT53Wk09+y8BNxpq1cNfu3WYfgS0GKBasQtYNJop5SDYdiAH2LU4IRQS+nuZrjI+jU3M4mbWzBjDJvQXgOdm92afgU1mrmkejWVRMTyuXTqhRYa3HHxo/E2yHfsSYB0TDl7AF8F0HVgGgmgoIgFVCdW7Yvl07b9ihK5evaCG+ZGs6+0OZhhMjwnvE5sV8LVuNsYo1MAGlX375Jd178G7zAEayS8Pb+Xi6tHgn03beoa2wPoBAwFP2csLDAK5+//f/vU6dvqJjx44amFKpohIn6Ijhrdl1NU/QQNApFkyiDshWNuYzj9l3GzYkO/Xf/tu3Dazjc3M9Az4Y7m2mRuB1AcwgP8J6o/lHI2B6Zsqx+wYGDYCy5PGCC/zE5xIwmnNXqQiQW7P50jqbtUIemR+sfS21iZ27mqFO/M1zsUc7Bq8D/wD4pqdn7KxkCe9el8YO4Iv3ZcuHn8YvFgaEprXsBOya8zwGmAISF21NoQFi91lT9t8C1y23gADIJiDsQFQHZrYshswDnIxBn1OH8DxO3u2E9a3nArhtgeX8jD2idSb9EYvXgW3Vcl3jYxPKZtirfLaOOC9/jzoA8gsFC69kb+d9mF1OLmesbx5n+0nT/oizMcGFzEPuDda5FqOWDAL3edwZhDMJ533GlefN5bPWULHnwDIq4Cx9gn6UQX76Oc7PlgAxY75y/8BiBtRlHuZVreMv3abRFQT6tcsX4NxeUCDk0eq1q9XbO6AMQaFzcc3OLGpifErJRFo37brJng8P4WIpo77+Tg2P9hrjNdYeMPar1weQyr7vAH5CqpDYl4uA2T6FwzFNjc0pl6uYJVoqkdPkxLzm51IGSEZC7eanio1GrdpkHzdgj2IJ5Zq/1hhpNJRMYecS1Z3779AtN+8yBRqWWoCpKNWE9QcMTy9hei6wKplaNFUDqgKYmrwG9g8EVnk8zMuw1RacQQkHpTHAdQCw5J7nbA3J5djxt+T1lCxwtqurRwN9Q+rpGbRGCgByX9+Q6jWPnTdgPQPsA+K7+89jDRubH5E222fxAWeu4w3LGLMu5sweh5rJZ2s9eyk2NCJ8FyVLOKSaNRTLBq5yXOd5x65NaMXKlYp2dKiCUiqTUTy5pJ4+Z2MT8MvYrYwhTQ4INZW6XzOzSQWj3fJHOnTsxAX9+Re+pHCkc5mxugx/LI/A8ggsj8DyCPxkRmDnnocb2RxFW0SpdFIrVw1p/YZRhWM1BSN1+SJepXJL8gbxFCWJvKqlxbiCnpDafO0aHlilLRtusL+zubLS2YKefuZZlTiw9nQ7v66lRee3SYK0RU7LfDnp5COX5EBl3qrNRFMOgzASYOGQsmneXLGYJTkjjbFueqqojmiPumI9unJpXM8++wOVqx75AlFVKXk5wMmngf4e9fd2/jNgldEEKLlwafJ6cA1gL18wYD7zmc/o5MkTFszzI2DVp1DIScJbICpFBcwNGAitA30LeLMC2PQ2DStkAdmsCCg5EBkAbnR4ROvWrTLW2czcoian53Ty9HllSf2GiVilS+9XNAwLoar44rz83oYO3HGbbtu7Rx0dEV24cFrffeqb9lkPvOsOswLAMwrPw0BsyMJajp08qe+//JLJB1esXMVJVVGM7vMlvXvfHdq9eYtqmaxOvP6GfvjCC/JVawr5fQqan2qHeleNqtIe0vGL5+xzmM+fn/FwCc79g/0aGBowIBUv1JqvpooXFltNFU9dU3NTanjr6uvrsUAcT7GierMYBqgl3IvCs4D9AeNbqxnISkFJtQUbE4DGvEMJaWqmM+OhGvJH1NUxoHg8q5PHL2pmMi6/p02JeEb/16/8mhYW4iYTAlQF/KATTvABB1gAzc2bt6irs1tHjx41gKklHW8lGHM9uW4/ds2bfp38jOtM4QAoSfATthfIH3/pox9xHoA+54VIIY9UC5CdxFiKScADCiHAZewkjPFWrVkRC+gISElh4PU3lMll7HGwPyiXKISZt1PTc87PqlozZuyVq1etMHGFkgu7YIwBdudmFyxpHkaCsUocx8QaGDB0+AxPPvmkhTscvPtuvf/97zeJtbFyevvMIyuZSBoDJNbVqXjSAeAAQb6mDyTy949/9LEfA1YBVWF/8gdQ7I3XX7c/n/jUpwzEJLGe8eBnMEJvv/1uLS6Mm+/mN7/5TfubL/79xpuHFV+c+zFg9ad/7l/q77/yhR97Lh574uRZ9fUP6V133mq2AUjhkfi3XquzZ0R7992tP/78v9c9B+++/jPk46TQ836Pnrigxz/wCzh/mSQOr7FIICIvsrdSWt3eqvoCVbU38vIXU+qKsB6UjZFa84VU9UVU9Uc0uGGzvH09Kvr8WsTKIZ0znhXsC0AAGkz5TEYlJMNen4HLhVxeK1et04nT53XizAWVYaBQpJk3Xt0aXRcujjULHcci57OxxgD8r1mzWjfdtFPbt2+/DqxS1FpIH/L2ak3FckG5UtZsWWiC1UkQrtXVHYlpYWpKV89fVHJxydj13HtvHz+m2++6Wzt275GvLaJspdz0WkU+X1dqYVG5dNrY0TASYWczdyyIBFChUJSnUlXUF1QkgPy3bO+lq69Lbd0dKjekpUxCp0+9bkzzvr5RXbl8Qvvv3G/AKqxTGJ4f/vCH9Fd/9Vfav3+/3nzzLQNBAKW+9rWv6YknnrB7BSsLwK8WKItsGwn5z//8z5vNA+PC833oQx+ye5x7HSsXQFYYs21tMZsXLbD19jvu0Qc+8CEL24Al09PTZa+bK7jHsEcyr2iAUGTCVidgiblJmQiIlUrnDGRdvWat2S5876nv6drlq83AtE71dHfZ3sAf1g/2TfYm2NqMKSDM0aNva2Ji3NYDwKw7brtd/QO9BmhjdQIAxRp08OBBYygvxuMWAgiIQ4MPKfP0zIz6BwdtfUcdAEjG+4onEsZaZK0E3AIpiUbarFlE2GEO5iJsW2MqSbPT8/rM7/ym2kdXm9cq3qrT507pv//pX6p/eEDTE1OamZq2NZLCuK2zUwNYzZTKmjLLC7xV8QXPml84adCwYQEyXAC935iS+WJNuQJgAOGXDXv/Z06ftmbC9NS0AUE37dqtffv2GpOVdGgDqSyUh+YSK7DzJWaPobkEqAtQiccgFgcWAOMPOeCKxgXzJBRUwOuzRhJ2PjC8+CzhYEjDK0YV9Ac0dvWKCtjl1FxwIyASwFFrD3HNWOxhSrZnOq9N57XeCsJqBVplUil1d3Zb2A7+7qzbgSCScoDVqjV7jRFNkw4gsVa1JG/mF3+QLD/zzNM6eNddWrlipeoNjwpFwDEaMT8KWOSc5ZQBAMgORHZNRUC2ggFUH//4z+ubTz5r4AYNxFIJ1m7ExpFzDxsH9wl7GOCJ83yGtZvQhYsXtHbNaj308L0aHunVl7/4P+y+41qMj8GgDWrDhq3mC4laAHCLpxwa7LfGyFJ8US+99KIefPAhs1WgyXQVxU2xbI2P+flFA2UdOxxZNoBSzuYRwF9r7HnfFy9evC5p5+eoqFgfWSe5Hi1lA2Ah8Dv7Kt6wgOZ8wTalCcs+vve2ffZcPBZAE4kyc7Plo2oE6SYjGfk2FlutpiyvBQDLY80DuAnct0DP1t/OW9UBq+Z33Lw2nJVpnHE/mUUAjSprkjpxswtDa7KYjRnq/F3faTNgjFIPa78sNAxlB4BX2mwC0tY0jxA21KgrBqjc9I61xgNBqB6vPYY1xhiszCCPAwwB8VmfyiXHMHWhXw4IppnJF9cGkM28ZSsA/jQsaH40HAjtqZr9E57KDpBE2eOCLK0x52mYXQisVa+P+Yg/OBLzuto7ggqFYctW5Q9Jq1ePyBfA+7ThApiazEvAwUtnLyjSHjNlEj6ra9au1OYta9XV3ab4Ek2Bojq6UAu44FmYoICGMD8BewH481kHXqYTBeVzZS3Op7W0kFYmXTJWa4jApHCnfF6Yqu76mBqgnFcshle/Y2vDVuUMRc5BKOjXtm1btGf3Tq1ds0LRNiebhz1byKctpA1wFXZ6Pg/ACLDarc7uXguvQv6fy2LzAPkBa6o2VcrNxjqhec3oMe59m7M+r5aScZ07f1I+L2fjoAb6h9TXO6Ce7oEmO9ejkeGV9tyopQji4z5jLWYtZU7T/GNNwavZjxot4+YHzXYYv5BC2IOwBIuEg84PPBIQH0XNNawtHDDmP6x7Y7zUa9bUn52Zs6C7SHu7hfEmM2kjGnT1dsvvYy1qGBGEc2x/Xz9tXBUrDU3PJRVp71Mg3KUjx87qT//8i6o3aCwtfy2PwPIILI/A8ggsj8BPYAR273u0wUYKsDk1M2l+pKtWD6q9K6CRlb3qG+7VlYkLqGDNLJ4CaHF+UfVSXd2xPkVDndq4Zps2rt+ucqWhK1cndPnamOYW4+blyemtXMKHyuMS0D11RdujJv+noO/u6jI2I8Akmx2HWSTbSKxHh0YNxIGyw4E9aunNXWZQ7veE1d3RK59COnX8vJ559iWVq14FIx04balm4JNX69aO2CERaep1xmrThD+RLmghnrYDsrE4vF5FY1Hz6/upn3pc165duw6sUoBxAOGAzUG2BRQY+8J8JV0wQgtcNcAVH1aKuVrNClrkmBwwW7JskyQXSxodHbEDCgmt/mDYDgQTMzO6eOGipiYmVK+UFYNN4akrk06op7Ndjz7yoFaMDGp2elynTx3T8WOHdN+7D2rT5vXyelzQQaSjQ0V/p0lmnn3hBZ0+f1bBcNgCxVKJuLoiUYXl07233qbdGzerreHR7OXL+vbXvqZ8PKGVQ4PqjEVdmEE0pMFtG/XG8WNaWlwwuSasEoCf/r5eC94hqAE+TUVV+dr88rX5tJRNqBZoqFAvKVfKmXSRNG0VKxY65adoRUIf9FuRBnhIYBWWEX5A7Kb/Jf5uHAiRwiKfdUFjBJ3EVEhXtWrlBp0/e03nzl1VMp5X0BtVe3uPnviZDxoAASsjiOdrgENg2QByuuI37dypVStX2yGQ4q7WAOhsekBFws7fC8cJk9A5WZxJm5qyRIAOCjhjPHu9BhLAFANU2XnjjVbkwaoxu4iA30AWgBjCDSjmYH6StAxAQgAaxTLeVACrFDmAp5u3bpY32DDGL28GywBABNjCgCT4581Mz6q7p8d+Pj4+oT17bjZvYD4XwANeahzqU2ksCLiHCWDImFzdrA0kZXMZY6U+++wzmpmZ0s233Kz3PPKI5mZnrPh1vm+OTUPBBGsyX3KhMf4AoVUuaCMcDOqXP/ZT14FV5NrI6vnzq7/6qzp65KgBNrfetu+6NQCAJ6DXmjVrjNEK6NVijVIY8xz/9OfvZKyyNGIzwNx97rnnrDnSshz47ne/ayAs3pwUdfwcz1G+KOBJkP35Dz1h7w/2L+A0zwPQBrD69vFzevTxDxq4U1dAPk9AQW9QnmJOkUpOfYGaBoM1tdezUj6urpBfHl9DuXJdFX+bqsGYit6wdt51j5YqJSWKBWN4lgFpvV4D/vv7e61ptDA7axYoHQbo5SydvbOzR4ePnNSlsSlFO3tUrfuUTKWtuKRIPnvusmMFerzme8x6BggAsEMg077bbrOwFZ6P+5h1iCWQ+5HGD37GiUzCLDxQA/ixYPB4FAuHlU+kFJ+dVy6dsSYPQU3XJie08+ZbtHLdelAY5WHzeKQithYwj2DllB1DPVvMmx8aTLpcNq3EYlyp+QVFvX5tW7dBwYbX1njA4ColehAPTq8afp+6+7vlqeNhF9D01CUdOvyCFZJ9fSNaWJg0cBSQnGtJINQHP/iEAa18DzYq15EmwUc/+lFjbb755ptmQbF69TaNjZ0xEJ9rDoDNvU3g1a/92q/ZY7AJ4PnvvvtuwbgG3HjxxRf1jW98Q5s23aAHH3jMQNSNG9YbcI3XHR5xsH8o/GEFY59x/vw53X77HWZlYha4MCXrMkYl6/DFcxf1D1//e7vuQwNDthbCFAX0Y34D8GAlMDA0aABxIOQ3sJV9Erk248Zr7rppl9uHYFwCbhFqU6vqpptusmYN6wUSWwBsgNruvl6dO39e/QMDJtPnsQQKXRsbUy8+rf6Aaib7rZo1z2Bfv7o6uyxQa2Z6Rulkynkee33W8HzplVf0P7/3Xe1/5P164ztP6pYbb9C//tS/NqCfEC1CSAAl8OGtEV44NGzAzfSMS40PUV3XSdxm/SuoUnQMPhKsJVitHqWyJcjOBgayXqJGmZma0cuvvqzkUtLYc2vXrdPmzZttHYYxZUxQQuZgx7LfIJ8GWAVU9bgAKn5ujFaY/PZYfEcJj3TNTQPNkKdaExXQvHUeiVrzOJ/NaWJ8zIBV1WFP4qUasH2BL/scpikHyGXPCjv2oTW2XAAaayrsL8AKs+ppBmsZ6EITj/fEHsQAeB04ynsGNAIcIUEb+x/wNQAvPFHvOnDA9ppSuapCgb2LXyH0jHUcqxBAXSch54vXBRSJxiK2VoTDQX34wz+nl195TbOz06aCqJRhukdNLcJYmBK96VsLwMa/DfSeHLe164EH7tF9992jufkFfe2rX9fwyIiBSQT/wIQLBNrU3UXA6ZIBTsidXdhNQJMT4zp8+JA+99nPatPGTTp96oyOHj1me1dfT78F6FgIl9nccF+UrBlpfsNCzh+xtZBGCkx0FyLWuG7fQOOC/wfsbIGXZgXQaKgtEjKJPKAfTUSk1hay1mjowYceNBCSZod5ghrz1wGgdRqMMKCbZ0LYt8w79mnmaisgi99j7DlrtOTTrXBFB5D+OGPVAtWMsepRMOSAU2Ngc+kcKfX6+zDferNacE0evlqfj9ew7zd8KuZKGp+YMrUK1wqGvHnD47dM6xfrgjprmQP/HHubAwAKJEuYNBCa61YF1DdfXV6N5oVjipv834NlAUB0ztatFkDNfQBb1dkeuPNNsQzgWrdgWZpnMJu9XrIROEt7DFjlP/Y+JPI+Py8I05xQMYBEWNTsJFiINAwU5SaFvZlNsf8BSjIvfWbBwvrH+4hGw1q5ekRDQ72KRAPmB59KLyoaC5r3OevFitFVxsLFgqJaqSuZyGhyYs6YsPW6T9mlnGpVws7w4XZhe9FIp/w+wqO43m58+Ky1eknegGtc0YQzWw1qomLO1sGe7g7duf827d61U12dUSoO83nNZpasgQCwiu9qrpg1kgqZB9F2muWo4Sr2nrAOoSlFeBUNUQN1AeMZvxDWH9Q0zhIllUlp7Bp2AWn7PuohWL5dHb2qlLkXsWNbbxYDnFcI72Lu0RDmfmcNx6qGOYZ9B2t0KpGyszL2OTwnDUo+n8/varnO9jYLBqOu8cJ+p6GBJUmtahYAEC9oEnLPEPg1PIqFXFTFatXsk2jYdvV0WYgknrtYCzGONEO4b7L5imbmk4p1D8kf7tCbh07oz7/wZQWC7cvA6k8AS1h+yuURWB6B5RFYHgFJK9bf2iARGYk2QT7+IPJ5v3V+b9qzXbHuiGbjU4p1htXbhxTSATvJxaRU8mrzhhu0c9seDQ+sVi5X1qmzFy2A6a0jbxtY1tPTocW5aVWrLhSAjnQbHc2gz2wBjHUXozONT2VUi0hfp6bU292jtavXKZvONKVrVkfYgYKibqhvVMMDKxSfT+r1147o9TfeVq2Bn2G7asiH5LWD4ab1K+0A+M+AVQCo6UVVTZJJUiU2AFXzXCJJd+WqlfZ92CHG6IAjBlugKcN0HkVIQd0XzK+W/NaOlk2PPUI4kEu2GAUtHyXzqKxUtLiwYB1W2BMUCF5CPeoeBcMRAy0ZD7rYxVxWycV5pRKLWr92ld7z0EOqV0t6+8gbunbtoirlgn7mZx638S4Ye6qucKxDiRpM5LT+7utf1fj0lNpI5Q0ENDM5oTZ/UPfcfof277pZIx2dClfr8hdLOvXmG3rt+e9rtL9Po0ODJkVNVorqWDMqTySsV158SVU8aWFEprPavHGjpb7D2irXSvJFAop0R+WL+RXPp5SsZFQPeZUt5+UL+jU8MKTUfFxtFlAEI8L5dAHOZfNZzczNqqun08BVGKuwYxcWF5vechjhh+xeoqhoC3com6pq9cqNevONY7p2ZVr5bFXhQLtuveUO7dyx00CVYiFnoCrdcuwNYMnVKmXdd9+96unu1eXLVw3QbwgpKMndYSeTgiHaZIe0WB9cSytsm8Uoh0mKkRZzlUOm+VtGo3bd/X58ugCE8YTlMBm87m937dqYhTLsuHGHBpBe54rWnbeimaAmn0+9A73KFlPKW8hLwwCzjs4OAxY8noDOnDlrRQuF79z8vL3Ge9/7Pgsi4XlIQU8kUlaQcsBGTptMpg3AM2/hSrnp8TtjssZTJ08Yu2DX7l06cOd+a7pQ9OBvh0yUgzR+wFeujamnb1D+YMgSbGEwA9QSTPArn/hZA1ZhwMIKpEmBF+q/+ze/oX/1yU/pt3/3txQMhwzY+oVf+AUDUvk6cuSIjROPbQGryNhhE/PVek48NP8psMrPkIW3ngvWKcxDgDEeCwB3zz332HPt2rVLb7/9tgGnf/RHf2QBR4QnHThwwF7nP/yH/3Cdsfr2sbN6+L0/q5rl1Tpg1V/3ylfKm6/qcMSjHk9BoUJcwWpW0QDeeR7lah4VYauGO9WI9urme9+tuVxGE8xjWKkB7v+o4otJ9fZ0GmPu6uVLyiSTltpO0YU3J82W8xev6drknBq+kEL4Cleq5pObSKQ1PT1ngLb5FBprDIYPIItHW7Zu0bvvv9/ABMA+GPiARlfxdkkAACAASURBVObDar4YdWOHV2BWUdwgYyWEDTiLBbdcNRuAqjEIHduexsfwylUWRlQmGbtWNVF8qVZ3XnGEVyET93lUQ0ZJ0FOlrEw6qfjMnJZmZhWqSZtGVynUoGR2wBblcDyX0eWpSV2enlQgElK0rcvUCtxfhApSmdJQuXTpqI4e/YFdK4APiuMvfelLeve73232EPv27dN3vvMdY1z/wz/8g81HLAU+8YlPaN26HQasAjbw1ds7pHh8Vn/wB3+gX//1X9cXvvAFffzjHzdf2i9/+csGiOBNCzD/27/92+bXeve73mPF56bNG3Tbvr3q7GrXYnzBlBl8wfgj0OjV136o/XfcoR07b7K5C2syGokayIdX37G3j+r1V18z8JJGAP53LR9uZP5TU9P2vE5S7jGbABpxBI+xdsJWpBkYCbc5GXWx4FKaMPWpVIwhaIwiK6a5dyIGjvhCMJ0vGoja3tlhzE2uKyzQHTtvNPB9anxChWzWZMEdljZdM0CJdQBQDcCPvXVocMDupT/4z5/X4SNHtG3rNr334Yd1//3325qI3ygMVKS8eITm+X2AkRDsKgA21gy/BRvWynljHvF47l8KZIDVSr2hpURenqY6gPUZ+xgUAn/3lb/T/My8gQu89g03bDdbCTYPQvxMPo60HFsdY9C5+clcMesURsv8gRq2B2PP0vKiZAoA2rNvt1iJNKkYA94DHrVmG4MioJRXLptSuWkFwD7AGcKAUi8em85GCMAJgOV685VQrTrN15Dzx6TZwVzFX5YzTyhkezDyY5pZ5rEadEnpfK7Org6TYcNUNR/OStmaBbffttdAYoLuYNrDbmyFCzlJtmPQtZrCgPh2RkM1Uato9epRffCD79ML33/dmNx2plFQpSKAICC1m7c8kfPcxB/Apckvzs9pMb6oRx99SHfcfptOnTmj11551TzZi7m8Xfu2aJc1+WgyjE9cU0dHzPZlGJmATzPTk3Z9f+f/+S0L3Tl8+IhOnTpjVjrt0U6lUxljSAJ2gR/i6wpox/sEyGS8GQfeO3sKqqGW3J5rxnzgMezNJrVvAprmpx5ytjg09QBqYh2xJtsuYNYhsMCxPnJrbYtVWqfT0PS3ds1YUtv5wmqEcwivw/7dCqzifbTODi1g9Z1gbSu4yp0pG9b84lz9I3/01s3rgNUWa9TZLeDN2bJ8cKxXvs89QTBfJpHRxBg+y51mFcJzAjazptj9HQkboMj6Z964lYr9DNsSSBJYM8CW54pX61U7zzOhYE3CFqcZC0uVewUclvFgPjAvWINY31A7ARoD5AOu5wtZ+QLsGcxTPhvIPesMn8MBq87b1YV+AtIBrvp8aDjY1/BrBVx19lMwcZlTnHsIm+IWxaud5+PegYXf8ocPhfk87AcdWkrMaXFxVnwvFHY+pDQACFxj/tMsL5dqmptZVDZTUn/foFKJrAGqXq/zDgZYDQXajHELOOlem/uDgC5yHmAzN1nLhm8C0LtzKSznA/tv08GD79LIcJ9ymYSisZDqVeyj3Pwwy4xKwcgJxs4OR6wRVSrhV+qaF+RMcP5kzeHeMDsqr/NU5jWoa8rVsmUNTExeU9DvnnfLlm3q6elXR6zHvGRh/K5ft8XOI/Nzi9a4wuqos8Mpn1AyQTJgr8biAJuOVCJtIaeEV7Ge5PIZVUyRRrAlKrOoWRo0UC2alY5HEULZIG0UCMssWx5GfHHJFH0Dg0MKtUVVqJSVhFldLqmrt0t+L4qygu19nIm6u7qN4Z9I5TUfz6qrf0SeQFSvvHpYf/Xlv1NHZ/8ysLqMfiyPwPIILI/A8gj8ZEZgxYY9DQpqmKBYAbCpSqSs+7Rm/UqVGzn5wtLIygENDPVY4jaspXwqp5Anop3bb9a6VZstgX0xntaJE2e1cetWvfLDH9qhCw/QZHzWio5MLm2HLzrAMGc4WADU9g8O2OEUUJOiYGJswg4C+KkSYNHV4WwB6g0OqnlNjE9ozeh6rV6xVqdPXNAPXnpd4xNzqntCqtS88gTCqnv96u7usNc3r7V/yliVdOrcmKKxDjuMU2QUigUDuEiWnpmdsWLRIFVrMzcMKGiFITiZlgsgoAjFewqJN1+uA+9CfmDiwgjgyywDmt5ezsfNYyAxv8f/c+jBWxUJMUbtFHNlDPMpWmCVLcxpaWFOG9at0Z2336ZEfN6A1Ux6yZjG2ADAPsZvjAObLxhRttGuC5cu6W+//lWVGzX1MtYwhSYnVEhn9Msf/ah2bd6qAMVusaQB2JeplL7ypb+Wt1LWmhWjVngv5DJarJZ021136eihwxq/fEXZpYTgEqxZsdKsCrKFjLL5jGjYBzoi8rT7VQo2lPeUlarllSxm5QsFLBgrF08p6KW4QdZMcUQydsS67wtL8xoeGbLDWDafs+KY4gMZPcUmLFYn6vQpFIiplPOqt2tIr7z8lmanl1QpedTe1qMnnvh5k24iJeK+8nmdfBcZ0tLSogXpPPDA/XbwP3XytIE/HKx5Lxw8DYgIhZqeez8SD7XYH617wUkpHW2kxWylCDE/rlLJmIQtP1aKQH4/4AsaEI+ckf9fv36j+RmS4PzWm4esmOE99PT26sabdigSw2M2p/hi3IAUJN6wX5F4Xr02ZkFlMNDwWgV0OXjPvebVCgDLe+N9WOnYCGh+PqmJCSfNpaGBB+np06d05sxphUNBY6sODvTrnnsOatfum3Tl8kUlkwmTrvFcNGAAhN9467CGV6y2lNnhkWF1d8HO8Bnz8jOf/qiBoLDHADABR1uM1TdefUN33XuX/uZv/ua6R+qxw0f00V/6Jd154E57HHOjBazy78//5y/pM5/9hH73d3/HfFoBNd4JrK5Zs0HXrl26bgXARwVIhZ3aAlZbQVd/8Ef/TZ/+lQ/bZ2kBq61/f/uppzU4tEJ7b9lx3WP17WNn9MB7ftrCcxoKytPwScj8KkX1B+saafOoo5qSPzuvnlBd/kbZFItFb1A5gNVItzpXbNT6XXs0m0/p3Ng1xZMpCzICMABM7+qIKZtKa+LaNVULefMe5VoDhrRFOzQ1F9eZ85c1F0+pq2/QCigkmdfGYC06GbpJLMvFZuHuANZt27frgQfvt/E0xhtyZvNlhP3EOuWk0swpfg7j0eccGOUhfIufUbAbKOVCmfAQDUaiFl5WQsIH18TsO+oWllXK5q2ZRGNLxj61G0+VUkGldFalRFrhWkNDsS6V02kFYQATouGVZpMJnbt2RZdnpzQ4OmIMI5g3gMHIUgnTg2nLHAURy2dTViifPXdIly6ftHkGIMJ1hbmKTQD/j7wfz8cWU/k3fuM3jMH66qs/NDDnH//xH+1nfP/3fu/3NDKyVnNz4/a9t956y+Yjfq2Aq7Ccd954u7Zv22X2DTfeeINu3HmDBUkhSWZPY09dXFzQiRMnreglQC/S5iSZgKqxtnZD855/7jkdPXJEu3bt1Pvf/1MaGIBhWDLwgnULawPAVYpLwA+AcMAe2NSw/7BfwUeTxPj2WNSuU2s9AsCwoCZYxF7C/tqsmQGzEwCItRUWJl7NjCmFKuz2devXG4ieXEoYmMqYAkwgccdaxB7fTESHpYRHtTGTQmEDXgjNmp+d04MPPGCARCKesH2ONQqJdKmCzQsSbPe6IChYUHR1MgcS1kTEW9xAIH9IDU/AQvJSmaI1ccyP0OM8gqmQCTZ7+aVXDFi95eabjb2L9x7BOWblQ1AQDVKTRNfs/GKNObxdkS03/83a7V7TrdE8ls+JHQRgo/OM9BnoRDOMx/K5SfXesnmjgcPFPMCe8z4GLMJHl8fa65ZKZtmBz2pL/cAHAOxl73EWNAAeBCbS8HLqCUBIQuCYAw3eXzBkjFjeN9cM7/lyqahcNmPJ4cw9XnvHDdusCc6e0mg4ObVj2wJWOasDti3AN/MObsN/u6r5+TmzA7j11t164MEDeuGF16zpxOeolAHv2TfwSIVJC/Tm5jdqJJ4ZYmEqkTBGNfvr3r036/iJE9ZE8MLyNIDPr46uPnV10UwsaGz8igGSiQT7YdmaqvjsdnV16BP/5y8qkcjq8OFjmpqcVjAA+OxYkciz3VrGODqQHhCQxHfGkXlPgB2+y5yzuK6sk1wLvlr7u4GGNMFRFAX8tg/y+5w7mO80FLlf2NO3btvqfDHZUVvAvEMBjWlJ45Gxdd6ksC95vrCx1wHkBmlE+AN2jXj9FqDrmvFuTW6BpNYIwKaBeQxj1c89AlPYvbBjQLZ+z7FnkcxzGuG6thr8jkXq9gSaIuVCWfPT85qdntXA4KDm5+bsXmdd4XMzPhAdmGMAoLB3nfS/bEqaFtOXPYQzG/dBsVI0f0+AvCjAagxgFRAZn1QaQy4gjOAtmgGoLIzU4PfZ+TmZSiibT6lUzqlYxXsUcBCQl8YccwLvZUIhuU5NpjQUCgvO5PNxDQBVnecno4YCioYI7wkwlfdH8KMRgJv3Pc/lgtNIsS9qeGRA5UpB8cVZa/aHI0GVS27+OwZv2QJIUVIkl9Iq5Epm15NMpKxRgHcwDW8asDwG7NSxVV2zHA9ZU+nVXGCbXUh8uu08Vrc1HHu2bVs36f77DurGG7casCpPRdFIUOEw41k2xRj8U642e4rHwsxgpsKCp2nCB4M97Sx8DKQnZ4C9E+sVgoNVU76Y1/TslCbGr6q7K2ZNwV279hhjFRsD1oxqWdqwYZOxxDmzwoBnPLDSAlhNJOPGeO7u7lJvX68W5+PG7DXFVijYVHTgyQubuq6OjjZ1d0Yt76AK2FqvW3gmwYiAqzRfLH+i5qwHAMF7evsUjESUKxH4SYZEwxQ6MFaxSGDNDAd4Tx0GrM4tppTKlNQ7tEqlmk/PPf+qvvo/nlRn1+AysPqTgROWn3V5BJZHYHkElkdg654DDUC4nt5uO1CzySOx4aBeqRWVKSbU1d+uVetGtGbtqDo7241FGgvH1N85qO72AbVHelSv+DU+PqPvv/iKbj9wQJMzs8awi7UFFPY3zFx8bGLMkuMBhug0s8kjaxoaGbHDGyy1zvYOzc3OK09x7vWaXGewf8AYS7ASCFohGX7F0GoN9Azp+8+/qpd/8Ibq9YBAgDP5sryhqOQLaNUK0tQdGORvAqsGsDakTKagy+Ozaou2X/fPBPTdv/8OK8gJOGGDpknuQi7sjHIdNG0xCXhuDiIUEkg1+T4shJYtgMnrIu49cApuBRdY6BUHiHzB/L74OXJNvGkBKqoAtqWSdWw7SHGGnVTIK5tKasPa1dqycb3mZ6d07uwpO4xt3LTWPPY4dHFwocgAXK75+vX1b/y93jh8SGs2bdDK9WusGJubn9XU+Lg+8qEPav3IqJQvylcsqjccUdQjff97T+vyubPqisXUP9CnRDGvs1NTeujR9yoWjuj8iZMaO39RvmpdXdGoeSe2d0SVLWS1lE2qFpLC/e2ayS8pOtytxVJKiXJOdb9HQX9QnkJNvgbsCa+BEKGQ38JzOHQCzo6MDtm4Iu2DxUph0N3TbRJoDnTmLegNyFsPqV4Jq1L06I3Xjyq5lJenHtJA34g+/i8/oTOnzzaZNBxcCVjyKBaNaGpqQps2rNett95iYMG5s+ftfSDvBbShyGj94Tq12EbXmchND7QWoNUKYqBA4xoD5rS3d14Ho370HC6tPeQPN8MbYERTzJGOXLRC46mnvmuecNxDzIn3Pv5erVyzwti+2BpwOCfdtbenz9hIZ86d1+TEpIGdWAuMjIzqppt2m2VCX9+AMYGYOwQPLcYzmp5e1MmTp42dQmASBd7ZM6d17txZY6oCOq9ft0YP3H+ftm3fquPHjxojYfOmjXZNrl27qstXrujFl34gbyBqzMuVK1ZoYKDfPhMA65/84Wd+jF2KRBsfS2T+49fG9dLLLwmJPvJ+PmN8ek7/5rOfUXtn+/8aWP2Dv9RffvFPdP8D91z/+f/KCmDt2rXGUv3/A1a/88xhPXL/zf9LYPWtw6dsXu7aufk6sHrk2Gk98Mj7ja0qb1ieuleNYk2RelWDoYYGgxXFykuKFOMa7QqrDuuOFONQVFlvm+rt/Vpxwy0K9vZrJueAw3giaWyevt5+K8KjkYhS8bixVVmj8DdGdk3YWFfvoOYXkzp07KQuXp1QZ++A2Y8BRJw9c+m6zJNiH+V0q7FDwXzLLTebpQO2ECaaxOu0WaQ7ObIDWWDCGZulIZPz+5Ga0miAGUT51QTs8HTkCwYhYXLm9whzsQmsMi+L6ZzzwqOAJGTDAyArS0yHoRomfb7hU0x+zVy5qnrBgWhVj0cLubTG5me1VMpr995bDQAEOAYgcn6CBDk5+xb8ZdvxsWyLWME7PnlZhVzG2NWnz751fXMH+nnPo+8xIB81BHOMQKsPfOADOnTokNkFALo/9NBDevrpp7VmzTZdu3bG2Kt4usI2g/XGOs2/Yf/uvumAtm3dbQqKFStG9MAD91nTD+m8n1AV/Emr+PJlde48DYYt1igEHGAekq7c092nb/7Pb+jU6VO655679HMffMLWJgNrmqxTABSKcsCnVDJlPpTHjh03hjVgL6Anaxhrx0B/n8nZkXYz3gAAMLYA5Xge7mt+YJ6d2JJ0dVoqNcwvCyFhf6qUHUBar4kASVhnNEEBBpcScQMVzeO0VhP2LCgu9ty82wBBnodiH9/GfDarRx55j73H2ZkZJZawN/Cqp68pTTefXxoVdbvXLB065Fc2GTcpPfY55unrD9rjMrmi8oWa/CFACwfS06gk0ISApz/7sz+3vZfrCogNyxAgl8/L2spnAmCx0MBczkCbKiyqQt58vW1ulEmxhtnHvyvmq8jFAPyCocW6DRufgwDgjoMTCTrr0b69t2hwoMeS6Tk/AcgAluI12QJPAaTwfqVRwPPxc7NUAWgG7Gu+PiAOjFUnE8auAAWOC5rCEgBgFaAEUBg5On64jDtrM40yGIk0LFeMDNv407iBuQaoxL1k77vFVm3aOZjvJ1ejXnWe6f19uvvgu7Rq1Qq99tqrzj8cC4hUXviae2HuN20UALE4G5ntQjM8keYujQEYd9u2b7PwqyOHD1vTwN5vCd/YqIZGVivW3qFUKm5Az+TkmFmGMK+ikZBZWTz++H06cuSMJa3TLAQgS6fz5kGbSuWadg3I8sFhqvZeWU8Yb/zOGdtNmzYZsGpWKE2/dGss+nx23fke6yfXnzMJayBfND95HAAS7xsG3ujKUXv+Vgggi6YbO+d9C8hrEJ8x4mnShuxn2MywPwL6Mt40PqzZgU2UeVADnjZh6qa9QMtairMyPsBma9EKr3IGxO/wzXXsVCwwWn7wrlGAHNzZF9mZxudTLp3X5NVxZVJpO7fSwGlZEjg1lmPWtuwUaOa0fGh5j/yMecE6USgV7CzP+RkvaReqCMDsrDf4230ut87QCABcbtkdWEO9VrOA22I5p1whbaGHnMvwCUXGjzex/TvnQHHWdNRgpripYlMAW7pm3+McZ8iZl5xEshwgQDjrDdfgcGx4zmf8gHloDcZ61eZQLxY0HvaZpDsLMpfLRUWCIbt/+X2A44A/pFwmZ1YgwyOrlcB73h9SwB+5zrQFvMV2gULCzo7stzQB6oDuVSfF57zOmOM1y1xq1JXNJhWLhnTnnbfpvnvvUlvIp3whpZ6udgVDPiOq0ETA2iudyZtVirPbpYnmAF2AbGPnNpsoFnLn9yoU5t7Lq1jCc9trzdiJyXFdvXpR0TZUBGXtvXWfhVUF8JKXCxBbuWKtpqdmrwOdXP+WKgu5PvOhf6BfPd3dmpqaUSFfdOzRgF8FC65KNZtODXV2tNkfbMsAVht8lkDAAnqjobBZxwCsYt+GtRb3EyoErGTSsJszGduXOro7bMzSqbgxfTlHMWdh007OLKpc9al/ZLWW0kV9+zvP6R+f/YFi7cuM1WXkY3kElkdgeQSWR+AnNAJbdt/RAMRKJOLGsIF9AeBCqvDM7LQCUanuq6ijO6LtN2zWho3rjMkyOjiqRlGKz6cVC3erq31AFy+O6atf+Zq23bhbQytXmDSkmEtoqL9DA72dOnXmpIZHRzQ4NGgAGkUVYMzg8KCx5gBZert7TeIFU9V80AhR6eyyIpp0To+vbgyEwb5RFfMVfePr39YPXz2s9s5+BcMdKlQbqnkCauDht3nNdamaA1br8iEjkjQzu6S5pbR8fifn4tCItPDgPXdbEjWp5UikHFfASQc5BNnfBkY4VgGHJQ4ipM73wrDNZe2gbAysas0OMO1tUee/ZV5msDWcxJvDH9JKk1kSogEzAS+qUtGACgIzONFwxDfRbqmkgNejXTtu0OhQv65euaRzZ08qEvbr1r17zHsJwNrZatGSD6hU7dLn/uO/V6Atonsful+rNq5XPJ3U/OK84gvzuv2WPerv6FCo3lCAghv5TSGvRqGoH/7gJS3OzbpwsVpNS+Wy9t2xX3t37VElk9epQ2/r0onTCjQZwYNDfSrXyppYmFY97NGaGzfp689+Sz3rR9SIBVQgaIBUW3lVSZUV9PoVxEsrCFsmZMwAWMn4rLV3ufAUxjOVSdsBmOTTZDJjEjVL6pVf9apfvkaHrl6a1plTl5TPVRUNd2nDuq164mc/pDdff8vYLxapRUiOX8ZYhZV597sO2P23uLhkTBgO1nhtcfhsgVMUj8guW6ETfJ8DIGfYViFG0cH7ad0P3BOuCHGMGEuRbgKxHLQp8jmAc/JHwg+wZvdata4zZ87omWef19TkpMnEN2zYqN237JHH79HQyJAVEgA7a9auNUkkycXPPvd9A2+W4gkVS2XFYu3av/+Abt27V4PIp0JhKzanZmaNqTo1Navnn/++3aNYXnSaBNNZWwDILy0tGNC9bu0abdiw1oqLbC6tG3fcYKw4ZGPnL1zUCy+8pAuXxk1m2tXdaTIw5mlfb4/+8am/+bHwKu5IZP4Ut48++qjJ8QFGAUJWrlyp737zKT36/vfpc5/7nEnw/ylj9ZMf/3X9l//6h+ah+fjjWF70/BhjlWYIwNk/tQ04fvz4P2OsfvM7r+uxR277Z8Aqr/snf/JftHb9Zh3Yf+t1YPXw0dO6/5HH5fVF5PO3sSCqUaiqw9fQQKCu7kZWsVJcnfW0hjvDqhbTKlLABWPKBdrl612h1Tft01KlrpnskqaXFpRDThiKqLOj28mMPR7NTU+LMijo9ZgEOxIKG5jS0d2n2cWkjp48q4tXx+UxeaFLjR8bm7J7C1CG+6+3v8fAFNinBDcdvOegsUjGpyatwOH7xtDxOnaTybk9PuWbUmnWXNYmknaRJvI3Ej1jzddhB+HrGLD7rAALGsaU12fAD6wSPouwgWTG4ZvXqKhYxWewppDXo5jPr6i8itU98mXLunr2nOr5stXBVa9HyVJRs+mkil7prvvvVfdArzEsAfQomgEQAWwAS/AiZgz4Hq9r/oMB5xcMO3F2dsLYhuMTFw1ohb0KA5V7h/uIewOAEqUENgHPP/+8gfJzc3N2TwLK/PVf/7Xdk1hE4NsKs5X94d6DH9Dw0EpjObV3xvTwww+op6fTWEg2ALD3vKw1YY2Njzt2T3uHzfl8tmB7wMjICn3ryW9qbHJc9z9wrx5733tdwJCBqW6vCBiIgtTRSUYpJgHPYPF873tP64c/fF2PPfY+A0yYf7lszsYKma7tTRTszeAbGFEWnsi9Um8YWARojX2D7VcABjEXMJPNu9CttmjMWFHcN6wh3GvOeiBiIBW+k4DIFNiW8I18emnJ2NR33X2XFcVXrlw19hwesrHOTsWXksa8xC/UvDyDLsgECX0+kzTWtDGmzcMTz0Kvkum8KlWv/KYg4H6s2mvgXctz/NEf/bE1IljzHn74Ed24Y4cxwApFx+wCJOVzA2bBvPOKfcevUpWQuZqCYRhtzjsdMAZQgLXZMRMdo7PF1GNf5/lYy/GrxNv6jv17NTI8oFq15LyFm36SvF7UmOk91uhizPjDPWs+mM0mLP/vJNc55XIZ+ywAnIyvJXwD9JarFgvP/HPM8aoxkC1l3ZQR7n5j/vJ6gNXWyDULANiCNPFabEjn48kX6iCuPwDS5OS4fX/3nl06cOAOY3mfOHHczjGJ+JJKhZoCXqTzMF6RX7N8AKi6c5Ixg+s1dfd2meph9+6dJgV+/Y03dOHieRt/5Ne892rNo2iM0B1YklVrshcLGZOEp1MJm0d33/UuPfzw3XrxxR/q/LkrxlSFwcg5YKB/2CTPrGO2xyJHbzJ/sRCgicJ7tAC4tjb7m/GAZfxOpijj3rJmMlZ+kwoKyMbvEJi1YuUKrV+/zgXK9TrgzY1f3RRABthagBjz3llMYPvBOu33BdXR2Wljyb1qLGQ7U8B27rRr2QpKs6ZK0xrCAlFrVTs3AhaSS+DWX8dEdcx0x7x0/ueOxY+3s7HVm0CvhWOazYQLzgJ4L2QLmp2cESRPzuOMF+seDSsL9AriLRqxswqfi/WWucHvc2/RZOIzoPKKJ+JawheaedlwqiyzragCNHNeCjt2uTxWX9CcotnrwN960/uWcazZ2TUUCagKk7EKa9z51zIWgPEwbQ0Et3lcaDYpcg4oLDhlE+xyxs0IEVghJRPWKGG83dkMcN41RHgeznI0DLl2FnKKZZS934adfQBAAf0hNwBG1qqQT0K21/AeaZL09/ab/J25BKjpLAyoFWhSEpbkOg4WpGdhX47hbb7Y3D/I/80f247+qpYIw0pp+/ZNeu+jD2n7lg3K5ZPqbI+a3QGNC+5BmhKZHGOCzUrVGq62XgGs0mWlFjKLC0D+hs2xtljY/FAr1aI6O2PGngVYvXjprColF3YKsNrbM2DMW7+fphtBwEOampw1/3/Yt7CvLYhPDQur47rQkGHOjI2Nmw8tihzO8fj35wuosBzA3NkZUXs0bEQHLM0ARQkBrJWKRkQhJLFSLBmwilc6qigUCb5gUMlsxoBV/LsJXmTM4vE5O6N0tWMZFLW5d218RoFwh/pGVmtsakF/H/8vRAAAIABJREFU//dP6dDbp9TZNbzMWP0J4QnLT7s8AssjsDwC/9uPwMH3PN7Ytm2rXnnlZdtc7eAZalMoiCw5rdE1g5pZnFBVBW3ZukE7btxu4VFhX1DnTl5UOl6QqgF5GkGVSg2lM0VFYp2W/mubaSauzqhPfb3tmpmd0sjoqNauX2vMNA7kMCLWrF1jhR7gkh368kX7//Yo4BqFpM8OTshjShUKj5yG+lfo7OkLevJ/fk+nT11SR9egItFeBWCJlaoKt0W0euWQ8/VvIM/9cWD10pUpFaswdJzcjwPZ1m1brBikqB4bG3M+mnY+coCq0x8BJDivqnd+tcImWiEJLg2e911QFL/Ugkv65qvFmGh5aCK/4jBbLCF19EsBn9K5rDy1hhC9I48BZA16vOpoi2jHts0K+b06e/qETp86YQbw+/fvU3s0Yt5NMBuQi/l9YS3Ne/Wvf/1Xtfv2vTpw30H1DA9oJj6v8elJjYwMae2qlWrnkI+THV6J6ZRSc7NaNzqst177oY4dfdskrv5IRCs2btKt+/YbS3X92vXKzC7opW9+W3MTE9qwcqUdQMenxrWYS2jjTdv0wM88qu+8/oLmKmnNl9PGWs1Vy8b48+bqitl95lesHWYEPkwlZbKEolRUNzuKJguqQnhC0dgTsBb4OwDrVX6FfDEFfd1687XjmppaFE4WI4OrdevNt+uG7Tt18fxFA27rMHhrFZkrA6b/uax++v2PWajV5ATJ1AWTVwG6OmDVHQANSG36sLVYqz8qWFx4Bfcj18/k9k1bAIo95EgADoAqrhgoQqpoyg8dC4wDOoUPhXG1XNUzzzxj7FlSvGEz7rhxp9asW2vSOGSGHNY5rAKeTk5N69SpU3rltdc0OrpSQ0MjdshHMrxh42b7njPy99v38E/kPa1ctVbf+c53rdBjjPHWA9jmUDzQ36P5BdgrBZP+A5a/a/9+Y2+MDA/afAVIuXTpso6fOKNvPfWMcqTPWjIsRSDBC906d/KlHwNW333vw1qIT4uQKt4zQNXDDz9sPpgAmr/5m79pvqff/va3r3udtqwAWh6s/JzfJ8iK330nY7UFrLYey/8j3f7Wt771z4DV//rFJ/Xxj77vx4DVd3q7MkcB3gg9QlJ++OgpPfDIT8kbwA+4DfWaVKipvy2koXBD7aWkIoU5tVcSinlKqlfzqnl9SrMmRnrUNrpR/Zt3aiZfVLyQUpkEZYouj19tkagx9hi7i2fPOSlbW0S5JOnAQSscV63ZoKVMXm8eOaFjp87K4w+pp7dfk6StT887Tzxj6tTV29djxTGACwA2qfCwVc+eP2cepYBGSC/NqsTYps0izBdwkj8DflyRB55qBBuKeavZkTPC6qbYdq8H8GXVsHnEEaghVfF2Y5p5pZKwN4HZWpEXNn+lpkCxYsBqR92jKyfPqpjMKA0rFf9NQi48NfnaY3r3Iw+p6msmlTeDhwxENhDJBTQZsJqHMYUKIWOMNuY09yPMFULqaHxcunJap868aWnUfHV09CidXtJjjz1m4D5/AFhZ+7lvvva1r1lYFffgH//xHxubFYY1IOvv/M7v6INPfNqAORoR/H3TTTu0e89N8ngpkosWJmRSz0bD1ivmJYU1+xvsGwBUvDuPHj+qxfi89t6+V3ce2G9sKMbX+SE6mTWfleKU6Z/NFGxfii/F9eQ3nzSp82985t8ZQICPMaxeQFW7Gng08+8a8lznsWdy52YSPZ6+BsZ39xhDdHF+waTANI5SpKNjaeOHpW1Qk5PrptPGmiPMB4DVrX9ZYw0b+G12ETLP7W3btlnwyOzsvLFf8SgEIJyenZPXWLB1C4jCW5U/uXTSgNWgHyCTHdXJWSsNrxJJ/KKDBngQgkKjrKe7y4p7rvNTTz1l68rAwKDuvec+ayrgW0uB7bhyDjRlbpg1TLlq6ylsOxoABIUBivCYFrvOATs0FGAM5+x3zcsWKbUFGbpzAGO4YcMG9fV32R5GE4rH89n5AyhOsc/Yumvr5hlhXoBUnHtgl1maepM9CVCxgPUPIYbc1yb1L5olgnkiV2E+F+yPeXrX3TW2hmCjoVWrVpmvOCzVYChif0ytTsvDApdccNV1302siOy1y8YoXLsWJmmbNfoIo5mbmzFLB08joEiwQ9USYHuTUQtIZOCiU2vABCawCq9bPPSvXLmstw69aWsJ75FxRGlRLNVUb/jM9zcSIVSzXfV6WVeuXramcX9fl93bw8Ojev6553X50hUDtQxgK2FR0al6pW5nRNYmJM2cQQB7APRpmjD3RkdHbYz4NwBhC1hlfjBevB+A19bebePI/Z7N2b3G3rB5yybdcustJnMOhNx+bqGPSMhrhIo5GwIbYTsburkGW7hQrFlDkd8BJGoxVWGuck8AXJpn8TvOlLyX64FYJuFuAauIsdxjW6qp1mvCCDcfzbLz0W6pZ5xKyjGxHavYq3qlZpYtkUDI7j/WSDxgOSfwugDIPFfr/MNr8L6NgBCLGXjGzwBW84CNLassQmNbIX1mXMze4Sw0uN+Gh0csWNLCqkolC0hzKiAH0NOQKhHEhm7LrAxcU6N1rXwN9i6C7hxozeeCfU5DiTXWvJRLbj/Eiqanr1tvHjpkHtkt9q/bP2SgdnJx0awa+IPqqpxlnWnIH223xjb3AvcUZ8NQEBKFa4o5awPeF56rBWuCcl9SN8Hed8bNzfGmQQSlG49tCBZNywgLpTNms2toY7vixcmdfddTVzGftcyEA3fu03seerdZAUTCAdVr7C0lF7IaiVrDt1yWimUYt64B47yTqVvYb7xGLoBZzgtiF5ZKA4SW1NHpwOJLVy7q0qVzdv5lfty85xZ1dfaSI2WsVb8PdirNgXlr4HMNaBSxR7mGWtbu4/6+Prt3rl69ZlYInD9b7N98kSYe11sGrEYjAcs9aGDhUS4ZI7hcyKsjGlM2nVYpj0UADdJZdXf3WpMPj+14Kq1EOuX2oA7OT9L83JSdU/ppKFEnFEu6dHVS3b3DZgVw8twV/e3ffkNXxmbU0zu6DKz+b498LA/A8ggsj8DyCPyERuCBD/x0o7Or0yTA2Uxa83PzJl+LhKKWTtw73KNyNa9Q1K/+gW719fUQgaPZiRmNX5lSveJVpdAw5mBnR5+WkhlVGx5Fou0GZJWLGfI35fHApIuYv+ra9WvMQ5MDIqwZQjs6ASIpWEqk6hbtcBbyhxzzqUYRgX9gwbq8bORd7b164fkf6NWX39LCQsqSHktlQjowyQwae6SrB4aQ0ZcsdqYVzALb5Oq1OXn9IWWyjkFAl/uug3fpjv13WEfbSb0cmGVyHes281SOpeCABEcvcMfHhiWcXrhw3hgqBIxgJWAFVDhibJeWLAsGgmO8wFgJmtySQ6HJMKNheQJeK6bo4NLrNt+8UkVBr1eDPT3adeM2Lc3PanL8qpKJeSsyR1cMq6e3S4FIUKE2Ap4C4px/7UJS/+k//6Eeefwx7dp7s3qGBrSYSuj1t97Q9u1b1NPdqRDgoaehiM+jsBoqZVIK+7yah/UxPmFgzMDIiEJd3SZfDiM3qjbkKVVVSqY0cemyXnz2Oe3ZvVsNb10L6SUlyhnV2nzasu8mTWbmdfjCSdXb/Ip1dyqdSMlbqitiB9CaAT6An4USBVfGddFVtZRtAGKKM0tHJvSj5saMjjleVl2xARWzAb3w3KtKLiGBa2jT+q269+D9xhSBEQxixIEY/0PACUvv9vvMS5fEYPzjuJbmw2rhEO7AbH5kHF4taCNih2bHVHFMZYo5QB04CMjvAANcqARYE0wrV0haoUYxU5fz+wPcMtDDpfaaZ3ETePmLv/wrA1kpgNesWasdO3baPZirFkyGSMKrA0jqCoXbNDw8pL/9ytcMmAJUQarG+KxevVYL8bj27LlFGzdu1tzcvI4cettk27yfU2dO2+tG2sLGyqBw4x664/Z9KhazmpwaN88+imvLOGo4OSQeZDCpckixQ1FdujxmKbshAIM6rOCKFWov/uPXrgOrn/jkv9L//bnf0t//j/+udevXGrO05bf6+c9/3jxTKYRhwQAOPfHEEzpx4oQ+9alP2eMo+AAq1qxZY497J+O15ZvKNH/55ZctWITHt56L72M18E4Q9uvf+L5+5v0HrwOrX/ziXxszF9CWApviG5CG5wJYvTaV0M17D8hDOnHDpxo+v6WyVvS0a1UsqFgpqWglqY5GXpX0orx4R0ejmivWVW3vV8+6bQoPrtFStaqJhVk1gj6bU4CA0Uib+ZLStzl59JhCfr8GentVzOctXAxG3tbtOzU5s6AXX35NZy5cUXffoNKZnGan40omlmz1QeacK+RMjklK/Oq1a/Toe9+rm2/eo+nZGZ08hf+ou3eQubqCiFRgmggw92DROMYT7BbWNLwGzamu5piqRojCDxMJKJYlBOXAtDfaKmzRQDNgxNWVFNvYAGBuYmxSZKnc+8WKwtWG2uoeJabmFPbR2CopXykri5c03nvlgm65bZ+CURdURwHNstvy/2M+wZ5yVnsNA8WQUzKnuK+ZC3wfb2C8fpGZMs75Ys7WMBoaV6+e1aXLJ5TGv47GUiBgACuFMr6qgPyEYbE+ACTAtAKoRpL84P2/YOx6QGh86kiffuThB9TdQ5iHA6AtddkjKzodmMP46zrbkT0Fm5NEKqGNmzdo+w3bm96GhNK5pk5rL4SJCGOXL1hH58+d1yuvvGZA2C/+4kes4GWOI580n0WaZBZ+RIATTb0f+Xxz/QhGhBnEc5pMHgZp0TVIysWiunr6VMGbGQC9yc5zASX4svoUbgsb24q9mD2d6w/wyrrW8q3kM+dZlxqyPZF1Kc/axn0QCDUlus6Xk/uMVPdcKmWefC1fcu6zUqWupVRO/oCTM7MWMeYWdhKOaHTlCj3/7HPGNiZM6s47DxiA0wLZOju6jCkHMxcA0mT9AJFIsBknS5WR+dRih8RrwiYHOKDpBNPt/2PvvaMkP+sz36e6ukJ3dc493TPdk/NoRnkkoWhhsQogELBmjcEBMBibsOtrm3MNZh1Yr++y3LvGJhojMEZgAxbBgBAKKGs0eTQ5dM45Vuiqez7PWzUWa+9e+5zrv9x11Kc13dW/en/v703f5/t8n4cxDgAHGM7vAaIYZyTOWKvXdXWqubneZ57pmQkz0xhvYbxi/IaxDuaBgSlOP5I85tqsnU7YCqMs2H2BhUpyyw7tlNyjybkAO3DG6/rY+IRBV0CooMUa87OcnZ728961c4fGxkadmDFrrlghYad2DIcoNTeDNbAKeW6sexs2dAfzqlwwFh0eHvLzZr0HIItT5pwvVy4D6BzMtdj3eAGohgTjsu65525t3LTR/TM42K/nX3hBQwMDqoARbUAMvVjWobjSrpZYUW1typqqg0MDOnvmpIHz3/u9j3hOP/vMc5Z8oA8AzmLlSUtqYAAXZAxIWGecUOKe+FwYmIxPwB3Pm6J5GD8rsS/Zq2Awc788/wC+hX7h2VMdBbN9Xdc6XXPdNVq3bq11gamaCSXzgckf2KswZzGWQgYk9EUwlZxW38CA+wtQEjCdL86HQccdRmARhKMqqpjALwGnJSd56/wXJT0MrBZNw0r67hxNS/IDPvZaZiKA3VQThPMmRmsJS1AN9vQ72Y/+KM8c0JdEAO0HHOP/aR8AMO1m/MNs5b5L7FfGRqq6Sk1trVrCcG05EzS7i2Ai/cnZZgFt5kRSmzZvchUNawXvJ/kBoYC56k4oelVZD9yAMEx9eQwyL5jvMEWtcRyJFs9kQXYDYJPHUFLDp+yevXBgeNA6/fwd94SUGMaCNbXVliBjbvK8kGlxEzj3lQc9WMBW+iNemdBKliqkrLWyA0O8TMkKdLPDWT6AyMzxMB+8Lxa1bm0YGAlyFYwUdF5thGsAnTEXmNIwt5ECAHC0LVhuWd1da/S2X/g51dWllEqRiOdvy1ReFjGjtyxWpZU8oC9rBpIW3EsA0mNxWMpxS3UE6ZGsUtXMnflQoVVFbDKpk6dP6MKFs+rogE1coz179tq4Kp2mLVQ0JP19dHRSkxOTlnVBSoFzDHsNpf7cB9VKnFPPn7+gZCxpM1TmE/4dy8sLqkyhDx1RdU1Slcly30PeRrIhwYanBKzT+ZmZwCZeKWhkaETNLa3etzmMTkxN2WixqrZaqapKRcsKXjNIyLW1NBtYRR7h7IVetbZ3q7F1rQ4cPqEvfPGrGh6dViJRuwqs/ivhCauXXe2B1R5Y7YF/8z3wrt9+b4EggTIqSrasGbSYtqsl7ECk0QG7WlqbXb5DOV00Uq6Otk6NDI7q+NFTmhidtq5QeZTAERMTMrNBz6dMZOPTam+nRHVaLa2NqqHMOxay+myM97/ufrW2tJtRAbAK84WMO3pmLgefnzewilYSJadkaWNlSX3us3+pl18+p0iEQITyVNgZKRs1bN681mWTThxbV3XFBxYONpOTM5oYn7d+28TElMvnOPi85jV3af8N1/tAThBZcm8NuzABURDEh/Fj3boioGoB+kLGJj+ADbffdr06O9dqYHDMupUwPmA9wOTjgGB9tIUlB9oVFVW+ro0lbBUcUSSGicOUatHo5NC3tKxIDoZnQtvWd2vPjs3qPXdap08e1fz8lBqb6rW2q0N1zQ3KACDHy20SsbCQ1umj/Xr4u9/R1dddr52796h1zRqblhw+ckh7r9jlzHgiVqZkvEypRLkq+OzRUZcmuxwnnVV5LK54ZSWntCDAr4jSC4uKqUypOKzYMZ08ccIgM6yRnoFeTS/Nq3v7RnVt26ihmTFdGulXmnK/FEHkipbmpnx4BAgkMMftdn5x1iL3MFcWlufMuIHRgKkTjNLKRDWKZcJ8NhZNKBatVG65XLnlhB7/8TMq5Mtcorx96w7dd89rnSTIZzEkkfXqAE4LBYxMstq7Z7e2bd1mVkt/X5+ZluhDLi0HgJRDr8vmYuUu96SMmgCIMeUyvKLhCOwQgh2CbILTUNoJiy+wBcw8wdABAIt+Q0cXeYjqagc4HOKHBod14vhxi/2fOnXarByYWBs2bLI2Yx52RySnmfk51dTUO0gmgGhqbtPeK/bqj//kv1lflQMuZYmA//w95ZYtLe1qasRUDbfYrKqqq93eo8ePGTg1qJ0Iurz33ne31m9Yp4GBHh09dkSjo8N2OyfoAjQjECHygD1uZ3CYtssZreRWHHgBNKPNjH5a34UzevzRv3c54Rvf/B/0C7/wNlVXp/Tr73m3XnzxeYMWN95wkx798SPas2ePbrnlFgc9Dz74oN70xp/ToYOHdPe9d13WU4WBSjD6iU98Qvfd84DWre3SFx78tEGrV99xt0vFHv7u16yPXHpfaXHftnWXevsuugzzTW9+m26+5U59/WsP6onHf6jm5jbdd/9b1d93Xj/4+2+YoVhqB3/f0bleb3jLr6mtvdMAvbJpxfNZJVbSWtdQpeqVRSWWZ5VaWVJtTErFy20AFKut1zjjtKVTbVt3aam8Uk8dOqxcRNqwaaNZjsitwC6sgGE1OqIFytsAWdAVGxk12Li2a722btups+d69MRTz+pS36CqaurM2Dp/pldL6AkClqMDSSn10qKa21u0fddOJ4oAsmEhkSQLcm6wYliv8soDmgEyYOLDQgk7sahdx+qciMW1MDuraAE9uiDzQLBD2SRjLAOTnPJX/pS1nmA0v2IABq09eLl8aDqbcSCOZmIGA6NcXhUAPLBjlzNKlscNIC1l0soYrC3YaK+ppcVj1cBqJqu8WVfFYNXu1oiKRAxQcR/8mySWkxTsE4mkE1p/961vuY3pzIrq6mB7V3ksMKcBspjrIyM9mpoZ1fjEkAN49ioCzje+8Y2X38PYuOeee1QerdaN++8Ojth5zJBgzOZ01VVX2DCIUkuAGkWsjOk1gEAdUA2tupIjPMEpYBSJPPbButoaB9yA2AS3paoHxmFgI8KozBnUAUQ8eOCg2tpb9eY3v0EXLg5Yose6fQ7uA07BvwEImKul8mHWLgMTRSZnKA9GdiYASvQxjHjYQZaIQO6gGi1ygI6sLvVcdIk6AENNdbW1rxkXgHislza9icW8n1HdAmsUpi5AY8btQzsVED4wHQEX+GINwtk5gBEBHqE9y+msTfoAgHAfZ+zCvsKtG012qlNY60++/LKf3RV796mluTmU3RY1UwGNBgb6nUzA3I9xAeDmZBXgZjFZwLOgLN+sM5JtaP/FE2ZNAShRLWC298qKnefdX/nA0K2uqrQ5C8kOQCH2ihJLODBD2Tk5RwQ2IxUEyEOgC402NiXySDcwJgFnSiaJJJUWkC+gZD/BnhH1/KI9vMes2NyKGduwXGn37bff6n/PzM5qemZGiwuAQnn19vapqaU5aC1bFiBizWLOPA11dUWAqGBgm2eGRi99GEBi9jnaDhu6WHpeTDLzrLivwLLMeQ3esXOX1q5dZ2mIAy8d1MTYuJLFMUNbALUhNbqcenHeFRKAuST4B/r7DMD89//+h5qZyerZp58zkMycQX8fkAUZC5/tiiXXtMEMZDScq1I6fuKE90Qkprjf4ZFhPyfv0ZEAgrG3s65w/uBWOAdaL7UgJ1ORAzkBa7e+zjrMGzZu8O9L0gEkJFkD/KyQU4pybij3+YB9k2cHI/2lQwedqIPhz94HoAtTlxfPNtwTAFZgTTMfeA+yGKzpBkUplUZ/m4TFwoJBZIAtJwliMfcH1+C5GtRjjQdczWRtolaSiEjEE5ocm1TPpR6PP2RF2EcBgT1ubQ4IU5PqhITZ6IDS7PPoUwP4w1bnzANix5yoa2xyn7FHMH8gCdBeEreAu7zPCeMiuBspRLSwtKQ2DF9Dxs6fCxuYPQQ5DYBpgFxAUeYqWrCcc1KVVW5fMJeLq7am1vsHuqeAtJeTbrC3KasvVlc4aZTJWAuV5DAJANrKfQMaB7mDkLziGmb8ugrJ2jY2tCKJzrhxxQaMXifMw7rJnsjz5/cBaA0gq5OXRbDVax4xhI0jqVQp7sOW1QgkDRiYSMAsLwVmfmdnq27Yf7Vuvvl6pSpjWskDEkeUiMeUyZIQhclfofn5Jc9nNGlnpudUU13n/imZVQLe0v5EknMp+w46qzDrxzQw1KeJyTG1tDSaEb93z5Vat3aDcmkkfvKqr29WWSRuKYCZuXnPf7S2SwD/zMy0+5rzJH01PTmtikSFkyNB93jWnwcjt76Ocn0qEQvhXknaIiUEKaAsomQ85v2ERB/9PzY6ppa2dlWlajz+R8fGbQLY2Nzs+IDqmvGJMc8diD9UNUxOzWl4dEKNTZ1qaO7QM88d1Kc+8wXlCuWKlFeuAqv/5pGP1Q5Y7YHVHljtgX+lHnjPh3+tQMBE+VrQHEprbnbB+pUEyDDy0LhsaWoWB7IpO19Gde011+nk8dN6/rkDWlrMqDpVZyMByrOrq+vMuOSwhFRRRWVEu/ds1cBAr7rWdygSQXt01uVABL/33nuvOtrX+dAMGwEzBxh5lZVBT21+fi44hGZXtJzNq6auQVMTc/r0pz+vnkuDqqhAo5RDE2WX1T44b9jQGWQAwjHZh35gUc47PX3D1gpD5B091/JoTjU1eVXEI1rOLSmzMK/yikrVpmrV2tGlzVv2qaV1XVDDL8Kp4eIOk+xGms0u6CdPPKobb7pB999/pwPTw0dOGkRCP5YAjQM+md+pyWkffBC/r6trUiIeGFQE1ZT8YfrCYRvnaAJTtIaQAWisrtbebVvVWFupC6eO6vyZEy5t37J1o2oaa1VRm1KaQDURIxK3c+elsyP69re/o8Ymys4atXZdlwNCHJ671nVa4ygSQTgeDIRDXtrAKYdDmD2A6GU4EGdXtEIwAoMTEX/YTcWDNOW4HBAJ4gBsB4cH1bFura7ef50u9F3UqbNn7AyO0D5isZncguYXRhSJ5AwGVVRVmgG1lFnSwvK8UlVJlScimjOTrMj8yWLog+t1mbLLGOFUKh5NaXGuoInhZR09cuqyw/HuXbt0x+236+KFi6o0gyWwAdBxgplNwHb3v3uNGT4jQ8NmtRFoARTAaCtppZZK0EKpWqSoi5YIQQZmC0VdSg7VGAmVSm85dBZHWzAnyWQNdABWA7hQ9oRWKfIOYPJnz5zT8889p7raBru7Hj9+0syo7dt2qKt7vQ2AlgoZTc/PqqISJjgmEJXas+cqdXR06vc++vs6d+HcZcMGAhECymg0bn2sWAxJglrV1zU54G1sbtSLB14wcApAEY3Bxs7p1tteZeYdB21cYjkIY0gGsAXYAyCFDrE1iZeWDK421NbauM1ACgFReslGeIsL8za6q6+tNauW8j/+njF14ey5wEAsBFkMAF6Cr86ODm3ftsuM+f/6Xz+mm2/dfxlY/dQnv2hpkj2796q7q8uSESNDg2bZsF7MzMyrr39AgwP9Smez2rplqwM+wC+CPQIZa+IS/MSRe4hqcGjYzK+9+65Sd/dGHTz0ks6fPWXQp3PtJlVV1WPDrPklyrMTYuBF0nOqLsuqKpJRd0OVEulZJbILSuQAXAsGBmaX0lJltWYUU936zWrfulP9M/N68vkXVN/QaPYTAfD01IQlLtZ2dujF55+38UJdbZ2ZWH29fTanWb9+s9Zv2KJDR47r2ecOaHI66EIvzKU11DfiwMNAVTxmE57lbFb1zfW6+vrrdMNNN/hZw8LzmC6CqlgGUS5sJ2JkBPIrWuRhmNlSZnPCseERNdc3aXpi0oBDMhY3CMy6UFnFelVuA44AjgRTFUCSzAqAO27twagDYBRQA7YQZfmsG3w2QTcoIwEqJYCwRO1WX2SCA0SSxALsM6sHoLYIrFpPFVZRySyHEkvAw7KoQWrYvqzzgGWMTcyp2B9a2zq1pn2t0pmszp09Z+CJQJsyZAAAQBe0gpHHMGv1wCMaHukpMorCbsLrqn23ace2q73PwPoJuokyW/WWW25WWzvGLBi5YNAEWzcwmFwGCsAGQxDWMBrR+eBY7z0kdjlJAAAgAElEQVSqCALyXvqYMcI9EMAGDeeIAdF4skKHjxwxMNLdvU533H6LLlwY0OjomMEUmydRZhoBGOT6JdObAIYxFuhPP7OiLADgGew/+q1Ukuwy1+WlUB7e3Gzgkzl++PBBjU+Mq6Eh6CUCegAghXUy6FMzJlkX0ZMtmaSxdlg3HcCzqO9Z0oUksUubgp5sKKkuMfdgKbI3sr6SiGMtoiKDhBy6sgEkzHstoM0Y+3V2Uv4dwETW5jNnzurAgQMGhmAdIgfg9ayqxgZ/lIuX9E65FxvBRcqKYFfcyQmAHpiQpQQarHieKdUnsPkBQ0iazc5OG6wx441+LWmZmh3+D/rdyA1VparMqGeN5fwFGMeLfcAAqk1tWN+mPYa9D8XiqqgM6zDPEr1EMzYpPV+cN6C7ccMG9wvAG/cC6M1Yh9UMIIE8SBqN4nRao2NjmpicNHseg7SScRgatsx5kofs+Wi1pjN5rWDeFylzhYLlQGCtFlnwjDXrguYLPm/gns7ZDSdxznf8P0k/7q0QAbACpAxST2ZBRqPeC9iTAUz+y3/5sKYmlvX44z9xsskM7MUlO87TN6wFNgRiLwGELJqAMXcOHHzJ68/effsM9CHThPSQNfDpX9aaok6sQT1Y3SREYSgmE0pUJHX23DlduHhBLW1t1u9ev2G9P6c0n33CLEpskKgi0WP5jSIrd2JyVBcvndGJl0/o/e//oAYGB51cqaqpMRjKM0TOwSAhJe+U1HA92IUwp5NxJ2UZe2h4cp5obQumZOi2crpl3SQRwJnbBmvxYAbF5OZZAkyRAIW1zj7MOX5kZMwmcy3NLQbbmResY1w/Hg8JZcY6rN3AxI0a8CchgT4961Fg9yoQHeLMC3Skq7x2Mk9JfEDG8NqM3NbSsiVMGI/orjJet2zeYq14nwc4S0cjyuZh3Qe95uGRkVAx1dKi5uYWl5gDpJIQKRmxMW4AYCEtlEzmPJbQo46GSoRSBUBIUAUpj5IObfBCYI4EY6wAlAajWZtjeR5lbZxLu4KGbPhdSbqjJO/lPdIlPtxOKL03uFrcC0PEwDMLfYfjlMv2i6a6vA8zJraM/ApyI+ydEXV2Nutd7/glVdfEBWk/kYDtTbKQChX240pNTk47NoOdDHhcW9sQZEeynAVhJiPZQ/Ij42fD99GxIQ0PDzqRiFkx58BkKqWd23ZpbccGZdK8P6LmpjaxLI8Mo/tMkgcZggrfG4lTgGrWZJIRJBs4HybKYzYdZixz7sYAjHtqa21SRZzKLuSGCkrE0HQPuvJo+7Ov28APQ75FWPqTam1tV6qKa+VdtUQb0HxFBg0wHGkD9m32b6qyxidnND27oIbGNaquadaTP3len/38FxWvqFVZPLUKrP4r4Qmrl13tgdUeWO2Bf/M98Kb3vqlA2ToHWSQBKGkG+Isq5sMrDFKCBABQBNn5PeDpddft16GXjujo0RNaWkDsvkLpJUpxYNvUF015YAFGVFuX0N59OzU41KeNm7qUzZAhnnbJX21Njfbvv1Gd7esM5KZdxhKcdMnIwvphkyXgWEJDKBtRTW2jDh48om/87cMaGZlQMlllkfWVHEFHwgwaHHqDzFFgwpgNWmQPnT7ba31DNvVIYVKddVN63a5pXdM5r01NS0qWS8s56dx4hV7sr9K3jtcpn9quG2+6T3V1sP8CV7Uo4Br0kJZn9d1vf1O/+Zvv002vutJAz5GjJ3Xs2BE99tijestb3qIrrtitoaFhXbjQa/0jDiyAqhVJgqSodcfmYKBhtmTWUVTppbRLOpOxcrU3NujKnTu0ODOusycOaXSwR22tjbrymiuUyWcUScS0Qgo4kVC+LKr5hSWdPHZJ3//+D8xahAnZ1NTswyzO7QTGyQQB0rLKy2H3ZLQwP2OdJIDS+Xl0ATFiCIeXQlFntqoyFTLtBiwJ3lfMsOLw9oNHfugSr/033uBg5DOf/4xLcdd2d9nBmVL7uaUJLWcnND07ZpMCzCsMrGaXlF3JaCmzoLrGarNxOYyhQ0n2WyvlymeiKuTKVVZIqKyQVHqhTCeO9JiBDLMZptLVV16pLVs2u8y/va3FIF9Jx5L/hwH75je/UX09vXasRmsKYBCgAYfUwD4AACmCQ0XZBwIhQDqCCgI2gtXAeliyVhpgEc8tGGkUtJSmTBhJ15wBIg7LNusCCDP0ipxXRMePHtczTz+jW26+XZlsTj/84Y9c0nrFFVeqpaVN85kFpSNZg2eYEUxPzRoove22V9vY5M8//Rn19ffZ/AEjAlhXAOE2f4kQvOGKnVI1RiG1taprrNOp0y9rcnLcc8JsnciK2akcvNEQRisS3VU0O+kXGC28GhobHWBNT02ZGbiuY40mx8d8L4BuSDvAvpuembIcRnNTg4EZghYCNdaUUydPmk2xc+dOyx3EopT3FtTS1BQMuBYz+vKXv6RUVVQf+tCHDDz0XpjxQRy2RSwG6D6t8bGgV4cm9ML8kkZGxjUzPa+xsQnfl0GKIsBmN3sSAzxDWF/RMp09f14Dg0O6+Zbb1NjYouGRMUI7G0DwHFwin81pKZMP5nm5JUXTc6qJ5lRbllZXXYUSmXklc8uKQaNG24xnmkhpLh9RLlWrtm07Vde1XueGx3T6Uo8N7hh/QT91XuNjI9q6eZN+8P3vOwgBKIfpDIMsm8sbVIV1/OhjT+rAgcMUlzvBMzQ4rpmJWYMuNqLClAOWZHmZCtGI7rzrLt3wqhvNbhwcHAgBnu8u4sAFcJXp7LqBSEGZsoJoPfN6fGxCp06c1LZNWzU8MKiVTADBAUQJXlhfYeFTdWATDi8RIWAEpAUAglnnUsdiuar5/a8IMkvABAkktLStL12UzbAkSjxhAyWHqIUAgAA4GMiBWVbU5fOSZNZqXoUcEhtlgYHGUMznDcY88+wzGhka0933vM5A9eDgsMtBL7OUchhjhVJZB6AEergnoz+cqjQbd3Fx1omeVFWtWprWOKA04ygPIzRbNN5Z0C233qSdu7bbiG9xacGBaiCPBjAxMJaC4Yy/KHOl7wBT0O10oi48Y5hGgC0hoVFrIAEAgNLo0fEJzz/Y4chYDGPGOEyyCtCaoDUkEwEkGSO8HNwXmaClUujAYg1MYMAZAKlQqQFraFHTM9NOoKC/DKBJg0+detngIWseZcIAqwAzSNoANgSQlTbgUF4EzGIwnKgMQe+auYnJV2DiMn6DW3vO6zDXsLwDYF0Ed/f5onZrxLq1XocTcYMDJd3MkkSENWMbG7Vhw4bLjE76j/mEvAju56xffH4APeVqma1bt7o9rCeARxMTE14r+XnJmAswNgCuGLck/VX6G4ya4rGoQX2SSzMzswYLPXwtrxGefUkHlfVnfGzc/4aJx7X4nBJz1qZyihigIBHK3jY3O6/h4RH3T21tva9Nv7H3VtfWeE2DHYa2JPuSTY1caZG4nPiETVyRSjkJypzjbDc+MemkIklcvlymvbDoahkYeNbtXEb/FVmGFWVcXVPShmT9CXIA7H0lhi5rGM8TSY6AK5cpVVlj9ioYGu9n3yGpB3hoqYRiZ5VKpAEU3//+92hidE4//vFjTiTwPsZrlVmLgPeAfubgh/L7Ytk7jEcMHUmibd+xw2OGMcrfGMBkHpjUGfZhswydxwnsxAS646lKm26Njo1q565dum7/9Wpfs8ZAUmkeeU55jw9l99xs+FmY0wODl3Ty1BGvNW/9hbdbVmTZHgApj290I5mLpTHJYCEBReXHpfMXfEbjDAOw39vbb2d0ZH6oigBcdAIKwyzrxUZ9jwCrTnJgsLmwaDmDspWI52tba6vHFdIhJBXbWts9NwyGovNuc0PmWSj3Z85SrWD/g/Jyt//ChXNF7fjwjF2OjrFjNGa5mTC3YNbH/W/mTEnLl/Yx5izfUIho396rPIe5jteOxXlNTk1Yjol+oV3cI+OTfuVMiha2KyKKusKcP2kXpAHGNGtkKRHOGuhEU7ECCVDdpfHFdZD1njnB9xIDvLQ3Bc3jwApnzC2jne11Kmgh2xdhOTBrS0n20jXMyAaQLSZXSutvCXSldN5rAhI8RZIGUgGMQ7RC2U0TSAZll7QwP63aukq9652/qM1bulVTnXRxCSAv4HSqslrRKKz6EccVDGDWYJLzxFOuoLJxVai8Yu1GZ7WyMq6xsWGbFMMoXSlkNTI6pK3btqlr3QY11LVqeTmnRLxKTY2tmplZ1NjIhDX1Y7GE90avf8vLGp8cNyBPYp71naQ8SU4Mv2CishYSX5DMbW9vVpKKRYPLOcXLIy7jz3LdeNCIZu+xGRmmeTMzamtrV0VlysQbzGYxrSMhhlQYzwI/D2QfautqvDaNTUxpIZ1TU1OHysoqbH73lYf+VonKVWD13zzosdoBqz2w2gOrPfCv2QP3/vJ9BVgvpYCBoGIGDUxF1dzcWix5DixSstmUNSNKfv11N6qnp18nT5zWyZdPa25mXq2tawxGINhP6M5+Ho3hGF6hDRvXami4T1u2kgVFz3VajY0N2rZ1q669+jpVp+rtPAmLgs0TUBGnWRhdBK9snoizryihyqo6fe2hv9Fzz72o2dklZ2vR3EKGgM/t7upw5vSfAlZnZ3FHH6MwWjWxcf3GrUN6YFfQ2Pvfvf7meL0++ZNOXXXjm7Rx097iWyM+BKDdmU7P66knHzPDYuPGDp07f0nHjp3WxYvn9dBDX9Gf/fmfaevWLj36o8c0ODima66hrKdWg4Pjmp6ac6kWh29KJTnUAwA524yWWTZn7cW17a26evcunT9zTF996HO6eOmsbr72el1z9V5959Ef2oDjtttvVUf3emVW8urtH9Q3v/GIGQu7duyx4ROMHjSuNm1Yr+aWZk1PjVh3NJlEsxCTlIh1twDUyf7DHOaZcjBFE3dxecngtQMRjmsreZfYPfy9h/Xlh/7K/fLG+9+kX/3V99iA6SO//1EfYm+65WZt3rIFjFZzC+NaSo9rYnrYgAxBIUzCefRVG6rUN9ijSDn9Gpzq0ws5KcfhusIsmER5lVbSEaUXC5qfyev5p15WrLxa05OT2rljh6699hrLSFDmv3F9lxnDdjW3u2xG7W2teuMb36DDhw5rZHjYzBsOs3a/RSsquHz8gz5qEZAoMZWCIVUwLWDeUIqJ/mcIFgIwAotkcSlt4AlWAmxZxkpVZYVS6IrBqiN5EIvr8KEjeuLxJ/T6+x/QwUOHdeL4Sa3r7taePftUmarW8PiwComIqutqpUi5y5wASq/Yc5UuXerVgYOHNDY+ptn5WS0szQcWhd2NATcIPjGsiHueADDOzk8b9AHQicUAwcqVTOFwu+z7J6iJRHENr3TpIwkX2FWwEmCoEWRxiKe/25qbHfzT35RyVrh0EOmGeXV0rjFLnBLc0ZERB2NdXd3quXjJrKVdu3Zr+/YdqkpVG2yGfUZgHy9P6qmnntUXvvAZl2O/+13v19vf9g63i2CgPIpJ3pQNVQhcOto7fQ1K1hYX0hoYGNTk+KS1VkcosTejsMz6fiVdu1w+r1Onz9hI57bbf8bB1uQUWs3o6MLGLJhVA/s1nQt6o+X5tOIrSwZWG6JZNSek8sVZxbNLqoxIcUz2YJAmqzU4v6C6ro1q2bpdhepaDc4tqm9kVNWpmhA4wczLLGtkaMDs5aeffto6lASNBMwERDA0NmzcYnD8G996WIcOHTPABmhx5nSPFucpFQzmThnYnysrZjpOzszqzW/5OV1/434HGSNjI5cZGob1gj6K20DCAdZYNI7LOAY58xodGlXPpV5dvfcqXTh33kxGGF4AiLCampqb1NhQrwQSHrGoNaEBcAx0qGBWSRmlwkXQjg8CsGVOwPwNTE/AmrRN+urQol5ZMZMKgACWJAYW03Oz1vM2AFmUL7AUABrHvu1wDy4ah9XK/oCzdJFxz9wcGRxSX3+/pVh+8z99yP358slTOnvm7OXAPWglwrwLAB+gmiU8isGxZQbKYYnDwKp2e61FS1k77Dab7BU0MjqoXbt36qab9luvmOCSPrMGY5HZZ0auS+BpO0E0rtGhFNZl1LCKzUQM7wti3sFdmvdPjE8qCwseyQA0/pLBLAUmMOM8SADkzRgDEC2xq1zGb4A1lE6zl1snutgW5gclygClGzasV2dHpytFKLGEcQbYCrCKyeDI6LB/B0jBz5lTrIEwLjk/wJZCNsWMy0wwE+K5G5i15Hko0S+BDQFPA6xDzy/uag1AKcYJay5MrBLrE6YX44yEAesM14a9VzK3YU3mRXk9gA3tYq2mrYA6lHbzc+6ddRLQlsQdCR4+A4CG58/fwZLbu3fvZY1OEnWwpfgswFuAKrNyFxetDUoJq8dkWcSMWPbz0j2UAJYSK9as/+VltxXgl5/zb1iwISHB+hD0MZEu4FrjI+M6d+6ctUABsV3inM9ry5Ytam5F+oAE77L3aVisgeUMUJcwQNTb12c2L8CrGd+xcjOg6QPMrgBPeQFowPRGXmFseNTatCR3kRSYmJ7xOSyB1qUNyHKWBLF+YzEhyWcCwto5Pc65jHsBNK8wO5N12mZMrr1nnUVrMoDtzAHGIXsBe8rrX3+v+ntHdODFl7xXM++CuVSoICGJSF8xBwF2uf9ERaVOnz5pphvAKsB0bV2Dnz//j8QBTE6X73sewRCMqKyAbikSBRkVygpK1Vbru9/7nvf5G2+6Sddce631RJetYx76MDDni9rUjOniOhLORxENDPWqp+e0+5f1HMYuyTGSnkgskag0GJpMFvVEg/EoVS3nzpxVQ0Odzyth/53S9ftvsAzCwNBQMQnEXuV0nlnlzAWqztAiZY2cmpjQ4MCgluYXXcWBvAhGTwCr6LJjkFmaI9Yv5vkvL2t0bMTjmrVr48YNbj//PnjwoBOCSIPwnAMTekXlsZTPiYDCljIoQKqIed470evKgGDi6jEapZQ/r6uvvtYMVNYwngd7+uGjh30mYS4YoATMzOUsdUD/YUx37vw5M3RJQGNeBlud8yVJOdYfwFsn9axnjwFpSKjyxbi5bPQWCYCzk+WlSogikz9o5xYrFWyzELSBL5f+FyUAAtgaAFgkvAA1SyaL3C/9xv2XKqEYYwCBZrmmg344YwXGNPuBE9TW50Y7HL0ODBIjuu7afbr77lertrZS0fKCz1rsu4CprLd9vf2WTWF8s74DdANAUvFAOxhXyDnNzEySArXkFs+SyqWpqQnLYFFtds0116i9da2TiJnlFSUT1Wpr69TAwKjOnj5nianKVI3nKfOORN7M/KwTLEzQoNGcsbQNFWPIX8FYJU4ioYshaoxytzyJl0yIPzDtJTFajuZqTkuLC9Y+Zi1CuoyYhTVneQmplRnHJw0NrJVhznNmANStsg9ATqNjEyqUJdTc0qHp6SU98qMn9fc/eEzxVK1WFLTZV1+rPbDaA6s9sNoDqz3w/3sPvPsj7y6wEXKoAIiy3hKGTpEysz44wNfX1VsMHfYBTBQ0fPbt3qe+viH19Q3o2KGj6u3pV2Nzq3Uu2ejRLSOwzOaXVV2HjqM0NjakTZu7fVDIpBe1Yf16PXD/A7rj1p/RpUt9mp9bFiKEBNM2+rDb5KxZcJSsQWqIVdaooJj++8f/H/X1DvqQTmksoFEhHzXDctu29Q5CA7BahFeLZiKAqguzo+qoHtUnX9ev7qYQiP1zXpfGK/Rr3+rUjmt/QRs37zOTKnBXYW+mderlw3rpwA905MiLP3W5DZt26qsPfU0nTx7RJ/7bn5ihAlPhs5/7Kz3zzDGdP9frQyMHB1gS8wvzLgPGnAgkEiYEwGrX2jXas32bnvjxw/q77/2V9STf/OY3a+fWbfrld73TQSP6qL/+G7+uucUlHTx8TH/6yS9q44bNqknVWoOqpblVmzdv0d69V2gll9aPHv2B+vvP6a+++nkfAEsvAoY//sP/qt0790JpMwsxloia2ewSSfRGY8Ew47d/97e0YfNG/cqv/IqDUcyHfu6Bt6pvsF+PPf6Y9uy9Qv/h539eW7Zt1/mL5/Sjx76nsbELumb/Vfr6V76lJ37w3D/qfsbjrQ/sUrwqoh984ajv9a8f+ore/J6fUUNDk1YyES3OrWhseEEvPHVaNdVN1inbs2u7daI4xMIE7u5a50MjAY9dV8siWt/Vpd27d+v40SMOREoAjQGgonQE7zOYXCzr4qBcYnPATAVQsbFKOm3GB6zK4HzLZ1DmGEpZAWnLMJPBVCa/YlCVA/HSQgAjYWteunDRB9ZXveoWffkrf+25tnnzZnV1bfDheGp+WrPpecUxmsIoKlGpWJQgJav+wWFrW1LmODw6ZMYHbJHgOg9ztkzZDAEB4AUMQwC0RZdQ2QAhhllXmXVWy6J5szIoM+OAiyZqV/dasw+ff+FZm49s2bpVXUUTKbO6UjUu/wNcCXIA6KkFzc21azs0Okyp2ZCfB8FYQ31TMHtQmR28+SIoQBtzbmpaHe1rVF/bpLNnLujgwcPatmWHbrrpJpdZUyaGjAjsQeQKMtlFjzdAoFwmr7nZRVVWVls3bmQoaJTyfChbhrXz8smTmpiecKCBVAfscA7hV11zbUgILS6r0iW2GEHBlkgH5jFO9phnKKtkPq262IpaK6Kqj64osTyvRC6jmnjMGsiL6YxmMisanl/S1v03KdWxVqPLaWUrUuobHhFGOhhiAGDCXCXYgUUy2N+nuSIoRbBKO9Z1rVdLa7tmZhf0g+//SCdOnvb9ZXMFHT9+2oAArH60TFkfAYuRGqB88pff8Q7tu/oqmwWhR2YEEh5vPrBcSkAVY5RkytLSjM0Fadel85cc1OzesVuZ5eB0DHoBC292bto6vTCZGCPWhIaFnYg5eLVRTjSmhXmYe2hVxgxukFSgfW6zyzTjBjcAogFuSvqffC4MGPSo+Q7HNmRwAFMDGGiYtfhvM1VJZhQZYgCZMNL4okQbZjW//8EPfqgPfuC3nfyDuTg0OKRYAr3mnEt7ASmtK5hf0dzMrCanpzQ1MemALZjHFEut54IWH3qUwTwprta2FuXy6aAJnUro5lfdoD17djvQxCwkAA0EumUuMw4BP8zwMiXQwEOn1veRD1IVmDbaLIz1p9yA6PzcvGV4Dh8+oonJae9qrA3skRghYdSXSIb1GMA6rFWUwZJMC59pLUqeFesa5deLlCBjqhSAfoJ6kia7d+/R3n17VVmBRAO6i8tuK+sKTGUAZZi4XNPl2GUwyOccaNMW+h3AA1CCZB7AAZrCzHvmIy9AFvYYklmwhS3ZkUh4/WQvDDJCgWUOU7METADGwZSGLUWihnEMMES7uV5J3oF/c56hRJjnClgAQHn69OmiXmww9gKAYbyuXdt12fDulcxU2sm6RbvQtSVZw+cCuKKZyWcCjI2T2JpBAxQ5oqTbwReATUmPM7igJ52cKjm2l0qs6Ut0XAH++DyzV+NJ7ymAYQA246Pj6u/r18TEZNERPec2A/KSVK2sqvBaAvAHQ4zPNls1XzDwhD4lmt0YgGLORfKWdYN1kmoSzn0wVAHlWPtOnzypp5540jIJtVW1Ghwa1Mz8glLMf0y9MEHKYLw470RaOKNlPc9htNnw0+oeJG0TBrA5O8LYLEk0kTgNCb64nyV95FJ6yZIkGC8yH2G6MtYrKyrddtrKGGAM86Lsm3XCesA1dZ7j7Fskmhi7SD6QFAoyBCGRYaMivoqAmlnosIDR8Y1KdQ11+trXvmZ5gNvvuEN7rrgisPKRL0lVBmY18zjYmBbXoaIJFT+LRDQ6Nqix8X6Dgc8//6KZl8mKKmuOsga2tLY6Ac3zd/ICLWivOXkDUgCUzDcAdcyC3v6Lv6T+/kEbmDE2eA4l0LG6JjDGISZYa3Ulr7kZKj0Kmp+aM4DPWgujk2QFzumMfRIGvCcY7GFEJwPzrA2MaxirjMlScqC5udFAPwAi6xP6nouLJJ9Y/8MzoN0lrXrW5BL7lHkcKgMA9dPaunW7n01dbb3H/NT0pF548XknUa+//vrQholxg8DsPyR0H3jgAR05dtRzm/iEKhjW5LY17QYQkbtgjnBPnA8YV/QHaxfrAvfDvTIEAH1Lkk+lQyisf8DPUJUVvliHSEh4vTTDGWC8ZEwakl8lFmzpOqwZtId+4jvneJJKAIHnLpwNEh3zi55/K9lQFcILOY0CJlaRvCor4vYimJoeM3v15lft1+ZN3Vq/oUtr167xGYK+ZQ3o7R1wNRMPkGdBBSAVTTw7508toRLkZzg7cc6DOTs42KeBwT4n25m/JLxbWztVV9NoQ6xoWVxd6zbp1MnzevTHj6u/f8ifwTkKc83NmzepIsVZBvY01Q85JTBJSyK5ETUDHrMsiuni0agaGmsUFfeL/AzSLgVVxGNOTHMGzaUzoc8WF5wwRMcdGQgMD5GFYT/gkdTW1PvZWWYAY7jqlCqrU1pcTmt4ZFTJylq1tq7TmXO9+vvv/1gHXjqmRKpO2TymnKuv1R5Y7YHVHljtgdUe+Ffogd/9Hx8uAHxw+Cbo4P9h5nSuxdW+1kzV2qpqG98A6ADMcbC9ct/Vevbp53XgpUMa6B20lhqb+NTImBpa231Qbu9oVyGa09nzL6uhqVYdHc3avn2zwZeR4UFn1GGrtrd0aGx4ggSmaqsa1NbS7o2Uzc/GILmMhe7zkagqqhpsCvWJT/wPs9N8AhaMlAozXlOVFersbPdh+p8CVs+ePa/q6JAe/Pdn1d0UtNz+Ja9L4zH9yt/u1Ktf+z7V1rW6jRyGx8f79Ue//0595CMfMcAI84wXGf4Pf/jDdjZuaW3Ta++5S6997Wt9sOsbyuqpp57T0NCYlhaXfei3K/nSgianplXf0KQcWk+5rOrqarV962bVVCT14F98XLF45rL+JJ9DuT3ute/4lV/R4488opHxCT35k2f14sGz+sM//CNlM3ldutijqalZfw7B3/PPPqNjx5/X408+rM997nN6/etf7+w9Qdwjjzxi0PY/f+SPteeEWHEAACAASURBVP+6V7msayUfHH9dCmljsagPt2/49/c7uIXtg5P2lx/8K/3hf/4vmpmb0zPPPetSvNvuuN0uwbl8VkPDvervP6NTZ07oN3/9I257qRSTe3nl5+++YZ3uuPb1vte3ve1tWoj3qLap1lIAuUxUg73TOv5Sn8ojldarGx0+qZ//+X+vJ554Qrt236j13ZsMeFjjtCy43W7bstmB+uTEuAMsazmlMT+odF+b1VU0xwnlvqGsKzjXBuYaAQiHOg7KAKubN212wMbBm1JiAJLZuZnAoLvMssPcAjdXtFXLbFaC7tlg/6COHTtuDbUXXjighvpGG7C0tXUY+MuXFTSxMK1YMo7amTo7ulVVVaeDh47ZYA6w9OzZM3YXt1mDgQ9uA+ZscI7FcATpCe6LsrI0sgu5tOrrMcmpLjpZ57S4PO/yTKQAzBppaXQwAuuU0s0tW7dYd432AsBhGrWhe73Wrl2rKpd9URq3ZJAH/baenos6ceyYA5V9+/YaNAaAhY0VXLdTXlsyS2ldOn9RG7o2qGPNOs3PLZmhs3fPXt38qpvdHrR3KysAtWG7BVM9ZBxam3EtrjFDF/3ZsZFx9V3qN/BEwAEzPpmMuYxwYHhAFy5d0oWLl8zwq64h0Kq1Yd/07JzL50hAwAgEHKxrbFSWzqRENLuk8syiqiJZtVVGVZ3PKpVPK6W8qqJRxSNRLWWyGltYUiFVow37b1C0uVW9E5MaWVxWLhJVXVW1tcRwXq+qrjSjxwwNDDrq6h3owSaCsdra3uHVZXEp42Dm3LlLGhkb19j4tE6cQAs2GPgAygUAMOgaEsT94i/9shk8U9MzZgA6ssIQx/puRaM8AAUbrsHWSquQTdtEbXR4VPe/7vVqbWnTYP9AMI4DEEgmLfPBi3lsR/KVbGB4F+WnGeoV8aQuXew1GNja0mLQh8WYdiBLQMBJwNvU2BQkT6zfi0PzrAEgwItWB1Ixy48ETc6gGWhjkvJQ0g5wQN8BJgI+MK4AIdlXbMbEvVIqmUrpx48+pjc+8B+crDp58pQBZIx0AHcBhAwwU1YLuIMTOyXqhYKfCyACX7wP/WkC6uX5RQ0PDdoULJSdRlTfWKP08qKuufZK7b/hOrW1UXZLQiawlQCdSyBnAFYxpAlBXolZyvpS47J/zG/Qz2OtrvB4xLTjO9/+rsbGx71fs47TFsDBEjO0pqpo7IJ0C6Xn0VCSb8CrBApQWptMmq1InwYTrsBUAwThuazt6tS2rZvV1tbiUlrWFXQ+XcJNgIxBYnG9sy5gjD04YaYsCVgAdQBKQA+AfcyEeDClMn8zDNFUt1N10E/lb1w1MI/ibwBW+R0gGtfl5b2nIqGa2hq/n+QOgCTrD/fJPYZy35jHGXsSwCcVBYzfn/zkJ37GvIdxQaK4uqrav0d/kvW+ZABGgsPVDmjeVqaK9x/AZ84nTU2N3qsC83XWQBhyABj7APQwZgLTN7Cq+Bmfyx7E72gX9831SoxVl3C/QtObv6eKJ+hdppwsAxCjH+tqaw1kM//Zz0l+sj+fOXdaLc1NRfZYxs+F++S9mzZtViaHdmOhaGyF1r2siw9LlXHR2IBcSaXNpg699JLWdq5Ve0t7SHQAziQTHoMk8/hO2TramAZEYX3nV5xAIjEAQMv4BFDNoebhcR1kN9gnmaOseTZQKwKqAI6My9mpGdXV1ZsVGcCsYDYFYGuGdEO9E5Yl5rXd6iviWlpG03HZpmbo+gLsj4yOe9+GScvzABRGjsWmbja/ywcWPH0flcrjUcUrEvrKV/5alamUfvY1d2nX7t3ex5iwzL2SrqblCYoMbNYHy3AUJTgGBi5qeLRXd/7sq80MvnjpkpPlaOQyFuoaGnxvrC30PdchwUbSKpWs0NTkhIYHB6zz2tW9Qe/61XfrwIGDXhMN8ALcx8rNBGY+My6QTbLuNoAz90eDcwU99thjBu4b6ho8hoKpXExnzpzxnsH8CaXxla74ArQnkU6lCuOV58M8AzArlfcDCiJ7tZLHtI61h7XZujFBM9XsyzDvS8kE7pf4gPunH4eHxgwucqZinZmcGnNJN8kLXshWoDseQNMR3Xnnq21MdgmN4qpqre1c52vBwA7XpuQ9bq1R5DaYd1y7vqHO5wESFdwjZwfGUcmsK0hAcbYICbygB43GaFHGAwaoGdckysIZ0Tq9xQDisvZ3UdImME+L5llFJjOJLda+2vpam5LNkqycIQkzr/nZBRtY8vxJjHBuRcccVufi0pw62ls0OjKka67Zp127tht4nZ2esOzVtm1bDKqOj08FSRWSMmVUVYV+ZeyPj49oaHhAa9a0q7mlXtncsqamxtXX16OJyXFXI9BXV111tRoa2iw3lc9hEpnU2nXr9ZOfPKvHH3/K/ZpK1XhP5vlt2rTRMlIwlG2WmM+qEqkUzshlBS0szGlpYd7nyco4JqgpleWZhwUDqzIQy+8wxcwpS7JnadHJXYBVSAol00CS58SZnO0wswryELNmEwOsMueRKhgcGlFNXZPa2rv17HMH9e3vPKLevhHFklVKVNatAqv/kqB39b2rPbDaA6s9sNoD//we+MDHPlgILJE5s1WHhgZ9MOpcizA4JTMx6zBRJkZsSxn43Nyi1qzp1Oz0rI120N1JuDy8XBcvXPKhr7GxWTt2bVc0EdHxU4fV2FKn7q5OVVdVaHp6wu61HP02dW+S8mWamZyX8lF1tndpx9Zd6mjvcCkMAfPy4oL19iKxpOLJGj397Iv66lf/xkEGpdGwZGMxRPbL1NrMwYly2X8MrLIhD/Qf10d+5rxeVyr/r2hWrGmv1HR96LTxA8qOH5CWxhTb/HMq3/YO5U59Vtmzf325U791vF5/cfIm3XPfewILKCJ99s9/V69+9Y0GAD//+c/rm9/8pg9x73vf+1yWeMcddyi7ElEsWjBb8uGHv60nnzmrv/u7b+n73/sbHTv6gtas6dYNN96lLZt3uYy8sqpKp8+d0EsvPKrZmXG95t4HdPW1t+gbX/2sNm9o/yeBVcDQw8+/oKeeeVZ/8eCD6usf1NVXX6e3vf2XVV/XoaHBSWv1EcB+6cEv6Olnvq6HHnrIYO/HPvYxA6P33XefwWFYH3fffbc+86mvuyT7u9/7ul46+IJ2bN+le+95rdZ3d+vPPvWndh7/4he/aHOHQ4cO6YO/8Z901VXX6sixw/ru9x520HDbbXfqrW97u/ZcscdlSPNzY/rbbzykD/z671wGhWk7L8Dp3/md39GXv/xlt4MXjtw4wr/tP96tbDqvM0f7derIBTvgJisbVcih71Wuvt7TPvR+4AMf0Gc/+3ntv/5WjYwEcX4HBh3rdOcdd5nde+z4QR07edSBxk3X36zrrrshMGmKUgAlFt0/gB6wxAJQwXdrdZaV+XAOC7n0OwKdFa24tMoBBgwemB2AKGjCoTdXkQqAUG7FINQTTz6pkyfPWAf3qiuv1rbtO1RX3+gyv9nFOU0vzaq6tlZzc2juURaV0lNPP2fwlJI4GHaUZMLoInAOhgswHwj0ys3yJgnhci2bhoQAAqOdxqZ6jY0NKlVdoXRmSUvLcy6HhMkK2IzTK2YnMPO613f5ni9dvGQt04sXeh2Ik0ggmLcrbCRvNh/90dvbY1C2vq5OV115pZmCBPoAq7DZ+H8YbnMzC7p09qIi+TI1UuIVRb+wTPv27tP9r3udZmen1NhUqzXtlH8VNDYOE2jEAM+6tV0uowdURWsss5RRZjn0LW2AucSh3tIauaxm5+c0Oj4epC5WVgyoTo5PW7eSoKFUvkqw09LeZpCNgVZeyKpCWdVE82qvSio6P6NEelHJfE6VMB4jZWZLzK1ILRs3qap7g1Zq63RudEyPv3RQ23bvUVNtvdLzC2YpIp0AewZmJOxJgHZYfYFJhH5klZ1+0XwFIAdMffbZ53WhZ9CMDBjkAKuskeiYsRahV9ra0qo3vP4Nam5qNhsKcN4l6Da+xmfYflSBVQ27EzA+M694NKKXj5+wjMK73/0eB02WEhgZt6afWeCVwRgls4LcBEHUivJoV1vHOrB84mUxHTtyzPsDhn0kawJgPKLDhw8ZcIX1TDLFYFo2a1ALcAqQDOarS/8SCRUwuSi6w9MYA3DlxYDWgEiQ+IDNaikOG7+EhJkZojDSysp05sw53bD/FrN9e3t6Da4B4DAdcL7n72ChU0bpNq3ktEIpvQHdALjAZsdIkPVsfmbWbDDARlzMob5RAUAioX1Nq+6669W67babFXWsD8AQWKHhFfRWQ+kpJf7+UdFRvWBmWUnHm3JhQHb2ZvbAR374SBGgpZ2UgsYMqhCEMp9gO5lhVdSIRp+Qy5eMs0pSANZltIlWcV16hT6mQSLOAJ3t2rihW2u7Oqy7DbuJgJdyfMBYWNyeT7OzBitKjH2TASlDnp5S19ruIggBoI/kSjDMAsAAWLVZD8mtdMbgCn0CaOOKAfRWkThYwK0bUzR0JDEWihuoZT0HWKU8387vxXJbQMiS7iFrM3+HxAHPFeY67eU64T0YCdaYRcrnsmeXWGolRq7Ly4trPX/He1nvQllxzG71GMTNzc4YaGHNBDAG4DBYRJUAZiwA88UKiFBGHXQWS++h3SWtS7MRi0zu3p4+zw8qNXjmtJ/zGmAw72f8sA7yzEhcvPDCc7r+uqt9fpudnTFQ39Tc6nWlrr6+aC6V1xymoOnMZZd1wCiDIejj5vM2jhkeHPZ3WMXIL1C6XlVbW3xeMJ6DjAbPluQkrMLpuRlXyWCUCHhHwhDwaH5h2ckdnidJA8YZ+w1ziL4qlVO7TBtTnCUqCCr9jLiXoFvKaoDm8aITZjnkP2z6FiQY6Aeqfdg3SZqROCIh0dPba7DXTD7GkaWmQrk++qj8PfszYCsAEUkr7ucb3/yGGpua9DN33qltO3YEZY6iGV1wpmftzTpBw9i2zADyGmiArqzo3PmXNTh0Ub/23vdqdn5eL7980pURGD4B2CaK5fHcH3/HGKGigf2T9qCHOTI0ZLbwmo61uueee3X4yDGzhhkHZuPaUDLqtd7jvazcJoj1tXWKl5c7MdFz4ZJefOFFn9nQ+eYsjCkp+ya6w7xKGsyBPR43sEo1G2t3MLdatCQAfcwaxf2zXp8736NstmCzJKQASHzYKImdAamFMioiwjVgIjJeAMzRWOdZnj17VoMDgQXJ35LcxWCOF8kQ9m8ee2kOwaC+2NNjZirVKRs3bnZbevqo/Jrz/1MFQ6xCMgJpAOZ+fX2dv0hswHYm4QVQS1u5J9bE0tmvBLbSdpIQZt8jU2KGadDhLzFUbRRW7D++lyQFSr8PSbVQEcHZsKy8zAn3IMsTEimOZWB4r5DYQ8YlfMHGxGiW8n2S4KdPv6xt2zZr86b1PsfNTE3Y3Or666+1fBvgPYkE2KRlkZjXxNCOgnp6L6mv76KB0I6ONs3MTToWG59Aqx6Ge9L6pXfeeZeqUxijMZbLVZVCS3uNvv71b+r8hR5LOADIFzdGg+1oTNfV13gNsl56NOLzDKncxYU5k0UwI65JYcoYM7BK1VQhn9FKNu0zSCpBAnHZFRcmOywtKptGU7vcZm+sJYDHJOd5vhXJlMcMc4S9IlVNVV3c1UYDg8Oqa2xV+5r1+u7fP6pvf/uHmkdSLJpQoqp+FVj950MEq+9c7YHVHljtgdUe+Jf0AFIAHD7QcOLQCQuHLGn3+k4DQwRruJBiokT2E83PsdHJwDarSGlxHrODZQMkHHIuwoqcnLJOW2VVpcanxzQxN6qGpmp1dmD6UXDmFCZqfU29S9Qzi1lVxKtVWClTZ1uXdu24Qg21sBEyDo7n52bMlognq5UrxPSlv/qazav4TLL/ACrl5Qkf0jZvXGd9v39KCmBocEAt5af0t28/e7mLKu58WLnxny7dL2+6RkuP3Kfqd4Zc9PKL/4eyh/7kp7r1DX+5Wftu+6Ba27p9QP/Ar/+sSw9hyNx888362X/3FvVcPKmKpPTss8/qz/7sz/TBD37QACGH0z/4gz/SL7z9N/SJj3/YQOKOHTvMAPnSl76kQqFCt9/2en39bz+tpsYqA538/rvf/a4efPBBbdq2W/fcdcf/Elj9g498RP/nRz/q8nnawgGc6+7adZ1eddNrHfxwAH/oa19UbW3arFoAYdq3e8+1Bnlp0+/93u8ZLF1czOv06SP6+Mc/7rLAUjuJ3zs71+i3fuu3XBZJ2Ry/+/NP/rnOnj9rUBZAmTJxgOYTL5/SZz/3Je3etV39/ef1mc/+uT7zqc//FLD6q+/7ZX3q/w4/4xB+1VVX+Tol2YM3v+PVeuizP/S/+TkHaa5N39C3+/fv15ve9CYzk77xjW8YjAU45vf0xfHjx/XgF7+syanxy+/nGp/85Cc1NjquX3zrOw0EEXxxIAV4Cwd6DBiKZiuMNOt2hQACRg7sIcoRCawITDACyK6gxUYpfsZsOgx58tkVoRBXU1WrC+fPq79vQD09vTp16oyGBkdc+n3rLbeprr7BEheAP1NzUyqUR3xoHBmdVFkUM5KIjh07aSbS1My0S7EBPJbTi9YZM5sGipA1KjHVAgQOwTesgIrKmMENzCUqU3FNzUyqpa1RFTB+0gvCzZiSLnRSU1UVGh8fVfeG9WbhAQiPjI5qanJGly71W7oDdjssMlgPMBHgcQAuUCIK0AAQUVdTq17WGRziYayQjIkG1+nRoXEtTC35OxrOAAhonXat69KvvuudPqg3NmO4VqVYuQsyi4zVjBrq6h30wFiPxyoDEJCBHlUE4mLBIIfAifUEhiXsSQIiAlMcZmdn5jUzS3JpUnMLizbpw8QpVskaE0y5KmIR1cajakpGtba+RitT44oDumDUYZhIWspklCtPasOVVymLTmhZmU4ODunhxx/TXXffp6p4UoVMTslE0Cyl5BLWN2OOwItAF21rGBo4/sLcXVrMKFIe07FjJ/SjHz3m0jazOG00BuabU2Elp1ixtPzWG2/SLa+62W7SE+OwskuFt8DuZSh7BEs/xkIR6CtgLFHI68L5Cw6c3v2ed9u9OhqP2zRlcHjIxjCMeYOyZXkzpQ3U0wZMrGB65wtKROM6evCItdA2bdpkZh9rDgA78w8Qjft1wGmR1Ih27drpIBoQhcTY2rXr3LKhqQkzsyy5UpTXCB56IaFlrLJorMXn4ypecpUHmAAgglWIXm5HR5dmZhYu62TShwApuKf/lMFTiJLNWDUbtwisWirEmpJZLczOGUxhjM9OTyuzktbi/Kx6+y55jF13/TW66647zUgOwTpAZijHhNVlplwRaAUIDqBhMINh7KM1mqyodBLs/PmLOnrsmPV/MX5rX9Oh8nIYWYGVWgIUAVeQGAHsscYjpmbci12nQ6nyK18lcyjeFxzJaVNwXV+Yn/Xa1dbWpI2bNggddsBMSnyDozX9EsB0+h3mGJ9rM5dlysMXzTRj/qJLGx5g6G/vqUVzJQAcymr5W+YkoIBZ/7QnivTM7GV2HOCTAYpYYH3xez6P9ZvEVgmYA0Rhzeb97CH8G5CyBITRXwAj7ItUinD+YY8CoIXRx6sEegZGFGBFKK/mBdsacBWwiHtjbFPCDBAAVAcoY4DFDMvw/+wjjDGux1kGAJPxx3UDOJexy7tNcABDin/LGgWwCjAMcMXZhnZzX4BkvI8KgUwak58yAzHHjh7S7p3b1djU6M9GlgEWPuXRmP5gvhTK7jMGHllrnMQoMr0BM0ikm/ldFjVrncQaYB1nwVR1TUg0mEkexiBJGlYTnh/zo6m55TKoCijF+OBMtry84gQLfYBMBuAWc4JnRJ8Duprdu7DoxAyfQSkxYxuQzmzjGG1FciGYHjmxUpxbjEfAWJIQaI6iB3kWXdoZEoNrzHh1oiq34vJr/nYlGwysWNtgjWLaiEQOa/NzLzyvjs5OXXf99Vq7bp3XTuZN0AmF6U0iJ+e1AhDTjFoLMAf5kpOnj+rixVP68Ec+ot7+AYOYAM3RWCI42xcKZnazHjoZylrAXgVgTRvzOU1NjHuM19TWaf36TdZXxRiU8QegnUgmA8g5MmqpCvZj1k+qBbhZNPYf/cGP3F/dXV0Gp8fGOUdgUFttY6wSy5t+NWhYJicZWN+4H8Yc93zttdcahCzpsQJaUoI+NDLu0mx8Ffgc5rXNlYpr29z8rNcp+opnTz/BjITJzP7X3z8QJETqalTfyH2u18svnwjs8JYWxUhQhFnlZ8/zhIENgIixEfOE58xazxjkfayxgG/MX8Yf+xByAIwPqkUYw0gdcIajwoYxFJIqxfEULWpCe9yhVYwExaLZ82Zcs4aXUQkUgH3WMdZFG+V6vQ063U4GlIwbAeVZlzkjAZ5HY+6L4H9AG6jEKBodes3gHJfx/Ma4b25uRqlKxikyKRgeLmpyfEg37L/WCRLmNOdyKm84kQTjuLDLTwPQzk6p3cn0Og2PDJjBCnDLZzjZtJzVHXfcqYokmvVIv6Er3qD6hhZ95tN/4coe5hQJaCcuIxF1ru1Ux5p2NTVhqFcIDFLl1VhfZzYqUiGsS0jLNNbXem4BrHLWjHIP2WXrrQKsLqcXlEGTF/Y17GBLoiWcSGBdmZyYFoVj1neNkXyPeO0l6UOlAKxlzmC9fUNqaGpTe+d6ffWhb+rhb/9Q0fIqZVfKFE1UrQKr/xKQYPW9qz2w2gOrPbDaA//8HnjX776zAChx/PgJNTe1aHRs2KX6m7Z0a2RkwIdhAv1MmqCJLOqKpidmnDHs7CD4LbMjNwcJstgckCYnJrVj+3bNzs+ob7hHlbVJm+M0NNQqES/XxPioD+xr2jqVATRYiWrr5l1aSRfUUNuiTeu32C19dmrawM/87Ix1uypSdZqaSeuP/69PuLwQZhm6kbC5yKCmKirVtW5N8Rhh5cxXaKzmdf7cIb33hvP6xavHLndQxb0/Vq7/sZ/qsPLO25Q78PtK3vvjEAT+E8DqFw4067Gp+3TTq96gifFhfez3f+kyU/Lhb/9Iv/beP7IZ0N996y/0zNPfV01NvVl3gHxXXHGFNTl5Pfnkk9q1a5dL7/k5LBTAwd7eQd1998/qM5/5jF544QUfrAEpYZV+9KMfNSgIGFrKipekAEqsz//5urBhyCz/1m99XBXJessG/Pixr+n973+HAVSu09G5Q3uvvEpXXbVX3/7Wl3XLLbe4pJ4XTFaCOf6OdpauB7j5PwOrALSAsO95z3v06KOPmiHAgfwNb3iDUpV1ev8HflMnThzWc889q89//tP/iLG6b98+/x3AKIzVV95rS3uDfvs3/8+fujagLgxVXv8UsFpighA4f/3rXzeATP/QJj4HthP9/s53vlPPPv2CfuaO11zWuSuxsIKWYGAdlPq8pM3F70pGLoBDBIq5XFqFMpgDuL8veLwDrGICgkkBjFXYZ+jeAWRRbt3fM6iOdet04w03OehCOdIGHehQJcrNshwYxME3a93UiYkZz0+MAzBy4eCNeRXBlnVWjaNw+OfADvsAtlheZeUFg6kAe5Rwome2bM0tSv8bzITELZYy5iv27lY0VqZjx4/aJAVgnXBjcmoqAG5Do9byIuimHJVAGUMEGJm0h0Bm7dpOlxdn7Dq84tJWABYCE5I5BAB9lwa1shTR2NCklhezQcZgJZRP/85v/5Z2796oihTOw1IigZM0wS3lthhYYBxTYeZ6LlvQECwrNPiSFWqorzP4YS2uDG7jQccysOLQ3qsyWEGpIYZB/QNDNj6g/BSmD6XvC0vohS6qXHlVlhVUWx7RuoYaZSbGlcTYRxJpHYLYHMzDWIW2XXedFuNx9czO6mhvj549dkz3P/BmlecKymeyqqutsnbc4cOHzeyARYQJGAYnuD4TLJqlOL9sxmi+EDHA9sTjT2lsAgffgrL5UIYfKQDWSwnAqHxev/jWt+qKHTu0PD+nCQJHmxTBKiXACzq7BUx5gacZK9Y/LZjZigQJY+/ue+7VAuWZyQr1DRA4jwRjrmhMIyP9On36JQ1cuiAHzIsLilemPAbWdK/X3iv2a3Z6yfqmJJEAogDZAHlh95XMepCemZ2bNUtn1+5dgeFWNLECSCLozVJ6Tmmn9Y5DUF1iCAGiolFLMIwOI2BaVQXmY8HYxoYw2azOnT+vK/ddpWhZUiMjY24LYw/5BExyCJqRzyiJqZI4gAFj4MSmW4G1GsyXYBWtOOnH5wMMkzwgMYHeLfMGBh6MoOuuv1bt7a2BrVoAdApmfFzM7uQYf1GlC9BeUaFkImkwHbay2YPJlMclWsNPP/2sAbKpyWlt3LzZ9zg3O+f3cz2AA9ah9FLGYKqlEIqgK8D0K1/WZ7UGeTDR4gUIQZu4n4x1WmEpkjAtU2NjvRNoaJTCbg+mRVkz2QAhatGbLY+6CqIEisH2BqClXLu1taUIIlPeT8JEBsQAbwDJSnrVAC98PmXcJQMnxgvPlbka1lb0oHk2QaKlxHBlTPH/NgArMshCuW8oFeerpGfK9xJzzq7y1rJFq2/JnwEwZIAYDc0ii9Du5NEAAAPCsqeV2HG0CUZWyRGePuG9pb2i1J5SG0r3Y8jjsswMTHnA8lBmbAZmkf0G25PxgfYuPwU84X04xgOIIulCSS9M7lRlUsODfaqvg4XbUiztTnneDg4NG0jGgJL7AaiAMUlFUktri9c7c9uQjsnmDBLXVldrfGzMnwcIB4ueBwdUAzjJvLF2YzKhZNFMDLAW4H9uniTGhGUsYCgyxiDPw07k8zEgXF5eUHd3l7oALT1eGUOwlAPLFWCFtZjxEiQF0k5kA1QDuCIjw+d7PMCgX8kZpIQdit40ybKTp057rG/ZtsNrvMF7g6qBWo0hKwlPa1NGSXo4LWgzP8DojZs3WlvcJpvIVsRjnvNmXudXDJxFI4FharYve6xgr0Z18tQRnTx1VO9973s9l9nDMRgieYLGrSuxkLdIBq1MrkMbZqanLCfA3jxp6Y/AwOXMOzu/kQJaqgAAIABJREFUoKaWlgCEwdImoWS93CIDMxrzfovJHtcg2f2db37bOq+NDQ0Gttm72VN4H8BjiR3Nc4G9yEBg3Q7ST4Etyli79957LQ3A+YJ2A4YPD49rfHLGRAtY7SQWgpFnAFZZG2Zmp73OMMZ5jpMTU9aRt3kcckDLYUyTxG1qaTJD+5lnnvazbO9YY11v5jimRfQFQD5tCkkSBdO8aaRKYMqyT/Cc82Y4MmdJhJAUJjnEesNZBYB4chJ9W/qZNoe/BfAH0PYOaRWg8B25Me7XiZ+iIV5JDoU28f+l9bQ0h0vfSyx4A62Rgtcw78f8Z9wzSA/AXGWeWPPbEiski0MSjgQKY72Qx9Ru2RIBZZGcZqdHdMWenU7KInXBmsb8s9FwMYEX2pUXRFPOpOjkYiZ84sRRM1ZLGttVqTrt3LlbfKe2SooZZG1satUnPvFJy0qRsGffMfmgLKIN67u1trPDbOCVFaQ/5pwcaGyo9X7HXFlamre5X1tLE/aWiuSzqqpELqDclR6YtVXGE1pcmnVinH0bYJUzI8xuWNl8JmciznnIN7lCoxDRxNS43wOwig7ucjannr4BNTa1q71zg/7ii18xY7WmpkWLy/lVYPWfDw+svnO1B1Z7YLUHVnvgX9oD7/rwOws4Lx448JJLejG/SSSj2rhpnQaH+nyoaG8HTIm6fMiGLpmQvcUIATFxmH4cyh2E4JI+NamNGzaatTefnld9S63Kk7hdFqzVSelrvKxczY0tGugbUld7t6658kaVFWKqTFSrsb5Fi3MLmpmcsp7T0iLuugnFkjU6f3FIf/CxP3FGlqCMwyGbK2yfluZGb+bFkOSyxqpZPdmcLp09oL/++ZPa1vYPhlX/S2D18MeUfM0P/5fA6qnhCr33ezfpjW/5gJ5/+vvqXFNmoBOA76WDF1Vb16TvPPz5y4+jc+1G9fed/0fAaqlsHWYlL9yrATEBTwFL0RyEackLsPLtb3+7AYj/HbBa+t0999xjpiYvGKp/+Zd/qQe/+HXdf/+79M1vfVNHjnxbX/3qX5vhySF5685X6brrrtWGTZv1uU9/2oEzIcZrfvY6fehDH7oMBgN8wnLlXmn3K9vS1tqm9jXtP8XSLQHIfOdevvylb9nhl9Kjd//a232fHOK5V16AnCdOnDBbldf/F4gMWM2rBCr/z33Kv5FneKWsQEmzFQZwqd8BiwG89+663gd6GBuABgToBAQEHzaFKGo+WrvsFZp4aI9SPh2MbtIqj6PNlwhmFLD/CAizOSXLE77OF7/woA/W27busP7n448/qe71G0T/wkhhTHMQj8SiyhZyOnT4iHr7h7S8nFWkgB5kMMMhUEYGIJNdVi4PC0lmt1r7rVCmsmhgc3LoBoiLRjGAiQTDmGTcunSYQg0N9auecvs1bcqtEEiVa/eeXVpcXtCTTz7hQAh2AswMgNVz5y+YsdrZsdaAK/eP2+3QQL8B1txKVh0da2xEBCZFYAazbHxs0usFgTkacQRkQ32jmhpeUHaxoKWFTFEXFmOaKb3//e/Tv3vNfrOuALwqKqJKL89rchLAcUWtba1KVVQHA6u5BfVe6tXs5IRqa2rMpGhupoQ2pkXM9GDyUjpfZNKUDF6W0hkniwAxZ2bmFC3HfCHpNWRyZlJzs9NK4+Q7P6v8wpxqoxEtT4wpVZBqYjFRqGojk/KYCvGktl59jXKpSp0eGdaRnksaX1rSTbfervJsXstoTqYq7cD71FNP6/bbb7N5B27fAAcw12CRAUr096GtetEsK4LQQ4eOaXk5rwXGFIwau1lTfi9VwJhJL+tD/+k/qntNm+anJjU7Oa6Ig+C8WSAEkJQiMnSJ5wBWMwVpCQlZLCUKgCRJNbW2+XtVbZ1GJyY1NjmpkbEh/eSJ76kwc1yv2zWtazrntalpSclyaTknnRuv0Iv9VfrW8Totl69Xd/dubdm83aANe0zJGbq5pdnjHvYq7s4AEzBbCZ7QnIN1xBxD+2/fTfvV2t5u0LJUxk6ChGAYVidjjrHW39vneQyYQNDM/IItyj2fePllveEND2hqcs5atQB3rHcEfACSgHmBWRQMpYIuIAFvYB8BNsHmLDHUAHss7eEyfpjZaU2MT2hNR7tNOkgcMuHb2ltt4AbQkE3DjIShHZIbLkXNohsaCeBDFNfqpD8flhWBMQwmxuKhw0f1/AsHVJWirWVmcMH6IrloEK+83KX4sPzyOUqaY54noAEAhHYiLxp/+b7sxhWAMQN4Zv4GdittCwAgsFrObKKVlYzbu3HDel2xd49LsLNZPn/Wn4+GrhmsXAiQHiZvGnCCklGSNU1FsGLFYFOJIRsAz+DEHtoVLgEgAnALiMJnMG5KpfE8G9pC+wE5XqnzWjK/KiW6SgBICdAsPVdAEcaY1/VYosgaRS+QxFDWADYAhhl2xRJv5B9spJIJ5kpUElACzvsBWc1iIxUWCc/TjDbM0Iqmh9xfScrArGA04y/LQQDmBePD0t+W2NyhBL7M55cMYCDZMh5UkbHNusY6DUipPEZzUU2Mj8BVU3tbs40wGUsY8vX09hnEIrHC2E8z7mJxg2vIcpjxm1txEhDQMZ/NqcZO9kv+GUDN0nLW50BkBcwKjIXkH8ZJzF8zWZEmQKYiHtf0zKzGJ6bsTs7fwcKGpQiY19d/UTOzk7ryyr3au+eKohlQ3PquXBOQ1SzjLEBOxmsDpks8O/S3AfjowyAdAJCGxigl7gCOyDAkNTk9ows9PR5bm7ZscbIOeRzWd88Ty0lFXInF8zU4m6X8HRmfIFexbed2tbW3e555vsUSWliaKwJiYX0ASPU8InmJfmQEA70ynTt/SidOHNItt96qDRs3qX9gQCKxmiIRktP03KxBvxJD2gaQuaxGRobd5xALensuOumCFAAgNRUVFalUEUxFH57KmJiTcpaWiCc9NplrifKY+nr79Pijj+mG/Td4Xey91KMLlHTn89YnLQG7zJeSKRV0ZaQASAozxhmfJMle+9r79P3v/73nK0Ane9bQ0IgSFdXhrLyMBjeVIkFbleoZqliQAeB3rkpYWvbfBMmOjLZv3+HYg7VvOb2kufkZM1VhrGJOVVdf5/uFTQ4AS2UQyT/GK+fasTFkfRYUiyd8ZuMziBfIr5w/d9FrBAzY9nbkZUheBDAaAB0mJWBwSHYFABNglaoeV0UUk2ke62Vx7yel9cTjzgZ8gbX9ygSK9VZJdFrbHDmBvCt9SvI5GMhlWRuyjDd0wgHoqYQq99wBpCdxx987MUeyrDzqMx796XUyu6xIIaN4NKdtWze5/9nbmKeMyCBhgt4uiSzmUpkqUqSAVyzzgrzX088+qaGhgSD5VFGplqYONTa2qL6+RZEy+iPmKqBUdb3+9E8/5arF/5e9946z8yyvRdfuvU6v0oxGXZZkW5Ylt+CGwQ0bjEMxwQZDKCHlJIRwL5CTBJJzDumFE8AQCBCwY4yNjAsuErYs2ZasLs2MRqPpvc/svWf3fX9rvfsbjR0Dyb3J7/5xZvMTkqfs/X3v95bnWc961rJR7kLyRNzvSti8eRPq62ol48C1wz+UhAgGKBuUM4zVdFL60/U1NcjlF8VYDQaomU9wNId8Jg2v06VnT/15FuZZmKPeKgtZ/lBQ5xi7iChpRaIKzxaeFdOz0whFKO9ggFVq4vcNDKOysg6VNU144Fvfw+M/eRaxaC0yOcDpXWGsLiWmK/9YGYGVEVgZgZUR+M8dgY987sMltre8+OILYs2RnbK6tRENDUzeEpibmUfb2nUI+sJiGtCRtLKiRsE6GQxk3lHHi8EaK5XU0KTLKIOOcCyEkqOIVD6FxtUNEmOXZlMqpYCW7qUnj57BXe+4G431rWhtWivzqlzGJGZkWrF9hcAUW40Xszbs/dlhfO/7DyvgEttNgTGTQDtaVjcYxgHbscqO7EpEwNahJKbGj+Ol3zguIMB6EVh11l37ukHNj+xF/pcAqwQS3vLVHfjQ/X+M/ft+jNXN3iVg9cixPhw7+gJefeWlpfd94oknxJR8I2OV8gEEFC0wdfmFWIAgAQi+GNgSzGR7PtmkP4+xys+44oor8Bd/8RdLb/exj31M+nJkmH7qN76MHz36KAYHX9L1WMDqxTtvxq233SoA7+CBV1S1ZqIx0LNfYJ8lScA35e+8GbD68Y9+Eh6/a2ksrAu48cYbsXXrVrFmH37wGaxatRqnTp7CfR+5cwlAJkOVLzJ477nnntfJJ1j3ykB2z549ei+yTylxQF1Xc00fwkMPfXOJObz/xUM4/NpLS//906f3oqvrDL77ve8usYbvvecT2PPkw/jAB963NJ5NdeuXWv2MUUmVgF/+zf+2GHcm8DYs1uXaeQKABF4yUDZaU2yvTM4nxCAI+0NKJL7+tQfQ0tKKHZfulNs3Wcs7du6U7AMZSkwmCfgt5jICuU6dbsf5nj4Ui2THeDE7t6CEkcQCJtZkiNL0ggFuXUOtWIZMYv1Memw0uUmVdb7IWGTBpNawTAsZaZB2dXeIxbFh4zoZDNjIzozSpICsl0FU1VSL5aQ5O0aWgx3z8ylcvuvy8lqkO7MDQwP9SrJnZqYEbpFxwdZXJkam1TWPsdExgQQGLHIgMZPG1EgCpSx1FambxwSYWnqL2L37cmzauAE7d16C1S31CARc8PuZILElr2w4UiJDyAWPy7STD/R0K+gni4KMVcMiNoAHEykm32wnIzOQrZg2u0Ot1mTTEADgNRJUaWmllhn1IbPILiaRmJ7E5NAgpgb6sTg9CU+ugCBBWBmSAQ6XG5GqajRfdBEKPh+6xkZxfmIcjnAQ/lAY7oIddhq4pNMYHB6WBMvmLZvVFUCQkKwmMjN8Xr+Sw0d/tAdd57qV5BAIOHP6nIzoSg47stIJ9YAqpPZCDh4mhYkF/I8/+gIiXjcKTP6zi8gmE/C7nRgdGRTYzISSzC4yZ6j0liUoEKpEsmDHTCKpeTM6MYm33nwr8rYSJmZm0HWuHQf3PoxPXDWAuyx96l9wFD18Koa/f6EBF++8DZdcvHsJRGLSS6YR59CZM2eWGPBXXnml2p0JMLA1leAp/6zesgENTY0CCegSzt+nCQsTNoEJgYAYlGzDpmafaUNlUp3XWcPPop7yPff8Gk4cP4PhoVGxoNXCS4mBMgBmsY2kT/pLXoJdy0KiZTiyzGInKGn6JOQsTd3JFBN+B0aGB7Hr8svEIiR4wbXHr1H2gAAkix48y5gIk07sC4RlFjk8PIbXDr+G9o4Oge2U1JianJa2KH+P+wT3G/5bBjxkv7lNgUeJOPeQxfSSPIIxnzImWpLLWdaOLoOwMkuSbDMCdVTkVfs/x9vtwl3vulPFFcrzzM6x8GmZ+JmWV4u5xfEUkGkj05Ru4QSzDIBIGQwBEeWxNpqXRh5B11PIi61I4JjXb12TAE1Kqvh8YhETdBXLTbp9puDFZ2rAYgNwLgczzWO7wNK1Og+sfZzXa/28pTfJ7/F3jJZpuTW47BSu9t9lmqkC5svjZ32W9bc1ryxGmzU+1ryzdLwvtBVb10JwxSEQQ4Cz4hkDfBvdXhty2UU4aWTnsmN2ZhyHXj2oZ7d50/ry/ugQIPnqoUPYtGkzVrW0mLZZp0t7JecHCxsEMMgW455LkJHAXkNdvdy5p8YnMTw8ikKOj9StvUsmQAG/lgKLJ7V1tWItk4lJJiyBPsqszMzMCehk1xOLhZWVxhRpdo6GOS7UN9SguqpKIBnPKBY1Ge+xzZwgN8E3MjW5V1OipaeHWpGDYh/y+xw7MuMoF8MugPGJCe2jMlPL5TA1M6d7HBkbF0DNfdW0ErP4aPQaQ34LlHTD7yWYTXPEeXVgbdm6BfGKSrXcU4KCDH+yOrleucZYMDXM15xAW+mL62tA/8B5gavUlK6trVcRlMZVfhkkstXfsE0l30H99iKZuAkBmoVcHk0NdTh8+FV1A2zashVTM7MCVwkssuhD4Jwa65aMBoFFt9OtMQv4fAj6A+g+1y0pAHYacZwJTvUPDBoyQnWN9lTOI0syQ/tnMSfgl+ZtZHXyZ1joZhz3pS/9if6b647SDdMzc+qK4b+5r3EOi5EvIDCL6upKPW9KK4hxrLPMnLvs1OA8isXiWmfDI0PoZ/wQNGxzrnnGQdQu5+cxhiCIyoI3n6H1YlxJ0zKyyHmGcC/hZwwNsQMPmt8NDXUqpnCsWQBjPBAOB8Wc51nBMVfBgbJPsFjnhnnOGIVzX3kN9T7LBRM9s7IsBfcja+9Zvqeo2MDCXbmgRbatNFYFxGt3E1BpGND8OelqiJHNIp6RpTK61Py39F9VoCOrPIfquA87Lt2m9cM9kwU5dj3weXDMDLvYxKIsoEtjn/fnLOG1I6/o+fIZcH1VxetRV9uIWEW12v4ddg8qKqsxMTmDB3/wCBYzObg9xhhLxqqFHK64YjfCwYAK6XxfI8GTRyRCaYJFdRbxezRubayrQSabgp1yVF43XE52c5DBWpBG/UKCBSIy5nMy8uLfjL0NSzylucsiUSRCnVSCx1nMzs+hsqpCxlVFFXbsGB6dQFVNI+Dw4V/+5RE888zP4PNH4faFkM0boHrltTICKyOwMgIrI7AyAv/pI/CuT9xeGhoawUD/oALRVaubUFdfJVYbXbcTcwm0ta2TmDnZM2SEVcaqpX3G4JcAgQ5/BpgKAMg06pBDe5hOkUEP4AbmErPwOB1qmYuEQ4hF4lhMpNF+8iy8ziCa6ltx6bbL0bpqLdxOrwTM7UUoAOLhzcN8dHweTz9zAM8+/5JYmwx21NZaohOoE2tampYSCTW+kFlYTrIGhsaRmTuF136v/XVj6AqthXPHZ+Fce5++nu/6J8kAwBuF984j+tqbSQHw65f++UZ86GN/hp7uDhw6+OASi/OJJ19QYHfTW2mGBPzu7/4uDhw4IEblcmB14+ZL4HWX8MUvflFAIZNmArAEP62EjJpZDCSXv/70T/9U9/+LgFWaUfXSgXbZi8DqPfd8ENe/5f14+dVDmJ7pwBe/+DkBpAz+Lr7sJtx2x534yZ49OHH0Z8hlEvptgqoEfgkAnzt3Tl/7ecDqu+58t8xOeG1s9X3ji4zQvc8eEWjwg+8/iL/9yh++Tgrg9pvfiR8/8YjGiUH8G9m5N9x4PZ595jk88MADuOqqq8S04ee8973vRUW8Ec8+t2cJSD1w4DW8+uqLS//9s30HcfTYK2Lxsv2f1/I/vvh3+NFjP8DuKy9bGs9fe9/HlLQz8CfTgkAIE3wmHAxUDfuhTomIHHTLjFYr8acmFMGEXCEtsJMMEtPyRQ1Ip+Z9NBTBU089hUsv3oHVq1vw8COPiOX79ptvVtsh2TF0jU0kUzLXiVbE0UX9yxwwNT2H4eERtWRl82RtTMLhMu2LNMuprK5AZU0VTp48IaDG5aLbMFl5hjVaW1+H2flpgTxqVXawnWocnZ3tSCTnxSRubGpAfUOt2pWZaPD+45UVGB0bw/DQsJJRgsy5QhGtra0CsIwjtxPjY5QRKAlYJXOBrcDUVyU4wRZhXgPbmGdnZgWu0jzG5wqjt3MU40OzcNo9cnwl44StX3xWkRDZxG3YuHkd6uoqxdKinVB1dRXq6uoRjQRAkkxyIY/BgVEk5ifF3opG2LYb1P5ENhCNEJjgkWFm3HK9ui4nXaI9NIZJClwlM4ZtnzTrYnJIkJmdgjZqniUTSExOYHp4BHOjo1icnYWdGmx240p/9Q03IkN9yFwWh892omdiHNt3Xy4zsUIiA6+TLYjTWp90NmZmR0YOGcFsmSWDV4BCtoAf/vARzEzTuZtainl0dpxXwshnSeVRgrCFXBYemj+4HcjOz+CLn/8s4n4P0nPTcJeyiAd98HtcSNFkqZjD/NysEh6yVNiqPZcpYirvxMj8Is509+BsdzdcXi92XnUNquvq0HX+DA4+/y38wx2DWF15ge3/yw6j3kkfPvloI7bvfj9Wr960pOOnts2ymzr19chQJ5jC9cSvszDH8eGcu+3udyGiFkPT4s21eO5sF/r6+yQVIFa9zSam0n33fVB7KPepvr5eJcpWi3hLyxp0n+vDzMy8gCq+ljMGrf+2EuNfdG/iYlmZsIC0UtlR3LTVL4nQlPLq4LA7inpGl122AzU1ZIEl4PW55LquRJ8GjXLNJmvJDq+HJhzUVwWGBkdx+PAxnD7VgarqWhmPsJBJww5q26otvyxjYNraXYYltexlSZbwnJRESLFUbqs3Z6ecnAVOEVQup5wlap1mNOctZhfXNLsgmprrBWRzf+LaEnuK7yutSzK17BpjMlOZrHMPEFArN3Vqqi67PhVGrJ+n1F5RxRs+Z7LHLfDSKmAZYNUwyS3WJ9etaT02rDHruUpDeVlHgXWmvvHZWiCqBaxaAKr1c+p4WTKBsXQYLWav0eIWIFL+s/z9LSDVAnSt+1l+XaYDwgD9Sz9fBp3JypK+qJ6TkezgfmEB1ZwkdjuN1zgd8hgfGcS+vc/A47Jh4/q2cou3XftuX/+gtO9pBMM5IECfup75goq2GrcS1H7LziQakra2tMgQjx0m5852I5MpwusJYmR0XExdGokxxiI7u76hXu9LYJVSI9QIJ1DKQhVZmmQgU2aCJlz8jMXFebUOZ/NpbNywQYAVr5P3y8I5WXxp6Uwn0dlp9DMJwLEYyTOpr3dAjEmCzOvWton5yjOY4CVBGBbLFpIsFI2LNDAxNb3Ues9rYZs/94p0qgz2OZxqVyazjm3W3CdpCEUJppY1rWLgcp7LYIydDzlT3GHRkOc653+WHV2FvEBbFi1n56bQ398j4IpsXTKG3R4fsnmaW6bFXJWpYPn5S1+3RNapS63QXHuvvHIQdbV12HbxJRgZnRCwSyNLteKneaayCDGvWEFFBg+ZgkXpmPs8HmmYPvfUs9i1a5ekAGS2NjYp48J4rEL3wPnNP2Jd2tgu7tU103yS5yWBSxbzeUb9wR/8vn6Oz0vFEGqsR2J6zmRTWh0H/DfBQBY2JybGZRRF49Z169arG4Ma7SQJcH+yzMuo9Ulwnp9pJAcKSEpLtiSAjevDtOMXxBS1AGnu85FoXHEIi07UPSbrmnIqfA9+f8PGDSqOc7/m/VGyhfsX9zXGaQRa+ceMwYUCm1nbhulMMM9ar9a+wWvgPs7fs1jxVuu/tRcs7SmiNxPlvLBL6MwRmGrTs6VeL/9tGa3x+5J5obFZWd+agCMLKg57AZvXN6NtTbPiVa43u42FfqeK2HxGLECbeyrB7iAzF3B7qMecwJGjhzDFzhu/X3HFxnVbEY9VIxAMS7aDRYBQuAK9/YN48qnnVOAlqcbrMZrV1N7fsGE9GupqVdzhOcdzg0gxYwsyVReTCVP0twPN3CNK6o1RAcNuo8FZFnaCxiUbEsk5SapwHSQTCyousEOD2qmWhISA1TD1XMk4zmAhkUBFVaU0pVkoHhmfwNTsPFa1rMfY5Dwe/NfHcPjwSQSCFUilcnD5Vhirvyx2W/n+ygisjMDKCKyMwP/LESCw2tvbo6SOLKm6+lrEYiHkskmBoBT4b25sgc9Hx2oGGFCr4sTYpMAJsqgYJ1Arj+1LzJmYSBHQ8Pg88AQ88IS9SGXYCuLC5MS4tA+ZeE2OTSE1n0NtVSMyqSI2rr0Im9ZfhFikwiSqxaJadRjokpl1uqMX3/uXPejqHigHSGwjZIJQQiQckBQAW8iUJJdBVdPeCHSc7YfL1v9vGKvWsPlue4GwKhb3XLc0kr6rvwnnxvveFFglY/Xar12G+z7831VZ/sJn7xYYQHCMwOgH7v0sZmbG8Phj33wdcLgcWCVgyWDVkgHg75GBaWmLMqCyWKFvfLy/qD3+jazY5b97263vQSphx+jYBOYXxrB1WxMef/xxfPCDH8TTz+zD7e/8IL71wN/gkx//kIBGJtJ33nknbrrpJgXXy5PNN2Os/sYnfhNOt5FFeGOCyt99+9tuwx//4Z9jIZnGV7/6NTz4r//wuvF56Bs/wd0fvkXAKsFhMiOW3ytBtF/91bul/UqmKseQICtflnSANW4HXjqMVw/tvwC07j+M9s6TeOCBr4nRy/v51Cc+g3/4xy/j85///JLW7Gc/8yW5bNNtmwk+wVUmC4kFahqaBIQMOoK+bIHn+zAJoXstkyyygQha0eFU7tBZBsFszXMi6A9iYS6BilgFent61ALOYsVTTz8lPc933HGHWJa5Qk5JL5NfJhAOgqOwiXnNNr6BgSGxKiemJ5DLp8VUJUs2XhESsD07PyPQjkF/KEwTAbsYrmwza1zVLDB2/YZ1avsnY4PSAM88+1NEoiGEIyGtYcoEMFHjWuI9EcDo7DyLoeFhOSWzjZr3zqD9/PluJUJMWKjzRyYIZUWYAMeiUVRXVilpIRuKSR/Zh2Qy8UX3+mi4GrasD4cPHkc2XUSURi12GrUk9H2yeOg629RUj8oqanflkJK+agSNjc1iQK9ubkFdTZ3a46gt6nLZpKHJogsDezJnuVnRDZsMFYI+TA74jE0SRrYrEyu2lzLBdqOxqQrz84uGLcJxctjolQtbNoPk7Cxmx8YxPzmJ2Qn+mVbCd83118ETjaBrcBBHOjuRKOaxZcelkk2JB6MIB/w4d64bXWe7zPPN5bGQTKh4xMS7qXk11rS2YWBoBE/85AkxULjvjo1MYHh4Qs+QbJECXGUwjvISQNDjhLOYwx9/9tOwZZM4+drLGGNS73ejJhZBY30NgmzXy6aRJwuMbrvBALoGRzGed2F8MY+TnV3oHxrCxou2Yu3GTfAE/Xjoob/HN+9qx+pKMlL+Y6/eSRfu/+FmXP+2+1BVVb+kZck1ZGlgElQlOMAXQQuyeFlM4twLVsbLcy2oBOpcVxfGR0exa/cugUbUIiRLLZlIiPFKYJ9sLv6u2rLzOTTUNwhAP3++HwvzybI2nGGZGTWPMuOsDMpZLMRfdKcEVo0plSU8U3bXKit7S92b4CTbilNJ1NdWY9tal4F8AAAgAElEQVS2i2Sawi4M6cyVdVs5B2goxPZq5r8sYjqdPiSTaXR39+HYsVPo6jov0LShoVEsQJoJkbVJYIDyOmy7ZEGECTrnssVIfT3IxySWALVpnzbtugTs+HWCehcMwpjcGkaUAe2kD1vIq9Bw1VW7pT85Mz2FDZs2mP1NCbVhRpkCqzGLYwuz5CfErmTsQNMVY3rGcbeYQ4KkySbl/4rQ3kfgmTgiwbrlwCrHS7q3ZSdui2VqAR4WOLn8rFoOmFssVH5tOTPVYpm98fcsJqwFhlqfY7GdLWDVsM3ewHguM2T1O2U9W6kpWm5sZWM5y2DOuI1R1zEvoNboLZKTTtCFcQ0nrGEDs1mHQAZ1Cu22gmK2gd5zeO6ZpxAMeLBhbStisYiYqTStImuT5xTHjnrJeu5ljVAywAh4c90QxKFxVCqREuOxsaEBAUnckFnsRiFnkxazj19zco3lxRijxEeGaIyN5mQ5pDIZTE/PyaWbTH6Cmdzr6uobpQku4/hSTo7nBN/4fuo+YveAyxS9OEfIZp6YmMbk1LRAVzJeOdZkLFIuwIB8Ia0xt4fXlpAEAFnbbMfOFnIC/LjmxieTmJtPYGR0TPIdKo56/WL68cxPzM1jYW5WRSjGtDzrqE1KNi6BSBYLeA3cezjfBVjJhI8MYwkCLAHUHE9pW5P57bDLMIoxg8frF4OXrfixaEyMU8bGnPPU2aZIi9/rUVzJf3e0n1HxcsPGzTjV3qE1EYkZfV3ZOObzYqiStcqv8X5M67od9hIEHj/1+JPYvs0Az+wWodZuVU2t4g/uwxZgyViHAB3PO84VFq5YyCHwfu2112p+/Pmff9nImfj9Gguyb1vXrBUzlPtAT895gZ+MH3Qvfq/ATl7HzSwcr1uP55/fi4H+IRlYWXsQr5mGeQTrWcgkO5HvQ/CY98y9jrESwVHO3fEJAuYpo5NutyNeUaEYnOPAr8Wilfp5GSFlM1i/nkXZOv0s5wuLU8wX9IysvdxQSLV/GaM+Y6bHpUvAmogoC8Lcc4zhm5FbYexgdKFNcccq8CxnsC7tT5QdkJ7r8pcBVg0fvWzIyDVellcxxm0XCkV8f+qsul0FbN/ShoDfJXCd5lMGtTWMfZ6tLOTx2igFkM0tqhWfwColADo6TyGTXUQsGoHfG8TGtVsRDlXA6eH8LsLnD8PrD+PEidM4fOSE1jFl2IzBZlwyFZUVMbS2rBIjNZlcQCadMrFuKIBUigxi6hEX1EFEYFWM2UIWXp4LBLB1zpRUnCZLnBOJhZeU4rKCWMrsdmDRZW6WMk0ehEJRPROC+ZwfMUpABHxleaMSZuaTaFrdhp6+UfzgwUfx8ivH4PORYR9BJm86C1ZeKyOwMgIrI7AyAisj8J8+Au/9nTtLrNwbV0qngAgmP0UyCXIZ+Nw+RMJxtZbQ/IatU/OzibL2HI0UyG4wJjIMVPwBMtlCYu0weHYHPMgUMwpu62pq9HUGPzThoFZrwB2Gy+GHA1401rWguaEFFbEqJWR0uqaLJUXOqRl3+Eg7vv2dx5Ba5GHL4LrcAlksoaG+SmwYBnuqFjORUXILJBKLGBiagKvYhwc/2CVdwDe+3gxYdTXdKJ3VN2OsUk/w3oe24qZbP4pIOIL//Xefwf0fvkfg3HIw1DJiYpv3GxmrdLb/9re/LVDT0vrk2FjAKvVWGciSjUkQkcArf4fv84uAVet9eS3UauWL4CMNm7KLbpw5bVqLHS4Hjhx9SrquZAOw1X85WGlpjvJ33/nOd4q5we9T65X3+GbA6je+/s/48Ed+TcEmjaEs9i2vl8H5mZNn8eEPfRLDo+N4/Imn8E//9OV/Y17Fn/3CF74gDUZqsr7xXvne3/3ud5c0U3lfvNY3AqsWYL0caK2spHZURmCyNT4WI7enp0ef96U/+VslDlYgzM9jwsEWZYvBSgDIch9nUG2Z5ZA5x+C9vr4O0WgYgaBfLq9sgWMxIegLyjyCUhjTU1MYHRnF2a5zSuA2bdmM6264TkEogRYmTdLwKhQwOjYlRsa57l709vRjbi4hNg7BSwKqTBopPVDbUIGGplr09nXLMIIAHDWSydwYHzemTA2NbJtbREvraskGEFRpaKzD97//PcQrYtKKJOrDQJ73Q6iASS4D9/Pne5QIRqmbWtaA41gxASPIFI4EUVNVqaCaCEkylRTARdYTkxG+B5OERbk/ZxXwk50Z9EURDdRg3zP7MTudQDQch5fFnAx1WANyXqfuGY0XyAbmv9NlV2AaGVTEq1UAWr9uPaqrYvC4mYh5JW1iEseCAN9Mji1/bBW0q7WT18aAnbpvTMR5TcZtnbdDJmRErccGGDHGMkwg3EyiaUjEttlkArPjkxgZGMLE+Dgi8QrUNjXgVFcXBiYmEKurQfOaNiVNxUxOY3Hy+En09vVj2/btqKmrldFL+5kOJe/sEIjHq/DKq4dw5LWjAhCom9Z1tgfzcwkBLTmaSBSZzLuUlLgcRcSCPjTXV+G/ffLXMdDdgT2P/AA9nafQWBkX07YyEkI+syjNVZfNsHk3bViPtM2FvrkMBudSOHm2C6PTk9h95TVYs34D9r76PD64/kXcYbX/+6rgqtwOVO4yW+jkYeQmDwOLE3CtfS+cGz6CfMfXkev6/tIW++ipGL5xejdufts9S0mraWlki7hdCSoLF1Z7tHF2zmvuTc7NyRGYz5BAA5Pp/r5eXHX1VeqK4DqcmBhD59lOMcnjcaOJzHllucTTpK6zswtjo5NqubeAuOVnwHJQzmId/fzD1rSTW8Cq9XNWsmb+JhRWRKmQxejoCC69eBs2bVynDoz+/l74/G7UVlNvLitGdDpLxjcBTy983iCcTg8SCzSuOolXXnkNIyPjcn2OkpWVI5CSWdIJ5DrVWUfTErsD4VAI8VjEMArdHAcyuwwz0TBW+fcF8NUCiTnnDdBIoJkGPExAufoNgEy2FFuub3zrDTKhZOGVLEGucYIX/B6BJ+OObdryuca8Hrcp/NhsWr8CcGWObYADntW6BprVCW2DYSwluU4J0trLjFpzfQS8yPC1ZB/481ar/fJiHn/WYo5ZYKsFjuoJlbtZlrNHrd9fzjC1/m39nNXWy/+2QGRrPrwZqGtdn/U+llzCcoDXuhb9viQVCNjREMepttuStGiN8Ryr1wTN1MKcWSwDq3kk5qdwrvMMDr3yEoIBNza0taIiHpUerKpCoCFgQXPHGNlZZnAENwwQQ3DTMOgMkOTzehGPxJBZpFlOER5PQJqLPM+4bonhsHgWDIeks0ozJupIkumWzmYxPTMvEJfgrjS+CyU0NDZLAoO6z7lsCrlsRuPIP2RwEsDlXKX+KwHhWRXgKF9iJg7Hg8UXnkkyNfV6paXd3NQIl9uO0ZEJTFFDN2D0ZGlkRV1pt5cdC365l/NaZmYpzeOA1+VRsY3yUyNDQzI+rK6IC9zpONuB+oZGY4pTNktiAZRjZAGSZA9SX5t7jo+FBJcTxXzBrAma8ZULlP0DQ/BLgoEsX5u6J0hYIJDJ39W8Z4EiR4d2GxaTSYRDQYyPjahw2LyqBe1nuxQPeP3+pQIR1xxjYRaCtaeKVclHQ93vgpiiB184oO4evmamaRpGt3Ua5lGD0yqwFIz5XCqltc79g+Adu6aoA3vdddepqLxnz2MCEvX8YZOREI3B+DzYSk9tbLJBueY5j8mqt+IldiGx/f/RRx9THLSqebWKiSzSSpJATGfKhtjUNcJ5kEgRDDcmVGQ700SPcXL/wIDum/GWdJW9Hl0ri3IswK9tW689lbINRqagRrEGr0kmUJznkhs3BR0jK2R2c7MPmH3eWu8EC+lEPzo6utStxO9ZZnSv3wusM8LEcNYeoDOJY+KhZnhZCkCfyZZ4m+arJSdifs+SETAGWstZsuw68XntuO6aHZidmZDGNkkmYr6qWFYQsMpnwdshsFoEzd5oJhdEx9nT6O7uFLDq9/kErF580U5JgDndlKLKw+0NwO0NYu++F8CuP1HR7Q6dXdTLHx4eFCi7fu0atf/Pz81IEkOFTQe1nBeUHzpddlASvqGuRrFqdpFxTAlulw1uJ426WGMpIM0uuYKJJ3necx9iHMDi3tzsvHI5PoNAMKJCE+Mmzgt2dFF+hHtjjpISYxOoqV+N7vND2PP4szj02kk4nAFU19QjkaJ3xMprZQRWRmBlBFZGYGUE/gtG4P2/e0eJrR08jJnAsHJO0XQUafCSRSREkXCXEj2Cq6wYnjndruCmrrYBHR3tGBsbUXBLcw5qE/EQpURANB4VY3Vybgpev0cOsww+RkdGFDTVVjUgGqqkjTZi4SqEAhUI+aJKIBmk8aCenp5AOMhDPocX9h/Bw488A7cngnC43B5abpnbsL5Z7AWjKUSna6UOCkZGRqcxO5eAszSJ/+u6Dty1febfjOR/FFh9+FgMf31wO+qbt4n1tTA3gad/8jUBmNQHZXDKAI+tqVarOkHJN7JJ2ZbOKj5/xjJwIpA6OZVAZUUQ3//+99Uqy7ZhBsZkglKr9ecBq5/4+McxNT0t8PMTn/iEdAqNFlZSwOmW9Zfh6NHTSnQCoQgmpvoQDNr0OVZb/fL2+nPdg2hb0ygpAGNmYO6L72mBxcuvZe9zL+HTv//b2LR54xITlz/P3/3oRz+KeKQat9xyJ46fPg2PN4BPffL9AlatoJ8PhoEqQdnPfe5zOH+2G/d9xLBnGeyyTfqLX/qTpXvjz/NaeA2d7efxyqH9ej+O2Ve+8hWNlQWsdpzpxUVbLsGX//ILrxsfXhvHl+Pe3LgOV17xliXwhQE3AzcmHBTT57WRBUfzJTLlxJBIUpfTGCMRYKUeWmW5NampsVE6ogzKmbT63F50nTuHqYkpzM3Ooa+3D8MjwzKAufGtN2LLti3So6IGF1kUSoSzOXR0dstIgEZGNANhwjE7Py9mbDqbULux01NCJOZHRWUEcwtTGJ8cV8JWX9+IWKxCTLdz3T0S/mcRJRqLKAn0B3xqEX3u+WdEl6BOGlseuf5p2iEWkc2Onp4+zS0G7WpPLeTERmHbHB2qaWrDogqlPtIZtqSxVSslh1g+Iy5Irn0mUkyImEJob1ELZgDZVBGvvXoc8zNJMRJCwahY8mp7z9LMJi1TMO4xxmkdiMdM0YfG5y6nD7XVdaisiKO2Nox4LIDGxgaxjQhyN9JcKJ3S3uTzU4uTGnt02DVO1D6fX61lMvspOwGHQ2GNMRMwJpt5MrxsRlvR63LIN7fElsTUImanptF3vkfsIUoxDI6OYj6dRqSyAqFYVFlbbjGjxPfIkaOYnJzGbe+4DS1r2gQa7Pnx4zKG2LBhowCFx/c8oQKUAIRcHieOd6iwJaMLOJDNk2nsFrDqdTuwZnUDdu28GNf9ym4c2PccHn/0IRQyCVx12aWYHB2Go1DA+PAQsskUMnSjLpZw8dZtaGxdi6lsEX2TszjTfR6zyQR27r4C1c0NOLT/2/jhvV1L+6Xvxh8jP3nodfuns/IyLD5zO0IfNWyfNytEvetba3HRlR9FvKJWTGCLbUUwUGYzHHMlvMbsg2uWpjqT09Mac4JwYi26KDUxJm1Han563G6xN48dOyLGKtcyGd+mNdO0vV99zdV4/vl9SMzTpMSAecsBNgOy6f/N378067oArHJ/sH5BCTET9PJ7GYmAAvr6enDjdW/BmrbV6O4+ixPHj0pyh+3PNHtjAZOAP4td4VBcRnMulw/5XAnPP78fzz33MyWUdDlnYssjjx+hNSApR7qzG5YUk3OOr4o9nBtkWdOoh10fLupBU6+zoJZ7soCMzqpJ2vky78nzvwiHgFUje0Bg1pjRUMt2k6RCWLRobm4UI4lriKVMAWRlYJX7JDtafH7PEoBBkMkYuhjDLOulcaRGMQ1kOIfKZmdkHFqMUF4b8cYxmtWkuEcYwH25Xq4Fzlts1OXA6hvZY9ZnvxmwauaEpcdqnrFlZGO9p2HnGkDMAKrlQVy2Ot4MoOVzuiDPcEG+wAJfCMaRraqOYbthrBJZKNnIuCegWmas2mlgkxFblS3Bk2ODaD99DEN950GvNzJWI2Ejg8JWWj4EFgb5+eyuIIhtpCAIZBi5F8rWcE163W7EIlE9P7/bK5YeizvsViJjjTqQAvGc1DlcBOVv3D461htTLIKaBA/5b+7fNOWRYzmd6Mt60gT9yG7j5/L8I5DLdnnucdz/OIenptmOP6P5Ja1Vjw+VFVUC5ag1OjU9JU3HttY12Lx5o66JMU9yMSUn+WRqEef7+wXOeXw8q+xYv75VLMtUioU9o5HK+2dbPAt+pWwOdVXVmocnTp1US7OdJlrUbc5lZcjFM59xgVZfGURVJwsLRdRMzeUVIxBQtEwbyVjlQzWsY4fmOs9xzj9LVoBnpnF8NzIiLFImFubFxqyuqcXk7JyY7bwe6fHyJBD73CngV4Zp1OLNkQVozk2CjX3nelXYZqcNx5KAIzE4zi3r2VtzlffJ9W60X3NioHJvZWGdsgKvvvrKkrYy1xvbxuvqm5biTILe3BMIrJlWfQOwchx27NihVvK9e/cplqLsCdvVKYHDQgnPAmpSS5LIR8A1KCbv0MiInuvNN9+qWOPkqdPSzuYcYdxMRixlJtRZlEhISmLNmjZUVVarsMQOFWqY8x5ZGOZ9MWehZi67cyzwk3u2eV04I0QaLUs1sKuPshjSo7VIHGXNZcYMRvu4bH7ILU3grW3JINEYxOV1dqn4Vjaie/3nmc+29kKLWa6rYoFFXS45eU+EAi68846b0H7mhO6TsZSKECqiEUClVvGU0dB183s5yQFEogEcO3YYg0N9KlJzbMKBKLZvuQx2m0dF7Qz1h70BuDxBPPjwD7GYpu680XommzkSiauLq7WlAevb1shkeGZqUmdONBJBvmTM0GjcyDPAYbOhtrpSklWp+VmUijkVhWhgxWJ1Pp2R/io3eYLEAmTtpjOMz4USFpkMDfoC8PtDkkVhDMzxjsRjKjawBJhIZzCXXERldSNefvU4fvrMC+js6ofD6UckUqGCzy894v8Lcu2Vt1wZgZURWBmBlRH4P2AE7vn0HSUK2C/MU9vKLuF7F5kebC9KZxAJsSXXgWAgosNsYnwS+194Cbuv2I1VzS1yCB0eGsDatjXSZJyZnlBQxKCJjLhIRRR9g30KwKX1QxAil0d1ZTXWr9ssYNVp9yESrISt5EEpzyimLEBUoqbevJhn/f0DeOrpF7H/AJ1Cq9UqJqfNYhHhsB9NTTUKNuTsy5bOcrLIuKWrmy7lRdhLKVxafx7feE/P/2dg9cM/aEE6/naUSj7Mzc2IdZDPzeHs6Z8poSfQx5fVsn7Tze9DRWU9Hn34q2qPefd7P4lAIIJvPfCnamenJABBOjJXr37LO3DZjutwuv1VPP2T74mlyuCC73Xs2DH85n/7Qzy550GcPduO9777V9HUWI//9Vd/JWOaz/y33xET4Q8+/3mZQC1/3/e/5x5saLsIBw8exuz8gpIdws+Dw+fQ398pdik1tLq6uqRDurrtElx0ybUY6juNI688pXuyrtEKPhuaNyKdmpIT8QfuuQ/3f/ijGBzow1f+99/hpYMvLY0D2aPUE/293/kMfKEQnv3ZXnz4w/fj7//mr/GNB/7hTVfaloaNqIzEcXzgNGYWZrGheQPqqlfhpWP7kM1nXvfeOy65HFdecR1OnDyCvT97Wt/jfezbR1O2BdTWNODd7/oAqqvrMDwygK9/46+l97V8fK6//hbsuuwaJQiWZp/V7sfAlImBaR0z7V9sX2bgSFCVz5+MVgtoZVCbzWdRW1unhI0ao7FIDF63Vzq1NH9iQsZElwAmTZJueOv1qK6rhtPNlkOofY0JYjZbwJnTXRifmMbI8LhJUIslzCUWEI9HkFycgy/ghNNNV/o8giEPYpVhdJ3r1HqgLl11TR2cLg+OHj2BTKag9cPgniAUGarUpxqfGFMySDYFE0iuLTLDyYpk4tZ59pyCd/6b986EY93aFoyODgmcpX4kW+z4+0NDA3CLfUaWk0cJEpOT/r5+gbwcR2o6C4QpFOHz+HH6RAfGhieQTNDNNoAwjeyyRSSSi9KKY+JC3UwyLKwWzsbGJjgdXszMLGB2egEOGJfsYIgBuwONjfVoaVmNNWtasfOyHQKxctk0fAGfQDkCC7wWJvNMLpIJY95inrdPz417mVqrnTbkSyVkmHiW6HBOkxICvCW4CFAxAezrl+menNHLLbeZsqELE2G2abIF9eTJM2Kn3nHnndI85Jg++NDDcHv92LBxI8ZHJ/Dwwz9EMBjWfZOp2tszpKSZCTefZaHIJMu0nNdUV+Caa3bjhuuvxsL8NB794Q9wtv0kLt2+Be++43b0n++Gi22hw6NIzs2i99x5nD3TjmgohjXr1sEbiWFoYgq9Q8MgRLZh61YkbYvYGdiD+3ZMLK1Pmv3lB/e+br06G6+VLrX3tuf19TcDVv/pcBX2Tt+Cy3a+dckohWNsOb4TELCcoynvwO/J6T6VkhYhzw0+J36P4zg8MqL2XgIyBC96e8/r9zkvyGCyHKB5pl186SV49tnnkc+YgoAFIr5RqmQ5I/EXHf0E1sVkMry/JWCVbbdLZlZiQ5KRVMTY2DBuv/Vm1NdV4+DBF/HKywdw+a4d2p9n5lioyAo85nyrqKjB4iKdrwOa14/veRpPPfmsdAypsUownl2rnC9iW4nhZZiIaucvFywspifXn8A5sdpMQk6gQ4Y9IcoH+GWEolbYMpNUNETqbVIvs8zcYosy8VZKhrAYs3XbFlxyycUCJSjXYxlfmeviGW4KUgSS2HHCseK1GPMq42ptgAIhrOWW77I8gM0mjUS+DLOMl2O1/hN0SajYxK4WFhb4Obwvq5XfYoJaxlCmg8Xc33L2qbmCC62/y2UBrOdv/bwF2PLrVpsv/23JRrzRnGr5/HkjuMrvcU+0Wod57Ra7WjENx43GWJJPYPu9hG4Bu0ugN/cNgTcqLjGeIgBRwEBvF04ePwQbi0/FtIBVdvGIjceYrlTUGiFYTWBVTEfNU7vANo41GYw8lwjuusiULRYR8gclCeWhDrXbY1i0vB4C4W6HAD0CYnYXWcyL0olkxwU1SWV04yKzkYAeGc0OgTYWo5K0M56d1TU1iEWNgRG1FAmscu9jNwH1WSkbMzY+oXm7bv0GuN2GaUlwjXOzuqoaLatWqVhG7V8y/7g3zMzNoaOrC3MLC/D6qdM/hvr6BgFqvG6e9QRDucdv2rBJcSkISqWzcDtdON1+BjW1NWLN8545j8l44/jwrLf2kFQiiZnpaTF7eVaQ/crujIV56mM7pBMpU0RqeJLEYHfqfKUEAUFLudq7eM7aUdBcLmmfr4hFZR5G1nE0Fofd5REwxPtjDML3UIHJY+RhdI2FkuQ5CNrRVZ2dONlUVkx2DryR1nCquE45HMb5fK/lxQiek5qLhbyMK0mkoBTAsWNHcfTokWU6o3yefgFw3J8JslP3ltdPiRJj8mS0SxlrtLWtFeB36tRpUzAUWE+9TpfAWhbMSMxYSMyLqcixYcfKwOCQOpg+/elP67m/8sohdfkwvuG48R4picBx4nkgFmM0qqIy5Yn4mdy3CLyScWqZ7vEzeO5zLS4vtlnP9cLXzLok0Mf5ynG2WMYce4u5au1BHEvL4Irr3Xp/M6aMHQyr3wJWl0w4l0z/yhI1BO4lA8B93DBY+fvaM7IZRMM+vPtdt+DFF5+T/iuLw8ac0exTJH2QscrPp0FpsZhFscQChV3GVZOTYyq40aS0uqIW2zdfhtnZpBjngBPeYBh2pxdfe+CbgI1gMGVJqL3qR2rRJnb1NVduw9q2VsxNT2FqYkyFjnDEmJ4yf+MZzw4NFmsqYmEBu6mFWZF33G4H/F6XWKtkimdzabGsKf3E+e91e/QcWTykLm8hX5IZK/cQU1iZUUdRKBoRY3kxm8V8chGeQBihaBUe2/NTPL/3IMbG5+D2UA/cZUzD/g/I7VducWUEVkZgZQRWRuD/hxG4//N3l9jmMzw0YoIcj1cBZZGsgUweLqcH0XAUVZV1CIdicmp97fBRXPuWXxGbigBcPp+Vc/eqVQ0SRD/XfVZB5+4rLse69evw2rHXcODlg2K3sTWFmnctq1vR1LAaAV8UC3NpOG0+FAsO0Icjn6Ue2KJaRRi/h8M+7H/pIB577DmMjWcRDBmNLQYxBDDq6yvVsquApVzJJ2OVr8VMHud7hhWUkHnjLPThm+85h+2Nr5cD+I8wVk+N+vBbT+/A//ryv0gDcmRkWPd86tQJ9PT2oJCjoy5bqYJYv2EbVrdsUJLAoNMYM7DtySdNSrbRzUyPYny0X2yM6ppm+P1BBV31Tc1qIzv62ksYHurH+g1bcNst7xALzecuwZZPo5hNgYVoajbNJxaU6tMVcyGVxtmuTpzvbBfQeun2HaitbcDIyBQ6OrrlCjtNc4aZGTQ2N8nZne3jP3r0EYSjlWhq3gCvLyKNJYfTi/6e8zh9+pBajXQ/oRASc1Plivkt+JVrdmN4oE8tPQzUqP02MNCPEyePi92y7aJtaGpsVkI3v5jE8/v34fc+82kBO4PnBzE3MQtX0YG5iRm8tHcfDr9yUA65bAnjmNE4qW9gGAlWzalzlUxiJjEpPdDf/8wfiCFJowUGnGxRnZwe1xhTiJ8sHIvdZLEJOO7Do4MYGOzX9xsaVslEiW1MxjTAchegiYDTuNu7jVyGSa5NMi/WSNlcgMkRE1eCAmxdO9d9XpV3aqFSFzPMdjcXDZLIxvChobERs2RYJBNYt34tdl25G76AWxpjZEfyPgjOouREe0c3Jidm0dc3JH00JrLU5Uyl5hGviiIQdMHlKcLhKSIY9qK5pR4Dg71iFLBFk+2M/kBYMgITE3Oq/LP9rrqmSvIfi5lFgY4EWrh2mXAHQ2ElXtRfJugzODSiseF4GWMgP7ZsWYe9+57D7MyUEqeKyphAVptj+38AACAASURBVLY/11RVKDliYM2xqmRrN3UTy9qBZKb7fTRNcGrPOXniJHLpAibHp5FO5xEJV8Lt8iFNoIlJoNOlNmCOMa8z4A2gqqpWwf7cTAKJ+TTcTp8SiExmFqnFeQELZNKuXbsGt95yi1qj2T5LMIogXVUVXYljakNmm/LszIJM+pj4sy2VjA8my0zYHG4n8igilc8JXBWRjAyyUhEuhur5AmYmxuG2OTT3TZtzUQk8f59ziGN37NhJSUC0rV2HW267VayqfAl46qlnNWdrauukwfrUU0+jrqZe2qyjI5MysZK2mvRRadjjlX4hwbXNmzfg3e+5Ezsv34Z//s638dBD30MsGsQ777gdu3dcit7ubtRX1cBJ0CxXwLmOszjwwn5MjIyLuRMIBWRMNpNYgDcUQmNrKzqHzuOvbnoJG2ov7JU/F1g99meSTfl5wGrHqA+fevJKvOvuXzdt7ASjy27YBmR3iw3FtcFk2jKGs/Z0JsrUUeX6k/O43aFk0Og5pnW2yFRG2pFG95AyFzzbmlevwosv7EepQDYRk0sDsomBWGbHylOkbLik3/+FrxIKBFeXGIomTSMQqb9Nr4T+m10XdEq+8/abJWHx7LNP4+jRw3jb225Ec3OTgFVKTBDkIjhBNnkqyfnih8PuxY9//CSefWYfwuE41q7bII1jo6NXQq5gtAO5V5n2fjIX7WItmTZ4thYTIDHtqAa4Ecdaa5prwNKGJJuJiS+BUsruOAna8fc4X0oEZGlQSbYkAdOMDEsu37UTVVVxsdMsoJT3z8/T9RDQLBQFsLDGovb/css3gQXr83ltljwDn43Mqxb4rNnMbNYQ30dAppMyGBxT2xKowp8nm5FFH41/+Zla/+bfFtBxgW1qWGHLgdXlwOwbJQEs0NXcnwFHdD0azwuGVm+cNkvt/zKkMTOGXUEE9Djn+V6ct/xjAbYWY9X43BBENcCqze4Wo516nUaLFDIXy6QTcNjzONd5CkcPH0BlNIBSPoW2ltVwuxkj5fUsZFJG922nS39z3Phyub0GwC6WTGdBEUinFmUgSlMmss/MPOC1s/PCuMgTjLO7HKbwQX1ZShOQ6chCFc38vB6BYgRW+WgoYUEQjTqNjC3ZaeBxerFA7W8vi29hzVOCqJSnYk8DZWwqq7kfsF0/pXNLLOWSTZ0Pkovg+JSKyKbZGu1VqzznCdvuyaAdGBkSOzMQ5tk2i4qqCrG2p2dM51JRUhl5XLRlC5qbmmEv2pBNLkpXtqOzCzW1VQIhE8kkFsQwz0syp662vgzaFcR0Tc7Pa80RwCNYybOdXSmLi9SRncPMLNnCRcV5LAgQIJ1fSIhxac0ngneU1Aj4vHoGRsrDyAj5giG4PLy/osB1dcmU2Y8CKcvmSTzLBCSycJ7PY6B/QHEHO260x86a6+RzoMYrgUGRKnRGGaBSBRuHAzMz04pTN23ahKuvvhrPPvssjh8/urQG+DkEy/k8uO4ZV3EsKQMWCgU0r1jYJhjZ1tamTiIWo0+fbtcz5X7Mc92QInySEJqZnUZTc4OKsfxTW1cvAO2xxx7Fxz72ccVyvb39en58f7IzCbC7eY5R/qEMalqFlUqaGnEf8po2fsYmZLMSZDW+Aabd32KRm98zTH3DRDfnvNvhkKmWxXy3chAybq31oK6Bspkd4x7LYI9ja0nfaF3zlLAqfOVNg/dCli/3ZK4ljiPvTYC3GKw0ezIFMq43lAqIR4O49ebrsWfPI+pQCARMzGYMwagtTN14o/Vvt5fg9tCvgsB+QSSEiYlRteYHAj401Dbh2qveit7eYemYssgbDMcYLuCrX/8mlWHFNvYFg/C4fZiZS6OYz+GaK7Zhw/o2zM1MYXpqUoxtPgcW5xmvkS1MeTme0ZEgQXinpACYK1AOxO00cgALM3PIFzIMrlW4z2ezMtUisEqN/LHRcdhsThF8aH5L89aJqSnNh2AkLDa/ZCOSi7Dr+3Y8/eyLOHqiA/MLWTgcPtjsNNZb3ivxS476lW+vjMDKCKyMwMoIrIzAf2QEPvR/31UiIDI2Nm4E590e+N1+OEtMrpxIJdNY3dSiKiEr77lcUcDOtou2Ys+ex/HCiy9g48Z1uO/eX8NlOy5WMPXIjx7C4cOHcP111+OGt96AU52n8a1//hboSs/A4/rrrsPVV10DjyuAmakEgoE4kHcgl2WUa1fFnQGJnLhddoTCPvzkJ0/h4YefQqEYhtdHjaysAkEm2WvW1KvqbFV1LSkAJl8TU3MYn5hVAKfEqTSHjZU9Yq3S8MV6+Xb/jTGvOvi7S19zVV0G567/+W80Az/4gxZE170HV131dh3qNPyJRILoH+iXiU832WBnz2FgYFABGpmRV191tRw7eQ3UeWJlmXpUDEYZADFZ4CuZIhPQuBCvW79RTInxiUmZ8dRVVWDHtq2YGOlHLj2r6/c4SefJwcE2T44HBfdhdIaYIUVdNoxPTmExRdYAkxsKxDPgSSnpmJ6dEcC3qmU1unp68I9f+7qMkurrVqGioha+QASFvA3Dw2M4cvykdAwr41HU11Vifm4Si8kZvPuud2DzhjZ4XWzpTSjBKRaM2cmF9ku2iJJV6UDJaUPWkce6DesR9oXhtXvgtjlRSOcx3D2E737zWzh17BhKBbaSOhUwR2JxdJ3vRaHkRDKTw+zCIhYzOTS3NuHP/ucfY++Lz2J8fExjyHlhJcIM+C0QRwwDGacQrDUgi5WEWwkwXUitRJx/q9JfDootSQAr0LYCeLVZEYxwGtCGgSz/MIgjO3VkeBTzc/MCWbMpMlqcAnwY1LO9jSDllos2Y/dVuxRYF5ATC0ygqp2svgKGBicFIL7ws5cwMDAsxgCr+zOTI1izcY0kAHxBBwIhFyLxAOJVIWSySfT296mNkJpjZJ7aQHbHsJig1Mhim3silVA7NZM/Jj8DAwMC0Nl6zKR5ZGRMa5Ku9GwDpdGJAaoJNpdw4OCL0mOsqalWIkgGN4HFhnreI4staSVca9ZQh6soN2fOfyZSTHYIMhO8TFN3y+5Az3mCvzOIhitRFa8Tg31yckpAMA1G2JZaX1evVsFsJo+J8VmMj88gmylKH4yablWVASRTsypmEOSpqa3G3Xe9C7F4VK2Wlj4u2w/ZPm4v2ZXgGk2zkti0AX9A7DomQWylLdntSLNNrZBB3laCy+dVAsMCAJPzIlvZkgk4CkWMDg2KyRoiI8rpVEJO4CcSiuD5vfuQTKSwa/cV+JVrrxEIMTA8hsOHj0pyhW2ep8+049TJ0wgHw0rSu7sGJJ/C8dM+Z3MqMWVbKIH4i7ZvxttvuQmNq+vwV3/7l9h/YB8uu3wHrrpyNybHxjDUP4grdu7C6sZVCLj9WJiex9jwKNILSSzMzGJ8uB8jQ70CRnzhMFzBII50H8e+jx15/T552/Nw1l37uiMmP7IX+V8CrNLs7y1f3YF77/3MUkHCYgFaeqg0N+G9UT6F60kgGFtlAe2H/G9KbExPTRtTtSJbhrNiyFnAIVve+SLYyiJOU1Oj5gABSdqO2dngXgYal4NiFlvLSop/0RkqxirZfjbDWJWj8zJgtZyVaw/MZRaxZs1q3HTDlWpXfe655zE2OoSbb7lJQPtiJiHdVepdM1ksFgmMelEqOcUcevwnP8UrrxxBZUU1WlvX4vjxk/pMrhsCjgRdDPvRmOeQ5cN7ERuyCCym2VKZEXjAMSUAQ0CTc4myCgIuadDCLg/KX7A0J0nVErxOAl+cZ9wDnQJI0+kkwpGAJD/WrmvDtddeLYag9tZygYlri9dGgMB0jhQRDHGtmDZZ6YOWkVjz3PgZBvQVq1LAD5+7UT8kg9KARtQ0NYxY7hNL7fS8ahkxmRZoAbtlxqwx6bqg+Wo5n1tgrqWjaIGqVuHNev4W+HGBMfZ6ENXSVbTAjiUOcxnc1e+XAVXrvbjncP/kc2OsYnU+8HwxhZoSSgRUVDzm7kOjKidsBFa4hxP4KRuA2cHnluaJj/bTR/Haq/tRHQ/B7SyhpYlxEfU8jWY3zyQx2hxGd5RGjJJ/cpNBbJO5kKQ0IjEVb6bGJyWbwuuviFUiHo3C5+HnF1XQYBHESYZoehFpFubITCzyWQcRjsa1Z3I/K9kc0mvMioXKjgYfSgUbUokMsuk8gooteYbS+DEs3USu157efpkbta1br8LeYpqu9Qb8JWPNMN7JXPYJQKQJFgFJ7gcEjW1OuxirgyPDukbuwV3nurFz1+VoXdOq9Ug9UHaa8Cy8eNs26V9TBzvo8aOuugb9g0PS5iQwOzE5iZGxERl38R5pJMc5STCUcgLc6yviNHX0mxg2ZYBgxl6UJ6KkgUyEXB61VKcyaQF+LGRyLvB+xCi3laRbyTOR7y/DRMYXLjdsTlfZxKwkYNGY2JGNyS4Tw1hlwZJsbp6r7rI7fFW0Uuc7O54oP8Rx5JiqUFUuEPN3rSIXteGX63Pu2rUTu3fvxI9+9Di6ujpVMOUexPlLvXfGmJZhEoE0gvhs6ee+Qf8FyhFQo5XxxfDwMI4cOa55Vy0TpApdBz8/nU7h7LmzuOTS7bonzlmymQlqf//7P8Db3vZ2SQbQoIqxv+7TH9RcrKqpUQ7D/Ub7BON9MuaDfs1zFhQYbzG3uOyyy5SP8MznuLBLZTmwyvVsxYSK9whs2mzo7u7SvfN5WTEEwV+RPFTwMYA01zG/z2I7/+Zz1x5nd8hQTIZ02heMfrWJKQ2Aqz3AkFNfx7Bn/mWxVbkfku5aXRHFne94Ox78wb8Y4zI/u62M1A6LjMbMl+cj905+CE2vUpiaGkNXdzsSyVnFcYxH17auw5b1F2NwcAz5fAluX0Dxf3Ixgyeffg4LHCMnwdsQPF6OOddvEpvWN2L9ujYk5+ewMD+LgN8nQJxjOr8wJ7klFjlDwQD8HqfYq/l0Ci4nz82CikPsbpqdnBKwSsYqmd7MH0hGILC6mE5iZHhMwG4wGBFjnfvJODXsY3EEwiF4A34k02l09/Wjb3AUvf0jMi2emc+gUGQ84TLGfzr3Vl4rI7AyAisjsDICKyPwXzACb7tvV4mMVB40ZH2QQeb3BOCyuRENxzA2Mo7WlrXSVh0ZmZAz8aqmVXJD/953vqPA9M4778Bv/9anUFNTKQfUMx2n0HW2Q+23W7dvU/D30ssHFch2d58XKLJ1yzZEI5Vi4QW8YTjsHiSTGTFpmEiwdYgBCQMtgj97Hn8SP378OYSCDXB5wzIWkCupA2hurFY7lJWsWVIAjEzoCsmA3EqY5IhsG8RHLxvEx6+60OL67x3ar79chUe6tuNtt39I78kAhqy48dFedJ/vlOnM9ot3qoW6u6sTR147JOOhbL6EqYlpBT0M4ltb1whYY5JAcwGrNZr6mmSkMEjbfcUVSoRGhocxOjwoHcWG6gqcPXMCtvwi6qrjiEdDKBQyar+uqa9DOp/HYo5sOqdaoh05aqfl1UJTKNr0J18gs6SAVDprkmIyFfw+9A0MYs9PnsTMHJl+IQRCUdjtHgHeqTSNxOZREXNjsNcE1o1Nq1FbU4v3vfcuJBemEPK5kF1MIpc1bOMLIIWD0JQAMoISOQLYxRSaW5oR8oVQG6tBJpFF79kepOcX8dyTP8Xp4yfKiUrcMGBKJRw6ehwutlLPLiCTLyEcjWHTlo340Ec+gBcP7lsywOHnci4zOOYcoai9gAa1VZUZABawyrBTiThbvQxTms/CAkmtYNk8Z+P8uuQGTCherIK8vm6Z5vAzqNNJxg3ZOEqEC0WZcJCpKLOaxYyq+QRVyQi6+JLtuPKaK8Gomy1e6RydcIugUcbg4DBqa5qQzxXx+ONP4syZdgXvLo8b9Q3VsLuKWLepFYGQE5ncApwesnO86Ok5J7MfgikW8zToj2B8fE7aYzRFIr5BEIrPlt22ZJT1dZ8XmyZeVS22K53UyZChWZBhUDAQdmFmdhKX79qOru4ORMMhNDU2CCQhI4UBNcEXS6eNv0eQXDqro6MCWbkWyYbhc5qfmRUziO2g42OTYi0RJKWRHZPn48dPiMkYlqRACU0NzSgWbBjoG0RPzyBmp8ja8opVz/dzOigHQpaCyVDITH3f+96P2toaMSiobclkiSw9aq51tLeLTUozkSq2la5uRXMzWcwhuGTEbQPTpkyxgAwKooq5fNSrNEC6i+wxWwk9Xb1IzM7g+Guvwedxo621FXX1tZp3dKJubmjGc8/tFXiwbdt2bL7oIlTW1EiigSzyeEWlAFi2Ok4w0aBRUTqHjvbzAhnVIkw2SpaMs6JABGoH1tZXo21dKyKVYfz0uacxn5zD9Tdch21bt+JsZye6z53Dzkt2iI013D8khtWqxlW4/JKd8DpsSMyMYTE5J4aLNxSUadSffPm/47Xfa3/d1ugKrYVzx2fhXHufvp7v+ifJAMAbhffOIwbUPPT7yB398r/ZUi/98424597PLltfRlaCez0LewuJBMLhiM4WJp1kOQUDASWIXNN8FlxXfG4mFTUGTFwHnN/TM5MGECRgSUAdJUmo9PacV0Ll8wR0fin5LTM4+W+ue4tpZJ0hvxhYlQyq9jIZMZXZR0yYLUMrXiHXMfURr7l6N67YvQ2nTp7CS/v3a28kY5WMdCbTdGr2BX1wu71IzC8iXlGDdLqIs2d78MQTz+DUyU5UV9WhpaUNR44d070a9/YsFhbmTF+j9tuS2F+8V4I9RoORU9WwUHmxBJwISLCllcCXcS4v74tGdFHsPwJDRHDYiulxutTizc4UdhAwyeU1b794G+699wMC7vw+ynqwTdWYs/C5sChBIIFSB9RhJoPRYsgup7hy/ISzEigrg01Ws6ZcuXnNhXyZtWUAGMv4yugXUmW4rIdalrzl18jmkzavg9dQ1iXM0CQsr/lk2nMvmFgtZ6VaIKgFriyBnmXGmFUwXG5YIzBGCLuZE/ovspaXrs0wVv1eH0KRsPZlPkPuvYn5eTEtyTLkMyGoQHDKvBmLkmSruiTfYwGrHNNClgAFH38Wp0++hsOvvIhoyIcY5ZEaaxCNhvRIud8RfOJZw24edrcIkHO6dE1sHafutPSby0xjwg/UsCZYRcYqny//uKhL6rCr04Lt9gRtWZzjHCGgHaY2K9ujWZh0eeB0eU0BWUZOPhXoyarMpPMqjNGMhoAri0U06SJ4nFrMYmR0QgZEwXBUzFfGcVOTRtM8HIlJZ59jzj3S5/UgHosa5/NsXkAvz33WPMhiY0dG70C/5gJBVYKGHHtec3LBgMzxWEwdW6VcEY6SXeZ+J06clEwOnckDoaCe5eT0lNFclw5wRmcanykL5gEfC+RGP1xyQkUguUATr2mxckkAYEfE4OAQZmnMFwjhhRdf1J5Pdp7fy7EIoLq6SsxwNwE5t9FT5ZJ0U5+cZcwigd5xvQfniPRJuae5TWs/572La5wxqtuNhto6PdtDrx6SASU5k2QqE/hlsYGFCjKpeX+8N44rSRL8XJ67N974FmzduhH/+I//jCNHXkNDQ73GxGh+lsQ2NmZewPTMFMZGR6SDLOOqzCJ6enql0cq9nXr2HR2dqKisQm1NHeobGnQmDA8NY3BoUHFDKpMSkE/zOwJnnFe87rvvvhtnzpyRzq0pIFEHNq8Oj7Xr1ipn4N7Ifcean6agwHvNYHZ2RtdJo9P2jjOmJV9Py3hMmP3AtNsbsyijGc15T/f6o68dRmvbGsOiLJ8bBIituNJoyjoUK/LFArnVocFzS0WWIvdpzwVW7JIcCeMvrjFLZ9wUUY2WswFrNd/zhrDA/aumOo4733Ezvvudb5UBVRPr8vN53wbQJYibVws+iSq5fBojowPSV6UsGUFP5iQEVusqqZmdQyZLrwzKePiUJ/QPDGOG8mF2u3T3o9EqTM2kkFiYhduRQ1U8hvHRUWmsEtCnDi7PnMRiQoVnmeBFw3A6COg7kE4uwMHrsdMkj91IdkxPUh4rpyIJmcEslsUiEXUWUR5keHhEnTo0S+NZybNsZHQcFdWV8JM17HQisZjRn8raZnR19eKhH+5Be0eP9FWDoZjuxRQUV14rI7AyAisjsDICKyPwXzACt3/kyhINWhiIEThx2JxKqgLekBK5/T97SZVtrycAe4nMFR9qqmqQz+bx3X/+jg74++79IO794AdUEWVgu7AwK9ZaKBxEvDIutgk1ruZnF9DefhYo2mR8RXOaqckZsVRZdWaFU8mQk628bKNJq1I9MjKKF148iJOnu+HzVcLu9ClhYbtXNBZERTykAEiBi+QBLNYhcPbcYJmhVHbApdusowSnYxR/dfs5XLV64d89qocHffiNxzbjnXf9unGltFpGS3n83V9+Fu99z10ybPqTP/077Nh5FX7zE+/HLTe/FY/9+El86rf+SCyMY8eOiyHR0NCEK664QpViK7BlIKdWOgbXoRDWtLYiFPQhu5jCYnJByVNyZgrJhRnMToyaFhoXW8IIfNkQjcfh9HjgC7A1JqJkA/msgl4GgVn29NBVl6yHYhHTc8ZplaL/zPDnE0mcae8UwDo/n8KqVa3S5uwfGMWBV49hdrwTb79uh8AKviz92D/78lewfdsWeF0l2Apk1VEc3piRFItsMSQTyYViwS6mRg5ZnD1/Ci+8sE9th7e8/VY4Cy4cefkIGmsbcfjAYbGlK+JsJa8UWDc2OSnDq1yxiFQ2K2C4sbkZ191wLerrqzA6PmRaqsmaYcsjjQScTgXmDKQYYKrV17ixaE5IU5A3QmCVulWFvBiaYoc4y6YpYhxxXhs2BwN58QzKuldMzjhn2X5rmGOGEUcwgNqFBAWlx+VwKbkn6MiEg+xlup4STCJ7af3G9aiqrkScbsQC/hJ6pgRBOto70Nraht6ePrz00kEMDA3qGqlHVlVTgdrGSlTUROH125FKz2JqZgxOtx2DgwNqDyM7JZ2mbAHd46lzVYmJiUldE0FEBqo0bWJRgwnKwuw8XG62gvkUnJMF52bwXVcnMyom0SG/H16fCxdfskWSA2z/ZwDMfYRJHkFhshYIHpN9QFCFUgDjo2NiatfV15kxz3F+BgSmBvwhpLM5w0ahRh/BY4I66SQmJ8bFZKyIx03bvsePylg1urt6MTE2g+mJBaDARKNOxjfj48Mquhi9MbPffOhDH1byOzQ4hM6zHZqjNdXVao9sb28XkMeElcWRltVr0Na2HnU1taiKR1ARjxld1oAb/pAbqUwJgYhT7amcSsRvi/kMEvMLOH3yhHRcmdAyoaAWKJPsqakZxCJxJQPTUzMqIAXDQUTjFUocOLdC0hA17CjqqZLhOL+wiKGBUelgZzNGq47jxM/2BoLWJEZlTQUCwQDGJmnu5FOrNp2yqT/HFr2NZH653Dh/rhsDfQNqA732ml8R06SyIoSomIhh+Ahm5nL49U/dj+fvP/Q6xqq1Wb6ZdIrv6m/CufG+NwVWDWP1Utx+60e0nimTwufDlmTuo7zGufkFGdu0tBrQnQUIAoAECQmEcS6r8GajvwV7WQmOUSeQyBIZdNSPJKDnRiZLDeR5zM7NytiKha6KaJVAHCad3MNYWJAeI93OyzIflhanmJZMamVadMHwSixaw+sUI84YO+U11xfpUFww85aJOLWA06kk7nzHbVi/bjX27X0Op0+eFJN7x2WXYn5+Rq2QRRT0vAiYJhZoBEQjnzCOHT+DJ594Fmc7e1BT04B16zaIsUowSAUDGw3VjCyAWIlZtmTTDIx7lWFcszDC85YMd54BBF10RubYHm6M0Mwexg4DArGGYWrMk+wC+niupjM05nMZzb75WRVOyAK/4YbrcOWVu5FJJ+FxO5XAs7hK7b3JiVFJaXBOmUSWSbVH+pYWW1jbb9F0aPC8tzoICCpSO4/7qUyL3G7NBzH7uANTS9bqPrCYsZIgMJIBwjdl2ELpEhZdWUDKSlaD+p2Wk7fBNHgQWDIOZfbxcoMzqnywWCmNQwPDcJ4RcJFpGGMWPg8CMmVwVeWcMmhtsd8EKvMsImvX5RKQxY9m8SyVSIjtSSDNqIrw+RBAIROupCIT9zEjV2GAZAIUxRw1uMn0z6P9zFG8fOAFxEJ+VFZEsXZti2IAtuvm0tQqNmYwBFYJSpjnfUHDkWxVjgslN/j8CVBFwhGdZUZTlddnJFnYgcDzle/BNUZg0miqeuByustmZmTakiZnXMrVOcI2+PLXZO5mFAaQTKURiVQiTf1vtx8BGhfmbYjFqtRBw9Zkrn2emzKE0r5Kg7qC9nvuATFqMZZoeuXH8MiQNEm5LnOFnAoG1Fyvqq5CNEbzRmq+ZnXm89GLRU2WYSaLdCojcJXzh2xGD4sG0qV16Qzg2ie7l4UwvgeLAZwfVZU1uObqa1QA4p5hZFsYU+SkU0qgki3XjNemJsa1b7SuXoOxiQmUitzUgNnpaTFR+dwKxaxY4s2rmzSuZAwu5mi+lDLmlbMzipkZY/CzSEAgCE4JgVw2KxNaglxkdTbU12N6cgrHjx/H5MSUmH/FEhmiRpuYe6LVPs74Q3EODTTVQdCAjRs36Pr3738Zvb09Aid5zuvZ5ilB4kRlPK69h4Vaxjlqg6cPfSGPsdExoyceCgqs7j5/XmfdRRdtW9LNZsGVAHRVdYXIBpyrXFeGbepWrHzTTW/Fvn0/k44r9zfmAIxlenv7xD4lsMq9nc+d40vjMe6NPIenpickd1RfV4vmVU2Kj7hn8izhZxiWa3kdF7iX8O742U6xhlHK4eUD+3H3r/6q4vO+/gFMTk0b4JXxpcPxuo4BaRA7bZLFYhhJ3VBKM7FTZ9flV6qTyOWy4WxXN/r6h7XXcf+VpAvZ+2X5DmK63MO454txnzOatXweNGzbcclWPPHkE+qK4nuTsWx1fDAfK5R4RuQAG/cw3msJwyP9ks6ygmD+zqb1mxELV8Dl9CKXLynHcXvZ+ZNWkZeFEeZjJFW4PWHMzWfgcVGD2YnZ6VkcO3ICA31DArEZm8YrIghFAqiqrCgzqN1i3AYVBwAAIABJREFU0gdpZkh6RTYFp60kSYBCPmviTLdTEhqcx1yTPKMZF1KfmPOWeyaZr1xfZEKToRqrrITT50c6X8LIxAxGxqdRWdsEnz+Kf/3XH+PY8dPquvP7gihKnmlFCuDfnfSu/ODKCKyMwMoIrIzAf2wE3v/bby+JleLxCDBlMs+Kf0W8Cmta1+KJx59CMrmIcCCGSCiGSDiGWDiGY0eO4YmfPIG1bW346Efux9vf9lakF5PwedlyYZIrtjcyoCXIFQxHkMuWcO7seczPJHR4E9hJLqSM27PbKZaRaXGxISVBfSZ8RRw48CpePXwMk1MLcHuiMnGwWEurmmvEGFUiVXbyNEwPYCGRxugYzUGM7pFarbI5BXfNTXGM9ryAb99zDqujRmvsF71GEy68/7tt2LrrLrSu2bxUPVY7ajaFP/7cR5Q4fOMb38D999+Prz7wEH79/ruXWuFfeLEdnZ1n8NBD3xeIUN/QgmuuvlYJMANYggBsUQ7HqqSjFYoEURmvQDDgxXD/OQz2nUfA50Z9TRXWNDdLp29sfFRJDxkZM7MmuSFYsmnzRVjd0iIWxJmOMwrqtmzejJbVq5X8MPBlaxrBSrLyqmtrxS5h8jw2NoHR8QlMT8+hubkF8XglDh89gX997AlMnNuv32NSwfbF3bt34+DBgzK9+vuvfA1rW5vQ090pF+xYJIx1bW2IhKJsXMXE5DzO9wyoPZ739kdf+iw+85nf15B/4QtfwK/ddS8OvPiyzI8YnK2qbUVjfSMcHof0nGZn53GurxupzCJyxRIWc4toaq7Hu955l5KRgeHzSvAIEobCZK64DZONrdwE6NhuKu1Uh9xyxTBgQC3FhLLRAJ1484YxbM0Xa05YZgUMWA0YYAAVtb2WjQUsgwImpfxDPTo+H4FCHreq7QThCObwWfG5EEQkc6muvh4lG9vpaV6zaKQEaIKRy6K/rw91tdUyfnr10CEMj41pXTHpaNvQinhVBMn0PEq2LHLFFGbmJsXao/4sQfWx0QmMjU4JYCGwGgr4pUlGh1sa0MVilZidSeh62ts7EQxQ684wT9nOOL8wC7YGUgeWDAeygRob6vD/tPfe4ZGf5dX/0UgazUga9a6t2r72dq9tbFwoxkDAxOBA6M5LQuiE8oYQIKSRhJryBhIwxTHN2DTb2Lh3767LrrfZ3t616l0jaTQjze/6nGe+YiHJ9Xu53iv/aXytd3dWU77P9yn3fe5zn1OZSqqjY6GBVRymAWNpiyZhYJ0BpqIvyvUw/rAY0M0KrYc4RCMtEDcrcWBgRGNjGRuDoBsJyy2TJYkGeIYJkzOQ09TQqERpQkX5mMrLUjp++KTamhaprKRC2alZlSdS1t3bvv0Js1wAO0pLklq+fLVed80bnJDC2tn17C5/h6bGBg2NDGlwcMBJO8lUWRy5gzo11GGoUq3mhjo11tda07OuPqXG5lrV1DapsjruhMpGGAUm3+BAn7Zt36b29lbPZeYIyRv3mL3VCXQ+pvGxtJNDg3IptORSdrWlVR0NPb468+k737lJR46eNJt/eoqEasbtuunJSY3RKlqC5iiMdDRzgybdTD5n/U7c2wEb+vp6DYS1NDWpuanRYEFvT4+TzQ0b1ru9ERM0EiGAM/Yk9uTPfurj+pdXbtfyhl/Xo2b+/zaa1Pz8kf6k3v2zzXrlq673d7UGX1VFSGw1az1iWEj1jc1asnR5MBtkHRYKG7yH2ySRDCkAgrDRgmZnADgBhUJyOhMcqbNZnT3bqf3P7XNSXmr2/axBOsaQBJyfsdyIDcxwjwboDxrX7A/n6uDNyYUAPJIQIlcgzstpz+3RoSGzOvkOYHAwVvn9zW98gyork/rlnXeo8/QprVm9UsuXL7MjelEx4BKAU3D2zk0juZFXa8ti3XP3A7rvvkfU3T1gU6sFCxbr2NHj3nsBdzB5wYiK8wNgNDuL4zPAW7GB1LbWBW6jpe0avWRAebe8lpRo2mcrXSGsx2nPQ84yQAjOb8aTBB4Ak71yYhItV4xq2IuHrYPIGK9du1ofeP/7NDDQq+qqcrOQcHvmTHzhhX0CAsT4hqJtKLQFwCpir1qrGrmHQgtsKEAB1gFoJZ1Ecx9SsNgmJryPsmdzzcQAUSeKAW8DwoG5yn+RSVZkMhOucdbGV+yvBssAMgua2ZH7tt8rAm4LcUPEWI3mQ3QeuDAJqGg2fgFALICvEXjMfA3FOdrAcYyH1QurPgBHUacE35kCHeAK5nhBaiLmuKm2ukHggwA9vBnM4ESyRJqhDX9EU1MjOnhgv/bt3eU4YcnihVq0aEFgJOemlc9l7CKOS7w/k3GAvWvtxZiBSopWxAYwW21aZS14TJFw4g4dQRXJCpWhEz4yYgCTuUgnEvcPEKua7qeimIaHYBQGFnI4K5lXtCQXNGl9feixFqk8Va6x0QlV1zbpdCeSVDnVN7SrpXWxGprbDLBipMP7IUUF6GyGpTVq6Q6Z8lwIjEm6VCrMfGRPZT+zzAedGCdPqqW1xXMYQNi6vDmujTOoMsgyIJEwlVEuk9PJk6dUVYXGZ6vPKqR5MMDic06eOqkBzKsKhR80gYk5Xv+7r7fkDnEChQKKXxQ7zAKfzbpQzvoYGRp0YbW1qcUyPTFReBs0QMX3KI0HRnA+NqtFi9o9H7p6BzQ1Q1khaLhyHwEFYfDy+Vzn2MiwKpJJjY2OGcgj5mGfb21pMdNzz+7d3meTCcCpMhtDUrCiKJpIJjyXeS1zkTOb92ef5N+ZG7Txc54bWMV0CjY4RfvJjCrLy13wi4pPxPLucFHe3UTXXned7wMmVGe7u022WL9hg98nOP0F3WvuNkUAtOkB2wCakShD43Xr1gut84rJpsHTbM6FUuYoWqfILfHdYE2zV8DGNCCeTKi3r9uszUUL233+9PX1+HOYC5aIEsV0fiG/wXou/BkWNQWw3KQOHnhO73vfu935tXPXHp3t7vE6YC4GHeMARjsfycvAeNbeCjGNjY5o0Jqg1XrrW9/p7hTkErY/+bT27acLqQDGW88aVmXQ6naRBh330pg79WibJ9civrjs8ksNXG7bts1xOfeV4nG052E2OJ2l+JtRUYzOKmJRNOBPej3YuC4TfAXoIkyVI/FEF1yRqmvq3RU2MpJWZ1e3AcneftZ9mYqK4+6aqaqMq642pd6zPTp65Kh6uwYsYwMze3R8QAsWtaqjY4kZ3eUJtPQpEqG5nVdmYkwlRRQvKY4ECYfyZNDBZW+i0IjcUyJRad1xcgCIJKmKhPsBRkaHCGlVVdegotKkpvPFOnD0tB54dLsyM8Vavnytnnl6j7q7es24Z+904bGE188/5kdgfgTmR2B+BOZH4H9gBN76wd/JIzZORRtWF8EvgCbBArpu2x7fpqnJrIOMymSV2lrazXi76T9u0nP7ntOrX/1K/eG7/pe2bNpofZ1SEkUnvIEOSJUTJgatW8WxpE4cO6Wh/hEnuAYabBpT5nYynN4JmgEK0ugJ5mERlOq22+/SM8/s0dS0VJascmDJgwR25fKF/0kE3mnV7Kw6uwBLJud0iqxDNY1Te7M2bd6g9PhZdT33M33/bYf/S1ZWNNywrd5181KVtL5cGzdfMaeDFAC2nFto/+6v3u/PIYB8+9th71bo9ttvmQNWX/by39ED999pt3o0tW666SZ94IOfVltrh4Oc5557VEuWLNRTT+91OHXR1vX+mUtf/DLVVIe2ohUrVugbX/+G/vDt79BjTz9p7dZ9+/bN/Y7DPSzS7FRGmzZs0ndv/r7e8Y53ODCGSfuWN/2+Fi1apH/44he0adMm8fM8/87rr9f1f/CHTgdpyX1i2xPavXOnlq1Ypc0XXKL9Bw7rzvse1tkXHjOw+u///u9+HQ/+ftddd+kLX/iiXeFJeHhf2CEYm/3Fn31MDz6yTY9v3+7vQhLG84Cxn/jEJ/we3/zmN/XLO+9W30Dvr31fmABvfdtbfY3dJwfUsrjeLUuPPLBdk9Nj+uCH3q9//ud/9hjzfowP19/XN6yXXvlapapIFpIqiQf9U5JWJ7OFZE+w3gqtWQTXbrejvbfQHhoxjfiObr0vDQlTpKcVaZNF+nwR4Mp7EgjbSA2gNlY0J/UARSdoEAbGNWsDQAUGBOuFFjOckHlPEnISvdnstKqqKtyC+eBDD+n5Ay9oCn2GWJEuveJSdfWeUXffGSmWVaKiRLGSoKm1YcMGg3jHjp004xHQBtbUxPio9dvKKyrV3rbQhjmDA6MOyI8dPan6+kavTZJm1hiaahWVSS1ZutjJYbK8TCtXLnegX1WT1KlTxw0cMtYAYiS2gHe0dcJy4/4A3rAv0O4Is4a9IiTBCd+PgcFR9Q2MBqOTbEZTmbQmJkfU39+t89etNtBqVmwqpZpUtWpSdRofmdLxw6f10suu0vIlK5XNzCqbCYyyhx5+0G2O1FgqyqsdZK9csUZHj5zQgw8+EPSeZ2cKRleTZodxDZhlxXCORbYiT1uuVJOqUGlx0GqrqamyZMHWrVvMCoZdg2YYY4Kv2aHDh7Rn7161tbd6PZCcBoYh2ncVSo9OWCvX7ckw56azZhVWV1U5EYcdgr4hrZq0u/3o1h/r/vsfDa2bpYxVzHOEpDRrhnvYL5lzMJQASACrL774Yi1ZvGjOzG94eMDfpX1Bm9cAjBeSHyQS9u7fp8rKhMpTtKPHnYIw92/78Y/0qtqf67qNweTl3MdvC6z+eHetbj15tV5y5eucHMLSTFWVK5OZ9DzG4XksPaHqmjq1tC6wrjBjFKzc+ZHAKOK5oEsdDHmitRe6LAObdWRs2ExJmDUDA33q6u50OymajsODI2Z4wcajHRhgDbYWCTr6e5i1wNKzkQvzAaZQAQxiHkegAWu1pCxqo552+2p6PNIGhVEbCgcwB99w7TXq6+3WvXffbWbn5o0b3OqLlhyad6VlMJ4CGxGjuuGhtBYuWKYbv/N9PfLINo2PZ1RRXuUCCG3EdDUAvgXNUtiN0y5gpGpSWrZ8ufU3KYZi/GPt7jyGiaF11dqq1oIuXMssLa8AeEGT24Bq4buzRwBqslcZcMpMu3gCkDMAMDQ5obbWZv2vP7hek1NjgYlUBIg4raJ8Vv0D3erv7XHnRU117RywGunhRq2tQZ4gtL3DnAKsRBvT5kfJct9rgGs+L5ksVYmBj4DF8Pi1tv1C273B23jQ6f1NYJXnKKKw/2JQRAGOuRNJwrgVPrrXhXFifgBk8V0ibcVz3zdISNCd8Svw+FzQN8QrQWfRgGZBT3VuDKZZ8+GcAdyeKQqMbBifuUyRqiprpNkgp8PcwoAPULIsDmA3pRMnDurAgb3qOnvajLTNmzZ4T6FoUAL8n8uYPc15xBrieug+IN6C1VhDGz2GSJMT3vcZU0BJvjMdCshBAPag+YxcFBI3sOMAu621WlJq2QC39MeKDIJELNUIqKYTijPW8jkzWU1l6crIqbW91drfpclKPbNzn06e6lZD4wJt2fpidaxYo/FxpCRgE4a1z/sGPdAyz9nofkAOiPR0uYZozHnOYP3wsNd8xOaL9HaDNiX6xqGjhJ8F0HvqySfV0tJk8I+uFwwy+R0A8vjJEwaYKIKzP2QmM2bcn3/eeq8zvhsgX//gEIIlLkCkx4ZVVVWu/My0gVWYecrNuohXlC82AARDb9WqVTaxpIshPTXm8wW5ms6ePk3PFquxuc1xZkNjo0FTviudEoDdkxNpd1kwx4YGB5UFiCuNq6G+Tnv37jWo2d8/aBMgHNKRGWL/izRTAal5b8stFEyZ2CtdJJ2c8hiybijgB+A9YeAvOzVtDVKAWhc2YMUjmzMd2tbpXLn0xZcX2re7zZp+/sBBa67CxmX/ASjlPc3qTMY1k511geVsZ6f/7brrrrNEz3333RcARli8I6PWsCcu5N4SW1M8QhIB8zJMXSkKc9b19/f4fYmzKb719HS5aBzJPTnfUOguKi2FLY+UCYx91lxWU+khz4G3vvU6F4K3P/msBoaGbH6JfAXrKdJ2ZY0GqbBSTYyN+uydohg6MqJUda1+/01vdRF3NhbzfTl8+IiLE14fllLhewTdbEBEYnpA0bzP7YQlZmprqvTKV11t9jjaudw3WJlIZFj6Cq3ZEimbQ2d+SsWlGHhxhuZ19OgRdXaedbECqSFet3njFhcZ8NNgztI9gmTByHjYJyg+nOwcUDo9NRcKhDUe08hgr7XcE/Fydw1RS3rsiQe0cHGrVq5YZtC9KpVUaTGsd7ohZpXLTDhfpPiGZAJjzFoEWLWZmfVzmWPEk5OOi8tKi33O8Pqx8WHPs1RtvVRartmSpHbtO6hvffdm9Q1OaMHCpertHnARnoIQQLfjirLkPLD6P4AlzL/l/AjMj8D8CMyPgKRrr395vrGhUevXrbPLKRVMkrehoWHrch45dMQsIUALXNNpkcWN+3N/87cOgD74wffr7W9/q1qaGzU+QntrYAu5TS1yr8T1c4Y28RKdOH5ak+lp6yPmsjNu+UYDCHMBXLY5wGk3yeTQbat2G9V3v3ez9ux7QaXxCpXEKzVLcjE7q9ralNpbG+cSLIJu/osMOV44GCqyERBGEEgwvWLFcl140QWqra3SL+/8nlaU7NDnX3P6v50Pf3N3q54ev0CXXfGGYL5R0DsKWR3amX360t//iQPIW265xcEiGk5R0sfnA/wBSMJWxQCKYIrnfvSjR/TUUzv04IM3m/0ZaTPxXh/5yEcMYO7cuVO33367PvzhDxuYBXAFjGxtbXWQCeOTajW/LrwQk4EX6dlnn9Wjjz7q9iie5zOvueaauef5e/RdeP7Tn/4LLVi4WL+48xf6xe0/05/92Z/5c1Sc0Jr1F+rJZ/fpsTu/NwesPrDtWZ06tM/aurye6wU45ftyHXyHG2+8UR/96EfnnieoP//88/08jMn3vOc9HiOAWX4OkJaAngffGw1aQFhatWEB/+hHPzJYuHr1ar/n5z73Of8MzyOrwJii4/WGN7xB46N5rVu31YL2QcA/MN5INDGacPBfcFy1NEChAIDGacGL5tfMC6KkN7r/vJ7khXkYub1GeqvWwbQmF+BFCLCDuVXQPzTDFaA2jmZesT+POWLwraJC4+kJV+sZCxKFhoZa1dVWafmypbrjF3fY/Ij2UTR1N27ZqMd3PKLpmUlV1SZV31Rtd/uz3Wc9TunxScttYDAxNjJhRgwArR3R82iPtqiluc0yDa1t7Xpu3wF/TwANAFIC9Mcff9RtibxvZapcLa3N6li6WDW1VcpmJ1wYoMUSfUySSwyVgq5YWFK0FmIgRNKGpurSjqVmzeKSTts2zJYzZ7qUj5WpElmCKdpbg47j6TPH9KJLLjDbCsAAc7Gy4rg6li5XfjpmYPWSCy9Xx+IVKpqFgZZ0u31PX7cBtOlpmGEAsvWoTeqeu+/XE9u3WY6AfQcQFzYnAF8iCQun0jqcmAiRMAA2EMhP00ZbQmsamm9V2nLBZuXy005yYBw2NNSZpTo0PODEgFZ3ZFBYz1HbMQDG+OiE77n1eEtLzfpIpaoMlpKEw2KFqQOoyn57/4MP67bbfllggAUdOFowh0fGVJJAv5D2+JyBNvRnmTO1tdW69vXXWk+RtlOSZq6Pa0ZGAFCDJDACCg8cekErVy23sRdAuluRczk9v2ePzjz9HRv9/ebjtwVWKUxVrXyT1q3Z4mQRZmcWFp3ZvGU20wEkrqhMuQg3NTltnWibEblVM6wPEleYM9bR/jVgFVkAGCkz6uw64/ZVNL57e7uVnhh3oRDJGcYfMIiHpT0K+zlADAwejF0AKkjwGTfuS8ouyAG0MViGgzrAajyw12FhA7ozbz1HYSkDfJXEtGrVcl191ZV67NHHtO2xxzxPXnzpxYFla/bkhKqqkdWARYN5zawGB8bU0NCmW3/0Mz3++NM2cgN3pNAJG24mj5kTQCQas8iFMI4ZrVqzWq//vde7Q2T37n0GvmiTpYiJliOvxTSF56OHi6AF9nsAKiPW1QwIoRlvgEkUB2A2VSAbhNP3RNo6nbTIYlzS1FynmSxttbB0cSSf9X4xMjxk7Uveh3sZ6QNGRSruIaCqzYZE63e9z+iRsVEDJ+xDQcMRWRF0+YpUkSgzcynSR42A1UgfNzAUWbuByRxYoGFOR6xj9lie531Zw3MO4OjNRsY15+ijRpqsJPwAXmZJFiQiwr4/U3CbCUWJ39Rojc6PqKuB94mKAqHwlJ2LLVifuXxO9MjCSM9NyVJMJTFAPIp1AKsTKo1LqQrMpHJ66qnHtX//LncUzGQzuvCirY6tymHTF+U1m5syAw7wC1CLORsxP13sSlWYQcl12QBIebP60A0eTQNohOJkZXmFdUjRCGeNcO0UhABdAVyjFniYYXQtRCxhd4CYMRaZpM3YuA0mXXNrs/fmopKknnjiaR08fFLNLYv0sqtepYVLViidpjiJfETULRJkIFi/LkAW9gI+m+dgVLJWuRYe7C9BbqlgDFR4TdRtwmv4Ge4b+yUAD2zyXbueUX1Dnc9RgEXayOkU5717+vvcDYDmLXINvjYbVk2pqanZoNng4JD6kHwpLtWGDevc+owWcS47qUxBgmRmelYHDxxUfiam0ZFxtS9YpM2bN6u0wLJkjLIz4TogG/QPp83qJ37CLLKhvtGsZPYs2v+5d5wDVamU4xwASK69OlWlzs5OF49g2hLjw0Tcv+95Fzo5U1zYS4/73KTAZHktmz+lHJcEOY2MQamwfoPUDe3Z6H/DSiT6dpwTK0hv0HlTFLPEUkNTk1vnWc/tCxbq+YMHtHz5Cq9NzK347oD5zG+YwhRGAe2RBQA4fe973uufve/e+8ym555xXnZ39WjlypXery3RcOqUc4jKqpTB1pq6Gp/1sOophK7fsM57VE9Pt850nraETCjAcB5gfFrqjh10jblGg5QzOU2MDXo+XHXVSw1I79y9x0ByVaoaJkmhYyLoNhNPcl9obZ9Ij7l7ifvDODW3tumCLRfpLKagkk1vITQg0RUC1aDP6xiSn8jPqsgs2BmcChyzwH6FlX7N616j48ePGZgFUKYwRTxhHWMKjTEY3hipZlVcwjk6o/TEqPbt2+vOnkgqqa6mQVu3bHWRmyIckm/l3HfkmTKcL8QkcQ0MT5q1GiTE2POkFCaemlL32T6NjU6rrbXdcfZtd/xMi5a0adWKDgOrNdVIzSG9wRyaUSyftZxZUR5vg7TZ8wDQ3d09XtPEnwC+mDr2949arioZJ3aKW6d8YoLCTEzlVbVSaUKZfIm279qv//jurcoVYXJVr6HBEXdqMTfjdLFRGJxCqmz+MT8C8yMwPwLzIzA/Av8DI/Dxv/xAvqOjQ4sXLHRiQIJABZ4A6fjJU+o81WmAlapmTapG7a3tGhoc1pe+8EUn8H/52b/QNa95tSuIsHHsGJvPmYXqtkI0iuJJdfX0a3I8o96eAbhYKnErSa6QcGUtcI+WFcGrBfmLS9Xc1K79zx3U9394izWIKirrpBjaUyF5WbSgWdXVwYCH/7ltcRYN1WKNjqZ17AS6RcEdFHADMIOAYP36dXY4xfwBR+bbbvmGPvri5/W75/9nZtb9B1L6ywfX6Jrr3m3GmJO2cwJ0Ap/B/h59+R8+MsdOxVUd4POv/uqv5p4DEOUB8AhbNAJRH374BQeIL3oRzNXT+tSnPmUQFCAxAl9JEABoABBJBAFko5+Fjfqxj33MACOPiFFK69ab3/xmJwU8zn0t10DwDvj6la98RQ888IBe9cpXac3a8/W5v/tb/fG7/8gmAbt27dJFF12sb333pzpw7Lj+/lMfmnv/k91DSo+Nae2KRQZI+Ry+05e//OVfu0YAVkDa6Hvz3QE/AVL5Tjze9KY3+Zqi53nu3LGIgFue48Hf3//+9zux47W8D7/ziIDYT37yM3rbW96veDIYTkVyECQBaHeZRVMw6gjAKkZAzNfQgkyi+JvGJJFBQcSKIWHhERlHWG+t8JzZTG4BnS0AF0GzNTJGgPUBq4IgmkSejIHWNd6LtUfyAbt3eGhQ7e3NWrIIRka17rrnHj38yCOu1G/YtFHVddV64dB+tS1sUVl5TJNZktVpt3/z77nMjIEZHFX5NToypra2FgNG6ClXVFRZLmB6alaxklKdQSPLrNJKSxfwPSfT49q55xnV19aY8QELorKiXNW1Naqvq1Jvb5dBfhifR48et2bcggULfX8iV1yAPHTmAkMrpwXtbf5FknDw8EGNjU/q4kuuMBsJKYnhkX7NzGbU3XPaDsGJslInjDbAQgMaZkZ5rcYGJ7RiyRq1NLYrWVapyvIqs/IwY8tlYehiblGkyTRyH6W65ZYf6yhmRm51LDYYNjw8aOA3DtszjoNwsTXGuC3cR4CJTCZtMCckoXG3scNehfHCXrd48QK7v8MADcw03G9pcQzAMo+SGC7HJPgkTpjRFHvPqqxI2ZwFsJSWTnSIkWlobmrW6TM9eviRJ/TMM8+qs7PLYDj7Be8DndZSANmsOpYu1etf/3ozcY8cOeRCA6xN2Czca0CS0dFhlZXBhBrT8MiQ/21sfMwmKACrAOWAWXaOR89tMqN/+dJf619es08bF/y6HMBvA6zu707qPbedp2tf94dzrfewiNg7GRv2ZQMuJOUwZotLgmEabZkxgItCe3fBTMS6fuSZhVbwCMyBqYue4tmuM+JM6+hY6rHIYroUo62VMyKYHUVsQ4wy+DPrlvU20N/vvYAkH3aWGWy5oNFH4m5mVH1dcKa3HmaRQSrYazZ3Ki5yEYBEsTpVoRdfepEuumitvnvTrZbPYZ5csGWjgW3uS7ysRBWVGHIEh+6JNJqNtETW6OzZPu3YvkvPPLNbXWfRZMy7jTSTzdj4ykUb2oFnSXIzesUrr9ab3/Ia9Q+M6JFHd3sNnzl91ixyHNdtHkiLe8EEhTkZAGsAp0JbPSCcpUyQSpkx0G6WZQEkq4QFWYqG7bTBVa5sFeElAAAgAElEQVQ5mSix1l+8FMYpCW2ZctOTOn36uBrqqq0pDgiFlnvEEoxa6Q1UWys1FCxJpDmj05MAhwHwArBijrCXUHzF6dxSQBiy2O26AJgVpIC81gAlAVYL7EaeA0iMlCXQWuW+IzXgYmZBY9UL1fONHSKad+HMj7RFYU4hWxSZxDA/gwEa7FEAXCQWAtgagXe/GutgbBOBvOeCs1FcwXwNwCpyL6XKTBCTxS1zAoMsdFfg+F2k0eE+JZLF2r9vl44dO+g2c0B9AKXhgUHLUQASItGwaEGb92nGi/vK9wjmgjkXHwzmmM0epCCsXeyYMGswHqCniBjLbueArQnPAxjOAOAwHGF4cy8xAoThDLDH2vZ6USyYp2UxlqRFPEeY5/MG4GYmX6KdO/fp+MkutS/s0NWveq1S1Q3KZGDeoV8OQzWYJTFHo/OZsY2KLGbYjo873ohMmJhDXBNzKOoyOVfGx90shRhhaiotakvFsRnt27/b+xVSAA2NONfHzOjlzChLhFgy6LbHQodXY7OZq0s6lpsN2Nfbr0Qypea2dtXX16nz9HGDqrDYmSgDfQNmciM7MDqU1sDgsLtsODuzszNmOzJGo+PDlrlIlleqrLxKxWUJ9Xb1WkKG+I+pC1MVVv4IbfPo9yKTgGEbWqvosSeSNo0Keqow9ijI0AJf7Nej6c25wDjCTn/80cesjdrd1eXxpvADUOiiA/rXObrYkM2B4Vhu0IrPmCqcdV7PfG55hRoam4Jkwsyszpw9604WJKhOnz6jxUuWKh8rclcSgCiFKTRrfSbkEDkt8v1EToSY7/SpM3ryySdtOkmMCzh45nSnYw3MtChEc50AyLwWk7hGm+qiDzqq885brVe+8hWqrauy/NbzLzzn64alyrnH/EKWAj10fmcN+7xAz7toRsuWL9GaNWvV09sXNHazwQw1N0vnXXJOBsBdUTPEfoSBdM5kNUnRs6ZG6zdutNTAc88fcPwHCAyoDegX/ABCMQu5D+4re3FddZWNfOPFxTYlhRF70YVb9dKXXal9+/YYfGafBAhlzLkOXq+iGcdRpfgfxHKamBxVT2+nY3vGmHkLe5miHV1uzIWmphYzdhsamgwYY7qK/Bbrn3zuxOl+jY5PusgdT8S1dsUSdXWe1PAw2sxS55kBjY2PanR4QA1NdVq6ZKFS5clCCz/mVEgjzChZSiGccZpWBtNbaznHDKwGxnzK5wFFFfJG7kUyAZhPgZDYYcpF6rLKKqkkqbHpvB7dvks3/eBWVdY0KZGoUjZDARb9e7qZ6PJCnq50Hlj9H8AS5t9yfgTmR2B+BOZHQNKtd3w/X+02vbx1iziQOdgJmEnKus/2hLa5WIkWL1qsxoYGPbXjKf3spz/Rpg0b9LGPf0QXXLBJUxOjDjxoV8EVHl0j23JYCC+u4bE0PkqaGJ8SJsGTE6G6TtBrbaixMcUTAA84lI8pWZlSc9MC/fDmW/XgQ49qLD2t8lSt23MjYHXt6iWF4Po/A6udZ/ucYNqZtcAu5LP4+6ZNG7Vly0a3UJIU9HSd1GP33qgfXX9ELZW/0lsdnirVG25crote8k61ti35lXbSOcYWVE4JxD/+4d+fA1FhU37jG98wa5MAhmAWMBWA0e3Zktu9eP7ee/d6DK64YpUBQsaB6jvALCAssgKAlQCXgI/f/e53/Ry/E1QD2EbA5rnAKp8dgZYXbtmqSy67dO7neO+rr77ajNWf/vSn/pwPfeiDWrZsue67/3674/75n/+5maTf/vaN+vsv/YsGxsd0/XWvnQNWT/cO6fTxY7rkoi1z78s4c03/+pUv6AMf/dO5n0UWgGvg8fjjj+urX/2qQd1zgVX+DZD31a9+tX9uyZIlHi++G3MCFupf//Vf68gRWpg6dcEFF8x9d8aAMYFVAdMVFi9A6//++D+YBWCzqQK7jbY4Wqbd9g/Tz6BmMEMB2oH5h15oYMeFXyHXzs+xbyJ91aidkwCVpNhmGNkwf8xiBSIFuACIR/uwIEHg7+LkNoBGNkHj50qD1iMJA0wNWrtoSUXD6vzzVmjv3t16fNs261HiBl9TMFSKleZVXV8pFc9oemZCsRJYaHm/j13QMamYzJoRAxulDu3eVKUDfxIDgs/RkQl19/YqPyPV1tW7HRoGKjqtPd3dGh4dUjYDwI9G74T6+/vMNELviqQPYyqSZlh/BPgwSgHxuHcwd9ADJpEBgOnv71V1TbXZewBRA4MDbh1dumyVDcjQQmNtGqCZzfj6Z9k8ZmdtaFZXXav0SFo1lfWKxxLqWLRSjXWtqiirVKK0XL19A26Jn87OanxsSqdPdenYMRyhE9q7Z39gWNFiVyyDVDjbZrIhsWG8+P4YpQDCWRMxN+UkpamxzuA2Tuw9vWcN3MFGOf/8NVq37jxVV8FyrPOcAthAAw2mDmMAIMx9NlDrP886SSXJTZSVmwEG0xfAFNCQhAcTrXw+ruPHTuq22+7Qzl3POkkIYAjtgiVm+pPgYi5y1dVXeX1gLrJ69Sp/P+4BCTIac8wpGMc2jzGhetbgYTo9qsqqChWXBgMXDIsAVQA2n31mm44/eZNZq4mgwOJH8kX/DFSlye0fm3uutHGrSi7+vHIHblD28A/nnn/nzUu1+tI/1saNF+vM6dOaGE+r1DqP6FPS0gmYGtioXq8wo8xY5fvQpg2IFpJsziEAQhhxrI3AsqTtFO3UUhfm0AAGWIVdtH//PudSAFIDfUN+LwC+oMcY1p4NlWBdYYSDI/YMTFJap2H5poMhzOSUNQan0V+cyalj+Qo1NjVZaxVgFUYSyTvnH9qGXFd7e4uuvurlqqku954HC+zCrVt1wZbNBqbMNMukVVIKaAIjEJ1XtFlxjQaoqtdDDz6uO+64R329GM6UuQgyMTVhkID9x8xXzXj+vv2d79SrX32lDh46qoceetoJMgCB21kLwAYM6VAcZO8JfyabDr6PQefQ6gtmekYarrSTBodqGxZhNpXLer2zfpsba71ely5eoOoqgEqKMcO67faf6Xdf9ztmyAdmW/zXGYwFYJw1BojK/afYynfi/aPiFusxmFfRxg7AAcspGHZF7FCAQn6FvTZmcMmahQUpANakC2M2+pKmpmiRhjEPuAhAHvbq/+oRMbv5eeIigB7kOmAx2qiooHXpjhnPy1nPocCqDtqic+3wMHSzgJ9IowQWdtRRE4GsAKsu8JUGU5zMFK+PKVVe7T2J+YU5HgWeeCnu4LM6evSADh183qahwB+sa7NoMe4pK7X+LWzJoF+LDEveUgGw1NG4DOzVmCpTwRiG+x+ByQCwVRiQucsjq5lpGO8AkHEDzFwbPxMKjMG0i7ZnwOXQnQGLEQmeYt9D1hLrlDOqLFFgiyqmwZG09ux9QV09Q1rSsUqvec21Kq+s0eQUex3MQaQmQscHc8Irv3DLQjErzC/vtwXAmL9H566LloVzPOou4e/RPbDZFLFr6awmJ4f041t/6LVPIR6ZIfapweEh76MUWYiVkb9h/6YQR9wKyNjd3acnn3rar21qaVPbwiW69NJLVFeT0kR6xGZGAGMA9QvbF7pogocBuvbUYtva2lVdW6vOs6dDV8jMtI2Wunp6FCtNKFlRqdLiUptJAgaaZZrJqLmpRaMjQ9ZT5XvYiIvzwd+0yAaNGByh64525erVazQ4POyCJWAqoCRdDus2rNfEWFr9QwNmJ8NWR1uVvbu/IC8QwMDJgokseqCYAwWDPPIH9JHppuBeca4BqAKOUiiggMY+hqYsXSJIcVA0J97hdg7297nAh0YyxSc+h1jmNa95rQ1gAU0DmJ3wvYbtSoddY0OT92tkiHiNNYvjGCXCupwSdbBNmzfqsssucVGVYtSxo0c9PoG5XmGAdWIi6HlOpKfcOg6QDGmku+u0Lrp4q2pr6sy8RY4HwNheEDPB7A22bZCNKrYUBEWEsnixhgYHLIvSsbRDr7v2Wp053aVdu591VwZbMHuFWbLWCA8FXeZ2LpsxsAowyXtNpcc1ONDr7pgXXXyx2he06LHHHg1mT8UA2ZXWWQ3rhE4WdLMzc2zV6SwAfo927drpOYwcBHsKY7dm1WqbOxJDo6+aSFZ4r6QYX/B69fUOjdJJ1O9729Jcp0XtDXruuYMuaGN0zPo/dPCY0uNIE5Rp0cI2VSbLXXQrUk4z0+SZWVUmSxVn76R7ZRrjWdaqzN5lzQKs4q+AydrZzt5C4a3M4wnj1XILFP4wpSpJaGQyp4cef1r/8f1bVZ5qVHFJ0tfD2Z/PcQ+nHDdjoDfPWP0vj7r5J+dHYH4E5kdgfgT+X0fgl/f9Is8hTNtWaIehDYZ2Q+MYOtvZ5QCBIBDzE4Lib3/r23rq6R360Pveq3dc/3YtXNCqyfEhJcpCZZf2Rptq2BYztHiNpieUHqMVJm/22NhI2p8ZBbuALiQ3E1NTmsxk3A4aj1foH//pX3Xw0HEVFSNCH0TVCcw4sBcvavEBHAXXkRQAFeZDR065lejcAJvkjKo2gfKqVSs0m+eaQ3L5+CM/19r4Q/rMy7vmhvSLD7fqydHL9ZKXveE/tYWHzw2fnYgX60/eH34mSs5gTvIAKOS5cxmjEVDH8z/84YNme/zgBzcokci63Z8ADSAVCQCAEsBWGKw8CEBhsvIAaP3vgFVa7mGn8DM8PvvZz5rByi+0WWnz57XICPD7QH+fQV+C0sef2Gb32KVLO/Te931Q6zduUnEioasuu3gOLP3Z7Xfo5LGjv3ZdBLkGdGdn9eyePXMMVgJ2GAmwvQCdI6mEc4HV6Dr4foCu52q5Mg60Vx88eNBaUowFrF5YugDWMG4BVhnzc9/zU5/8SmCU2WE5JIok97T/wkThl01KuG+h6UrnSgFErZoRkyhizv0m28U6Y7ynW0KDcZqZPzavCQBq1EY8N28KLKsIGCAYRVuLxBTDMEAYkm8ctWEmrV3doR07tmnns8+qp7df4xMTbpetb6xXrHRWJYmYzUBK4lJ9Y62amhvMKCtPVKgcFmcmq84z3dYj23rhVoMBBMy0V1lvTcU6dapzTseO9jZMNWBonjh5XGfOnFJjY72ZYCT+AHYk4SSiBheKigygwuYiwUN3DACBpAYGycmTJ7S0Y7GTiAMH9mv9+vVKVVUasGUNYXiFqQDtbLBtxydGrKfY0FirRBnauDClplVWUma9rPz0rJLxlBIl5VqxdJXqqhoVy5cqThA9G5yzkxVVZlHs3f28duzYqa7uQbfxmoFSWmIgEXAvbUMujKtg6pErAjDBpggGaLmZjPUyASob6mt18tRxHT92xBpnmcyELrpoq6647DK1t7UarGENkRSSDLK3WpdXebOYauuqzaYFWGXMKWrB7iJRI4kDjMDwBG1oM+RncdjO6Zd336Ndu/YE8NGt9LSDYyo0qZUrVujCiy70Xso6iZUUmT0Ge5Y2ZyeV8VInFrRa4tgbtG/RFBwzowxNP0DCyNCN+RGAkCnd8oNv6JXNT+u9L+77rY+bG3Y06oHeF+uLX/6aWX3jo6OWkEEPcGh4yACMmX4FliDrFCDYBQozpGJO6tyKXRxa+UggXQ/hfhX2YfvkxGJ2rCcZb2tvM/CGMRdzFc1Ds2AVtG4jhhrr1aBMAeCKWoy9xjG3sQNzMChi/CYnJs3KwnikIpUK4Gw2ayMpGJ6ARQAddHGuXNGhl155pTVev/2tG2zuc+klL9LyZcu82zDfpjLjKouzX6C5XKKyeIWLAWXxSjNubvv5Xbr99rs0OYnJVlnQtcxMmm0cWH+wF7Oevx/+6Ef18pe/yODUvffusJEQgENooQ5MXUMsnpPB+Md6qm4zDQ7t5z58gvMzNrUCBPxVSz3t5LAQATLpUJmZzeqKyy5RW1uTZmemNDzYox07HtfWLZtV31AbdK0BNgv6IJH+aNQBAruN+2BAnZ8ldijolkaamgYcSmNuT7epWQEMPbftPoBtJOXJwG7PAzzSFhtA9AhYdbdMnPGmo4HiWZCbiN7rNye6DYXQaM9kzDDj7GDfRx+ZMYjmL1WBcE4A/hVMbApxAl+Z8Y5Y0IFxHb7br3Qe0aXPGkxjEhGPwbjH1boiWa2x0XF1d521nm95OSzOWSXK0Gue0sjIgNtjMQOkaIqmKfME2QDuSZgr4Z5HeyD7OfMh3IewbwSgOOgVs26QNanF8d1GOnmb57BRApagoc9+xFhw/2C3cphOjMO8j4DvMO420gL2nQlma8w5yzWgn1xSpmMnTuvwsVOaysxq+Yq1evlVr1JJvELTdB7EAFZDi3YwQYu0dUNRwCw/CAGZjNdsdC/D9Qbz0qjIHp3fUbwWdaCEn4UJjB7rWX3zhq9ZOgW9aggFzL9IdoD7bb1da4qnfIYeO3FCRw8fMxGB7gIMlFauWa2W9kXWOF3Q3mIz0s4zJ224Scv0lk1bQwGvCCMpWvHR0oyrIlWp557bZ6ZseUXCBos9vb0uusGUR3Jg8eJFnt/sSS5clKD/LuufApAmyoJJF3qcyHicPn1KQxQ5C8AVZzAdAma8ZoKUAKZ+K1et0ghaquh8mgGcVm9vj1mRyHEw94lJmccUEBgXQDXAd+a/QcEYZ0fOPz80PKIzZzq1Zu15jm04+SjaTVlLXG5dHxkd9b1jLtE1APBO0aOhoTGYeZWWau3atdaI5TyMvhtrDDDVmrP1DQaIySs4C7gwCpusbxjZFHLPO3+N2tqaXRhGwoezmoc1tdFbJoAyDM26RFMZY6VJDfX36ciRA/q9N77BTNrOs1022iyNJwqSZ2HHYG5RcEHfOU0BZhpTr6Qlabo6O3XemtV62zvepqee2q39zz/nLqEgb8MoBtY+5wvFHtYGl0FxJIcu80xWfd1dNg7dsnmTVqxY5gIHmvHs3YCISZs9UTyNOj1yyhcxHqyBnHKzUxofH9KOHRjFVms6w/kX16JFS7RqxUoXHdFIRQqAPZkCBt1/PtAYF7oBxyd15nS/ikti6lja5ljiwAsHLWsUL0uamQ6r+4XnnldTU40aauss/ZRMUPia1cz0hPerJMa0JZwfMwaQkQJgTSLnwJgwL5BEYo2dOtnlIkYFZmQUgGEAsGchpwX4WlymnsFxPfzETt3xywdUWd2o2VkK2IxfYMuz/9i4sRDv/9bBzPwL5kdgfgTmR2B+BOZH4P9vBO6975cm7ZE4Otmayauvf1j9gyNqa2936w0tqTVVVW77OXzokL7y5S+pf6BHX/s//6yrr77KlcipSRwbaaGiHR8NGxhGkFWTKo6Xq39oVJ2ne5wcTk1kNTUR2jPRWCQQJvmnuk6Al49htlGtru4B/etXb9DQ0LjiidASYp+WopgrpbQhu2UvEnMsXCygw4FDJ+dArUjjkIAPNihu2c3NBMo+df364aF+3fK9f9QDHziimkRWGFZd/e9r9PJr3msH8AgQ+83xJNxAT/Yj5wCr733fn2rH9vsM+MFc47XonRKMAvxdfvnlete73hXYnV+91QHE4GCfPvInbzNrgOCRn4HB+b73vU/vfve7NTU5o5/9/Bb927/9m1/7zne+cw4c/a8Yq7BEYbXC8uTP6LvCVH3mmWf0k5/8xGxQjJ5++MMf+t8yE+O69MWXanR0TAMk4zHMKkodoME+qKyr1fVvfuMc4MlrATOvv/76OVATYBMgDXCYti1YsYCfXDsPnqeNP5Io4PowugIo5b0Aof/u7/7OoOknP/nJOcYq3/ttb3ubWat8BuAywRe6rgDHXA9jFMki4JAKY/UznwoGWwCrdiQujhWSD1jVoW2fyQ/bwv/R6lisApAQ5sW5mroRaE7wHCVrkanVuWxUJ/ckGxl0+ELyHBKBAivPzt0BAIg+gz/DhoL5BeuAFm2CfYzWZmczammqdos87XNj42n19A/owKFDal3Y5lavRGVc8WSximEwlcVsNsXnw15AWxIzm6HBUQ0Oj2jjpo1e605CsjNOwGAudHV1+7739w8YiK2prnE7+dFjR+ygu2LlcrMwCfr5HVkA2rFISDDi6O8b8LUuaAuyFCxOwFk0zEjqbCJRUaE9e3b5umgjA/yF0URSlqNNm9azEQDaIZVXxNXRsdjJrmZz1qVLxBOqq65TaVGppidmVKq4Npy3Sc0NbZrNSmjW4SKLEVJTc5umMjPau+cFPfbodh06eNJ3hqTLfCcMYoowi8h63IMeYFBp5gYRjrsdOAbYl9HixQvV3NiogcE+t9VnMxi9jGj5sg5dedllWr/ufCepNqDI5lSe4HorrdFJckYi1draZD1DEkvuAclNaUlCQ0PovALMz+rMmW67BMOYmZrK+z1eeOGgTp/uNEPJAAZtzQazB70OLrn0Uo8x7J1Fixca6GhsarDhFyw2Mm40fQHKK2xKEwysIlds+zMVDHy8qdqAMLBmAAG+9fUv6YuvPqgXLwmmMP83j2fOJPWRuzbohm/8h9raWjWbyxp4Zu2NwgiaoGV+SunxCSeTFGZgU2GWw5/5brnZ4shjzucFQAAAq72SC67j3M8IHEJbeM3atS5I9Pb1aHCQdlyYdOjpzlj+AoYk6zOA2wWmZqEoFoovwfQoAIHhSs1wMaAD0BjmCOeQGYmwlGhp9OGUs04jyfT6dWu1efMm7dz5tO66604tX95hwHcSxlh50sA72qSJMt6XZLpUqco6OyCnKus1nUGz+2e6994HVVxcZkkevh9jFdrUAeIz1lgFiPjsX/+Ntmxer2d27tUjjzxpBlZgRob2bsaIMQx7TpBDCXM+nINzjNWweAugafgZMnwzSgH0aRVnTAqJP6skVZXUlk0blEyWaHxs0JqeML1TFRWqq4dpOeP7ziMCRfizx9nzDZAWMCNwidw7UADbDQpzj/0dgnY1eAOssHPZhpFUC6+vrAjsxIglzg3kOk3IRaM9P2vww+3wZomFG/2bsUS055uta3YaczTt9+W16JN6P/FECVqbQfs1vFcozoXzhc8EjBsZGfY+AyBBoS9ivAagNRQCDXTZ+JD7VCSGDimArs4eHTp0UKPDg0qlKpQXrOFZyzFg8AerrSZFQWlkzrHeoH3xjEFXmLow2YiRuBZirgjkJA6kIwHgNXReBGYzWtgUytAMhmlexjlWhAROYo7xzbmP3AjjmygvUzbDdw9jwHsxPwHD6cqgUgJz1XOBMZ3O2gRq56696ukbMkt19ep1uuDCS7Boc3EFSZcIWA2gV3hvB6+FOeXiZKG4GZ2tUeEyKnBGRZJIiiHqSokA2HwecGdCZzsP6Qc/+I6L0Fs2b/ZeAAuyAmZjMmk9bM7WiUmAuzIX4vbtf153//IeNbe0GYRavGiJFi5dopJE3OcGcSJSA11nzpjZuGjhIrU0w/Ku0WyO/WlWg4OjGh6GCRnzeY+x19Kli1TXUOv1BkDKvwFU0vUBqz4zlTGwOjw45Jidz+KMoDCINjSt9YBePT1nhQSG4+HimBmLMMUpGHHj2CsA5TuWLfMcsDlYYQ1xv4gnONems8imDBrMBDhkLo2NpX2moDnKHKczBm1O5jnsW2SFyitSHpfwb1lryTNJiJH5bMYYSRXmI2cWBSEMNYN0RYkBY1i3yJK4SGRDwwD+8p4UFkPBSWZ+sg4jsHZsfERLly7W0o4lPudOnzltOR/ugzsfCjIiYf8pcp6CySRnFGB0X2+PmaIf/vCH3AVw7PhxjYyNm5Xr71Ba5vnBPCJuc2GdvTmb9VkwNDSgnq4urVm1Ute98Trdd9/DNkCLI7tDB4vncSj4cgZSDKSw5boVMgYjoxodG1J/T7de+pIr9aKLL3SRtK+vW9t3bPNahN0JIEqMYIDYsi7s1UFfld/ZkynmwXJFKoYCLlJEq1au0coVK10UB1xF7ykUVmf8MzyIB/jFXBgdm3QnSG11lX/m8OGjZutjNBVA4WKdOH7YEk4ViXJVJOkMUDA3nkUiJG0ZAMyoijGywrw4Q2fQjHp7+wqdWzUGizPZrI4fP63KVJXHsoTKWp4iZpCbUEmZZmJlOtHZp4eeeEaPPPGMypLVJuNg2MrxRmHPUhYUe5gb/zcBzPzPzI/A/AjMj8D8CMyPwG87Avfec7cZqwTcHLSwptA1hfWyfMVKHThwUK94xVVa2N5uttH27dv0rW9+3YY6N3z9a1q/bo1bQmeyHL4YUFC1pKIImwiKSZxn1DswoiMHjyqVQlOKgzS4hwNfwPCBLUX1mKSRVqd4vFw7duzSrT++TdM5KsoVBfaSM36tWLbAcgNR611IfgOLdGh4TEgBRCxBAh7aPQnAYB+sWrXS+lWAKjBLAmNH+vkt/6Y/3vSMtVbvPlCrL23fqN/53Xc5gI8Mis4dXydOmDwk4/qT973eoCNM089/8Tv6l3/6S/3e71071yYPsxIHe9psADMjcPHfvv7TOZfaP/6ja3XzzT+0/uqNN97kQBBQEeDkD9/1Ae3e/ZQdySMZgHe8+a1EKgYRASx5YHIFeAsjFXZoxIDlM9F85XFu63xkHHXLD75rsIsAmfYwGD1U5MdGxxzYlCST+stPf1J33H6HlplxJes5fu1rX9Njjz6pCzZfqgcfuW3OYArgk88+dOiQwexIBoHnP//5z+vpp5+1dijXB8suGHkFcyrYsrRm8fef3nqnrnjpxfrEJz5hsJn7e8MNNxhc/fa3b1Jn5yl95jOf9njy3nwerXrf+PqNev2175xrA+T7mpkGi8mgZzBYiiQCMHoAWIUOFZmXOJgsaP+dm2BH8+VcFupvzouQVBdQmTktw5AEhDavXwG3JCQRsEpiAAuIxI+Eo6W5SbnshOKlM5qcGA9mGWZkH9E99z+gxpYmsw2r6ioVTyAON6N8EYkNbApMJfIaHBg2E6yUyr6K1L5wgdusAFa5FswBSLxg2pC8Hj92ws7BJCp19XVmd6CPev75a9Xe3hYYmDC1k3EnMgSrsF+5XBIhWKNjo6MGQVl3jCG6f7AYWtvb1dV9xmwHs35gZgWYyPpdaI2OjAw6iaBE8uAAAA7YSURBVMA1fsXyDo2ND2qapCU7raqKlBrqGlUWi2tseELKxrTxvE1a2LbYzsqZSdgstA3jOl9rR+lnd+/XY4/uUG8P7NgSsx5p9c7m0OjKYzhtvUYSutBeHoBXxgSAI14RV3pyzOzP5qZG1SNj0FhnCYHus50uIq1cvkLrzjvPY0CCElgSxQatAVBwLz509LAWLGwzY5SEFt1LM634vhmYsxh+FenQoWN66MFH1dXVp/E0DvYpM4vZoyl0AHBNz+SsSQ17DlkMGKsHDx209MjWCy+wizrgN62Q4+kxz/WqmirfU4yWmG+wXckwypMJ5WeyNsiAsQqwE4FpzCESvxNHD+juW7+u/3jbES2p+ZVcyn933nSPl+qt31uuj37qC3rJlVe64DYxNu7Psr7f9IyTP3RDAVcZe77jeHrc7CU0RNOTaY2nc07CYUTZyMroV7Hnio0JbbASdDp5HDtxXJdfcYXHHLYqa5oWXgoFgbUZNBEj0AvZgwiAC0BPMJWK1nt0feYwFaRB+Ex0cDGJAoDA2ATAj+SQtsapybSZzcjNdHQssaQKLPyNGzcYzOIMBYSioLZi5VKtXLFQDfUULst8zqG/V5Wq1+jIpG6++ad66KHHzIpjzAxS5aadgAOsohGOzmm+aFZf+ccvaeHC5dq+fZeeenqngREAVB6MMZM6AKoBoA3t6b8yWoqKhwas0CA2m4jrRCMzmEBGmoKA+qxYmIsV5Uk1NtWqsb5GQ4O9mslNavmyxTZ5oyDC2jJUWvg8t5gX9Dw99gVw1axCNEQBfG18GYDtwNIOLHT3FdBZg45nAiYyZjNBhiWAxKEzATZnBLJZzoV220I3QSRrADAKABtMkAr7cUEOwWPheCLMgMAoQ0JgygAKTD1ez685BQEz3YNerV9DN0QhoeeH2CcBl9GQ5/no9Xw/QF/AIuvCCuAxSE4w1zzfZ9GWTerUqTN67rnnNTQwYMb/5FRamem0Gc/5WQBRWP1BO9vt8vm8KioTqqhAxgCgB/mjGbPHWXNB8xZwCQYYoC7mXACwxHMwaWmPB+iHQR13625JEdrVMqOO/ZEzlYINez3jSOEIwIrnkNwAGAv3JaxFALRgIIe5T5nBSfRDH3zoMY2MTai5ZYHWrF2vVWvXFYxKWX3IWWAoFCRKuB2euwVWcKiFhTnKGuGM5XfmV8RI5T4zByJWa/Rv53ab5PNZZaeHdfzYHt1xx4914dYLtW79OgOY6F/jNF+RLHdXQSVj7HtcouHRcW3f8ZQLYMtXrPL96uhYprqGevWN9Gnhgnavg6NHDpnN21BXp9bWduVnipSqrFF2WurrG9SpU2f9O+AVRo+Lly7Wps0brIGdqoIhjwZmo7tDKIyNjYxZwos5eebUKXcMLVywKBh3AWqmqg0icW4MDg1ofJT9ghbqYP7FHOS1/JnCP2OyaPEi783MCwDzcF/DnI4Aa0BVvgOvZZwp9lIYxoTQre05gGgKy8XqWLbcIDMMVmIM5iCmhZ2d/T7vaPunoM99Yd9m3afHx+aMo3iPwEgutgwU52Ao+oViC6Atc4trdrxR0L4O6DvrtMwFNvbi5uZGjY6N+u+MI685V/LJsh0zzBlY/jED0YDIfb29Jl98+jOfcXH70OEjGhoZcYGN12O6GRmvhrWP10OY9+yj6ByzZgHTX/qyl+mBBx6yBBKkBRcELAcV8/cnLrOsRhHFv6yBVRirx44fUWYird993Wsdi3HejI0Na+++EC/D7iSWgIFKwYZghDkCoMpf0d6fhi06O60nnnjc5pijY+OqqqzRqlWrtXRJh+XeOO8p9rJnTU1lLc/EMvOe7bFVYf+YUXFJkAM5ceKUgWjYsol4mfff4cFus5uLVRxYpsqqrJT9Y7YArKoArGJ0hxb0pPcjgFXmJZrBSAtQeDl69IT1iDlrkF+jgMm+E6MIWlSq2ViZnj9ySvc/9rR27UG7NqGyZJXPTLY2gF7AVb5rHpb+fxe4zD8/PwLzIzA/AvMjMD8C/y8jcN/d9+Rh8OASWl8Pi7NYTz31rB548HEtWtyhPbt36/fe+EYDHH093Xr0kYf1wP136/IrXqy/+NQn1dbaoBnazPIklQRSBDJxH3xU2GeKijWantaZrl4dP3pKCxYsVj5HEorQeoVb60ZGR+ye2T84oEw2p5qaOqmoVDf/8Cd66pndyucRcy8PQXa+SInyhJYvWxCSF7eRBmDUiUmsSMdPdLlyHgXUBE+01xN8AM4tXYpeKpXc4KwcGGbT2rtnu3Knb9dXrzuuD/98qbKNr9DqNRc5OIyq0M7rC0zGqOWP5Gz3Mw/r0Ufu0Zo1m3TxJS/V2OiQ7vzFj3Ty5BFddvnVTg5v//n35m4VYMmrX/NGXXvtWxzckWwdPrxfu3ZuM2PxFa+8Rnfe8RPt2f205Q8wzhke7jUQGZk2/e2nP6undj6j3r5eXXn55R677U9uV3sbrIVm3XP/fTp6PGhIrehYpj/9yMfN5PrGd76l+x960M93LF2iP37XH2jFiuWBwYXbrt2YacGDXTOqMfS0slk9tn2bfnbzzXNANK9fuGidUuUtqqqoVlNTpR567KcWrufxwfd8WFe/4mo9+eQ2feGfvujAmcebf/+dams9Tzd971vq6zvoZKmqqk2jY91m3fhexorVWNOhuuo2DY2d1fgEDJ1GjY6Oq7W9xkzIjZsutrnTgw/8Qp1nT8yN7do1m7Rxw0VqB2yzMUpkWBOAzaglE5ZDYJ6GpMwtmQBMBe2/CDgNmnNhnkSsqIgBEwEUEVATzQ/mFYYPv/p7qJpHsgDnAqtU+GFYMA/siD06YpYdbXDVVZWKxXLKTY9qMj2qlrZ2lVdWadezu3Xjd7+n4nipFi9dqJr6KuWUUawkr9ralINnktju7l71dPfajKC+vtEGSQsWL1JjU6OZqYF5VW7wFbYk445OKkAeLf6AgDCjAPuRl3D7oUK7M6QRkjH0/HCjJWlA/7S3B3fYUQNhZ892ObhuampQEyBwIqHieMxt0QBEo+OjAVLFxAswsrhY/QO9BlcBbtvbmjQxOabZbNasB2QAEiVlisfimhifVm4yp3Wr1xtYLS1OqGg2sN4qUjXWvevpGdTjjz+l++59WEVFsMPiBrQMKmQnVVSc95hl0PiaZT4EHUlrG2amLU2Sqq1Uemrcbf/o0S1ftlSrV63EHkJnO89oZHhQFcmkqitTTr7f8vtvUW01LunBBAe9Otovodk1tzaaXQKwylhTYCKn4v5MTk5rciqrgweOaPu2HTpy9IympnJeH9YeLYBDXB+yEfFkXPVNjbpg6wWW16DQsW37Nl350ivU3k4iD0gatEppv4fhAiDHHgCAAysasIv5F4PWAYgyldH4RNotlOBE7Ju0NnJf9uzcprN7btP333b41/RWf/P8ge3/rpuXasvV79Uf/RHM/BlVpZIa6OtTjDd1u3RMFcmUW4BhoPG9mAOwndAQRYKAJKh/YMzGZhR4SL4n0KGdhGnLvo/JWwR6wSCVDVCuuvoVBqdg9sEKRa+SJN/u3WYih7TKa5g2zHPahQ1y2ZQmgDQ+YywRAbBWMC4sKlFxHHNGTItyZk9SUMSgJDLiaG1ptkFiXV2NvnHDN+1AfdFFF7mIdOddd6q8EjOmSTM8X3fNVbr0RVtVWYETdk4V5TUqi5dreDitW370cz3yyBNKYuKh4Dw9PTNtkIHkHWCVcww2+D/90+eUTDZq+479Zs9RHGNfAVQERLdTNXPb5xmMLIyJggYlYx+Io4GxZRkAFx0Do4v7z8N+N4Ui1AwSALmskoky1dVVqyif1fETh9TcVKfXv+61ZkaFc6s/ONJb5zVIpQRXcQo0gbWP9h2/o3HI98hkYe+zNwfNd78mHrcMCYQl2tEprEbAKuBOZExk4ziYbwUZh3P3bz4Do6QAbJZZXzQwVn9VYGUIooJaYMSCzwQWN0BS5DYPaMjnm0GLEV3AcebmjdmUlrAojF1B/xNgh3gAtiv7fAAeQ0s7z1smAikBxpe9oSTh9udEWYVOnTxtSRyACEwIaWdGI5m9iV+0H4+NYN6UcoeCi4d5tGnz1rDnuzCOsLI5H1ww5v6XxOwiT+cQexhgKsXuzOSkwTLGE4Yv7LKiWcy0WHszPgcigy5eQ8s1hRvAWfSom5sxGK3yuQdoRFs7Y4+kAaAUbDnWZaqqRnfedY+L4ouWLNO69Ru1aOlygzWYzhH7GVxl7QE+o7NMAYhiSwH4Zw/hevg+lm0waIxUQdBUj/T8zYaPGLOFexPpo2OqM5Hu16FDO/XEY/dr1YpVWrf+fANVgGxB17jYBUC6rgxmxRMGvB965DF1LFtpCQDkelpa21TXUKOzfZhu5l1sOXbssCbTE2pradWK5SsMqpaVVmhsbFK7du3T3r3Pq79v0POfmLC1vUVbLtis9gWtXkMUEy7YsqWgPTplaa70WFrd3V06eeKkDUAxmOUaaX/mTAKIJGZ0Z9bgoHp7ery3otHe3NJkFixrxhIXLujW+FxCx7m9bYHjmKiYzD5BsdAAPCZukxnfB4rvnBlMYtr9LVkyMeE9G9CxqanZew6FNLA5fp082W+wHMAfmQN+NpgI9nuMy0rRc0ePN3SSBIZ16Gxg/KOiDJ0faB4D9tY3NFhfPchQ5Myw5gxj/21paXIHjguNU5OWPegf6LM2bEVl6MQJhahwLgBQ+nMnM2asPr9/vz744Q/r1KnTOnnqlIkH1vqezfueM6fYN1z8mkZbNRTxKby5sJxOq7mpSevWr9fu3Xs8XqWJYIibpehTAFZhrAKshm6+jPfYymRCBw6+oFxmUi+58nLH7dZcnZrQ0WOHVVHBPgYAHgqv7JmhyDBtYDVeRtFkSuPpYcfYEBDqLTk14qIdoOrChYtCfAdzPYm5ZLEmJjOamJjydTAeZtfmMY4KhaySOEaaGUtf0EcAIM8enkqVayo96C5H9iOGYjZHV0aR4pAXkNwoLvLzkHBg99LVw35FrMTeSryKVAsx2NFjJ63jT+zEJosUgM+PkgCszhTFtXPvId3/6JM6erJb2dkSJcpTLrQT05WVlBrwpZA/np3S/wdvrjOzGHsgO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data:image/png;base64,iVBORw0KGgoAAAANSUhEUgAABVYAAAKRCAYAAAC/c/KQAAAgAElEQVR4Xuy9eZhddZUu/O7p7DNPNc9VmSdIQiBAEMM8Iyq0No4o2ldp+yra7dXb7dReh9ZWaPtp21mkFUUBRQYFDAgkkIQMhMxzVVLzdE6d+Zw9fc+7dp0iEfzu18/X/V82nKcqdfb5nb1/+zes9a53vUvBmeNMD5zpgTM9cKYHzvTAf0MPLGua7117zZVYMK8XjekkookYagCGJqdwuP8kNr/4EmwbcFwF1ZqNmuUCigrXc6EoKoyAgVqthnK5AlXVoSk6NE2HZTlQVRWGrsLzbNiOjZrrgh93VQ2KYUAzDKiKCsex4bkOXMeGqigwdB0KANcDLNuFoZsAFLiOBc3zYKgKFAUIBU3YtRqq1TIMTUEqGcf69W/Evj17EA4HkUzE4doWPNdFPj+DmlWD6ziwLQud3V24eP3F2PD0Btx++wcx0D+AzVu24vDhI9jw/MM4cOAAdu3ahbe//e3S66tXr8a//Mu/YO3atbjwwguxfv163HXXXVB4IYCcPz4+jje+8Y3y729+85u47bbbkE6n8bnPfQ6f/vSn5XM7d+6U90+ePIknnngC3/7293HVlTdKnz3+u19j/foL59p97LHH5DOXX365fM7zPNx55524++67pf3Fixfj+uuvl/b4HZ///Oflenq6l0GTflfg2h7SjQZ+/vOfo7e3F1u3bsWGDRvwhS98AUEzjGSqFbZVw3RmGK7r4mMf+5h8/3vf+17ce++9c/++4YYbwOvhMT09jXvuuQcf//jH5Xf2C9t77rnn0NfXh+PHj0s/8Jo++tGPSh/U2633F6/7G9/4Bj7xiU9Iu/V7e+tb3yptvOlNb4JiNmDH5j+cdt/3338/rrzySmmTB9t59NFHUb++ejubdx7Fpdfcimqlij8+fi++c8NmLGktz82g0I1Pwx585rQZpXdeCvvlryB47ZPy98pLn4S18+unnXNgNIRPPrMen/vsZ2BZNeiaCt3QZAxrmoJQyEQoHIKqaaiULcCDjD8joKNWrWB0eBgJjkuOd8uRz6mKBt0IyByqVqsIR6Iwg0E4jotytYZMIQs1qsu8iOoRWLkaSlNlhIwYTgyN4bv/cS8KjgU9EoKqqwhpQNLQkB3ox1vXr8eyjnaY1RoC8BDvaMW26VH8/qUXcfjEMQSCBjq6O9DZ04lFyxbAcS2EIwFUa2UUiwWZu/1Hj0KHh7amNvR09aCvuwctLa0wzRgULQbHVvDggw9h9+49MiYvuPB89Pb0yvWapgmrVpPxPjw4iHUXrZP+4Hyu1apwHReZ6Sx+9KN70NM7H9dccw1qlTIq5SK6OtoQMHQU8lmYARUA1xTA8Vzk8jMwQgHoAR3TMzPIlYqwHBsuPJhBAw8//CuEQgH5vVwpo1Aq8CtRrVYQiUYRCATx8tYJnB0ZxD/dcPLPrqxf/H0bDtoX4H1veRvi8TiC4TByhQKmp6bR2toCUzOQnZyCV7PBVYtrz+qzzkZjYxq5fA4T0xOoWFUYoSCmp2cQ1GNYOG8xVEVHreagsbUFxZoFNahDDRmwPAtWrQS7WkJ+cgyF0VEolTK8Shm5zDQc20Lf/HmoVKqIBIJoSDchkkhK+zr7WvEwNDIsa3MoEEApl0N2fBIrFi9ELV9ApVhANGjCcy1kM9PQVAXs2WqhBFPToCsq7JoFz7YQNk14XJttG4amwdA1Wac1Q8Mrr+xCa1srwtEQPMVDwAzKGC+XKqhWHDi2i1A4CDNkYnwmi4qiIdXRg50DQ3i5fxj9k3kowRSypRpCkTg8z4GpuDAsCws7mtEYVmHqHhJWFroCeEYIjhFEwVGx49AAGrrmIRBPwTNDUM0wEAgAqoJKtYpAICD7B9cCIxBAtVqDbugyJxWVU1KB4vGR8zcORU/6wP+MC8d2oOsqArI/cd+xZc9wHEfmuK4bgKvAc3k+5zcAlW2p0hcy5z0PngJohi77juyVhiF/5795raFgCLVyGbrjQvM/BlfxYCmADQ+2CriaCkU3oLLvPciz4Qu2Cx0qTFVHQNVhKBoMuNCtMtxKAbZVheW6mM7OYGomi1KthmgigWXLl2P5WWchNzODYCCA4ZNDGBsaRGFmBnalCrdWRT4zg5179yBjW7BNE7aiQHE8aIqCAPdu3q/r/1tTNeQLRSiqBs0w4Wk6HAAW70dToRoBFEpFuHChct+GB409bVkyPjm2OKY5rvhs0ukEWttbMTI6jJWrzsb5a89FsZCX+ZZOpcSmcBUFtuvIelkpVdDc0IxL1l+K/Xv3475f3IcXt2xEPBaSdcxTbKiag1g8iLbWRnR2tCCdSiAaCiIRT0AMCT5jeBgcPIGu3nYcOXIQ45MjCEdMtLU3IxILYmpqEolEQu5BNwwYmoFahWPCk717aHgU45ksqo4Df3XzZI1PJuNoaORe5cmaFQxyPeQcryGbnREbp7GhEa1tbTCMAE4MDELTNbFf4vEoUskUrIoFcCuxFZTyFXYsmpu7MH/+Uliujta2Hvzs5w/goYceR65Qg6GHsWzpWTjv3PMRj8RlrIwMDmHj5o0YnBqF5VURDmvwKjm0hkxcsfIsrGhrhlnII646UO0KqqUCHKeGaDKBtq4OpFJpBIImXK7bjoOy56AaCGLZqlV8sug/dBTTJ4cQBzDZfxQLuttgGh5s1GDLaPageBp0T4fpGNCgwdU0WBpQgwPbkTMATZOX63mo1hyUuGeOjKJSqcl+yDlq6iaCgaDYch77X9egKC5sp8qBCc1TZIxpUGV8KpoO6DpcXYfNfRkeog0N6Fu8GF3zFqBqedix9SX0H+9HtVJDIBCCGQzLuCjXypiamUayqQGLVyxHz6JFgBnE+EwOL+87jF37D+HkMNd4D9FoDMV8EdFIBMl4HPlcAdmZHNSA6e/zqoa2thbYHPOug0gkLPYDbyqbmUJDOiWLydTkuNiuV1x+mZxTLBRQLpWQnclgbGwUffPmYf6C+bBtB5npaVmXotE4apYl6wv7qVKpiF3OXq1UbYyPTiAUCcM0ArBpA8saZ0j/cEwHQ6bstY5ro1otyfVyDJsBHUHTRCQSQSwWkbWV/c71KBwKyUtsfNeWqcT7siwbwWAIZiCIfLGEfCGPUDgiayBtUsu2UanW5DpoD+p6AK7rIZudln2/rbkJQydPYOPzz2Pjxk0YHRvFRGYMb/74m9G+sB2Z0QxeeOAFDOwdwK2fuxW9Z/di8fmLsfWRrdj0wCYM7xrBxOS4vJdqTf1fz6/0V3Hw6AFcdMtF0k65UJb2414Su/ftwlef/SpO7DuBb3/422InvP/r75efL/7wJaxeeZ78fuToQSRXRbBgzQL/39uP4MkfPIk7/v0OdC/rxqfWf0raf9/X3ocdT+yQtub1LkepWMToRD+u+sBV8tlKoYLtv9+O/c8dQktzL3L5CSS7Ilh3yzq5l+HDw/jNN3+DSDiGi95x4dz3nWrAsO2Vl6+U7+Pv1119EzZuegbXf+J6TA1NobinjENHDqJ9ZRvWXLMGwWgQuzbskr5bsfpCtK+J/dl2eZ3v+Pw7cFvnbbjiiqtQThblu/j5UDaKP/zhidf0e2XKxdjoSelH9kP95/ZN21EoVTAxnUH/iUHs3rcP0zM58RXDHKvc07kvcHW2q1Doc8p+LTs1N12Z9/zp/5v7i/++v9O4/v7s+T9n35V54nttZ44zPXCmB870wJkeONMD/8U9sK5nhXf7+9+NgOohmYghkUognEqi5AFbduzC889vgRmIwIOBStVCuWqJQZTL51GqlGTTohNAw4tggVWlU+1hYnxK9jqCTHSaa7aNGoFSKOKouTSGaVTSgbRr0BUPdq0qzlrQMMXgC5gRlMuEeQ0xtD23BhV0xGj8GgiZQXHKbNtCLBrGwvnzkE6lMdB/HJFwCNFIWDZmXdcxPTUJy7Kg0wHUVbR1tGLl6rPRP9CP6669HgcPHMLOnS9jamoaDzzyEwFKCRKdegwODuLv//7vTwMc60AhDdof/vCH2LNnj3yku7tbQNBzzjkHn/rUp7By5UosWbIEf3nL7Xhh8x9x1solct74WB7z+5bKZr99x0a85a3XzQGrBHMJgr744osCINZBwwceeEicQP6NoGtHRwfa2tpw8cUXi6G6eNEaARRorGoIYnD4MDLZIQE6eT7B4VKpJIDol7/0FZx7zpUYHjmKdGNIvuunP/0pPvCBD8j1Echct26dgKD140Mf+hCOHj0q308wNZ/Py+805nmvX/3qVxEMBueAWL7H14MPPij3wzYJ2vIwgwlUKzNyb+zfzs5O6bNj/YP4wJ3/jG989r2nAat1APuhhx6aux5+31e+8hUBd+eA1R1HceUN7xag8pFf3Y1n/8d2BPVXnyaBVb3t0tOerz3yzP8VWK3YwOU/OA93f+1uGXcEmwxDg01gUweCBPPMgIxXy3KhaZoED2gLVsolzGQyiEUjYuTVZp0fnmMYJjIzeVSqFTQ2NsM0gyhVKuJYzpTyCDeGBcUJK0EURotQyipSkSb89JcPYcve3ahqgB4JwDAUhOAg7NRgjY/h1muuRW+qASiVENA1WKEg/u2xR7Dt+CEoAYLCKoLhAFadczbefustiMXDMIMMdtRQLObFydu9axfCwTD6unsxr7cPzU3NMPQAdCME2zPhuiru/+Wv8NLWrWhtbcWixQuwatUq9PX2IBaNyZjMZrMYHR5Bd3cPdM2Q+6cDSGeaAMXGTZtw8PBBAdRPDBzHyNAQzl6xHPPn9QmoFQxoAky7ri1A6dDwEDq6O6EFNJQqZQGq6OzRaSN4seGpJ1GzKkgmE+Ic95/oRyAYEJCT41TRuA4EsXXDcXzi4qN484rMa1bWPxyI4cvPr8D/+ew/CrhHMMSxbAFGYDuIhELQGHAqlmTdMlQNI8PD6COoTJCxXEaxVEC1VhUwuFAoQfVM9PUulOBU1bKQbm7CTLEIPRQQUI1raqlSlHXLUD3Y5SIMeHAqFeSz07BqFTQ1NqJSLsvPWCyOeCKJWCoNxQggNz2NsdFx1KpVuh1waxZcq4bujjZonosTx4+itTEN0+C1nkQ8Ehag2ypbCOgBesYoFwpwq1XEw2G5b6dShkbMQ4UEYUJhExs3PY/FSxchEoug5lqyziuagmq5hkq+AkMJIBgKwVEUZEpVGPE0ikoALw0MYe/ACLKWCicQAVd03w2yodsVhGwb61YuQi0zhKZkFAGn7K/9OoHVCCaKNew/MYa+5SuhR5KwoEmwLl8uy/MlkE8Qlf1ru668HJcgpx+w0wj2KXwpPtBHJ0zxXTPuRdzPXJsgCN/ntXHfmUVPPU+AfQIkLlFTAWd5EJzjZ32HTxy52TcVVYFh6AKEE1glYGvZlozTWCyGUrEk7fA6+BneKz/NJnnNULVZR5J/IGhCUMSF5xDVhYBHvE5eKZc3hSA4FISDQZgMPHoORsfHMZWZkjHZ1t6Krs4OxKMRNCQSOLBnDw7v349CJoNoMITGZAK1UgW/f3oDstyvzSBypTLsSgVBQ0c8aAoI7NZqcC1LQBaCJ5FYHIRiqgycGgEoARMl24bN4B4DsYJcKz4Y60LAZN0lHu1BcR0BdPiy7IqA0y4cnH/++Vi6dDFGBk9iamISfT09MqaCsRgUgkC2i0Q0hu6ObiSiCWx46mk8+YcnMT45JkEQl7YCaqjaZXiehXBIR2MqjsaGJFqa0mhtaZEgC9us1KrYsuUFnL1qGY4ePYjJqRE0NMaxaGEfkqmogE0MmvEZcGxoqi5BIcaIDN3AVCaL0cksciV/beEaVKuVZT8ImBosqyqBpGg8iqHBIaiagnAohkQ8KUGJfKEEXTMxNjaOUCgk35VIRNHZxnmro5QrweCT9QiGmYgnmtDduxieasJyNfz43p/j9089A881EArFcfmlV2J+3wKEjCBoeM1kZnD4+GEcHjmOodEBmAEHhlXE/IYkbjj3XMRqZTRxrFoVWFU/oMYge0dPJxoaG2FIgMGPJBDKKNSqmPFcLDrrbAHtR4dGUJ7OIq6qCDJIonFlt2afgeP3m6Mi4OoIWYRVddi6ioquoMbnzbHN2cN5wHk3C4h6iorNW7ZIoJ7zh0FITTMQFLDSD4Jw/+U0cRyueZ4/vgiuerNzncCqYcDhmAkEULBraOrqxMJlyxCNJTA5OoGtL26GU7agM0Ch6QIg8jlXHQs1x4IRDaGhvQ3NPb2ItbTRsMVjz2zCK4eOYd+h45jOFtDe3o3JiUk0NabR3tKIcqmIQqEMaCQGEOCsoKV1Fli1bVk7ufe7ni1zmcQGjpPxsVHZWy44f62ArYV8XtoluD+TyyEei2P1mtViI49PjMvPnt5eCeTQxuXikc/lZC/hWsU1aGJ8QsBpAa8liKMiEDBn1zhZLmV9pF1tGKrYNrx+AUzBIJCJRDKORCwKnTaPnMfQDm/NQcA0BHglaMwAPdtWFA0z2RlMZzNoam6Grulin9mOC9uyZT3gPsb1mc+W+yuD1S0tzXBtF8eP94O27n2/uheffvDT6FzSib3P7RWgsrGrEV+88YsCOP4psJodzeJj93wM1VJVAFGeb4ZN3Hnena8LxBIU/NP26+fz9k4FVgnWXv7ey/HjT/4YpSMWFs5fIvfEff748cM4evyw7Ah9vQtw8NDeOWD13+/4d3zmkc/g6M6j+MrNX8GqlReiXLRw8Mi207470ZzA/NXz8a8f/Fcc3dKPhp7kafey/I3LMXhgUNqog7H1XWjhuQsRCAfw18v/Wt6rA6DXXXUjHn/ykdPuow7y8nqqxSqWvWHZHOD7/7XdnuU9cm3jJ8bleur/fr1+X3vuWpkDU1NTaEil8KbrrsMdH/wwjGAE+UoN+w4dxR83voCR8QlMTk/KPivznWEbBjtrZSicJ6dAogTqFcWTcTbLb5nbz/k3BlkIqHI88hnxfB6cI2eA1f9iIOFMc2d64EwPnOmBMz3g98AVS8/37vyfH0ZmcgzJRESA1Wg6jbzl4NeP/g7DQxNIJJug6yFAocNKIKOEoaFBDAz2i0Fx9tkrcOEF50NTNORm8pjJ5rHr5T3i4NMn9a22ADQzKKBqxXFh0cTTaLK5qJFxqnqygSqeJ4airhoCfFQtF7ZNhiwdXQcqaBw60OlMcvd1XWFdNaTTOGv5MgEMM1NTCIeCwsghKEOnNTeTFQYJgdVUKomO7na0tDXBcm1c8sZLsG3rNuzY8bI4x/fe/+3XMFbr46WtqVsc57981y2nMVbrwGCxWDxtaH35y18WULEOrK5cejEKxTzK1TwSyQQCRgSeqwrwPDp2DLe97+1z7Sbiabzv/e+ZY5D+5Cc/mWOsvuc978H3vvc9ASoLhcJpwOo5q96IcCQC23IwMTGK4wN75ZoNIyjO3p+yb/MzDo4ce0XumQcB4JXLLsKufZsEBL3pppvQ399/2n3VgVWCtQRh6+zTrq4uYbGSofqlL30JP/jBD/CVr34TtWoevGaeu2LFCoTDYXz7298W1qvY5mSoVMk4AR5++GFhCr//o1/Hj/7l714DrDY3Nws7+NTj8ccfl7bqwOqmlw7g2pveD1VT8bPvfAbb/3b/aecbsYXQz/009IXvk7/bh38Me9sXgWASwbfskL+9HmOVf1/zz0vxnW//0KerkYvl0iW0oRsKjIAm4AkNQIOsGhK8Cbq4rgCp1XJJwB+CcATexMgTq1BBvlgR1mUq2QDDDKBMYJWfcS2YaTJKAnDzFib7pxDTk4gGU/jqN+7GcD4HL2ggEDEEPAjDRnV0BL2JBK46/3wkdAMBz0MwHMK+kyfxs+eex3A5D9XUxamrWSU0Nadw6zvfjksuuQgk5BEM0FQPJ/r7cWD/AZmPixYuFHAjFokJuEOWERlTlu3hVw88gFd2v4LWlmYkEwn09nULIN/S3CROslWtoVAsolapIRKOCpDsG78+wFoo5AX8bGtvxyMPP4xjR4/g8ksvw7nnnOPP2URcmGtkeHDNGRkbEZYXwTSy18gMJHuV/Rc0AhgaHMTk5ISwmYqVIiamJ7FsxRLkCjkMnDyByemMXBccE3/87dO4/7YjaI3SKfWPbMXAzfcswD9++d9x4doLkJvJ4MDefRg4dlxYnc2pNEmKCOoGrEoVnu0Is4dOfiQcQaVSRqlUnGUy+6ykcsUSxlljY4s4lwWOhXAYhXIZiYaUAKtVqybAL51MTfNQyOWQjEWgEwB0bWHrc+3LZKbR1d0l4zuVTqNr3nzosQSO7tiFEwP9CAZCHJrC2DcNQ5iqkVAAo0MnMK+7E5GwiaETA0jEowLS6Youz9iu1lApFaC6LhTbQdjQYVUqcK0qOWbgE+M4HxwcQHtnm7C1q3bV/2kRnDXgVly4NReqZsBWNEwWymjpW4QtB49hz+gETk6XUNODqKlBaMEQSsWCADG1bAYd8SAuPGsBrMww0tEgdIWstRoczYRnxjA0XUTeNdA2bzEcPYiy5WJiahr7Dx2U8dDR0YZYIu6zzRgIlPmlQWewwyHAo0AnM1fX5VkR2OD8IyBTZ6wKe1JYLwRJZXGSfYmQUp314uOqPiQs/9c9O381k1fdoWtsbMCxY0dlbUqlUwiHQzLeCaCRYSsAKsFH+b45tHa2bR945sFAGduUgIRQcfi9dC799zkeFYc/FR8cMg0YQQM120KxXITN56SpiDCbIxaFZ9Ww/5VXMHrypOy9jYkkktEovJqFzTt2ItXTAy2ewImhYQFeg7qGiKFDcx0BWiuFgszHQrGEdHMzZopl5CpVaKEIwqk0sqUysvkCoqk0PLIFXU/mjsG93HKgWDbUWRYit3JPIUO/jFAkiEK5iHRDWpzw/EwGM5lpNKTSiMdiSLc0I5xIIByKYOG8+Vi1fCU2bXwBv3/89xgYGEAoHIaiq8gWsghGAtB0RYBV16kQESb1E4loCHwuBA0j0Zh87+7dO7F02UIMnjwmwGpbWwPWrDkbPT0dEri1LH9OE5TnWsznQJapVbVRtWxUbWA6V8D41BSaGlMMGaNSLcnnSPPldVStKvbs2SuB13S6AZFwXMCvzHQO45MZny1t+GMznYyht7sbOgzUSjUkQnGEAlFoWgjhaBrtXfMRCCfRf3IM9973K2zctEXstJaWTlx39Q1oTDfC8Pi8VKieilK1hJeP7saW7S/As3NIBRSc1dGKy5YtRSA3gwayrasE+i1EExG0dbahua1F2MQOMx5UXZjKFve7QAAjpQKae7qRq5SRn8nDrVRgkq3oeYgYClSF7F1mEXAhIuCpwnBUhGwdmqfBUoGK5sFm7ECYmxo8lRYhX8xM4HMDnnp6g8yPhoYmhENhyZwi2KhrAYSCQQGpCcRzD5b1ySGoqkB1FZkLZMAy6OQFdLihoACrRjSC1o5OCcSPnBzGxOgYlCoBYQLXHIwOgsGAXE+5VkHVc6GRtdnailRnF6JNrfjDizuwedde9A+Po+YoCEfjqJYrKOQLWDivB0FTQy5fRDCUkEwHBvcDpimBNpINwtGIPGvJroonEAoGkMvNYGJ8DAFdR29PFxYtWCD2xeDJkxgdpc2jYDqTxYrlK5BMJTA1OSXA6fLly9HW3oZSuSzrHFmeZKwyeEMWKa+J9sbU9LQwgdmPzDALRcPSR8zk4PcwGBPldfG+ywUJ0PlZNQqCpiFrF0kL8WQMZsCUQBtfZHeTXUtglfYNGaucH9lMBrWahWiUez4DS7qsYww0SaCIY8vx2ey83kq5Itk6fO6xaBy7dr2C2z90G+4ZvAf3ff4+YYHy+MLvvoCdT+0U9uapIGJnWxd6LurGjX9zo7AjeRDw+8ITX5j7/Knnc/2//H2XCwh513vvEuYlj3/b+2/Y+MuN+PkXfj4HSJIpWwdVtz2yHVdedr0EwE9bsyVg5/sm9z/wEwFWCXjyiDXEBAzOnMjhxhvehumpDH735C+l/Uf+9RFhjPK466W7cHjbYWGbfvzej6O5p/k19/L9j30fe586gFw+I3tC/Z74d7Zz6j1efdk1eOLp358GrJ7KpOV3kg28+srV+Ny1n8PF170Nm//wG7FB/ly7n7v6c6eBqrd/4K9wILv3z/b7PK8bf/s3H8H48CCGB0+ir3c+2ru6EUk0oOapGBqfxM7dB5ArFnFy6KSw+xlE5zXMTE9KxpTicY77e52/5bGv+TtnfT35wCcxMADDNZfZJAzavMpwZQCGLNgzx5keONMDZ3rgTA+c6YH/hh64bs3l3kfu+CBOnjiOro5WiagboTBODI/h3p/+HLFYGqFwQsATGr50JErlEkYnRnDg4B4BZq6+6nK89S1vQjKRRMAwMTExic0vbMGGp/+Io8dOQA0Q6lGhGKbIAFASwFHooOsI6CocqwbTgM+OqtVQq9YE4NS0IGou5QAUKKoB09QlJdjQabR7YvTxXG6SdJIuPH8tjhw5QvIaomRbqaoAqzQ8yiXf4KTB3NXdiXkL+mCGAujsbMfy5Svw0IO/xpYtL0FTDTz6h1+cBqyuXnyJH83XDWHC7D+2Ezf9xavMUnGlT0nT/9PHRHCyDqx2ty7HdG4Y6y9dJ6cdOjgM1QuJ0TudHcQH/uqdc8DqOSsvxY5dz2D79u0gmEg2Z10KgH8bHR2dkwI4NdX+3HMuEeOW9sQLm5+QeyHw+Ld/+3d419vvwMYXn8Sx/oOvSbEngErpgbGhGZy19Fw8v/Vx/PieH85d+5/eVzLehL75ndixY4e8KFdA4JSp/TTo6wzaaLwd6y9ejYaGhjmm6p9KDrD/KGUwMzMj98/7vPen92N6cuQ1wOqpEg1/ek315/DsC7tx7U23CXjxsx9/Gc99aMdpjNX650I3PicOWfmRy+aaCl38I+hL3/e6wCoZq5d9/1x865//VQCaWq2CSqUkTrOAkaRzkTWjaYjGkuJUcHySiUFgVdKZFEXALrLV6kZ5tWZJEIFOEtO8NGE8VlEsl6AFdWhhVdKjpk5OIjucQzrSjErZwz984UvQE3GYsTB0U0XEVBF2bEwfPW/J2P8AACAASURBVILr37AOZ8+bB82yEI+GEY5F8fDTz+Ck4+H41CQGhgdRqZVghjivFXR0tuAv3vYWrDl3taTNMsUvn81ibHQMuWwOfb19aEynhR0nrDmZ0wEMj47htw8/jCNHj2Lhwvlyb+mGFM4/f62MWRrABAsdl2mO05LeSmCVKYBcT9gfBGiiibjMZ7KZh04O4Z233irsOk1RUZuVSWDQhQ7g+MQY0g0NAqaS8cL0dIKMBCaZtk5WIp28sfFRDI0MQTN1rL/kDRgaHcJUNiPXOj4xgXS6CTu37Edr7g/4zBUjc2Pg639sQ3/gBnzr7n9GIUe2W0TSaV/Z+TIGB04gRFmGSAQNyRTCARPRcEhYgoV8ThzPxsZGTE5NICNMQQOpZBLFUhn9R/sRNEMCylXIoCfgp6ho7+5CsVRBsUQgxk87p/NNQDcRjQrQyfUxZAbEeacD3rewVxxjBoqaOzolLX7Xxhewd+9+RMNRX1ZFUwWQqpaKAiiVCjPo6ehAPBLC2NgIrGoZba1tyE5lhVFEJlhA0xBQFQwO9COgKKiVSnBqFQHWYsEgKqW8z1bSOM4V3wGiLIauIxIOQ3VVlItV2K4CS1GRKdfQvmAxHnr+BRwYnkRFDcILxlG0FZjRCAozOZEBqExOY3lvM5Z1NcG0CghpLvSAgiLHDpl5Whh7jp5Ey7wlCKVaYKsGpnIF7D94CFtf2ooFCxZg2fKlaG1vgxkMwXIcVG1HAF6mMRfIvHT8DAau5XT0hVFO5qqfMyhOGQN13DP8qOCpB/82m1p4CrDqs165R516rs9c5XNMpVJ45pmnUS6X5BrnzZsn6z2db45Xznl6iALWEsCVa3kVMPVb5TXNgrVk4Mx+lS/kMHsGg5J0KB1PADpXAQxTl/FHFihZ6AKE2DWReohHIshNTaGYm0E5X0AxOyO/h/QAMvk8rn7LW9G1cCH6BwaQnZiAVSojn5mEVSrA4xilBBBTlDM55EslTOVmJCtFC0aghsMCqhe45hmmZKrUbFdYj2SqBhUNIc2QABPvgHaE4zliFwQjQUxlplEsFYVBx7lVY/DCcSQbQDcNaIEAkskkli5aiisuuRy//c1vsWXzVpk7MaZhlwpQdAVagKA1930GTWzAtVAjI9OxYAYYvCXwqsPxbExMjmLZssUoFjMo5KfQ0dGMCy5Yg57eLoZ/xInnmsLnSgmiXK6AdKoBtaqFaDwB3QxicjqLk0ODaGpKo1jMITMziUx2CiRNphuSMldOnhxAd3ev7NF86DRL8nlKmXjyk/sKbZx4LIL21hY4VUeA1aZkE6KhBGxHheVoiKfa0NG9CJtf2oXHnngaBw4eQygYw4JFK3DNldcioBkCLrplBwFNRyQWxu+fexJbX96M/PQQ5rc24A3Ll2BtTxeayc4cHUFMV5FuiKOptQmNzY0wggFJN68Vy4gEQwI6Vm0LbsjEJLM0GPCqVQUQUy0bIdtBlPubZ0GFI+AyQU9JxXUVBFwNpqPKGuEwS0l1qWwg45+BLso8yMuj8AuDCQqODRwXRm8ymUIqmUapVMHBAwcQCkUkoEzgj8FqBj64NxmuJlIfqkO6Wj2wb8Ajkz0cRsmxUHVdROJxsUmGTgwizH3I8mRdIKjJb+d1c70gY5XcW5eSHAQIGfhMpLFl9wHsOHgMieZ2pBrbsGWbH5DNkqHZ0ADbqiAUCqO1vVfGKvciSmhRmoRre8AMyNyPxaOIRkJiJ1AGh/sbs61oFy9ftgTxWBTTmQyGBkdlfExNz8i61dCYQqFQhGPbWLxkEc4//wL5LO3CsbExWYs7u7j/Mlumgnwhh2KxJDIA3L8pY8Hv5zOts/lk/aOkkWkIa5fM6Uw2I2OAgaZkKi7jlucwSy0ejwmb1XX9oCSzl3ivXPPYpk80UJDL5eSa+Rmuv/Ugum+n+qsZ5xaJEVwbaWfzeReLZZx/4RoBG3OTuTkwtb7mxWMpXPD28+bYmVdedh2eevpxAVNXX71apAN4rL1x7esCq7Q/PvitDwj4+bvv/m5uLb3s3ZdhfGAc33zPNwWQJIM11ZYSIJevG667RaRcePD660E0/lv2DhIEHr1fgFV+d2YkI2zSOtv0bz7yv8TOe/DXP8XhwwdOY5+SlUpmLoHVU9myO7cfwq3vfDMaVqQwuH8Qn7rjH/HMH5/Eln0bhQ37woMv4Ed/9yMk041Y+9Zz5vpk/UWX4tlNz5zWFoHUGz5yg3yG0gN1QPn6d96BdVe+Cc89/B84cOj0dm+5+RbkUjlpl/fDgyzgT/3vz+Atb70Z55+76s/2+3y1B//wiTuxfcuLOLB3D9aevw5nn7MG8XQz9XJkr5jIFBAIh3By8CROnBjA6Mgwjhw5jBeefw4dLa1iz8ztdQKk1jNOfDDV3yb9TBQfWCWhQXJIZndQf48W9upcS2d+OdMDZ3rgTA+c6YEzPfBf2AMfevv/8G66/mqMjY6iu6tddPHo4B85NoCf3fdLLFywFKpmCmPUJBMlEkaNDAzY2PD0E2huSeOCC87FksULkYjHsHTJEtG1JGv1Nw8/hg1/3AQYEWQKJWaZCmuVQAIZmky5JLBqGgpcqwINnq85RWfDA6LxFPKlGso1GrjcEH1gNBTyjV8aZwRiCJg2NzXg6quuwu5dr4hWVCgU9JkHLhmFrjDm/PMrWLBwHrp7uzCVmcQ111yFVKoB/3Hvf2DPnn1icD6/9XevAVYT8TjSyZTorG3atgHXvfnK0xirBDppNN56660CMJKlSoYmmZf8SbZpXbe0nuLPdPZvfO3biMdaheU5On4Ut3/wVWD10jfejP6BA0imA5KiTyP0VGCVw2DNmjUyGpiSXwcyVyw/H8lECvFYAo8/cf+c9ilT+Os6qWSS3n777aJNunDhwjkwk/qtpx71ayfoyVR7Hvwsv++FZ1/BkYGX52QTeH8/+9l9eOc73yH3S7CV1xdLdOCub3wB1E+t68XWtVHrfXIqMF1nydY1aU99j9/9rne9CzfffLPcC/uS8gN33f0tbH5x0xwI+8LWA7jmpncL0P/zH30V/3HrXixofFVjtX6PrwesGl1Xis7q6zFWj0yG8JHHzsM/fv5LwtigDin1e5nyyXFJsMlnBwcQi78KrBJUIbBKoIvMjFDAlPFIcIX3R6YJFANmKCifJYuNGoKFYhnhRAgWaohFohg8Ngy76Im+6ssvH8BP7vslYi2NiCRiUKlR6dQQtCqoDA/j9r+4GS2xqKQHpxvTcAwV3/v5/ajE05is1DA0NgyH7KRYCJZdRi4/hXPOWYn583uwfNlinLViGdpaW8TDnZoYRzwah6EFROORII8ZCkE1DOzdvwd/2PA0CoUZ9Pb1ik4cAe2eni6sOfdcAVlLxbLcz/79+4VJnUgkRZMuFkv4QEghLymeTG3f/OIWmacXnH8BCrm8MGRLhQLsqiVgWF1aIBKLymMkI282w9EHshVFtPL4HOhMMrWM+csrV58lDNbN27bgaP8xxBNxLFm8FNnpAr70D9/Aho8cQTJogeD51d9ZigVLVmPFipW46KI3oq21Hel4Eq5lCyP05LF+jA4PYXpyEulkUsBPMuTJmvdBRlUc0unpKfk3nVzqAu/avlNYdy2tbcJWLdcsZPN5pNINAspUKDPAJFprVkuTaZWGDrvK9RGIhyMCCAXDQbi6i+75PYjGotK3imagublF+mRkaARbX9yCEwMDaEw3CONuwfw+TI2NiJ5fIhbzdbUbG1AtUaPagFW1RM+PgFkoYGBAZAMaZPxUi0VY5RKcagXlfA6m4afJU8KFgC0BOzKL+UxVaChXan62gaqjzDwDM4Sndr6Ck5M5eJEEXDOKXIW6mjo8u4ZSNov2aAQreloQ8croTkbhVPNgfjuzHBwtgGzFxY79R7HygvWowBAAb2wqi1f27MGJEyfQ2dUuoGVzS7NIE5DxVrFs1LjxUMvPNKESHKEcjGgLEs+ZBSYl3d9P8w6aZCNS89vXdKuzQsk8J+JDsGUO2Jxz7nw5gFMPHyQl8y2IjRs3Ckt1/vx5IjHDPakebBCdBaZAzwKr0obnrwuvSs2QaeMzVV/9+yxjdta5JyueDqUi+ydlEGx5MdLIICZlEMjicZjeXC4jFYtKWj+lAxyOw+lpTI+PiV4rde4uXL8e82flcBgsyU9OYs/O7ZgYGYLiOCItwlsmCLLvwEGMTU2jUK1iLDOD4YlJGOEwNGq0QoXlsbMJaAcQVA1h1zqVqjCkiauQ8Ux96MlsBo2tzTI3yC4nm1n2+nJFUu4ZRKBUBtcLzhNqba5ccTaOHDoqmpZkBPLF69eDDHxR+qMA5shwfY5GApJSWirmRTuXkjkEVqu1CvK5DDo6W6FqTDGvoKO9GWevXI7GxhRcrqvCpKMt4jOpalVbmFfUZaeOLO0IZhpMTE2I7MLw8Am4Xk1YZdwX2tpbRGrFl08KyT5APUqrZmMmV8CyZSvwyq7dosFNqVEGM7iuFGYIZLvobu9BQ6oVlkXWYgk2TCTTnXj8qeex71A/srmSBMHXnrcO56w8R8YB0+FNT0fECMJyLNz9vX+Bp9moFCexdsViXLBwHszMNFp0DWldRW9bM1pbGxGKhgRY5NpKUBuWLUAtx2PN81DRNZRDBhr6ujE4MS4AX8D1oOTySDIwQ3knl9qqzE1yBNiXYLmrC2tV2KQ+SVWYysLElvwPSgEQAJl9U1XR3NIGIxIRkC4zOS3PmeNnYOAERkZGRPM2Eo9B49xWVASo8+/6usCif8yghKbB0VUoZIzCQ9m2oQdMAQEpBdCQSAp7mqsamap6QEOxlJPMA7Jpuc/ZzDKBghIUlLUghrIFHB+ZhhFLwtVNbN62U/Y/yTKplCUTS1ECaG7qRkdnk+wHwsxkkJU6y0J29wS8JlGA85L2b0NDCi1NjTh+7IiQFbjWMyPCEuFiAxKErVZ90FeyfDxh7hK47OzskIwO/k6JqN7eHrEbmXJPUJc2CGVIuH9PT2WRzeUETGY2CwF9zgnuV2RMk2UajvjgobBJKxUUCjmZi7FEDE2NDQKssr9CQUMAbkpp0UbmXkcNV5Hf0nXs27dP1tqmpiYJuhNE5b9pM/t4GNnJnszXfD4n7P3GhiaMj0/iU5/6JCYq47j5f92MrqVdAnC+8vQrAnqagRDWv+fiORDxrOVrkMOksCkJxI71j0n7fw5Y5XsEP8+5+hxMnpw8bf0+FVhtnd+K4kwR+cm8sEffcOGlaGlpnwP3ZL+YBVTrcgiPP/GQtE2g9Gtv+xo6l3big3d/EE98/wlhwr7tlvfglw/4MgfN3c3CUuXx54DVmYwjciXPb/wj2to6ZG/68F+/XwBTHryuT336s/j1bx5Cz0Xtc31y1WXX4smnf/cardg6S7VjcQeq5Sru+9x9mDzioHPRSmz45XdPa/exx36HJ37/OA6UD0q77ItIIiJg9aENR/CxOz+Bu777tT/b7ysii/HJv/kQtm/eLFlQK1evxrKVqxFLNAqw6moGZvJlxJJhCcBxPaH0xbZtL+EH3/kuGlINMjfrhy+N7QcfT32JfI8Aq/57r8cm9jNPzhxneuBMD5zpgTM9cKYH/ht64MPv/BtvxYplSMQjWLxwvhhHZKCMDE/g0Ud/h6amNhSLVWGXUfze9RxMTI4hFNbx/MYNuHDdeTjvvFXCJCUbb+VZZ0l0nDqKzz2/GS9s2wU1mECGRReYhhhNSKR8bGwCY2SSwUVPVzvcKg3Rkq/3Z1mYKRSRSDcKsMriJCyCIQ6lOJt+4QwpejXrAKfTKVx5xRXY/couAVRFI4ub7qwjKtqIliUMw0WLF6K5pQnH+o/i4x//GIYGh/H447/D6OiY6D0+uuH+OWD1Qx/8a1yy9jox6ml4Mt10z4HtWHf5uXPA6tqVF8FSS3MFopg2T+eZzMsvffGrmMqMS7EpgqIHDx6cKyLFAk9vXHcjqhUXuZkcJjODeOd7bppr9+ab/koAmt8+di8++b/+ThidbIPaqO9+97tFCoARfqbV7927V7RJ+f5LW/aiualN2Gf9/YdRcWbkMwReqWNKY/bUVPzX05PlUDu1UNYdd9yBiYkJ+Sz7glqYqp3A/qPb8a1v3SWgKY3pi99wE57f+LAAxQSO7/jrjyKR7EVne+C0/mEhLcoY1Itv1cHTJza8iP27t0j/83sIzNbf27hlN7a9uEEA1euuu+60vrz00sv88TDLHN6y/RAuu+btkhb+8IP34I5ztuKWVa/V0fzPAqsPvJzCE9M34rb33CbFbXiNdDYi0SAi0ZAwP+no0NkLh/2UeTpPTCElu4up3HxmBFZpiNMBolFeKlcQMMOIpxJwCEi5DorlisgBkNFCncCgGcToyXEpgJTNlnHfLx7CybEJKEETkWgEJovwVIowSgU0KSpuvfE6KHRwdRXBeAQnM5P44S8fRDWcxAS1AA0NiQTTEVVMTo1C0Rz09HQK02bxwnm46srLce6q1cLMKOULki7OFFj2sVWpwTANYXLsO7gHzzzzDEZHR4SVRTYjQRyCueeuOVdYRXROCahu2rRJjN5FS5YgnW4U/UoawqZJcJf9FhBWq12zRd5D0rZFGkSXgA2dfOqzEZAgeEtQhkEaScueBanJvCRKxb47dPggTgwOQAuoiMbCiMYj2LV7F1xJzSUAWEI8msAfHt+Ej5x3ULRWf38ghb9/tAUNDUkUihX0dC9AIp7CsmXLcc7KVWhvafFZu5UKRsj6LZVEqoAAJhmrTPtetmypOLaiB3vyJKamp4R5NNx/XBi9ZF6ZoTAqZA95nrBMhkbISCpB1XRxGmYyWWG6UmqAQBgjUyz4Q3CJBX4m8pNYvGIx0s2NUgiHRYSov2fZjt+vvEbLxsT4OHZse0n0qMlAXrF8KRYtXCDrNTuQDNUT/QPSzwSJ+aJ28Asbn0eIz5LcZJesN1WYuh4L74yPoTGVkGKCLHjE1NFivoBwkGxcKmEDFcpFUIsyFMaWQ0dxbGIKeVeFZYRQUwyULQ+W44IKhPmJDM5d2If5TTHUpkcwvzEJp1ZCWXMFDCnWXIxMFwRQ7Vy0XNiugUgCuWIZxwYGMJPNSPFCghIEmjmOHDrqjiNMQLLgmKpLpuOczqCgLn66PwFC9hcdM85rsqu5F0laIYsyCgDr661y3voM1VkZgNnCGb7Oqi8dIP/NAqMEHggEEpwgwE5ggeAGWcfcp3gugVBfotV3+XwCrV+Qw/+3X5TGZ7P6urCnygDwmvyXJ0W6uP5QascHVwksExN2Zf+WAmSzbGbPsmEQjNI1SQkmE5XjgIFIMxySa03GY6LFyyJXr2x7CcWZLJKRCNKJuOzFBKCZCq+yWFrNwqHjx/Hy3r3y/Dm+zUgUuhmWslUOJQBYkJLyDOSq1rFogr66X5hqplRAIEQgkAC2J8EW7vPcwwlYMTuAfc9nQfkNPp9cNi+APvuE90nAlIX4FI3Py9f6pLQJyYg2dVxdW9iwXEcIlJJ1F4sE0dXdgUQyCtetSio71UIYiGBhnQXz56Gjs0OkTtjPhXxRwJ9du3bLOtLQ3IhoLIJiKS8/JyfHoOkE0PMiEdPUnJbvLpWLkv7NIBFfZDBS2mZe3wIcPnwYHR3tCIdN1EpF2S9y01k4NQctja0CrAImckULlaqOTMHBw799ChPZClw1iHiiEVdfdR1aGltk5GiOgpBiCJjNANM3v3MX0o0xwCrg4jVn4w3LFkOfnkIP2bGRENoaklLwr2JXUKyUhO0cDYahOZ6A4KKPqago6SrsdAydK5Zi+57dAsC2JJKojIwiWK0hTP1x0ee04Cp8jn6GA8eu6mpQqYNK9fzZQCTnmi8a4MtizEY9fF1ewxQGepXSHiVq0erCwh8aGkF//3FZQxhUqlh+YIGlsSg5If/NzicG8x2C1WQn03bkvCY71WAGQBWxYEjGJGc5n7mqu7A9ywdpVBZcclCknA2ZnoEQ1EgSeWrfwsC2fYewc/8hNLa3Y9WaNRgaHcVMLiugY0OyGbWKiqHhYXheDc2tDbIOMOtLiv4FuP9b8FTOI1uyRJqbmyRTo3/guKzZlMAhK5oyD4k4M5d6RMvfByaZfu8XIuRcCkeCMifa21rR1tYu4GdzcyNmcnmYTAsT7XdLAnEM9tI+4Timxj/fo34qJUTYNs+jfUK9YKb2c7/kdedzM7LGMNBAdj9tnsaGNFLJmDwjBg1EM9XywUaexyA751tnZ5cE8+prHNc/2j/+wWuryvxJpJOYnsxI9sU3vvt1LL5w8ZwMAIsl/dW3/grbH98uDM1T097JYL3ls2/BWZecJWzK+nGqlMCp5/O+3n/X++YKTL2ei0XgkiDrg//0oDBD68WnLr/kGikaxrW4nk3gy0KxIJeG3z72wGnFq9g2C1+tu3mdaLQyZZ9apwRbmVrPYlw8TmWpnvr7tq17cNkV63DWVWcJY5Xn10FhSgy896234ZLLrsTHP34nmtek5oDVdWsvxgtbn3+NxmohU5hjqtbb+cA8v7bCqe0u71uJh3/9EO6882M4VDkk7fJ6r//I9QJI87t5Lby3P9fvy4Lz8dm/+xgGjh6VGhkMJDe2tCEcS0ILhEF++/j0jPiYDHQR2KfG76aNG/F//vGLaG5onUv55/X5+58PqsrOzXVCJH4YMOXr1YyPumyASP6Qa+OdkQL4b4ASzjR5pgfO9MCZHjjTA+yBd7/l/eLatLQ0Yl5fj6TO57MFFHNl7N9/CLFYCuVKFcFgRFhAlVoF09PjaGhMYOvW53HpZRfhvPNWQqOl7DlYtmSJCOdPjk3i5V17cWxoHGokjYqk82uIRnzj6/ix4zh2+DBiIROXrb9Y2A1MMRXmSKEoxmnJcpAplhGIxKAGgrKxMnWQzhVTHQXAYhEaVZXUowvWrsX+/fukmiSj9GSyOjQOWUmYrCUxmhUsWrRAWHT9J47jox/9n3j8sd/h5Zd3ifFKX/vlPdtwZGCPgMkXn3clmpKtGB8bEyOxq6sTuUIGL+z8I6ayE1jUswyrV6zF3kO7sOfwTmGnEmB89tlnhbl65cVvFqNrw6aHhV25fv16cZ4IDp615EJ0dyzE2Pi4b1wqNg7370ShmMX8vuU4b80lwm4bnxjBk08/hFIpj1SyCWvOuRgv73oBXd1tp7XH+0sk0rjskuuRjKeEFVCcnsFzm5/B5Mzw3PfzPDJTWbW1Md0ixSxe72hMN6O3cyG2734Rq1atlO8iYMpU7Z6ORVi6aDVKtSJe3PqksBy6OpdgyVI+g20YHNwnbLT29rOgGhHMZE4ilx0QIJUM2XofrFp7LUKmiheffwxtnfNwy7s+jgN7t+GpR+6RSwqGoqiUC2jt6MNtH/57DB47jJ/+6J9e084Nb3kvHv31T+aA1W07j+Liy94sQMaunZuBkd/ih395/DW3+Z8FVm//RR+WXfJBrDvvQjHkqE3GFx0agqt0lHzdJ1VSkFkWhw4TgdVq2S8CRGCVjp+fhuynrFNzLBiOIdWQxlMbNvgMD03H0iXLpFAFGVMcw/mZCsxADPsOHMW3v/djNLZ3IlctS6V3pnFqhQLMUhFrenvxxnPXSOp3KBERgGrzvt347R+fg5ZsRqZsCTBKtirBh1Ixh2DIQEtLWrTUyABfffZZuOzi9ZK6T8YMmap0RAmwkilO2lChkpXK29t3bMOBgwdg2VUZCwRWe3q6sWr12ejs6oLnqRK4ePrpp6XCNP+WZKVpgymHrL7dAUUNiH6eFLbwFGGqhcyQALISQJH0RQJefgV2aoIySEPHmv64b1AzjdaYTa215ZoIZCxYNA+lSgGHDh3A/oP7YAR18d8z2WmR+ZiaLMGc2oN/u+U4PvqbPuyfjiEWDWJ4aByOR0A5jJbmFszvm4f5fX1SOIop9SyAIzqmgYAAq2TY5XN5tLS2ytjjQU09FvEYHx2GWykR2REAgKxkXjsLOMSTKYyOTUghIBazYWBqdHgUba2tmJnOiBQC+4CsVVZibm5vhmeqSLWkpcgMHV0pAON4mM5mhbnLNZDXwLVyoL9fnJXJ8QlJU+3q7BQtPY6B3NgE+o8ck6rwfB4Emfj89u5+RUC1MBlcioeIaaIhHsfM1BRy1AFkyi/15PhM6JjPauWRmeZR19VxUCEEHY3hwWefRcEB3GAUJU9DiVkILGBj1WAVy0gZQZy7sBfNQQV2ZgytERMGGcdBDa5hYGRyBsNTOSxZfR5qqokK031ZPA2KyCdQjoOV3iPRsDhX7Iua7Qi4qpDJFjAFMRH9Rknd9Ku21xktfvkn30Grs8j9GlKzRaxYBEZo0T4jnSws7iWvslR9IPXVl7/fcI5znyJASYeOc71+sKAb9QQJBBJY9UVeX+XS+G29CrLOpZvKjj17XbM5kJKOKsCpIpIYLORGUIhglS/H6kmwhkw5BqAYcOLeyYwOhcAUQRXqUxLwZLDHtmGRUa94CDP9XlEwOTKEk0ePidYv2a6RoClF1hobGlCjtiarolereHnPHmzZvh3BSAwVsuMUFdF4UvZTVk23SlVfa1X1GZACdDMoQm1qXcdYZhKxVEpAcLbLOc+1JxqOwKpWZH3l/bBvqek9NZlBPk+Wnl9QiqARD3Igg0HKPbC72A82XM9CtVaSdwkA8RmzbT5HVkBPpWKSYh1nET+T47MqldiPHz8iNgbBsqbGJjQ1NYs8CO2Zbdt3CPCaakggmYyJBvHiJQvhujVkshPyCocDaGxOYXx8WKQYotGQZP8QdOKYoGayMHdVDc1NjZKK7VgVKRJWKVCb2kJQNxEKsf0YXDeIcs3A4f4JPPnkRuTKgB5KoLWtGzfe+GYJRMn4tRyYzLWv2QLUPfT4QwiGNMRCKi5duxqXrFyBRs9FAyUYahUkoyFha9a8mujPc3yGDRMUkHWqzAagyr2CKbuG5OJ5GKuVcXjwBOLJBJb29iJatVAYHISSyUJnJW/Y8Ki1SkampPgz2O3rnxqUN6HEgi8W7DO24To1vAAAIABJREFUOT8lCDD7IvgqjEtmd2iSWs/nXiwUZbpwbZucymIym0eV6wvbt/3AuwTkyOCm/TfbrkOAlbgtB4XKIo2e6BGTuR02gv7agRosr0qCtQTBOI8IhhbJwncV6NEkgulmTJYdBBta8NK+Q3j2pe1o652H89atw659ezCTz6G1vQVtTZ0oTlvYsWsHxsfGJVOqsSmBcrUoxdrMkIlyhTIQLISpIhoNo7ExLWAoJQWY1UUJgXyOet06dCWC5pZ2scN8yQhdxk95tkgig0tkU1PbnAAmA3MrViyV/mLAkz1MW1OkiSxL1iuyXzmHyEgV7emAL89TZ5VyuSHAzjVMCr2Vy8LQZhFH2jacj4lYSK6ZmQ8c1+xHGc+6Li/awvX5StYqf68Hnng9fuYAA0wsauWgUCzIHrh9+07c/+wvBHys64dyblMD9fWAVb5HgG/NdWuEJUrAjwWnrv7g1a8rBcDz6+BmPc2/3sbBLQcF/DwV3KyDsmRqbr5/C96w7lK5Px51SYB6kOuJPzxyGrD6rne8Dz+978eiDxtvjOPu2+6eY7HW761eVKoO3v7pvdSvledHkhEBOU/Vnq3vLaeeVwdw3/e1982BwrwGHtRU5VEvykVg9dR7rGva1ts9FZTm305ly/6/9XtgWMX37/46hgb8wsJkNSebW2GGYlB0U2Q2ShULCvdVZlhoGnLZDJ566kl89u8/g/nzFksATXa+2T3v9diqdZu6/rN+3fV9nR9lodkzjNXXdfnO/PFMD5zpgTM9cKYH/v/2wF9c+w5vZiYjBh2ZUOJoVMkEVWBVqUdnSgq/qrI2NQuwlFGpFtDYnMDw0HFccME5WLJ4HjTNFaZDX1eXGGg7tu7EwcNHMcO82hCZQhGJ+lNfkKyVgWP9Aqy2Nabx3ne+A4pdhVurCFuALKOh8THs3Lcf49k8LAI5Lo1opmqpom9WT7chaMqUbBqRy5YuFUZmvbopDT+CWYyeu7Yj7KBYLIq+eb2Ix6MYHhnChesuwAO/ehDT0xlxkoJmGKVSWTQlxfEJmFIciulJBGyamhoFoKBDxLRZGlF6gIBQDZqu4uTwgDjssWgKAcMX8Keu1eTUJBy3Ck9l4QAygNJSWZ2G6nSG4I4hxgaBDqafsSgPQRGy8si8m5gYF+2pdrL/CGYowInB45jJTUvaPx0EAjosxkFHV5gAtg2nXMX2nTuwYP58SYeeykwIMMWiGW2tHQK+iFZtjSmZZFAEJLWT6dms4EkmHL97YmpciopQn6u1uUtkBujwMP0ul88LkMUCQsFQWIorDA0NC5DOlO8y0z0JMlDHrZpDqZRDIBCCZkbwlre+DT19vX5KMFQphEKGFRm1NPjZ9zxYjdZ2auIADZ44DrhMq3cRi6cxMT6Cn95z12mSC7lyEGev8nVsyeB48Bf/iruu3YlVnafLAfxngNU9o5QBOBuf/9+fF6e6bkyTtUU2SDAcQIDMbbJPXDowBFYMSWuXQkYW4/I+Y4RjmM+cDoWkhNo2QuE4Pv3Zf8C27dtPm9YssLH2vPMwr28eOtt70du3BM9u2oKf/vIhLFi2HJn8DGJmAAk6Wvk84paF6y+4AH2tLZgpZBFrTWO4lMXDG5/G9kNHoARTiKabEDCpT+qzuSLhgFR7JxCRTERh6powM6+49DJ0dXQhaJiolaui4UinnfOJz6NUm0aqMY6jxw7j0OFDkr7LwAcZWwTQOzrbRUuObOdXXnkFe/buw7KlyxEMs7qwIfOIr0QyjWgshXAk6he30gwZv6LJKPIDBJZ9zTwGWEw6+1wLWHmc2o30x6gXR7YndZyrtqRespAM17ZFixegXCng0cd+i/0H9yISI7ARQqlUgGX7bf9xw0twLLLqA5i/sFnGKxmk+ZKNatVGuUz9Vh3NDQ0CSna0t+MNF12Evp4+xKNcO4Ki6yzXqajC3iQT19eWncTEyDACBOUIYJH5yZRSssBEzlNBNkedQEWK7xBno7Ztd0cnMlPTksJJJ58yAOwXMnqau9ulAJmia1IEhAGa8ckpKYoi42rWcSYQ6xcrUX3WtG5ItWmOK1m7snnseWk7ZqanpUo708YJzo2ODst5nHuUbImFw1I1fuDIEQFFchMTMFUNpqJKIaPALFOEgLESMFByXHl5iQTuefAhKNE41Ai1VT0Uq7Y8J8oOFCazWNHbiyVtTUh4VWjlPFK6539HMo6cZeHEyARmyg7WvvEyjM2UUCMoC6aPG5L6TVY25QsY2OCazPWYld4Zf6MOMNcqi9kQZHXOAqCSujnLmJRASF2vVP52qs5pPeW+zlD1U9f91Hr/XL/Q1Skv/k30WvkcagII+WnkPohAx48FeDg3yOUjKHo6sOqnMXIdmWuXv/PbGFgQts5sAce6Uz8LNrL/bc/xgdZZZivbltRh0Qh1hIUuXB9RcmBRMh9gMjVdgBeON7tWhUJ2qxTGclArFFGhZIfnSLErq1wWNh2BeO5R6cYmkVs4MTyE/sEhLF2+QrRXR0bHBJgxjQBq5ZpIehCkozwIAR+yXaFr0FmIKBjE6NQkjEgYBgvgsOgf54jlIp1IoFohaOozd8ls6u7pwdDwqOyxkqWikW1rCXDEfTgQIHveLyDIdZmgTdWi1q4lfc9ArQ8is11PNGkjkSDSDQkBAMiumpnJYnRsRPYRWafNEJqbmpBIpKBAw7Fjx1EqFxAOG4hEqMMewZrzVkkblAOYmBxBJGqiuSmFkbFBWV+px80gAAMZHB/UmCarvbO9AwGDEgsOPItM9aIwyg2uuRbHjgnTTELTydYGNm7eh207D6JU0xBJtmDBwmW44oqrZe/kGs2gR1QPojJTwPbtL2H7vu0IBDx0tzdi/ZqzcdGyJSIDUB4eglYpIhEJiRakwswLjcy7gK9VWrWE/cpgrOUpGCnm0Hvhefjt80/Dod03fx6W9PaixQxhYvde1EZHoddK5CjDUzkOPVgclzJWWVQKMBhUmh1fYtCQhSzqpn7BGWpn+0sp2ZO2SORwjeX4p11AoI/PIlcoYXw6i2yxinLVngtCEbwnu5WArLTL+elHPWXNJPDHscK5wOJclJVg37uqxfKP0HVqoXP8MAABf53+f9h77zDJzvJK/FTOsaurc5wOk0cTlJBERgSTRRTRBhsMGFjwz/iHF+MENnjxml0wQWDJiAzGIBRQAuUwMxpJk0PPdI5VXTnHfc65Va0Ri9dhn/2v63n66ZnqCvd+97vf977nPe85NFV1+2HxhTGXyMLd2Yf5ZAZPnp2SfuvW3btx6vw5pPMZgaZBXwSWkgNPHX1Kc8jr9wm49gVckqZwuh0oVYoqDLm8TjHuGYdTc1UFSpNJmqls28/nCKAC4XCX9o9g0K9lisU8ShIxzqAxHe/dQNAPn9eLzkgYV155hdHpZYYBhjbrWpc4JoxhaaDHBzvNUqmsCjAcI7HpuQZpv7LB2ZYpIpufIDkLZ0WjqGW3mNT94nK6xaLla7mvc9/hvkyzU64rLEpQ11a6zyoEGuxBaa0yNqqXYbObsRZbUwzKuPxlL36ZTJx2v3A3Vs6vwBfxqSX/Kx/4CiZ6d+Ls0nExSdvt7GRzUgqAZlF8jvrEnNPULb3hI99E73j3s15P4LENLGbXs3ot30Pgk8BsG1i94cM3KHa7uL1/S2Sbxqn94FxhPMdY/aljh/HOv337Bhv29a95C+YXZrBWWsYf/fCPNvRWKQUwefmkdEt5zG1Jgrb5Fv++Ze8WPU9JgraUAI+L///1Rxto/fXP5Vi0tVsJvF7/59frrRzLyEAE9/7TvRtmXf/a5/L1BHPf3f9u/NEffxI/+Pl3NvRd773p3n913NfuWsSff+LjmJk6K2PhwaFh9IxskbwcdZQpBQCzTV0K2lcBxFZXcPddd+Jzf/M5jAxPbACrF4OrBGHbjNU2eMr9lffHb5QJ4D5Y2wRW/29xg833b47A5ghsjsDmCPwrI/CaF7ymyco5WSxMNBnoU0eRYIbPE0CxUIHD6VFbD1uTq7WqjBjsTjNcTgsu2bMN0WhIjFW2zga8PjF77r3rlzg3dQFlkxlNhxueQFi6OaxCk3kRX1nD3PQF9HV24oPv+12UMknYLGRc+uD0eJAu5vH9n92CdLGMXLWBAgPmSl1sByZoPFa2YRdy+Q3tJjrtMuCW3p+VrLqy/i5WSIUaay5pPPX29ohhSP1DGrgcPHgYbrdHTr0UlM+ks3o930czJQryE6wlW0UC/K02PsoKMPgnw4w/ZNYZumlVFMslpMncja+LPcbNnowXanoxOSAQSgCaIGYqnRb4y0DYMDQguFxR8CvWqQLnggJPsvhoxEJdrAzBXhtZob2YnZvFwvycXF35PWzfYsjhd7pw8vQpjI1u0d8I9Kq92k4AtyQwl8wpjiXBTJpkMcgluHnhwgUFvxxLsoC8fr8CRoLjdEMlqMqgm4xmBsDBUEjOz0yked42uxN+fwCZHA0MoHYyJjPUyFMwagLe+e53wx8MKjFnKzxBWo4pwSUyOzn+PN7+vl4sLM7JmZjGDtT/pEs92WNf/dJn8eIXHMCb3vQmPPjgg6DEwkf+8L+hM9ot7UWymtLJZZx5+CtirTqNwrceriu/aJhXPfrxjedsnZfCesXnUDt9A6rnvrfx/Lu+P4LJK9+OFz//xZrjHMu2wQPZazabWWwlMnQEVNMF2WaXtiIBAaaNhn8pkM/QAMhgbMmsqNHEz++4E1+94ev49Kc/LakDXvuDBw9Kz/a+++5DMmlIGfzhf/lTnL6wgIcPH0H34JDaUANOB/xNwEG2pMWCt157rUC8dDkLX38nTq7N4+Zf/AwLqQwaVjcmt+6E0+VAqZwXm6sjHFBCw3uHcS01PXujUVx24FLs2rYL4UBYyTBZo2SLcm4V82nYvdRaNSOVSQqEJ6OdgSt1LilhQHCHxY5TJ0/KlIBmU2yRJ4jICeDz0g3ZraKLy+NHd3cvOjoiSnbJOGrrKMrdlThYzWCrCrBkq3mtBhONfpptcx9qYLJA4MLcwqIkCMhO99Hcy2bCN775dSyvLCAY9iMQ9EkPlufNdeDee+6Gz+/D8NCg9FcZs7MNtVRpSg4lnc4ICCKLiNeTx7Nt6zbs27sfk+OTcvm2mGiwR1ZPGaEgAVi/igVLC4sopNOo5rJws3jh8xtgm4kGRlXE40lkcjmYrVatO1zfqC87NDgoSYBysSCQk0UT3hPUlx0a34JqsyETLCbf9973Sxx56ilMbJ1Ed0+3PkcJssOhhDaXz4txHA6FEPAHtI467S74HC48cte9iC8tix5JIzCCVgTOOyJhfS91R512m459ZmoK0WAA2fUEGqUybAQo6AAfX9f6xgnUMJtRqNeRZXHH78N3f/ozwOVFky29DZN0TykJkUumYCnXsH9yHIMBD7y1Etz1CsJ2M+qFAhKdUSwk01hNpMXI698yiULdjDIsYquyEsfz9Hu9sBIIkqx2XQAYgWUyggUNmmk/ZDQkt+kq7bZ64440EjThqXVqrbYNXS4GOPkxBquV8hnGa1rvbgGs/J/Bgm396PWGRiH3WO4fbcMWPidml762ZbCxwUBtf+8zuqqGckPL3Ep+P/x+tr8br1Xxiu30oASCYdoovUoTgXeCVARbWzqy3BOrVd03/GFBgCxW7ivUUCRIQzaqqkM8buo4Wq0quKBWRSmfQyGbkfRFPLam76K0BZmy5VoN/lAIr3jlq2QUt7S0iEImg2qpiGqxhHq5Jq3iXCaH+HoCiVRG2qx1no/TgfVMRhICoLkY10iunPWmGKvczwkMUeqARUm3xyfzvGq9pj1YayrXKWp2ai3j2BC0pvQHgUIzyvUyyjXKFVl13pRDMFj2xt8Z47DIRHkEtibzswjEcl9l2zRNBwk0cd1iGz9/BNyiArOlCp/PiS1bhjE+MYJao4xCMQOX04pgwKNuFOrSk7VKdislAgjcssunVC6JYcgWWBNlDBpVFHMZdEXC6O6MCgCnxqbN7kej6cXiShbf+9E9WFkvotp0orN7BHv2XYrde/ZJk5pgMUHZoNOLxMoa7rrrF5hfm4fHYxGwevmOSQGro8EAMnOzqOcycJPJz/Z0SiiYoHjQ2jTBVmvCARs8Drfup1ixgNGrDuBbt/4UXVuGsW37NnQFAnCUKkgcOw5zMgUHdfMpA2BuoG5+Blil9jGBPlsDcBDwY7FD96Ygc6NMQdaq5jWZk3WxKLlekKHK26utKSoJD8rENExI5ktIZnJIJ5Oaw/wOaSlLt5/7QkNdIIYOo7k1R+rqNmBHAL+UYKrVYYLNadK+wGKNgyaLVjKf7WjSaMfiRNXiwrnldbi6+lC02LGczaPudKCEJvLVMkr1CtZTCVjrDkTcXZi6MIWp6SnUVMhsCEz1B93YsmVQ2sLcw6nTHunsQDgcFLjE/Yfjz6Lk2kocyWQRhRyLzkHFHeye4jgQHCVjmvcipQNY6PC4nDJ6I/v5sssOGLGriez+vDofCGzywdiWRSi1VrPQVypL11Rdai6nrgX3As53BqaMVTh2ZCiT0EBgNZtJoVEtszaie8LhtGtNZvGR4DfvScaajB0Zg/NY+BwfXAN5LpSY4n1NwzeTpSGDNK6VjMt/ee99+OiHPixjJEoC5FN5MUnfcv27cP3178bffv4vMbd+Xn878+gZlOJ1rK4uiHnZfq1WeJMJY1v3ILa6hECPa+P1lUQTKysLGNw+8KzPH+wb1DFMz03r+k+MbdUYnDx9VOttb3c/+vuGN9rO2wUzjhHPN5VOYH5xWjFKZ6QHXrdf414oZrGwaHSJXX31c/HQQw+INUsG6sUM0c9//u+0Hvzu7/0OKH/QNdKl85s7OYc3v/l6fP/73/mNWV0k0gmb1Ynllfnf8Lkm7Nl/lczxDj/+4Mbf+bmLZ5ex78oX4uADv/iNn0vNXa6FjMs/+KEP48/+4q/wJ5/8I3z9q1/V62me9vjjj/1v485x+e6NN2KkrxszU2c0/3bvuQRDk9vU1cDcksQZq536qlUVwyj7Qgmle++9G1//+g2IRvtUINnYvJ9lXmVswu32f16zNmP1Gaaq0eHBugqlNzYZq7/xEm8+uTkCmyOwOQKbI/B/OwJvfelrm+6WbmYmkxLjw251ionBNux4PIVgsAPktHADJJDHKjuF/Zko7Ng5gUgHwREb+vt6lDChYcY9d9+D06fPyijA6vXAS1fsXFmsmIDHJyfopbk5RAMBvPP6tyCXjMPtsiEYDMDl9aJYr+HL3/hHOINBmJweOQtbLUx2CNb5BWqxrZXmBWR4UoeNST0r4NSA4oOJIwNsBnkEQpjQ9vf1I0SgwGkTAPSjH/0AuVxBgM742ISAh/n5eTEUuDkzKCKjhTIIdAEncEs2AVmravlpQgldtVHF/PwcbDYnHGSI0MRjfUXO4E67Gw6bW/psZImJCdCAEn+yUgl4MGmQLp6ZybFJiRyDWQq4U3+NwQyDASZfkQ5quXkFsLANnYHq0tKSgrmu7qjBqiXoWa/B63RqjGjqQuCUwQWDWoKlc/Nz8LJFlQyvlpES/8/j4mcRWPUHAmp3JvC5vLqiFrZy2RjvaIRsRI9A2OWlFQSCIR68QFWaGBAoZTBGEI3MKwPoMescyCL0+r143XVvULuhQB+HW99DlgoD8DZjlddteHAAp8+cRLNal37Y5MS4wFbqdh1/+lG8622v2LgV3nT9BzCxdZ+C36eeekpAHg1BHnrgX/Da4aP4/atj/+Hb5obHOnH73D68/33vh8ftUVJOYI/3js9H9ioZIQ39kAGqhMHmMvT/0mzNZuLB1kRjXhEsI1jPh4wPmsB7P/BBTG7dij/90z+Vvi0Zn6961auUdFCTdmpqCm984xvx+te+DfOrGaykUnB6vUpJAw4HfNUaPIUCRrw+vPXalyIdj6FkqcIaDeDx2TO4+e5bkW024PGF1HrPpM3ptKrIIK3ERg02iwm5bBqlfB6jgyMY6h3AgX0HBMwzqW7UmgI5mLSmUmtwBcwolikj4BTDm238mVxWGsZkObNl8dixozhx4qSA/bHxMY2VgCZqzFotcDncAuRpksdEmkxu3uNd0W4MDQ1JosNhc+oeadL0hBp6VrJYWQwib5Vt2m13dCMRr9TY5p/Rd/KHOosutx1/87nPSr+Qsg0EWj0eBwIhP86fO42Dhx8XINzdFZUOJZ3KCfpn82Vp/BEIZRIaW4sL4KGJSjyeEHv5wL7LcMUVV8FitmLrxC7JnZhACQFDczSbymBxZhbJ5RU0WLRxOFR06Ih0ItrdJZY3dfDyxYLBgreYxULt6YqiIGC+iO7uLmnv0aGZzN6uvn6k8wXdO1Pnp3Dzd27G3b+8F6FIh9yg9+3fj/GJcYGrYkqS6etw6X5mAswkZWhgGPY68PRDjyI+uyD2U5m6vA67DEq27tiOrq6oEn0yk4rZLDLJFDqou+l0y1W+VizCbrLgqcNHxOKlgQ8tuPJsUbWYQc75rb/8FUoEScjUZWXOgMuwcGEW2wcHMRIJocftQNDUgKtWQbfXg3wqieVID04vLiNfqaOzbxi5ahPhnkEUycazsY0eAsWoPWsy1TV/lVRZLDCxpb1JELdptOCbCdo0NK7S6a1V1aVggKFtYJWoHD/DAC3F2KqTPWeAPxbpeBqSMi3ym8GAMzL3DfaqbGnIGG00EAwHBMgTWGVizYIZ13OuiQI4WvqnGx/ROp52a6kBABuSAG05ABbrNE9arG9DMoAAYlPajYYZusGMJahKpiq1RCUh0JIg4frF/Y6bEQErglQsZrCjhIZpBGJYRCBzlVIPBNa9TjssTUoHNOAg0Oqwab/lnnJhZhbnpqZQppv5rp247g1vRL5sGDDFFmYxO3Ua6yurKGYLkrihtjFb/VdiMcwsLmE5HsNyIiGAtUAJABZwxBYky78Gt929sVeRlR3p6kKhWEYsmVRBgues60wmJIEwXicNruHwrrExN1Bp0OWd52iAhjw3rn08F44nC2GGdB+lR/i8Q5/b3d0tlm0ymVL84XF5JOFAQy4y/2s1znSabPG617Ft2xi279yKYMgLXmY7i27kWVubYs93dnaoyyceW0FsdU0MeoJPBKo8ThYxrCjkUhjq68HQwABcDhZLCUi5kMmbcPjIFG648WcwO8Iw2QIYHt2Oy658LiLRKPL5rNiuXpcLDlgwfXYKd/ziduQqWbhcJpiqReybHMWrn3s1nr97NyIOG5anz0suIVspIJlnkYwSUC4E3B54YIejYYadVmdkljlsCG3bgsfOnETv2LDWdXOxiIUnnkZpeRFRkwXuBiVPngFWywQ1yFLkVSGICRPsopKSSV7fuMd4Y8m8ikxTE7QfqJOKmruNpjomGCtVSkXDXd5shdMbgNXtlQxKYn1dcVrb2LQNurBFnp0QvCd4edtscIuJXVBVxXk003J77PAFDUYpWfouq03fyfMmY7XStCLXsODkzDI6t0yi7HAh2zRheMcO3PPIg/BFwrC57Igl4miUTejx9cnQ7IGH70csvqZYkZrpFRqkDfRiZHRQhRoWAcg0DYVZfLdrDaIJazwWl+cBgdVi0Yxiji38De0Hko1wOgSuLizM6rwYQ1Omg7E6pVwoycM9jfObcTDXPxaIqKPMwicBZxai1OFE2Y1GQ+azsfV17TO6RHXu1XatV+yu4L5NYFXyAjTDKxXQINvUyj3cgMm5JhBcZfGeHWWUOyLQRcDXkAIw/BR4fzFO5HGls0nUakXpO7clWRgLsr7z1JGncerkae1hW8bGMTAwrI6gtdUYYmsruOWWWxDwh1FvmDA3T+Cyiv2XHcCLX/pyjIxuQSqZlMv8ubNnMT87LY8HrisBn1+dIMUi9/SUiAORMDvKDEMumd9Wa5LpYZdAex3m3xhrGJrbBrDHdYJ/b/+b8Xnb2Irv5bkzPr/08st03tdee63G4dChg3rdc57zHHR19Wx0jzFXYOHl6aefwurqKsbGxjA5uVX3JceSICHPlWNNg8377nsQ/3TTt3Di2EkRHWgexzF2uZhD2REId+DKa56H7v5hTF2Yw8z0eeV1Q2O7MTgyBputiqXZc9i1bQzbxkcRDfvhdxlA/ezMBdx5592I9vRi34FLEYp0KififakiFrvoZs6LDMDj3r17HwqFEjqY01lNWF9dwtrKIgrZLPbsuQTdA0Owe/zan0uM8dyGGanVSmmqAk6fPI07br8dP/7xjxHtplFYm5bwm+UA2kzVXwdWn2GyGkVOdmxsAqv/4RRo8w2bI7A5ApsjsDkC/54ROHnvfc1YYl3gHcG5hcVFJFNpVKoNFMt15As0i2GS5oDdbmiCkXVG5DGRXIPF0sRgP0HJUbGpxCazOnD82EnMLSygRl6R04x8uYiANyh2Gc15aKJSLRSwbXQUu7aOy8Sqt7tThjcNtqHG4/jSDd9AdGAYjkAQDerr0O0VBhOVgR6DZAZd7ZYlJqtkXrL9n23xbddRBj5KWLJZXHbZZQri6GAeDPhxxx13qELP1/q8NOow2ADrsfUNlinPmYEoDRb4OYlkXAGvEfi6EAiFcccDP8Xb33m9tEv7IhOwmpxYTp7DBz70PnztH76BgY5t0l41AgdqWXaLAUMzK6NlyiOA0epg6xkd4YsKvMi4pCkQgbm262ibKcWAie8Nd4RBUJzHwnOLRCICUQksVws5tfQzKSTwzISFBgSZTEb/J8DFFn6+j2BrOpvVGPL7L0xfENuNn8fg5NipJ/DyV167cR5tHdk9u67C5PhuJUJkjyyvUJNuRmZEDKoLNN+pkIFgM9gj0rNrwmYtykV8z4HnItozDLOFmnpVBMMdulZ8MEhikso2eup3mulGT70vr1fXjwzkvZfsxje+8Q0dN4+T585xYfsZAWWaJzHRWl6ax2233Ywv/NZZXD1sfP6/53F4wYWP3LoLv/2Od2BkaAgeMrPUhmuB3emCx+NSa3C9zpb+kpJ4jiVBm0wmr3Zzts1B+cm+AAAgAElEQVTJ64atrWSzsuWJIAaDUrbDmcx46Wteiz/5kz8RYP6lL30Jn/3sZ/H444/jZz/7Gb72ta/hsccew4033ohXvuzNeOLYaZi9XnR0d5M7C3OpBHepjAGHE5cNj+DF+/fj+NNPoG/rFiyU0/jV2afx5MosynYTsumcpDCYmBJwJkt8cWkOnR1hdEc7NdfIE+uOdAtw2T65Da96+W8hm8yiXiNzzKuW8Wq9gEwxJoYPWe8ytRL7Mq7xJzBPYJvJ28Bgv64L7y1eC85Jj8+jucSW1ULFMGGzOpyolHm9DVMcm82BkeFRgTA0PAgFQmK957J0srcqYSDwRbY4M0CuCQRYcoWyoa8plgMECmbTSTz8yINi99DEihqI6cy6ANcnjxzCwFAf+vt7xNjN5tIC7OqoK6FiokfmDoEpO5nYvoCSqNhaEovzS8ik8wj4O7Bv76V4/jUvgdcThMlkQyFPV/KaXk9nbq/NgfjyGmKrMaysriK2HleyxHuQILI/6JeEwdzsjFyl6WjucjIZ65SGnc/j0lpEtrjXF5G+IAHZQ0cO4X9+6X/A7XUh2tON6fkZdPV0i4F7/MQJ+HwBXHXVNdLstZppGNKUi/no8ChMxSoevOU22Co1eF1u1A2EDUurq/i9D/w+ugf7BAQuLy5gZvqCQGW22boI0DWahgZkoYSezqiKOFzDLQ470qUyijYLEvkifnH//QJa2UZsImuMLM5iHomlVbzs6itRS8TR63VhKBRAM5uFh9qeNgumgj04dPYCSvUmhie2YzWZw8CWSawlM3B7fVqfVPhSsUiKxsY9RQ1V6SpapPHJNcTppD53QXvdzMys1ofXve66lg4gARe2wTc0nwzdPKPdVZ8lGUgDQOVncY02dAEFyxqmUGKqGkk1WxTbbFbj/wa7tW26sdHer9na+pSLpATazxnfaKSBYk62HL3Pn7+g8+D9s2PHzlaCT0YswVQj+ZckA/ctsTaNc2ibrPDzisWy9gCBzCoE2eB2uqXtaOjJEtSizrHR/UC9UbJOzQ1K8nCsqXFuUtKttt4WU1ggvtUiNmlHpAPhgBeL509iZfocTNUqbC0TvGqVkg1VOa57QyE5t9/0ve/JsZ1e8k3uJzIUorxGHZamRfskGeA2lwvhaCcWlpeRL5Xh8BlSQzLHEuu4Dp/boyKGrhJb0RsVlGplNG1m2FTkY7mYTvXElnmdDf1bo4XUAKp5rflD4ELawRuat/xI44KyYGE2NVCtUxeyCrfLIl3McjmP5z//uZjYOopAgJqtZFLRwZ2/WfiJa88IsD3capGZGduoqaXeqBThsAB2axMdQa+KK1snJuFjDGX2IJVp4Gs3/BD3PXQcDm8v6vBi+64DuPp5L0Q6m5OhUJNAlwmoFss4dewk7r7nTvSN9KFSySG5Oo83vOwleMerXgkfjbwqJVgaNUS7IwBZtMWc2MYskJYyObhhgxt2NAoVjXGwpwve0SGslvLoHOxDX083imsxnHn4UUTNZnSYLHA2qMbKtvoaKnSk5xhJy4VmcEZhsk65KbMVZgJ0NIpSUcQsyY4CtTxzuQ25GN5DfA/b93mNfB6P7lMCgwRn+G00AmwD4WR6Li4uqvjc1RnB6vLKBqNZFTkW81qFZhYvGQMR3KYertNllR4vdaSpiU0GHckGFrsLdYsLmSrw5NkZ9G7dibrHj1ixhMjQEIpmwO7z4PSFs8jkM4iGujEUGUYwFMRff+6vpdtqd9mQSMUFIm4ZG8XS2iImJ8fQ39tjxJQeSk1E1eHR1dUlKZjEegaNOjtcqDPclGxEtVISY9Xn9ej+ZPGNBdIUzcgGB9R50TbOHOT+S7aozygkUSeV6yYlrlj4Y0zK/Y3rg4CyehOpdEqFixIB2AalN+x6XZFSHvW6xplt3X6vGx1BH9KphNG1IrmOpkBXl9sp1irHlmsNgUUCkowTDGMrms8Z6yNBWwLMlWoRTg/16u0GoYB6zDYHctmCJKbGxiYUh/AY+ZPP0YSrjp/+9Ba8+MXXqtuFcdOvHrwfiVwKL33pS7F7107s2LFdsQ3Hc9fOnfB7PYYMFj0bZNTFLjyHijG5TGajw0BrZYmmcyUdN8F8xnD83f43n+cayLiZPxwDHjv/LekngdbGHsFumBe88IUae8an/Dvjcc5pjgmLyuoetHO8DY1axtHKvWi+Jo1c4/v4nngipjxhbMs4Dj52CD/43g9x7sw5rVcs3hRKRd1bDZoZmswIhDowMrkDY+M7EO7sg9niRoVGY7UyfB4z/G4LuiIBgaodAS8CHkqWmHHq1Cnc+8tfKebdtmMXhke3oCPcqc4WsautZlhN1Gyro1yq49yFBXzqU5/G/j278ZIXPBehgAeZ5Doy6SQuueQS+IJhNE021GBG3UT5ISt8fivSqaI6Aw4+9ih++s8/xrmpswiGItrP2l6Hz6zTbQMrY91uM1Xbc6r9umdeT23uViH03xP8b75mcwQ2R2BzBDZHYHME/iMjcPgnP27SXEVVfBoTVCtI5fJYT2cETsRjKayupZBIsB2dUgD1VsIGBEN0PafBBeBkazfZQ5U6opEokvEUKmQ+Oc2omdmSWRW4wO5Csg7qNFcxmTE5Oorx0WE0q0UM9PUgEAoilkzgyNGj+MWv7kOoqxeejogEzqn12qRBASmNbPOSCySBSCMJZrDBgCccCAqYI8BjBGYG2MZg58orr9R71tZWFZDefPM/wePxykFV2l2ZnGEmVDBal7Zt2yYAlMGMtF3rFRlNMGBhskUwlCDHN37wJQU63/zmN/He974XWwcvw+m5gxvBz0uueINaxJfX5pXQel1B0ByKAFMgGJD2G012GLwzyE+mE2KFZjJZmVeVK2R0OhAKRGRMlStkxEphEsJATLpBZmiMg34CuCakUuuIx5bEzJoYncDE2KSYCUvLS1iNrcDpdmJwYAidkajkCJjE8DvImgsGgphfWtAYEMBioHLPgz/H6dOnldBzfDmWjz76qIyknn/Na+APdCCbywikSyQyaDQZVAdkSER9WQKA0pY0WxFbfgqf/9xnNFX/63/9U/zOhz6j6zg7c8aQdugeFislm06IKUjzk0I+LSd2tldXygXkcylEoz1iIR98/CFkMkmEO7rQGe0Tw4Cg3oc//GFJPJw4cUKGWWurczj0wI/wT2+fwnCQvLr/82MlZ8Pbvj2GV7zubZgcHRMbhMAekzKyJtn+2gZWyXCsM5k0NwW8krXIH7Z9ymFcVAfDwIbJP5lrHF/Om0KphDdc/3Z87GMfEwj+d3/3d5pL73nPe9Tm/Rd/8RdyAr7llp/jNS97Jx554jAsXg+CnR0ytrKTWZXLYWu4Ay+/9DJEbWRg5NC5ZQAPnTmKe888hSWUES9n4LYb5lQC450OGVjNzpzHxMQ4vG6X2C8Btx9Bb0jAw1D/EPbuuQT9PYNUtUQxX0QunQKtnSvI4sGH7kMstqprS4kImlFRXoL3IhMqJhKhcFjslUOHDmOFWqN2wxGbY0FQetfunbq3yHbjfUzw0uMOtOQUaNriUium3+OXEzfb7sOBiMAiasMRAFbbp8kisMbm5P1eUVJIwITAhcNqw/LKEtbXV0EZj0qliHwhjWwuhaNHj8Af9EjjmSxW6txRg3Y9EUORr61XVBww5B8cYvK43B613JEIuLK8LqMrvy+M0aEJdHX2Y3R0El1dfXA52KZuQyFdQMjll34bQWMmM0xeyYWcvnBB9zLbQckwosHeysoiksmYwWayNFsMraKSYyaXaLIVsy7Jkfse+BW++KX/Aa+f2pTUKwO6ervF+Dpx8qTkETo6OjE4MIyJ8Un097LN0S42VDmRQX52GV1eP0J+FrEAs92G0clxXHHVc+Cg5qvJpASNYPnhQ4cQ7YhIZ7JcKCAVW5cGJDWACbj39Hbj9NQ5PHzkCFIE42DG+cVlkMNL/WzOd8q+FFJpBO02HNg6Dmsxj6AF6GDRrpiHlWx+hx1P2MKYSqRk8NU/PI6l9TRC0V40aXxkpfO9oYzKVnWyfKn9SYCvDaxSU5HgKueA3WpCvVIUgEVW/erqGq655ppWe71SL2O9JoCi/ZAFAwK1holUW7ON97ngTqN/Vvseiwe8x3ljt9lLSpRZNJH2r6HJKoBVHlVkfbcA1Ra42gZmL9ZqbTNV299ttM46BHgxGef9RUY+uy6YjMtPq/WjSSDdSkM+gEyzdmJKZhkTe6N9lUA3GXP8MQytWJTQXq/xIMpIZia7WQxDJxYvmzTBkkQE935KDRgmXARhDJUGauBa4bQ0kFycRmzuPPJkpJarCPrJYovC6/OrmNK0WpAq5PDjW24RsyqZzaIk+R4PfB4vCnQuz1ND0guPNwC724OaCVhNxAXamR126WeSgeuyO9Go1IwW/1JZEiaUSODg1Jj42yyomZsyyqRrPNnWakcX084wUtKjxTiWeY80kQ1zsbYEb8varKXxR/mJLBxOIBTyYvrCeen9bt8xif7+LgGpee5f1RK6uzvQ000GoUWSA9w/2FLN7hRqbKqwk16HqV7BQF8UdgsB4zIi4aAABrs9gOmZdXzub7+OmYU8qs0AAuEBXLL/Kuy6ZL8Y7A478cACvG4nVhdXcPDxQzh77hS8QTfy2STMtRLee/2b8JaXvxTFlWVU0wmxGwdGBuAKelFCHel8FuvxBJIr66imciglMnDUTYgEw3CFglgoZFCymhGMdEj/uZHOwJrOootrOyWYTFwrgSbXrmYNxVoVFcpTCMgmmEfGo1uznwVVxqH8t1zB7ca9zXlInXvJ5bCFXRIMLpBlyk4l6cjSqM1mg9lmhyfgV7cQzY8IPlKmgaB5IhYT09/rcGkO21rGT5z73BsIAlptdli41koyQtMEHspLqH+YB039VRuKdRPi2RIW00XAF8Z0IokzS0sID/TjBa94OWpWE8r1Kg4eOYi1hTgmBrbCZrfi+KmjiCfWkMqmkMmlUK4W4KSmrdOC/v4+DA0NYKi/X+A6byFK6KjYUyNQRd8DG+xWP7I57l0VnX+J2u21Kjxej+ZUOBjUOJLBb7MaAD7Zl2SrhyjVwO4NAnNivBtdXTxvozWfMbTRbcP9grkA2aupVEYa+ixSsjguqYYWK1NdOCwAWCiTbDF0jlUwpi45j5Nmc2ZJXNHfwCh6cz83NFi5JjJGZ2yu/c9N41krAuGAmOGMbbneieFfb2BkeAsOHjqM2No6BgeH0UvzzkxOQNyRI0/qu7u72aEUxNp6DPc/fD/OnD2teIHdHlwz06kUnnfNNXjOFZerYMliIudIsVhQjM+1gpIoBpPfKBjzc8meb3cRtAtdz+oquKgdva0f2y6GXVx04xrDa0RQlrE+H4ZUjMF+JYhKkgDHRLGiiTJTRpdZ2yirDdJK07VWVpcdtfAvnLuAhx54BIvzi4p/yFLOFPIo1cso1aooVMqggZs3GEFnZx+CoW5JSzCOIaM+FHIi5HehM+yD3+2Ay2aGk5rAHqPbjUUtFjS7evrQ0dkpKRPOTY4Vl1ibiTA9AeYa7v3VY7jppptx2f69eNlLXoCB3qhiGJpSDfQPUKgc2XwJq/EkVuMJ1JpmdX9lUimcPz+FE8eexqzkyAxNX0PW5tnmjhy7NpjaHuM2Y/XXdVbb8jybwOq/lfVs/n1zBDZHYHMENkfgPz0CR3/yvSaTRwM8MwmUKFQrKMsnhu3/QDZfRSJBgC+B5ZUY1mLrSsqYsTDJMiq9TrXkspLc1dklRhn3QJfXBpOd7UU063EKQCLrgICN1+nG2NAQ+nuiSnjZ7k325cLyEu575BGcn1+A1e2DwxcQ04kmNTStkX+z3JsvMhXZYPY01WLLYJRBFIErbrRkRrKlhpVSBo/UVOyMdOD73/0u+vr6BWaR5bq8vKrAs2324vV4DTMsh13VeTKTyHpi5V3twmq5tOJbP71BQRd1MN/xjnfg6BNnML8ytQGsjg1tx9TsSXz0ox9Ve/S3vvUt7Nt6NRxmrwwzqvYkxie34Gf/fLuSu9de91t6TdjfhSuvOaDry9bwL/3PL2Hblr2wemrYtWsXjh07tvH7ec97HsgiTcaycDu8OHn+KRk6kdVEJu2+HZfC7fTgoSfuw969e8HX8/kr9l+N3q4h6aR29XRhavqsACfqVDqsHgV3DPYfevwuAatf/epX9T4++P/bb78dn/rUn8Hr8aO3r1OfSxDztttuQzg8iXw+hnI5oWMhkMznCcZ+4hOf0GeQbXr7L+5FfG3xWcdLdsT1179V51huOOEwl6QnOz0Xx+z0Kfzue38HX/ziFzXG/DyOD88/lSnjt17z25iZncdf/dUn0RGO4Lbb78ZTTx4Tc2Rx4SxWTv4M33n7uWfprf76TcR48T3fH8H45W/Bnl3bpfFH9oVmHVvW7Q7YHS44nYYuroygmgS4mXoT2E4L6DNCwabmCxN4BeoGXCEwmwHr+ZlZ3HDjTWIxfvvb38b73vc+fP7zn8dPfvITHDp0CJ/73Ofwla98BQ/c/yCu2PsyLKyuwubzwB8KoFouwsm6fzqNHd3dePVVz0FucQnRrg5Ywj7c8tj9eHD6BMphD+KlDGzNCibHR+T4TUkLJhKx2AomJyfQqFcxdeYsxoYn0RPt0XHSvbszHMEVl16JoC8kZ29qfhKQvf2en2J+fsZIlFyuluSDS0wQFmrIMGPbOVnSBOUWlxbU1rp923ZpHafSSRw/fgz5Ao18DFdkyk9QkoJjuLIa07rS1zcsmQ2tHWbKF3jQEY6iO9otvVICQ0xOqAFLQ6NilYqaZCoazFcWTdp6i9RNJBu0XMqLub66toSjx54E+VSJZEzGMp3RDoM5Xs6jp49SGHk5IRugkVmsHulbmmkmRaYuLzFZjw44rG7kslVYTA74PCF0d/VhYmIbeiJ9aJYbiIa61MrH9Skucy2PnO1ZsOHxUM5jz+6dahculfJqH65WS/obZTTIMB4dmUBmvYBquYHpmRncfudtuOXWn8mZ3OVzo6snqlb+RCqJU2dOY309KVkKakiPjoxhaGhUsgonj5+CuVTF/uEJ9AU64Ha4BKranA5ccmA/BkdGxO6jNACNJWbn5vHIo4/omojlTvMqqx2hAA1XDBY5iy4PPvIwjp07g2ShqBbdfLWGshJHXocmbKYGVqZnccnEKIZCfoTsFnhNTbiaddjZQlyrw+dy4l9WCsg73AhHe+ANdiJTrMLuIbDGFlW6jBtFNgKqZE/y32K4k5AmYJGMVQKrVdjMZNNU1NpOoIZsrNEtowLMuSeoNZjGUC0TNG5gBmOV9yyzZmO/4R5gGGYY0BoLJpxtTc4z8mQFbBqgqwG2Gi7HhnyAAazy0Axg1QBiL25NFLDaMq1qtysbCSS1rotwu71ak9v6hNQhZCFDLB3OevkAkSFLrUqeQ8uwqyXAIKDD7hSoT7Yqr2Nbh5yFN15TtoGbLGz7Nku/lAAMwQaa+7AouR6L6XsITBC44fHyWjwDKht6mfy8JgGkehHWah7VfBaFTF7GXaUiNUkt8Pj8CHR0oGk147a778LVz3s+SrUapmdmsU6tbrNVrMtSlk7kNfgDIVjsTiRpKlkp0bodZbJlNQesYF8LzYhCbr+hnal71URcTIAqqOFnM0vWg4xrO8dKbFRDKsKQyBUcbSh+KtYgfN8Gpo1/G4/26k6WH/Xe2dpsFnjTGY1g795dKOQzWFyck35krVISKzToZ1HGjHAkhOGhfoSCAem5EnTi6/PZFFwOM3q7w6iU0rCaCZqzW4PMeQ9mZhL4+jd/hHItiEzegtGJfdh/2TXoHxhGsUwNWBYEivB5nDh14iQefvBhrR2w1JFaX8VQTyfe+7a34MWXH8Da1DmYq2UMDPSie6AHtoAbZXNT2s3lUgWVbBHWUh2VZBaZ1TgquQIsLgeOzU/D7HIhFInAye6Bah1RavPXazAV8gLULXaaURFUJVuYhnVmWGGD2URGKIFKK2wusnkd+puhDFDXnCuRFUiQr2q42JM1qrbrloGbwFYWuxo0JCuraOPx+yVFE08mdL91dXdJp5IdUiGfH/l0BhayWm12gcEEVQ3ZgWe0XQmsOuwsNjThpN+A8YWGNIjFjmLNjLVsAeeW4/D3DaFkc+Lk7BxmYmvYf/Vz4PB5Mb59HEdPHMVD9z8ClDhvGip6rafiSKTWUW2UYbUbN35HJ7sbmjIA64pG4XG6JEWVShpyDLLVM9G40AeH3a8CHoFUxr/sImBHE+fN6PCIgHpqxpKNqXXADPT19knWhq37BApZQFGhL18S8EwmKQE+tupTy18a0mKLFltyV021dLM7gmsl2aO8b9s1CO6rXHq5X/I7GCsbrfAsLBsgMNuvCQ7yOMkKZscMwU++1uiQKqgTQwaaLhppskDrVFxBaQ4Wwvhgof7BBx7C2mpcTP2dO3cLIOaCSl3zxx8/BI/Hh/7+AQHu5Es/dfRJTE2dx+zMtLryGJtEI50Y2zKK333vezHY36/1mWs1wWqCwmTp8zflJFQIJKO6tQ5crNt5MdCn1VwgrGGe1JYyMOQBnllH+B6SF9oMVeYS/DfHm4Ap43XGhZK50B3B3Mdg0z8bRGzqHLmXxOMxRIIRlHJFxHmPlqpaKykvXigXJX3CH4Gr0h7n6VDSzA271Q2riWt9E0sLZ3D21JNYXJhFOpnQPslz8fu86I5GsXVyEt29vfLd8NJs18572aKCvM/tlIQJJWNosre0msMjDz+O8S0jOLBvF/q6ozLlKxWykobj/j11fg6nzk4hlcnDw64e+mukknj4wQfw9JEnUMxn4Xa7tCdzkvFeNcbcKBa2WaptYpBW5NZ1MrpEjFyxfZ34Vsq+bEoB/Kchg803bo7A5ghsjsDmCPyfRuD4j25qMthiMsXNR4EsNyeHA+U6WQ9k7bDdyoxShYZRJbXG0pxpdXUFmayh88kAhEy2TCqHcCiidl5uuk43TUYKYrfZbC5UW+wftdRarYgEgvD73Bjs68FAb48q3hdmZ3D/w48gX22gYbHD6QuibjL0TlWFp+BAqw2zrT9HEEfMG7NZgvf8t6GNZLBYDROhHLZu3arnk8l1VfcfuO8+BTJMpujCvbJiGHEwGKd7KYNUtkkSCIlEwqhUaQjBdnq2natEreT9H3/0VW30P/zhD9Xau3//fgNOa23+BP4ISE5PT2NkZEQO6XzuJZe+HqVyATnLqtif0iFtvY86mwQwn3jiCelHfeQjHxEwS8CVYCRb3O+++25pcpJFyh9KHZBJ+uSTT8r0iGZUfJ7f+epXv3rjef6/fSx83tYMSOfI53ehUFnHH//xH+t7ThybwkD/mNi9t9/1ww1g9bZb7sTC0iz+6BP/nz6X50vglMfL8+Ax3HTTTWJgtp8n43Lnzp16nq1L73//+3WuBGb5OoK0DLL54HHTdIogLNuLyQL+wQ9+gD179uga8jM/85nP6DV8ntpUHNMXvehFuO6662B392N4fDfe8bY3Kgn49rd/gGPHTgh8JYh+z50/wDbnYXzulfP/6u3xl7/owVnT1fjYhz+K1bVlBducR0x0mMBT64ttUUwoaAxD8IaaVkySOJ/isXUxOMV2YtWdLbIt525SUnjfiRFss+E9H/jgBkulfUAveclLJAnAOcTr/Ad/8AfYMrwNLkunnJOdXo9ax4uFDKz1CoKmJvYOD+HqndsRn7mA8ckxLGQSuOPII3g6voB6xIeKrQG3tYbODh+cTB6pJWkm+MjWPgbEJiwtLGF0YAy9XT1KwIpMrC02XHXF1RjsHZQeHZkdZNp8/cZ/gMNpUXJGthhxR2N8bAI5yfaj6RPZ45VSWYnuVc+5EqMjI+iMRLR2UDtWbrmxRbFImSgzkGbgTRMND1mv/oAYGGazTUxWXgeyx/z+ILo6o5Lx4DiT7eRyeZEplpUAkmHDg6IeK0Ekyki0wTHqR9K8i6zQY8efQqmck2s3WxGZaOdoHNMdwdj4CHJ5mssUDdYKaMDGwpFgLJRKTO7ptUOJCCYaduRzVdSYFzUssFnZghkSc3WoewSTY9sF9hOI4trExIpAGCUAmGB6vC50dXXCbGGro5GU0lRF14lJAQtWTi9qhQaKuRIefewx3HbHz3F+5jxcHjvC0TC6e6PSC1yLr2F2bk6Gcmz9J7rEgknAHwKaZmmxecwO7B7cgl2jE7rmZKgysd6xaxe8gaAMoAhYsOh28IknxFoh4DI/v6CEtzvag0svvVRzPba2pgT21NmzaNhMyJdrMNmdWr+LNBU0m+AgYJ1Jo5pcxzX7dsPVKKHL5xKoaiqX2XAs/UUCH9+eWkNgaBQ9A8OoNmis44LF6RXrxmQyWveZwNuY3BPvErBK5iSlvpl0UnvTkOmwkUneqIqR2Wb/kH3TbueUDIBYi5RrMbogDParUQwRANNe040MrlUeaTFW+X4iIi3SI+dwO4FTEbDFuFGbOWd3C1glMCGZkIvZODJrMzRaDQkYsuhsYm6RxdlO2tuJtkz+6IQs9i4TcEOnksfNgiTBVW1XYs0anR4spKk1lawwm13MbyNhNRiEZAEaOrXGvFOMAODcubNYWV7W+yYmJgSoc5wILCvRFVPOGCu1/FYK8FjqcJurANnfxTKK+YJiBn4PdVaLlQqyxQJmFufxzt/5HXT19IixRsmMfCqNpbkF5JMZvYcSAtlCEfF0GnmadNmtKDVqqJkMsyJrk4ZUdXjJJi8TPDXwzyqTeq7TpNc5qRXZlOM9dVapJ2sAp1yzjOvdvpAax9ZntOnAba3F9njxHm2CWswmeL0uaVkSFLrkkl1Yj61iZvaCNBzjaysqHhEPaTZq8Ps9GBjsw0BfL9zuln58jfJL7BRpwGlvolRMwuOmFrUh1VCrW3Hm7DL++V/ug8Pdj2zBhr0Hno+9B54Dj9cvORqAxmhVuv3h8MHDOPjYQWlgs3gUX5nHc6+4FK9/+Usx1h1FenEePZEQxiZGYfe7UabGoeBQqKhWL2gTO10AACAASURBVFYRNDvRyBbFUDfGqIZTF85jbX1d67DbbEXIYkeUrFEySxtV2OlqZ22g0qzKzIljSKa0y2SHBTbUTFZUzRZDY7FUEiBKpiklANS5QGkH3n8slhFU4VyukAlZ1lyTs31LWoegcbVWgYmdCZSmsJgEVPYPDkgPOBWPSdu/ks/DQpNHi1XxJz/XMMrinUvpEChuJVGA64RmPGVuKH/BQoPNIcbqaqaAhWQOZbsLBXbgFEpIlkuIDvSjYTVhy8QW1Jo1HH/6OE4fP6O9I9hBGYcG8sWsRpdrNb+fOrssMA6PDKtImEqmVMRoVA1tZUolsA2fAJjdTrPTnNZGgZIEHWNrim2p1x8MBWTuyR9KdLBoFw6HBE5pbdTcNjq/eB/xmvA+ZnGF3R28LxkvsQuLYDY7bngQvCe4F8fiCQ6HpGtUTJGLO/VW2X3CvQrqRiFQbiUY2dJR5RrNgpRAWxu1vm1isPK7VfRgUYTXrqUtW6mWJYcgJQayX6nxv7yMo0ePCzTlOtDd04u+3gF1sKmN3BPAnXfdLRBYcZfDjiuuvhLnL0xJn/TC+fM4ffoULlyYRiqRUEz/zne+A1ddeQV6e3oMCYlKVXswYwmu2Txvgp0sD3BNuFi/82Lgrs1cNWSduFYb7FJj/TUKAoJ/WfyiuWMLgOVryeLlb67hvA+Yd7T3JOZDPK52ZxM/o83E1BZkJZOTsi4F2M122JpW/XbayEymnArZ4mSKV2VIx86AKiULCLxS4q1pg7lpw8LsLG785t9javkkrAeCsA57YO03chE+agsl1GbyqB1OYTA0gOve8CZ0E7Bv7YBu6lNzQ6tX1JVlMTtRN/uwuroOv8eF7mgYIb/bMJesU0/V6IJZWUtgcSWGfJFuHIYcSnx1DQ8/dL9MMt1Ou+YTOx4brRaPZ0DSNsHG6ARpP9odH8YW/Wx5AGOZZ2S5+dgcgc0R2ByBzRHYHIH/ByPw9M3/0CQbhe181Fjjhs/gssk2bLJECnQWpmi9Rz9WVqvZJmMxCSzJ5tkmlBE7bz2WUAuKlczUAiUCqKdXR76UQsNEcIAaii6YqBPUDsrMZjhsFskB+D0eBTF0Cp6amQVs5OHRmCAovTW1uytNZqVSWbTBLmkxWMlkUzsRWVettiT+jQxRMn8YpPT39+s39aiatTrOnqUYvhOxWNzQEysUNcoMNHu6u1WBN5zpzTLkobkD2QwMABjgsHWe4/W17355A0RlWw6Bzz//8z/feI6AKB8EHskWbYOor77mejGHHjh6u9p5qLFJ0JNAYht8ZbBFwJUAIo+LgGz7tQSFP/7xjwtg5KPNKGU70Vvf+laBkHxc/F4GHvv27RPIypbze++9F1OnlmG1OZErruHzf/sZvOlNb8KRI0cEmFz3uvdI5/Fb3/nyxuffdccvxdp7xStfIoCU38Nj+sIXvvCscyTASpC2fdw8doKfBFJ5THy8+c1v1jm1n+dzF49FG7iVqRggIPeDH/yg2KN8Lz+Hv/loA7Gf/rPP4qP//3/HYP+gQM9f3H4HYvE49uzZrVZCSiE8cu9P8LGrT+C1O5P/2511z2kfPvPATvzlX3wGdjuZjwwY2WZMQMQEu80h5hiBVQKpDP7JLFQWT/OYel2mCk6nW6xQJmY0E7O22rpo8kaQhA+yVN/1e+8X+/bLX/6ykqQXvuBF+PZ3bhboyvlw9uxZjI9tw/jgPpw7M6XiAVmbgaAX2WwSjVIOYz1RXDo5Jp3KfGwV23ZuwwNPHsShmbNYaBRR9NthDzoQdFF/rwCng7qBhlc6gdFEIi6pg2bVLD3kgM+QPSjlS9I83b19D8ZHx9X+Wy6WsRpbws9v/wm6eiICEZQ7EJQp1eQ2Ty1XMgGLhRKcDid2bNuhebp37x4ljtLlstvVbri0cEHt+MsrC4jF1sRwZRsxfzqjURRpVEJ9Ro27R8BqtczU3wq/16eElGwHJpCUiqib7QJYeW+TUcFEnNrO1GA1EsJai3nIY66LtVoo5bC2tohEKqaWzaXFeey+ZCdGR4aQyaaUHHMuZfM5JFI0kPIIgJTZm3TnmDgxYTeYIBbwGOvIpAtYj6eQSuQw3D+B7s5+RKPdMrPr6e4R4Mu5vMF+E1uOCavBgmbCSYaP28sErCnzuEalDqfZiZXlVdxzz9148OEH0DQzXS8jGPbBG/Aosad53uISzymNHdt3w2phgamoVtxapYEjh59EwOFFwOrA5NAoRgaH4ROTiM7m4+jtG1BbKNtAV9diOHj4CIZHxzA7Oy920MzMHLq7e3DZZVfAardhYX5eLCozGag0z6Bucq2BptWupNFJ80MLEJ+fR9RlwzX7dqKWjiHiscNFDIPgdaMOF3uqm03cspRFdHwboj0DyBSqsLp8KrRlcgR4DOCQIA+ZlATHdJ+JQcqEk7qN3NMM9pSdrLS6AazSPIwANgt9THy5lgmQlWkZZT4MB2JJAbQmtgGMGm7iglRbYJx0V1tM2XYC3WatGgmfwaxRMtfuMhcAazAiCeFqr2wBr9LzbhlVXayJymIhE24yuQwwwmBHMdkn00zHzOc2kklDs08GKwJWn5Ek4D2QSBiFH66HHAOy17hvFAsFybBwRZNOsYy8DPCDQMyJE8exFou17uW9YrrJ5IXfo2MyCYQV+MsFgRp89RKszQqszbpYoiy+MN7gOVDKYnltFavxmEyMfuvVr8LIyKiOi4zTtYVFHH/yaZQyBbVwcz1Jke2dTWNxPY5EIYuKqYk6a5xkUJtsYqHW8hWYacSlgisBhQZy9SpqNjOaBFY5gwj20UiJQD1lI1pmPgbTmIk5DbTMYk3qerfbUVsguKHDahiimC0NhCMBMT9ZIKSp5PAQQaAS1uNsRV+XRvF6Yk2AU7NWFcva63OLEUZJABb9vB4nzGYCTTV43RZ4XIDPa4PLYdE6l06X8OjjJ3D/A8fh9PTDbIvg8udci63bLxGbvtnkWpSHz2fB6vKCQNWzp8+J5cjQbWVhGm9743W4Ys9O2Cpl2Ctl7No+if6RfmSqRaTqRWmFUifZ7fCgkMwKWK1nC/D43OgZ7FURYy0Wx8njJxFbWAGKFfhhQYfZghALRajATBMvWxM1i2H8Jm1d2GCtNFEvNVCoNpGu1pDM5kA9VBo8MdaSgSU1oxQ/ku3NTgCyNuXypr2VlSzeGwY7m4aHVgEwLCYNj4+pk6N/eEjXc3lpQQZlLgvNypqy/2J5jQUNfiQ1pQlANThf2dpuI5jjNMzcxHCjaVZdDG5Q67PawFIig4rNieVsEdOxdSTKFXjCYbgCPrj8RhcSzTkJ+M5emMF6Io58MY/OLhrB1lCtl+F0UUrKhnwhh0wuI0ko6temEmnJWZw7ew6DfUPo7e4ztMKbLIjQ4KyioiyBVIKrxUIe8fW4WOXRaKcAev6N889DQBXAtu1bVdiUNih/l2qwWlwIBkIC4Gx2u4BqPjhmBCepyZrN5bRf8mZom5rKI4ExQa2qvYuDyDiFawDvB4MRbwBiZHoa6xqBXMMngOPJf/N5Su4QXKXUD0FVrglcL7kmUK6Ir2Wczc+ntMOTTxzBNc97ngrbKuESmKfcUr0BrzuAY8dPYHV5FblcXgD71c+/RpIfLLiw/Z5dM4cOHsKxo0exvLSMHTt24LnXXI3JiQnJBVBmh2sSyRQqELVkDShpQBqx0ZJvsJw579pantpzWnuIwbdoGbC1TAWVp7TmqvYQtcsbxrMEePledrCw84CxAP/P+JDgMz0O+FquPxxjg0BisOfNlLdh+z07CwoVWBsWeOweuO0ulYkIutZNdRTrJQGrVpeD1Q1D5qVGTVQH7r/rHnzhv38WzRf54TwQ+DezzNLhNEz3pvHxP/wEnvvCFxlFDtRRLtDYch35LPVpzSjVaQDnlQQYO1QcNnY/GUorBN25R9eaJslrsADKPYyayMn4OmbOT6GUz8r4kNevWCrIgJFzkGPQHmvt2S2fAs7ttqTCxZq2baDV+N3qKvk3z3LzBZsjsDkCmyOwOQKbI/CfGIGnbvxik2wUtuWrSt/WlaO5iJguVrCfq9E0WKtMshtk2FgZOLBlyNBxY+LGijaB1UKBztkJBQZkeFLDMFvMI89gzuESk4htW2wT5MZIJgZb5AhqMrjzeH1wuH0w21yosX+PACuZSQRW2MrXvNhkgknfM9VKDgEDYwYyBGCoz8lqNZM/gjqsDhOAYRK+tLCAc+fOCCCTeDxMcnxncEdAlcEeK8XUPmOi1RXtRGdnWMY2bQF+ERpMZnzrX765AaKSTfn1r39drE2CkwyICKYSYCTjko/JyUk9/5aX/LbkA+48/FMBhGyjJQuIwCxBWMoKEKwkcEnw8eabb9Zz/E1QlYBtG9i8GFjld7dBy96uAbzprddtvI6fTUF/MlbZas7vGR/eB58/iGI5hUsv34lPfvKTYpL+5V/+NV70wtdJ9+o73/2HZ4DVX/wS+UIer3v9qzY+t83O9fu2IJMlO8CQDaAsAM+Bj4ceekjgIUHdi4FV/o0g7yte8Qq9bnh4WOPFYyMgQxYqdUbJbmTwdeDAgY1j5xhwTHhdyXQlu5NA62f+/scoFyuwOWxYWlyUli51RAmi01ykOxLEj276K/zg3VPo9j6jt5oq2XDdTWN413s+gV27tmE9viJWNecM2V9k0BDgY7u6k/pc0hYky5LMCQMsIduDBmgC9sR8IKOrJr02BuePPvo4bv7ud2X4dun+/fjr//YFgemvfOUr8drXvlavIduLifZb3vIWsYcnJvbC3gwivrQKj8ulH5/fjXR2HdVCGvu2jWP/tnHYqyVYSmVs3TmJH915K6ZSMRT8TmScJlg8JrjMZF3Xxazi/UlDh2hXl4BDzimPzS9ndCa0BFDJwixkCxgd2oItI6MC0oq5In513z2YXZhC/0BXyxCugEQiBSIcQV8Aq8sx6VUODw5j7yX7sH3rDgE4dLqXeQZZcTRtyeXx9KGHkUquybiFoKoc2G1W1Jp1BEIBmerR9IjPcY0iUM+bnHPDZqGenB0OO80dbPBRS87th9cfkukVQV5KnZAtRRYtz40MUWUmpO4w+ahXlaSQPU5Zgvj6MqanpzA+PoLBgQEVj5gAs43z7NQZXJi5AH/QB6fXBbOyBSPJ4+fSNMJitqFWJcOqoR8mf6hbsbxE1h0LN35p/46ObEGz3sTExCQiHVEljFwXZU5B/iN1LJ1OMZNdTJJlck5AhrCtBU89+SQefPB+zC1cgNfvQtNSR6VRhNVhtLdyntMJ2Wp3YP/+y+DzUueaH2IR2Hvrz29HyBuA3+6CuQ4x4iib0myaMTo0guc974WIdnZjZTmGs2enVDDrHxzFbbffjhOnzoofGQyFJYtBcw+yo6gX2TvYQ7FEmVPkS7wHPagSWLWaUSvkkF5axI7BKC7fOYFKchVBpwV+J9kzRuIdaBnrPVF1wBLshMcXQqlmQq5chy/ciUyeyZah38euAgLOSiTJBGcCRYTFbEOTzOkmJW0IrJrQqJINSICehn0eMSUFmMkYo8V2pWs2k2e20bd0NgWObgCr0slpN9ZvtHQaBlYtdmuLgXpxG2K77Z/vbK+VhIDVqt4CV9ssqPZWbgCsz7Q9GqwpghgGENwGMWpkn+mueaY9kom/gGG2orbYpJIkMJkFHJAlFw6FlegS0CJIQgO1paVlhMIhvZfMQQNgNKktmbq8NFwk8EFG4O7du8V8lclTi93Vbtc2gAd+HwHtMiymBpwslpDJWirr/iPzjgxBIlic92RtR6KdMghksZfmU2uLS7hw6gxM1Qa8DhrHEYxwSpP1yOnjOL+0gJrNhBJNcWiS2DDBySIr9YwqNWmocl2gOVaJQJrdjAp/ajUBq4QBBazqetOEy5A1UMGWsU7L7VtAX7utlMXntsFVCzzhHIxEwxgdGxE4fdVVVwng4okm19dlSEdjoUOHD2rdIexsXHegXqsI/JeBkptGoSZ0dgWwZ/c4JsZ6EQ46kUlyPQVmZ1dw2x0PYm4+hUYzgt6BXdh/+QvQP7BF18xk5vqRRSTiwpHDj+HJQ08gGWch2CINy9jKPD70u+/BeF8PCvE19AT82LNzG5wBN+bXl5Eg45VgbzgEvyco4NRbt6KYojwQ0D/Ug86+bs2FBKWhpheQmF1CLZlG0GRGp59gSE7a+jVbA00nNVPtcBJAKVRRjeeRT+axEk9iYT0hmRCZc6rIZ9yHYqrSrb7B9c+FSqmEhoBoq0EAqNYEXrNAR+3QaGcEkVBYhohj2ydhsVsRTydx8tQJrK4sY9v4OMKUiGKMSVNErly675uok61KaWGavhGwMxMMNMzsHGSuSz+4Tho4GhYb0uUa5mNJmDx+NN0+nJydx+FTp1Co1WD3OHHplZfrc1kMpLYqwdPp2WksLs5jYLify6KMONnyzr+ncynFC5xyGeqZprLas6bOnpPR4LatO6RzbtjFWWQOynlAprgh31VuyTV54A8QTHVvGEUV8nlkc1m89NprtVeyZZxxNrsqHDaSB/qRSaW1f7EoyRyA485OBMYm0jZtyZlQXovXiV0oBLepvUptZxZPebcYZkscWa6BBkNTc87J+WxDjXuswFt2vtGzIa8xYDGH857FWbIzybbk2LFLiuuj5LzMZvT09iAY9MusUcZntbryAo4bOyjsNhfyhRJmpmf02b19fTJw7O3vEbnC6GKrY3Z2Fo898igefvhRySQw5uGaQqMwmkkxhuRY8bwZh/Gep5eEAEIabFmNolGbDXmx7ql2hVbRy2C9G+377c4C5hh8mrI6CwuL6jpTcVmFrbJyFQNArSsv4LGxA87ourPpNW39b+5NXExpsUkwtpwtoFmqq3hhJ8uZ3yXgtYYKhQBsTZjtVrG5OW6Wpg2P3f8I/v5rfwfnu/tgjTzDUP23UslavITSTYv42Ic+gWtf+jLYLSaZUWZTceSzaVQqJiRydQyPjsNBmmqd3Sp12CSHY5w/fyp1dl75EY5EDeM05oScT9WK9mvKdlDnnmstTXDberwcj3Y3IucHx8WYU5yPRpciu6GY9/HvfJ/y0UpZ8eUmY/XfusKbf98cgc0R2ByBzRH4T43AqZu/3GRvD4EH7visZrcdKakdCrNd9f1StYkykzezFb6AX21NC4vzMFmbsDspfm8XezObySngJpuMAANZZmvxONbi61hci6FUayJdLCGdLyDPDa+Yh91Gl1gTCrmcEj6awvgDYdQaFIx3wOr0qRWKrXPNGtlWBgjWNt4w2vKMpFiVSrIKTWZ0dERUhSazdmVlVVqk/HukI6Jg/OmnnsRDDz2AYDCs9xJUDfgDCnRojkCw1QhijACxOxrB1m2TePzxx6RzSGYdk1Or04l/ufvHG8kyj43MST4IFDJQupgxenFi/b43fkSJ6bn5k9h9xXa1+xMgJJBKCQACiQRbCbrxQdYmmax8EGj914BVttwzaONr+Pj0pz8tBit/OA4E6vheygjw96/uOYRQqAtNUwOx+BxWVmZgt7vR1T0m50+6kT/48K0bYOmN/3gT0pnUs86rbQ524sQUKpXsBoOVQS11UqmPStC5LZVwMbDaPg8eH0HXi7VcOQ40cGJCT0MqjgVZnAb7ca8YtwRWOeYXf+bHPnXDhnstgysyIyKdnZidmVEy8PrXvw433vA36Mn8CJ968fLG/fO39/Vg2vZq/P7vfQCFYgary/NKdikdQfZjtUo2IV3ZfXA4XYb+mxgt7AFuGCZM5bLYipo/aqVjO2FdwCoD8Xf+9nvVCiWdzXh847sJxFPigHPwjW98o4B4gtHvete7sH3n5fBYOuXM7DC3WkMdNqTzSZgaRVyxdwf2bRsDSnl4LBb0Dffjx3feivl8GqaeMMpeG7LlNFBJIuR3ihnFZKdUYQLIRJKu2144bV4xcskqi63G4fP4EV9LYOvENgwM9GNkcBSFXBHfuvkmDAx1IhwxNNpmpmdx5sw5jG+ZxOTYJNZW1tmPjd7uXgwPDKG7qwejW8ZQp5ZbNqN7fnlxCXfdeSdOnDiK/j6ybVgUITDGeood3oAfQ6NDWE8mxBLN5HLSI80VcgqO2TZHVg4TbzJ9aYgS6uhCpcECDY3cQvA4PXA7vejr6UelSO1Tqxi0cpSu1sUAJZuL2noEVnkdrVazGEZ1tkOWStJVpuRDOpvC0eNP4eTZE7C7qLnXkOEJdeMcLofAIZrTETBiLk5gmWAA9UzZyun396Kra0j6dmQkTU/PIJctYXR4FP39Q5ic2Ib+/kGtpzITrJTFHpS7ejisxJWac3QtdtrNuPOOWyVj0DSxvc6CodEBzMyfh4VMsUYZcwtzmJufV6Gir28QLqcHgUAELqcP0xdmcdM/fkvf3RGKaEzI6E3Ekjh88ClsGRzE/r0HsG1yO0wNC9KpPCxmu5L7O35xNxaXVuF0+2RC5Gy1gzMZ7OrqQKDDj1KljnrTinrTBKfTi2IuB/IEk4tL8KGGfZOD2D8xBBST8NpNCPsJpjExB0IdEQFf520hLKZykhJw+8O4MLcMdyAsM0N2GPAaclzYZs2HGFEEugiskmFmsas4x/ud5mVkCdaqBphKUINAFNkz0gwkwNXSd2y3W9L0Suy5i4xJZCguMxumyW3NN77XYGwZHf4GwMn//3rrokDgNkhHnfJK1ZAJaQGYz25rNFJAQ9amJoCCYCVZqEy+28AqqUlq32fiyqJnGywWU57azi3AlYCA3KsLAly5JjNBp5YptQf7+nvxxOEjYr7RdI73IucgWeWcdz5/CIvLS2obVituf79YVu3zMfZhYy9mCza1NNnuLJ1WAtYcHbGlmGRbdb3ZGkwgk+2eas1u1AWe2QgA5wtIrKxieW4ehURaLu2doZCkMkwOK46dP4s8avBFO5ArsQi6jux6GqVsDh1uP4qJHMp5yos0BJo1HDaZ/lUdFukNNlkkEz7xjA4f8YoW+d4AlVuSChumVqQySs6BP8Y8oBmZCkLNhrSNCRBx76cuN/VWuecsLS3A7/EKYCOLlVRXShuRPc21kMUm7vXUYrU5gC3jA7jqqn2YHO/B7p1jWF2awdrqCh5//ARuve1RGTXGEybsP/Bi7Nh1JQLhrpaMShnNJotkdtx95604+dRxmKpmzQPqepqaVbz/t9+Joc4IKmxB7+rEYH8vCijh9Nw0YtU8LAEvOnp6JPORiSUQtQdQzmQxv3wB+VpWMjMepxdjAyNw1cyYP3YGc8dOwVYuw22zwu62IFvPI9PIo2qFAZiZbKinCqgsZ1BK5FGo1JCjYWiFWpzFjbHmXGAHiH5aLulVgiQFmgtR3sDQKOd6RfCvuzOK3q4uRMOGoag76BEr7/zcNKZmpjTOY0PDyKeSsDdMcJhMcLDASdotMR+zwXausvOE19pkA0x2FfIoXSJNburGMk51ulBsmLCUzCJeqiLQ04+Z1TgeOHQYS/E1lOsVjG8dx759ewXSVWolnLtwBqfPnRbQ0xGhHEBTcbPb6xJwqLi7XIbX7RYbe25mQeav7BhZWVqD1xPAltEtKnpQN5MGoWSUiiUuggLvG4uYjSwChmWAZjA0qRnKmLqvt1/rnQy/Gia4HD54nAEBrCxGUCaCRSkCtTQu5SIqPVxKgdC4lc72BMLKFe2zBL8tJouA1UQira4Axg//i703j7IsrasF953nMe6NeR5yzqyixswsKmuGsilAH1iioo3LFmzA9Z70Y6n91OeItE3ro6FdKgg+Xz8sJkUptIAaSagps6pyniMz5rgx3Xkee+393RNVoG/RS/0zLoZZEXHj3HO+853v+/32b//25osxBQFMvriPut00mGWfWUesbB/3SZrk5ggo1wzjlcZ4brckfajnbkDEqrRW2fHDNYh/09fXq640aa2zWNolUXA8uDdx73355ZdVKGLxfXJqSmsTSQQEb9mZQ7mz1FoKa6vr6mDj7xhvcu0gEWN6ekb674ZJSy1kGtc10WoaoNySYbGkAV4HX43R1A+2/3+ffEBXsoympxcuXND6K33h7n7Aohavm+AgWdz8PWNc5i0sJhEc1FjKXLCJeruOTCkvjXN7swNbtQ170waWr8RAdtKwr4kO0zi3DU17G3SG4Pq8Or+KX/3o/w7n/9L3z4KqJ37iK9tx6e1ffPc/yS8Jrhb/dB5/9IlPYWZqUkXLaimLaqkkDddUpoqZ3XsRC4dhp/dApy7WKtnntWZDGs7s16BeOseD905j3WjBz4KE04FmjWBqER6vX90M6ryQnAQLLJSbYDdYl1Xe1V7m/GORkOZr1N2lvEg+l1OszTVaRc1/Uba880c7I7AzAjsjsDMCOyPwQ0bgtT//RIdMACadDBDYzsd2ZbLh2C7KBJXNUwRVK3R3p7aj349QLIz1zRW1XtlMV45aQQv5knEOFahAbSiPklsCHTk6F7vcyFaq2MznsZXOYG5xDvlcFqmVVSNe76P+GJ1Hya4Iw+7wwsG2Wic1FVnNLMJhMwklg0mjc2glnibZpFs7wQjLoZyg2tzcvBikDCjGRscExnz1S19SUEUtJ4KCZEmxNZcBOzdeBrtkq5K5SkZETzwmfbTHvvgFRCLUtiyJxUNmx1MvfWsbWH3zHfeh1MgK8IvFYgoEqHfKpInA37Fjx+T2zp//wrs+JFdTMgf/9tkvqrJOLVK+hwzOD37wg3j/+9+PF589jWtLZ8WE5d8SaLPA0X+OsUqWKFmtZHnyv8kcJVP15MmT+OpXvyo2KI2e/vqv/1q/+6u//BsEAnHTSun3KYBjMspgl8wumm187w3AKv+WYOb73ve+bVCTwCYr5wSH2apPVizBT147X/w52/gtiQJeH42uCJTyWExEP/axjwk0/bVf+7VtxirP+73vfa9Yq/wMgsvUjaWuK4FjXg/HyJJFeP7558VY/ch//rzR+jNSZV3HWhsy6Qx6Egk89ND9OPXqSfzff/Af8NSHryHqbYCGVW/90734lf/0fwlELJdzj5vqggAAIABJREFU2FhbFmM3FgmZud1m6xv1y+j27kalXlFyQ4YgtRzLVZoxlOBnQUDJhnEMJ2DA78g4+amf/TmxgslQpfvvs88+q3FioE9GLw2rOH84XxgQjk1MY3jsNuRSWwjQyAJ2+MmcsPG5LCDRE8S+mTEMJSPSWx0b6MXK+iqefvkFLNM0JR5EPeJBw1bD4ZtnUMxtiIXBwJSMy3K5pGdhoG8EU+PTYuSySEI37oAvogD14P5DAuuj4TiWllbwt1/7Mu44fBNKxZyYZjQ0mprYhWN33YPlpRWcfvWc5ADsdHsNhDEzOY37770f5WJJhQ26Pb/4wgv4yle/iFvedEjOwl6vSVz4XBUqRdSadcQSPbjr2Jthdzmwup7CamoFqdQKbszdEODOu9vTE0d/b5/YOpW6uY9cO9iWj6YdsUgM997zAOxtp7Tr6vWmiicEPekiHQj6DajWrKHVaQpkpakXA3mOQbPWhM/nRrNVxY3FWcwtzaJQzuDG0izypQwcbq5dJtDn2kFJBcvkjAzBZr0Fp8uP4eE96O0fQSFfwfLiihLleCyJ1OomrlyeFTA8NDAikPXQoZsxNjohoLBUrihRptQAmTzRaADprVX87Vcfw/zCNfiCnIdF7Nk/jUvXzsPtsSGd28RmelMJIhNMFrzazQ78bKf3BLGynMLX/+4buOnmWzE0Nm5a4O0OVAplvPTdl1DMFDA9PoO903vQqLSwvLiGZo0JrQezNxaRyxURDEXh8pA1XYTN6cLU9BTCEQ+abba72gSAcj2WcWEuj3a1jK25Jewd7cMDdxzAzdNDsFVycNub9CBSEYJgCotVBLfWAknM0oyjBcSSg9jIFlDvOODy+uVUTQCBXQjlUsG4OHc1vMlUBfceuxsNgo5kLrpcuudddyKjzUrjEO0lhilHMIcgoFhIlPToygMYgM1iI9kkjUEwU27R3SyN79Vz3oXcrCSba19XNUBzQ0m0GE9sZe6IuU1g9QeTPQPIdrU/mUg3aABD1pU5L0sGh/OL5yvJArKnybzTotfVCiVI0tVelcwATVoqFcktxOJRgSnFQlEsSxYHjj93XKZUw0P9Aj4F2NpNoXFgaEjMZMYFNJljQWZlZc20andZXF0/MQGrxvDHgQZZX122FkFexhgsDrkFaPOes72zCZfHgfXVFbX8R4IhBAiclKtYX1yErd7EsaNHcPaVkzh/5jR8YT/WynnccvQwDtx5q2zcaQCT38jg2sXLyC6vo7iVQSlXlC5wsVJFgcC6x4WWj1IHbdhaHTg4T8UKNixUdcCYrvOufZXRrLUKPpZxCiWAeA+NExkBba6lRluRgFSxVJJJEkFA6teSPUiwIxoOoVEzDFV2C/GD+B6uObznbrcDbbbSO5oIhUmlzOOtD92NA3snxXh96qkXcPz4OSR6h5DNuXD3ve/E9MzN8AXIMm6i1sjD6yWbuYwnHv8arl+6Br/DL7Z+vVnGXUduwwN3HUFvOAhvu4mhRBxDA73YKGVxbu4qUpU8ah4nvKGQ2OqldB697jC21lJYSS+iaq+IadiqNHHT9D4cGJ6Cs1hH+sYSOgVq7IdQahaxnFtHqrQJWufQ2d3bdqCVLsGVrsNZ54R0okYZC5rpUItXjHFjysb1Xz8ja5omPgbL1ouFeLJTx0ZHMTw4hJ5IFH7GfBpDJwKRIOZTyzh/9RJSm2uIhkLYNTGJaiEHR6MNRndugoYyxAGatjYaLIiyyEEygYtdCGRLUgKiboBMSpTQfCkcRtPlxlqxAhuBe5sDV5dWcObKVSyvrSGbz0iv9d5jx3DnnbfD7rbh6vwVLC4vSM6FJls0klIRVuK/pshBKQh2dtBEaPbaddy4NoeJsUnMzS6gXKpgeHAYyd6kxoWyVEYGhExKs24Ew2H09ZrOEa4RlAjgOkFQqdHdN1j84zPO4mlf7zA8rhDyuQpqXZ13FsUYx4yPjgmk5drK6ycLkGsG11nOZ8ax3Cu57nDvLBUrxn+hYlzsOa95XTwPusZLwaFldHKNyaX7DRrMNT0XYsMz/qduvcOFaDgiTwOP16M5oWKLh+ZXht3Jg1IXmvEYu0EIyiWTvdKEvXTpCpYWl5BIJnD07ruwphiBxlchrVFksxbJXqzRaM4nhipjyn/8hyfw3HOMVW249/77cNOhQ0gkeyWJ4PO54HTwmszayrnJ87AKW4bVyjb9rgRKl+ihAlMXNFXOorXFLvIHC9HUjuc94/rCmJu65WLOE/hcXZGxLn0TmJ8wD2GcZvlHVChNZGsjEAvqb6hdbK+10WFBv811nrJuTTSocYwa6rYG2o42bC6HQMnf+rXfw7XxrX/S/v9GQPUH08cfBFgpCzA1l8THfv9jaDeqqJXz0mEmsJouNZHo70eMBbpmDY1qER7FSaYzkoUtCbsp3+Oc5hLuVNHNTykJ6rGyu0R6ty4ZRBrJHQMMm32GXSLGzMrStbU0yVkI5/ywCpwsTPIeWVrkO+DAzgjsjMDOCOyMwM4I/JuPwIt/8nH2X8DHVi32eVlJj8sls5hmi631PtjZRmu5MDvsaq9O57dgd9no3aR+NmoaMWih8L2STlb+wUTQCYfbj0K1LlMsxtRtvsdpx3p6C4V8XokeXUIZ1MzOzuHUqbNwOL1oNJhs0GmUrrFtNOoluBTgUPjfVMgZpHDD1MYpPSyjJcfAktpU8Z4ebKyt48hddyGTTiMYCCi5fuIb31BFmCY6N65fV+A4MDCoYJIVb7YwkZVKFsDRo0ewa2YKGxtr+NznPiumrZJoMut8Pjxx/B9V9SbT9D0/9j588+m/x//8cz+73SbPqjM1NBnEEcy0wMWffccvKOHhZv9fv/7neOyxx6S/+qd/8mfYu3+PwFACiA/e+e9w7uoJ3Hrk0LYMwE27b8dNd+4ViPj2R96usfj6418XGEfQlexQiwHLz6TmK19vbJ23jKOSPbsF6kjAn0woBxkPVQVA1IGi3tXz3/s6Hn/8cUxNTek4s7Oz+JM/+RM8+8x30Ww6UatvbRtMEfjkZ586dQY333xoWwaBP6fD/feeP4GJ8SFdH8ExAqSWOdXp06cVbPL74y+cwr5dI/iVX/kVgc1MnP7sT/9UgfBnP/ffkVq5gV//9V/XePLY1CIlAPCZz38J73jPhzQvFNiy/bTbYk2G0N7de7B7zy5cuzqLv/j0b+L9N70srdUnLsXw6Vdux0c+8quIRIJw2NvY3KIUQEBFBwOKkPHIlmkCqy5U64Y9YgCCukCeAt1MvTRRM2ZrBDkU8HXoPFvDT/7s+5Sg8JoILvOL848JE9v/eb/IMmahIJnsw0+894N45pkXUcuVEPX44Xc4EGS1vlFVm+3umTHsnh5F0OeArd3ArbfchP/+lS/gxKWzWC7mUHC0Uffa4Qm5EQs5EA17BJywmMLKPq+F47Z3+gA8Xq9pmSqS7dKUIR3b58fGxvXl9QSwsLCEixfPY8/eCbjcNly8eFng6VsefBgDyUF8+bGvYGsjI8ZoNBSFrW2Ycgf27MNNhw7KWIPPFlnj586exuBAL1q1MlKrywqeE319+irXajh/5Qp+6mfeC6fXhetzNEwhkENtwgDqjZoSELJNyFJgEkSwzB8K6dmvVZuoFJsIB3rwzre/SzIFDqpadux67nhPCIJQE0/ApdNuGA75LLw+r4ouaBKIqop9w0Q8l8+gWE4jnVvD6fOvYSOdgsfvkrRCqZw3zBevR4UitqmzvdJoPPtRadCh3olmkzpulEIBfJ4AEj19aNY7klChnEK7SUYlGVn9mJnZg6nJGUTjPWJMM0ELh8l4eRVPPfUPKFfziPWEkClsoK8/juXUDUR7gsgV02KVM8GMRWNq76dOX6dttPrY1v/Siycxs2sfnHRrZjumx4tCNoczr5zGpXMXMT40jtGBUUSDceQzZVy5MItSqYFgIIpSuS7GCdtm2dbncLnFeEwmw2KbtjjG5M7YCTS50axWkF1dR6dYwJ7hJI7dsge37BqFo16A10ntYmNWQ8Cq3uH1e7DQBNayRdRbNoR6euEPR7GVL6NOMIrgKdtAa3WxLWkwQr3ANhdltvOqqOdCswNUmenBmLKw6MYXnZn9ZNqKId1lGkkruSN9PRJ+1OIuTdWu471yOAKwBOIMmPhGI8Vt4wxj+L1teGX0VPnqVnm0Jhlg1Yh0WkCpaftXrmig+W7DOOUljBM356kxyDJtpfx/ZDMR1KPeXrO71jDpFHNWvFrBf9tyCWS68VnRmsaCULcVlYdjUWd0eARDg73SE+c+x3u7trGORLJP4y0Nc7ZoN4zenQEbzRhyrlvgI/WoKf3TpCQDjcTI8iWTlfePUgYcAz5WTjLeCChwvKnRTBmAOmzNFoIuD5rlCgpbadxz9Cgy6ylcvXwBW7kMZlcWcd+PPISDt98CBzU2O0ClUMKpl15BemUNoA4ziyPlClJbm5hPpbBZzKNqh2RGCLBRUkOanUJVjaaq0VulKSHnU7trWmfujQzOCLoLJDfdMZQM4HXTNI3gKeMVmjBx7nBt5RhyvWf7Nk2TqHepcSW2J2agkUggO54sxmaHa1EbPr8NpXwKu6ZH8bYfeQBra6t46qnjWFzcQiCQRMcewwMP/hjGxvfB7QmILVgobSEcdCCXX8OTT3wDSzfmEfIEwJNjEeyXf+kXMdKbhM/WQdjjQl88iunpCZydvYirq4soOdro+L1w+nyIhaNYW1yFrdjE+TOnAG8L4/vHxNxvV1vwNh2YSAwibPNg4/oClq5cxfjIIEZ3jSJdyWKzlEHLQf1LP/wtJ+qbObiydfjb1Fi0S/O2zpiN85mSOZ229iO1xmtukCmfFWOSczyR6MHI0JDiKK6rLM5Rj5QyA516Q/Fn7/AAXnz1BJZSK9qbCVpOj0+gWavA0+H97qjF2FiVtQWsGmMfu1r9OyzGOQPqliIIms8X1CHRop6x34eq3YFUvoi2x4+L84uYS60jW6lgM5uVViqn0dTEOMbHRuENelBulVVsjccjSGc24PKyE4wamnnFVtevz6oNvS/Zj3AwLFJCKc/W5Sqcdpc6R6g3zHWGLE8WASnRw7nFYnIikdQeRvMuxrp8GfCRYTmLSnVkslkZsoqE0CI4HUTAG4PPG8H585RLSMlkkmsMx5bMUXY9MV4mU5jnOTpMcLcPpWJJmpecq+y22Upn4aKpIHWZmyYWlw4mu3ik/2nWPQKtEkrqtLWuRGNR3UMC12TDEwgksNasNtU5xnXC6/eq/V+GbwIEWQitGl1dt5EA4spGYHaA7Grq9a5v4qWXX8L12ev4hV94P1LraxjsH1DsSLYryQIcO8Y7LMSRwcolmF1tzzzzLF45eRIDQ9RB71XH29jYKHbPTBvpBicBwPa2/AIB0e3uFwKtDsPylUmgQFQDBPLFWJAdJ4wZqR1vSCiObU1VShRQA9aA4yxYrajQTmCV50pglfNbRbRWS1Jc1FGP9sXFyAy4fHC17bA3IXCa8RY7qKixavM60Ha2UWtTOKCNa5eu4Tf+z99F8MMmlrdeFqj6zzFU/0e/K356Fh/7j78vLfoai+GVsvLGpt0Dt8+PRDyKTrMuk1UvtYeDJMo4UaUmKnM37Rs2xcsE6gmm+qhlK6WOtvapYqliOhSdrwOl1j5jdG9d2jtYhLG+OO7bYy5w1kjGEZjeYaz+m0MJOwfcGYGdEdgZgZ0R4Ai8/Nk/7thaTfSEgmixfaLCDYxVRbY4Mzmm1iJBTCajNO5g8sDEgvptTTjcDiUZTKytf91M8uwENiklRp0ck3zTydlOYJWtT2QCsQ2LDASvF41mWxqY/JfA6quvnsH6+hbqdaBaIWOG4AdFzslrIHPHLb1Fno/R1DHVSLUb0oG6UlXg1dfXr2CTycvMrl1YXlpSUMKg8PnjxzE4MIi+/l5srK1Jz5A6U0wyCayQGbaxvobJyQm89eG3yPhofv4GvvyVLwl0ZBXZaNA5MLe8hMXVJbVJ75rei0w2jdfOnNS/0+O71V71vRPPbU866kEe3PUm7N91CC47W6qKWFxdwOL6HNwuL0aHprCytohMbhOjA5MKoi5cf01ApGXa9LZj78b86nXkS1mMD07r+m8sXYXb4UEyNoBseQPXFi7pMxOxPhyYvlX35eLsaaxuLujnfm8Y8fA4bDa3QFQCCgSWehJsr6VGbl0toaMjw6hU0nj+hW93HZPNpfj9ScSjQ0hnCtKFyxfmDAtHBmBjSPSMo9HIY2X1jKrLfPUN7MUHPvxRvPzi03ji6/+vjHL233QEl8+fNMwzsUu9OHLv27Fr3x24cuEkVhavYt+howiGozj36nfENLj59nsFMDzx9f+GhRsXtsf24C3HcOuRBxHvH4aTov7N5rbja7FQQDwWxTseeQu2Noq4fuMGXn7xSVRnv4z/59038O+/NoGeve/C4TuPIhalIZIPtVpZiT+TPWYrvHc+r19mC6yms3WL802dhdSaqldlbkadXgXBjDJliGOCbSY6i0tLeOJbT+LEK6/g+o05nTt1dwm03nvvvdLZ5bymhMIHPvABPPDAu7G2xqC1gpDPg5DXBR+Tw1oZznoNR2+9GSMDvbDZW3CHvOgdG8AffOoTqDhaWC2ksZ7PwO51IBTzozcZQiTiQzKZUNDPRIkJf2+iD32JAc1tmbuRRUcwpwVEIjGx26jJxta/M6fPIRQOIdkblybp7NXrmJnchXe87UeRXk/jC3/11xojG/UOnR4Z05Fpg1YT7/3Z9yISCmB29jJOvXZSYOrwYB+uXTijokaLbfyhOPqHxmVU9NRz38XNt98mRlrbbtyUaYbncHYwODRgEo5iCRvrG1hLreHG3DUkekOIxMKoVlrIbZURCfbiXT/200CLiSqlR5gEspWSxlEEJOhCbVoY6RpMY5+Dh25GMpFEu2mkHcQ8FnjekIkd21dXUosyu6KSij/AwlIeN67fQKVSRLNRM0AhWyjJSrTZUKbGq4OyKUYPVslBG4hHe+B1e1EsVFAqVpX85nMllEtsAQwimRzE4MAIBvqH0Nc3IPmFb337cSyvzqHVqeq+w1GHzV5Hx1aD2wdU6wVdFxNxsh1DoZjAF66ptTpQKTe1xk5Ozgh1o8Yhk1+28p0+dRobKynsmtqNZLyPDXvYXMvh4tlruDG7gl3T+1GtdVCvUX6F6z9BID8mJ0YkMcH2UgIndicZoS7pb1Mzbf7yLBI+Jw5ODuHowWnEvTY4mxU42nV4KSdDMzgmy06vAMWlTBY1andy7/D60DcyilQ6h1K9gWCEsi0eVMo0WSRrvI6qwAjuSQR1aX7jQo0gA83OYJcLuSqBXTdy/l4N6jQpYZc6HcjFGnSJ0cZuDmojCyKWbC1BVbLTqWVpmIrS4yQBjWwbuUCTuWo0WQkqq6xjmVd14VJrsZL+qEw1XgdeBUt2W80FhUr/VTmyuT/UJyU4JKCVjNemWma5AHH/I+PXcj6WKRb/JwKrYc0r4bQZredmjdqORp+VH8JElGAJTVNogsMPlZSAw4nN9JY0WV/XH3WYz1LHyBuMJLd1BtWbqRjC4aFRGN2rq6boQPCnXhObjcRBtvuykFEqFQTikMGZy2TRaTbRG+uRgZ6t1caemWnkMptYX181Ega5LGK9cfQkjYEetVILmSwunT2PSi4PPu1inHm92MpmcfrCOZRZNKIESrUCj92GgNuj4heZd9TRrDbIZTXdOtRPJzKknYuGMXQpFyu5rdiHgyZDsa70B4F9PtdcJwjQmr+xod6sC2yKxGKoFAti8AmAdbjkUM8YgBOwJtZfXetbC2y/JojUQMDnxj333IWtrQ2cPnMelSrPyIOhkV04duwhJBKDaLXImuPn0BXdjkuXzuCVEy8iu7mJoNcrXdFqsYDf/63fQJAyKOUSoqEARof6EU1EcerSOWxWCqiRxekg29xlgNXlVdSzFcxevYwGyogPRlCsFOGye9Cpt7F/ap8M8K6cOYcXn/sO4pEgDh3ag46tCafLBr/PDR/BQZ5fpgRXuQFvx6ECQKlRU4uvhlfPk5HjEJhNDX+nU2sJ723/QL9a/ynLROBPLdhistpgZzWG2ywLqO0WTp5+VYUTE8t6MDw4iHq1DJ/LDRefS6vIgG5rtAysbGhTLsLhhc0V1N7DPdzoQdJyCii3WljJZnF1eRXh/gGcvnINVxeXkK/VkJFpT1udT5FwEMmeOPzhIO8iKtTurmTRbtcQT4Tg9pK1SOmNAe3x0WgMLoJudhcC/iAC/pAKxWxLr5Qqilf53FOyIxgKShKC0jbj4xMqyHLfUuzRqL3uGs81sGX0TKuVOmJx6inb0KhzHXDD4wzD74vi3NkLmJ+bN0Au9ya3G73JJO64/TYVJCj1QUBzaGhIHStOpzGyopTN8uqynhuueaFQRNI8vBYWFQgCerxulIoF+Pwe3QtTOGkpFqBkhupKMGaClhxGs2K0dCmXwXiU+zPXI64PAa1JpoCjNdqKr+w2SScQsKuUK+oAOv7d7+G9P/Uz6qQjAE+5H+5RjNu4zhmDKOpvshukLlkgml699topXLs2K5CWayaB6/379musyTo2mqhGx5Prl6TDHA7tC/ye1yFzKYGqJvYzAB/Z7CzY0fzKsEa5h5DMwHOmLBC7lwjm8v3UW2XHFw1keQ8NG9boflusVt7vQCSgoo2tRYZnW5rd3AP1XHRZ2R0WDmjQpo3Khr/47F/imcYr8L7ZAPHWi+CpBar2eGO4b/gwnll6EVtVY/D6xt9bf1P97hbuc96O9/3MewWqsnWfeVw4nkA4HNU1V8uMh1jA96uAxphcBU5JVhjzMd4/Xgf1wM0e0ekaewZRp1yOpCVMoY97EMedhBzNBZoIt9vGvKqrBSyd+u7Yq3OsywTm+rwDrH7fbd/5ZmcEdkZgZwR2RuDfagRe+vynO15bBzEm35WqNioGOk46u6p1hc69hmhjaDSWcyj3RFOZZYBcpRYhgScZJPj0O7YpgU7cBFZhE7OT76236QhbV8LLdrNAKKxEplqjeUUea+tbWF1dx8LCioxWMum8Nl63zwu71w2mHGr57LaGEDSg9hOTSm7WDOzIqqEGJsXpuQmHgkH09fer8qsK/lYaJ19+SQlXLGaq4wRCmAgyjW3UKwr+CIxSBuDom4/gzsN3Knn/znee0xjx8xcWl7CwsAyfn0EddRHNls1ki0kkE86Az5ho9dAlu20Mdzg2DOQYTDP4ZRuWxRz0BZiEtpDNZBRkMxB7+vl/wPMvfVdalmynt9d9GO4d1z0isMQgMZvJCmAiYEQZhEg0jHA4oGBvcyujn1EacH19ExubdDUPqUVSJihkVtIF1WFXK2xvH51IS2Je8vjjE6OI9sTx6quvyA2dWmA0gWLrFTVYqRlp2mKNUL80oBrNrhRCl0HRba3sHRzAB//DL+Hq7DUln5xfbMHl2PEcGdyyRYrjImMEC3iwDEW6k980AHVU5VYhQOYIRsOJIBkNEJiQ8X6LNcgko1hCMh7HT73n3+GVl89gbXVV1/n0t7+M67MXcOjQm/DOd75TiTOZLnT25fjx3liGDDT38fv8Xfdrm5KecqmsgJpsJBohEcC1WpM4F3RtNNkBjHYvq+wuN77wxS/hLz7/l//kcaaEBEHWN7/5zfjoRz+KvTOH4XBE5Pzu8drgc9ngpRt6rYqkw4mjN92MHrafu+3wJMJYKqfxX7/+JQT6o9jIb2Fjaw0+rwOJ3ihmdk+i3TE6xWRickzIq9276wAcYKsctYVtCm4Z+LMld2JyUsYYHk8Aly5ewYmTr+LAwUMCy1Nra2hUGjh65124++g9OPniSTzzrWdkHJXP5GBjkE0NU8qF2Dv4+ff/PHp747h06SxOvPRdpNMb2LtrCrOXzgo8KhTrsDmC6B2cgi+cwLeeOY6+oWH0jQxinKzcqB8XrpzB4tJ1HLzpAG6/9TY986nVdZx69RReevk76O33IhT2oZivolFzYWbyJjxw7yPIZ6tywiWTToUhpx0+P52Vi9t6XRcvXjJSE7fcIbYngQoWC/jMW8xDXjeTaN5rsYMIz5EQ2m5gaXFBhRnqsuYLWbkZE2gvUDrE1obD6xW7n2CM5qvaUsnoZeJJTMyu1vl2246N9RwKOa5FPgT8EQQCEcTjCQyPDOP488/BG3RJT7VWKyAQcmArvYJQ2I1WpyyXcgIbYnLUmwhFEvD6Qqg1bMhmq8hmSqBk4d69++D1kt1b0v1kYnT58kWE/UGMjY4j4Auh3XRgZXETr758DtmtCvbvvRVrqYyOIYMuJtbhIA7sm1Ernxh5sKtln+AUE6aaWIebGIoHcWBiEAfG+9DMb8FB1nWNLtQBBEJROFzUq40oOatwLroJdjjQdrmQHBrCaiaDWqeDaE+PCizsrCC4yCSdLvLsuiDDjWsowRkyY9iKXnM6Ue5Qc46AL92RvWi0Cda70LY5USNAzO4Bu1PPMXe6DpNlmoWhDQ9ZSB0abtT0HFICh9ui7j8LkB5j/tGoEzwwbDuuh9TZ5fMvMyeyGw3Ual5yHTeJ4rZupwwRDZgqgNUCWbtgrSUbIPY882Q6nbPISCYVmWLSNiUDlDp7JsHWvO0aWcmUhawdfgYdlWlupQSUYKtxB+ezwfWUrE4DEDtkgkMQh8cz3SCUUHCqAGS6AgxcxZdl3MLvWDsgwEyDLa7L7AThubBQRTBIQAQ/m0zOek37tnSNpbnnkqHa1mYae/fu1f5MKRBqIUfCYe0A2WxaNyLo85GLjlx6C6uLSyhmcvCwHdnl0NqbL+Qxv7SI3Xt2C2zJZbbQKBVAnzcCm1tbOeTLZRQI1NdbqDVpnkRQ2CNmlUAJ7lfEyR02uL0utNoNwyZjEc3mUhGZiXu5XtG8dfs8qDRrqFBT1cHiix+lQkFzQUZMDrcBVmXfbUByuq2b8nFTRS6CUxyXyakJGbFwva03WmLcv/me+3HzzbfA4/ZpLeez7qWOrMOBZ556ElevXESjeyHTAAAgAElEQVSjTkDRBpetg55QGB/50AfhZkG6XEJfbwKT0+MoVIu4NDeLfK2CSqeJlp2AqF8Fn83VFBw0Lq1XUaxksFVYw2Z2U6z3/v4h3HzoVkRDMVw8dx7ffJwM2evYPTGMgUQUgz0xxLnWUYqDz0W+DHuVzxMBohaqTer3mueH3QLG7MyML5ll1FLkeZDdODDYr/nH8WbcI11QAp5NPm82ONgK7XTi2uwsFhbn1Xnj8bj0PsZ4NAhjK7spcBqnem443NdlUsdowmaAVbs3hFA0IWNTgmAs9pBxTRmr2dUVnL8xh6mDh/DKpUs4ee4cNnJZVJum04fAmN/rQTgYRIAu8047coUMZm9cQCDgQm9/FD6fA6wfTc6MG3NBgvEdoMV42eVFOBLFxuYGbr75JrERc7ks8rkCNlIb6mChbinHg59BMJTXQMmXjU3u8z7FcoyRCYBqf3e4ZObK+LNJsgN8cNmj6LSduD5L/d8UpGZkd0pLnsA1AUWCV2TsErCnvA2L7H4fjTv9kg46d+Gi1gMCt2Ruch8+dNMB3cfl5RUBXpy7BLcJRoqd3jXztIo/9GiIhEN6/pus+jVMJwmfAzM3TJs3zRtpMkVJA+6bBCRl3lWtiXTB5yneY8z4Trx8QuZURw7fhaHhEQGXsVjUSP602LLvFEDNnzN25pxiPN6TSCKfy+PlEydxffaGWKOU6qJ8woEDN2FkZFTsYoK60rgVK5KyLpBerApFXYMmxQhtygWwQECpNUsmwKz5jCP5c85ljvHS4rK6XWKxHv2eOQENLjkHCKxyTeX5S3fd6RRAzP+mHItIJZInYMeeKQ4a80BT3GF8zTkucNbhwC//x49i8+EOnP3fb1hF4PTnnvo1vGfqEbx1/K7tuPSbc8/hsdkn8PkH/mAbeLV+2UxVkXjChv/j935fZIxSkdJmTeVbxr+ipbySizTjdD73zNd4PznfGL9zX6BcE/cYzlF1U7RpXFaVFBlfylMsvWugK41AQ6q65inHx9Idt0BWjouVPxiZCqNVuwOs/lshCDvH2RmBnRHYGYGdEfi+EfjOn32yE/W50WnU4CW4Zie7oolKsw6316MKOltsichRrF76pXL+JNjEphLDYK1T4L7rpuxk2z4TEDp2NlpymyZDxhcMIMdWKVYPnU4l3KFYDFSJIrC6uJTC9bkFpDN5tawSrOt0HNjY2JKuG9muNq8bjXZbiQqrmGJ8iS3E1kSvHEZpWkU2A9lM/LlxBHVIN46/50a7OL+As6dPG/0eGxAK+uHzGoOsBvW0yBehGHu1rHYmmlbdf/99GJ0YxeWrV5RMJpI9eOnESTz+jW/KECYciilAIOCiAIt6XbAhm06L8Rf0+btJgAlwCoUiPC6P2Kp8MThgVb0nGcfcwjxWV1ICJlnJvTx7AacuntD7do3vw6HdtyoQJPDIa2KgxdannJx72dLvhdfrwug4pQ2aWE2tIxaLq4V1fp4apZuwOzxi9SpfZKDm8yhxCUWCCtZ47QSWmfQODg/CF/TjytWr0uNTlb/WEJjMFnC2NfO6eb0MqsXcajHJI2vTrgSJ84GB9q59e/COd78L88uLAhSs6rtVXSb7mMGP2NEyienq33WB1W1EojuTCXoxuFVqpPe2FZALQHB1AQS2cDZbAg2G+gdw7O5juHz+vPS96pWaEqGxsQG0WnlkM2todRrdYN6v+c0g2tJSZAJDgFvBWctowrXqDfM93ytHUuphGkkKS4uL94jMCM5HXyCIK1ev4X/7lV/Fe97zHrX900jsy1/+stiqDOiteXH4zrtRSrtRrTcRjAXgdLfRaZYRtLXgrdZw6+gEdo+Mwk+DkEgAzkQYT519GedT11F1tVFultBslBFwO9CbjKJ/bAD5Yk7BLhlS9WpD83DXxD5UCf5VKtIgZjGC94etafsP7BXbIJcr4Ny5C7gxP49DBw8ZY7jVFEZHxvDgvQ9hYnQax59+Dq+8/CqchDmk2UzJgibKpSIOH74D9953N3wBL86cOoGTJ55HuZTH2HA/vM425q7PY2OziGh8CAOju5HaKuGV0xdw65EjOHLsKCZ3T2Irt46vfu0xnDrzMg4fuRN3HT2qFsrl5VVcu3oNGxuLiMfZ0tvCeioLnyeBu448hP27b8fS4gai4R5pHBK0oGYaW27J0GUAT23ZhYVFXLt6XcxxynEEA0aGxOIUmuJSty2YLcTS/DLmQ0y4qhUWN+qoVfLI5TLGdCuXxerGOlLZLZQbVSU6nKcE8ChpQGkEuRtz7lTrkirw+Zj4NaWHGo0mxA5lsYluzGPj40htpBCNhxAMs0OARmkNLCxdQyBAGLAOj8chsJhrktNFpo8HLk8IxWIDqbUMNjZZZAJmds0g0RNCMGh0rNOZTaTWlrF7agZBtabaEPDHsLq0hX94/CnsmjqEmYkDOPHSaSwurNJOGw67U2A528f5nJEJyXZ8p9trWJSNJhbnlhDxujDeH8VYIoT+kAv2Sh62WhWdRqNrRsKWT78MC202F4Ie3h874HbC6ffDG41gq1RQm3KcbOJ2R0kpga2Qzw83AcAcpWUIEhOlJl7VxGYujwp13aibSGFwsoVcPrRtXrQoZdC2o0Lgj22ybp/WKrW4s1iHjvR/yXSzEXTq0GW5KaBMuqxkqPI9Hp/awltNs14JWBX30phJCVy1YNWuY7QFQnZhO7FsCdxJfZGMJwtUJROKepTFInwEFNgxQjBZXQfctwjMdlSsbFpsWYGrBKr4qUYyQGyfLrCq5aurOydWahfs43u5flabVQFcKpTaqV9a3k5weZ0EYS2nau5d3O9MMcwUG3S90l21o5Ar6Mq5dvJZ0e8NGVSMJhWvugky32+MujwCVgvFkoqGjzzydu29lCTg31JH0k6H7VpVgKrX6aJin7pu8tks0uvr6jggYy6T3lIbNWVCHn30x8W8K2Q2kVtbRTmziXKhgHyxgtT6lkDVrWwBqa2Mftah3q6dzOeGumQ0H/l/TjLnmipEUO/RZfPCZWPM4USxWpLWpifItnKbtKJZeOY9NaVpAoE2rY0uG1dKu+Ikzbu2kcTg51DvnOCYBWoTbCcTk2xb8q4efe9PY3h4xLDiq9xzDEOX8dbffOWrWFy4AbutKdarvd3AW4/di/vffBc6NNhz2DA1NYGJmUlcX7iBxY1VbOazKDfrcKngHEc0GMb6Sgq98ST6kj1ooYb5lVmZQjWaNoxNTGF6ei96enqR2Uzj+HPfwTe+9jcI2IFb9+7CRDKBsMOOAMGxcg3NQglgLKewrSXzHc41FpW4VhEAZKxg6YQyPiEDVBIvdJ2nhnVXz5IxAucMi+72rslqNpfHhQvnBUAzfiOoSv1tApHU6zRz0tJLfl2ywnTTdIFVG4suAfiCERU/acxEFNTmYlt/ByuZNK6trmLvbXfg+Kuv4LkXX0CmXEIkkVARoaWCuVMSH75gEPFkEo1GBdfnLmrv7kmQfUkguY3hsSEsLi5o7SODUWq7NofiH8aAlFbhakBt1BK1vhv0CBiXeVs0FpHm5sbmOnweP/qSfQK2GHOpcN8yElMCbGlsJLYqTcFscNlDcDliKJebWJhfQnorK9kuGrtGIxHUa9x3fHoGGQfymabGKYujBDSTfT0oFnJYWU0pXnd07IrV+Hn79+/T80k5LcazLJSou6ta0bPOe8H7xueGxX8eT2Chwy5zNxZ3qbHMF4kMMnNifEWwn5ISfq9ANX7xeNxLCTJybWPxlz8n6Hv61BkZNk5MTCkuJOuVsSjXMX5PIyvTPs5YgNIcZEF61Dm3tZXF4sKSWKSXLl3G9dl5FZWnJqfFIu7v7xPIacxtDTOVez7XYH6GYZeaOa51tUtaUAdCV/t6O0exO5DN5jA/tyA5BmPGaDriaFg2MzOjQi1f7Irhz3k8FqiMp4QZK0uWxjLLsjS+t+Vp3vCed73nJ+D91bHvywU/fc9v4M7+m35ohvxS6jQ+/Nzvft/7qh+fx19+5rN67ji+XN8HB4c0DrxOnptM0JpNfc97ztc2y7TV0v3g3/Jn/D3nHI9niCNmP+GLc8wib/C4jLXlD9I1L+bPrP9WVxJB+u5n7wCrP/T27rxhZwR2RmBnBHZG4F8zAk99+o87iXAQW2sriPgIpgTEUilVK3AzmLWTkdIUC4nAKgMPk0TZVaW23H6lU0fmCZMksTpMuw4ZaHYysVodtQ5nyNaj8zOr050OYomkWjEXl5Zx+eoslpfX2MmCaCwhtqzT4RFgklrfkISAze9FJp+TNIGlNcTzYaI0OjEpwIvVZ7YhMWCSuD51X7uBGgMVvuau38DayqoSTjp/Dw8PIRoNqRV9a3Mdfo9L2nP1WgXFUkFskYfe8gD6BvpRrprAjE7dr7x2Gl/56t8hmy2iv3/YaGoqmHArIGAgde7MWUkSEMBjAMkgmm3SpirfVKDEYIoBqFqLPC6cv3hRLC9WrGmo1WkRQMgjEAjJLdTPllkm1wQr3SZIuTF7o6sN6+0GHi30DhinXAbOvb39AkOvzV4XOENkIBSJKGlmksoKPkHaZLIHuUJebWUFurc77Uj2JQWUbqS3pFdL4xhWpckUYeDO1mr+S9Cd16egqdveyko9QSu601KW4ejdd2N6725skDH0BsF/I0jPBMAkT9sBoUTqzfevvyxjF5Ocsw3LBNktjXFLbc2mAMD7wESUjsJkY+yemZHRQ2ppWQF7o1ZDNBTG3r2TmJtjUpY1Cb/cwsngpQYcWWHmvCjFwHnGQL5ZM4YNdLBm8FanC6/axnnOBHbJbDDBNW9uuetez1a///y7v6ckmTq1H//4x0FtWZp00YyMGrLUxGVb2gd+/j/ib7/yTdSbLfQNJcCYtFHNw0fwt1jEO44eQ184ItalPxpCdGwAjz39DSxX0kg38gglguhPxhEiU6xTQ8vRlLEREwEy3qSr1jMobdRWlQwL47RKIIRJBp14R8cGNLbnz5+Tji0ZInv27NIcPfHSyzh852E88iNvRyKalH7X0998Wq1pYRrQkR1ab6iN80ceeTvsHjeWZ6/h5IvP4+rVS9Kxo05sJOjCyvISXO4QBkZm4PCE8cqZKwjGEnjnu38c+2/aj0DEh8XVefzd17+CF08cx333H8P46KjMKq5euSbWzEB/HI12XqApgdXexDje8chPIOTvw/paFh43Wdxck8i0IyBJ3UQmKDYllIuLKzhz5hwW55fw4EMPYHpmQuZlXVVFA41156cxU+D8MMwnan3KAdtHFmxBXxb79/rCHBaWl7G+uSE2EuUG2O7I94bCYSWcZJUYlySy5XOo11uIxRIqzFDzMV+kkQjUcrm5uS6mLA1CdA2tGjY2V9GToARCCWUmsi4XAsEQWm2esw+BYByzN5Zx8dIN5PIVOOymBXNqeggTE4PwBzwolHIoFLLYMzODUDAs7ddW044rl+fwzJPP4y0PvhMDyVE89e3jWFpMwePyyRhrfLQPwQBNDwngGX1rzi0W6pjQ37hyA3vHhzA9lEQy4EDY0YS3XUOb8jNkjFEfFU64vEFJAbi9AYS8bhXvbGz7DPhQJeTodiM52I9EnzEd3EitaX8KUyfW40EunRa7zuPmWmSAwTQZw5UK6q0OGh2bzBRrbRvqLTsaHScaZK3aXZJpcLi9qNQM+4f7nJJiouaSdTDMnyZbPalxLJDHmNBwHSZ0arTfupqoapXvSgF0DXi2QU7r+64JklndurqeAnkkPtG1wuKUaAugjNCEhYVNMuHptE3wrVZTcUzcaYFWZo5qPyJDlwCnWZRMIfIN7tVGEqNl2K9dRhDXz0arbliX3SSXY821zNrfjDkkWVP17v5Ksx9TaLKKZKZoBkl08PiUH+HnsTWYz4kpipl1lZ0DKj7VagiFwlrzub7QPIea1vff/wBeO30KmXxWAKcFUlKLz0HGI1m3cow3WrKcU9x3yBanCSWLGzz+/Q/ch8HhIfjIVkcLi1cu4fnjlJfxw+Fm50MHy6vrmJ1fxNJKCpuZLMKRuMBususoBVIs5lFrVDX2Wtq5ZjZJYXbLsLPerKn93+l1wuGhzm9Lep8EEckW1p3meAtgtSu2IqBEZI5rCtm8TrcTkZhpjyUoy1iGTFt+IIEgtnb/9E//tAz7yNrjXkZAit0ZbN/+0he/iEIuC7/Hhma9AFpi/eq//wgCbM3N55GMxXDw4H4Mj4/g1PnTqLTras1nNxFjM2kawoFKvoiJ4TEMDfXD7bOjXM8JOK7W2iqED49MoL9vWBJEpUIe//h3X8OLzz6FW/bsxngijqCtjYjDAU+tCTsLjtUabC22+7fQ6LAQ0NQewXvK+UTwm/EIwUXOkWCEa6MbFerPCiALKaZT/EN2ttYZj2RfaP5z5colFQOrtYpkJRgbUs6HsY3RHjW6n8Z4rFsgk8kQY1iHWRuadhWFWPCvN9roONywcW6wUF+uSA5gYNcuHH/tFZw4exZOnx+7D1IepYH5uTlUSmV1HHm9fkzu2o1EIorUxjzaqKK3L4J4TxBON+Nl4MzZ02K5cu0gY57dTTxXxgPU1GX8RYkqMkgnxyfFHCX7kjHP5uaGWI6UHyLjLxZNGjJEi8Aozel6pENKiRkSESgnwAJdu+lCs+5BLsfOo7TMKamdPj05obiwWec4dbWGCWpxvjpsAjndLodkGQhc02tgaSmFTtMYafHZZ8xqySGNj49JY391LSXGrdlnuR7x2c4p5iRAyDiTGxvjMM45Frp5/7k2EGBj/MbPtnRb+Ts+2xbAyoINP5vAO7uU0ukMrl27BrvNiampGR2LY8a1nGA0j+X1GfBORZ6uSSCvwZAS/NpnyValyePpM+fw7W89LX1UauCzGDk9PSXNXyNxwHnIx9cU4A34x1XIyFxYhTUrTrAK7rzXjJfJyCeIS2CRLE+yVTnnJycnlZuQscznkedM8NzsNwZMtMgDltyAAXWNwZnRuzWxMM/JAl9/7NEfR/S3dn9f6vivAVazv3UZ/+1zn9d+zC8+k/v379faZQGhfGZ5XXw2OYbWufH8+MWfW8Aqr12Sbd14yoTPzHda29ILBO65PvA9lo6tdUHWMd8oBWDFbOog+9ckzTt/uzMCOyOwMwI7I7AzAv+jEfjmJ/9LZ9fEGIqZLWluSePSDgSjYQVWDHK0C0kLkGYbRveKX6ye15um5dL4hZg2EzH8mNoRaGMl3umW7g1bB9kOSzaEy0cmIA0kIO2z8xcuSwSfyRQDPL8/hGajg3A4LjH6+eVlrGUyKJI14nUrgGXwSXYfAzkeO53NbbeDcNMt0dmerNku646bNlmrm5tbuHLxMjwuF6YmJ+XKzASE1078NRYPo7enB4ViRi1KDJhGRkdwx523IRQNK3AgaMFA4NLVa3jyyeewlkojTnMVv6li87MYtDGRPXvmrKrOSm1p3iH2kVNg6urKioIDurBy7BhgEri9dPmygggK6FPIv16lO2tJbWBkMrLtj4xCngMdUfV5NQag1W2mEAPycNQnBi8DRmpgEVAlsEpmK1toDQmU7dBst4uplYrOqwRxbQyAHQQSg3KAXt9YV8JGGYAGg2gl0UaPju1ovG4G7/zii6AOAXe5wXo9YuNNTk3ikXe8Q4xogvccIyvoM8w/Vqup72v0kbYBVlK33thiSvCpax7C4zNYYvBMoJYSAIRo+D2DN46T2JnVKgb6+3H0zsPIbG4hm84Yl1C7Q2ycifFBnDnzAtCpC6wia1eabdRYlBYWCwpGf1gtTQRSK2Q02+D3eNXeVMznpDPFYFcAglqauq1tbL8kU5G6o14vfvTRR/Hud78b+/btU7v/ww8/LNYqjbxoSHbw4EF86EMfwn13P4Kt9ZoE/OPJiFq9bc0KbOUC7KUCHn3oYcS9XjE+HEEv0u0Knjz1IqreDirOBuqdqvRvY0xEvA5UWmVU6iUDHqtlDBgZmETQGyJhUUzJRpXBLjA8NKK283anhs2tNZw48RI2NlNqHw2F/GpTZOv8//TWh/G2h98m9nI+ncPff/XvkVpMIeD2y/iqWaNOYACNKu+rDZtr6zrfwaEhxOMxzM9fQy6XkvxlJJpEq+PB6mYBlboNDz78CO5+4D44PA7UWhU02mSWLWElNYfnXzguHeRYJIreRK9AByfBNB/nYlVaclMT+3HLm46ilCfzh4kPzZRogkDAkIlAUckeWwwD/oCetbNnL+LlE6/I2Xnvvl3w+gzzp+tA1J2LllmPkQHgZwsQIWDjI7OE2nMNeLwugXwrq0vSsi2V2M6bwtLSIlbXVpDJbGk9YWLI9mu2cfoCfq2nBAUtQL7ChIDsL39A84ddBNRrZDuy9GtBEyM39u3fpyLG2tq6dOLI5mq27chmKoDNi8tX5nD52jyI/3OtZSt1POlFTyIgAKAnEZM5VjwWQW+yD067BwvzK3jphddw9fICbjp4B0K+Hpw9cxnVMp+vCEIBP5KJiApK0v9kgY0gY5dxvplKo5LL4aZdE5gZ6kXI0YKrUYLf3kSLewIlZZrcN5zwBiJo2VzwBgLaO7Rgknlrt2GzmMXo9BSm9uwyMg3NBpYXFzF/bRZehw3RgF8MU5qMUCOVgAqBm3LRsAqZMFMGoN4GitU68pUGinU2XTth9wTQcbqRK9dQ5rpGSQYvWf1kuhFgYRLeMHqsNLnhtZIdI8Osto5vmPpkIxvw0kr4rLZ9432lSpEBn8XAIfhpDO7U9s+Wxi6gqn+7JiTW3Oa+yj2LTFSaPPHOyzU6EECjTdYqO0nMcQSuCnjqtj9bgQABvC6TR+fYPRfL4IPAKgFE7gGEdskK5rEMy4prvenGsH4m6Zc69wOzblvv4x7Gc0smehH0B8S8pI4qwRQCBAQMtH5KPsjoV/P9hvlE/TybmEych3T9XlhaRpkttzQaEohqk/Zth+A2W3z52SpsMj6pIxhgl4i5b9wXstmM2pIJFg8k4ujxubA2N4vTJ0/CHwij1mjC5fYjGIkJXL9ydRbn2e7scAuQoZYtz50AEQtTLLjUGzxfds944HAG4XDx+E45wDMWEl7K/3UozUG2ngEItX8RvOT9kWSEkQPhPOCcJVGS4AnPW/I7ZHZ35wdjBRplUo9bepGUXRK4I3hWBjzffe45rYUBnxONSg5hvxcf/93fwfLsDVTyeUyMDmP//r2IxKO4cv0qmmRgO+0ykyLzmXtpu86yNzA2OIpYNET1DNQ7FeRLeRSKVbz40ivo7RtGPN6LgDeAZDyB9Noa/uA3fx394QBumprAWCKOGJ9Hmg6RgUa2syQwGqi3Gloj9IgTVGUBxe3Sf/MeUWud843rICU9OJ9Y1FQMVK8p3iLoXqnUsbKypi4fgjdcwziHLGCV4DqBON63bo2z24HS1cG0kG5pM9NYyynjuxaNC+sttGxOdFweNBxO5OtNrBOcczlx/LXXcPbqNdi9XgyNjyumIRGAsQEBdLb0hylNVS8jk0theLQXe/ZOIhann0AVLi+LYnyO7Eil1hXL0YmecR/NQS9duiC5GcqsDA72Y3xsTM8t5yDnMkFVA2QRdKJ5YxBTEzNwO9nizZiFBrBtFPJFxVUsWterTWTSVaytFlAqsrBfk6Y3YyNKMDGWk8GS3aFji43vpE8Cix+UmLFJp57Mff4+vZVDo96Bj3FbsyFGKeNHgpe7ds/gtttu0b5IksLq6hpyJAgE/WLikg3LZ0qMRoLeiseYM7i0x/FZtRiPjKd4T9lpwjExMlimS43xszHRg47HIgM1SlmUIamB48XurwDlI7hWNU3xW5qeXR1O6ulyvjF3oGxCJEwGZVX7dbXawKWLV7v6q5RucGJycgr79u1Ff3+vimmVaknFUZ431x9zT0xR3rCkTb+CBewznmdMzutbX1vH9etzigFYzF5dTemaqLvPYhSlAPgcMJbg3JeMShfQZVxqxckWq5PXZrE2DavVFC1ModCJD3z4w/D98hBp/tup4eH+N+FT9/ynH5osUyrg3ObV199XbaL6X5bx+T//zHZRjdfU29u3LdvBN3NOsFuLOQtNgw0obNisVh7wRmDVFOVYaGDh1gDsJE2YLgibjsexNhrDlAQxILIVb1tsVQvUtsaGv98BVn/obd55w84I7IzAzgjsjMC/ZASe+bPPdLwM1gkIdFrw+5kUuAWWkiHAJJmgEZ0uGfioJUfC4UYs3DKMIltVDD+nfdtJV7pzDiZiXrXHFUoUNW/BQadsthkDuHLNJC7FCnWDGEgF9C9N1sulCnp7B1VNz+QL2CzksVUpwR0ISEifLWJW4qYN1UZ9SAY3bIUyrSNMXwgGMmAUU9TnxaWLl3DpwiUM9g4q2euJRwWoMgm3ZAAo1h+PhxWAMYFiSxPlAO65/x616TBBjCcSOPnKq/j7rz8Bl4Musi5pUzGQWlhcxCaZpdQEy+Vw++23KVgko4cBJ8eOrLPU6qpJHHt7FTisrK4im0sjtb6ucyYoGgwExLZk0NHfP6hglm1/DDh4fLJQ+TO24DIZFVhITSqaHEUNsMcWIwJ/uXxRTDgGgkxIVGl3UAbAqySE18kkpEW3dLmoGs1SOsV7vD7cmLthdPjotk0NOko9OFwm+KzXuy1MNSWAXr8Bh2iYYrVR33zLm/DOH/tRLCwvotZlC8gp1UmzM5PsM1gyZkEm4RAD7p8wVpUJddlCxkCEY8F5YM1bHadOjaYg6t1K+vDQEN5y/304e/qcWtM5p+PRGIYH++Hz2nH58mtwOjpiEXI+G5ditik7lDAYgNWwti3GKscp4PUJuM1nM3LRNUxVA8ga/UQCFNRfJKeM5kwBPPDWt+Inf/InlRx/6lOfwic+8Ql88pOfxOOPP45HH31UGqsf/vCHMTq8Fz3RCYHYBPhCAWry1dEpZtEX8OPhu47Ca7OpNbBmb+PElXO4srWMVsgBfzKEtoPyFiU4Okx63Og46TpdlyM5WZtM7McGppXQEFD1uoPw+yKIR3oxMDCsc6Wb9JVr58+IpcsAACAASURBVHHx0mk022WMjJH9XBGwlclk0ZdMYnp8CiNDIxhI9oPUuRe+8zzWllKoletwOdwIB6IoZKjrNyD5AbaPMxFklJstpOH2MKGvIpcvYSWVQb3txLH734pbbz+MZH8/7G47WvYG8qU0zl14DS+8+BzKZZqmOVUk0Re1BmtsOXQitbaBmam9uPWWo4iG++GwB8RWZWJpjNjZFllDp0MNXtPyaPRSbchlC1hcWFSrbDQWEhOG9+2NnGmTvJgEhkki5zFbG8kkJZBjWg+ZnNIdvCV9OOoituXAXhVQk8vnsL65LhOQ1bVVpHMZ6bKSyTUwPIB6k0WcMqi77CELtkYwitqRLrVNsuVezeZqiasj2dOLN91ym8Zhc5PtjKvIpIsIR5N46aXTWE1tIV+so1Kl3iXvvx1unwMOFzWh0/B47ZiYGsOePTNK+KljSSmAyxdncebUJRTzDQT9cXicIWTTBES9CAbCGKaUg5fNyaapnXuI9PzqDbjtTlw+dwV94SAOTo9hPBmDn1ZSZF3bWqiVS3KJJgZLHUNvMAKqMKpjwmFAsI7Djly1jM1CFnceuwtTu2c0L6mN3SCbiUBLIY/85gbqNM+olWU6ZrPRwbmqhD3gdCFKfWR/iFUfGdJUmkCmWEa2WEO1bUPD5kCx3kSFOBU1M+nG7aJmLdu5uwVElxeVNsFVajq6DcuQbEYWG6UdSnCxqwen37z+Mpjq60w5AqweGptwfRDD3xQCBcRts1WN1ATnZk88hhvXr6NUKCKZSGCAnRBizTdk/NWhlikLlt21lMc37c8GWOVXtypgktBu4dFiYQt06hrKSN/QYToPzL5qujB4fTK27MpgsEBoWi3ZgWHADYulZLV6snjFfZgMOwIGQ0MDAml43gTTCHxwvnGN43GPH/+OihB79+6XHAXbSrm3bW6lUSWowr2JhVyOG6+DhVtpy1LHmdfJbpO6dLI5djJEare6shgOgZRkrDoqRVTTGyhmM9IbT61twecPIhZPoFSuYm19E7FoDKOjY2LAqYPDwbiGazk7UKqS+yiX66h3PKi3GDt1BOh26MjNOcN7SeTK1hGArFZkuS7RXI2sQGNmw8VFus0CSHkj2Ard0Piz0MJr4F5E5iqfr5vf9CYcPnxYxWtLV5HjzHnypccew8rSMoKM51jEQA27xkfxS7/4v+Lapcuwt1uYnhjD6Oiw5lmlWcVGLoMKr6nTkqwSwSUWxNhtEA3H9Hw7PR190QiHUgCnz57H4uIaQsEYJsamkIz3IOL34yO/+Isobazh/jtvx91vOoQQTdDyGdRzWUQ4jwSME7yta51gbEamKouxZF5L713mRGavZSzBIi3nnTH/sckgKRKhzq5doCrlWxgzcu/l/s2YiDEN27YFCMpV3JKn4Cw1z6HujamLCXhkPGOXsRCNJylzRZa7Ay3qQdrsyDVaSHP9tjvw4rmzuDg/J1Mrm5v3vq0WfN4PSin0xHtkgsYifTa/ib6+KAaHk1pny5WCWOjJ3gQq1bokr/j5jAt5DTw7apl2qLVbKwuYZIeCOoiSSYFYlkYoYyfuC4yfR0fGWW6A2+HTHttp21VEp4wX94hspoj0VgmFfBvVMhckm+LWZKJHRV/+DcFtmsAa7j3rR6aIWKmWtYZwLjA25OdSsiudLitO5XNP8LqQp5FXEyMjg4qbaYZFI0WSFzj/y5WyWNcVmjI57WIhq0BUqUoHl5IYZh1xmA4QFrhcprDN58mYeVW6nUr0VYhoneN7qafr9bJLiaBoWeAy7y0BSK5f1N1lXZ7nyj3Yuvem1mFHsUCN/7CYw/x7drFQa5cANdmrFy9exNVrVwRsM+YcGxsVuYNzzVr3DAufz7PR29aaIRYrpak6KoYWiwWxU/neFE03r9P4lTJhLplYTUxMqOhuyBMlXZvL7RTIynVTtTgWayg78QZW7BsBRKsF3upesBirv/nbv43yu/3/rMbqD8sjLXMr633UWA38TRW/91u/reeJ94mxt5GNM/ePn8uim2nbd2ptkQa4Jfmg59q09VuFOaNdy2Ie7xNJMixgm+Ie1wBjGltBIBhEIV/Y7pywrvX1cbD08E1nEYtSO8DqD7vLO7/fGYGdEdgZgZ0R+BeNwHOf/atOo1QUm8HWakqTjK3oZEmwMkrtKQZMdNUkCEWAStV4mmVYjJeu8YaCYQJpZJAYUg7sdrIPvHIVLtHRnC07zabYpGSYnj13Hqtr6/DK4IlABNspaQAEaQ1SW5BgFFlCbbcLRWphdZmEb6xOkl1BtompzhoxdzEgXC4xVK22RX4/P7+AG9duwO/yS6+OjveMTZqsYrfJMm2hVMwjGKLuoRGgJ9tkaGQYP/GTj+oapN3X6uDZ547jm996Gj5fVO7YbGHkOTAJW15eUsDo83hx6223CAApkpHa1RGSOHu5rPdQEJ+MTrLYGLxm83m5f7PKTs0r/i3bmxjs8e9ZXbdMR5h4MriiDh2ZmQQjGdiQFRCOerG6uiqjKQYhjFcZlDDwDIciui5q5TJKY5BI4Hlza0NsMJldkXHEBLjVUjvy3Py8JAsUpNfJWKCLewdra5tdWQhjmMAYlZq6BEXILqjWqmK9Hjl6FPc9cD8WlxYErL6RlWoMX0ywxaTBAlZ5sG1gtSsvsF2Z77bR8n5bAvb8fCu5JzAuF1carHQ6GBsdxV1HjuDVEyfE6iMyNjI0pEQ/n9vEWoqadC2BWGI9sR2pYVpdmRQbjTAzr+SyTf1KpxNel0vtmEWao1Ur3VasrkupXEu9SlTIgGByuLi8hD/65B9jcWkJX/ziF9Ua9cwzz+B3fud3BLR/5jOfwRe+8AVprg4PHkQ01K+kiXp5SpTbNTjrZdy2bxdunp6RRnK0J4bNcg5/98wTWK3l0PDZkBzpRf9wkjgSaqWcgFk42mhQEqBZRb1WRjQUx0ByGE6bG+VCDW5nAEP9k5ic2ItED+dlDbVaEd/57pNYSc3C4+8gEiVrqyFAnW72HEey7iKhMPp6khgZHMbG8rrkAIq5EtZWNlEt19FpkGUXRDyaRCREYwOaVZXg8blQrGxhbmkOlVoTLk8QQ6OTePht70Qk3qPEum1vYzm1gPMXT+PKtQvIZTdgc9BBlgwbIzfAwg9lFpxuP1wuHw4euAVTk3vRbjkRClJexI1vf/NJ3QO2Kfb19Si5pes2gVXD/jEmKo2a0e612y3Ay7RWKzAnQ7S7xkneUqYc1BZuC9g1jBVjysZEkxqBZBc2KpxzHcNQo1+NCgFlyWJsbG0gm89iI7MhqQanx4GV1KJA52DIh0DEjybbdemyzCSRBaQave5ZvLChXK5hbGQKe/YcRDScQD5XwezsEuZvrKINN06ePIOV1U3YHF6ND4FVGeh57XB6GihXM2Imx3siGBsbVlJP8K6YL+HKxVnMz63C3vGiWbfD4wyizXZZhwfBQEgyGnwRdGvZTZui9CKZTBWrWJtfxO6RYewe7kdfyCdg1dOuwdVuoFEtS5OQazxoLuMLGoMpJdJu+PwBtGxAulRA097Bmx+4D/0jA0rsZWxCB3YWBtFBKbOFVr2Gaikv4yuC/3Nz15FZX8OugSEMJZJK3Ak+krfi8HiRLVawtpXVv22nB55QBNU2UKNzuc0h6QAaW9Wpgcn54A6g2LShZfeKnWiyWhjzFYF3vOfU/Tas+m6jwnZLvwWuSuKg3ZGMCM18TFsyWauGAWvsGQ34Q5CCSSeNFL/3ve8hn81henISu2Z2aX02rFa7rofjSHDHYktZSbcMe7oJOOe4kQAwGtbWemrkewxwJgMhyh2gI1CT7+FaR11lPj/cH8y6aFhgXN+MYZcBYSwJFH4W97mV5WW10LN7g/IiJRrGkclICZcm9cLr2pd4vS+++LKAhV0zu7V/Hz36Zly4cBHpTBY1glhsG5eTOOUHGpprXH/E/tN4NbrFR4+ASuOaTl1YxiNOxR9o1eFt1eCk5rHinbL2Qu7j3NeoQ04w4PAdh3HnHXeotZvty1nK4aynkM9s6biFfBaFUhVbhQZS6RK2MgUxuLkmyRFcsYIBEbmH6F7JrZs60A7DerbRBJRzh59PvWbDBmZHkPavrhM49yMyNXkdBw8dwrG77xYTjrEA/4ZrEHXDP/+5z4nR7uX9axQQD7lxz5E7cezoXUgtLyEaDGJyfEwu50Xqg/ZEcebieZTJirXbEOh2qbAoxlnscjAm5LWlUG0VMTw2jKnJPdhMZ7G6ugmfL4SeWC/sbRuGkn34o499DKee/y6OHDqAh47cgbCtDWe1gFp2C2FKl0j+hUUsA2+KUefxKmazTFEJnjucLv2cZo/kdxN4VywSixqQxu0Rm3pubgErSytiW5KVSBkjstsIvDK2IgglrXM2YIk5+EZ9VSPlYRUgGD+BOsz8onYobGh2HKjBjnIbyDWbyDVbKAB4+cJ5XF1ZQqnZQpUMPLdXhlXUoef94J5Nl7tWm0BgAYGgG4m+KJK9Ucmu0CiSIDFNW8m6ZfzILxa3Q5EQDh7aJwNCgrCZ9AbW11c0x8kGNC3gZh/i3F1aWhWpIJHoQyFfUkFsfGQasWiPGNU0ZdrY3EJ6ixrUrAX6UKsYUHtyfFT/GozZ6OTz+ZVeb1enlbIdZgxtKqjK4d7hQKVcl3Y5/97M77YhD5BBG/BibGwE+/bvhctJjwbDrOU6wOeB45TLZqV/y/WTBRIZ672hO8lo1RuzJsa13FskRUZwu1TqtoezA4WAr0dxJuUxxL7vtuVznbGYqSzEssjB43HNsXRA+axT61TGVoFQl31JQNYn/VvurwSh84UCFhbmJIm0vLys405MTGJmZlogqNXRx5EU8UTFWqORbYGFjDkI6hJ859+vrKxK09Wsmx0d98CBA2qn5/XyvaYwQICSpANjNmje/7qetSWrws/j/bOkDiymqsX2/Oxffg5n+5fhvS2CB4eP4HDfzegPJv5/aaz+ILBaPZnDvqUBPPqud+saCV5rzaJpqSSOTCeHNQZWokrA1QJdDavXaKP+4Pt4/9UpItklU3i08gQW61iI4L8cZ0t71XqWeSyLwWrtg9qX/kXZ8s4f7YzAzgjsjMDOCOyMwA8Zgec+91gnt7mBZCyshJSOsnShNaLxFHSn5pBbbEslLA22bnWNfLaZN6ZyagJkgqumgkr2Dl1WnR6fGIzcaMnyzGSz0hNaWFxSAOGjO6bLKy0oVtep28mEndV7l5PBZwXBSATucAhrpSLqtg5KMk8ybSGWlmZVwKpx/CQwx+CQTEuCJYywuMFykydgm8/kUS/X1T4fjQRNK2+nCYeNrWIExAgC+xUMUi+Nx0j0JvHIO96OkdFR+IMBzF6/gSeffBonTpyGnUm23WiDEWCjRiZb570et4JTVrV7YrFuW6IJtNbWUgpAqYlG1g+DILZJkcFAxipdQxl4xGNxgQE0NGJCy2sLh8JiBfD74eFhvW9rc1NmHwRf2U7kI1jULIolRDCWrYa8NzRkYFLMLkUrOTEsVKMTurm1if6+PjGC6G5PtisT8ECQMggVoyVIoxJqFTaaYsGSHej2eQUo0MiM2oMcCwGrbBmr1TA1PS2Xe+pTZXMZJbeWBqnRSWIrc9d4QYxj0zqlFEhSAN222C5asQ0GmMbXriG1eb8Stq6RFYEBJp7RcAjTU1MYHRrGpQvnNbfJTJ4YG0MyEcfiwnVUK2m0W9S3M+2knNUEajnPaN5kgaoCD9ot2MQwcCiJpc4h2WM0rxJAwdY5yhJ0GJyT7eoSC4qJ82/89m+i3mArqQdnz1KDt0+taw8++CD+8A//EM8++yw+8pGPYNfMATRqdJAPItGThK1dh71VgbtdQ9TtwAN33YnecEiaktHe+P/H3ntHWZreZWLPzTnUDZVzVVd17pnpnqjRJM1IGgSIRawM5khgbM7ZtWyw8R+sD3gXy14bgdaSiEILJhgQSWKEJKRRQEIjTeqeme6ezhW6ct2qWzfn7PM87/16WrAs53CW/6rm1KmeCvd+973f+76/9/k9ASs7G/jUn/w+Cmii47chMRbH2NQIfD4Xuu2aDnRunwvNTlVgabNewdjQNCKhKNCxo1qgZD+G+bmTWJw/Bb8vLHki2TZffv6zqNT3EYk5YXOSIUw5bws+b0BrQoPJr90OAh6vvC5D3iDikRjsXTuyBwUUc2WEAgNYXdqE1x0Se7RaoY9vBdFYFOVGAbvpXSSHRnHi5BksHj+JhaMnFFbHe3FnbwdvXH4N129cQbtDmacP1VoRjVpFXFK+l5SODw2OoVztYPHoGcxMLyAYHIDD5kEkHEd6P4tf/7Xf0LjzXiDzJhwJYmQ4qeALvg4CNfwgE8wU6302oe4nc3eR1aRDDBs+Yj0ZIIy/SzCVUmA+FlktDArj/CXoPBCMwE7Vcl+2aGcqsMOhYBwCF2Sn0r8wX8qgVM5jd38LB9kUiuUsao2S5KM8lPl9XgGrtFZQcHKXQK4b9555EEODk4hHySgGVld3cOmN67h46ToODgqStdqdXrGo6NnL+7pUycPh7cLl5Rzi+s6UXQdGRoewuLCA7EFW4R2Z/QJsPQ96HRecdh9sIFvTjuGhJEZHBo0/JgN6iBU57bARtOu0sbe+C0e9idNHZjGTGEDECXi6LbFV7Qz8YDPLGNPBxiac24MeU7K5truDClFk2n251UBybBhnHjgHX5iKB9GOBaza2RRkOA0PyjayWBn2UkA+n8G1a1ewvbqKe2bmMDU4qDnLMESuN8FwWJLvdDaHQqUmO4BIYhDNHlBr21BtdVBtdVGn7Q1fDn0Q7S5U2w50HT4F2ph1iSRYh0C8Fhn6BIadLsM6FcvKhi7XDMobjc2p4bJ2e3AatbgaP1rraEzeZ62KPtpn1fG+ikWiePnllxViNTszKysbsrcIMHIttvXtCcR87MsirQOlvvaBVa673G8sGbbWUoXcmBRl/iLvYfp8cu+22Eb8vaWlJe07lNia4JmmaWQ63WIiyaaCHrBNMoYNi4xrJZuK/B7XOoXI1Mgmo6KFjVDKPJvaDyjx5OMfP35CTDEqTN75znfj5ZdfQalSESOUjVoyXQkkcs+XTZGaIEZKz++Zpp3pfpiUecN0tFjFTltHHqvODhs+RuVBECVfKEk6TcCOjzs9OYWji0cxPEhQ3omdjQ1cu3IZB3u7fX/bOoqVKrbSRaxs7WMnlUbQ74eNE5OegNxHOi3UqmT9sr7y9lO7mDZvV5gngVUyRTknCcxzb7b8Vil9p4USwVgB4mRuORxisz311FNGOSRrCCM9JlP1s5/9LPxuL1z2Dtq1PGZG43jfe78PoUAQzWoF46OjGBsd1t+UK2UMjQ7jpfOvCsAlW5H1DZlg1XJVYBF3YjLxV27fwPbeOtx+N47MH4PT7cPY+LSURW6HV2v92OAI/vA//ja+9vm/wpGRITx29gySfjeijg7apSz8ji669KlXqB7rSvPeMPxNTMl+84rMPbvLgKsS7xJ8bhs7HdoWiUldpbw8pQDFerWuZjHf83KlonuOKfZsDhG4M/cj7wmrKH5r3ebNb1LU+5ZDmpy8MtPwadNrtmtDpdtDqdMFo9haHje+ffkirq+vQ8Jylwf+UAijY+Oan3upfTSaLXn35gsZdHp1RKJ+xOIhDA3HERkIie3MOZLNFrRGSBru9sgehqzb+SOzcDh5zfSkpR1QTk0D3hPyAvUw2KcnD316g1Mdxj27WKiIYRmPJTE5MQu33dcfJ8rjCRCyGUrJvA1DgwnZ8bDZpzqZTaeOaYx4faZ5YnxwDHOV5AmyJjnfyJAulmryLifozca8xleWKGyOM2xrXJYAHFrW2gxrpKqn0aqREI9SpSTLGtbNnM/02yW4yufhmiRgTAoAE/DKNYL1LZ/HsoyyGP0WSGrZSwWCPv1+OBwwYYYCODmHzFrDseRjktzA/YBNHIXBOtwiI/DxWIdboYSs3fhBJvlB+gCrq6sianDcqDpjg5x/zzXPZEAYVd9bljBmq/N4eUZpqIlOFvHW1rZsLNSEqjWUo3DvvfdqjvN7DPoyjSrTdONrYH1qQOzGXU0Bs0ZYjS2jLjDNf8tjlffbK6+8gj/4xp9h+F8dxV++5zeRqqewkl9Hvd1GwpvAmcQiovQ6/098PPmZD2A6Oo6Hhu/Bb1/5c5R/dx3vPfNuWVfxOTiu5n3wCFjl81nvkwWyWhJ//v5bDQ1z7Xdm5131VijE968nKwErM4NzgHOa6kXZKPWJGnePtzkDWPeuIW0cAqv/ybf18JuHI3A4AocjcDgC/yVG4LlP/L+9cjaD0eGkCl0qXslYlQScGzRldDJ378nHjywMMvXY6aX0kd/jxsWDkZFp2VWosNAgINUhOOoL6EBJ2Tjr4+2dHaytramIYaGSHKIRPgsngj8slpgm74fXGxAYWyyUERschDMUxNX122jZSWzigdZs2NykWaCT4WB5jBq2DtPu3wq5kg8dmWOUBnXtaNXbqBTLkieRmWoHDzSmGCSoGokScO2hSJZprYrk0BDe8fQ7kBwcllSObNuvfvXreOPiVdjhRWwgIaCUB0N2mHkNMrBX2qgLI0ND6ujzk4fP7W1jF0DJMA8vPJSzyGDi9/Lq6h1/2OHBIfmEMumUACnHNxwMiYHK8WYxZ3xXazq0kvVDcJXy2tubt/oySxZWLhVxPLjRt7VUropJFIlGJLtkQcKOPT3KlMTZ64qlQ0klD7gstuOJBPK5ghhRwXBEh6GNrR0Bq5F4TOxVAgusgnkgV3FM5l63g0fe9ggefviRvuy/o3Ei24lFEa+fHyzEKmXjW/rdBdZ3e6zeYbP2WV48qNOKgIcvFmuS3ff9Wy32BAHUE8ePoVapYD+1q0KfYTtTExMI+r1YWbkJ5oY3KHfTPCB7xq6DOAsyFncsmPlv6zArPlevh3qlauYJi/cuWcBNhXEoyEZkMiMl73QINHjxvh/+QTz77LP4qZ/6KXz605/Gxz/+cbEXcrmsQHYWkAtHTmBi7Chu396E2xNEIpaAs9uCXd6UXUzGB/DEw+fQazO4xgZvJIAL197EJ//49+GK+dF0thGMBeALUZIFBHwuhVAlhhjuRIC3Km/LkeQEPC4PGrU2OnUbRgZnMDd7Ul+7XYcAxitXL+I7L30FXn8L8SEvak2ywDnnCKr2k5a5VrSa6NJbsNFAJBCUxDngCyLAIr3jxFByBFcu3wLV2Y06vd+qAmd5mPYGPYgmYlg8dhyLx05gcIjzzC+G1kEug1defRlXb1yRX10kGoDf60Iml0alWFCgRiIek8dfNJpEuWLDsRNnkUiMwOXkATQAn9svUOqb3/yWmhFkgu/ubMuTjYFtRxbmFJpBcNw6rJjkYR5gzCHcYkwYKMxYT4txJqkvxBInw5cADqWbWzubkvVx/ZwcH8ex+QWlgJNZy7kiAI5Mob7okmx/pc6363qd5WoO2WwKu6l1bO9uIJPdE8tY7zeDGxha0+jC6SC7dAxPPv5u2OFHfGAUDrsf29sZvPjiBfze7/8xvN4gfIGQQKlqvaEgNVoMpLP76NmbCEW8zG5CpVJAtVzE8EgSZ86cwX5qHztbe6iUm+h1nPC46cVLVpFLwOri/NSdQAn1P8j+ZygR2TS1OraWbmM8EsW9C3MYCwfh6TRgb9BrkUhlS36oZOsRFLQz0Zp7BqW/nJ+hAcV/lMjKdDlx5oGzGJ6aUHCUnWFyehM6cJOFRkCbUkE7AZGu1vVUahubm+vI7e5gNBjGcCjEq9a6R+UFJaRcD8mabrLx5vXD5fbJkoDBVrVWF7WOYau2uhAwXWq0Ue060aWPIX0YJTXvin3INZMyfFLEybht8Z0lo5B+szYDoHUIrqoVYPYGuz77wVLCcwzsKrm4Fg8TjMZ7LxQIYHt7R9cej8VkF8OwPK5Jddr0iG1nALa7Gat31woW2GntnTrYivlmwk7kQWclpztsWgPZrOSc4Fw4f/68LF/GxkxDjxJkehVSQkzrGsqUrXWd16AUaMr9KfV2Gq88SrPJ5CZQw++ZZGtj6cJG07Fjx3Hy5Gk1AxlIxMPz8vKq5gy9b6lgIGvcAGGGiXunuSZgmOncbIyYphiZXpLW87np9UlLFzLuuN8362K7EkBhM5byau51bFIS7C4VivLPXZidQTjgx9baOq69eQnF3AESsZisBwiO7ubKWN7cxV46g3AggGqpiEalAq/bqWCtWsX41CqAimxmAlYsuMjGpIcgm3gESWn70DCf/H36n9Nfmd8nmExAkd8/feYMHn/ssTvvGe2aaDv02oXX5LHqcbrhcXRha5VwanEaP/HBH0Vqd0c2ImwqMcjR+BY2xQC9ubSkecgmFkFV+rrmslmBeNwDcvkM1jaWcXP5ClbWVgXiuTx+PPjQozh58h4k40MIuIMoZQv46888h/MvfAuTsQE8cvoEZoYGEPfZ0C5l4Ld30KPHt0BnstmIGdvh4t7KMe8HgDrY7KX6iCAfmb9OMtg5x/hvl1isbMyT7Ufmo9dlmtDcO829aiTmDC2ygFXeL3fAU4EuxgNT047zgPd7n9mt7/ec7KKhBQeqnR4q/IRNNgDOWBRfe+klvH7zJnoeD+IjowoKPLK4qHvn+rVrWF/fVBNue2cTwbAXo2NJuL2cTz04XDaUymXVbOwNsD4jm5Z1M4kNxJi8PtZsFRL5EY0FEApzvWlpXhC4onKIIbIMoCoWqojHBhXklTkooFKuC9QNBiJwuwIKQM1l6ZFPlQPtthiiGsLo8JD2X4KaKopkvWSYver+9HNCFazaZ4rnC3kDgtrt2E/n0W4SoGc9asaXdXO3zYYZcHRxXixihjVGIyHMzEzJfovgZqtvY8J6iYSHaoU1aUOArSVbNzPbsPktk3NjD0DrMAaceY0tQo2WO4adbiT1dinwaOmUSMTusDxZi3N8WZtzfeBj8D7hekFQkzUoX//BQVZfeY/yhRhrgIoe22JakgW8sbEl6y/+m+sxQZ2wtAAAIABJREFUg8jIOrbYqxa4x7Ve4ZT0QpdnOwObwlo7yVYlkMtrIPuY3+PeS49VjidrWL5Gvvf8IKjKNdOs8YbFaX3eXTtbNYtVt1ggJtf5f/vhD6P7vgFE5wdQbtcQdPrgcXplx8T/J5P1B+ae/gdZrP/bK5/AF779Vdj+JIuf/tD/KAKOBVzyuqi4s5pslv/p3ddm2QBYc89iFGtLvxNkS6C/KxslPj7nO88NPANxj+EHwWmNjRUS22fAW+C27h/Lb7wflHjIWP0vgR4cPsbhCByOwOEIHI7A3xuB//Az/3sv4HFhcW6GRz90Wuwa2ySFlheR0nqraLcaYm9SdmujhJ3eNvTAU1eZktK+z6eKZUro2dVtG2DVH1RgVXp/H6srq9hN7WojZEHET5OdYYPb7ZN8qVHnYcipxzGeR1UMjY3DFQ3jzdvLSocWW7LPlOlXxQJvTce33j+oGUalBYQZ/06f8YttMUHYgYFwFPU6/aZy+iq2oqOHgVhEoTYEkDO5DMrVKqampvBD738/0ULUG01ksjl85Stfx1e/+g2EfAPyoyTTgBs/ARmazjMwgWNDjySGJRGIpsw+Ho/JY2lrcxMTE+MCW/tHQ43tyu01HZBZHDCwIBGLY2NjQ4/Nwi8aiYrpyufhx9WrV/W6KJ+0DtTs1jPgZ2R0RAdFHjb20wf6Oj+/oHHh35DdYWQ4PXXKGUrGoo0HYgI3JsVzBOtrG5iYmMTNm0sa4+HRcURjcVy/tYz1jS2EBiLkfRi5LA/QtI7o0JKBfolePPPOZ3D27FlkMxndYyxSef0sGksK2bHLf6+QL34XmGUKI5Vfhsl15yBkHayNz1SZYSf0OiSwz+TkfqIoGV0Etk6fOI6TJ47j5vXraDX5vS4SsQEB3rR/WF9jKEFX4Sokb5A9S8CeADEfn7JJq1AUE4Bp2JKddlChpxj9g3mo6JHlaoBVSVt7NqX9skngcJigsl/4P38Bn/urv8R9990nZirBiH//7/89vvWtb+HE8Xtx6uRZBAMxvPDtb+tei0QHEfL54e624e40EPe7cHRyDMcWZlAt5zGQHECmUsBXX3oRX3/lJUyfmMRmZgf+MG04OCdtiEQC8PpdmJgchs3FsB0bkgODYqvSX7VR6yDgCmPhyGmMDM7CYfOjUKCPXQTPfe7PkNpfxuhEBPFBD7KFLRQrZbhcUcnreUjxECTotpA72MNQIqYU6jw9Eas1OG0u+AgOJ4YRDgxgKDkBn5cHGNo+dGUlQeuIM+fOIjE4KIm62D5+n+7Pv33hb/GdF1+QX2Y8EUOlWoLD1pPsPhL0i3UTjYR1BnQ5A1hYvB8ebxSRCOdgWO9Bt9XB7/zO72BhYVGgxGByUNYNV69dkVz86LEFDA8Nyh5EMkWF7HjRpW68v7YYHI+gVR9oZYo7ZcYE8xw2FIp5eT8TSFpbv41bt27qcQaHBhENBjA9PinrBB68GdTjoKVHt79WdkwSvMhZsuZwoVjKoV6jVJJgWR1bm5QgXkO5VkSpWtK8aTTYiIpgdnoRTzz6LA7SJcSiYwgFEshmK3jx5Qv4jd/8j/Jd5TpMv0YG6xRKRQQjQTC6qWtvK6WabFgCupSocmlncNnW+hZymQIcdq9sIgK+ATSqbAK5kRiIYXKcjbG+F6Tfh67Dhmq9Aop3y5kcctspnGRQztQEhnxe2BsVoFaGj3HuZEVRIUFWsscjtioBJk8wKKZnMBxFpV5HrlyCPxrFE8++CzafG81eFwGyYXg4brUQpKQ/k5Elh9dF1gwPqEXcXl1BuVqCrdFAdS8FD5tKbGzJ77opyba8dvusHkk+K3U4vQx6oQSbTFPa25A1Z5cXeDpfRKHeBtxkrLrF0lUoHVtzbDrydiGw6vGgTk9dAnz0PuWMIDBEaTBDcugbTVCQfag+4d7yzaOPoJVaTpCQMlyGzBAEoLpATR82L+vGc5PruMVMUqgJPU/JbOz7jFsHS+sQa6SaBkS9A2AQCJcnKNn2QK1hPAz5uwQd+cH1mmynTCaLaHRA32Ozb39/X3OMYCv3IDaH+NgKv+F62KjLd5RAthLAbVQnePsJ3QaQ4X7Dv/mbv/kbLCwclRSW3qq8bwnmEsgj+GS38feMIobrjiV/tcBkeeypLjEgpRhcrG1ky0FWOdmRbjHKyW6mHysbyKw1OIY+psF32Eh2CJxkI47TkutZOZfH9sYaUltb6DB1PhgQOz8xPIRSq4OdTE6sz6FYDAd7KeT207KoYMOt3pctU8XAUeYEY4OADQPeK4RM2pwSVH3UWmgxaI/BkLTVsBl1CRUnAmfuAKtv14LBJjj3qN3tHXzxC19AJn0guNnrAkKeLh6+9xh+/AM/jOvXrms9Z/AVx5+1BgE0vlYCelwTeD+xxhiIDcjzXc/roF1DC1vbt3Fz5RpKlYLu34NcQfZNJ06exkMPPgqv049f+39+BdvLa6hlczg5M40nzt2H4zPjiDhbqOX3EOB+hBbcBOrYtJKfplHTEISU7yxrE3o0ukxQKRmr9BAm25d9C7LMec8sLS0rwImgld/LhtKAgHgigqydWLsI4GL4XYv3Mtl0pil2R9HSZzKyKWEkxibQ0fycO7wdjZ4N1XZPjNUq7xMqkzxufOXFl3Dp1i14B6JYPHUKwVAEC0ePYSAaxeVLl/HCC99GOpMR+/vI4qyYqmxc0Ue702mCAOXk1JQYv2SfUrGUzeWU/u4PuNFs1ZAvHEihwdDKWDzQD0M0c4GALNmp2VxRja65mUVUKy3s7+fkpdpp92TTEAknkMsVUC1VVN+1aOfiDmNmcgpuzru73MMNg5jsbcPy1f0mkNkQGGhDxUa4UYrZsHKbAax+AaOyVzLdLq2rXNuPHV2QtcHq6go8bgfuvfcMHrj/nGwBCLYacgZ9U5toEyBrd9Xgp1LNNF4MOcLU8bSCMFkPnMOsg4MhQwow9lF9n2LZTPQZ67ae6nAr3JH/lutMn/HJNdWwPA24bdidJuhJwYR9v2q+ZoJ4XFtINiCL36ydTpERyDrd3toRWSQSiQpg5e9bMnwrL4AWStxnXS7K5gOyVtnY2LxT9xaLZa2bXP/m5uZUi5PdKluBTvMOaGz53rJOlQXPXQoFi51qjRuBWs31vsUIr+n8+Vfxp9/6KwT/1RR+aP5Z/OzZ//bO+XA5v4avb7+Cv1z+moDWk4mjYrAGnUGU22Ws5bdwI38b5U+u49n7nsa5++7ry/BNkCLPTTMzc+aMwSaIw5wvZIvQr+EV9MlwY/qx3/FPNr6q1n5lBYDx3MOQMI4VH4cMa75ejjs/qfbi33Guc11jPU0GMdcx2Xb1G+PWWfAQWD0EQw5H4HAEDkfgcAT+WUbguU/9Wa+Sy5JLJ6adry+NZYe/UMwhwkAjApkMUWAYDw95StTsqZjv0GuNCZ5uj/xXucmJZNNj0nwAbvrj6VAJvPydF+U7StaB2ewgSQ+7xTSIZwgTjy9klznsLkmXIpGYpHmxoWEEE3GspHbQ7HuPsZASK5XddnZveYAjYKtk4YYAD0rRTbHs0s/koUhDdKY68xTT6+H0yWPY3dkQsNppN5HLpeUNxYKlWMxJzq3DRjSCZ971LEZGJ7B/QKluBd/5zkv45jdfgNcVVECPOYSwOCD7kt35aR1aUqkdhdYYNkVdLBD6/9F/dXp6WsUTwQ7D+PVibXNDj8VChFYCDFhSEFbRgI70o2JRyX/TIoBsVo/bjdnZ2TvetwzdcftNocLDh/yp5A3KQ61f3+fYEbBVMIDNgVu3llScjIyM6ABG4IavhT5d2/TwooWAUp9Z+IfEwFrf2sbm1i68wYBAQDJWXQQA3G6k9vcE0s/Oz+H+Bx7Q9bFIzB4cIJGIC1wmwEomLS0GGALAIpCvi8UziyheJ8eBhT4BLcvInq+HRTIfz7AUevKp5TFNVgc9BivUxJaIRsNYmJuTRyFtAAJ+rwKZ5mdnxKKgb14+R+kXmwZluDy0VPAaBgmT3VnERxmAZrEEzP3Pk40KQYWSNSRxo3ccWRJkGYmJ6aWFgBf1WgvZbB5f+erz+K3f+eSd+cy/Z1jVBz/4Qbz44ov4yEc+Ir/h+88+g91USgzDcDiBbrMBT7uFoK2LmcE47jt2BOjWYXf0MLU4i6XtdXzhm1/DtY1lDIwkka8VMDU3KR9Sh70rBnan00BiKCKf1UjEj5H4uALVOH8DvghGEpMYHZ6G2xESq9Tu4Jh38Cu/+lEMxF0YnxqA011HJr+NPN8nF8PVBgRMEJT2eZ1o18ugzJZziexfJ+9pp1u2G/V6B6QiBnxRgaxDQ+OIJ4YRDEYxOT0HKu3IXCJLjiFkZKuS2f1Hf/zHOuCxWOb8IrN3a2MT80fmcOr4UYHkbP7MTM8gEIzD5UnC4QiI+e73kf1uAtF+7ud+Dk8+8QQee/xxDA8N4yC9j5deegk3r1/Dk0893vcE4+HKhvTBPm7cuIFWsyMfr8nJaR2WDOOOqeVV/T7/Tb83NhAI3sTi9MgrIp3eFzs/vb8ni5URSm85d5xuDERjSA4OIhiKotnuqqHE95kHOX6QGUQmJr3smARGb12HvY12s4ZKOY9cKYuVzVWsbW2KnRTwD+C+Mw/hzMkHsLWRRjTCMU3g5s3b+IvPfA5vXL5sQLB6DV4/AV07Wt2mLBgKpYKkvYMjQ7QDRLGYJd8bxUJW83D99ga6bRvCgRg6LTs8LoZwOVCvtjE/N923OKEXcx3ReBQ2l0MBfLZ2C4X9DHydNh48uoCEx4UQIZJaBY52AxHJTMlIselv6A8Kl7PP8iSDOaAGDRPKO3Y7hqan8Pb3fA/2swcoVKuIJZMCoQhGREMRNYFcdrsUCXxcrrWbmxuIJWII+bzYX1nB0qU34LXbcOLoItZvr1CvjnDQhwiltQR5qKogG58hhHIyoPSYpgPmAM1rXV5fx/LmFuKjIxgZn0C5SnsGGyq1OmpkTrU66LncsHl8KNWacAVDaDvcYr626abq8ir4qibZvQ2OnlP7EfcAspjYPOB65nQZoMesbX2AUE0lCwAyVhR8DDGT6C9Or1ey7FtNraM82BNc5L7HtUuyfB1iDfPJAlr//r+78leVB7cO9UYCqzW1SkZVWcEuJmQQ2l9oCULAjnuHZQNgPY+BkE0zwgTwmBpAio6+dN/yBDT7umkqjoyMYnhoVI1Dfo8Io8vOPQxat7gnEpAjY5iAC8FBgsIKLORecAcgk2GHRXjrv/CesawgsNMnChuWIvXHRmlAwJtP5iOIxIZKo27Ae9rkMPCqWMD62pqaTLlKEZFkAk89/Q7cc/IUStkc9na2kNvbR+4gjYO9PcnpOVa5UhF2j0vS21qnhchgEvlKWd6xXA/q5RbsXSfCwf760mQ9Y4Ato4QgQ9qOH/rB92lNFEPPbsfO5hZ+91OfwvDomPauWimHyaEInnrkPpw9cxx76TSGR0YVfMU9lXPkbtWI1rJ6HV7WHIm49lPWgnwfM9kDnL/wMt68egnjk2MYGhmUTP7ym1cEfj729ifxyIOP4X/60E+jnM7D1mhjcWwcbztzCmcWZhD32+BoFIFmEaXMngKsRgaTsNHawcYAPWMDIDl6X/pPgJXrJYFU+pcSaKVdQmRgQHXLyu1V4/nPAK9OF36vCVczjXsCq7Q0MKFKFqhyN6B6N1vVsPmMrZXFeDZWAC5U+4F2DZsduWYbwZFhnGeI0e4u9ssl2P0+HDlxCqdOn9FewQYFrZpev3QRF15/DRMTYwpKJJOTye7xRFSA0pUrVxTQ5vGS0ZnTnkELim63BZfPAZebc7yNaNSP5GAYLk8H5UpRYWqNBgFGwOMic8+B5aV1+LwRpFIZMW2D/ij8/jD8PjZFXHj9tYtiYdp6TsSiCYyPTCpcS/6znXZfmUZ/fjaUnRpHAVtkD0pNRfDbeCjLoqnXUxhiJlM0gWN2l6yiCHTKV79WVZOLgDwDpdiwJjB6+tQJvOOpJ7VG1Shxp29r/3mkLmobtj2b97Rs4STWlOz7bxqJPb2ICSYaNRHnO/MILBYjH4cezqwvI5EQMpm0wHXeD2K5MojNae/PHeODalmB8L7h/WgYkHbdf1wH0+k91cTKlmgbKu/dTSeGj5F8wHML5xFBU3qvktHPep+fXM/ZDG42qxgbG9W1r6ysinVNxj/HfG8vrecmCYF+1Pw3m4SsYZj3UCjktR+wrjUKKruAbsujVH7Fbrfqav4Nn4PXY9XQpkli6tXf+NRvYWumAO+jcZxMHBFwSgD13NBJPD78oP79/NZ3cHHvBrbKKYGqVw6WtH7Wv53B0K0gfuxHP3CnLubj8r7guW52Zs4ou/oNvLubexYILCZy9y0/bl7v3b6rHHfeM7x+7mXXrl3VezI/P6/H5niRqMC6i2B8KrWrph+/x3vBGnejqmzr+/ybQ2D1nwVOOHzQwxE4HIHDETgcgT/8tT/qjQ3FJVsjOEIvMDJlKrUSXj3/ChYWjojNt7a6og70yeNHcfzYIkrFgphdLMI89CJstFDMUhJErzWTzk2GXr3dQYNMyGxGXmkEZ2PxuABFyn4InhF4otSckiYdnsCDOaMBGOBAoNWPSDyBlsuB9fQ+OjpIGS8y68DHQwSPTiqQKM9kMisfgZLcJlPdTbEhlitZrCwS4UDmII23PfowNtdvo1TKwWEnOFuTBEuAncKLGirw6Jk3t7iIEydOY3t3D+vr27hy5SpWV24j6A1hKDkoOQ83cRZwLAQS8QGBL/TSMuFV7BxXTaptpSLGLzd7Fre8TkpJCR4y4IsSff5cbB6lidoEXEtOaDchSlbXlo/L/ycTlkUXi5PBoSRsLsMuZtGlZGf6q7rd6vyKHVooypKBQAL/fmtzW0A3wxFY5FDexEMCJW60ABgeGeuPrWFhHmRzWFknCNxWii+lzWSakY3D57TRj6taxkNvexhn7r1XYDPBRxbdBCsJavFwR2bS/PwRMaLeMqC39wOBDNuW750V1GWBAwSnxYh1u03Aig5lZAB2VGjTK4/3ytzMNI6w+++wYW11GW6XXb6kx48uSka+u7OFdqsOl8s8Fz1WyW4hw4nABMeC126M9A2YSsCc9hkqJtsd47GqcLeWDom8JvqHEtzn+NjgQDQax1PvegLvfve78Mwzz6g4tJhafN30WCWY9573vAf3nnlaQA5fC1nSw/SKq9fRzmYwO5TAv3j3O5DL7sHucyA5OYrLt2/i25deQ6XXgt3nwsr6KuaOTMPtdciLlOFs9Gs7eeYYbi1fx1AiiYWZRYHQQX8Qtq4T9546J7k3ZYI0y2QRy/v0D/7wtzE0EsH0bBI9exXrW0vY3tnDYPIISsUGWq06QkEvEvEwvG5x6dColeDxONFq1HTP026CgVLVMkMnGEbA4JsQItGEUqV7cCMYHsDwyDDGx8cwEB8QaPZrv/oJNTHGxyZUsKdS+7i9ehsz07N49NG3YW5mCu1mQwc3pht7/WTCRtBuk2Hvlacbi/NbN2/gV3/tV7FwZB6nTpzS/cYD2wvfekGhZotHF3TYkj8jOtjZ2cSv//pvoFKuibE9MTGFEydO6sDD95+BCZQY8l7k3JK8kLkY6KFQJKMvgp3dLUmbOYfEkOm2ZUFAL0e+t/SWnpiYkWzO5fJq7eJBo9Vo9ok/BMwo3SR4wEOeXf9udmrouXu4tnxTSebhYBxjI9No1gCPOyq2KuDB0soavvTlr+CrX/+65rXL40C1WUGlXoTX78bi8UVcv3kdA8kEYsmE/KSLxYyCVQbE0Pbh+tWb2NrcRauhthe8rjBcjoD8B4/Oz6gpQyxCVitBv+Y+g1ry6TTstQbGIkEsjgxiNBRAiKJ4XmSzIRBQjQriXWT8kmlO0MhGQN+BYDiEntuBcr0Gh9eL2WPHcOrB+5Gt11HrdOAJkNXqQKNpJMXy6G4RpKaHKsMRc6jUKhgbn5Cv5NKl17FzexUTQ4N46P6zur6d9dsoZg8Q8njgIzjQ6yJOJizXYAK1ZG4pRIvzwYTo7aT3laAe7Y+ZsSBxoFAuiana7NlQqNaQr9Zh94XQdXhQbnXAeC2GY5HnXqW/rdMHnz+kwCRa7hrmJROjeTg1yfDcF8zhUhxHw6LTvkhwlew+qkpM6Af37zaDwGiVQ0C6z9iXl7PXq3WKh0qL4fmfr34oVSar1gTwWcxW3vf8f661BD4MCNoz9jFeAgkzApasPceSdBro8i25KgEsyvON44sVtGWUB7w+7oWcI9yHGCRz4cIFhMNRE7YGJ6FlzROunWxgETSVHVA/sIZNPR3o+wlzZtz61gr9F06FCyX4VFjw9wiiWkCbYegZ31t+soFGf1X5gpIbSLuFZhMBnxf5bBalShGFahGkYU4wrGdhAdNjY0CzjfXlJSxdv460WFX9taLTwcbONlZoU1EuwRUKIBiNoNJowO3xo9fooVlhkKYdmVxWAaK0OvLxq8Mu0Jwg8tGji2pWjo6Myi6IzabnPvuXptZho69SwANnFvG973gb4rGQgNLhsVHMzM2pYWDVE7zH91N7qid43xCQIOuYTDAqCZwet/bZa9ev4LXXX0UsOYDRsVFUGzVcevMSCsUSTp28B488/BjOv3QBn//zv0Kn1MBkIokHThzHg6eOw9etYW48gUp2B5mdDTHWR5JJmu+rWUAwj97tguDlMSwza809fnKdIGuV4aGpvT2srKzIH5a1nUvenGyo0qPdsBcJXLIOI8BieUy+Zedi7DX+LrDKuoz3EVnCHCs2fO0ONzo2F3ouD+o2O1LFElwDUawdHODN1RVspA8EjD/65FOYnDKKIb4WKpS4tq5srPbBWsPg9Pk8SCRjYjVu7+xifHxCdcrS8iq2trfF6CardXRyGNVqEf6gC8MjcYxPDmJoOGocJFweSf05dJT5E2B989J1FIu0tSDTtAe/L4qR4XG4XX7kcyVcv35TX2m9Q/LC2x58UBJrWSPImpgWIDapLbj+NpvGD96sPVY43Vsszmqtgb29DJwuj66HhAky3HkmaNRrsqUwFls9qbe4t1ZKtJgZwjueeFwMxEw63WeSegXu8kzAeae5y/en2zXS+GJF18L3ywCgBD+N5YkVDsXvG3sAWm3RVoINiLbYsgydo8UZVXitFjMTanoPuFbxHrEYnqpZ1cg31ivGN9ovBjGfh3WMVWtSWZVKmfvwmWfeqfeTDScC5DwTkGU/Ozt/xxd0YmKiz8IfAWUKBHtZexFUpb2LAWvFb9Fz01/VYqzyeRV62+v0g6wI6hqfbIuxyrG52z7hbjm9BWry2vk71rixyfN//fIvwfUvE3DOf7enKq0B3j39BJ4YO6fr+ub2BXx57ZuyCWivldH69AF+/md/TuNl1ed8Ho4/x5UNMet5LMDVmm+muWHeS4uscPcec/c85dmO84YEEjYiOLepHmQDj4A66xqLjcvr4GuidQw/2ODm8/A5+Lr5u7KLOzz6H47A4QgcjsDhCByOwD/HCPwPP/E/9xaPzEgSOTM1oSJr9fYyLrz2KpaWb0n+zOKafoFk9gwNxpFMxBENB3H86DFJQcP+gPRruX1KMb1i3/h9QRUI+wdZ3N7cRKaQQ7VcMTYD9DgFJf8N9DoEwOLyxiRj1UGTPwKrxSKC/hBKlSpisSTsTjcy1QryraY5gLPD3S+q+JUnNKsgJ5OGHzxM0ouLRRSLMh4WyHjhpkrWKv2d2IV+8skncP36m8jnMgiH/bI7IAjFAwM3aG7sjVZbQVzVRhOzM/NIZ/LI5Uuo1xoCantN+mv2kN4/0AZOXy9+ku1LP1PKXsjuFfun1VIRySKAoWB+vwn7YCFJDzlZGbjdpjveo2yrqceW9KsvzeShko/DxyCgwwMmwWpZD7Tbxoc1EkQmn1ZhwUKUhRlZURawGotFBbCS1UlglQBJNpNTAAkZdQqHKJV1mHW6KZGtYXh0VIdesks7PRt299JYWVuDxxtAk8A8wWwy72wML+ggPpjEXjqF73vv9+PYiRN6PQTBvG4yknfw5S99Wdfw4IMP4YknnpCciowNsj0ITPOTz8UCjB1pFrli6xjNrA4/lNmxYOLf8Xd53SzGyerg39CG4b577xF4lsse4GA/hV6Hh2IPjh9bEKtyfW3FSLO8hg1BD0sFnVBeBXbgAxpbHsaMl7DNsH/bLbEFmKRN5gWlbEo7dtg15gzX4KExlUojnyeDLIb/5ic/gB/5kR+Rv+pzzz2H9fV1sW/4+3ys3d1dkP1wfPFxVKoVeAN+dGmTEAnDXanCVS7j1Mwk3vuud+Da9TeRmByCPxnFm+tLeO3WNZS6TdQ7LaQz+5ifnxGwyiCkerMiwMzmpLdpAbOTcxhODsPvC8gfuJgr4dw9DyAUiEhWyHurWqvg5s3rWFq6ivGpQcQTARxkt3F7fQUjI2N45KFnkd4rqHFwkN7B7u4G0KtjMBlFtUKvXh5MOKdNyAIZmfTKo09ikz6CHdpRmsANh5MBEiYNOxQOyI6DIRG0RyDAMjI8hlKhio31bdmGPPP0u7BAz1KyvBr0RSSr2Y1Ol6FHMR06ea8HQz6xMP/iM3+ON954TX6KycSgrp9AJuV77/vBH0QsHjOBZDYy+uq4/OYb+PCHP4yZ2UW8653PioFCz+Gh4SHDuGnTJ5ihI2Sw0E+uh6mZSWT2d7GxeVug6+rqMr7xja9p3o6PT8If8Om5CRRwvSNY4Pdzntvg8wYlpR5KDEsiJ082BvK1WwqCok0kPWvFMLK1UW5X8MLL35bdydmzj2AwOYZynlJKzvEQOm0btrdTePHlV/B7f/AHiMUiCIR9qLerKFZysDt7mJ6bQqFcQK3ZlrSefp48zLu9TkxNjCISHsDBvkmSzmcr2N8tKLzK5wqL7URPQ14rrSQ0L8i6ZKxUt4WNpWVEXQ6cmZ3CoNeB8UgIAQKrrQa6XA/FEnKJdUqA1OF2qznDx3B5PWIalTo1lOo1hOMJLJ45jcT4GOqUhPYBTJuDcmHayfSZq4z4AAAgAElEQVQ0fq1aU4FMmWwW+2QpuV2YmZ1DOrWD/c0NFA72kYxGcfLoInrNBtI72yjns/DTn7tYQDa1i3goJNsGF9lKBDDJBpWEEQgxLbrTRLlRRVfB4TY1wzxeHzK5PJxUBfgCYq3u5QrIMVXdG0S+UkfH4QHcfjTgQKnehMsThN3tQbvrQJvmumz22U2ukeUpKG/VPiBIRQbXNnmMkpZJsJcUYzazRM1kGFgDPdmcMLDJjkuXLilURJYxAmnfYgdxz7HAWqu2MACkATvpN8nnvxu4sNhi3AP4aYFYXLeoFGGgFddKC1i1DtAmsd7yujPPbAAdyx/Q+koVC70Mq/KcTiYHte/cuHELiURSdh62NsXZdjVH+Rqz+bxhSfE9I6DaD67itQqq6FvHmEN930+Tr5CANNm9bMqShWelHprR74OqZiyoSKBHLNd7ouD0xaW8Px6NoN1sodGqa161etyLHQj7fYhQwVEsY31lWYFXDP4cTMbVoOObvLa5iTdvXEcqc4BgbADVZgPleh0BfxCOrhPtKlVEQKFUkiyf84sAJ9dHAopq7jmd8lifnJiQRHsvlcLK0pJRWrAxYOvg6UfvxzsePYsyg6PCIYxPTSE4QCZzVw2rVr2pZs/yrRW4iNpRajswIMuiW8tLmosOt1MWLFzvrl69gr30LnwBD7ZSG2j12ggytGl8EnMzC/A4vPjNj/8WtpY2EHX58ODJU3jywfsRtLcwORhFrbiPdiWHgMuBKK04BKL1QRYysAnFWcAqDaq6ZHl61bxQQrvXgzfeuCigRQGZ9GKlColhpW4mvRu/fwGrATIUmWxvvMLFlLNCLS12Mt9i+Qyzo2OTtzP53Ly3OLcYCsj1scaGTRfIMCRrZBhNtxsvvPYaNjMHmFlcwKOPPwGPz6/6jUB1pVzC6toKljeWpNSiaiaRGJCvtc9vktPJIGWNSuBwc2tbQLeaQrk0pqZHUW+UFXg1PBKT0iQc9apepF0Jm5ReTxC2nhv5fAXLSxsKuWRjdGcnDfRcGB+bUajqzvYe9vczqFNu3+phcmIcXjcZfT4MDyb6zHHLm5i+3wwKM/Nb+La8wBlWxWBaAo8drG1sy/+WQU+8l/jemP2T/uKUgzcEZLps9Oz1qR5mQ53N7aMLCzh2fFF1kwW6WU0kNiEleyeQ2vevrlWphitIiUZmNoFcy6PTYiNa7FXWgGSlEnAU6Ng2IXr1ehXVWlmAMZnybN4yRJXrEBuIXLdYR/JvuZ4aoI/3nFuBvnw+Nm/ptUqgk9ezsb6B115/HT/2wR+XryqvmU2npVtL+PKXnzdWZsw/qNdlnUJG/6lTJ1SbF4t5DA4OS222srximgti4xogkP6qOn8IuKwJJFQTqtvpe8saVqrxqLaCNg2AaJ0BWPNbwKLVXLAAacuT9Nr16/j13/8kgv/dFJwJcxb5z320D+qo/942PvRj/xrzc0d0z5r3y7BVCW6zLmDNZoUo3s1aNdPNQJsW4GkBqfz+3SxX/j/rO4LinO+WqoGvi/OcbGALLCaRgq+R48Sx4/vJf1vrpOrZqgnjOwRW/7F3+fDnhyNwOAKHI3A4Av+kEXj7g8/0EpQluR04ffK4ip/1zTW8TgDCaUcw5Mf21pZSLMkFLOazcDvsmJ9jkEMQi3NHMJIcgsdObzsvktE49nbSGBsZR7lcwertNexns2IPEURkB5mAAYtcytl77S68Pj+q1brUd5J7kSFAPpTDZWwA4kmUqjWkcln0vD7Y6S8n2aQ5JJrOLEsOs11afkMmgeOtIA8yRxmMRQBGycHthgCPtz36Nly9cgnZ7D5CIRabXrjdTlx47YLYBAx5qZOJ6/ZL8s4UXIKsNpuRhtp40Oq0sb66IjksmaYDlO4H/PKPIoDMIpUXSTDO6vCq+KG/VT9oxBx8yfxqKBzL6kQrhKkvd+KhTR6iPYb/UO7ETn5TxUzAZ6QvJhHZsA8ImvBxOFamU8sDjJECMeVeRVGrAx/HlQnhJRZqPJAE0Wy05HvFgw2Lf/qf0Z+RfxsIhHS4395NYXl1DV5fQD6JJsGd8jkWsnVEYzFUG1X84L98n+wAFApErz6PSyDn+VcvCAxlAiplTyyeXn/9ogIdWChZwVb0PmQRye9ZIQUW05MsCRZLBFnFnuPYNFpiwRK0ZQ330IPnEI8NSLZZqzDoq4TpqXFMjA8jnz2QdyWZJH4fmRcEVakI7vsUOhlcFdKBxmJ98T3kIY4HbY4hY3TIrpBXH6VifTbMQSanQ97u7j7W1rZ1aHz5lRdw+cpFddwJ3HFMPvrRjyrQLRwekB/a8NA86jWyslvwhfxweD2wNxvw1eqYCoVx/+IRnJyfwY2lq1i47xQO2hW8dP0SLq7cRJWhCNGwfHuTiQHY7B2Uq0Wl8JKJXWuUxbY9OntCfp9OO1nMPnSaHZw6cRojwyO6T3gIOTjYw5e+/AUkB8lQSuqxVm/fkiz0gx/4CRybv0+S8EzmAHupTaRSmyiXMihX8qjXi6jXyvIKJeMjX8wJjPH66XlHAITgu7GVCAZZFJNN0EKtbjyduz16irXUNEgmh2CHG9tbadSrHbztkcdx7733y/9UKeJkjwXM4a1Wb8LnGzD+hE76KdqwubWKj/6HjwjspPyfTHg3Q63cfh0Ovu/7vt8cJlu8h+xIp1N47rnP4rnPfQ4/9mM/iaeeekaseqYAk938yMMPCwCSdJGJewQM7TYdIDMHuyjkM6g3KlheXsLt28uID0SMdM/tNt7I/hCcbko4GSTVQqVCSwengMxoJCaWHlnE/CRrUuFGnFtUqTIsxwk0bC28ceWyDrRHFo6h27aDLi1kGwf8TMd2yXri/IUL+KWP/jIG4mE4PTYB64GIT1YQ/qBPB/3t/X34g0EFedG/tljOIxGP9pPiidk5UC23sb1xgEy6DJc9gIW5eTHqOM70w+a/CEiRIVmvVrC/sYGRkBcPnzqKYKeOhN8NH0Oq2k1Zy/AAyblPUJWfbCa5yIyj1NrHROEQdsoZtO02jM3OYOHkaTQdNtj8fvTcXlQaLdicHvj8QfkG8h6uVwyokT44wO7enkJ4pmdnsLu9hVqxgGqxgIDHg5nJSQQYVMb0cLKdCzlcPP8q3njlFQGrg7EoooEAkpEIgl6PgrHIIg4Hg5KRttFGq9MghCx2GtOz0wcZrYlun1/erKmDHFY2djB1ZAFtO0O5XKh1yGZtolipwx+OisXaAlmudgHMAojoVaz0Z8Pa4mJEoIzgBffFHt0+CabK9ZOfBJ94f7ThcwAdAgiVMsrVihQBZMGTQcTrJKhkpScbyNDyknyLTWpgT4IKJjDGNLIIZrju+NXxwMx9wUh2KW3lvPGIMW5CYGp3mLECKJTxZpoCJjzIgDh9aNcwc9VUpHVLQMAqA+ZiA3F5ZtJ3UMxDml+3usRjtYaRWUdGJ/dNMtPJUqNtD9mc/H0j8e8jptbXftgVGau0mLCA1Tvg8p3r6lsB9CsLvgY2gmnn4egz/GgfwcG3MawHLXLJNaqsCRTH1WqikMkgs7+PUqEgKyUCtLzORruFYqUiNvbc4gLWNjaQL5a0XzTKDTSKdd1zRTbuuJ82mxpbNXrlt0rfUJPEznqDjQqqP3j5HGHWHWODMTz71CO498QstrfWMDw5hpmFRTS6ZL1zf+mgWed9HcLKrRX43B41EwiMxBNxLN1ehlqL9h4G4mZdKuTzuH7zKjx+B148/wKi8TBiybjYpJFQDNPjc/j8Z76EmxdvwlZr457FY3jygfvh7TYR9gC2VhkBNxB02eFkPdgyrGcyT/lpPBates74BXO/4PrLj9TePm7evHmHWav7gLJsSqBdxvKJ9yUblWIbeo2HpoD2fgChwdvfSgyXvJ3PS7ai3YYWwXbdp/S49aLZofqqh0q7g/1SBaHBQcQmJvDV73wbuUYdp87eh6mZWTVSWZ8RMGSdu723gYtXX8OtpZsYHxvD6OiQaih6MrMRfJDOoFJlWCL9jnuGKdpq4CCzh3DYi0DQg1DYg0jUB3+INhBsIPhNkzZMD88kugRSt/Zx/fqqVAuNeg8ry5uoVduIx4akLNjfy4oZT7unRDyOQcmnyUanV6kDg4kY/H6PYX7LpkPSC9nRqBjS9sPVxyFbLdY1e/uZftAd62yn6l3OBdb2fA0M1ZM9ToP3rR1H5o9o7peKeYSCfpw6eRIT4+MCKVnLssnGQEbOX/khM7SMwCrr4z7YyjMFa1RjmWPeM/PJa/zuwFO+Btb8bJLTDkgBWY2qfErZvBoaSmJre0vPRfCUgCnrSK0zDsN+J/DHx2FonJq29GWWX6gZuz3di7fw2Nsf13Wo+SEyR11KlZWV29jZ3lGAJdc01rUPPfQA7n/gnM4EVOC89trrCq+i7Qn/jo85PT0jditZ48azlHZXBFVNWC+viWsmf8b3S2GzXJv4wmgeRAsxv1+grmVzYLFDzXtp1nWB5na7FC2ff/GLAlfhJXj+D3/QV/Xp00/gvd/7/WLO8/PO/OEZp08KoX2YGiT957IYtBawaua5mYMWWcL6npUTYc1bvkbOIQXpOZ19QNl5x3LGUrBZzNUTJ07oOrge8oPjY8B1Y8N2CKz+k+CCwz86HIHDETgcgcMR+MdG4Nixcz302qg3qhgfG0FyMCFg4yCfwdz8rJHrZPfFNslmDrCxtoqQ34eJsRGs317H8SNHMT81i7A3iEQ0LgbcxsomZqZmsLuTwvLyilhINKk3vmcNMTfoG0r/MBb1BMQIqPCwQSkYGW2BYFiedbQHCEcHkCsWkcrl4WKoSf9AxcOGUfoZJo+YT33ZBwscFmi0CzCFRE+HS8O0aaDHQ2ungVg8gonJcfntEQhhh53+ivPzswrkiEQHsJ/OIJsvotWxYXl1A6OjUwhH4vB4gyZ0qdvB0ZlJXL18UexeFnOW/IyFWS6TVcFFQDfg9+twaskrKek3HW3jW8uKj0Ukw56MJInWDPSk9Im9SfCPH2Tr8IBcrVbk2cQChOwMfrLwE5OIXpC0NaA0q9GQxIyFIf0beV1kI7Pja1NwmMccbKvs5jvh8/gEqhL8YNeeoI/H75csnsArmUEMi9ra2sXWzi5sdhdclEsRhO17pfFgz/J3en4G73z3O+UpKZk9C9MOOSE9FWVTk1NiI3EcWBi9/vobeM97nkYgEMG1a7ckjdchvt0Wo4+/ZyRQZowYGMSv9PTV/cDQDvmaurG/nxYz4Z7TJ1RM315e0XtfrxVx9r4zcDltONgnEJaVfJaSI0qseDolqMn7igwZvqcE2y2GFp+PhwBKRPmey5+xz2Ji0caDE+89JlmnD7JiDm5vpXD56kWk9na+a1r++I//OD70oQ8JXP3TP/1TjI7MYWzkNCqVMpxuJ7wBL2xuOxqFAgY6PTw4N4+zR47A0ayh0a1h9t4T+JuLr+Kbly9gs5iBOxTE/MKCbCHafT+vZqsuIIgEN7JIyaIeG5qEvedCvdpEpVRH0B/AkdlZHD16RCnE+cK+wkqee+7Pcd/Z0wiFgxp7HkYo+/35f/PvUM7W0K53kN5PoVwuwOEwjMfba7dgt3VQLGXRatOslfYiFfkVkx3Gg7KLTGSyFBVu4EEgmBBAwveJAUr0N6Y0nRLXcCiGvVQOpUITU+MLeOqpZ+Fy+LG7m5aMkgc2evaOjo3oPaLfGw84brcNjWYZr198BR/7+C/hqScfw95eSvL+aqWJeHQQP/qjH5A3K+coAV3K+a9cuYRf+ZWPSy77f3z4I1g4ckxrAdnEr776MmanpnRPEKjudQgSNlGvVbC+vop8/oBB38gc7CGfzwhIGRke1PvpopC/3ZE3Jl87mfhdNqV8ZIs6teY165yjlLGGMRCJIxKKIEifWLcXbgfHyskFAI6AG9t7KYEBPGS3WmTRUSbtUfIzQQF+3lpawi98+N8hORyH18/7yQ1f0INIjDJQrpsdpA4O4A9R/hvVGkiwmGv+5s4mGnXKoIPotV1Ip0q4cW0NA+EkJsemxH4iu4frB5UKUiLUqjhI7QP1CsZjATx04gh87Qo8nQY8hAYJqtLjU6/bD9D+oO+7zQOsWPUustADuF3MIJSMY/H0KYzPzWG/WIArFBJjtdbsSApPf8IeU7XtDtQrDfks5nJ5gauhSFjhfZRhl/J5VAp5+N1esdcj4bAAXr/Hi/3dHbzwjW/g/Isvwu9yoF2vgZEuR6ancWRmCiH6beezCm4k+MwGAzE+jpW8mG3Q+koclO8P96JMvojltU2cOHMv7J4AKCKvtXvyXS1XmwrIypTraNq9qIMe2x013whG6H0h6MR3kHJJMpLIYFaQllONvS74PARcGeRE0K8Nr70HW4f+uHnNU4KSbBzyQE9Azmo63uGl9vdOaw/l8+uwa2Ob0gCrlsSU+xYPtQaUukMEfWsvY9gQ1QoCHQhevAVmSWZMCF5hLwRC3gJVeco1Wzn9WxmwQpgMCkpk04DNDNoB8THpBc05ROBK6eNOl8LhuKZwn+MHG6EEDE1D8S1g1XpKvldGt2KAVX7KFoD/6Yf9axOryoCyVNqQmco3mAAe9wrO43qtJjCJe0OP7sA9NoLsegi33Qaf2y12dqmQRy6bQbVcUj1AkIfvKxuPC0eP4t5z51AslZEr5LG7vYu9zV0UM3k0qjWF9y2tLqtG6BsqGG95J8N8CHpDvsLGoqGCkD+kdaxWqeHsPSfx9GP3Y3wwjHR6B5NH5nDk5Enskxkp4MsjFQ+9hdO7aQS9PrjtDu0FZADvZfZQqldk6RMIBdX0cdgc2D/YRXwohK/97fNo2+qAo4cGg7+8ISzOHcfmyh5Sa/toFBqYGx7H2WNHUU6n4OrU4XV0EPE64Hf2YG/VQR37HbkugVXdeYJfBCjrP5tdTF7OsYsXL2kfIkDCe9LAnwRWTRindY+zPmAdxrXJAsksIOduUNXajAXq8H5wudByu9HoNw/cHh/bZmj1bKi1u9gvlRFMJjE6N4dvXTiPnseF4/eckX0TrZXo3U1LIDZ4DvL7ePXSd7Cyuoyh4UHEYzEBq7z+TSq5sgVJwBngGB2IIzowIPDsIL2LLuoYHR+Ex0sFRg8uD+B029UwLRZp6+RHbGBIYY3ra7v4+tdeQDw2IkVB5qAkYJW/Q8ZquVxXMzESjmJhfkb1lFHf0OqA87KHSDiAeNyQLKisYB0kqw+ySjsd1dPtpgl5S+1nDDDbaKrhw71MzGC7XUoGWgCUCkXd5wwV9Hk9OLp4VA2JAwWrdXHs6KLAwxpDR8V4pXzfIQWYWOK8L/ugmzxgBbDSS7mDQr6Ecqki/1dOBuUOyI6AtW/nzprEa+L6LPsALxvILuHEnKes9WgRYHz8zYro6FtsGTsB352ke14Xf59MV4JzJnjXI3YypedsLPI5+DMqvlgbsLZdX98QI/Wb3/ym/FfpXXzs2CJ+4Afeq99hfc2wPtpx3XPmXlmJXbt2Xeqt06dPGzuuIlVXxs+drFs2gLku8b3j/Ge9z2sx67JZv3kvs/7lXGDN/VaAloEU/y7IyRr/d/+/38fl1hK8PzD0Dx4b68/tYbo6jJ/8iZ/U+837mIQHS0HGMeS18KwS8JvAw7vnmqUaeKvXRRsYq3lHBr7x8H3LCsA04viYr7/+mhqNavA5XWLUc0z4+5VyWaFvHH+SIGi7wGZ7sVTSa+e1cjys/esQWP3HkIHDnx+OwOEIHI7A4Qj8k0ZgbvFMz27vIhQOqWigt2Sr0xIjZ4GBIwoYoldSS/LharmIibFRtOo15NI5xJiCOj2PwYEkKgUmPfuZtYJYJI7sQVbdV0qsmIJKYJOSSsqBWICxi9xhQqkSmY0/J4MJaAXAYKRCqSJZeSgckUQuWy4z2Qatvl+aDmk83SqZ2yQAc0MmW1Gbs6Ti9FOqC0ihL4/xUlJZgnqjhInJEXkdZTNpyY9ZUNrQwWOPv13sqWAggmKpivXNbVy/sYyLl68jOTih0BkG+7AoHEkM4F98zzPy6nvuuc+pEGKhwmLMI8mSU2PApF4CmiyWrOKHhxQy7ggo6nDBgyvZkD7DjjQgEcfKi0gkLDm6WLoyJmSnl6xKk04aCgbE2GARoiKv0cB2akfdbY4LwW0yKnng5N8xWfPgIK3uPIEcBYI06QPmE4hDxqpElzrIQ+Pe7LQRDptQq83NbVkB8D1rt3uIxAeMdM7p0kGMcsV8oYAf/q//K5w6c0aMKTL8WNDXqhVJsnjfsQhicXV7dU3jwOt///vfCbc7gvPnr+CNN9644/1GGTXlPBwXFkt8bZlsRgDxyPCovs/rTQ4Ny8Q+l83hkUcexsT4mJgSO9ubcDoMW/ntjz6MTDqlQwx9KxUYowLaix6tDAhqc+yDxgZAEuz+e6KQMQLIva7YCEyG5kFbybn09eV1OBx4/eIlXLl6AzdvLKOYL+PG8pv4xV/8RTzwwAN3AsV4f7Lo4yHjYx/7GD75yU9hceEdes0EmoLhAGqdGlydDobtDjx27AROT04in9rB1PwUOhEPfuszn8br60vwDsWRnBiTDUKn1UQ2nVaIFAOuSHd0ekxAztTENAZjo2jUukinsijmK2LdDg/F8K53PSU/1e2dW7hy7QIuvXkBJ04c1QErk8mj07bj+LF78EPf/35cfPFVpHdSCmgiEKoDi8eFaDTUPxASMCKzuoQ6D1nFHHIlyuft8u6T92OXgRx1TM7MC5CiXQG9YGv1sqTCW1s78HuC2N5MYyg5g0cffgbh0CAyBxXkcxUdTlhg05uV4WQutx21alVf/X4ndnfX8eXn/wrPf+3zeOKJx/SzbCaPcqmG2ZkF/Pf/+qfRqBpGCJ+PrJa//dbf4BOf+BhOnzmDn/mZ/xXHjp1WQX/r5i1cvnQJjzz8kF4ng84owW7WK2KEXXnzIjIHKdhsvA+7iIQCSCZjAgk7rQ6q2SLKRTZDGvISZQPFFwwiEInAHQgBNmNlwAZHpdrQQZKWKEPJIQwlh3UwZhAYD7N2L+eZHVUCLl07kslhOPn3bTuuXLmGYqFsmL52B/7gj34P1XoZzU4DzXZdlgBj46OIxkK4uXITTTKDPebwSZBIPoCxGDKZHFxOD7odB4qFBlaXdnD+lTcxO3kEiYFB9LoEmAzbzEkw2+5AtVjE9uoWhqN+zA5GcHJmBEFbAy2C/qQatpmo3ITN4YEvGIbNSWsXo2AgYEXLAwqCPT4P1hsVzBw/ipPnziKUTGDv4ADOUBB0nSVbkwC1/Ea7Nnl9Nyt19Do9WYnwObjn+II+gVlba+vIZ7II+YOYmp5Vo4/rWDyZ1GGec4U/rxQLuHHtMnY21jE7MYazZ05hKBFDdj+FQi4Dj4usMgKAtB/w6LDeob0JPfzYHOwDj7SP4foXHkiIldy1OeHyBeHyBlBvdlCqVrGeyqDji6BBH9Z6o5+qzdYQ2Ult4zcrYJUwLweG77kbPbsbXZsL7Z6DBE4Ik6USo91U2jqluGwC8J4+cfqUCQOkBQ2DwMhs6is+jLWAkb4bibT1ScCunwYu2b6Rm77FMuI2ZUK0rL2M+4iV/Cx7HoawUV1BPjcDvfpBhEzkFpAh9Eyc2T7jiYdoh1hGBIJjscQdBhfZZNzDqXoh05jMT9UNZL6TMU52GcFOgrqyajHNxbe8Ui2/VCNDleybAB7tAMT+JfnaUD317z7QK8t35VcZoJtNQTLICcAQPKVsmyxjw2Lj2HIv5vtnQsQIJBG8J/hKP9aBaBi72zvIHGSkpqAkfH5hEUeOLGByalrN0OWbN7G+tIJqviBAl2DvF7/0RdRqtGapqjmlphH3U/rH04OdKeZ9IJjrAwEj2hR9z7uewv33HIXH3tCaND4/i7njx7GeSqFQqcgCiE2y/Z09dGotRHxBBXXxMfkC660GMqUcfOEgfIEg0CUrngw/JwYnori5egXXli9h92BLFgyhcAyL8yfhQRjung+dShfJQAzTySGs37iGWu4AEb8DTgKstjbCHkpDjJqHe61JTjcTyIyrUeiIBdloCowkW5U1Atd8Acvk/RPEZ4ipvOoNUGtANdYItE8wIP/fBXkM0GPuCdWMZAOzacP6ida6LSoq3GgQrOvQIsCOSruNwckpRIYHcWtzA+5QACOTE9hOpVQDjI6MoE1vVtiQq6RxY+0Kdna274TRGUZ2BbfX1lGpNhGJUJnTlQooxIT7TgsHmRTcXmBoOCZQFbYW3F47QpGAxoM+qflcGdFwErHYCLY29vF7v/tptFschwD8vgicdg96Xa7lJDT0VDMuHpnrsxvNvcpajGo0Mkq7oN2FC6OjgxgcTKhxTB9xA+AZiyregyQa0IqHgZxsHvN+JJgpH16nE/Nz8yb4lR7XpbIamfEolRgRAWC00/G4XJiemsTJEydlacW1mEAuayGB5QR71Rjs58iRrdkxoCpfB981+rHSz9Sy/rLATa03HZ4rCLC2JElnU5NNsHCYDQOymN1otU2YmCFbGL9ovk6LcWmuiYAl18auxoZfFe7m9RrPcpEkWtjc2FSwpRXaZ4GarKVZ0372s5+V3RNvN44nFVqs91hLf+tbLwhQPXP6HqTTaXnhUmVABRcfn9fOMwWtwVhHEbQk2EiCCO9p1tRGMm88VzknrJBC83MTMGit1dY9fzcIy5/x3PR///JHUH3QDue5yN87T7avlGF/voSf/V/+jc5ufA6OhWU3YD03xyYeT2ht+bvAqgXqWkpDy87B2i8sr1uLgWqBx6y/CVATyLXAdin5+gpAWdF4PMqN4PjwGtSIk/LPnLcsgFnKiX/Safnwjw5H4HAEDkfgcAQOR+AfGQG7J9Tzhnx4+pmnTLBCtYQGgVVbV2zHsdFhbeCUtrKYPn50AadOnMSXv/gFHJ1bhNvuxGA0geHYEHL7OVy/fB17mylMjU8jGR+UDI9MLm6+A1HKU4FiLi85GQuWcCAs6TwZkTTDF7DK9OWuDY1OB6FwVOAqAyrqBBOdbtTlUUqJktclkzwAACAASURBVDmI8RTEYoJp9IYtQ3CQnlxkMxYEsNH7lL47JkWTf9iC3dnGk+94Oy5ceBWp3W1JicniZOH19NNP6Tno+cowiRu3buNzn38e164tYXRyDk6nT8Xw8GASp48t4OjMGM7dcwIf+9gnsL29rednsUmpF1kK8kfqMlTEhBpZyZf0rmKAF4sAfjA4gR/01eT3+MnOK9muLEJYeBMAZKgUi1iCrWRQkQkbDFAiltfBWcU35UjXrhgZqJJCXSZsTIwoWiS0xMplCSsrACahtroqEL1uput2ZBOgwzdlR+0WWv3HXllZw/LqbQFhg8MjKJdr8Ph9dwBySuFZUNYadfz8v/05xBIJ3QMEW5l6TaCYoVb5fA6Tk5M6zd66taxilYb9jzxyP3K5Ii5fvmaYw5GIXpsVksNDs8hFdnP44sFleGhEh2X6HSYHh1Xs8l743u97j0DQvdQOquW8Asr8PhcePHcPlpdvIp9NIxjg62WhTeaTAVZNMrdLTB2+X/y55UslBoDDLlkogdWAlwxfBle1ZdtAAJq/+/Kr5wWs7qcyAp8vvPEizp07p4LQWCoE9H6z6OMh8LXXXgN6PkxMnBMzheyEbCkLl9+FmNeNYZsTD8/O456ZGbQrJYxMDOOlpTfxh1/5PJbzafiGkvBFIyokm7U6BmMxSbo9Phd8fg9GJ0bx4osv4vTxU0jGxlAutpDaPoDT5tLriIa9+MAH349775vHxTdfwOf/+k8Qi/sxOTmOarWJ9du7SMTH8e53/gAcLTu+9Od/AUerjaC8b9sKbSIr+viJRSUctzpNxJNxDA4PEi1Dq9tC6iCN2+trSKX3NM5Dw8MYn5pGKBbDxvYm2l2GQNHbkeAV2TQO7G7to9Ny48H7n8I9px7BjWvrcDmjKJUZWlXH6BjDz+YEclHa2KyXdTAlkePym+fxF3/xR2h1ykgOxtTsyBzkFJ515vRZvOuZ96BeMQF3/oAXO7sbeP75L+L55/8aC8eO4+TJc3j00SfgctCrbksHo/nZGQHWLocNAb9HwXc3rr2JWzevIpmk72IVNlsHHpdd1iLhUACFbAGF7SzcBMUIyrRq6Dls8IQCyJWL6NL3bWoKA8lBNJpkfvskwa9XG6jXWiRHi4kdH4hjIBZHKBpWOnY+XxRQnEwMIT4wiEKhggvn30C+UMSJkyd0QGMQ4V8//yWBqh6/R/6qPr8bE9OTWF1bFvjIZlOlXlJDgevMUDIpyafHSbsIL2rVHlLbOVy9vISRwSmg54FDQK6RZdIWwGmzYX9zD41cETNDAzgyHsfYgA9Rhujl9+C20SqDh/Em2pSPhiKwOwmkmzXRR8Yq5zXlv04Hdl12HDt7D46dPgmb14NMuQiH36eAKIam8IBEJiHDpqKBIFqVGlJbnOdlDEQiYqvSDqWUL+DapStIp9Ji0oyOTcAfjmBjJyVvWfrnMi19cnpKQXS0sNjf3YLPZUdykAEnfrTyWa0V9ObO57LY290ReEAALeh3Y2wwqZAsBkHSf5PrMUEZAo4OJ2W2XBfI3G6iTB9wNsMGx9H2R1HoADmFtBTla6yDfqtp9jQBfUxNJ2XNAztvbILdNreAVfqzqqfDdZpp6E6GnDFAjOEzbczMzyGVSunQbUlGLauSfwxYFfzY32etUEFLpknmmhWExXlKiTABakuSyuc2ITN9sIw3vTlq///svXeYbHd5JvhWnTqnco6d4719s3SDLspCSEhIgBPReMHYxuOxx/aDvbs8eNZj7PWszcx4PE7gJYxHGBYJg2wMQhISFqBwk3RzDn07d1d3V851qurUPu/3q5Lk8ez+NfxFt55+rm533+pTJ/x+3/d+b5ABhmq6FbAq1jU2+g17xBJl//4DwozjYFZSrWtNeT45mPW4DWVVUqvBTskymatsljXaKagAF74O2YM8efIeesxVttT8f4KQAqYJeEPwUnFBO1z3++CqMFgV6Mz3wiEXB3ni4UkJdY8hp/YGDocJuNqk+Sdz1O00xDrCwXWP3ur0A6fNBYG+rgIA1T5Gdhk9Hj1yDl89egRrC3PCko5HQogmknj2maeRpEUL94N8TrFXu5RJE+ipo1wqy7nnM0OZNJltBFjf+1PvxtRoAs16BslUFAMTY0iNjmJ+bQ1Z+tgHQggFwrh+6SratRZS9E0OBOV90JuSSOVKJg0//Zl9DK1zQaMPib2DUmMDmquNb333SVy+cR6Gmyz7EKYmduLAnrsQdMfg7LiQDMQxHElgc2EBz3/nW5geHYCj04TRaSDqM6B11SC8D4hxDxW7KLIM+fwwtMvlwsLcPG7O0ovyDW9G3vMEVckipoqHF1xSv202uQd4vyuW2n8HrIqy5V9aAZC9DH8ALa8fN5ZWsLKy1rO4CMAXDNOrCuvFIpx+P2Kjw7AcDji4TzsNFMpFsVTgcfAaE0Bc21xCobWJcoWBVEqRwz2fz+bc/CJqdROJ+ACCoahcU5V030KhmMX2nROway24PRx4cdiuy5CX15v+qWurXMvCCIeSWFxI4++/8R35++ZGEeFQAqEgvVNdwjKuVkwE/T54hW2vAjg5QHTo6pnTdXpFU+VgweVyiGVBLBJFoZDrSclZl6rnkcN01uUel1eY4bxPyMLlUIPPJP+deDoTHLdTEbQh54TAN20d6BvOvxMYP3TwkHxN2TVQSq9eSwC2np+4skZWRAkBVzkcYrgUbUo6llgqUKHAr/FnFSte69WKLQnUo6qIPqUcHEaiISSTtELgYMYuA+5KpSz1Hv8tj4VBVATz+DpqIEXwl8Fx6vV5HVljcwDENf7qlWs9b1+1DhDcY93dBwgZvqeYnXbx1L906ZL4p+7cuUuOnevJ4OCwHMv6+qawVWmFEo/HZS+WbIZ2W/oz2gNwveQao7xV1cCsD6z2hwpcX3gdpIdo8b7q26apNbIPcvYVCSQksHf59J//R4T+t6l/bgnQaKPwZ7P4+C99HIl4UoZf/J19D1MeE++jPjOcgDH9tsW+oKNCx/of0qv1hnx9ewIZgvUGcX3Ljtf7HwlcVD0en2v2CIrJW5Kv8VkiO5h7HL9PH1seT181oZR9NflZxfrdCq/aAka2zsDWGdg6A1tn4Ed0BuJjU13L1sGBQ/uF5dKhS5jVQrVVRzyVEJbF7Ow1sQqIhIMYGkgi5A9IoIfLYWBzdQPjQ2M4sGc/MqsZ/MPX/h4Ls4vwufwYHxnDzPQ0BlMpVCslmUxzaiyG9San5WT8qFANss6aJlN8bQKktjpdFCpVHDh0G1YY5pPNQzOc0AhgMTSDKEOvMRI/LlVRSfOlZO9lJQ1pmuIpRXkOUzb5vVI5j2Ipg7pZxMd+5RcwN38TqyuL2FxPo96oIpVK4uF3PKTYc24/ms0OfvjyUTz19Pfg9Uawa88BVOstHD9xEk6HjgfuuQP7d03C5bDwd1/7uhRxnFRzA19cXMK2nsH7QHJA2KcsDiklkoKnqQoxAph8PwTyKEEPhDgxVib2bDQq5bKwMllQsQikB+rAQEqku6pB7SIWCUthRrkcWQRMVF9d3xTWMRtRFhshArFuQ/lDNmjAn5dGjMFXLF6r5boURCyyWmYb5WJF2HW0AQgnY6hIsEIBN2aVxJ2ABCVs2VxBzr/hdPaYx2pyHkvE8a9/7V/LNa7Ri4+yyHIJut0m55qBQWIR0WxJw0hfuDvuuBPj4+NYXloGjfXZNHICXq2R6axJY8Jzx/daKpfk/aXXVsXvloBTIBgS707eA/SsfPDB+6TZXV9LM3YB1A2nklGMjQxgbu4aivkM/F42YMq3l40y01fZeJFRyWaG76VC8Etkn6rZE1aS3SbMMPoN16pVYYnSR5PNPgM9GGhDYPXcmYs48doJ3Ji9KgUoGav0k7127RrGx7ZJ0U3vMLJAhob2wTA8Cmwg8OYxYNpMONstTPuD2B1NYiwYhMsG5Kt5PH/2OC5nVpB3AKbbQIPs7WZbgo7GhoYE3MuXcqiaVSQScUTDIUnn8PvicOpBNOtddEwCVE2EQy4EQgbuvHsn7I4inv7u17Bn37Q0CbVqCytLOYyN7MZDD/wkTr1yHIX5OejtFhbmbgoTPRQOyjDD6/cKGO4ju7DTRp1gus+DwbEhjE9NQXcbWMusSzjK/MI8CpUSpnfPoFgtwGGwKWYqc03AWXqgnnr1PHbOHMDePXfCBj/SK2X4fSlspAvY2MxhZHQUu/bQM1YXho/N1oTPx8CzNfzgxe/iBz94FpNTQzDNuoAq1WodI8OTuPvOtyGVHIHWZeNIgMOOI8dexlNPfVOaW5eH1hpk1voFSNk5M4N3PvooBlNJLC/PC3uRDPeL58/g1eMvIxzywePi11rib9tpN+TnspkNAS70mh0zEzOIxmOot5soNcpwh/1oaxbSuQwKtYoEyxBoFlsNzSOBJJrdjbbJJqIlfqL88Hq8SA0OC+OMYW38XioxKF6jDDfhOuP3B5FIJpEv5PC97z2PucV5WeO55jdMJiNH5f/Tm0vo2lty7snCjCfiIpUnAE0whQEp2c0yZq+vQus4kUqMSHhKrdJCqdxQ1gMM3ejasHBlEX67DdNDMQFWAw4TbsqFG2VxFCUgRAZYCxrc3jeAVQ5bvAx/IluOElVCvaODGN29E6nhYbRsAF1NYdA6gN+l5JrS946krwfcbtibJq5dviLexwxo4ZDswvmzDGFGfj0rlgH08TY8fqSGx5DOFlGsN7Cc3kC1aYo3MZ9bCRjxeeBzO+ELMCRGh9WowqyUxOrg1WPHcfSVI9hk2FU4iJGBOCYZCGPrQrPa0Dm8MXR4DKcMwSSwUdQVKniKQyvaPgxMbocWHUDV7kSxWhdGN61NuHeYbVMYYRw2cj/s2B1ifdB1OCWlvM2zScZwl3egem0y6OmTSRCj1qjLM8gBG8ELs63sdthsl6s95k8vrKrPWJVmm8CnMAEV2EnAQ/lfKum5CiLhM6YYq32vPtpv9ANMuEb2mfjcSyRoiq8ofugKxFQW6EoG2v9kY8x1/bbbDgvQxLRsSsAJnvC9kJ1Flhn9Zwkw0XZGWKWCyyk5Pxm+BEFqFQJQiv3YB1f5ZPIe5bHzTw7GlPBcHReDiwRcFVBVnQt+jWxYMiqpQuAAjXsiVR18YdYwZK0xGMhuo7+xR77epE0AReT89/JJAFBDqVCUPY+e6I1aTVjT3l4wHlPE15YWMcswzY0V4WXrLtZg1/GBD3wQ+269BeVKBYtLSzKkJFuP/tYrDD7K5cTXslqpSZhgLBzDw2+/H8OpINApY3xyFAOT43B4PFjOZpAvV+D2+hEOhHDt8jV0qiYSoah4C9OKw6Fr6NiBlc00NI8hyiHD7ka3zTqri3IjDU9Ew5NPPY7ZxatIDiXFf35ibAZD8Wk4Oh6U1qtIBpK4bc9+LF29hie+9Bhu3bMdyaAXulWDmw7DNkv8/HmvMeCT7GZeL+7DXo8bxXxRwJm11RWxo+L5lcBQAVU1qakUk5jBWx1h/YrKx0vmpltZp8gghoxqlTT/BjP7TV6dBBw1DY5oHM6BYWxWaygXyrKOMkCNPvtNC6h12hicHJef7fA8uV3QnByWcWDrRm4jI8FltB+5uXYddRvrBnoR1+RZIjDUbJoCrKbXszKQ2rVrn9SADXp2g+nzJezYNQWrW4fTbYfbwwEv/bC9UrPZbQYym0XZG8xmF+fPXcOVS3PYNr1bgNValeA0w7zoOx6H23BJXcL3wpOrpO8E4pWdCRfITqcpf9LeRmyW7BbCwZCwExUN346llVUU8iVZQzmgZC3eMBuyz9caNQlMY21EtmJQgqDcsBMUbfM5sMHDQFmbHfVqVdaQA/v3v+59y/WBzG/aH4lvroB/b3ioEmiVJ7VDVYlil4osXoYULWGvcphCgJX/jtYAXg+BNNacRQQ5iAyS5dxCpVoSi4CBgaScC+W/yiGtIoHw/hASglMB8yQlKJscDg+8UlvSOigUCsp7XFxcAMHT6W3ToowjyMn7lxJ//h5+8LlMp9eFqU5F0be+9S0BblOpAWGsU3HF4Tb9pCcnJwVUZa1I4PTq1St4/vnnkSPjOxjE4OAAtm/fhp07d/6zkDFZBXtMb1G7aW9kUfTVCvyZviS+D7byfPE54T712N9+CWdaV/6ZJUDj2XXsa2/Hxz76y5idnRVgmOxxsnBZj996661CXGGdKANStxvRaFwA1L7ncf+4lMVZW76nfLffAE25b/SPuX+8KqTYlNfl9/nJ55hEi/6/FV/j3vvmvSv7p/h+0zpJ7Vv9fUqGWT+ifnrrZbfOwNYZ2DoDW2fgx/wMhEZGu5TqPvDQAwIskU1o2S3YDTZsHZHOMNmU095YlNPxoDQD9BislyowKw2EfWEMRJIoZyv4+le+hny2gF3Tu8V3lZ50TMLlJxmWAqSSZdTi5maXBqMhnqcEVDWRUNPXkLLJG3ML+Ogv/iJOnzmPpRWm0Kp0dDabvfx51aiyVqQUxnCKhD7eA+FYaLFYoNRcgZJdAbMI2GhGFy2rhrvuOYy5+Tlp9hn4QW+y4ZFBAffYfBGsow3AC99/CZevzOKBBx7B9h370LbseOXIcSk8H37bvdBaVXz9ib8V/yh+sEAh+4jydvo3bm5sYmRoRMBlSqqYxM7GkIFB9NUiYMjJN4FJ2hfYHUwTpT8QwwLsMrFmwcdCgZNqNncMY6J1ARtRFhl7d+8SaSGLhlK5KEw2tz8ioDg9TQl8MZwrHo+KHcLw0KCAYGxk3C4PWmYHmfWMSKdaprJUIOOWjRzTrgloNNomNjYyMmUnAYkeiazV2QQHQiFpdNv03moxsEDHLftvxQMP3o+qNJlQx1+vCqOK1gRMWGfhQ+CTUj8eP1k7ZPmy4aSMjA0Hj6lcoVF+RRKLCVwr3622gCsE4BikNTU1jWgsLteMxd3o6DgO33ZAXodydZeTgWkmpiaYimuXwCVhYxsaAn4lXSIzqc+IpicWX4fnkAwUNk/CgmETRxmd+LhuIBIMoVouC7AqbA07GRZMFiYTdA1HXjmOz33xM/jABz6AT3ziE3K9CB7/7u/+Lh5//HFhOLCg3r7tAWEv2R02aebZiNHv0GzXYbRbODy1DTFoaGxm4LRZmF2ax7mNOdTowep2osrJvmZHyB9Co0zWEhtPBnG1YFomOmhj365d0O1k0vngdDA93oFmrQ2/z41yZRPp9Cxuv2s7tu2IYWn1IianB9Bs1CW8qN0ysHvXYRzYeye+9bW/R8wObC4tSMiK0+0WIJrJyHc++CBe+d7zYh3CZkR83Bg8pNkQjIQxNj2F5MS4BLewAb08exVrebKoNkReT2A1FPYLg4WS1vXVAu656+1IJaawka7BbvOhkDNRKNbRaLSRGhzE5NQkQiEfwiE2rkWcO3MCX/vaV1Eqb0J31XDgwE5hAlYrVfEi3bf3IO6+620wHPSh01VQD1r41lPfxLef+iZSgwmxttANH2qVJgZSQ7jr9rvwlkOHYWNhn89JynOjUcZrrx3BuXOvYWpqGO1mBQGvAbNeQzGXERYjfal9uhf2qh0+wycWAC27JQOsBlFuQ0O10xDmqjcYwNjUFDJZejuXJTCETNWgPwq3R7HGJMioC9QbLfE4dbm80B0uZDNFYRaHwzGMjoxhaGBIhhJk3p09fw6XrlzChcvnoek2+AJkYjtgWg3UWkXxX6UdAO/tUCAkXoqFfBFOwwtbV0d6LYcrl+cwkpqCzxMWL1fOt9ClnUkN+VwZ9WIZ5dUsEl43pofimBqKQu9UgHpePBVtFhvijoCLXc0Bw+0Tr1CeZzZObGY1WxcdevF2OkjeeyeSk+MCknBf4HCNHttMKa/1JL8MU2QAlc5muGvDjUuX4TUMTE+Mo14t49mnn0Y4FIHdom2AA2vpDK7M3kR8cASecBTJkXF0NR0N+g72/DZdDPEqFyVkZWxkEKlEBHQ1dTnsMPx+FNKbOPvaSVy7clmCr5YWbkrK+a5tE9gxOQ4vr2exAK3blXRw7klKgKgSqCkxZdhVYngctmAUDc1ArWnK8EYGOOLDqzwGGTpDxUaZdgIceNkYdqWh0bGj0bFBIGg7vQOVxySBI4IQPGe1upKtEmog+MA1iesKwSfxU/3vPfAUpChrWx/8JJhIX23uQ2K5Q79w+R3cmxgupP7OxHBpWoX15Rbgj2AW13Pew8KopYxX0rYJdCkwjc+dap6VHyD3DTK5yApbXU2L7zqb5IA/KH7iXdBmgMF2bTjF1oa2CT2fdbm3OBxwy/3TMyV9PdCJMUcqbo2gKq2fuwJGq2ef/ylQlfWFRfBJPm1Se1B9wXpDgcP0/XPJwNPl5HCYyhPaHRDQof2BAmspseZ55j7V92dt1hvCbOSaSTUKfWMJ0pIFFovExRe7Uc6i3eDe3ESxUsPFK5fxkz/1M9h/4IB4jRMoigaDeO6Zp9ColtEW/8umgLlkFTIIa2hoBHfcfhihoI5Ou4zxqXGMbJtCjX6qpRJKErTkEtUQ2aAezRCP1Q49GW2QoQRdfrOlAroODi0J0HnFU1s86h1VtLQqXjnxAjYKq4glYwhF4pJKn4iMIREawslXzsJl8+AnHnoXvvnVv8PS7By2T4xiJBlBxG2HT2tLVo7DSRWNSqKXsCrevx63gLyzV68jR2UN/SQZQFOvqXAq+u0SWOcAkmy3ntSf9wrvVTLGCUwpuTH9Gx09pqOypVA+wX0rAAXwtB0OeAdHkNyxG3X6qpoM8Gwind7E+mYGhWoNjU4bYztmUO20UazX4Qr4EY7HJLCS9d3q0hL8XioUclhM30TdVuwB/2TMhRAKhoTpybpgfn4Za+sb2LN7n5JOC7W6jWarikCQPp82WDYqOKgwcMFwumTgzeexkGdCfRD1agdnTlMVU0QsMox4dAQLC2ksLqyKv+rOHTvEJoR1Ddde3pvMEbBpDF1TIXUEVRnqxK8zgNHlosS9iUAwIOeM9yfD03hbU23Aup1MWJ54Drxpx0FbKTIVyS7mmsPzxmE2g9US8YRYC8gYkjU+baYsS8DDMKXbfIb4VIuFiLKWeQNYJXCuy1qimKgq1EpZYSnAjP9OautGE8Ui/WWbAqZzva+Ua3IvhKnccRoCqtL+ix70XL/oJUzwWKxE5Nkq98BV1qsKyFNrn2JOcpBPcJMffa9/Pt9UhTCQlAoR/h7WtwIs27XXlU6S/VCvy5Di+LETAnRzb2f9x3PHXAMG+SqQkHuiAgyXlxfx+BNflZ6APRpJFffcfRfuu+8+WTN5PpQ0nsfK+1wRT0hYUMCwep2+4qpv66J8a3te3nYNVldDOr2G/+s///s3WKtkq/7JLD75m5/AyMiY1ODz8ws4d+48Tp8+Jc/Qrbfegr1792JkZFjuGQl7dTOMtCGfPD9in8WAyt6Ag4o+9aHAcVEn9YByXk9aryiLEOV1LYMUKhS6XbnW/Dtfi++ffRDVgIpfw/ephs8S1Mj7vecPzh6Da+4WsPpjDnxsvf2tM7B1BrbOwI/qDOy8/bbuRnYDBw4dlFRPFkicYtMkn8nYg0MpLK0sSUPDgoJsTkohWTjqDNyoNBBw+uG2OXHj4nWcPPIa3Lob9995P3wur0gnHXYyNOm7yELGEHk22ancUAlcsaDRnS6UqhWR8jGMpNHqYGVtA+95/wdx7fpNLC4tS9vTZkFPJo1stpx0Kj8lsi7ZwIUjEQlDYnIsLQDoucPp77FjR6XpI2uAclimY/tCLlrW4cL587KJx6MRCTqanFSJnHabLubnR44ewyuvHINdM/C/fOSjGB2bRsvq4pUjx5BKJHHvXXfgyrnT+NP/9GmMj42pKbPZkun00sKSpGezGKZnIT1M6Q0lvascd0c828gsYzNMUJXek0wZJsOTchfVrDLIwS7yIUpemF7OSbikrJaLqJQrGB0ZkuvD5oQyezK6nN44ytUims2qfBI88/ldqFZL2LF9uzTALL6YSlutNFDIlQTYo/SYTTALQSkG2x0UKO2nLUSJxR3DSegjq4BUkegEAsLoUcFhDbg8bnzggx/A4OCgMEvZeFAK2Z8c870lEgkp9gjesipiIcr3reSVqghl60N2HhsmgtEs2glMKMYUSUFtYRpQ+jw2Pi7A3qUr1+Teeuihh4Slu7KyhGq5BLfLgXajirvuOIT0ygJy2Q1YrYbYI/AelQC1XvgXz7d4tBm6WFfQ/4qNCVkpDFRSKbEMcKhLYA6LXobyCDtN04Q1S5YaGZWf+evP4uixl/H1r38dn/vc53Dx4kU8+eST+MhHPiKN3x/90R/hPe95D2LxbYinZuQYWEQauiYAQKNURNjpxvbBYVjVKjIris2Uzm4i266iSvCVjYGuQXM6EfSHJDxCBdB05BmjfzKbg727p8VqQ7O5oGtewKKE10LA78FqegGra9cxPhnE3luHEI5riMRc2NhIo92kz1gQU5N7MDa4DSd+eBTeVhMbS8vwegPwh2KoNdW98vFPfhIvf/dZXL9wDp1mDScu3sCXnn75XyxjLLb/4Ym/wa5927BRWpUG/cLFM6hUi0glY1IEF/Nl2G0u3Hn7/dA1P5YWaK8xiI31kvgfUxLOG4GMlJkd2+R681naPjmMX/vrX8Mr33gFwY6Ju+7aI015brOIUDCOw4fvwW2H7pSwMzKmKI+/OnsJ3/7OP+Li5fOY2jaNfKEgoEohW8L+PQfx4H0PYyg2CMvsSvAe7RUq9TxOXziBi9dOYWIyBatdhd+lI7O8DNRMxLxBOLt2xPxx1IsmHAwTaTaQr1XQtgMls4a2rQuboYm0mdYJZLTenL0hzCs2G2ajLn9K8jKBK18IzmAEXfqTgv6DXeSyJVpsAjYnIqG4hL+F6G0XComsMFfI4vqNazhx8jjKlTxCkYCA9pa9hba9BqeHHpqaSH3D/piEaNEnm4xB+qyurmWwsriJVHIMusMvAEq3Y4fW80ddWlzB9QuX4W93MJWMYWoogWTYB61dh1UvQkcHjPjpZQ4KhjhfqwAAIABJREFUuGp4PCoYxuqIlQjBQA70xFMuEMTEo/cjkIjDAZ14gwwE+O9s9JckIEe/TgeZbk3YGSJWrKCwto64P4CBaAzpxSUcP3oMXrLt3D5k8mWcv3gZF65cE+aePxxFfHAY8YEhDI6OITU0LCAZhyVkGfs8LpFjBzxueRZT8Rjc/oAoFSrFEorFAsqVAk4dOwbLrGNsKImdO7bB73Eiv7aKaqkkwXhkalEKzobW7wuIAJ17SzAchc3pEpCZ62CjWuGGxo5Q2Nfc5SQduwsUKk3YXR5U2kC+0UK+3kKlbYNluFChAoS+n+KNaZMBF9lW7bYl6yEHhLTYoTKEDFZ6cvZDfxSwqcIVKd0ls4w+j0KwJXAqoVMOYYIqP/MOLJHdirErp6QyvOHaroJuZNKJFtn9IvF1yO8nw4z7HVmJZCJyLSJbjL+Pazz3rVKxiImJKfj8AbFLyBdKihXXbCIWS4rsmP7YBPb4r/rAaqvdC+KRwCzjdW9yCULqKg9OPkv03+V5pkKjK36NZEf2grr6oVUq8w2r66tYXVsRRhkDDPnJZHoOYXgeCa4SCBEPcsHn3rAXIDzLc8l1hW+O54xAEo9Bwq50FSzDGoDnjR6iYidAAMnehd41oTEMC10Uqk1s5ktIDg4hkUzBSQuaVhNhl44Xnvp7eGwWnGR+EpCi/VG1ylENwolBRBJRdG1NGSRPbZ9CfHAQ+WIVdWFHkjHmkL0rvZaGo6uASwWqWzIc7NptaLL+4H0bCImPcluCRm1wuLuotopIZxaxsHoT5Trv54jYJAV9Cdg6Ol554Rhy6SJ2Te3GqaMnodt07N6+A5NDKUScgNfWRCjogivgISFS6k9aMnEQZVaqKG6so54twKrVQeMPjWzFWk0BpWSLOrkeKMWSDCEJppi0jbBLjUp2K/9fQBnxwVVAfj98TQGrQstWwJOmw5McRGJ6Bi1aWzSVRUx6PYPF5VVkikWUzSa8sQhsHAJzYBYNwxsKgBoX8e/OZIQ9W8jlsbByHYVGWuoV/i4mpRPw5g129dpNXL6s6hQGexIcotS7WisiGgsgniCbv41OtyHnm/VOy+yKlzbXpkKRipwIGnULp09eQS5TR8s0MDa0E+m1ItZWsgLAcTDE4Y7hVHschxL8k96qJPNWaxx+OsRCh4MAhudRtcD6x+/zI1co4Pq16wJgHTxwUA3Rg37ZV3jvcj2h2ojsTAKLavDskCC6zfUN5Yvsodd4TNir/Drve9Z49FylnH5sdFx+F2s/2kqJrF/CpBiYpzx2lZ821yJeL2XnwftUwMFewj0D1DiwYOgt61nWDhwoRcNhBEIBFZgqtgxlYdkSPCbYR9alz+tXoayVilxzDvR5rCQ7BIN+LC7NKeZqNCwBXbQVEBYu97BOC1euXEY4Esbw8KDUhrTjYK3IIRbXV2FP9sK1uDavra1LLyR2W1ZX1mTaWPFrZLXWapUeEZ/5CBmcPHVCpPoEhgl837r/FjzyyCNCcqAij7U313ueJw6WuBYTVOa9x5qUxBYBpbn+MczJ4VDHRpKL0OodwsrmOv8nf/Jp5G9tiddq+0IR3he7+NV/9Svw0CPcYQj7lmq806fPyNpGBi0Df6OxsAwAGEZrA9WDyoaA6zxtVPjJ2oxbnASoCf4pOgIZNhCwJ4Gk2aInNK3TNPGR57Ip56O3PvFwld1LQdZSXedQUXmA0yJC1BsEw9ljSYKhglKFtNKzh/lR9dRbr7t1BrbOwNYZ2DoDP8Zn4KH3/2Q3V2KTHUatYUqAE+WsVpvMrgJCkSBuzt8U5kZqcADJRFwaA2GcWBoKm3n4dS98Dg+unruM86+ex6G9+/GW/bcjGgihWimiVMoKy3JwcASFYhVN0xLPOAJ/nMBLWondJtJFFvCGy41ak9PnNiYmt8NweqW4y+To2ViHTVNsA7PJKShlHl2R9lKGRxk4zfOZxpleX5dCb2ZmO44ePdJL8zREAgutg9RIHBevXMT5M2elkZyanMS+vXuxa9duvOXwYSnuWMh8+9tP4dz589i9ew9+8WO/LF5j6c0NXL12A8NDQ5jZtg2vvPgivvj5z2P79LRiONbqyGxsIpfJYmx4VBiELGTIROIkn8UfJVFstvmzTP7mBJcsn8HRIQEXWCyurK4KaChhFS6nyG1o4k7fJRamZBKzgGNDxIZkIJUUaWAmsyHnVvcOoNmqoVYvwuHowud3ilS6Xq9iKJUSCXWj3sbmRg6VckPCDvj/TZMsVrcwMskYYiO2tL6JarPZm5CrwlfsGGhh4NCkAGUlyGkzmYYsZH/jN35TAFOCCPTbVJ64kCKK7zccjsjPsoAV37teGEqfvdKfPL+R5NzPae5Z9VEqqeyipPEIRSMC2s/OLYCss49+9OewuZkXq4CW2YBLt0G3W7j3rsO4ePY0KsUcDIdNJN3CqmTxSayWTbBD63m06SgUC8Ks5LGyWI6GI1KYM4RLWCDiJczzZwkQSzMueiqywKdU968+85c4efpVAVMfeOABYRp87GMfw4c//GE59q9+9av40Ic+JKBqNLVdmJ38/bxnXDYNVqGKVCiCgNuDUoHy9w1pQitki2g2lM2apFtTkmjXdWFg0ApC5Jw99gIL+0jEi+HhmAr5slEyTG9dFtw2sYhYXJ5HubKKQBiY2ZXE9h0peLxAsZwVlhcZMKFgAqnYEFqlBlYuX0Wn0YbD8KLZcSBXqkMzXPjd3/sUiulVnHjx+9hcmsUv//vP49M//DRSU6nXV9tqsYqLL17EZ3/1s3jqH7+OO9+2H+V6Bs88+23cvHlDfN6Yis0GKRpJ4cD+29Fpa5i/uYaAP4ZOyyYsZUqcaX0RjoZx1913CPPHbrmwbWoIjy0/hq/+/ldhLeTx7nfeLuFESwsbGByYFLbqzl17Ua0x9boN3W3D089/Cz985fuoNRsioZfz26mjUW3g/jsexEP3PAq/HoKjY8iwpN1todou4dy1kzh75RhGxmOwoQ6vw47c4jL8HR2joRS6JRMeh18A0EbLQoaMsVYTnnAIdo8LJr3CWqY0KQQEfF56Cs5ieCABzWahUs6j02HIGdPhTVguA1bAh9joJILBJDKbFZw5dRGJ5Cgi4RRsli5J0ATQeT527yGbnRK5Cs5cOIPVtQW02nWsZ9dgORqwuTsSjOJ1huC0+RF0R9BqWCiT9e4mCMa1cB1mE/D5mQzuB7r0imRTRAZgV+TIZ44ew5jfhb3jwxgfiMPH+5EhcGZTgEenpkGnfLxL72ZAZwOvO4QFpnvd8AT8AietZ7MidUy97TBc/gCMjgaj5YCjQ/m/AxabSJ4Lw4aWvQ2z04DW7SB99QY8XRtGY0k4LRtmL17G6nJamNGuUBRX5xdw4tRpLK2uoU0ghXJww0A8NYjJbdsxPj4pLHzKqslA9zgNCabjMbsMA0OppBp4UArrYvCYW6Sr+XRavD89PieisQgMO1DJbIjfKr2dKWFeWVqSQUEkHBH/Vz6P7CyJXxpkhRLYI6DKgRF9Cx06w9YVp8fuQLNjQ9dwodQGsnUTmXoLVTjg8IeQrdVQ5b5CQFRY7nZQEctEcxt9WR1OOAxeRwIbvI/6HogE/ixhO3JYpyTVHPA1oBma7M18HQZn0aKHn8JyJVDI0CF+EtS2dYQty/ZV1nb6iXMARmWBAIuKraqCFzviaU3rIUJhIvgVwMQuaxZlsgRVG2YLdlofwI5yrSosbA54OVDiJ4+BQCQ/eH8S+OE5JVBItiv3TPH367BeIetNAQtc++h9ysGdKB5oSWAnIKw8JnlABJhmb17H7M1Z7N27R1hsrC14DA6NwC2HZg5YHZscgwS38Lh6e5ECWd8IRnpziakyvZVXo2KzkrnFACoC0JZ4DOu2tgykeZ9XOxpshhf5MqXkGny6A65WHUajhNWLpxDW2mCcm0eDgD1tu4bY0AiKpoW2w46W1oYn5MLUzDa4nT7kiwRsOOBUx+4WyXIGLbMqYDkBPq5D+VKBkgvZEx0GZbhuIVTS55ZsY8tO/YMJOCzcXLyBG3M35Flg8Gg4GEd6NYOjL57A3LUlePQArCYD5jzYPbMH4wMpRJ1AUG8hGvFA97tg0crGMiWsMej1oEKGKIMhLcBH/+amCTRM2Hg9CcYTDDU0dAmgqIghtXe3CKxq8HEdpe87AVX65XM4TaZ8z4qC64+6Qqw/VXAW7Tbs3gCckQQshyGhhhx6F0plpDNZFLkfWW00bF24wmEMTI7JGs4BD4+DAwCqO8xmE8VcHkurs1jPzin/+k4XPl9QPFU5pF9eWQO96lMEIz0cDlrIFzOoNUoYHx/E+MQgzHYFVpcS/a6oA7j+RsIxLCzeVIGlfgZCNXH18hJyGRNrKxX4nClUy114XAFMjI8KuN+hn7eNSiiVLWC4NKn1m7TGsXPt98ngyKKpCEFpv1/WdQ7UKtUqXn7lZayl17BjZkaYxNu3bUMoxET2rgCRhUJZajwyU3nvKE9VBayxxuWaE4vGZMAkYBuZ2iRT0OaJ5IfxCcRjcWVB1epK8GKtxnWFgYYuOByqtuSzqpQ8UmLJ32Ut6nlB02KF64+aDdhQoK95viR7KoeSrKsJ3JFIoQbjCtQUGbxBooUuJIVYLCHrRy5XkHuJKq+r1y+LkowqBnp1BgJ+sQXg+eBatrGxLmxfBlUSgHW7OPRk5oMpuB5rZBmydCwJ3WNt2CeGkNjAfoMgKNclkieYG0DrE93Q0GhWUShkML9wU7z+ra6JkZEhvPX++4XowPuKexLXTQnz9Afl+lG1Jv7CDKgV1QFzFNoI+APCLObr8+9CKHA4UOAAw+PC957/Lp4/9wJ8HxtD5b8t4FBiD2hlxlrC6w7IgMDnC+D69Rtyf3HdiSejAvjyunAY1W7RM5dqBt5TZPJTPUU2KZnGMhqBpnFcQkY9WchqPerQr0c9knL+WCsI0aRG8oVSF/Be5TWg5z3tGHiPqYA6gssk3ygfZpJtLLEeUIxeDu/c9Lj+Me75t9761hnYOgNbZ2DrDPwIz8CjP/dTXRtBJd2BheUVJJIJjAwm0G034HZpqNQquD57TYDXwaEBlezOUJx4DMs3l7A6vwavw43R5BCsagvP/sMz+ImH34XB2AAS0RhcbDoLGdnUkqkhzM+voN7sSJNndxhwe7wo1SqoN+sIRcNSLBfLFeGQdCyHpKYeOHS7yPyXludRqWVJvJFCjZ6UBJDIsqJk1eFwCRuSMkKmbFL2Ty/RHTtmpJi6fv2alN9muwnNZUdyOIFnn3sGywsLUjBwoj44MCh+QR947/tFbs8E2m88+aTIYx555FF8+Od/HtVaHS++/JIwDXbu3CGS2WefeQ7fe+55mc4TdJaADMou7Zp4UcXDEQkTIpNV5rO0GWh3UKtUBWSVporVht0mAHamkJMGYDOTkakyQUuCjgSK0xsbAnBzyl4plyRgIOD3SRMRiYSFnUm2G735Bsf2otVuoNmqQNOZPOuA188JNiU1lkjnibtlNorik0hm4KVLV9Ht2gX05HGxue3YHLg6twAmXRM45bGxGe6nJrNwEtN5yrNEeuOQ++UXfuEXpPAmOMzzojzqTGHB0LOShSQLoX6Ih5RSBDVl+q6CUBRoqgDc/ocKHmG/0RG7CRZULIR1siDqDWzmCkimEvjgB9+Jq1cXpEBuNevQtS4mRgYwlIri2sULaDWq0AgK2DkBd6Mlx69+H5kMMtk3yLI2hXlGH1VKEJlwS9my2WoKq7jVUMmrYsbP4o5yUWgoFqpy3//Xx76IL3/lMfHVImOVjOg+U5U+WZ///Ofxjne8Aw5nBMOTh4Q1wuRuAV0swGvaEfUFRDbKhnd1Y10GEaVKBXx+TRavhi7/hsfPxihfKvbSqlXzzms2MzOKUMjbA1Yp02WRyd9Cxlgb6xuraDSzSA54sHvfCIZHQ7CsCnQn03Jp41CHrWvHYHIIA+EU5s5cQrdlR7HSwlqmjBYc2H/gMN796KMIOHWcPvoiFi6ewQd+508EWF28tChAKj9+6rd/Cu/69XfhyJNHcOxvjuL7L/8jTp89iX/7yT+UgKTpbSO4+9598PqcwlRdX6O1xjIymzmxe7jn7ntFhnjq1EmcO39OmAsf+5Vfws+8971waUHs2TP9OrDqyXSwe+c4nn76JWGIv+sd78B999yPV06cxF9/4YvSuH74538G9fYmTp49jc00QQYbZvaOy5pT3jQxGB/Fz77n/bh15hY8/92X8N0fvIC1jXUkklFMTqfQdRXh9jlw+sRVtOom9kyGsDMRxIA7irDNj0aRdgkBLK2uo2Z1ERkawsDUBKJDg+IfupHNyiClVqEXqYVseg0RvwsMznY66CfIhtGE2Wmi6zaQtloIjYzA8IZx7fICTpw4h7HRGUyO70K9YqJcach7ICt9aGgQA4MpRKJBXJ+7isvXL6BQ2EAml0YTZfjjTngCbtgsF5xWAPHAIAJGEJrNIRJR2hJsbGTh9YUBmwtORxAOh0elhNPzutXAlUtXkVtewFTIg13DKQzGwnDRK4+sQDZYZIaT3SoSd0q22fw44PA65f13yUDzuuXPTLGAg4cOwX1wWmxIXG0d7pYOvU0Gt46OXYPptMM0gLbDQqtrCsB37pUjmIglMTM0BjNfwblXT4mNg+bxwAhFcH52FsdOnsJGNgOnx4syBzqaA+FYXP7OBkwna9Chw2TQjNslidZ+eu3aAJ/bCxcbcj7rZHa5XQLgMAyFzDBfLAQX91OLbEQyQIGNtVVcuXABR4+8LOBqKBAUYCIcDtEEAU4yTLsdAWP9hg7mUHt43rhGErQWlg7l0l7U6fVs2VG2bKhzIOL2wxWJoWR2sJHLSGgXWXMEeFqWDSbzHl1eGO6ArOFtJjMRjCTzUMAmuwCxZFx12sw8J8hAD9hmz7qD8lCmpTtkGGoJmqGAdDuZ8OQbd8gQq4jdjKzVtCTQXXB6fbA5dBnYCsu1B6qKf6Ki4gqoSvsdDqTIQKpJgE8bhWJRVCyRWBI+fxA1Jlvb7GLXw5qCFicEZ3gT9QO0RObK9ZJJ0QLZklHaVE10T2oqcvBOR8BXJTe1BAjg4JgDSsqiCbAywId2OlS4EFjlMJPNP2W73C85S/P7wzLcJdONAAI9cemPKUPA3l715j1LDoPMyZ5kXfbPnpz59f2UzEubBcPOnwPaNg01y4Gu4UaxqoaxPs0Gl1mFp16Es5KB1ywh7LDgJyNRs8G0aXCH4zh+8QrcsSj8iSC8UR9GJ8bRbnKoasLeZdCWAY9LBTyJIqFDdYglzP+21cJqek0C/lwejwxX+ZyInQVtE+j1Xi/D5XPBbthQLBewvLqMDXpJW5b4em6uZ/HKi8cxd30JEX8CbkcAVtuOVGwQsYAfSa+O4YgLiZgf9a6JZtdEvdVQPs+6A5ppIu7xwENP6VIFetOEwWzTXio8QTDxwyUJmIcln10BVum9SlUJw5ocXG96wUT9c96z3pV7RBjwUl/YYWkOmDYHTLsBuyh3qErwyv1XaZjy/bZDQ7nTgub3YXTHDHS/F6VmDXaD/vgd8Q0uZAsSVlUoriG9PideuASyJXPVxvVF+W4SsOW1jydjaHeaMuxyeR0IR32IxfxoW3X5univdjgA9onvdatdE790ZUfRELZqpWTD+bNLKGUJzvsxOjIKQ3dLrUev1qZZQtdeg9ujIRj2SVDjZmYdU9MTwmYlOMjBMQfD9NcmANjp2JDN5XD5ymVcvnwFyWQcLreBXbu4z4zJfSChol1NFDJULdF2i3Uv10VKr/n+aOPETIZwOCoBkyrdHQJmkqVIkgDBvlRyCPFYCoV8RexlWrz2XdoC0NNeDZuF9SjkecrdFVNZ6he5xlxbaEnCYRFdqPm+yHJXQW9ch7g2EqjjfS8gOz2qGYolwViWHH8iMSBqD9p2cRhD4Dmb20C+lJe1j/UV/VpZM7pchhAQZE8Drz9rJbJ+6cVP4ge/xl6A74AgnwUya3m/uZxe2WsICNO+gPsPpfNk/549e0a8khmeyKF3vrApvu8dhntqZC7HJKhJjDAEYbbLMIqesrauDcFASLzX+ZpcsaXepmKs3ZVng70KFWAyKHHosOk68lXex+wNOnj88SeEqTw+Popb9uzAyy8dEbUNWat7dt+CO+64W6xaGPhLhaPX51I2LTZLgFWArHylhFDXiX8QVJWxEux2J1xOH53tYTZJZHBicWFRFEIyaJBhAvcOrsckePBLvEamgOxko1OFRiCbyjZZy5lh0QsxZq9BYJXPt1jYtAmid+AhWeRH2FNvvfTWGdg6A1tnYOsM/BifgTvedU+3ZjaRHBoUKQg7EJ/bQCTIgICGAKsEIgeGBuAPUKZRhdloCMBz7uQZXD47h8FIEvfedghhTwhnjryGsYExeHUPdm6fwa6dMzLRzBXyAjLl8lXMzS+hWK5JcIIEHrmd8Aa8cImPWRO5QhGmyFM4gW1i5659kjzPaf784jU5TJrUM6yFrEoWKJQPsYgkU2VgYEj+pO8mJ5T0smTS/KlTr6nkzo4Jp9dAciSBx77yJfGMpQceGzUyDXbv2oXf/PXfELnglStX8O2nvi1NGGXt9z/wgEzD/+Iv/wIHDx7EvffdJ1PbP/8vfyWS+mK+IEn3DOgaHhySCX+lxKJSF1kUDUnJlvE43dIA57O5HpuCsnOPJNBTEnfx0kUpdujv5verQBUW16zQqo06fB6vTMvJMiqXKB0LS7NK6Uw+n8VGOi3MzdTQDBxOTnLJZmEIgl2AVY/XieXlJTHN93gCsMg2zJZw5cpN8f0yHC6RktJagceVK5VxY2FZLBD4IabzPdmpagpV0BaLW/4EJVG33LoPb3/720VCz/dKxi3/XblUEYCW3o+UlYlf35tM7PsJp/8jYPXNAKswXDnRFo9egsZeYVQRWDXbFqa2TeHeew/hzNmLaNabwlglCevOtxxEIbeO5ZuzAgygS7+vljBQ2Ty2aM+g61J4ixUAG3VKW5sNkfsTBCAbgwU+723KhmvlilgUiJ9hVxXOLrdXwikIDHzl//ky/u7rT+Bd73oXfu/3fk9M/j/96U8L4Pz+978fzz33HD772c8iNXQLookxOVea7lAAvdmGv6PBb7BJMuT6Z/JZlKplCX1ykClMVg66aLZM8Slm+BnvF0rb+ub9LE53zkwI0E72mN2u0so5GOBFYxgZ2eVNs4B9+6fx4EN3IB734Oy5Y/D6dQQCbpTKBWE5MJk+aARx97478dqxs5hf2oA/nMCuvfuxfWYncpsZRNwGMktzuHLqKN73O//hnwGrf/TL78O//cLX5WtkBX3qkU/hNz/+K/iLP/scfvZTP4twKox8Oo8j3ziCpN+DjXQJd/z8vciuZBEdiso9+A//4R+kCbnlgVtw13vvkq9R9n/2n87iG09+C+99z0+8Dqz+8Ms/QGp6AO/89Xdi9foqfKsavvLEk//DfxuMuHH/Rx+W13vpKy8gmvIivn0So7tH8cT/+QT+22f+HJ/6zH+W1+Lv4u//zl99B3ccmsS509cwfHg3hmeG8dx/+Tr+1w8fQkwPIK6HUdmgFUcM6UweAxOTOHjffYiMjwBOHeWWiS6Bgm4H+WwWCzduYOH6VSxcvYKBcAg+Q4NOz7EOQzbqSE2N4WJuA45YDPlaE6dPX5YAk3LRxMMPvlvWQ7fLJ55+bHLJ+qCXXNfexerGMhrNkiRN27Q27C4LjW4JlXoJVssBn5FAKjyCkDsi0ulyKY9cISeSTIZ4EVgl0K076L2qocN0c7OBH3z/ZXjRwo5EEDMDcUR9Hgk5JLCqcdDQasIpYTMKnBF2ug1wcc1zamjRl5iDCbLuYMPd996DyogfFpnjHQPetvE6sNqy2dAkW9UgcdYOjeBOdh1Hnn0et0xtx96JbSitbeLUsVcFQLK7PVgv13D8wkWcunBBbGei8YQAqwTpt+3YCU03xDuOwD2b9Xq5KkFvZPZT+k+PZqvVkuEWnyt61FI5wPdDNg6HW8lEFIMDCQlpiw6mBBTVOk1cOnkSrx45gtnZG8I4r5bKcn898tDDiIZCqBSLaNUriBIMcugI8BzUKvDoOrwup+w5XJu6ZFHVmihSgu4LIDygfGIbXaBSraO0sYFCJoN6rY42NGRKZViaIcBcqdFBwwLcwTBsuhM1syWMVA5kBFwlU+hNgYm8rsoomqAqw7IY/UfGn8z/hDXK9ZPAvwCrZCZzeEbpLgPCXB50uDeLmoTvtoNuuw2GlBHEIVDNfYPrCRlH9AfkfkDQhXu6PxiST013yZrcBykJAJMtKzYZ4leA1wMFxb9RbGroS05GGPdbxd4Sqb3DoUK1CG72PAe5yPJlCKyyoWfN4PW6BECi3Hn37l0CdGysZ8RfnP9PFr1DIwSu/I8JePLZIrAn9ga9/awP5PVB1T6w+jrA1/P47IcpCTBNyww7E9WBVteGBnSA9QKVAZQeky3ZrMDdLGN7xA13swhXqwaXxuAuDZVWB+vlOl4+cwHR8WGMzUwgMRRHIpVEZqOArkUGIy+9IRJiAt1LSwsiCXfoNoyNj8Jw6VheWxVWmT8YFCsKMs3ox84bgOeGgYQurwu1Zg1dO/e8JtIb6wKSbWzmUa3UcfLEGVy5OAu34YPfHYZZJxhvyJrgg4nJVBCHD+5DppjFzaWbYtMUjYYQDwehd9pi6TGVSKGS3mD6JdxEwQnWtGkZ4IVJCwueNEkH++fAKusjYay+CVh9PbRKOQjLvSNs7DcBq2StWroLdqdH2TbZHajUm6ibbXR1A21dw2atBk80gql9e2A5dWwWC9DprQ6l/EivplWt2a4gl1vuMbWBy5evyp7L2orsbNa5XGt27JoRAJUe34GwF04Cna0qPF5dgtpYh/OascZdXlrB8MgALKstQzOCc21TBywfvv+917A8X8RAYhhdSxeQ0eUhc7KBVrsMw91FPOGH1+9BpcpgrhZ27JwRwI6v5/GQnKAGDvQUZ0IekxgUAAAgAElEQVT9latXRfZNVvOePbsxPjGKzc01qcNp10I7AnpYL8wvCOAoap9eIBEtXVjHMXArHAwjnkgK4EoWuQxCuvTd1KVWoaUMbQ547G63Hx6XH52OXbznc3kGctXF+oNMUckjE0sDxZbkBwf2YhvgMIT9SQII118Cq2Lz0KbFDH36ywJ0GgztkmG4IYxN1nQEcEnKIEM2yLWHPuCGIfJ/WiXMLc4hl9l8nYVK+ygez9DgoIRb8RxyEMk9gd9jzSUWFQLgKi9gGfiYBFY1yVpgACz/n2sf3yPVdwR3v//9f8Lq6jJGxoaQSESRy22iVi8jn98QYDgWi0idTaKHsDU1Q54F1tf1WkNCP71en5BGyFaVgQ7VfeWqksy3O2IRQcYqGelUj0B3CdGF659OtnujIcMl7lePfenLsFkkRrSwe9c+/PTPvE/WdpJLdBcHViayPMZGBUP0L/cFZa9QIy5lHUOmMNeRPluVwan0b3e5/MjnS3jxhy8hk92U3+l2O4UpzGEwLdCYu8B9lvcs12jeP3ZbVwaUBF2V9/UbnrtCexXyB+0BFLmAP8O9fAtY/TEGPbbe+tYZ2DoDW2fgR3kGfvpfva87OjmGXKmA9UwOA5T7R0PIba5h7uYNZPMZkdiS7cSNkYbs9Ctj+me9VEWn0cG+7XswMzqNtbllxL0xDIQSiAYiSMTiMJyGMDkmp7ZhYX4F//TCi8gXKjCc9HOFeHYyLXxgZAjFSkmYKirlmKnx9LP0o92xYWJqGqGIH5cunxF2BGW4bMTon8SQJWE+aYr9yCKFGygbNk5kWejv3DkjCZbix9Rtw+lzIhAJ4G++/F+leWSYBAFWFhpDA4N4//vehx0zOyT58siRI1hbW8Xo2AjecvvteOtb78eps6cxMjIqBRPZqt/85nekmGB4BIERFnPDwn69BdVyBd1WR5pHykkJqnJyS1CtUabMX5PiklNkskPIpnr19EkpujxeHyLRiDATcvm8BGiQScrKgCCbeDa1TEQjQZkIl4qFnuzRjhb9Lk0Duov+RVWREtsdTH3V4PaRMdHFbYfegmRqBG53ABcvXMNjX/oqTLEB8Akjd3hkRIr3m/OLmF9Jiyzz9aZRRtB9GacCW4UF1LUwNj6GRx59h4QTMJSDTQbvBRa0Aqy2OxgeGpXgLZXAytTsN9JCWczKteoxVqXhfBMLSDFWye7pQrfZkM/nEGdAgsejGAmaA3tvuUWGAQsL89KIMaHd63bgvrtvw7nTZ1DIrMNNeZI092QrAfFkSliQZAizSeC987rhv50BMGRnNWRCzvPH1ydjQ2TDbo9cR/rPEljluSLb6zvPPIMvfPELAtIS8N+1a5eEWB0+fFje9xNPPCEsVvqrhmLTAoSyWXCQgcr3bbbhbHRg2DQ5HrJzKo0aCuUCitWKeEl1aR1AWSQBJ8qiSGCg/IyJqD351OBAHMlErNcUKNmVhB0I/QO4en1O5KBms4y2VcPIWByPPPpW3HffYVy9fg6lUgY2TQXH0McuHojjrYcfApoGYHcLo87uIMPXhbDfi7Wb1/HaSy8gPXsZv/6Xj/0LxurY7jF84u8+gZNPn8Tf/O9/A/794499XIBWMltHd43C6XHit277LTk+grCxkZiA5LMnZ/GnH/lTAWEf/uWHcfX4VfmZmbfM4Ltf+C6e/OMn5X32rQCe++Jz+J0nfweJ0QT+7KN/hoWLC/+f//bxP3gcv/iffhF737r39d/923/729j3tn341MOfwsbNdTz8q+/A23/p7fg3u/8Nvnjzi/inL/0TfvCF57G2msEfPPMHaNQa+OP3/DH+7P94EP6uC56WDqPtQtATxUa2jOjQMPbefScGdu0APAYKzTpaZFYwkIFAol1DcX0dGzfncOrll8RX16fx60DA58WFxZuoRfwoaBquLa5g9sYSKqU2KuUmbn/LXSgVG9Jws+FTvnFVFMo5lBiM1G3C7dUQiQZguO1w+uxoooRiJQ/NciHsHoTT7kez0kYum8fCwk1sbK5j587diMaS8PvIZKdfHV22HbIfLC+t4trly3C2qzgwNojpZBQ+snVaJrQO7127/D/ZqpQ6swES+a2uQSerzOUUJljDaov8eXx6GgcPHcSSvwOCqB7LgLfjhM6Y8o4uMn5iCYqx2oXZqaOSzaC4tIKJ+ADCugsr1+dx8cwFhCIxxIdGcG52DievXMO1uXlsZrPSSG5mc+ILuW//fnh8AczNzWN9bV3AOVFmxGIYTKZEqs+wMjJ+aAfANYLMrlg8Br/Pi1Ixh3AkCI/biUjYD7eTjSw9sVOYmZ6SQWTHoOSxjdzKMk6fOIHLly7j4YcexsTYhDSwmbU1FLObWFuYE7ZqMhzEAL0cKcvOZgWQcBKUoDKDz67XJ6Cqw+OHZdMkILGRz3ORUoEpdh3ZcgXVdlc+s9UGqh1AIwOvZaHYaIh8WePAy1ASf1uPEcbGs11vkgYmAXwMxyIDn6zXXuKUCiFrN2GjV2qXYUIOFRBE79EWuZvU7eoCHjkZxsfmmsCqxyVrKgdd3AeJiXGfpj3N3r23yB4eDJEZbUMmm8PaRkbWMIIelA+z6SawKgBN1yZALH+veJu3WqIq4N85EOPvCfhUAA/XA/4MgVXV8SsVBFlw9Bqm72Ig6JXXJ+uQioRQOCBsb4KnBBQYDEV2GVl0DMlh6ng+x3RqPrsdGdr2gVUVvvNGQFIf1OvbHvT3tn6QTB/4ZZ2lxO0WmgQzNV4fl9gpEFj12iy4zSqMWh5DRhcxvYNmfhMOWwehSAQ1y4ZXL12DIxRDZGwEgUQAvpBb9qrlpTRchlcAToIbZLFxmDw3NwuXm6xUYHJ6UoDVufl58V6nCkQ8bEVhQ+ZlB8mBFPxBv4DJ2XxW9naPz4tao4FYPI56vSnrz5GXj+PZp5/H6lIaGpwShGcQkCZoXy9i22AMH/7Z94nq5vrNa4jFQrjt4H5sn55At1mHjX7xm1lcO3cOjUJRbDLa9TpaIi2PqhBU1iC6ArYJktPWggNPv0epeOhPSj9dXo9+2JEwVnvwCpnYRP55DYmwkw3fofLIcAnLTXO4UDdbqDZbaNHix+lEttmEm6GsE+Mw7XZkykWxNFFBgy5kNjflXnS5NFidMpaWliX1nb7/S8sr2NjcFOsKWomwfkgNpuBy6wLesc6NxcPI5tIIhnxCbOA9zhBHeloTUCawSrsc3oua3YlCjvYDOpp1Hc2yDQSsaJvDIoBD9GarBJebAWQexBJ+ON3MDygJUWJyakyG8bVaWZ4bFTZph9fjxzPPPidAH2tOfo+elvx5gmg8NvYDa2tpCd8ii5vPGiX3lJlzDeFx9z/prcnXpmc3yQWs8ajWomUV1WFcs0KhqEjNCaxyn/G6/WKbYLYs8fXka9GmhKxIw1B1kgyhpfakRQTl5corXKxHqKZgOJN4bdJ+qi22U6ViqRdsxOeMlmQEUoMIBcPyXFPhxNegOoks3Fg8Cp/fjVK1JD7tJArw3BHgk5C1YEBYqgTzlfcq1RhUizD8irYb9FJVgYEMUuKezOOgSI1rC8Njya4kw5PgKuvECxfOY2V1WV7DH/CgUMgKS3dhYVZYnARWae9DUJg1I9dCqqfWVtMo5Avic8ranaFYtK+ico7PAO87r9snKoy+Mov3lM7AP80h9yaPl2sg1wY+TxyGPfH4N+B0euQeTCWHse+W/cKOvee+++DyOAX0nV+YE2B0bGwUuuGVY9NpscWhk7BNCYgSYCbg7ITHHYTLCGB5aR2f+9wXkV5bV9Zacn2pqLIhm9kUhdj46AhGR0bE2o05GCQ2cOjANZcsVa73/BrDqhSQymve6xsIsIq/Mr1elWXN1sfWGdg6A1tnYOsMbJ2B/+ln4MEPPdgdGB5EqVEX3zkWFwPJGLqdJjKbaSwuLgjwST8fbkhsWsJBpngaaFUb8DhcCLuCaBZrWLy2gDtuPYw907vgd/lEUkkJv92hI18qY2lxDcv06WtRbgeRqvsCfsQSCZSrJRTKRZUez9AgbwC1ekvS6RumhcmpaUxMjqJQ3MCpsyelOGMBRTsAMZgXA3MFXLFQ6kvr2OSwkaJchAUFN2231wWCyYNjg/jy419GPpdFpVRSxRe9eMymyDVvP3xYpqHBUFAKqaXlRSlMWDjvP3gAh247JMX5M888j8//348Je4VSOf5OymOduoFEPC4MR4JiqWRCXpfNEcNoCHbQQ4/SKIKrTLUkTYWys7mFebi9XpH48H0SwaTPHBuDoeHh1xNMVTqmhWjIL95+iwvzIt8nAEAZkGb3wx/yotOpi3zMrlFyY6Fr72Bm507ccfudIu+tNyy8/NJx/OVnPi/Sfzso5R9GMpmSBnRlNY25pRUlCewbyYkWX3njEUQQlhALJ8vC7j278aGf+1kVtMXClg00G1h6kYoXoGJEkO3JD5WeSglqS4GwIq16Q8L+5ga1/xCIbxVN7J2G+MoODCgQifeQy+PFPffdi4WFBfFmokyVjX08GsTuHdtw/MhL4jvmdeoCCNRrFeQLOWyfmRF5Pa8xPZxYsAoA3iAoy9AsBY6US2Xx9WSoAe+rRrUmoKe8B54DSfNuIxyN4ec+/BFs374dv//7vy9hWmSrsJF880c4PIKh0QO9VFMGV1FOS6N/FdjhIllRmBcMoNDQbJvIFnMoNyhZ76LNZpysRqcuzNU6gxN8HmFhiMeVw47dO7fJ+zHrisEhoIKEI2lyryytrKi0VauFdqeBoaE43vXuh/DoO9+G8xdfxcrKLNqdimI62iyUsiXccevbcWDfXXBxDWjyeqkC1qyV8dpLP0B2YRYuq4GP/se/EmDUH/OjnFFsPYKkK1dXhK368MMPouKv492/8W588r5PyvcJtP7Bd/9APFIJjL6Z3dr//r/79r8TKwECs/wgIHrne+7EH777DwU87QOrBx85+Dqo6rV0VO0t/P/921AqhN/60m8JkMrX+czFz8CsmTjx1AkQeCXQ6vQ6BTwlYEs/X76P/jF/80+/ibnnj+OjP70X9mobYbsfMXcMVoPSeg3OUBjDu3Zg++GDMGJB5MyGyLwtPu82G3QL4hVqq9Rx5sWXsXz1GrqVCkKUTLo8eOHkcVQTUVzYSGNhbQP1Oj3ENAylRuD3h8Qbj/5lIqGk967Dho3NNG4u3ITm6MChd8HML9p8jkwMYHAiKqw9retCt+HG4mway3Nr6JgdFMt5OF06JiYmYdcpnzRg6LSl8MLO0ImGKc2cWc/D2zXxlqlRTERD0K0O2o26kruz8aOHJ9cLAiGE8WgfQjYm/d3IHqJEtGWCI4m3PvggBkeGseQ2xTvY0zXgtRRjlaFZAqwaQMuwoa1ZqDcrWJq9jvFIHH6uwzUThXQWC7MLwqt0+Px46vs/xNXlFZTrTRTKZdmbKD13eb2YnN4uaoGVlVUszi8JiCDMPHrlGU7xoaRPHwMIuXabLbO311jiScn1hUzVHTu2Y2bblHg2b26siaTe63aLHyH3Ee5TTl1HOBYVoCbs9sKgVyelqvSAazVRSK/g5NFXUM1n4XMZCHk9In9X6gzFCCU7jt6pNocBXzACbzCIxbl5mKUivLpDQlCatAIgk6tLRnQHpZYllgFlsyVy52KDrFZihA4Z1rTJqBJgVQ3Aui0LNn7D5pCAsQ6lFNwb5Pt2kVdbbXpeMgTJpsBkXYfZsVCtt2AyIM8gq7ML3d5V9ghtU/Y7rpWFPH2bIYndBCtot/P+939Ahm38PoembPIJftPnk8Am10QmtXORIWjAD+753C8UI0v5b1JeTCCVn5JkLiAGJepklXUFaFM+2j3rFglALAuQapoNtAkY04LDacixiCe13SGgB71GnYYbuVwRPm9QbIj4M3x+6HvdtwLor7H95Pk3EujV2qu8F8lsYxCjrecBz5AjJSfmgTfFrJavraTQhLc9aMHbrguwmtItxIhTFrNAtw1fMISqZceR85dw+9sfhTsagaV3oIulroWNdBZeTxBmg0FahsiBq5UqlpYXZGBmthoYGRsWK5r5+Xmp0xhAxqEDgSaCThwqxhJxpAaSqNUZMJZXAArVFNWa+FT6vAHZ+44dOY5v/eN3MDe7AN3hhs8TEDCXXsLtUg5jsSA++qEPolYpiqx3amIM+/btRioRQ7dRg83pwPKVq7hw8jXUigU4bZoAq20OPUJRdEVSzVvUho6k0rwBrAa8Pnn2CM70rQAUq43QSx9Y7VkBCMOYAKsdHbIbef/3ZOU6w1QpEa81ULMga3dd0xAaHoQeDIIVJxUHTbH/4TDTIeeUNhT0c3doBPOqUsOxpjh69Kh498YTMQGFCODT91/sfzQCb3axFqHfKYFu2o2o+76NWrkmFhVkMhJE4jA5GIwil6nixPEL2DG9H4VcQ4BVyvMJNBIQLFeziMV8SA4ExQqAVg8cgpNxb1ktYRlSsk2WJb2jJbS005IQ0/V0RuqSSCQqdRZ9jiuVIjweQ8BKvjcljQ+J/yuvr9ftEWl/H0yj16ew1Dk0dlIC7pS1gnxzUTGV1XAkmRiC2+lH16KPKmXnfgQCEQF5+YDx/pKwVob82ZQfrIRcOTR4vX55v+Ip6uC9bQiZgUMZrq0MviOwx/dJZVWlXJXfy/tHwqN0BuyGZeDAr3P9Ee9jQ1eBagFam9iEHMHSlzUW3zvvJ/GntTpiD+Dzs+4im74rrFiClrzbeAz8kzUk1zP+DvrNcr2lnQiZq/x9It230R+1IL6tpVJBLCLIBvV6nVhLkwHdEgk+pfdcRzjY4HGQGcy1ziuWNS75ngzjeW/Kvc+1sAa30y02abIWiuJMre923Sk9DYdfDDPVHTapCfm+Tr52BrFoUhim7RbPuRNW147b77xT9SPdFhaX5rG6tiyBtRywKSYwH1B6bLcFAOX14VqgawRpHei07VhaXMcXP/+YDEoUQYP2aBxSMCirIhZCPH6uxySr3PfWezA0MihgdpP2ITrrKq5f3IuUEqY/uBJLANYY0hdywNbaAlb/pyMJWy+4dQa2zsDWGdg6A3IGHv7Ig12X34ssi1YPzexN1KplYaHIpspGyOUUmYsUfgREolE0q3W4yRLt2mEWG1hfSCO/lsXbbr8Pg7EUHJZdpGb+UARunx9LK2nMzS2LtxQBU7L5yCRyMx2420W2sCnNaptgGrkx9F91B4Td2mnbEAiFMD45ilgigBe+/z1JVmZ6JguHlqk2axZWlCv1DeAJ9hGwo28UGTFslBhWMTg0iKmZaXTsHbx09GVJcV1fW5VikCyYzPqGmKLfe/dd/y977x0l2VmfCT8V7q1bOYfurk7T3dNhepJGcSSUhUwQAgRmZWOvbIx3P1g+xJqz6+OPBbOw2IsDrDk2BxNEkjBYgLFMkIQkRhppBs2MNLEndo7VlXO6VfWd53e7Bsnrs3/Zf23XnD4z3dNVdeu9977v731+T8DY2Jgs5Pz8qVRSJDpksVKmOjk1gc1kCk888RS+//g/IZFIS1Gt2RQBaVkIsHOvKVZJEO+JhAVo5eacBf/62qrIcNjRJRjKwlJvd5AtFFCiXJEbOgHFuBHVZJwI4rmcLqOQ2AIhWcQROO6JhnHlymUj2KHTFi8up+ZDOBygwgcmM1+L5XpTipGDNx/Erum9sDt8KFeaePbZF/BXX/gS/IGIgNXseFOyzv7yZjKNdCZngK5bAVOSvklwjoE09BU0m4VRy4L5+uuvwwPvfgBnzpyRws7oqBvebOysU1rocfuEzdplrHZ9VV8LrHY3Ql2mSRdg7Xqskm2qiidgA4FgSAorFt8E6++6+y6cOHHckAmR4eSwoa8nCrdDw+lXj1OBDQfDNjRV2FK0RhifnJDXsDscsjnng+ecTAkmhHMDQf82fk92gEr/sjYLd/opbjGUBDSihK2IalPHe9/72/jUpz6Fm266SYDm9773vbjppttw5MghPPjgg1hfX8fRo69gZOddcg10QWoJK5bMd8BtVVEplOScMyW10WogmUtD7+hSRDZbOpqdJswKWRxkGDXgDxqBafTdI6NiaDAuhWspX5LPJSb/HYZYAWsbmyJNJMJCkIIbBxbW1113Df7jB34HcwvnsLg4g3qT10BNpOSNig6P2o/73vIg/L4I6jWDBdWqNXDx3BnMnjmJVjELrwq89zP/S4DRfCqPEz89Ie9PuTxBULI9CVZ2wdL99+5H71ivfH/9fde/DljterT+/vt+FwumFfzGH/8GHoo/hG888g2Rx/32v3/odSxVAqvZ9Sz8PX4BSVv5Ou69+1YsW3NXn/ulv/lLBIIuvPs9v/+65xJMffqrTyO5lMRvfPI3cPh7hzFx44QAqJ879jkc+s4hEEClVyy/+Po8dvrG/t6O38PHP/ZmARrr6SJGokMIaAG0K2y9KBI21NRs2HndNeid2gmLx4U2rSVsGqwmCyyNNtyUYBdKKG9mcPzZQ0jNLSDi9kDpAKuFAl4t5nD40iUkcgVJ4lYVB4YGhuk2ArfLK6AIz7fdaRc2FCWdaxsrMFnIGmGjpQp/wI3b77oFOyYYLJhFYjWL5EoJ85dWkdrIix0KN0yDQ3EEQkFhLdbrnF+4MdJAF+BmvY4rFy/D77FgwO/E3ngP+lx2mJp1NKoVqEwpVlSx7OAeSzyohR1phurQxNe4pVgEWK3Sj02x4r63v11CpRKetljU2GEAq1YCq7pZWKxN1YyWzQzd3EKxnMX5U6/i4K69ULgelOuoF6pYX91AJlfESiqDnz7/IjYKJWHliDexhUAK2y0muDxemWe52SVQR/sE3s88XrIsyXEJ+HzibZ1I0FfOI0ABmzYE63YMDwrb7Npr9mF61wQcmg2FfFY84RKJdcNCp14XGx2uSeMTEwhHe+B3e0RpQVBHZKJtHeX0Jn7w3ccwc/okGuUiAl43Bvp6MdDXJwqAXC4vTBwGU9k0zlMesTEo5vPid6oSHOq0Uaw1oLm8aHPNbXVQ7ZjFNiKZLyLUGzeCCJmyTlCxXpd0b87nBBgIuhBIlPAP+hS2TKjRo85klc03x0fS1QnGSECeIc1nE1DUJk02CRS5nvm5LGjIsXXo42rqyPglNzdk3SPjl8AqWX60Spmbm7vajGuK/7axBrLBRTBcvBCbhIS7ASX017YKIMvGL9lZnKc5v4k0WQIjawJWcOyFjdUxrGzYdOCaRK9srgEMQjHqBDYsyZySFeeqFyN9Mjku9OuhVylD//i9gBRiAUOv7V+FVv1zj1W+GtdJftH3nWsfWbR88PMRhBGPcSvDwhgi1pQxJCAicYjtJuztOjztOmzVHPrdNjDujXYTXOMIpBfbZlxaT+G2t74dOr3UlTY0h1lYibUyVTMu6A0y4430dgIXZMNx3ak3KohEwxLExfPQaBoAtNvjR77IBmNdxpDjSg91AxyiHy/ZlmQI046G59gCu9OFl148gqeefEYsFGiNw5pQgr1oG1ErYTgSxHsfeAfqvB/1JuLRMHoiIeOaalTh8Dixub6KucsXUa9UpEEDhljVmwg63ejUyJamATHQYqgpA7U4ZhYzPE4nnGSsEnzb8li9CnJvAasSnSa2Rvwy0pDYXKDEvCFSYyssik2u51ShjFKrDXe0Bx2nE8GhAdQsFlQY2GYySwAf5xPeA6z3qGzhZyC4yjlifX1VQNQjR48IMBrv7xX11djYCLL5jLAQycZkM4a/73C7pNngoyWGh9exLkxLWlzx+dFoBIFACDbVAZI452hx4wyikKeFBy0ETGgzMIvAajGF/sEo4gP0ZTU8cRnMSGn/5cszUgfwGuZ48Zo9c+4sorEeATZnr8yjUChLPVgs0i7qPMKRADwMvFL5ec0C8vJBeyeyWj0uH6LhqNwK9P2fX5gX31aCfTwHvP5Z79EzmesBG9e8ZnzeEHyesARWkdVIP1o2CNnIYEOaICTvSYKarHEajTrKwmDnNeoTQFXuSdbhqiaKHR4fAVYmwnM/w2uBIJw0/Nttg8FaKAqYzHuR9TVVW0aivW6A5QqvZxbRhrqNzSDe75zXyXAXZZE0YgikOgxPULFVMYmdCAFAzpdsmrJ2LwnbdWtuoxLFzuc4hPFM5q6w7/UmiqWC5Ciwubm0NC92Kun0pjRAeL+x5OxaOPBzif1Zs4VoNCr7AO57OB+KaVbbAGEJvlKtxL2OIW0yZqwGA6Q6ZvG95efw0p7Npoj1EGv41eUNBPxhmE0qKuWm+HX7A2GMT0yJBQpDttZ4ry5cEesykickn4/O07oh3+cY8NySkWxT3dDrQCqRx4Xzc3j+uRfFZ5bewRwvXhcEV3luGeRI1Qb9r8Vi7I13SwOI4Hq5VhGWMNsa3C/xXIl1FwMFSeiwEGin3Y1Rq5PQss1Y3QZAtkdgewS2R2B7BP5NRuDBjzzQUZ12rG4m0BOPY35hEQvzc/A4KW9xIRINSTFomLDTZY1po3YsXpnDYKwX1rYJnVoblXQZ6bUkrp8+AM1iQ6dOYNEk/mgWm0OkgSurmyL1cTi8klLMRZ2eqizia/WKSOmYhs4FmT6Z7F5X6zrqdaPLyNTJiakRnL9wzvARoocSi2GyaXRu1rzCgOQiykWcxRtlOuKXJ+bmBGLrGB0bRd9gHy7MXkQ6l5YOLj1JyUiiRGlzfQPLS4vYM70L1x44gL379qKvNybgIRdqhmJFe6LweD04efI0/uFHP8XMuXmkUnmxFSDQyYWbRR0LMJvVgtRmUtKWw6Eg9u/dK75tJ0+ckPRp/pzPIQOH4OmV+QVhTbAIsKqqgMpM+WQohAQlcaPP4p/sNnrUMvRFscDtsGNjY9WQYzZ18YLz2v0i2dIcVqY+ABZ613KjZcPBm25Gb/8gNIcXuXwVP3/meXz1a99Cb3xQmCns9JKFwE1HOpuTIp2FK8ecx8bNNz9oF1hlMcMiNxyJ4JY33ILrb7gOly5dkiLRAE1Z6LCwItPKSKLneZHPuQUss8vc9VjtSie7oKqEe73mIcy3rURrMp90SbkAACAASURBVC8IPhMc5DliKNe+fXtw6tQpGRuyecIhP+K9UeQzaawszsFJ6Z3VYFpRlrq6uiISR9vWxlHS0Futq+FbZK/xfcgs5kadgQwsOoX5KQXq1gZckASzALw/eern+Nu//bLI/b/2ta/h4YcfFj/Vz3/+8/JJHn30Ufl6+unnsGPkLpHRMQjB6PAbgVO0OnArqrCquYkVYLXdRDKTglUjcGpGs91EjSwrC5sQbjlOp4sbdqPLHwkFZLOqc+NbNaSw/MwEFAgizC0uSHVtBjcGbtkYaTYj4fbOO2+B3i4gm1+GTWtCtTdQrWXR0U3IJk144P7fQl/vsDCg7IodjVIFx156EZvzV9CpFOEwt/Hez3zhdVYA14z245Ury/jAFz+AXbfuEkl91wqgkCogsZD4PwKr73nXO1EfaAugSWD11WOvwKyYsXffvv8NWGWIBR+vPPmKBGft3TOJ4bvHrz73yAtPIhCyY3zy1tc9l6xUPmplw0uQAPCHvvwhYcOSSUsg9T13vQWf/au/EUYrgdehPUOol+tiU/Dlv/33SMyvoJouYGpwJ2xkXLa4aXFgI5fHejEPZyyCyOgQvLEoXAE/QuEo/B4/bB0LlHobJsq3Caw+cwjJuUVEPT6QT17X7PjRmdM4MjuHdLkim5Xenj45Z1QIkEkntm7ih2gTT7pXT52C3qbvLu0K8yiWsojGQnjr/b+GkZ2DuHjhIl55eQbLsykUsw10yKzl/W4BpqZHRRIMEwPMKPJ2iAce4cDN9QTWV5cRC9kxPdCDEb8HQZoZMwyF7HEmtds06HVunukdueVpqJhh5b1HV0mmz9NjVbEgEI3g9rvuQrXRQMprEqCDwCrtACw6LQVMwljVbRa0NQuqeg2ra4uYuzCDm6f3wsdgmKqOYjqP5aVVVPUOjp2ZwZHTZ5FlAA09EysV8aMjUEcARUCIrfR6WhtIEAZgsJOE8WQwaKjWoG/g5MSEbNjIsmNI3hvecBDVShFjozsQi4UFkOVz2JzIZbOyAScoUSwUxBqGICtZWxMTU3B7gnA4PbKh51TVqJTwyrGjWKascmMNxVwamtWKvdPTEnq3trIqVjych7kRJwuWdjhco+12Su9ryObzqDVbCFBxYNXQYDPLrCBfriFbLGNieo8AlFSNMEk6m8vJ2sKLhusKfdcJePNiERk6rCgLi40TPje9nFM7Akxw813bYm4RAKV1gHixkjFNVpOEVDVh6TQFPGMdIeF6mbSxPrMxVK+JSmDH8LBY9gi4baFFDpmoilzHBCKpROB5I3vVYJFSXmwwPumHnk6lZM3lzwnejo6OCfDPeZyAMSc5brh5XZNZyfWL/1fjXEjPULvNkJNS1t9sGD5+AsAaTHzeu+xkMYCGoE+BdgBOQ9bMTT3BHrG5eM2jy1ztgqz8XDw+jjc/V7eBR+9HjgvXL7EHoB9svS6MUQmYYQugWYGdDREz7WGK6HUqArQ6VM7tuqR6V3m+NSembrgZpbYOq53M9LbI/Z2aBxYTA2zM4qNOgJke8AT1OmzSdXQEIwFhltFXk+w1BoVqdhcuXLiEldVVAYYIkEUiEQG9eb3wPuLnYA1GpYadiiKrFYcPv4RDz7+AQpH2T2xyG2GUCv3g9RpGokG8561vRbtShaXZlPA2B5UaDAJqN0WyXqqXxZKK4D2bBlRwKM023FYbzDVdrDLaFqBlZZYeQfeG1F5up0OuL9ZWXEs57t0HgSS5w0X+b4DY0twg6E31jdUkyhP6kLc7FlRbHWRKVZQ7gD8+gI7DCU9fL8qsedodNFnfEN+lckq1CRuS62yb/pUmA7QUT1O9gXMzpyU0yudzi6ds/0CfSJ9ZA7Nhy2uSSiHORxcvXjICUDWCiwZznuQBska7dZWmuWA123Hp4gKqZdbobAD7BeRmwj39cCvVHAaGetA/EIHbbUOhlBM2+K7pSZyfOSuemgTT+N7ZfBpXZmcRDvUgGIhgdTWBQr4k1yabFydPvorp3ZNiV2A01I1Gfiq9id6e+FUgm3YqBEQnJ3ZhYWEOfb194ukrdl1bzTU2qTQqgaxUArEloyAajsPl9EO12mmnK/U/a0VFMYKueD+w5iVblqohjlmxVJLPyyYVm0FbCaRGHSTet7RGIEjKe5PKGl3ub3qhkrXJe5Hyf17LTjbUaWciwKpRg4nlFVnRLR0+txt+v1/qKoK1bK6x3ubxcN7guWazSBpPnRYCgYCoGuj1awC9JqndyITthuqRDELgmKxKHj+PW4BXGuuKTUlJgFX6rKZSmyK3bzZrcLKBCb4nrbQ6SCeTMmcQzBYf6U4Lvi3lFV/PyJ5IGkQUl0vmVr6fKK1anBs5PFQymeB2MWNAFaYpz1cuXZA8hkaDtSPg8QYxNDSCIAF0C699q7BVL16+KGNBX2wBVVu0a6tJI5L3nWYjgO+DTXWh1bBgbXkTZ05dxNrqJgrZIoYGB+Fxu6+2PhhUSKZ6IZsW8g2tSq69/gDCsTA6Jl1sQGhLwnPEOpiqLdYYJAlx/ub9w88p+xbxijZCDrcf2yOwPQLbI7A9Atsj8K8+Ah/49O926M+YyKRhd3swNz+PXCYjCcfcMLFzTsYb2aoM7mD3tFouY3luAXvGp2BqthFyBeHVPFiZXUZ/qBd2i11SsYv5MgrlGnSCNR4/KpWmmNPHYv3SHV1aXkGJ3oEelyRdchEmMCSbvUoFHncQCpNZay1hRtjsKnaMDggD89Ch56UgMjZdXFMJTDqkcODG6VdhSNxQURppEwkRWSE7RnaIv+rhIy/C7XOJfJ+FlU1hYrVZPj8ZNPQVuuXmg5jetUtkN5Tw0GuWRvssNPj3Mz9/Dj/60c9QqZLapKJeY1AHWZxmeT6Zgmjp2NxICDBGRsC9b7wb9731rfjxE/+IjfVV6Ryz6BMpuaLg0uwcakyhLxQlPIrMAQKaTObmeLEgkwJF0wwvK8rOG/T9pPQf4kfEzWwhl0fAEYDJQkkSXdsaaLZqcHo0jE+OY2pqGi6PH2bFidm5ZfzsyWfx5FO/gC8QlnRRAqeU1vNBM3wJr1G1q2FIBHgpquOGhcUiH8KC2D2N22+/TYodjqvIatkRbxphIuzOO1zuq4Vs1yrgtfJ/g+FqAJWvZa12bwCRxIqGi76S9MWNSSFFYDUYDGDv3r3CblhZIUva8Hjq64kgFg1h9tIFVIo5KUbJV1MpFZR02wxqjTp6+/pk3IVBLKwC44thLXKMlGwTlGiy+5+WQ3JqRsIsiza+VrPdlrH76B/+kXg9ffGLX5QgLwapffe738Uf/MEf4OjRowK2PvTQQ7DZwgiFpgRcIaDLnQE3knwfMpopZCK7g0WqIbdtIkGPWI9DAEVKCnXeaapVghZ2jo/J77Lop+8XfZPJjGXBqTGYgwBOg5LmGnKFrASu8X4ydazwuPyIRgfgdvnFV3J5aQ7hqAsWpYz4gAfxIS+sCpntNSzPl/HO+9+LnaNTsKtO2CwqzM0WLp+bwbljR9EqFmA3EVj94uuA1T/6zTfjM4/+RIDVa+69Rhie/9zXlOP6Wo9UMl67jNVPfeJjeGH1ZWGdEuB837vfJyDxt/7h26+zD+DzySqtFCryu11bgTf+3huvPvc/PPhbKJYyeOyJH7/uuQRt6aNKC4DH/+fjEoxFpurm0ia8Ia9YFvzTdx/BW9/zO2IN4A170Tfeh0f+yyOwl/N459v2o5BIo1GoIuYJo1mqQ4MNHq8fLTZbyiVsloqwkBni9cAbCErwXl+kFx7FgWa+Aq/qxNzJs9i4skBDarEBUAmQwYzHXjqKs4kU8nV6alqxZ89uCfBgA4T+yAytIFDP6z+Z2sT80gLcXg12hyKgaiq9IWym6248gN6eKM6dPS/AamqtArvqg9PuFSsAj8+OWF9IAAMr2VsMoDFpcGpu8R6l3F6vFxELOTDVH0WvpsLD6YBSc/oIajYBVgmedVPnBchgs44bbMoYFQXlZh12nxfT+/ZiZHwclUYNSbuOzhawam8pMOkm5nehxQ2xzYoO09sreZw9cxIbS4uIewKY6B+ER3FifXkdl67MwR/txY+feRYziyvIEZBjkNEWmEpmkwTzyCJihF1Qwit+jASINMpWqUDQZX6ljJ3/Nz05tQUKsomzA3ffc6cEeNFWhM2Wcqkg3zMZuqcnJkoFTldkDCU3N3Hi2HEsLy1hYpyv44XL5RW2FzfkxH/IricDO5tMCltvM7GOsZFRTIztRHIjId6E6ytruHLpisg+vS6vsbl1WLGZS2IjuQmXx4f4wKBYIcBMCT+Z7EYe1cTkLmErMpwsn8shlUgin80azL42kONGPpVAmWGWVJa4fGgwdKXJmUmMtY35mfOchYEm9CUl290u78PZUu/Qu5RhgASXWlDY2CNTrGlIVwkukyHK9+XPrr32WmwmNoS9JmwjMjctBhuV34snJdmdJtqtMKSkG1hiyHjPnz+PaqWMgJ/qktRW8NQubCbI4qKc1Wukc3Nt1vg6W5+DYCs9uNtkctO73ZD1ku3FeZ/rLP/mABNE5Qad2Ck/KwGnrh+4CMG3/INfF0a1ZZfzWoCV/6YSgr9HAJjfc60kYENglRM0/bJrdfrCanItqeQC10qwt6oIkoVaL8NnacGrWqRBSKZokQFLLi/CY+Pw9w8h32AjrolqJYuzZ09jaHAU0M0yz6sWTeTlhWxewDcy4WyaVSTqBIkJvJENTR9Fftanf/4cXnrxRQnL5DoiHvAOpzQaeS0RVI1EosKy7emNw+Xx4PSZM3jl5ElpoNPOoC4J5FbY2EhuNzASCeIdb7wHlloDNr0NRdfFQsRKIqmlg3qrxtglWduEQcwmbLsDe4vPN8HW7MDE9djSga6weWDYMImKx2UwMHms3YDMXwGrRqQOE8OvAqtsVPB7erXy/UQ5pYkdA201io026hYrfH1xVExmuHp7ods0FJo6ynoLHQZaqgywtGN1eU3mETZtCfwSGItEQmLFtJlcQ2JzFeUygXWGXKoCrjIYM51JS1jp9PQenJ+5gGQyI0GtDB0iW70/3r/VXKdMn7YUJD3YkM0Wsb66ic3NLOx2H+Jx+qC2Zc3nWq/rFQTDHoQj/PIJ83FjYw3haEjmlp4enrcq5pdmhdVJNVi7ZUYk3ItyuY4GvXYVFbOzs+KjOTo6jFgPPTwVYY9KYKs0g9sIR8JCUGDzmdc0GbxupxuDg8MCjLJ2Fu9OXUcqnRL/Vq/bLUSJcrGGcLAPPm9YLCvabeY50N+XjQyqeQz/V5IajAaI0eDfSGxibm7BsD5wkq3O0EU2PRwIh0JS6/E+pYWZwnWjRUaq0bzhfCNsynYbxWJFxs0gZ7DJT5//tjQaaPPB64iWUAT+qLZjM4vTCOfjYikvdThBUc5rrOkZiEdglT8jqCokCsUifue0eBAfUJlLbHIvEdjl92wIkExC/R4Bb177HOdEYk0UEOdmzgo7NBT0Sfiqplml8UfWPVn7nOO8tC5AW17LqE0JJjeRzeZlDuNcRmUgbQn4Pac4yvJZ69ttClxbwCpDrGR+ytEGyolymWpGO4aHxxCPD8lrKHYb6nodi0sLEtBYrVfEFqwLrLIRwHNu2CaQfcxmgAPVUgvrq2msLiZQr/IAzAj4/DI2RkBiBzZOBvUmWs26NDt8QZ8QYzwBN1S7gkAkBH/IJ2oBvi9tmXj+uuGFnG/YfBRLNXpU8xr8V99Jb7/g9ghsj8D2CGyPwPYIAPjg/3ioc/LsadS5U7BY4XC6xRQ96POIJInyd3o6xft6hNGZ2txEMpGAz+nCSHwIG0tr8GkejPaPol6oAdUWPHYvCpk8igWyghRYmTpvogeqQwKL1jZS2NhISjATjeGzZI3WynC6naJ9ZtgVZWMsFsnEUlV2f/nzOnwBJ972tvvw1a9+VTqtLHwa9aawFQkMsYtP5ofha0QZd1aKL8rb+FlYvAbDIbRNHbx45AgisbAwBFlm0/uOIGWzVhXWC6VbUxPjuPH6GwSwYqd4cmpSvNiGdgyLt9g//uOP8eMf/xztth1OVwjFfNYIGdFsUkSxkKuWyiLTI6uHG7a777oTD77n3Xj88b8XEDcWjcrfLAS8fr94DGZzeWxspuDz+2XDksnmZONIFsvIyMhVVieLtcpWQEA2k8LQ0CB6YzHxoCMQ57M5hanrcGswWymV0xHtieCW226B0+1FB2Q82vHMs4fxD0/8DGtrKfEgJIji9noEqGbhSYYKA0DsmmF4L/J3MkW2ZF2UEUpHvF7DG269FXfeeQdSmdTV8Cf+H4FIsUdwOMV/bW11Q/6fxR4BSRa+fHQ3Qd3N6T//u7tBFWCVHl+lMuK9MQk+I7hKn8Prrz+A8xcuC8uJHW/aWvTEwvB5nJg5e0rCVpwOmzBj+Brs0HNDcWVuFhOTkwgEg0aS7BbThWAKCzseCz2shJRqMQtzgA+30yjW+DnJWsrk8jh67Dge+ca38K53vQs7duzAxz72MfldWgF88IMfFNbqm970JgFWR0dvgaoE5FrkRl4kyJJiajCmWJSSocA3UTVVisi1xBo0MhZYd7a4gYZIooIhH2688QYUijmRqQ3QC85ixoVLF2SjSUakorCAN7xU1zdXZVNES41W0ySBAg67X6RaDGE79vJLUG06qo1NTE33Y/+1O+D1U1bVwctHLuPB9/wuJsd3CQjXrrfQGwhDaXXwnUe+ikY+D4fVjN/5zNf+t/Aqgpv3f+R+rFxYEa9SAqsH3nwAn/31z74uXOq1HqtdYPXpJ36Ae+57pzBFu0FWHFv6ncYn4sKA/efAbBfE7fqv/p+e++ef/zg++vB/F2CXjFcCv3zwGG998FY8/53n8a0/+ha++8hf4XNf/Fu0exx4/+ffj3K+LO/9h5+4DxG/Gxa9A3Ozg0axilK2gHadycUKXH4foFqRLBYR6InBatPEq7FRbcJJL0JFQymZQ483gEqmIACrj+CZTtZ6CRWLhkcPHcXFTB4605RDQYzvHBOQY3V9XcD5aCyKWCwqvmwzly8hX0jD42XAmgmFUgaJ5JqA77Q5IYtycz2NbKqGTtMBjyMCi8kmgSSjY33QnIYEk+BSUycAr0JT7EKCT69vwuMwIxbS0Ou2I6xYwWgr6lOvBvbZ7RKCweuMm1Gy4RmcVO+0oDocMNs18fkO9cTwhjvvhN3nFhnmqrksv6dBgaZbYaINQLMtIEbbZkFHNYlckqyrhQsXsXllHtdN78HE8E7ks0VcuDKLUF8/vvj1byJZpo+tEYxImxWxNSCAt5UezIYFl0F629ECRZhI4pVt2HPQW5Xsbs65BOp4r46OjuKOO2/DPffcISBsMrEu3qHVckmeT+9mpiZPTEwYdi+qKl6pZUp6NzcFBC+XayjkqzL/UwLO8WHzkOsvgdwg1wB/AGYG42Uy2GTieK2BZ55+Bj94/AeYnpzGW9/0ZmxmU0iVM7i4cBnJbAYTk1MS+kiWOtlQ/BIWusuNXsp8mQRtsqKYyyG9kUAxmwOjP7gGJrNZPHf8KNaKecSGhhHtjaNjtaHZYkiQAUAZwCrXTQbF6PLaAnxaVFT1NmoMsCIwQrDS3IFCqTYBChr0URZrsQjosLK0JD9/5zvfiR//0xPw+nxyqRFIfe26QKCCcm0RLlCtwYT2LRZWKBSSdT8UDGBwoF8AoEQiIa//yokTAmz1x+Pw+an+8AiLTRhNZCYT5DeTdWk11gsyyehvWq/JWkQwiOy1q4E49NpgK9dMtpcBsrIOIRBHSexVH08WLVuhi135f3ftNHwlDa9pvj5fh8w7AqsC60m905JjdDKpvVGFwNX1EhytGkI2E5ztGnzWDnoCPjTqVQkybJqtUAJhxHftAdxeFBpVlKtZrK3MYubcGezfdx1MbQWKmSxBTQKR0smUBOKlUhtwOGzw+n2yjlPxwvqDTEC7w4Pvfffv8fLRo8Li5tpULVdE3UA7WErfeS0Q+KK9Dy2dBoaG5f7K0TLHTuWSDY22Lvc+g+x8VBjs6Mdd110PS7WOgM0Olcg/bRsk8R0o1osCrFo1RUJHyXoz62042xYoegvujuHTyUy7pkK/ZQiwyjWfax2/eD8RwOqGV9E6x4BszOItzKY8rysCv0agGT0uDfWUanOiVK2hqptQ0juo0/YhEsViNovB6d1whMPI15tIFctiMUJrjlZDx8y58+IF7HK4xAeW1xbvaVqvuFw25PJJnD13EpcvX0BvbxT7D+wTP00yRT0eH24++Ab87GdPoq9vALlsQRraBK3JvhP/zWxWAFiylNPpLDLpHFKpnARZFYs1RGOGlQ5tqxh4xHXeSjDebkYkFhDQjPYPPT0hUd4Q9M3lU1heWzBYpc02fN4g8rmy1OEEbykfP39+RmoMj8eJoaEBBII+pDObuHTxgvheHjt2XGpwhiYSXM3lczj56ilM794l4N3ojjEE/EFsJjfl+uc5CfgDMu+VS2Sf1qCpXsRCvQj4o2Jx02pxvmUgEacNVuodIXvwuZxvqMxZXVnD4cNHpSahKo7zKkO1aK3ANTASCiIkXwbIyTmOvrasrUiGEG9mentKxgLZ25zfjHqO9a8EglrMRrI8/YF1KgSs8Po8Irsn41YCwKr0m3UKuYFrBNcm1u/0aKUSgoA/g+HItKSXLhuhcn/ZjZApjhHZ+CQqkA3LOYj7F4KrQuqoVZFOJ3H4xRdw5swp+HwEbAma0quXCiwLmo2qgMahoNEYNzIGWrLmiV90i/skBuO6pXnDUDwy8GnlxMCzZq2OcDgoagt66bPBT1A2n8vD5fLBYtEQDvVibGxKGi61ehN2txOJ5CYuXr4g+yaLYoT5tejiTd9j1sVNZlwYrGKC9nrdjMW5dayvZGDuqKJEGegbgl439gm0TSAhwkwmPX1jGVKmmKE6NbgYEOm2SyPR6XWhY+2gWi8L+E2vdBJOCLizqSJMb40+xZzX6XNsrC/bj+0R2B6B7RHYHoHtEfhXH4GH/r8HOqfOnYUvHBZ/T8qg2b0OBXyy8WOXnGwngk/0jROZZL0Bu2pHq9pEMZWD2+ZC1BdFp9KCRTdBr+joNCm9Yd+foSRO2D1+aDYXUsksKvQm6xi+N06X0+g0VsuwKmQSGQE9TGdnB5pBV0ygpC9nLp8WSfvBg/Sq3BTpH2VqTGNnN53SaxYOXeYgiybxV9rykuS/icURgFtcXsRaYh1evxcBr0+ANW5iuWEo5nOyeab3Jguaqckp6UAvLy8ikUxI4UC/TDIyLly8hJePnUYu28DoyC4szs8jHA5JAUXbAaZEy8bF7RBwjF3lifExHNi/TzZ7BEX52hfOnxfvn8HhIWGtsl1LeSo78dwAsOBimARDV/j5uPGXzZlIS4tbm9UOpqYmEA4GpADnDrRTpRcTvVvrUDQreuJR7Nq9C1O7pwX805wemMwaHvvO9/HY3/0AFotdNvGURfFaYCEpm1vqhztG+ALZQN3QDbJ0+G+CM6urqxJgce+v/Rpuu/02JDY3ZLPYleARJDRAUyvcPp9s6tiVF2nOVpjSVdB0i2XS9eO6CuZuyePlRiCoS1jEZIbH5bgafDU+Poxrr9uDYy/PiASXrDGyK3gOioUc1pbmodmssNttcKiKsIFYOPLauTx7SUK9+O9uIAqBX7mmmnVhPFP2z8/E5xieaE3xXeU1w8fxV1/Bn33ur4RhzE0GN+t8cOxuvPEWPPXUT/ClL30Jd999t3ivfvOb38LoyD3o641jfW0N5k5HgDIWg7VKRYrrSr0q8kQJADNTyl1BOpeCWTWjXC1Dc6jwBjziA8YMDrKcmnpN2HJ7pidRr1YwPzePnlgEGgN0bGSCQUJ/VhNLwlIiU6HVNENvWlEptbCZyCKdzGBsbAfSmWVk80sY2hHAtTeMI9bjxvLyEmo1ys4DiIZ6MBQfwFBfPyLeANSOGYd//gzmL1xEs1TChz/3QwFWYyOxq3MYAcuZwzP4/v/8PgaDfVhMr+Lhrz8Md9CNOq+NSgOqQ8W558+JhL/LWH3ufz2Fr3/pC/ijT/wpaiFd/E9f+3jsE4/h0iGyfdJXGa/nnz6B5cX06wKwbn7Xzf/icwuXE/jsX3wcb7r7t/HJn34StUpNgN/PfvJjePT5JyTU6ssPfxk39e7GA++4F7888Us8/NE/fR3I+6H/fDtsFit6QlHEghGYdSCXTiGVWhcAnynsBB/I4BrZOSYb8Eszl2BpAUGXD2rHCpdVQzlbRNAbJMFIzg9ZPfQMPT2/gpMbRaRbFrStKnaO7UBfb4+ASZw/ybBnYnBTr6NcKaDUqCIY9AhzPV/IIJXhprMqvneUeC7PL0kASrnAfbgTPjebPVV43C5M7x6VTSABCbK8uPEjsOpQ7ShliihlM3CpbVy3fxRRpw12MgsJkLCZssVUIajocjmuyk25obMyjEm1Ilcuw+7zQHHaEerpwdT+ffD19WJjaQk1L31nFViaJpgbgMvmRLlUh9PjQQ0tZMo5YVwTqIm6vRL2tXj+MioFepq2cGVpBclyGSfOnUdB76DW5oZvy0fYYhVmvsGGMvyRCcBwvRAwpm0wxrnBo5czWZUM1RDWOudFXUc0EsHtt9+KBx98D9KpTSwvLyDe1yvhMwRVyeRj09BmVWTzzA03WemcEziP0ofQYfcIM+38zHkJteFmnKwaSalmeCL/9vkRDkawtLiIxx59TBimuXRWwK1fe+ObcMctt+LS/CxyjRJOXzqHVC4rHtMEB9jI4sZfPB+bTQHR/C6PsInj4QialQoK6RQs7TaCHq/MD2cvXsDRmVPI6nVEBgYRDMdwaXYBescEbyAsTVHOg1xmCMbq9abMTWx2MlALFhtaDJupb3kUEkw3EwAwmGFcBw0vcEOGy7HZvXv3rzy5Zf431h769ImMv90RNiRTwk0WVTbOlPPywflawAm3S74IjnKtZ41AiwsyoMgs5u8QbGKwEVPsmXTP5hGbVf6AX6TOvD9/FSoFZDJszpoQXEVbhwAAIABJREFUi8UEYGUwEa8XTdvyQzUrcj4JJBCk7YKp3TnpX2oM8ni73qoEbrgudpuMhG0J9hNc5RhwfG2WFmiaYWvVxbfZZ2kjoJhg1Wtwcl2gLQXtGyxWRMfG4Yz1oqk5oFtMOH/xJF45/qJYceya3CNMdFPLCp/HL81S1iwSsiMMugZsYh1i3QKUmmjU2+gfGMaj334Uz/78aYR9XoyPjokiZm15BSr9Va1U69TFq1K8M6s1CS6TWkaxwkSrBPoeElgnNKbXEHVquGHnKG4/cA1M5QqCDO8plcVCxKYyqd2CfLWAcquKhqR/UznShEVvwdmhPQjBZYswrKl3qrEbqRo2SD6vW5ohtNvguWdTl/d0rcrmhRUKQ3pMho8q73Ey1wmscl5i1UrvRtZXXp8f+XIVuUoDhZqOtt0JXzyOx3/2JHbffDM8Pb2wuDzo0I6jRfb6GL7+1UewML+IoD8gzOhMKiPz8TUH9oq02h9wwe5ko34DJ47/ErV6GZOT41jfWJcQQNovje+cFPBpfHwSp06eEQYmpfS1Cll7urA8yQbc2EhgZXkFqXQWdGYiQFarGSE+tF0iO5IM7EIxBWajhsKcU8i6JlOyJmnzVLTki2kkkityP/EcirVMbz+sFg2lYhW5XAmlYkWaP9O7J2B3MNCNoCBD/IpYX6MySEFfX+/VsKRCPo9MNo1YbxyLS/NSs/JckFHKeoGKHvqbspHM2ptgLuf2RpWBdgF43AH4fGF4PUEhV1CWT/Y0H5S7C6O8RaCezbYWFhaWsbK8Jt7HbHqRBcraaSOxLt/TvmVicieCAQJr9HnlfEIQn4xRI/yOYCjvR87b9CrtslfZyKlvzTUCyct1YpAAKHun6q07T8mYU2WhUUpvBEeRbcr1gvJ8yvftLlVIHhwz1oXd5opkRjSNOpmNJZ4PXrcMj+LzjEC+OrJUEq0sYXFhFpn0BhYWZxEMeIWlbWX9pynC3L8ye1Ga6uJXqqoSaijXeIfe0hZUCeyKx6oJtaoOh80j15Df50Y0HBD1RDq1YXiW1htwuf2oVpsI+CPYs/daAUnZLGzoOk6fOYVDL/xCCCjXXH8NCKuuri4LkC0Bj1uZDF5vAPNXlrA0v4FUsoRmleGWTrjsPrjtXjSrNbGbI9uWoXYW2oe1dAlV9ga8Iv2vNGsoNcooM5BXM8PhcaAtVmcm+AI+YeOSAONyOGTvIqeLDaBmU+6dbWD1Xx1K2H7B7RHYHoHtEdgeAY7Ah/7koU6+UoIn4MfK2ob4FwUDfklyZIeRneW52SvwS3BHSCSRhXQOg30D6AlEkVxLAo0OvHYfWmUdmtkGp+qUxHBZqL1B+KJ9aJvpR1aVhFEmSZLZwIVWfEItkHCVYqUoCyA7iyzugqGImMjXqoaPFwGjNpqIx3sQi/UKg5O/R9N7dkJZSHVBrK45Pp/B4olyWIJ8BBFo8H5uZkYM5ClbItMrldyULjb9iAiYJTc2MDQ4IFscY4NnJLtmcmlhqtL0n2wMFrT1OnFnpnWm0RONSaHK3y2zcCKAYDFkfgw/oSk7i0sGWDFJlJQwbrAIYrNYYxI2bewo+Wcnm+CcZqdXphlnz80gEo3Bz6TfNn1nGdxFL0QCkxA2R7yPqaqGrx1/rpdLUDUmH5vEEoC7kP6hAdz/znfA6XKL514qXcIPfvhP+OmTz0FR3XC4vcgSWGXXl/6CAqxaJSFago22QFDxp6PXqs5i1PBKveGmG3HNgQPweNwolOjJRNDbCB6hHxYLXLfHi3qzJYXra31Tu7J/8SzdAimNxNLXFLHdVN8tNhCLXIL97NSzUCVDieByLBbB6dNnZez5NTjULzLdtZUlVApZAbxZzAt/jWnYWz5h2UIWw8PDMjl0vfC6rFUGy1De1rUCYNFLdqpIVgkymBjylcTv/j8fRDwex8c//nFhqpKdys350hKTl40Hr89vf/vbwmJNpSpwu0YxEO+XTSEZN7SQ4HGlU2m5fjuUJ9KSg7IwUwfFchGZfAYOAsqthvji2Rz0/KqIHIqsEib37tq1C/umJ4W5UMwXhGXSajGARJGNFiXhidSagPxerx9Wkwa9Se9GG6oVHcvLq8ikNzE+PgRNa6JYXgeJk7v3jsBNpkDbhkymAKfmhNvugKVjRsDpwfT4JDrVOi6eOYeVhUUcOnoJ33/mzL846X76E/8Fv/7rb8ef/Nnn8MjX/x5kspZzZZHed0GK0ZEYLl9Zh9frxh9+9D/i4A03oVpr488//9f4+bPPyXP4eOorTyEaDePN970RZ8+cxbFfnoLX58B1N+1AwNuD7/3d0/J7v//+h3Dlyhyefe751z033u/HjQd3Ynx8N7LpNv7mr78mv/+5P/0Ubj94E/7rH38KTz17CNcd2If//t8+KgzQHz/1ND7zJ1/EV+a+IjYAcdWBe+/dh7XlVQG/TK0O/G7KZIPw+u0olRkcUpIin6ESkWBImiNLl+fgtTkR84Vh1c1wqnbodc4PRphGOldAgd6gZgteOn0RM4kqCm1V5tapiZGtzaEZDhfZLx6513k9ZHIpZAtpkSoGQl5hMJUrRQNE0ZgKXoNTdaPVtCKbbKCYbUOz+lDINTAw0ItozC9zh/HHxB4bNKsTTpsdc+fnobYbGIh5sGeyH06TDrVah0q/PLJUGmyesKFkAKsEcEgQpY82wRDFocEfiSBVLEg6vcPrhTccxi133o4CPUntDKOwCrBKNYRDdUiYYZNBeKoZqUJGJK1OVcWBqWmsXriES6dm0G60oNicWE1lsJhK4cjJ00hX6qg027KRFEmpVRU/SLHA4PqyxVDn/UxgjvMaj51rgGxOTQQu2BRk8A8l/5T6a7jpphvxH37/fXj++V8I62x6egK7pibleQtz8zh56lXsHB3D6OgIYpGonHP6dHPSHhkawezlBZw+dQaXLl2WkJdKrSa+2vTbjcSiEhpDeXEmncXx48dx7uwMvQtgNVvR3xfH+37nfbLucN0o1is4cfYUVhPr2Lt3j6yHEnzY0kUmzznFQ89rikzrVQxR1pzLYuHyJVTzeUyO7RRmkCcYwGo2iQztDzweKHYXzl24hNNnz0vo1tjOnRLiUsjloKkWmNpbqc/i29pGk8CXy4Nmm+u2BS1am7QMKS0fHDtuftP0GFcU9Pf3C4DMwCSuMQYTtAus0l+RBpq8nslkpByYzCuD/crz0fVjFSBNI6iiyHMoNeZ83ROLydpAQILNh1q5IrYvtMxgo69So6zakI8SiCLIwtfsAhy0GeKcTXCaICvHlM1ONnOtFjaqGDS5pcrYsrC5GpT0GuZqt+nL1+fa2A1ZMfzgHQZLVwI82QAwwsyoqrCiCbVVh41WPiZdQFW/zQq/ZkWzXpZGaoVgms2G8QPXIs+mjWLDcmINLxx+GhfPvYrBwTiuP3ATgv4oWnUI45zA6uryikiW/V6P+H5yfalUq/LZyEajJ/rAwDC++Y1v4cVDv8DE8BBuO3iTMMvW6blqMsPGkDPWAk0abRje+ZV6A5liEdlSGYVqFeliQVirmgRAAjGnDfuH47h+agLmah1OMsnZ1BArAN6TQKlWQL3TEDMAMlal0dFuQW0BdloBtEzGtUdfeZuKcrOBepVNJB9s0kBkg1QR1Q4BPAKrIvEQv0U2rzvCVrXS4uiq5y6VHHUJgrQ73OLz34QFhYaOmllBeHgYv5w5j+DgEFS/XzxW+f7BSK8AhV/+0pexb3ov+nr6kNhIYGlxWUAeh9MGv9+DsZ3DGN4RlzU4l0thdpbKmpKE4vH5sVgP9u+nPUu/eKVeOH8ZuVwBDs0I/xKfd7EkseDEiRM4eeo0LGarqIAITjJQlbY4xnzdFqWS08F5twWnS4OfbD+HFc1GBfVGCf6AB0srV5Av5OTaZxNneXkdY2MTEnS2sLAi6iLWoyQgDA0PoFItwe6guobeqA3otHGhfNvMIFW3XMe8z2hnZXc6BRxkTSi2XDabKMoIygX9tEihj29FlAiq1QHV4hEPTkrGzSYbNM0Nt4tgmUesMdLpjNzHtOIiqMq6n9apK6vrooTj69gZlGa1IpncEMWdptqE8ED/a7JzucdRVLPI5gl+OlmnsiAiU73REE9jztNUTfA+4DrB+5FzFWtOzind2pTHwO8JytJ6gPU/5fduF33/CR6XxSqBSid2urjX8QXdwmI1rLGoJjAIIXww34Dv082HMJouxpwm/rSiGKM3dhGJjTXMz13EN7/1iJAFGJxIULRUzKEnFhKLFtbFBH35PopGmykLGgwXpPO13hGWNcOkyFjNporweryIx2PQm1WUilnYbLxWaJegw+8NwGzm/KwhEIjIPoxALMHVc+fP4elnnsRGYg2333m7NP0PH35ePMm5dyNzleus3c4ciywqZR163QKH6kPIG4VissNlc6DDY+N4c63VddhVC3pDfjhsChRNgdVupesaqu060qUMap06FCcbG3WxI6BlHPeQXK+5n6OSpNvEY3eY7OttYHUb/9gege0R2B6B7RH4NxmBd37gns7AyBA0pwPnL89KZ98f8Ik/Dxem5ZVlSev1etxSjHBzk95IwmV3YiAaF9l/o9hAs9JEyB2G1+HDytwyWvW2LLyK3Y10qQrdpCCdzomPDgMgGGTAIpmAHAsNBiqRFcXur3gLkWlDBgMsqFbot8YCmKSVpjAw9+zeJ2BlIkFJUUl+n5sdyji7hQiLOBbU3DSQecqE1Z4esro2ZIPKbjRl9QEfpfYZkS6R7UkQkGEswUDA8LsUOYy+tXGqo0CrAZdDilub3SV+UJROz80twelwYWF+Vgo/Mmy4oDP4SjZRZPaw8KenE4Ma3A6RqsiGvUmfJA29fb2I9fZieXUFyVQal2dnRYJIyR2/Z9Ed64lJsUeg2AgPIfvFLqxisiSkOKwavlGtWlFAVbKByUSpNui1FcRvvve3EOuLI1uo4Je/fBX/+E9P49SZC9DsXgkco9yY7FN6rVHyz/dQTIYfFTeoZGlyE2omg7LTERkUQbzb7rhdwqsoL6PMmIU2i0T+Po+H/+Z5LZLF2THSkfnV3XB22avc1HYB1dcyfngTvPZ71msESClX4pjvmprC1OSkFJOLi/OGt5ZiwciOIbFjmL1yCYqZqekOIzSFqb20ClAUYU1bVIswk3i8XQDUAFpUtHWyCZpyLVAuRtCl+xm5ueRxffnrX8d3vvc4nnjiCTz77LN4/PHHDTkegI985CNiC0Dfs09/+tM4efKk/HzHjpthMdklGIcSVZFYapo0MRhuxnOgOm0oVsvCNmBJTPCUTG96pJWqRQTCfmGnlGslYcjxuieT5OANN6A3FhFgldfFzrFRWKxk6BhAx0aSPscF0EaCwCoDi6jUZYgEGX+Up3u9Lvj8tJRgsEYFTrcZkagH/qBXpOJkfLkcTgkyKuXyaFbrGKHPpd2Fcr6IYraIKmV+hYr4tTFhOhTuRW//MLzBCDSXGxPTu/Do330TL584jkqlIZsEj4fnrU9kbPksGxNh9PUNy/3WaTO1lr6fTqyuJ3DsxCvC5AlHgnjhxV/gzW95E7L5TVQqOSQ2l5HJpPHge34DoyOTKObYCeFGz4OXf3kEf/G5v4DJomN0NAKnW0W51IDbGcaN192F2265C6DXGuVpwmwS4y+xJTErbfzx//hLnLg0g7f8p7dg7NoxfOS6j+AHP/o87JoVtXJVvhgOQx/JcrWIYiUFzaHA63PD5bBDpf+cZkc1X8Tm8ipa5TrUthmaSUUkEDbuEcWGQqWGAkPHFAWKy4VjM3M4fGoR5baGQIjewQGZH7lp5PWhqJT4Ua5oEnDi4pUZOJwaFMWEaq0kTEN6IBO8CPiC6DSs0OtWJFZLWF3ModWgB6YZe/dMSPBVx0RuuuF5rFhscGsetCo6Vi4vwKeZsHu8H4M9bpgbZSg1gkAdmLeaLt37nixqemuScU1ajWK3o0nptMJgpAbsXq+ArFRP7JyaQqVeQ9XWkjAZKiFQa0swongKFgswa4rI35mQ3RcJY8/oGE4cegmbi2uwMs1btSNVruJKIoFnXjoq/qqUpzOkgyFLVDlQFtm9z7mGdIE/rh2GDJQNI13mEK4h/Dfve7KRutYflJi+4+1vw3PPPSPMs927pwRooKcl1xqCqARA6bO6c3wc01O7BNw5euQI8pk8lglcrG2I9x2Zfopmg88fkAYUk9W58SX4x0AchvFx7qc3qtvhxM0HD+Kjf/Cfkc+VBBAo16q4NDeHzVQSfX19Ik21Ox0CtJC9zAYZpeVk6VcKOQFZE2srWJq9Ao/Djgfe8Q6sLS1tMYMswjZUHU6YFE2A/SNHj0HVHDLX9/f1oZTPIZdOSmI7g7wMy5cWqvUWbE63AIQmAhZcJ7Y8TTneVGfQZ3t+YUGktLt2TYv0nHJSzrWGj6nRHGTTqwus0vuRCfRkrBIU6wYbGi/NJhoDHY3GHEEiMsWoJGBjWJoNsn7oSKxvyFgTnKUUljcCwY3u6xlrEpuqBDU0kZBy3udxScK0eCFyDm0bYS9Whul0hEHXfY2uJUC3OcTX5ENUG3w/ja9ryI15vKwRaL3DUDGxW9gCl81tHZZ2HdZmDbZ2HS5LG0HNioBdhdemoFzMyfG3aJnh92LnNQeQKJdQs5hx/PSrOHr0EPKZdewcGcH4zmmEAzE0qy1YTQoUiypgMZvoEq4ZDsqaRgk36yoCq35fSBiM3/u77+LESy9iangQ73jLmwTcZwOaUncuBNKOU8lkZHCNLue+UKsjX60hXSrh3OUrqLOOs9nQYhPY78LBXeOY3jEAB8PVymW4GVTDHEg2LLnOtijDr6LZNoJoxBqH3u8EVTkXMT+zYxJGbEtRUaiQqV5HJMyQVIJl9I9kA7gFh9MptlH0CBatS4ceqzx3igCrZK1ylmPDv2NubzH0CVjr6FhU5KoNFPQWoiOjSNPH1euF6vWhQWsQhmopGk69ehqLCwu4Zs9+lPIFXL48K0GsJ068gne96+0im282q/D7XOiLx7Bjx6BY9jDcicFrZNVRuXL99Tdg59gkVlbWBdQk2GbqWMTGw+P1SeAqG+4EVo++fFy8cpnEzuvSqpKYkJN7nrU114F6syprfk9vVOTjbY5rtYBiOSPeqzwueq4LM9LpwurqurBmKxUdx4+dlvlleHhAANJgiDYpBWnKqWyqwGi8k83fVTixgU5Qcn09AafHLQG4ZN8T8GLdTwk8/WR37BgRAJVMXLJyfe4Q/N4eOB1+qApVXm35IphnBCc1sLyyKsF3vBbYGCFIy3O6uZESAJperPQXp70HA0kp95D6WMJgLYhFwxgle91pE3sXAqtskBksVyMoj+xMUbqJn34LuXwJuYLhp8we99WEe6ln7VKH03aJD35WgshUJ/D/2IBnPUrLKl6bBLjdXgc8XgNo5u8wd4Csc4ORSnseY+9hkBZoocNGvwH0Gko85ha0BbSlV/r3vvsY1teWJZyVzNVKOY+A3y2hrbRpYUOewWoS0GZR0TFZYFXsKFebdBdCq2VCIV+BanFIQ6KvL4JatYhmo4x4X1TGkEx9Mwic83PxnDox0D8kNmUE0xdXFvHiS4dFtTG1exJ2l12sAZhtQXA7lUkL4M75pFLSUauwrjLD6wwjHhuE0tZEBWMzK6iVyzKnUInmttugif15CzrtQNBE06yjbtZR7dRQRwMtaxst3rO0DiCJhNYzVqoO7aI4aUswmuFlK9Yf/ya76e0X3R6B7RHYHoHtEfi/fgT+3f/7ZgFWS9Uq1jeTKNcqUoQEgl7Z2GTSaSk0KHWmxyo7u7VSGaV8CQFXAD6HH82Kjnatg95QH+yKE8VUEW2dvkEe1BhSlUhKYUqJjqpSqmL4NfFBphz/yS4rAdN0Jikg6v7912BtdR3r65vodCzSkZc0z45h6D44MIyBgQGsra1jZWV1yx/JkM+QVSSG5aphbk/JKwuTdDqFeLwPyVQSJ199lfmbkkJM71MChtFwSDqc9Ahjh7Zr+k7GFIs4Jt5T7sfvyepgoci0XHSYkssu7wAq5QqefupJbKyvweOixMcpkhxu6uh5SgBQpN2lssjDJECkYwCX9GZl8FD/4ACqtRpOnzmLc+dnUK5UxduUJvF+f1DelwAfAWAWfU6HUyQvHB8GZrEYoyzPYLvURdamqBZEe6PSzfUGfLjjzrvgDzBVU8W3H/17/OzJ55DKkIXgE1+8cqUim0WCejw+shGYpJzNZmUjTIYBj5GJrka4SB33338/xsZ3CouV55UeZQS6+f/8Ei875k1RuieFDqWjxhcfLMqNkBCDLdoNsHrtBrV7w3Z/JumlW3J7WjgcPHgtduwYwsXzsygU2G1XEA75JdyKgTKUTrmcdinYWHCyo2+wmxQBGAk2sahlgdu1IRDDfVUV30SRnnID3dQND76OkTZNYJXH/vsf+jAGBgfxoQ99SDwDr9l/DV559RV84hOfwB133IGvfOUr2LNnj4Rr3XvvvQiFdyAanRTWDcs9j9MpoLhdUcRnVZJUyQxWzEikNqGTKUFZMs+tYkZff6/cM26/WwpKAqpkF1KCRwj2xmsPSBABN8r0txwd3YFgyC02AeVKCWuJFbmGGMxDwIY+q2Rk0aaBYQXc6F2zfy9a7TpKlYz4tHl9dmGBErRmsA+BbQbYSFJvs4HN9Q1EAiG0GzoUJoh3rGjpZLQR+LChv38HBgdHEI72oViuimwy1teLZw49g5PnXsWOkUGEgz4kNlbk9QlcEeAlAz7eO4wdw+PiBeZ2hWRzYLYqInEju/vIkZfQaNWxc3wU+UKKRp8iv19fX8O73/XvEAn3IbGehWajD5oHZ04fxyc++V+x/9pxeLx22Yjn81UoZg8O3ngPDl53u/hQ1ioMX6C81QKbQ5HwiVangetveqvYDdBblRYEvqqKT3/qYZRLJWG8kFXIzRRl38n0BjYzK2h16DVmgBEOmyrAKiiZrtbRLJbRKFZgbpnQG+5BkdJYqw3lhg6LwyGS+dVUGmdn13BltYq24hH5JTdZHejo64uhVC3Bau0IgEvm8npyGcdPHMWevdOoNcoolQpwuZ0IhYPSnOmNxVEr0jtOw8ZyAZfOr6NS6iDoj2F0ZFDmXDFS5L3b4jE74bV7kFhKopxMo9fvwL7JAXg1HeZmBUqjDZVgE69Asf8w5kzOIWzWMCyRQJtKxo7FgrVMCp5QSL6CsSh6BgYoW4DVpqKmSEyxAKtk8fJcMCAmyyRzSwcb6U3kMilMjY0i7HThuX/8GVolAp8uNGHGaiaPV2av4MT5i6jQCoDAKhk2W8DqFqwqoBzv8y4jiJtXgjEMI5GNKWXFdpuANNzoqgS4FcrrqwI4/9q99+D48Zdx1523Ix6nmmIGL7xwSIB4rqO8jwjkTk1N4o477hTw5K+/8AUsL65ICFyjRg86yo8tcFDO7vFDJSuSi6OkldPHtI3NzaTMPVQqECx84z1348Mf/k/IpAvCbl9Z3cD6RkJAVrfHLRYilLxX6ly7dFljuRawydSolSWskU3E5MY6hvvj+N2HfhsvHDok6ybPFz0E7U43Gi3A4fKIHcD8/IKsabt3TSHk96OQTiK5sYZ8JmOw+TsMMayj1myJLUCbihIqAtgss1gkOIyyZcrwV1bXMEzAb3xCFCh1vWWsFQQ2hRVmgJAEdLrzLs2kOS7Cnt5iecn1T/YhB5oKBKbOKxZZw8ia5jkMhgKiICB7bGErIJK1BgE1+g8SrOiCKTwGrq+8b7kO0eOSj0CAgJ3zKoBE8INACMFE8efcsrDpgqu/Oj5DpfDaZmHXU5xrubyHzVDccI7nMTFUhp+HDE1LqwaLXoPWacKjmBBw2OB3qMLupM0LwUCb24lAbw/CQwPI6XVUOi28cPQwTp0+hnajjN5oDIMDI+jrGUSr3oGpRZiEjTRd1hpe81QEcL0vlUsCfpMhHI304srleTz5459gfuYcdg3149ffdp+wyfKZNJrVCurlkljYSAgRPSkZQkW/Uc5/JgvS5SoOHzuBHIPhVFrclDEY8uEN+6YwEPLDqShIb6zBZ9fg4DrSqIkEWFUYykWPS8OvWZiElAZL688EEeEQlDWbKZySUEfWqmQnOshG5tpJsLvThuZwGCoZdsbYWWIzlEx189b1RHCaYL0YqJMV32IHSF63ZVGQrVRR1FuIjYyhZbejxuvZ7kCHbEOLBdV6Ey/84gWMDO+AU3NgcW4BV+bmUaoaXpnvf//7hOm5sjyPdCohigGCazt3jgjrntc3A8HYYO3vH8TQ4A5hsVervH4NAJ/sYX8gKAoYWnxcvnwFL798HInNpAH6MdjJ5xX7F9bJTrdd3rNaJflAR1+8D4GAR5iq+XwSucIG4v09WN9YlfXc7/fKa5OF2B8fxNpaEieOU2liwTXX7BPmJIHDeqMsbFXx4GwZPsDiKS3hsboAm7yeC/mizOO8t9hIoByd11sul5f1mvfjGkM1TQr6YkMIBXvh0gIwm+wi/6e3aqlQRblCCwD6h+pS8xOo4/3E+pqAMpsa2XQeFc7NVk2sSnivMVeBDWeP2ynXNK1paLM0OblTFBScI6R+4XqkKlI/CxGAFlUCrBo1ab3elDq8QouiGhm6JH8YTFICuyRIsOHGOYMPMle9bg/cHrJWbfIz1gFUDZDo0TE35dzznMm6SH/vLeY9Pxc9o/l/rEO5N+E0xwaRANdcT8S7mZcM57o25udncfzlIyiVcvC66S2swmJuo0aygJVKM3qKs0fMpqsdNrtb8i82NtNIpnPIZIpIJfOI9wzJddjXG0GQlhWU2dut0ihmXcrx8Hr88PuCQvYIBEKiGmRI5kZiA+dmzmBldVECpDx+N0qVIlxuh6yDJKQwiI0M/7KwVYF8uoJ23YKwvwcOqwuWjgWaWUGVaj+zGZFgAG7NBn3r+q216ig2SyjUSyi3a2ipHbTVjgCtjU4TbXNbwskYwsdzJJ6ztDtoNgU8516J68nJd5Q4AAAgAElEQVQ2sPp/PfSxPQDbI7A9Atsj8G8zAn/wJ+/vqA47NrNp6fpSvk1wxutzCQhIiSo7/ZQoE/wL+gLC3EqsbiLgDqBWrKNVAzyaF0F3CKrZjkggttU9LqLSaKHIREeR/NvgdnnFo4fm8iwoWDBTojo40INarSzG7IFgALfcfCuWlpZw7uwF6VYbqZVN6USyc0tw7tZbb5VFnRs9bk6EZako4uPGYpodYGEecTEu0s/IIsBlnhuruXm0mi346DWnc2OkS9ABOSUEAwlyBoN+YV6yIGHRw38XyiXE+noknIqFIlkvTBL1e0M4cOA66eoefuF5rK2uwufxIdYTFWk32aiUqHWBBo4niy9K+LiR4fsxEZob2Xh/n7A+/+FHP8Ls3JwwR9jN1xxOxGJ9VwOjCCKzE0sAmN5NHANuxAh+8G9K4Nvtihi++wNe8ZfqG+iFL+BHtLdPzodic+Ev//JvcOj5ozBbKWHyodbQRY4q0lgWcSaGn6iyYRFLg0BACmhKmTkO3BRSfv3ggw+KnI4SXgmONgPJZFIKS2ET0U5AwMKmBKUxiKBr2dAFNlg4dgFNFpJSDOpMBDYsAbpeq13WKs+xmyzPalWAqoMH90lAwauvnJPNIgHfXVPjEkCTSSdRyGegqUbiaatJhoWxqeXrEkShhxP9rrqM1S64y412JkWZWUOKaAZ1cPzJZubnY1ecoPp9734PfvM3f1P8Aj/60Y/KTfvmN79ZJP8PP/wwXn75ZfnZSy+9JOzVas2Kvt7dMrZkRRLoYMqxQs9fSqAZrqA3UNKbSGZS4r1LljABfpPVhN54r0i96StF4ISSK57r1bVlOGw27JrcKaBCqViUwj/WE0JPXwTNZkUAOEo+eb2wgF+YX9gCtendyyI4JxsNypo5TmSLFwoZCeIYGRlCNBKG28F70yjguTGjT9/C/BwG+uNiPSAlbIf3vgp6a7kcXgT8YcQifQiGoiiXKrhy4aJ4dK2lE5hbnJPji4QDSCbXsLgwh927dolEMpctIRTowcjwBGyaF153CGarBgItZJVdunIZP/nJj3H/299mfH4nC/gsNhIr4rN1151vhE11ophvwOP2Q2/W8PzzT+ORb/wNrruBvnFGemy5xNCRCO687W2YGtsPU9sim4pGswarzQyT0sHl2QtIphN49LEf4sknD8u43XXXzfjEf/uwsPvJKOJnp+ckAQsJebN0UG0UkUyvC6uD1xMlsQzDqBWK8NkdsJFJVWvA0jYh4PELSEavSt1sgT8Wg9XpxFOHnkexbobZ3gObKyRM+8TmuiRMh2Mh1OpM77UiFgvBrAIr6wt49eRxXHfdNcJuJiON7FVuNKQR1SQFR4Vm9Qtj9dypJeSzTUztnBKPbb3dMEIkJOCtBZfG49Rw5cwsfKoVY/EIRuN+oJGG08JkbxMUnnOikLKDYaiNWeZL+qV2rBbxWSQJVXHYsZHNID6ywwBXg0FE43Hky2UEQ2FUzVUBEa1tMxwWjT0iA+xot5AtF5BIJaSBsG9iAvVsHs/+6CewQZHzW2l2MLO0hJ8eOYJiq4NaiwEX9Gk0gFWCadK1EIDOmGfIOORx8++uDUy7Q5aQMQdyPeG9wudwbuD4cU6777634NKF89K44Hx5+fIl2exS/cE1hTJQXqM9vT2Y3jWN4eER/Pln/0yAHm40Oy2T0dRoG1Y4ZAMRiKVlAY9Vwr4MFFhAfjJnI5GwMFYfeODtYhVQLJZx7OVXkdzMiP83fUPJYLU5NWmYtk2UBZuhC5OZSoGOzIVMeW9UKxiM9+GNd9+Bp578uYCRqpXJ0mQmOZArlGXNaLVN+MEPf4hCLotbb74Ztx68EdZ2E6sLc6gUjfudc2m5WsdGMgO3x4d6q41KowGd4CrTpUtVCWpZIEO7w3C0nQIWzcych2pn2BDXia1wLJn3ASsRsq3mmwDNTOrbei9j7aDFQBdY5Roi3EOxF6iWy8IKZIjN/v37cejQIQngJFOVtQ09Hyll5ZoiKgyR5TvFb/XixUuyFoSCYVm7KX2lV2T3WAz5PhU1BEMJgP/quLvs5y64+lpLGz6/a6sj67aJrFxFQBS5HresKWjZajW1YWk1YKWFi6kFDy0ACFxoCvRaVQDNVqcNbziA6OD/z957B1l61meiz8k5p+7TeTpMziONAkJCwsAasGHX2AYbG6e7YPvW9fpevN5yOVDULbvw9V3KvkasMV7slcEmCRBGQoBQQGmSNLFnpsN0jifn851063m+boGr9s/lL3dXdY3U09N9zvt93/v+fs/vCUPoeexo2oBKq4FnX3wWt25dQbfdgN/jxdTEIYGrFqY8dSxo1AwUcrRzcGiIxWEvQUiuA+9Nso8T8T48/fT38NKzz6O2vYlTE2P46Z942Axza9bQbtRQJoPQaErpVKkxEZyhdH70HG50nR4UG2088/J5qZdcwTCMRgNjqRjuPXYAHqqVLBYszM8iEQ4i7PPAwj3KbhNbjUAqwWODgBQZezv2SuKdCXA0vapZjzDMKEI7kVBIYBnrwN36gQAfrQ/IBhbr2coBuem5vAuy9qxWNDlEJzjcaUtdYXN70OwBRQI0Dif6xsdRswCE0Pj/vK+7LHYsVly6cAlnTpzB9tq6LBbuLCwjUynjXe96J+45e7fAfdYh8/OzmJ6+jtcuXcBDb3lQtTbZoqFAaEfFZEU4FFEAEz34eW8R7HM5THZjLlfUMJHszddfv4LVtTUFwZpEBZ43bfiDHoQitGQqKryTVkwEzhmuxCHcwuI0ksmwiAfML6DagYNoprrHYkmF/Kwsr+uTKgFaJJEgQCC1Vi8jGPLJxotAIfMIZH9VrSokj0CqeU87BVbT09ZkmFP1AA0jCsWS1FfLKyuy80ol0hjqn4TTHkYhW4PN4hSZoNnoolImuN7WPcnhPmXwfNZYNxPU47NWKtE+C3C43HDvDEL4nllfh8IhvU4GVdFrf2h4QPVKf19KAbN6zsRwdJvM9Z06VKx0+jBTaUYlXRcolypixvJ/+G9Y2ysciTViLqdalOcE7Qc4wGQgHV8n71uCqxzgFys5hYyS8c5/z6EtgUeGIXLd+PPUy3S7uu6UyfD7uDexBtXzSQY969+AX73ExfOvYG72JjxuG9L9ceRzW2g2axr+iZTS7cmCx+X2weOPYHO7gFu372B1nQA7lTV19CcHZbvWl4rh1IlDSKejyGTW4OcQh8oBm6n0iUbiAs93GfwkGFA5srS8iEx2E7VGDf6gV7VGqi+JRCohJjX7o0qlhnqtA7cjgI2VLFbvbMjzORXpQ5u2bx3a1DThcTqUf8EcBGuXPV1LtiD0XC40Ssg1SzBsbVg8NrTtHVSNKppdQ0GbXI/11RW95lq58obvMhms4WBoD1j98cAJez91bwX2VmBvBfZW4L984rcoFpHkr2uxYGVtVb58BGBYXNCDiEWByVq1w0VZaqGMtaV1HJw4hHq5gW4T8shJhlNwWrySLN28cVsMVbc/BMMCFKs1eD30FQpqskwJZiIeFzBFjymHvauU0vRASsUFPT6ZgloqVpmBIgCVbA7KSQmssum555575AdFA//l5RUVa6ZXEWU5LHtN8JaA0MrKCqamJtWQUiZVyhdQ2M4JJN43OqZiiLLrUrGkYCD+nHR/n1iXBH1MNoANKxtrSKX71fzm8wX5B1FCffDgYUxfnxboSBbY1uamrADIJqOsKJ1Oaz1p6E/p3W76u3zb2BxZLWIDDw2mcfddJxFPxvHXn3pUAV4MzKAkj5zGian9Sudkt6kGv9dTIj3ZPSy4lMxrs8pXiCSf7dyKpP+HDu/HocMHMDg8gEAoCLvCG2iPkMP/+18fxdVrMwiFk3C6Amg022i0yPztmMb8lLlRykl5X4fsVY8px9fYnEWygbNn7xIjkwb/9IelfJMAPYs/ApWyLWAIBxtYNY5kypgeq7vs1F3QlF/7UZ/V3cZoV0ppSgLN7yH4ShCSXyMT4cjh/QIjyX4KBX0oF/K4796zyOUz2N7agJvhFu2Wmsge2S1200eP4DoZC+FYeIeBaza7uzYFfI2b62tq1AT4KkmVKdUEXNj80VbAwK98+CMYGR3DJz/5Sfzar/2amnKyVOmn+ulPfxoHDh7H/Nw0Hn/8cXz4wx9GsdTC+Pi9CrfhjU5WrNtmUyiXi39aLUr4rtIjkSnhZAgzHZyBb0ZDFgAsXgeGBlSwN4wG0uk+BQj4PR6Ba2xMWdCzsaAlRCjqlzyw0TLEwCJTbm11TXYYtMJot+mLScYyE6vNAAY2TGRgcIhBNuu9996H0ydOkEOCSjmHYjELh4Psny5u354WiM+Gp95oyheNskumaFPCbOmQ/R7EQKofqXhCrFZ+z9WZW+haehgdG5L8LJvdxBNPfB2TE2Owk8VQ4/3NlPQ0JiYPIx5NA1YCl6Y09+VXX8HnP/95/Off/z1cuXIZBw5M4MrVi1hZXcKDD70Zh/YfRblUh83qxUs/OIevfvVx1BtFhCJk8sbQ7TXEiGGA1+jwIcSj+/H977+KaCiC9777pzE2Ogy7y4JKs4QXX3ke16evSuIXi0dw79l7cPausygXK6iWyBglC86tRozpvgSU2NQyrZdkKcqyOUgis2h25jbmZ2/rujNAyGW1IRoMw+twC3iuNpro2h0IRGMo1up44tvfwZl734IWgnC4AygyjG9pXmzKWDwIl4uyVIv8VLs2AxZrB0urC4gnovJ9JoOFjSI96oaHhnHr5hx8BKp9fdhaq+LqpQVUSh2cOHpcTbLCtkTysohtRB+0craOjbkVTKb7cHxiCGF3F0ZpFfGQRyFTZJ5wvzTTm81wHTGXmLjusAlUrXc6aHJ/cbsQT/cjPjAgf1WXz8f4GDX2LWtdEktHz44Q7QealEa2xXadX15UgFsyHsXk0AiWb93G5RdehcvCxiqEstHB1TsL+PJ3vwNfog9Vg6yjphpMNvw6K4jLdBm0aFrQEDyjxQvPGr5nApBdMPG9rWbZDEQhmGoRGMB15NcfeeQt2Nrc0NmSyW7rNfPsoSSUjNVYNKZnTXuWnSzsuEKoyOAmiEprilaD/srmEIkMLvmG2gnmOrTnyPOzQyuChp7JdH8KU1MTOHzkoAAKnzeAl166gEKxjvTgoDwi6R1q8zjQaLX0/xzMkMXK10zgkbJPsnHpy03fb35eunRJgzoCq/SlJhCSzRfl4RiJxvHopx5FZmsTP/3On8Q7HnkLuvUKCpkNhSxx4sm1ZCjY1nYO+yYmUW1SDl4XmE7AjdYd8UQS5y9dxtj4JIZGRlGp1bG2viFQhLYHPN9+CEhCezo/tO+T22+a9v3Q75s1zA6Li1eM15GsNoIAHDJywEbmO+0RPvvZz2CwPw270wUHPx0MazIZo+ZZYxGIwVqAwBZlrvQ5JqATDod1xvP55rm3e2bJ6sdqEwt3F0D90eryR+1rdu8fnqNmErl5zXmdd20BBKi0yPi3wGHtCbzmp8fWQ8DlQMjthtdl50YiII5M+mgqjvhAErWugWq3iWKjgu+/8D3Mzk4DBBycLpw6dhdi0RR6hgVuSq0bLYUf8azggIJsa+4LvH9dDCjtQCFC//Ktp/Dys8/DXi3j/sNTePOZk2jWKvA5rbB1WyjltlGvluDzuFCu0EbIQ4QLjZ4VbZsHta4dL79+HYubObgCYSlipkYG8MDpYyjntvQ7V1eXMDo0gL54FE4L4HfaYe90YOf5XK+ireEp/Y7NfYV2A/S5F8uYNkNWq4Z99DFmjShbih0ASgNS1glMBCOwyvOWTGpYJIXm15xuD1xer+wLFtbWtV+kB4fg9vplw1Lr9uBPJNA3Poa1fJ60RA26Ks0GGgzMCkewubaOWCiCYiaP5YVFzMzfAWGtX/qlD2L/1JTqH9ZUrNUW7tzB41/9sgImWWOz/tgNweT3kXHL+oFf573Ce46hTdyzqrWGmJnzd+5getocTKb6Urg9cxO1ZlVDk1R/XHYDDXque5wCVvnM045qY3MZTqdFA8z1jRX5v9Jfl+cT96+hwVENdQqFMlrNju5rPt4c5pTKedVTtBRgoFKP96bVIsswnnkE3DgI5bnkdLrhD4YQCDAk1SbrLgKk3AvJXuSa0euYLHf2By5bEI2SVcAqQ+o4CHXYWW/Kj0bgLFmwJGPwvXA/Nv2Nqbrh82gGkxHw4zNEUJVgM8Fpnnus/7mXMHyLteChg1MaHnGfF2vVwX9vMub1HBMIVn1o+otTCdAxqDozZM/AQQi/j9ZS3BvYl5B8wDOFGyfrS9a/2kM8Hv1uqoUK5Tzi8YhUQjwnOMSmGuGRRx7WtsE9YnfgLzY8LALUSaLgHkjVxC7T3ecP6vVvba4gu72h4De/z4FrV19DIh7VuVStVbWv9WSR44bV4cP581dw/eYsylUG1gXgcvjgsBEkpnKnh9MnD+PQoX2oVrMCa7kP8dmj3Vg0Qq9Vkl1434dEiFlbX8XW9obqUPZ1fAZNkkVX+yuZDlwWsuRdrgCioSQKmSpuX59DbqOAA/sOoN3ooGd04CP5weneOYds8LvcYq63rR0Y1g5qvQaK7So6rh56bgsqnToa3QbohkwbD/ZA5y+eg5Pe0+Wq7vmQ3yNl2IHJqT1gdQ/62FuBvRXYW4G9FfjxrMBH/+8P92bm5xCKRZArlpDN59SQHzg4IXCGBUEsEhHg0GV6cs+CzFYW167cwLGDx2HUugi6w9g/fgiRQAI/eO5lrC6sw+vyq6CyUyoHYCufR9AXVvNHhiePVzYobaOJc+dfQqtNuX4Hd911GlMTE3jllVdw6NBhAavFYlWNMCVICgxqEfgx1DQdP35CoMr58+fl3WkWGzTD5/SagQX00TM0hf93P/l2rMgzdgt2BiwUq0pATjEZ2WChVBSzlU0OG18216VKWdJFysiYRE0ZNr2Krt+8qWAvFnWUxjNde352Dr/8y7+s4urlF18SUDu+b588KNnQ0XNpc2MDhXwekXBEr5/FE1mdBFzZIE1Mjok1RNn25ctX8dwLL8iniqwhNp1kKXDqTJkMp79cBxbl/DmU4fH1mInLTMBsYCu3hAOH9uOhhx5EejAl9ipZpWQIuTwhfOlLX8djj30ZW1tlRKJ9sFpM30E2CpT0sZqWZxGJhwQd6JFFrypJ+20CjQhq/sIvvF/epA16RLUIpHXRaDIQhN5Ypnec6ZXnMMEMSqfEHjPN+N+Qf+745gnIZ2z9DktpVybF370r098NGKEMke//xPGjAutLxbwaf0reyMSihE2+t9ltFZqUrPFe4xpK1tY0A3YikTBiyYQ5GWcDs8OS3W16GRQgFt4OqMpSezcJlgA9pUdf+NKX8bnH/hF//ud/jgcffFDsps997nP4+Mc//sYD/KEPfQiPPPIIPvjBDyIan0A4NAyP0wm3wy7PwngwiFgohHgkrCL/zvISlrY2xKTpEuAi46/bVgCSL0C/Yhf6B/tRKLLhySEcCclv1+91IUHGnLz9xLtGtV6Ez+9CJpcRU2f//sMCKnivjU+MYWRoAGvriyiV6AVqhc9HVl9X9yiZm0tL63DYvXjg/ocw0N+Pu04eQa9VQ7GUVShTsZpTo1aq5iVBZiq0k6xmh1PgqcvhVrI7AwpqxRJs3R5ibK6YWH3mDNLDwxjoS8Hvc2FheQaPPfY/xLxOxBJw2j1YWd5Cs9HD29/xU+jvG5VNCO1FyH558ttP4Z/++Z/w/g+8X+zf8YlRTN+8ppTn973vffC5g2oUv/CPX8dXnvqGfFEvf+8yYh0DyRSZIBXUa00E/XGcOnE/fvO3/gK/+ehvYvbiLIZbg/iD3/sonF567pVw8fIFgbaFQg4etxdHDh3BmZNnJAF1WMl+YzBEG+VqFeVqRV6Okgz2KK1zK3CsXC/D6DTUMBituu7V5YU78rjskeVud8mDjs9jMBSF0enhwuUrePaFl/Hzv/grqBoOuD0BrK6tYnVtSSzUVCqmsKl2t4lSJYdseRMMaZffsN+Lra11PYdkZPK5PXLkCDLbecn+Q74U1pdLuHJxHo6eT6nQ9B/k88z9iPc+QyVcNieWb6+jV2vi9P5JHB8fhL1VQKeyjkTIj3azC+ppNTDhXsTgJzIkHXYNBayUXno9sPt9WFxdgYdWKfEEhicn0DcyDIvDAYM+fExEdvfEbnPCjrA7KK9eSm5dXjcu37iGmlHHgclxRDxePPsvT8JaNhBw+VCuNLCSLWKr3sTFuVmsFYsKzGNTT5IbG3LuTUp+5gCpQ4sAAlwmg4i+cGq2naZHIwcotALgnkMvVDa6TocJxHGfZVgdwWOGpeQLDGSyI5GMizk3MjKEA1P7RY5lQ66UYqsVj3/5cWxuUT5vqjko8+U156CBjGX5etPrzzBkq8Dzg8wyr9ep4JhEIirfw0QqpnCcWt2A0bEjmhhA38CQvIDrvHY2q4KtHAyXcdgEzvDaSGZao98wJdxBAVIEdLbWNzVocrt47chy6mgQRq9XMk2/+M9flIXFe9/1kxhKxjE7fRVuaxcBr1uMQjJq9W9gxd333ispNF8HX0OxUsXt2Tld3ytXp3H3vfcjEI7iztKK7m9KVf9nwOSuWoGvlYA2z3x+/KgVgMJR9Ft5XtG6oqd1IQsvHotpf2dd8N3vfhfv/7mfkyx5aXkFyytrAtXJzubPIyhEJhnPmlAwjFOnTkmOTcCEa8azjLUC64PdgEOea2Qsmnat5kBu9zXvvsZdcHX3zPshA80EB01LHdOHnN/LASABK8J/1k4TDnThdVgFrPocLjg5rBBE0EMkHkasLw5v2Ieey4LVzDrKRgnP/eBZzN+5TWtmBL1+HD98EtWSIXZaKp6WrDefZW3mlV/qyZPHdIZQQh0MhAVUuV1+vPzKOTz71NOwl4t46NhBHBsfFls1yAAjWw+NUg71SkHPCoeoLtZ9FhuqbSvgCsDiieDm8ibOX7kJAw5sFTI4cmAS737oLdjeXJN3IodBx08ckU+kjWnvhoHt5SXkl1fQpj0KazuylzkMJWO0UUXFaApgDXjcGEzEkYrHkYhFTKuiel3nuDzS6evKIM423SJV1eh6EWfl0M/upgw+jhADoGRPUsB2kV76QfnB31lZRYMS6fFx9I+PY2FrA65wRGxV7meegF/Xr16pottoIhqIYGt9Hddu3cZ2xSQE/PIv/bLuWQJRvMbzc/N4/tnndLaOjY7oVXGvY/hampYO8ZiG7rznFDzkNO0pImGGsFEKz8H4lrxK+f647s+/+Cy9EUQm4L4wtm9I9S/Xl/7WrJ+vXb+KzfVVAamddgPjEyNSudBjleQGnguTk1Podq3IbOeQy9FGyKzXyXallUa7QwB2U3Zbw4MDUtdcu3ZN+QBk5tNDlWQIDgcGh0clG+dA69Kl18X2HNu3T+GRBETj8SQqFTJLrYgE+9FruLG9WdJwrL8vDafDZ7JXGZDWY+Amfy5tmMzQ0d2QOYKftBgjy5WKNp65rNc5YKFVls/rUo4DB4WNekVDiyNHDyMoxqcbfp9Xey/3jl0gm9sI9xyCwhzmsCbm8GvXIiCbycs6gfZS7Bm4drxePE9YD/J5Nj36HQqz4u/ifkQv/Hw+o/OR9TG/h3YRqVRSORD8Oabcg76qZp4BgW72DLzPdvcneYU7PRroKVWy24QVBrLb6/jKl/8J95w9LWC3WOLQnT+DACXrbxeefOo5rKxvazgbCifg89Iz344IMyey6wj4HTh2dApHDu2D3c6hfxG2Xg9DgwNIJpLmulgggsny8qKGjxwWMwSNNhH5QhYeHwcCVimjCqWiBip6Xz0H0LHD3nUjs55Xz3ho4jDsPZvULvFQBB6HHa1GAy7uh62eFFotdFA0qii3K3DFfJg8cQA2vx23l2axlttApVlBpV4SA/jatcvoT6ak3CIjP+jzo1GtIEKQ/8fTTu/91L0V2FuBvRXYW4F/6yvwzve/uUcW0dDoCLayWWQIzEQDGBpKYWbuttJ02WyxsbBZbJK3O21u5DJFRIMJuGxe/WnpODB99TZq5RbSyUGUC1XTy87thGHpKRmW3nwsBplcyoRRHsyVchHTN69iZHgAx44fwsQ4E9l7mJ6+iXw2Jy9Ew+Dk2UzkNG0AKPO3ywOMoRepVB/u3LkjUNRkkZjpzSx+zJTPmoKrfvGDv6BAkZlbtwSsWowuHBYrlhYW1QiZhSPZKV4cPnJU8qrtbEZTakrjyRkd2TeKRCKpkJ3VdTZkJrDZl0xifnZGwST0VzTZtSzmfJidmVPRRYCazRmlOZR5sbFiUcgmjU00GwayRjrtOiYnx3Hs2AlcuXYNc3N3TF09rFjf2EIkSmlRQGxiNg/8ObQEiBGIczrfYE+yuE6NBHH0+FEcPDAFN8362y1TPhQMI5ur4tOf/iwuXLiGbpcBWBG02iazsNlqyxaCv1bBIXRkkpTfoin9LrDaajOEK4CPfvT/QrlcEkNKqar0VXSannV8fwSVyGDk9J+SKgJtvA92wctdZuiud+ouY5V/v8tONWVQZpG563tKT8xqqah74+G3PASrpYfVlRXJvL1eF/oUYuHExtqq/LUoE2QDwfuDsvXdwAACKmx4QtGIGGGm3NdskvlBwJo/Q+A+weOmYTbVpj2s1p+MZN5v/+WPP4ZLr1+Wfxgbu9XVVX3Pz/7sz8pf9T3veQ9+/ud/HjdvzuDg0UcQCkQFSFi6HWQ2N+C09DDU3490MolWs4Ebt29hu1aVT2HNaAicoodVvVkXUO4P+OWbSyCbDTFZJ5FQAMOD/ZKUsXjnvSWWVauKQNiHa9PXFSSV7h9REMHmxhbGeG/Hg8jnN2C0SiDpqNttKBTh0KGjqJZbuH5tFh5PBA++6SdQK1Xwrrc9jEjIg2JhW0EYTo8VgYgH125fxcrGioCvHgEAJ5l5HjFzyTq00n/RaMPrcKgp3spkUG4B8b4UBgb7kUyE5et688Z1tNoGPC4yquxYWlhHy7Dive/5OcSiaY+dzPgAACAASURBVFis3BNcuPja6/jWk09iYXFBkkXabzBUI56I4OSp4zhz5sxOEEYHZ08/go89+TE0ag386X/4U7z/Fx9AONJFu1NDq9nC+NhB3HvXw3jr2z8i/9RzT5zDP/7nx/D8d74rYLVjMbCRXcGt29Mo5LOS6iVjKUyNTSIcjILoN1m9FptdASNOBpFxQMBn1BfT3+XLedQ7Ddi9dnTsHZRrRTPAj6CnYSC3tYWFmTk0q02FQ9BqhI0VPfumb83h7H0Pocpkb0qWJT+sIBT2IZ5kmnwIHq8DW7l1bOXWkC9u49KlC+hLp3YCrhJi1xA8Y+NLsIFyX7cthKX5HK69voj++BA8HsppneAzTh832YwwmKbWwsZ8BkOROI7tG8FYMgR3pwRHOw8HQ666Flh65uCFQwACe/zTBFbJmHEALgc6dhvKjRrSo2OIDw7AzUETmVluN1pk8LloM9FGxzDgtDjgtbtRKZbhdJElVsOVG9eUEnzs4EH06nU89+S3EYRT7NZMroTFrSw2KjWsNxu4ePOWWGkKremYDTifBzXJDAvik0uGExh6QUk22d0cQllNj75QQFJZft/MzAyaTAonKNvtSIo5OUUJJ8+t6/q3o2OjGBkZxtLiogZO3P9NabjJsmRQ07lXzyGe6EezSVsRk4lJ4N1KO4AeWb8WybzJYuZFYkoy2eHxeFjXl3LNgwcnkUhFxMp+7fo09p84i4kjJ2FzebTXk+FVb5syVt6P9O4kA4oD0oA/CEvXgnq1jq7RVSBlJBTRs0MQijEhRrepfYcAE89svvZzr76KoXQ/7jtzCuXcJrqNiqTq1rYBPyWxskhowR8I4jhBSaMlD3ejbShc6M7iMl69cAld2HDyzFm0YcXc4jJcHkqUKaWXU6rOcRNcMEFSAZZaJYKW/xpYlRXAzj0qMMSMIZKihHLlqclJSa2vX7+ms+Kd73iHgAYCNWSKXb5yxZQrkxEpxptVezfvk8nJSbGnCVDw/GYYIQMI+fcm69RMNe/BZtpL7Jwbu2fHG6Dwztd5bhA4+VErAP7/G79zx2OWAy2bwBKigYYCXAL0ZPa44HW6JJ+nvZDb5cbgyCDi/XHA0VOgS6a8hapRwY1bVzE/f0ue8fFoHBMjk6rRivkqYuEEQoGwGIDWXldWDpOTE2Lhk53rcFDeTFuNKL799Hfx0veeQcppw7vuOYPJ/gS6RkWAr8vaga3XhB0duBwE7BsoVmqy4igbQNvuRdcVwVK2gqefexVWTxC1poHDB/bjrW++T17YNrcd/UMDOHL0IKLhIHo85wwD89eu4c7la2iXynDy2nBxrRY02i1UWnW0yTJ0OZCKRjCajMPD9Hm/VyDjLsjFs5zX3CBYa3GgTdCaTETea/JZNYP0CKyGOcCLxtFy+zS4Zh00t7CA6dk5NHpd9I+NITE0hGytikAygX/+2uO4ePl1xBJxHDp4CMcPH0F/PIGgx6ehSIHD+XZXHucrS8s4ePAg7rrrbtUPzz//ArY3NjE1NSWPc9ZxlKVzkMj9NhikD3hI9wUB1kqlqPqHw1rKqVluaEsRU7qN2dkZPPPs99DuNbQnpNMpeHxODVzT3F+9LswvzAuYpOdkIZuV1/LJU0flu01/TnqnKmBIjEQ7lpfWsLS0IhbqwYMHVNeRAcvhLO1sqHzZNzaCRCQiD1MORvisyDfaaKk2p486A4+y2TxmZudUX1LVc/36tIYsZLOybk0lB5CIDGLmxirQpT8uw5acCIdiCIcom6fNlcnk5r7M552vR/sEbas6BN25fhz+kxnaErBK5RSZoqqB1D8wg6AGh60n2y3aANAibCDdb4aG9vgeAvLRlqLKQksx1s70W+3oDCQjdbcWpUKLAz8+KyboSXCVFjusg9nrmJ6o7KNoNxYM+RFPcs9e2dkDTLY6Pxl0yLOC+wqHWAwS4/7C+4XXmrU29w3VxVIB2dVnsabvdgzUayV023XkMuv44hcew5nTJ3D48CEsLC4iVygiEk2iwkwMixOPf/0ptDo2+ENU61AR1EK7ZRGDmkd0rZZDKGDH8aOTYM6ezdLB6PAgUrGYgGq+Xtaat6anFV7L+9XhtMqmodVhWKKhofGuxzqfONqsMZDN5fQj3TcEvyuMwlYF64ub8Ng9sLR7cHSt8Dld8m6ulIqIhaIKMqNdS9vSRaFZRrXXQHQojrvfcj96PgsuXL2AjcImY62QK2SRy21je3tLHq3MLXDSpoWhZPUaEpHoHrD6bx342Hv/eyuwtwJ7K/DjWoGTD0z1KBuMJ1NqdFrdNtweO4JhN6q1MmLRqCQ+9KVjS9Nqssi3YHhoDEPpMbSaXWQ28thcyaCQLcsDsU23f1Lr2IoTKLD0YLAothOU6igIQjLKJtmObVSrJUxN7YNHciVTgsmi4sprV+ByevW7yVg1PYdaYg6xqSWzhIUbWV38uwsXLgh4FUjJagnmFLhWK8sa4Nd//Vdx/sJ5XDx/HhamKju98t/Z2tpSiBRZRyxaydAio4nMnrpRl6RIrbfNCl8oiHg8gZW1ddyemZWnEhtJFhrJWFwpxmqSdjzTCACz6YpGmHLqEGBHgIVNPJtr0+yfybtRyXzqfK21Ag4eOKCiir+bTSRZa9vZrCwSWFQxNIoviUUW14rNkPw5LVCjRSCQHkeHTo0rqZpNJqf78oZ10RvWwA9ePocvfOErKJWa8PtisNnJLO3A6fKibhhqBpSu7GTiMa+bWTSqKXQ5VcyyoKcE7Y/+6A9x48YNMRAoI+Qa0gaB30smA5lbBADpwce+lwWh2TybgR/8EEOLRSjZqgQB5D9rJpGzueCaErSVD12vJ89G+v4S0KV09V3vfAuq1Trm5xapNoYVHZw+eRyrKwuSQPOeIFuA4CsLQkrA9DsZtMHgAp9H60rfX7IhGJgm5hHZaU4n1lZXxDbkPcV7l+tCYJbX0wwzMJt/fu83n3xaab2UwtN79zOf+RQ++tGPihX1N3/zN5idnUX/4HHE4iOmtLHbhZtNaa0KxrKcOHIEE6MjYiJcunoZ529chS8SlOCVoTQKqKhzeGEg2ZdUY8BrZKaQr2AgncLUxLheOwFxkxEM2MhYM2p4+cJ5FAtVWC1MxA3A7fIozCrgtyMW8yEUof9uG41mUR5s0XAcjTrQalIuF0LAx6GKE9ZWE1OTo/D7nXA4AX/IBW/QiRYMlOpFSd6yxYLChjgIYFNCj06/0wUwrKfdgc/lhMvjQqZUNoONrPSd7KFZq+PcyzM499KC3sdb3noM45P98HvDeMc7fgrbWxV89ctP4ulvP6u0X0rQOHRI0DeubmB1eV0NIZun++6/Gw8+9ACmr8/gLx79FB750CP4u4/+HSYm0/iJdxxHMGhBoZjBrekNLM431YDPza+8Aax+6iOfwpXz52DzADWjjFxxE9O3r4GBabT2sHQBn9OHoDcED/8MhBGlZ2goLIY4nwvKvZl8S54Z7VeUZsskW7cFrW5TTQhZagRWW/UGOk0DrRqbpQaa9RaKpTIWFpdx8/YM/OE4nO6AgpwI/IXCAYQjftjsPVRrBTjdNiyuzKJUy6NUIaNkQbLN/gEyoeKmD2atCpvFjkgkAYeVjYwVd2Y2sTSfRbp/FA6bH24X2TTmwIBDH4bHZFYzaOabODExgXHKj91WBB0teK111Ep5+fER7KZ/NJmqBFaVYkyQ0umAze1Ez2lHywI0uh2cOHsWsXQaPTZqBD0sZLeSecSmsSq7FpfNAWfPJt/eZLIfyyvLuDV3G5FYBIf370d5O4Ps6joyC2vYWjPDEovNNl66cg2z29vIkTFPUJ9MxA7Zt/QvNoPF2CRzr9kd7hDQIstLgyQbJBvtH0gpFI/78avnXlUTT3Yz9yM+04cOHRDT/eq1K9qP+ugrl0hgYYFWLk3tx/TN9rjc2jO5L96cvgWXi8EnHvnG6hah5LTdU/I093MzoIf/34G1Z6BWKShRPBL2KWBkZGRQICvtCq7PzmPs2CnER/ahSjVApwuPzyu5NKX5Sgy30++aMek8nQlREsilVyV/nxMhMvRKJdPH2dZBy9KGhX6BbobgNLVPLy8uYHxsBPvHx7B4+6bk6Zn1FWTX1zGY7pOCg/csgdWBoRExCrsyx6UVgCGG12Of/yccO3EK+w8dRrnaxMrGNly+IJod8ssJrlL5u8P65K63s7fyWOdrFkC9w8PnDi3/WYKvZLEpyKorQIXhNDz/GVLJa/Diiy/grW99K44dPQqbnazyLmbm7uDcufM74VENeOl17HBKJs9hGWsCstVk81OtIlfI64xQoBiDpWwcNnLYZzG9cLlIO8iw1pesxp37a/e/yRwk0MN7zjzjTSYmzzaddZSc8L3QL52sY6pv7FZJjoN+nwZmfN/FbE7MxvHxMST6Ymh0aljYuIOurYNqs4R8YRuFQkZ7it/nR8ATQq9jQ6VUg9fpV1iSGMZN2qzQR98MFSUoZhgc9jqRSvXjv/23v8WVc6/iYCqGd509jdF4GD2jhloxAwfaiPhciHMPCnpV89GbtW1xgDzbeteJgmHBzaVtfObzX0LPzrrGguOHD+LhB+9FpZLXvk+bov6BPu39VoaNeT1YnL6Frdk7QK0uSwCek1yvisE08A7c4aB8S1ORIEIOG7qNmthpVNI4bA4zJ0CgN/QM8HmjzcgusMowNVjtUiH5/H54gyFYvUG0nB5JplvdLuaWVmQN0LJaEUmn4YlFYFisuDE3i2999zuYX1pEKBxGXyql19efTCIaDGEoPYBANK6QK95D9WpNoU0pWRXYsLy4pNoxEU/oXuYld7nMc5qfVEGxHibgSmYonwwCdvRL9/o4IOaGYYZvsV6pNap44Qffx8LSrOx+hkcGJPHfymyprudQixYCHHrYeXt1DMRjITEMacNAm6BEIiZ25dZWRhZX9BNlnc29mL6VrDGorrDZerIJIpBGcJbs6XR6QDVZuVRDPl/SXsNMgHy+LNuFW7dnsLqyodqP5yJr32y+IAJCkAqdONfPgxuXF9A2GDpHGT6H+axZvYhGI1Jl6bmh1UOX+yiDFc3dgFwNgrb0rKY8gPssbZIY4LWrdONGxz3E0uNgw6Yzsd3igLlPADf9ynnG0aKAv4dZCOxVWFPXmqwL5CKt/UWe3C2zfmQdybXaHcrwDGCdaJJBaOFiKiO4MXBPYrBkLLaTVWA0BYyyluV1JBGBHs+U5POe5HO7u9kJhKZvrepwDpNsAv8Z4sXBG4FVPj+WroGXX3weo6NDiMei+MGLLyGTy2Ny6hAaTaDZsuDvH/uiwmoZIsrBHi1kIuGkaoNkgp60efS6NRyYGsbgQEzA6qGDkwgwi0KhWT1ktrawvsbwYNa+ZIYTXLaiUMqhVC3t3C88N+gxz32hZTKgu3Z4PVRmpeCwuJFlD7m8pQGfx+qEvWdBqVCQNdbI0BhczoCCPLt2wBl0wxPxwBP3Iz6cRLlbwbXZayg1yrA4LShVi8hsb8jWwefxIODxygKgQYUBCRQ+3x6w+uMCFPZ+7t4K7K3A3gr8W1+BfccHe6PD4xgbm0S7xYLeCpfHBquzhWarJvnKxvqmmC+UPjLwqVquY2xsAlOTB8VcXV1ax/ZmFpVCDfvGpiS3pZcVwUkVJ5TCaBJMmVjNBP6cbhUGlJeS8TMyOizwa31jXU3GwMAg5mbnBcQyIIo/a9cKgCwlVsqU5dBofWxsn1hqr7zysgoTNhH0jONkuqJADQKzFrz5gTfhyuXLuPz663ofkWAUhVzefM8ul9ilZFZKckWAs9lQwro8rrwehKNR+atmc0UsLq5g4c6S+X6cDO3xIxIMCuCU7yeDh+x2yfIJ2hFU5QKQ8cJgG06yazWCvjUVfQRRAzSDBwuAEvpSScm+Un19+uT7J9BJiwQWaixEzVRhhnmZjSZlWlxvgqdkpLFJOXx8SoAtp/f0yaJHLu0ECsUKvvb1b+Kpb38fYNhLKA6L1YVanYb4DoXDVKo1gacMnSJITTYKmRP8+WwgxQRxu3Dy1Cm8893vxDIlzGxgmgSI2mqw+d8zt2ckxeTr5ftmCAwLLLeHya9kh+3I9RxONURkAErStSOnZOABv8bvZ3HKgpzXbPfnUTI8MjyEM2eOILudkWecz+OEzdLFPWdP4ZWXfqB7gBKn3ZAC+m6xUWChLF87ux3+oE8sCDboYlSTI8nXYbFJSsUinqCsUqZ7bQFaCrhhE0nWAAEherUpYdopueu3nnwabo8fX/3qF3Hj+mVtN/Sx7R88gkAoLVYDmxxKa+2WDrqNOsJ+Hw6M78Po4KCCIq7cuorvvPos+kYG0T+Qhs/P5Gb2mnXJrejdmR7o19CBXlccIuwbHVFBTQ8v3nsE09nkE9haWFnCjVu3kc+W0Wyy0SAzxKoGa9/EAJKpIEIRBkcwpCIPl5spuWziKFcOiE3Sadvh9wQxffkyBumPGQ/B63PAF3CKLROJBwXsMzCHXrD0U9MgoVbTPdhrd9Go1NButvSsEhTMlTfhcJEpVsHy4jb+4dFXcPyR47j/Z+7Xur345Rcl3f+DP/rfMDiwDx/5j7+Pt/362zBxegL5jTxu/OCGvpcg6O6/47/h1/gnMm1cvnwd7//j9yPSF9G/+cLHvoC7792PNz80ha9/9RUYdq9AV7ffrX/zn/7+P4mxyp95+cLLgIOQcR3FcgbPvvAdpdcSWPG6PPDaPWjXzYARB4P6glzHMNy8z+y0AAjD0vXA742IvdnotgQ60QOTXs58VmqVigBlalQ5LGC4HkEbKgbuLCzhtatXsLa5iXKtgWSqT2EtgRBZ9i5YbByedCUxrDeruLN0Gw2jAo/PJRYl8TSyZej1Jukyg3Y6PTFH2rUe6pUu5mc3UC2ShclU7ZjkoHwS2KTQOqPbbGD2xiyc7S7uPXoE+wdS8PZasDVLCLktaNbKYieTTcMP/h5zmGGHxW6VgsFKexa7FU3uXT4vTt57L2L9/WiD/rUGWmSUOuh/6UCjV5cFCZmcBBnJXvV7/JidmREzJplMIp1MoVooopDJ4cr5y8jlSihWG5LzziyvYm5jk3QhvV+eD3x2CCqy+SZjlX8K+NqRcNNzNJvPylqBjTdTjSmrJQOsg7YUBPRApRyXclcOH4eGByWRpSSS5xeBFDL0t7czYjeyWaV3eCgUlkyW+9eNG7fQMTpw2DywW2m5wbUmo8oMZ1Q4OYO/eH5ZAY8d2NhYUsDPyEAak+OjAgR4frDRrlPSPzwCWyiEmvyroXOX5yxBVrnbCeCjgNxk/5Pdyf2NrCz6OxJQVPCazYqevcdZACw7bHeew3xVzVoNgwP9iIWDmJ+5Ldl2tVJEo1JBjOBHkE05wQK7GNUEM5gqze3SRr9QmxX/4x/+AY88/DA83gAy+RJK9TYc3hCKza4ZeCRmIQGwrry9yeQm20xHnbxk6HFrXkN+cp8WnqnBXEfPAffpYIjhUnX5TnOdXn31Vfz2b/+2QAtalGTyebHmeE25HjxfPPT248/TC+BzaNrXCKRut9FoN+UFreR4KkCUPM/Rq3n9zEEg15QKFAJmJlDKc8wc+poDB/ODMmMGEjJUzEyvpwqDP5SsQqvRRsTmQr1U1PdE4lEEoxF0rFD4XXZtHaeOHsHB/ROIxYKoGRUsrC+IWV+uFuVF2aVHMr1EWx3UKw0NfdrNtvx7CRrRE5qvi7ZJBPG4Thwq8/USPE4kU/izP/sEbl95DadHB/Hue05hMORHj96i5SLCbidS0RCiQT88TjucDNUis9BiQ8fuQcvuxXa1he+/egX/8JVvoGPxq8Y4eXg/Hrn/DFrNqgmA+TySwVNp4Oh1xc4tbW3TpBrtWh1tyrB5jfgMcz/lgDERU+AWg7xcvTaa5ZKAKzK9+Z75voxWWyA9BwNdq4PQmqyI+BywjuFay+qEAyC7Ex2LA4aFdiVB2LxeLG1lsLi1DYvPj8TIKLoeNywuN770ta9henZWzPBwhAzRPtm58GbhmcZhusXuRKnZxdDwEIYHh6RmIoDG/ZTKJYGpTicCPp/OWQJwugccZiAjbYvo5y/PfJaQXcqtG3C7AqhUm1IbmAF39CVuY3rmGs5f+AGa7Qr60kn5ai+vLuHm7BzGxvYjm6to/4nHgohHeS6wrulI0UX2PUFOrkOj0TLl3hzJ8+bno7aTXVAqZ2VF0t+fhNttR6NhyuppfeJx+7G4sIpKmTUtyQRkedewvV3AzMy8Aqbou0pbGtZ+NgdBVr/2Sn69We1hcTYLo25BvU7glM+8S+xVDkGoDhsbG5TUnIMTvibF1nEQwwERyEql1YpNdjdkTrIOobULwT/O93jJea9zCOPgQLZcxOjIKE6dOAmv26ugQXrAE5inEQfPBZ7xHHyarFebrjHv8d3BfJNe8pStu1y63/gzuJ78Xn3/jqXVrp8yz0QGW5nBUuY5SdYuX1cmk3mD+cpambU8GawcTsoSQvU42cpmzgHXhQN/3sMEuQms2iw90LqKZxetZ1588WVksnmMjjFnwo58oabAWq6x1cZcCj4L9Melx34b/oALvQ796A0MDcYxPp5GNGQO85wO7rktdFpNLC3cEdua9zH7rV1lFEMyy42S6YtK8HtnnzMZvBzQso7mXhtAKpZGwBvG0vwKZqZnEQ8ntC/VKzX5saZSabQMi4bKnqAP6dF+JIcTcIac2Cis4dbiTVRaZXSsbVkrVesVsebZL9L+xONgBoKpBGL94KEVz7/1xn/v/e+twN4K7K3A3gr8eFZg9Mhwry8xhNHBCVQKLYEvngBZRQaa7Zppwq4ClWbkBArZeJnBRjzwyGQjY5KH5NrKhkIeaOquKbfFqqaEABnBORYCZHeZfqlek5G4k8w7NDQkwLBep3SEYKZboVQMkCiWGbhC1oxLDNcWE2OZxmuwmDHEWqXEisXT7Vu3dIjT86nVqKNWLcv/aHgora/dunkTc7OzajLC4Zj8niTBcnNybRYAsURU4V3zC3OIxoIIh4NKdx4eGcHw8CjOn38dzz37IjLbBdhtboSDEUmA85msGIROF0NOKEmySU7KAtKk1JClmhG4yvfKYJjdD0kQWSBbLagWi/ICpZwtHAlras1pfXogjaeeelLNHFmLBEyNVlMMKRbn/YNp+TOxYKOUiWmcfQMpAZEsvllQEzB0Ogm0dvH009/HN77xLRgszHxMnnXL547Mjg4bMRaOfN1kThEUEeDYEuChsIAmU+b78Z6f+fcCeAgES5LFMIleT2FcfK/FXF7sLa4BGWIEkdY31pBImPJYvk8a8ycTKfOa1hsqcM1UdTOkhGwAFqpuh1uFH0FWNhMEPMkqeetPPIRgICC5fjGfQSDghs9tx8ED43j+2Wf0+pOJmJqGN3zgyJSk95om/xZEY2GSVySpF7DBAB4LQ0raWFxcRCpJD60W2h16FLIYNv26CE5xkEBwks0aWUBtBh50Ovj6E99EvlhFt2dHLlvCVqaMas2mEDfdy62mClXKOzuNihKWmYoc8nqQjDIkIIRcLYunz38HowfHsf/gQYEIBHXoe8zQAzbC/QR9WFTWSohEQmriyKYgSOLx+rSe9HIk2HH91k15O2azRbFL6HVLoJuNx+Fjk/D6bbA5WrDaDRppyIutVCYbw4cm2Q51NjsetJs9XHvtKlL0tkvG4XDyejGwLQWHoyffNn7yOnNNyuWKwAsCZ2RMlUu0suBewjWtoW4wAdklBslf/Ml38L4/+Dm8/Tfejluv8pkG9p/dj29/5tsCQ/lB/9O73323/p7WCMF4EJH+CD40+CEBrh/4kw8IOMssZ/DEXz2BlekV/M7nfgdOrxPXn7+Ow28+DKNm4JMf+iSsjQa6bjf+8Ik/RLPexNzFOQwdHNLP2wVWXzv/HKqtIrq2Brayy3jp5edg6bUl76MUMuwLoZQp6L6pVcjabmvw4A34lNBud/rh95LJOAQvwXGCLWqqKHm37gAfNTRrTROsN9oYHhxWcB0ZnNenp/Hkd7+LHP0/KQkO+sT0JfhHHjgZu2wce+ggX8phdX0JzWYVyRQDygwB72Sa8/UyDV3WEM0mfK6gPFUr+RbuzG/A4w4B8MDrjaHRNJnbClMh0FmtIbOyAku9ghOT4zg4lIav14ZRzCBAFirZTJTs9ZjMzn3YKcsNibg5ZKKm0OVA0woYNgv6xkYwduAgArGYmIp1Suw5pOBzRG9me0sNNNod+fG6rFaUCwWsL60gFPAjEY1rUNduGLgxfUvAea3ZwcydJUzP3UHHYke2UpO/aFfegyZwQZNGNeMtSkj5/8RXTHY35bi02QiEvQiF/LC7GIfUNlk5dgbwMcW5g+3NjAYGXBsCK/Qk5zNNL0/ud2yC+ffLy0vy/+awUEwom0Ny1pdeegWdZgf2nh12C8MRHaSUo8tgP+VAmeEr9NikxYLD0lFAyVhfn4YuU+MTGBsekW8r5bqDE+OwhoNo0oPZyve3w/yktF4AJLdg04qA17TDa0QprbyiCayS/aa5khiwBMLZMfPk+qFlCvFEiwBUgkOrS0sCg7iP8nze9TtkPcD3KLjR0oWHmWXWNjxOq5iNLz73HE6fOKY9YH07B6PngM0TQqXrRMfpQ8/mRrPTE+uMwywS2d2i2fH/zVOTzTn3Z7LEekQa+R6pLmGCdJse2bzfyeZmMndQe+Xy8io+/OGPyM6Fw43ZhQUBq2RD8RzSvU6f255FXn+Onk1sJ/1sqhMYPIcujF5bvpV8fwRoCKjuJsvzvCKATWBVB4kCcExQlb+X96vdRcWGaXFAFQHPxE6vbdIWFXbfEbDqblsw4A4iv7EFi9OO6EAfvPEItioFXLhwDr5uDw/ffy+OTE0g4HWh2amj3Cqj0igJWK5VK5JP8/6uFCuolMoa+JABzlqPA0sOg81rSHZqSlJxnqsaqDIhPN0vz/Bbl1/DmfFh/NQ9JxEl+5zPIyxIx2JI0jfUArTqVTG8ubeVGbBjdcLqjyBTa+Oxx5/EppqGuwAAIABJREFUy5em0eg6VOvcdfQAHjl7HJ1aCS3a2vD5I8gspm5LrFWytd1Op5QBZgAmGeRe+MMhhGMx+IJ+3bM2dOCkCoDhjw4bnNxP5XVpDoppGVOtG6g2yaTlejsUYGWG6/G5oBLL9MPs9vjEudC1uWEPhbCSL2Axm4cjGkMfw9g0afLgs3//98jkC4gnEgr9ooTay6DHekVMZp7tK2vbWFrNmqzaRFLnZF+KFgwB3de8Jyih5h5iStpN9qU87cmOfOOTl4I1IkFBD9qGBZWKgXaL1iUclhN4rKFQ2saLrzyDfGkLobAfsHdRrpXx2ms3kUyNYm0tr/N+33g/piYSWF+fl7VVsVCSXQifWYaPcZ8ioMdNgwoxSu85oKjUiigWM6qVyHAliOf3uxAOUVnG/sGJudll9LpUUiVRyDewvLSJ7c0CCkXaDLS1L7Iu4E05OJSGN0BLJi5/B8060KzYUS62FDTZanFvYsigVT0FlVskYrC+SyZjem2sNXWPW1hnW2DnoJjhVb02etaW1CzFYk6DMtYnJEvwerHOIOhXyOZUNx+cOgQ3mcoWB9wODrv4jNj0LLN+hMXQ+cprsmtRxbODez5VCXx9HKDIa5e+0vXGGyom9gI/DGftqecgCCmlmcMh71R+jUCx6fNck4KI9wHZqLQh4R7L0EKTwWzWDLxfNbjhUEADAu5/tLcxQWf+DtYXd+4soVSsIBCIoNO1oV41sL1dxNUr05iZvYNe14bh4XGRKxS2CQ6zOnC7LUglg7jrrqMIBehDy36ORII6yqU81ldXRFrgtsXfT3UJgfqelZVjA5VGWec33we/zmdCygkrSRpkydsw0D+McYL+WwU8/dQzOHTgCAK0x+padC52uzaUy03MzM2rn+kbSiKY8MMf8+CJpx/HtVuX4fY74PI5YLTrUmRxvbgGsWAUXpdX15CvrVoqw0cG64+nnd77qXsrsLcCeyuwtwL/1ldg7MhoL+COol23oGewMLHBRZ/EqAP+sAvbWxnsG5+A0TDk9cdCwml3SdbDMKtf+MVfwsMPv1XFHtk7iwtLYulQSqZwpWZD7AEGNtFoncUBm2aBtA6nGg4CLgODg0gm+2Ryz79noTI7O4dKuYLqLkNRrKOeCmwWIiyomIZK9sn4+DiOnziGf/r8FyQF42TfaNTQaRliA/67d7wNs7dv4vq1a1hdWVVT7feHxIbldFkFmTyVOK314t+/7z24cOEV7D8wjlRfTInC/f1pTcRfevEcvvLlbyCfK8PrCSESjiMaimF7a1uFA4tcNqL8WQQ5WEiaaZ60L6hqss3iyfT+ckliyKKrVq2jXCTzp4rJiQmtGVlZ9C8i2PvOd71T4OWVq1f0ewIhvwqtWr2K7a0t9A2kcfr0SQwPDyMQ9It5ywgRF/2KWiz+6KHEQtwNt8eH2blF/NX/96jCa+xOjz7ZcBQIgHU53Se7gx8sFhlc00Q4EjS9bNstAa77Dx7Ab3z4P2JlZQWlcvmNYk+gimT6ZRnQBwNBXet6jQ1sGfOL8xgc7Mfm5qYAdgLrlJKR6cR7jZ5abPB5nVgUsQhj8Bh/DoENgvn0Ds1ks2h22vjAB9+HUr6E9dVVtIwaQkEP4hEmsTpwc/qqWKEECAmcsBDm2gv8tlNqxpAaF0L8fp8DK+trKqp9niBarS62NjPynCPIycK806O/qinpYvGmgIKOCV7YrA4EaJJvUH5bw8LSCm5MzyKfr6mgvX17XU1blZ7F9B61MQTHCid/bqMCl7UHo1ZGt9lUoMjoyBDS+1J45rVnMDgxjFgiIQCOgATxIb4H3h8E2Rg2Q1/SSDiMeDQmwF1S73BUDECm5hJYvXbzJnEqMRjWVjdln0Crhi6To/12hCNewNpAD3VEYwH0DSRll+H1hlGttlAt087ChuWFdawvrGNickIyabJXWkZdqbTFQhYk0VC2Ojw0hMHBAT3zlLjZyEjrWgWwkkXEsLfNzWVYrGW0O2Xktsr4wUvrAjlf+spLkuzz41f//Fdx33+4Dx9/txkE9rFvf+x/CrT+KLD6md/5jMlW3QFiCaZ+4mc/gcXrixg5PILf++LvCWQlI/V3/+F3MX56HL91+Lf0/fx7/o5dYPWF576G1a1FNFtFLK3NotOtIxjwqIm3dBgwA/SoZSaAbSXrvS5PXAIydpcDmVwZfn8Cff0jSKb6ERQTxWTqSN7coZViV2wy/slrR+/TrUxWYBvZUQRWlzfWMT45CpfbrhAMBqOw+arWikpA9gc8qLdqCpKoNypiF21ntsVaHR4eEgDAhoxDD94/5VwVidAw1pfyCg1xu/ls+WC1UabuhtPh1rPIcLUerWDoqdmsYJBe3JTg2i2wUvbIJPZSXgxcAr+6vy1WeJyEX6h1tsLp9aHrsKPe68Lq9+LUfffCF4+hw8bT5lRqMc8OYllk8JdRF8BAJiLZsgRWF2dmZZWQTiQRIkBN3KjdxSvnLmJhZV1AHYHVxbVNtBgi1rUgEAmp2ePQhPJ9ObvYGIoBNcCUfCqR207bDCsOHD6Abs+A109vvbpA6s2tNQTDAVnBZLdyqFXqGm6QxU/vOw7VONSg/QQ9CgmwEljl3tjfN7CT7OxDMpnSM/zNb34LVjFx7eRZAVYHejY7egQFBKeaidSUraLdgFErwe9y4NDEuOwz+IxP7ptUqOHrl6/irvvpN+dBudNCR1Jy00pFTNidvVRkT8Lc9Jbk6bAj6TQHTgRWzcae1jEE1jQOpM/gbnq9TB17kilzaKoARyeZ7E5555rgAf0HuS+aafdkIHZbVVh7TfjddkQCHlRyWcTJrK3XsZ1h6F0LbbsHVl8ctZ5doJYhS1oLPGTytZtwWhgI0zBBKPlOGhps0tOxkKvAwrWU7LZlsugcvLYVHD6yX8w02qRwwPOmN71ZwwiGMr5+9TouX5tGk6nyVEzUDXidHjh5RejZyGe5Z4aO8f7tySIB8vrrEH7W+zO9eQnmcH/V2vIGJouV4DCZUvTQJljrIEhDiwv6jDOJnkNKhtyVEOI9SpuaNgOZWvJ/D9vdiBhWVHMleDjgHeyHNezD3MYKnviXb+DNx0/g7LGjmBwaFPBMYNUZcuHlCy8hEvQLROi0eqiWa6iVyUCz6uyjRJby/1qVw/OOZMu8Vul0GrU6AbqCrj3Z5wcOTuGv//qvcf21Czi1bxDvuOsYUC4iGggjEQyhPxZHiD+vXkO5kEWQgySfB/lSBXVaTASi2Cg18IlH/w41w4btfF2qhQdOH8HDpw+jmtlAu1mXFyJrNdIwW2TytYw3ZP35XFa1nj8Y1DA3yFBGPr/009dwoCvrn06zIZ9VStO7BIjkXUsA1YFao4V6q4cW0+UtJnWRgDaH2QT/Ld2Wnjd+v83mRqNtheF0Yb1cwUa9AXssjmD/ADIMfHN68M9f+SrWNzZx4OBBnDhxQnJ9ea6Tle20aYhz9foszp+/KmsQSvjTfQlMToxjaCCNVDKqIZdURzs2TmZWEu8lPovk3O6YDXMDVtp5D3YygTs8a7lU9LMmC52/t412t4aLr7+IJsH1Zl7KhUari2vXZmEYDmxuMoegi8HBGI4fHUQ06tb5zz0wEKQKyiWrDtZuAggbdQ3oSRZY3VhFu9PQAJXsYu71BPJSyQhCITPIr1ZuYmFhHTarF8FAEttbJVy9MiPvTjLxa7Wm7n8CzVTjHD9xyLQJ4aBC/qV2+N1JrC5lsLmZE6jmdvoVUsmAylKpYoKSDptYpGTkxuMRPXMMWhMb32I3BxkEB10EUun73ZLHLAeNDCI8dfqEBkpbW5uqP+irHfKH4HUHsG9kAm6nVwAt7UCsPYvICk6HyXjlh6wAeCaJYdzTe5f3Ps8u3o/yaDZQ2OmZFORImxBa3RB47ACHDx/G7NyM6lH6qvIM4QfPDRIwWCfz7whKcgDA980cAH6yp9gFeMni5few3zDVC7RHMMNfCdpykMe9klYzVr6nJpm/YVktPPPM83jme89JZbh//1FZ+BSKRXg87NWs6HRqCPjseM97fxJGo4RQiENcA7nsJjY2V2HQZqPXQTzKgaFVvvUc0js9DjTQ0LUlIE9rMK4P7yeySUm64FFCq7dEnPZEfaiUW/iXbz6Fe84+gNGRCTgc3KMYnFrQPbu1ncHASBp2twVGrwZfxIWP/9kfo9TIw+W1IRjhoJlnFl9PTBYn4UAIQV9QAzMOrGuVKuIx03pj72NvBfZWYG8F9lZgbwX+l69AdCjSs3ZcqBU7CHpiYqZ2ek0Ewi6EYj4BfWfvuU8BB7Nzc5qkkqE5d2cBAW8A7//AL+Kes/cgEolheGQUXjf9O5tiyhFUozz8yuXXsHBnXmAepfZMkeRENxaLq6DY2txWM+b3B+H1+VUwsCghmENvM004HfTA9GpCXSwX4PWw2OoJpGSjQIbQ2972Njz55JMCHXttslZaMBp1WLpt/J+/+zv42uNfwWsXLwrwZSHFJpOHLNk+9L6iPyPZoUwI/dCHfgHb2U3E4kFEo2GTdcqJMGz40pe+hmtXb2JthWBFB6FgFOm+QaW7UiJOEJWNqgK0emQkBOWnRH8sFj583SzEGJrB90nZKI3vKQtiMeC02hR01e51BSZS7h2LRXD69CkcPXoUr71+SR5vnEaHIkGx1l599RWMjY1ieJgBEEewb9+YmKWZYh7BUFCgI+U1LFDZcBPAhsWJ/+cvPonXLl0GFbFur19BDlWCm0rhZNAM5YL0ETVZQMlUXAb0tEmgzPT0mdP4jY98WP62Zqr2D8OmzMl9XYFFnNhTZlksmGDxxNQ+pFIJrKyYZv28fgTMuYYVgoYMr2EzpICuhsBBc+LNtGpKBk17AxbbTOT9uQ/8JBbn17GxtqEiOh4N4MDUGK5cvoRuuyHwkmwSXkeC9vyQfE7SfErT/GoeyPikPJs+mExM5v1XyJd0DQv5nJoBm4PXjz6rdTUYLIKdDoYNRASGkRXMKf12ZhOJvn489/zLmJtbBq1hz1+8hWisD9vZvFghZGIxrMxmaSvRNex3o5rPoVml/yUk9T1173Hcyc3B7rOhWKbnGa0WqHjlM+NHLpeVLG9kJC2/RcrSWbyyQWJBSZC6ZXSV8Et2b6FSNCXJzRYy2YLY5olkQonxG9srGBsfACxN1Oo59A8kEYkFBQ5Fo0kYTVpVtGE0gYvnr6I/mVbzPpDuQyzGFOmOmmSrtQO/14ViIacQAa45feg4nAhFmEAbgD8QlqWFx+3VerFYf/3yeVx6dQa+8QExTgmS/h8f/XlUKg189tGvyfP083/yeV233b9/4C2ncP3qLZx5z/1vfG2Xscp//8qLj+Oe+9+LP3vuz7B0Y0kg6q/8+rvx3//2CbFehw8N4/cf/P1/9fevnfsXnLz7nf/KY/Wv/vIPMHvnhmxSAiEX+vti8NEvtN3G5tIqVuYX4XF60etYJNO3u9x6hihf84UCWFnbFIhUqtQFwMTiCdmYjAyNCPAhmO+yuWDUW2jUW9g/eVhSyP/+uccwM7+IcsNAplBCqVbHxPgILA4COm3J1Lk/ZLNbYk06PGSGki1Pmwvujw0sLS9qODA+vk+Nm9LslTbtRaPaQcCZwI3Ld9BrOxRa5XT6QeU3/5sgCFnk9XIZ5Uweg/EgRhJh9AU8CDss8FACSMYzm8t2A82uAY/fa/o1dshaJePJIRabmwAkE727HYT7+/ATP/UulFsG8tz3JM+mz7MZ+sGzomBUTV9WOgzW65LGXz5/ASGvF/uGhuXcwVRzdrwXL72GYqWB169OY355HTWD7DQmf1uQ6O9Dw2iKiadk4h5039HPlM16i57JNspvXdoH7nvTPbhw8RUMj6QRjgcVDrW8soD9hyblj9xp9pBK9GmgyOdP5wN62se4thwWcWDG/+ZzxqAoJnibSo8++Q9+9zvfg98bEDuZjHfuvT3LLrjKlHmimh2dX2gbQKuKZCyCs6dOyIKCZzJ9EH3BkEJhfuq9PwNbwIcKQ1N2gFUTBTCBVUlHBbCavtW7mI3p6Uh/UIITJrBKUMgMYjJTqU1QwAQSuA+TTcz9k2e8z80AJxNQNEEH00ql1aUdgel3ih7l6B247FZZGnidVnh4prvdqNQaWNvMIVuuw+oJo9GzwaCsVwnflHUzbMtAp0EQkEx6Bzw+vyxW6jWCqy7UqwTFzPfFFOlEgkGRWYE/991/Vs394uIChoZGdN5yryaD+vK1a7h6/ZrOdnqJsubwubxKp+4ZHYWpkElJLTS/n36zBFiJgxP3Jbi66629a8vD4R0tTgieExojK7zVMAQocYCVz26LLUxfZM5TGCh04dIFeYyGIyGB92Ri+ukPCDtcxaZA3vhgGpGhftijAawUMnjy20/igePHsX9wCEMJ+rs3UG2U4Yn68Jef+q+Y2DeKg/sPCCyqFFlbEKh0aaDCNaL1UqlY1NCEdRTPYQ6QNcwtFgQX87llaNHf/t1nBayenBjGgycOIrO8gH1DoxhIphD2+MRWbVbLqFeKGBxIo1qvodnpoG11wOIK4PbKNv73P/xTHJ46ipW1HKKhMB44eRh37R+G1agCBLbpAU8wSOmjLfmNM2SINQQBJn8ggEQqpaAoDqs4vBRbkd8viqf01gKY6TpMqwLWgSYD1IYm94OeTcAqPwnH8t855AFN6wDiUQQ5bbDZXai3e6j0etio1lEgo50DylAUuboBTziK23MLeP4HL2mv59Cbw8Xt3BbWN1ble05Z97PPvoivP/G0AoRGhocxmE7Jq57hknGdlxa4NJAww/NkfbHrJ+xw7Aw7OAQx7zYCkHz+LF3Kmekha9H5TTCN1qJujw3nL76AO8s3BEARIP/+8y/h7rvfhE7HhZmZFQ3SbbY2wiHg/vvPIJ/Lm6BdJKzhAJmXZHASINzY3JDvPIf0WxmeXxs4cuSQ+UyjB1+Afv5WVMpZeerfujEjNUyv64DbFYTVwlotiIU7K1haXNXgnPZiPK84EAxHAvIFp/KK+wetA5o1C7Y2S9hYzyk93u+PyI+TwCxBYO479IxlzbDr/02FVzQa0r7KITdrw06H1g9NOF0WTEyNy7+WFl8kktODngxLKqeymZxp+cGwNqsTA30DCPojGB4YEwBKNi/X3uW06TV7PG5dF+6LrGv45+414/XjJqs9kNez3db5wjqfe6gC7YSeWwTG37hxDdlcVkAp9wbuq+YQmlZbTYGrZJDTEoL/lt9DJrFpg2XeC7FIVOcPQX2uB/du2gLs1rdmSCznCE4NwNgDBPwEo51irJ579QJWVzdky9Kod+AP+hVI5nRZsbw8i5WleZw8dRiD/TH09UfRNqrY2FhBLrutYWuhkEM/73cXgWuyqNsaGJWbZYGdGmY2G2I081lm/8CzXV67gQiiqgdDYic/+um/RbpvGIODY4jH+uB1+1GtkYRAJQcQCHkBWxuVZhHbhXX8xV9+AsGoF1OHxuELud+wa2D/xLPJ7/Yh4Ato6EYVEYHfeCS5B6z+L0cS9n7g3grsrcDeCuytgFbggbc/0Lv46lUMpfahXm6ruKCEyOZsYzu7oULz4OHDAuVYYLApJfjKSnBzfRP96UGMDI8gGo0hHIlibGRMDSxTLMf37VMjzwafLL7rN27gzp0FAYoEV/lZ+f/Ze9PgSs/zOvDcfd834GJfGr13cxdJiSIp2pIoU5ZkS5WSYsulsT1xbI8TZxJnVE5ia+xMMvHEHpfHVRlbXiRbErXblGSJ4i6uTTZ7ZXcD6MYOXNx7cfd9v1PnfABlT3n+Rb8GUKGaajQucN/v+973ec5zllpdABOBBSOsSMlGkvgpJKhjmMOLVWgjI8AkwJEFgjEVppSY5u1ejI2NYXp6GpcuXkCn3VBD1KhVZFj+a7/2q/jKl7+EC+fP74dNebCX2RNITFCVfqL0tCKb6+jRI7jjrjMCLCzmAXoDYwJMxl2vb8Ib5y7g2rVlbG9lUMhXJVkha4YNC6fhZJGyUZUUx2aWLJ/TaDamBKYJaPB3pkm9PFqdTiOci2wps0XsN9oouL0eNTksmuif2u3T9oBy+YaClpQCX8gpLIpALhu1hx56twpc+ofSF7Y1oPTKiWKuCI/bqwkxWZgsUv2BCJ586hl87avfxG4mD6fbh3a3L7lup0c28EDWDizyxH40Q8wfpdR2OgI8Tp85jQ9+5MNYXSVw7nr7ehwUkSwwg16fik9aLeRzOf3eP/+Ln1IzQCuGRCIg0Oell87r39GvlgUYm3h6pvI+IWDB++Stq2/pHosn4kbARq+PhRPHMDM3o4Td/F5aQOVIIox77z6Lz3/uc5iZnoDbSXCXwVI2vTYn+ZJf93oC8wn6WazkMPR0/5qGNuRzRTE4ZmfmFcxFv1yCECZTDw1KnHodsW43N7fk68XBAIvYWqWmhpmhT0ePHcfzL7yKCxffwvZuHjdvZTA2NoNiqaxwF65pr8v32pKnlQGgtCWH7CjIBJg9Nglb2IRA3Kf3zAKUWEu91tTvT1/VxEgMPq8LHrcTk+PjAhlC9HhTCWlCIV9GOpNFsVLCrdWbAt/ZYTBIgEFwZEHwfl3dWII/6ILFSrYHveFGYbYMkU6nde+0mgxsMGHQt+DSBQKrY2rM6V8bCQcEYJNhF4sGEfB7UCiQeVERqy+TzaoJjMYSshFJjCT13wR5ydrk0IINxx//4V/AfyqOD/+rDwtY/Xf/8ZexfmsLf/0X3/pHgdUPfvRhXLl4DUcfvu0fBVZvXX8B8ycexB+88Qe4ef6mgNV/9ksfwv/93/72/xNYvfDad3HHvY/+A2D105/+p4C5DbfXCpu9rzCHkUgEpb0cKvkSAu6AgOZ6rY1Wp4e9QgGleh1mhxX+aFDy/0g8jnyhKJYMwQyFizH8zutHKBBBPJJALJJAwBuBCQ6Uig188cvfwM21bXQHVjS75JCbkZxIwOY0IRyj1UJI90lqdxu1egmFyh7MFsM/jl5u3IMYgsb9iaASWe98PgmkUBEwPXkM26sFAaux8ChcriCsVg+a9T5c9BmkNL3dwdbaJgq7u5gZjeCuE/OYiATgNQ1gbtUwYDBEtwufz41cOQ+Xz619h2FlLocLTjcbIgtsHjcagz46FjOmmJD9yHuQKxZQpfcuk4btTrFrDnzkSl3D09lptWLY7aDXbOH65atIRMKYHp9AcS+HG9cXxVe7tbIKu8uDV9+4iFvrWxhYHDARSKo1EE2MKBWckm8O9YgLkPnI+42sPcqGKYWnnN3rdYsZQ8nrzNwkzDYGB6bh8ToxPjmKCxcuIZcuIB5NiJlKljA/+LxzX2GgIc81ArdsgBcWjsqKhezWapWKBcrUTTj/xkWdq7z3CeYMhmZ5ixIkZhMsnJKMVUmie/A4zJhIJvA/fPJnMZpIoFSpKPxlZzeD5ZVVzBFECwbFeCVIq5CqA0tSAauGAkByZzHzeNQSVKIcmiGCBo9HACrDCh0OsVu5Jxv/zizmpUKhyFC10PqhA4eVXt9//8PYcwh68QcSoJNYXpL+vhLfszubiIeDOH50QR6eZlq8DM24sriKZm+AvUJFdipUBDQqJYUiWYZdhIMB9Bn4RCDX6kQ+V9ZZ5vMG90HyqnyrQ2E/GvUKvF4njp84qmu0tbWlc5hNOvcagoa1ZgP5fXbmzNQ01lbXZZtCllqH7Cv64QqBJrvRrO+hLyRtBMiW7JJ9JtNeDhQNuwh6I7ea9L/kNXNLptyjR7jdjngihtxeRsnqPIvIttxObWL55qLAH+6RrU5TjC8ObXyw4UgwganRCUwemYMjEkDDBmQbZdy8tYy7jx3HSCAAD+uidh3tfgtdSw//4Xf+A6YnxnDfO+5DPJJEo9ZBp8WBoWGvw2Enrx0VJGLU9rpiYvN9FEoFsVYZ7kVGLn29P//5z2P5+lWcXZjCyZkkXnzqe4iFIpifmsbc9AymkmPy2Sxk0/B6nIiPJFBrtmBxupHOlfHtJ1/A8y9dhNsXxdDsgcfhwJmZcdx/YhZBhwFu9jmto985GXpk0dZrqJVLAvjpIx5mGrnfL1yK141IEgfu3BEJxDN8lXYeTjJG+x2YeI5Lnm7I66nSGDKwrg+0eqzr+AUGuhksdZ3t3EkEfJGdbEUNJqSqNZSHZvQ5jPYE0LU6kJiYRrZQxuLSTaR207r5o/EoTpw+Kc/XyakJVGsV/N13n8Lffe8Z+f5+5EMfxsmTC+jT/9Fh0yC8WiHJoKna720WpJ5N1rsMhDTCjwyPUwKJPP85aLDCYnJqwNpuMWisBbN1CJsDePPiS7h49RycHisWji2g0eognS6i0Rjixo0N7Kb3YDZ14feZcdedZ/S9kWhUz3yZXr5mM44cOSJQj8FXO1QBiWFtlYpsbm5a9eXs7CxGRhl21BNDlnvn6s01BT+SYchSJhxOCDj7wl9/WUMlqpKSo0nVCwzWqterUl7wd2Ct5fdFUKvSBsOCzY0sspki6lX6GDvgdPkE+rL2JNjLa2ZYM3V0n7I+m5meVEAg/VUHJlpS1TUIP33mpCy9bA7ujQMNyTOZXbEs6UFqDNmA3Z0MUlsphTc+9ODDOs+5b3dafJ47UqPRs161IwcH9PylWkUy/IP9k3sBP/sGUD5giG5HtT6BUN7A7KEU6Op1CzglCKigWL22SaozfX+/t6/yM0mZxv6B+w33MZI1eB0Y6Mj+R5YNfHgOLEa4PhrskUigJ19sXi8ZnBan7AB4n7MfYK27urqJza0UguEQRkeiui6Negl7mW2kM1v4yZ98H+q1Im7dvI5apSimcMDrlVqOdSdZqBzk87zQ79ptYHRi5G1lBIdk7Ol2dlJGaB+HiUNmbAQxMTmD0ZFJfO4vv4DUDpV/DLtiT2QoHLtUq7gciI9GMbcwDX/YgyuLF/HEd78poPXEmWNw+xxotljb7CsGhib5qxqWLKT0csjVQ7ct45bDj8MVOFyBwxU4XIHDFfjvvwJ3P/yOYXq7AKfFh1ali1g4LuZZq1tDrV5SjzvIAAAgAElEQVSW9JqqNoKebMZ4SPPwnJ4hgHlZzdVYclzhS2Q5uBxuhbCwWLz/vvvwwZ/8CRw7Pq8U4wyLpEZTITYEyyh9Lxbp9VhU0VEqlgVy0ruTDE6mYfL12aDJ8FzS+qEKbbEvmUrPAA5Ouu12AZaPPfYYrl65jL1sGu1WU+SSuekp3H77WTz39FO4ubykpoIeV+ViGdl0Rl6nDqdbEpZkchSPPPIwxskMsZtRrRY1Taf0iO/R7vTghWdfxtLSmoBVmr9Tzs+iSGvDJtVihCGwUGdKpuENS/ZOX++X1geGH6fBpDgwpidDk40B0yu9HrcAWQUxKFDMoUKUQSj09mTPTB9AhlOQGUvmKsHX97znYU28CWrQ17HaJHDrEoBCCT3TVVnbUZJFFkCpXMWf/dnncf7NS5IbW6z0f3OiJ8aQVTIirj3BUPIm+LMI2DJAgm9wdm4O7/uJRzWFZiIsr4EYFZKE0pfXooRc2R8MBiiXSiq6fvbnPm40A2am0AcEzD777IsqGD30KO31kUmnxbCZnz8iEOjatWt49pnnsHBk4W2GK0HgD/3UT2Mvv4dysYBWvQazqY9EPIgTR+fw1a88rtR6F9lz+55TlETzmh8Y6RPgJLDKxoLSaZvDLuCSEjt6I7ZaPTz55PdQzOcEYCZGKNtyiQFB/17eswROyNLidFxDgS4Tw+lvOYIrb93A+fNXcf7iIvL5FkaTU2oQ2Kzw+lLeNxi0aT0pf1ib2YhB6Xe68vZKTscxOh+BL+xBPl9ALlcU65hAHC0RNjfXkS/sIR4L4/533ItEPC6gWnJdm2P/OaPHWRWbu5solXNqAsmgIzrA35GVJhu7THYbHp9DjFWbE5iaHke321KjXa+3US7V0KOfLGzYINgnZuUCYpGImsd+j00jmz7KgdsKI2GwAp/dcrUiORrXiqnRDFMjkBYKRhAKxjA+cQwjIxN44hvfwWprSyDpb73vt/BjD7wb6VQWb60sSpr/9xmr/HrQ5cTmWgp3f+S+fxRYvXHpWRy/7T1ipGY3svj9T/4+fuZn34u//qvvS/4fn4q/zVg9+Pq3vv55fPCnP/kPgNXf+d2fk3esxUr2Sh/pnU24rTbQiW3YIlPKhZnJebGICA41O100ODxo1pArFxAfH9X9w/2E68E9ot1sCnThvkkZMv2ruRaz08fQaDCRfBxLN7ewdGsLa5tZbO3uKRwoNhKFzTlQyATliZ0O5XYt3XO5sgECygO4T3liSw0cmzs+X2ziuP+Q+ZJKZXDy6G149QdvoZLvIRoeVbiWyewkaUxsNyt9J5livbqNdrWIZMiL41OjiHkdcA17sHSasgIYttqygyjVK/AEjORy+uZxcOT1BzAgpYb+pYM+bAEfTt59F8YWjiBbKKBnGsoHlQ0ggQMO4hj00mbgCINcbFaYej0BqblUGqPxGEYiUWysrOHSxUtK8L5y9S2cueMubKTSeOPiFf1pstlRp6+fxycghb63fH36c6oRHgzVHBMAplem1WpSsMrJ08eQSm8iOR7HwNQVsEqw7vjJ4/jBCy9g0DUhFomLyc7nhvseGffcU7jXGeeS4WU6MpJUQ8uAO6ozeP7xLEntZBVYwoRyegcy8GsAK0wCVo2zwDwYwkxvXPMQsbAf8zNT+KkPPYZwNCKAoVCp4cbNWwr+cvvpe+jQmaJG+v8FrBpqAoNRKrmqyQBL+Slv1f1uk8Aqm3MmpfPspaTfAHqMppnvl+wyBWHJR52gkCDZfesBo7c3OLFk4jKpeR/MjwThsppx463LcNssmJmaFFMuHA3jyLEF7GRraLZ6KFVqWsd6tYxcJoVmtYR6OS/w1+RwoWuhRywZZAENfAjmEGCiZ6gUIf026vUyjh1bQDQWQr1RRyFfEIuUQAmvh41yZ/oG9zpSW0xNTGJtZd1gU4GejmRL7vskEtlSkKMRMkMwju9P5x1xVfn3Gn6wHODVq3XdC0EfWXsEpLuqO3iO0QueFkn0PObQVr6D5iHuvucu3FpdEauuXM1jL5MCqk3cOXkEo5EEkrPTsIf9qJh7yLXp293HickpBO0OtKslDLotuklgp7CL//Znf4ygz4f733E/Jsbm0GoMUSlRBUG/dIsAEQKrHJiSUcs9Ih6LKYW+WC4KmGLtYgCrI/jKl78iS51TR2dw5ugUXn/lRSRiCXg5PDCbZS1ATKdWLsqXeOHoEXi8ftkL0Wf0hZfewLXFDTSbZlRrPXlS370wgzumRuAycW2sYqwSXG03G+izBjRB5zbrIHlL8mcQECZYRBsl/X9j2FTvAn0zJeI22PptmLtN2Pod+a7ydQiWcpghqxH6yHcHsqLhQIY1ipLmZQlA1ItS7QFMDgfqJhPStQbqZht6Li86vPesTgTjSaysb8Nso9c1h5LAXj6P7dSW6iOG2WVze7LoIEOU9lK/+su/hORoDGurKwKKyHDl2hsBml19KkCNwxT5PdsVsCa7Ig09+PBysEHGKocDDLuiTy6VAgw4pOy/glIlja3dFdSaZe1l/B1ffulNZPdIICDrnMNPPgMtJJMxgZtkkBJINzICjJqV96nD5RSbsdXuIBwNCRTjoGBqkuqoKUn6PV47HE5gc3sdLrtH9XBqZ1d1Cu29+p0hLl++rGFWcnRMgDKBVSqx+HPkCt5j8BEHlm60W6wR3Njc2JOVQKPWh83qRTiUUN1KtZT2FfLFh2QtG8MePuOs46KREEYSEdUx/iCtDdKySpqanhAbnM8b/chpC8bAsVAgJG/VVqONjfVtLL61hIUjJ3Dm9G0acnqcHqMXkZKO3qn0fjXY0kawFS0IDGD1QA3w9lBJnr2GpQvraNqlcU+h9ziJFWfOntE+J/C6a6wBmapkDPOs5p7M5/Qg9MrwTOU62YyAXIKxFqsAVp6z7D14n6j3EIv1oA7n3t2THRT9/WkHVquyVnOLPEHAcWdnVxZVIoWQz21isOkAFbLjv/cEHn30Edy6uYhrVy/KnuX2s2cEqPJaELblz+f7ovIuRdsI9JCcSGpoQBWIU3ZoA6R3U+oDmy0qGzvqSaam5nDs2ElcvnIDq7c2FcxWb7RQZ4CV2YJuu4FKrYiFY0ekGqGn6npqBT949XlwrucNumGxsfcyzjGes+FgBE6bQ1ZvPO9p9WA1O1EuNQ6B1f/+UMLhKx6uwOEKHK7A4QpwBcaOTQwtQxdalR4cJg8WZhcE0OUKGUSjYU1zKTPkh6bqMCEajmJsfAxLS8v7XqVeAZ2cvDIgicAqvYVuu/02fOSnP4R3PnAvpqeTqPIgd1KK3RGjg8VaNpPH1ta2ACOyUykXZ+NP0Id/MtWc/lOUKfLEVOq6jdIpsxo2NqVi01g5Je/g1KmTsFvN2N7axO5uCpFgEA8/+AB2UztYvP6WwDEW2Wz62VRvb26p+fUFAioIp6an8eCDD2gaW6wwaKoEl8suMJfsSBYgj3/pG5qgl8tNgQ/8GosiQwrIooRUiIFkjJSD8e9ZRHFaW6mUxTok2Cn/I8oa5ZdkhG+oLGLojcUidgslWGTbENidmBzDOlM4O01MTU+qoMzls/v2Aw7cfsdtsgCg1JdIGf2Meuir+WdRxcKOTCgCfyywTCYbgqEovvLlb+Db33kSe4USAsGomg4ynvyBEBotw5SfRRr9atU80vuLjYjFgqnpKTFWyYJjw3PwQXD1wMfU5/aogeB1ZHpqtVbC8ZMLChMgU4AFGQvLxcUlgT0scFlg7mxtY2Z6Gj/+4+/Vz//qV78mOc+RhSO6T8hAcnpc+NlPfVKM0GI+D6t5CL/XiUDADafNJF/dWCwIh9VIclUR3++KHUGgg+tET0TKDCnP7PXahiemmX57XezuZnH9+iJeffVVhINBLByllJpgCpnAdhw/viA2J1kADGRjg1UtVUkEgMtllWS1WKziytUlfOe7zyOTrcIXiAhQZiNEUIwBK06nRc1ApZSXNzAl9INuV0OOiZkRhMfpTQqsrBLQTykpd3pyVnYa2ztbSiOnB+xHP/xTCpVRoJnDCa/bKyCHcmSGWJE5WqrlUGtUcW3xuhjbRxYWkCvk90OkWggEPIwBwcDUgT9A646cWBNNPtst3udm+YgW8iXspXI4feKE5H2tRk0J1GSq8v4v5LJi5ihgYjAwGgemg5kMGSfB1YOE9n7fhnBkDqOj09pLfvPf/Hv88bU/VogUgVB+fPrrn8b4sfG3PVA/u/pZXHjyghio/PjMdz+DqdNT/yC8iozXG5d+gI/90/8Rpz96Ox75uUfwR7/4R7j8zGW886PvxKf+y6fwzOeeUSDW3/dwpQcrv/6L/+cvvu2x+jv/8RNwu+nf1kIpvysPv6DTDa/NBdvQCqeZAWxJ1OsdtDl3cLowdNiQrRRw7dYSpuanMT6ZQDabQq1WVsPP3cJmNiPo94tRxgARpvaaTQyycGF2/jSy+TrOX1jElWurKJfb8kF0+9wIRpwYmtpotzkosChQJJXZRLmeRzweVso0fw4Zw2J407fXz9AQNvK812nNUUMoMIrnn7qIeHASHjdDiTxqvrnHeZxeOG12WGFGOVtAp1rA3FgUU/EQ3KYeLO0GrN0W7AQDumQzN9FFT4xVPmNk7hAg8AWCYhp2OHCxWxGdGMepe+7C0OVAsV6Hze0UG5BgO9nWfNYKuRzMHpcx2OOu2ulge22deSwYG0ko3ffm4hIWbyzC7fXj+Rd+gI994mfg9AXw/edewJPPPis7APqWKgl8SOsPBiYanqyyLqGvH393Iv5D+jFS3urGzPwk8vmMfAv7oP0HFALW6dFDcANTY1OIhKL7IOZAzxsHLFxbyjk56OMeSPYtgdzk6LgYOtm9vJpFWrGsrW5Ixiw7TjJJCfwQWN0PPrIQ3iOISYaoqY+Qz4OPfOgxPPDAffKwbfX7KNbqePXNN+EJhmG2OvR8WWj3YuTRvw10vu2xaqCd+4xVg71oBORIB71vEcB9kY+pWeerwW41mH3c0wnE6ohjM+1g4CJ9DQ8AW/qKGozYfbRVCexk8NLKh0Cqx2XHzsYqWnV6lPPs5D7jx73vvB87u3ntCwwoIghIAIj+sjsb62jVyihWyqh0OKzooNbqKeTE6wmgty+J5trRdqbZbqBaK+Kuu+8QAEH2HWsJ+uzxOvF7CJBS2t9sMwSziZFYXCocngW0Bmi0WvoaIRzWCERSaSFEawue27y3JX2ldJsNvZletASdh6hVG1Jc+L1eAR+834iN0QuZNg4Erzhc4TCEAGnA7xWwSraok/6ErYokuLVUBidik2LPBhNx+JIxNB1m5LsNeHweJLx+BGw2dGpVmAYdtHpNvH7ldbzwyvPy6H7HPfdhYnQO5WIbu6k9hPwBKVwk169WsZfNSBJNqTGVLgRWGZpDoMq8H142OzeLJ779LVy+9CZG4n7MTiWwdOMqRhJJvTcDNOY9MJTVj91qwezctM6mcDgGWhpvbGZQq/Vx8cIilhY3MB5L4N7j8zgWC8A9pJ2DWcqiXrul0C0+qfz9gwG/wBuB+awDeY5roN4DVINYxVZtm12Ak6oTG4bNCvqNEuz9NlwKfRvCxGGvdluLhsZtKnLoac0B8tvhPwZ7m3vBkOE/PEeHQ2QbLXRdHgzcftRhQb7VRb0zxOtvXgb195EoBywBWSPxmvD+abQayBcLUmfx3HvwwXfi3nvu1tm8cmsJ+dyeGJQcHFMtwmEvwWICaGQZCsQnk9ZGZjjfp/Hb0/tEsnPtZTadw9zP6G9fr1cwGDaxV9iGydpDd9DCbmYXWzsp+Z5m96haoBqA8nxKwluIMQhtLw27nbZSPvj8DJWF7AwIGro8LuQLJbHqxybGsZfNS0IeDkX1d2L4++jPP0C+mN330gc2NzdUd8TjcfKItW9wqJ6IJ5QfQAsl1ues5dlXkJnJc9/h8gAmJ5qtAW4tb6NW7WHQI0vUD583gmy2IGCVILCxFoySo7dsB+VyUZZGBAbZZ5w5cwSnTs1hcfEqaKk7OzOtmpNMYn5vejetQFh6RNP/uN8doFysYXtzBwvzJ2RXZDPb4fcGNESgLJ1nKIFQAqwHJALuhOxLeL20N+7boWiH3CcY8CwwyBUDDX+4PaZSKZw6dUqvw//mnwyQ49khKyyujXoEA/jn3wnQHRihVFx71s4ccP0w1Ir2KUYmgoBX6w+ZtPr5PGj4dLFAHZLxzZBdgxTAnqxOv3GygAl00+bHYUWtWsRTT38XM9NjKBb3sLpyU8DqqRPHpapiIBsHUQSYqQLh77izsy1/X/pGs/7jmUiLAYZnslcwAGZa89S034fCMUxNzeqezmTy8tZlaCc9ynnGmE09pNM7mJmdhCfgRia/i53sFlbWlxAbiaA77KDTaxkBWhgq62NsdMwIes2VpDzgeR0MRNGo0x7k8ONwBQ5X4HAFDlfgcAV+BCtw7J5Tw4g/gZA3hsxWDn5XQGxJMhimp9lcFnHt2nUd+D6fkVzJ4oiFBRk6bK4M70tOwFmgG96qxRL9/ObwgQ++H+979McxMZlEsVgRyCW2hxo8k3ziWCwVCyUVxfTPZOGyubEl70qGG7XZ4LCYYcor2T20Btifk2oazMbbapMUhU0DA5wo9dlYW1VSPIHV7z/5JAq5jPSQnDzT4oAlEIuqA8YhmXvz8/OYmZuWhJaMXco76XtGOepuOos3z1/Ct7/zFKYn5xXmw4aODRSbKRa/LHjYYBiMH6sCDVik5PM5NZAsOgQ0+PxaL4IbRogX5UF8HUMa3Kw3kBwbVbJpqVzU6zEAgU1PrVHBgw++GxGCv+W8YQbvc+H228/oDmEhzmvCf8skbIEpQ8O3ln8SXBUDuG9GLD6C189dwNe+8YSYlV5fCPVmVyFW4UgMxXJFNgmULbWbdTWELIyMVHI/5o8cwXs/8P79YolJwoZM6sB7iuwf+SMyHMZiVXPAJo4sMAYPCORhen3TMLh3u9zyWCVYnU2ncfL4CTz66PvFmP2LP/8cxscmxGChFytZz1Mz03jvoz+O116/KGCVTXs8FpL0f3dnXYxSq0If2KSTNUC/QIOlQuYl154J6WTbkiki9pDFDJ8nKODj2Wefx/k3LujfM3SCDM5gwAuY6EFowdzstO7TSJieai6xRyqlqryewhG/Xpcs4Fu3NvH4V76F64trsNpc8PkCRto5X8dJ9qAXc3NTsgQgSLpyc1n3Cz1zJ6YTGFhqsDut2N7eQaFQkaer1+VXA0YWNJnEBOceeucD8AUYgmCwKQisptN7AnXIym40a2h1q3otgh1kwnCtF28uwef1yAaEEnImMQ1AD7EGMnspPUdklxKsJahA5hcDUWqlmvzyyMggEEyghN5x0UgY2fQuirSqoH3IoK91ZyNJFIKADUEQgjccqJTLZI254faEEQiE8fR3n8HI2VF84jOf+Ae73hd/64soLBZRLpZwzz+5B4/96mNoN9tidO8s7fyjwOrNK+dw+a2r+OgnfkEM1TPvOYP0ShojcyO48uwVAbcPPngaL7xw9W1wtrjLZ874oH3A3/7ul/Gr//L9SsrttWvIp1NIxqLw21xwmmxwDB1wmLg2LuykcmgPTOgx6MZhQ6XbwubeLo6fOY6xsShu3rqGYm4PLrtVQyD0ed871QT4/AQHXKhUO+gNHHB749grNOXNu7i0BY+X7N4IHC47JmcS6PbJIG4iEg0iOZbAGxdfQatTEwjodrOJoUcbPXXpYdYzWPc2ptp35dVLdmMmVcGtxTzG4vNw2LzAkGAJYLe6DLaOy4VmuYlOtYxBs4zbjs1iJOCGrdfCoF6BqdWA02SCm9LqagkmhwUWh8Go4QCBwIWL9zvZ+PTli0QwfeIYpo4fRandRIuyc4/rbcCE+zNDqbiH2/0BKQko1afn4urSMqKBIKbHxpXwS2CVTSn9WX/w4kv4hX/+y5iYncczL72Ex7/xTWynswrio4c0wAbNLiY6wVsyVQ0pJ4OF9vdwSrntVoxPjaLeLKNSLcgKIBILwh/0YnXtptikx48ch98X0CCRe125UkIhXzQSr0Mh/WmcVQMNCefnjmq9aadjszkFrF68cAktNsoaEhqfbHYJoSiNmns1m+hhD1YMNDD6t7/xP+Ps2VPomoaodtrYyeXx3CuvwBeOaTBoN9thYdM8IHvqwE/VYJBKEP335Kpi6Ck0x2hGD3wTFW+1P7Tke5CFpdipJiVGcw8ga42f9BNnU60wexKAmQrdM+x7GByk4BUl6wwRj0YxNTEur9VapSSbHu7HPLM52Dx1+gyuLy5pH45GogKhmPAe9LqRz2bgsplRrTdQ6fawV6tjK51Dqcik6zC6XVoZ2AQ+8HpwbyWDiRJgnr9k8NPygQzqvb2C9msCqwR9m502WvU6/G4P2k2epR6FPjaoOlDiC9fNLE9ru8kqeanNQo9DaNjUJehn5XCXZy/ZhkOBBgQcud9pEEzgnKxoeWp3xCDnshBYZTo53+vs3IzWgz7ZXo8Vg04d7VwBs744UhvbcDEobiKJjseGTIvgrB1BuwteiwV2pon329ja3cD3nv8+cuU9JBNxnD1zO4K+BHa3Ctja3MXUxITOi4Uj8xpcpHa2EAr6xZKLxaJiyxJcZaDWgOi52SSP1SefegpvnH8VDscQybEw9vbSYh9y4EmgiPcGBxMEsBkcStCQz0A0kkA0nIDT5gMGDly+uIi/+/YzGAvHcP/xBcwGXPAz/I6s72ZDgCaBlKDXq+BDMtXJAOY1NM4qw4KCg0IGjpl4jjNsyhuDKzohe4BmMYNWMQN7vwm3qQ8b0+E7bbHqePbQY1KhdvTiZC7cfkiamKsMcSMQO+Q4ZYBKvy9gFb4ATLSN6gHrmTwuXV/G9aVV1Upk5gaDYYURLhw9iuhIQooVp8u4xmTB33nHWWNo3uuiWi1JqcD3xYElnyGuGe972XS87X98ECi3DwPx95IlwBCmARm2rBvNaNZpmcWEe7KgW6jUc3C6eTP2BazSruDGEvMRuvItdXt8iEUjaDarmJoax/b2uobdwbAXsXhYLNCVlZuqe1mTcf+NRGJIJtkPlDE1OYdSsa7AI/6+lIxb7EOpJ8ga5b5C0L7RqMLn82pIViwUBCaPjycxNzun+6VSLqnO5TDdkKubEAzHYHf4kc4UceXyMrptnpFkpQfhdASwtraNRqupOpRDMAaJDkFwtaMB8Nh4UgMifm1iMo47bj+KnZ0NBIJ+sVMZVlYq5WXBwdAn/mwplzocrhny9GqlgfHRCZEo6M3p8wQ0gHY5vMbgin7T+8oEWqORockHm8+5EYZqMFc1CDAb/tY8YwzWqbFPco/PZLKqzflvRExQb2ATYz6XMwB53h8cxhCY5L/jXkliBn8O/55MVQKiHAhQpUbAmjZhYquSQcJQtn1lH1+br8P3RR9z5lRIZv826YJhZfSMpb0ayQdWAajtVg1LS9exvnZTQ59hv6ufEwkFpPgbS47CQXnT0CCZECin7zi9V9m/8Gd6+B48BFd96iHLDLXt9LGXy6FY4l7m0hAmOTaFRtMA/6niIKmDNSXVXJUKh052FCt53Lh5DZupDVQbRYxTVdVnJgADXfdt6jJZjMQTOuuL+ZJ6ClqhjSen98/YH0EzffiShytwuAKHK3C4Aocr8Ku/+a+Gyfgkjs4cx5c//1Vsrm4h5A8pPImF1frahtiE9PChDxMbdDIgNzY2jEAi+oft+/gQHGNBwSaG09eJqQk89MiDeM+PPQiXx4kbN5bkg8rGkybwZHP22NS0jGRmFh2Uq7NooA8dJ7EEVmuVqryfqrUamo2WzN75+mSQ8t/Jsw4QWMnf9R333IVAwI9sJoNquYTx5Aief+55yZQpWSMAxSayVqngzjvvQj6XV4PEtGaCmUzrZYPASTzprS63UwDZ9k4Kj3/pa1haXkcyOYXx5CxMsAo48roowRxo2kx5t9GMSi0vgKxUKr5tJs/GlH6hLK8kkR8SXKSMmqwWykdpNdaD38d0+ZZARRn1D2k7YIXDZcO9996jppFrSOCEbDUCfQfpvmrgmBIqpgehTcM3TAEjnM73ycKhvI6MxCr+7ntP4/tPP6eQIKa209/Ianej1mii12eKqEdBYG6vS9eXEsrJ6WlJmRY4ue50dH3kB7YvkWRBx2vdqtXfBsPJWiXdqd4qwx/wqaA88DxlQckPFmkEhiulMubnZnH33XeLdffEE99BkAnQJcOjksX+A+9+EMnJKZy/cEFMTwKqAlZddixeuyx/VSZK0/+NDT8bEBaF/CCwypR6sqPIfBkMB2g06pKIUmb/ykuv4QtffByrK+t48MEHdV243lEG94ySjROQrJJtTyQSVzNtt9p1D9OawE/WrMspP6v1zR088a1n8OKL52CzexTaJNaF2QBWQ2EvxsZH4fM7cfnKJdy4fk0M28npScTiPlTraXlpFotlyVgp0S4WKmJC04aB7HI29A+8410C4MlmIBhAhsJeJi/mMQtw3isun9UIerBb9XVaU9Biwh8MwBdwod6s6XcjOahcKaLarGrQwGffCB2wqJnuNNv6FOhFGbjDgUQsqk827vTHXV5cVJHNZouVN5PEydDTkIRBIQo2s6HbN6NSJdfbLhbDbiqNW4vrqFeaYBAVP77/2e/LezAQD8DUNSGb2sPUySkcve8oMmsZMUyP3HUEv373r+PowjyWlm/hF37uk/j0v/kXArD/6ktfwm//7h/g7CNnkZhJ6HvIXH3f+87gJ3/ivdjaKuM//96f6nU8QY9+nuA4uw2f/NSP4cxtY2jWSmhVy3Ax7IYets0e7AMrbH0bBi2GwPSxupaCMxBEtd9HjQ26FWgMe5icn4DP50A6tQEr05SjIViGfRT2diXx5J7k9QcRiY3A5Yug3WNgSBP5UhfXbmzi1moGo4lJclwVsDc9NwKzhcySIcJhP6xOM9689CrMFjL+ODBwyC+Tzw73VjKqCdlRTklfSpfTI5bQuVffgnUYRSQ4ASt9+/N40rYAACAASURBVLrc9qwC7wNuD7xOF7ZubQGdOiJeG04fmRJg4UQXpmYdvXoNNiYDB4ICcgmskudJAJ6WG93+AFaXB33apZhMGJufw/E7b4czHECl3cSACc82q8B3NkYcLDkIntDKxesT65Py4EalgrVbt5CMxnFkehrrq6tYWb6p+5cM6FQ6jQ9/7GOIJpO4sbqK5195DZevXcfq5qaYMIM+LT7IXDf2QWXkMKm42RCQwnASgiC0apiYSgqkIOvL43ciEGKo4kBNHYHtoI/yUacGY9zDxAQvleQ1TkBJvptDswBU+qqS/UQ/40a9peAk+gq/9urrYl8R86Uvqnw8xQY3cVtgCDisw6HkzE6rGfFoEP/y1/8nTE5PwOJ0oNRqYnFjE+euXIE/EoPD6YHTbFeSPR8y9phGeJRBUzXes4GA6n+SPhugJ/e+Axnrgfcq35sReiI65r7NAfdPz9tBghxmciioZHU+44PBPmDdwUAhXmbtvX6nA1NjoxgfG1UgUYHKEflQt+HyuJFIjgiIun7txv5A0i55MEPFCCqT1R0J+CT/9sXioJhz8dY6lpZXEYsmsLmVhYmJ192+PG75tianx7Wn8vqwjqhWqlrbarWBYCCifZ4saYIs7XoDNipZGF7mtKPZ66DRb4O3CzdC1jnD7gAOWOG2OGEnsNonsNpWGBuZr/S4pB813xcB6W67ozWhPJa1jPwOm01ZJ/A+EzuScxWCLjyXvLxvOLAqwu+1IhnxImAyYS44gr3tDJzhIDzJBNoeG7LtmsLBRnxB+Rt7aWnQqOLS1Yt47rUXEI6HcPzoEUyMTQF9h1LWUzsZHJmb1UB8ZnoK6d0dpLa3FDxjDM69Yi/S170vaJlBpgPMzc/h2eefU5ibjb7bM/R5b8obl4NJ1l88/40wHQ7YCRB2BWJ7XV6Mj0wgFhpFdrcEK5z44l9/HbMjY3jo1EmM2s3wUb484MCKEmmrlBeRUBBOgrbtloBO1gO6l6wMdSPATxsFQr9D1LtDOCJjSMyfkrS/nN5ELbsNx6AJr6UP+6CLoayMCHjpYikkrjcwyxaAoVZ8t7xGBFb5SUCq1e+h0u8hXa1j6AvAEoyg0jNheSuFJ773DFpdk17DTWm1wym/eA6WfaEgpudmMTk9pfpnYiymgWVhL49Bn0F2bgHr/DnGcMfwlCbbjoNGfhqMc1ZKBotcDHDaosjnmEgwwT2zVDU8wwnIsz60WAdwuExod+to95ryAaa11hPf+i4azS5SqT3ZGzGkrNmo4sjCLFIpqru2FH4VjvoUWkQQi8BdQXWrTaCX2xOUx/qxo2dw/fpNpHfzqtvJ5g9FvQhFfQJP6f1ps5pQr5UwNPUxOT6GC+ff0HM/PTWFkZEReXaTkMBQRLJaWeN3ewOEoyNwuAPYTuVw/vVraLc4jA3D644j6I9jdZU+4nWY9/3wGbRrMvf1vvk7z8xNGatm6iMWY71C9u0Wzp45q/Aw7nWlSkE1JHsRyu3ZPPTkW89hkQnDLiSRZ21PmwCfN4BBzwRT36JgUO5/CvYbEvhr6Hk6CET9+9kCVHQdBEjxvb69Fw85eCHr1qijDLYrWeq0xjL22QNbGe4ffE32FWKnvq0wICPVeP0ePWC7BrjKZzgUon+t03gOFWRl2DwRpOVgla/PWpWhf6wRSejgPUaLJgLPfIblG87vsZMM0Ucun8Ffff4v5HV8ZH4Wo4m4/K8z6YyAU7+XPdVQRBX2CgSFa9WKwjQJqCrwy2aFx+dVTkS5XFX9t5croEArLRutznyyBDAoL8yz4PCzJ9We1dQFL0wmu4vNnQ3spLexV8ig3q4imoiKtUylJN8b9ySeowyMpKsNQ/tKzBJo93Bs4Tg8nuAhY/UQ+jhcgcMVOFyBwxX40azAN5//u+Hc5AI2b23hT/7osyhmSohQVrgvaaQPKpNjKZvkwc5CkQALiwACYkxtP5DC37p5U+EonHDzwI/GopomJsZiAgO//OWvqpA5e/aszNkJHuayOX0Pm34WD5wg00Ow0+yoaGFKL9OVKXEfSYyqiVtdXxewVmvUsbeX19SToSQsbjjh5DT+ttvPiqF49bLht7qzuaUigdKyifExMR/SmQweevhhQ85GxigZNmZKM/vYSW1jhAmuTsOniL6bbJCffvYFvHVlGR5vGKFgXPIgK/3m6C/ZbRmp0kyINpEdySk1PQ4p16X/oHM/4Zby/KAk6ASVDiSFBou0L7n8zOw0isW8Gi2xK/td1BplAX9Hj85rKn3y1HFJ7tgIdXtseA1pFhkQnV4XlVpF/l8sRFnAE3gm8Ccvui4nyd592aUfb7x5CV/76t/gwoUrGB2fVipuqVyDif6KlDQLKOhrHdiosns8c9tZ3HvfvWjTj01egXzPP5Q88e9YNJfkbWeww9jQc027/aYKJq4Nm32yPVkAErQdTSSxvr4ucGB0ZET3HFnQbJjpG3rAcCXQf+edd6MzgBiJHpcDJFv6vE4E/R4sL15TcjvxS/Zujbrh25dIxPZlWSxEycJ2SdlKuwkOEHKFAoL+ML74hcfx+c99QcnbDz30kJpQenMxbdrhtODsbWfwgfe/T2vDZoXFa7POYBpDVksZPaWLlUoDy8sbePml8zj3+iUEghFY7DY1rrICcJoUNOELuuXfeuXKRRWQDBGgH5nbzYavJQbiysqaAivIBGKxz/uNlghqJgY9PPSudyssRyEJGGI3xcFEA5WqkUxLNsKpM0c13Ze/X68n/10WugSEOEzhIIGM20q1JI9OX5DgVlNsAT4bTNjmNSAotbq8Kh9BSsAIstBrlc/f/NQMdlO7SO2kxMakVQDBWwYoHUjaaAXCe4YNCP19TSYXrA7DR48MdYY8pTM59FoDARhWB7lufdRrdeyu5PFvH/9fsH5lXTJ+gqFkt177wTV89l/8KS6/8QrsJjLY63C5rQqw+P6z38HTzz4lT1nKG02mjtaWoMIH3vsYpqYWUMjVce7cZTQbXdx1x52Ynh3HV771WXQHRYRCblgGXdSKeYQo9x4AzoEF9p4Z5q4ZncYAhXwNtWYfd97/LngSCTRMQ+QaFayktrCRWseg3wb6bUyMxjAznoQNTL+uIuB3K8F5N5NGudGCPxzH/Inb0ezakN6r49wbi1hZScPnCaHXsyiozhegbxlgc5Apb0Iqu4liJSPQv9fj/eIQWMNrx2d2YmJGFiAMqWAoxOzsAvayRbz0/JuYn74TdmsIZjhg6hMMcsJjd4s5ZuoD27fWYB92cPfZ4wi5LSint+C1Ai5aazTqQKeNRDSme2NoA1oMYLPa1CwxEM9M32aC6g47jt12VsBqyzRUkJXZzpRnShz7AugcZquYaxaCCg635NjNWg21UhmZVAqj0SjmpqZx+c0LWFtZ1T1UrFQlVT1x21lJ5FuDAbLlEl587TW88PIrsNu9KOVbqFW7ara47zKIhD7GVCbQVNnrdmnNWgKtukgkwnB77fCHCBoEFAJWLOU0FCvlK2Itck/n+pINxPOKoAH3Vt7nfAbZlMdiCbEkORQkGEdPOe69L7/8isKnLAypcTi11xpsU9rBDGChjQKBVaYhux2YmRyTrY7L60JkJIHWEFja2kamUoMnGhET3mW2w06NAP0jBwYgpZkahxiUFAu0MaSrYpkqZPGHgVYG08oASXkeEeAhmMUGnHsFn0PukTy7Caaxqab0n2coGXg8oMnU7HfbOi8IVjnMQ/jMQ8yPj+LE0SMwWc1YXVuVf2Q2n0M4HsPo+Jj2MSpXEiMJNcg8L6hC2Fxbh9/rk/dlJBHH1NGjsHi82E4zCLGP6Zkk/uoLT6Bcaet+4xvj+U51gdfnEXNqdzeNSrkiBhqZfmRtk8Fvor1Br6vhn5k+koGAwM5qu45av4WejZg8/eWHQHcA58AGr8UJ5376eKPdgbh23M8tBL/Y2DNk04puiwOMgVQ4ZK6SBVatlLVOYqPZrWJj8dzj8JRyXp5vlUIGtWIKbrQwQVVIcAT1chPuWATukRiGES/aZI6ZgajLh/T6JuwYorCXxbkL57CW3sDp20/jzMkTYqT1Oxa06gPk95jePaJzgjUCbYV4ptGTMh6L6FzkdSmUCUyb5DFPz834aEL36lvXLsHqHCI+FkS+nBNzm2xN1gTy4B/Sv7Yt9liHKgV61o+MIuwNI72ZwdWL15GMTeLihSU8ct+78GNnz8JeKWs4w7vS7/do/clUJVOZ9xJ/Vw5aWBepntKfAzFVORBlXbW9V4A5kMDsbffKa7i4vYZGfgdutOG3DeGkZUnXCCHjQFm6cAKrZK4y/IkepXxN1nFkHjP8xgR0OJRiuFixLH9VayCMOqxYSWXxha/9DWB2wO7wwUYQjnsWTBgZTSKTz8Hj96HRbCEU8uGR97xLoWsT4xOw2c0Y9giG8rk02N0czkopI1/V/bAqgrv0XN4PQJKvqtivBsOQgCoHw1a+D1pUdToC9Z0uK7q9BjrdBvrDroanZAmms3u48tZ1bGykZG9EldPY2AhmZydRLO0hm91Bd9BAIOSR72o4EtBAbi+f0/DZYnGgWqPNTwwWswu3ltexu5uTVJvn8uTMqIblZKVPz0ygXitjdXVJaooTx49K9k+mI/dYMpK573JgRrk2azAqUGo1hrb54PAEkM6UceH8DVTKBNS88PtGMJacwc7OngZpB8DqcNhRYJfDxRq5ibn5GWMf4uDPZcHe3paAYrIvp6Ym9fPYn2T3MgL74jEOB2xScNCKh0Nr2t8QjOOfExOTUi9VCjUD0O4bFg2sdQiw8nv5LNOKoVqpvL238j94HxFol4nD/uDKsF3hwNtgr9Kui3sowXGuJWtmgqoEH1VPNpsGA79vhAny50lNwOAsqt2sVkTCYQ3YyTTnAJzAKusDvmdaArAfkV+y+hHakLn1HqgWJPObDHD+XCPnlNZYHvmb0wdaAyAzxFD//f/6e3rt06dOIjmaEGGE68RhkRGUSr9tm84Hvj73NxJw2JPQE5bnBwkZI6MjKJZox8DBBC15uG8yHNCuHo/KqD4BbiksaHXRh908kLXLuTdew+rGitQIXr9b9VIwYth48RngB225xsYmFARsMdlgMdukJinmCjh56jRGR8YPgdUfDZxw+KqHK3C4AocrcLgCv/aZ3xj+9GM/DXRM+MPf+yPsbqTgdweUpDieHJdPElmgBEQ54eWhyUOcjSO9JeWbSAnMPlORBywLDgUXMexi2EWlUYLT68Kb59+URxGLg4MPToT5el4VbxbEolGMjVEuaPgyHUgXR0eTuO3sbZifm8etlTU1sfMLR2C2WlEql1Vs0bCcgBx/t7m5WcRjUexlMrh65aLYj34fA1UcAidT6V3UWg28+8EH5a90zzvuVQFJJh0b10x6F7AwZdWCbr+DYIjJ2zY8/vjXsXjjFhwsqG1eyYQigQDc9JGrFMU4lSyrR4mSIT2nryrBYwJXBAcJ/rKYdLnoyZgQg4bFsuGpZASExGIRlMoFw0heSB2LZpt8pO5+x90qmDihpgQ4EAwgldmWzGp0NKECiczV3pATa3p9uow1JtOoN1CYEdOsmRJKGTZZq6VyHd/93tP40z/5c8RHJ8T+qdabcJIF5eIEuiNGBRkMkm51u7jz7rvwvkffj63UjiExUrCJIYE68NTkfcOmVZP7fRN/I22Y4LtZDTqvO4tQXm/64I0lk3jllVfkscf/ptypXC4JxIiEwno/lLHH4hG8+8EHcOHKMorlspqxbqehNGXK0ddWlpRUT9+7Uj6H5SUW+h185CMfEYBLE39O8CkJZcNmSN4isnwg+Pz5z/0VvvnNv8WZ07fjf/3MZ8Sg2tnZwuraMm4sXZUf6z/52Me0HvLKdboUPsQ19gVp9TBQQdto9PDE3z6J7z/1vJp6BjSwaOb1NFmHakg6/Tpm5sbh9jlx/sIbKNfKCog7euwozAQAnUCzTlCSQIdTn2bYVHjr+lZKyGZ2kYjH8NijH9TzSOkr/VgZJMGgjhGFVA2RSMbkEUtWAgED/o+eyGSi1+o1SX05LGFz3RZjuoFUehtjE6NqngvFHBr1qp6pTCqDhfl5MYlpr8Frxv9miNZeJgu304kY2XQOWm6UlCDLZ4Dy7Vw+r3Xn/ZAvFeAPBfZZDT7kCiWsbWxgNDkmmSUbYgJovF8Ijl946QZOv/dOPPrPHkVoNCTWxvWXrkvW/9u//a/xUx/4KGKhEf3uJgvZDBX84f/1f6DTb2A0GYMv4JFskdLsgD+M++99ABPJGZiHTnRafG65znY4PFZ87/mvot5haJQDdtMA5VwW7XIFEbcP9s4QLrMTjqETtUITW1sZfPLn/zkc/iBckxMYOO2oN6tomAfY3NmU529mewulbBrWQQdTyRhGY0G0WlUEQz5s7W5jO5uFNxxDdHQGDn8Mq1s5PP3MOZRLHfg8UThtHthddviDTCjvAWaylbrY3F2F10fAnmBhSczsoPyAOayhPDcCrzeIepUBFfRWc+HVV15Hq0rP0hMwm3wwD+0wD80CU0fjCXjsduxtZ1FK7yLktuLd994mpmp2awU+mwk+mw3DdgvtWlNhOQo+spvRYdAggQInQyXEbUWl28XsiZOYOnYU/pGEGHj1Xhv5clFhGQI2CdKQ9Ua7F4ZJ0ee50UI2tYt8dk+2BFNjSflQX7lwQR6RbNAYzPbeD/yE2GJrqW3Uuh2kC3k8//LLcDC5OF/B6nIKlWJLgwmy6bh/svnjvUzGIH8+A6rYTA7NA0xOjaHTa8LltSOWiIiRd33xmo6ukD8Mt9OzHy5ihM5wH+OzaPiRGpJONnVbWzsCVWnzwOaT14JnTSazhxtLy7IL4PCKFgGUmjJIpZIrwkbvR0qjLSaMRsKYnppAMOQVG9jksKPcaaMJC46cuQ3ZCn10kwL/yHa1Wwi4GIxR7q1k5XL/5O/F848yUA5NjPPVCDgxPLi5FxPoMdLUBc7K08/w+yMzWGCtQCgr7GzKybajl2C/JzCNIDVxMTIOaQ0wbFYRNncwFnAhHgqAgYNmpx2VRgMFBqnZ7HC4XQrII8hJsI5WAKFgSCyyvUxOgGtqO4Xk5DimFo5geWMDX/2bJ9DrmxEOx3HprSV0ukNMTk3LJ51gH4NqOCTiPmeENHUlDeU57nH7BYa5/V6FCBbSGcQ8PrpWaijaRgctUxe1QQf5WkXX2dIbwgcHwg4/vA6vGIPVZgtVMjUJvlpouUlfbY8GT2Thcf3pI04bHJ5vHETTL5hhLmSuMrSKACJBbg1xyQ9rVTFo5OHsVTHmcuOOqQVkdnOwU1EwOQpEAigzHBB9OPtm2PpDMZuvXr6E5158DhavA0eOz+MIw66o/iCldmhTyBcBaoKV1VJRbDLeFx6XE+FISN76TEqnz2uHke6yAhjKG7FYKuH60lWU6llYHD1k8xl4vAEw+JFDAbLPeHbQv5IDxWqxoPNgMjkOc9+ElRur8DsDCPmieO3FN3B67jjumV+Ar9NFwuvR2UMVBeEUOy2VzCY06zXdW1wv1nvGAJZMPJPAJ4a8cUBSbnVgCcUxeuw0Ov0B1q9dgt82gK1bg7ldhcvUg4fTVdnR8KyHbAAGJlqV2NEfmtHh0JFS7f0hBJl7zoAfe/U6tgpFDL1+wOtHrQdkK0187vGvw2xzw+Fk/UDZMtUdFVmS2JwOROMJ1JtNDAYdzM+M6xw9cew4zt52Gi6HHR0OoGi2IPsnziCoMjD2Dg4V+cyxnqAtkREsaTCbydGVD3Wf1ZtVtQZZj/waz1HWHDY7LQ6ocurqfuSDnNpNa69Z39jGXjaHSrUMi2WId73rXvlIlys5tLtVgZRUzXi9Lmxtret8JgufIWSNel/2V4OeVUG0DG/lQNbhsiIU86JSK2B+bgaTk0n0+22UywynsiIaDsi+ij73lM2Tye73EPizo1QoSw7PgCHWTk5vEP5QAs+98BpKpTYwcKFRBVpNhseGkU4XDDsiG0F/SvB7Gn7x/SZGIgpcYhAXgcVGvYx0ehNHj81heXlRRI9ILAqXwyUAMBwKy3ucA+datS42O2tCN73ye0Cj1sL4+ATi0QQqxRoGbe5pTtk9GXWrWXUv6z/WS2Rv0gKNoDnfm2ELwLtXEKFq+YPh1sHAi2xRXdeh4XH6wz6AhAvuuwRHrbr/WVuz9jFYsPS3diIcDqJcYn/BtUmhWCpIDcg+gExR2mbRb5Z1H2t4PjskO0gRxiG3rLANAF/nlt0IKRagT6sNDKX+Igj9737z07J3IzGF38ianLZXHIB5vF4RYvjJPoPry70sX8hpf2W/4/V51TdwP/Z4yYx2EH0WuYOhkvRJZ5/H/0+2Kj18ORgqFXNIxCPY2ljDs88/bQzlOJTyuTRscLjtGh7w+e12OohG47jjjrvQrDUxM3sE4GB4cxu5vTzcLg+Wbt48BFYPoY/DFThcgcMVOFyBH80KfOo3fml4Yu4kjkzO4+tf+hryuwX4XH6YlToews2bq4bUw+/Tgc6ClixSFribm5s66A8Yh0y8JbB6kG7p9nowtNCrrIZgJITXXzv3w0TNwUB+msFAUCAXA454sAcDATVUBB8JlhIZVOhKIIDJiQmxV9lEs1Eh04fSknAkgrGJSRw/dsLwdy0WsbG+JiCQDd+TT34XPpdb8jVaARBQyRXzYiSs72zC5/bj0UcfU9I8D/uZuRl5jVF2TDk3/bJ2dndx7a0beO3cm/D7I0qWLBQbGHSBoMuFuN8LQhpG00nmaU8MSBZYDMBi42AEmhhSFQJ6nEQzzZieSSzA2GwTQKXxu6TdZtobeAVKsWhmM5bP7+HosQUcO3ZETNrmPtOF7M/JqXGUKoYNA38WLQ3I5I3Ho/Ij1TRX0s0hstmcAggMSRItAby4eOEK/uvv/yFa7QGi8VExO2oNencZMiLKdOlvxf+mn9hd99yNO+68A6lsRk33fi7K25In/R0TmsnWdTjFzmAhyfdBY3tO1xnsQpDRmOQbISpkA7z88st41/3vxMkTJyTjvHlzWWvDe4bsSL6/2blJnD57Ak8+fU4NCJt5n8cFs2kg/z6X3Sx5L6VMBGmWblzH0tIi7rjjDt1HoVBMhS7ZYyz0un2jQTFbbPLS/crjX5F9xcMPP4L/8r//JzU3lDqXK3ns7m4ikyWD0K2BA68rPxu1ptgHgRC9Muk55UQ2U8DXvvZtvPrKG7Ba6LnKVFcrrA4LzFbDFqE3bOGOe04rKOfNS+cVfjGSHMXk1CQCASfQayC/l8FwYJIBv8vpRbVS1/3GopuAMXswhl0lk6OGJ6rFIUZBpUyw1I1QMKx7fzezjUg0IiYDr5Hur32JGYPqaGUQCtO3kEmxO/D5DRCmWClgYOrB4WQh3sP2xjo8Lg/Gk2MKdyHTulGry3f1HXfdjZnJGXl0+rw+ScUoN2YDtb6xLiYrgRSl29qtCiMoVTJodGpi+1RrLWzt7CIai8HmYMPJZFmGNTBF2IRsOo8rr61iY2X3H2yMj33o3fjMv/9tBJxxWE30fKtia/sWzl98FU8//z088uMPyA6BDQTfc6fVVZDNA+96D7zuIOwWJxxWMkhMYpC4vFZkK2tYXruCdquiJPM+pcypFMydPuKeEMKuIAKOIIZdC3Z2cvjYL/4KHOEITB43ukwrblXRpHcnwaRCCfl0Gpu3lrF64yoaxSzuOHUMLd4DgzbSuSxqvS7CY+PwxUZRqPdwfXkHFy/fQiiQgAkumAZkkVthcw4QG/VLBpnJpVBrlmQNMD6RwNb2GvlZCIdD2ocYpuOwexWuNegzvG4gtuoLL7yCY7Nn4XbxtemHTGCVedMWJKMx2EwWbHCQNOxhPBbA9FgEAZcZlewOPDYzzEzv435DOSPZcWSUmchCtcDmNBjIfZMFXVjRYnvpdiFHf0G/Fw+878fgpeTX40Sn04SZjHi2oRxMNRpI0lN6aNHzwgHZ6vJNxKMxTI/TkqGOC2+8IekpGc/lah2f+OTPKgTr1tYGNnZTWNvZxrVby3AH/Eil8rhyYRmdhgkel09gBNnndu4bdits8v9lkKBDNgoePz3fQvLwa7TraHcJkvTkv8nGk3Y5HCJI5WAy6UzMZNLGcDAWU7NN/1r62XEPJ9OcwyD6B48lJ2SRcOniFQ0uCagS7OMwh//e43ShXW/BwTWlPYTTjpmxURxdYLjHANVmHflaFc3BEIGRURw5czuqvT48voDk6iYqH7ocnNTVEJOdyHPa8EN0iKFNQMYIojKeAwO4MfZhnsNG0BxbYwZEGl6bbMIpwVaIJJOwucExZMVMX3CzzlqCVyYGH1GUbaK8tgdLs4rQoIqYrYsAbXUo0STD0+5Alenubg/cXi9qTIMfDiRdphRXHp5WB7Y2U2jU21hd2xDTf3J+FkurK/iTP/9L7OXLGBubQbsH+INRzB1ZwMzcnIajZOtJ6cFQTQ4auwSyIBuGcqkudqHb75eEtFOvI+F0wyaAYYhcOYeB2wLvaAT5Ktl0VZjJIq524Bk64La6jOGL24sCVSlWE3pEyMj2tVpk7cOhF1Etnn1URRCcPvBmtNP+QsE2BBEIYhNsNbxYablh75UQQBMjdrsYq7R9MXm9CE5PwhwPoUQAze0GGm20SlVcv3QFL774A1xbug4LbUCCHkT5bBH0lA+8SWA6ZfYcdpIFyvOCIF8kHNIgl0y1fCkvNYOSxSX1MGqQdreDze1VbKdXBK42Ow243F7VDvQIJjBCwJ7nI1mZHrcLkWAAU8lx9FtdrC6tCVj1u4O4+PpljPgjWIiPIjQ0I+iwy0aG8ngOOPhjOQDnchLs7dNqps06k/JnYyjP4TDvQ7LtmrRQCkQQnuag3YKV6xfhQgfuYRuOQQs2DnEpkx8SlBzKU3XA8CcT1Ug2eS4awT6GHUaj3UK93YInHEEDQ2RqDcDjRc/h1CDD4vbjpXMXsXRrA/VGWxYcdodbdjust9xar55AJDJWZ6dJUMgqWf7s6ZM4tnAE086CAgAAIABJREFU/oBXwT8EGjngoYUG3xsBtl6f8meCWW69V9Y2PDv5XLBWpIUFrSikGiMLvmeEGbF2YVgh/UTJc6A8mjUk65q9fB5bO9vY2NjCxuYmCqWcrtPkVBKBoBtc1k6PYHUPHi/teGgFYHhi0uKgXm/B7QnB6w6h17Wg3Rrg+rWbsjcJRvzwh2kfNUA8bnh78/doNWuIRAJixmZ2dxAOBZHby2rgOzk+gX63h/XVDczNzWufIXORjNXO0Irr19dgMXlhMnuQSVexs5kHAy5pX8XzoNulBYEJgaAHXr9DNZnbw+vJGiiswLNqpYRWs4pTJ49pUL26tiKQkwFXvJfmp+ekPuAQhHsfwxaNs8EIeWrV2xoKj8RGxXyk5wcBVw7gaWl1UDPxupGoQGk/ayABjpWKAFuSAngd+XNlB8DhM793355Lzz/rYgYoiqEJ1GoN1eX8e/ZZByxWPress5gJwfuVQzy+PlV4BG0VjEuliDyhaXFBxnRAtg+0sOJQnF9jj3YQLmv4xfKeM76mvYh9yz7Tlnu4w04WtQn/+T/9b2LSjjCQTN74bZ2j6v8cLtWRApPlJUzAv61zkfWp1tbrhdPtwmgyibHxcRRKJe0bHERxjaQaE/ObAwKLame+d2Zs0Aqo3apjZW1FwCyVCNwvhyYjJJh94PXr13HpwkVZ1n384z8Dl4MqSCcqJYN0Q2CVZCD68R+GV/1o8ITDVz1cgcMVOFyB/9+vwCf/9S8M29U2Hrr33Tj3g9ewu7mLITOOeiYE/EG8dfWaDioCgzzY2ZzdunlLhzqLvAN2KiUlBF8JwrIooMeplY7jFsDhdcDpduLZZ581mD1mi5ivBLfYSFACyCaDf8/UWv4cArj07pKEjrI5pyFzZ/FLaXYgGNQUnrPgaCyOo8eP4YMf/JAhY6k3sHjjBm7duontzU2srCwrCISsDKahshDIlQq4dnMJhXJZPoMTk9MqspiAe+/996E7oPebQ/I0AqtvXryA1869gVAoikqlhd3dPKq1NprVFobNFqIuF0ajYRW7lOmzSCH7lGvCpoxFB9dLk2a9F5cKJ3o7sahgg0DAlUUCgVhDAmaEQvDv2BD7/V5NyaemJ8XEGZCxwrCgaFhFRmIkjlx+D91+T+AkX7fLEKt6dV8KapaHHGWbLA5ZDBmMJIiVurGxg7/83F/j3LmLcApsDGp63OpwOs80dDZbZLl2cOL0Kdx1991iAORLRYMZpUk6cRZ6y5llGUGmrGkwVOPEaTKBVZfbodRmw4vOkLdxvXhvKKQCJhTyeTz2E49gcmISb721rKJJE39KDvt9Td0XFuYQjATxxoW3FKbFhn5yPIlep4Hr165IdkpWKZkSDI0g2L64eF3X/6677sLc3IIRxESv3nZXHrEEEOkd99WvfB1PP/WsZEUf//jH8Su/8vNqyinJo9y5Wi9jd3dHYO3UFH29GF5gF+uC/lUcBNDjltf5ypUb+Pa3vo/lpVX5WvH9kp1IH7ChqYt2nyFjbcwfm0a718DGzrqAqVgirmfEYWeUDQNWanC76AlmQbVK5sdAbBIWyQw7cLns8HqcYmnyGSoWinDYXGJeWM1O+cCy+GbaK5OI2RBwvVnUs+jl/bK+vimGIBldBE7IKiXzkYEPdqdFDGmPx4FKvSiGCoH6Rq2hkCySFbO7WfRafXzg0ccwGhuRZJZMEMnEZBfgwdb2topj3iNkVTBIixL2SiOFlfVlgfdkUGfzRQTDUfkg0h6A38+i30gch4YwZIXlMwWBoRa4Udhr4NTJ03jfw48iGAjjueeewaXLryOb30KjXcY7332P9ohGu6l0dpfDgyPzxzA9dUS2HnarU2AwpfIEpsq1AmLjbrzw8pMoF7MYjUXgdznQLJVw48JlTCcm4Lf54DK7YTO5JFW8850PY+b4SXhiEQysZtT7ZBb24Pb55IHZKJZQze9h5fpVvPnSDzA3npAtAfeccrOGRr8Pa8APezCCK8vruHKDoBwQi06IZUoPVNp+mB1duH1m9AYtrG+vyB/PH2AIWxvLyzfhD7gwMTGy713NgQol0B502ya0W0NkMyWcf/0yTh69DVZrUOtngY259HBYbYj5g+jW2kjdWsVYNICj00mY+3XYh230mxWBZH16F3JP9vqVvKtBCsOWnDbYXR78P+y9d5Cl5101eG7O+fbt7ts5Ts7SjGaUxpJzELZxwGYdhDEGdsEYNsAHBhu2MEWwDeznD4oPHAAnbLAtWMmWJdmWZMXRpO6JHaZzuH1zju/WOW+3yv5ga6u2yn/RrZqa0YTb733u+z7P73d+J1gcLtTbQIfWArE40pUqLs/NYnZtFa5wAMmhfkzumdCznOTaup3wyFPOjlo2gwKzKGw2pFMppDc2ceTgQXh5JjQaevaWFnm/ViXp/qm3vxX5SgnnLl/E8xfO4/rCPIr1KhJ9STGd5m+soV236zOXv1+tItagJJMW2gNQumkCrWMTo3qmnG4H3F6XrDEYIkigYYPNmd0pH3IO9SjHpKya+wcltmzsu7t79HxtpTJ6hgnSU/pKQDUeS+isYUDjysoGqhX6DVLp0EKtUpePX7PehJWNtc2KZCKOveOj6E8mxDwiyLWSSqHjdKF/bBKh3iSqHYs8xy3yO2VQH4OzGIbCkBM/rt+4huXlZZ0fvb2UAI+/7OnH66TXKpmzCsbZBozJojPtAmxqeuUD3jHEKud5wMeQwzLurwRW6atIjIgAOSh3bjVg4QC1XUWfvYaoUYG100Db4UKuWoM31gXD5UKstxfxZJ/CiAgOUYFSpizY4cbK8hoeeeQxBcowgMwXCGBgeBC1VhOXr1xDjjYnJaozbBgZn8T+g4cVHtQy2ggEfZi9NSfwge+bwDXtG1wOlyw7kn19cHD4waAWguWwwkOfd4cFC2u34Iz6MHZ0LzIMsaTXZ62F6loW1lILdqVWtxDu7sFqrYwSoROaUksSv7OGZImRBWkRs9LpcAkk4+ci5hpHHwRVCGYIwCCYaIGtVYG3nUfUVhOw2mXxSPrd9ngQGhmCLRFDzgaEurrQKdWRWdvEN7/6dTzx+OPIV4qwehxoWjpwM6xGDE8yG03WnGtnkCaaZMcEV90EPbzo6U7oXNZw0+8VWMH7PxIJy7ahWM5hI72EYo3hSE7YHW46k6JNz3ZtybxLKG+v6SznWTzU1wej2cbG8gb8riAi/igW55ZhqbXQH4igx+Onwb68dvkc0sed0l+BjWRh0lO0xfUxvX4p7+UF8hYT6EjrJq45LZkU6ufG+q0bcKOBkIuMetpptNBp1mTZZF4nWaAc4XCgQFDTtMPg8JU/M1CuVKvTXBtVhkMSzAxH0BawakWkuw/zS+u6724trGBtIyWAlQNoPh97Dx7AzNw8svmcAKi9E8MCtXhWMUH95G0nFAzbbBAwqpmMZfrt8n1RYmTlt3ZJJi2bIZ9XZ142l8fyygrOX7ioUM+hwSHVcvw3krMzrIDvTt69DLriw8vgPqa9l1GqlLC6toaZ2Rlsptfh9bHeNBAO++Dzu0CedtuoAZYmUlvrYux7vLTSyCOTpVqGPutdMNo2VCttDTwo3+/qjqBvsAvZ7CaGR4ZELCjkM2i3G2JU2mj5Qpaij2dQR0QJM/COwxi79kKCraw1OxYH1rfysFg9NCMDqAQptrGxRvYpQzpNKT4VDlT8ROMh+dPTC5s2CBzWKziw3RSIm0uncfuJYyhWirh4+aKePSqBONCllUZfd5/Oe9ZAbqdXbFWyl+1kNrPutdjh9wUQ8obhcfjhstG3HKrJ+QuCp9yzOKzhwMrt8ajGZf/CGkeqAQ0xTO9cPt9mYKB5/yrsT97iZmAg/w7XqMBciXxJa8S/L1uZYFBElM3NlHocWY5sDx843OdrMrCW16P8ilZTQxLWOxxQ0JOVNbSsB6gotJuDClOt0Ja3Nfc5ebrKcoBXaGjPYK3+9a9/XX1gfzIpayfT9ouuxtvWMrx2/tc2f/DZJZvWVNt5dGZwaMCegb3CD595FplsFgNDQ9izZ6/sxdhHmkA0hzWmfRi/+Nxz6Mn6lb0R+x5lSLTp7UxlGAdwS7h08ZL6xte//gERCUR4aBliGTMs7OKli/AH6J+7+7W7ArsrsLsCuyuwuwI/gRX4n37j/cb6wjpe94pXY2V+GfPX51DMluBgsJHTi5nZWaUpsmggiMPi/+KlS2ocCd7wB+W0ZERyakvwgwxDsnY8fi/YsXoCJnvkqaeeVsFNeRcPaEn92m2sLC3rcOYhH6JE3u3WlJOFC6UlLE50+EsGXEc83iVwcn1jU+BPIBSWb+KpU6fM1Gv5oRYxdfkyzp87Z05hDSg4g0UHC5l8uYSbC/PwBYKSATE8hAf/0PAQTp+5A739PfLwaXcamoqev3gRzzz7HI4cOY5srowXnjsvZicB6HapjIDNhrGBfjEQGMrE9TLZkF7TFkCN7nbqK5tTFgpkJrE5C0cEunJyznViwUBwlYUTiyN5DzrskoqxSSYjgf6Y8o/0edDf36ciJtmXhC/g1fSZQGY0FlWBsr62qqm23UEmDeWQDG3yCjgyp8wONUn5QhnPPvsC/vazf6/0V0r9yGRl6cQCkuAhi3z+u1fcfz+O33ZC1gm5UsFselTwmsAqf01AIZVKwaFQCPN7s4B8uSjaBlEJErPpY8IqCzuGfvT0dOPsPScFVp47NyWQnMUwWQ68H/bv34c9e/agWC5haW0NHYsBo9XA6PCQmBIvvfgcjh0+iGajKhYri3sm0165Mo0XXngBp07dgUOHjqAv2S9Zay5fkCdtpVKCw+nCZ//u85i+fBVnztyNX/3VX8WJEwdVjClBtUOvwRJWV5dw/dpVTfE5uaeMjIxVyuMGBoYUPEZGzCMPP4bvPf4UMls52K0EBy1Kba8z9blVgttnQ7w3hEDEjUanis3spp6brp6ErAmqlRKcNrLQmmIZ16pNNTXlYkX3A+VqvMcoA6zVSpKE8bMmCE3P13yuhHKpJukqn7szp0/p3mLhT/kiG4lAKCA2He/H9FZOYW7sPAgSBENByQJ7k3E1MZQQEhQmkEumDP3T6MNIefXi7Cqmzi9haWHjx3arD77/Z3Hf2bvR15NEOpNR48zPk/sFgdVmq4BqcwM35q6gXK2gXG0gkyvAIJOPAQ9223bYFr20GPimyHM4rA5UinU4rW5895FLOPvBVyK9kkbzZh1PfP/78l595p+fwehoFImeIMLRgGxC2OwwGTcWSeCOU3eiXmfqeggep0fNCwGJjc0NXLp8DgdPjOP7T30bhVwK4yNDGOjtQaNUwlOPPo49Q+MIu0Owtx2wdwjYFGB3+nHottvQMzICR8iPtpu6aLtS3702Dzt3AVBrt+bw5L9+CzZ6M4s41UHdaKFidFCnJYjLg+89fx7TNxcRjfYjHEgIGGVjSya91dkA7DWUKjnZAPT0xpDojiC1tSpWEtlCQ0NJASsuJ8FEQqYeVEttFPJ1bKznsLWewWD/OGzWAGzgc0iBqQVumx1Bpxtbi5toFLPYPzaAA2MDyG0uIbV6C16HBd2U7nJvsthk/1AqlAQIsGEl7YwSbyaiNAlgkIE4No5srYG59XXMrC5jaXMN5VZNEvzB/l4c3DOO4wf2Yd/YCPweN4qbmyhZrZKLp9bXOaPDmZOnkNtKKyxtYX4ON65fkwfr0ePHsffwftxaWcZL05dwbvoSljbXYfU45eF59eoctlaLaFYtSn8mS573boByfXoqEtRTanNbz8aZu+/UXkGAKdoVE/hGhjoZNxzyNCo19HR369nnszc/P4/h4SEBKBxqRaIR7YEb65vbXnwus0EmwGW1IRgIaS/Z3MxgYW5Znr6UKbMBdDtM4LhRqcLndMhbdd/EGEIBL9z0yoOB1c0UHP4ghib3oWV3ouPwoNbi5Mdk5xMkJiOd5yAZS9997FE9p9xPBgb6ceDAQTX//OJAj+eRgFM2ylYCTmyOaSVAQMtOy1YBv9wrab/Dn02WX1v2DbIBsfJ55Cy1w1QwdBjKY7Ugamujz1pFqJlHp1FB3eqQxNoTS8ARCqF7YBDd/f2yrimWirqubDqLdtPA9euz+PKX/xnLKxtwuPwCVqPxiBiuBDHbhh3rqQxcniDG9+7H4OgobE6nBifhWAjXZ67hyJHDOosIcnN/Jtux3QBCkYiYswwI8hqAt1JHxGFHwOPA8sYSfIkA9p46hFytKIYnynWUFlNoZysw6gbKlQY88RgWayWFHJGny3XisJLPAT2GuWYE3KyUndsZkMigMEPnIc88nu0EEvnISGVCELZdga+dQ5e9hqTLhVCLe2sHLY8X3oF+oCuKksuBrmQSeUqyZxfwxc//PZ794bNweJy651sW2kFwQMGNhUNLqkVaUvfzvhfwrsT3uvn9LWT6RcRy4/BKTDs/Qx0tZngnAaNOA02jDKfHQDgakvyd4CRD1+i3atYn9D2lbLktWXhvIiEGNWW5brtXAFW90kR+I42o04OxRA/qBQ4dagKDOLSsVugJX9cwlKw4DkDclFYLzKcMnqCNXWeuLCtIt3R50eJ+w0C0fBoeMi8d0A8Hpw0EswX82FQzWixkh5rBPbSCIvuc9gMEt1jv0E4zX62iZBjINxsI0N+fFkStDmK9fUjnygqtYp20ur6JFD0cszkF8Rw5fgwXLk/JPoHHVG8iitGRYayv8py04sSJ4wrlNBjw1TD3HDFOtwE2scjpgUlWeq2umpskhZWVVZx76TwKpZJsWnj2x6NRdCe6BXSViwQvffLFJcAlxrGCv5qyELDYIKn4/K1ZrG6swGLj0LwMLht9SCmp5+/RRoa1BC0dCIhROVau1GCxcjhuSOkQCsYUZMV63B9wI54IYmVtAX19Se2fBDbJmtTwlnuZ2I0NKWk4uKGNUDzWpZ6hWCAIabI0U5kCZhfWkOjpR8Afh9cdRrNhQyZTwVaKAw4qwkzfz0arAsPS0lkYjYflC8v7ll+8Zwiqrq+sYc/4uBirSytLChMlAWEjtaFhAfsIgpvJRBLdXb0I0c6GVhEE1wsVXbPfG0B3tBcuqxfRUFz34Y5F106mgKlGI2nAK4UOnzvWqZlMVnsavwhW7pAIdizOCKJyvzCHMWaooIIE+fsGVDNS6bAT7BqLxbXmJCxQ8cazixdMlRIHeuxvyMA3CRlW+eRyME5iBoFVfjaq042OCCC8Jt53/DLJH6bX746PK/cGMlb5Od68eVO9GRmv/Nn0eTX3FV4vi/8dxQPJKvw7CrS12rTOPFP4/+wh+PX8Cy9oyE7lwJGjx8wgulJFADLvEVpiCOS22/XvOZSnnzn3ANM6rG4+7/Wa+g72T7S0Iig9MjKhz6FSZQiyXWfb8vIKbty8jkq1uAus/gSwhN2X3F2B3RXYXYHdFQDwro+8xyilC7jztjtga1uwePMWCpkiIsE4Oi1DbFJOkjk55YHKA3Z6miy9YU1yOSlcX1tHajOt0AkycmhYzpCEQCiIttUgwU7m4pcuTQkMZKFISbdMzW0OZLZS8uWhbI1BNyxcCFDy70XC4W3vzZJkNvxi4VkuV3UQx+Jd8vniNbLYplyKbFkWOvlcTuwiNn+hgF9+g5yg0uORgUt2jxsevx8b6yk1uyww6M02Oj6K03edwsAQ5SopMVcZmPXss89hYnKvvFUf+sa/Ip0pSW7tsVgR93ox1ENDdwJsfG9mIWHaIpjSSvktMQOjSZN8i9KlKbPitJuybhrZExAj47BQLChMggULm3oWyiwoNY1ngrXbqdAqgpg+MvCqZXnL3Xf/KwSa8nXI6mww2Ym+XM06yqWCCkLKpCQhL1dUoHBCTDCRvqr8HD/553+Jqalrkqf6AxHYyDpjiqthESOE7+u1b3g9Dh0+LEZjlinpHo9pRi9wgo0l7Q7IdsjBbTcN/glMssjie6dNAf+u+XmaQAeZoywGC9k8xsZHcWDfpKTj09NXJbMluEypOYvWO+44hfGJcczOz6FSr6NcK6uRjEVCAlZXlm5haCApGwCf2yVwlcDu9PQ0Hn74YQGfBw4cwv59B8Qu5XSczGTKGS9NTeHLX/wq8rki3vmOd+I3fuN/laTT47Zts7yAdGYDc3M3BaqwqVldXZekN58l26qGE7edNNOmGy184XNfxksvXhLDlAwIfh6JriiK1QzqzRKS/VHsPTSGBrOuHR1kShkUqkX5tBIQoNy5m7LkBptDMhE6WFvdxMwNek05cfDgAUSiIZaWyOfSCr5io0oWw+L8ohiuDLrIZgsaShw7ekjXwMavVae0362grGa9jVA4jka9jc3NtBgTXh+tNiJYXl7A8Eg/HE5DwRgutzKW1aiwoCW7bHlhHX/1yX/Cq3/+1T/mfTp7fhZf/N0v4rbxw/ilD/y8gBMyrFmJ83On5YbLTSZeCuspphM7YLWTIVWTzy+ZOgytahtMvyXTtKBnm42y0+YSsErvvr/+zEP4o+//ERavLOIzv/QZXce7P/Zu/M2v/Q3S07MYGu1GoZRDdyKBeCIBjzuArlgvTpw4hVKhinAoIgZQT4IWERY8/fQPcO6lZ7D30Ahmb11DrVLA2MigvAtTKyu4euEyhpODSATiYqw6LW4YLRsWVzYR6e5GNNkDX1cE/q4wYn09Yl46Ow54rS5Sn7E0cxMXH3sUjUIeLocVHUsHFrcDLZcDeSbmVut49OnnsZYpob9vHFaLG067T+A8WRfekAHYG0jn11Cs5OAPkEVmfj75/JaCq7q6EuZ9mSvDZvHB740hl6lheSmNtZU0uiJdiMeSQIcpx3aF+zCDx8lhSq6I7GoK3WEvjuwZwVBvFKmlOVy59AL6uuPojkfgIuOT/sIur1iGPl8AFj7b5K8xIImmfQ4P2g43+if2oGa1oWKxoGmzIFXI4erMdSwv3kI+y+8TwKkjh3D2jtsx1peE3+1G3evB/NISNjfWEQ2GcGDvPvmt5rYymJ+dwfyteXm3vfGn3gTDbsWNW7NYSW9ifm0Jq5mUGMNtuwXnnr+E3GYVzaohkIqBS2w2yTplA0b6JT0dzdCpFk7fdad8gOlfzcANss/YwHX39uL5555TMFE0EpHMnn6Fa6urOH3mtGklwDPMzjOqrLNGQR6ysyAYSXYQGfweU7XQNHDp4lUUcvSzZigUA7zIZrSgUa3A73ahP9mNob5eRII++YRTYpxjAxqNo3doDPl6Cw4vFSJ8Futo1CuyweF18D30DyTxne88ov349ttv13CFey6ZaKYPq+kFyObT9PVzal8m8CM7HSZPMz29aSoXBKoSDCDryWpaKLTZ5HZasBNctRiwit7fgttuQ9wJxBtZBOo5ga5tlwdFKiXcfrhjMUR6exGKRQX+pNNbsg8gSGS3OpDNFPH9J5/DSy9NIZOvKhCIjDjuH5Rg25wetGHH4MgEhscn4aP/N4enCga0SLJ+191nMDAwIGB1aWFFioJ6qY56u42m3Sog0d3qwJsvo8fnRsjr1PPk6w5g4MAwKp2a7vNmroTmeg5Gro5OrY1Ko4OK1YINSwtlNvjNjgZTBGrIsOcgheAjawvaFvFnfnaUGXNNFSRmmnoKWGVdQzTF1iwh0Mmh21HHgNeNKDwapnV8ftjpjxiPoBUKItabxNKNBZx/9hwe+udv4sb1G/AE/DBcdtjI/HaayeW8p3jec6hJwEUADwNwFHpUN0FMssDoP69Qw5YJANksCqEzg5MISrbhdAPBiFv2MGQr0i7IYjUVBWYiuQnOBoMejI4MCaji9+QAjHs1A4FC/jC21jYRdnlweGwcRsOskagmIvBHr/B6rQo/mcYMnSTrTn7FZB2b8mMO8koKDCrpe7t8PjQMYCuzhaDLDp/Tgk69BKNVhcNK72/TS5jnuOT/VoJ/vEXbsBumHzCZ16xPCLy2DCvShRLqNiuy9Rqi/f2Ax4tspYpIohclss/drPP8ek2GQy6trIqp2t3bg6mrV1Esl7WfNmsNvOqV92JleVlhZfv37UVfskdMXH7evA24X7CWI6Nvx1dzbW1D9azX51M40pWrV7CwuIw3PPAmXLpwEbMzM0h0dWHv5KSsRziQYe3HwQhBTZJxDf6MtiTyHGAScFzfXJUnf7GSlU1NpVIQaN7dGxe4ms1uobe3S5Y5HNxzjSlU93gDmJ1Z0FCXQ2mCrKwzWAuQ6ZrJplSvk8FPcgPrefl2Wu0CyFh7cw/i79PvmGcT700CxhyY89leXFnHWiqHrp5exKM9CAboB89wKTKLHaoFWAfSBHx1bQnrqVX4/G5M7hlHMtm9HSZYl3y8VW/Il5s+0LRDsNgt6E32qMZ88umnRESQTU6pqP344L5DGBscUT20sbaBtZV13TE9iV70JwZhM9yIh00bAQKgZK1yQCKW//a9ybODZBOSUNgDcHjNGpggqALwzHwoES+0x24PiE1ccvvPt2E/Mty5vrSLsdvJ1iwo8JZKMIKHuVxWYGi9Zqq/OOTjecQ9nX6qfH75fIfDVB9ZNWzjmcDvT4sIhUw5eP301jb7AIGk5pW9PIzhUImALPeQnfBD7isKGNT3YlghCSBm8KFs2rg2drsZ1iurCjN0i2ApPz/66tKPdm19TUOooaER/RnPTFqicfCtPUvXRiDYolqXfYxpWWMqMnjN/DcEk/n96J/L78X15J/RQoVrTMXI3Nwt7SXzt2Z2gdVd9GN3BXZXYHcFdlfgJ7MCb/+1dxn2FtDf1YvR5CAq2RLq5Sbi0W6xLM6de1GFD1PsmZDJw5hhODzMyLAhA4aMTxaBZL4oxKjRFKhHYKnEg9VqYHllCVeuXJMsnYFNlPESNKQsL721iViE4U5uMUNYtvDQDvj8KiJYcLKIoGcPmZhK1y2VJRHu6e1TeMLK6roaRRYxPEhZyLDx7Uv26nAnKyrR3YVclqENKbQ6BnyhqCTkN6/PSDJPBh2ZcW6fC/sP7MXdr7gLTAIJRZiquoGp6WmMjE4q5f0HTz6rhNWxLtXvAAAgAElEQVRGpYmI24vR3h6EvabEhEUyiyoWNwQEWUyyAKFklc20WLX0HPL6sbxMFlGXCk0Bu06GcaWRK+aQTCZfTl9mQcPCgixUFt+SzFssKiiWV1dw9doVFdcf/vCHcfjwYXkQ+WndYFgk/XzoW9/E5csXsG/vJO6446S8Wgkq0I9WLGKXW4xLStq+QlnhE09KWmoYLNLtsFOaRg8yi1Wf7dn77sPI2KjYh5ltD1max++wVQm08nPg/1NWzCaI7FP6o5rFFdmKTCqlR2hZ75P3VldXHCtLpq8nE2ZNn6aNl317aRHAyfypU7ch3hXDxcvTYulUG1V0x+MoFXIKeYqEycCjj68TtUpZzDo2eGRCz8/f0mdx/PgJsSZI5eCaMrCCEvn/+lf/DY8+8ihi0QQefPB9+LkH34tslgAqs5fJMGjhxs1rmJq6oHRU3vM3b8zKGyuXLYghdOK2U7JX2NrK4bN/+4+Ynbm1LTG3w2p0EAn7Ua7l4PZZ0TcYR1dfCOVGDr6IGx17B+l8RqwrXlchn8cdt92uxHBKY+lLWyrWMHXpCvbt26eBARm0wQCZCabZ/05zRqDXBGMN+Wzy3iPTNBaPYH19TWs/PDyK4aERzFyfQzTei4Cf90URmWxRvnwE8tl8DQ71Si7YaJbg9trELuK9kM5k0W608bXPP46hM3sEZj7/0POYOTejTYsBU/z6yO0fwV/8yZ8K2Jy+dgX/9sgjGljcfvw43vbW12NyMqHU9YXlDTzy7WfwwguXlPL76tefxdieAVTqRaytL+G5p87hhR9eRaNmYGiUadZ+HD98DJ/85Fd+DFjl9yS4+p3//h0cOzEmSS7BYrPJqyLeFcHtp47hzJk7MTI8rvvz6aeexpM/eFqDHX/Ahu5u+kS3cOvWhhr6kyfHcc/dR/HwQ9/H9OUVJCJe9EQjWN9geq+BWqON2eUNxINeHN4zCKvHjecuz+hZeve734S3vOHVGO5JIr+6jusvvISVGzeQCAQkx6016nCFArAEAlgvV3B1ZRXfeeo5OAIxhEIJhYbQ0sHF4DInMDAahcVZx8LqjGSd9MpbXJoRg6jRoH8tZeBBoGPF6moKPm8cPg9DINKYvbkGi+HEUN8InE6fPOSssDPUHBZ6FrY7WJ1dQrNQwMnD+7FvtA8uSwNbK/OYu34ZRw/tF1ORsnP5xXUsCslhCBHRkA5ZLw4X7B4f7G4/mjYXwn0DqLKj497gdsu70uok86yMcjaDpZnrKKbWMDnQh59+/WsRoG1JbxdWNjdRq1TQm+hByB9Aq1bH0sIiZm4yjK6J4dERTOyZQLZcxMzSLXScFgGsZK2WmjVUWjWxnXIbFXQalJ86FBrDPScajmBwcBBBH5OgK1haWlYAYqK3R/sRw9PIZuceSxXGvgMHNJjpisbQq0Eih0YNZDJp9Pf3y5+Tey9Z1YuLCxoimMM1Npb05SP7xotgICilAoO0Ll++gVyWAX9u+TSS7cMwR0JZkSBZaUGEfG7EIyH5FJIZ5/L40NM/BH80gXShigYckm6TvcTPnkwjk5Ve1J568dIFHDt2FK985f0KLLp27ZrOSrKf2ISasn4O4Si1NX0sC7kMOh0Gk/gUFKTBGsHbDptukznG89jKfZ5hPK262IFkrdIbluAqPWwjtjaijTxC7QrcVGG4vDC8fmRbHYSSSYS7u+H20zOP11vQfdWo1hTARU/qlbU0Hn74cVy4dB0bmympObjmRItoAWCxuzC57zBGJvbARwsWgsFuOzY31zA2OYb+waSGTARP8pmCapkLL17A4soqGjYLnATDeS3lOnpcTvhsHTNpPO6BO+GDxW1Fp1FHZTMNd6kNR6Ujv8W21YGFbAa1qB+WkKnsaNfb8sktlSsolipiPtqdbg0uCU5RCcCz3Go3FS0cWNMOaQdgIdBnbRYRtZXQ526iz+1EjyOITKaANn2qo2EgEYcr2aeAu+XZJXz9i/+Ep594Suw4BoM1uP5k4xGI2FaaOPiGyGKUDSy9Itsm47PBsEVzcEvAnT70O/Jl7h8EqDnYJXKjx7xDoNVktWZyRQ0KDYYobYPFBEPJgu0YlIHTbsamM59BQQxlY5DXQP8wyvkSkrEozhw/rpqPAVq07bl+/apqmXargYMHD6I/2avX2AHsBFC12lIUkElZYCq9jT7dboGPc7Mz2Ds+hJDPg0J2E6VCWs+EAtkaHM6ZjFTd7/QFoAS6A7jsVrjtJvjU6fBzaqLcaMIZDGKrUkZ8oB8WrxdbhSJC8YT5ucqb3qvnQuw6DmcZkGa3YW5xAelsRqxrW8eBvmQCuVwGA/1JjI0MS54tZm+rY4YL0YKA4W1NDrD5GVnFxKfXKsHVy1NTmLs1j77+QZw6fQb/+q1v6owiY5UDTta4tx27TZ8h93zidawdqCyR5z+o+iCO21SYYr6Ylc3NempF9TAHlgx/okqL/qqBgBfFQl41kVRIHOYUSgrDjEa7MNA/iMXFZQFd3T1xVGtkVuYxNjKKXJYDmw4ikRhCQWYutBVexOEAewRZUDFEtVoRaEgmYbXCANemWOv+cBihaJfsalotK3yeEOKxXg1SnnnmWTHw+T7IkGWmQKI7jonJcdW/ZIhzmMUgKAGqlQqK+YIC2AaGB8RWJZB6ceoSovGoAEn2MlJjebwKR90zOonURkpngc/jxUDfILqjSXQFOezj+6hJFUZQdUemr2eZKphK5eXgMdqAkX2purNaVR3H78Xni72OZP422gKYAbW8H0kCoWqENg4ccPHvsl7ha9MntFZrqi9gf8QzhzcOByNmMBbHM4b6DYZycVhxa/6W9lUzWJGhZH4BqwRU6YO8Y0FBgJZ1rDIGFL5IMJNWBSajnsMiAs4cLvLXvB4+K3xvHMqwzjetvMh+NaFZeXq7XNtAqOlJy3Urlcsi6PA6+L65N5nqPZM4ozWlQpGTD3oLc5DicJlWUGKV87Vp5VPX/a51rVTMfcHjVY2bTmdUm2YzeQ0OCUTPzc/rfV+evrwLrP5k4ITdV91dgd0V2F2B3RV48//8ViPo9CHiC+Lu2+9AdySOZq2jBp6N7Je//GW89NJ5eYuOjoxqysyD78knnzYLABaAMlrvICpw1IOtrYwWlsBnvd1EJp9TkUkQjxKWUDAoNipZQ4N9/Tp8eWgS/CKrkD94eHPyzcOYYFghn9NBPtDXr6KUkputbBZ2BwNqqrIsoOE5AVf6RbKAYKHBUoMFw9bmhmRKlIPzZA4E6IFpwcTevVhYXMKVa9d0mFNmSFN8Jp/f/5r7cO/ZO+EP+1Ct11TILy2vIp0tClh12D3wuwNolauwVqoKRyCgymaf7A8WKWtrazr8uWYsVMgY5DSb60XZyo0bc+jt7dX/8302mjXkixkxDSYnJ8112fZl4lqQUcvCkMVDgMEChQJu3LihQoON8oEDB7D/wH6MT05gbHQMwyOjanT+8s8/jXPnnsfBQ/vwwJveoLWIhoP6TFgAsZk3DCvK1bqSY//iLz4jrzE2GayVyHpjc03W0smTJ3Hg8CH53LJgzJeLWm/aArA44j1gTuvNAoryxmKhoOKJjTgn75RJ6s8YINTYYczQe9aN9bU1MZclvW/QRqEjFjCBAqbKT0xMYO/ePVpnAnS+kB82pw2TY2O4MnUJmfQmbjt+BMVcBj6vC/MzM5i+fAmRcAinT58WmPvNb34L733vg2IAkDUsjy2vKYX67Y/+Dq5OX8O997wCv/ALH8K999yDSoXhUBYBlwQxZ2auYm5uBnGlKfuR2szIQ5EBKQyMajQ7SPQmMXNzCd/8l4extZGWDyVlVQQi3G7SBhoYGOpCz0BEfpnBmAeGq418JYfVzTWksluwOmwYHBgCGmS7cuhgV9gW2bTPPvO8Bg/d3QnJ85nA63Jz0m9K78geYjhTLBIXOM7nkuvLIA36p/E+IoOFDQnBhivT1zA2uh82m0/S5EqZafMWzM3OKi093hWEw23A7qDHFdnJDaUfX79+AxbDjk9/7KsCNvNbeXzipz+B02dux/TUNUQGovjoQx/FY59/DOf+8UXs27MHF25dxpm3nUGkJ4LVm6v4xie/gQ994GcRCvnxx5/8a7z519+M5EQS2fUsfvi1H2Kwqw8f+MV342P/5Y9geGy4//33w+13C7wlcPrWt5zFP//L934MWD1y/xFZAZC9Gu8K41W//DrZBPBr/MS4XvtLH/8SDhzei6NHj+Efv/Al8N/sv2u/wm/OPXIOG9NLCEVcGLrzEGJ9Mfzgbx/Bb3/0p/DLH/ocfvm//TKe/trTuPjYRbzr9971H7720IGhl6+Vf3f98i38yvteCz8xrHIN/eEYuvyU1Bvye87V62ixgXG7cWl+Af/3D57D8OQBuNxBwHDBZnHKpoXgxsB4FE1LAZVWXj55DPDYSq8hHg/BH/TIj4z3JMO5KP2PhJJo1m24Mr2AhblNjAxOoCfRh2KB6gAPnLSp6BgwKBuuVbFwZU7sr1fddQeGusMopleQ3VgCWlXce+cZVMpFVMtsaMiIJ4vEKZfFBr0RqUZw+2B1emBlKFAgJk/NIgPw2PTbbWha6B/oRsDvRXZzDZX0JmxkWzZqKG6uy7P68P33olCrwutyY/+evfIk3FhZxfWr17C6sqT7/9CRQxgcGcJmdgtTM9fgCLjxzPkX8cgTj6LG0BqPC0ODI7gxNY/MRgE2Sig4vGNzbLUj0ZVQKBaDDWnjceP6TYHc/gCDPxJoS74NsR6j8S55hQf9PgwO9CMUDAhEJdMuFAoouIR7MYOxOAzs6emRdyQZOvyePC/ZwLP5pX8z955zL04jvVWCnXJ+7bkdnVkE2yfHRjA61I9Wo4qbV6cEBJOFypCmg0dOIBDqQqUB5CsNONism26okhdz36QnMpteDqf27duDyckJBYrwHKZNgPYsen3TpqZtNrUcxPDMePaHT8orkb7jCnoKBPU+CEzV6mTXEbx1wCqbniZsZDoSWGWgiLEdYtVpwY8m4q0qwmgIiK/ZXHDEYsjUW+gdn0C0twcOetlqCJaX6qBTb6BRZmARg2psePyJpzB7a1X3MqGe+fk5vPDieayupdA3NIJjp+5EvDeJOhtueqZ6XTh/8Rze93PvEUuNNQZZjo1aSyEmVy9fI7qAitESKzMAK7obHfgbDViqTLZ3wuq3ouqowx3iMMOG8mYakZYDHrLnKLZwenB9Yw2ukX74yE73BuDU9dLiYQtrqS0xfQ2LHTUOw8pVeXlzSKlEe6t9W8Fhgiu8yfjZO9pldHvrGPS1Ebd0kLAHsb6RQcPtQTsShau/D8GRERhuL7ZWtvAXf/rnmHrpsqxbGBjXZNAYfW+tZCFTHUMvRafOU7JW6d3ealBSTxm8GabDYTBZwARHCKIRGuHZwzmIGa5D1qqFSwarzWTB0huY4CL3/nqzva1KoadnwwwSshqo1soCbSkpJ/uu2eggHu9Go1rH3vEx3H/vnWgxmIoy4WIOU9OXNbSkCuSNb3o9jh4+ZNZl4RDcLqcJxNjsiIbCArBrlapqJPo7L966hbWlJbz2Nfch3tcD1KtoV4saDBJw4/rnSmXJg3nf08eY9jpGo4YO5cStugZKVoO+1UCxWocnGsFmsYC+8VE4An6spzNw+gOoNTkIJmhmlYydZAI/61qXC0UOch12hUxRLp9P0feS52kRE+PD2jNYSxhMQmp15IdKkgHZuFQqEWATE7HR0Lrx56krVzQAvv9Vr8JXvvpV2SW87nWvwdDAAKYvT+G7j35XFgnj45M4ePCQBvhmEKcFFpuBZqsOw0KAzoBhbaNjbaHRquHS9EUxVO12i/x0eS2Uj99amAHDaKk64/61RvuWuXntZ3fccVosVirXCKz29MTRbpe3/VTpMcz7ySWrnc2NNEZH9iiMjvtKIBDWvbO8uKShE2vimdmb27VvE56AD6fvPoONzS14PUEalaBRJ2uR4WYBnDt3HqVyHqVKQQGooXAAE5MTL5MXSPLI5YpiIkdCYQz29ir4KJ7oQqwrhmKpIKskBhitba7pfqKHsKmCK+se5hAm4PajUW3A43LLIshl8WHP8CF0x5JSeu1I8fnvydQkQ5Mg4w6gyGeGr0n2ajgS0XCB9whtAVgLExQXi5RBpnaGbpnsde6p8qSnd/D2sMK0ySqrdktvMc/AofdLWXyevt8+r84a9jvyR3U6RHgZGxvTM0d/bQ7QyWZlHc29hgNBDk7kocphks9n7pGqyXldHPyY4YStBr2vzbAsvp7JIiUjlWeF6RnNup8/dmzbZF3c6ai2JOivkFyrKennGvPPuHY8T/h9ef3sX3j+yEOffZuP56TJwNV+6TBDa3lNrF05SGLuRL1CFqs5POEZS+sEguvj4xMo5NmbBPU88PV5Fl6+sgus7iIfuyuwuwK7K7C7Aj+hFXjbh99uuAw7huhzs/cAukJRJd0bLasAwOeffxEzM7Mq0MnI4ySQACaLSfrFEaCkSTgPYh6elPlwSsu00gqlHdUqtnJZpZLSV4lN50D/gKaJlKSF/UEBNATbKK9ks0vZlsA5erdRNk5WByVN25NTeYRZrShVKEn2ig22srqmAocMSh7AZA8RmCUgSxkZQTU2kvIc8voQCIaVdEo1OpmqZAqRDVOpleHyOlAsZRFNRHDw0F4cPnZI9gAESBst01vtwoUrmJ6+Ls82W9tAbmUNFoZGbXuQcrLKHwRLd6bBZtiXXxP7YrEs/9F0OqdUVAKbZFxIiteuweqw6j0IWLVaXwaf6b/EIolsSMpUWeBNTV2RjJ1yfTbkBPqULttsoW9gUGu3vLSg4p6+i/v378E999wpNhF9lnh9vCYbvfpgAqmf+MQfY35hSevDgt5krbq11u94xzsUrERZo8KcyPbctgFgYchr2EkylfeU/GObAtNZiPE+YdNBP0F5vNKEXw1c22Qj1RtiJdDzTN5c2wb2LAI5pX/F2bNimeXyOaTSm6jTwN7SwcToKKYvX0R6ax0njh1GpZiXJ+GtuVl85+GHBXy89S1v0ff/8pe/gve8530YH5sU0F5rNGTBQLD0T/7sz8R4eN97HsSD738QyWQPmk1TGkXwcnnllmwAyK4i+EHAl00eJYFkz+SyRVy6fBWTew7i+ecv4cK5KVSKVbi3m9t2k/ddBaGwGwcPjyMcc2FxfRY2TxsWVwcWJ1Bt8bnJoNZsKB07s5lWSu3I8KjA7oVbSwJwWTwTjJybv4lwyIeBgV41UZLKra6iO96jAUipyOLWLECZBhyPR/T3yGhjA8b0VAZr9Q2MIp0qoVSkvMsqiwretxOTo6jUsnA4Oogl/PD6HdhKb4hR43K6sblawkPffB4f//bH8cWPfRHXHruM3/mdX0cinsSbf+pn8Vtf/y0F2P3e634PBBt/7XO/poKYsv0D9xxAcauI37z3N7XL8e/27+3H9A+mMbh/EPGBOP7gTX+AWrqK8bsm8OAfP4itpS1sLmwKBKXVAIFcfv1HVgDv73//y3/G1/qP/i3v35/53Z/B/e+7H1eeugKXz4WxY2P4yw/+pYBTgqi8Fl7jb/3uffjE7z+Ozy1/Tu+VwC6/L1975foK8qm8rou/jg/GMXtuFomhBHrGevCp930K+wNunD08DL9hR8zlQyNThNWwwRMIgbEem9Uq1io1rFebePSZFxHvG4KdFgA2r1imDspvbS3sOdyPq/PnUW3lkUx2odYoIpGIYHbumljMbLAoobOAFh95BH3d8LhjWLqVxsyNFfTEe+H1hOF0+YDWtu8jper0cNvYQiNbwmAihtsOTiLud6GcXUelkEI87MOxIwe1t5INRJYW2WCUbJKpymR3O0Nz7C60tlO0E4PjsHj9YqwWKfWmXJt9ECdfrQZ8Thv8NsBjNOFoN+DptFHOZVEPeZGrlhGmDcCevZJ3zly7sW3x0pScc9+B/Yh1x3Hp2jTmVxfhiwWxWcjg+vwMCo0Kqi36Bdswc/UWNpa20G50FCSkxGF6B1qsAmri0Zh+vbKyhkargwbToemX6XYLZOVZR2sMNpDxaASRUFA2ADMzNxS+c/AgbWJsAhs4mKOsncAv93E+Y5Qj8lyj9Qt9yPl9CBhsrhdQqRqwO8n2pS+i6W1Mv8q7zpzC6VO3iYHXqJQIB+OpJ5/SoDPZP4K21twpcJWbqMfNYST3Ku4xTfkk8gzi9+/pScjWo1wqCcChSoLvj/uugqs6poyT7MN8IYenn3wCrSZtTW5Dsm9A6e+SadoJvLYE+MjehSoNG2An5Npp6YfNaMEpWwDAazTR2VglBVaNtSuWgD/ZJ+ZqfGhQdg2pdErDgkN7xxH2eWAw6FAScQ86cOHFZ1/Es89dEGuNoAQbZ57f9aaBeruDYLwHif4BeAJMFSc/r4UOGrj77F3bKdgt1QMMw3zmmeextrgBCz9/2hShg4jNjmTTgIXDp3YNsagHhreDTCsPw9mB3+Mi0oYuww1fyw6jSTsLBxYKWbjHBxDoT0p94+gwps+KjdQWMvkCHPT+NCwolMhgrcHmcqFaM31XDeIHJrlLX2SuElhwW+pIBpoY8DXhb9YRbrtRyFeQI6Qcj8M/OgJ3cgDpcg3PPPEMvvS5L2J9eQMeWiNQZs3ag8AJUVG9pumBugPeku1L4Em2AwzZJGjBRPN6XUAXbZt4/8nXWkn1ZrgNX47sxxY/Tw6+rR59+haDDGfTSqnJ17B24PLQlqmsM4aBXXwtDmFpIWEGMFJ+zzBNG8olc2hOgIcDikIxh7HRYTz4c+/HiWNHdV1kqCrBnIxei1U1HcFhSr7p4V7l0HtuDoVMBq++7xXwBRlE5ITT74XhdsLYtjJq08e41kCbTF4BYkzQbMEo5tEiIMohQ62ptPv1rQycQT+WMyn00D/ZYcfM4qK8o7nPMWdAQE6xJPCXz7V8NQt52FjT8KHoOGAzPNvBXDW4XAwGIvhlg5NgHJjdVVVoF0Fi0fGsDAMzrXpUm3k8yObzqs0i8S58+tOfxjvf9tN445vegKDfL3skgn302P3GN76Fe+85i97epN4b/73NySFoDbC34HBaTGDcaKJSL2Pm1k0BdLTPIqhK+T8DUK/fuIox3mdeN+bmZpHJZdHd2626nfdCT0+vhkhkCzrshn602vycqMbywuul7VYFly5dQcAXQX//MPL5suyICMqypkskurG2ti77BtoZ8d6/MXcTyaFeKbOSvUOoVOqolDkoJnEgj3Q2raR7Dq7olcmarm8gqUAn4nGsdUgC4D7ttNqwtbYmf/0Dhw6gUqsgTZanpSPfYDKL+Tp88Lgvs5YTA7TFjAInauUaertowRKHreWGGyGMD01qz9wBYU3LDNMvmZ89/5/AJOtgkgLETvV6pdDjQI0fL8FJ1rGyzeI9uO2py9p4xy6A74QKAlqGEOAkE5bsaAZ/ca+2WRm+BinPGBrIQRpfVyQJhWORwWoTEE7FGoHLPINL7QRCGaLoVC/GZ5s9C/sS9ivscbSKNrsUPLwm2gOY3qwclpje2vyhuLp2W0M4XpcAU4MDVpIGLBrQ0MZCv8/9goo1rjEvvNPZ9vhmyC/rFPO1OFDhPkMAlK9FyyqywQ2yegERM/j6xWJB4ayJRFx2G+wtuJ4E6zXk8AekjFxf31Dfyu/NvYznNMH13fCqnxCgsPuyuyuwuwK7K/CffQXe/RvvMrxWN+48eQd6Y12wdixYXV7H/OyiPAcp/SMgysKDBfry0gouXryMDn3qWBy7vSowCfTR95GFAQ3p1zc2ZLzfaLWQ5qSw3ZK8j5NbMjTlB+Ryy0+uXq1KBqXUePm4UaZCryjzgGUzxEJaPlRN01ydJuguNwt7AqxVTYLZEPKLwCqLUbIDeVizMCcbiY1mNpuRVJtTTE7VrVYnMln64DkE1JJt4Q8RrKW/I30LPQhGAugf7MPk3j3y5uzu7RfQtrCwgtXlNWwuLWN2+gpsHUOFA6WaLHJ4vXwvZCBwcs3DnQ0Om9JMOqtikEXm4NCw1paAnym7YzdE0Dqg6bDCJPx+FT0snPh3uMYEhFl8Ly4tC2AlwMViZsd4nu+ba+H1u1Erl8UgYaI7JXrd3abMng33vv17cfL2kxgdHZOkrtlq4xvf+Fc8/Mh35B1K0M3j25Y6doD/5Vd+RR5aG6mUmnkWqGQNs1oxp+HbPrky12eAUlWfobkWpgcdvXl5f5j+SWbYCotSelIx3EyMZibINskCbervOOw2sfDe+IZXwePxYXZuUewbh8eBfCGLgb4kVpYWUCxkMTkxolRqTuaLuSwW5+fl4UY7C/oGv/jiS2KjHTt6XOAkbSuUlpvawN999nMIBUL4xQ/9kkBkFpUs7vXe3DZcv34Fs7M3tJ60DuCDQAYMWTH0muT9NTO7iHyxhkce/oEYFATO3XaCYhZYmFJcL2JoqBt79gzA6wfWs0uogInOFsBtQ7VdQ65YQJnDCjeZ0T4888OLGBzoE+OlUCjBZXdhdHTUDGrIbSEaDcobzWJpo1wpYn19HT1dJrBaLnNowZAKOyq1IoJBnxoMrjf97AgIs2Cnj6fXG0Wt2sFWKidAgEzZickRJQdbbW0YVjbLZAhA92IwFMGzj11FM+SXDQDBw4jdhde86pU4sPcIHnjjO38MmNzxPt0BPMkSfdfvvgtf+v0vCcT8UcCSz/PHH/44zj96XqxWApgEZAnQ8ouM1A9++oM/BnD+jx6rPwqs/ui/JSuWP/jnBHt3WLVkse4AvPyZoO2PAquf+LN34rd+4yv/Dlgl0PvJ935S/5YM1td88DUvXxd/71MvfAo3X7yJr3/0H/CXv/12uNuAjeBduY7MVl4gZNPiQAlWVOxuOKPdeOqlKVSYRAM+Px4QjbSTtex3onc4gIvXn4PVQZ9lJ4rlDAaH+5DPpxAIMgndhlq1AaqmbVYCDfTN9mB9tYBCtg6XzSO/aIfdrWtm+i8YDlcuKxAn4nDh0PgwBuIhBIidNEto1YqIhEp67hcAACAASURBVLzo6+0WqEGQi2nrZOLRc8/JfdvpEMDTNKyodyzwhGIYmNyPfKOFusWOcttAhTJV+VsCnXoFbksHUbcdYacVrlYd9noVLnovR4Owesg2tEvhwGaK/ndUD5AJNzI2hv0HD6CNFl66fAFtO9C0dVDt1LGeTWFu+RZTfGRfU0iXUSvRC9QmWTItDBiWwZ/pF85nl2BNNpsXAEC2Nm1mCJhwvyFLk/spm1g2gJRas8HjnkGZJZt8si7JsuHAIp3ZQl9fLxYXF7V/EeSg/J8NNoEbsqs2U1nUalbUG1Z5dLKpZLifpNl+H171ylfg7L13IeT3Cnzh1+OPfQ/+QBjRaAKlWlthaYbVCVqx2BjUY5jBMQwDIptWiJ1CquyyAWFzzEHmjjUBz2w28RzY8BzkUGkrtYFsJqWh0pEjRwRWzC4sSLFA1YTps2qGrDDkit/LyeEnZeANqjfobe2QR6yf5/jGOmpbm/revkSPvFW98W5Ekj0o1quYvTWDXCaFwwcmkAiHEGKz7/HC6fCgUmrixefO4RsPPaLQIa4f64JCqSomt4tMUV8Q3lAENkrhDQZJtSV9jsTDGjLQq1pBmI0mLl2aRrlQNgeF8qDsIGyzIdFoo5XaQDLkQ0837zsDmUYWuVIGtVIJXsOKLrsfQdAj2aIhSM5owT7Yg0BPFzwOF1yiahlYWF5BrlCE1x9EvdVBNl/WUDbe04tWh593QzVCvWqG+hgKlewIDPLYmugJddDr78Bdr8FZ47DCgc1qDdZEN0JjE+iEI5hd2cCX/v6f8NKzL2lY4Ga6OYBKqwmX1yvA22TREWhhujhBUIsZ4LkNrPKPOcjmf0oGlwTY0HnIu4b/T4CD9xa/GIjEECSCWD53QEoO2lkoAE3qpaoAPdqYlqoF3c8ONwe2humRzwdelhhk+BGg4f7B5HIzlJODVUrmGSL6cx94EMeOHNa/I1glxi19Hinbdple7xwe80wt5XJYuH4TmdQmRoYGsLq6omcySVY5pePtDsKRGIUfGijwkeAz3BWPIsgwHcryGfqj72GgnC9jM5OBNxzG3PIiPNEQMqUipq5eg8vnRSQW1z3Fa6APPOsy1pwcWBhkfXPAQuCsbYPLHjDBLAY5tRoavnB+Qgm3yVjlr+m32hGoKj9bw0Aun9evWQe2CERVaqqZpq9ewb7JCZw4fgwT46NSgNE/+KFvfhNf/erXcOfpuzTMYeAYB+d2Bz/bBqwODm8IULXQ6jTQsRoiElRrFe1dDOVkwNONm1eRzabFQKUcnh6twbBfAByZmayjOdimnRXfD4c4bdXl0CCWdXVXvBf1Bv2jryAW64HHE1QQ3eLi6sv1MAfqq0vLmszccfoO9CS7kcpswuYi+MdQ17hprQQyI+0KqyUruNEgQN8UG5rvj++VyrCdmp4kAJI/mrUaUmsr8rNNJLqUYVCulBRGS+A7HAnL+oK/x7qd9wNDEanQGR0ZUb3H/qQn1oewJ4FO2YnuWK/2Sn4+ZvArfWtr2gsJEJIswq8d5qYWhRUYh17bUnzeJwyOoz0WZfGy3pAtgJk/wL7KHIjwPjAhQAUIyp/bfA4JhNLGmgOmdrsuhRw/F37xXmTtz+eZ9yh/3sl94FCF68ahq/xP2y15lPPPCYCSvctr4HuhrJ4/U2Jv+ps29bOChAWssvQ1r8m0Ami8zERVAJb6NdbFTdkmcI/YAY4DXnPgx/fO1zS9YutiWAuYFquV3sAmoMr7n3um1lwqxjLyWQKrCTP0l8oJi3Vb3UjAPSTSDb9oA8BHi+9TrHn67f5nb/x33//uCuyuwO4K7K7AT2YF3vjg642h5DBefd+rEQtFsLywjOeefUFBU0F/UHIgJpCOj42hK9alYKELFy5gZXFFYSVksJD9SWCJPqcDA8MoMd1zawv5QlGp7TTxZxEV8PrViLOAicfiCAeD8FEyXmSwCtSom0mXbHTN6awOeK8ZBsXAJhbtlICktlKIUabZJoOzqsOXjE1KYOilSMCIEhuCUJKiVKoCOlnMEMBksUY2SU9vP65dvSY2hUzVw6HtxNs6amQ71UryWA1Hw2bSusOOw0eOYmhwGKEw2T9l3Lg8jfM/fA7FbN5MqWURRO0oG3MnfZLamqASVKXXGhNW6U+1sbGpya7klQq6IsvGsl1kscm1K0hCTbLHLXCVFReLOK4JqwO+F0rc+P7ok2oGQvE1mC5qoG00tW61atlMvLZbxZggKEiQstNuYWRkGPfcczeOHDmqz4bJo5TT/OEf/pFk3pw6M3iHacturxdvf/s79L7yxZJ+tljtyBWLAufow8QikAUUAVr+Ht8XC+OdgowFo8NpNh5s+GSKz2KO73d7Os7Gh4UV144FG3+QWUNp0enTt+l9z80tiEHqdFKiaBGDjsFGZKoQOBaLSp2SzKJMxjOB6WZTPqvffvjbOHDwIO6/7375mP3LN76BoeFRfOmLX8KpU3fgAx/4AO6884yur15rqHglA2dq6hKWFuYFgLBgZ1HJ62HBbYbS+FAsVvDY40/joX97QkwvDgEY4uVnEWm00cqlcOa2gxgZ6oJhqyDb2ELFXkPV3kLV0kaNvqYNygdpk9BBb08C33viWfh9HhXL9LajUT+fz9nZm3C7bBjo70F3d0zp3OlMCqsrK4iGo/B7QwLH6VNFz7V6qwKXxwwt4P1LlpHX7dVAgLV5d6IPnbYVGxtpDTBo2yCfLochWSElo2SU+Hxu1FU02/G9f7sAV1+XgNXfe83v4fjhfbj95O3o7x3Be3/m534MmCSQ+it/8ytihj73reckp+fXwQOHMTV9SQBkYavwMpj6ozvfDui68NQcPvb7/zve9Y5f+DGW6v8XY3UHdD14ZATJ2yd0vQRWd8BeMlB3vg7ecxAD+wbkDfujwOrnvvgxvP/dH/t3wOrOa9916gC8h/pefu3/8ptvwh/+0Y8Ha/33j79NwKGToRcV7pcZIhCwe4KweEKw+CKAO4TvPv4sqi0rmm0bOh0b7FaXPFbdbiscvgZurVyD3dWGP+BAk3LMriCarYqJX0iOZ0Wn7YDRcSMW7sfyQgYrS1nEQglYLS543SEBarQbZHNpaTZR3NzE1uIKur0unL39GCJuO+ytKqztOiztBrxuh9g9ZOVwEEbQgnJ5KhisZEh5vDBcbtQZxm2xI9rTj1jfALZKNTRsTgFStQ5Tqm1Kj7a2amKqRhxAzAn40YKjWYaXD28wCKfXL1uZYqWCmflbAiArtYbkgcMTY5jctxflahmXr07BG/SiZtTB/9bS6zg/fQENSjAovWVYjSTQbF6tKOZLMDpW+QjzB4OkygVTibG6uqF7u69/AJFoVOcbWUp83ugtzMEQG0Puk2wMFd7HLDEHB0RWMT7z+QyGhvpxc+amQE02gfTVpk8e9wcGvm2lC3A4Q9jKlrG6arKrfB76ENrQk4jhzQ+8EWfP3qsPk4zXYrmCc+cvw+MPwReIoFil16hLIKG8XOkBXa/Km46WOVRAUFJphpKQlUyQDXpvJrPJKtaUGIoCvBxqcPPZnM7nifFx9PcPIF8qYfrqVZTrNZ2BYtUpUJFS0br2bg9Dy+oVtOpl3dsBrxuJSARuQjn0ay0zjdlAmyGTAI6ePg2X34fZW7Py1axWS0jEI+iJRwWgETyLhKLwunzI50r4v/7rX8sDPEJfbKsDafqOwo6h4Ul4g1FZTxgMmTLaaDJ4S4FwDGVyaADGM5h7NJlvDDDjwEiDSwLlNiuSbhds9SKGe2OIhtzoWBrIV+nJvoF17qW+IOz1DhxNnqEuwGZHGR34kgnAYYff5YTHZkOdvo7FitLbeTbaKUMtlpEv13D09pMoN1oKsuJzU6U0OJ1GPZ8VuOez2eG1txH2ASGfBfZOC41SC4FoAjdWUvD3D2Hg8FEUrA5877kX8a1//Q5uXp+TYkLeuGQ7czbn9shaSbAOwRqTbmoCCmKHbYMjZMxtA0ispQTE6uwlFGqy6QRgtlomG45MTKa+w6J9iOGMkiwLFLJq0KZvRb4wpfUEShyUh9ND0gxKUwI6n0cGEnbqCi2LRc1BMWsSDok5MPz5n/957Nkz8XLyuLxgGa5GVu+2mon/b7UYyGxsYPHmDGwwsLy8iJkZM6CGZyUtiAqlMrp7k9vewLQ9cJkhQ6EQwqGAagav05QakyzAIXW13sDA8DC+/9STyFdKaHTayNDD3wIk+/pEEOAzRBbcTrAPQTqrWIwMdOoI/EKH4W9U7JCZ14GTf75d7/K51JIrHd4Eq0wQnKnnDdW1XBeuGetbDuWb7RZSGxsaQJ++4yT27d2n4LJPfepT+jsPvPEBDA8PqZbm4Ie1Hs9sfh5Ud3Noz7qSdlMMp9oBeztoYTO1jhs3rmJ1bVGKHCrAGGrVy3schvYT3gf0vCUYTnCV4F+9SjasWwMbXgODrgiwcqgs1nnHiukrN3CDeQbNFmLdCa1jamNFdjBHTxzRXtlsNxR+JuKE0y2rFCoFOJBaXVlFddvWhH0A62JeQ//AoOlbbKU8nZ60Te3L5WIBrWoFR48eFlAnkK/V0P22E8LK+5N9B58RsiH56wsvncfZe8/KF5aKDLSt6I+PwGeLwuvkHmLKzrnns0Yn4MfP0QwpdGmvNj9XsoNtYqYTtOb+yj9n3SSShEE7jaqYpJWyOTTjc0vmKMFI/v0dYJV1Np9P8z4hQ9jsJWr1KnKZzHYA7Db7VT7BJvjLPYFKPQKp/J68Zq4beyL2FPI11d8j45zAKUktbpEjuLbc1+nxyh6A5wSvy2TFUpHHZ97cK0SY2AZcd6T8Hr9XYbH8XvQn59lpehu3lZ/BvUJruR10ZYLBHA6avQtfm9+fzG9Zz3Ta28C1RT7hZGrr3N0eAJkgd930IJe9nEv9iDmo0MYnog970F1g9SeDJ+y+6u4K7K7A7gr8p1+Bux84Y5w5dTfuOnMvIqEYfvC9p/D4409Ilk4/N7JM+5JJ3HX6DPaMj4tMmd1KY+rSNObn5gXYMMQqnaGPah63nTyNm3NzKkq3Mhl5M7EBZdEyMTqGzY0NUxZOJqXLpRAQAju0EGAxogAn+n05zIkqJ49eAopWpkI64PF5lQRPr81wOLp9sJvTYxb4BFbNoKiKJpssqllY0CSfYCSLcsrwyLyh91k80YsbN66raSWIG46EEAgF1Bi4tpmQY2MjAlvXN1ZRrVck62IQ1tGjR9Cf7EMpk8PV81O4cfW6CkEWxvSZIrWDadAsjjxev+wT3F4fGs02ZufmJVPxkZXKFoNTcElwHGIYKiyULyG2kVlksAgkpUKeQzJxN6fhZFb9KCtFgRjsbixsXcicNYt0MoDNF+Z03YpiMa81ohxwcHAAI8PDkoQxZXZ8fByf/ezfYWpqygxlaNbh8nlw9PgxHDhwSAUZG0d6M3p9QTSZhGy1633ymljckkDMBpTNJYtpGdtLosRro25LUaimGlKJqSYgzEKI9g/ydiN402qjUi7r13ecukMNTTqdVuiC12NHo5rHkSP78Phjjwk8HhkeVBgGQQ6CjHpNSbxYrJpyp5WVFfyfv/8HmBifwJvf/Ba9ny984R/wutc/gK9/7Z/xlre8BW9921swONivkA82HyziKO+dmrqslHI2Zj29CTG8CMxTOsVizgwKsePv/+Fr+O4TP4TF5Zb1Ab1VA5SjNutwFnN44ytOo7+H0tUC6q4Gqr4OVqtZpOoV0tbQaluV5s6P2ed34ObNmwKq6VfmtJueY0zanbl5DfFoCMPD/eiKhWG1UmZVwBYZHr4AfN6g/Bzpo8XGom2rw+01mUn0piOLi+vN/5jETRCYQHIqlRYjOhAKo8kGv1VHrVmFzWWT9xrB3US0F067G9cuzmN6Zg0f+fxHxNIsXE/jgbc9gFbDit/93z6KX//Cr0sOvyP3J9P0nnfdI8k//c7ov0qmKP1kLUHgp/+PnxaoGemN4NLjl8QEJat0x2rAk3Lhwx/+Zdx33+v+fwGrB44MoO/2ff8OWF2fXf93ZwKv+UeB1Yce+Tze9Nr3/b8Cq/edPQH7eOzl1/78Z38V73vwL37sOj/yM4cRIjOurxsr66sK7OjuH4SN4RhtOypN+kUbePQ7P4TLF0azTUmeBW4n9zAy8m1oo4xMbhlWewO+AJOsK/D4rICV+wNBPoeaWsCDTtsFty2Cl164hkyqvB1a5ZdnJb0SOzan6fXWamBjfgG2agmDIS/uPn4IYeq5axUYjSosGs5sSx8VbEHpn+nRKDCAT7PXj5bdhTp/3+1DV98grL4AcrUW2nY3mha7ErwFSlTKcBkNhKxthK0tRO1NRO0d+FBHu1pGFQ60YIXL54fhcOD81WvwhmLIFMvwhSNIDg0hlkjo3pxbmIcv4IFhb6OBOtbTq7hw5QLS+TQGR2mJAklmybClFzIT5+mT7bC5YbMygbmNSol+jxzAEehcx8joqJhNPEO4/9DTMFfIKYmcbCMCrrII8Pq0B1c1wOqgUMgqJbunp0ugClmsVBlQwklZNxmxLpcXxVITHXiwvpkVWOKxAw1KXH0O3Hb0EN79rnfi9pMnUazUUK63MHX9JmaX1mD3+OFw+1Gpt8SIJAuKTD4Xlc3VClpUerjpc1hFMESWV0MDEAI+DCDRoMswvR0F5giYMNOu+T5bjRbikS4M9A2IJZbOZhWew6vlFJT7AceANrsFTTL9COYRQKNfZbMOn8uBeDiE3q4uWMmQpOSWf9ZpIl8sygv1la9/ra7npfPncHnqkoZ8BIc5VKUPYTwax/DgMMKhsIDvP/2TP0MqnRWIanf5USw3kC/VcOjQCQQjCQGrpKkK5GdgkdM8Z3gm8OwkOEGgQQOmFg0NO7CzWacPrMOKkWQXQj4rBpMxuB0M5CoKXMpn01hbWlV44ObyBqqlKnzcV/1+he2Euxim04bDYsgGoVmtIkxbjzpDbgz4/EHky1Wk8kWcOfsKFOtNDSi5ZrS7yK2voJFJwdmqwcdgmQ6HFwzR5LCkg0KpjkBXD6bmV9AzsQ/jx09iOVfCVx56GFPXZnFtZg65fFHnJ+smqoL4c7tR17lHOTEpkgIriIUTaOVn3GyJJcn7gvUYQROywnU0bwOyJmvO9H4VS41FBKW7QiZ4v3CNzS2Tf09J9PT35Xmub7aTdm4e9AJdDcay0euzA8OqOEgB3xxOkonO83b//gP40Id+EYNDA7rGHUYcaxfuNRwQixWnksjA8sI85mduYGJkBI98+xFsbaZMhqz+bRPprQxcklKbQZ0c1HNdeN+zRmTdI1WRywWPz4dgmECvC3sm9+Dhbz+sOpaMN7IO6XcZi8cUImSGXZF1yuEuw9ZMBQ/BUIE7klPTQ9O0ZDAZxKbsWd7GkknTRsUwA8xUBfJZNIEr1YbbTMUdJiH/f2VlWazckeEhgdBzs3P4q7/6DO67/368773vwfDQEJaXlnHt6hWBVXx/tC0RQ5kgGkFf4OVat92hIof2HhWsrC7iytWLWF5ZQCDgQVd3XF6mrEVZVzAUi/eXhv1e+sV6US4BJN3yeim559qy3rByUFMn6OrBpelruHL5qnqLcCKOgaF+pDPrCogdGExu25aUtR5kFlJRRNIErcaYTbC0vIwbN29uWyQ4Vf8Q/CNTlcMv1vBcQg7s+e8b8s1t4vYTx2W7xT3AdN/oIBQJY3Z2Vv9e9bJYpWS5NnD92jXcc9e9GuKvrawJWN07ehCouxDyhl9mbcq2w23eSzsSeZPYYD5j/D3zy/RM1UCjw1q+o3yESCSonoPydZJF+F5N71Km2pu1sSmr334dFcqmzF4/E2QlatvpyBaLoOJO8JQJNNNb2cwy4LCCeyv7qf+HvfeMkvw6zzufyrmqq3Oanp48mMEAg0EiEkGAAAFRgRQpS5QlyzJ1LMvadVjb0rFl2ZJpH0trr3dXXkkkFWgqmKIYJAokCBIiCSERwCDMYIBJmNDd0z0dq7pyTnt+760aUvbZc/zB/LRdOHN6MN1d4f7v/973Pu8TYKWyL+BByr9beJnZgEAK6ZilFLUA9wONBp7XkVsi/VrYgcZ2//SDhgefebBW8FoE8D733HP2uwTRzc/P2/vmLGBECQuwckHFA69a1g7G6btzJVhzAFatCWgs9ZatB3Ze7MCmdcxh5h5rB01D5ri1kbwee33WPsaI50UhsAOs/v8e+tgZgJ0R2BmBnRH43ozA+z/yWO/R975fBw8ckXp+fe5Pv2gJpCdOHNfcrjkLCkEa89ADD1gyecjvN++zlWvX9corJ01mAfun3mirWKlqfGpGa5tbCoY5NFYMwMpls+aRdezmo3ZggjUK87VaLiudTJpMHKZkJIwMGXkqQJwzTGfT9dPpp3NPcmU8ZgnN5vVqsn8KB78Bs0NJJ2MxaWfCdVuR3F+69I4VXdgPjI2M2iHYg/S551GuVFIus22ArQGytaoV7vFE1AoxGAhTU3jTDSmRjOm222/Vc88+o43NVWMr3nvPPTp+8zFVsiWdOfWmqtW6Tr95RuvrW3ZwTpCK2oYZENfmVtaAVqrsldVVbWWyJnlv9iU8FC4EE6lHIVS0wyEG885/lE6xYxlQ2A4OyRQqPROwccgA3KCL7NKGLbShU3J+Sv2QCodk9gwcDjHO+GxymGkRROFVPAoLcsRCTmZnpnX61CmdOn3K5H/+sF//6z/6h5qZmTV569WrC2aJQAHs8wMmUsTEDVAmVRcAm0OsMVjtZV0H3+v3mAyuC+fJisP+ocsOFPiUOk848/HtOsC2VqkYu/JDH/qAsYEJB0HCjrdXpbChH3j/o/rsn3xGPp9Hhw4ewCTYrmMo5O8X6vgsERTgN4k8jIZPfvwTuunwYX3f499n1+X1N07p3nse1HPPPW8M3rvuPmHXvNUA8G8bo2/52jVdvHjRmBmwYTh0AEwWimUlOZj5g3awp9nw//zn39PbFxbkCYfV4wDWbCiITLNa0f5UXI/cdVwpFPmhptLzI6onpTevX9X1clGhZFrVGiEP6wZe+INtk3BFInFLeWdMSNylcK1XSppmjg4nFQ55FQrApggZ4wsQrlZFbgpzK2K2ENnihn0ugBfzpmq2ld3KaHpqWn5YR82WHV5yMLtgp4wMm9dr10wAPRZqAnuAe3v/nkP2ProNr37tF35Pv3X2t8wblcCon/vfflaXLizqm089bf/++ldf16d+4VMWEBVPx28wVQds0d/9x7+rlfMrOnTPIfMt5cHP/ux//tkbvwtjFUuAr/321/Urv/zL+he//C9vSOx5zf9RxurRW2Y1c9eR/w5YHdgG/Ler7XcDq//63/wzfexX/o//T2D1vvtuUeymyRvP/Wef/9f60N/42F97bz/2nhkl0jHtP7xPV64t6K7779Xc/oMqVTt658qKLlxaUbsd0voavmhRS94mHIrrjqfp2PiQer2ams282t2yNVAK5U1FY14lh2KKJ2MGDLTahGAENTd7SOfOLOnU6xcV9EQ1lp5QOJxQ0BdWrlBSOJ62Q4uv09LKO5c0EQ3oniP7NZUIK+WTsazVcrJl7iHucVuf+8wS7jsaJi3XBVDDGzAQNZJKKzk6rqY3aBYAbV/IgFXLPvZ6LbU5prZS3raGvE2lPQ2lfS3FegCrZVW7IUvnFvdVIKjzS0sand2thetr2rXvgEanpozFROMHGTHqgh52Ff62yo2CFq8vaCu/ZXYuJFzDJK1UatYM8HpDFoySz1dUxVO4DXvTq3qVtOGULl64ZJLLoaGkMb5orNCEQi2B5xtgJoBBwA/7LWlWNBzgYYricZzNcp9xIAUEiNk6GAhEzIpgc3PbwNyNrYKWV7dVJEDM71Mi5NX68lX7+oHvf0w//MMf1P4DB9WAFRhJ6GvfelYb+bI8wag8gZCBqg3SkPHuBlDrddVrNgw445BOYIcFCzYadkh2B2WabU4dMABrBsxE9l3mQdAfUMgf0VAyrVgirmK5pNWtTfWQZiLt75Dg7UB2Y7zRwIJt1AcYE6GQ9szOaDhJA6anRrWkaqVoFgnFSkmTUxM6cuSwgWoXLl60pGZ8ALFT4VAM2HXb8du0f89eAx1gmf7Oxz+plbV1eQJRBaMp9TzYyXR1/Pa7NZQalz8ct9Ah1qxgX11AEKXZyAQDCoSQ6QKGRNRutOTt9ORvNBXstDQUC2hu17hG0mHNTKYV8mNxUFcPBl2toeJ2QQvvXNHClUWTJwN+MK6MIzLaqekJ1esV5bc3FcTbcHjYnj/Kft/zqMwa3PNpbv8BhRJJ+fFwbNRUyG6qkttUsN1QOuRVoF1Xq1JSNOTUIcV6Q/lGRzWPTwtbBU0fPKKx+QN66/I1PfH0N5UtVHX12nWVylUDXMxSp5/YbTYQAJFBGizUUIB2DuQhjb7b93gcyHQ7TYBWfsZxWwewkCsZHLhqXofsZX3bH17ToMI+YOjAVX72O01hRxZzoC4Na64B190f8ssf8lmzD3YizQvqJ2qYY8du0d/5Ox81r1C8Bhz4QhMHWTS1Du+TfdZrc/DSxXM699YZvfu++/SFL37R2Gx49luToNVWIVe0/YwmqGsisId1jXXPmhoIY3PjUxvgpif5giG7p6jxrl65bPcMjFML1Gw5j8pBsjnvwUDGZNzqWABF7hm+EiAJQcHsEbwBa/ZiC8QH4fOAi9GscuPlgDT3/pxXLzUchAHARmq3wX1qgZlbW9rY3FC1UjZgjIC6xx57VI8+9l5jel+9fEVnzrypeqOuZDxh7NUBLgfjGBUA9wlUfuwB5MH7l0CkrJZXFrS+saxwJGBrGPUi9WezVTNJtwMUkXDH5PXEtJ1p6uI7S3Y9wtGgpqanDDyE4YttSadHA+WMBWChdIK88MCD96lU3tba5oqFojVbVW1nMwr6g2bHcuLECQeiYzPh9Zudi+Uk1KrG/B8ZHbU1lRofQJ9ra8FrvV4/qCmiUiGv3btmtbyybNkP1HDsWdRur5w8aSoCk7zDjJRXzWrTQmVRshBXAwAAIABJREFU56EI4u+JaEonjt2lQC+qID7nQk3m7o5INKKR4RFbC7h2mUzGkTqMtQw92N1LZmXhugrWeADAppkwMjJs6xHrM2capP2Uw3ZG6cN/NldNNQXjOGB1G/U9cxJ/XN4/TtF4iXJuGBASeA+Aw/wBvCW0kN9hTvJvR44csfHE7xu/XJpI8XjAFBOsFfjCsq8BVFKn00hKD6Xt+WFpc84aKB5cc86RPWiq8LxPfu1JqxGPHz+uO++801irA+Y7xAjuD+4h7tHvNBbcWjN4DPxiqX9YA1CNGMvWQcs37AkMMDWPVyxwwjavGUuen5q1UCwaGYfXn52d3gFWvzdwws6z7ozAzgjsjMDOCPzKf/pXvVtvvkOhYFxLV1f0F088aRvkz/zMR7V7fpcigaD+/PNf0MTomPbM7Zan01OE4KFGSy++8IJW1zZVLFYMSMSDrevxa/+hQzpyM6zGlgFRue2sbd4ku1IARvE/5aDcalnAAvIbWLEctGGl0l2n288meObMGWO+UjjFEwljz+E95VKNy1ZAsZFyOIBxSWFDiAQJzvw7AT50ptnsx8fGDFzlsMxhNLOd0/W1dfMQwtOLDiwbN0WtBUB5uib/z+WzVlAS4POBD/ygZmantLS0oK985cvavXtOP/qhD6u6XVZhO6/JiSk9+/wLeu3102aVADuiUKwoGHZM1SBd33ZX11dXlc0h4SE4y4UW8L6SiZSlfuKZBd/UJDp4GLWQ1TmpECFUgKsU5Xa8MOaGY8g6FgfdWmSdHgUjeDd5rABz4KyTouGfBdBNYBNeRetra9a5phvMayYSMf3SP/8XNv6f/dPPmIR8enZKv/pvf9XYJHTb8VU9d+6Kvv3tl3Th/EUFQhHNze02dpHZE9QtUeUG2Mv4crDn+S1gCWYqQKsxpZy3GdecAgm/T1gVjB+HLopVuuwf/eiHtbi4oY2NvEnhvHiFtUp65KEH9KUvfdEKV+YBwKo7hDkGDb5mFFkb62t6+utPW1F3bfGajtx0RHfddbdSqbR53sLgu76+Zt11fMeQ5zHHZggnCQX1wgsvGGsVkGV4OG0ADOEVBEPBBqAIbrVg2fb0L//FrylbLBvDB/lk0OdRHHlTtaL7D+3XwakRebplhRI9Hbj9kHadOKTPPv0VZVt11XrS4tK6Tr/xtjKZdd15363as2eXpa8j3Y5GYpZw/cwzz1iq8uHDBxQK4k1V0/josHkjYt7fbvaMfUfR3W517DMUyttqd10gCIUy847gjNOnz1hw2K7ZWUuyZV4aiGTHYEi0EcVhWowMG2PVWWy0TDbGD/y7f/K7+omP/aTu/fC9+ty//9wNcBRQ8sRjJywI6txz5/W3/v1P6vb3367/8KP/QUtnlww8hekKsMoDz1T+PrAI+G5QlmCr1GhKH//5j9vvDrxM8XXFn/V/FFh98OETCu0dvQF+8rq/d/X3zJ5g4JMK4DsyM2JM2o/+x4/+tff833qofvfrfuhDj6o87Lnx3D/1k3fqD//41b/23j7+b39W61ur8gQ8So2lNTQ2qnAsoUbbq9dOn9NTX39W42PzikbTkoeEaQfgDc4cqaG4yuWMcrnr8vnbmphOa2gkqmjMp7WNFQOvrOHiCSkUGNK++aP6wmefUi5b1y2Hb1Ww763qU8AOvT0v3po1kyXXshlNxgL6oYfuVye3qaSvqzCoCIdWa3S4tcaA1T6bnrUG9mHb65cnmrCQKl80odTYlPyxuPKNttkAtL0BtZFgm2+eR138Fb2EB/VEdNeQakp4Gor1mupUS/InJrVdrmojl1eFtOxkStlqTctb27r5+G2anJlVJp9XvpCz9TGejKrVrRu42vG2lCluaT2zrnq7qvRI2kAG7gW8O4OBqNbXstrcyCmzmVOnJUuiJr2adXltbcNYh/FETPPzc5YW/eqrr9i9DyiDXBV/4b17DujKlat21IPlgxKANXoonVC3x1rt7G1g/oQC+NZFtLW5rd1z+xWJYaPjMf/ByxcvyN9paGwopqFYWAf2zRkj7eDhw9qz/6DWtgp65dRbSo5OGGO13fOpLY+a1sAKmJ0OXh4e/P5QfQSdnyqvzaHaAQ5R+zqQGg8krfw+LCC3/3mViMXUabH/wEyLqNZqWNo54Uvml2l+erCF/PJ08bnsqoMyxStF/R4lAgHdtG+P4jADzTago44Hn8iqrq9f1/ETt9oB//yF8zp/8bxW16+bncPDDz9iB3HbJ2DYelyoUr1S0y//0r/Ucy++pHrbo3hqRIFQXN1uQPfc95ASiVGFowm1Ok7uGUmgECmZhQkyG9Y9mE2AVKxXMPLxRPc1Ggp1W8YQHk7H5PfCFsVvuKfhoZh5CSeG0qYiWbu8qGalbiAd3pMrKyvK5XLmq/vQIw/JHw1qZeO6mtWKmvmiwj2vUoGYfB3Jj3VLLCH5QxoaHVUgFlat1VSpnFejVpCv11Qs5JW3XZG/3VKQBbcl1Ts99aJxrZQrWsgW5U2NqCK/XjtzQWfOXbL7eGtr24IgAZkApQE+aSLWCCwyxYZXXguxYz90NQJAnfmsYl+BXQFAe6vtArRg2/UtAQD/BmoSY6PabmBUOsemu6GccbW0AbDGEnbMTPv9/sPTNf6lAc2Ar80O4WN1820dAnwjIMvjJNYHDx7U44/R8HRe6wP2HfONuY28nXlFjReNhPXWm6f11unT+tmf+ag+9rGPWbgdtjww76rlqrYz285rn5Ae8411CezYFVE7YUvS6nTMw7TGOPj9tseZ/2VfLcXiS23CxzZmdZz517GATWTmrTZ+ku7rQNbv9RA+5MAwvJqpGVBVmedvytlTELCJsgTwn+vAPQdAztzHDxRfXLfwOxsj7BLGxkbN557GCddyZnrG9vzDh+fteVAhXLl8VefOnbX3hF8z+zXXh7qKsE4k+4x9NBo2ADUQ8Mjr55o1VSzltLW1qu08oVAtqyWphQnUAyCjPgTwxM4kEk6r1Qzp45/4fRsr8giOHj1iQObS8rIBq3/y2c9ZKKojineNNbn3wLx8Qemlky+YfU0w5DNbEebgxfOLuuvu43YGoaly4ewlW6cfevQBs9AaGRnT0HDariM5BVzbqakZmy+Li4tWL87OTpkF1OrqilbWVu3fWP8gDpj6KEdy/H5jFSN3p/4MeIMq5YsGqma3stZ0npma1aF9NyviTSoaTlgzmprc+AD9sKbJqUkjohhTM583wglMaQP5zALCWVtxE3JtabyRbM/9SEgwc4I1j4Z9JrPtfFth1GMvYKFaWBbAKkW2T5MVCy3mA8Y6XDfWeeq/tqnmBteazzvIZhgQVTg7ce8yZrCduZ5Yp21srKlSySlIqFwkYsow5ih+/nwunovxHQTzDkBPd986hq7ziCVkdluf+MQn9K53vUuHDh2y1+CzmnLC7zdbAM6EnEd4rQGw+t0A6411A5uwIBYG3r8GXA/CqiygrX+OGKxBfOX64gXM3nb16lW9+uqrRhL6+Z//uR1gdQf62BmBnRHYGYGdEfjejMBv/cFv9eZ3H1DAF9GfffEJXTh/yTrFH/3oT1uKcGE7p6888ReanZrW5OiYrrxzWWdOnTYAcHN9XZcvL2o7V1CIlPr0sHq+gGLxhNLDo87PxgIBYBhu2lc2Uw9hTniz0tnvJ10C9rnOpRPrUFgMDnl47FQIuKJjS4ezhyQJGWbthicRnmEH9u03E3tAVg5tbPR0atmsB+FJbhOXMQwJl6BzD6g0PjlhXVyKGFiiSOJgQbU6DtD0B70CzDh680364Ac/oC9/+Us6+eoruvP22/VD3/8Dym/ljOVD4NeFi5f0zDPP6ezZC/L6CI9Kmv+UPxA22f5WNmtWAMVK2UJR6LLzoGCD4YlfGkUPh0E3FlXzncIr1RmwuwKZw4sdcqxMYHS/YwlgEh0K8XbNnsfYKkgVkef6/FYgn7j9Nq1dX7EirFGvqpDPG6uBTnohn9Mv/MIvGAB5+vQb2thalT/s08c+9qvGjgRULZVqjrkVgl3aMgbu4sKSNta37PogbYLFhRWAOxi5wy0FOlJSiiquG5/FglSQyvVTUPl5fKd4fpgkAJcTE+N67H3369y5q8rlynagAljdMzeudqNsBTSHHHxIE3HkP3hYOcauzYF+IumVy5ed11TXY/OFwxahVhSFAOADs38M8hkP5sTExJhJebEBoDhkXGgAOLB20+RojsFCErPHGGm/9Ev/3lhlPUt99SmKzzApzPWqPnj/PRoKdBUOtBVN+jU0l9bEzfP65J/+kSpen2IjFLstXb60oM3suo7dvk+JVMxAd/Mz88OCS+qJLz2hqfExYVdBQdxs9BnXsahG0ngAw9rxyNN1BzWK7HI5ZxJZxgpmAVNocnLamLyA0BTTyDI3tzbtwEioSGqIAJ+IJTybvLPbs7RWgGgaKAAVC+9c11985q9MNn/XD95lhxJ/0G9BIJ/5lc/o9FNvae+eW1TsLevv//bf1+iuUWWWM/b1uwFNbANuefgWIctPjCZUypQMSB0Lj2urvnnjd0vZkhIjiRs2AtxD/yPA6tP/6St69LF7daWxfQP83Lt/SlPH9+pv/pu/afcizBWe+7/84n/R0smL8iVi+sef/sf2bzDY+D42BdgewK4dvO5zv/0NffADj+jk+uUbz/2JT/5z/dzf+/UbP/OVf/sF/ZO/+yMKhP3yBL0KRkOqwIiKJ5Uv1fTyydM6f35Bs7v2qtfjYBU3rzAOUtwzo2Mj2s5nNTUxpFa7qFabQA5AirJCMZ/k69rPY0fRbtFZiMjvTeiL//UJpZKTOrDviPyesHodr3pt5nxEHfmswbRydVG+RllzI3E9fu+d8tdKCneb8sGCbDkJncmD+fmBfNVwVsfK6XoD6kbiqsmnCBLO6V1q+vzKlCrqhaNqAqwO5MP4R7eaGvJLI34HrCa7NSV7DUVomNRKKntTqnSlTLGgUqOp8fl5vXTqTcWHR3XbXXcrmR421la5QgBJ0AKLao2K2mqo6+tYgM7q1qqyxawSqbg1z8x1hNDDUl1rq1uKYL9QaalWaZr6AnIYDO+zZ8/bPT47O2PMIlirly9fUiqdsjWJgyZS13K5ZvcWa/nGxrqtb7C5YIGl0wljJnK45vr5PHjleQzIHR+fUbvr18LCmoWX9UhCbpbMc3bf3IyOHztqAAYyyEoNa4OCRqZ26eDR4/IEw6o0WurSRPO5kEb2CcDVcBBf66YdQtnTBqnLrqnl1CAGsPRZrQMA1nlF12wdRPKMJzX+lXiqAt628fbDx7vnQgV5hK251TYvUDxCQ722IgRXeb2an5pQDKYb/wX9Cg8NCYfDt8++pWPHbzE24pef+ooy21vaf3CfkqmE7n7Xvbq6cFUBX0Bjo6NKxGECd01+/Ud/8Mf6/Of/TGsbWXmMcRxWPDGi9z7yfnn8JFsP2VjUCTMJkgBds/UK30DzZDSLGeqMvty605W/3VQ6HNDMJOFWYXVaJTVqOTXrRfk9XQvg4r3s2b1H1WJV6aERU2VQM+RzObOkAeg6fPNNCsRDyhZyKhfyun7pshLeoOrZggJdgOqEKVjq+KuGwgrGI2rhIc695evI063Lr5Y6jbKGqEFaPXWqbfnCUflGxnStUNLbq2u6tL6lxY1trWdJtg4ps5FTIVuUr+czuyXUBB3cQMJB1UBm+TvAi+UieeQ3tiR4k5MlUwyx7w5AD37WMdH6UmPWHHxozV4IQNRJqc2iyIBV59k7ePRzd/6axNd9n3rFgUt8td/34rPcMxYn48MeQo0HyEVA2ezMjM1hrhdAMWqaZCKuRNKF7bD/J5MJY4lm2atqNf3dj/6MPvar/8b2skg4amOCj2V2y/lQWtOZdcoslJwNEYxV843Fx7TVUR0/WQ+e01HzKue1LMSrb5sBsEQDGrDR7qN+uvpAyj9g1hr41eZecd61A/BpINMeAFGmsvK5RgjsQ2O8xmOKhiOmpOIrtQue7rwXAjmpbVB4Dd4TnpWAlfv2zbtQrW5Pa2urRmygCc/PYlNilkwAxz6vWWzRfHB2GbBVCaDCVgT/TkJ/ciqW8mrgm4wXtllexzUxOd4Ps2WuBBUNpxUMDOnFF1+29a9UKVkmAZ/n2sqKZSH80R/+sUYmppUeHXOMTBpHN+3X2vqyas2yrq1cUbfb0P79e+2scenSZe3dt9cCp64tLWtrM2OAMw1fVGqArWPjExpOj9jfh4aH7b6ESMEZgys7Mpzu16Zl1Ro1+12UAwMv1FdePWnBpdTdjRoWMB4lYkl1Wj2F/SHzqOdemBqf1ujQlFKRUbVqXbtWAKZ8Ducb7AB+fOdR/TilQMEab9S3DvRzTGS3f6K08xiwCrgNMEhdZucPfF4bLTv/UJtxP/BgjvI8XO8BqYL/Z04TuEXZyd9prtDgBGx2oU3cqx47D/HgOV1DoGt/B5zke4DN3JsetXR9dcVqZpob1LwLCwvKZDZtXvG7RmSxYF6nMBvMwcEawP/z/lG1UUsCog4ad9wj1JGWRdFv+t1gw9+ww+gzt28sLMZNt/sCwJbntlDcWs1AbJ6PvZjPObBi4LkBqWGO837Z67DNghQxPTmxA6x+b+CEnWfdGYGdEdgZgZ0R+OJTf95LpUZVztf0W7/5SfOL+/CPfFgPvPt+Y/m9deq0Ll+8aF3kWDiieqWqSxff0UsvvmT+mfgwEuu5/8Ah3XridvmDIa1vbimby6taQ3LoUyQUtLRUmAaZrS21MUMnbTmRMGCV4gQ5NRYBsCo51LFRwjRFqhOORlQ2k/eiSaZ8QQ6zpI/itRUwFix+O/Pze2wzpVBikzXfoG7PJEl8ZdOlYEBiDjuRxPVINKp6DXnMkHnJUXglUyl7rySmArKWK0UVy3kDWEkZvvP22+xwyKH3rjvu0C03H1PQ6zcGKYUScrZXTr5m4Or6ZlZHj95qclu6rrBV1zY2tXTtmpp4XyWGjA1oHl1IbC0IoGHgHcU0kiPGhIMshQwsBYBVZEYGcvUPB657PvjjTjoWGEEQjCV5DryLHAyL9OnozUd05fIlO5RT+DVgINaqJm/fWF3T+9//ffqB73+/pmYmtbG1oVqjpDvvul3jYyN2QOEAwXvqdHiPzgeNYodrU8iXTMJZKJRUIsQMCwjA8EbDuuvDIxjZOxuAATRsQLFJiZyc0x3AYLfCLGnrwQffo+GRlK5cWTSfRAJ0/N6uHrj7Vn3zG1+1gxdgAE+AJxifuVYt2zjCPIN5Oj42bsUurw1z6ZWXX7ED5uGDh11QWjxhB3sKMOo6gBWAZp6LAo2DHg8nEU7ZXAIAHh+fMKDb+Ue1deHCgn7jNz6psYlpefCko2glBbhaVahR04+97yEl/F2l4n6NTqUUGg5rrZnTE899U+1wWDP7DmorU9ArL59UJBbUvQ8dV6GSs/GAhYrEf2hoRK+9+pqGh4bM8zcUxDKBcLaKFeqTExPKbOW0vV1StUSDg4CrXRpKYDfhGHf4RFrgiEeOpVqrmBdVdjtr4Mz4xLg1WGBKGxxFMEOnY9eUYIvxsUltbmypkC8qlUiqWurqz/70afNDRdJfyVeMeToyMq3bbn23UqkRXXjnDZ09+5IxVSf2TGhjYcPYpu+67zE79L128pv/3e9j0fD+x79fb555XZ//4p8Kj9bYUEwXX7qotXdW9Yn//H/p4qVL+t//z9/QUCqpv/szP60nnnxKFy9e0oc/9IMGjP/2xz9lB/Ff/uV/oLnd0/rX/+o/6Z13FvSBH35Yj7z3Tn3iE5/X2bevWpAVDwDTXXOjuuvevbpwbkVnz6za9wafiZ9JD8c0MZnShXOrZr/wkz/1uHbv2aVP//6XdfnSkj7y49+vv/VTP6yvPPEtffzjnzH/yI/++Ad1YO+s2r22ASHZwra2Cf1o9dRo97RwbU2dllcTEzMqlKqKJ5J2SAXQ4HCNb+fqxnUlYoTkVWm9wCFUvV1ROIZMH3/oqMxCsR0wUHVleVsnXzij2Qk8K8cU8kUN5MNrlOAqD1LhTkcLF69oOCTdedM+HZubUpSEedK9m3XzCO6jkmZNYC2wvo/iYP3q+YNqBSJq+sJKjI4rPTWtcqerzXJVvmhMLTwwbQXqqtOsK9BpaiTo1VjAo6FeQ4lOTfFeUxFCbWoVrbSC8seH1PZ6lcFCptHUK2fe0p333a+jtx5XNp+3JhV+hwAOMPBpJjk7gK7qraqyuYzylbwx6RhvAk6azY6Wr61pYz2jubl9FtoGuAnbHDbr6dNv2RxA4cDB01nU+PTiiy/q8NGbzFsZZhi+0YRRsebTbOSgh7qAwCR8VU0NSgq1hQCBSgHuIeXER8+n119/S0uLq5YeHicMRcjSgzp+5LBmp8ZNXcA+tZHJamFlXe97/w9pfGZetVZXpVrD+XiHw3bfEGpjFph+n1bXV+29otzg4AkDn4PxgOXDWjYAdAz26gOt3wGPOMzjHQkDEXk0DTKY94QxupR4hK0Aq752S752U1G1FcQ/ut1QTD0DLFNR7AqaqsCygtEfjRi7+MDhgwZUf+OZbygYCer+B+63fbreaumJJ56wpir+13jzpZKs+VdsT/n609/QSy+9quXldXm8IR08dEyPP/4BFcow5xMK4+8L4AHYBYu227Z7xvaaLg1WJOfOUsVDUGK3pemRpA7v3630EKyohnl2txsltZs1C5fazmQ0PjpuFiyRUMyegyYhIAj7KKEvJM97g9h01FQuFJRdWVFxM6NLZ95Wo1Iz6XI0ljAmpDccVTydMtZvu9NUJOBVDOZ6NKBGcVsxv1+BJspsnwLxpLa90qVsVqcWl/TapSu6nskrFElpNDWh5UsrquTLCvsIPCNwS2riXRoJquIBeO+ZZ6qvDTMVD23CdJys32w8+A9ABn/kBvvAwBvSgYYD/88BGDiQMjv7Qpju/Uisgc+qg1Cdz7yFRTqfVes3EpLXoXkByATIyudvyO+nORs1CxreG++J/Yb9BJAsjo8njLy+1QF/d0uIq1uMwSppZCitd9//gL7xl9+0fcpYiMj6vT5jIcIuxpIJYM4ZCbjGtFknDViAEIV7XWsecK1yue1+MwKPetidkX5twh7MB2NJdDYF9sdWDfcZHHrjM+sPvmc+tf1msvudvuTZrIN81qzh+pgiACsAxsmP1UFAQT4jPsEB9oVxlcrItvF8jTr7Bxq3ESwpJs2SiP8HcEOyzToEaMfPUbPzPV6fhn6Vpg/3sJ8AQ8YLyyO/hYvCvGctZU5TUwDo8fkB4QYsQWOsBuPqtP26cmXB7jfe2zbewfmc7RHHbjmhX//1/6jpXbstDJDPRl27a/eMet6WeQm/fe4NY8jOzExqYnxcNbywG3XVzOLA+eXuO3BAE+OT+tYzz1jdPjY6bjWc1VwondpOUo6PNlJ6lGXYRZnCC+VRzLH1WQOp3c+8/ZYOHjhocn9YzVgQMA8nxqZU2i5YYzgWiWkoNax4OKVeA1VAwOYTQbfmgds/V3BmoXnGOKNiYn3gfcEOpYHt1gunIAAUd9kJME7JHmDddnOL34VpPQgYxP4KcgjsV+pT8xI1AJK5BenAWRlbeFSfPesSBXpGbCj2fWdhxPKgEUQtgerswoXzBq7y2rz/YQOeI31Ch1NBAGLi58vzcd2dBUTohhWGa1a4+3nAVrVchE7HlGY3ZPv9dcXqGCPGQCqJ2Lwf/Lx5OPf9aQcMVOfxLLOaA6QFWAWUZf5x3oCFzH0F6DrI1jBVXr+JyHmQZirXhaYEDbF3zp/bAVZ3oI+dEdgZgZ0R2BmB780IfOlrX+6RDk2y7Bc//yU9+OBD+ts//ZOanB4zb8Y/+P1PKZ1K2cGN0Cokefgwvvj8t83Ph80bqc/efQe1b/8Ba8eurm9obWPLNjo2bIrfbGbLDqbIzyLBoIbiBOrETM7FcwOCZjMZK8YJUkI+wsGQLi/AD2FTeHZSTJBOD0iH7JJdFz8titnJyak++INPZNNeH5N9NvAB+5UNmcOvdbXpcFoiPXIcZEUO5DMwaWJCFdiO4aAlpcKqQfI3NjmqgElOYzp8+JAOHThgnXHGhCAT87KMRnX16jU9+eTX9FfPvqA777pXS8srdjCFsZorlpTBI9brtVAhK+4H3VtS6+t1Y1nwmSwUxtcPezAgs9/9RuPe7+g65tjAB82xCa1o93oVilKkYQVQd/IlM8V3EiMO29euLTqmqAcfV3d4iMWj2trYNC+in/7pn9Ljjz9mKcv1RlFxwgxGx4wVPPAEq1QoHF3ByfNQINVryEoBHavm4UqRncvnrIuOHDRPwWd+b15jc1qnHbqZF6AWH1lkU+7vyPNg8n7kx39M15avW6FtoRMhAtB8uuu2m/TnX/gTDSUTjpUq5J6wR/mozmuVzw5YD/MMu0iKMqR5V68uGiNk9+7dBjJSnL7xxuvWbaf43rd/nyYnJwxIBNwGhGeMCE7DLmJjY8vCVRImZexaIilA4+k3L+gvv/m8ZnfN24EJHzUfvrLlsuLq6KHbjimsptLpiOb2Tsub8Ompl57RN05+W3M3HdHeIzfr0uUls1m45cRRHb/7kNa3rtscA5Tx+2geAIzhH5ezgBq/z2PAKp8VNhhF8JVLi1pZWdN2tmgg2uzUjG4/dptWlpeNrQsjZm5+TqPjoybzX99wlhDbuW2TkQJYMb8BEChiaWBwr1KwY4EwOTalixcuWmIvtgLzu+aVy5V0/txlFQt1RSMpY0l6FDXZbpgEdjwofS2VqxnV62WlhtIWIhf0OyYDB45aOa/t7XU7mI8Mj2lyfEKxKMyOmIbTKQOsKuWyjh07qqnxUfO/44BYq1aN1Q4YFQwDoDVVq8Pi9Wh4JK1mE0sMGB7O6wwgjgYKB1rm59Liil45+aZy2zkNj0Q1OgbjsGzsw2qFQK+yzfH0cEjj48NqtGGXNOx9WpBbFDaIxxj701Oz9mdsbNJ8aGuVmh3YWEMZS8eIb+nS1Su6vr4prz+scDSlTLamod01AAAgAElEQVSgUrGqWDxlzSm8/jg9wUjG6zkUBUAsq9OuqlrbVqdTw4JU/pBHoShrY9EAJjxEPYqo1fDrxedPqVbsav/cAfk8YQX8LgSr08bCEADNq/x2Qfn1dc0Ox/T4/Xcr3m3IUy2oVcwqpJ5iyLqxAACYMZkqWJM7xDlgNSAvadqekDzRlBLjk4oMpVXAg7jVljcaNQ9Wgx96HXXqVWOmjoX9GgVY6jYUa9UU7zYV6TXVrVe1ooRCw+MWdnRlZUUb+YLOLy7qb/zNn9DEzKzeuXxZi4tL5qsMq62QZ13tyBsE+emq2W2oXCur0Wmo40GO7oAU7oUrlxeVyRS0a3aPSWexsyFohet45szbBqjOzs668AsDibq6ePGCZudmNTqWxqGhn9TstQYS7ErWPNQFKAKGh1MGnNHecknKNM5YIwOKhBOqVrDTOWl2BBZIxsG709TkSFJ33HJUo2lCm8LGWL2+vqVcqarHf+CDwJcq11tqdXvWYGPcAaUAnJDcc10Wlxb17LPP6qGHHrK1GdYQh03uB/bFQajJIHRl4HM3kIoDsPj87Ldt81IljNHjD9p1N5sWCyv0Ksz6DXuvWdNwyKdQq65gCzuHjgGsw9GwKq2GapGoyjT4QiHt3rtbkzNTevvc27q2sqQ9+/fo9jvvsPvhuRee10svvWzefOzJR47ebCywM2fe0rvedY/Ovn1OX/3q1/XG62fk80Z03/0P69FHf0Bb2bI83rAisaS8/oCBuca0NZAbr2ECyzpmoYJ/YyyWNNsEgNXdU6O67dghpVJYCtGM25anh5ewY0DlNzftHklEE2o3u6qWawZCsq+wxsKgxNOPtRSwsVYuiyiVhXPntHD+ogGz5nFOsrfHo1BySHPz85bMXi2XLNQr6u1pbnxE9VxWIUIfuz5TEXnjSV3JZfT29et6Y2lRZ6+tqFhrG1PX1wmosJ5Tq9xQLBBxAVSoNJDbxwFWO2rTTOhIga5HQQ/WCh4Dmbh+BmL0/UatzsJj1Xw+DSW54atqDbW+76fZwhizzbF+byAU/VrEQB9+Hlly3yOftWEAkCCTd6UJez9AGOt9z9YVS0InqC4UUTwaM8YptVosGrU6z4LyMBFhzQH8RHLPAtbvKNP4J7Rpc33LQBjAMvZHaotSgUZvVvFkyv7fYC1k6QPnWQOXaVYTCtgzcJX/mq22gctIpQfAGc1hA6AHrN1BcJcBqy4s03kbuaAueZCCo84B0Ha+1AN2q4FgPE/fOsFgWXNf6AeAsa4aoxgAC4/bjhLxmNXKAKtOmu1k4M5DHuYygbKOHUlNFolhl4AFid9qHRoxNOhR4nBtXHBX1MBU9knsM6jVYdr7fTQpWgaQsZYBEAJiDViGqJ8I/2vTFCQI00gAhHlWVO0zC8cnZ/Rrv/4fFIrENTM7a76ksMnZd2d3T6hcy2tjc1mNRtkspqanJ0yeTxMbxRv3GnvggQMHTM115uzbdn0BVzkHZLayBqyissG2BEAPZRdrMKxQs7ZKxe1yANZyDQBGOQPQOMtlc+q2u9b8sEDOkUkVt/OKhKJKJahf0ooEE6oWmlajcI/38fMb1jx21ggS+ARDMmJ+pFwH6hnGzoVW9e839iAsOvrBcM4T9TtMWH6PexCglQeWZ+wrLoDWsUQBdd3DrcMG1A+ICn3vYAgETAK8Z9kjWNt5LWp/5g417uD/XXOtazUU+QJM3s3NdbNdAFRnrnDNqbPwE3ZAsgOLmWvGYO0Hyg2C7thHeU0aGk4Fhq9/2EBVs/jo+zYbC7cfRGWtCGPiuj98VrNBaFK/x2xOMJ6DwDDuQ64jP8t5kJ8HLOa5ubasH2Ztw/c8HssSWLhyaQdY/d7ACTvPujMCOyOwMwI7I/DVv/zLnt8X1l9+/Vt64flv67777teHf+SHtWtu0lg9n/79TxnIiIxidXlFfvlMcv/sXz2npcVrVswAMk1N7zK2HyBYJpc3Hzs2XVgoFBRbmxvWpQ74fIqFkHQlFEe+4Xb0fqhV2TbnXbtmrYh64dsvWkcXGSCFh58gJJhV5svaMDAJpquBph6PeTpRlNRJRca/NRg0CRQPAD6KHooKNmfM2gHWCOnxB4J2iKO7yZ/RsVHzXEUmBbhG4vR2LmPgxrFbjyoc9GtmblozszMmTeO1Kb4BmTkMwBbDd/Zb33pef/yZz2rXrj3aym6bJAytKqxVxgmWBIAhTAAXOuVRhwNgo26FpQUvtJ1sk9d2XWnnk2fozo3SyqhjNwp2ijj3O4QeRW746RmXpB8CQSHENQBAAzSDUen8RKPWfS4TSqauHn30EWOuTs9OKBL1a2pqxIpNS7S1BFTn/URxDqME4NwdvPrJpZDc+jJVimD+4JG7dG1FtWbDir4Gh31sIPpBXCaxMnsAnxnnc7gZGxvXh3/0R/Xqq687j8QgUvioRoZimhiK6PlnvyE/c8C8v5DtEd7ifGYdM8vTT5BN2Gvy3pPJISvaYUTB8Fxbx4erouXlJZsfMBxgh1CUcbBirrvp6rEOOAErhGjh4wQzBbAGL6fTb75lUu5Mrqyx0Ulj1oTw7Q34FPP0NJOKazIelqdV0cRkWvuP7JU3HtQXnvoLPfn8M3r3449reHJGL7z0mk6efE33PninbrvniArlrH12QuaQebeagI6juozsNBEn+FlNGCihgGZmdmlpaVlvnTprfo50/DmDxiMJHb/pmK4tLmkzs6VYIqaDhw/q4E2HLO2csLZoPOJYLf2iHdYHV5MiFclcp4W/WFfJWFwjqbROvX5K66trNp9G06PK5wra2swpFR9VPI7ELKhqtatm22uydh+euc2G/EGPhkYSGhtPW7BMq+k85DgckmwN+FavVazYj4SD6rYbJu07fOigHn30IRcYoY6KhZyFN1joXcPd9zDcDSxoNe2gxxoUDsH+K2tp8aqG0kmNjg6bxJH7nEMMKcIcNGGZLC9fM4CZ80u1mje2dhXZJFK2GI2akjUE/CEn8baGD2zNVle1GvMZ1lVcI8MTmpyY0dTUrIXrcREAQCy1u9e1sLxyraGXXn5VnZ5PqaFxC367fOmqPB6//MaOgwkHOCylRxLaym9oaChqwGqrXZHHi/TZKz/BZWGA1bI1uzyekNqtgEqFtp584hnNT+/XzMQuswEA3COoCcAIRhSnzsXLSwp2Wzq4a0KPP3C3quvXlFm6Ik+jonQsquFkyg5oJJ0DEPU4GOKT2mfcszYjXa72goqOTCg2OmGBU4VmU01fQL1QEHGyuj2otC15mjXFei2NA6z6e0p0Goo0qorC4gPMa9R0PTwqTyKt9UxGZy5etOCf7VpFP/7Tf0ceHzL6BWMcwQQGmMxmNk1mibwYtn6711Kz01TX21UgGjSvUO5f/GqXV1ZFU2h4aFyFQtnY3TBPAUmvXVux5gT7wiAYg68w2AjC6qnlZMzsR12vBWKRFM8eYGtrMm6NuGq1bCDJgMFDqF2j1lE+X1axgMx1TbU67E+aL10FPT3t3TWlowf2amJs1IDVYqmijUxOqZFxHTxyi/LlhjGbbT8MYFtDgn3DGgmAoCStr21s6Py5s/p7P/cztj+tb2Qt5MWY+mHHJAJcHTDQASb43oCN5fOy/uIV2TT2HuCQfAGxhXH9GUPzRCfIBcZqo6qRkE8xQPFOQwm1FGjVlAr6VGzU5ZuY1FZPyjcbevChBxVPxfXZz33WcKe773uXjt5yVNntjL7y1Sf1+htvmC1NMBw270EO1Cg8fuLHf8LWli9/6St69pnn1esFdN/9j+iedz2oegvILahAKCov9yHJ5cw3AFYCtmBRdQnlIsyvLmqeXrupsK+nA7undfvxI+ZPHAz2tJ1ZU7fD9XT+7U1sbSpVjY5MqN3oqJQv2T6GNzzNNsAG1hi8xQkM7Lbamp2e1NrCVatdSrmsyqWiqs2mssWS/LGYjt16qwGT+WxGpe2MuuWi5oaHVc1sKuzxKuIHAIvLG41pMZ/TW9cWdXpxUauFkno+gJeQNla21CrV1a23FfXTLAmo1m6q1m3Lmwir6umopa6IXAp7AgrQCcDmhBqDzcBCdfyWYs/8szlAjdBPHTdWXB8wdaw0B2ja/QuA2HMeoA4UdEzVQVAVz8s1gKFJbYOdEzUJr81X25sh1/ebDvwizQHzWA1FrQ7x+wLGumQ9x5+D3zO/U/NYJU0cQIpmcU/tZtPS0fHRr1dRp0TNzglGOYBtMV+y+gjPdgNVu3iNmuOrszMYAMxmEyB77+wNBADyGqypvA8CfQBWYUQzFmaR0K/FrGndD9QywNRYqgCisAwZN0BTx1S9EfBuSLYDVgeMV8dItHgpA+BcKCnjj6zbqYRy29tWf/A+AI9hz9NMxiN9AJJZyBK+u5Bm+5Jw9lVALcCxaMwFxZJ5EIkCloXMwiQSDRlwBtAKwDqQfVsjAZ91GqM2hnx+n2PB4tNLsGIT9QQNH8e6BSDEBuvjn/xdLS9fN/k+dfvG1pqWVhaUTkdVqG7L621rZDSpWRirk6NWs9LoZKAMZCNMD29kQucAi61O9Votef36mq1neIvCRkaxBnDKWWIQRIvqjQcMXuYNZxNqfUgXeEmTyxAJx6zp7uv5zQogFokb8YEAv0RkSO1Gz2yYAJAH42mYvoGmTnGG4oHxgzSCNQx1MfcQ/uWWbE/lRgOs03LvkYvDXOE60ojoOD9hxg37JZoKzAeUcMxBB9J2XQis2XO4qnngeWwWYN1OP6fANRW4xuxP1CnUuTwAO/n8gwYbdRfnKNb0hx9+j70XGhEA0bxHasDNrY2+FYWzS2MMmUtYrQyCEbHB6U9A89/l/MZrMT6MBfslr2s2OlaftW4EFQ+8Wt18c/Zh7sE94oBWAqhQWjHWrM18njfffNPWLkgAsG6p33gNmM98Dmot5j0Mdn6/03bXYeexMwI7I7AzAjsjsDMC/9NH4IWXTvZisZQ+9buf1ssvITuO6fY7btfdd92hZCqu/HbOiri3z7yl/HZe+3bv0c1HbtYXPv8F8z4ioAlZ9+TUtJnS5/JFlSpVO3hxsEnhgYUvaKNuqccwypBjAOalAEIp9AIBbW1u2eZH1xciBBvn1aVFky+6Dih+XAFj/cCYcT5wLk0TNqbVx5bWCWutbN9n8zY/nyad5oAd0kjKJU2V7i8sHhJGKbzppgKeFUslA9QoAvh/2IrjE6PKFba1sbmu2+84rscfe5R93gBIClsKb14PFtoQqZl28PRZIMkf/9c/0dLyqkLhmOr1tgGrFE3NdseKI56EQ45J6/EmqlXVbbV0++0nnMF+NmPgJ4c4GD0VGHn9bq75oBl+6bxV7VDUL/Sc91dP9Ua3z+IkQ4nXdoUXxTljx/t3PWFXHPIzJlcihbTZMPnP8eO36M67btPMzJgeefTdroBuOLYIBSHFE6xN/s5YON82x1Lhj8kPkWDRvTfGVMfYu7kCzOGMNrdgSOYMNET6RfGM/xzBDwCrsEj2Hzyk+9/9oF5/7ZQBnIDho6Npzc+OK7+xomsL71jBxCGX4m5weAOYdsWj3xJOKcQGjCuYMXYoIXXWjPE37dAICMtBhaqeeeLYGo7x5Pyh2sZK4OAHkILJP0xlEq1PnXpTT33taW1tFRVPjVvB3qyUFfV5NZlMaCad0q3796ie3zDZ7+4909p/9IC88ZC+9dLzevKZZ3Tvex9WudXRU08/o1dfP6Ujt+7Xw993n0IxvGwJjIIZjaQNgDdtIRUm0wphi1G3z0q4w7N/9bzeOnXeGiSRaNzAhG4LMlPU6DrMO+SovoBP6bG01jbXzE/1wOEDltrN58e6Y2lxweZMqVA0UNU8eqNRzc/MKhYO6eyZtxTy+a0B4/N4tX59XeViRYkYlhEcTPE79Igss1hyWMl0Ws1e10AuWITegMdY0ngQwhLjeuGRG/Jjw1GyeRUJBWyGRyMh7d+/R+++/z4LFQr6vRaAwlw0AKsNo8d5kloKNKAw4S0wb1r4xm7o6ae/bs9x4sRxmyuApPjykirP7+PXCcOaw+34xIgy2XVls+taWVmy+zOVThoIhJdnNEEiryGLNie5xxlrzrfb20VtZ/FRw7d2WDcdPqxwwKv5+d0W1sfhkObKnj0H9Od/8VUtXVtVIEC6e1Tnzl40lgZrKwdEQm6aTbziSsoWNjU1PSK/v614PKhoDOYRSe1NOwzD8sbepV7vKZ9rqLDd0DPfPKk7jt2peHRIfhilPb+BqrDU8CGsFCvaWFnTVDquW/bv1u2H92n72iVdPP2qJpJxzY6PmS+2WXMAWFg6uN+AVUfMAswEWI2p2g1qeHZe4fSoisZWbckfT6jl9TgmWLcpb7ehYKehuNoaD/k04usp1qorVK8qzH0MuNBsaCkyomYwpqvXrumtixd16JZjSk2M6/5HHrFDdS4LY7ejzOaWhpJxbW2uGzDv8fcsIM+xLTvqEsCViKpUq1gDZzg9qux2zjyLI5GkioWK7WWoME6dPqO1tXXt23fAZJwcONlX2E+Qx45PsR+4ULco7K0u+xosVSxDenb4BKAgJZ55AtjNINFEi0QSKhVrOvnyG9rYQGZMcAzKCxwDuhobSurmwwc0kopp98yMrfUbWxlVai3dcuJONbteNTuksjuwwXz3WjRNWmax0iNELOBXvlgwj8V/+k//voEkr776lhYWlvte0y4McCD7Zq0cMKsMAA4BDITU67DuNQw38/pDEgFnLXxBAXl8dq97AWpRUjRrSqqjlLejuJqKcm29sFbrKjZqSu47oK2utFbI673ve0ShaEi//6nfM2bpAw+/WyfuvF3ZfMZA1c9/4fOamZnVxOSEyZUJ3wNAfvCBdxur7Kkvf1Vf/fLXVCxUdejwcR06dIvGJwntiVkQW9tCHeUAOa+T/hpwBhuRQBgfvpuE1bQsKOzmQ3t006E9Bu7EE0FtbS6rUsor4PcaWA+4h8Y+PYyFRlhOeO5AARquRdQYubyBY+yNrFTzM5NSq6FQKilvu6lWpaxCraL1bFbNnnTw2C2GpxWzWRW2tpRbXVGk29HW4oLigaAS0aT5fRP81goEdHFlWafeeUfVnkeRZFqNRldLV5dV3i6rXW8pRAqQPKrUa6q2m/LHw6r3OgYQcp3CBCKZfU9P9WbDgAhbF/E0p7HC5wFMtPvTjZ+BNTR87R7/bvDUMUfxpMRqwAjofcXMADQ0kMnA+p7t38hxjTHYgrHqlDiuWez+n3XFGHYwVgMEVqI8cazPcDDiaJx9tirNeQBHC+PsA6vUTgCuoyMjQj5NScTey3qOuoKGSTgctWbMILTKmKOwPQNBZ6s0IJn2qDdpajfNUxhQs9ao23iw/8MOxPJoAPoNACDHqAX49PedCmgWOw9k1BHUxHy1xveNV3PAKgAlTwjYC1DHvwG8G0MYpqtZB3QMjAa0q1YqBqRT+1qTBGC1H/hG3UbNS9OEMYDVaJJsQFnmZ8B5tNIoBABljWMssRqg/rb7Px7VEF7SPEfYqb5Y/2gyj4ymDfDj/oLIgFw+TjK9AdcBN1/6dSlgKPfN5z7/Bb308iuWvwCIu7B0VcXKtgrb6xqbHpYv2NXU1KiOHD2oCDYW1ZKtUdRr1BsovNbXN7R3H2FTSNHDNqdourPPQ5bYzuZtHFAeVWs182xmr43Go1ZDW7hTm6Zny8K/AOBYP3n/gPnM51qloVatY8qbVHzIxisajCmdGjXrnEKuZPPJKWvcqcMAf/Z/FBtev10T5l96OG0NeNjCZnfWYj44f2FUJazLjPXAG3SgJhgAq3yPphLnEe4Hvg8bk/qENc2aYGYf5nyLXajUoOng1j3mDQ/z0+Z7sLf73qvMCQBRfo73bIGs6WHb0wBVeR80FnkfZA1kspu2Hg6sL5grXG+AVa6H+zyOwcr7SMaTWl1dt/fNc3PGGnijMn4D+T6vzRnPNU4Yx++AqoPALWp1xgkrA4Ba1haA1anpKVNmsE/QVBkdGbXPS3gdg00TgAYENc7ANg5/3x1g9X86lLDzhDsjsDMCOyOwMwKMwFNf+0avXmvpj/7wM7q+sm7deJJXx8ZHdfDgPv3tv/W3dfnSJb387Ze1tLhk3e398/ut2Hvyy0+aNHn3/B5jrZKUm83nNDU9Y+yNrWzG5EN7du92Hc2ATxtr68psblpxNzGKLySMr44Fp1C0sWnn8s6gnMM6rDSThRtois8gBxoHcLEJs2nzB4ky8nmAJUBRNn23QTv5C68F+ATjCJ8eCmNYJnir4nkK0BuOcCB2CZMwyZAzUUQam63VUKGYM+CNACcOnBRw4WjYilC8SfmdRDKlRp0DWtqYZ098+Un937/xm5qYnHUBVv6QMRfqyN4AivHeM9IE3pmOPRcJB/QP/peft8TS5eVlXbp0ycBH152/7pJgOf0AbvRLdCvuLVjCMQmc1AzGAMELPmPWGNgKANV1BvJIfJBUNevOC5eCCOkURZLJ6Hs9FfN5A5bve+BdSqVC+of/6B9YsU2hAhiFxL1cqSngc/5ydIexCTDJG55X6tj/W8JzX/rE+wqFASi7Bh4x57AHANQgAGtjc1O5YtE89YqlssLRmI7fdkK7ds/r8qUr9rOMG+wGvPHOv/maav2DMIwJDgkDM/vt7YzNK/7gR0ZCr4UAdWRSX4BRgFbryjdqFtwAoN7X8d1IfWW+ArAAwvLzfCampZNEwYqmq9/Uyy+f1Gf/5AvGE0qkxmxeVra3FWw3NRIJa358WA/dfYeK2VVNjKW178C8pnZPq9pt6lsvv6hTF9/RyPS08pWaXj39pi5euazZvbt07MRBHTl2k1aur7vQsK5XmxvbOnToJp06dVr79+5VKhm3IBXAT7r3r79xyqwAYMiRRA6YxqEhFU87L1wYCgE8GoOqNioKhAFOnEy+2aob25N5gf0B15oDOnPDgqvKFUUI8Al4tb2xoQfuuUf33XOPsYaXFpaU2cqoVukon6uqXkdS6VWp2lI4MaR4KqVKs6FyvaquX4okovJTvJcJLulofDStyYm0vSa2GIBUsMRh/8HIHRsZ1m2kig8lDABODeFpBpOyqXaracAqh2asCmC7ck+b5YfJKqVPfer3NTKStobBwEsOeSX3g/P8apt9AAD7zPSUJeXCGL169bLW1q/bAfXq0hWVKnmNj49ac4LEdBoZ3ONDw2MqV/B9JjgnZmy/7e2Cza9et2aySw528/N7dfjQUaVs7dzS2lrW7BOKuYouXLhs1iespfx8rQHYu6UrixcVjHg1MUUwB6cpgkhgL+L7xprns9caGpqQ3xfTxnpBly9eV7XQ0YE9h9RrkxDuVzgUUzAYsXsfk9XlhWW1qlUdnp/R7Yf3ayweUGltSRdOndTxQwe1d9esgRvVakNNAFlgbgurAuQz810Dln2RuBoKa2z3fgVSaW2WyiohwU4Pq05ASrdlgJ0f2b+3ZYzViZBXaW9PkUZd/lpNQVLRDVht6VpiQs1QRJvb21paXdXE3C7d854HFY7HLHGaQzWnynq5qrGRtDVHArYWwpCuqwPYDjyBJDrk13apYOvm+PikScI5sAVDUVUrABSwa/J6/vkXVcEzNZmyJpyTAXNgdPfKxNSoCmUOdzDjYjaWORvztJLJtJtv7aYKMMArRUtE5iBJAF96aEx+b1jPPvttrSyv2z4BK5lHJBjQzMSo5mamVMhu6Mihw7ZmZbI5+YIRvefR79Olq0uKxtMWJGXBJv0mVtDru/FZvaGAMtmsLly4oI985CPavXvOwmAGDUUO1Oyr7LvuEO+8wWH5sMbxPe7Bnt1PpLb7zB+85w2o2uqoYx6Zfmtkemh6cO1bNfnrZaUDUsrXVrBZ0XDYr1Y5pzLWCLO7VfQHVe119NB7H1J4eEhf/tKf6bXXT+rQzYd11z13aWn5mtUMX/3ak3rkkUc0OjZmn4NrdPDgAS0sLOrooZv06ssnjbW6tLCqWGxY45NzuvvudyuVnlS11lKJ0EPYtNwToaCtdY5RFTI/bHyeM1vbpiS46eC8jh89aDYAxcKWKQgajZJazao1cgD72JdowIWDAEgJq21sj0QJg/ck8zYQVAm2c76odq2uZrGgiFdKBP1KWOhkTKF4woIMwQ/9ExOqVyrqVKrqNhvaur6ireVrOvfG6wp5vEpEYlYfAOxNz+3Ryua63nj7rHqBkEYnp+T1BlWu1LWdyZsCAwCIsNBCseQCQwnvQpZNfWSJ566ZCoOUxqQxRwmMpEYyFRBsvpZa2PD0JcV0a7j2tm/3fRtd7hsgpKsvrMwYSNutqQsG3bP93jFWnV0FvvjUKnjo8tVe1+oBJ40HWHRSeZlah3BGB8AGzSbAntjYi4A2vCSNTJq71IZdg7ppqOC7biGUwaABZTCN+cPzAEqZB68FkzbtvQG0BkI0DQDkHbPcLC5MJdCw9whzms/C67EGBPpsR/5OjQlgxRg4BicBYQ6kBdQ1HY75KzvQ2LFS+77yVmP1/ab74KnzfO0rbeRTz9u1ZgB1BCxH7tWxkVEjOzD+1LmDcDp87E3NhIGHNUCxqoCp6QJQKTzNtsUumWM1EpLV7TrWIA/qNmpvrDPYf80v1tjBgLMwNam9XQaCA1sjlpOAvz2gNo1ZQNt4ImGe7dS1yPife+4FnTt/0XxQYYzmitvy+FsKR3x6130nlM2tqdOta37PjO3DWPSwDllDK4L1gKwGNo9Wk/S3rJEBgLqyumbXhuBYvO9hNGayW8bgv+uuu1ShobGxpiJrv/DWZy0I9j1Ea0rDSI0mzeIjs5HR8NCY5qbntH/vQdUreC63NTw0alY5qSRKEKxfiv2EesJhYfGiXKPuddeP9+uk+7L6ZGQY66iUzS0sFtgb8Lx1AViO/cx1BCx0Y03oqGN7A6xis0QNy3O6wLyis3QBCO/P1UEDyTx5IQZg+9FnhDJmplDw+nR9ddXsE8ivYHx5Tu4ZiCZHjxwzFcjly5dt34OZihLp5mM3G4N/cWnBzh9mQdC3AP+Zs9cAACAASURBVEAdwvtmXrD3uRBXjzqtrgGb2BjwYM4MArjwul9ddUxjfn7wGNxT9vud7zBvqbEBlwGV+fxcY67h/N49euaZZ5xHbQQlpAsBW18jEDKj2ZlZp1rsUiM5sgRr8Q6wuoN/7IzAzgjsjMDOCHxPRuDrX/tm7/nnv625XXvUanT05pkzur66rKGhpMllf/wjP6G3zpzRpYuXlM1kTQrs7XltwyKciQMGJvKwpDa3Mlac4kuHDAbghuIO8AGAkK8AdfgX8u9DiaQBIWnYjsjEOAS0YMm0rZMOe5bQCg5YFExI6JFWGZOx799kSdRdV2S3Ww0rOLARABTiMEExQoEL83PP3j1WLLAxA4RSpPL9paUlpYeHrVsLs4XPAAjLz1FYUAjxvgCckfn82Ef+hry+nm3g1NB4RRGQAXiJHLRSrhtDlQP7m2fO6p/9wj/X6PiksaPwqiN5uucBCAnaYcgOuH0T93q1rIDPY8DqMStmOGD57CAEqxfZ09r6ui5dvmTvjxRWZMvDo04ySeFA0YeEh4IvHGJsnWSNYAHX1XZs1aAlkDaMqWBBV/2U6AETmK46BwXGYs/8jObmJvXIe99jY0ZRRoc4FnFyMrxMATQtv9MkYBy6nUG//d38TmGCuMMW7ETjZMDgHdggdLqqNlouVKlaVSazbXMKZsTRm4/p0tWrKhZKNmYUaUh9huJhvfbSX2k4hX8ThypuEw5ksHM5UDg2M/MnDmuu1Tbmw67Z3XatHNOUgwVzj659yFhIzscpeEOy5DxqYXNFXCFs0jrsFIYMoKHgpsmAP+CnP/1ZxRIpBaIJdbCsQFZPeFujqqN7dunhe+9UtZJXaiim2fldmt4zp1y1rN/59Kc1e+CA4iMjevP8Rb382mta3dxUNBXT3N5ZTe+e0bWlFWW3YFZKZbz1onEVigVFLYzGSQjTQylLdIWpevEs923egNVIOK5KsWH3TyqVNhClVMHc36PkcMJYMoCXzOcubo3tpgWajYyNGdMYwJJAEQ7mG2trSsIaadbUq1f1wR/8ft11+wnzF4SRDujSaUmFfE3r69taWt7Q8moGmF3J0VG1CFnpttWj1g3Awuuq2cFnzzHmotGwwgGfgj6fUkk892CpBOwer1bKBiZyqJvfM29JwtOzM5ZEzMGa+5QUbMLwuA8s2CMGG9ZnwDNsBvPBjEWMAcuhk3XIGErWkKGob8vTc4ENFOh4my4tL9jcmJubNhnjF//8czp4aL+8fo+yuW3V6nVrmCRTwyqWa4rFWR9C1kBw6eYtVWoZxeL8G8ELXL+kpcOPjU5rbGSXPL2Ari2u6u23LpoEHOZeMhlVo13TVmZNZ86d0uhYSoFgR812SbV60YLakA3S2CHco93xavfuAyoX2zr9+gWdO7OgybFZzU3vEeLtgJd0ePxV8YssG+v42uVrapQKOn5on977rjvUyG9q8+p5xT1d3XL4kEaGkgbCkrherjdVqNZUbbYNWA3AVIlGLIm9Jb+iw9NSbEhNX1BNGkb+gDoALYAoasuvtkK9hsKdmoFwsFXj3ZaiyLcBXrjXkPOGQ9oY2a2zy9fV8Uh7Dh5QvlbTLXecUCQR09lz57W1takw7LZ2xw632c0NlfLOxiOWiFhCNSwwfzignt9jYBMWDLCL8Lu2MEQvoA9NupZWVgh9esnWSOw0Bj6RxvBvNrR8fUU3HTmI+6LeuXTB/N3GRqdsPYERz4GftYk5SJOMwzwhd9wzvA5MYo+COvPmeb115oJiiaT8faVGMh7V7l3TeuyRh+WFNcccqdTNf7dcbeg973u/Nrdyajn9cl/JgYzVZ39MJsr6GwzoytWrduD8xV/8RRsX9lG+P/BHZE3m/1nLAUxcA+8dOzTffffdmp2eUhDmGWud+eL61MFfV1iEuJBBexfdnnzdluJ+j7z1kkYiPo2EffI3yvJ3alK9LH8kqG40oQI/Gw3rxB0ntLa1oaWVRZ1++5T5O0/vmtG3X3nJAmVuPnbU9uqlpWtaXES1MmLvkzF84L4HlN/K6u1Tb2t9LaNKhfCbtO6++0HN7zusTtcxfMsAllxVP0Dcdzw+URV0O45RFQ4EdOzIAd18eK9iUZQw7PME+uWc7UaaIJmweTCGAhFVqyhfwgr6HOjXY74GTc9uQG43EFKr51WjVJbKBXnKZXlY91HMuDanAeJDE1PyhEOqttvq0dBNxtXotPXGSy8os7WuQiajIKTFVlv5rW0LVlxb2zDPe943a2W51lRyeETAlNhyRNjL2m1rJrHWlPIFJSJRk/BaPcUejSS50bRrzPgApHI/1JpNVbAkqVRtb2Z6DVxUwf0slIad3RQ6AK99T3iPsy9yDVwXZmUgKAoVD805QoNQGvnM95rn5R6y+xGQAz91ekPQMLseswJgXhsjMeCaDezXjr3q5pvzqXR7vAsk43q2jSkKCZZGGs1dwC3WN0BlnsMCu4wW7kL37HMAsMIk7AOg1uBGug6LlXz0RtOCU6k/qL+okfCaRGkwYBeamqrtgkFpNgMKs2cCtlIjwJgnv4oaq9Nm3BgDGpYw4COm0rEa1j6cY/4CZKJSoLEcjAblsdAvRg8LBb81rI11CiGhH3wFYMf7BWzi312N0vf17HvZm/drf9xcXeasFQava6Av42ShZm6cnRWVY0MOrjO/65ymAMSdWS22GnwmwDeAfYBzvFR5EoBVWJLVesv2SAPCA1K+uKXR8bje89C98nibkrepWCKspeUr2thY065du02xZhYA9abZdgGsrq+vG9h67dqyVtfWFEskbB2+5577+jWwtL65aeqUI0eOyBdElYJ/PgFICSNeoDzY3Ny0plcillCtVFO5WFPIHzIrgKmxWe3dvc/UI5AhkrGkqXAgNtA0oNZmv4A9SaMdNQIMWPYVlEw04DkD0cwC7MPfHRsJwEvm1PWVZXsPrL0WmmrhiAQaOgUYD2cT8B0bB9bxgZTfard+2C91DQ0TQFTAVdYmnotGEg9n2eUeFmJroKVrGNE055GIU9NP2piffvO0rSNWEzexzumZehGwdnbXjHn8Ug9vY3HCGcHrsZqN5q6z33LsXfNJJpCRxbQfSuXeF5ZJLRsv7A14AMzyc2ZH029Y8PfB54RVzD7A3Lq6sGDXAeu3yekpu/bUHjC2B7Y4dm+02nZGganPRm/+u+GQmjtWAN8TLGHnSXdGYGcEdkZgZwQkfePpv+pduXRZt9x6u9KpYStekC/C/gJoueXYrTp39pzWrq8bewOZ1ZunzhjAinySzZtiFPYMzEUKdIoh857DjzAaMck/YUiAJRQBFIAkbvbLdStCXBiSR7U6XkQ122g5rAMeAhpwoABYDQajxjbEgw3AhM3edXidDySdeIoPA/MsSMAdrJBrUyRyEEc2RGFs4E04bAUGh2ILwyJNtu1SJ5EDY+Tv/Mi6VlQ8+OAD2r1nzhhRrVbDyahIUyWBmDT6VNoS6wFWkZguXbuu3/ytT+jipQUDESnSYIp0e84GwHgfxgihw90wn7353dN6/2Pv0+io6yhT2IfwvKKjHYFh4LwoKUw2Njd0ffW6rl69orffftves5PjOM/PSCilQrFohTbjZQcaQOwWn98BsVa0I8EJuAKI5/5OQqeVYwr6PZqcGNbU5LgVXMlUStOTkzp65LDe975HlU4xdg48HQgHzUzfbA6wdugHMDgOhF1PxslYI31glYKy3iTsBZYIDMSOCsWKMX+xlXj91GljnyALhclH0dSoFHTp7ClFw0HzGOVAB9BLQTeYG7wW89EsGJotY/jE47CakRcNmDOMP5KkpgFgHC4cE8cZ6xsrun+QcaFrFL1ejY9PGMutVkOyWtbp02f01a9+Ux5/SKFYQvmtjJLIEpt1C+m5+9hh3bRvTtVaQaNTY5o/sFfju2a1up3Vb/7O7+mmY7cqPTmlr3/zGb3wykl1YINFCAXyamxqUtnMtmoVmBAhtRpt8wWjuIf5zZEYgDsGe2SYFFivctmiauW6+bISdgUjFMkykjxYmdxrMDNJAkZ232rhkYZVg2MiOWsEvx2QAfgBcjlYMFfDBM/lMto7PakH77vHmHbVcvH/Ze+9YixPzzO/5+ScK+fq6pynJ3CGExhEDikGUasACV5TK2h3Id8aMOA19mJhG4Yl24K0u14vDEv2WlolrARliuRoqBlyEif0dJxO1V3d1ZXTyTkZv/c7p6kLXy7vqokCe7qqzvmff/i+933eJ8gDQF4qG+jc7/lVLjdVqrTU7HhUrre1ur2l7UJBJRJ7fT0DvdA4lsrIFZEqOnY7KdbeASMqHkNSiIyQ593ZNdCse3yuMaRZGZ+c0LFjR3V06YiyeDub7JL7kfvNsbsBZu3+ZgjgcWnMbQu06NhnxzoAgBWGFN+nQKexA7Qn7Zjk5HQ2pWJ5X++8+wMtLM2bn+dBkRTkovYODlSuVlWpNWyt8gcIcEBKiacYHoMFeXwdl3hcd0FkHuFPF1MsmlGWpO+Hm1pf21Y6O6JcbsSOIxj2aa8AOP1AmWxcgWBf1fqB2l28o2PW7APqjYwRtNZSNjOh3a2ybl5/oL2tqs6dPKeQPy5PDwYabENn92FrcbOlrUdrGkvGdP7YEZ1ZnJFqBRXXHyoXDerY3KyBr9iQ1PB6a7RUqrfUwPIENqOt1WH5Q2F1fEGlpxbVJ5yp71HD41Ub+xZ51TFvVUCmtiJqKNarK+3vKxfom69qCNkyIEizrT5sl0hUbx20tVOrKcg9PT2hUDymkxfOqdZqmO8mQDkDnFa9oUQ0qu2NDd29fcfWwGQ6qXwxrzPnzsoDsOQl8Rt5pLOaYd0BaGO9cQnPHgvVu7e8rOXl+/Z5uX9gouK1zJ6yvII/L+nzfmMvb21uKRSKaXRkXLOzc3atjT3d6diQAj89fo/9heFGpdzQ5sautrb2VSk1LeBFPo8yuYyBmaeOL+kXf/5njQWJ3Hd3d18P19a1X6xqbuGYAXc+PwMkZO2AQk1jiQe4t2BIEWYVDJrNCs3nN7/5TdsnCCqBuQlgzLEB/tK0ss/xB5ABwGJ2dtZCDRt8dvOtdH6qcAJ7gFUAqwa0utAd7As8bcdAjvqldMijZnFXa/c+Ua9e0lgmoYtPXVCTvY5woeNHNTo2pr/97re0/HBZ1UZFufERLS4dUSab1trmmoWDAcAh8UShcPLESY0RJgmbNppQ2OdXJV/W8t0VXbt+T9PTi3rmuZf19LOfViY3boxVrt1+4UClSlnVStmGDgx/g35kzkllM6PKpJOamRxVLh0xT9VOF7BgWyjjkaizYkQAB0KAHmH1OlI0FDdmJXsIoBIDV/aLVC4nH4O7vle9RlPBWtUYq979PfX2D9QpV9Wuu5TzeqevzPSUFI6oSap9MqHU+Kju3frEwOZ7n9xUG6kw7Md2V+eOn9bGyqoaxYoNtQEmG52uQoDNMBrxL0VZ0GRvq5ufqq8nJak1oMf6JF84KA++wz08o2tm50Edwr6P7Q77Luu7MaFbHQNb682WhedhHWBD727Xjr+Gpwu/O/AMJfjHVDJmIgrCKoWwzCGp3U0ubK3mHmoybeNzIYGGZd0j2dzZO1l4FmoW2GkhgFUXqMUz5RBVBzq6cCjnI099wfn3ensKBZynpktO76kzGJrC3qTO4AWcWN/xbfms7S4DKljYnA+3T+Al0aujOOgoGks472I+n/hcWHdEnoTt8DyZrzxejkjB5THrCCyu2Ce7HmxTUOUwtI3a/jIMMqK+4bwaiMZeNrBVMf/IaMTqNoAgA5CxwsJ1lTq43VY4EHa+9AMgyuq9VttqHqfIcZ607OHO8gNPTidpMgDVfJNJpx8C5z8KPXXWDG44bsooIykPhuUDJZPB1I6ubMxvWUgf9WbIFEhYK7AOct5hzaJM4noD7PO+0RhgdVUj4wkdWZpSOOpVrZZXtV5Uz9PRzZuf6POf/5wFEMEE3d8/0L37y3rqqadNccYetrGxYQzt3Igjbpw9e96OF9WY81kvW00LAGiMRur9iLNB4Dpgl8DgBMYqoXT1SlMhX8ie84XpIzp1/LSiYYgZGgxTZGsp18wRQdo26GffN/WAvCY7t/A34jqjeG7XzNKB858bSZu0HvYpNgH0IgCvgJRc53QqaaFbPEcMvbgPOH7WawOmazVjv0LoGNpAEOBJXTL07nX2YO5a2X01BCnNbxi1GrWd136f/yZMlmNDQo/qEOk+gDX3kfNAhdndM5sp6kWGhFi7sX9wPjmXhcKBrc08kyj/hso06lAGeW7QGPyRNRgs7wFoDLA6tApwaiHuSTcI4++Ax5BluN8hc3BfwVze29+z3pPnkawAhhUWzIaiDOshn08TI2PaWFuzPQxQG0YrxwGP/JCxegh/HJ6BwzNweAYOz8CP5Qy8+fr3+1WYUbNzGsmO2mZFaE2lVjImZzgYdqnRAJQevx6vPtZ/+uM/ValYVCKeNuCSqSvMADZ0mjdALReM4LNikuaNn6fRxFwc2ThNIwwoZCZsoACc5rnThbHoUh3DMVI9K/Y9k6m1u0ols9ZUFooFk9WwgVKYAArh/0PRYeASTE8PTYTzx0NK+Hh11QojwFuADSS8sAzwGaOQR36GFQFMCwo0fg6Df/PrCgV07MRRvfrqTzhPLK9LbqWoNwlyH+6IA1ZbrZ41v3jnlcp1vf32e/q//8PvqdOB8RAzGSUNBV6sNMEcH0UyxV4yEdPLn35OS0cWjNE6DJAA3OLakKBuklRSNQchARRBWBwgjd3d3TZwlYJte2tb9VLX/PYoqp3HlEtPhb1Kg0kjwjmn2DdrAfMXIyWchmfg+9VpW/EcjTARblsgB9NhCpVjx5b0S7/0X2okl3U2Cl5sAoJWfAFU82+k1VPIAFBTqOE1RfEUDjlpEMwRvjjP9FC9HlYMjYEHLTYGbbMEuHX7jhVZFHrzi4saHxvVzua6Cjvr8vR57aadE+4XpvsArPwsjdmPrBF8BmhdvvyxegQMIWOLJUy6xrWGJQb7GGDGGgtj2A6tKJzsD48wQpJ47RxT9EbLvvBovHb9E5P57udLlqJdPthX1udVotvWQi6pzzx7QSG/SyufXpzVKAyA0VEdVKv6j3/0J3rm+RcVS2X0xtvv6O33P1AB+Xu/p0aroUQ6bawlbABIjIYBgzcYMjfYfYGAwWXmDeiML2lC/QLPcpcQUCZo4LxjK2ObAEBAc9Qxhp0lD1N6dl3IiMfvsfsnm4OVTviakxcaS7lZV7ewp6989jM6ubRgEu9GpaxYKKTiwYGeeepZjc8saH19R2sPN5TKjavekT68dl3bxYL2KkWV6hVLaqdtBJweGR0f2Eo0jW0F8Ec4GkzioWQsFo8olopaAA5rVRPWN8E/YZ4PZHcZzU5OaCSbVi6XfRI0BmvIKIpDU0CCUwYhJV1r4HtmhcH7wr5gbWAIE43GLeSMYQqDFthEhBcBrE3OTKjRxlahYvfJ6vqabt+5Y+FZjQZ2H06CbJ5o+OOlfQpFYI7VbbgEEy5/UFan7dELz76iuZklPV7d0uUPr6rZ6ml6dsbYs4GQVzsHW+r064olgsrnN9VTQ8GQ1+5XGEI984Ec195OUa2mV6sPd/V4ZVfZ5IQW545KHWLsbWUehAY6f+WtjW2Vt7b1/IVzOrU4q6g6ivSbahd2lQkHNJZJytvv2zPZ6vZVbrZUb/fUIeUeiXwoaEBJCM/YaEypqQV1gjFVOlK9J7MNwJOVz+Hr4Z/aVFQNpdRQJthXxt9TpNeWH6YOPnRdnAndevf7H9yWL5VWIpOSJ+TXqfNnNLU4r0frj20PAOCHmQKYH/D6dP/uXd2+dVuZdFoTExPKlwp6+plntFfMm+0F4CoAipP2+20tZO3BZ5KhEwDP1va2WXo8fPTIlBM09+MTE8ZGA7AESG+2q+YDCKji8zFcxMM5bXsUQxzWQNQOAKs0jtnsiK3/D5ZXzXub652Ij2h3b89yocYnRnXi+JKee/opfemLXzDmLfsi1h9be/uSP2z2IgGSq41tjIcewCdnlyChjoFohO2YbzcAQyKhixcvmpXMMJl5mNhsoUwDUIfrQjPNz3zjG9+w31tbfawmAXAGxNiI0oA4xw0ceCiag2Rf0VBA+d1NjSQjGs/E1a0Xtb36QN5uU7lU1AYdhXJF0VRSx0+f1EEhr7/+1l+p0WloZHzEGl28VucX57V09Ihu37ttDNuVlQc2JH3ppVcs3JJ6ZH93X8cXljSWG9WdW/f13e9+X8dPnNOxE+f08itf0JGjx40ZaSnhzZp29/MWQsdzzecAmM1kcsZ+SiUcKx62XbtTk8/f0507NyUve3HV9iqYaOFoVPFISp/cvK1gIKJ0KmssaeoP/NxZV8amptSSTxvbu9p8+Eh7y8tamhjVuB//YJ8S/oAxIQE0Y9lRPGRU6nZVAJAJhZQZHzMPyqvXr+jW7RuanxzT06eOK9jpaXF0Utv3H6q+V5Cnzf3mlxdgMhpWmXiqcEDVTltN6hYYudWWRhMphTuMbDzqevvq+vr2/CCPR/EBw9Y8kakxOC483y1Qj3ArbDQ65l/ZbPP/LlwSILIFM27gEcr9xv0PcMmebixJyJseqUzYY6OpBmuzbUX4K+MDTZyW5EOq7/Uba9zZOzG87NhzhCqEL7uP224Qgt2IC5gafvF7zgt1CKwGA9QsSPGRZDN85rgIoRqaxjpmKINdNxyQecoC/gJWGyDF6gjm2MK3mAC0iLGeAZWNaWu+km49Nym2DaqxuewbqMP+wnrEWmGjfU9XXR+ANB7Mcas/+QzmrWkBXoNhttV/DQMlWXN4BksDCxInFQefxt3Xefuaf6yFHbnhoIFSbYBV1gY3UHTAqgNOneWH+3wAdxAQADiZXA6DRp+Eng5Cywycc3j0AIClBXHusI616qwFWH/8HkBqGN146zK0dIFg3EPIuM0SwgNwD7CHF6tHzXZZwUhP2LOeOrOkRCJoA8t4Kqb3fvhDvfzyi8ZKZGC9tbWjre0tLS4s6dHqI6vpuK6wYWdmZrWxsW5sSwBYPEJZN7CBgfAAozEWj5utF6xmWJYoVmA2w/6FHe1VQL6+T0FvyJirM+PzOnPyjBLRjOHGgOScW7Mo68s8Rx+vrmltfd0GcoSrOjKJC3M1pjWe8caeZmjnwFKIJtNT47Y3UWOzf0EWMM9e9c2aAYsqBqWWWTAIJ2OvI0DYZQXEbeBjobPYdRnYy/CDOt4Bp46d7K49/21X7olF2IDMwVBsEJTFgB4W8NVr11UqVez+o1+w/bXXMxC1VEbBxpZPwFnEjgPrB2p81krWWPotsySw9+saQGskGfqrAXGDYxp69to9BBOcPmww9OP7Q5AVGwFeNxZ21hPcP9g/1Bp1+7wMzFj37JmJxxUJhi3Ikfcfz46YBzvPJKGCZHkAuNfbjoRz+OfwDByegcMzcHgGDs/Af/Yz8M4bb/V9Hr+xABOxpG2YFI8AOSSc16t1Z2geTVjRcPfusv7g9/7QirsEUmfYG42mFbBshmyOFvwziD2lCTBfoUZDOztb5g/FVBc5L3J+5NyWBB5AJpmytFJAB5izmVzWWDS2GdYbxnDEw45NmkkmGz/FBSwNPIvYnMfGRq31Qw5NwzhkcLLp8lrmg+UF2ACMrVohQ3FmxQeFf7ttn4efoUC0dFaPNDKa01OXLurlVz5tGz2gKmArRX29VbUkasDKWCxp0l8sC/zBiDHW9vaK+t9+4ze1vrFtae6kFgOCAKzC7OC9Xdpn1wDVX/yFn1W/D6uNyTjsGZh2MKs8VlA5kFDG4qQAImWVY4Fpi6wbqR/NJIXY1qPdJ95627vbBraaeT1eQ7G4gcdMxY3B0cEqYFD0W1Hs0oPNN8xkoR21YBmaBDJoSbykVn/u8591zORUwq4pSbKEfs3MTNv/ZzNp4ank/Gsp1pkYEwwSt/OMFM8Bq0jgXCNfrXM+nBcbF4Bp/e7+gTX/pMXCYDJ/3LVVA2tgHeLLxR/n9xSxZhDpmTEGAPkxsQ/HdJAv6rd+69+g3zQgHDCCL1gEQMlDCwAAK4Bna7Ys6RumU1aZbNI1lIRwARp1e4qEo8au+eCDq/rBW+9qdW1TXprHVkvjAb/i7YaOjqX1hRefUWF/Swp7NTI7qdTkhAKJpHaLZf39m+/o4jPPyxsM69byst796CPdWXkgrjzXnhRwkxOKZypoQVSA2+vra0pYYA6Mma58yDBpAHoy9o+xnDr0RwGTjNIgAhw7+XvTZMc+5NEe/h2wibR5GEyu+VzbWtex46eMCVaq1aFBmOS+RzBUpaBf/oWf01g6ofzetrrNunKppIWyfO4zn9fCsZO6/cmyrn18QyOTs2aP8Mn9++r4fSrUa9otHqjaatj13dvZ05nTZyz0gP8GTKFp2N7eteEDQDZfAAEkWQeiYaVHMsbu8QQIGIE93rV7NZdJKZWIa2Qkq6nJSU1MTCqTzhoAbYELFPn4zFmYWstCqRhqwFxl6AO4jDyPNcPCbmCoGQsHANOBpPiFYj+w8mhFWzubxrxa21jXlWtXrKEsV2BxwKoP2Zrh8/e1dHxamZGYmq26YHrlMjkL3eDa/Be/8MtanFvS+vqu3nrrPd24flMTU1PmOQf4VqgcqNdvqN7CDqNszSlMXnw/Ab0IzMtlJ7W/V9ajlW09WN5Scb+p8yef0vjotJo1/E1dUjPX3KAJwODlh1K1oq9+7rM6NjOhyu6mBQ9560Ulgz5Fg367Vxhu9X0BVVsdA5E8wbA8eO4SeAdLPBZXOJ1RaHRSTV9Y5XZfja7UMa9Arw28At2Wwr2G4qor7W0qG+wq4eko3O/KCyDQ5pg8FpbEc/V7b11VempayVzaEs4/96WfUDAe0a3lO7aGc/ysQ9z50VBY927dtiArmL65kZyt8TNzc9rZ3zN2s4XtWHMYNmCJhpZ1niEWieGsxQcHeb373nsmpycEDZsYwDXWJ5Mle3rmr4t1iA28AvhtPWzfOwAAIABJREFUwggPmHSffZC1AiYxP+tYXyQaH+je3YfmrerzhpVKjtjAyOvvKTeS0tNPX9BPffUnde7MWW1urFmjfuPWbW1s72l0clblRlehKN6ofbsWPOABHxtER71W3Xlfh/EDBzDxaW5uzthCt27dsmMYDiaGjLRhKjNsIzz12Dd+9Vd/1X52Y31DbQYDBp1ai25rkAPJBgCL+bs6YHVve0MzEzmNZZMGqDbKeYUDHmVTCfW6bRviwCiHnfreu+/o46uXNTYxqun5aZWqZd1fuW/Myp//+Z/V2+++rXvLd20NgEF76uRp3b59y/ZlQKuluUVNjk0a8/d733tHC4snzM/6xZc+pxOnThv73TzH/dJBvmB7BvUHawjAKhYwPJNBFvtuy/a0druqVrumq9cvyx/kWcJnueHueXnMSuOdd95TKBgzuw2Gw/UaAUJc65gNpu89WNW777yv9Qcr2r1/T5+7dFHHRnOaTCaUjUWMzdf3+jS1dEy3Vla1urevYrOtYCyuVHZUr33vdd25c1s7e9v6/CvP68uffVGNg33Fuh5VN3bUL1XVqzUM5ImRNh4NqtBtyBPjWWO4yzruUeOgrJnsmLw1jDm4Zl01PG2ZwXTfY36hxs4k/AxgkEA6rIAMhwMMHHiqDpnJg+tvYOSA5Wp3gDFGu+alaNJbGOxgmB43jKvVm6pjN8BAlWBOQnIGx4k9AH6ujSbA58AGClajpcxTN+Gn77EaxMDffxDUOWTlDYFV7i/KBNiI9gmsturYfgz4wkBwgJvaZ7XPZwFL7JYD6wMAngHwGOh75e8j3XcsS7M1wDOep3igIELRYt69QwC1B5s5bH7VeJHzRc3W7rXlMVK4qyEMnIIhODJiMmYANGoM/PO3d3dt0AKQTV0HeMQa5dRDDmzy9FDWtG2w7QBUnkG/83wfAL0QIWzNGdSJjn06AFbt4XXAKqAjIKcLyfqHjFVKLvfzP/ozYKfCUrd/HgCrtgbgb4uKpeGsAcyX1fmHAswHfIDoSMSdzy4qmL6npU6vplCko55q+vSLlyyQcfcAWbdP7773ttkZ0UuUSxV79lmLAdzv3rtnihsG4ulM1kBNGKtYt3D+6AMgVnAekX0D+lHnEzrJsRLaRY8Rwz7JgGaPQv6wYqGYfP2g8nsljeemdOLoSaXiWXn6KL0cyxLVG2QRGP6XL1/WvbvLVls8/fSzVg+Wy9Unx4v1F/sAwwLqZQcSQhQJaXwcNUrW6mbOEzUHoCR7E8Aq3+M8GoDfpSapGSuUHoNjpn7jM/LFKWd94/vck8472zG3IYrA4DTGss9dU/fc9ux79GYO9AxayOaDlYc2RMY6ixfGJsmsAJKwbwFNnRevqdAGIC92SdTb9Eqs8wbGdjsqFwsuHHcQSMX+Y57ERrhxYWicF2PmDgcMbUB5F2DKH4Z/fLZYyIXGoWQwowqf10BVnht6Rg6IZ4KBF1s8n6vbcEB/t9k2VY55gns9qtQrh8Dqf3Yk4fAFD8/A4Rk4PAOHZ8DOwLtvfL+P1A1JIuxUS7onGbbvJqywrmgeYeJUyjUt33ugN773hrG48MJqNUhNx4sHeW3XmELQoMzziaKg5dIoKdTyB/sOYCPhEhCk07EgGopA2zwJzRgftQ0b1tDk9JQ1hWy+yLWqlZo1saS7AqwCJmKOTstnXj1957tIiI8LlKobsArQV8gXXHgNIACm7sZA6CmeInWU8AHnIUUzRTNOYQszk9+neZ+bn9XLL7+kz3zuZWOHUnCYTUCvrUYLSSUSraY1Bfiokg5OwEQmO2Y+i3/yp3+m1/7uDe3tF4xxZAU74GIEkKVl74t30UsvvaB/9k//iVZW7g9M4vHSc15jlLYAAmZ9YMb4rlACGIAdRaF88uRxk+sAugZ9AZV3y1pbe6xCvqh33ntXV69eNek6wCogIZ8FdgrXiiKIgobr4GwZXIiB3+uzRhK5rY+GzOcxQ3iKHjxrOdcUVfjy7h/sW4E/MpbT1OSEWTDMziEvndPc7KzGRnOKxYIKwZwM0+C6gDEaMlgzxpS0ot6Z+pskf1AMcokoHne2d2wQALC+u7WpGNeh1TQWwrAoo5DnHskXi9bw4a+ayWSNpZvPl/Xf/ov/zhirFjbWbJu/nCXdegGZYSYGLX0XcNUxN/rK5rJaWlrU/NyMgbcAP5xX7n0sAQA83n7rQ125el27eweKIO3y+zUGiN2s6sRkTq++9Kw2Nh4qlIspkEkqNzerjj+kW/cfam19V9NzSwqEInqwtq53PvpAN+7dUSgWs/sKwB7qjhfEAMlpR+Zxa36nybhCARi2eCAjEezS+8gDRa+HhDCgSCimaDyuOjL+CDLRtjqAo922wl6vMsm4EkgQC3kr5s0jjXOcz+vMhQva3DvQ+s6uSnVXbCPujPW7+oWvf0URn4y1FvJKo5mU6uWyzp48Y2Dmw5XHure8qlA8o+TImLbzBcVGsmp5pFKzpmavI0LG7ly/oReefVYTnMuOk0nyzK+sPLIm/QCbEmwXYOzE44qmEvIEgqoxDAHsjwaNQcH9CDcJsJRLl06lNTsza1+5TMZYrUlYHyEX9gQ4cnCwa9c/GMJCwzUGPFMH+wcG9LmvAUOKJrvftWaNZ+fNH3xf165ft/WEYQYhPDQKyGthJQGQ0ZT4An3NH5nQxBS+cT5rBGDw08gszh/RN772c+bVu7dbsPCqv/u7160ZL5YLlmrf7tW0vbOmrd11HT+5KL8f5g8ML8A+ZHQejY3OqFbt6f33ruvRgx0FfSmdO3FB6eSIqiWGDB4LzTDu1uB4t1fXlA0E9OVXXtLcaFblnQ0DP4OdmmI0zewJBhIQbR9UnTAVX0i+aFyeUEhdGjaCzBJJxXKj6sYTqsivasejFn7SXrfe+QxYbSrSrRlbNedvKUWASbehEA17lzWgrw6/4wtpP1/Um8ubiuRGFE3GFU5G9aWv/aT2ywe6//ihsbvMwgGGSrenkUxWm49WxaDQguqssXRhPDY4IvCGa2tBISELoeE12IcAMGCi8TlYYz76+LI1mZbKHI/ZOshzPpIbtQEO9i8WXNTuWJhRMpm1sDIXcENgWtityX3CUkLa3NjR/fsPtbuTV7vlsSC5Xs/5QcrTNrbWi59+Tr/8S9+0QQBAPEqKd9/7QPdWHmlidlHNPjJ/Bo8MvJAe4xPqVbtRU7Nacv6S+BHC+vV4bWjJGs56yUDAyTFdajQDCu4/9hHWybXHj20P+MVf+EXt7O6oUChJPa+BNsNURBvo0bUO7h0buyArRgbcben4kXnzQm7DQm/W5ff2NTc7o/vLd4R/7NHjR9VoN/Sn/+mPbHC7sDinRBpmWUePNx5reeWevvSlL5k34u7e9hPgCjB7c3PTvNPHciNwy8wnGDD7wcqGorGMqvWuLj3zvDFWAf8YxuJ9jMcug1db04MhY/jzmWAP92BudppSr6lGvayHq/e18mhZqUzCwB3qAOyNqDfSqREd7OOXO2KejCSDb26uGUuKdRTW3PffeEff/utvq8vvdJr6mS9+Tgu5jKLevnD2tCGdP6D0xLT+4ruvaXltSy1PQLFkVsl0Tpc/vmoWDAy4Xn31Zb384iVtPlhWazevULOjeE/qlKpmvwCDux/yqthtyhsLq8EGylDb61ezWNVoPK1+haEZyfewy7vqw1ztwix0YCY/z/3OiKXThyzOhkHwm9+AeRs2WxAcgAQA44+AdWNB8u8DZQSAn/EhzWyVQSaD3q55MqMoAFwFWGWIZhJ2j8zip1SpOWas1ZH4H/N2IN5YP/H7LQvw4m0YCD6JfjLQFyDXgYRYx0SjIbsfzVag7Z5XfFsBvKyOMNsl5zVrgx5eg2AmA58HsU597ip2WAZBDPLce1pAH+smIJCxbb22TjBQZTVlfYRF2kFdgfc4Figt7G9a6gcYeIRdPY3dk9er2bk5nT171vZYAENk/w9XH+nBygMDi2xvabXlZ6hlIaD4v3rsngUwZk1hj3RWAAxa3fALgMwA7kEavOOoWrrgEzDJEVG5BgMrgCfAqqmmB/YBA2B1UPsMQ7ewpQGMHao+7Kx55OrDFn6djkELiMc5p29AfcA54zi57m3zMq4KUvLYRFxeX0NHj88oGg9oP79jnqgfvP9DTUxO2DWif2BfzOZyLsthb9cG4mb5YOxprx48WNHRY8etj2C4hLQeFUmxWLABm4We+TkTDAFgYLeVihNEFzGWdcAbUtgfUb/tsX1ydnJBR+aPKRZOuHXQfHC7th/D7GTgeuXKVbNbOXJkSRfOP2VrJrZi1CwMYrlu+KwCrAKWck+Wy5WBTUzVPJxRKnAPuYBZZ+VhAVt4+Q6k65zfIcAIsGn+76a6wNYkbj2XgY6EwFYqT8DVodzeGKR2Hh2LeAisWoicMcCdTQSEhnyxYt6+3JP8HEAp1573MVsAs94YMqIhRMCg91iNNTI6YgpE+gNChMmLAMC2oOBBQNZQmTj8bEO2Nc8mx8ln4M8QhLV/BxhGfeVzbG1qfwLl2M8ZdnBsKIsgdTDcIAcA+7m1h6s2iGuUq+q124oEQ7bHsW8fMlYPAZDDM3B4Bg7PwOEZ+LGcgTe//e0+klc2SDYoJP34pNp03qbxPisGdrb3tLy8ouvXb+rRg1VNTc1odHTcWCUYoCONRso+MzVjUhuXso5FANN1UkTxpWRzpyC3WFfb3AIDDyAmwGyYsFrwWmMzTueyJmO0QCn8XQlX6JAyH7RgGlIo8SyKxfBddewz2F0kfiPXZQoM6w1Qgw2Zf2fiySSbJhqQCbYbTB3CXGBwUgDAWMLPZ2Nr04oJCh18Y5957hl95WtfNjYoDTqALcCGxwO7Ba8g5EWEHeBH2DLJ9sjYlPlhArT9xm/8G12/fsuYhzQLHh8ymaixcykoCOz42ld/Uq+++nl99NEHxrSxotkm/W7ijzE+RRQ+Xya/QSreblk/BEh59OiSJaVTqCHVG0/kVKkA/Ib19298T2+99Y4VhbC9Tpw4aYxZJu9r62uOEThoeobeTMb8MaV433wPY9GYnVcmvzA7AZtI4qbDMl8m30B2ZtQF1/RQRHH+8CkcHc0pk0ppbGRUzzx9SadOHbH0bdheFK/BIDKrtoUSIM3nNV26qmOZ0FBQ7NVqdZWLRR3s71ojahI8ZFAG/DrJGedv/6Bgx4j803xVA2GT9/3bf/vvtPzgkTUcSNTou2jg8S0dSpm4hyhqAVWMqRAO6+SpYxoZyVgDw3vxbDjP1oTqNQJtHppPI3LJSDKluNereL2iXK+liwtT+sxzF7S981iZxQm1w35lZuZUaPf00fVbikdzxrxKZbJ66/0f6nvvvKXdclHRZMrSaZHK06T4oC/SofQ8VkiW8ntKxPDyJKyjYiwsEsZpSBh8wLiIhePG8OAZ63mQaPnVhz2ElyL+xHju+n1KRMKqE1zQaSuWTGh8atr8A4+fO6vNg7zW9/b0aGtTq2tr8vZ6Oj07rfPHl9SqlFQr7isZCWokGVM0GFQiHFG91lC3QzhaQJVGR+FERg+3ttXGlsLvVSAeNTZisbCv3dX7eurUaSXjzh6ERpXnA1sFZKXbewe6/2hVawS59HpqAQbAeIadQHgM96rPb6mvBF7xGYdeweEAFghRA1RHR0Y0OjqiXCatifExHTkyr2LxwMBU86rFh7NLGAeecDznsKe8ahG+YYnagL4d8/m9du26/vzP/1LXb37yhF3EtQdMNZ39IAHaAuT8Pe3lNzQxmdPRYwsaHxsxRiMF/09//Rt66vwla6BZfwipe/3vGcTsmDdpuV40purj9QcG0J67eEbNVs3WAFg8MJhr1bbGJ+akXlivf+dtbW4UtTB9TCPpcWPeVCtNISbFKsIcZ/ttrdxfUT2f1/n5RV06cUxjyaj69ZK89ZLC3baC6ihMQ4r1IGw3+dWkcQ862b9CYXfeSeROJBUfGVXFH1Cp71G9D2gDwIVs2idvp6NQu65ot6aMt6nxYFdJLwFHZYUtIZlwKYmjbHmC9nzueeNq9KVgNKTFE0v61Cuf1u0Hd1Solk2KP2THAKyG8Ok9KCgahl3qhmWskxubW8qNjrhUcrO/gHFM0n3QQCYLgAH0QlI7YNRcuXZV9x+s2KCONXJoDzM6NqF8fl/Ndt2GSrDDUqmsWdQQpuS89WK2XsH85r1oJh89Wtfa6oba7b4i4ZS6bY+FzzEEDPi7SsaDunTxrL7+ta/a/sd9T2P+yd1lPd7cUSiRVoPQJcAbbCsJdwwhL++rgbS1WrLgGO5TePR8lmHi89BH1XnsOWWAS4h2jeqw8c7lcjp37pwN38rlmvp48ZIy03d+5eanKuwjeuYF7gY4bbUbDY2OZHTuzClFQn41a1XzMC4VC6bAuHL5Q2UzSZ04fsTW6z/4oz/Q4tFFTc9MkX5ldiPVekW37tx0Xn0A/qWC2SmMjIw6X794XBPjU+btjn8zLLhcblyhUFIH+ar2Dio6d+FpTc8uGEsuiNrAgicd+37IsMJj1aV3O1uQVr0qdZtqNmv6+OpHKpT21VXb9nee/UQqo/PnLura9Vs6feq8FheOKhFPGXCwu71lA6HXvvttG2Levnpb19+/qnBPGk9G9OrLz2siFZMX32q8hWFnMbxLpPWHf/aXerS1r0bPr3aX59GvarmhdDxpA7IXXrioc+eXtLGyrNZ+Xml/UFkUC+Wq+u2mYvGoWv2OGupIIYLZMFIF4vPIgydkzycf2nsYbtgA2CwOEFw2IDHpuwVS2dV0bFW83138pAMfgaF4CVsrXMAl7M2hFRLPtB/2u/3P555xBigGYuFl6ABbnFMZC7fwtrRAKwd02mtzPO22qZEYRAGmwmTFjsA8Y1st7eULLuRzMPCHFuk1kNp5hzqJu6sBhh6isFSd1yh1wUDPjvQaNucARKXGBVglGO+JRQDPFgxDht+QwQm5YnjA+mQgrLMl4H15lrg/ISS0G011W13tbm0rEY7a0MKG3gSrmn+r+5x8bob74+MTmluYt1qFIS7D7LXNDd25e9eG3VgT2fAkGDDWtPn8wyrukE/QNtajMXF7PRt84zlKneSsCYZw6hBU/VHr4Pw/HbDak/O7HabYDyxZnQUQd9LAQsACrwa+rFgFGdZuJbyTcXNcTsbtpOgcg0m5rSZzcxjqXYBz6sO+8NIvKxrzanYhp2iMQU/FrAFiiZCOHlvSx9euaG5u3gZD1OX4fzK0Z12H5QuouL29o83NLbOo2d7Z0fnzF+x42HsNYDbpe1eT0+QrANoB8FVtGEfPMz056QggzY66rZ66Dby6OwoH4rp45mktzCxZ7UR9x/qB7z82RADXkBMAUXkuCKdis2ffBkg2FV+9af0K/805GB8bt3tmGIJKXeJY9D6riSGI8HfqLrOnaTP8Dps3N4oUyAr0RGaXZYG9zuqCuoL3Z59in+EPtTHMaFiugJHGbh769A4C0vg5vudCXhnIY+lBjeJXsVg2ayuu4XCYPPQ85fo6BYa79txznFd+1pEXUKdxPIQaQ1qomycu/R2gL/cG+wzqRNZDA3mxFxl8PtZ/G3QOWKzD9wUcjSexJ3Brk8fvrExGxsfM6omQQ2T/MFSz6YwWZudU2DvQnZufWGDySDqjmclpmxxUq6VDYPXHgiYcvujhGTg8A4dn4PAM6M2//Zs+Gxx/kJVYamdfiibi2j8oWqMJEEUxcevWPb3x9z/Qg+UHNrVNJDK2WcLaYUpPsTI/N6et7Q3zGWJjZ7OG3cpUNh6LGihn3lXBoMmH8IUyP6kSYFTXJvjpTFqJpPOYgjVCEIWxJy3wyk3/AVhhmpm0xabmfUXMMqBmHpiOaOER5u53797W1NSUyWcIO3F+SzmVCXHodG3qzGcngRsgc//gwP6Ox5vJVmIRjU+M6eSpEzp37oxLFa3i9dkZJIrjjRo2WTVeRaFwXLV6W61mTzEa4mbXvCP/5b/87/XDH36okE3U48YKCUWiJtWn4P7Up57Xz/3cP9LCAoDNFdVqyOqRowOsOsYczL2ht5f77JDVACW6dnxXrnxkZvbIc7KptLqlhk36n//UJZPA49lHoYPxP+DxzNy8fXYM4W9+8ok+vnJFd+/dtdAwGksqEIzuaWSD3qCy6Zz9PqACgDZynoODfUVibsLtGA3Ogw9WAIDx0PuUf+d/eM2lYlFNTozrqYsX9eKLL5jNAuxWXgMg2MKR8DoNO+8lCkp8pmBocoNyzjY2Nk3WBSuHYvOJ/xcNUF9WoHL/0DhwXfb28mbOPzY+qTt37ulb3/6u+aKShsqQgAZsf/vA7i9ej+m2C7RyciYK8iNHpq2YhU3CsfL5KfZ5r52dgoVDAdjA1IHNlwKsrJZ1LBXTs8fmtDiZ0fbemo49e06deFj5Tlfblbry1Y6ioYwmJ2e1vZfXX3/nO/rgxhU1OY/YEwQiFrDg9wCmhJx8D09Fj0/NesUkwU4WDIuvYcAqjDYAcTzEEtGkBQDAGEPqCkACoBrABws2EEOIvV1FYSyHnLcv8ufZI4uaWljQ+MKC+jRHkm4/fKg333pL+7s7+qnPfV6ZSEjNSkG9ds2Yq/5uS3OTEwrBdrMQWritftXbfflCCV2+dUv319dU7rSUnRzXAv6s7brGowHNjufUbbYsFIJ7nrUDYC6RzKjnJVneq4NyTVdv3dYH165rfW9Xba9XwXhc/gjuoLLmHQANZirsv4QxWPtmgQHcb4nxkYgNZo7Mz+srX3nVGoFi6cBsBCwAhSRnmO0GsiLJw2aDoCmfWSI06h1NTszp93//j/Xa331P+XzRbBb4A4BLE819wnHgr4cvp1mdeQF9AOTzSiYi+vznP6NsmuCqqF556SWzo2A9hUENwHXt5lUFIwHV2mUVynuqNks6duKIKtXCwJeQkIsgcW8qFhsaH59Vu+XXm995Wwf7DV268Lx8/ZAi4aQ6oJY0uSSlq6dC8UDrjx/L12rqay9/RtPppGKenkL9tjrlfUUw523VFaIBGzDbWn2fmoCW0I3CUfUBnc3zMagIaoRsTkWvVxWAaAXU5171BuXteuRttxTpNBTv1pTztTQV7SumurrVvEJ+jsirWk9q9P2qK6CPr99ScHRe++bPGdczn/6Uphande32DfW8PVUbVeeH63UDhvJBwcLOuu2ugWeAkwyxNrZ2bGgIC5HryLV54uOGJQL7COB8z/lJAqbs7u9a88zfCUDaw6tNspAlXgOAgIEda3TQjydkTPt7BWOuA6zSSC4v33PydRQGDZhmNKVYi4Qs1E39gA2FUnG/ZqeyOrIwY9YpjolFanZZ8XRW2fFpdfFrrrXU8zNYYxgEAOS8VXudukLevjWr+VIZjabtMQwM2b9Y51mHhzJRPgfDrh8FFHqMUTUzM2Pr3M2bN43RCNfM0uENqHFAKqxjP7YNgy+Yqs1qTelkXEtHFi3EcNjkcw74+/3luzq2tKBjRxe18vC+/ugP/qOWThzR1NSkYnGYR/hwdhWOBE0hsr+/q82tDVMM5LIwgblv+ybjN0sQGEzyKp0a1dTUglZWt1Uo1XX6zAWNTUyp1mwYG7kDm7nrwgifJKCb2Qvogs/UF71WQ9VSQft729rYWlO+dKDLVz6UN+DR3MKiTp48oyNLR/Xrv/abeunFz+i5517Qwvyi7X2svwAgv/u7/49e/85renDrgRoHVSX9AV04Oq/nL57R4mhWwT5eny60qEegUSCsP/mb72in3FDXF1Gl3lGlwrA3olQ8pXQqprOnF7U4N6LS3qZ65ao89aYiLMqNugJIcwFW2015Aj4LSPJYOBQ4KkGTQXXqTVvvPQZcNNUTAZvOx8FZOWCciWoGYHEQ6sQ3TOpvMfY/ks0/YXP21e5Qf+DLjZep288NzoVRNkyfx0MeQNMYoT4bvBDCyNoMyGjAqgXihGxQa8zQTt+BmE++8GPtqwV4aIBoW1Xkzo26eSyypvLlhp7OX9gI1IbzObCGdZs60UBWXleE6wTsuACWeS8DVY2JC1BkSn4DwMJm40R6eUcdwER+D8umTttYtACZPD8njp8wwIanmqyCqx99bH+HOWxBPgyG5bV6ijoLoJV7B2AQtjjAFP926sxplSsVrT52IXPpbNYAYO5385OkFjP7FiyIWsbKNGzcrACoj1zWgQ1MPM6+yIJbzSJmAICahHsgB+d1es2BxyqDZZ7zH52/IbA6rK+pfSxRXvhROyKz+3kXbjX0safWczJu6lUAVxei6jfPegKkIuYL3mxX5PHWNTWT1fRMWnsHa+p5mpqeGbf1oFKrGhjJtUOWDpgKkAorlCE9r3X33rLWNzeNzcp7njx5yoge1I/cx+zzDP+Hfvvc0rUajNKi1W2L87PaWNtU/iCvTqMDcV3dlkdjuUk999QLmhydMQYrtR73Kt6v+DbDDnY+84C3DlysVOrG9LRn3OzRUHPVrFZm7Yc84KwEXJ7E/Py8fQ+SA73P2FhOs7Mz1vs4C7OCWY0w8KMXYi2kZwLgpqdh7+H+M6Cx50gNvAe2YNwzEE92dlwwFmoFZ3XGM+bAeAuQw9YCD1gboLghBPc8QLVTEbas5xoO38yKwnwgXD00BPI5lzwnkAxcEFVY6TS1UEu5bNq8WPm9YQDsUObPsfGZ+OI93LWrDGzR3ADQhgC9vg1NuQeo6WIEfHk99rwwTJqannaqkPUNPXrwwNaCc6dOa356VgGPV49XHpmqi6Fy0OtVAvu1w97/8AwcnoHDM3B4Bg7PwI/jDHz0/e/1KfgsARnvLau5LQ7DWC8wVpi6IkPe3NjWjeuf6Pate7p7957SaZLHnSQsFomZlybycoqrIrLdfWThfQv1oPkP4ItTZWJM8e8k+bBM8Zuy5rPdskKC4oKvBw9XnOSDqb/JuggUgLFKsEzYNmRM5Jnw0zxl0ykrOmEAsCdbARvwG0AKkAJIhqcoG/H07Kz2C0Ud5PPmw8ZmT1NMsYQ08ujRo+bZaF5AxpwkYKpNGrI0AAAgAElEQVRthdWnPvWchemkMyn1eqTB5yGNGDMmEo4b0xe/IoBVzBFbHUzp0/of/sf/Wdeu3jQf1kCIxqhjvoTIwHjfL37xi/qZn/mG6s2K7i3fsc/rmlonrYOtilE7n5tCgoZifXPdPKeom/7ZP/8V/e7v/gd98O7b9vnjqZR6hZoV9E8/87SOLC3p3LnzOnnqqORtaG2taNI4ihmYIcNYAgBFgMuVlRULcNnZ2lExX9LBTt4AVmNewEyAFYnkuUmIDiwBv11D2BW8Pz8DI4xiHIYJhZxJjgA3GjUDRCgISeycX5jTubNndeHiec3PzVvhS1GcQJ6eiFljXKkg1w9b0Uhy9/rjNWNAW3FGY2nSPUPybPI+TG419prHq+V7K/rgw8t2L0+MT+qd995Xs0lCdsJ8CXd39hSLJKzZ4x6iacAPjMaFz4rccGw87fx3kRo2mzYt93j8Vhzff7DhCmuCClotYyeNx6JK1Sp6enbSgNVQt6pqq6T5iye1UtxXgZC23Lgi8REVCy2N5Cb0rW+/pncvX9ZupWCsTpKLQ/6IMVUt1b3vGlmThFloDw1BTd5+SxHCjMJeeXuwMNqWVAyDjyYbVhENkseHtxZBQW1lIhHN5HLKhiOq7O0pgHQ+HleccxAOG2BWR24XCSuUzVq69ycPHujtD95XvVLV137ii4r6PPJ1mkpE/IqHfKod7Gk8m1azUlOIZOo+jZTkDUYViCb1eGdXa/v7yuN1FQ4qnUspGpBmYn5lY0FR6iPnhKXO5ez0PApE4vIFAU79agIL+gOqdvva2N/Tg41NrW7vaI+APABNj8/S4wHMaMwsWK/X12gup/HxnPnD4kEL6wwg66e/8XVj1tUsjAh2m2PlcK6smfW69GgaKuw9sLxDLFouA6r8sa5cuaV2Gw897kEpHIq4+x5QfADkBYKAd05lWyztqd9vKRRmHfPo6Uvn9HP/6OtKpxJmLcL9RVPIc/W33/0bbe6tKRQPyOMnVLCgaCKoZrthACLvNzymeq2rsdFZbW+V9OG7N+TrR3Xi6Bl5eiH5PSFjYtF0GITp7Wl9bU3VclEj8Yh+6pXPKwV4Wi7I16rJ06oo6QOnrylgvnq09AAlQXUCIeg7BhD1YG7j0RaNKJKIK5BMKs9Ay+NTyxuUPDC/AtBdDcCNd5tKq6lRX1vjoY7inrqalbyCSNrlUaUrNb0hdQIxvffRFXni42r2+5qcndZTn3paHX9P9x4tq9XjOrMvNQ1oiwZCSsVgI4/qYO9AhYOC2djQyOJ1jTIBqSz7jbGvBv6ygG/mM+nzWEPH2pXEJzbiQHTW5vsPV7Sy8tCAi9HxMVtXAP5obAlwxCu60+5rdXVNIyNjZn/B6+BTimemCzKJmFcvdgGdDuFz7E1xk81nYj4dW5zUsSNzSmJv4fFoa3tHpWpNM/NHNLWwpI43oC6BLTBSBx6ShC75+jCsPPLDXmzVtb61awz3sclJ28dg9QDaD4Oq3IAIWbpbH4eBITB7kZTyOzS43kBQLYKOBgE45t3c78pPyBiWDpy3nvu3sIU/howBjs2EA2ydhJzX4xkbHU0rlYgYW+jyxx8ZSAEjq1wtmqco9/3U1ISBqwR+sY+7sB7CYLB4kfkgwoQ1z2tTe8Q1Pj6jcqWlfL6u6bkjSmVyxvALRIKSj6vswKDhoNWk8MbSNUzJPJcLu9u6dvWyKrWiNrc3dFA60NmLZ3X02Anz5A6Fo/pX/+p/0oXzl3Tu3EXbAwFjqGe+8IXPqVTM61//1r/Wd/7mNVXzFc2NjumrL7+gyWhIo1ybRl3edttqkHgqrZ1KQ3/5+pvaqbakWEoNT1CFWkMi6b3X1+kTx/TU6SMaiXhV3F6zdbqJN2e7PQBWe6YsYN0nfd5842EIAhZyv1v90VIgiCQdZAKvduA9wArnMcr1McYoYOIg0MkDO9kk8g5wNfuMnrOGcuxIFCEd+WEZw9qkMmGYaqd4wI40BuTQx9RrtgwAt23WQltDXFAUzyCLlwPoB6zJwfsOvVz7HA/ycYBZQqY4DvvC3mDIMnV2AICJfi/2Ng5MZf9luA94w9Cz1sQqyPnWm/WR1SY9Y6Myrjev1YH034VpMqwNqNLEg7mrQDhs4CBArNloRKIqYXdz5pyOLh5R0BtQKV/QOz94y9BZ9mgGdD4sfLi+A3k/x0XyO8MX/g5Dr1gpmZc2aioS5s1nM5ezPQQwi5qVvcrcqr142bbs9w10wk/SACjCHxmyAao6oBVQlTXMSY4ccDxkoZo9RK81AFYBX50n6hCYHgKrHAt1HLUGtS57IdJvQEqzBzCbFawiAOm471yavQHbeLnD5m11B0GoHCbPJCqBhkKRns6cW9LJ03N69PiWKrUDTU6Nqc7w10KfGOj5na1AlzDZpvUg1JKzc/PGVt3d3dPM9KwB7xPjE/aeBib6A0bY4Hob47PbUTQWNi/eVpMhR1fZdFKPHq6aqifkC8vT9alV7SiXHNVT557VWHZSPg/hqwFTA7CeFMt5s5lJxJNPBur2/HkC5q9q91ptQALxeA0gZdjOczkcxlOvcv0I0ONcYVewu7tja9T09KQpu2AsF/L75lXMNaVGxhqB9ZWBFdJ3Pms8GrX7iKfPmM9RF/JkuQ2N5o+Yq5AaWPsH9lrWVTCd+wc+utwvDOToe8wb1YOqoqZ8oTgYhESftKDOVsCBztTjrCMovqiTuSc67ZqwsY9EXG3uGK7k9Lksg5EclmBxHeQPDGB2nPO+WXe4e80NR9hLzGfWLHvalq0wMzdrxB+soTa3Nq3WHx0dVTadVqNW1+rKI7UIUQ6EdGxhUa1qXTubW+azGkYBaNkIh38Oz8DhGTg8A4dn4PAM/BjOwHuvf7cPk5QAHGMeRqNKZzEjj5sEEmZHtdbQ6uN1S8UFVN3fJxxpXyMjEyb/YOOjYQXspPhGYlMs5rW1tW3T6mx6VAGTVjnDe5imbL5MXW06n0YK7hIoATHHJsYUioT18NGKUum00lknvYZduL93oGKhZE0Z/oQUURx3q1U3j9JyuWiyQQo8ADk83gDlNtfWTRbI+8HgnFtYMHnS+tamyTzxmAXko+DnNc+dP6/JySlLJDXma7VqzFYwuudfeN48sqJxJp9s/g31Og21242BibszxKe/7ODfFIypWKrp1/6X39Tduyvmx+cPhC3cJp5ImrQdad/XvvpVfe3rX9Hdu7e0vbdj7FljXRgpwBXM2DSYfyASsmBQOzvb+uEH71vh/Sv/9J/oz/7sT/XRh++bLQNM12DbeWBxnTDZf+rSU/rU889pfHJE779/xYoywoE4zydOnTRmLwUbzTXFFYUTTIzHqxt643s/0Nrq+sDLNmyvy/nk+tcaNZvEOwmhA2KsrTWg0/23Scp6JAd3FGSAbgU7ibfOfw7ZEzYGNCqwmfi7yaRisEL7FiCGx2mlXNKdO3e0s72tRCxmTZ95jnWdLyfvC2MJtgRWFJZI6/Mrny/pxie3dfPmbc3OLOiDj65YeAagB4UhPm9hH4xYGnfnq2XF5+Bz5HIwnVP2+fnMjk0BaIFMi7A3wBZ3jwMIcyyj0Yh8+7t6bmlBnz57XGoUFU2F5BtL6k9f+472Ox2NLR5VOjelaCSnZGpEf/XXf6vb9x+o1m2rGyCoya9eq28gJZI1dJtWGBqTq6ss71UryddvaTSX1MRoxiSuRYJPwoSmRJx+kYCNGD7KBEr01SGwKRTSselpLU1NqV0uqVmCAQwz1gV+9QMBVWD4xWLyp9J6tLur965e0c3lZSXjKX35c19Qh5TW/L5SkYAmRpJSo6aZsRFVC0VLc4V1TeB7tw8o6lMXz9FuT2u7O1rZWFOxUlQy5tfnL51WSG0XpOWDeeP8hQmC6/aRugbU9fiNueoNRaGGGhuo1Gprt1TWxu6e1nd2tJMvqUxzPUh7NjaV1/nQGUATDFpQFSnSmXRCn/3MK3rm0kUFgwDPDA0YaHBfti3sAoyIZs68+rrIqJHthfXBD6/ote++YX7KPl9EhWJN+/tlkwLaM2DgrEv2db0v9yFM6IZ6/ZYxyZqtss6dPapXXnpei4tzmpoaVTrD4CVgP/fh5fd17dZl1ZolydeVL9hXp1uzhqharRtYZ8Mb7oteUKO5Gd2+9VB3bj3WSGZKufSEvP2g1HXhbYDtZs7b6+jhykOF/B4dnZnQS2fOK9rrqLq7pVYpr3jAo9F42GTHsCp5Rk1ZDFgaCqsbjKiNLUkgLF8kpjAeqPirxaLK97qqyqeODy50wOSU/VZXgVZbSbWV83U04msp420o4QM0OjBblSZpy12p5Y/IE0vrnQ8uq9INKZbN6MSZUzpx9pS2Dra1sbupfDlv9zLHBbMnE49rZmrahghbG1va3d6zBpcnBZCCdYqmchCT/cRD3PypGcR5vbaGEXZCw8vajl1MhdC8vT1jrzIIazRbxjLCtxS8IuAP26AGYHVvv2h2I9y7FpxXbxgD06TKeDv22BdYU0IKBePyeUNqVcsaT4a0MJnT3MyExifG7efXN7fMWiE3MaVwHCjaoz5ANmw0S1PHQ9k9x0G/R/ndLd385IbWt3c0PbegM+fOWdM+9HZkvWK/cKwpF1LoZLP4pwPmY8MSdP7i+OnByrdAo8F6DluV53IArgawiRiwV8MEh5DKHI1YM86e4guETA3BIOvp557R9Nyk3fNb2+v65NYn2t3fMcBja2td5RqefgwLAzawBFwmdM7CTfwB+e3c9c3THb89B6QRuhJVJjeuVGpUO7tFJZI5F87X6ysMEOJ1QTnYbbCOm0clDLM2A1oE7wSjI9/e0N1bN1SoFPTxtcuaX5rX+UsXDGDY3d3Xiy++rB/84IemeKhVmyoVKjbUoLZ4/vnnNTY+ot/57d/Rd771XZX3C1oYG9U//upPKtqqaTYWUZQBWKNpwUN45K4Xqnrr4+varDTUCEbV8AZVBuyOJrRfKOjF55/VpROL8tUK2ll9oEggaOxk9kwsV1rlijjn8XDQFAaMwfH05I8xL2GH2fQH8IPT0JGHtYylbCDX5xusrQC5Tu6P/3zwCbDKoucIkfiyOjk94XNeD0oh53Jirp2AdaYMNi8Bq+N4X0BLy4tHIs5WxfYzsPMBFHUHy2CQUQH1AUCvsyTgC0AW2wsf/vpPvE5lwCbEWr4c4OsYqfhYBnxOyWGMzYEvO99nsME1ByDlUDk2gDgHsAKuGtT3BFi1wUXPI5bUzd0d7RdKBg6DyvGznBfzQG02dObUKc1MTqrXbCu/u6t333rHMgRgDQModTx+1ToBIymYZ2WrqQjqqJlpjY+PGzi7u7+vSr1mNZd7doJKZ/ANdhJrY7W2qWtaUh8GPOFCBOO5PX3ISmW9o2YBs7Y1x87DQPrfdUxewDCraQyYJkF+EF71/wOsugG1G8RAKugCrHpYM/Be/hGwSo3KPYRCgGGz2QAMwCvAMwYdQ3UV61bfy/tii1DX4uKkTp6a0+7eY8nX1uLRObXwXC/mDVTF65PXQyEFY5VagkHY5PiEAYzI3hePHNH6xobV3rBTjcGMmigSczZI0ajW1h+bamR0LKt4LGKEDAaoJpfHHscbUKPc1N7WgWLBhJ679IKmJ+YUCkTtvkI9xXoSjgatDoD0APBOLc57obAB2OYLxixlLwxS6mdsR/b39lUqlZ+Ai/w7knhk89yjgKvFYtEu6ezclNkEodbifsHOjGswMTFhdmYoyQBsq5XqEzl+NBK1a2s2N9hPmX1C2tb2/TzrVsUAS/5Q1/Ezb7zxut56+w3rs/gc9Ac/97P/WEvHjg/UZy7oCoZ4oVC2Z2zolTpkr/6IDe3Afeff2jGLGD8KKsYW+Lv6fEZeMRJEyIVM8f94yqISgQEM05U+z6nPBp721NnsXX6/dvd2neVAMqFYImH3BsYe27t7AxunoBF8eO6K+wdq1xtqVGqaGBtTLpUxa4Dd9Q1Nj44fAqs/Bizh8CUPz8DhGTg8A4dnQNJ7r73WJ1F9+cGy+YXxZ2Jq2tgaAE4WJmI2AHf15vff1pWrN+TzhQwQhIk6DJLa3dmx4g/m4uL8gm3kSFGohMeyE0aLAGTAG4opK9UfkvV6A0YlTBYk231lsimNjI3YpkshMDo2aiAqnlT1RkdvvPG2lpfvK5VKmyTfJZu3FItGzDgdxhnSE6aoAKvzs7Pmxff44SM7vmE6cjKdVjKTUblW0fbutnn4AWaYsbnXo1dffVXhUFQr9x/ase/vH+jBg0eW5ErB9MJLLyqZSTlPUU9P7RZBJnVFIxQGHvUp+C10AElSxoKJfv1//bdavr+uWCJr55CygxqiXq/o7Jnj+vrXv6KzZ8/oxs0bKlWqJhdzPmcuPIfmgBRpilWKD5pmirHl5bvm0fTyy5/W7Vs3LSEVH9i9nW1VD0rayx+ojwQJr9ORnKVFT83M6OaNG9agAPA+demSPvPZz9hrF0tFa7SjsZjJSzvtrq7duK2/+ItvWYFIAv3JY8eUSiVUzOft2l27ds2AYBo1mjbni+vM/rmOfE4zvoeJZMW5M3uiEIMBYpK7jpPwMp3H2B//XCTafp9HYe6rpTldvHDWWKoEE3EOUsmENRL4lsFMJFSM60eRbWEY3Z41UjSNnEeapPX1bbXaff3V33xH1RqWAzEL5+hhW+GBVUZh7rysAMIMIO62NTs7pmg87MBgXhMfqIDfPIYPDora3kIu7MKB0omYOtzbsIqadT19fEkXTi6p36ppZmFadzYe6Q//+i+1epBXbmZOc0snNTE5b56UH314RVu7+6o2WwZwROIx82+l0QAY85o0Ci5KT/1mU0uzk2rhsRjyaW5qVKOppIr5Pe0BPEejCgWCFiLHvZ9OJR2o123a8WWiUS3NTuvI1IRiPq/y29vywJDCfgMwyudXo99XbGRU/VhcG8Wifnj9uj66edMGK//Vr/yqCnv72ll/rF6jalYASF/PHDuiZrmsIIwTWEsWlhJUpdU1yT4S8pWNTV2+cUMrj1cVj/n1jVdfUSwsY816eng6InmNq9+BdUpCM5I2AjD88gBoyaM2gGsobABrtdlWudE0cO7vP7qiUrurJkEm3Fc0QdG4PT80nOZn1mLdCOqpp87qG1//sqZhzAVpgLlPXQPrC3jU8QzuY8vqoankHvDqL/7sW7p5466xVyPRpD2j3MOValOFYlnFUmUA7hDy4Jh2AEWAtjSpvV7LfO6OH5tWIhHR8RNLOn3mhI4dP6LRsYz5wT14dFdrWw91//4n2i9syR8A1K8bM6RYAiwEkDCRm6LhtELBlD768KbW1/Z17MgpBQJxY4zS6EUBout1A84r+aLye/uKBf36iRef00w8purOhvJb6/K0G5rMpjSajJEcYYMQninYY11CUvDzw6symlAvFFE/GFYwmVRmbFy1XlcVnmfCTOx8yECGgKXV1JTy9jQS6JnHaqxbUdLfV6tWNK/qerevcqtvQFOt79ft+w+13ejqyMlTOv/UeVtvH6w+MCCOdZq9Bvl+s143UA+2qgUdrW+64L8+1q8BRbCgQZEx8P+jsWRtKJWrJtXHuiMQClmCN6oDhiLReNSaNthiLjzGY2qBg/2CNta3VC3VVClWVSxUzI+0VOJ4kGtGTErJWk1gC+ubgSP8N1YSFjIGkATQ7zMW4lg0qGMz4zoyN2tDzWAkrHv3V7Rw/LjCyYyFhfEcesIReVhjjWnKngCjGr9Av3747lu6c+eWMrlRXXr6Gc0vLBiLHtYWXtPDMBBbb7vOi5qmmz1k6GHNmgnDlDUf4AnQ2XxnfV6Xzs7xwjDstBTCO7vfkb9VV9zTUyzgVZzBZKdt5ykST2rpxCm99uYP9PwrL2l8flJ7xT3dvH1D169dVblStnW9WC4qm8tobm7GeYZXuLa1JzJVwJFsOuvsO6KEHQaNaeqsNrwaHZ3U3OwRG2pw/gFeYBxawBC4E0Aw1hfsySYRd6CsbVOoZColrT1c0f37d9TqtvThtY80MTOuS89c0trGuj748CN94Se+YGzIzc1du9Zrq5tm+4DH8uzsnM6eO69v/dVf6c2/e121/QOdmpnWL37lVYWaVY3jy8jdAxMLAF4+re6W9O7129rFHiIUU8PjVxXWWziszZ1t/dRXXtXFY4vavn9XNy9/oJnpKdsPPUjoYW7ValKzqSTAqt9v4CrfMx9n2H1ePEpb6pufpbPnYU01MNTjWMDsU6aedwp6u7+9AYY5POuEDxFa5rTx/J4NJThGcwpwcUguZGqQZ2av6KwELOQKsM0CpxwYCguVASEeFg6H7doxw3h+AqzaPuvAXkYgHAe2FvbfAwsDG9wanjgc3MKa5LpaSWnX1nnRc98OQ3kc7mvcSi/MXrcnAKoadx2QlmMFQDQJQECeQETVZlcfXrup3WJFdcLOGHQDGreaymQSmhzJ6OTRRaVjETVKRRX393T31h0FAzAHY7bflupdVfp4z/uNncczBWFhfnFRx06csHUBxuqNm7csmJH3xxIiiY3TgEHKWmXBQT38oWvyAvChJgE4dwYMA+m2C/4Zso0H0zz3bzYg4Zziv+xsk2CBQnLgnmCN4wsglowA1khCLpFc2zUDxGYT6eN97n/iaWsJ7APbAdYHQoLstmHhp26IRgfBgT17X8BcPN49HgZPJeVyCWWzcfl9XY2OpzU5P6lyu6a+r2+DKTw7+exbW5tGeJienja7L9YoAEcIBCjeLBzSfKV9phbweXyKRZLszBa6u7m1rkqtbNYj6UzCFB/FUl6zMzMGxqHQadXberj8yNirZ0+c08zkvJKxlA0vUWaFo2HFEjEXSmYepACrETv3+Kvyb5xDfOVR3NCjEDZL/Xxw4DxZIXxYMKd5oweNjMIazX5OHY3Kj7Udn+2F+VkD8GFqoipjzaN+oy5nLeP8sH9xf3B8PP8Aq5x3jos6GsIB1w4FIeeIP1tbG/q/fvvf6cbNazp9+rSee+45O7evv/66KdW+/OWv65vf/OfGnHZkZ+ddzNrnfGWHRAkH0gJkshYYs5Ta2Bi87FGsSc6+zTzN/fj+cw/0rX42v+ZBgBZ7MHYLrNvkbrCODW5ce+9YhH2q6XzBO44Iw2dmQMF77u/t2X5HjYx9TMDrM3ugRw8fKZVIWLBlpVRWfndfz1146hBYPUQ/Ds/A4Rk4PAOHZ+DHcwY+/Ls3+qVSQWvrqzYVxiAe4PDCU5cs0RLGZSSa0KPVdX37tdf1xptvKxCManR80gApV1Q4ryAKA0JhLAGz01KtUlXYG9ZEdtKM/ZHiU/hY+nbAb+BCt+vAWJg9kSjm8FHbVGkG5udndeHCBaNETM/Maf+gov/9//ht3bm7rKnJKSsKkYJGI2FNT+GlmFAyTnMFaNJULpux4uLGjeuWUGm+rLAIkHGTLB6Nyh8O6Na9TzQ1N6loMqp6q6ZcLuvSkQnsuv3AWILbm3sWQLK4dFzv/vADPf/ii5qam1N2JGthRrEI7NKqQn6KGp+6bSffCvhDBqyuru/r136dwKQtRaIZOJXGyGnU8Eqs6htff1VfevWzBtQRErZ3UFAimR6k9LowCIBBQFCmuhQYjs3QVBOG4My0JsZHzXMQuWT+YE+PHj7U5vqW7t2/b/5D+BMhMaKIQpoGEwu/WYq6r//UT+kLr37RJEb4r9LIAo5yLyDBeu/9j/Td139gRVQ6EddXv/RFXbpwzmS4gKt/+Pt/ZD6TlQZebkjvPcbuAugA+A74SbRtm4wtEPA6GdrAI9ZaPgr/3kCeaLI119Dh58ZXOOzXSC6ppSNzSiVjmp2d1uICf0/YMVKcUnginwbYZMJNkjRySBhMQQMl8HwEaEnq/spj/fv/83dUKNUUjSetKWtWG8qE4kYztkm8NSJO8uTze7R0dMaKTDwwASYIV+F7BKo8fLhuYItN5Cki1VHU05O/29RoMqFzJ09obmZSnVZDx0+d0J/89V/q7Y8/1OPdPUtSP3H+opKZURXLDUsOL5VqVsgiZ0b2VKdhgXHF51NPsaBPIU9P3VpFZ48uqt+saSqX1pGZSfnV1e7Gpgr7WBtELLGXZoD7n2AnrkGtVjE24ji/A0Mik1QuGTef1ZA4F4BGBTW7PZWbHUUyGXUBRGMx3d/c1FsffmRp1v/Nf/0vtLu5rf3tLeX52lo3JtunnjqnbrNhjCTuEZOBYTdQb6sPGzUc1drOrq5+clsrq48VjgX14ouXFI8HzPewVa0aGLCI7yONcLUhvxdpILIypKZ+1eot1WFCRhIKArrE4oomswrnxvQb/+/va62E7UJX9aa7J+PJnArlivPOM7CsIY+3YlLZQMRvxxtCTp5K6/Tpk3rpUy9o8ci8ut6uusY2JTgspHarr+3tA/3ln/+tioUqfBf5sTwQEuae83fsttXu0hBV7T2xHOGehHVM0B+gGCnFNHmZTMTY9JkclhjTOnvulC5ePK1MNq79/KaxWi9//I6W790wSa/f17N06U4PwI7+J6hIMKmAP6rd7bKuXL2tXtev6al5haNJ+z4MG0DuLg2dx6O1B2tqV2vKxWP65s//tPrFHS1f+1CVgx2NplOaHh9RIhS0Z7bTalpj5A9HDFyoAhAFIwplcuogX0Zqn8kqlhlRvlY1hpkvGDLJLjJQAN0QKdmlgtKBvsYiPiXUVKBZVNzfkwfPRp/XQPdaz6umJ6C7q5t2n+z2vTr/7DM6dfqUpTzfvXfH1nzzcQaWRtrf7Ti/7k7HLGRosGDC0KC5wU7XmEkMXWhU40mGRVgyVFWtIDsFWA0Y4MK6FA4HFE3E1Oo0bfDHGuBY1z2TezaqLbWqXT1+uKGVB49NwQGzkaBC7CDKlZpJqFF/wIpjbSpXK7bOsm43W3hDwhruKR7wacTv17kjCzqxdFT+EJYKSd1avq9TFy7IF4mrBPgbi8oLUOtxqoVQlKR01BV4/vX1/7H33VGSlWX6T+Ucuqq6qkN1jhN7MswwA8iQwwoSRZGgwqpSo3oAACAASURBVAK6Im7QDSK7qAurAqLoIgKCSI6SYYAZJudhAhM6T+dQOcffed5b1YQNunv291/XOX16pru66t6v7v2+93veJ7z66qswmww4+eSTsXzZclmX9+7dK6wlAquKF7Tic6ew2egRq9jEiJSVjTSzAkCLXQBZR1QW6LTCEIun0sK2FJ9FeuWqCjAXMtAlo/CZNLCo8rBp1cgkY+JxbHG64K1rwMGefiw4YTkihSQ+7DmEj45+hMH+ftTW1ihse5cLTU2N8Ho9ApLQToHNQq5PXHcIHDF40e5wyFxOlYqNMmgJ2FGh0lONmmo/NFoDjAaGhpGBSxBIaYxRWspxlzDHkgSd14rYQRCwCAYw0HMU/f09MNnN6B7owWRwAmtOXS1S7DffehM2ixU1vlqYTTa0tHSg59ggPvhgC8w2J+bN74KjohJ7d+zE3s2bUAgFsaKzDWetPgG6dAzGfAZGUQAorOV0QYtjQ9PYuPcgYkUNVBaH2KvEeR1rVJicGMeXLr8YcxrrsG/LJqx/9x20tLSguqZKPg+TwSD3Ej2xCWRbdDo4TEyjT6KQTUuDQqNXiy2ExshGJyFDMqsJqNIiRiUMU2EZlj1JiUCzGarXCDuNMuyy/z0ZvfQpLApTmLYorEV0Ap4KZ7Xsg1gqT3l9SriMYv+pMDwlcUdJH+caRvk9ry/a1bA5SLsCBUhRvNEFSBXQU/F+leZyCbQtA7fUost7l65lBazKKow8XhlkW4ocvhTkVJLLE9SRLzkuofAqYHRJ4k8SgUprgM7kQKqgwQuvr0Msp5J5qUAva1pFxcKorLBh+cIOdDT6YdUVheWfjIaQjJEZmIfVYhf2aZCBhyqzgH2jY2PyeVC67KqsRLW/Vq7TRCaNnbv2YmJyWoLFdDoCeA5pFJDtSQCNqibOTVRR0LpcQKoS85BINa9Vnj8b1KI0KdVWCnTF4DLFmoMgqSIJL0izlXMzG19sSjPHgGPNBjyZwmGyHJlLyGYG2boE73OML+QIF6TxyWvDpDdKnZHj3EI/22wGGXpL55SQTK6HaTYWtWQwF8UfmzA3axC71QQSO+jNXFPrg8FhQCAVRnNni1h81dTWCJuzr69H2JqNdX6MT4wJCMdriOFIvLZJsiAgyfBazlH01NerLRgbDEojhI0GBkGmsnGYbAYJouLneOrnToa7wiWBmbz4RofGxDbJbnbC76uF11MlgacEvBmgRaCZdUiZFa0wohncmxZ2KtUxirKlKMQUMjEF/CwFXxIMZtOPtQHnJM7HnIM5TxMUjEvwX04CbemryiYrrQH4HrQ+4Lnx+Xxdfp5ck2hxobB0FV945eYT7nqJueqQv1fUZVl85zs3YvB4P/7whz/gsssuk3uGf89186677sKdd96JxYuX46//+h9lji2vF5LxkGAYVUiucSX7QAmrVeYCpYGhyP5Jm6ZlCBtZHwfaKs0X5aJUWi/l5ytGZGJPU5oPeF+SiS97HQAVTrsA6nwO6ymOEUk0DJDjXM/9J7/Ek1WvF399nhPt52iLwLXAarJg2cJZYPX/D5ow+6qzIzA7ArMjMDsC2PrGuiIZo7GY0v2dnCLzNCvMF6vNIWCI3eEWFtY7723Acy++jFAoDp3RgkqvT2Qp9KGjoToLSRY8ZKVSgkcJX4XFCa/dB7PBhGQ8JgwVFuiU1pjM9C8iBaIgBZjBSKlJSlLmQ+EgmhsbcfGlX4C/thYWqx079+zHPff+GrGE0rmWbGsyZ4xGSftmQUI2JUtxevvU1tTAabPj2LGjwjhkmioXbR4zmUji+2nQYjoyBYNZJ11yvUmPjjntOO+cc5FMpBGcJBMhhsH+YYyNB1Dp8+Mn9/1C2Hc1/nrMW7gAK09chmWL58KgJeMyCYOWYQwM7kqLXNFudeNY35gAq/3Hp2GxVdI2TYqTdDIMr8eKSy4+Dyes6BJPpGPd/Th46CPU+Btko062HX3/nBUuJFNkZTKQgyw6tYB7HDueF8eBmy8WufQiZXeYgBITM5966im0tbVh0eLFAoI/8cQTCIRD0tl2ezz4/IWfF1ljb1+f/N7udEhBLqzYaAzbd+7Fxk3bpXCnP+qVl16Miy44D1UeF1LxBO69+x4c+uiIBBSpGJ7BEBp6xCp8Ctn8kwHI49Nwf0VCDB8iVeOml+AqZWwKO4IVGq8NFma5LL1xI2K3YDAQ0NSgva0FnZ1tSsp7ZSXa29qUsAiCqmSvptI4duyY/I6bPXrlMQSJ/BitwYyxiQB+ef8DCEbiMJpt8t4FbjRUDNqhnF+RGwqwSg9hmwlVNa5S0qzSsefGhgwOFmzHDvcrwVwEIlRFaPIZYeOR2VVb7cPcOZ3wVlbKdTdvwXz8271343BfD9Iowu6tgq+uQWTWkVgCapUB0VACoUBU/I21BKdFuldANhmHJp+FkczQfAbqbBJN1T5YdCrZ5DXXViMdi2JyZATxSAQmg16uA177eXo9Ghl0VBSAl6zMap8bbc11cFiMMOlUoMRXyw00vbjyLNqzGJmcRiSdQ8FkhtHtQTiXw7GhEfGuXLRoOaYngwKgpqNhTI0OwVgsYtmCuQL2atlCIJOEY6VWIxRNQKXTi7w5EI2j9/gQJgNBYSM2dTQinghioKcbsVAQVa4KtDc2wGIwCPuVDDMFWGWaOVmfahgtdthdlbBWeAQwV+nNyGj1uO+JZ7Cvb4DGAvK5J9I5JDMMQtHB7LAgnh1DbUUIl8wPYbE/hlZPEkYtkMoB3VMm7Bmy4tkDTti8C/GVL1+JSp9brlFaACQSWWzbtgc7d+xDscBzY8CaxG6LFysl5DLfFLjRF96WABa0jIhHM4hHE8Ky4AajobEKegPTghOy0dAZVPBVudG1aB5WnrgUKg1Z/kXs3r0Zx47uh56+ZWYdjh3rhtPthVprgo7+uzBieiKCfXsPY2BwXNLLzWTb6BngZJT5WTwl2WhIpTBwpFdCcNr8dbjorNOQmBzAoZ2bpCEwp60NZoMOWga+ZNMzvmyS6KUzIEUJvN0lQHusqIbO4Yartg4ToShybDRkyMoyCvNJwgbJpiGwHw3BbdTAZ9XBrspCkwpBm0/Je3F8IqkMYLShoLfgvc070D5vAXJuD9rnzhGJ/Pj4uLAyxTNXNmwlJh0Tm3U6jE+MihRU1p8CU44pQVV8bjmvxcIR+b2vukbsaVQqSt+TpQYiA1OiSGdpoaKGzqCBzkiLBfqucq5l2KJRQA4ygJPRHPp7h8VWZKD/uCg7xKNSQ9YfN5RqkfQSjKAnHBuW0swoSWm5FyU702UxocZiRXNVFfzVNdCT6aYme7eA5vZOGe9kLg8D5fn0bs4RAEnA5rCJdJLszkBwStQHZ56+Fou6uoTpTxuenTt3KqAuvVbJFuTVWAJRyWRiE03ZpBMwVdhO/DnBVQFVNWoBLcgWTGTz0NOnnPNRMQ9dPg1DJgFbMYsGhxHFaAA2rQq5TFJACKPNAZ3dAWOFB676Wry95X28u20D4umE2LesWL5cAJUTT1guFjxHDh8RAHh8bAKNTU1wuz3Czp0OhDAwMChgNS1/6E1YYbeh0uNGlbcKdjtVDVZ4K6tgNlmFIabR6MWCiA1Iqi/I1uNGm3OzopBQ5KWFXEYsFEYG+hEKTcNaYcfw+BD2ffQhTl17Cppbm7Fr105s37pVrFSsZjtOX3sOBvpH8frr76CuoQXXXHc9nnzqBWlkBfp7YUjGsGp+J7ram1CMhaDNJGBQq0Q1wHUxldfiw+5h7DrciyRjA01WUQTQG5rhagzWufSiv0Cdx4WdG9dj4/vvC+PaW+WTEBv6CFp4X2UzsBuNAsyb2WCVxnEKRr0OBoMG2WIWOqNWWNhUbZBRRmBV+KolY1WFiKZI94WZSKAnlxWAneBRIhaFmp6t9Jmm8oPAEZtbrDNKoWYKcFcCKktsSQKXApIIcKkEwylAbBlGEXwPKvp9i5pFaRIrzRIFXJXXFaRGJYqTMqtWYWMqIKzy3uXX/dhuSBh1ZcP4kkfwx6V+CeiVl1aARsVXVrk3CHQWVTpoTXYY7B48+PjTSGtMSBR0yHGeF1//sPiJL+psQkdDFbx2A3S5pNjxWDn35PMyp/D6Y4BfGnpodRq5htlsYvgVyx0C1KFwRADM4dEJafRQYcF5RKenlYVO7Exo+cKGcYFAlZ7nXfKR/0Q4lQLukcGYgboUVqQwexV2L1nD4txQ+hyIt9POQkJn9QynVTxM6bXPvyF7OV0K9jPbbMKiFw/abBrxcBR61j+M4dPqBLwzW2nJpHhfZVMpJLgfIKtQoxJglZ62VH6otCpo6DdOT+tUUtiEmWRKPlHOu3lNHhl1DvWt9VIz+Ov8iEcjOD40CIfThsZ6v4CnZRUUaz1+Kd7OtBdQbHdYJwQnY3j7lY1gm5vXKLMLCvQINmqk+eBw2XDuuWdJsyabzkiNxNAxMljDU2HU1dShrrZebMz4OVjtTmk6GGi/UbJS4bgrns1KM56AKpm7VJvxGFinEDwV240s2axxaRxFYmGZe2kxQzCQDXnWqrSH4Gt3d1NBGJDntHe0Se3INS2ZSIo9gKJ6YFOA2Q9FCWkkUEuGAAF2kjo4n3PeN+h1MndwjfzJT/4F6959E2+//TZOP/10fP/738dDDz0kAOR1112HH/zgB/j5z3+O2267DTfe+G2cvOa0meYJ749yboHCvs18agddBmDLzRZRVMiNWGp0iB2LQlRQnstbT/kueQa88UterKz7BYPlF9m5iQQcVkVBR+IOLRQ4rocOHZLxnzNnjjTpygDy4OCg0nigLUU+L+fHGoiftdvmnmWszmIfsyMwOwKzIzA7Av9/RmDXOxuouZXgFoJsOr1WwIFUqYimKbtGb4JGa8TGLdvw2ONPSfo5vcxq/HUYn5iU8CfByFSK4TiJCVzU2R30cNNtdsLtdElHmKwjZcHXyHtRMkJ5EH00M9mUMLf4OtxscTGlLQDDjBi8NDA0hkcefRJmq1X8hmgDwCKWGyYqy8Mh+qtapJDg65J5WuOrQjaTEinN+NiYEp4kGwGa2ZugNWhgMBsQiocF9HW6HFh+wnIsW7JUCdnSGBCPpjA2Oo3J6QhSWRV+9osHkCvqodKbkMnnUOOrwGWfPwNnrV0FX6UN2VQUocCYAFfsproqqrB+8y7c9W+/xvBYBM6KapGCEmCmhUBnRwMu+cJ5aGmpQ09PN/bs248XXnhJGHkdTLdsbILF7oDD6YLbTUCAmw0GABTlfJm8GYtEpHBiUUuGKM+TGySxUEgm8eH+/aiurhYbAI7F1m1bceTYMUmAXrJsKc477zwJ9Tp69Kg8X4Km1GphLxwfGcHb77yPQ4d7YTZaUMymcOF5Z+O0NSfBpFVLOvzDDz0krK0UZasqHWkONJeVTZHOwDADhv8o3qUs9UXKKeEKCvNFOt5inqZ4/7GYIlOV7FbaAGQzDFfj9UFvrBza2polcCidiot8qb21RYAUMhca6uvgcbkFUJg/f75sthP0v0plCfEKWziWyODue3+BQDAiid503NOQi8FQE9GJqpTNplzXKpFm2xz0YlW67EqXnr5zecToQTswJptnATDI0kzFUUxFYFar0NHeisVdC1FT5ZO/7Zw/Bzd882aMTE1Aa7HASvmv1Y7JYBSRREokaIloGtEw2WgaYZsQjGRydjrBzS63anlosikYVDl4rGbUV7qxsLMNPpcD06OjCIyPC7uEmwAtX4OVPWWdZFwQbMqmREZcX1eN9pYG6CjbSiXgspuhytHntCg+WLxO6ds4MD6JosEMrcOBpEqF0WAYgUgMoyNTwt5oYPPDoEV0ehL6Qh4L2luAdELYuyYGfwlLTIUIQUUm0posIhWnj12FpxLzuhbC6XUhFJjE7u1bMXx8QOTd9BLkJiGfTMrxsEjmqVTX1qGprVNS02OpnFx3zAqPpTOYiEQRSGdx9PgwJoJhDI1O4FjPAGKZAvQ2A6wVGdx66igunB/8k5PqiwcqcN+mOlx86RexYvkK8UsOBmN49LGnEI+RIWYR4BKEkLl5Ei9LJnQTmOY9msPEeD/GRvvgcntRXd2GVDovfr9MDW5u8QvDXsN0b6aYk62bpc0FWdYaYa+edcYpKBZT6Ok+hOmpMWEmDg4NwO2txvDYhLDp04kcIqEkDh7oRiqZRoXDidq6FlRWNQk7shz6l8+kMNI/gEQgCJ/TgzNPWo0ayoyjE+jevxPeChtOWLZMPHozktCblCYHAZdkNicWDlaPBxmNAWm1HqFsAQaXB1VNrRiZCsDosIuElYCFhMAwGESlgq6Yk0aAx6iGSw+YiynoszEgm4CZIF8oCOhMMDgqMRXPYt3WneictwDNK1agur5B5uLe3h709feWZO2cLzhHKFYw3EAxVfnD/Xtl/eDGiyAhH2w8bdm8BXaLTRiRHx48LNdunb8e8zvnYcmixYqtTD6NeJLnTIZYHDoTgVWmFackBMZqdSCVpK0EgTsVBgZGsHvPh+jp6ZXmYzAURVHNzRyZ7AT0NdAZ1KIe4AbY7qiQNY5MKdrUSPOrUMTCthZ4bXYBjAmsjI5PYm7XYjS0tqNIlmOOqdoGYa1LIAvBboKbDMdRqZBMxASUvOTii1DrrxZVA4H3/fv3z3j4cfxEGk22lVota/2OHTvE548bUs65BGa4ceU9RsCFrCduXlPZHNIFNpdssjYYKK1n0yQdQ5VJj2aPDZngBJS2VUGAQKPdgd6RMcxbvgIpFPDmB++gf2wA/kY/PC4XuhYuxJaNG7F40UJhxn+wYb1IfoeHR0Xaev311+PE1WvEfiISCIpMmmGKPKeB/l7xa29saEJ7e4eAEhazAxo2TcwWWK1O8VOmVy7PSexZZD1TAv84Frw2tOoieo8eQfcRbs5TsDqtmAxM4nDPEXQtXoCT1qwSkOL5Z5/D9q07UF3tR21VA6anomJLdOrnzsDqk9fijjvuRHQqgOz0JNxqYM2iBfA5jEA8CiSjMGoI7NLb2ohEXoUPdh3C4eMTyGpNKBjMYoGRIqhtohKliPPPOgM1LgeO7tuN3du3YWxiHAaL0gBlQKjVaIRJq4Xb4UA8MA0rwR51EXqxzGHXEiJ11ptom6IAhmULBC2hVWliloxK+WSCRGIhQEA2J77hDKUK0x84V4BerYGRjSOymEX7LSY0ClAvQEgJSAWQyhawZXgI2waPo97pxGltLai0WGf8UMV5VZQHGmmU8Rqjn3f52ixL1mWVLbNRRcYvPyjJ3Im8Mk5NAW0+GcokR8T6QVQvpWMrfy81FqRZyqYtbX6oAiEgVo7uJLM+rxIrAJ+/BXc/8DDSahMStAhiA4u+y7EYdKo8XFYtmqtdaPf74DRpEQ9OoraqEjoC6XqD+FZm0wWEgnGxNGJhTGCOtRubDwVaGondTxEWegMX1cjklDAo8RPPq8SqiNJyMt8j6QTGIwGkaeNDKVnJSzWeSWAiHkCMzXx6mJba2ZTDawpaaPIE+GiJpDAbCZCSPU3bEgJO6WRaAQMZQkiLAarJyGIkq1ujRaXPJxZSBMRSVA0cPiKsaSNBVasVJocNWTKR+WkUimLTxHqU9TvrPYPZJMBurqhcP7z8xMIlnRIZP5UUlIZTZcbGFj8NtU4JwWOTLBkOIRKchs3jRnt7K0xmIyocdrEJsFhNYk9BwJJrFZtoBC7ZoBkZnMD4YEgY7dzjMOyQoV3ZXBLRRAhVtT6cfvpaVHI9I1s3X4SnogJWsxXBqSDqa+rgpiojU0A8kRR7Ms6bZRsGjqUEHtKzmg17snrZiNCyuWGUe4zNVP5eCd9VWN/8fLgPolIwEonJelbOCOB85XRWCHhID1nWtqyRuY/g3F5ukAljVmyqgEy2ILJ43ggK0KtYnonygD7COaowjNi5Ywt+9euf4Yc//CH+/u//XubY3/zmN1i69ARRAP7xlRfwta99Dffccw/mzZsHr7ca3/zG3874FZeBU2maFJUwWfrG8r0+CaoqTFbF+q383PIcIV7Xkl+gMM45dytqAuUO/9iztQyyKpx17h0cVuYWpOXvmAXR0dEh69G+fftknLjf8fv9sp5xPSRBhNc31zDFpzgrLGAV+7J/svKbfcLsCMyOwOwIzI7A7Aj8L0Zg/UuvFe12q3R7uRjSRylbYOGnCDVMRpsk2JP59P6GTfjtw7/D5FQE1TV+1DU0o5dy89ExBbBhqoEE/9ADMymAjt1khVVnEbkQixIW7ZTmcfGn5w8LDb6/bIAk5KgogCsDrQiUMUxD8SQsYHI6hIGhUbEgqK+rk7ALHjOZikzHJXDrcFgF0CD6wo44ZSBk5La1tooclAUdN7XsftNGTG/Uwup0YGJqUr4oFZ07rxPV1VUibWI33mS0cnuOvuPjePK5V/DSG+vR0DoPZmcVpgNBRKdH0Om34zvfvBbtbfXIZaIIThNYzcBb6YPbVYWXXnsHD/72SQyNhWE0VYjHKguqdDKCroXt+MKFZ6OhvkaKKXp/bd2+Q6TgBK3HJibh9lTirLPPRTAchlZD6SrlzCxli8JKJIjIYpM2APR3JeCnyGrI7lO89CinJODAAoTvHQgFEU8koNUzYdkoUjDK57m5LhcqNrsd+/bvx1NPPQ+DwSHMhmp3BVYt68KSBXNg1WvRc/QInn/uOfGFFU9LMmNMFphsDpE4kpWaIENYrZLPnq+h7MWUgAX5zqT7kvdbeQtF4JxMVwkZSERgNFL6HJfN4/x5HWhta0Y+z+59Bia9HiPDQwK0+7xe+WJB1tDQKCnt3ESYzTYYDFZkmTyeLuLffnI3JqZC0OlMwmriZpy7AxbJwp4pSQ05jvWNVeK3WS5YWRiWg7gmJgMITkaEFSXhERLKkYHbZhZ2qb+mGi2NDajyeUW65KupxrduvQXTsQhURiMsFRUCRBzrG0Q0ThZpLbKpvBT0wibhuBjIuigxVgtZGPjTbBI2nQoWjUo8TRd0tMKiVWN0oB/RQAAGkX8q3nfCCiLDoVCQjV86GYPVakJLE1kZXuSyceSTcTgsekn7pvxe7ln6ksaTGBqbQt5gQpqs01Qa45EoBkcmMDQ6CbvNDpfdBqtBBz1tCjQqLJrXARWZGmTGZjNCXBC/r9KmsaDRyesmMjk4KjzonD8f3toauW6PfXQIo0PHJas5GY1KCFeFXfHcJauD5fre/QcRCEdR19wOZ6UXDo9P2H6BcATdxweRzOcQpOzfaEY0kcHh7n6MRsPIqYfwywuH0OhJ/tmzZf+UCTe/6Md5n/8qTjhhNXr7B/G73z2BCncVitAKw+/A/g0YG+v71Gsu6joFDQ0deOnlB4Qx/uijjyIUJkhfLywyhmgQVOU9SF9KuXaK9GNNI5NO4MMP9+FLX74Cp689FR6PA/FYEOHwNGLRMJ574VmoDDoJFZwYm5KAKnqsBqZCWLZkHr7yla/g8ssvx5nnXitsWl6rVrMJ3Uf2QqNNyMZk9+Y9+OFf3YbQyADM2RjCY0Oocjkxt7MdqXgU8WhUNqzCgmFAHZshOj2qm5rROzYJjdUBtc0BraMCRqcbsVwBeXrq6ggKFAUoLDCYgmx6VQFOHVChK8LERGhKMpGBqeS1PBkMwejw4KcvvYmHXn8DNZVe3HzltdA7XdiyZweef/lZ2Sj+3a1/h0ULF+H5l5/HU88+JdfUzX/5l+hsb5N5nhYM3IzTB5IAyOj4KHp7e1Hv9yMWikvz5s6f/1I+jy1btmDj+xvwta9cg1g8ilQyDq/PDZ/PI77c3KRzXmBgUTKZVRiriRyisTS4le7pPy7eiIFQGBVuDwLBqMxnVBnw7+iROzW2Sz6Lxx57HA7vXNlw8zMme58g+vKlS3HFRRehyuORcJaJ6QDe/2AzVp/6Obg8PqSzBSS5IVdrJBiFQATBetqv0KaBQVNGvVbUJh3t7XBWOBBNxHF8aEg2lgRiPxlYVf435/8HH3xQNqKNjY3yupSj8uec4wiKiMd3USXvz0aZ2WqTMEf6EKszCRhzKdTYTMhMjUKdjiJHn2ezAQ0tLais9eNATzeWnrQGxyfGsG7Tu3C4LThx1Qoc+egjdLS1yvpe4aAn8HZs3PiBsLKODw6izt+Av/iLv0DHvPliP0EmXf+xbmn4ur2V2L9vD3Zu3yLr2qJFi+HzVSMYYMALA2ussFgYIEaPVcXegOAPmV8EJQiEkPFGCwmO4fT4qIA2jLa3V9gRTUWRyqWlyUpbIqfTjmNH2YA8jMsuuQKTEyEcHxxFnb8Fa9achj179+P99ZuRDEZQCARQazZg9cL50BdSsKgLUKXjMp9qKNHQGJEq6vHyuo0YCaeQN9qQ15nEQ5dS6aHoCPYNHfpP56VWixMLfDVwWG1S65C166+sRDaRhKaQA41IjDqy0zRQlTycycpTYBylESj+o8JZVdZa2ixIGmepeTc6OSmNYobDRPM5jARDsKjV6Kz0wsj1UXwTS4ClMMq4fiswnsj/VSo8f+AQ3klO4bxvnId96/bh4rQDLW6Xku5dyOPRXfvwyuEj/+3ce8PyZTi7rU2BTdl8JROvBKxKE1ZQkZLlgNBiiWGVDEnLzywxM9l8KVUa8l2sMMrAjkaD4UgYQ+GQgNX1XIcZlsXmMLSorG3Eo8++jLFwGgmVEWraqhgYOhpTQg1TEdRUWLB8fhuaqt2YHhkQf3My8NlQ5AjnEmlko4onNsEvAqtkrdJ2RGnesvlCiw9aYylesmSsks1aoAKCtiv0d2WDUQMk2FwtsDkABOJhbDy6DxMIQbvMCW2jBVo/m3zKIzeUQq4/jtzOEKxpExpddRSHSd1I5nmahRDUEvAZS1JGnRTvSq5FPC69RQGS6xsaRCHGRk40HMbG9euV+kCnF3spo9OBMD2ZKfnmsCRT4n9KdQ7nE6vdLmAtbQC4t6CNDZmx/ORIkOAcRoY061ax6UqnRObNpjDnctaBBNCo0BLih4BrRWmktbe1wu6wY4zzfE8PQpGgBGhl0znkM4Cu56qHOgAAIABJREFUaJa6j/VjMh2HSqv4+7NKra714ZRTVkutR8swKgZoc0BA1KQ3wWGzI5dRmpJs6rKhxTqZX7zWFcBUsVgiMM1zVS7Oj/2caQXGS5HsU9bo9N9lHcOmYzA0LQAgQVfxMqWvvEotza6KCpcwWbkfCIXCcq8SbKUtAM+X9RzHMBanVY3C9lYC5kp1P5sXArby+snKfH7bD76DJUsW46233pJa5Oqrr8all1yJi79wubDK7/vFT/Dhh3sEmOb8u3Pnbvzoh/fMkAkkU6CkfKDcXmGvZhAOK2QZuc9K88DHIGwp+E6aG6X2iNiiKExVrt9sRHPMykGxZTZr2TNAUbyp0FTvl7WMY0IvWu5lqMLj3EL7Mo4x/5bjxD0Mx4/MVX7ncRPE5X7TZXHOAqt/dvU7+8TZEZgdgdkRmB2B/9EIvPy7J4rshBqNeukG0uOHxTXbwOl8Hna7EzoDkz0LWPfuejz59HNI51ToWrQEeoMZR7t7ZQNXDulQupA6AVbprainwTsZPmlFlsIuMzc7XJAphWRBUlVdhcD0tHSElVAOxXuNjFNKZeixND4xgTDlwBqdSE0JlDIxns9lJ5iMOLICCLYaKQEMBTE8PCSvSyC1sb4Bc+fNQWtzi2yWKLFVqRS5nMFkRjAcEd8edk+rqnziRRmPRSSgieASJbcHjw7g+z/8GfpGovC3dsFSUSvy4HxsAvbiNL75tctQ5XPCSIyXBvwFsj+scLur8PJr6/D4Ey9haDQIDQNloJWigozVU9ecgC9ecQHaWhswNRWSRF9+HT3SjZ7ePhzr6RV53KIlS8QjVaTz4mGmdKVZlHI8yWTjBpv/J0iTSiQlbEqKjxJTgTJlFvf8rMlG5TFQtssNJ6WhLKrIbB0aHp7ZjG7bvgPPPfcy3BU1SMbjWLvmJMxrq0dbXQ0cJi22b96IN15/DREC1yzUCyrktXoY7E6RsRJoIeuJXn3lkClVoQSoihWAsskrA6tSWEm4gpLoTOCUQIfTaUYqFZNk4paWRrS0NYF4eiYTExCOzCeC4bREoNyUQCLTUt2uSlT5qlFTUw9XBUFEdvmLuOuuuzE2Pi3+fAweIguA33lNinxxJjlbg8bmauQFEFHGXJGCMTgjL8y1VDwtwUQseFnMcnPrMJFBnITFaJAQKYfdKowjjvejTz2m+KlZLHDX1MBdXYNjPf0CNmpVemTTeajylJAamd0LFTXgtEVIJ6EvFmBgEyKbgF2vgVWnxuK5nZjT0iBA7nB/H1LRqGy0OR70OiN7hfcIgVWzToNYJIj6uhq0tjbC6TAjm4kKGKyixFfLlG8NDPwMDQSrgLFACGqTFYkCEE1nEMvlMRYIi7epyWLF+MiwWAG4bRY4zQacsLgLmnwOsdA0UrGYAkKz2SHWBkYU6UWZSCFM6wOtAVXVtbA5XbLxmBgbQ3B6SjavLKiTsQga6uoFJCL7ZWxyQixJhicmsfbs89A6dz5cvioJFiE4wITgUCQgYH7n3AXwVvmxdd8BPP7uS3j4sqNo9ChefP+TR/+UDje8MB9fvfZb+GDTTmzcsh2NbR3ilfreO0/glltuwXe+8x0Bqngvbd++Hd/61reQTqpx6PAumR+//e1v4+03N6KtY7Hcz7U1XmFTKqE6BUn5JYs1k03L5v3QoYO4/PJLcfbZZ8DtdiKTScr9zST1O350B8hUIuDJUJxinuxFI9KJGK65+nLcfffdssk487yviiSVACkbMHt2vIe77/0RPv/5z8sG8ZHb7kfweB+0DJDKp+C0mAUkpw8vmUxUMvDBLThHjQFK9kofukfHYXJXwuVvgM7hQpxqhEwBGYIFWgVYJeuNjHYTm2XZJJzagnxZimnocnEYCmlYDEo4TSieQkZjxPJv/a002X784x/jzZdeQ0WFD6+/94psmihfvObqa3DXHT/BN//6Zgnp27x5szBsbvzLG2TOCIQC4odM0I2soHhS2ZzGo2waOOCwOvBv99wrY/7000/j2muvxf1334tjRz9CMDgp46zTqYQVxc10VVUNtGoT4lFaInBOzWN8KoTpWBz7Dn2EY729IvlXQqvoFcuANSWgKh6dwjVfOl0+C25i31hHUJup0mlhSJKtd/XVX8HJq08Sf3CGXoUiUbz0x9ewZMUJ0OgU6T2ZbAz3YFgKN7RUY2RSSWHsWoxG6JjcncnBbDVJ4jiZZpFYTNZgbibLQVXCslcpgDPDJjdt2oS1p58uaylZewx8JMhPIJLzNFm6qXRW2JS0/mEKMwETnRrQ5VNwaFWor7AjNNyLYiKCaICe3Sb4mxrg9PkQzeXQdcIJeG/TBnT3H4HbY4PTYcX2bVvFK5EKC85J09OTcr/TP5Tso7+88SbM6ZwDu9uNdC6P3qPd2L1zpwCsy05YgSKy6Ovrxhg9tHV6LFq0RFKrKf8nM5RerJTkKuxxBQjhRptsJQafREp2RBGuF5TMUrqciKKoKiBTyMDisGBweFAsFwgosSG8ceMWXPWlqzE2NoWd2/fAYa/EBed9AW++uQ5bt+7CcE8fKrUaLG9uwiL6MseDcJkNoi4oZDJKUrvOjLzWgt+/8BoieS2KZqewVpP0aczl8MpHb+Ff1/8rqlqqPjU1DewfwPM/eR7RHcex0t8kaw+VKj63C1VOF1LRCAqplHhS65nYzmazTgnsYqOB0CfT3aVWUBE6IvhKAKgEqgoDVY19hw4ikU7DYrPi94f3Y84ly3FkyxHc0LgE1bTC0BBwYtiR0uyUh+CcCrDKevHyPzyF21+/HalECj+++Md48NIvwG1WlB5cL7/4h2fwm4GH/supd6xnDI9fdjduX3ua8hwqWGbU/iV/xpK/q8j4FdLqDKgjP5CgrrK3qvJvpYmrAKuSdq9TbINuefEFtFy4RM7zxtYutHMdETsANcyOSnywcz/2HO1HrKCHzu5GQWtEmNJtnQaFZBQWdQ4ndHVi6dw2JAPjMFNpoIbYP7DxUUymoBPfU3oFMwSJaoaiMKHTZBay+a1VQhn5GYiKR00QlqQBgqslRY9Wg0ShgKlUAnmVCkcmR/F290FozvHAuMzxJ5ey1M4w8q9PYU3rAjRVVivN5TyBXAjrMJZMzPjZxpMpjE1NIRQJC0vdX18Pb6VHaspENIb3310n7GXSKPRkuFpMCFPqTy9qho3l8sJG5bnRw7/C44beaEA8mZSvRDop1ztDmGj5IQ1XCUejyQNti3IYGRqSWoBzhKic5DOnNRGtsGgFkJc6nnsEAtaB0DTCgaDiA0vgmj6nWa4/Vmksck1QfP3pcUtAMIFCNomWjlZ4fV6sOnGlsOg5J1BuX2GvkHuENlf0PiXRg1YuPB7WzzwaaRbkSPogsKp4CPO5vCT5O2H+mywCBnIfQvYkAXaGK/HzF8AzmZRAqEg4Ij9jQF9VVbVYAtDPlESHqckpsRRgLcaAWLfHDa/XLWNNEDwUUQKlZowxyrYbDE7k0KnV+OCDd/Hgg/cJqErZPJVcZODTroH+vyuWr8TBQ/tl/du4caMAq7t378WPfnSPrDlC0hBrGMVWgT/72F+5iGgkLjY5ZWZqGWQt3Zllp1/FYqt0rBJcRTs21qWf8GFV7AGUL8WMNS+feV11tXzeHFfuVQhKc05jU5D7Rf6cgCs9bMsgMNc63vP8v0JkSYEyqVnG6p+cMmafMDsCsyMwOwKzI/C/GYFHf/6rIk2+mULJfRdN1Skm4lecRbbVLjYAfX3DeOud97B+w2YYLQ6ctPoUjI1P4fjQCIKhcKljqaTusqtc7j5TGqSHCpkU5SlKWiULKS6uBCC44FHmEgoGS8mWUk3D6/WKPGVgcHBGzqF4XqowFZhGe2ubBDZxEx4MTEun28QQh1wGLmcFpqenMD42KswUbhQZwLJy5Yk4adUqNDc3wmTmZoJdcL6bTuSHSliGSli1DDCJxkJwOK3i9RZL57Fj3xHcftcvYPe2w+JpQlZdIcWOTRWHNXUc37juIpj0alhMBLFYJNKmQA+324dnXnwNzzz7KsanY9Ab7SgWlYIim47jzLWn4JIvnIvGhhpMTk0jkWEytQ1j45Po7unB0PCosBnIWqXMksfKyoAehpKSXJI6cuNCNo4UeRo1IsEwjh0+jFNOoZRY6S6LNLAk+2Txxi660cyCTSMbbv6fHfNINCqfE5mr27Ztx45te2AyOsHt9g3Xfgktfh/cZh30hTQ2vv8OPty7WwKBEumseGeG6cmpNyJNREavF5mhjvIoSlcJHtJfTvgNUoKVNj6lMIxS+AVlm1LEIY9snmwtJyKxoBRZbk8FmprrUel1IJMOASolDVXizwssKBVeTiwSQ22NH00NLWhpbIPPW4N8TiVS3nvu+SWOD43KBpOgCY+Hmxt62rIYVdJwi7DZzfBVuQRYlQJTbABK+7liAYc+6hX/SjK0lQJb+DSyweLGXUv2K73kAJH/JtNJHO47JqEQGqMRlX4/GlrbMDI2IR6roamwhB2IOYGKoRFFqI1KyjWl3GSFCrCaScCiAXwVNnTN6UBjtReFZALjQ8eRo3S+5DXLe4PAKq0KyJ4i0JWIBjF3bgeaWxokab5QoMQXSEQCsBjZnNBBXSTcrYZWZ0IwFofGbEOqoEaKzBqNDtFsDt66Rgl8OvjhPkyNDsNjt8Km12Lx/DnQq4BEOCjgMlkHLLzJsOAYFxjYQqZMghswNWw2B4oqPQx6k6S8x6IRmQfsDNvKZdHU1CRgD6+G42OjePbFl9A9OIg1n1uL2sYmuHw+aE1mBMJhTE9NQl1IiyXI4uUnosrfgK/+8E5cMW/7nyX//6/mUdoCPHxgGaKTWYSTORQ0BoyOfIjrv/YlAc9++9vf4oUXXpD7h6Aq57C6ujoFHygBqwQBKfv01zZh1Ymr4aG1B1QIhQM4cvQQunsOi2eky+HF1GQEHq8L/nqf+GjSf5mbLm6hNmxYj4IasDoq5HqPhyPI53htFnD916+ZAVZd7hoB8fz+DlRXNeDoR3tQWWXGggUL8NSTT+GGC76E3Qd3CSAbzyQxHY9hhb8eZ7Z3osZmFw/PiUQM7/X3YdNAH7x2B87sWoKm2iYMJ+M4MjYCj7ca8xYux3Q0hsGRfgl/aelYKL6Mh/ZsQveRD0VC2uKvxfkrlmFNRxMOdx/Ba9t3ii3FBSsWoam2DqPhJE7/hx/g8OHD6OnpEXsSf1UTTjtzDX73u9/hyJEj6OzsxOmnnoN33n99Zkz37f0QZ59zNt55922xNuGmr62jFY2tjQLoH9h/AOOjE4iFyb5lunF0Blglq/eC885FX1+v+HGSRdzWVIP29gb09Y1gz3563YWxZMFCnHbSaXDavdi6dyeO9B5DJJ7DdCQuYWLxODfNdljsXqSSYSSik8hlk0gnpgV05+e+bOX5AjhMjA4gHGQzMocL/uIiXHL5lXBV+gTY+HDfPvz233+JkaE+1PibsGLNWWhq74LRZJVNdTTM5GO1sM45n4g1JoFOpjIXGBCjLYULKddcmUlUlmvyWuRmnptSbvTPOussaaRxnie7h5tTYSWp1eI3yWCUbJ7e4wwzVIl3oiqfhUldgM9mRmOlC9nwJJKhKaTjEVhtZuitZhT0OtR3tKOqqRG//u0DKBbTsJt1GDreh1BgWmxRuDZzXqAvOpPGWQMQSPjed/9ePHUJDvf29WP/nn0S7EPf2NNOPw0avQrJND2Ji+Iju2bNKcq8wXVRfJCpiFEYVGTckqlJlhcbujxnJoyzSUM5uo6NAAE44gKs6k06seUYGh3C0MiQjB+ZUVSPXHbpFdDrzdiwfjOGBkaxbMlKvPrHN7B3z36ERsexrLkZZy5ZhPoKB7LRaThNemjp5yo+vYDaYIXKaMe///55ZHQWFExOZLQGpGkhks/ij4feFGB18NAg7r/xfjn+ky45CWd+9Ux46j24ed7N6HB7xRKCjEf6W1bY7QhGo+gNTH5q2upg08Nkkuuj0+tBV7UPkXQG248PI5bJYkVtHXwWGzYeH8QHA73CPmy3VUCTzuJ4Ko6D4Sk8MvQI/vCDP2Db4xvxzeWnCDN62xDngR44TUac1dqGZf4axDNZbD1+HD2BIMbsaqy9Zi0e+puHsKqhHjevOlGsI0Ser1Lhsd178dLBwzPH+tnz5S+W++tQabGgzuHEmsYmhBMJbB4cQDKXxRyPF+OJGD6anBTAX5h/qQSqrDasamzCijo/gokE1vf1IZpKYXVjI6ptdrzb04N1Pcdg1ulwTnsn6l0V2Hp8EM/v3z9znm89+BaW1tWhweXC5zo60OCrw5sfHsSru3aKH3O1uwXJogqD0z2IpqZh0Vvh1jqwqKUFepsK6/Ztx3j4Y3uZarsdl8ydC5tahUNTU0hRdZVIYCwWx8kN9TijoQ7VNqvUGN2hCJ776Aj2jI5ijteHCzrnYUGVX1ib0kjXaMBoqXAmhwOBKbw6dhTGa2qh9XzMUP1T9X9uKoXUI8M4v2kx2qvqkMzmJbiT4Y4E1NkAZ+gg/z/BJnssJiGmdnqsklUoHqsZ7N65Q6w42DAgsJco5BHIpJGV0CE21RQLEa5TtO2yVyjepGQCM9+ADU9aRNHH32yxynVBwJTFqV7LILacNNJsFpvU4qxDJQ0+m0E0FkWM5A+CZTp6mSpAH9cpBhQp3vcKO5thqKoi/ctTYvuVK6RlzjWZ9bDbzUAxixo/G+7VWLVqJTrbOjA6MixKC763nC9tWDQaIZ5I4Bql7KX6r2yxUQYTy0FOn/w952zOp5xz+VVmaYpar8iAK+5ZaA0UErCQYaWVHq/I3AkI01ecisAEwzsFtFYsXajcaWisE4UdVWwkxJCVyrEvg5JKACxrAg1+//iD+OCDdbLnoo/q7bffjiWLV6Cv/5isAU8++SQaG5sRCEyJTQC/6uub4PX6cN65F6KxqUXWTskVKDFTlRyqMgCqZFdEwkp4m9IsVu55xRpAsQdQHmWbjk9aCJTYruLDWma0KsAqq3ICxBaTAQaDXhpl3EfyPbhe8PPleJCpyp8RWOU8z3W+HLBVPg4C+Nq80mqZfcyOwOwIzI7A7AjMjsD/+QjcfdsdRZ/Xh7oGv0gpNSLZQclTLws9O65qA95bvwlvvPUuunsGYLI60dW1FH0DQ0gw8TLNLnJKNrTs3tL/jSAOC5MCQR1xsCSLqNzdpdfbxwu0yWgW0IUsH74GARR2sllg9PcPCPuIbFYWUpTjTAUmUFfrl3AqytfJvkkwdVlHWW4MFrNZNhSUBJElx0WYPncEEtta27B27alYumw+UulpSVktFHTIF5hKzyKB4UdMxeWmksFGOhS1GgxPBvH2B9vx4BMvo3XhqcjrvIjlrTAarHCqY3Cm+/BP37qaSBq06hx0moIwO1hUORwu/PtDj+GNN9cjlirCZHEK05WLfSQcwPLFXVh14jI47GZMTo8Lo4Gdd4Kp7Pjb7E5hNZDRxMKGjF1iiGQxkR3Fc2SBRjbbJ4sXFlrdHx1BQ0O9nHv5b8na4XER+OFmmtI4bjT5EKCVLCh25dVq7NmzB9u37ZCAIta+1W4PbrruKgltMBZSSIcmcGjvTkSD0/L8KLvsU0GMh6KIUcaaA0LJlASyMFGXTIVkPAWLwaJIpsrBoEJ9KbvVl0BNSQamDI7MijxsDquY/idTcfGjq2/0o72jAdH4GFQqpqWTvasEJUmCvEqDyQn6ntWgtbkDzQ1tcFdUCqiqLlIK+wiOHe1FOs1CUOIT6FwqQHrZv4qbg6oqF6x2syKq/ExFRquJgYFRaGQDrxT14iUr0ktGHOckYIwMDwKGDI0KhoJIZNOCiKj0Oniqa9DQ2iJ+a/RpHDk+inQyA51GJ8JNhuFoTIpfJIFVHfJiBYBMEvpCDnNbGjCnpRFuqxmZaATByXEU0mkBVumxJVI1AqtaBVjVppkgncSCrrnw11WjAHpU5mDQqxALB2A16YWxmmN6fb4Am61C2KUqgxk5tY7PRl6tRUatg6nSB6PNjoG+Xnlf2gEY1UCTv1qgc7kfeB+oNcKMYLhGknJcsl4TKfERZnK0XmcCsxCYyMth5rXMjRTl62ShkwlKxi4BhVgigf2HP8LAyIgAUhEy8ywWVFRWCtLEcdbk0/B63OiYvxA9k0Hc+8yv8Nw1xz4xf3LD+uc+Pma4XvxIG450q+GubsJ0NIHBvg3CnKT/IxPZaxu6BEyr81di9+7dM5uYMrBKj2Oy4ChDJ9j21SuvQzAcwvOvPi+Scb4GNwWPPfYYYqEURseH8c93/EDuU/4tH7feeuuMtcC23R8hGY/i69d9SX7P3xHII9C7ZMkS3HzzzXJvU/r33nsboFMbce3XlOfe9o/fRzQRm3mttWvXfurYfnz2+TgemMb927fIa65cuVLmh1/+8pcIj01gLBjAz39xHzZs2IDpyRg+OnoQV335CmG9r9+0Ez6fH16XXs7pwIEDwpKhh9vOe+/Cud+/A9+97Qfy3OEP1uHWSy/E4aFJfOGHd8rxrFq1SkBpzpH0gVu9erVsNnlOhw4dwY03Xj8DHp9w4mps27pRgFieA4EwAtxbt29FU2cLdm3ZiUULuj41Fq+88oowVgms8tw4HhxjniN/VlPthq+qfuZvyp/XormLsHDZQjknnovT3Yymege++93vyt95ahdhanivyOxlXKanZ2wZLr3iJqx7+1k01NcKI2ju3Ll49dVX5bN59MkXceTwYfzwB9+V4BD+bnh4WK4Dva0KZ190rXj5MmSFVjt6blbp10cfQr0WJr1BkuDT9PsjE1QC1MgcK4MNynpbBrj4nQ1HAuxcO4aGhuQ65lopvqoMuyPgJwFHDKChuoLMS/pHJ+Aw6tHgc6O2wi5s1VhwEkadGhabGbFMEuFsGis/dwqCmRTuve8eeF0O2E1afHRgnzQ86JvN5g3Ztnb6opeAVa7ZN9z8Ddko79uzB1u3bEFgOgiHowIHDh7AhRddiMnglKwJTS1Nkmy9ZMlS8Vtl/SBhf2RViaU0oWr6qirrIx9UsdATVyS1NpsoG3gcXHoYpknGLb2sQ0wiH+hD30C/gCsWmx2rVq5GTXU9Dh44gv37DsFqdOC1l1/H6PA4LCo1zl6+DGsXLYSDFgCZhOIrzBWM7DV2NA02Yaz+6rHnBFTNGazIqHTIqdTIFXJ4+eAbnwJWH/3qt/HLdX/EmCWL29+8XUDO8b5xAVs3Pbtp5vvc1XNRUVXxqcksOBbEoY2H5Dmv/uJVnGPxYufwCFznzIO/wy/AJx/8fdfaLqRiKex6Y5fI98/82ploXdqKFReswJFtR7Dr9V3ofn4vegMTM78rPz+y+zjqHQ4YTm+Du9Y98578/bpH1mFezoirFnfJeynghhL6SMDjokce+9T5vnzN1+Rz+/yjD+KmX90k53ixphp7hoYQX1Ujr//E7U/I8X5yDLp3dcvx8jy/UtWG9b29MK5t/V+dJ98jGU1i/6Mb8Y/nnIdrH/udHAvHpeeNbozFxnHhrReipq0GHOPNz25GsHsaTatb5Jg+++A58G/L51P+rHjMBHJ/euYp2DE8hicPHsEXb/uifI7l1z1BZcVVixZLnUTVSkGjxWgmj19+uBf6G/3/Kai64/JnZw5h+VOX/IfjIbga+/UAvt61Eja9FU53JTK0/mCmAtmYRqNYUZG1yr2A0+EUZnwmmZR7nw2d4wP9woomWYHKikgyBToZJwXoZkhUSpjvlKqrWYsxxIsBgBoycCE1O+cXsmGlfiWwynpImr8mpFO0KsjBbDQJsEuWJ+tdNjloL0AQlkCqNI3KVsGUmkv5qDCVleQj1thahKMRGE16UT7lCxlhzbe2NYnli9NpE4JGZ0c7nHY7RkdGhEVp0BkkFIv2UJw/lCBaVjRUIylEaQLiSrp9qSxkk4ZNcGF2KszVcmOrLHMnGCtqilhMvjsrSM4wiI8um1vMKeA+pL6+QQgnqVRagNVohNYsegEraR3AQC3+bUOjH053BQLBaQQDQSV4UHIuSmBmiQzw0MP34/Dh/bIeXXzxxdi4cTPisSiuv+F6/OxnP5O18K/+6q8EyOWD/sDt7W0C9vLrmmtuwMoT18wApWX1gwKsKuMu5V4uj1gsjkRC8Z4VJRoVdFyvSkGwYh8yw1otX6IK47Y8T8jLlQKuSEyguker4X4pJE0zj8ctY8TzZe1FBZ7VahP2Ktc11lBsxJbVZXxdaaRpdbCZLLPA6p9b+s4+b3YEZkdgdgRmR+B/NgLfu+lbRW4q58+fC6vVIiRCSgnzjF9h6IjeLFLpx594Bm+98754QOaLGjgrPAhHE8K+YjHFQqHcHYzHoyLBJrjJ4ovAKiWL3KAIAMvOJ4E26X4q3paZtFJMscNLHzoyPSscSsojf8aObDQeESkP05utZvqfOWSBpncqfZkIyBKM4easylspQCsDrSi3pUybncxMNoOrrvoirrvui5ieHkAmx4AdG7I5WhCoJBWUf8ewJLEL0DDh2Ioj/cfxhxdfx7qtB1DbeRLSmkrAWA2zyQF7PoCqwiD+9W+vRyIWQC6TgIaSo1I0rVZrwB13/hQHDnZL8rvWYJXiiR52YyNDcDns8HqckupLmaLFYcZ0cFo8r676ytU45XOfE1CVG0IGckjBxmKP5vmZrIDgLGzY5adPngQU5PMwm0zCXDx27Jhs1AmwcPy5cS6b8PNzo0yPMk9uePh7vhafy8+T8tvNmzbL8SZiKcxv78B5p52EpXNaYCwkMT14DInABEw6xYBeAooSaUxGEogkswincjh0rBfRZFo2B9z4ExywGMyl8CclPph96RlPU/F9U9KKyVnl3yTp06lTI015XSl7o6rGi64lnQhEBqDV5sWX0kzZp90h33UaLcLBCCorPJjXuQCN9c3Qa0zIpOhdasHTTzyHvXsPIBKKCagKWlaQ5fAJYJXFc0tLrUgpFey35OmmaJowMT6F6UBYvLkUMFXZPHLs9JQ5Z7Ly+TKgJ5NMIBScRjKZQCp2cRf7AAAgAElEQVSXQTyVgMagF8mrs9IDvcGE0fEJjA2PIZPMwKg1iJUGmcAa6dDnJUlbPPVUBaizSagzKaw5YSmaa6uhL+aRDAcRD4WEJUWPVcXpjYdO9qta/lbN5oNRizlz2uCqdCLPICEDgWF+NglYDHrZOGUSSQFlmbgdjqVAzq0CrmoRz+SR1hqRIBCqN0pAQi6ZgKaYg9NiEuZqPpWU68Kg00AnrA+jjAuvZQk+iCUQlcTjNEgwY4gspXSU4PE+ppca7Rx8Xo+wEShtZeNGxdcym2QDmMrlsXvfXoSiUdgqnDCajdIYmTg+CLfHhdpaPx7evAOLfVtx1bKPWV2mi7ZDW7n8z5osU29/Adm+F+S5j+2sxE/f8sBirhWPO687JwAqZf6/euAxVDWthLFYQF/3e7jpphvk3iN4xnmKLEECjHysWbNGgMG//9735PwJwhF45P3W1dUlNhxltisZnPTB5CaCAB8BxDJQ++AjTyMeGceTT/xB/o6MzjKwyvfj81taWuTvGVZBEI/AZfm5ZbCtbF/wyWP7h7/7O2HH8dhWrFiBdevW/YfX2rVrl1jB8Jj4IDjHR/nYee6cSwg0knV6/vnnw5uK4eF162Wuuf/++7H12SfwD1degX29Q3ho3Xos+tzJM6ApX4vnT3kimTV8HbJtPnkOvCd/+tOf4qabbpJj5PvxeLmBfOvttzB/3nwZh/L4LVy4UID6MrDK16I1Ah/9/f0yhgS5H3jgAfk/2bMEbGnvQECVv+O5EOTdu3cfvv/9fxIAnV//cseP0LVwvlwTPFfasJRtGZYsXon5C9rkdflaBKn5urQ9uOOOO2TO/s+uA4KwzQtOxZyFq0TOTlUGRDpLL+QizGw6kmFKxQL9BwXMoApD2dxyQy62M1k2ET8GGXlPka3Kz4Ebal4vZdCLAAjXdYKrBCi4KU0mY7CZjcjEY/A6bWirr4XDoEUyMIlUIgKH3QIjgyCTcSRVeSxZvRLrt2/B22+/hdb6Wvi9FRgbHpLQFqpJ6qqrxIuSjHQ2o+hRPT05ia/ecgssJhPefuVV7Nq2TQIYHRUV2LlzFy6+5BKEYhHQj6C5uRkPPfyw+FYvXrQUdrtD8Rlk01GnV0KGtPQfjwlAwXmXXny8Xtlo5MNutcFZYuSJRZCqCK+vUhp5VMYEwiEBC3r6+2E0WmAx2ZFKZBGajiI0FcV7b70LHXSoc7lxxuIuLGuugz4dh92oRToShk5dlLErsiGlNiKa1+Lhp1+ByupCWm1ECloBzOib+9KB1z8FND7/9b/G77e+j12FyRlglcd85Q+uFLn01PEp/PG+P6J+Xv2ngNUlZy1Bz54eRYrf+yDW/W4d1v3kj5iIxz4l0yeQt/bqtQKGGiwGdJzQIeAtH58FVgkCfu+578Hf6cfBDQfh8DrQsrgF9339vhngkO9L+xD+ft7J8+R1yLL9t7PPhc9qmQm5IbjBxu2lv3/0U+f7zJXXyN9c+odHZlik3l0BvHhwP75y71dRP7ce3z3luwLufnYMrr3rWjnPD+55DUPh8P/6PAk6Lz13qRz36QzHWeDB1+/5Ou6++m45z0+OAY+Hwaf3XHMPnFXOTwGrvkYfGhY0zPwd2b/8zPi58MGxfvM3b+KZf3kKtXPqcMsjtyCdSAtbufy6317+bfz7F84XNi7DrmgX8O9H+jC8xvwf5P+fBFQ/u6h9FmClLYBvQxJfmb8UOpMFYQJhDJQ1meSL9htsfrJB1eCvE3JEIhIVZjxrg2gkKPUB6xxljinAancK6zWZziKeSiISiyJK7/AMa9SMhDQptrJqaSDT8kZrMCJNmwS9DukcbRFUYgsUT2fEoiARiyuU/BKIKR61JcCS78t1k/J51q9sJJmtio8yG7gkapBpb6TFSoqEBLJpOTfkRDXU3t6M9vYWRCMhdHUtRFtrs4CmlOWbTEbZmxhFWafYylBxxPtYciDIxhRPVEUkVWaIKvZQCjgoAU1aTalGTysqA/ESpb9/StirBAi5zgtwzg6WWAgUMDREhmoSlZU++T3nr3iMjFX6hBrEa5uBqTx3WpYtWroIWr1aZP1s9HOeE+ZqqfajauPFF5/GK68+J8fHJuCdd96Jtaedg3Xvvi61yK9+9SshWpx66qnS/B4Y6JM1jOvBJZdcImswbXHuvPPnCkhaZnCUvYxLAKty7ankGAOBSIms8rG0X2T+JX9VadmV5f6lpl85pk7GkO8DxdakpZk2Xk5h5dLah+NHZRC94nktlD1suc5xTeN3Aq5c/wTgVanEIoz1pY5WX5+9SWb/PzsCsyMwOwKzIzA7Av8XI3DrV28q1tZWY9GiLtjtNgGtCGAR8EnlshLyw9TJ++9/ABu37IDT5UOhqEG2oBImncvlEQkeDdYVY3eDyPBNZrPI/AjwsCCjl1o+m5diiAUWGavsYLMzbLRYkYglJH1Zuo6Ux6oIhuphNJths9oRCgUxNjGCQjEt0nBumgjkKbIfhh8pDE6GwShO8LQaSAnLhiAiF2R+ZwF20YXn4eJLzkEsNoZkKgq71SNpz2QustNMECgSnoZWp4LOrIbN5cLWPR/i148+jbEY4G5agqS6EmpLHQo5NVwI4+x5dtx8xVkY7D9Kg1VYTQYBVtk5ZZHxj7ffgWAkgaLGKOAdz52M3PHRUfHNJPjMsCutXoW6xlqxP2NB9fWvXy/JxwwJYzgUvePiyYR4xul0Btn0smBj8cgOLeWOZB8RRKbFQ0dzs4AdlFJzM8OCz0hJfkkSKhtto1GKUwKu5Q4vCxM+//XXX8e7694VWT1ZyOecdhoWttdj5YIOFKNT2L91A3TZhABp3Oiz+KekO6cis1GHeLaITdt2YpoSIb6KRi1gXSIcUnw36YdV4JWi+JrxfAr0Oi19J1cwTW9O7vAZAEH2glYjoV4MIpi/pB1VfgusdrV48bIYZiAKJez0GCTz02l14sTlK8UKgGyIZCwDu7kCr7z0OjZt2o7J8QDUKvpwGZHJM7W0xFhler1Oi6YmsjqLAqyWmwciA8vn0ds7KNe/nj5eJWCVtSKfR/CP0l2fxwOfxy33AT1qPZUuYW0Eo2EBjLMEpNUqmKw29PX2Y3piGulESoBVk8EkPpoMkcgXc+IHqM7noFPloM2locokcd4Za+H3uqFiwR4KIBmNCChKdgnBZd4fZFKQfqbOZWFg6IzXhcamOpht/OxTMJo14jum0xRh5AZGbAeyUvBTDjYVjCGVLYpvrkpvQjiZQVpnRtxgxbgk22pA81rKhDuaG+GyWxEOTMGgUSlyWwlwUYDRbCZXSk2njE8tzYFkIi1p9twQpRIJAaTF1qFYREdrq2x0CL+zgUK2Ci8VXp/Nba2YDgaElUL/NhbdbKzQb5jXmd5owp3v78DPLtyHzqqPA6t0i2+Hcfn3/9spNPqACnweH9k9t8n3w2MmfPmxdqQSBmQQxxWXnSHAGYHVBx55AZ6qOXDotUgExqBTpdHo8+GNne/IdU6rALIc+SDgSMDzk0AogTj+nA9uFB555BFhoHJTwwCGpUuXzhxvGVj97SPPIBoa/hTQWAZW6etJIJUPAqB88DX+M2D1Tx3bZ1+LGz4eO9kul156qQCpBFfJsOQcRFCT58K555lnnpHz4Dk9//zzMgZkZRKIJDh566kr0dHQhB2H+3F4PID7XnhiBjhev379DEhJ4JQPvs8n7QIWL14swClBWr4PHwQo+SAQyuMgE5U+bHzw+dw0fhJYPeOMMwTkJENfPufPjHkZTOXnTKYxz+Xee+8VkJfvxfm1zFrmudEKgu9X/izKG1G+Lq9RHhcfHL9rrrlGnsu/+973vifHWj4Ojt+bb76Jh37/Es78/LUSFBcOB0WKS+anlvdWPit+2ja7VeZRssD4PR6Pyca4bL9T9pvjGss1knMYwRMJjqRs12wWRpOSUM11nyE5ilyTd18yEYXP7UQ2EYW/0o3OpgaYtWrkKcvPpSXcL5FJIp5LweC0wVvvx68eeRAFVR6nr16FxZ2d4s/KzXNvTzc+3LMb/b3dwugkc5T3Ou/9a79xMwa7e7B/9x5Zx4xGk9imBINhVPq8aOvsRGNrswA4j//+cfT192HVqtXiHUhAld6ErEW44WbDlmNONjKVNbxuyRjnvUcgeaC/H8HpgKxtblcFgsFpnHTSSrFE4pzicLlQVVODsckpBIJhpJNZaAmQBmLY9sE27Ni0Aw6THXMb6nBSRwva3Dbo0wnUeBwITY4LI1cCyzR6xHIajEczeP7NDwRYTUCHJP08xLewgJcOvPYfrAAa5jXgyn++UkDMf7ngX9CxskNAxd/c8hthdDbX1kGVz6NnbEQ+QzIjCWreddldGDg4IEAgm023nXMb+Fpkvr74sxfl67MyfP4tH2UbgrIVAEFVPvh8Arl8Xz7u3nE3ju08Js//7PuW34tAbfXOIE6ub1DCNqlOKAH9X3r69586hscuuVKarFc99/gMsGrYOIQ/Hj4kr/9ZYLU8BjyW/6vzJBv227/79sz43vroraibUweCnGSqnv+N8+Vz4NiWx2D/+/vx8N88DJNGh0Q+I+P8T3/8J2x+bvMMM5hjueGJDTP/5+t6G7wCFJPpesE3L5B/8/HJsWs/HMLZna1yP/aFE/j1xACs32iR55UfZVD1P2Oo/le/i/2iB1d7OtFRU4d0saDYUbB5kssiGIlKU6WxoQFGrQ4xWn0lk1LT8iuViEuImdXKEFQtitkC1EW1+EGLtxabJawfxOyWtkt58XGNRxPiY8/6PxZPSq0XTyehNhhEhRJPpRDLZDA2PS2gK/cUrL/oec+6gcz5TCYnVgBKLa+ESJGZTnYs73c2l2SuVaulpqJtERuw6TTnBAL6nA/1aGttwtLFC3Hk6GEs6lqIzs52GIwGAf2ojMvS35/gLr2LdXp4XC5hS5brP2HE5zmHCgIo82zZ15NAHlVhVNmJxVY8In6qtC1QWKc8Hir0CuIBLSBxKg29ziD7n4mJSfEsZfO5HPAaiyalMUjmvsloEjCb8zbnKbL32zvb0dzUIKzOQCBYshVIyb6Lx3DgwF787O47pDFJazDWAdybNDW2oK+/Bzt27EBDQ4M0XCmvpyqF6y3X1WXLlonlClUkV335OpxzzudngqhYh5RVEGSkyl5MmMJqAWgjEZJeqLArs1EVcJ1N8hmBGlnHJZ955ZpWcgyE4c7MDobyGVSo99fKMfK5XGt7e/tQWelBe3u7PJ9rMhtnnNepeOCaynWA4yZEE7MZxXwBqVh8Flj91Awy+5/ZEZgdgdkRmB2B/7MR+Oe/+cci5fOrVp0oIVLsskoKq1aDsclJOBweHD7Wg4ceehQHPjoGf30LXG4vBofGodMZxRdOWJMETOkGJQEZDNgg2FlQwLaiYtSuVSvBHiwKGDhFpMpitsJgNInUnOAJ5S9VvhpUVLgFiGXast1qR29fD452H4ZaTasBpQvJL/G8JABWKmwEm1OppPgTPyO9XryX2K1kl5Nd3rPOPg1f/vLFqKjQ4fjxPmjURljMdqhVOgF9aJZut5kxNj4Eq9MKm6sCr727AT9/8DFYq1qgq2hBzlAFvbNRvI+q9UnceF4X5lQZoS5mZfNYzJE5myx5Hmnwl9+8BaksC1jCQ1r8P/beO0yO8soePt1dXZ3T5KyZUc45IZIEEkZgkg0mB5toYxsbjHHCaQEbDGZtbIKxMcHkHIQCQgJJoJyzNBpNztM5Vaffc25NDxob1rv7ffvfFI+Y1F1d9VbV+9577rnnuN0F0tLDdvUUWbys3NP0wGqC22tDcVkRdu/ejUsuvhjTps+APxSS86DrMc3FqAcbY3sWDNK2Q/CNiTB/x0T/8OHDqK0dgQvOXToYaOzfv19ab6sqq6TSy+stLrmUaRgAVcl4ZcAmZjqxGJYvf19AGTKEU4kobvnGtRhdUYRiuwJDuA/hjuPIRQNw8b6hDETGAJvDA4NiQ3d/CKrDg/5gFMk05Q10NhFdWZmIRyJBCS7ZFk5mQ85gEpZ0rz8kTES2nQejCXT7A4hmMjA7nOJOrVGfN51BKpeCw2fGSadPQmEpTQIMwgIjMM77as+uXRLUTZk4DQvmn4La6nqkk1nEo6RHmrBl4zasXLEGXR00TnGIoZWi2ESCgYkBbyBfgRvFxV6kqRtlzA1qTPG+4z18+HCj/E6YocReCWaSWSBGFSYJ9ghU0jQqSUanwSButtTK5XNmMCti7lBVO0LccxuONuDQ/kPoaG1HLByVdnzqmBlVFcFISIywqK+aSURgymgoctpxypxZKKRmWCIuUgDpBI0Z0sIqoZSAjlrn5LP53lSgX3QkS0sL4fG5YLFRYiMMyrkRH+WxsjxBhisLHHxOY1oGaYLPVgdgtgog0Jc2oCtjQtxASQrdNdpmVlDgcsLjtFG5FqB5ChkDLIKQKTCg+0gmiGgEW+2wqExojAiHA3LcNI+g+VzI3y/s5trqGkSCQWGN0GWemZnP60ZG01BQ6B0EU/m8h8MhAVPZems0qTCZLfjh2o/x4c07YOWpDGzm6rNhPXvZfzmPfh6wmkgDC/44BeZMMdp6j+G6a84fBFaf+se7yGRcmEzQpr0ZU0bVYWRpEe57+U+DQOHG91Zg45EDQ8DNfOs7WZf57eabbx7UGSUwRFMftpo/+p9P45bvXjO4v9ffXInm4/s/F1jlPHjq6Vdi4yev4Te/uUcSJSYanwesEjDc9Nqb+LTl+L8cW57d+rtLrsIja1bigisuG2RhEuRkW31edoBJDjfOP0zOCGDybwQKCXCSLUoQlt/TEZoJ3q6Hf4uDzR1o6A7C6C3GXY/cL2AYz5lzFoFYvocg5d133y0JU97gisBmHrzkOeQ3AqX5zzpx/C6//SY8/+DjQzRWTxyPL189B+88s3lwfF98+VlccNEiPPbIK4PHxOvAOZZzDc+fx0IW0G9+8xsZ3zw4zr/9M7CaB9jzzGV2i/C4OUbcR36sf3vvX/H2ey/B69VZThZXLWadtESYUmnaXcvzROkTsuPp8UfqFClhbLlUBlpGdSCRjCtdy48u1pQGoA60ngBz7tITXD2RZQLKTdZVYVKlhDluMRt1Qx4tJlIfZQVeVBT5YKeeejIpz6HZakZTRwsi6TjqJoyBu7QQ3/z+d3D6wlNx2ty5qCkrF+ZWkiYu1H+Ox/DuW2/i+PFjAqxqiaQAqd+66y5sXbcex48clqIfW/ujkbgANQRVaCo4adp0zJk3T+6RP/7xEVx99VXCys5LDPX392H58hXC8OJ52+0EVKsEUKWkBDWZE9Eogv4Aerp60N7WhkBfL7Zt2yKgMwuXnKN9RUWYPG2qrElOt0e0Vmm82NHUgRf+9jx623tgN6o4+5STMbu+CqXmDOw5FrySrEzBZlV1F3iTiqTBiv2NHfhg025oZidyVhc0rv/ZrACwr+/WgdV/Nq/yd/jx6m9fFUAzz9a8tupaHHhvJerGTMD9P70bD7/zMmZdftIg6Nqx+pCAYmOumiuA4M/P+jmmnzVdgMHr6/XiTh403PzuZmlpz4OF88pGYWPn0UFwM7a2A8d7OtAa7B2UAuD7CeCSnZoHVvPA569OPgt3r18x+P7k8iNYOmKMPBt5SQa+/+ZlLw8BVp/+yhUCrF7z+nOD7zWtbcb7Rw9+LrDKMXj8govxt62bUH7JjP/xed61cDF+s2bV4Gel1jZizdEjAhi3HGjBQ1c/JN8TOKV0wong7oLRS3GsZz9KZurGUZk9GozxGHaHm+ScyD4lmH3f0qX40bJlg5+hrT2KtUePDdkX308wldeHEgPcKMNAUNq1tR3XzZkmccybjZ3YPsUA68mFQ9Ytgqd5ULXQ6sPCqnlY07oRfQld7/XEv+ffmFjfhyk7DLhg5FgkDUDKZEJYSyFKrVSSEtJpzJwyA6G+PqRiLAEAKsugbC0nU55yFyRwUkveYIaTxVZ/EAUlxciZTeITIGxUMfRUxMxMpUwTc4CcUeYxxq4ZxjKUwuAxMDZBTszcKBXAWJZxKDcW/smiDQZCYtYkLfWUOtE0iWEJhDK2FwYrtT0pZWQ0iq6w2WaVuIDxIZ8zs4mGRz7MnzcXVtWEqppKAVVZ6Lc57cL6p6RJYVGRPLuM/RhjZ9NZIY6IpAELT5qu8WswEFSlyRYHRNflF/OqAbNTdhqxcMIAUWQDDDkxRuQ5iMlhNIZwiCZLaSkiiWFoKove3j5pq+cQUArg2LFjqKigBFqlGH8l4gn0+vukk6+ouBjl5WWoqa6C3W5DKBSUuJ9mTZxrOSYP/+e9CIX6paDI+Y0FQmqrck294447cPnll+OFF16QQilf87Of/Qz3338/uJYSjL3zzjuxYMGpQmqpqqrGZZdeLb4Ycn0YMzP+H5Bf4TxsNPKuMUiOpIPEeeMqXnt9nRHpLAqoDkiFMEfjzxxnAr/MK+fMmYVMOonWlibJ49ipwI4DFgHZEcQCOyUAGE9wjunt7ZHuPgLWnO8JrBIsJvhaWVYuecEwY3XIFDL8w/AIDI/A8AgMj8D/XyPw0+/+IEfjhOnTp6GmploSGYYBFMun23FSy+D1t97FipUfors3AIfbh2zWKK6iNNTQDS4InA6AnGKcRGUdrqIZZFJJGHJpMceikVAqRaYfASxVFmVWsb2+Qml9IdDIBdnpcIlRk93qRHlFBdwuD5qbm9B4/CjJHbKA09iIX/MLcn6h1M03dKF7JooiHB+Lw2l3iPYTW2WmTp2I885bjEkTa2F3qDArNln8GdhQnyid0uSfWTWJmYXBYsU7y1biyWdfxujZp8PsrYVmKUIobZeAcXyZBTctnY5SJSpMPwKrbG9MaWyrJxPIiYf++Gds37UHQQaYVoe0FSbimgSZHEzJiRm8WgxweS1yngyezli0CGXl5SJuzyCOIBRNoAjcRWLUm0pJ22dbeycmT5kqbMv9Bw9K8EMAz2ExCYOVQQZBDur2MdlmELJkyRIJRNhuzeCDr8kLwzPAITjCSjbHnol1gceOr1/xNRQ7VKjJCDKBLmQC3bDnUvBazMhqKWR5fXPUzVKRM1mgqA6Eo5q4v9vsjoFEP45MStfEJeuTbW6U2af7NVuPY8k0ktkciiurxTRs14FDIsXAsdPoGksGAwxIZFIwO7NYeM5cuLzU78oIMzkYCsHf3w9/nx9utxezZs7BvDknoaKsGloyh2QsDUNWwa7t+7Ds3RVoa+2C3coWW7Ig7QL2SjhvMKCishhOp+1fgFUGkMFgGO1tXTqwSoEvMbbSgVUGe7zfQsEgPA4H7AykKdGgabDarEhqCSQz1DVTxOne5nTCarPLtXRZHXDZnSIDkEmlEY5E0dHbI47n/d1dSMUiYgRT6nUJQ/WUubNQX1WBRDCAvo42ZAiMs7UvD6wOyFex3dbK3yUiGDdqBLw+J2wOlVg1tFQENotJZ7mSmStGYBwCkzB5+2leZXUia7YgbVKhGVV0J7PoN7mQMJFNmxPmFJnXNCuxWcwwZAmEJqVnTjRvBwzF9PY53UVXGMrUZs5lUFFWJCZAvCe0RAJhf0AAaxqrJCNhxMNh+QyCy06riiQlR6wqQnSC53MmyVFWmL+UoWAhg/fVnR+vw7Y7DvzTlGmG60btvzWNJladh1TjO4Ovnfm78TBkShFNRTBtSqkAiwTHnvzby3DYq1FTXIDOjv1o6W2C3WJFLKm75fI1m195E5+0/St4yVZ0tp2fuOUNnE4EBn92+9349YO/Gtzf2++uxrGje74QWD33vG9jy6a3cNllFw2CoV8ErB5etgLLDg8FfU9k1j7zrTvw93UfYsqioa36ZFWSCXPZZZdJYsakjYnY22+/PQiK3njeeWjLZGSsyMwls5WMzw9ffB7P/ugubD3YgI6oBrWwHDf94vbB8yG7Mw9gcmzygGqe7Xrw4BHcdNP1cm5k7P/zRlbtieN31Y+/iWfv/fMXAqvzvjwayVbnoLzDBx+9g6XnL8L9v/jLkP2QXUrAl2D47bffLsAviygEUu+5555ByYLPA1Y5H5OBfOJ27733CkibB1b/8Ntn0e3vx76Du0SDePT4GSgsrRZGFpnr4qgsBUWut3xeCXEIX1We2bxxFed6zutkSuV/x3Uxz0TNm3rkj2WQOURjFSbNmTTS1HJWAHMug2QkKDIkPoKOdhusZhM8Dhb7NBQUF6An1I+UkkXVmDq09Xfhz399DFdeeTlmTZoCQ1JDPEI5AQdCAT9Kqyvh7+7GxnUf48ihQ/B5fSJJcMlll2Hn9h1iSun2eCVe6A8E0dvbj+MtLVDtdkyZMQPTZ8yUQuGGDRuETUVggRvvFzKXNm3aJOc5evQYkROiZFBdXT3OO//8Aa1vsuYg4A/bcqN9/ZK8E2xta29DV2+PgCypXA5mmx31I8fA7nCxIQV7t+3Bi0//A2XOEmQiSZy36DTMHlmBQkMCtlwS2URMiklkxxGoyppUxA0W7DzchLU7DkAzOWC0e5Ci6VgmA1U14bVdQ6UATrw/ZtfUiht97YXTBTwlqBj8dCtsdhcuvO4q7E12CUty+4rtAnTed9ZXEYpFcd+69/GnfX/C+pfXo3ZKLZLRpACGF02Yitf378LXH/g6xswZI2BuZ0MnHv3moygJmLGl7TNgte29Q9jXobNfS2pKhKXK7YuA1YcWXYTvf/j6IJiYWdWEr46fIR1FBPn1zhgDvr3qlSHA6iNnXSgx27eWf/be3IeNWHXsyBcCq89ceCnao2HctfK9zz3Py6dMx/O7d3zueZ5qKcGz27d8xo79tAObmo7jjNvPxcmXnIwnvvOEsFcJShN0PhFYPan+LERTMYQTA2uPyYxdHTvlNZREIKt1iXcELpgyBec8+sjgZ7i39+DV7TuG7IugKqUAQr0hdB3XNS7zwKpjYwuunjlNwLqH9x1F+KpSKGVDDasInF63+ke4dOS5OKv2M53XFcc/wosNy/HUGfcNAq/5eyrdmYDrmR58Z8Jk9G9bGgYAACAASURBVEZjMDkcyJrNiKbJCI0jFI7ijNNOR1dLG7RwBFbGBTQRIlGCMldcuk16YGEkUTXN4nwavaGAEBHS7M4RE1YPXHYXAn19sCkWWIw0xRwwlyKrlcUcowEZk0HeQ5ZpzsT8gjF+RmIwxgksvPJnkfRg0YKgbDYjZAJKdYj2aErTZYVSKVDdM2UwIMKCuKKgp7tLul3YFcYuOvpJzJg+TbSea+tHIMfuMhZl7VakchkoVhUOp51MEdGCLS+rFCBY9wRgdiMDMHAcjJUG/AEoBzAgXaDDqIwJ+TK98EWAWNibA8ZOPA/mHezWI7NXl+hyCLBKhj0lFISB2tMvHWzsHuKcrpjIcocwYxNpXXfWYXPI2kv96NLSYiGSRAYAVn5kw7FDePTRh6ST4YEHHpBCLQFKrg1cv2+44QZd23rXLon7GZOcdNIp2LZts6wh3JhPsXjKgie3K664DkuWnC3XiH8Tg9WMbvplUmhbrIOmnF8j4Zh85TrFbkP9H8kKNBxU9GKe0SC5i6KYJIbmsZWXlaCstAiRcBD9fX2yPx43Ow94rRl/sCDHsSPAyvGhXi3nGY4Bizl5uQAyj9NJkkmGt+ERGB6B4REYHoHhEfg/GIH/+OHdOTr5ssWioqJMGB4JVn2NRviKStBw7Dgef+JvOHT4mGirahkgGIqirKJaNJHo7kkNyLwTJFtRhDUqEpQEUbUBXSM7YmSdkA0nOqZsN0yjr6sHhWUVYq5D4wkuvHT0tNjsMBkUOF1OAVrDoZBos9lsdB3VQdV/ceEkSJdhNZ0gFzEbHexiMk5glcEa3cYLCpj4z8P5Xz4THo8NVptDqp/79u/HsYYGaReaM3MWakZUCyO3PxTFeyvX4I33PkDdlDkoGDEBmtmDaNaCtKZhXJkNV5w+AQ6tT4AlMv2YkJLtw2P0en34eOMmPPf8i2jp7ILN4YaJ4FQyi1QiDYX6l6DhBgPWNNw+C0LhPgls2N5I0JrAqh58QIw0GGiSyUheEQMYtsbPnjdf2L979u1HKBxGTU0VkIoLsNp4/DgO7N8vVWCCpww+2K4r141MUhqh5HSzLbaHbtm8Bdu3bUNHZ4eAzE6HipEjynHR0sWwI4VsqE9AVSUehM9igtNoRDwckaAZOco8WOFw+ZDOmBCKxNHV3SusIeripjMJGKGJUysTYwbIKvU3FRWxhAaYzNLCVTtqLBS7C8fbu9DY3oXmjm4c7+hGbzAkjvJJtmtZMxg3qxbeYgdq60YgqSXR2dWJUDAsjAe2+C8560uYOGEqHHYPEgmCdlmoRiv27zmCt958D8cbW2CzOuW4zUaCc7qMPrHS0WOqdRYCx4dMbJOuo8V/HR09wqBgJZzAqmiZCpivB4WMwtm2a6fcBc3cBgBDPsZMAnImPYmgpjFZyIzZeW1cNqdo/3kcLh1gtVnFXKKgqABHDu5HZ2sTSnxujK2twbGDezFx1Ehhj1Fftb+zEzktiZwYVumMVV2pioxSss6ysCKJKeNHwuGywmDMwGRkwK/BZuF55MRIxpjjLcxWfEoauNHlD0J1+6CZFCRgQtpsRUcsg5ClEAmFcgJ6MYEGF0Zh0xlENDVHti2fCWnl1+cFUXwlo4FMlXRWrhP1G8vKCxEO++Gw2wSQJIvbRvkHupJTVzgeg0ZX8lQKVhOQS8Yl2UsnWNDgcfOXWXGlT+TImiGFWMGPNm3Ch7cMZazyKP4rOYD0kWcRX3P1v8y4OmN1MrIxD1SXCwf2vT+kxX1k7ckwpsM40rpL7hECfmxPzwOrq//6NPaE/V/ICv28Kf5EYPCWr12NR196ZnB/z7/wGrq7Wr4QWF1w8oXYsP4NSZwuuugiYXt+EbB66L3leP/Iwc9l0xI4/OVl1+KXLz6Dnw1oiubb2/Ps04kTJ8r9m2+1X7dunTBFmMCt/v2DOON7tw8afVEDla999pYbcPqpi7Bx7yH0pwywl1Ti72+/jMkzJggDlAWfX/3qV9i5/SDWfrx8UNKAenA8pnnzT8e8udOGaLL+8xieKBtw1nUXYcVTr38hsHrGlXOw+jmdsUrw9t777sEl156Hfzzxuhz7J598IueTP0cWq8jGJcia15OlZh3Hxqp6cPM3rxtybPn7gGyhf95OvC4/v+MBvP7+S6ip1bVAbc46TJu9UIqeNFcSYJXFCmUAWBUXF10Fh0ULAR5obEVTw2RSn4/yTFSCFGL8MqB9p9s76/Mai1xCJ8tCJWiby8CQScJKrVDyyZIx2IyA22KGnW2mnC9UFaFYBL6SIuRUIxwlHtiLPXj9vTdwpPkozj77LFiyBvS3dSGToDN3DvFoBAWlRZgwdqyw4fbv24edO3ZKIkyA/uDBQ/BTH91ilRb89o5Okc4pLC6Br7gEJeXlYqi1ZctmqGYVtXW1Uhhmkk5mF7ssaLqyaPFi1NfWC7uru6tbGGFnnLkYrS3N2Lptu6yj9aNGoaq6Gm67UzpdOpuaEfD7EYnHEYxG0OP3o6O/H9EYdQ4tsKsONB85jvdeeRPVBZWw58y46MxFmFTphU3zi6ljVovrcg0WFezNyZgsiOYUbNnfgM37G5E0OWCwuZAmsJql2acBr+1aMQRofPcb35QCV2tvD3JWFU9v/hTOM0cPAqtr//Ao1m/fgZ/+/Ql5Hze2k986fxEqVZsU/O788G1hpnqKPagcW4mn7nwK7p29ONjbg9FfnYVDnx4S0JDg3td/93XZB5mW3PJSAFuf/wTjl04VrdE8yMi/nyglcCLo+NDCr+D7a177DFj9oBmXTJwrsQUd4clC4/pw24evDtnHgwvPkTXi+2veG3xv59t7sLu74wuB1SfOvVjW3+vffulfzrNgtx/7e7ow8isz/1vnaVzfikmlZXilt0EkE2jclZdRYGH02hN0XqdXzkOjvwEj5usM07zpF0FvMk23v/AJHr70WhQ4HVj6n78dPB/friBe2rJpyPkQ3J58+mSRG8hv+bG3bWjBNTOmy/P50+17Yb979JBp45HTfoa5Zbo52H+1berchVs/+vWQl8R+fRT/MXM2esJRmD1uGOw2RFIpdPf1o6e7H9dccSWO7t2PSE+vAKsWzjm5tACqec1SBgpZdiPFMwJwfrpjG6pH1sHssAubkkzO0XUjkaK0kVGBBXoRmjEJNfUJpBJUlX8EVsUIXp/I8ix6aTEXWr6uGsrXUKdXj8vyLFBdEoCECsYULD2ljEYkWLg1Kejv6xHmfYo6sNGISLeOrK8VoLOwqBDpXBrhWFj0XuOpJHKU8LBbYVCMsDtdKC2vgN3BuJvSSjQ4NcNoVOV75giZdE5yoUEvVglzdDPTgfqxAIoifyXxtq4vasx3FyT14yaQyNyAskg2m1PGtK2tXQgRNqtD9F8FhE1nBDDk/cmiFj0oWDiyqFbRHi0qLkJFeal0orG4z+6zdColclkvvvg0tu/YJJ9/9tmURIsMSuewMEqZGhaqyNK9/PJrcffdPxSZHBZCucZzTSbpgjqtZLxeeeXXsXjx2XLszL14bOzmMqssAPBKfwZjkoHLomI+hmYuRzA2X/ij8RSPkeOkj4UJ2UxKZA4KC7xyDmTi6rIIHtFTZWzOvIYFNa55IhOh6hrbOiuYOaHepUGDL311HN6GR2B4BIZHYHgEhkfg/2AEnnjwkVxxSaEAXh4GV0aTgFtJLvJWOz7ZuAnPv/AyAsEYTKoN0TirwhmMGjMOgWBIZ6tKMib9xhIwMwZiuKNXJAnO6EhVdWWVtFmzesgFlqAatSDpTKqzbAYCJYJYrOQmkgKGMlggMKMbXNClUzdnEkBrwGH2RFMh/k1vceQir0sGcLHlYq7r7aRQV1uBMxctQEmxF5XVFTjScBSbt2xES0uTMF/OO+dc1NWNhNPpw/GWDixfvQ7rtuxCYWU9PBV1SKt2mF0+AWHrC1WcM7MO5lgvzAKysTita3Byczic8EejeOwvT2LHnr3IGViJtSGTpiGUJq1UFpNNZzRmYsK+1FJhfP9734fH65FWZzJtyfgUMxKLVVqeaLKkqFYBV/m1btQoMRrbsWuXAJklJYXIpqISZLD1lMAAgZWa6mqp9LL9lIAyEx2KuusVZ4NoET35+BPyejEPMwKFXgdOnjsNC2ZNQS4aRDrYB0T6YU3F4LOaYUppCPX2Q0ukRK7A6y2CnYycFK93Gj29fXKPEDSzWhUo5pw4tTL5ZWXZKpV6m7SAUacrazShvLoWTl8RkjkD4ukcOvqDONzYjKb2TnT29KMn4Ic/4YfZC0ybNxVTp01Bb38v2sTZ1YxQNAqnw43TFi5Cbd0okXyIxcgkNsBuceLo0Wa8+vKbOHyoQYBVk0GFYiAgqmMUDKxrasr0FicG+yIBaxjUgzp2rE1AZx1YFa7YILBKJhkT60QsAnVAMD+XyohjvRgVGACFDEsjdC3jAYdb3rfUNqXGKHVbvU6PuL4qNjsqqirQ2tSIZDSEmvJSVBR60XT0ICaPGQUVGYR7exH1+5EjS3ygnV9M4oTFpgOsqjELmymJmVPGwWbns5SE0ZARlqpFZatvSsBMvQ2Yz6ERFocHPcEoTG4vEiYTYtRTUyzojGURUgugmR2ij8vCAIFVkf8YQHnkOAa0srKZ7EBCQfYqQVCIHiIZGX5/LwzmDBRTDqXFxSglY506vwSVFAVOxQwbW5FF7iAMYzoBYzIOLRIAtLjozpLHTDmC9IADN6ULKAfwsw0b8IeL92FU0Wcaq/mp1LbwGSijrxoys6ZbViH+Ps2YCIkM3Y722nDpU/VAughmpxsHDizHE48/iiuvvHLQHIrvyBsi5fUy84Da8seexMFEZAh4mdfvJJDH1nZueVd5aqSeCKz+5Nrrcc/fn5Ri0XPPPSeAHkE+skOZsJyo2ZoHdfN/z2uAfiGwumw53j88FFjNt/rnj+2f97Vk0VJMmDJGwEOCjHkdWAJbnF+ozaoGw/jOl8/CrJtvxZ8fewzf+MY3QNCVCdzW39wHX3U9Pt1zEIE04C6vxrHuTry18hXZX55F/4u7H8JDD/8SDz30oLx/2bJlwvD82d3349e/ulPGg8ZVeRMtMkXZZk9Qm2PJ65O/FvnxPlFjNc8UvfyOi/D8716XRJPgLUE+AqfUQiXjmGzbjzZsRiTQI9eFbeU8x2effQ5XXXWlmFrlx8FuK8ONN106BFjluLCold8vj5fHQ7A2f1x5PVuONc+JurQvvLQCpy/+mujpZQfaG3STPCbvJ6avfHL1ZJbzLed0zq/SpnoCsJrXxTvx7s4nuzqjKiOa0AqfqWwKFkMGak6DmfrhZiOcikkvdpAdlspAddiEceYuKUD1uDpEkMR9D96HkRNGorDQh66mVsT7QnCqVmFMOex2MeEaMaIGY0ePkbWSoDVBUTJKu7p65F8sQZOaFBxON2bPmSsABzs3bA6nsE7/+tcn5bpSa6+yqkKADErorFy5QtpAv3799SgsLBYt1dbmVmHAjhk9BuvWr8e6detF83vWnNkCJBR4Cmhrjc3rNog2YUV1NWxuF2KZDA43NmLnnj1obW5HPJJAT0sX9nyyDV6zC+OrR2LRrOmo86mwpfywZCnFoss1UP+c7Lm0YkEoZcCGnQdxoKUXcaMVsDqQIbBK/UUFeH33qiFA47IbbpEOh86AH0abFc9s3QzL6fWDwOqfv34jvvm3J4awJPPt/Lyup9XUS5EsOr1YQNFoMCqmTP9x6kL89OM1Ymx1og7oiTqlfP+JGqvUAeU+8rqm/JmGUXmG7InA6u9OvxB3rH3jsxb7VU04t36ygGzc8rHi91YPlQJ4aNG58vfvf/jukGPLMzrZXn+ieRVZu38652Ipxr93ZB9iM4ee5z0Lv4SfrFn+PzrP7y44Df+54SMxv6L5FA2mPn1kFWbUjETXSGXIGPC47nz5Tmxbtg2r/756CGP4n9eN/FhaPu3FO/u2/wuwSsOsvC4uTcXOuuEsAWhDKw7hp2csFlDuexs3w/uLsUN2/f8FWA384hDunz0PYRqh8j61qIhns+jup/ZwM358x53YvXEL/G0dsBsNUMlYJbBqJBsRonHPOjpNXxnLhqJxvL9mFapH1sPFZ763R+bvk+fOg0KJ/EwO5gxgzrLgqwOkOrBKfVeCrJygsgOdL/kCkZA7B4BWznXUwv8sVpW5ivEF433Km0ijESdEBWnFJMCqgd1D8ZgAaoxRqOPMwlJxoa51bzQboWVYqNdEAi0Uj8KgmmB1OcQ8lR0DNMHy+Irg9hWKzBTb3HM5XSqJckPs4qMpl8hI8XgHYkUB9ITYyoxIB1a5URJBit0mnSxBIJIde4zTmEpFIzEUFjKGdgr78njjcZnHuM5Rg5X6pTYWoB12AYUTWlKA1XQqLUU0go5cvwq9BXC5HAJGMt/i3zlKW7dvRHt7CzZtXi/ElabmY7jpppvw2GOPieY317GHH34U9933K1RVVYjG6oEDB0QygOvbD37wA3n9JZdcgk8/3YgHH/zToMyHdHxlsgMeEHkLLUHM5dx5T5B9y1wmv+W9sKhLq8vR6OQFEhXsNiuymTR8XheKi4rk/MhQZV7E72lEmZcHklxpAHTlvrn28Wcxr7LpRA4yl4eB1f8DMGF4l8MjMDwCwyMwPALAK0/9I8fEh866dDEnuBmLa6KLSbfz995fjm07diOVZligIMF2FbsblVU16O7rkxYUAZ3YCkzHTL2w/Bmwms3K4shkkkkpF1VqB7W3d6C7u0sCCRrWROkAOhBo6Po8DDAy0qLPHVLj00YWW5aVcR1Y1cXNByrZopOvA60CBg7oHfH7vCSAGA5R6J4alOkEPC4bauuqMH7SaOzeuxPJVAz1o2oxdsxYjKkfBYfDC4+nBIcPN2P1R5/iyPF2VNaPRZDMWsUI1eNGUaEb46sKMHdkCaypsLRPGjJsi9YDAwGncjnYPG68/d4yvP/BanR294nGKpur4uEUjFkFNrND9CUTiSAczhxGj6nB16+7Tlp9Oto75Jzpds0KO/VFOVZkeVKXNJ5Mw+3xweX1idFYW0eXMFY5NMFAB+rrR4qGHCu6bOOZNHGi/N1us4mpR5RMUxGeN8rnUW7gt/fdJ0k5t2g4hLJCN6677CLUlPoQ6W5HKtQPUyIMSyYBt1lBOhpB2B9Ea3MbXC4vRo0aK7qlDBLJTiZjSCrRGTqhWpHQYsJYZYCjA+G60VKSEgrpFNxeH7wFxbDYHchRNkK1IWU0IxRLoi8QQXN7Bw43HsPBpiNoC7Xj9C8tQkV1Bbp7e9DT1weT2YxIIoHJU6Zh8tRpKCuvBowqolENmbQCh8OD1pYevPD8y9i796AAq6rJItIMIs9gALwFbhQVe+WeyZtX5cEJ3vcNDa2icSjmLmRhCAPBoBcXxIglDJvZDDt1AsnOTGhIRCi5kBI2rMFsksSCwTuZaAwSaXRCkCERjQnLgxgKDbsS4nyrIhENo6TAg5ryEmQTUbgsJpw8eybCfT3oaWtDktc9S6mDjHwmNXyllW6At6oY0nBZM5g5bRwsKiUz4lDIYjWbYFEMSEVjsKoEmE26bhZ1ssxWRNJA2mpHQjGDKUokZ0RPyoiwUoCU2SGaZjI2vOBiOkUXY53BK4xZIaGQqcHx0e81LaEJsN/a1o6OzlbEkmHU1VWjpqoKZcUlIqGQjifhpkuvloLPboXbaoFCV/REBIoWg7+rDQYtilwihlwqAdVkgEaTLosLBraimcx4Zv9+LBi/FRdM0jXnhm5mmMvnMdUZ/HWqY/3ngqp8wZt7fbhvRS1MKIGWBbRMDMcb1wlbcenSpcIOZzsdg3mCe+veX4HGnq5Bhummp/6Bg5EgHnv+2cG2b+6XwB01UJlEca4kSEo3eIJ6eWD1P37yY/z65ltwNY2ffv1rAfr4eUws8u3lJwKrbI3nvng83G9+f18ErEY3bhaNwXv+9MgXHhv3RckCAoNTx83A+AnT8cOf3SoJH82j/vToX+Xaf+ubNwxqur7x299iXKEbj7/1No5kjSIHQKB2/Wuv4rHbbkckZ8auY80IaBm4Ssugejy46qavSWGHiRLB2kf+8xl88ulaBMNdg+9/772VuP76b+ORR+7HjBlTRDNO5qtoVM75xhtvxFvvLEPQT+1MHejlOOW3PPv0xPG48KYL0HGsHcnelMgaULeTY8f95c2xfBV1CHW14fHH/zzIAi4tmYKu7t2D7OWbbvo2VEsRbrrxK4PA6pknL0VftGNwvxxHArMEpR+453509HUOAri8dvzszZs3CwB9y3fuRXnNWJk38np94tHCuYfrLucT6dLQn3VRP5TWys+cqvPrnyT2A3M7vz+xKClAheAAlO8gAJIRLWclnYA5k4DdmIHLbISNzzABGS0lwOeYSRPQ2NaCoqpy1E8ag4bOJtz/x/txzY1Xo7m5ES2HGqBmDKgoLpEE3G61IRIOo7evV4qmdbW1wj568823MHb8BFgsdrS0tqKrqxfFZRU4+ZTTRB7oeHOTsFkLCgtRM2KESEpcfvmlcDodsNmtAlLu2bMHq1atxLXXXYt58+ZJK/6GdRvQcPgIxo2bINqJqz/4UKRVqNc6c9ZMXHj+BUjHElIcfO3lV2TOnD5zJsZNngxnSbF0FBxrasaGDZ/io9Uf4/CuA8iFklDiWXxpwSKMLStFuQPwmuIwZ2OiLU0tFYJAacrXKBb0JbJYs2kn2kIpMa7KsbgKzsFJqKYc3tjz4SCwuvLuV/DA0nOF7e+PRZE1mbDi0CH4ZxYPAqu/v/gyfO+VFwTA/LzthhHfwH1Lv4w73nlT2uQbtjWIDMBji5fghx9/hKV3XYQzrjkD4b6wvF21q3j+588jvaUdm5oa5ViKqouw+unVeOGXL4gUAN3sqfnqKnSht6VX3kew80Rg9cHTz8fta9/6rP19XQ8meYqhmFSJYQiCMbb77ooXBs932V0v4vb5p8k9+9O1y3HOXRcKuMjP8pX75OvnAasPn32JdH/4YxHc98kHQ87z94vPw88/Xin7+rzzNG7txLrjDUPOM/zSbrx7cB/y4CYZuud76lFZVIYfvv3C4O8pm8CxadjRgPu+cp+cP9v3/3nb/M5mkWbIA6tY0Yx9/R04/3dXDJpx5YFjjmkynoQW0+RaUL92z2+X48dLWOTL4vYN62H/QS1OFAufVzYdfzztJ/82laFUwN5eXcJBtkQasfsbcffk6cjabWj19yPCIqjTBS2bxf69+/Hzu36M/Vt3ItjeAQf12SmsQx0MQxoMC1iDlkKP0QyDyY7eYBjLVq+E6nbCW1wgHTlWi4oFs+cg1heAoqVhIbiaBZSB4jXB1LQph5SJBSPOXDmoPA59GtKL2ATqBlisZIjqRpYEXHXyhvyN8+CAzwIZ7JQxy5gIrBIApiYqWeFmkSOivBLfx64gGsFSXiWRTiLBDijVhBQyUOxWmGwWxLQkwokYUoQjVSsqakaguLgUCuWPRKnADIvVIQVcEgho+kVZJIkX9fYcvRgv7e80axV9JdgsemcUgVXxOEhR/5rdfazt0Jw3Cp+3QMyBmR9xrSDQqgOKPRJPy9xO6i3HUAphijD+KSEgRrVGI2qra6U93mJREE/ExUw1mdALbfK56RQ2blqH557/C9asWSOfc9111+HCCy8RQsZLLz0nUitkkpK1ymPjHLpx4wa89tpr0t1GDdbvfe+HmD599kAnod7arwe5BmzZshGJeAynnrpIv6YSJ+YkH+H+uHaRKMLjjcej0slyIoN18sQJOLB/n0jDeD1u1NSMAL0gerq7pRBHcJmar0VFhXLuHe00Oc6itLRM1m7JR3NAJBKWtYeyK8PA6r+dMoZfMDwCwyMwPALDI/C/GYEXnnw6x3a1svISEQxn8BsKx9HY1I7Wti489/wLCEcSUgEmaEdtVZe3QHQ+qaEkbYN5dpq0FuoBhQQQYGtOWhbxyZMnY+nSc8Q8I5+8cWFta2uVimdfb5+08evOmnTvVGRxZUuMMBotVknGKCDPQItbPmkUoXgBWvUW7DyblYlkfp8idp+iM6cqiX8iEUcqERPDHqvLhGQ6grOWLsKFXz1PWkxH145GW1svNm/ci317j2HX7sMIhJM4+7zzsefIQcRySXQGu1BTXYqFc6eg1muB2wSYWXGmZmpGT3rZIsSWFHdxIZpaW/CPl1/B5q074fMy0XBAi2WR1QywmuhYmUE00geLVcMtN1+LyZMmwh/wSwAhLS52uwQd4WhMJBtYCo8lU4glUlI1d3i86O7pg9PtFUmASDQCi41aTUmUFBXD6aC2K81AdD2j0pIS7Ny5UzTlOG78PfWHyFh99NFHZdwJ6MbCIVSXFuAn3/0mDPEQOpuOIh0NQkkx2U7CYTQhFSdLJ4Pt23bKdZg6dTrKyioEcGGFn/cIdfX8/b3wBwNoamlGcXEJJk2cICzWZCKKVJKAdxrRaFjYRqy4EyhIaGyTN8JIbVmrC0bVikg8gdbOThxobMD2hv2IZjR4iwpRVlUBxaKip79P9FpHjRuHJV86Fy5vIYKROCKxJDJZM+wOL/p6Q3j2mRexa+c+WC12qIoVuQy1C6kRq+ur2uwWvW2JwdlAoMx7KRAIo7Or71+BVQb4BFvJ1NbiKC8phpNmBMkUouEwYpGo6GcZB5xzDaoqOmOxZFzGip9FgJkJgIlE7yxNvzIIJhKor69FNBJEJNCPNJmwyOLCc7+EuopSNB89jL6ODiCtQSGgMsAUJWNV2u4JuGTJANBQWe7CpPH1QE6DFo/AbMzBblFgMRrFqIJtjxwDSn3QzZpeXwa6kWcMSFpsiBkV9CU1hI0WxE0FSJmoRaa35umFj5QwQnIG3d2Vg8f/yFKlNpgUPTIMdKPo7OgSNkZre7OYkc2ePR0jamrgdjhhU1WoBIeRQ8IfgFNV4KMzsWKA05xDqduORKAHajaJZKgf4f4epLUYQoEgcjmyVjgfWLA7EMGG/h3466WNg1OkuXwhUHb6v58yO9ci1bFmKHSNSQAAIABJREFU8HXfeLEOhzsqkc05xZDNZLYi4G9FR9c2YY5SW5Ram2SaThsxCjecejpW7tqKt3bvRKXLhZmuYnREYtiX6BeDj6V1IzF/dC1+/eFaTJw8Zcj7bztjARxWK+55bzV8Tgce+OaNWDBjNjYeOITrfvlLYWeOHj0aH3300aCL/MxZC9DSfAzd3R1yzGRBks1B0LGufCQWLzgZLyx7FeFYFGfVj4PVYcNbe3ZgdEkp7li8BM19/fjDmtUIJxO4bM581JaV44H33sLkKUOP7bILLsXC086GyebEa2+/iGXLXoHbU4CbvvUTGDNJPPbo/QiGArj07KX45rlnwxAL4XuP/xUTTjoZTzzxhMxDr97xA5w07xTsa2yDP5VFOJOD0W6Hp6QEL7/1El589Vk5h2uuvAFLFi8Vtsnjf/kDdu3ZjqKiEtxy020oLikV1vtbb7+CXbu2DhpkEUQ+erQBF154BQ4d2odNmz4eMhaS8DLB9fkQDwSkIGAtcKOgvBDV1ZXYv2M3wl2hwfdwjHft3o3R02aJ+V3CH0ZvzzFks2l4PTSeq0Ig2IpIqEnaRS2OegE30/FWpNNRzJ29EHbFi127P0F/tGvIfgmeX3LOZaitr8cDj9yLadOmyX1AYw4C9pdedRumz1mEBNlGAwiqFDGloMlGVLpy6+fD+ZLdHvxsefYGQNQ8qMp1JM9kzY/BiV/zNzoBDiOlT8i3TCVgSEZhyWrwqUa4zAZIkycLL+mszKnT587F/sajKKwqg6e8EJ/s+AQr16/CL+69G51tLVi/cjX6WjtQXz0Co0eNwvHGRllzuL4w+eWaM2/efOw7cEhaUEeOGou29g60tXehckSdGNJt2rRZXtvR0S6trpMmTUJT03FcdfWVkiyTAev39wuwynXtRz++S0wBN3y8Aes++hidnd2yb4IE1G3lGhmMhjF+0kRcc+VViPT6sX7NWmz4aJ3MYeWVVQKszj/9NFg9buk62fjpZjz95N/x6er1qC+qRLwrgMvOuQjjKstRZE7DnovClI3ByOKSgcUlGvMYkTFb0R3WsOzjjQhkVURI0zOzMEpgNSESLTkH8Mamj+Cy2nDTSfMxq6wELocdgWgUoVgc7ZEI/r5tO1r8ASwZPx5fnToTr27bipVHDn7uPHbRrNk4ZfIkfO+pp4S1SRmA0v19OLemBge7evHYvr0IaZoYUnFb+eRKjPb5sKS+Ds3xON7Zf0D+1tXYBW1HKw7094mDvcPrkNfmtwmFRWgKBRFNpfDVsZNwSnUd3ji0D2tbjqHG48Pl42fCliOIZIbN7hwoeuewrukwXjuwAw5VxVVTZmJ8UYnct40BPx7e+BGmnjEVpXWlg238/LxT68agoa8bbaEATq4ZhXPHT5P2631dLfjHzk2D52nd1i3zW3PQj6d3b0FYSw45z4nFZTh/7GTs7+vEmwf2DJ5naUsKKw/vF03WEZNGiCzCb878MlwuNw50d+GRDR+IbMLY+WNlXCgBUOSpRm+w5QvXkgKbC/3xMFxGC6bbSpE2ZrA92oVENo0rZ56MZFrDK7s2yzFEA1ExKZNnEsA3Js3AaZOnwG634v5tW5G89vM1Vv/dQpY3t8q/jhqr1qe6cHPdaMDlxIZdO9ATi6GkthYFxcXYs2svbvn69eg62oREfwAOAyBlgGxK5IOMpKtTgpmqV0YLcoob0VQW769dhQ5/L2weB8ZOGIf5c+egxO3BgR07YU1l4YRRmKumvCmVMYu0MQeNwCrNQXOi7iQSI/oY5CGwgcoRAzHOcAPsVCn+5uN/MUOiJjw7VUziE5FVVckBKGuU13gnpZTFHM4DIqdlNCCaiCOqJaA4bXAXF8BktyCWSiIYj0IjeKwY0dHvR0FJKYqLy+B2+6CqNEylmZUNRrNFaKp87MlwpSyBbl7FRIBnoudJ+dyHOvz8E2NunbVK8yc9XuKpU0uWPhROMvMHdES55jEmD1IKKxqV4m2Ysgbch2KCNhC7M9YLhcKS67AYQfCzrq4OBQVexGJR9Pf1C1jLWJcx2/HjR/D7P/yHGNoyJ6uuHoHbbrsTDzxwD3w+j2hVs5D6/vvLcd99v5Oc7rvfvRmPPPKIGF4xvrjtth/IXNzT0w2n04UlS5aitKQcqz9cgb/97TG5luXllbjzB3cL4JnXn2XMGw7r0gDMQ9nNkF+rmAPytZMmjhcTrp6ubrS1tkouxByNJBHmNixCkpHLAjO1Vyk/RMII1xTmESwucyPofODgPpRXlA4Dq/9uwhj++/AIDI/A8AgMj8D/bgT+/MDvc6ziUZ/S7XZK2313dwD79jegty+Ivz/9HNI5wO70wEBdULYxGxUkUxoU6kaKWLvItQ8IvOnMVb1am0OcZk1mKy6/4gpZuLlwktVHBhAZKl6vG5WVTuzb14ydO/dg+45t0rZO8wlhttDxnnqU1Fk0WWBWLPI9AxJd04fMVh3A1R3n9SCFGxdgBlUMtnRHZE3XJbJaBbxSzWaUlxdhyswx2LT1I9SNqcSFF38Z48aPh9PuI0UPq1d8go7WIBqOtuPw0SZMmDoJvaFupJUkOgNtGDO2BktOnQuPIYtCqwUZLSP/yFgVF3QDg5wgHD4fjGYFL7/+Bt57f5UYJVktbqSTJqTjOZhhE3ZiPNoHmy2JP//5IUkUyeih3hsDIep7etwe0cyjeZVRsQgbh6ZPRSVlCEZjwob1+ApEJqCnrwe+AusAWKcHXhwzJrRdnZ0yHgw6yCB02B0CXhPcZSDGFtTly5cjGomgwOPG2JpK3Pi1ryLa047+zlZpPafWnpLRYGHFOR4XQHzz5m3o7evH+PETMGfOXHR2dkJVzQKY0sSMSfGO3XuQSkNcl09ecBJKCrzQ4mEBVh2srIeDGDtmtBizMGjWnVJ1jdxwLC73n2qxg6BkLJdDbzIBd3kpDhw5jK6+HsRTmgTENPs496ILUVFVC8VqR0zLIhJPIZtTYbG6EI5oePbZF7B92y6RZiCwSqBAIR3DaMDIUQTQBoLhAWaAsJAzGbS19yAajYvDLDcj2QfCxNRZF7lMEtH+XkwdPx4VpWWwUW8qS6NoTRxSaWzFhLmnv19AYpolMCEQ4COVRoY6x5r+la7RisMu7WopVvQVAyyGHJRsCpdcdL6AjW3HGhDo6WJvrm5aJa7eessZA3dhdou+cRrTZ4xCdWUhEtGAMGBVowE2xSA6atBScFhsuv5p1oCsyYL+mAZbSRm6kho0ix1xxYyuWAJxswOayYeUwYoc3X4HZBKoc8b5QdqNhclKoJnjQ1dgaqvyH881K/NDMBBEMBREf7gfI0ePkkCdkgRk3VaXlSEZicKczcCcTcOhAC6VwE4KPqsJ6XAf7MYsFEoaZJKwmQ3IJOPobG1HOBiUtjyTasUPN+3DgxcexrQqXQ7gv9JXPXEmTWz5FVI7dM3BvZ02XPNCHXJhl5izub1FiMUopUBt3hzSST9ymQgm1tdhhNuFcaWFcJuzUNJxOK1G7DtyHHs6AzC7C7HwtFMxeXQtju/fA0s2jvJiF461NmNvUxMKbBYsnDAKdeVlOHK0EeFkGgUV1fCUVCBuMKMrGkdbXMOenn5s3L1HCikFhSVQVavcw7o5jAnRSBjbt2+VlmqrYsH46hrMGjcKlR4noh1tSAf6cfZppyCdTKAv0I9IMi7PDtuv45xPKR9hsyKtmNEaCqG5j3NLMZYs/hKSGaMYzKWNZtGJTGWpmUcQPSXXwoYU3MY0vKYMWpsa8MTqNYglNWnL55xAUPjwo09CU+zY29QGZ2kF0mYVMWabqhk9/l7YXXYBY2hIp+uy0QjQLnN8viuBBn/8mRpr3/rOtcLuJcuVn9PfG8GSM8+R+a6jpwMHDu1GIBwQ47vW9i60t3cJ0E+2DDMtGppYrGYEQn0wKQZhmlOWg89CTf1ozJ5zEo4cacTOrbtgyiqwKmTc6wUIsrxY76PLNbXyuE8WGdxOJ0ZUVcCQSaOrtQn1VZWYPX0KOjub0drahEJPAbScAbXjxmDClCkIRWNo72hHe3sr3L4SlNeMgmpzSScJ20y53pH/JBYpLF7ShZk6qAM3rQ6s6l0cUihLp2XN09sr9e3E7wW8GOjDFGB28HudYW4k+z0dhzEZgdOUFeNCp4EtvRkxzKIOejSpoayqGkmTAaX11ehPBPHWirfQ0d+Ob995K4q8bhzasQub16xDT0enAKtcdwiUs+jIr5QDYRHo4ksvxdvvLIOvoAjlFdWi5U4zupdfeU1AYxYLR42sg8tlR2dnB0rLijF//jwZE0WlUWOL3PN8Bn7ykx8NyAFlcfjwEWzbugOdnV2yTlVV1eDA4UNgyW7+gpNw5qJFCHR04/E//gkW6h5S1zwURml1Da6/9Vswu5x4/e23ceRIA7Zv2obDO/ajUHEg1RfB1Rd8DbPHjIYLSeSiPTBmY7wrhKHGdueMSUFGsaEjEMcbK9ciqboRog26So1rEzKpBGxKDksXnwoPxaOp9ZjknJeS+b+rt1diMLY0i+QKNarZByAxkYJYKCKgEddvI407MylE4jGsjwSxOdiOc249B6NnjRYNz72/+RWqvQVS3COosbelFWsOHYKWTmNCRTlGVVegj8Xc3m40d/egobMbTrOKUYU+AXSOBUIyp49wOVEkHTOy+sk/MffJGaUoSWMfdiPxnmU0Jq7piiqAETE1gijU46csE+NFKQJI94fOto6kNLQEgwhpSZS5PCh3+WR9JcONhkVcl80qTT7NeGPfFnS7M0PO80enLIbXYhvQ6wR6YzE0+HvkfSN9hShksVco30BvnKB1AId6utHvNcBb5sWNf7gRq/66Ckee24RrJ8+GlS3XBqChvRPbj7fAz7jEUQiTxQeDxSn68MlkAjYTpWuAaKAHZkMGVSUlKPYWoLW5WeQhspoGg0hrAIUeF8aOqkehz4u2ng4c7++BalZQbnWgs7kJhxuOiNv76LFjUVlRhmVNjTg8T4V1lgdnVs3HvNJpKHMW/bc0Vv8ZWE1sDWLSxgzOqaiGyevBGx+uwuG2NvgqKlFdW4dwMIKvLP0yuo+1IB0IwskYQTRWUyLXY1RzoE5PhkZTRgsyRg/SZgs+/HQdmrvaoOXSmDp9Kr528VfQ1dyC9iNH4TUo8DB2y3At1/ODjDGLlIn/dParGGAm02KIJcZPYnI5oLHK30hhKCNzurAyB+iI7ITiHvMN52ISZTSK0V2CUigs7Mr6BOTY0SLzoyodUiwych6wuJ3wlBTBWVyAFLu9ElFEtATSJiClAD3hEJLZrGitlpVUoai4HFarC9mMUQr/Fotu5kutVRbDJZbjBxr1joIT51qRWsromqoEEPMdBjrQqpNDMpmctO5zfuSaScNZxuYEE/ksBhg3hfXn0R8ISKcZ90cvA3Y+dXV2yflyHwQc+X6SKwjq9vv7xB+AgDPzimONR/DW2y9K3nbTTbcKA/T666/CDTdcL9qqvAaXXnolbr31Njz11JN48slHpQuEx7Zokc5E5UavjqamJvn+zDPPwpo1H0inIiWLrrrqKowZPR63fe+HgzkaCTg8V64DzOEIdnOtD4dD0kXJWLC3uxsj60cKOYSxAEFTFlN9Pp9IHzG/Y8GN3U+c03is3A9/5tpHxi6lEchs9frcWLP2w2Fg9X8HFwy/a3gEhkdgeASGR+DfjcA9P747R/H2ESOqUVJSLIt6X28Yhw43Y8+eQ1ix6gOkszm4PYUwW2zQMlkktbSwVQU0kYhBB1bZ0CzJHpkaAq6KnQ+KS8pxxRVXSECgV2X1lmkGP3xfbW0V7HaX7hIOsgH9oufDJJkLJqug1CBSoCLHhD6WEMOjfCBBKIs/swWHi+yAMsGgcLkAPBKU65o+BOqsZoJoOagWA279/jfgKjAhovUhkvALQFRXMwYtjX1Y8e4nSMVVGOEQiYTqEZUorHCjsMyOrBqDr9AqbE57NotChwvxMN2ADTBmCSZRg8kgOpIWlwsOtxubt+/AW+++LyxJh82HdNKInKbAmLUIo9CQi6Gywo6HHrpXEkeCsmyjYcDAKjgDbyZjWopJG40vIMBqRXUN2rt6pbWQxl9MIKgfRU8mBirCYTIa4XI4xdCELUUcKCa4DLTIjKTWKls7Gbzx70899RRamptRW1WFuZMm4pQJ4xDv60Ii5IedGlQmA4wZTUxOWFE2mRUBx1vbO1E7ciROPf00acsxGZhkpqXdnOe0ccsO5Iw2MSubMW0KKksLxSCFwFgBwZSshsqyYjEkIiBBcxS7zSHHHxfzE4NoqOZocsUxsDth9ngRSSbQ0dMNjW7MHjcaWppQO3o0KutGwsB29kQK0WSWjV4wmmzQUgY899xL2LZ1J8xmq9z7vIX51e60CWOV95UOEDJh1EFW3kdHG/SWYgKr/B2lAPLAKhlkhowGUyqBuqpKqLwn0zR/Ybu9Kokn78EM9b+kVRQIx2MIRcJynRmdM4HIJDUkYglEEjFJNAuKfMimkoiFAjCkkygp9cFTWYS2/h4E4lFpaWMC4TSaUKqYMUKxoETheenAKhMSkymNhQtnwOM2I+jvRjoRh0NVoFJHzGiEmfqFA6YDvLdSBhWBZBqmgmL0prOIW6yImBT08thMlGfwIs3nUpx7dZ0zJgwaWasDz50MlIzPQAKRZgqu/0xtX34leSIQDcHudMKsqGI0QYDZ63RAo9GNwy7GOblEBBZDCi4lhyKHGZacBq/VCJspA3OObN00MomwtC4GemguFhTjrw/b+vCp/7CwVq2fdf3/u+lxyN+vebEOu485kYopMCp2FBdXIhSOQFXMsJsV2EwGjKoqRXWBEw5o8JozsCEJFUnYVSMOt3YgYC+BvawK5aWlKHFZYdYiSPm7Uem1wg4NNkNaQHNWXkT72GKTezcFM8LJLEJxDcmcERGbC+q4CVi9a7c4povWtMEsrYnsClDNOtP6ww8/RSalwZRJo6bIh2K7iiqPEz4j4EIOU0bVIxYNIxiLIC46c9Rr49eMtFCqDieMnE8UFYrdCVdRKRSaCSZTMFkdAgommQRzDiFjhy3j6QScBg1uJQuvKYude3ai0WiWlneyS8h+uWT8BHz5pIXY3dAs5mfuskooLpewg8gc6urtQlFxoaw9mSyNADOiqcl7y6JQMsMi68UgG0lR8MTfHsFpC0/GzTffjPXr1+P5Z1/BuWddqBfbjDkk0gnw6afZIhnn3V196PeTed6DHuoBkrGk8jlPIxINwkR5DAsLHqo4NXs8BQiHYvD39kuRT1XY/WBChiaOBFaFO2oQzXEmiWktAVNSQ+2YUfC5nAj192Di6FE4/+yzUezzwN/dDYvDis37diFhyqFyxAhhWWsZ3RRSUazSYppOU6dakyIdCxOs5Qi8Jo5xGSlASHmHjHE+56I5SINIs7CaeP5ce5lwSsfGoM7l0Ns/D6oO7EpYX4QMDCkdWPUoORRajDDEokiGQlL8oIZ1JR3r4wlUjRmN0jF1aOxuwTvvv47uUBfOOvdMlBX7YM8Z0NlwHHu270Bvj669SLYZE2cyR7k5nC7Rwt64aYsUDA1GM2pqR2Lk2HH43e8f1uWHujqw4KS5cDlt2LdvF5YsORPFJUViWkMgc+/e3ThwcL/IR4wbN1YScMotuJwebNmyDStWrMT8+Qvg7w9g286dqBlZiyVfWowinw8fvPM+Gg4ewqiaOvR29yCaSGLanLk4/5KLGTTghddfw7at23FwzwEc33cE6f4optWMxjmnLkGp1QqPKQWHKSlAtJn6kTTW4/8J1JptaOmL4OX3VsHoKUEwxSqwReZ/zul2JYdLLzwH5mwc2XgIaprrhyZF1c6ebngKCwVIZOzFZ4HriEoNaRgQC4XFmJB6rsSOUrk0eoN+fH/1GmlBp7YqW/xLGiN44porZO5ljCJgPQEeauUiJww9fiVYSgYczQ+1WEx0WhORKFLUvE+nkM6w5TklACclcRIJykFoInGjpTPyzPK+FTNSAW4UWK12+RoIhOS1jEEIrFIGQWfy6QZqYlgkBWne5Ow64D1rkdiH85KAqpQXUjkH2OQ9P16myyHkzzO8vgmXTpoha56cq+w6b9CmS2nokad+jfRxyGDVkQOY9sOzpKV/94e7RTbhBwuWoNhihdmiwGhR0ReJY29DMwKsxbiKkDBaBFikJjwL3tQgddtVMXoju9PpsIpxald7u5hXElTlvWHMcEbPor6mElVl5SJhQzkkmtExBjjWeAy79+0REgDN1WqqKtEWDuN9rRNlN4/DG+c8is5EJxoCTUik0yiyFmFq0Vh4GfB9zrbwtatQ663CvLJpeHLvK4g81YSvmWpAtrG5wId3PlqLXccakKI+Z2ERRo8cg/lTZ6LzSCMygdAAsMr4Ii3FWWGsqiyskZFNfWUvsooDu48eQEtXO/qjAYwaOwpfvfB8HN69GwjHUGgyw83Yh/qbUvjNIcvmFVMOmkKQVTBIKCR5Uk5r4DykWD2QZujmeiRR6OZ9OnlB107Nm9nyq856ZHEQcr/aLDZ5ZkheyKYZ0+nu9dQm5VpHLeWCilK4igphsFkQyiQR1uKIZZKI0Rwqm0LSlJMiEgkNHm8RCnwl4sGgmFggIchPE08WpAfkAAYMT3WNljxHMycFKcY9BE71TjE9Z6F3BOdos1kdAB4NAtaTjcl/XPNISOHGgnQ0Fkc4GkUkGhNJA8pI5OWkuDaKLFpC9wDg+kHAtaK8Ej6vV+58nfUa/UzrVMxZs/B43XIs3/3uLTj11JOl5Z/ztM9XiJkzZ+GVV2hYdaXIsHCtffzxx3H77bfj7rvvltyB7fnsSqG5FaU/2EFA4JQdBmSyXnvtjXpISHkrIceQTRqTuUEHmFmkzKCysgKVlZVobGgQoN9hs6OyokL2yfE4evSosFDJxiVph9+zqMqvZN4yt8nnfHxPeUW5GDRHYuFhYPV/FPkOv3h4BIZHYHgEhkfgvz0Ct998a45abhWVZaLpRlH2eCyLtnY//vH8yzh0pEFYX1abU/QKpRpLDUgGJ/ryOACqUuuIAQtb4PQ2QgbHbOFjsvSVi74iC7mwTwWcSkkyRDYjY2g6WVKKwO1yStsTE0LqCPF1DDKPNRxDT2cvosE4/L1+0QhlRMUghAG7HEVuoJVGlAJ0EScGXGxLppsmY7NkIiFADjU1MxkDevu78O3br8f0OWMBJYFgtE8WdaPBigN7m7Bt0yH4ezTEIhloyQzqRlbDqGqYPX8iRo4vh8ujCJhjhREFLg/C/hAsZv5kRJot7NmssGfMdjucbg/6qUO1fBVefOFVOBwF0OJkHpLNqFAoCS6nCbNm1OO7374RnW1tksyw5VPYL9msMHYUi0UYUdS2YyDHJAYKOaQmZIwM6Q1IDZgtmdWcsAEZhJpZHVdoGpSTxJ9VXIK+g61IrKAz+KSEgaaJOc7Rw4cxe/o0XPblc+GIRxHv7UY85JdzRjopbBuHzSrXkvs/3tqKYDiCyuoaTJo8Gd1dnUhpcVINhLFBrdc9B44gkGQACkyfMgkjayrFHCUTC8PrMKPQaYPPaYXdbIKSIzOKztN6uxMBdl5XMcKgMYvBjITZDo0sU9WsOzAzWSXrLRyCu7gEhRUVSOWMAkolUlmkcyZkDWZkswr+8Y+XBVgVEIP7YNCrqKKt6vO55F5nSGxklkn20YDhEoFVap4S6OD1EcYUNX7J+uJ9mE1Ky2yx1414OIJELAkz7zuLTQJ6aYmkFpiqSstaigAukw4mcTw3ylgkNQmME9SQS0QR12LiWh0J90OzaLAXFaB20iSUVVXB6S0aZKhFAr3obG3F8b174YzHMM9ZAJ9J1xkzmTQsXjwXqpJCwE92VRZehx0KXViJj5EFJfqLRjGB0nImhLNGpBxOhIxmRBQVIYMJgUwOCYMFWcWDVM4sgD6ZD8KYow5wKiVsJd5LOpPEKO7dDPiTiRSSCd47ZDHrLcsEjQg0G82qJNI0VLBZLQj56eKaRrHHAy0aQjYZhd2UFSMduyEFqyENr9UEj80Eu0LV4rQOAhHMj1NeQpcSCcViuGPtdpw6qhG3nNzz354f8y/8y8Zi/GV9KZIhJvpuKGY7VKsToXA/0qk47GYrqgtLsGD6JPS0HobVnEWZ3YwquwqHaoCqGnGsuw/9lkJknF64PS64zDkYE0EBq+qK3bBl4rDlNIgdXYoSHBH42P6XNSCi5RBLA4mcCUmY0J7KomD6HPw/9t47Tq7yPBu+5pw558yZvr0XadV7FwghCRC9lwQXTLGNS+w3Bt7YJrYxyevYjoMd2zGJKzYugO1gei8CBCpIQg313dX2Pr33+X7XfWYVSGInb77v+28Pv/2JnZmd8sw5z3M/132Vx998C33Dw+K/RjY7t6uWjFDDYP8ojtM/WLdLqvuc5gZERgbQ6vNgbkM9qg0NNWLDkUKmlGfmu/yQfWnhPiYcXo8AqARWdY8P7uoG9I6MwV1bD1dVDdL5ItK5ovg9S4JvJgV7Pg6PLQe/HfDaywhNjuHuH/8MRwctuewdl16KWy64GDnVgWe2vYWOxctQcjhh+v0wPC4k0kkEg1Oora9BMpcVSaXM5RWfXouFTfaRpVbgD5tYoXAAjz7xCA4fPSgJ8jf9+UfR2twuY0E2Y77E+ZLsOG7G7cjmyJTJIJ5IyYYsEJxCLBFFNBGRMLVEOmH5c+u6dV6XAI+vCol4Uqwy2IDh6xLoyUs+o01YUmQX5unXVyrCrWnweD2o83ph2hWsW7EcW7dsloYMwaWh8VH0jA0ikk3B4XbDX1Ut9i5snNk1Q7xGyS6kbYamaiJhJTtRrlAJmSpJUJ3w/OgfSECPdiSaJooMbkDZNJsGWF281ul/UwmEqYg7zjCIzlwY0hPlfEbZbhZGMYsaU0etQxfbjWggIGtTdXUNVqxai2OnurFw2TI0z+nEYGAY2958Gd3D3ViyZrH4ONeaTvhVHcOn+/DKq6+KbHPRokVoa2+X9zIZTYRVAAAgAElEQVQVCAhTmv59j/7hCbg8XvF4r6qpw+VXXoXnXnxJgO2RkSF0tDeimE+jr68H11x7tTRpWTMQGGcoWn9/H276yE2itiDAvnLVKgm+Ghkewx/+9VEBXY8dO4HJqUmctWEDlq9cgb7ubrzy9LOY09mBKpdXzgdVN7B6wznYeOGFyCsqegaH8fDDv8Vbr7yBwMAoEE3jknUbsXL2AjSYJjwqA77SAIFVCgR4PZE5RxBFN9E/FcMjT70As6ED0VxZbFbEEiaXljnttg9cC6QjKKaiQDYFW57zZBpTwRDcPp8A0QwK4/lrsBbL5MQLmww8ztmsowoMD7TbEIiEsDuRxCO798hXeunyxfj7G65Ck8c7LSayQAw2A6g04Pet2wVo4jrEtc3QNWHMKvSxZK1RJFOUQY6UOZNpZjHzyNCmBz9DxQgWEail3yRrDIbsEFy1YDQborGYBPNIjcE6MpO2pNwi6S7Ja/M8lmagnT6RVjNOmvgik2ZDnuAv1w3ygoEXThzCjgHLP3RxfROuXLDUYqta7QaLx1g5363KsFK5CvhNmJUNkRK6g1N4aP+uM5fAras2YkltAwq5rIyt6XYiU7bhcHc/ptIFZHU3CroLeTY/KiBwqZBHlceF5oYamBqbXfQOBQZO9yAZi6KQScHUFNgKOQlibG+sR2d7Oxw6WdKWzyTP52A4hCPHjkmDsr6xAY11dahyGHisbwC2j7TCP6cKCSoh7AQMHcgWMvI7mazXdG39oyzWe97+Pp5562XYHhzFXy1bK6n3ZbcLO949jBOjIwgkUrIOX3LhJWisqkV4cBi2RAqEax2VIDuFwCqDqzQCq6wRHCjYvFAcPgwHxnCirwfBWBiLli7C1VdehlOHDiEbCsFvU+GFAkepzFasBZaSqaox3A0CsoplUFER8NFiebKeqpw9FasxqSkqDHxC53JOCmmiLLUTgUrre+Z+wAqG4lyrMdSKWREFKncqSjd6rVZXw1nlE3WG4nRAcTkQy2cQiEeQyGeQt5WQVUpIECx3GLApBD5V2O0mPO4qVFXVw2F6UCwqskeCzW6B9nKe/ps1Gq8ZCW4rl6Vu5PXMmojrE89/vk9+NqrR+NH5OfjZCBQSAGWTyO+nBQFrdGvdyWQzElSbYk5FMinECNl36YaoO6wQwzKSSYb2lqSu4l7L7/NVAN2SPAfXCJ7CxVIWmq7KY3/wg+/g3XcPSjN027Zt+Mu//EsBLBmuyJArKtquvfZaAVQZusnfyW6lJdI3vvENAV+3bt0qYVgXXXSRhAX+6EcPWjZmFWsEy+u7LDUa3zeBUDYWMuk0qmuqBTQ1NB3DQ8OWZZndLiAvgVKuaWSvcj9Jz21aEJDRyvDabC4r+xuZowrTgV5ecP2rrquaAVb/ryvgmT+YGYGZEZgZgZkR+G+NwKdv/miZjI7mliZZxAgwlWFieCyCr9zzfwRYInOEiz8BVkrGWDCQjUZZ1nTxIosjC0N2Zm1W4cJFzV9di7Vr12Pd+rNkISTTgSAc04QJxDBAKRaPSuFD8FDAVbflw0UJh8ttisyTAU7JWEKYoEzmHRoZwfjkpKTNJ1OUyauymSxSCs3IUnaLC3mYmh1tLU2Y19WFU8eOYnJ8TPzVNMp2yAJLxbD2rGW46rqL0dhSjVwxDVI1IlFutmOYGItjcjyK4eFJBAPsGquYmBzArNmNuOSyzZg3rwMqw390Ax6XF8HJKZgOU+TkuUxWgGRKfchi4ljohont23fgRz9+AOWSingkA+Yr66pDgKZqvwNXX7kZl1+4BcmpIMqZHByqZhXe5SIiqZiVpMqCK5NBPlsQ1lQyW4Dh9AmDM87gJBahqgqHnYbwKQsYLJfl/fA7MEwT1TV1CIYjAnBSCk8/Sn7J5WIJ+Uwaj/zmNwhMTODS88/HBy6/FMOH34GSTqLaTc/QFDKJqDDUSsU80gwT0u1I0hJAN9DY3CIhIf2nTyOfzkJnVz5fxOjYBI709GEokUMqzxCl5Vg0ZzacShnp8BRMtYT5Ha0i+aasTpONfQF2OxmOxCoI3FteWtx4lWwEkjWkWK+SMeAwkVFURHIFxEtF1LV3wF1TK2BzPJ1FOleATTWQJXChOvDkU89h7579AppT26YwwMpmR1tbPQwHmbwEPK1QNm7UeMZPBaIYmwhZUkRWo5TqE+RXFZHglws5Sa3vaPDLBioajqKQLVSKaMohM+LNRdaNsPzI3tQ0YbHSA9AKNOCrKQKk2Agoq2XEUgkEYxPoC/dh1ebz0blgyX95jfefOIKDb7yKc11+dJIx4tZwzvrF0Gw5JOIxaIoNXqdLWG9832QDWsFTZL6pSBNAVQ2U3F5M5kooe6tQ8vgRzBQQzpaQs5nIlnhuWsDOtDUHbSxk71Nhj5A9ZDosOwSynJhgG5oKWsBPGaitroPucMl4eCTRtgGUeYfDQWHyEFgv5TJQ2MSgF1spawXqlAtwqWW4dRVuQxNwleCklwAsZYvc5hfJnMphKBTGR55+E9+8vAcbO63Alv/OsW/YxGceX4AarRqB8ShMpx+q5pZzqWd4Oz79Fx8VD9PNy7bi4tXr8C9P/BQ33PJhPPXrh/DtS+jPZwK6giN9gwiUHYgVIaCh21QQHh/AhlWLheWqZRNwFLKgI5hWKAkz3+2pQrZoQ6JkQ1rRkVU1xMhgdPqQ8NRgx5FjONHbb4EQqiZ+xql0Wjaa4yPjiIdD8JsGOhpqMKuhBod3v4W2Kh+WMblZswsrjiBlppAXHzlulFPFggCsutMN3XRB0UzYdBOu6nrY3VX47dPPYt6KVahtZZPJkO9eJ+jHc18C7eJwI4squw1Vhh1uG6Bl05YnZ5EsaBWJooL+YBSv7zuIlZu2YDKegKe6GrUNDYgn4sgmE3A4HUiXC5ZnLwFEBvZx48xGGucpvnAFcCWTiedRLp+thJhwvWJTi+sMvXbtIpG2/Le5KdZFrkwPbIL+ZJslU0mRVk4FJhCPR8ULOhQJCyuIwR9ky5NRLVJ78S2mF7Id/C+dooLDLhvrdCGHnMxZqthr1Pr88NgUzGltxQWbNmHt6tUi1fbX1WLX/ncQTMaQplWKXYXP7xfpqtWUYMOBdijWWkt2Fg+CaOKpKoCyFdrIedHyFZREKwGh+PkpAx0cGJCgSK+HtjvN8Ho88pklMk/Mo9m4+7crQf6XTC9y+xXajpSgZNKY1dQAj6GJfUgoFJA1iAyi5qZWjA4NY/7cuahrqMF4aBwHjh1A91gPim4VHp8bTV4fqugzOjIiNjOXXn45Fi5YgFA4JIFiBA3S2SxWr1qDt9/eK6zGkRHKX5tx80dukWYdrS5GhgcRDIyIlUI6k8LmLZvkPODGemx8HG/u2CFM7099+lOSXk1gtbqqClu3XiQb78f+9V9FFnvyxAk0NzVj6eJl8v29e+AAJof7sXBul1grsIFZJPO/YxaWrjubRuzw1zTipz/5OV599iVkAxGY6TyuO+8CdPqr4ONaayuKVBpFNtHKyBayouJgU4IWHj0TYTz6wmvQa9uQYQvIpkmdRCDWUc7izk/cguTEAPLxkICtbESyViLwTzCFDFDLg1sTYJ8gAv/lGkTAQWqwYkG+FwKsy9esQm1tNdzin11GMZuVRhObdwQbLCAHArTz2lANXVjhrO/YxLRslZjDlZc1jg1qnhdsUvB+MgF5DRBYlcBRWi7lLeWQBZRaDVxegwRdea6RqcxrTRrObB6ls3KO8j7WKXwc3wP/ToAWrj+ZtDQ0LasB6182OiSARzy8JcxdFDFcN/O8Xohmgl7pFhgriuxpYK4ShDRNCWBTk++Zqgva8ZChqxEZJ2uYDyJYXCgI0E5bh9MTAfRNhpGy6yiZFrCap+rCVkAmHRJAeu6shZjbOU+AnFQmjRPHjyIwNgTDDtT7PdDLRcRDAWgM2WGda5qWNz89xTVdroUTPT0yB7l9HjTW1aDR60Ygk8RbSgLuT3XghjmX4ourP3bmwu2J9OPVkbfxeM8rArQuqV0gDFa33Y1EIYH+yDBORPqQ+NEAtir1WF3bANV0Im+a6KZf/dAw+icmkSuWcfb6s1Hv9aMYjcGezcJZLsLgOVLKiQJJ0SyJOxvZXP/zNidUhwfZch4Hj76LUCyC9WevFyuAfTvfwlhfH5zFshWCVaL1Fb8PKoFoN2RDkSW7ZIYq0KgoIheb35f8Z4GwEhIqU5vEYVa+z3/zdeccyHppmgUqjXC+Z9YeVDhUrJjYiOB6QFKGamioaqiD5jKRLOaRKhfEEiBVKmB0akIae4qhoWQoiJYy8jhF0ZHL0xKKjXCPWAL4/bUol6mE4rpSIXrwnQvTlrC9BapSNSQKKGHZkgvAepNztdUo5LVCsgmvL00j0kwiS16a1Qx/HR8bl3OfzFWPx2cxV5NpAU4py6c9ABntDpONBSqjHAKs8jrJ5QoSXMU9ls/nR1V1texVWNtms2mZaxQOEkjiKGNoeBBfvefzOPfcc4WVyv3YNGP2scceExUiAyEZbvXwww/L7wyWGhwcwMc+9jEJ7yRLlSDrl7/8ZbESuPLK6yp2HxbAzHVdlBS0OeH6zfGmMi2VkfnJX+VHU1OjfIechwaHhmSdrqutk6YcweSJiQlEYwmZ1ziu3BfyWjedtDljo5+LZcV/V1XFDmAmvOq/U/nOPGZmBGZGYGYEZkbg/3oEPnvrx8tz580TKQV9dUyXF/mSgcPH+vGFu78q3U0WeixiuSkVxmnFp41FgsiLpUNskwKYBQsLexb7LBLaO2bh0suvQB03zPGYbOIpb5lmq9LrNJNJyULIjSDv56LHDq3P54VpGtLN9Lg9aGlshN/lFglMJBpHd18/TpzqxujYuGx66cE50N8nqeYqN9VcgH0e/NnVV+GiLefi+aefwulTJxEJRZDIFJAuqZY3XjGDT3/mdixdthDpbBKpfEa87soEMgo2pNJ5RKIJTE0GMDE+gsH+HkSC47j6qkuxccN6SbfXTIcUapTQs5hhIcCNDzfk9JHlZ6iproPb48Wxoyfw8MO/w4H9h5HPssBQ4HS4kctmUFvjxuc+eysWdrSiGIiiFE3CabPD46SfWRGxQhKD4yNwekyxBSjmCswgQpFMNpuOpM2OmKIgye/LRnYAN0AW4E1wiaweelm5vB443F7E0wQBbDBdPikY2RV26g7ZhP3yZz8RqfjlW7di86pl6N+/G81+NxZ2dYrMLZOMIp9JIhyaRCIRtmS2lO47TVRVVQszuKe7B2pRhVM3Yag6guE49vf04fBEADlVxcplS9HV2gIH/zoZg89QsWzubJTScfFxddoV6ArDBlhcv8fHl35s4mmqQikxyVVBQTcRLyuIlGyIlhUJxGlbuBCG1yupyslsFukMWdImkumssJbfenMndu3ag8nJIMplHZruRbFkw9w5LdSM/Zt3sCK8VQFBB4YmEYmnJTBM2L70MbQrcFA+yY1tNg1yZxd0NCMWnEIyQSsGFo8s/LiBJBjNDSpZpCz+rY0sPws9unhNESyhTxblW7rThOYyEEgHcDrSh41XXCMM1fcefrLd/G5EIglEEon33UcG61vPPIG1JeCC2e1Y0FEPQyEDOyOvw4JUQHd61Xqc8h2SXUEmbY5FP1lzpgeD0RT8HXPgb52FkWgCPWNTyJR15ErWuIgUTwKsuAmnx6Ql+RdGobBxDeSzViAag7x6e3oF9OHnXLVyNdwuH9L8XlweePw+aIYuYBN3VWQbcnNFB0nKLTVbSaSUHG97qQCD7SC7Creuwa+WUZ1PwkNgtZSFUiKzqwhdKeGFEz34u51v44EP9KDTz23hnz7GExo+/Js56GpfidG+SYSmmCzrhU1zIc7ghMHnpXB/4IEHxEfs7utuw98/9ovK5smGZz50G6YKWRyaGkff0AjqffUSEFjbVEuLRfQO9WL16iXoqvPCwY1dNIYWp0OYPb3jIfRH0tAMJ2Y1N8Hlq8LxUAQDkRhq2mbj+MAYeodHEYoloBH49NRIgFQ4NIFQYBQTo2PwGk60Vftx4TnroRXS2PbaS6jxe7Fx8SLUaRrSMUsylyXIomvIqUCcCcncSLs9sNkNKDYDuumDt65FGFr3P/hrrL7gfPhbWqCzEcANb6EEkxuYVAReNQM3MvCpQLWug1u8cpIsT54nqiSkTyTS2HOqF+OpDOavXYexcBQurwWo0/qkmMkK9Je3lwSkFEkfAVzaE9Bnm0AIwRoCrLJRtcljCChNA4P8ZslI4+/ixVfxJbVCpC3JJYFV66AU125Zt2TSAuYSABqbnMDY+BimgkEBXQkEEkwukHFXKsNQdDhVE6kY1z4HFMMQWwUygHWHhnIygZb6engLwJa1Z+Gi8y8A19sMGUl+L57b9ipSBH9pbcIZpsIeJKhFoIBAFA/KQK3EaKtBQxaX2OoQWJM1NCt2JTa7DTaNTKeSeGq73S7s2b1bGJjNTU3omj1bfPaEUiUy6DM2lGcuBF7LApoQILTbhMlejCVwzrr1wt5LZlKI51KwOzTU1FQhFgyh1uPBnJZW2OklOzGM4eAIxlNBHBzpRteCOVjUORs+zYHA+AT6+k/j/AsukCCStwi6jI1aDLJyGfPnz5Mk61Mnu8UXtaOtAzd9+COoqakTqevxY+/iwP5dCARH0dDYgMVLllgp2043Dhw8jGMnTqKtvQPX33A9HnroYWFYMfRky6ZNWDB/Pp58/A/iz5tKJbBx/QYYZQPDvUPIRKNoqOVVlyM0J0E6sQwlwAqqmztQNqswe85ivPT8NhzZewh6OgtfPo8rz9mARsMu3zPnJoZooVyA3VZCMpWA0+0Sj+JwroQToyE8v2Mv4GlE2eEVCw1eO/ZSDo5iAvfe9VmM9xxGLjolVjJ8n/FEQoBHgpav9PTh14cOw6Pr+OSadVhUXY23R0bw4wPvyHe3vrUVNy1dBlshL4z4xcuWwjQ0eF0O+N2mWCwd6h9APJdHV10NmlxU8ZTh83qQSictKwleI+JraVm78Log+MH6he+HVi+GQ4duaPK7KBvy+TOho5Qc87HCliOoKV6a01eYxSCVoB425ss2FLj+EYQtEUDNWsBrOiPNIc5JYjeQziAtVgO0IqiAj9JIUoXlytffPTKI3548AUNVcePcBZhXVY/DoRB+f/KQvOYVs5finLY5OB4cxW+O7pHXv6ZrCdY3tYtaRKYBhkbSYsDBa6qEdCIKl+6ETuCUFgxky6o6Irk8jvQPI0uPd1VFVrWjQB/nyT4suXQWalpq8Oq/vIFP3HY32ls75Ds8+u4BTI4NoLOlHkvndaLa5UB0agLB0TEYQgQAYpG4NHhVeueXyxilx+1An4DzDfXVaKurQo2p4vmhIYTOccOxsQZLaucKcEoAdU3DEmxuXC///+LwDhycOIHhxLiAqkcCFqM381YQVW+lcF1LuzQ+nVXVKLu8COUKONzbh5ODQ1I3NtY3oq2+Dn5Ng5P+o7R8YjBmMSdNAxKICRbmuCcoKSionBPtAgIfePcQwtEwzr/gPHzkpg/jmScfx8jpPvFl5hlHGwDLCdqynWA9WlRI0eApSL9yTVyELfDLsgEQKyuxxLXmeqk1VKvxLDUHwcuK1RcbWgRX+ZhMllYWOky7Do1WC2SEKorYSxF81Jw6FIeOEr39ywWR/xNYZaNreGJc1EKs7RWXjoy9JIFjBEHZfC+Xyag24HL70djQCqfLh3KJtmTiDivXkbBrxQrLOuctxjcNOCwdj2GnJZYYKMPQnUgk09B1Bvgq4vPNObhYzMHp4v5CxbbX3hCm6uzZXaitqRP2t8Mwpa4KhcOYnApI05qDxWuIjXqucwy+ZcgVAUuq/Xjd1NbVSzgUlWYF+uLn2KiZVh5a47xr53Y8/NCDYg1w4YUXYvbs2RKWSXk/j9///vc455xzsGzZMjTUN+L2j30K3/unb4P2cvRg3blzp9w/fdTW1uHmmz+KNavXyU1FNmVUS83E+US8/QsFYaTyNnpvJxJxtLe2orW1GVPBAIZHRmQu8PnIFq6Szzg6NoZwKGzNITmqIune4qw0nMhIt3yc+VmlIfNfFX4z98+MwMwIzIzAzAjMjMD/ZAS++Jn/Ve7onC0LGdMgGcgyEUzipdf34sFf/VaS2XmIJ2rFkJ0LEzuFXOingzBYOLCgtmtWh5C3s/u/eMlSXHrZFTApJY5FKvdZLCTpVNpVYbLyudi1nAZe6S3Kzj+ZGrt370ZrSwtWLFmKRCRiSQhnzRLWIZOSI7EY+gcGcaq7R/yAcukUHJqCXDKOltpqfPmuO3H2qhUY7O3GxNAQTvf0oqd/GJOxNI5196JczOHGD9yA88/fDLfXhYlQAOPBABLZPGKZLDTTCZfbKwVKPpfB5MgwRof6sWzRAiycN1fYn0z+JVuEoCqLIHpERiMR+Wwer0vYMgziok0AvYS2vfo6/u5r30BLU6vl7Vm2CaAwb24b/uEbX4KDIOhwAKVwHHq+CLehQ3PYMRadxEtvvIK2Wa2Y1dku9gMu3cXMIUQyJcSgIKraEWfBzw1LhIVZHnaSrCyFt5VwT5kRPUpLNhgun/g4pjIFpFIZVPv8Amz88qc/QXBiHGetXIaNq5ZAiQSwdE47ar1u1Hpd4vMZC04im4pBVYriXcSCmoUbWSdk0CWTGZiak/Qn2EoKUtkijo+M46m9+zFn6VJ0zeqEqdhgz+dQ6zYxv70VDT4XwuPDcGsKvKYBXaV0ioWRJdpjocoNnniaEhjIFFGmnMp0I5QrI1q2I+/yIgoFbQsWo8CABW4qCpYnHIt3smychlPYqm++uRODgyNQVBdsGiXo9HKqFmB1Wigo48aNlU3BsVNDkghPIJrnZ4EsILsi1gXc1KqlPKpcDlSZOtKJOPKVMCF6h/Lg5pPMHBaRZHULsFrxJyVDh4CKODnQJ5HsBV1DupRBX2YQF3/gw/8BVOVzbj1rNS5YvwKvvn0Qr+y2NtrvPQiuvvK7h/DFFUuwjCAeAassC1CbgDYC5EgwgykbprT47UH8NOF0YyKRQ7ioonHuIvhaOtE/GcY7x0/B7qo64y05DazSK5jfPwFWSRbnRp2bDDLoyIgqFDE1MYHjx45LgisZZJs3n4fa6noJZQhFY+JZSYDecDnh8XstySI3I+JTV7QkymzEFAuSMMzNGkO4nKoCr1JGk1qElxJmMlvLlZ8S2VFp/OJQN17oP4KHbur+k36rmQLwsd/OAozFSMWyGB8NgZpF3fCiSAuKQhGnhl+UOY3MW4Yz5Ien8NKhPWfAvivnLcTTp44LeyMUCuFXv/oVblyxHitnz0KimMLOQACtXXNw8u3tIlydu36TPObapfOQa58rX+HcuXPxsx/+EJ++cCteGRnF0qVLZWMz/S8T5LnZmRiPoqlpNt7Z/8qZ1Hkyaec1dODCczbgnx97RGR6fDxv/9Ca1bhidhfcDoeEOCkOB7IqkCjnkFVs0MlkVihVdMLpqobpb0BWNbHn+Eks2bIZiVIJgXAY2VQSpk1Bg9OFcjyIai0Lnz0HN0pwMDCNkmV6hiqa+E2SddsXCOGtI8eg1Tagqr0TJfrKKaowaBy6hshUEG7TgZTC8DYLVBUAV6w3bLIx5E5c/LpFFmltXgmsCvuMd4p6wtpU8X630xRGPqWVnAS5KSvkirJu8TYJEyGziRJ/hTYzmmxGKXdOkBkzNYnT/b0YmZhAOJVCOBxFPpGDUzFhK/A6csJumohkk0iX83A6DeilArLBIDrcVfjzy6/GOevPQnVtPbwNDUioCn7x20dgerySOm75aFO2qMI0TQESuE7yvYsstFQBVis+qWQ8EQzmD+dtcTkna1KvsA3Fk1tD3+nTAnS1tbQIg44KEFF0CKhaCed7D8AqTRKF81JWGhJKoQB7toiP3PhBjIwRyI/ARh9Jt4FoLIz+U93YuHoVZrW2I9B3GsN9p1CwlxBHBvtHTmEyEsT6latx9sq1qBZJuwU63v/PP0A4EkZTc6Oc+7T8Wb50Ga6+6ipEQ1HsfXuvMIKvuuIqON0evLv/EF59+QUMDjLUx4eVq1aga+48UdFkMgW8tXMXYvEk1p99NuYvXIhvfes+NDc3YWJsHGtWr8KSRYuw7eWXMDw8KOGIc9pnY7xvHOGRKbQ3NaChxo1UKoJcIQXVsAsLMZQuIBDPYzSUQUvbXIwOTiAxGUK1oqLZ0LCqow2+UgYq/XS5HonHewEkm6UzSWgOA1mbKtLx4yNBvL7/KFRfM0oOL1K5ggBFpq0ILzL40uc+ibGTB5GLBUQ9QImuyHvJVlZV3PLYU/j7N/4eg8cG8eKXfosPLFqMr+94E3/9h79G18ou/OD2H+DDSgPcqiJp3gw9ItPf49QFXN17qhufeO4ZK9H+xSN47nO3CaBSW12FRCJ2JvjTcrcUiqAFrErQjhXGY10XFltUmGWVsBh+dgGRSiVpHMr5K2Q9K6RIJN3TCT5k7vFWzi2GKWAHU8zJohNQSNLd7RLyyOYaGdoMiON5Y7FhS2KzRG/JGAPQYjFc88tf4SvP3IvoVFS8Ub+7ZSvufP0VGRtfrQ93b74b39p8Nf56+1O445d3or6jXm77h3MuFC9pet3Ss50zR7GUQS5H+5443Do96U2USwTyDKiGC4lSGd1jE0iqNkwkU0gTqHGa2H/oDXziB7ejfVG7PPd93/gVZnV0IRGP48A7uxEJjmHZwtnYtG4F5rQ3w06lTyQCtQR0n+wVS6Kx0UmoqgN2h0PCOXe9vVsY8D6vC+2NNZjdVIOR0WE8xUDCDzfDPuf9nqq0Brikcwu2tKyRcXx9ZB9e6H9dbAIK/QlkfzmGa2qaYLIxROBbd8DOMDPdRPfIBE70DyKZy6GBihG7iq6metSYhjT9DDYoxRvWsvriXJXJ51Eg0OhwIpJIoqquBu8eOyIhteeffx6uu+5aPPLrXyHOhj1Z3bR5oFXSNGuY36fldCsWEgKklgnoV2wcKo+bptSzNSeAHDrzl2EAACAASURBVM9FOU/I1ub5aK0D7wXMeK5SRZVmYG6phGqvF011daivqoZp6ha4byshQ1WE2BHYkKGOzWUiGI8hEAkjkU5Lg9nhc0L1mYimkojFklBVHXbNRLFE/3odnZ1zUVvTJAzrfJ71qSoKBiuUzZpjed7SZozer6yFJLjK7kIuy7lYgeFwi6UGry/ZH9lZR2VQKpG56ZEw23cOHJT6lI0mQzdR5GsB8Lg8SKZSAq4GAkEJs2JjguPJa5GNO7fHI7Xe0PBoxXtUkf1Ka1ubAKwZWn2lImL5wTqN16DpdEgT/DcPPSA2XlQqNDe3Ys3q9fjNQ7+QdfPb3/427rnnHjzw01/hqacfx5NPPY4nn3wSV111FdasWSMAKy0CyF79whe+IL9ffNFluO3W20WlRVuzJ5/8A97Y/ipWLF+FD954M5qammXPx9p53769Mi/U0BqgazYMh4He3tPYv/+AyP1p80J7gZGREYyMjFpBxtQBVkBUiyksBbWs6TPA6v8EKZj5m5kRmBmBmRGYGYH/1gh8+XN3lclU5dHS0ga3r0aAo0effAVHT/QKsDptAG5twlgQWN5tZJMKUMIdH3keBJUqKensKFKet3792Th38xbZ/LDYstKcKc+y0iApu+LizBADytn43Nws8/C4nfLce/fuxfJly7B+9RqcOnFcXjMQDGMqHMa8BQuxZOkyATcZ4kIPtR3b37Bkw4U85ra34e+++iWMnu7B5NAgqj0uVPurkMkDPYOj2H/wCIKhCQnDWLtuNZauWArVoSGez2FgZFyS20v03hTvJPofaTDsqviM+kwDVT4vvP4quPw1GBwZht/vh9fLIC4CaBlLxlbISwHDIoAFQCwax+6db+O++76Dal+NJEtzM+IwNGw6ZxXu+uxtGDl5FHosizrNBZNBE9ksbPYysmoRew7shuHS0UIz9toG+JxeZLIlRLMFJBUdcVVDlMzIQhFairI6Wi8w9KlgJbfbgDT92whUOFxIFynnUmSjoxsOeLxehKcm8fOf/gSjQ4OYN6sdaxfPx6waD5y2IlYuWAifQ4OWz8K0leBQy/C7nVCUsjBfKJ+NkmlDAls2j3S2gEg4Jr6BZZuG4VAMj257C2s3bYHf60I2GoGSy6KtthZL5s2Cj8BAuQCdPzYLVFUJrJK1SvmqSPOtQlo4NYWSeKYWDReC2RLCJQUZhxOBXAGdi5fC7nZbkjVKnBkqwzAm1Qq/oNfeq6+8jmPHuuFw+gHVjRoa9fudKJMpR6CT8ks7v/6ygM99Q4GKl5bFFqO80mkXtTcgQSQqWuvrEJqYQpmUnErQAkGa6XCnaTkYAVayy6ZZGAUyRXkbi0FL6Sx73PHSFJadt+mPyv//K2CVT0NbgNihfbh71Vx4HPSMlD6+gEmU2dL2gxsBFv/0fmUgRyybg1lVh2CmiGhZQ/3shSgaHuw9ehIT0Ti8dU1WCrQwSix/OL5xXqN8fmGZiISP4Kq1IaJ3bDKekNRWNh7Iym1pa0N1VY14Dh589whGJ8bFCoAMjnO3bBYGLa8rBp5kUinx/ZME4VLBAljpW0YJva0MZzGPZocCL3Jw06ZDKcJeSgPZBJQygaoiPv/KHrjMHnzrCsv38z87vvZCE3YOtkPL2BEQuV0euupEdXWj+IoGgkEMh3fJponMjTlz5oh/I49pFuXll18ufmR9fX1itXL48GHwtu/9+YeRRha/7+7Frl27ZH6Y/rs777xTgE9uQJ566il87nOfE2CWgCvT7puamvDyyy+LtxmZiPxZt24dzj77bBw4cADbt2+XeZu38zW5wZm+nb9Pvxfe/ldLFqGOwXCEeOwqsnZaDpRRIHhiOOS60nUPPL56ODzVSJQ1TGZyaFq8GOPRKKZCQWkseOx2NFJNMDEEn5JEraMMn2qDTlAom4OLoW0lIJUrIpov4tTEJPZ1n8bs5asArx/O6hphpZGd53E5EQ2E4KLXNnLCaJIUZ25WGQ6VK1gsPtpvUBYvMkdaGjBIil6PFitIQFdKlsUSICfXKQMPhf1Zucbol0qJPDd43HQRXA0EQ1aaM5miZDWROV2R15PRxqC5kYlJHDx4BL3He1CM52Cj9bPNDrtpIFXOo8DzztCg5rMoJRJw5Yo4d+UaLJi7AP6aWjR2dmA8nZIxdHp9Isdm04eHxU6yGIG5XMZKTpfQdAaeFGUNkY2iMFkdcJpu+XxlsYgha5dGDlZDg6BDOBzBrI4OSYXm9TY0NHQGUGVjRdZ1Yf5aVwF/V2wELrJiuaFms3CXNXz4xg+J73csnYDd40DZoWJsYkx8uK9giJTTiX1vvoHTvSfRMqsVildHX2QCO/btkY3/hnVn4aw16+XcnAhM4sEHHxAvPK5P3d0nBfD9zne+g5bmFvFYHB8dRzKehMvhRM+pbvT3DYgVgMtpR9ecDnTO6pDvi+F0iVQa23fshN9fjeuuv0G8X3//6GPo6e1GJBzCiqXLsHTJIgQmJ2RMuMl/5vGnERieRLXpRSmbQiI2BYehwnRaTHmbwYBKMtOZEK4ik7MhFUkjE4rAUyphSVM9OjxO1GllVDt08TtleFORbGVNEYUIryn6co7GU3i3fxz7Tg1A9TcDpheJNP3TS+LFXaOXcOfHb8bYqUMoJsMoMqQwlUKKlgT0hFTtuOWJp88Aq//y6X+R7+qD934QF9xyAX7xhV+g54VD+OrmLRiOhvDG8AiOTExiRXsbbt64HlVuJ67//o9x0ccvwof+5kO4tfVWfOO6S3D5krkIpnP43kvbsb27H+tnteKjG1dj/ew2HBsN4IUjpzCVSCKSSuP42CSWtTbhlo1rEEun8ZPtexGKJ3DrxrW4ds0S+Om1Xizh+YNH8cBb7+DkeABXLluA2zauxuLmBrx28jSeOngco5EodNWORc0NuGbNciQLBdz/4hvY1TuA1Z1tuG3TWdi0aAEO9Pbj1RPdmIolrNcfHcfyjlZ85qKtWN3ZYYXE0WYgl0PnX30Jf/HDv8DcNXNx59o78eIX/goX/8O38bPTPxNwjZ/321ffgL968tH3jeGFHZ2YoJ8/w0dNJ5bW1MHv0HAiHMSbg4MSDra5rR3LqhrgMlxQHE6MpdN4vfcEjk6NiBVCU10LahvasHv/NnkP08Dqk4/uQigwhX997JfYvuNlOA0Htp6zBddsvQAj40M4fPwozlq4AJeuPwev7dqFR19+GfZcGQsaOhBIJTCUjGB4dASL2ruwbvlyNNX7oRbSOPnuYQwnU3gtGYL74x2w11prx586CoEMMg+O4Dx7FZqotKH1kNONUDKFkulG0WGKxQGB1Xgqg47WNiSjYSyZ3YlGjwsOYawyYDQHTeZdMporLEx6l2oGJoMh1DU2oGfgtNQ0m849F5vO3YgHfvxj2Ms2ODUNBmsBep9SZUAGp2VIIj8VPZLUw5yXeG3IfGRNSvL/BFat+cliqbLG4H2szah+45wvMnuCryX6f6dRLhZQ7fGio6UF7U3N8HvcYvGUzWfEfoDhVDk6P2iKgKt2lwOjwSny1hFJJpDIZGB4nHDV+oXBGo0nyUygqz7SaTYcbJgzZyFaWzuRo4d/oWw12WSeZkAW9zdMO7NJo1wk/pQqiY+qE8UCPwutNAypT0lIseT/eZKoxfOU4CxBzWlbGBaFGsPvoEjjqKO9Q6ypuD5QNTc+MSFhcmPjE5WGuVuuF66f8+YtEBAyGA7Lusf1k6FTy5cvF/UZbQE4tmyWsAZjM44hjjx/2aDj5/inf/oOfvnLn8p38ZWvfAVf//rX8fn//de47zvfBOuXf/zHfxQQ9b777hP/dyonGF65ZcsWfPOb35Tb29s7cestH5d57tvf+Yb4sL700kvy/u798tfR1taK1hYGG5s4deoU9u3dA80wsGDhAjQ3t2ByckoazLSNaWsjA7skNSX/pR2D5d9aqTmLFtjN22hZN8NY/a9mjJn7Z0ZgZgRmRmBmBP5HI/CVOwistsviW1/fiEJJwa59R/HUC28im4eAgSLRkOAAMn8sH1Qu3iL7Z0iHgCpkNVjA3XSgyNy583DW2RvQNWcuogkyLywZMBdpFj/0QiMrlc9vVykBoQcefbssSTELEC6ofO05XV3CdpkcG5PFXTMcmAwG4fExCKZKZJtkjBKwiQQDOH3iBIZP92B+Zwe++bdfxfED+5EKh2AoTHJneAmBI128eXK5FE73daO5tRnLV6+Ay+9DJJ3C8d7TiKazwuRiOBS97ySIigBRLgNDsaGxrlZSQF97cxcmA0F0dHRg/oJ56Oqahbq6WgGKWfAlk3HpoHJTT5nj88+9gFAwhN07d4uUhZLUrtntuP6qC7F10yoMHDkIb15Fq6cGeqGEZDSCEvLw1HgRSYaRySWluKVs3yCoWFSQVxzI6yYiUBCgZ2AmiyqV8nZNmLb8EckUE0HJhmHohdsnG7+8okN1OMVHjGAf05d/+/BDKBVzWDx/Dlpq/ahzaoiOj+KyzZvR6PGIRMzHzXwyBiVPwIoBVhoU+mHSb02xIZJIIU5j/SxljWlMBCPoGZnEieFJdMydj0wygUwsCo9dxezWJiyeMxu2bEo8yJhWb4i3KtluFTCVrFXLgFT+ZW61gz6rTEqHiigDyfIljMYz6A9F0LlkGWYtmC+Jvtl8QZiU6WQGTtMlAMXQ4Aief/5lvP32fnh99SgpTrS3NcNg2E2hhDTZBKUyXCbDMkqYCsUwMh4WLy1udlkIM9HXRfltNg17KY9qjxvN9Q0YHx6HIrIxa18gAAbfc8XGgMxbCTioGPlbIKr1O1+TmxPen2VCrSePSz5w6x+9xv87wCr/+IXfPohPdNRiWVNVxaPOLsUqZVMC5MomRRGgYmhsHIF4EuduvUwYqjZ3DXwtswVkPdzdB09tHVLZnICewjRRLY9V/sprXRirIuWTTGYZhJL46ZWtQCFJw7VCG8iQNZxOxBJxHH73iMiACWptOe98CUGjpJcHz3mRAxJY5eZEQFVu1BgYZv2rFXOoUUrwKnlUMdhKV4S5Wk5FoJaLcu2OTAZwx2sH8elNPbhmSfg/jOsrJzz4Py/PhToWFn/ZSKYAw+GBx10t1yrZUrQ2ONz70hkQlYAVgU8GOUwDqwREeRAoJVt0GkR98KO3w1vtwnXf/p4AXfQgI+hJO4Fp8JUMRgKuv/vd7+B2uwWQnX4sAxyYxNvWZjXFTpw4IQAu5+sPfvCDWLBggdz+3r/le6InGkFWbnzodXlzYwOcnNPoS6DZkSNwrSsS/lZi6I5Ng9P0w+tvgOasQiQHBGnK7PcjxgAWuQYhAGqtriMXGIXXFketowQfJX4EvwtF+J1uCX1KCrBaQs9UCEeHRrFg3VlQvFWwmaYAq5TysT/BLRHDXMh85OaXwLz4UVIOXwFWyWAlAMmDmzMBTG022ThNW9TI3McNdjqNdDKFcCgkDDIyYzl29PaVsIyMJbmX52MgECyAlsCslUieE0sKf3WVzI+G042DBw5j9/bdiE9FaRwrYVgyz9jyKJJVjwLSoSm01tbBW7JhfnsHZrV3wuevQVG34/joGNZuOleYaVlaZ1QYWAxioo1OOp0UgFjYWJVAHyvUhD7NHKuMZbHhYMAVPVZtcImVR06sdPhZ6LnLa4dgPDfPZEDSz9S6HK00dmtdr3jWTgOryMNQctCKaei5HKrsTiyaNVc8XcmIJbOLzOa8jeBFEmtXrkRkbBS73ngdsWgIi5cttBityODAkXelQVJdXYe6unq5hqtrGUDiEmYcrQAOHT4obM8bbrgBXpdLggSHBgbx7oGDOH7kOAZO96OuvgGtzY2orfGiqsotzKUQLSTI9s3n8cabOwTMuOzyK7Bw0SIBOXpP92Dfnj2YmpqEy2XC7XQilYhh06ZNeHvHLkwMjsJnuOAz6f+cRrGUE+UIQc9syYacTUcir8BwN+D06WGoJRXlRBo1qoLzVy5FrVoUxio9wgmsCmOtkBemKBuABRuEsToQjGLPiT4cHwnA5qmH3eVHMpMT0MfnsKPVZ+Dmay/DVN9RqPk0CtmM+PzyvOZFxrG55fH3A6sEVS++/WI8/DcP49Wfv4Kvn38+dgwN4emTJwVwrWqsQng8jJ2P7sTA0QG5rXNZJ+avn489T+/Bjkd3wDsYw5vdff/h8dc2teC1E6ex6GPnITgSlPNlzuo58nyP/O0j6FjcgQtuvQAOt0OeJ398HD+46Sp8/nfPIei2n7lvtHsUT/zjE/jFrTfgtgcfFeDx0KuH5D0MnxzGyw+8LOffv3+/V7d24o3jPVh026b/9PW/f9P1uG7NSgFK6G3+1X99Cj2znQIa33vxvZhrcyK9oBq3/cNtiAfjeOORN9D/hwM4ODCAB4cflDF76Wcvyevy81G+z+P5f3gCkXQayy9YjnNusCTM/Hx8z3eu2iBBZN/bu13u42MyiQzeeeEddO/skabye4HVOz57D753/9cEzObYTT925J1BuFq8uPyzl+PZ+5/FJ9echy/98kF89L6PynM1j9hweGQAa2/fbM1t20Zxz8c/Cadhx0DPKRx6Z68EMJ3MZHDYnhBw9U9KLwDxVV2aNLHGXytzxrQ8fCISQU5zIGPX0Ds2gVODIxJEObdrDvpOncDyeXPQVuOHRwVMNqsK9J0iMGXVKVb9YsmhYqk0fDV+sUtxuEysWLECsztn4be/+Q1chgmd/rwla27nDCuTiUjlrYAvQo0WiMrno8LFqvGmmc4ETyWkT+ZJrgWW/J9gIoHSaVCVDSUebDJlChn4PG60NNSjua4BtEyi1zdD4aT5pttRVIEcmau2InJ2wO52YiwShKe2GrFMEsFIGDl6nFIJ53JDM0wU8qwBskinqTBwoqm5A7NnzYPb4xeLBZmf6ecv4YcWw5tjJWtTMS+qDM7fBFYNzWmBqgWGDGYEWKXyjzIvkglou5DOpmUNI3Gjr69f7ITq6hrEVzUwOYWmxka4XG6x8CAD1CKrFHDi5ClM0R6Ar6Xpopwj45WSfq63AwMD8j78fh+qq6uwZPFiYa9zjbRCiElw8YonvM/tkXEng/6555/Gl7/8v/H4449LM/mSSy7BsWPHpMZhY5c/rFcuvfRKbDhnE37+wA/R13daQNcvfelLYhFw1113obe3F/V1DWhpbRY/bDJbef/93/8pmhqbxLKhra1F2LZskJ061SPBblzPFi5cLJ/z2PGTsockmYcEFasWtST/3IvyPq7hXNc5XyRStOaaOWZGYGYEZkZgZgRmRuD/hxH4289/sTx79hwBmXz+agwOj+Pl13Zj+653JQyJC7ykKlakwgSmyFRl0AAP8UVlEaTYxOuKKxYXMrLQuOCuWbNWNj4Mn+CiTOCUwCpLKDI6rQRyK2+Dv/O16C/EBZCbEwKrDNcSlmkqKWmglIcYDidC8aiEQekOS944MTmBhvp6mLqGw/v2IjA6gvUrluFD11+L/TvegkZJpQAwlHEzZd4hxY7TNDA0MgCv34vWzjbkbGWw4Izlcoikc6AZok03ZPPGjY7Ooo5ymUwaXrcL0VgKjz35nGzG6FdZV1eD9nbLE6i5uRErV644U/hRlnP82DG8/tobUniyc0tgiUXQmpXLcdOfX4m5LVWIjPTDzJThJWOMQAa9nnQVDi9ZIQQBCpaPJb0RizbYVQOKw4MUVIwn0xiJxAQca3K70VBfB4O2DQXSqqyUe5ryxzNZlA0TcSZ7lxggoKNs11G02RAMBfDMM0+ivq4Gy5YsRDmfQjmTRDYcwoKWFixsa0erxwMHAYdUUoDFIgM3KP116FDJXlFtiGXzKBLI1g2MTgWwZ/9hHD5xGo2z5qOts0sCxvLJBEB/T4eOWZSFFjIi8aa0nt6lBDSJqbDA5HkmdXOlMuL/6ozC1g2EMgXxmA0VgL5gBMPRBOpmzcaiVSuhm6YUtVJ0Jukl6hM5VzgUxTPPvIBtr70Jf1UjbHYvZs9ql2AOsoDZ/eYmwmGQIVAWf9VgJClAFNm9iWhEinW+12w8AodSQkN1NbwuN4KTMSmARfJPGw3x5+JnsTwMJe2coKuQPCvBBmJ3YLGKZetSLiGci6B9zUosWGHJ+6aPay44By21lteq3+0Q8C2RoMcqi0tgJBDAE6/ueN/fnDi4D3Vjvfjgkk5LRmeYMCogcyyRxNAQg2RCCIajmAgGha39sU/fgUPd/aifNR+KpxZj0TQmYymYPp/4I4sdCJkoIg+lHLQCrMrYWRsjC0Al2Eo2h3EGEBPWLBFdetR6XeLfyKTXnt4+AaMvuGCrgD7HjhyDaTpEzkzPYm6kaDlAobeEW1T8M2nfQLmiWcjAbSui2rSjxqHALOWgpGPy/RQzGQQmJzEIO775+qt46KYeNLr/zW81ktFw/YNzsLxhMba98hqM2iZGQovfKH116WuZjMdgL5VwYthirPIz3nzzzfjJT34izFEG5/A2bjTuvvtuYYPw4FzG25+94y60tDdgxV1fFPCT4Ne8efMEmCUIS1sBsvcIkHKD8utf/1pu478EVQnYfupTnzoDoE4Dq3xtHjfeeCN8ph+3ffLWM4/jc1988cXCWGX4BF/npzfegGbTKf6/Jfpf2xXkDTuKhoYsgXabAbe7RhirMDwIZUpI2jUkVIJrZWGDkTmMVAq1hgEjHUG9Iwu/moeDvrj0Dy0W4Xf5EApFUKT9iKLj9FQYRwZHMW/NWthcPmTJOqW1C30UmejrciGVjAMOXvRWZ8LySaWFJT186UPM0BoLnOd6RPYmw2rOAKuVQENaCTDcg57UVBAk4glJT85lcsKOlLXGYFKxTcIzKrwoK5SLKdBsElEKXS7BcJgCrDocbuzbe0CA1UIiC1N3SjgIfWoZ4JIrZaUplY+H4barmNvQjKXz5qO1qUWsBoLJBMaTKazbvAlFet9VvMt5bvA85+fJZOm3R8Ywpf60HgjB6/WL7zmlyQSDeY3wvdMDUmTaOr3NGbRljQcfT1sdWg3Qs46ALX3SOYlagKol1xaARAhiFjNMLedg2lIwCkk4i0XU624o2QL8Lo9YdBCEiBUzKOo2tM3pkI3xob17cOzwQfH1XLRoAcr2EtKlHPrHRhGOJ5GXRHcbspmUNPfIRKqj/6zXLTUB7Yhoz0Am29REAKdOnMLU+ASclIsrmkiy62qr4XJqsLO7aWMqdk4aqwwD27PvHSTTGZy9cSO2XnSJlT6vAk89+SROnToJt4tsKwjDlonVoakpZGNxeBnkSCWLj8ABGdF5aUoGOc9F0gjFcxgei+Lou6fg1BywZ3OoM+y4ZN0qeIpJOHMJ2DIpaaDaFLusMVS2KFwTOBdqBk5PBPH6gaMYDCVQdtYIsEoro2IhhyrTjnkttbjo7JWIj/XBBFUVaWleMx2bQBPn1o+8xwqg550eARFf/OmLAnR+a+uFyJWK+NlEL+548A5kU1mxDCB70nAawuL8z4DVyHjkjz6e5wGtB2rbajFyckRk9os2LpL/r22vRe87vSKpb+xqxHdv+S6yx0ZRc848ATN7D/QiOhnF4k2L5XGU5/MgqMnGCMHOPc/sEdD3j73f975+YCiAyYFJeX0+9zev/yZGvn+vZTOj2HB6YhJnf+3+94GmBDkbOhvkffPge3gvY/e9z0//3un3OQ1Yn3z7pDVnr59/Zpz5+zRL+Nhbx2C4DLFhIGOYAOw0sPrDv/ihgNm0Imhd0Iqj24/CV+87Y9lAoJZs2mfufwbPff9pNC1oxd+++Lc4vO3wmbH67t7vyhid/MVu/MWlV1gBjvk8ertPwdAMsfl4ZXQEI3M1OK5peN86/95fMk9MoOZ4FltrmqwwzEqzk9cCmcc2jw8Zu47ukXEMTQbg9leha9YsHNy7F40+N9qqfah3m6g2DbFtYjOA66/I2qVu4fRcKdAop8/zmvShvaMdTtOBHdvfhMcwoRTL0vwke5UhVDKbi4KqJDUnwVUrGNeqGaZrB877rP/EakgsJbgwTa/71ie1SSPLuk8sASqApq/aI8oHj2mKzyr9VQlZyiiQFECerGZDTmHgaxF53Qab04HRyBTqO1plL2CxVtM4duqUKNfYICrR1irFek6VACvdcGPJkhUSYiW+wwV6VFsWNFaD3LIBoK0MQ3q5dnGtIbBqGh7YaC2UIUhckjWVeyWyVaXRk0kJn5eEErJOCS5SpdDc1CJ2Y2zUi6+snc9BH+KCgKcc4T4JLpzE2Ni4WFARWHV7fdKAZXOb+w7u1/g3nPsZRkjQkutcPBZDJp2Qph6B19qaWphOQzyQSYq5445PIJVO4Ic//KHYFY2Pj0vtw+Yd6x027bactxV79+zGu+8elO+J4Vef//zn5YcN5Om66M0335TGHxu/69aehW9987sSGJdMkPiSlXWBAcvMrBgeZnjhhIR30UZKtesSYMXPmUqlLeUU6276dtM2hOC7BHhZAHcml5kBVv/obDFzx8wIzIzAzAjMjMD/qxH49t/8XXne/AXib0Xmy87d+/D0C2/gWPeoAKsEQvlD9ou1SDG1UheQSHyOpPttJdKy8ym+W+k0WltbsWHDBixctFhgDyYrOxy6/A2LAEmwzWatzTHBVSbZiq2A1Xnmpk/XVOnIkgVKACYaDsvmmBsfeq6lMkzd1aE7HJIU2d/fj9mdHeLNt2PbNpQyaVx6wXlYNLsTJw4cgFuzi18cOU4MJJC+ebEk0r9oPCJFstPrQTSTxkQsCi+DVEApn4JMsSSSIAZn+Twu6HYF2ZS1Qe8fGMFTT78Cw+kRRis/k9frEisDso/Wr18rckeOExm6DJGgv+X111+H+++/H8ePH5dN1NbzNuP2m/8cajaEfCQIeyoPO5lyJUgwj6bZkC/nQVKVRs9Jplxnc1BBb0IXYDcRTGYxEAhjcCooRda8xjrp+Hrd9BcsSlHMsaeHZapQQM5G034b4vkSEoUisoSqVAX9gwPY+84erF69AuduPEsM9AlaRUeG4cjl0eLxok43oCVTULMZkQGyTua3swAAIABJREFU2KblAENUyoYdqXIJadn5O+Dw+TA2FcTOve/gRO8Qzt58IfxVtRLcQF/STCyCVDQMj67BqSlw03+Kkv+Kg6dYVVERNc2KFPJaGbZiGeVcAU6vH1PJDFKKhpTdENZqtAjo/io0zeoUOW82bwXSFPNFKcrIncikc3j2mRfw/POvCCvP5bVYVZkcJV5EGixw0EodBo6f6hdWt0PASB2RYBBVHjccthJyiSg8uoJanwfFXAmpVBG63ayEu1ngqTiJKVbwA/0gLYmxxa7gdSbuc8SRKnYY/JRjySlsuv5G+Csg6vQF/8nrL0dna+Mfvf77h8fx4z88+777I4EAjr/0BO7etBIOpqbaDSRTGZGMDY2MYWRsXECoTNYCFzSnG9f+2YeQsenoWLQSKegYDSeRKnIDxSAdck8oGyawajFWCYTyfKdXLA8BboQxwI9qyZPJrBCwSry8VDjcTmTJknPy/aQQjyVkg1Tlr8bE2ATePXwEK5YtE1ZnNkPgWBIiBFi1wCAr41kYrJxDcikBKPw6JMzKVc7CWcjAq9lgy2URCYagu7341YkelHLbcM/WsTPjdN/rTdg/uRzZoQlMBOMomT4UNQcRLMuLj3YG6ST8uoZ9p948A6zyCZ591hrvyy67TObG9zJGZSwqIOzOr3wZdQ3V+MFzzyFS1yJyf4ZIEUilBUBPT4+ArWSw8iBTlRsRHgRa/xiwSokzN0Z8DI97771XGKz8oScr7QT4t7QR4L8N/adx0fwFVro3m2KairypIa9pSNEH2O6Ex1ML012LguJAhAHhLg8iYDOGLElFmiC2dBo1mg5vMYlmVwFupGHPpaFQ2li2POAmp8JQnG5JSO8dD6J3KoxZy1Ygo2jiZ5krUrKflXnEZTqkkWZzVBKWeS4JuMoziF9zSQC46bWC8y6vR16tDLzhJtZqwhBoLciaJGnLqiosGNOg13UUHrcbsUhU1jf5e27AbAwNsZLKyYAV+xRuwktW2rlpupFKZrF7514c2ncI9qIqny+bK8BuaMiVc8gV+TlyKGeTyMWiWD1/AVYuWoy6mnpZt8bCYXgaGtE2fy4KioosrQkqjRQCjrQAoJScawbHhGsb14mOjk4B4MlEtd6rKgAqP7/kpQvAYF0TfN9OMoUTCWkCEZYg24gbTzmPK2Cq5U/7/hArrZyBiQQchQQ8pSIadA8K0QRMevGqKnSvCym1iGA2jo0XnQ+n14Vtr76E0eFBNNTVYlZ7Gzm/sokl04sNtkQuLywuWhsQ+CWrls0lAqpO05T3ye9TU+yIRqKIko1qOjF3Vhfc/LyFElxOEywX+Dl57gkLiR6diQT6+gcQCEfQ2dWFq665VoBxu2bHzx/4GY4eOyJeg7QjYtPswq0XYniwX9Yev9MhrPeaKr/YwNDfr6q2CUXFgWiihHAsi0cffQanjvXAodih5/Oo01VsXNQFVzGBaqUAZFIVn2xNzjedzWO7KkFRitMrQX8v7d6PYKaEguGD3fQIQ4/M1CqnhnWL52BRewMKkXG41DLy6RQi9C8WJjVBFjs+8ocnBegkaNoyvwUEG+nlefPKVTi/owMnA1PY3ljGlf/rSrmdB5mlBOymGZrvBRavWb0UU7O8f/LxfD0CmtPA6HtZsmR88iAA2L2vG7Qn4P1NXU1nHn/NXdeAP5Ti8yCwuv2R7fj5538uv5P5+afe7/TnvffSe+Xx730+u6II0MRjeVsjDg2Nv0/mPw1MpuNpbP7gZgGX32sXwL/798/P8brn6Xuw8w87z7xHMkk3XL8BX7vya/Ja7x1P/n7Xr+6Cr84HvkcCqQRipwFSPv/TP3haQNd/P1Z8bDaZlbHiuK27Yh10p47PLP7Mme+NgPXciTKWNjdVGkAOBCYDMm/RhoiBnE+Pj6N8aS3sa1jTvP8oHEmg9Ng4rm/qgFFZmy35vBXrl6a1iL8GSZuCk4MjCCbT6OyaK/6Wh/btgctWRp3LRB094x06DBZDlRqSDS+ZG8X6vCzAXzQVFzsWt9cLD+ugfAGjw8Nw0n6ApQ/95Ml6Fw9fq4lTVCzPXV4P4oc97UlSef5KiXRG+cJGqjRTWR+K1ZD1w7md+wOSG3j9EQSsqvGK+shGL/tsTmyjDLsdTodD1hLOT3z9gh0oUKnhsKNgquifGkVNWxM0KgAUy5+/u7cfY+MBOF1eaKzrVIeQM4pF5kTksXbtBricXmmu0GZKZbNS/KRTFoO0SOIJLa0soJj1parQ9sWUISWwyjmKQaYkmSh2fsoCslk2rwuW4oANn2BY6lZdM+D1uFHt98lcyrmTti/ZTE7CY8lQDYZCUs8NDQ4hGAzJPGKYTtlrcb/n8/pkHqVXMtcQNt64d2tpaZWGHZmryURc9htujxtVfp/VyKQ1x7HD+NFPvo/BwX4sXrxYao5vfetbUrMwzHP6ICh6++23S2OY9QmB1xdffFGayM8//zy+9rWviZ3A1q1bsXPnLnz3vn/G7K4uIQoQgOd+iftAhhVSwcP9BfdPw8Oj4snPbBDmOlCJQcbqNLDKdXxaPSmnVCXHQE69/3ClzNwwMwIzIzAzAjMjMDMC/x+MwC9+8KNy15x5krDIheixJ5/Fk89tQzBWkE31tHxfUmIrHokCkPD/6cXIYkanFL0oCyZtAsgeJVPr7A1ngzYDuVwRyUxa7hNfJPGUZH4GQwiysqGVQk8oMxZLz5L3FGRxJViTSiQtb0Wm0hpM4vRKQix9K5mayk5mMBBAc2MDlFIR2154XpKKP/xn18NeyGFyYFDSqQm2OhQVLsMh4Bc36WREpvNp2HQFCj308nkEUynUtLbBqKpBsgBEUhmRtHMDR19VsnLISAoFgjhw4BheenkH6uqbZUwIKpkOyVIWXyQyVynrI/OIBRI3hytXrMB111+DgwcOiI8iJTnXXX0F7vzMxxCd6EM2HICazsNGqVGRCeisZzNIJKPweZ2WNJ4yUfrsaTocuhP5kh1T0SQGJ8MYDYTEhH7FnBbU1lTD7TSEWVYiW4msSTKQCWbAholoQvxZy7oBO5PADQ2vbX8dU6FJnLvpHGzYcJYwoeiZO3TsKEwW0pEo7PEEXCyUM2mQ78WC0QqXKiNnAxIE5TVVXsPpr0Iik8fpwWFMheNYuHQ1ItEkSmQfM82a4Go8inwqAdNuR7XXA41fDgESAnc85+yWZ6KAdxUWJOkSxWwebn81gqksEjYViq8GGlOkNQN5Agg6PXIVpEUqlIam6jBNF0pFsitteO65l/D00y/A5a5BTWM7NMMjrDQCN1Z8dlkKvFIhh/6BYSh2Qzr6LMyzySRM+nIx2RlFVLt0Ya9GQxHC95KoLkxOjg3fM9O2Kkm44uP4HvaqBITwOuCGYzoKl6yD2Ciu/vhnznhGTV/2jgrbm79vXLP8THjVW/usJGQe3BC892BB/fyDP8IXN6wUPzwCyONkh/0/7H13mFx3ee576vS2O9ubVr0XS7KM3AvN2IBrbOPEiQOEkkICoSQhCTY1gQRyH4canJhgbK7BToKb3LtsS5Zk1VVZrbS9TO9nzplzn/c7s8IOkMvz3Mt/O7CPV7uzU86c8/t93/u95cSwyGrZFNF3iwU4gVP6rK5efxbWn30uOhatQMFWMFdkarwmQwb6SArVTSwOmp8NU6TrlrAKhalap1+YK9cyPcIow6ONwjyjgEfZCJgo2SWEYiEBbgx64OomsuksTp4YEXbhJRdfgng0hpGTJ89kq3hgtbdmkPkir4PANK063DpCsBBq1BBxLbTqLhKGCr1eQ02sSRqYtlx89P4H8MQfHkfcXwcDq971vXW4dP123HX3D9HbuwJV+FBuqFACfmg+MrOrMJw6BlrjePilh86ApR8+92LsLGdFYi/MO0URSRwBUgKslB///u//vvx8/xc+h0DQwMjUOC77yh0SbHXgwAG5D2X6H/nIR/DBD34QfTNT+PvHn8Q/f+tb8re33HLLGXD0lzFWjx07JqzW2267Dfye9gBsYHbt2iXBfmTPMujqRz/6kfxO2f0K3tEEVhlmYvvYWPpgaZpcv2Ywjki0HYYZRdU1UKS3XJDAqo2yzSA4wK8CAcdB1HURccro8tcQdIrQmSrPU5nXfyCM6bks9HAMM8UqhsamUVJ96Fm2ChnLluEL/Sm5dlIlQUsHMnsIThF8IwBPQIDXEpOdZQ9pXia8TLmXyPnkQqT/82Ahzw4CXWTr0M+TjVlnezva29pkj6GUdHpquun97SVMc68jsErJPf+OTCoG7PCxGazW29OHUycn8NLzL+PE0DBM1YTP9KNSrUlD7ygM0OIgyoJTLsBAAxuXL8eqpUsRj8XFHmV8dg6rN29GIB5HnYx2j5Ilg0VK5OmxxyEm3yeZOPv3vy6MIDKDVq9eK8wjj03vhWaJxyrXSsVBKMg1R5Wm0zB8TW9wqjMglgFkq9Jj0cuF8WwAhPD9hoVCgNVGHqFGCTHXRavmh98G7GJZ7h/rSAoAMVZI4bKr3gXXp+GxJ3cgk0mhq70dyXgcqsNE9wps10XZBarcN7iOc7DUaKBmVZFKp4SdWy6VxPePr4LqFIIGBFOTiRa0xltkAKqIrYrHUqd1EI81A/64ZvLcyeULmJqZkTHPlrO3Ys2GjbKO3XvvPdi3d4+wsgiqrt+4Xtilu199GY16GW3xiIThmZoha9/goqVYueYs9A2uRCDUiky2itv+9kuYm5yD4biI6xr6YkGsaI8iaBfQEzE9L12HIyZV0uMJ9lqug9lcUYArMlYffuEV1LQg6mYEit4ECColtIR8uPyCbYjpDHrLiK0AA+G49nH4TPCc7+N3msAqGaKn9p/CwLqBM0zKf3jHO8Wu4i+efEJAuU1v34TuZd3yiZ595dm/FFh98a8+hu2f//r/eP/5sCyCpu87ez1m13ee8Wh9/pMfwHl/991f8H2lRJ7MUloRkKVJoPGNwCpB3shr4/jUOy/A2V/45q/9/LdesAVjy1vOPD8BTTJmedv35D5h7r6RMUoAlLYAZI4S0CVIefUnrj4TcMW/e+P7+4v3XIJdbfqZx7//Yx8SOclV3/jmGSYs/2beo/bRv/sG/uWB+/Fy7iR6V/Wif00/NlziKRPmgW1+P28FwO/J4CV7dR6EJphKwPdzD38OR3YewXnXn4e7/+ZutPW3nQGD//qSCxBh7QwFlUpdQr04hGN9wiExrVkeLWcR/8SSN1sCVG1kv34CV0S60MtgQV7rMsz06in6OpeZeRCLIW+7OHTyNMoNF2dt3SbX4MmjQ2gPBxH36U31QVXqZ6duedYkuiEg4LwihcMRBtvVmcPAQETDkPOXHrh+3YRBSwuH4VTNaCqu2yBb9edeq1Tq8CZxZwKsNkukJhtV2LZoeB6vYpnEGqMhewL7Aq6dsWhUQEDTpPzeEt9kDuDrDOu0bJiq5gGrUEUVUKf6y1Dg+nU4AR2WDzg+PQpfaxTh9oRYA0itXAcOHjiKcqWGcCiORKJdasGZ6Qzy+Rq2nX0u/IGIDORM01PSie836yHL23/o68pVgr0QiQ8Nh/1TEK7DgWADsXhc3nehkEfDJfOdLHhXwv54o9WJrtNO7DjGxyZEAbN4UZ/I98lYzeZyAnqSMew3A0JoIdA4N5vCbBN4LFdoCeaKSpFfYt+lNq0KLEcG19FoDL19vbJPWrU6JiZGpfeKxyMCXLOPIfgb9Afxg3//DnY89hAWLx7EddddJ8NcqmpYr9x6660yLOZey0ArAq4PPfSQvBdaoG3f/hY8/vjj+PznPy8BWPRcbWlJ4rzt5yMcCiMei0HTFczNzgpxh+dFso3khyTyhSIOHjyERkPx9neea8w0EGWLp4Scv3lQvFeDm35jAVh909FZ+MfCEVg4AgtHYOEI/H87Ag/9+H63q7tPGC30Bbrzrrvx4I5noPkSLF9kA+aGxf96Ul9KWNhQswm0m2bsnk8qAQSm0ZJ9eckll2Dr1q0iO6lU6DdE2UvT+0iaVvrdUFJbkIKIj0upMBsuApBsDBncQPYVAVtu9qIAchpSVLKlZKNEqWadhu25jARhkRFaymaw89lnsHbZMnzg5psxemwIpbk0DLKQalUENB0h3YBdrSHkD8hU2HIsOEzvNDyJa9aqQ4/GkOwfhKUa4kdKZ6lUNge/aUpzx2Zs9NQoXnh+F17bO4RItFW8q8gwammJwuc3MTkxBkNXYDtMYCf4XBR51Lp1a7B162axIbjnnnswPHwCv3Xd1fjLT34MdmkO2elx6JSiV2qwSxU0alU4tSqKhSxiUU64eTwc+HVNGkIyd2yHDAYHmWIVqXwJimtj/ZJ2kUkztV6cA9mANxnIhi8o3qTPvbIbuYqFgRUrMLhqFcxQAN/8l28j0ZrAxo3r0NbeKoBHb3eP2Ct0t3eiODEBN5OVJHCNVgaU7br0hBLqACywmW5ADwbEeysQjUEz/ajVCWLTN1TFsWMnkZqdFQC1I5FAIhpGpUi/QlvsHMg8NsWH00v4VmkLwAAoMmIFXOGPyYBQ4RomcrU68g0Fke4+dK9cjSwZuZqGXKkstl1lyoCLJUTDEQlrqhNYV3TsePRJPPCfD8Pni6F/8VJoOuW+lCV7wQjC/iI4UCxgZiYlDYVwJR1HGh67VoLZsLCosxVdLVG4VgWp6RnoCiW6dTk/hR1GmFb0baRseM2yqzVl/2wumo2Gx8GRzkK6iiPZMVz7Ic+r81fdfl2PVf79fd/6Om4c6MOho8eQK5TFG9JyXCRaWxEIBr3X5TYkEZf2F6s3bMKqDZuhhxKoNDTUFB2an15jfmlWCAaJFYDqhUcQ8OEaIQFW9BVrhvJEY1FhoqbTKSno/c3kc17zlBeHWwOoOjWxFmEaOCksjXoDe1/bh7M3b8XgosUyXJmZnpFzQIAotyHHVyR9ZOtpCjRdFcmkDzaMegV+q4gY6ugJGIhrDaiU1tVqqHKYoOr47GNP4MbN+8Vr9ZEjCfyvF9dgTVc/HnjkIbS3L4KthgF/UAIuGgrPTQUhFeiLBPCTp38m/qZsHu7+rZvxFzsexHtvueWM/J4DJvqGMbCHYOa8/+nIV78gITfFYg6bbv86fnTPPeK/eu+d30Pn4mUChtJK5ek/+xj+4ann4HR3nrEBuPKSy5HoTYrc/4orrpRT4mc/+y8Bb8lIpSXBPAOWz0nPV97IUCVrhOsnmxt6nN15wzVISnCTX/wDHaoKgn5U6bNr2wjF2xCJdQJKAGVHQ03zoUwFgtpAjde3CoR0FRECrPSAU2po10sIOAUYtGUgaMiQQn8Y6UIZZjiOodEpHBgZR3JgGeLdA8jXHTTYhDeBL3pr12tVGJS+0qeSACgpPcJQVQU4l+9FSeqFlcggrikjbV6xXuozh3dkKzmOhOqFgkG0JZPwzYdD0c4lGpXjQ9kh2T0EUwjWUcVB9itDQSKxmKQsHzh0BIODi3H00DD2vLoPM9Nz8BkBWSaomiAA6yp8rTbg1FDOpbBm5VIs7u5Gb1cXwuGorEdj09PYdsGFYrdQJyPR55PrjgnQIbK3Zc/1AJCxsTEcO3ZUwtHIJmJwR73OkJKc3I+gLpOohV3v1hEMmBLUdez4cRkAJZnwHQxLw89jIUeu6UPI983jJgEw80wxaUstAVajShVxFQjbKmKaiUqa7F4dfrLRgjpqfhXrLzgHVd3FczufR6FUEC90Pz/3UhlWgT6xgMXhGYPAAn5Ru3CdoFKlXC3LoEWWRRWYmJhAf28fDN2E3/DBp/vQqDso5gsSOFjI52SQ42davM+UZtljYQWkxpiYmsLwqdMix3//Bz6I7oEBYX8fPHhAAl00U8fadWswNTGJoSOHkE1PoS0RxkBfN8rFCkZHJ2BbCvr7l2H9hrPRP7AKqbki/vIvPwcSU7nXLe1qx6alfUgaNoxyGj1RE6pFeayXkA76+1HNUC7j1PQsAi3tOJXOYccLu6BFk3DMsAQ7yvCqmEdbNIj3XXU5rMwU/PS0deuoFIoynPNC2bwglnlglYxVsiPnmZSUoeefO4639PTg0VpKpPX5uTymR6blvP5VwOq//N6NuO0VT4r/q+7/RuDxDy86G0eXxs8Ai9Nf+zQ6Pv7lN4GTZKDSCoAy+Wqp+iuB1eXH89i2uBd/9fKrv/7zX3oOjg5Gzzw/nysUD8l7nD45jdndw1h77VvOWCTMg5b8/TxwyaAvyu/dJw7hP/YdfdNrv/Gc9ahsX3yGYTv6D7cLwtf38c/+UmD15A9+hOf37ceOPa9hz/BxHDh5/E0eq3xeslLb+9uF0cvbG4HVeTYxwd95EPim227C9PA04h1xuT/ZrHfddLUwrzkITaXyqJTpl6kLG5RDDg54n8uXMLrS/yZLgOoj0+jZW8HF0YQAZ/OhsJ7HuS6hlZliCQiFkXdcHBo+BUc3cN6FF8oenJtLYdWifsQMFVYug2JqVnIKWKdziKrQB7Rpz0L2sMisbWYdODLIpvSatYHiKvAThLUBtSEuSPLFGopDEK7xwlblYJSrk6h1vLVe5P8y7PLCL7n2k6lKBqUAq01VDGv/UDiEWCSCKK2ZQqRR2Mhl5xDw61JP0DqINjK0AqMfMj26uc7zeW3VRV13YZkurICKkfQU6gEVoQ4PWLUVHe1tvThx/BROj06K5L+ri5ZRCoaODMN1TaxffxYi4Tg4y6Y/P31nOUwmyElFhLD38zmRz3MNpaS9WnHQ2tqOcDgmACEHZqwUOXRyGjUhNHA/5DpJ1mYy2S6s2F279uLVV3ZJIOE73n6xWNywj5r3GSVZhcNM+qsSwOR5Uiiw9kpjdmZOPn/a5pCpymNLz3EyWDs6e8R+LZvNC3hJ4Jb7DRmxo6dPSbAVwVXWEMIebWYBvPzK8/jnf/6a2NXwRr/Uc889V2oeBns+8MAD8nOqwbZt246ZmWns3v0K9u3bJ0HI559/vtjVEFDmjYGSH/7QH+EtZ29HJBqW90nbA4LD3CySyTbE4wlhAzNs8vTpMZSKZO2yXyDpx1M9zofCerWi5wwcCFK9sXBbOAILR2DhCCwcgYUj8Bs4Aq8+/ZIbDEVg2Q1kswV8+3t34vGnXkRrx4AAq9L8lMsCnHKzZoFQLhfPeAdResOpNRsAgoadnR3S8L3nPe/Ghg0bZfOmd6MHxnobHZk4nNhS9pJjoJTPh4Dfh1wuK1PQSCQsX7Mz0+IFxIKNNw9w8XxyUumsyDMjMQZyFDExPiaBUWRAzkyM4ci+vdi8di3edcmleOSnP4FSrWFpb4+wWAmLErxT7YYAk7ZTg+3acHUVtqagRkZhIAA91oJIexcyNVsm+ZQOkynZmmiRY5BJzeKJx57Ajh3PAG4YUEwpODhdTiSiEpYxNj4qklb+m+xfokWU9rCAiMUiWLt2NYaOHBbG7U03XodPfvyPoNgl5GanodquFLflbB5Bw0RnMgGrXEQuM4tiIQ2lUZdJPROya5J075eAHWg+T3JZr6ItUke1WEDQZyDq94nHLI8R5/26EUC13sCu1w+h2gAGli1De18f8pUSvvCVL+A9V70HW8/eLOwpehgxqZngACoV1LI5qNUaooaOWDAgsv1CPivSWwYCMIrFIvsxFEa2UABBXOKjpbKFVK6Iw8MjCIZiAvZWy0WE/X50tbeJzMxUFWEVMJRC8moISpKhS2CfjFUCycJO8yDIgC+IdL6IotNA3gFaBhZjycazcHxiElooiHylDM1nyjEu5AtItrSKv1StQoDfh8cffwYP/MdDMAMxLF68jJA5GrR+qJDR7CLkgxTQ4+NTKObLMoQgqE/279KBPpQZdGAqOHfzOizpbYdVyCI9M4VCLi/FcC6blwKQjCLKwQj20BeKQwGX74OTdJ7j4nXQDJPhG5PGQsWBwiTe/fu/yFh943Lw6wKrBDsfvPNbWFdzMUs5fCAM3R9Ete4gFI14ibQNW6TIefqImgY++sd/gh3PPItMsYZS3YEZiaN/yXIk2zoFsPFaJH5WHmOVIJaksAtTtcmEk+veFpAom8nJuiJ+ag1HGCbLV68AfPycbZE4EqR1LBvZ2QzGT43h2muuR7lUEVBVmromsEp2ouXUhaXIY8e1SKMvtGNJUJ1O0LuWR4tSx6JwAAEmAReyUBi2Rq9OzcSDwydxePRJ3HHtSfzJA4NwjA04ffSkNJ3VuoZwS694zVIu6Go2NNTQ4tOwrrsTM+OncGR0BNu6enDF4iUoqg18Z/crODI9g3P7epGIxPGDXa+e+aiiPh8+dunF+OPLL0PNKmNuZgovnx7Fo0Mn0R7y4+oNq/Hc8dN4+tgI3r1pE9KlGr740EMCtFIyTTD1hst/C/uOHkKhXEJHx2I55pNTw4iEYqgWeI1NYyY3Js+5YfFyXLNxM1567CGkoiG8Mj4hP1/a2oI/Ov8t6I9F0NHejUrZksGRG/ChEfKD8Q68nuLJLkRiHbAbBkp1FXXdj1SlBofJ6QaDyurQrSr89ToCtSoWJwJoMyrwWXkodc8zu1AoyfVfhY5QSwf2Hh3B/hOnsWLTNmixBBzdhwpDJoSx7XlHM+CDnoK2S2CUwGrTU4/BhsJmJYuc3tJe8z0P5DfEX40sKok487yNm559uXwegWDA86ojU94wMDk+Jr5v816tnnpCleEggYdiuSzneCLRitlUCj++7ydIJJLIpUuYmpgTQJO/I05AGaJ4kvMcs2vQYUN3LWw9awNCfh9aEnFhchXKFZRrdVz2riswOjkNi/YCoZAwvKq1qvh8cn/ha0kkPI9UslXJZiYITNsGApCnT4+KpxyZPbrulwGeQ+WF62B6ago7X35FGtA169bLgJPDN16j9JbmWiSAqsx5fs5V5fdi7+PW4EMRCdNBi6bCKNvQ6eddtZBsaUHRqqKiu1hy1loEe9tQUOvYc/h1VKwawoEA7EIJMyNjKM+khG3e8OkIJVuQ7GiX42/6TRnWEZchKMA9RvbOQhErli/HzOSMgKl+0y9WN8ePHYem6OjobBdXcxdDAAAgAElEQVTghJ8X2aeZXFaOUzQWF0YYPVZHJyZw4PAhfO7220SJQ5BncmoK+/bvx4HDB2UtvvrqqyW0ctcrz2J2+rSEUM7OZFAt28jlKnBsA0uXrMVZm86F2zDw7Tu+i6Buopyaw5r+Hpy/cSX0SgrIz6IzrKFRLQljVaFE2AxANUxMZrI4enoCgWQHxrJFPLHzNYQ6eqD6Iihblpy75UIOnfEwPnzLDZg9dRRBwuz1Kkq5PArZvAzmuKeSPf1793tWAPROJeORNwKG0WQUX//drwszk2DruovWCQty/vbGsKY3WgFcsHwJln7gwv/x/v8TsJr9xmcR/5Pb3/Sa+HroaTpvHfDfPU3nX8uK43kcmJzG4Psv/rWf/yMXb8PxJbEzwOq/3nodDo5Pief9+p42RAMm3vlPdwsImpnMnLEniAb8uPa2mzCwdkBYvgQy77hgK6745n1veu1fuO5teCbmMVJ5n09s2IxKvY47Dr1+Rv7PYzrPWP3hn/85dg+fxE+OvCqM1Td6rJKxSuD3A1//wBnWLP/2v39+tCsgqM0bwXJaHdC2gLeHv/0wuo8V8dmr3yk1eKFI+wxLiAq8bsjOo80O7ahOzqXwndHxn7NWyVb96gm8HQoSXCd1Wp2Qocia3vAsUpwG0vk8zHgLbNOHodFxKD4/zr3gQmTSWdjVsjBWfVQeFfOwi3kGKAh5weenn7Vnu8KwNg6S6B/qCwVh0SaMNhw6mZAqbMsRy6eG5AG44rFKtih7A+7ZElxF4EvetRdKOQ+q8jonyYL/NTg0lWBbMnW5WzXEZ5bWKXECqqztqU7iQI3hmVSs+BTx7Kavr/iuqjoMRZfnZyAiQVzNUFGHg4JdRlGpoRE2MF3JoqBaMJMRscfJMrCupZtRBzgxfFqA1Z6eAVSqNvbtPYxksgdLFq/wmJKKjlAoigCDrgzP/owfGMFwrnscWg8dPYJXXnkFpWINK1aswZIly2Vdll5HVRAKUXWgoFDMomqVheRA4oqmmqKyGh2dxHPPvSADt6/9/ZdlDeWN+y2ZnRxuc68YHh5BOBSV7/kzWgUQyCSDlSx/7jnynC6DG31iz8XhHwHaVIp2YlXZH2k/w+PO+o19Wntbi3jodnV0IJ/L49Tpk8jnCzh4YA+++g+fFxs4SvzZv5GJSsn/udvPxwc++FHs2PEI7r77X3HHHXeIRcCVV16J2dlZrF+/XgBWWr+R9frCCy/gG1+7QwDUNatXyXuo1KoYGx+X10a7gxUrVsowlL78MwzpKlUFRCZxlQN7fuZ8f14tQGWTg0AouACs/gawhIWHXDgCC0dg4QgsHAEAd3/v3917fnwfovFWFEtVnBqdQCpThmJEANWUgkaSO89Iblm0cFJuy6Rc/CDprel4JujcxPr6enHlle+WKWOxVII977FImfg8A1Amz2T9eVJlyv4JHPB5CJQSwI1GQlJQij+jJIIb0mgVS55nHFOBmfBYJFuyGWLT096OJx99GLrjYOu6dVg5MID02Gk4hRKS4TAMpoY3AJMNJBlZlOTUqnA1VyRJVbeBKn3e4gkJnaC0/MmXXsFEOos1mzZj6fKVSLS0IJWaw1OPPYpXX92FQoFhXW3QtICAfZQ1MuCL/qriI+fUJWyDgIFKL06rIuArQzsopeYUmIXy1Ve/F3/8R38g8sRKMY+p8UnUKlX4NR3tLS3oaW9DenYKk6dPQlNsxCJBmeIzLZOpyw2HLF82bAGoIPupiu62hhj2W8WCeMz6+Af1Ogw22a4GqnCrlDDy3z4/DPrV1qq4/Uufx+/deguWLVss6dRkR1Ay255MopzNYd+uXWgJhXDJeecKCEIGQalcgEq/XVURD1cChQQlWMRWyjWkZzMyLc8Uy7BVU5rPer0GXVXEXiEaCiKXmkU8HBVW73zSK5lrBBn9wQCefe55dHb3on9gQIpCFlr0GBybScGMJgQQinT1YPlZWzCWTiNdLslrocUDWQA8twJsfOkzCDKcg3j66ReEsRoIx9Hds0gm23WbSawN6JRtUaKpGTh+fFwCdsimkom3U0fEb8Au59DXFsO7LjkPS3va4VTziAVNOLWyAHyUKZVKFZFpzabmxM90ZjaNHNlcYqFAsTDtDVQBWPlcZHsIw9V1cdgu4PxrbvoFj9U3LmC/LrBKj9UX778XiwpNyao/IHL/Us2SpigSDqFuk81ZQr6YFdb1395+G/72C1/EqYlJOGSrBkLwhaIIhqPo7uyX/1K+xaEK/8tmgiA2i3OeBmTxcX2g1HdsYgKjo+PiHxiKhNHfP4Curk6JltdMF/FWNgExqPQ1LtegNhTEIlH0dvXjwP4DUryz8KaHG9kXZPxWGYBGNjoZLYaOYDiEslWGzgYvn4ZezqInaGBFaxSFsdNoCVCW2BBZtOYPoRGO4PM//SleHxnGqkVL0B6M4onnn0dnTz9y5To0I46q7aKhNaD7XPhUGxHU8e5zz4E5l0KL6yKmqWjUKiSpwA7oOH76NOItreju6IYfBqxUHlrDxYrVixCM+ESyzXWBIBx5O7p4TTAIhMwKFXVXQ0MP4Mbv3IkfPPywgE7vfve7cdnZF+LUqWnUYSAYTci5LfK3hotyoYjiXB7V7Bw6owFsX78Kawe7UZgexeM/ux8f/N33IeQ3kMt63o081yp1G+FIDFbVQYPNr9+Hms9AmQ2xYaKjdzFqNQWWrcE1QrA0E6VGAxWVSc4NqJQr2jWEHRvtuoaugAajNIUgKjBVNjgNsZQg40cPxjCVLWM8XURNDyDWPYCqq6PUcAVcpAWGJESLFzQZO7Z4AEvwB2lAMpBQBUhh403mPY8hG2nuOwRw6R/Ha4YScRmeWHVkGFAUjQgISd8/nuNkp9LTk77Rpm4IWEAWEQFZNmalIlOjGaTiIhSKgMNHsiH//qtfQ2tLBxq2Bk31QdXNpqUGmaL0y9PEN5MsdrI+k9EgPvPpT3j7WqWMqdlZzKQyCEUT4mU4l85C0dhwU17pCOuVewc7XQ4f6UvO64bpyWw6t2zZgpmZWYyMnBIlB9cKvl6fSRWDZz+go4GjQ0P42UMP48ab3ofBpctEPlykH7ZuIhgKS+gT91Xu71wJRSLs2F4QCqdZdgVBvYaYz0XU0BBTDUR1E5mJKVmr82WGMJnY9vaLgUQIR6dOYXh6HIePDWFydBR2oYzizCyWtnXDKldRsmsytOQwlPXDsmVLJSySA1QyiHw+NvhiPi0y/enJGQFBwsGQMB+5j2bTOby261UBCFatWS3BJ2ycCRR0dHaK/UjNrmMunca+11/Hb//eLejrXwR/MCie4Y/s2IEdjz2Onr5evPe9V2PVqqU4cWI/Xt+7E5l0GhMTM2hr6YbPjOLk8CSi4XZsXL8N6Zkc9r66FzrVMoqLZZ1JLO9uRcAuiFVCwKkgZBLg18R/m9du2XFQrLuIdPSI1/fO/Yfx3O79MKIJuGZQWNB23UK1mMNgdztuuf49mDh6EAHVhuk6SE/PCLBK8KBUrsl5+IEHHngTMHf9urPwciOFT/74kxg7MiaBTgRWN1++GX93/d8J0PrfPVH/O9D5f7v/m4DVC7fg6LKfS/HnvvYZJD/+pV8AVudBQv533nP0v1sBLD+Ww8GpGQFW/6fX+6bnv/gtOLokcgbYzH39rz1BiThzErxqIPGxr4jna6Irge9+7Ls4r+RD0DSwwygKyEnAlaDz7Fc+hrZPff1Nr3337X+CzZ/9Bu44eMebArfmA6jofcobQ6fe6MFKMHn+Pc9bEbwRWOXrIOg6z+Z97dHXzgDjvD8ZxW/0neXj8/b+xe/HS3/7CQy2J7w1kHWaTfm78Ls9aT/r1XpdvDE/89gLmN4eEK9V+0AOsUeL+PRZq70hZ60mtTTXQDJeuRaQ8KAYPpTI5AsEMU1rp5ZWbNt+LoaODMkQvoVrkGtDo+KMa6WXuylMT7JMCY56+KjnEU1/ftp9NF2evdqeBFYCdwpBTdadrAibTqlUJHCoRt2YeGgDPt0Q4JT7ANengM/nMdTJkOUjO+w9gHAwgEQsJmGWXCcbTSsZ2ruI17pKagjDMRl4y2dQJKSRADPRXJf+7vS3rlcBXYEW0lHVHJRUC4cmjqNk2EDUBzUcEFJFItEtQ8jduw+gWq2L7N+yFKTm8qhUGti6ZZuQK2gxZfqCoq7iQCQSjcowSZRABIUbNgrFvIRQZdJ5dHZ2o6enX9YPAp9d3R2iZmH2Q7laQL6QFcUL1+tKlcZaOjKZAp55+jk89tgOfOhDH8CaNaubIYUReU+T45PCACVgSWBV3jPXee61Vl38SAmuMnOAFju244GRbe2dCEcT8Jk+WU+5T7JvIfOWwVZJGUBNC8BK24X+vm4kk0lhk4rHabmCp5/ZgX//4fdkPf/4xz8u9kW0AWBgFYOSh4eP45prrsF9990n5wdBUgYyEjgmW/bpp58WezTaKN3217dL/9nZ0YUlS5airZ19liZMXA7LgoGg7Gf0j+VgjUVgsVhB3fYGhELKkAG+p1zh9UKAe4GxugB/LByBhSOwcAQWjsBv5Ah85NaPus89vxOhaFw21nyhhopFnVpAJq/cxLhBsdHzEkDnv7zgqnlnNn5LBgqLN5qQM92RPoPc0Di99v6OgKwnWZyXH7LokSR5gpnS2CoCtpHROTc7IxNPfrEwIZONdRXZgr6AX6wEMrmMAGY0cWepRnDu3h/8G1YvXozzNm9G3DShkmFVKCDEoo/Sl7oNH8uThgu/SQmqJYxIW2GKsYMqp5yxONRIFNPFMn7yyGPYufd1+CIxtHV0Ydny5SgWCziwb6/IT5LJbhgG3+vPUyj5fthMs1jg+6a9gXjDkVXE8I5KCT6CcgQWNVWay/e890p84P2/C5WgaSyI06cnJUk7n80Ks3Zpf79IsexqAbVyDiaDeGisX6uK5yzBgGqxDg0mmERTLefguuPw0+y9mEciEJBQKI12C80Cl2muuhlAvaFIYctPZ3hkBI89sQM33HgtBvp6RALPwpSefWTr5lMZHD60H7FwEFvPOkuAOAHeeQwZQiagqiqsQ0qunKqNYrYg7MNMKouSVYcWiUIzDVRKZUlrTsQiAi6R3RugZ6zf5/loNZmO9OglcPb8Cy+hf9EgVqxaJRIrAZZcBbkyE6r98rjx3n7EunpxOjWHCgts0xCQpFQpSsqyn+nu4vFpQFNMvPDiK3jwoccQCMfQkuwSFlrVZhGqIsgMEtdBsVDG6PicFM1kTrMxYOBJkA21VcSGZX24aNsm9LRGoFgFJEIGY8+giT8szwVFBgyUqFKCXqnZAtLmC2Vk8yyey0hl8/J9pVKT3xFA4Os+rtgYvPAiLFq59leuAb8usDpy5ABGnn4enWUT/nBEvgiql6warAaD0XRkc2lUCQ7Hw1i9diU2bFiPH9zzI/GXtAkDUuKnkE1IgMsP19U8uXQ0ilg8IQMSetjKtRtPCLAhCbyOg0KxhKGhowIO0XpgcPGg2A+cHhuB6VeRbGsRORybL0oIo6GoHHsaWdDGgc0lme5kExJEDUcjMgjguWH4DDn3LLtGugwUnpfFDNpMFSs7EjCLaVRnJ9HqN6EzsIehcJEY1FAUeiyBsVQW+46fwMNPPYN9Q0fR1t2DhuqD7RA8IwWH8kQLIb2BDYt7MRAKoJ/v2yZr05Imjg1a3rZwamoCA4OL0BpvRS1fhlbh712sWr0EPj99Q+sSPiddZzPhWLxCRRJJrqOBXM3Bv7+6D1998Gfyud/4zquxdfNb8PSLr0APRmD46cXphTqRgT49Po1yOgPDrmHrqmVY0duOZECDWs3j8J6XccO170WDHm/0vW00kMpmkcoVEA7H0ajTEtgHx+9DxdRR03WooQjiHT1gVlitrqJBf0jVQIUsc8WBqzjQ6C3sWIi6Djo0FR0+Bb5qCgEyf2wLFbLj/QHYmoF0qY6R6TRqagDB1i40zLDYrNQVvclY4h7D4CkeG7JuLEDlUaPVMtlZXrChB6zKRM8L5GvKRjnAYHAIG1peb7x+eM1l8nmEQmFhMwdDIdlrigVKasuy7rCBJ/uVDaZ4lTJvzxdoMlx4KjGsUREw83t33on2ZBfobkGFgOELiCUCk7BF0UFw0KIXYRnRoIkLt2/BH/7hhzCXTSNPOeXEBMYmZxBraZMkaF43PKcJ6IqQQhK1Q02PWI9hc+rUCPbv3y+2OARX2RzXanVhn/LvioWSWJuQNWaoDVgVXmNDOHjoMD75qU9j5PRY87h4ICwbTPGQllgkbwtXeCzlPOQxJXhRQzQImIqFcnoO2alpmC7QFolhcKAfuqnBHwtjxdaNmK7lsfPw63jp9d1IF3MwKC11VfTGk9i4aJkAB2Qinxo/jaHjxySMhIOCQikv+walnslkK1oSCWGdEfSnvY2uGk1mGRUEDn58z4/FCoG1ANeYRYsWCYuJAS1Sazg2LLsujNQTIyPIFvJ42zvegTUb1mNsfAJPPvkUDhMwojerquPa69+D1pYA9r72othwVCoOrrnqBvT2LEUmTXBcRT5TxU/u+akE71TTGQy0tWBFTwe6Iz6E3AoCThE+h3uKdzrWWQOoOuoarxMNargF0yULrxw6ilcPDkELRaH6PB9p7qtuvYJ1Swdx43svx9TwEWh2BZpdRz6dQiFHmyTa0hDIUvAHD/zkDBD40F/ci09c+Hb80/NPoO2ipQIaPvrdR/HifZ60P9IaAZPurbIlgUj09fyvv/wR1K6ohDPxd/TyHDs89ivvT1bsPLD58pfux/u2rsMjiZ8zNme/+mm0feKXWwHw8X0BH8aHxoUlOh+eNc9YfWdGQzISxl+9+sqv9/xf/g+87+xNeCRmnQFWs//4N838I88LnR7b8T/9ooRJ0eOVwORrf/Vnwvzb8LmvvQkwzX/144h+4mtn3t/OLz+AHZ/5MH7nWz9CbmkCN33upjfttTxW0aNpGRJZa9rF7qCQKsix5TGeZwy/EVh9I7BMQJefCQPHeCPw+ol3vw0vmSX57Oj/+rtti/Gn99wvYLQ/6BcG6yTBY1oHibcwd0Fd9kUBVkXe7KJq1YVZ+9ODx/GD6WGE3z+A4p2ncH20H+9duRgmcxCoEHEans9wnf7NrMtVsWChN32pAYzMzELx+4XhvmfPHmiOA6NuQbOq0OyaDCMNWq9w/+Dj8I1QVSNpgo7Uf/SKbrD25XrKL2HEK2IBoPPVy77O6sn7HYFZ4sS2+Kx6Fi9ktfoNU+p7gp8kX5AtSQUDJf9cv8mU5ICHxAT+nC+BxA4OK7imiJpBcb0gS82rPfh+OQjjes5r1WGwXLOHUWjXpTsoOhWUlCpOpEdRDyqoBxRUNVeGyX29S9HS2oU9ew6gXK7BMLj/aqiUWdO5sjc3XOYoKFL/cMrK9ZYkEQ6Xqf4h09dH9ZSo1qi0m8KBA0dkyd2wcZOQUfKFjKjaMvkUpqbHkErPynsql8rQDb8M4slcLRTKyKQzuOD8c8V7m2sieyl66HIoxd6NSjO+FtMwZQDLfYNqIa5/BCPnyPIsl+WzoF9sIBBBKBL3ajBmW5RLyDNs17Kknmtra4Xf55PhGAeT1WoZgYApnrw8lgyRInkhm0sJuPr6vtfwtre9DV/60pfkebh/EUSlBQDrkKeeekrsicha/dnPvDqHt0WLBjEycvJN1+BFF16MT/zZp8SHlq+vXrdlqDY9M+vZ1ClidibnFpVx5bJX6wiw2qwFuJ9yJLAArP5G4ISFB104AgtHYOEILByBi899m1soWQgEI7AbCtLpAgrC0gqe8WF74+RPwmKaUkwvgMqRjVr8laoVCQeivCMum19IfBQpOZGgkCawOh9SxSJqHlhln0yLADbMgYBfLAEefeRhXHrppZ5Rv3g4at60np5LNPdTXGSzaWlGObVmYFS1kMc9d92F97z9bbhg61aUZmYR1Q24hSJ0FoOVChQmSEMB2zYhybCoo8+S4vkG0l9QCYcR6erGw8+9iEeefQEnp2YA+hCqmrw3gqMEARkcFY21QdWjKJZqwqyS5GoWl5zEN6fnXgooixpP3s4pMEFWms7zZwS0tm/fhmuvvQo9PZwaB3Hs5GkUWExpGjrbWrCktxMzpyZRyMzCrhURiQbEtCpXynv+k5U6nKqDWt6CXWWMRh2WPQbmapcyKWGs+lns1qrEiLwyXaHXFllepCJ4Rvs0k6dlwfnnnYP21gQqxYIUdazvO9o7JJAkNTcjLNXWZIsUibW6hXA8KrJsgltihu80UMmXUJjLopQpwC7VxDPTC8kxRJ7PiTilpbFoWEIRCKaSceBZTHhSeBZL9Bej/PvoseNobetAZ3e3+OpRzmYTvNUMZCo1JPsXoW1wCYqui9G5OWi0KSALz6oJ05lhafTuEzkcDElj3bP3AB57/BkpumOtHShX6yhXPA/AeEgXgGh8dBqpNFOrCWGp0FwXhgKEDEC3y7hs+1lYt6QXiYAKP2oIGw50twyN7YecsmxAyLz1ilpFpZ2BIcFufL5KtS6s43yhImwSMswIEDAoYaiYxzGfjovee8P/M7D69AP3oX22hFDNhBEIQqXvLRslNGDRu9BvIpdPI52ewtKlA7juuvdi/4F9mJicFF9YskMZ4laqWMgXa7BsFaUKBwVVAWskeMowEPCHEG9tEfCUXpUEQEPifRYBJdl8j/x3oiUhzcDI6WGUqyX09XWjLdkOjUVyA2hJtGFqchrpVEaaD2+YoyIYDiISi4O+rSUyRRlmw+u/RjlwET6Gk1llaNUiVna3YfPSPpzc/RK0SgERjVJnL7whEImLFN1MtGE0ncOzu16Tr+HxSWFwqkzsbXhBP7pOH8oq4j7gXRdsQ+n0KUlrDtAbmsF9DIEwVIxOT6PmOh5obPpQSGUQaCiIRwLo7e0U9jq9NMmWlCC55qfq8a4UNFQTdcXAbLGKiuJH1lbQvXwtJkpVPLlzJ4bHp4QxzLVITBgIKkPFyNAwqrkM2sIBXLpts4A/BFUDsFBKTWHb5g0ol/JecJ2iYY4M6kxeZPoGfNApkSewSj8/vw/B1jZogShsx4BVV2A1dAFIqwAslQwxG2ajhmDDQsxtoEMF2k0FppVDyCDDqo4c05AVDQgE8dqhY5jO1xBq7UKsox91NQBHNb3rl4wl7g/0JlVoa8I1hA0RmdVN2lMz9JDkXgKAAgJK48ShnddA8adsnHkukt0jfr/iK+rZxnA/4p5To8+uYzcTlYvi3c3Pgg0k9ypKyO06wRqPiZjLl3DgwCH814MPoqO9B45F4ECHRuBLp6yWr53qAAUmm/l6DT3tLbj1d27CBRdtx8TsDGqujZNj4xLg19nZh0wqL+c6GUQCdIpXLNOfwyKNFzYuIH50DDfs6+vD4OCgMOB5PpIZzv2QDTp99Hi8aMmSmpnAyeFhuIqGD334w9iz74C8Dx4X7sUSyEWQhOeB7fnX0i+cygGX7G+rKuGIyXgA4YAmVjIzE+NifbKIPrEBv6wTya52hNriuPvB+zFZzGIkNYnO/l60tbbALVdx2TnnwV9poLerW8DT6dQMRkZPyTU8l0rh2PGjonLg++R+SXB0xbLlcvzjkRhMzYRVJcjuIuD345t3fFM8/4R9ZNtYumwpVq9aJY/FAyJMJMqTbRvZfBbPvfgiBpcsxpZt5wigQd9AzfRhLp3CM88+jyuueDs2bFiGw4deE4ZUNJLERz/6cXS0L8L0VAYzE1kcHxrB//7h/0ZQ1ZGbmsSWlSuwur8LUdVGGDXotTxCqg3V4TFlHaHD1U2owQhKro6xXBkT+YqEtR0+NQ49HJU1l8e/mMsgZKg4e/0qvP2CczA3ehJutQiVg9diURi6ZBiSta1oBnZOTOBHe15F2PThhnVbsXnRUqTyWdz12os4mpqBoWlYHItjKJ2SwKRStnQmjZ6gx9euvxqP7D+AI0oVK96yAkMvDWG568Njh47+0vu/deViPHr4BFpDAXzrxiuwqDWO9//wP7FvbBofvWgb/uZdF+L7L+7Bp+9/TO7z11dcjLte2ou5iCGPT9/TfU94QYobejrQE4/ioYPH5Pvv//ZV6IjF8dXHX8DXn3julz7/ZauWYceho2gNBfHtm6/BYGsct951H/aNTeKPL96O2698WxOe48fvsdEePHQMN3//x/Kcf3Lp+fiLyy8TgOgfH3saX3zoCfn5D3/3Klyxdim+/cJufPL+J9EaDuGbv3cNtizqlzX3cz99GA/tOyivibcd39uBy9evwhevvVzAwj+7+z/w1OFjb3rNv3PBBYj5/Pj+s8+gVKvhxre+XeT2dz/6sDBV6QXLx5m/3X7Du3HpqiX4+A/ux0vHR3D5upX46rVX4pmhYXz47p/I3f7x+itww7Z1nic7NS28hhVDgEqpyZvyedo+VWwbmUoFf//c69gzOYuNXW34xLkbZJgeNE2E6Ic5bzNEz2kyNrnH0puef++qODU7JwGNq9eslSBFxq+qVFNVK1CtGlRad1CdVqf/PL1UPdYqB2EE2LwaWoHNfYxgFskYnnG8eHFSfUI7KS9jsslY5R5Gz3wW4lJbKYBFxYLHVpXhOj9bgqsqkEzE0dnRIXUpAVUq3XhfUb6J17unhCPrXiWZQ8IQqTvi0IOWA7QRMqAo3trHdV9Y+qYGStnKjQqKbgWnC5NoRDQ4QQVlqktUHR0d/QiGEhgaOgHbZkBVSPZF+qTWbQVr12yC22C1TSuACDSxAfi5xzdtrDjYIwDKQEbe8vkS9uzZh9nZFHp6eqQmOXz0ICYmWPtnUSplUSzlRfHDvSESTXisZVeFYfoRjSSwacN6YZSuWL5CeiUCqyQOUOEnQyqxt1FE7UObNv68ra1D7kdwlSxZYa7yfFCpaIgKiErfVT4nrWhoacU6hb0Z+x9a1HDNPXnypDBVyVxtaWFf5EgPSLYrB+D/8cC9uO++Hwrj9uKLLxYf+B/+8IeSwXHOOedgcnJSlE0EXw8fPoLP3/ZFeb4//oPJZjMAACAASURBVNgfigf89ddfL++Jf/PlL38ZPT29+Ou/+hxWLF8pFgHsDfYfOCTviYzg+WA2koIsizZERQFgPdupZsipVAkLt4UjsHAEFo7AwhFYOAK/gSOwZsVWNxiKI55oFzny9EwamVxZio95uRGfdn7yJ0xTSjabXmxscMjGnPdi5WbKkBTK2/mzcIS+OJQEs/n1EjzptcobG0lOvz32Kpta3s+RzZtA7U/u+7GkSvL39NERliGbcEFY2IjXZTpK1icbvUg4iFNHj+KFp57A+2++GVvWrMHwgQNIBkLQK1VSO4GaBZUSIDbgnJazqTQoX/LSSeuagjrtD0JhJAcG8eOHHsULe17HdK6IGiXilGM1bAncCPp9IiNVVB/MYAIFAQ49eZFMgJtJpdzEmXwswDFBHQZJ0f9Rp5dfRib+Vq2Czo52nPOWs7F29SrU2YRPTErCKiUwmzeuQ1cyhuJMVjw9S4UMkm0xqKaCyblprN+wQXAape5iemQK5UwJYfo0+QvCdi1mUmKDgFoVtUIOCgtXAqtkARN6Fck25Yk2fnDXv+LC87dj2eAiREM+1GsVVIolkdAn4gkBPsUKQnAdFxWrKpYM4URUpNksYFjMEDTNTKcEWCWoajqqJL1Do/zXBkwN1UoZXZ0dIvmsVcriO8tjK4w0/r8ZcqIbPgFIs2TxBAISykLApULQno/pC2KGMvHVa9G5ZCnGMxlM0ScxQuaAIqA/wXrSs0SORpDT1WHXXRw/cQovvPgyMrmCAKscNFSqqpzXiZAmYQ1Hh2jcTzCCgKwi3rA+sihUGwG3hhuufCs6Yz6EFAvxgAI/s+TdCpSGJQ2fF6gjcTvidUhQlcU9AVbxjOX3IuJVJZiGCeO0DyhWqshUq/jqiy9i7VsvR7Kz95euAr8OY3VuagrPPXAvLg0OwKpRn2cIIF0jcM3Xx/NSU5DNp1EpZ7Fly3rceMO1uPP730VLawLBcFgYt/SIrNTqKAnrVkWRScWlsoCrLNBr4q/qCIBHiTP9Dwmi0k+2hUBrosULZCEAK58lA23qmJmdQU9vj0jOyKyYmpoRiXOlZiGXK3iMG15fhoG+/n5pXOlTK9JvAeF5edfE51JSYK0KTLuCjUv6sGXlIF555D8RUR34RNLIFOEAfOE4dLJiGzomckW8fmIErx0+iiMjpzCbzYodiqL45JPz6S5MyruDGt51wTkojI5gcWsLAmRT1moiYaan54nR0+js7kRHR5uAp5V8HmHdQH8PPWn9UJSGgHr0wuT6J1kdTTMTMoJpk1FTDPF2ztkaqpofHUtW4ujMDB54+DE4PGcMv0gufQzSc10U0jlkJ2fhFAsY7Epi+7qVaA/oUMo5BNU6gloDLbGwsPvJiq41XCi+AKwmy45Ba2YoIozVMo9fOIR4Vw/KXFPUIGp1RZQMDYJdXCdVNvoWfK6FSMNCwnXQzsaXp3Ilh4DB00tDsV5HqlyBGY3jv554Fg0zgvaBZQgmuuAQWFUMYUHTyqHu1OA06B9og/lwHDyREeQB6gwucT3ZqaRBE5T2WKzCRiKoT3sAXp30521ArqFqrS5ed4ViUawZ/AG/+O817Lqs3xzG5XIZWdOoHGCzSOYTz4265TSTr31IZ/J4bfde7Hj8cbQlO2kiIpYNDHtxxFO6IU0sQwLpO+13HSxf1IfPfubPEYz4kakW5bgdPj6MIydGMDCwFJnpDGLRuMfIbe6PfO5QKOh5BMIbdBAIJXOIAWncKimD5PvlWsRjw+uOLE7+g9YMwyeGMD4+huUrVuGyt75V9vRcoSi2CFybCXZwAMhrz5bU7pqwu3yGKjYGXCvDARN9XW1oiYdkf2U4JBGSrvYkUtNTwhzr6etGtpzH3//zN9C7agnMlggWLV8qEtDM1Ayuefu7sPPhp9DV2ooVK5ejZFVxemIMixcvlvc2NHRYQlmmJidw8uSwHHsqXSjvDPlDCAWCsGu2MDc7Ozrx9FNPCzAwOjoqa+rGszbhkosuQiqdEuZSKEgmu4m6TWuiOo4cOya2K30DA0i2tSMaT6Crt19Crl7ffwDLly/B6lWDmJoawVNPPom29l5cffXN8PnieH3fERzYewQnj57C67v2iJUQyiVctOUsrOhuh2EVEVFtOdejpgKnWvYuYoL69HGMtCBbV/DSwaOYyFcxU7YwmS16Pu2aLgB2MZdGdzKOczevx6pFPUhPjkKxyjBZD5SrYpvDsETuFz5/EIlW+tNGZD2k7QUBGqtGP986DKpFLIaA2TCjIZzKpRH0mdjY24XOaFT2eanRKhXMWTWkKhX0xMNY2hLBZDqLvRzWaArOWdSD7ljkl+wx9MRk7Sdl4RlG9Xw4zPx/yZ48ODmDo9MptIWDOKu3S0DXM36+zbAjXsUc7hCwOpUp4KVjJ2UwtaW/V56fqhAvnZKO597aLsxquVrmw4+kMv25mkr2AVpX0Sec4F5zoEmwTbw7vQGCfC+BSYwtVRCIJjCZyiBFKxHTj0QohJl0Gi8MnRA25XkrBjHY1uIxKoWFqWB4Jo1Xh8ckIGjj4CIYqobpfAFFx0XedmAxW6BaRSWXE6/gZDKBLcsXozvsg6E6YpPCQFJ+0fqI57mHtc1DPrRFIVBIZUAz1Ik5Aw1Wrs37EVhVFNTkfHdQ4z4k1kJegA//QW9TgpNkgMohPCOJ5oMZYgVQgQpL1TGeyUIPhbBqzVocGzqKoKkhqLgw7bqQERSyQW2yQhuyx8tQ26X/fB1V2kXJcJZqCL4WrudkxjpwGOTEvZtDkrotvrD0I6YnK/9egqv4cfNzJpvVoVc0I/1YK2tiAUCrFtb3XR3twlY1dRWubQlDlQN5HjwOhsRjXYKuOKVqiE+7+MZT8k/FEM8gslYNvwDUDN8kcGuaKnT6sSoWSo0SZuoZqHETjZCKomuBIr6O9j40GjpOjozCadCyiQQQF3WLhaqJFcvWiJKBjFV6rJqBgGfV0gwAJpuer4VAIeuWUDCEctXCyeERjI6OyRpGdcLhY4eQL6Rh+ugPypWyLuxvMkWDYj9gS+AowXFD96G7gyqrOtauWYeNGzagpaVV9gTeQgEPaOX1J+FVqYyoANraOwQ45VCPgCuH3YViBSWrITZrkbAXUEVQlnuT+GBLoGJDBufBUFCGXVbNEksmAuv0uiVBgp67ZLPy7wl8jp0+ibv+7TuYnpkSD9ydO3cKg/XOO++UxyewylDPxx97HA89+BieeupxfOozf44//dM/xTve8Q4899xzuO6668T3/KqrrkJ7Wwf+7iv/KHYFtCE4fmJYzn/2ht7ywmvUy+XgLV9gKGVVQhR5tnFpWQBWfwNgwsJDLhyBhSOwcAQWjgCwfu15bqXaQFfvIFTFRCqT97wfJe3RS57xQFWCQ80kGgFWiY95oBMlO2x46a9DgO99N90kwTcESQmasMH1HsOb0hI0876aCc8CQrLhawj4Nf81fOI4Lr/8cvkb+kKROcSdk0mWZDOWKyVp9ujxSfuASMiPl599Fo1KGbf81vUYaGvD4d27kTD9CNgNCbDykflKUEHU6qowlHSfKkWho7pw6RHqDwChEOLdfRieTWHv0WHsfO11HDx2HGYgiEQihonxca/4I3tWM+ELxUVOTwkjCzua+rN4ZPPKTZxF0zyTle+VoAEBIKYcc6PnRJgNbFtrAgO9vShbVRTsujARVqxehS2bNyPm92OgPYnuZALFfBqJljBIKxibmcDWbWejVrEQUH0YOzKC6VOTYvZvRoEuAjwMU3Ed1Ap5lLIpaFKI0rSeE3dLmJOUD1GeeOe/fBcf+eCt0hCHAobc16KE3gyIlyMTuwlCkGUrlgcqUKyUpAkhC5UFZCabQ2ouhUI6KwwE09Vh0meRkniXvq512J5LF9rb2iS8jOByPB4TNq+wmqWJ8xjKLFAp/SYISW9IgmpsnBi6RcllXTdRaSgCrLb09WMykxIGh0IGXq0ihR8fiiwtlynk0quw+DIwN5fF3n0HcODwEUTirajWGKTjhWf5dRbOdRw+PCL+XAxQEUYEk2npjelUETNc/MH7roa/UYReL6A7EYLulOB3q1BdAmhskjympUiUXUr4+M7JXPRsAgi0ynvk5F3YrG8I4FFVPHDwGL7/2j5cdu3Nv3TZ+nWA1afvuwfd5QoWKWE49PBk0ILPD0fTka9agOnZAKRSM+juSuKii7Zj+dJF+Lc7/wXt7a3w+wPCGmYDRHavGQihVHEEnCPQI+xA20a5wuCrggTJEOTgZ1Wr0/swI5K49s4uAVzJMqVEu7OrW3xWySiORGNItLRidi6FPXtfl6KY/463tooXKMMUCMietWULJicn5NxgQc+jyQKdDX4y2SKeX/SEI1tzRU8b1gx0Yu8zOxA3FZE1Ehji8EjzhRHv7MXIbA5HaL1RsTF0ehx7Dx9BKp+XJl1VTWECBlQXUd1FdzyATUsGENNc+Bu2WIyIj3GtLsV/Np/D6lUrwR7fqhYFLmeAyvKlgxKk4bFrmODeEOYzzyeeH2Srsp20FA1VxUBFMTBZshDt7IMbTuC1oWN4/LkXEU60oWp7EscIGSr1urBV1ZoFvV7HxmWD6G+JoDNkIqo14HOraIn4UcpnxBbj0NFjmMnm0TmwSIB6rltOXYHuD3tWAD4NajSK1r4BzOYpPySgrqJcswVY5QDK0RxedTJUiLoWWhQHHXCR0IBGJS8DBYNBWD4fUpUq3GAE9z34KFp6FqO9fzkcLQjFCKGhsPFUha0qIYJOBY7Lz5FhI2T7UNbvASsUKWhcN8UGgOtrXQBCb2BHn1UCKlw3OCzSBJwvVWpItCTF25jsaZ5/3DfoR8p1kQMisgMdsWQh25rDFrJuGILhBXoE/ASkHRw8dAQ//ekDiITiCPpCAt5y/bF9lH4DtXIFQVNHMhBARFWwbvkSfOVLt2N6bgoI+jBXLmDf4SGcHJ1Ab++gKAscejaT6ax53qMeqEumU13Wv3A4KK+J76+jo0MGjNlMVtQk9HrmNTcPBHMw5doVsWkhi+iiiy/B0uUrQFxjdi4jNhzeWqrBqlYlQZtAqsVwP6UBn6GhXinJOdqWiGHlkkEJUUll5wRADUaCaG2JY3RkGLFQEO3JBA4eOohHnt6Bd11/FZIDPdD4PufmkJ2ZwzkbNuGfbvsKlvUP4OK3XobZXAYv7nwRm87ahNWrV0ngCWWhHC7u3vUqxsbH0N7Wjp6ubgRpJRKJyj5Nr9G+nn7ULRs7X96J4ydOyCBl+YoV2H7OOdL00zaI4AtrEg5XBFhSFRw5ekwSugUUo+d3hMz5GLp6+Bw+dHYk4PMpnudzNIme3iVwHBO7X92Ppx9/Fq/veh2p8SkJrVrV348Lz9qI3ngYajkva4FaLSLq02BXSzIEpF8u2X9aKIHJUh0/e2YnpkoW6mYIBQcwQ2GPlU4f63wWKxb34YJtZ8HvWsjNTMCEg5DPRK1UkcESv2gTEwhF0NXdh1icAJ8qYDs/f9Y9cu4qBK5K8jmuXLYYaNQQDvnpTCJJ6hz6eCoaB9FwCK2tcVl/KqUCGgTzgwEZ9swDld4m05Rre1XbGUm62ELRSoXDddmiOcxoglmCdXrg5/zvPeyzGZDG+56RgJOt6INu+sVSyR8wZbBL2wfPbocPzmGBh6oKGOJpy6GeCV7zXql4kHINYP0mXrdSqsj5LiUEj7rjwJTAPbIfWbeoqLDO1XTsP3ICWiAoe1zC70c7radcx/MLFUUT9/B5cNc7No7VQDTWgprjim88/GT8BzCZzYo/9Uwui9LMDLoNHzZsXCthowWm1JuqeF07tSrK+RyiobCAifIELKZE5u9ZGzDZXv7LoRJrVg66WDvI3Zu8fSGFUtXDAClvHRRVl8J6VG+GNFGa5eUjEOxk7eunH7Wqw+I5CxXj6YyEVy1ZvhzDx08g7NPFSivAWofKNIJX7AIkXd3zhBfuX1NBIPU7YUABVqmWojUHQz7pZeGgQu9Lqgj487otAw4Oviq2541MVRJPQddWRAnGBZYDJgLubclW9PV0IRGPe/YvrBG5RpKl6vJ84f7Atc07b6TfIC5NuwOVoYsGagSh+bp1QwI7eaxLDISiNRb3FVORcMqKW0JRq0BL+OAEgZxVEtB6cHAF8vmKeDE7tIpydbB3ch0dhhnEksUrUSzWUas68AdC8AfDIlmnbRHrFg73qOzi50Ngsr29E6VyFQcPHpJ1lOzN06MjGB0fQVd3GyJRsoxtqLqLcCQkIb90/hHFk2KKz2sqlUEx6w2125JtuOD887F58xYZDLKPikcTAnKKYgrkVVhCouAewPWD+QS8USE1m8pgNlsU9Rr/x32JTNh4LC5+qtwQ+T445KPFGY9xf2+f7F30cqU9Gq22SBgxfYYMyDj8o8UX7/vss0/gO9/9X+jv75ewqY0bN2Pv3t3yu5tuugmPP/6EKOIOHNwvr4nMWNZTvDFAi/YU9F+9+eabcde//kjqZb4+KrtYe8l7Mjx10TywKj0rGJBYl/3PUxQ215IFAGDhCCwcgYUjsHAEFo7A/+8j8Acf/LT73Iu7EQwnUK7YkjrKdGZhfDUl/14R7U3N52+SsMkmRsAM1mxkDzVww403Ys2aNVLAzcsqvbArPobnNylJnM2kTwJzntUAQ4G84n92dkYkJueft118eVhQ6JohIA2/yFDiBHd6elIYPfT4YbK8rjZw/7334rLzzsOl298CgynkQ0PwN4AYEzdrdYRpW8BC1G5AbaYwsw+njImsI8VnwIxExV+1pvlgJFpRcFwBNP7r4R1oSSYF5DxwYD9Onjgur8Xw+ZAulAHFkGmxSGjqlJtSHuilo/J9+H1+KW4or5FGgWFZZa+h4HGsMOiKbM16XaTTiAQxm07DCAQQbUkAtZpIEbdsXINzz9mC3oFOzBVTODU9ig2bz0Jqag49rV2ozhYwemQYM9PTcEKqSIXi4YCwWgqZOWRT02IPQCCBTbkAG3VbgrLmpqbxn/ffhw/degtiQT8Chirp6mQFCMOX/qhQ5d/CziU0aerwh4LS5BcqJcxlM5iZm5NkWTLBgr4AAvSGEgCHqd+2NKEEPAkchJmITRQKDQFYJQBGrBI8zyQBqZsAfzAckeZVCkVNR03RMUcpvaKhvW8RugYXQw1HMFcqCjDd0FXki/RTpA+hLgEz1VJFXqviaPD5IhJUdXx4BM88/6KARwQNyQRkY8LPMZ8tYno6C1P3C8jK5sJHME1hEFoVXfEAPvLb16KenQDKafS1RaCQoZbPiO8mQWiG6fDLS31lkeux66Q5IjgjwKR3fhM04f28FF8/FN1AtmbjUw8+BatrEGu3nPMLy8CWlUuxec0K7D44hF1Hjv/C74/s2omx117B5W1t1HHLuZqr1GCrhoBlM7kCgrEo5jJpWNUyzjvvHGzauAaH9+/FkUP7pVnhdUpGD8FfvkbxZXY18cckS0Z8riSggYMFT95M8JsMyTmGC9QtAdWFZWfVmuFWbpMVqHu+XrqBUCQqrNjhU6dRseqIUSK8eg02bd4Mw2dK00hm28GDB4UBGgoGhblFCRql95QIFnNZxAImQoqD1oCKjoiJzOljIttFvSoevjW7gYqtCIOS7LJ7//NhpMo2RmfTIrf3h6NyjvFzibBRaNTR5texojuJ9qCBgfYWSU726WTUmOJ1efLEMAZ6etHX3YkSmb/FLMJBAx2drejp7pABERtNkUaKNyrT7QlakEuhwGLQGzRUFB0lxZMSrz37PJyYTeOZl3fj8PBpRFqS4l1q6ppcL2SSDO09hBCPf6WCd16wHaGGhRYTSPo16HYFsZAf01PjCERD2Hf4CA4Pn0S4pR2rN21GorUTVqUhsvYGbVj8JrREHPGeXkynC1C1EBx6yVmONOL00msQWHUthFBDHDUkFQftcBFxHbkuyNCvkpUbCsAJhP8Pe+8ZJNl5XQmefDZfelNZ3rapRrWDaXgPEjQwFCmOlkPKUApxdzTSkrvSxMQqVhwpdjgrUaJWM6tZTcSGKEeJHJIQRYIEBTqQ8CA8G41Ge1NdvjIrvXv58pmNc19mAzMTE9pQhP5VIgrdQLnML9/7vnvPPQbLOxU8+9oJjM7ug6/HUW72UZiYF59RAuzhBxmp3BsIKlJQSkUCAUf64ZJbxoEU8X9ea6E9AEFq8UhVVUSjMZSrNVhWQhp/ehVziMFhTMfuIT8yIgDETrkoDKsD+/eGygqqT+2uWMrwXGIzTgCTIEvgs0mMyc+sVOv4/Of/XPxo4zpZpT5aBCpMslYV2T8tVUHejEqY2YGFWfzr3/gUmnYL1kgGZ9dWcHlzk1nWyKYLiPRVdNsM2nA4Hhz4KHI/1QcACJtFsrBC7+4h64+Dl2EYCfdvXjwESWhvQHDtwvnTcHo9vP/BhwRUXt3YEs/mEN8K2WKU+6cSCfiOLd+j+PRnBfq9jlyXM2OjOLhvr+yZm+Ut1PsdWLm4qEQa1TKmR0fF8uDxb38LG1vr+JVf/58xMjcJxQo9DDVfQa20jc/99r/F0aXDeNdDD2K9VMRj33wUFpmlUQOnTp3Ex372Y7j9jttRKm7htddexasvvYz9e/djbnZBzg2eF2S4RQ16bpM9RQYXfSUdAVCpdGAN0O2EypUhOM17lv6rtNIhYEOwgCE/2zs7Ih1lyF4sZmJsNIPDhxZx9NrrYMbJ9PLQ6XqoV7v48TMv4utf+RrOvHECkXYXP/+hn8J1+xaQ5DvY7yJF9bDXh0XgwGUdFEqju6TfWWlc3GngGz98Djv0403l5KxSojEZTvU6LXTrZdx49CDec9etqG+voVPdkfOWChMqRMo7NVTqdVy+vCossrGJaeTIWo0nQQUHwVUy4gkykY3Z6zZhasDhpUV0OlUBv3nm832l721YwwGWaSCfzQgAwr3edRwJdOOgQqw13nbOH4B8goSGQaUEGMUjP/TGfydjleelgH4DNdNVYHVw3QkcOWSsCiinCsPXMC0JA6WtC+sQeoBKfcivFasU1ojhUD9kmvHuHqieBiWpeEvya+mtrXDAQl/aEACVmpOopHjds9bpyfnFs8b2fTTsPl547TiWrjsmIBL30AwHF0EffTIpB6F6Q5CG4U0CKBMo16Ni78NwPgKrNYJ+poWuouDUxQtYOXMaBSi4+aabELdUON0WEjFDBtb9bgf1ShUxnqlUsAxAVeEvDMDckLEaDqAJMKte6D3Ot0P8uHmeDkL2QisZepESkAuBNAKolMWTlEDpuwRZkX06YB5yjQIyFxkY12iJddKeffuxuryMTNwSGwAO60yG/nAQKDVLWHvR9kICN/ncBgGzHr3UqSYTz9QBOcMPfVn5OsNhfuh5yT6DYDCH7DaHSjIkCtBtu6hX68Im5TlNUI/XLAcEnKkRBOXVw5pEfFSFhTxQvnH95WMAAPsauqyvolG4hoEuiRlk2SoK7K6LcnEbyWgU2XQCqWQUpqWi1qmg4pRh6314FmArjniSj41MClvU91XEYxkoqoV2p49Wk8FgLkYLVBNRdk97LUsGBrRoIcjKfYnhhVT08EHmKgM45+cW8PTTz+AHTzyBvu/KwGO7SE9sAuoOJWiI0KBWwi65Nznysznso5WV03NBK/Jmoy09E9/vG2+8Ce97z/tkEEdLG5Hnt8lmV8IQrYgmLNNmvSG9FcNCaStAe6ditSF7JgFNqacsC7PT06Iy4N85xKqIN2sRlUpZvoYhglQXbGyuS+/GXoaP6alJuf/Y1zF8jEGFp06dwN988S+QSqaFbfr1bzwi+8XHP/5xPPbYt2XIRrsAWgA0Gg185Stfwe/8zu+IV+zrr78u1y8tBP7sT/8KC/N7sbG5IXs7VYKsIYaUelGHDYc5g7EMz44WlRtdRtzuPnZXYHcFdldgdwV2V+CfYAW+/MiPgi9/5RtYWdvG5lYZtAQVuTMn+oOQqbChe0e5PSiOWfyysaM0nkU7PdJ+9Vd/VQpZTg55wHLCKRJNKabCrxNZ5yCAhCbzfHAyTXCC31Msbklj+Iu/+AsS2iHNI9lc0hxGJCSHP/PipXPQdQXZTFo8CyulLTzyxb/B//7rv45901Nol0rolSvQnT4ymgG17yLGAtijdCoEEhhcxWaRZFiHr0PXYOVzAs69cf4i1mtNMfZ/6/wlXFhexcMf/BAeeN/7JPzk9Km3JH15fXMT5UYdaxtFKWDpw2mZYdgWwdVYLCFgEr3ihs1FqHTz0G62BEiUAAAC2l0bkU5HPETbGlDudsQOgOvlkWlVq0ugUjym46EPPoh7338vtKSJxcNLiCoGWqU6zr16Eq2tMrKZHHpWFNdfd+1A0t/G9uYqitsb0LWIePnxfSJwyZ6LBTjZS6fffAPXLR1As1yET1CAHrADaZ6haMgmUgjoRdi1oZAN1O9LMme728ZmsYhqo44uE5r7lNSHyaKcKBNYpp9qJpUW31aCYaOFEXntvC7IOAoCF9EoPegIlgzSv8nqkzADTSbxAkKROctCyQ1Q7LroqTquv/NuJPIjqPd6qDsO6o7Ni1kA3E67JfKxWJTsmJY0Mm7PRzyREa8ssikJrB4/eRpmLI54NCasGQKr25s7aLcc+R6GbXGAQMkvGYxx1cfB+XF8/MMPoLOzAq+xhfG0hUivI0xGaTjE6YJtWdiRCbNJzMDC+4IPShhDA36yUBgwQwkdg3xC30gjlsRqrYNf/toPcex9D2N8ev7/926ws7aGFx7/Ov7ZaBpotaFpURhk4ZFibMTE53KtVEE/EpGEVj6/hx58PxZmp/C3X/kScsmEpApTis/3kKwJWjLQ9iGeTIscUV7dEGDV9FCSKV6yqoRX0bqBPpT1ehvbOyXU6nWxCJHXKYCyj7bNULqYeJO17R46Tk9AxBID2xBgZn4Bs/PzGJ+cwPj4KErbRexdWJDCnSxnMlsyyRQqpSI038N4PoW0qUB3OzDcJmKRHiJ2G77TFRZgx3FRafegp0aQm96H//OP/gQXGVtIiQAAIABJREFU1opo+wo81UAiOyLPU1UCjKYSSMHDRNTAkbkpjCcNmIov4EzX7oZS7gBYuXQZ77nzXridJrr1KuxuDbG4in0H5sU6w+/z4mWYB5lYIbA6aE3FjsEhq0bR0A5UbLV7aELDdXfchxdPncEPn30RVVpqxBPCviODk4wdBsM1ixWoZK+1mvi5DzyEjOJB7TZgul3ono2ooYifs2rqKDVaeP3cRSwXKzh27CbsP3AIgauK92PAAUkyDjWThpnNo9K0Bx6zlNer6PMS1sj24oDFRoJsWKWP0YiLkcBDXCwOAgGPmr0eajxQ4kl89/kfw8wXkMhP4rWT5/Hsj1+HbjIMYwLzCwuYn58V8DkW5++x0e7U0ek2EYsVhC0XyvdpqxEOcyKRkD0VBiEyFFATsOzchYvI50flemo0WsL029gsITeSR4psp0iARjNUB8zNTaNRrYg3KX36+BHa04R6Z8quezbVENwn0tBUA//hj/8jOrUOzIgue6ZNWwRTh29qcmapros0FKRVFYV0HNcePICJhRn0DAVn1lZEDTG/5xre0ezYYdFvc8BOI/OH5xr/5L7A4RIHlsLW5SCHVi30RBVr2ZA1yOdJuwxKKh3Hhud04fQ6yOVzuP6GG3Hx0mU0212xAeD1KZ7V9P52bMRMkxMzuR8Uvw+FYJnTlUHBVKGAmUIBuXQaWjIKP63Djyp47cSrEto3Pz6G+tYWvvfYt3D7LTfj5rtugZqwELEMBEoEWxubeOFHT2H97EXEjBjufe97oCUTeOaF57G6tiJ7HV/bAw++H4uL+6SG4PDxD//gc+KzevCag0jSR9gLELi+3OuGZqBQGJUhHkEIMtyb9XooA+YQbOhhHlHFp4+rQ0Y8gQgmoNcbLUTjcbEEaLc62NreRHF7DXa3BSNqwYpncdsd92Frs4JLl9bw/LM/xusvvoxCLAm7XMFvfOKXMZdLQ+u2EQt8JDTA4vUiUnzu8X0Jb6Rns2ul8daVbXzvxeOoeLQWyqBDfIwBNqaJankb7WoJ99x6I37qfe9C8coFOO0G4rSVoLd2u4MevS9tB6dOn5OU62Q6h2Qmi2wmj2QijU63I8Ajt1rKosk2Tlgajh46IMPTVCIq5xTBVQGeONCMQAJ/QhsMUwA2Xre0n6A1SQhbDvmhoex9+JC7jddq6J4p/pT/WGCV4By91gNVk+Hh5saasNIIrPLc49CXQ3eeDWQiDvQeVyFfZQASD58dwUVe3wRLr1oByJlLFnFEQDm+PxbZ5ZSPc4/SOVTUUW538ebZS7j5gYcxOTIKe3UVnc0NGKwT1YGSSYQzVBmEK6Iy+FCPok8JP2E+Dm9oE0W1UzKBF44fx1a1iqSqYVRRcc01iwKouk5b2MUMuOd+5tp9AaXI0hTliqDXIbDKvcp/B7DKgbbuhwBsOIgL3wnWCASV+Zr47pCFyHN3CCyFTF/Wzy4cu4e+Hd7jI/m0nMEwLXQQwVa9IQGGUzOzWLuyjBQBRw4uaV/FfZ31CIFvl78XEl5JAJvnWJSkCDKx5WwYBFiF01gB2/kc+Fo5UCQIJqG4vHBVrh0DMUNbA58qIt+ArlloNuuSQN9ttxA1DOSyabkWatWyPH/WcwK28lULmBoqQURTI6FaBvxIFPWeK57htq6h1O1irVLFVqWK4vYO1lZWcOctt2Jp/x5EGbxoMAi1jIZXRztooW/6cDjs46Bs/5KEr7ZaZN3S8oq2ZISaTcRiWSxdcxQ9h3srA6tCqyoCsewJpMoTqwKyW+leG8HWdhGLi9eINP6pp5+SOtUPHCzsmcK5829B0Tykswz+5KCyKXsZ9y4qOBr1trwPiVgW5SJrFEPARzJHKeO/+6578NGPflSGiwQo+QS4f5Ity/ONiqJGrSH1ZjKZEk9YNkG2B1QaTWxubgn4yvdtYnwCi4v7RV3AK6y4tYXly5elVuTwigMakiMYrsh1X1tbE0YqzyWC4hPjoxgbHZWQ0k67Kc+RqojHv/stfPWrX8Q3v/lNvPDCC/iDP/gDfOYzn8Fv//Zv45d+6ZfE8uUTn/iEhBT+4R/+Ib7xjW/g937v9/DpT38aX/3Pf4f5+T3yu0Lv1IGHqihWhpZbg91hOCzikFUJYOm089p97K7A7grsrsDuCuyuwD/BCnz6//hPwfPPv4Yz55ZFAm2asVBSKVP9kOEQPgbl9lWPrFClzQONhSobu6WDB/HRj35EZO0suIUN6YdNb+iDF/63TN+FqTpIJWahqkakwF9bW0W1WsG+fXtx7Ibr5RButyn5D+Xg9AFlKiTlLRtba+KZk0knpLg6deI4Xn7+Wfy7f/NpZNm8rK1B6zkw+h6SERVa34VJMImTcUn/YOEVQa9vQ2dj7PfhaSpShQKURAJf/Ltv4sJmEeuVOlaLJaRHRvEb/+pfI26RudgTsJHFf6dnY6NUwoXlZfFFu3jxsvhQsWHotLtIJ7MiSyVLdsj05Zrw7wyCopxPWLwEWno9GHYPY2OjaKpAC2EgAMFXAz66pZKAne12FaNTeew7ekA+7nvv/YgbMWTMBCxXR7/aQq1URQUGrjmwD4YeQd9pYXNzDVvb6zBMFZNTEyiMFXB5+QqqtRpSyTgK2SyiCsQ/dPX8WfQaVUS1CKL8/bqBXquDaESDGQBxSnHoKdfuoFGt48rKFVkLn5NjylcJrtg2Ll9ZwfrWphSV01NTmJuYgm93JfxpanJCAHcCqWzu+q49CEMLwXk+Qk9dWoIxbMqXP8maJFui5QFlB3A0E9e/637osTiqzSaYc1pqNKCRDez2xL+VwDEl4PQ8y6QyqNfaMKMJxGIpaRBOnj6LR7/9HejRKGJRS9gV/H0Xz62IbxbDVMhYJQBDH7yo6iOjAzcf3ouH77sVTnUNfquEkZgOlfJK1RCWLoEMShVDzzjBU0MPWSUMbJPwFuZaDXxlh4MMYQAN2CYuSXyKhhfXK/jffvgTsQRIECj6Bx6tWg1PPfoV/Jv7bsbBkYz4QLJhd9wIGt0+KpScVltY2dpBudFCLJHC7MwMjiwtieXD9x//e6RjbPw8YZCQDaPrUWkYCJQGihfKJMOJgbByNcOQ95rgnzAHyCYYJONKaJfK16UKY4W2HrQKIVtls1iFEY3BYZJ7uyUslvRIAZvlHQFZI7Se4M/W2YyHCez79yzA1HQk4zFMjY9jcnQMKr30PA8TuSRG05ZYMvidCjIW0KmWJDWd4REEljtuBHaEjWUU/+kvv4TVUgNqLA0jnkbEiGK7WEQioSOpRTBpRbE/l8a+Qh7z+bQwxBRTxermurA8UqkMIq6He47djMb2FoJeCxGCj2kDC4szqNar4s0ZCVQw+4kAFdnzfNvJuiCw2uN3KBoaQQQb9Q5yc3tgFibx1Cuv45U3TiHQogKAkjGksOnuuyiubSNCllfPxkwuizuvO4Icl79Th97vICaerj1hefqUgSsqzqys4cLaFm68424kU3n0e9QHGogkE0AmBSWdhkvmVT9Ap0PpaBQq/fgcF4pO1lIfFJAmYCOPEFgtBA7MfgiQReNJ8Rks05vNjOLRJ5/GvmtvgJYcwY+eewXfe+I5YW4aZhypRBLpdAK5XBL5kfAjm08gTqAukgotMgbgCKWxlD57pOlQBirwWdhIE1hdvrKCRCorbNJmqwNNM3FpeRVLBw/JdUdmqIR96Yr8/JYkHtPmxBAmLP3o+OB9TkA1Go2LB7WiEEiN4D/+P38Cr+MhGlBiq8HVFXQNVZhtMgDs2QKsjsXjmC3ksX/PLGYX9+BiaQMN30dmcgqjE7PweoDfCcRSoB8MbFFIhaMlDa9fDlkGYTPiCUef6K4jzCdhodG/2IiKzxzPa7IX6U1NJXQyGRO20sjIKF7/yXHxmKUHMgdowiznQMcla41MM0eSs1Valng9BAwdMVSMpJLIGgyvsqDEdNR0B3oujpffeAUH9u3B3MgILp98Ey899RQ+9NAD6PZ7UBNRmKk4Wr0OLpy/gCvnL2ImV8D2RhHXErw4dgzb1QqefPKHeOPEG1haugYPf+BB7NmzICASr5s//g//N2JkZ46OY3pyBvlsXs7Nyk4Z6URawiA7BIJ1BsHE0O/1US2XEKd3MQJJP+e+yRoim8uJ/JNsXoIGtIXgPpPJ5gRkJVvZI2O3bwujud60kRuZxNZ2DeVyA+dOn8PpN04gGgCTySR+4YMfxKhlQLe7iEcACz7iqganTf9xhu314cGDGk+hpyfw4qmL+PGpy6hHDLhGHG03QETeL6C0tYFeq4r333cnPvzge3HlzEkBVqkSqVV2YHc4kDbQ67u4srKGSqWBQNEQjSWRTGXEu17qB3q9mzonNmL3k0/FcPjgflTLW4ibujwvKk4ImguzlecWBwF9F6lkIlRwdDsCssr5MwBVh4DqUFUx1CoRUiMvl6D4ELijxRGvz5AjOZD9h8XhVZbpOz1WQyuAiNQ19PnUTANXLl3G5NSknK2sBwis8ukIyCo2AyGAN6xFh4zVq9WpWE0x1FQTBQ6HrgRchJmqEoDjcwmtAPig9NxTVOjxBKodB8VaC4t33oORTA6d5RU0L1yAQXsSAVaHQGcI2ol9C8MMKZmmH6gfkWAkys1Tk1Og2+5Xvv0YsuNjuPXotdBqTVhRgjncu7rw+rawZ2nVxLOL9lFen77RocQ+XPOw9g7I3B96rNJiItAFJL3KWGV9NAyKGvwpoOpg/cUPnkM42gOIUsuTQCda29BDlUGPESuBHvfqdgeKZWFqegYbq6tIx0yobshWNWWv8AWcFwslUaboISvY86F5oYM8ZwgcrHDNWGrLO0YwmuU2w/6GV8mAcctsA7JbJfCKn5OhbxrF7Soq5ZLI2blPicw/Qua6LsNMPhfxKBdbiNA/V9jNvKR4LZJRCw1tR0HD8xEfH5ePXtREhR7Ffe7vnjCGx3N5KJ6LSmkTPbuGftBFeiwBz/TQRgelZtiDHNi7KMxQsmq51dNvlQxV3+PAP4GjR24UZUcQUD0Rh+P64g3vcm24Z+s6NIOkFQ4521A1Q67ZU6fewk55R+xNnnv+KYxP5NBqV+DBhqqLyQOcvi31Or1b2UuUd6pgTZjNjqFZY/+giRUY7dgqZEHH4vjUpz6F0ZHRkDVKH/8gPKM4rBLvW/rg06d+oEDquQF0K4E62fIVhlpVhRjDWiufy8rgI51KYWV1RdRwrNe537IXY+82OTmBqSmyevtib8ChJAOmJsdHMT5ekNfNsOFqpSz+sufOncLn/q/fRb1ew/333y+huT/4wQ8wNzeHxcXFgZIxwG233SbA6yuvvIKbb74Z97/7PfhXv/Gb8nkCwAyk5NCAD7nOJXCS783bDzlZeR1FIliYnd4FVv+hxmH387srsLsCuyuwuwL/uBW4876PBe2OhwuXVmFGkyLjC33r+mHRIkjQwFxqYHk5rG/JFCKrkPIMBincc8/duPueu0VGwgNZfO80hiaowkxjyAIB1lAGH/7Y8EdzwqtJM0TfREpO7rjjNvn+nVJJpqtkyzFpnE0FfVs3tzfhChThIhY1pHF44ekn0a1V8Zuf/BRMz0X5ygoMypi8QD50P4AmTLHQz9DhQWzSg7ODaIJBLmSbqMiOj0OJx/GZP/z3QCwhnmkbOxWk8wV88pOfwurqijzvJJl4Bp02gb7CEIE+qpU6vv/9J7C6siGMJgKro4UJtJps8hlQROl3CLDyNbNAZ6CMsJLYGPZdxH3aIujoWwY6CpsxXb6WQQdKp4N+h+meJUSMANFMDFY+iQOHljA5OonxzAgOTO/FXH5cCtmyr2J2dloktAgYELQpHk70NByfGsP03CyurKxIsUQq4tT4GA7t34d+u4nVC+fQrZUR0LOOadXJpLAW6Mpk+j5Upku3OuhWa+hUW8LiZVEvnlb0MYoaAuRc3tjAmYsXUa7VBAiYHClgz3gB6ZiF6Zkpud7I3qWPFNNP6XtoWaYUP7JWbA4YwBCzJEWVgCvBVXp7Nr0I7GgKHVXHkdtuR6CbaHQ68HQdGztFGPGoXIuu58AgSwKUAzUxMTaF4uaOJHsn5JqKYbtUxhe++GUB21mIsiFhyNNbJy9CU8jyiQnYGnpjujDRR9oA7rphST6CVhGKXUM+pkNns+GSmRiybd6eR4SBHOINPJBUSuKvyKDlFQ+CbMKAjVDGyKYo5OywSP7Cmyv48oUd3PszPy/X1H/vQRCGoOoD0zn8yq1HrhaqvBdpexboljSVa8UatqptnL+yhoU9+3H0yLVoNxo4efw4ipRa9fpIJVJoN9vCViWwysKVDGVooVQxZOSypmVzFMq7uXvQ842vlkwislZZ9Mr6GqY0GvwuAXqZ3M5EbTaZEUW8heudDnYaDSyvr8FKxtFzXdh9Rm2FQx6Gs5B5xXtoJJPFzNQUpsYncGTpgCQYjyQtTI9mkbYicLtVJHQP5c01dGkNYdsiZdTiWThaHN955iV8/7mX0PE0qLEUoEah6KYEMcRjGpxGBQdGR3DdzBQKhoq5kaw0ysVaGW+eO4Odah2F0QkcWNiH+cIY+s262EQkYxGMFOIYncygWC5CDfh8NSiyF7FJ5/tLtlW4H1Gw14aKmgfsOB6O3HEvTq9t4YnnX8Sl1S3EUzlEVFNAbQFk+w42L69Cd/uwfA8fuPceWL4Dy++JDUJcoTeeg3ajhjRBU91Axw+wWWuINPmWe9+F5dVNOHaAgIOAZBJqLoNIOo2mH4GvmhJmSJYzmdz0zxU3i4gDPegiGdjIKw5GIx5yngOdrCgqC3QD3SCCNgdvponHn39xIIeO4rWT5/DaidNQtbj4U2sRgn2U+RPIVJBKmcjlk0il4sjkZ5BMZpDJpJBJJQQYIbDad7oiXR5kS8s9w6aTgW9cS4IrTt9Hq9XF5lYRN99yC+rtBlrdFkxTF/9Jspx1JSJMXgLzBJY6bVqGGNgWf8sS9uxZRC43Kh5t1WoDn//TP4dlxGC6ZALSAkBFO+LD9h3ZuwisZnUdCyMF7J+dwfT4KGKZFF47fxpTi/sxPrcH5PoyLEzzzTCQjaCXGgyYqr4kKlOCT3B1OHTiPsBmmA/Z/8RWZBDm6HmwbUfCTejdTesAsri5N1A9waad+yWbb8ohJdpDiYTeqn4fUZXwgIcIAR+vB0uLIKlpiAVk1JpwDWDTbWJ0/wxeOfUT3HjsOmRME2+++CJWz53Fxz78Yfz4xy+g7dpQTA0ufPFPVDwy+g3x70sWxrH/6LUYm56Ws+aZ555BPB6VUKulg0sySGQQ5fPPPouzp89I078wv4D52TlZ577dg++GgTc8Z8mWZ0NN0K24tY2RfE6GlLR84dCz2WyEslcGiVkMtbIE4Oh0e8Kg53XBM1WORbJMqYjxVdSa9OMOcPbMRRx/7Tg2L1+R9/PY4iLuvu5ajND2xu8jxpqFw0BdF9sR7kUEN7k3meksmhETT7z0Bk6sltBWLTh6FG0vAp22JZTTljYRcbv44PvejQ++736cev0VCaUsZFIis7XpoapHwcT3eqONlbUNtGwHmmEJq581UjqTRrlcQjoRDz3TAxcThRwOHdgrjFi+jwRXo2RCB6FlAGeeDGxr1eui9Mll0uKLyJAg1mpD0HPIWiUAKl7gIrXgq6OfcQiskn0o3p9i70Rvy5BpLYMOsXd62xf1bYvVAfhKhjGH6/QUN3RcOHcec7OzA5m4K8+Hpx3DiYZ+qwTY5CEeiW/bUg2xXA5aeb3LkIo2NLzWBVjl/sJvE9mQvO+0oiH4GstkxQqA+1xuZk585J2dMuzNDegEVgmqCrA6tOoIgVWxk2IwngxeFHmffPqCxuLoAnj8qR9h4eAS7rn9Lrj0wSxtw+13BRz0PQ41PKkd6YFKCxEFXPvQg12OegFVwwCrkB8a+oUqAWuYIfgaMouHzNWwqgitdfjg3sL3gO8LrbSuvj+eCz3ii4UFsxD4nHuKgmrXhmbFMDk5ic3VNaStqFhdmAz85G/yQ+sV2qOEzGAGC0aEuczamuozAaHfCawO7RiYySCxSfJKQoahhFYF8MXvNgJfhq0RNJs9rKxsoFGviRUAA5E4+OIAmmoF2keJ0o2AqgD8rOlDBcPQFoB1hhvR0VOiqDo+ktNTSE3NwLFi2LEddINALF5c1jYE5tpN1Mqb6DsNtO0KoikV3aCJntqF7XXRs23kaOfRZc9B1jMVA3w2JuwuV93AddfeBJdWDRGeL2l5LfV6I5Sq89DkHk7LCvYgrJNUFaVSWVRvzVZDghUvXDiDTreOrt1AJp9EMh2VIMd40sL4xBguX76CtfVNAVY5+GOYlRKJCouVNSvZyhzKEGC9+eZbcecdd4lvKatQeofztpFw3UGAGHMV+J5wuN3q9pAfm0CHYYndrgCmJMmwnyPAPZLPY3JiUhiwJARQyt9tt7G1tSV9HYOpGFiVTWdl8LO9WcS+ffvFFojsY9a4vH7o0ZpJc0jmoFTaxiOPfAlnzp4WO5Df/M3fxO///u9LtsZ3vvMduVr+6I/+CJ/85Cdx77334ty58/i7v/2mXM8M3FpbWxf7Nda6fA5iNTLYB3jvDx889+ReUCI4sG/vLrD6j4MLdr9rdwV2V2B3BXZX4B9agYNHHwwomSnuVKX54BSXxWzoeclJcyjxFWBoGDwwqGnZABIMsztd5HM5fORnP4rp6WkJjiH7hCALi3UeaJS/MH2Y/llDUFUKImE6hAfe8pXL0jRec+CASBl5sFeqVZHLk5FDef1oYVwYKCfPnUI8bQnTL2pq8HpdPPbII7jrhhvw0/ffD6XVQX19HZrdQ5zMBBnxsygMgxF46DosBqwY2gx9sEy4nIozeKRQkNTcP/mzv8DUvv2IpjLYqTWETffgQw9j+fKyNA5xCVzqYbNUQrXdxuLBg+Kh+N3v/gAXzjPlOJR2JeIZWSMGobCgGnrOxixLQiXsHoGLELBT+j0JDGCzQ3/CVr8nkimDQCLZKZRZSeNYE5mYG/HRYvq5FUUhN4J0LIGFiRnsm57HSC4PxE3cfMuNMu0m63W7tInN7Q2ZjlvxGMYmJ7C5vYWNtTWRuWcSCVx/+DBUz0W7VkWv1ZSPdq2BbrONfreBXNKkuxN61R20S0UEnS7ol5A0Y9CZGu566Lg9+DpDPOJoui5OnDknxvhkROcSMUxlYihkEigURoShRaDXpLcjfVV9Mks0CbFg88YptHiOmoaEHVBmzkav63poBBrs5AjUTB5zi/ulOG87faZ1YGunCCsRlyabjSDXkOwvsjYNps23mEIO8bqixUCr3cVTzzwrjGNKL+np16jbuHhpE6ZuQdcNGJT3SxPrwIo4SOo+PvDu27E4mYPWa8BCD2mT7Og+lD4BWAJnYTMRdq3D5pQs1kHKORmcV9HXsPB+p68x7xAWwyyOB4YC+PSTb+GClsKt9z/8373FX33qCeTrG/jd+45CZ2iNpsp1xufDptLXLLQ9FfVegFovwCvH38K7HvwpzIxP4uUXXsBzTz2NKGVTri9eXa2mDdthGFUUimbCdrpQVdoVOKElyMCbmawhgj4SyDTwfyNrlWAqe3EJtJLwBAKwfC9DrzgGyzClOGy4VAFXz1y8gEtXrmB0fBSmxQZiEFrk9YVtKI2eF2Budk7Y0Fyn97zrXYg4BM08TE3kkMta8JymhMxsXLkkn2PzwXbRSo+gHej44z//a5xb34ISS0OJMpiIa04ASxHGartSxMGZCdyyuBdZ2mjQe1hXBfR98+w5SZWOJ3PYM78XScPAZD4LI+hiNGNiYTaPeAyo1ipQAhOBFxFQ1YzQp1eRoUXfC4St2oYi8v9qoKAODbc/+CE8+sMf4fmXXkez48BKMLxDgRswkdlHq95Au7QDo9NGwdTx8Z/+ABqbK9AZXmMosIjJ93toVqvIp7PQzZiwlOt2D7GRAq654QacPHsR/b4KLZqETo/BTAr9qIUapa16FM1Oj6Zw4iVNfz4mz8c0D7HAQcLvIAcHBcVDigF5fB0cKDGkTjMAK4YWFDz25PM4vbqBlq9hp2mjWG1B1S153QSZGUZFVi2CHjQtQNTk+geI58akSctlMxgvjGC0kEUmGRcGPZtqMqgIkJJZzqFg1IwJCEoMkoFT5UpdGtDFaxbRtOkfVxNPaAb40JM0bNhDGxruOwwB4TW0XdzBK6+8jmM33oa9ew+g3ujgwsVlfOWrX0MunYfaJ4vfQKBFULWbcBjWZURgN+uyfy/Nz+PogWuQTiQkwOXEufM4esstGJ2ZRbXZQTyZgRYxhFEZoaR1EADJYSXPBwYbcs8LG0aycQbglcLQQD1sIJmoTVn/1aDEuJwV4l/oEHR2MT5awNbGOiyCJHyttG4ZNJh9AinggMiFRaCFgWFOB3ENiBEq8EIGqK34WOlUkN8/g41mGUeuP4pGrYrjL72ImKbin3/4Z/DEY9/GlZVlNNtNqIaGbD6LVCoJr0e2lYeG7SGeLWBx6SCmZqbx7PPPolTehhu4OHDNfgm0omKCASgnfnIcb75xQkC/pcVrkElmhDHfI4tT1yRQiJ6HbKDZYNM3jxJl2g+UdkoSVMjGP5NNyeumWoAy1HQmiyhrHHor244oMMTrOBIRywjVSqK4U4OqWXji+0/iuR89jV6ljqlUCj99z33YW8ghrQAxniXk1/k+TE0R70SynWk/Itt4NI62GsWTr57E8SvbaEQM9M2YDDI0yxJpc6W4gZSp4YPvvx/333k73nzlJTitOvKpJErFkgT/cbDjUWljmLi8soaVjU0Quk2k0kimU5Isvnz5onipknWcTVjYPzeLqdG8DP7ihg4NfK6+AGk8t0RMoiroNhuivMmmUgJSMeE7tGkKzxieryLNHgTrhUxKnkscgoZ+xyFQN/D/lCF5GDIXhmQNffl55A3k7Vc9VsOJOn82mfccsJEBxxqSZz4/eN2RtcpAS1FuDINTB8DqEHiUPwX4ZbkVDvUERHIHwKrcN2GNyXqTjFjWQWQ+u5TYygR2AAAgAElEQVSwE1QUv/0oNPHAjyDoOQhsMiUZrzkY43HAPTjCpU7jL+4TnDNDqxJSNzUd7b4jA7LV4rYMUvYvHRL10M75s2K/QbawyNYDT9iXAhDVagKKERQOEdWhIwCB6+EzGFiU+CEzWN6PASP0v/yToajh/iD2NGLCSuAvHPCGM0kfBhnXVBS1OvDjrAN8Gbjpg0R4p9FEVFEkuMpQ+HrFoEgGG8Sn+VzFE1ZCt8gEFDfbAQg9vHbetpSg/Fw+P7Bs4DXBvYpAY4R7naFL3Vip1LC1tiUMda4x+wvuC2RUs3jjtcF9jLUY/y7sZvGRJaPZFXIC2au85/uKga4el/M0MzsPLTOCFnRU3UA+1ydArKhIxS0ZQsDlUKaCTqeERmcLTlCHFvMQ0TypbzgMaza6iAQ6KlWG86pIpUZAq2MEJpaWjqLPUCtPkTAr1wtVdqxZSQbhdSIKnV5XziAzamJrcxsXLpwXsJIWWLV6FY1GBZ7XQ76QRW4kg6ilw7To22rgO9/7Hi5fXhZWKAF02sPQC5xKIrJU2dd4ZMYLmGuE4Ortd4rXKxmtfM+knmb/w0HNwDKC/RX7oRRBSp+5Bn04PUeYtZT8F0tFYVaPjY/J72MwFb2yt7e2sb6+gUQ8IX6r7FvoU7xvcRGBG2DP3j0oFYu4vHxJ7Fky2TR0hltxcDjoMVljkbTx1Ue+hL/6wp/jC1/4Ah544AFcunRJ7OXIXv2t3/otfPazn8Vvf/ozePihn5LBfafTlV6MgDTfx1AVyYwC5n8YMugcMrW9QcAlh43zszO7wOo/BAzsfn53BXZXYHcFdlfgH7cCN9/+0YChHCxEyc4aTv3EA41TPha6g7JMvCEHTAT+NgZIkDVBzyYCqp/4l78i7NVwoknJItkDBFJcmWQKY1WkRGQOhNNmSjzFt0oJcPr0aSwszOOmm27CW6dOSXXJ302fUhYFUT2KidFJYb698uZriGfizOARWbvTauLLf/Z5/P5vfRoL6Qz8chW9Uhlqx0bSDMOIHKcncn96bonvK1NONfoKufD4eg0dVjYLPZXCa6fP4I0zZzE2Nwc/osLxAuQLBfH1KRfLcB16Y1mo1Kr48cuv4MevvY4777tPnifTo+nFRMaMSHdsBh6x+ApDifhgQciiSFdV2L2uTObZ2Dh2WyRYDqWVNNsfGMEThGIQlEmWHxmHfSdsDrwweZXrLcxfTZfQD35ETRWJFPCe996PQ0ePiDctJ+Mdu4vCxDgKowUBv5hGShYnQcCoqoucminnLMi7jSba1Tqq2zs49ZM3US6tYmwsirjZR8SpQ+uToRWFbivIWxno0CW9uevY6AZ9JmXAyuZx6tIKlGgGs/P7ENcjqG1cwGg2jqhlil+eTbZUJBDwjGwVShWJjpDRQfB5GN7CEA96ePU4+abUSjVRMVKYOXQtktlMuB5kvSKQdHYWfyzoWFgRkGAwDIkvxSK9qDLS9MXicZng25Sk9x089u3voFJpSoO9XWxga7uFmJUIgzB4/fg9RBVK/ftIan388sc+hETQE5Zgiom/lMMRtBHJ4NvexCGbZ8jqCaVywlwguDbopsKmdqiyHMZlhM2QSNwGfnNNx8G/+NYrKFx3O+avOfzf3PzLZ07ireeexLc+chti9Ocd+EfSW5ceb2SIElDtKRaCaAb1PvD0j1/FL/zq/4JuvYlnfvAE3jx+HJZuIGnFEVENaSB6Lv3TDElzZkPHACPXpZx2wNhjIytMOoZYKGGwxsB/VABX7glk2bAIHgReiFUA9wE1IuBqt0dGmiqhbQyw2tjYwOTkOGZnppCwDPGR7HVbWF25LPcR9675hb3iDccG4cZjNwpYFwQOktkYojFKvLvIJC3srK4iyuaU2LsWQ8RI4PJWGX/61a+h3HOgMaGZvpf8GkF8PfEt1ODgwMw4rl9cwHgyBqdeESuQcq2BM5dWsFasINAsJDI5afSW9s4jpjqYGYnjwNwIFLchMmsmCbuOD0OsNDSYbAiYjswkeqhoRTTUoKFGn8ZEFntvvB1f+Orf4uzFK1A13htRaVhIQbc9B6tXNqB328h6fezLpfDum66F2yqLD7Oq+LLnyj7HAYJOhqiJFv1reT3EYzBzWdR73PejiCbzsLIjCDgMUSKoM/CHtjBkoEtD7IHvntdtohBVkY64SPk9ZAIHObjiQcsrueF4aHP9YgmoiRSKnR6+8b2n8dSrx9EONGjJLCJGDH16vTGpl3sd7wXx+SQgzkbeFYl2S9S8EVj0z00lMTlWwOzUBCYKeWmICUwTGDJ1+o/6iNPWw4WEfJDd3ur0JPBHJdNVseH6XRi6imQ8LnY3vH4YrMFziXvHsDHlYOV7P/gRlg4exYGloyhXGnjuhZfx0iuvIRXPAG4ElngZBqi1y8zCRiymoFEtIRk1cWj/Io4uHUJM48Cmg2K5jkPXXY9MYRS1dgeJdEa8s9tMUdaN8L4gI2zgcxnuCyF17WoC+4AZKP6E7/icgCeSDE6JLp8TfRjp39uHGpDlRcBv6J8ZsuKEzUeJLzW6dhtW0JewM7XfQs5UROquCUM2gK0EKPk9tE0guzCNwvw0Tpw6iXNnTuPWm27G/fe9G2dfex1nT5zAyqVLaHdaMGMm9CjB+Kj4JdcbZAjqmJyewXU3XIfnX3wettvDdmkL2Xwad959B+647TZouoLyTglfe+QRdFstHDl4CPPTtE4goB9KvRmWZ/fpP8qwJQYwejj+kzdkT+cw12CCU8THgQN7UK2Vsba2Imyq6elZafop56WtBa1duG68dhjE12NonE02fwTf+sa38eqzLyDuARNWDP/iwz+DvKog7vUQFZ/fUIbMIDdKmbn6Jn3KOVAgm1+z8MblDTz/1iWU+vTeTKCvm2KPwwHp1voV7Jkcx4PvuhfXHtiPS6dOCjDLc5egUrNtw6MfoslAnRiWN9Zx9tJFxLMpLB46iFyBthfLeOvkCbneyCicn5zA4f370W82hfmaicURODZUvwdLB0yx04gIy52+6MSS4gyviSeQiL0DWL0q0+YZRbBMFdCSYBVZ4kxjJxjCn3XV21Jk2AQ0aFOhhpY5BDIHJ9NVjqlct6SPhpxTAoQhmzL0WWeQFg9oypN5nYtNUqgnlw/59zsZnYPP8Jrg86TlDO8dBrSRSclvCGuvEFQV/u2AIBACpeHwm7eQDD15RovPcRj2Rbuage1paHUjrznMCeDgNRxU+AIQk0TA+rfnekikU0iNj8Pkfc5B0rmzcuYR6BfvdLLldUrICdY1xUP56vMaLJr4rL6DmSuM3fDpXMVfw/V4B/FhsEdIQOagVufvlT1k8LNElg8O9VR0nD5cyxIvf8WKyYDZ7drImzFEnB7MiA+V4K7iwovwY4D68lonMBmSluVeYD0jayUesG+/v1LzcKXlOuLeI+4B8nc+TyMalQEsAbyN1TW0ymW43Y54qhL85/Wk0opKvi4S+u0bURnYcC3p+06mauB0xFNY8Rga64mlTgU6vHgGk/sOom8k0HA19LQ4AiuFzZ26MDxjloFk3EDMpKquik5zA8XyeZhWD/EklTQMlrXhuRqK2zUJjeLAjoPZbG4cjsPAsCRm5/ZBVS3YXVoc8TyJIJPNi3SfgXMEQgmsNlt1tDoNTEyOo15rYGtzS3oTDqM3Nzbl2s/l0pL7IIAgPPScLkqVHXz78b9HpVqWQVEylZTgW8NUkM2mpY6tkQDRdZCQvsNDzIrjIx/5GOZnFzi7hOvQSzyASR975juQpS6Bhn44+JbrUEHPcYThyvqNvse0ZCP7luAvh+yU8tO3m6Cq3e0JcEsgluAq3y+ySPfu2St2AfTC3tkpCVFGchPUiChP4sl4qNoTBRPt4hx89vf/HV555WXpAffv349f+7Vfk2v37rvvxj/78D/Hz//cLws5gmxZPi5dWpbrmqQJUXWIIpJW1oYo1Vjz87bh62N9ydfLfnHXY/UfhxfsftfuCuyuwO4K7K7AP7ACB488HDC4h0UswTw5rM3QG3TY0IVFWfi4muo6cLdjAcMD/fpjN+Dhhx8WA/UQlB2w7qSIVoVFkohRwmagQxZktwvDUEXaw0ASJvuur69jdHQU+/btk6lsnVNzixI+TyatmUQGuWQO26USlrfXEU1Z6LrtkDHXauCJRx/F1//yr4DtHXTWNxlHDt1xEac3I1kKTM7lNFsJpZA01mSRY6XTUGNxeJRmpVOIxGJ45tXXpLGxMllcWd8QZgODXliwl0tlsfbj4b2xsYknn3sOz7z4EiamZ4U91OnYInkn00pVNDhdRwohFuGSX0S2hudJA0rQkOAy5acsOFy3B8/tiek7i3xK/kJQlcykEPhmwRBOYinv6UuxxPVm0SKsSpnokxnhoF45L8b7ZLfMzM8jm89Bj5qY27OAX/zFX8bxN44LcMVKN5/NYTRXQKNak49qqYz1lRUU17fQ2Klj48o64LdhRbsYzatYmM5i7+QoxuNpmI4K09cRDQwp/mlv0HU66Ck+EiMFlJpdZMfnMbfngBS+28tvIZcyoRkEtvsCxF5llZKR5ND7L0BUNwVMZmEkTC7DRMDGzffR9gLxr9vWEjh8xz3C2qWslyCfZmjCmvb8vjQ7Q5k6GZIMLqO8iRJjsmy4XkxrZQE5PjaGb3/7u1i+vI6u7eP8xS10ewQLKTu3EPEdaEEP0YgDS7GRMnz8y4//DwgaZcQjLjJRHVGGhTg2DHqncohwlanKOygMrBJppdxPQ2A1/Jz4kgmrdeB3NwRmyTgiK0OaO7IyfLyxVcGnvvfmf+O3ynX67hf/DJ+7cy/umh8ToJPhFmRX05PPUAk8KwjMJAIrA1uJYqtm4/lXjuP9D30AV5ZXceatt1CvVAYCxYGPnKfB8VQ4AcENFrKAqUXCcBQW5KRDCYsuEICTkjLxnRRPyDAQj8MFYdkxGIQ+X1fBVdkmEI0zUM4XP0HVMOVeJwvtmv17sbh3AROjOehwUSkXETVU2TO4T7DhGpucwuFrrxN5Jt/T7AgDYzqotirw/J6wuAzPR3NzB2k9jkJ+Au0e8MzLr+P5U6fRUVS4vD4kTI++cZFwyNGuYW6ygH3To5grZDASj8JtNyRAg7L8k2cu4tJ6CZnRKRy+/hh2ymW0GzsYT0dxYDqH0aQGv72DXDqObo+J7C503tsMI+HbTv/aAOhAE3bNjq+gbSUxvnQtLlYa+M6PnsHmdkXY3ky+NxmixmCono3li1eQ8vvYm4rj2PwU0kFPvGTjcV0aFbK12SDNTc0waQmdti0sfXrp1Z0eduwOctMzsPs69FgG0XQevhVHW4mgQcxN09CnRJONM30c+124zTpGLQ2pwMGoBmSCPqL9LqbScblv264PW1HQ9SOo2x6KLRsvnTyHZ159A6VOH3o6DyudEyuPerMtjH0y/kDfT48DtJAVLlYH9GomA47DpF4XdqclgUv5dBrzM5OYn5nGzPQMpiYmRQ5PoI2J6QSmdip18WHeu2cRtUYZPacOXQ+QTNBD2RRwQ+7BwBepJ8P2KJe3YklhGr116pwEtIyNz6JcbeKRrz0qwWqBz4RtQjLcbyPig+e5bXS6VWiKi0I+i7mpaUyNTiAZTaFWayKVzGPp0BEYsQRK9To0/n4GvYiilf6KYRjVMFF9GAo0DKka2seE3qthqN8QOJH9QvYMFYESFe9DviYOAzj4oEScwTsh/BcGxBDY4ADL4PtKn0WGo/g2UoqLsYSBJO0E+kyatxFYOtLzU3jt8nks3nYDGkEfz7z4gsiIyVadH5sUBlN9bQPn3jyBU6dOYn1zHR23I0Muw4pDM+KwYhnkC6NyXz793DOY27uAZrsuHudHjh7Bhz/0YfiRPtqtBr72yFexvrKKA/v249jR6+A7LlSyN9lAGwZqzTbW17fQ63kilX/5pdcwNzcvVkQLe+bQtZtY2DOL42+8iueee1aCveKxGNbXNtHt9DA/v1esXRjoEo8lYFh8X5qIJXO4cOEKnnziKexcWcNUPIW8ouEj73oXcgQiyW4mWD2QhrsaMfbQP1t1PRlMmvE0tjt9rLddPHn8tIQO9hh0RI9u0Eu2ifW1Zdx+w/V49223YSQRR2VzTfaCXquNTquFHn0coaDjOCjXqlgtbgob8gMf/pAogxRDw999/Ws4f+aMMFYJKC1MTmFhYgLLZ8/A79qIG4aEYRFUjWqB7NUEwgis8vwwmdYtKoxwuE07JwJ8wiYVj8wwiIhnlMi1ea1SlUDFgSKWxSFXdMDAJBDJs0kCGGV4PgAABfQfnH0D9YawTCWAjbUYB26K+H8yJJHXJWsenlcEXt5mq4bQIAO0+BAgT1z2+RGRYRytH8IhRYjeEfQLGa8cULjhoFPA1lCNJc8qNGCU3yPRXNx3RKqtSE1AZh1rBgnHYqClR0KAKh7HPL/433Iui3VHCPaRoUhmMVVgTreHre1tuV9ZzxGYFeWWAjmnZCg+yB4YYJODavttuwP5//z9fPrvSDvnF/J9eWeImACtQyh6sDe8XcGHP4erSsfTTt+DE4tio16HNfDu7VYbyBtRUd0QWFUUD67SR59J9fIEOGCmFUYE6sDqiD/Uk4XkRTJk1A7Dz8h3lXJbmIQRTUPHdlBrNDA5OYN4MomVlVVcvHBBLGuiBNjtDrKZFGIx1r9kNWsCrDrCdKVPuy7WQQQjCarxbOjWKsgkLJgR1sMuuvSN5SgwnsHs4lGoyRHYahyunoRvJLFZYX8Rk0Fbt1uDqrCuNXDh4qvwgzJ0rQ3T6kPTQ6uVzfUq6tUu0uk8JqfmwsH7VhmbmztiazMzuwf5/ARs20O11hKPZPIDMplcCAp7gdSZXbuNSnUHqTSZuLGQVcwBNEP6ikWpD/bSd1qJ4MLFC1hZvQIrFsWbb53AqbOn4QWuqM0Mk4ofD6YVESCWQ6e+Q9IFd3ld1rpSruOuu+7FsWtvQiE/GgYutrpiykAglLV1hLV134VO6y5RNlFF15Majvc+2bAMFd7ZIZuXagAqIkIvdVrvTExMYXu7KD0PySS8xhlkRTINvWlN05D9gAQH1iMEZxlGyRaGxIp0Oo1MOoVSqYh0JoXHHnsUjz/+mFjYMLSKvqtPP/0MfvC9Z3H6zBnpBejHXK1UpP6bnJwSIF0sFmTIEAKsZKfyPuP6sj4lA56Xp9tnVNvuY3cFdldgdwV2V2B3Bf4JVuC9D/5qcOnyshR3IuNTeZDS3zL0p7na2A2bN7JLB4cXpTz1ahV79+3D+x58QCQbFy5cEPkGC1ACWqwXJeW73ZLGJpmwwsahy8PNR7NeQy6fEcYmvyaRYIhJThIp1ze25NBl3cHJcoqBMi5w5txZROIG1KiGbr+Dnt1Gq1LGpTeO4+t//hdYfeNNtFbWYdo9RF0fJi0JmDwKHw791FgsshAG0GjUJEmezo2uriM/PYN4Po8vfeMb/KVIMJW8UhNAb3pmHjulsvi/jY+NY2JsTGTNL776Kr74yNeEr8V1JBOVE12ZUHds2J2eACJcNxYVbBYo/+XB3242MTo6MmD89WGamgCisbiF4nYpTHgl69dxZCrM/5bivk9GFw34+1Lo8EF2Jwt1Sf6U9GcHfXtTmJucQJsxC2aMITQGcqMj+LVf+yS+8tWv4uTJN6WR2TO/gHw6hyd/8ENpnmYmJxHVDLQaLbQaXaiBgXwmBsXfwXhOw6H9k1hamEaSTJyWB6duI66a0lwGLn0Q22h3mzBTKTQcF4n8BOLpEXTaDViKg2TMgKIzaMKF47vSaBAQZtPjUcrq+TJZ5/VIYJnFnmqaEmIkwKrroxbR0UgWcOze+0WmVq7syICAjQ0tBur1cGhAJtOAlCKgHgu+FOW4BK35s9odudaPHD6Cr3/jmzh9+hJ2yi2cP7+BiBqD2w+QTafguzaMSB+W2kcUXRRiCv7X/+kXULpyDmkdyMcsCb1QXEe8LRW2fYME4yFzQ5rBAe0mHFSwaQ0bkiGwGqKxb5d/TEEnMMmBgPzfQTP72WfO4KQ2ghvvvf/q7nD8uacw01rHZ+5cFKCI1y4Xl6yIdqcJy4iIx1ygxxHQn9bXsVnrotzo4uChozhz5gzOnDwpUnsyqCQ8QjXEg5nhEo6vwiZrkqm3Nl1Bw1CutzlFvN84zAh9VAmg0jMwfMmhP9yglwibxAFDil7HlATyR8v6KCpa3a4U5NcdOYSDB/Yhl4yhUtrAm2/8BLPTEyhXylI0j45NojA2ASuRxOLSYZixGFa3NtD2utBibLgDuL0OLMqHuy60vgrLTGKrVMOffekRlNnoJlMIoqaAT71uD06jgYSmIqECh/fNYs9kAbmYASviCcuPNgmKFsXF5TVsVVoYn9uHO+55F4qlLZz4ycuYLaRwYLaAhOoMgNUkOg59IpkqHUAT8JYsUHrTKWiDoVUKyr4CPzOGpTvuxZ/+7ddw4sxFdHueeMLFonFYmolyvYa1UhnVnR2kfBdHxkZw75GD6BZXMDPKpF4PTr8rHmnVSlV8KudG58RGgJLLwDDEaqStAFoyDU+JCbCqJzPwOFiLRMDorT6bEy30kaYEWCNrtd/BiKlB69QQ67XhVYvoV0q4fnGvDMraZDrxnrddnDh7CW9dvILtlo2VnToqtg/fjANmDC2nj3avL81POsXIJ1/YqwRWQABL19Fs0n9aEWsQspJ4b9vdpjBNKWlm08YhCve9a5auwb7FazA9N49SuYIz584xFRG33HI77E4TTruKVNwQf1U2dgRWCSyFCgoygwicaMIK5n6xurGNl15+HR4HCb6CHz35LKZm5+H0GEwYl72drNpE2kSv10ClvIHDh/Zj/8K8sADpcR0zE7hw7iIOHbwOM3MLwuKmbYxPVj4HatzP+M9wcxoML/9LRmo4pAyDD0NblP8aWA0BFg5tGBgXSqdDtipZq/RBDoc1ZLXynGLYjqGbwkCOMKiy24DR72A8FUXGiMB0+xiNWui1Wqi2m0jOjuMnVy7ijoffi+1WHT9+/RU0W02xjWntVHHXjTchZ8Whi6dlmA7uRTxcuXwBfd9Dx3HFfiSTH8H03Aw+97k/wGZxE/mxEczvncf4xLhIwW+55SY5Qx/5z1/BqTdPYmF2AffeeTcitCVQDfFupYf28to63jpzVjzN6f87NjqBBx58EIcOHxL4mH5+Gxtr+PvHH8XZs6eweGARBw8ewvKlK7h8aQWzswto1Otot9rCaFIIsKbzOHLtjXj88e8LsNrcKmE+k8f18wu4++BBpBlWJWE+XFdf2MoM6+HQgf8oLr0rFShmAg0Y0HJjeP3iOp4/cQbLOzVOjcRzfGN9Da1GDXfdehNuOLyEiGOjtLoC17ZRKW4LmM26SbC2SEQGhtnREQSqhoc++AG8/6EHUK5W8MUv/bUMCOx2C43yDuYnJ3Hs8GE0GYTjuug2GmKRxP2etiitWkXC2ei1TGapR7saRATAmhyjjzDtUUKQjteXAKwDEbjUfANwdQiYyk4uHqsDkJLeq+KRziHvUN0ko4vQ7mXgjDrEBQl4CLDK81kU61Ts9ERdxD2APrDpdEqeM/3I5RofhNDIEThgYfMzYsLA83HAWOUBQwCTdR6ZtUNpPO0bhhZXIR5Ozmz4syXfSn4WOYIR6KYukmuySlnLEjTl/UfwisoXkaMHIbAqe8eART4cjgwVW/QG5/fze1n/8Rh0uO/R81Zl0JEhaqSrAV//FXA62BxE3k3WNkHNIag8PPRlvxiEj4V2DoPa/R31+rCe5+8PnVoVUS44sRgubmwgOzYugXfljW3kjCgMsvmpHhCmqos+gyqVgVelHxFgVRNrgnDxwrCqQd8wqGnEA5b7kmTGhh6jrAEUeqkHAdKp0PLr9OkzYuXBARsHAvR/zmSSiMdpwRTaRYgVDb+d9aVqwCMzlp7TtBlSgXalLPWB5nNte3CUCMoMarLimN57EFZ2DIGVlWEyzCQqrR7iiaScKa1WBb5PoLWPjY2z2CydQTrLgDwqbmzUqg2ceWsFl86t4N777sf1N9wEVTVR3qE6jzZmWxICSfl9PJGBYcRQrTUxOjaFWq2OXL4gNU+z1ZJ9w4zqKJWLQtQgQYO9EZmq9WoNTz31tNQ89953H/KFPM5fOItieRvf/Naj6PV7yI/m5f/H4gyx9NHtUplFMgWtxjieYe3Pe5hWISuYmJjGA+95EEsHDqHd6qJaqiCbzsgwr1Gro1auyLs2MT0tQ0yCtgRVaQNAWxkOngiWMoiLfVmz2UZ5pyIKAdoCsF8rl6vIZDJiyTQ2Ni77B1muBD5HRvKYnpkW1UClUhZFIz1XSb5IpRJYOngN5ufnZF9cW1+RHoef+93f/bc4fZrKReBnP/aLeOD9PyVDdgZojY+Pi8cqPdElyNE0Q1BVgu5oE9CW59NoNEMrGMsKWb2xKFptso53H7srsLsCuyuwuwK7K/BPsAI33/bRYGVtPSxuRSI/8EIi0e4dcsOhdPftopHBNJ6YnN9y6y148KGHZFp5+fJlAUPZ6BL04wFNo3uZHrLhFulH6HfVbNRFTnjsxuul0GdhzSKWxSeBQE5I+XcWZwQrJUHZ8WSKmxnLo9FtiMSz06ljc/kypjMpfOrjv4S1N07CK5WR8AJEPR+qBCBRtkeZns9s1jBlnpLyXg9GIi4Fpm8aKMzOQUtl8Pm/+SJchamiDnKj42jbDk6ePC0efAwyIqg6VhiV1MvtShXfe/IpkaKx4CYLRlgeDFCg3xH/GRipc30ZrkEvIrJSCZBRHibBJ5S0mCo8JjPH2Kz3kEyk5PuZyM41pNSGbKpQkhYMfIVCsFsjaERpz/B98/rwnKIwFlOZDCr1uoCYFqXvqoJ9+/fjpZdekvRPrj19kgrZEWxvbolX62h+BJZpitek+EpVWojR+7BfhuHXkbOAqUIGs+NjmBiZQlyPwWv3xJ/M9PvQvS7cfhtmIg6bTU4iDQeaeIrNTI4gamhyzYmLGFmPZFAZNNOnXF3HWt0AACAASURBVLGPiBtKfFhwcgrfo3zRJONBF/uGeq+HpmYhc811mF46glanjUazLoUy2SO8piibkrAXhjyJDM0XCRObdzIb2Rz1nFDqxWLwwP4D+Mu/+htcXl5HudzGdpHMg5jIt1nI+mSiKgRWHSSUPuYLcXzyEz+HK28dRzaqIp+IQnF60P0+VDLwBqnl4a07ZHCEDcg7sJTBnT0IrnhHgAW/SCT3XJ+BFQfZaGwaee0s19r42UdfxYf+x0+G95jr4tt/9f/irz90K2bihgQ+kRrAdHSRN0owWiDAKt8LT4+hZvu4vF7C3P4l5PMFrK2uoLazIzLSbrOO4taWgOsKfTciOtxBCjIlxyKvHDLoBuA12XD0nJPGOezUBdilDd3VIBTxnCUQNGiW2cxSBq1SchqmLNMDj7JlDj8OLS1iYXYKMUNBaXMNP3ntRTSrFRw5cgi5kRFkcyOIJVISZ5caGRV5frnTwr5Di8iOZbGydkksEG44fASGE+DKmWW0GzaqDRtffvRbCNJpaMkkjERSGLZ2p4NerY54JMD+8QJmc2nMFbIYSUYRcbrQPFtAf4bgdB2GFzEIK4X5fQdEQrqxegmFpIGZkQTShgfdbUngkqtFpTEksBohm5d2FwwVimho+kDNj6BjxKGNzSA5txf//vN/gVKzA0QMeQ+5tzAEpNFq4tTFK/KaspEAB7Jp3LG0HznNQ8aipLkKV7xvHZS2y7h88RLuOHYnLDMu4Rdd38PYwjxi4wUUm23oyTz0RBaKFYevm7CZos6mmA0wk7bJIu/ZcDotpC0No1EDGc1H0ndgFzfQKW0KsBrx+mJNEtF1LK9v4gdPv4DnXz+OFgFdJQpXt+AbMfi6BU8zJGCKoC0beq5bt9ORa9vusGFSoEfig/2TGCml4KFncd/ro2N30KWfJhUPDChiYrtlYX7PAlL007QsTE5PY2JyEtubq1BdGxP5FOKWKaAaAd1E3JL9mIBQKJmlv2tcGu6Ll1fwxBNPYWNrB7phodli4FmY+KzrCbTbIbAaT5AdzAHANn72Yz+DY9ceRYJ+d0EEnZaNH37/SVx77TEkklk43LMltEeT0CoOJynNDBlz7wC13jnUHDBZh4DqcI8fMlaFnXd1fwllzwKhihcmISLKWUMGInmsHrmsZJupVAIwvCoi8vZYxMNMIQ3YTdjFIqyegxRTuFMJBJkEdtwugpSF5eIG6t227LF2s4XNS8u4fukgRpNpCXMik9FhYJrTxk65hGgyBtvvY7tcElbUe977Xpy/dF5eux8JxE6HXuocri4tLWFifBxP/uBH2F7fwr49e3Ht4WsR9H0kY2msrq1hvfj/sfemQZKc55nYU1mVVVl3VXdVV9/H3CfmwmBmcJEABRIkAZAixKVWWon06nSEV17Fxjq8jg07wo5wWBuxu7alpcJrObSiRMpaUrxAkOAJEABxY+57eqbP6aO6u+4jr8p0PO+XNRhq1/+Wv9RDdkxPo7u6KuvL73vf532ONSytrwrr7czpR5HPDQqoMDWzQxhuZLwSHnv9Zz/FzVvXhCFKIJ2y263NGsZGJ/CFL/y21Dy1WhULCwu4dXtOmKaZ7CBe+Pb3sHh7Hl6ri9FECs8++hh2ZvMywEgwzId7e0iFC5LZ6TCAh9sZVTpkXSKM2MAoypaHta6P185exc276zLAoKUGw1zoHZqORzFSyCOXNNCqV5GOx6U+ius6BtIZJMl2tNSQkIPQ8uYWisNDGJ+YkCTts2fflyAqq9OC2Wxgx8QEjh48gG6thng0AvRckf+7VhvN+qYMoDmcpa85h2U8hwmmMkhmanpCfhdrChHr9y1qhFUqxaDs8+JzSWZnYOfEtHYywWTgJyCjI/dSf43293cFiCrP7XvAqqh3whKQxkEnwVQOjPl4tFPhoD2dTslQ+QMpu2KVCrDaH/bLYE6xWQnACWOW98x9r0XZASg2rWLAktGqwNdgtKmOKWHbKoYtr7ttc2+JiS87B4R8XcL0izPAUfmLqudBtnnAjhWPWdo99WCRaU9rAw6ygsEIgR/mGLCWYz1Ntp4KjA2g5w+IqgrtDfQr4lMaGJL3fVV/DlgNTGDF5urvvG/9r/UDxQQE9kOwOBw1DFyem8Po5BRGx8Zxd24eA7oBVt5RDnQZR6cxyMsTUgL/kJyquyFRdUikpoC5nigEFMCqWKv3fHol4MsWNUFI46DKx9DIiKigLp6/IM+Fz5FZBAnW/1YX+XxGJc8TWCVrNRqTgFlo9LaOodHuoNFoiSXPyPAQfKuLbMKAZ9IrtQtQteRDzrHM0AgiqQH4sQw8KnWiSXQcX84JhijpMb7fPlrtMlpmGXcWLiKa8pFIa9iqrOP99y7g8tkFhPwwfusf/45YDzUaZGxaSCSyaHVssRa6M7eMsBbF+PgUokZc2K0kX9AzWVQwkYiSvfsOHFoWsE6iHzCZlWRYA3j11Vdx9doV7N+/D488+iiy+TTeef9tfPVr/1GGVsVSAclMSt6EkOYimYrBsjuiwApR9sP9J5aU4NXNjSpsu4ePPPEUHjx+Ej3HEysz1vlUAKyvrWFtZUU+37Frp/RItAxjnUxQkuAqGeAp1kV8D6nssGxUtqq4e3dVfE7Z97G2LRaHsHPnLgzkB0QFx1CreqMudevQUBFjY6PS6xCcZVAV32P2PRye7N69C0OlQQHZq9UtqWN5HnznOy9geGQUD59+HO++957YlnHwQmC1ODQkIKpSn6Wkzpe1qYUFWM0PDKDZ5N7vYnpqAoWhAhr1Ctrt5jaw+gvAErYfcvsKbF+B7SuwfQUA7N73tN9otoUtyEAjCVGSQJUPqjtJ8LwXqKO+zkKKoQ2ZbFbkdywACKTSJ4kNCyeEUljSmFFjM2qg224Ky0jYR1oItcoWLlw4hzNnTgnzQryUAgCMRSaBNFXUKx8uMolYtd1dXUFqMIultUUkU3FUNtdw6/JF/PbnPod9o2Oozs4h0mwj7YcQdT2E6DPIYAmyaOi3fy+eIRQkMoehJeIIkXFDppXr4esvfg/hRAo3bs9j/+EH0LUdvPjiSwLwRkK6+Kuy0GUDTr/D2cVF+Zuvm4UIpTKU15ABJQEpAhZ0pHgXVrCuY2JiFKlkAvPzd8TfVq49G+KIBse1VJorZU9C6gsJ6MwJbSqZFg8z8RNSJltqLd/HdFBBBT14Tk2uYX6wgAY9juhVODiAjmWi2WZhSCkuZT9m4L1EANuQZiceNZRMjj6GkTgsR0OoZ2E8F0bErKBTWYHu29i9cwd27NiHQm4QYddD2DIRo9+V04LmthFPxkVe1zMMCbXpmBZ2TU0pqa/kHzAgjctEMYvF64wevX4Isb7Xmt2D7XnQjbhI/tqWhUrXhJXM4uhTz8KMxFCn7LnH6+Iohm5MF09ZFuySeBzI+Czqs1h+aroKxCI70XEFtBoZHsH/8X9+EevlCipbXXRNXsmogIoChfYs6DARC1kYiIdweMcwPv/ZZzF/+TwGExEMJGLwzS5034HG1PK+FcC93aafZxyArCLh7bdO99okxWCV91ARV3mtFLAavM+UL5Ot3PPwBz+4hMShh8Rrld6qtYtv44vPnlISM2GO8L7SpTHh2rOstoRHWb4mANdWy8LFa7P40EeeknVLINMhcOJaAq6arZb4gHK9s0hn4EW90ZKQIDYWaqtQjCbxmqPGi2ChwotUkyWJuMQRPQWwyofyUBaMmFJaMrkFAGI6sC8MNzYilI9NjJYwmEsJsNqsbuLS+ffk3w8cPoxkKiVsKMou45ks1qpNvHX5Bu5Wt5AqDcCQkDsfH/3Ikzh68BB+/K0XceW9y3BsyhPDuD63gGihCJcspERcBV90ORzwkI9oODhSQiEaxkg2icFUDOGe8p7jIIPAqkGvXt1AtWVBi0blPk3EwsjFNQwkNGSjvgCrtP5wo3FhXYui0gqAVT0G2wdqtoc6fesGSogOTWCu2cZff/tFOBRuRtSAg40EwRveu3PLK4hpwGgijr2DOewv5bGjkIXdqcCymqTFqqT7loml+SUc3X9Ubrhlerr5wOD4GCL5DFps/PNFhBJZgPJW+umyiSLIoOnw+H6yfaY831MspnC3jeFUDAU+gVYNvWYVO8dH4LTquLu0LMyc9a0q7iytYKPRRNcPix1ItWOjZrow+UbrcXQdctE05AYK0oQTwOAi4FlCplI4FFfrRIALAlgBw1nWCX9W2nn5uvhd+j0kUkmk0ilppMiEkaC0UA9jhTymR0sSQEfPNzaz2WxamKs8H+TMoX2F7aA0PIrXXnsT75+9gLsrZZHZpzI5bGxWxbPV83UJyCK4FtUJNnAPbeAP/snv4/D+/RIGRHn81kYdL3zrRQk2ob0F2cLRREJCmCiTp0UHFRC8UVSo4gc+5vfbAPAOkwHRfWxVAZfuO5fVjqGAVDLl1d6jGHribcjhBgiS60AkhlCIg7qOgPPkacc1D6VcEvXyKqqLCxhACLtGR5HL53Br/S7mq2XcXFtGxWzj4JHDOHzoEKobmygvLCIViSIhIZHkxKpQPrtnSShhL+KhaTXQNJtID2Rw/PhxLK8uo2OamNwxg0argYsXL6Hd6iA/MIhD+w/i+tXrSBpJHNp/CKXBElzLRTqZkeb62u1bcDUf+w4cxLPPfkb2GzKxNja3xCs8KmFgIbzwwjcwNzcrvq0EvrhHjY1O4sETD2Hv7v2YX1hEsVSU1ze3sIh6s4OzZy/hW994AZ1aC/mogR2DRXzmiSeR93ykXAcJj8AqQ3KY4MM1R8aqOsN4nbnnupqOSKaEl954F4wzXKy0UOn2gHhSPJlt15bmPqJ5OHJwPx45/SASRlQCKQmLZBMJ2XucZgtmmyCsJfsiQQIytCmx5f1RrWzKOUnfb96hU2MjmBkfQ6NSQdyIiNQ/FY8hEafw20W7WUez3Q68hJUXNs+/RDIhH3xsgpGyFgkCSkARMUglqac0nsNjAoV8X6m64f5COyOCohJvJYxVN1jL6lwQUFWOrf59rGwAuCYpV+a9QllvMhFXBwYBUbHI8KReZG0kbE75v7rfZe3fp5FQVhgI5L7Kw7v/vFV4lWJwSigrv1cdOmpdyJbCE+QDli0fi8Cq5/QQJXgdAKtiJeQ4Yq0kwG0AZvbvQz6GhPKwVBBg1ZFhX9yIi18m929l06RUM3ysfC4n4I8KAguw1Hv1QsCm7dcCBFfvWX/c18IEFgtCGKAV1z1glf9WPpbikRswWPk8eEntUAh2zMD5mzcxsXMXJiensXBzFoN6DHF6X4b4nF14IQKrymNVBr2U9bsadAKrQX3KRULWvNR6QfBZH1iVuC8Cyj0PkWgcRjKF6noZNy7fgG2aUusK+UDYrZpiZubzUt8z7IiviaAsA5bAkMJUFvVWV/oNvvRSsSCD7DTZv1YHPSqL+LmmoeHYCMdT6DEsUTNga1G4WhS2ryGZzcBIGCLLN1JhdKwaytUlNM1NbDRW4es2lu4u4Y3X34fmGNg5vRenTz+CAusFh7YeNpiVOlgYkVpgcXFV6iIOCscnp8Wzlj2AWPfU6lKHlkolVOq0AsjA7JpS07caTSFPkGW5vr6K6zeuy9Dn0OFDOHriKK5dv4yvf/PrskaKw4NI59Jy79HbWwt7qDdr98BPetwaRlqeH/1Wt7Zqst89fOoRjI9MoFatQw+R5atLYC1Zq1y/hWJRzkoyVnneE+SkryprQjJTOZTheieLm6QPslSvXL6Kqakp+e/5PINCB+QWJlOVLG0SIyjpp8KEzFVaBMTjrEPD8joJarPG42sZGMgJAMtBBms+vrdkzI6NjYvib2FhEVevXBFwl8NSgqvcN/jz7LvEt5l7FT3hbRvJZEr6GgZmFYcKSCWTWFu/K/vpNmN1G/7YvgLbV2D7CmxfgV/IFRideNznBJkFJtmfQqwMBvoKq+v7t933efC1RruFgwcP4rHHH8PMjh1y4LFA5N9y0DE4VbpPxUb1XFuCQtjwsdw2uy3cunED0zOTKBWLcgjzcJT8UUrqY1FhxIovE0NeXBqpe+DvTeSSWFyeRzJlYHlhDjcvnccX/7d/hfbKKsy1dcRNB0kfAqwyNIZNANMafMoUZaIeWPlHNDRpck4/1GQKTjiCtXoLP3v/HCjkPn/lOmZ27xW2xRtvvCWeSCFKoMIRdFpk7UQQT6eFkckiWpLO6dXoKGCVJTsTbgUgluaOXkq2yO+ee/YZCeWZnb0h0h9OXjc2yyIRY2HB5M4++1R5SUXRDYBVmwEUPTbjKshEwG96Vgbm7SxUJQE4RJDRgpFICcOY/qrxdFJAuUq1JgwUFkkix/Z8dFsdAVQZzkVPXF2LCFvUZrUciYvH4oce2IUsurh7+yo2VpfEhD9fGkM8nsRkaQQlAhtuFymzjojdQNKgK2YP3XAIXSKEkRh2Te+U3yciPzao95Tvyq+O/mgRKf4UqCMpv5Qo0p8JkPesTruA/BAe++w/wu3lVTTbLcV8Zlp6uyXAjO2YyrcwCHwhwE0QVTU3gZ+UaUrnF0+kpBj7d1/8v7C2VsHd5SoiDDrwI8L0cy1TgnXCXgdRr4vhnIFHj+3FRx99EGuz1zAQDyNvRCW4iqAqfSIVY/XnVP0B30ZJ5u7dY/d4M8E3/53KTwGrwX9TqCS6DAlzXXz12l18p2zh0Wd+BW9955t4qqjjuQPTslYZ9KaCR4KEZ/jodtoC7DS6DvyIgbbj4frsHD79/GexvLwkbCp6XYacrvjhxshckdRdFWZHz07xUO3a2Ky0xVOYAT2drilsRRb2itkUSP7JomDDJbZ3fM/7jJY+gzdg6gYROwSCXfoH08eNa77bltAqXnsmFPdMlar9+CNnkGAiLENOKNOMGkjlBrGwvoXvvfEeVujlrAOdnonsQAb/9J/+AUYGi/h3/+p/x51rtyXlV4vEJWTJTyZAIWw4RusCB55tYzBuYCiq49BQESOJKHJRDYkIBICKcs06PQGSk5k8eloUm/UWGu22vL97dkwhn4wgEXZh+Cb8bl18njsUYQb2Hj6DWjyy1A207R4qZg9tLYp4aQK9TAE/OnsOZ6/cAGJxgKxxhrPwvbRd8TZbKW8AroU9pSKOTYyiEPExljZQKS8hZmjQY7zu9CcFOq0uxgbHhZlNX1OG9UVzGXTDQDiTQYRgoZESULUn4Al9VdkkE+wm3EPhqC/p4lG/B6dRxWg2KdcE7TqcZhVpXUOtvCoSZNq9NNtdYWiSBWx6IWw2W2haPVQ7FrYabdQ7Fupt814qN1nKTGwX+woOVMgOY8oy225hQ4fgEvQmyBokitNrknuHxUFURIEatmsJmDaQz0ky/Pr6GkqFPIZyGYyXisik6Gvnyf5WGi4q6xGXnr+0VlGhi2yM//zPv4SFhWW0u7asXe5vtUYLqXQOjquJfDwSCcFzu3SNQXEwg3/y3/w+RoaKAjAlEims3F3Ha6+/henp3RKAyMAV+u2RnU9QlcxbDjEJ/dwPrPb9VvvnL/d4sUn5O/6q94JpZE9QQTMaWWay93BfDdh9AqzSBiACRi+RsarH4uItyxCjlKEjnzRQzCbR2CyjUy4j7biYHBgUgOL1C+/jlbNvY668hqZj4dCRwzhy5AHYrTacZhsxHxjO5iRpnL7SrCM4HCRDtdquoOXUkC4kMTxekvN9eeWueCz+0kefkgHtT37yMmzLFdbT2PAYFueXMDU+heNHTiCu05eS7hA9vPSDH8CEi72HDuDIsePYtWu/yPld18cPf/gjzN66haHCgMiIK5V1XL9xTYAZsjSHhkoYKo5gqDiMc2cvYnFpGY8/+WE8+tijqNbr4qn7rW++IAzj1lYdo5kcju/ajacefBBphlX2HMVYDULciKlxMOgKkCRacFGCOKEoWp6Ov/zGd1Ht6fASeWHJdXrA+lYFpm3C5b4aDWNsjJ7y0ygNFiQJvFAsIJ9MItLtwqlU4ATghml2hcUpifCBjyftCCT0ze8hGYvKuhsazIuMmuEwugwpe/J5KhUT4JTnX7VRR9vsCruQ8mpdVCAaioWiCiulrygtCMK6CrHsqRBGDj497g2UsjOAiWeEgJn8XWEVIESLmiAo8d6Q4J4FgKxIOQMIvvCe7kv3uV/wfuRyJXuTR52onmwrKEgDZDFgp6p/3avi1EyZjFEWPUE4aJ8BKGdn4KAq4aH9mlZYrYGvcXAW3zt2fd5vDPah12pIBU4Fkn8BnnVV091vyUHffP7hviWKIo5bGKbp9WTYRjBc7KAC2TIZqwR5mIgu4DHZmGqEdV9o1QcEBzVT4oBLfe1+r9Xg5d+zcegDq2IfFASmsqYmY1gG2JIGH4JDoMwwcC4AVhlyNH8fsBqVkDYCqw7csLLREtsD7h899SE+q337AQ5QNe41vCcUe1WCxcTLnkNLX/b4TtfC0s1Z1LZqSBoJsZ5iPUg1En1Uec2KhQGkUglEVNaZWFhx2MohY2liWgawTQH+bPQYttRpIcncBp8DbScYsGjocACt6XA42EJYQur4N/dBel3LTRT2EDZYX/rYapaRKiRQbqzB0Wxs1au4M7uC8cIMhgvjcBxflD3ZTF6AVXp5p1N5tDtkNSvFA4OgOETjfkb1Dvdu3jNcMwxU5fudSiextbklwCpZ0LxvCKxyv1pYXEB5Yx2F4iD27NsNp2eJFcDa+griaUO8SJlPQMuDkMZBa1POLZ6dHtcsdPFkpwc1WfoJI4WTJ07h1IOnhEjgWjb0MAkDmnzOXoVy+lg8LvUUL3jfDoA1g7KxUMCqqBBp9WbZeOutd7B3714MD4/K17imySJmL8P7l6+HDFVmH4gnfywme/GuXTvFU5VrMUXFYKcj1i30ed6xY1rA1a7ZRafVEXCVoG4qncbly1dE1cKwZJJ1lpeXMTA4KJkVcn/euzfUXsDBaTqdEJ9YMmDXy8vidbsNrP5C4ITtB92+AttXYPsKbF+BiekniDqpxNIEJenKt1Ma+KDoFDhHoTr3JEYs0gjOPfmRJ/HgyQclwKpfOPKQ7EufFN0urJgkelhSPm1hR5LV4GNjY12AxunJKcWYkF8WksR7YbmS/Rg1BJghU65aa7CSRyqXRLm8Ct9zcHf+DurlNfz7f/2vcePd9+FVa0g6PSToIydoDptXGu8zO4eBDCykFFKlxXRUOC3WItASSfETJLB68dZt3JpfwtpWDYl0TooVGrSHWJDZjrCRHFOFIhnJJA3rhBFKUI+gAK8fzeg5qe2HJBgxSlU8KTIKhRz+x3/5L8VjiM0DPYfW1laloFpaWhJ2SmVrq4+8KQN2hjLQxy0Ic+K1ZYHcl3n1f59iYJCRGZJQC0mzjUTkudLvjuAEvQf5PCnVIQuA7Aw+Z07OyYhjs5pJpcSHj/Ihppa7ZOpGfHzmsYcwmtCweOMybly7jFA0AieWEG/MPTM7sJ+BMgkdhV4H0U4VySgLZRMNyoYjESSzAxgfmZQCR9gnUthSh0fGD6+XsmlgtJnAOQTZ+OTDEfi6jk7PRZtT85CG+PA4Hnz2eVy6dks8RCmz4nvQ6XakOWED2y/6eR3I8iWwSvkS+xi2ZmSjaKEw0pmcyGO/8c0XcOnSDdy8sYREIoewZiAZT4mXXcqIQOt1oPc6mBnO4mOPncDu0QI6m3eRj4WQ0cOSpkvASwAGvj6l8f35zSawhlAYab95UvYA6lvv+35lqhqwOvpsTx9dpweTPrO2i3/79i28t7KF4yOD+P2H9iMdTyKeTMGIJ8Wv1LQdaWY4qCCb0HRdrG9WJYQqHIuj0eniU5/5DK5euSxepGRcMgSC7Mx8IoYUr6vVFRCG7HIjGoNp99AxfTRaXWFBEJxotsiAdqWJYGPBJkpsASTQWAGp6qr0k4IZxEOGa0h855SUUBwMhdkq/40cc3pikmnrmhLGUhrM4viRw2g1yAJRoCP3mYiRRNXq4SfnrmKhVkfFMbHZqiKWMvB7v/976NSb+M5//CZq5Rqi4ThCYQO50jDqLhtHNm9hePTGdV0UE3EMx6I4MlzEjnwWBhs2x0RCZ/AHA4+6yGRziDCYxtfQ7fnCJOVg6fCBvRhIRaF7XfhWA3azgsJQETWm8tKTmACzrcIhGCZVb9uoWC56RgZabggbXggvvPIaql0LITakAbhIFhkB3Wq1ic2qsms4Oj2JU7t2IOl0odtNtGrryOQSirEj7CyynDTk43nYpgPL6cGP6PDjUbTZKNNzsTQC10iKjFkyzxlwxPeBPnb07RSmFIcKPQlD8jtNJMI+wnYHdqMCp1kTT2GCcoUU/UUV65TNdcQwZL159C9NJNG2XWxUGqg22yhX6+iYjnze7joCshJ4iRkJYcbY9ECmZ7T4JEcE2OF6Flkx1xEBQ5Em94T1QnsVy+pA03wkmXTuuZi7fQuFQl5Ce5gATa81ssRKgTwxnUxIQIooCWIxpDNZxKJx/PEf/wnm55fEK5jeeUyfpzcg3wv66kX0qKxi124hk47h8cdO4fO/8euIx3Rh+3CtX7x0DWvlLRSKo/K8+Rg8y0QhQpCqZ8u9rgZkHwzS7gdWVXi28i3+eWCV54vyX1UyYgWsSmJ9YEHSlwwLh5XvZ0iBqi0mOafSwtqllLaQz2JypIh8JgGHXutsnhstxBi4Ypt458pFfOXbX0cHPVRbTaSyaZHsxzhEbHcxkEhix+go8omknDkxAt5woUV1lGtryBTimNg5jEg8jLmFeZgWAf4GPvMrvyLMphe/+10JiHn49Bk06i3cXbqL6ckdeODgA4hHCa5EsDC3gB/95Mc4fPI4zjz+mFgM0emEDGPaunzta1/D5UuXMFIakvP14TMP4vadWak3yBLLZnPY3Kig27Hxwre/i/xgEZ96/pdx5pGHsblVxfe//yP85Cev4Pa1WWzdXcdEfhAfOnYMh8bHkAeDqwIrAJ93SHDI0tqnD6zyjNUj6PRCWNxs4YWf/AybpgY9V4IXS2GrbaLSbMoeHNapdokjHGH5bdQQAQAAIABJREFU1UMunRFbi70H9qKYSmEwEkaaQZutFlr1lpzlqTgBKFeGFp7tIJOMC1O1Z5vIZZIoFQeRzaQQ45kfeJZ32k3YVlssduiFmMnnxBO2ZZpoMUjH4ciTYJWGmekZqW3I1g/7QFyPIk6QsOdBE+FQSFLD3ZCmwge5dlnv0A6ArFCeU2R+8/vpu6oKx3s2SDLgk7UaKBR4vTSIrUk6kZIzX/4j7ZvCmjpjeK2ExR2AiYGXt4Da/d/RF3H46j7iH9axck/IGdJXehDwVw8gY/WAufoBGKO+pjyPRRoCPRITEEyp/pWfqgSHBke0OJ4HKhKp0QTdVUMSqWPJWiXDmQFLDA1jgFXMEGYt6xWuXda9HOp8wJ7t1wP3gapKEyKS7X4d/v8HrN6zCJEBh2J7sl6XzAOydnUyjJmWrtauE0/gwuwsxqd3YGJ8Cku370h4VSLEgCpJDkCPVgDhgLFKkb+vQXehGKv08yTTVPYYiCpMhg1UCAUAqwJWmQ8QxsZ6GbdvzsIxLeSTWQn3kiGl+LGGYXKPh4/hUhGpFCMeg/2dIWK+JozX6YOHpV6jFz/tuRZmb6EjnvAe4mGezz2EeN05AIUPh8NaPi6JAqEI3P6giYKLbgf1Th0mAy6TOryoh8HJIrohC57uI8SaDgZyxgg6dRvLS2soDJWQyw+i1eygVm+JB+vgYAnF4jCKxZIwc2/cmpVancO64ZERUfexn6HtCVnnXF+1akX2cK4HAc5DHODFUK9VWc7AJUM+pmNm1zTeeOtnOHv+PZhOFwkCzromFgDJZEz2UwKdetQQH22zSzXGADodB/VaS/a8wwcewBOPP6EUbuK6REVIYFkmA8UQMrkBYaNLkCpVdmTUBjZZtFvhmW6aDJVTQ74rV65Jn3bywYek7qEFAFmuluXIf6eVg1JBhuRMJEuVIO3RYw/IY9C6heAr//v8/JwArLwPSqUipqYmZOh85/acWBIUCgXJ8OD3Tk9PS93c7nSEiUrbApJNuA77lh78/ePjIzLI4+9yHUuUAn07jO3uf/sKbF+B7SuwfQW2r8B/8Suw/9CzPsFKHqI8rBVrh8xLMhVVcaqaurBMMnko9UOTGKrw7LPP4sDBAwKE8nv7U8M+2Cczdo1FJPmfDMEh4MhD15eJMv3Q1lZXMDo6IocfD2GRYIlkSfl5EdxjgV6pNSQl3BCpZxwbG2tYu7soBdWu8TH8s9/9Pbz301egt7tIMKGXHqtkVAij01XJrgq1E/Yqm3X6MJluD3UWd7E4elEDq7UmLt26g5+++Q7S+aIADe0OAyUUY7bTbEsjpA5x+uWFxUvLdMhsYlOgUm0VOE2Zp0p0JxOQxUskHMLM9CT+xb/473B3ZRmJRExM+imJozTz2jX6wnXwox/9WK41C6ZmoyGgXy6XVe+BRcYqfd4ITAUyKnpzBmC48hjzoPEaGDGZRpPpRVYhva4YAMWChmbwGoFaj+8rQVvlcepKuqgjjCayJIxEQoCuiUIenzx+EGNJHatzs7hy6QK2aCdAewJaBmga9oyN4NTMBHbGQtBbm0hFKR20UOuZ6CXiGBwaQSqWFmCVjCpND4sNBcFDXi9hyzCt1OPrUQAci/QQWQBg0rgFi9c5lUZ2cgbTRx7CjYVlFdAicjfluEYZkGV3lfeSSOEUE5ogI1878WWCrCwIwyHlQ+t5IczOzuPb334JZ89eQyqRQyKeRUw30G01kE0SLDMR800JJvr0Rx9F2Gwg6naQjQIp2mlQ4ktwR5rvD/wP+9hqn4UsDVJA0O0n+6q5ws+DsPw37yu5EtLABGwYgpb03+X7Tjms5QowFdYNhJnkyvTWHoTZ2iQ7sNGUwcTKelnYhARWKbmPp1JIZjI4deY0Ll+6CM8xURrMYCiXQjqqYd/MBIZzKXTqW/K66NunayHU620k0gUJkeB7yfuLjSR9kLu2ja5lw+TvbnfQandl/dA3lVYMLLwtMqzFB09MZOHRj5jS88CPlUAU7yf6YBLUds0WjLCHieFBPLB/D6qbZWF3JDgQ6THczIEWjaMdisKM5/Hj98/hwtwsqnYb+VJBAJRb126huV6DZ3rQfNojxKFRsk2WVzqOEBEElyxdDwUjhsl0CsdGixhLBqFkPUuat5DL/cSWYAeC/mz4tECqyPdr3+4ZJOjiYbXgmw243SYGigU0KX2PROX5EsQQOW4ihc2miYYDRHJF1Hph3NjcwlsXrsCh/D9mBHYL3K4iaDea0sjRTzgTj+GByXEcHh1GxrPhNjYRCVlwaUURVSnqMkBwgUwsKywVsiZd7umpOPxkDJVeD9HxKTjxlMgj+Vo8n8AY07XpV6jSxeS+pA8ePSzNjiSZtytl9LpN8eIr5rLQKMHs9ZA1DAEphSHuOhI6RGYcQeQ271/blSZuvVITz97l1XXUmh20aRXQaAhIXi5vwi9kBQQme1la7zC9gg2xmhCgktYSVGVz/fQ8DOToV+iI9FnCrrodtFt1afAIELa7bfHyZbNqRHUJWhwbHcEwfaJHGN7CABJdgFXuv2+9/Y7IKVOpDCzTESsYPhcyk1TuGteRg4QRwm/8+ufw9Ed/SbyY2Sy3Ol289P2fIJMfRERPCBDI+4T7rGLvMIyJPGnlX3m/DUD/HO1/rc+Mux9YlXFLAKr2/RkDWDwQSisZgDDGxO8w+BA2OP3M48IGJ7g6PDSIvTumoGtAt1lD1AMSDJvpmNiobOH64jy+8rdfhaX56HqOMPvHRkfFC3Rp9g40svEsG/FwGMWBHEZHSshkONRhYKSJMx86IeDq5esX0e60kUwlcHdtFZ/45CdQGi7hjTfexLlzZ/HsM8/gxvWbMswbH53E1PgkUvGUWAC98+bbuLMwj8ef/iXkh4fwxptvIZ3KIZvOIR6L4+LFCyivryOV4Knv4okPPYrNzXVsbpQV08p2MX97EYlkGgtzy3j4sQ/jl55+GsWREVy6fAV/+aUv48K5i7AbXVi1BvaMjuGJEw+iRD9hAVYdxD1HGNtid6A6eAGRCNR4egQ9BnraHm4ulfH25Vk0PQNWOImOF0aNA4R2Vxi6jmchm0tj/4HdOPTAfgH8vv7Nv8XQyBDycQOT6SRGyZ5vNtBpdDA0kJdgrBBZkfQhpZVHLotqeQOO1cHEGMM0C8KCjRkRNOt1YcRx8EyQ1fMcNGgt0OshNTiATLEAPZmE2fPQ6HbQsSzs27NXgJRus4kQB9N6FAkCKDx7eJBwVZG9ScAsCHyTYQtZkYIvBozVAOSXgS6riaBO6gOryt7UF7YsvXjvzN3BkUOHZfhOj1XucXL+c4DiErxVAVk/B2ZyQB6A23Im8gwksErQUwQvruwHfA4fBGmxXgomlwHFlUPvvs0I6yXWCKzbOGhlzZqI00u5Kd75fL/JjkwY8XthVHL/CVNVgbbK3/Uef1SuEwfZvG9Z2/Bv1oask3iPs8aibYXP59qn3Qaalr/LqvvPAav3QOGAkNCvH/qhkKzZlXxbebqyMmIYKP3BCZ5JaGs8gasL8xgen5Sgo9X5RRRicSQISBGg/zlgNfBYvY+xSpCVhANVpylQVVir8jn/VqoDrpBGvYGVpbsor64jk0ihmB1Au96EQ1Ykg5diMbR4/cKa7CEMu+X6JVBOKwrWGtFEEmO79iKZzsprIIv19qWL6JkdGTTGWYNRC2V2ESM4HKH6QgG9PoOvqCBj7R8Oo0tAOxyCgx4aVgdVqwU9YyBRyqFit+DqIaTzeaRTBXhdA1sbDVoXi58pa8etjS16ZKDZ6ODo0eMYn5iSs8sOPFNffvmnsgb3H9iPTCYjex+VVV3TkjqeNb/qFUJiC1GvVaDrtFJTjM2luwswrQ5OnDwGL9TDq6+/onIDDFpbAZ1uU64RVRoc2hG8prrFMl1EWbOaPQFWq5UG9u7ajyc//BGxAIhGYnKmK6sPXwB+qjYIGPPMlvPU88RDtdNWNTTl/vx3P4iN62ppaRkXLlzA0x/7uLBKNzc30Wy25Ixj/c01TtsE5m5wkLCywuyCLVGS7Nq1SwgOvCcZWszrw4ArhunyeyYnJySQstvpYqtSwcL8Iu7cuS3e6TMzMxL4NTAwKP1PpVKVOl6xsVm/+KJYSWeSgdWAhkazJkqSv0Nb+C/eU28/4PYV2L4C21dg+wr8Pb4CY5Mf8gl6sAlWeTIsRFkoIUicdxVQGAQAsRjgwUr5eLE0hOc+9Sns2LkzYAgqHzBOY3koi/RI2AdhZDJp1KtVmJ2WTClT9DLsOWjUqiiX10Qew9/Lg5bNLhvYVqcjz4uMNNZa4gva6UpwQM+zMX/7Jt5/+21kjBg+/9nn8dSZh/HWj34Mw3ERZ6K858HQNPEaI0TLYscVbzTK0TU48OUxB4dHhLHqhHVUujZuzC/j6twCzl25jkg8LWzNVtuSxE2GSTWrlNbEhT0qDbA0V76wdpVPnyVfV0EJkOvABiQaDUvaJVkljzzyED796WeluWah1Gezsvjl7+B1+Iu/+IsghdbB3J15mfhSKsO0TRZHZE7cHybGf/eZxvI7EUIiGketWpVkYfE0Y6Ok6zKl53Ml4MqvE3Qjm5MBVneXV0SWx0l0H1wn4M1k7Ycf2I8P79uFiaSB6soyzp0/iysLi+gymEqPil/rgekpfPTYIeyNh9ErL8MI0SPOQSvkIJLPYmx8CmGHAQ4MImAdGCRJE/x2XfGuJFuFb5U4KNCqgu9hzECL5vuUToUZSFBCYXoX9PwINhpthKP0DGxLU8X1xLVIj1VKjcRfVWwAHEmoHxwchCYeg/RRVeBxJpMTIDCqx/Gnf/r/4LXX3kUmNYDBfEkVmc0m8kyF1xwkNAcHZkbw2U8+gY35mxiIaUjrkAR58q4ds6uE7RI9rBpw5Y9KEOV+/+KAghNY5fZB1fvBVVlDAsaox+H71Wd8sogmjNTTdMwtraJcqSI7UEI4ZmBhdR3La5uo1Ftoduip2xUfwR50YVmyl3PoiaeF5J7i2ro5exUG5VkMrdF9jBdy+MijD+Hw7il43YYAZ1kjKuEoLKJdX4cvoVZ9Jo0Cftm08L6lXFp5qykQu9k1sVmpSmo7rSi4phkmRtA1Eo4K44LNE/1YCboyZKswkBN/Zt/pYnpkCHumxoRXSWYcGc4CHnk+TIeyyxCi2SLCxXGcnZ3HD995C0uVDWRLBWzVagiHdIwOjMJsWrC7PURjKbTZuEU0SSjvdhqwuw2RtU/lsjg2M4Ed6SS0Zh3JiIZMMoaQyzAVNt0xYXMItUQLC1DMd3Z0eAQ7ZyZgd5owW1XwHSLwKIzxcFQYq2Tz8npokRiMVBrlegdNL4Lk0BiW6m28fvGKeMUyYCzMQRNhBIIYYQ3lu2VsltekId83M40dg3kUQ0AhGkK010U+E8eN2esi2xwoFiXYh687bIcRobSfzCI2loaOcCaJDe6T0zthxVOwBEjle0ipqBq4CIgooSmyYOCaHYwVC6iWV+B0GvLvVnULPaeLzeUlpCM6SrkcMinV1BDE5CViWIX4HQaND8Fl+i3n80Vs1upqjbi+eGUyQfrW7Vnc7mzBVrHtCIUpWeY+Ru88ngmq0RbricCXdahYVKF4fg/ddkvS13OplAA4bPSbsj9wnyM4Ysn9r7xLlSRxZGQUk5NT2L17tzAcv/H1b+HChUuSVEyGP9mU9JLj5eAQMkaWa8RHZWMVv/LLz2L3zhkUhwZRLJUE+H3phz/B7n2HhNUdiZGxFZGhGMGopBEXCScVGJTAikdxELxzP7DaB1O5B/U9ViW1PQBW79kFcFegBUDfBoD/PWCSKZ/j4N4MhjcEnMj4pqJj764ZnH7wuLC8qlsb0HpAQqdH7BYuXrmCy7du4AevvIKljXVEkwwFG5N1nowZiPo+zGYTc9euo1WtIkZFSTKOTDqJZDqJEyeP4sHTh9FxGpidvykyzmq9gmqjir379uDQ4YMSynL+/Hlcu3IV6+vrOHXyFPbs2iMhYAS5mrUmfvryKyiUSnj0qY9grbqJL3/lrzGYL6JWqeLwoSMYHhrCytIizp17T9bix59+CvNzt1EuryOTyYq9A+0GNC0Ks+PiodMP4+jJU0jmBzC/sIQfvvRDvPSdl7B4YxbomDixZy8+evq0BLXpnRYMBn0JsEpOWDAAE99aBa5amgdH12GForh65y5+/OZ5IFVEGzFYmgFPN8QXmaqRgWIOrXYdR44dwud+7R9geKSEt99/C5M7JrGxuAh7bQUpqwO/2UB1s4rBdFr8bOPhCFIckna6En7HBHV6p46P0eZgkDbvyKQTUlMNDOTlfmOQD2stDpLJ3GNwHeIG4rk84tksNPrhIyT+hwQ3m5UafILkWljCyEKOK9YoYgMjro7KioPqBQFVBVD0JbyLHpBMrZe/CawKqEq2uXglCBORxyKVKjxzaEnw/vvv4xOffAZrd5eExZgm6zkWg8V7k9YK/N2BN6iAIhLaowYRyoucoKrIkcRiQ7Ht1KD/HilAAp3UcxKQln8HzFUCqhy2EGDifsd7jMMVqcXSWdRqFbG24ksgeJMmu7jbFv/3PhNUsVuVeohfU56pAas5GJQqf30GffG5Kg9WZS/AYbKquQPT/P8s+NNn0t6z5+rLnu8zDuAPcs8NbM9VKG0oJK+F9TTBaF5b5Z+vwYSHXjyJm8vLKI6OoVQaRXlpFYVoTMKrdJ+2DFSSuHA0WgEEdgcCrHKITOsP5YvK/bUv/XfpICFhsQEQH4LsJctLy0JMIEPZYP3VaAvrXaePOH9TCJBnqUcwwWFhMi5DAWH7ih9/GLFkCrF4EqbF+iqMTDqLleVl5BiS12oqyyDu0JaJpBZGLKqj69hiL8D7lKAqwxVp59AyO+g4NqKpBELxKDbbTVhhHzNHD+Ldaxe5CSI/PIJu14fWSwEuQ8hYd0PseAg6Mgx2x8weGdYzsCqeSIpNF/cxXv/zFy/I+0kJfD6fk/dmrbwhdSfPK7G/4GCKpIE6w1dNDAxk4fkuqrUtNFp1pDIJ7D+0D9/97rexXl5DJBYRcNXtWeKnzHXJM0oLRxGmf7amy/CVQ8iNjSrW7q5j//5DeOYTn0IsHBPWKcH8dDIttXarSTbpOoqlYXnOVByyz6tVayLtJ/DJ85A2AFKjB0GpV69ewwsvvIAzZ87g5MmTckaur5Xl3lNgPsO9FGuVpA1eI67Fq9cui4XA2NgYaHPSaDQwOTmJnTt3Smjd0tIiymUOxDRMT89gZKSEV155BXdXVpDNZESBIOQbhOQ84dCCrFWCueq59TC9Y0LuKa53AvPMDuAXthmrf48Bj+2Xvn0Ftq/A9hX4RV+BqZ0fZdeKTqcl/nQq4Vslp5I1yT8E2JSUyZFCkAAM5eqf/sxnhK2azqRV2rrFqakjRSgPNx6uPET5M2S3cNoYZ1iCweAMX0lLQ8BPf/oyHn74zD1vUR6+E1OTWFvfkJ8vDQ8LGFZvNoWtysRHepP+1X/4c8xevYJHTj6I3/q1X0U6FMbG/Dx0sqMcJnH3oFP6JNIssiQUm5GlLBOZKYmLZ9Pww1F0XV9Au46vYbXSwN9860WR9iJiCIPLYnq1SHZ06EQJ2GTYKlSBbEs2LQyloC8sJ7+UolPeM5DLY6tCFpngS5KaOzE5hqeeehInTx6HbZsCEtMyQKUoqGaERczcnTtIppLIZXIyASaQxQLonXfeweqKSuTkj/D1CSvB4vNR7C1pOuhRSXAkCD7he0umEpmEHasrDUnMiCkmYU+xPD94nEAqRwU+c2Y0D0bIwcMH9+LgYBp7hwqIuC4uXL6MH737HqZOPQLHSIjvY9aI4ejEMGZ0IO20YHhdeL4NSw8hmlcNbtSlNxwDNFgb98FGJdui8EqaD/HoJDwZhsfwpXgCNdtBw3bR8TwMjI3h4MnTKDdtbLU6EihhMiXcVeES9HCi3FJek+MErGrlt0pZJMNSWGDyD9lbDCKjXJ5957e+9RLefOMsWk0L2fSAhFhYnTYGMwnxzczGfBzeNY6PPf4Q1m5fRSkVx2BSByEwMh758UFsx/3cE36umhNpEu+T/977Wr+/km8ILObEF04FUNA3lY3wRqWKQmkEkVgCV2/O4vzVG0jlCjh49AS+/uJLmFtaQa1jIUQGqx6XdWxTAqYnYdlMKiaI2UOz05J7dbAwgLn5WeTTSSSiYfgMIAvZyEZD+Gf/9W9jIBFBxOkAdhtutyVNJAEwzw+8PO+T+hO8U37JlD2TkRwRMJcBWhySkDVMX9Z6o4FqtY46vQRrLTQabXRoCRD8HItzFsX0WB0pDmC0kEOOXgAOAy/U/sF1zXUiTELKnfUUeskCWloUr144h3dvXIEj3oeUKKeQi+fQbZhwLECnd64Wgum7iND+IBaCb7WRCQNHd05jz1ABgxEPutWBoflIxHS5l22rI+wHNvLKioB2Bpqw7fft2Y2eY0qIRsgjNOoizMZdPPc06Im02G8wgC0UNaAn01ipNOFGU0gNjWO2XMH3Xv0ZTBF1R4TpSLYOwQKu77nbc8hwMOXYOLZvL3YzmIHp9D0bBmOnfEcS2e+WVwXAnZicRi49gEwsI7JiApgSoJQ00OZKKhZRT+YQGx7H8vombs/OYXp6J6LRBG7euB2wArPCImPoXs8yhbFL7+pIyIWuURrqCShH1pDbaqOyuoZaZVMYxRNjo8hnEwIAubYpQ6Q49x2CCtxTyeT0fGEUMgyNbB6dAXrxOJbMTaxulbGyVsbmVgMmDR4jtEaIoBdikxsVhg6hLkobyWbh1sHUbavbhmtbMrySvYEMfLLLBOBQDHbuuwJUBOuIezYVFmwGCa7U603xpSWjnYMr8cqWdo5nAT2suXky6svGE4+dQWFwQDytyUqMGAlMTO9CdrAkQStqeBAWX12H3qagrDWMTs9BOE5VQVT2dD5fBttwb6DagH9zT/tP2aoqsV0FM/XtX8i2UwAtQQdhF+lkcEIx1nxPgpJss4Ns0pD3sGd3MT5cxMH9e0RWXhjIi6d1tdbGVrWF85ev4i/+36+g0mqiZXXFRzSRTElQSZI+dwsLOHXsGO7Oz6O2sSlBd7zu8URMzvuxyVEkM/TyDCGRjktISSQaQSyuozg0gMmpcUxMjotc/XsvflckoUePHBaglKE/hcGCpFd/59sv4MFTp3DysUexuL6Gr37t69L4e1YPx44cw/49e0Dp+51b1xEJ+9izewYbG6u4PXsLrWYbmUwegwUmSZPFHUYsnsbew8dw4OgJsXb4+lf/Fl/78l+jvVFFTo/iwb178fDhQ4g5JuK2DcOzEe250OVE4r78wR4nrDxDR8+IoWK6eOvcdZy/uQAnlocTTcP0o6hbDla2tqAzIV5nPWLjyY88jt/4/K8jnU0J0Gw6HFzFMBbX0Vmax+svfQ+b6xvI0nqow1BEIBHRQVOh/n3YaTWwb/dOjIwwUMeCEdfR7jSF+ca6R0GNnD1o6PQ82KwPCF7m81iv1XH2yhWMTkyL3y3Zc3wPu42mAKu0gLEaTWg9V937Pu1nmKIeFUWGY5ni40pQUUJJQ76ARIplSiYr12LAZuT+zPuPwCvvQdaI8IV5n+B9SyBPo1ersgQgE5QWA/z8ftk761OinPck7xys9XjahkU6vLq6FjDPNambFOipw7RVgrn8fBCGJVZEBFQl7C0IlqQtB+Xzvd49awEOXkQNw6+JJQenFgpA7j+WOIeLnZFirPJX9L0fCe5w6Mw9j6+V9Q3rWAJiBK1oWSLBYXyMez6R6r6+x0rl83SVR60Mg4JhsbDVJfhTWXr12e0fXCPlW0uPfXFUklAqZbNk0audAyPHgZHOSkBUe6uGiUweXrslfuKaRkDdhsMAK/QkrCrsa4j5YUR8VmuU/NPyJYYWvXtFERaWv7lXhPQo5pcWBXDrtHkmsp6MQGf953IQHZLHk+EY+w6+aD2E6ckxRHW+/4FfNK8Ng7m4nijnl/BLxS7m4Jn+3yL/hychehz4xEMReb62R3BYeb86/L4ILXjiAqzKvRuOKDZ+yEMvpsM2dFyan0Un5CE3PIL84ChSsSIrZnkdBFXZC2SzeZRKI/A97uVRZHNZAd65dij5Hx0dxd27yzI0ymYzooqoVmvQDUNASvEmJtDLNew40nNxCBI1dAEieS9v1TbFBuDYiSNw3C5W1uhPXZU1q5NRm6K+hqA/7336uxpoNLpoNruwzB4qlaYEWB07egLPfvI5WG2eJcp6gCxhBeorD28OO/iHvqjS20hAp+oD+bp4DxC0pE1Pn3Tx2muvCYnhsccew969++TzcnlDvFy3tiqyptlDcp2T8OC6tniw8l6cmZnG0NCQsFzZH7K3nJiYEHIOZf+XL18WMJag8VCpIPeaui+VNQ7l/3xsfqjcBMWyZZ20b98euR/0mC7nAi1YWENtA6u/aFRh+/G3r8D2Fdi+An+Pr8DoxId9HsQERcX2UZHiZDrPr91vA9APyuABxoPxt373d2TKKBYBLLIJXjkKbOxLGPkznHCS4UlPQvre0VOUhSQbbNvs4qevvozPPv+8NI+UgLCh5mFa4wTStpEbGBBfyK1qVcKXJA+218NXv/yXOLJ/Pz7/q5/DVLGA9199DU6thsFEAkmybH1IAyJNUJDaKwwHmaRTouhJCniHnoNM9e7Y2GpbuFup48tf+xaiqSzC4m8YEdBGzPUZRkU0UIpcVVTzulGG3jXb0nwThGYBQsCHr5t2BwRUmT5KOcqBg/vwO7/9XyGTTYm3qohcQ2RKENRWoQI0aq/X6sLuJcjKxoDMDQZYEdSen1/ArVuzAr5ubWwKo0yBdKrFlmLcDyEeoQSW4FRPgeaS2K7Ym2yyWZCzUGKxzp9hkc7AMQmxCDyfCGBFYSMX7eHpU8exN5cUabRBcK9aw+3NKo4/8yls2B4q7a6ASAyvwuoinPVlJHwL0SibOQOpwqAElfUaLZGdkqmk1l3QVATMThZ0yguNvliKaRNJZbBJWTmBiUiPqUBoAAAgAElEQVQEhfEJ7DlyAqvVFlqmEwSm0I7BlUXMyXc0pnwJaVXBtUQwxYgnYMQMYUoKgAECBUmROtEPtFKpY3FxHa+9+hYunL+KVDyjpFOOjVRUE4B5MBXG0X3T+NjjpzB78V2MD2RQSBqI0NvN6hIKVoFpyjW1/3/VKClOp3zcs3EI5H/BNwS2bR8wW7n2xKdUwhsItkWF1UmZ9MvX7uDf//BVYVA/d+ohfOj0I/jy176JpbUNtCwXIZ1J9AlpRhhUxdajR4BPi8qa5to1jCi2mutYriwiETMwnBxArOeh6zax0argwyeO4vc+/hEMx8PQnBZyiShsYf8pD0/1TAMPVTaoAqrytaqkXyLobLDJtBUZPKXdAmwpFrEEijFIq2OJJJwhQQRd6ddFZmFhICvgTy4Rk1AtgpYEr2kpIo272Ibw90Ql/bflxmAUR7DcquOdG1dx6fYs2mI1EEMuMQjfpnScDCcDJpksYbK3w4hoLvSeiZFMEif37sJwMoZsqIeIa4LwXZRAqsa9jlI+NjZk5YblOvC9JANlZmoqABG7IkmkzxvvCcrAEY4JLGN5vjAxaQtg+mGsN7oYmtmDqgVcWb6Lt89dgafH4IXI1FSpuZ7vCMC0ub4mTJ60EcOhHTswnc8gzURk30WCXniOCTfkYr26CdvzMDw8Br8XQkpPw7Mph42Q1gRb82FFQhg6eAhLPQ2tSBwXr93E7OwcTp95VDzaVlfWkUxkpKmivyv3PErtyWAjmMrXJh6LYpHcE/ZjtOejZ5rotOpoN+qwzLYAzMzSMnQNMZ2hdEyTJsNShS6xyScwyqBCAQgCa5KKsyksOa71RsvCWrmKcrWFtukKyGq5TJ+n16ouXtdUOgi5NrAD4d5KthMtUOQkoEetJFArSbBKylYSYAFag2Ab7rNs2FXmIFex2pu5Ryo1APdIS/xm04Yu4U+PnTmJwcG87K1LqyviG/vEUx8nei/7E+8DsoPYRndbLRCacn0XejqBpt1FxzRFMsmzk4NJgqJioUPAPhb7T8Jy+FzuD+wQIEvOJu4TPBD661L54XEQ4DNgkWcNGdd6CL1uWwCJYj6NoQI9Cy0MDg6IZHZtq4n1ahsXrt7Al/76y4DOdaOGJKwZuGfGYzHUqxXs3rET68vLaDcbym+TLFaT6oukMHjbnQZq9YqwsGgDMDo2LP6J9BodHSvh9JkHcfDgfnz5r/5S7unDhw5iZLgk1kG8Bovzc3j1p6/is//wH2JsZgZvvPsuvvXCd2RfHi2N4MzJhyRdvLKxLj6z2ZSB+bmb2LlzWgA/Nu7VSg3VQBZLQJ7BddnSBHbsO4x8roiXv/8jXD9/UWwAhpNpHN2xAwcmxhCm5zS9DgmsisdwIGxWaLzsOwRnLNYVBMc1He9euon3rt5BR0vC0dNo98JoWD1hi1IlUm1uQaNf+fPP4fNf+Edod7mmW5w2ImcYKOohdJcX8N6rr+Du4rJI8Sn/jxEAIeBB+w7uCZYFq9PC/r27MDJchON0EY3psOhHrTIE5b0Q/JDDVq7Fno8GgZ+uhVuLy7i5sIBDx0/go08/LWywxlYVjUpV/DVzDAckqCqnpDoryFokQ4xhS2SrxvSI7IsclLPG40AjyzDQgJkp90xgFSOMUIIipNbKcIPMfVvOLpYBVKuokC65FFIXSfCUkD/7EvuA1xnUK3LPcvDBwZ0eE3ky2YEcMFNezbXPmpIJ5EpDpPacwLU1qDO4FwXFr8jEyfpUw0whAfQPZjnRAo9kAaT6xjy8xgGgKqeceo4yTWGAX1QXdQP3HX7O4QeDqxSwmlQDHtls7vNXvWcp8IGvOgce3H+oWGLtxPNTbIJY74ZZp7qKzRsM20Xhwv1Nzlv1+HzWHOoQXG1Tzs5Y+0QCsVRamL+9VhcjiTTQ7YjPusbwKo0+q2SsKuBX64UQoeCox/otglBUl0GhkU6JJRZDu8JGVNQWd1fXcHd1RQAvBvVFaNkg/wN0ApIEWMUMmqYDHmhYwANlmsMWiSVwpR/h6xCCh9jC8GRVAZny7nBd+VItygfvkTCVFhbPqA9CquQs4ZCTB5YWQoc+t7TUYqBYIg6bAYy2jQ27g+vLS+gZOoanpjE4NA7X4vsWlXOcwCql9oODBfHhZbAWB2q0SKGdDGvJVqcdJNYbuHXrlmQo8BxPpdLib02bLQm4FealAuHVvwPrMNeUEKdQxMet2Rsy+N25ewabW+u4s3AH5c11+L6D0eGC+ObSa5a1La111ta2YDN01vJRrTTRanVx8sFT+MTHn0W90hASBoNqb928jduzt2UtTk1N4cjRB4RJ2j9XuG4a9aas0z6ASVBVGK/BWcmejcDxsWPHcODAAekBud/WanUZaPFn2VeQtcq9ied7/2d5bxJYJcCqrAWW5PtpCzA/P4+zZ8/K8+J1FeCXxJxEXJ6LuqfUsLBP5lEKmZgMlagMNKjU84HNzbV75BXpa/4e9/zbL337Cmxfge0rsH0FfoFXoDjyqE+pKP+wyJWsKTl1VNMmyaxBmikBVH6NgCuBzy/81j8WSbVMLoMylZ9T3ivFn64LEMhikh4+WUpqtUB+iJ54i9a2tnD79iye/eTH5XFq9bqSMtFHlCxK+vpFoxIMRX8iMo+ajTpqm5t49Uc/wGefew6/+dnPotdqYmtxESHThN2gR5iNCBtiFtDC6BFHLgXisckMPKD0REKYqaYHrG41sLhRxZ2VdXz/5TeQGihAo2Q6KODYWggQwCJOggT6nqYEWBnUQ+ZSSBgp/F28Bvy98Tg9Y110ra4kdX/ow4/i137tV2GaLWxWtsSEnr6rcu0pXdJZNEQlzEOKkSjZCQxXCYs0kkBotVLF3bt3sTA/j6XFJaytlVGv1YQtyz8ufT4dD0Y0paTWwrRgCm9UTf1p1SAyNIKpqgkQYIHeSGScBKiqLAV6y4Us7CjG8czDJ7A3l0aS3m02ma8OGtDx2Gd/HWXHF0ZpdWsLbm0DabuJW++8QdM+SS4uTYxjbHpaEox7jTqiIXo53QesBg2MIqQwOEcFnxFcYlBVKJHGWqOJDoMQcjkUJ6dQmpzBZr0Nx9NgkoVLxggbPNuS1yvJ1GTa0IjfoqMYJJyG14fxWATv+LtYuJGxzQWyuLiCfL6E119/G9/9zg/gOZTtJpBkle+YiPoWRgeTOHV0H548fQyX3nkd00MDGEwaCNFXqtsV/2DP5e9TwGqg4pfP/8ObF/A/fPsVDCTj+OLnPoaP7JvB356/jt//yvfkvfv0kT34o099GAMM35EmMCTSMr53bVNJz41ESpgb3zl3Bb/7l1/Hn/3Zn0lR2nj3bXz05Bl883s/xEa9JcAqmX0Ed/j9N9bncOyRoxIysDHfQS5agmHo8CIWzt5+/d7jfOmP/woDsTTeXz2Pv/mbv8GXvvQlnE4l8MyxA4j7FoppA1vlVcSNqDRFH7SDyutO+M/3/GADwJVgYrC++N5yPyFII17K7KUiMbowS7gS/Smb7bb4W/LaJWIRxNnAU4oowGpbwD0JtpKgK/VBWwJPi6FphhDO5OEk4pjdWMM7V68KA9Ryw7A7XOe8gyknD6PjOsKQSSSj8Jwm0hEf+8ZLOLZzWtZ5OuwJYE7gUCSvQZNHKb7YppDB6jgCAu3etRP5bBqddku8DwnjRbnGBQRjInMMvqbD9nxhj9GEwokYWK40sePwCdxa2cT7129ifmVThjq0wZCQPSFxOZi9dRNmuyHXY9f4OHaUSsoD0ushq/lI6fSBNmGFHHQcS4YSXCt210FcSyBEMJnWGkz1ZbBHwsDIoQcwZ3pohmOYXVjGysoajp14SABYwefICPWUzy+bPwKNlP0q507eq0FoC4HSXk/kwwbvpZ4rFg6N6qbYiEQ8ldbsM8mYzD8iJ5TT6wQmDZHsEdwgGMI9jsMVx60Iu5SewT2f0k0H9bYlH5VmF9VmF42OjS6TpsUKwofPdaXzNTL0jv58tGzhc44Is0iGCYLU0LM1QJ/EkaPPYmUTGBFgsu+BzOelvBx9CTejbbPZrsO3uhjKpTE1UsKRg/tFAk+a4Ea1iqZp4dTjT6Blu8IW5+MZ0SjCfghtemDqUVTrVaSHBtGw6Xm8IQ0irXDUfq0aUDacPA/uH1jKeR34q94vkxaWP1ltkrpOpnMYjk0fTE3AL40hcGYTCY3+iSZ6nQYGswnk0wmEKftl4KERgx+J4dr8KpY2ari9tIIXv/99JDIZRGgdIyC/OkzJ0M5ls8IqrW1tYmujDNfm9YnA7HQwMz0lCdYb5bL46zGgidYQIyND0KMqfCWXT+H48cM4cvQw3nv/bYyNDOPw4QMSXsP7q1Gv4a033sDq6ip+4wtfQLlew8uvvYb18qb4sD7y0Bk0axXcvnkD5ZVlFPJpHHvgIL774jdw6NB+kcirOqaHRsvE2sqGpHmbrgYnkkB6YFTOydd/+DLCVCZUa9hRHMLh6SlMZNPQXRMx10LUI5DeQ1iAVakGBKwnW5o+th3fg0Nf1FgC567P4c2Lt9BCTIDVugNU2ia4cLgmOd4yjAie/5Xn8Ju/+etoNCvomB2EIxryCQMZ30Vt/jbOv/EzLM7Nw7NcGDz3uGYJ7LuOnKNOtwvfsbB3904MlwbhOmQ863JdSQ1UgVIyoRQrDfpJrzda2DJtrNWbmF8ro1xvYmrPXjxw7LiA6mRTK59VBwky6jwHBoc74iMqAicZXrJkIfM8ynuIMg/xASeQFVwZ8X9XrF7eR0L25p4RVkFxBAEtx1JnYyDrZZBalMGaPO+5Z7Ke4WPLPqM8TBUTUzE51QfHHOIpJGnsrIUYUCeeqJSQi+oqLp/Lz98H0H5QWqvhjgwE+cHfIYMUpTISQFJYcup9JwgqfvRBcNXPMU3FkkOdiDIwEp9ZMsbJnudeGvjfB96nBIt4v7OG/GC+GrxnPEklSEu9Xu5jHDQwxIq1rOQGBJ6YBFsdnlN9YFWe3AfAqrBzuQ5IOAiFoWu6BJjdLm9gYGwcMTItnR7Cjoe8pouVVsRjTevCD/fQC7MeDx7DhQCXZJwKE5T7Jessetu7DsLRqAxhyvRnvn5D6lgVgEhQtf8RgKp05wpeowvW4q4AqzNTY4gSfWVYHM8qqs84UCZQL/CpAlalcA6Cw3jecogZIbBKNq3H+96VvsH26UFvwyOhlqQOxxZGLW2L5L4Mh9GwbfFbd+MxbJhdaOkkssWSKNdWV6qIx9PIpHOyhnWGuxlJORdY8xNs5D5D1QTZmOlMSt4r8VZtt3CT+1N5Xfb3XL4gfZQZeJYKmBpkFKgV2pO9kse/kYii0Wzg4pXzOHXmpLguzS/OYWllieZCyGXiMOJRAUs5WKg32pi9swRdj0vwZLXSktrqxPGTOH3qUVj0Ma/UcfXyFVy9ck3Ub+zPmN+wb/9efOaXP4P8QF7OeYKclOm32x2pozn44/WUgGPxDfYkVOrll1+WvWPnzl1yhnGdsg9k6BSVdgyhE8UFrzcgfSOvEdmtZOnympCkw15nbW1deqdLly7hzTffxJ49u/Hww48Ii5bPhcAqPdEJoFL6z+8l0Mo/PLdJRBkaGpT9hd/LjIpyeeVeyJyc+7/Annr7obevwPYV2L4C21fg7/EVGB77kCiQJDWRCfaBX5aSpisbAB6uUtRIyJEnh+Hp06fxiWc+KewLJjMSAOr77pDNKgFYOiWfcZV4SYPyRFwSmynTJLuh59rSNBGQ2Lt7lzBWxe+SknWRbPIgJuuGoJgprEMCcfTOW7h1C8t37uAfPPMsPnzqFOprq5gplRB2LKwuLIrnm+/SkJ0hT3ysADEW4I2FGYOsQkjm87ARluaRnobrtRauzy3j2p1FxNI5KeA4IWfTTemJ+CHZTFJmgA8TxFlZujCiYXQ7Sv7PaluAYWHi2cgO5KQhWSuvSuHyyWc+jgcfOiFsVcp8GHYi8lV6F4UjGMgXpKFQgFPgacVCjkmuBDXYMFicGpsi7yTrktKbpfkF8SXipJjvkZKwKn9GlhKqyWExyiaHrBPlVdaf3wqzhGFOZDAEjQQLcYYZZSMuHjk4gUf3z2A6bSBqd+HTQ8npoWID+x57CvPVFsrtLjYqm0iEPZzYNYkb772JO1cuIex5OHDoMHbs2gWPMlGyf9iSKixT0VMCJqeSDwYhTQR3wjrsUASmFsEGU0q1MPLjExiemUEkkUaDDaumS/HJxofvFkH4dDqFVrshxW4fWOXj5gcH5ZpR6tukzDGsgFVpbkIhLC6tYPeuAzh37jK+8bcvoLy6gagWRZGJym02nG3smhjCkw8fx5G907h+7m1MDQ0gT0DC6qrQBMocXStg4qoNRljcCGH0v/83uH79upj+/9E//2/xvz73JJ7+k6/g1VdfxUMPPYTnn38e/9OBIqYHM6rPCoI5KKPv2krSxoAqhlI982//b/zPf/KnePjhh/Hcc8/h144cxVB6AC+/8TZaticftCKjN1kvFME7t9/EpSsX5fU/9vCTGMsehhGLYqV+DX/0b/4XfOxjH5PH6ZRDSIQNnFt8Q9byH/7hH+LmT17BP//lZ1BK6UjrHtrVDbEMUCtISR/7zNXAWEL53fVbWWHcegJwyPcJq0aBqrzfHdtHJGogJMnrSuZHaSelk2TaSWgSgW0ypuyugHIq8IysRYYkMTxLWRO4ri7MrF4qgXrIx0qrDS2Zg+VFcOnCLVS22nDsEEy7J95rvbCPZEqHZzVQSsdwdOck9o0WEem2kQz7wlblPUN/TingybrUCQpzMEHgzkEyEcehg3sFWKIkl+w/cSsV4EEBAPAj0GMJ8cVt0NbC9aClc1jcrGNsz2FcW1rFO+evotq2oRsJQDxRyTL1hBF/+9ZN+D0TiYiGk4cOYiyTQT4E5Hwf6bCPdIQ2qCY6ng1P18SbWKyM/QgM7gW2Aurps6yRDZNOIDUxiUUTMKNJCfFzXA+79uzHWnlTmMVdk/uY2i8IPEgkjYAh0u2rD4KrxFwYShMiM5UBGQQmHdjdluwhZBg7ZgudRhV2pyWyzRAZrqGQALEEVYSlRmZSOCJsSMNrwnMdYayGIlGxbuBabnZtNLoW2ranWFfNDrbYxDUaaJjd/4+9Nw2S4zzPBJ+sysqs+66uvht9AOgmbhAASZGgSFGUJYq6TUo71mF5NPasvDHrsCc83pixZYV3YuQNS/LOrBW2x16NZNnWyKJkaUSJkkxSvA+BBAjiRqMb3ei7676yKiurcuN5vyqQ8sTE/hn9cldER5Po7qqsrMzve9/nfQ5YHUcUCfS+Jnjq85JxzphlBsX0mKmilicjmGt2DwDqM6AEZCWo0gc4egGBcj9yaOgKsNq1ahhMxnH84AGMZjNyXXA/ZFBKIjuIgYldyIu/alCFbPHepf1fpYp0OIKFxWuIj2RRbTdx8cplWbfvueceaUoph5S1i2A2zyv9Lt8UbNcHVm+uLQIkqURn+uwRlCebm4nQbCQ5GPJ2bLSrBUT0LrztOtCqYSQTRyTgg1WrIhwOyr5SrLfw3JkLuL5ZRKlh4dXXX0cynhZgtS1Dz47co1SQ0NolMzAgTCsObAr5PHTdI6qHgwcOSF1wY3kFhVxehlcGw1mC9AJkDhMDRzqIx8PIZJJotmoYHRkSQDQ7kEYsGpH758c/+qH48T3w4IO4OD+P81cuiwR3MDOEvVMz+M63vonN1Ruo0E857Md7HngHvv71r2JyYhSRcFCYS5TtJpID4rHaagN1qwPLNWF1fFhaXMP3/u5bGAjH0C6UsG98HAenJpA2fTA7LXjbDfhcW4BVYVqLR2c/tIdrqwctBuSYBmwjgIvLG3j53DVsNjpo6kEUmx0BMtX92MTY2IhIeN9x/z14+OEPimcz1xGCfxFDR8QDbF65jCf/23exsbqGcCAke6iHNRC9dkU278KhPYAX2D29SxjH3HPoKUnmqljOcMlhSKTYTgRgaxpWCxXUuhrqroaiZaNoteANhjC2axKRaFTuAN7DBG4ND9CsluW1OViy27TqaEhwH8HPYMAvwCrvWZ4XBsJxHaTkW8B8CSTldcs1Q6333PB5RLR4IYuUezbZlmQWElSVdUCIih106S0uwwV178j1L74GPdqZ3J60gSE5VBNLH3otcu/nNc/jJQjKsCYVuqNq0ZsM1J4qR8FzMtlW1zfPsaHqLSom+kAq70fWJ6xhyYR+M7AqYZU939Y+u5ZDW527R9cRYJVgm9Xg3tMWYEkxaulrLdT4N5iuYgnQU/L0DVN7b7vVVOnn/GXupyLZFisAHW1ahghVuW8H8iZgVaZE6n2+GVh9dX4eMwcPwgxFxB4p6PXB33IQ9RnQOy1oLsFIB46HNTOvA8DbAfSOJl7MXHHI1taDQbF1oMydwWT0UGedQ9/QaCQiAz0J4OoNJRgq6+lyN3mjTCJoSmBVI7A6PizXNodxtJjgwes+Aqu8snshi7LDKhCee4+MOYSV68IrrPQQCqUqzKAfdpeDN0c+V93woVQuIRiNKAUXw+1cF5WmjRqHqYODsAgc+k10qdCrNrGyuoVoLIl4PClAIN9Px+kKA1WyDbj/eTyy/rOPmpmZ6oF/LbnuCoU8lpauy/U5NjahglRFtt6Uep+hbey3ZOjAe6Pdku/wMvy1jWeefxoHD+3H0PAgtvJbWFlblgEfXDJVDbFvIeq6uraF8+evIJnMiCKnkK9iMDuCgwePYnLXNDq2C6vewpOPPy7rcovsU1HceCRE91d+5ZNiYdC3cuNe1A+sopy/n5/R9/umHzlr12KxKD7NXKc5GKXVFOvMFSoZ6nV5fj4Pn49/Q6Yqn4uAKXMjeB0fPnz45kDx1KlTeOKJJ8RP9SMf+YgQSQis8sG9kMoHklYU4M7QOtXP8FqjJ6soAL1eNOp1FIpbai3s+S7vAKv/hEGPnbe+cwZ2zsDOGfh5noFdU+90aWrPDZ2ggYBc5FO0yQZTwCoBQvG16TFWKRv52Mc/jpm9ysNGfIFYjIsEXk0q+wbnUgh3uyLNalkNkYrFYxH57xvLi5KKOTw8JIU5maUET1lCsamkxIvNPKXsfF5OJ2u1CqYnd+F7jzyCwVgCD7/nQewayOLqa69hMB6TRHb6xvGL4AYblT77R1hMUtA7EorDsJtkNotqy8Hjz74Iq6tBM0O4sLCMfK2FNr1V6c9ESRHlU2RCkR1HxgCn3nxrbRtB08DY0ADmL18RSQ7PFb9zU2fqM4tceul10MHBQwdx8q13YXJ6ArV6FRZ9LP1kuNI7i/YIfgykBwUUZRFPoJMFCRuFINPLc0WVdt+kjEzJcRg4xZ+XiyUsLFzHwrUFKUIKhRLqNeVRSSaCFO9sToSN4RFvJTJk+8U5T3zfP0kKcCn4XQGxBoIevP+uw5hMGEh5HJFGBhkSoxtYL1uoG0xhP4OVYhlmOIR9s9O46+gBNArr+Mn3H0U2nsCe3bNIJ9Pw0R/VTym6ShTWvHyxnnD8pi+boK1K2EWgzQhis1ZH3aMLsDqydy8Gp6ZRsWy0bILQulwb4iDg0kdWSewaVk2uSzIKaQXAJi8ajwvwyhKfRS3/rc9oYZjT9lYRExPTuHJ5AT/8weOYv7QgCcPZJCXkFpxGCQf2TODBt59EKqQjt7KIwVgIYTLCyKKkBx3PnQwn2Cz1OrmenHHk3/zRTWD1wx/+sNxnX/jCF/DpT38av/qrv4pnHv0uHv30wyg3mvirn57Dt85cxkQyjl+7+wTecWBOWsD1QhFPXpjHb3/nR8Io/dznPof6+jq++C//N7x24QpeeP08rhXzuF7YFEZuJsogiAHMr5/HPW+/S17zmSdPIRWegc/o4srKC8JW/ZM/+RNcungFJ098QBhnT5/61k1g9YlvfAu/+88exi0Tg/C1qwhoDjr0WpXk4H5T+YZM8w17ACW7FiYNASuxoeixpCn5dhzYNr2v6FXMsCsmvhP/IwATEsYH5cUMSWKAlddtC+NR2GMi2dQEWGXwmG3TB49DDxPVVhtlskkjIRipNPzpYcCI4AfffxIXLyxie7uKWsOGx/Sh7lgIBmjzYGMyG8eBiSEMBU2YbQsBD2D0UpyZcE98lD63Pt7T9G5zOETSMJBOYO/uKWxurPdYW6pZluGEhPgxkI3Xgo6uz0DDBYp2B0362mkmwplxnF9awcuvnhMvVtMfltfiuuyije3NDeS3N6FpBF+8uPPQYQwGg4i5XfkKMLRNmrCWvB8EDLi6AatFVmgIfpg9YBXwGiZ8oQC80SA6kRg22h6UO144mi7WK8MTu7CwdAP5Uln+noA35d9UEZAxTZCDzRgbFRn2kLtHf0Q2o20bpo+gCq0DHLTIxNO6CAm7uYu2VUOjWhYrCX6GzWoFtWJBBi5kriZjcQFsaKWR8hJ8pRrA6bEkdfGnJYjuMfww6U+oGyjU68I4ypUrWNrcwFouh7LVgA0OFhzUay2YCMCn0bPUK6xLYemLWpcSVGW1QVmrBKh1+Zpck0m1U2DETe9CjddYE12CbehgKBHHW44eRSwcEOn7ytoajHAIB47fhnoXKDaaCMbiaNIDm8nNvBdabWSjcbzw0vMIpmLI18lIOi971Sd++RPSDJINqoAdtRdzP1AWO4q9ppi3SivSDwrifkcmlekPoUkpqEOGrZpbMZROd2y4jRIi3jZ8jgWj20Q6EoBBkNNuIZNKYX1zA2fOX8ETL74iNiswTKxvbyIVGxDWPIGNrscjYVxe05RE+YGhQURjcWEoccClBi0uZqanJWl+4dp1NGpkp8YF+OP1TA9W3jd2q45KJY96vSJhLHEygCfGhJXEZHAyoS5duoD3vvd9OHrsmHjlVuo18d3r2h1cvngJp55/FnxWp1VH2K/jgXe+DV/76l9iz8wuuU8JBhLCyWRHMLlrN7LjU4hG0tDDaaxu1/CDR3+Mr/+/X0HSDMBbs3BwahIHJsYR92nwOQ14uy0BVoXV2xtUgow40sdc+v160OEggcw4I4DNapbbFdYAACAASURBVAuvLazitYU15FpdlNouctWGhOfopgeHDx/AQCqKO2+7Fffde1IA0XBQMbDcVhMRnxdrl6/gkS9/GZVyGZPjE3AoHW42ZS1iQBjvH4YkRkImpibGkI5HOPWFaero0kBa+IO8hrns8JpX90mFwzaPAQQiaHkNFJs2WgyvGh1TNg+6FwPpJCbGRxCmRczmOlr1mtSEDIPM5XPy3Wm2EAr4JaSOdgC8X2ntxOuIrFWxReoBplJvcH1gKjuZl7QR0Mn008VTkpUVQVmRuEshQmY8PbQ5dDFk7iHXes/+QrxLe6CiYvgpuxmy2Hi/8Hvf/oJrMIFV5aesBjfqoYZCijHbDyPTBFjlNU7PTP6tEAsY9GmofAAJqOLQjC8paI2yA5CvvpRf6hmuiXw/tPVootVqy/XPEFd+zmQIUoki1kXyd29Y//QE7m9YCcmur4B8SrH7QXc8Lr4S7WjE8qinLlPrhAJfZcgp7HblYa/ATRU61XQ6eObcWRw7eRJeM4BCroiYPwit1kDKH4BBZZJr01BFPFZpA8G/I0RqdD3ijcq1oOnRUKxVpF8IRSJiT3Xl8hVRVhEYq1drci2IP22ffaxGdDcHdKLygiuDThIodo0PwcfasEtgVZ1PMkMFWKVlgXJZ7wGrXOM4iiVTVVl1MKSTq/5mvow4yQ1UHOlUbXEPaWNldRWZwazkNxDQpYc/dAMdQ0cwnUbeslBp26hzAGo1ZWDLfZ9hWQww5OZMkJv1iTBXhaTgSoI9P9/pmSlhc+ZzOTn2QNCPzc0NnD59GtPTe1Q/5XSEzck6n8Cq8vbWpW+h1RB9gem7rPs0XF+5LoznqelJCT28vrQAzdOGprVg+nWxz6H8/9q1ZZw7dwmjY5PwGUHkcmUJ1zpy5BgyqUFUinVZO3/yxE8k2LZWqcFqWHI9UkL/oQ99QI6b9xqvffZ3vJ58hk+uHRXORmsbDSEOZMZGhZV8/vw5xOJx7NmzR7yvM5ms7EXMOqA1gIRhlUpi98bfoeqRWQc8fwRMn3/+eQFmCerSZ5VDuueee06Yvffffz82NjZu7oUqGMuSgL5YLCJkmT7Ayro/HAoiM5ARUo0MCss5GYz3+eo7wOrPE1XYee6dM7BzBnbOwD/hMzCz50GXMnuahhNwJAhH76x+qiqLST7Y2HJD7YdX/cZv/AZ0sjNsAlstKXLfnF4sUktAGkTKYsfHxpDP5ySxeXhoEGsryzh75lUcP35MgbctS2QglUpZTMYnp6dE5kTfIIaZUJbFwt5q1HBo3z589nd+B+/7hXfiwXvvhdHpYOHCBQTgImIaINQiabVkL5K1xIKaDQ3DFUTiCZG70xMqns7i4vwiHv2HJ+ELxxHNDAmwmqtaIqMma0z8G3uFtwQfkNlI0Iwps46DmfFRvONtd+Pvvv515S9Uq8FDVk4oJBt+025hamYS+w7tFxlgKpPCrcdvxXZ+C6bfJ5IVGtHz/QdpPu9leAnPhyHFA8GKgXRG5DOb61s3p7Z8I2Q+kB3C4oe/n8kMCJDI6fHCwiJOv3oe5XJJWKwsUDjFpQ+hNAcMsapToqOKcoWBK7lZnyUlMtNOG6MxPx6+5wRGwi787Rq0ZkVS2cPhKBxvEKsVB99/9kUsbGxj197dOHn3HRgZjGHzxgJq21uYGh5BPJiQsIMgwVS7Dp9XAav01BNgVWTWygNMvGYZvtLV4LDZCkYxv7EJTyyJlm5gYt9+ZCd2YXU7rwBYh+E3lAXRR5X+sAT6CXwRdIUwoXmNkmEdIFPEcdBosDnyCpjN77bTkkCJWt1CdmBEpv6P//gnWF5cEZP/qN8vDE2rnMfhuWl84IH7YBU2YHZbAnSJ/x7lc8LeUbLIvkhe9U2q8Rr9N//XzwCrBFXJCOXXn/yn/4gXfvuTeHlxFZ/++mPgfcbEVTLZCHpqhW380UPvwR8/9jhu+EL42Mc+JgyBCxcu4LOf/Sw+/eD7kVvbxjdefQ4f//jH8e53v1v+9tvf/jZ+/KMnJHH2C1/4PJaXl/EXf/63SMWyWFo/+9+9Ti5XxcO/+C/x+S/+65vA6vf/6yP4/V/+BG67ZRJWfg1WfgPJgC7M4zfeZ8+57qZX3M0WVu5BgqriCcemk40WP2cOK3oespQv0y+PgJDVcsTvl75c8WgU8XAQnVYDtVJewFwBGAg26RxMeIRZTtIGwUtfGzBDIZTcLrbdLuxQBJ5oGm1vEM8+8wpO/fQClm5sC3MtHI+g2CjB5+tgKBnCLeNZTKUjCLQaSBge+DouDJ2so46yydA8CISCkl3jkDnrdpBMhDE+OoRMKi5+kEGGERn0sGU6Lq04XLm3dc2HQqkCl6BUNIac1cK17RJmj9+JljeIZ06dwStnL8HwR+GjFQAbRPr2ui0szM+j4zRg+iAhakenZzAcCAljNcJrr9UQv0zXtVEj8Gf64DH9aPMesskw8iKg++HVeI41dH069FgI3VAYNY8fFQKr4JeLQrWKct1CLJNBNJmWBrbRsgXwVv6DauhCxo6wQChTJqNUrEs8aNbpy0b5oC6MHgZzlEsFAcgHMknEI2GRGztWXfwi6V9czm9j/cYy8pubwoIbGhxE2ufKOiNBLW36x7bFpzQUCcsx1KyGssfw6mjQjiEURCAeE/bg0sY6zl2+hMXlG2jZXbhtBuMYApyS/a3pfK9k+JLBSjlxL2GQew2vU4LgYuPRl9S6Sq1Le4Eu/fEaiJg+TGQHkI6EkAgFsXtmBvlSCWY0igMnbsNmvS6Du2A0IYw1olzxQAAhr46gR8c3/+4bmF9dRNvjYnJmGm+9560iq+dgrA8O3WTk9ABUgYR6/pL9ffaNvbctLEHeQwyeqtabwrIKETDsdOFpW/C1GzDbNUT0DsK0uXDbMHUPMukUxiYmsHh9CY8+9mM899PTKDdsGP6QMNkisTi6rgf1ZlsAmQ4D1Rjyw8EGrz/TRDASkXuDQ0Wud4l4XK791Rtr4tXHgC7xlvZ2EQyZ8OkEVhsKVG23xI5DFBlOS6whaCVExiCb5V/7tV/DkaNHkBrISDjY0vVlbK6t46Xnn0M2EYen20arVsZwNol733oHvvrlP8XYaBaRaEiuH1rB5AtlYXDNzR7ErXfcjaGZ/VhcLeDbj3wXz/7wHyQAczAQxOzICKYyKUQoQbbKCPp4B7TVUEdCioj0EV7i+/ShyxqBYT0ckjKczhfGYq6K7z71Ai6v59DQfGjTA1MGJW0cPDCH40f2SeDZ9PgILp9/HYloSPnKdhx0yxVcffU1PPad7whzjTLZLgfcHA5KmKQ6b/RXzSSjmBgZlvVRo2zf0GQYIT6i/GLoGr2cuy62i1X4YykUmh1UOxrqXQ3VDjAwMoaOR0coqtherFfGx0fQ6bSwvbIs8mqCOgT7yfBmvUHLAJZDHKBQtVMplrC+sor1tVXUazXl005PULH24J1GD2BdKYbayms3FgujVquywEQoFESQbEcOfAmi6T4BbsmMVTYAfWVEjyUvogeGB6qfc2kScNFWPusCotA/kyFGfr+qaXv/TyBVLKJuso/7wCq3DyKmHLAYsrbRK5hrP+8rAVZ5fdq0MFCs0jd8VhW4J4++Z7yHlEL6bxI864otRiGfQ0tAoaSAUzxeZfncA1Z7TFVlqKDC8tQ6pNxRWWMSlOOXCq9jgKr6fw7+5OX/EbCq2O198JasfaWQokc7Ax7vePvbheG+vraFVDACD8PeqCLgIIHWFfRY9XaEsapAWQKrDK9StlotWnZYdVmz11fXcPH8eVRKZWQHsvBBR71aVcdMr/U3rWN9e5UezC3vlt7jLAsmRodk+M5rmlYAPBf8TCRs9aYVAO1ZlLy8r5gghUHCoBhyGEhgvVhFOBoVCwCr3ZKArXy5KOqu2dk5xGm90nVRs1qwWG+EQkiNDWO7WkOuWkWxVhOwfWpmt9T2yXhS9jvlv6vA7MHBYbmm+5kSvLboj8paXILLaA9l+FAsFXD27OsYHaNvaEhY2uKl3aKKjzYs3J/5nAyi8ktvQO9lPlfX08Hi4gKGR4bg0TUBVjc2byCZ8sv54sdbrVm4cnUBV68sYnJqrwCrm5sFTO6awVvuOImpyd0o5ioCdH7n77+L6alpZNIZFHIEgzlcNnD77SekH+TnJaBksSiMULJZSUjoh1YJqSMcluuYrFMGTfE9TU9PY3FhSc7P7OysXIsETslcJrDK625kZLSnGvNK/To4OCisVdaqCwsLAsYTcKX9C8HoQ4cOi6UAX7PvN87f5XEJi5wWHfR7Nk0h8dB2bWpyUuoPnl/2nrbNz8DseS3/E276d976zhnYOQM7Z2DnDPz8zsDUzAMuZX19YLXBQBr634kEXyUo9hl/LKZZuHKz/OQnPylNrWyyAl4quWI/7IpHzCKDaaSkzJDtSe/NeCKGUMDE/JVL2NhYw8c/9lFJAWbh5NN1mVJSojM3OwfDHxRZDZmGfLC4Zbpjs1LB9775CD73u7+HiXQGSxcv0cAK2XgUbf6+VReZFosRsQ6wWwL+csrPjZjg6vrWFl45+zrGJnbh9LlLuLJ0Q4BVbzCKG9tFlKw2fIEI0Vjl88nBOUEzD/2pOKm2hB3ClPDDc7N44O334tHv/j0SyZT4wW5ub6FYKsIiu9U08dDDH8Lx20/AajclhT0cCaFaryAUDaLd4cScQTi6gC8BMygNSSAQEmCVgALl0IFAEFsbW8IIZtHDAqVtO9J8siBjASEpmD4avAeFiVlvtLGysoyLFy5h/upVbG5uCdOVRQgbFqWoE4PBN7EjNAFd6ZXFKXzIp2NmIIYP3nUrBswODKfCVkGxN3mc4RQabgCbNRtPvPQSPKEAbj95G1KpAF58/knsHRvDQCSObCSDkGaKDDZgUMpIZoIKgqDUWbE7KeFSSfIEVhny09Z84q96bTMHPZGCN5HEyN5ZRDJZrG/npFkjG0SlplsyHFC2FWQOM5zLEbCe74XMVJH4ua74TNECgEArmSOUDRbLBTnnE+MzePml0/jOt7+H7c2CMG0Jog+nk7DrJRyYncKD978VhdXriJoe0HABTQs6GzAVSw4/G86b7Jje+XVdTLwJWKWH1Be/+EX5+s3f/E08968/Kdf6nX/05ZvWAI8//rgUq7t27RJG63Pf/x6iYxP47ne/K8UpLQU40VeNwqz8fZ8By7/lvU2LAf4tvVL7NgR9tmzfguAfv84rr17C+XMv3wRWn3rqKbx730HcOTeJ0UQQ3UoOYbThY7jEm9g2fbBHfe/xVlU31WPOKLC7LyVTBCWmuTYFEPIybMvHZsEQ4Issm6DPQChgoGs3YVVKwsgieCBDAS/vUXpqUtbtk8bcqVSFcVTzelCi7D01gOzMHHK1Dmo1IFdo4MmfvIgfPv40/OEgKlYZfp+LvZODODA5jMGAB1p5G4OUvjVtmGLDQfY6/d88EpTE64xMJL/hwfBgCqPDAyJF3N7YEN9aXmtsLpj+y/fHe1tzdbQIStEvFx6sVeqoeny4530P4ZVLC3jiuZexuLyBQCih5NxkUpJxWS1heWkBHm8bsagfE9kkRkIxDAeCSGoaAvSUbjfhdZqwO03YZPoEDAFWXQ+9S3V0GhwE8YR6BVj0x0IwY2Hkmi04vjBytRZcn4HUwACMcBhtjwcbhQIadgcWvfzICKOSQEAljwBmvG/4MfOeJRBCYLVWLQq4ygRg/oz3E4Fcrkky5KhzjbZE9hs0DCWv7jjCqORaQ4izuLkl4RV2JSdrbCwSRshvim+21u2IVJlWAz6CrmRiGsrfr2o1UOIeQDuBYFCYowROS5UGLl1dRq5YFbYrVRAEilscGHIF5PBGfIg98jPlAUxwxRRfP3723Otali1SbjPoQ8OqYnQghfvuuhPNYgGE9wn6sglPDg1hfO4WFFo2qrYDzfQLsGpoXrEACOs6Grki/vOf/xmq7QbCyRjGJsZx11134dZbb5V9kM0o91w+6FsnVi69x5uB1X5QJPdQTetIEEmpXMN2sYZS1UJ2cBSDZA+RsWbVYHYs6FYFmbCOqE+D06iKL/DsoUOIzEyjcPEyvv+9x1CuWXJvFYtlLMxfR7VWR6PZRqNpwyYQTWYVmeRej4DaFmXqpiGMMD7IXgoFGRTIJGgC1QJ/SJgZ1QXC9u7QqofyZdYZargnnsq9gBIOAzc3NoUFe9edd8q+wMFkeoAJ0V3kN7cwMTyM4YEMqoVt8V7eNzuFE8cP4At/+AeY3TuFGIcHoobhwJi+rrTz8KHZ8cFIDGKzaOHF538KK1dCqOvi4PgEdiWTyIYDiOlA1yoh4KV2gqBqj50vHqA/C6y6ukf5NHaArYaDujeAH774qgCrTd1A1/CjRkaq62BkKI0Ds9M4dMtuxAMmFq9chGs3EQ4GkQgEYdgOrFwB5e28DFZU8IsByqdFiWM3ETB9qJWLGBnMYHRwQNilBJf9ZNn2fD4FxORQgj76ZCRWLalxcnUbtjeApqaj1HQwtnsPKo0mUtkBjJEt3PPAXV1ZxI2lRRjCQNfhD4YQDHPoYyBEID3gF4sn1i5k7tv1GuqVqqwDBNEEmLSaAuRUq3WxS2LKOGsYgun1ahn1WlVqnBC9Kck0JXORKiVHpX/TVoe1Ib2YeQxSw9EygOsNZd306WZefdcWpiyBLKmDyI4UKwQGCHrkvvD7OFR+w8JEsSfVTSVAJmsisSpQjFsZjNFOgM/Rs7HgKFBss3r7m/x2b5Aow9Q3+bjST7tLT23WsK4rwFOxUBDAKh6PyvtoMzi2r2q5GWzZOyhK73tHxyPkfkJVEd8z14N+oCxrWtbpbaober7M4ifbY6yK8kiZ3MqDz0HLJ18ojGfOnsHxe+4RBijDCtPhGAKcOFoWTKpCCG7qXbhMg+UaQ6uRLj1W6fdLN1AXjuFFajCLleVlXHj9HJr1BpKRmAS9FrYKSDCUTzLDhP7fe7/Kz1bxaFWlIMxvguieHrBKT/VOS9YH4aD6TMWYF2sjEh7EVVX1Hjw8BvP1/LNtrx8NXxgVZplS+l+tYCO3hY18DoViUcBU1kVkTnJtot0NIVkjFEQ4mcRmqYSm25U9xAwwrC/YIzD4lcUF9wzWGlQhGATuld8tH7Q84WCfe0YqkZB/43VE9uaNFYarMbwvLANb2VeaLan5eT3wrfLfuMYRbC9VSvAHTfHPvXjlAuLJGEZGR0Txdua1lxCJsFdjj+RBvlASYHVtfRtj49PQfUFsbRVx+2134sjhY8Ke7jqarMlf/crXcPzYCZy86yTSyaSA/3/9tf+CI0cOCYmDPQXXX9aVrNMTiTgs+s/S47lny8HjJcuUoCl/j3s8gVYGyFUrNYyP71L9Yy+Ikc/HRzY7KM/DPY7ALc8bQ7P4XK+88orkBfSBVta99957rzBW+yAvn5PAKutfnkfeTwSuybpNJmMy2COTlusHBzfsI5vNOuiLz5plh7F6cynY+Y+dM7BzBnbOwM4Z+J95BqZ2v9tlUSZFmstgquZNYJX9M5tiSVQlw7PRkE3sbW97G+68806R48nUW2SUvUCQHmuAhY6AsroK7KCczeImGAmJfG19bQUBvw8f/vDDOHP6FfFZFRlNPi9FN/134sk0KrWq+MZJ4URjfKuBc6+8grWF6/jtX/91RHUfNq4tIEIfPYKTZGI5qhEhqNbVXLSE8cXgBRZiikFWrZPp1MLQ2AQuLyyh1LRRttrisbpeqKLSclCsNtCkhFcCuMiKZJCOJsnWtUoFGhukgTRuP3IId992DFurq9h34KCwB9bW13FjbRXFclmCTI7fdhx7b5lFiOy4ShGr6ysy/Q+EAwL+8r+FWdsFTN0vEikCYsLclMAselM6KOSLImunLQAbF5mQ0xe11UKn3ZHPil/8ExbPZjACt+sIM5WSJBYnG+sb8n1bAq/KMH2mgBN8rr4PGr2fyPJkMzeQiOOWsSzedmA3zFYJXqeMgXhAvC6tWh2BQAwbBTLkwnjh9dfhi0Vw8PgBdDULxfy6BIvtGhjGZHoMga4PVrki0lOdMl8xtFdsjX6OvOR4SdK7Vxr4Flta3cQ2A0f8AWSmdyO1axfgD6BYqUm+LI37ORCwKI+kNNtQwCqlhioV3BKwlSCqsJ8dB/lcQYzuyagTv6tmAxu5DWlaRkd24eKFeXz377+P82cvCjChdVzsmRyH6elidnoMb7vzGOxKHt1GBQHaN9arcFv0jtUU+OPpN1y98CreuBow9TuKscqicN++fQIgERD9g/fdh0/deQR/8OhTMI7cKWDrJz7xCQFD+WDBycaMv0smK3/e91wkM/Xzn/88fuu3fktAGaapkgH7x3/8x/K3jz76qLACCNq8GVjtP8//6HX4vN/73vekoOXvjul+HJ8axkQ6BH+7IQCNIcFOfSdVJbV8g7CqgFVhHDHESZn+qcK2J2nmdcr1xRSpuUp571Bm66UXmiENjDAhGWIkkec2HBb4LfoSKnEjrxU2sfwbAnRhNqztFvKOjarphzk0ioHd+3FjqwoXYUAL4cmnX8LffONbMkBwNAfhoAcH9oxhbnxAJOiecg4DZDo1CfoZMlxpkfHENS0UkrA0t2sjEQ9jOJtCPBJAy6qKVQhvZGGGi+8dk5y5FjJIows/E4E1LzZqNWw324hNTGPu9rvwyGNP4JWzl9FoUS5MEFKx+9hQbqytopBfF2B1IBPF7OQoYm1g0PQj2umKF6y/24Zr11GuluAN++GLhulZgK5mwK8H0K5Ris511CupxNF0AkY8jGura+jqQdiuLmnwjGJucGjD9ZIJ1sEw2pombB6Cq2x83S6HTZSYKg9gPqfuofSXqziBSVsNfgi8MunbVL57DMEi0EyJe8D0c5GSIYSOLkxaLFBpwOunrTzmGJpSq5ZQLuTRrtcQ8GiI6BpMWh94IEBswOcVphjZ5gwnkeuGAA3ZTRyCEUh1NVgeA5V2B3mG9xSLKJTL4s9MgJUMTGE890LQyIry6kwhJmhkStfP4RwtWjgI8/gpO9Zx54lj+OUPfxh2uSjelxcvnEe5VkcklUZsaAQ1njdXQ5uAIoEMaIibfmGsltc38fW/+Wtophczs3uwa2oSmUwGBw4cwLVr12762vEe59osPnK9Rx9YldtIgAiyeimBbSOf38R2rgjNF0SlZkP3BTAyPIqQbkBrNcQz1GjVMJQIIqh1hOVJ6fehY8egJZI4/cxzeO7p59Bu2sJ05cyr2bAFbCKTvFSpYbtcwXalihzBVt7Pph822ZhUg3T4uTtSK0joHpnpug8GpcUMkbJbwtzqOvSKVNkxbIAJzhGMJ9sxyLAhgj89/z+GDO7fd0DYiXL+vZxvaGhbTUyOjWJqdASNch7DA0nce/I2DKQj+Nu/+s8YyMRlaMehG4/BR2/qloNulzCpiY1aG69fXcLVi/PIBKPwNhq4a/8BjMfiSBpexA2+oQq8Lv2SySykb6lwI4U92GesSpylz8txowRgPvvaBZjZUVxcz+NGuYEa9zKPB9UmFSg8dgfj2RTGBlJixcAvqm1aDHIJBGEXKqhvFRDjMMZL38YaTL8hwKJYAVl1RDmcLeaxa2wEg+kEAhwyuI7UJyZtg3sy8UanA4vMzlAElqOh0uqgBQNGLI2WZmC9VMXYzF6pdZjqnh7MYHh0CMl0HM1GBaXyNgyxPWH6PNdYU4ZgrEmSsSiSqYQKj2FIHBnk5QpeOfVTAUNjkRhMw1RWzF3ljchhBQe7rKf4PqhoatQqor7xcD1nQGqzKQFv9EAnU5fMPj4fFS4EYcSeqscQpGSa9UTA9Mjgmx6LrAVCgaAwVWknwME+AUwOyMTDvRe8x4GQ2BH1g4NYP4rnd4/BKnWskpjLMJoWB5oaJqnFrxfi17cUEDazGN7ImsHwQNou8HhYr/E4CAiRhU2GLsFhAr79/bDvM6/Yqm+Yjwr7lqGQXQJDCoCjxJ/ngXJyDjPIcBQPfXp/9IK+FM+T67QCVvtmA2Tk21TwRGJ44cLr2H/iBBzNi/xWHgPRBOKajuLqKmJ+AtqsTx049Db3dKB1lU+qr0OAlTU2ZJBHBdjVS5fQtloIcA3mebSaiPhDcPjZ8pj6ADL3EFkvFLAqliwEgWmtQU9ej4aJ4Sy8BFbpw8zvZKzSiqRnbSHgas8KgJ8HgVUxBuD+oXnQ8BjIw0RseAL+WFj86cuNGsq1mvQVfE0OrFkHbm3mRNav6TrSg1mMTU2hXK+jxOuTdmJuR4ZP7IlYhzPAijU4rxXWzBzSCygq149iETMEkAxlMrYjtKxBF+vra1hZWUV2cEjYldwzuU8SWGX9LvWchJU6EiBFcguJJpF4RJQ7i0uLcD0uRsdGZB06feZF6D5anjHoyof19W3Mz19HsVwX8NbrI5BfwfFjd+COO+5GIpZCpdzAjaUbeOapZ3HvvffhthMnZKBDxuof/uH/iXvuOSn9V99Wg7Uf+wO+F743DvtUOLHaj2jlRt9Y2gNwfWfPQksYvxmU+4T9Vn+fUnV2U0gi/cApgq386rNR+bPtrRzOnj0rTFOCqnO3zEpfuLm5eXMv5HGRxcq6tg/YkgWfiEcFlB5Ip2XN4t5Bv2ZeWhzmiDrvf2YTvfNcO2dg5wzsnIGdM7BzBvpnYM/c+1wCTrV6/WYhJ2FP6Ir3J6UbnELKhtpsIjuYxS/+4i9KA8gNkkxVCUfqBwvwL4W9qp6OgCkLUoKqIu9iuEeVRXQTw8ODOHL4IF47c0Yk8SxglZSGXw7SmQFs53JSyGhdBaqury7jzEsv4fj+g3jowXcD9QZKa+uIU25TLSPiD6gQCMeWCbHNJGqvAinpj8SJay6flyaXHkCRZAqFSo26YVRabWyV66i1XViuF48//RxWt5jOzaANXQpgFtMh04dyMS8F9tzMFO4+cSv2T++Ca7cwODwCP6XmQuNS0/fnXnoRN9ZXcfKetyKSiKFSr8LukC3VRCAchNfwwsvpNm0VmmTBhmQKzsKG554NcT5cRQAAIABJREFUhd1syXSXBYvI3xgXylJNfA4p3afMzRVZOwsenjMGftEzis2FWDqwyGm1UGNDnMtjfXUVW5vb2FzfFOC7Q4aqhHR5xXep0bCk+N81MowDE8M4PJREXG+j0yog7PegUS2iVChgdGQSxXIL4VQWV1dWkRoexNQtU7i+cgUu/R5z2xhLZTEUTsPseOHaTFBXclCNYJvkWShgVTFW2egQuPFIsd90Pag6LtpmENvtDnYfO47w0BCqTHAmS6pDFg/9Nek72xDbCpEH9kBbZVdBgMFQzOwei4bhCvF4Qv6NzQmb1+XV6yJTioQSqFQa+MkTz+Jb3/h7xCNRhP0BHJzbi4FECLsnhnHi8D6EDQ3rC1cR8Rto1Sqw+fl0hUOBtvj6uTdDNyR8w6Nh9nc+J+AmJ/QEQI8ePXqTsXrqd38dd33uz/CVr/01Dh06JCDqq5/5V/iVLz+Cez740E0wlYDnI488ArJM6bHaB195z70ZdJ0bPoJyq47seEgAm3/MWOXf9l/n7nvej1OnnsSvfuqTN1+HbNaTJ0/eBGn/6Lf/HQYCmoSZTWViMOpFGB16D/biqnp2ByJhvMmCVqygPpGH64PIgdnQ0ieNrCpKGBnS1QPUO116qGkK3DIoCfZJ00yvNYYeUYbqtFrKA1iChtj8yUUFg7J0sio8ECuAmj8Ec2gM4ZEpWAigafsk1OKFF1/BX/3117G5tYFg2EQsamL/zAhmhlOIag589Qqi9Py1XQS8lCDS/60rifMEVhsMYNK6GB7KIJuOS8iGVSsjFg5JCjABJYKrvBoIrLIJo3Se3qC8MgpOB5bpR2RkEv7sCP7mO9/H9ZVtmMEYQJapprxMyd65dmUerWYJXs3G6FACh/fuRqjZxoBhwOS6VKsgyLRuq4r1rXWEElGEMyl4/QHYxC7pPWt1kYjEEQqE4TP9MEJ+GNEQljc34dED4sHYdLriKUdeCdk6eiQsfrBN3jMkGxmmhEcRalB3q3ySPaCJ7TYDTuiHquw45HMhc02Ab8UuUk1/z+OZ2AGvBwJfZJjzNQm2CW7RgW1Qpu/I2krvSc1qAPUaXKsKL+1jnDZMzUWQrDXx3PUoNhfD48gSoj8rg83IbA7H0PLoqNECxWqKxzYD4Cr1OnKlivjJlusNacBb3MMI5tA2wGcI45YyWzaJlGfSdXB8YgwPvvMX8P5feCdqhRwSkSjOnD6NfLkCXzAkgDQDglyyWHm+yLZ1OvBDQ5gsnnIVzz31FBKZJAZHRxCJRmTIQ0CSUsYOaVQ9YEeSv3uMVWF49fwmFTtNsb/JWNXRxvraMorlKsam96DabGNtbRvZzCASwTBMhoUxSKxewngmDsMl2G5haHQYtxw+Atvp4Pvf+ntcvkAVSAsRJl/7GKjig9erLDd4fTTaHdSdDopWE6vFgnh3luivyQWIFgE9AIwAHPddlbTOYQmHgY7sNWQUKlBLAau8xxUwxGuAgxEHLfFe5vrQQdAfQiabBrF/q1kVP08/j4uMdq8HtlXF0YNzeO8D98NvuHj6yR9iZnpcfFzJkC1XaE/RFs9gAqxdPYDtRgcXFlewfO0GJlIZdPJFvOPYMUzEY4h6XIQ9HXSbFegagSEVlicDoZuMVV53dHclWqrLfTO/vomvPvooYiMzKLk+bFgOyhyu8L0LOEcQyBbGaioSQGV7Hd52E6lIBPFgAMP08q400NgsIGT6BWxutCwBUnh9c1BKcNpv6qiVCpieHMdAguxAsvUcAVjpcUzmHq/bJsF9hv3oPuj+CHLlGjz+CLRARFjqG+Ua9t16GypNhlgFkB4axOiuMUTiIaytL2Nx8TL8AQ4lAzACYWgaA01tCaijdUEykZCwMob1ib99p4uXX3heGJ8RCfbxKta+o5RR6UxWvEYJFJGx3Ob9t70p4WakDlKdw2G8bVkShCYgns6hjVKAUDZNFhrBHEqTqRpgenzI8MBqVAX35oCetSfZq7zO+HwEq+LhiLru5JrrAaWievAqywGuUQJsKWIAgVe+N762si2itz4tDXidtntMyV42PbOv3gSw8lbgfW9z7ZPwV/rQdoW1y/2OIDOtbFi3KK+pfqiWGjT34Z+beXVcS7pqyNIPeJUanMAzGcSRsKx9EsLZq8l5c8k63GOyCuGBqzTvT65v0RheungR0wcOihUE7ToGE2lkAmEsXjyP4WRU7I9sh16frK14rLSi8CLAgZ3XEJbsVqmApZUbqBZL8Os+BDjkFBqoA5O1KsFgsZt6A9KSYyC4yjpWvlMI4YXHCMiuMj6S5VULl4xVl79FBZLah6ls4X6v9iHeEyoEqx9cReVBTTOwrRkY238IeiAAizUiuxWvB612R+pADtrpB1opKWCfKgxamWSygygzA6HN4C6JyBTWtog1ui6CwZDYYHFdrFVrKOYK8t54/tlPUanHz4aAYG5rS8KueO+urq1KmNP4+IRiR3dplcH1sCMhc/IQmwoXAwMZtNo2NjbXhS2bHcri+o0lYaoOZDMIR4K4vnQFleo6bPp9m37cWF7F/LXrsJocbMXFCqBcaeAtt9+No0dPwDRCcq7mryzgwrmLuOeee3Hs1qOitMjltvHv//1n8P4PvAfpVKoHiqosBw7FCRTzmiUhgO+N/20YujB+xbKM9yeDzGhrQP/VUETuUdbf3O8Jivd9gPmcHGYQXCURhA8CpQRtw6GIrP1kwTL8l36v0WhYvvO1ee/w/GxvbQvQOjExIb0RwVX+Hl97IJtGOpOR+7UP7HI9Ypgto4t3gNUdDGTnDOycgZ0zsHMGfi5nYM++97vc4OgdxCKMTE8yyliE0lNLfGyYRsxCEi7GJ8bxkY/8LwKectOTcI83sWakcOO4X/6NhRSba46YGfhBWRFEBkoPwvHxUfHZunLlCgy/knTxtfjgBsuifHtrS7yHCMwuL17D1YuvwyoX8c9/6WM4OjuHdrmCRi4PHwvuWhXRUFiazlwhJ5NwfyggknxuspTisuBZXlpWbMG5W+ASfPOZ0vwKq4kBOmweAlF84Ut/ioWVdXTJxGJzzeAESvu5MTOts2Pj+IF9eMdddyDGBO5mA2YwBNerJLNRFie6jiefewZPvfA8PvLRX5IU0kK5hGgiKj6s/iCluko6xOLXaXWkkWVyOh+U3LGoZ7PJYkZNdhWQ2C+gWbSIxxgDFzg1p/cq5UVtG23NRcNS55L+ZSxiWGDQ84mF7vZWHksLi1hbXUM+t41STsnU6lUm19rCHNq7awK3z01jwtdB2k+mCX2W6lhYmJewrNHxXRgZmUQyPYhSrY704AAy2SSuLl6UBHO908ZALI6Q14TheqQhEwaylynwuuAyZCGJBQXZgBI0IQ4SAgzb0FHgRN8fRtnjxe7jx2Gk0yhYTZHd8jkJPPM98fyITM+jKTAZrgDM4rlqmFKgEmStVevyPRaNiWSbxV+5UhK239jYuATOm2YQF85dxlf+4iuwag3MTk8hHQ1Dd20c3DuNX7j3JEyti62VZfG36xJwqNWl0aFEuVEryyBBvG3JdNEVO+Hgb37mJmOVDFKGRn30ox8Vqf7ST5/HUxfnhWFKNgWB1aUv/h5+75EfIXHs9p9hqdJD9VOf+hT2798vAPyXvvQlsRN4M7C6Z/g4bA+9KEtSUObzCz/DWH3z6xw8fD+Wls7jk594+Gdeh58V2a/PP/0iPvzAgzC6LRhdC7PDKSQ7DUQ0BsYR5HRUA6pBPJPZSPRT46WQ7aUF8bMQH91eI8sLgNc37TUIiBFM5TUua4sU38qv1EcQng0WLUoIzrBRImOnB64KJYGNGRsT0j69PtS9JlqROMyhCQSHpuCYURSrLWznSjj18sv4hx89ho3VJWSSEYyPDmD3+CAGoiH43S58bRv+TgdhzQsvvUS5tsl64YUR8KNYzIvsjAE7EUr17AbaraaEuRB05T1JGbmHYVwy/OjCaTnw+oNgtm2OoF84htG5gyjDh69/61FsbJfgD8WFiSMpyl4PqtUKttfXhI0a1LvYNzWBkXgUKZ8XCSa9N5vo1mviddtpWihXirLu+cNhBTCS5eS4MD0GMqk0QoGQrPVsZr0BA9UGk9n51140ZVjRgWYYkpJMMKjhdFAjyMXzSmCVYXK6YrdyfWMzLIBYr8mt05aDwCmZR1y7uF5JYFkvwExY+F1ZixlkRECDDG8y3iTVmWCb+DDaqKAtewNlx4T1urQVqFZJoQQaNXT5ZTWgkSmuEyjhdUV1AhnSZMP30rNdTZibAvC6CrDnMVstWzxaK3ULpVoNJQKEBHooUSRoQ1BCJyCmQFoyljtaVyxe7r77bnz4oYewf88syoWCNISvvXYW5WpD9hQC0JoRECk2A8uEJ8fgGcdBxDRhMoRuZUVATdoPMPQkmUoiGouJWoD3hPheux1Z0/q+igJu9MKhCD7TX46/66eNQqeN1eUl8RHcffAQ1vM5YTGNDg0jFQzDZ9vw8d60qhhOx+HabGRNTMxMYWx6GvWtbfzNl7+Cai4Pf7uDIIcUlFTzWiRAQra/6xHLCBiGgHaFegP5ehV5nr9GQ2wBmlQPtFrKV5ZAg9cnABMHjgISa5pSShBskRkk2XxcHxUAoxxUuAaoxphgRr3eQHoghVgiJMBqtVzEYGYA+a0tVAs5dNtNzO6exB0njiISNHDh/GkcODCLdCYpA1V6jZNBTq9Yu+2g1GhhpVDDwuo2Cht5DAZCiDoO7pqdxUQ0jCgc+Ak8Nylt52dBehoPi58nQQT6BOjQugTx6bGqw+oCVzY28Vc//AGMxAhqegC5louK3RGvU96Xsn51m/jQB96NPTPjuH71IjaXl2SfzEajCHt88FlNoNaAh6oTk2x5WilQgsu1k77GBAeoGKlgdvc0EtGwuE4K89urIWB4hfnJkDZHLBt0OT4CUmTgReIptDUd64UK8o0WJvcdQo2ybsOP9MgIMiNDcHUXS6uLyBXWEY4ogNc0Q4yZQtOi7F7DyNAw0umk2Hpw7SPjlmxTyoLJMiX7jIoDnm+qRmjvlE5lEI1F5b7me3AaDbkPCDjRAoD2EfxiDVqtVKQGGcpmEYtF1YCb1iilsuzr9HZk3USPYPpuc2jP58jn8kp9JVZU9MimCSWXGFuG9NyXlI8r9yu1T/EalIGPRxe/aGEgSlq6KwAopcYyIJR7jjWXIhTQykLj/ef3y94jIaT0Z+Vgp8VBjBo63lQYyTGRdaoAWx4TFUqsW9XAsed3z89P1gDRecjgkfcEawieB9YZVJHx/wkQRqJRFdDV82AWoJZsdw6CaK0gvuZcEykX0sVflRYRZ+avY2JuP5rwYmM7D1M3kAyGsLo4j5nRLIJU49h1GSzQK9tHcL/dQSKSAImk/Ky3c1vY2tqU9232QFUCqxJF1nbkHKshSs+zusdYVUxVDkfVEICWPtyLCLqTRS+xgt22sm/g/ibAsAq2lCpC1iQGoJGpSsCbUnoXbReoe/2ohROYPHRU2Nhl2mrxnAcDaJIlSksFfq6yDilGc7lUkTok4A/Ivsv7jjU6yQ8c8Hk4Fen1NhyCMQSKPUoxX5S1mhJ7Mll5bdJ268SJY6iWK2Jtws+X/7a+sSEsSyEP3EypZ12tGKsqrNAVX2UO2Obnr0p/MDI6ikK5KDkUtDlLpRLw6B1cnT+LulWRoM9r8wuYv7YIetVrGoFPWo0B99x9H+Zm94sNChVx8/OLWF66gUMHD2N276yQL4qFHL70pT/Gh37x/UglU9LfETCl3Rg/Ib4HHh9BUfYXvB9IvGBPwZ6B1y1rJB6/7F2965DXqnpvXrmHSRqhrQztQQig0o4rkUzKdcxMDVq/cAjDY0ikkqjVa6iUCtJ78j5kj8rnJqmjVC4j4DcFhK2z98ikBPClKo3njK/HY1TRchTI0K93h7H6cwETdp505wzsnIGdM7BzBoCZufe4TNTu9NKrb8qYJKmUzbBKRmajGgyHMXfLHN71wAMi1yMw1fdzUiUfax8Fmsj/c6OlbEpzBVSqVyoCqrEAJythaHhQvEW3c9uKucgil80hi0EyEenPV6uDpkobKyu4eukcqoVNHJjbjQ++60F4KRctV+E2LLgEPJkm2pNFbm1vIZUdxK7dM7h87nVhIrBxM7w+XF9YRLVUwolbbxVPzkA4jBpZjTxqfxDeSEwSc//tH/wHbFUa0oAwRZvMOYLCdqOMTDQCzWnhzlsP4V0n74Cd2xKvukAkIo0lRYO2polP05mLF1Fo1PHRT/4yIskENnPbwoLNDg8q/yEmNfcovh6RWRGEM5SUtt2WgsBnsrAn66IrrFUFqqpEWsUAot8kgQVdCjhOjQlWakFdprqhcEjYrCwY2TCw6RgfHZOkZspkSoUiVpdv4Mb1JSxfX0KlWBSwst2ysXtsFO+67QgGWiWRf/v8XlQbDZw++zpOnX4NoWgMb7//HUjEk1JQBQxD2DR1yuRtC4loEJlEDF6R+wOhoB+dNjkAtEIIClBl2bQeaIg8mBI+q05fMw26EUTHa6BgtVDpAsGREWTnZoFYDCV+Zm0HAY8XVrUuwCqb8L7tA88XzytBei+n6wQzTAO1hiVhXmzeZFrOYtGyZGJuBExEIlHYrQ78/pCk5D7+2D/glZdexgNvfxs2lq5j4eI53H74AD71iV8SkJ/MyUgoJLI+Jn8T0ObrdLpNYRWQ9c3PivcA5UyH/8X//t/5nFLmT/nVe9/7XkmNJZP0LW95i6Sj/t1v/At85D/+Jf7d7/4ufv/3f1/uDzJW6YPVZ6q+WdJPj6u+TUAmsQetbgvTU8n/IWO1/zqDwwexsfY6PvOZ37v5OtLP9YDVx3/4E3zgne+V9HO/3kXa18WE6SAb8KDdqAoQxoEJAdBqqSCMdzacZOnwIlb8VN7fyqNTWluycOQ65nJDQFwx8FSKMVl6DCRQElgyhwRxoTTTS+aOI2m2ZJ+LOJesRUlxoJzcQL7aQtMXhi87DnNoCs1AAjcKVaznCrh48QKuXjiLreWraJY3MZaO4ci+WbH2MPkctMVwPTC6XaR8Pjj1mjRstJbQyGAyfdjYWMfs3B6kknEZRimwo6d5laToXtr0G9wj2E0bRjSGkgusWE20ghHsPXEniraLp579KW6s5dC0OyJN19gAexlSsYROoy7M4EzAxMnDh+AU8xiKB+FnZ8vwE66XPF983a7ytubwhesh7yfKYzl0Ej/CXpAa+3RZowWqUSJU8RfsAdT871bHRcPpCrgqkmLmTLGpZ7PEAQi9jMnEokydjbqHPpIaml0FuPZBgb4EVaHrHLap4R2BBfp5i89hT1rLn5O1zs++6jqyN4mfbqcrbOQI07kJ4DttdCwLzUoZtXwejt2ATcCVDGqvK6E6hkl/Ro80+FGvH3qbz0U/TzHskGbMIcOcawWZTN0u6o6DtUIOK/kcco0qyu0WqvTGbrfQoG2EKAWAhx76MH7plz6GVDItjORSqYqXXjqFOkEnX0CA5FgshUarKeng4mlNT3KuWYaBaCAgw8ZUOoWr167hzNnXkEylxGd1dW1NDYdMAjT0Q1TBg6bfFLsTCfzj/izySzUoiwRDsGsNbKytw+q0kZ4YxYWFKzJ0mRwdQ5wy6HoDRruNQNdBmsFB1QJGRrLYPbcX4VgUW5cv4Zt/9bfwUb4KDaaE/ShwRzx/JdiLTDxNAGOCzpo/AH80Knse97vV3BbylQqaTGS2bRQbFppeE47Pr3wROQjh9Q1+9rrsWRyeci1gcCPrCvHB4/VDf/MOh2Mt0AuevgTRWBBOl6BtFdNTuwSUI7Dt8wAxkYJGEAn6cX1xHoNkk2czCIaDSKbi2H9wPw4fOSwN+crmNp544RReee0SNNtBzHVxeHgEu+NRDJs+JLwu/F0bHqcJ3UN5sZIY8/7oClDOAYEOD8OrGJmpmyg2Hby2uITHXz+HViiKXFtDqQ00SciHR8AJestazQr+1W/+r3j7/XejWNhENbeN8sYaQvCilS+gvraGdqEADxlzDMoU5YPykAQZ3BIyagtLdN/cLCIhE6AXqwdimeI3fCpgiUxeDlY8PgTDIRSLBZgBE5nBARmMFOtNVGxXArcszY+2EcDArkkiRLi2ch1lq4TjdxxBMhOVNdl1PNA6PrEWqpZLSCdTyGYHpJ4jMFXM56R+4GrPz5lDy2g0Jmw6so89Ph+i0bgAOaJacZXShOqZ1ZVVBdDIwI2Sa1tAGoJyc3Nz4ivpJ0iie9Eql0UNwKAbHleEFj8E1GxaNijpf5/pzLVQBnF2W36fQ3pef6xVyWrlzwggcWkSAFCj/N0QgMyWHIGWDIACAQJwmtSvXOdNg4oEnwC5XBDI3ONzNq2G+EwKSEalFl+/Z40l9TJl6wQZidGJ9YECYgUUpa0L10OGcIkiQ/nQCxTUMyLlMJG1KIctJAhwaBeNRKXGq5AtbyqJtgrzIhDbFl9/1vJ+7qW0SfFy2KGj5gDX1nMYnrkF1a4HC6vrqFtNmLoX1WIO08MZmK4NX7eJeNAQ714y81s1hqUGpD66Pn8NbsfmdFxqKtotUPpPVQnPJ2t++RxZn9JTvyeZV+0CY1s5QOXFrZQPHHyR0cxkd/6UgCqHRywXLK6lEp7Ih2IYE0QkQOeFCjLiNtJ0XDR8fjipQUwfPoa600apYaHDi84wUG40xDc8Eo8jElV2FfT+3t7cQLNeFyY8FXL8bFh3EFj1mD54TVr70EqEx6S8fnntMLiNn23QryTuVKzQkomDc7J7+eC1zeEZ/V15T4h3N4PVSHbgwID7uAQ9lQXInJyalH+7dPmSvB7rvUAoIH7TJLwkkjHM7NmFl089i3xhSxQP58+dx7Vri4jHCYyqfSoaTeLuu+/F7t2zaNu0Duvi1Vdfk3s4HkvCz56Hg3+vi9OvvoT733GfMGzZe7B25nHzHiVjlCQB6UlIaDAMxGIkJvD9KsUj3wd/xvfvtJtSdxB85vumAm5oaFgY517dQKlcQbFQlrWC54Pqx1gsIf6s7F9C4bBYdQVDASwtziMcCSM7kEYyEZd9w6rX5J6p0tKHKsiWLUFkPCbuUZtb2zJwiCfjwpTvDxxkWLHT/O+cgZ0zsHMGds7Azhn4eZyB3XPvcYWF02Wwg8LqxCORPoZtW7H+mA7ZasrE9ORb78bsLXOysauk1z5g0vN660mopE+WxOU27E5bvFVpXMVwgmIuLw1lOsO06S7MUEBYQPliQWT00WhEkkXZOxLkuH51EWvLS4gGfLjt1v14y/GjGB8YwtmXXsL6wnWEdB9GBgYQ8Onydyy+KIuaPHwYUwcOwF5dxYXXzilWYqmCrfV1AXz2Tk+JnFA3DdQJEvsM+CJR8fO8trmN//B//z9ouj7ogYgkjwv7iRJjhsR0bEwMZnD38aM4MbcHeqMibCGRngKoOR3k63XMr67iB088jkO334F3vec9AqwywIIegCzo6AFLjzDxRG13hO0b8jN4SoGoEkhF9hzBSvqYoRcG0wNiVco62auUSBNkVX6VZI1wwm7GA1KQVKrVm4ns/eKIxQm9n2KRqMjXGeyQisdx4ew5LF6dx8K1a1havI5UOIR3HDuEcU8bnkZZWLeVhoVTr53Fa+cvIDs8LOzKseERkWIR4PZT7thpwaqVMDkxgnQyhm7XvtmkkMXHZGczHEA8lZAGkBInvm/m7tQZsuGhBYMftusRNk2+3cb44SMIjg6jTS8+F2i2bFas0jQRXOB7V8xrlS7dN83n+aPHI79z4k4wPxGnhJFFuivF3sbGJpJphgaxqYpI4U6m39bqJv7sS3+Ch9/3XmwsLeDKmdOYnRzHP/vQB+DTXGFqkBEs+CHZjZR/s7kNeZHJpOQYyNwia4egwS0f/MjP+pw+/CE8dXVBZP1MViUTru9tSiD1s5/9LI4cOSJhVYuLi/Jzslw/+MEP4r777hMgtv/7fa9UFsNf+9rXhNHKB4FbPv6xx+r/3+u8GVj9h8d+gve+870SxuDXNRh2BWN6AxNxP9Buimei3/AKc9CqlhFggyfJ0GoIoLlsENn0kV3NAlyxTgRclWRjSl3VgIZMPAIKZGixeTXE2qGfDK1YOLJm8XqnRJuee7wHegAQPH7ML2+jE0xiYO9RdGJZ/O1jT+PstSVcX12RMCij20RIayIEC3tHBsTOIxOLCtPK7ZI1RDmjgwiZ4PRpJkvdo46HLIxStSCM4jDZymQt9Wi5AhVT9i1Aci/TmUwdsiZ1E5uVKor8aSYDN57CfL4MI5JCJJrB+mZBpHyUpVP8yLC7K/PXROYf6nQwHI7gXt4DZIK7TTSrBbGcIMsoHonIsddLJbQaFP9CQp8yiRQCfjJ+VdMjSdkiK+awySfnlaAV15keHKykzh4GQmlokzXILzIO2Yx3uqi22qh22sJYJMiqMbSIYV1mGB1vBC2YaFO2SpCX14AA5Uwq70leRTmtGk5hfSnOktriepJY/rtDlqCcO2JqrqxTBEn9BB8IUpD16tWEMW7VqiiVtlEt5YUt3m5b8Hgo4fTCr3mR0k3oTRttOTcehBkUSE84kWS6aHEgxmNkSBCBIl3Ddr2K5e1NXN9aw0Yxj0qTvtsdGKYf73zXg3j7/e9EOBLHwOAwFhaXcfbCJdDGwucLiurAQ59cjVJmA4aE7CgpqYA/BA3pW6lp+OmpV/DMc88K8PbQww9jdGxMgFUy6FsEdkyfrB0cWNHORQFslI8qZQlBqHAgiOJGTtQGWsCHlgEsbaxh1+Q4QrqOiOtBXPMgSMaeVUc2GUepmsf4xAhmZncLUHv+2adx8eVXodUs6K0mPA59L7vC1BYwmmzlXsBPlwGKAPKVKsxoTIaK3kBAwqw4GKg1myjVKihaLVzbKmCjZgkTW0EiBFXpnUyAm/7lBIn5WfllDyVzVYiFBHAZYMjrs0Ngs4NoPAwzwHWki4FMCteuXkGzUZeGeyCdElCoUipi6fo1ZQfUssSv8Oixo7j/HW/H8RPHhGVJKfFwsBJTAAAgAElEQVSff/Wv8Y1HvgO/q2Eo4Mc9t8xi0KNhyPQiwXvdtqCLBBlwuhyadWF3XDike2uUpzPIxg+vHoQ3GMNqsYIfvXwKL15fhj4whK2mg0qbvEwCsARiNASClE838alP/zLueuvtqJTz6DTrcGs1zI1NYDgcxdmnn8bzj/0AXkeBdgIuCbZEv3UV+uXyZ24Ht9AWJEBAicCqJgAzh1GOeNiSJcyBiS6yeAbLBUImEqmEsBZp59CED21fEBeWNhAZHse+E3dgfm0VX/jT/4Trqwv4t5/5PzA+NYJkMo6QEYXpCYotA/dcAv3+QECk+l3HQb1cwuK1RRQKRWFTiqKANggULXk8iCWSmJjYhZHhYYR4jG3l6U/Jf7lSluEkQRAZeFKF5Dgo5guIxmOIx6JSA3EITxCMNcMzTz8tDLd4LIZUMilJ9NxreS0wFXxobBz+cEiY4k0CMOUyGvTXpC+pIJuu1EpkvNFXnu+DXpe1clWGvM16DXZbye1lQENQt2kJy1RUXawrGFTk9cqxCcOv2RJgSmwICLbRN1rYfNwO1cCL+5u6D/joinyeAGinzfEE7ZjI5OYAkd7VyhJGee0rRqCsHa4rawLvC37eBLBY21EFpEJkOaBXPvyVWlnqdZILRLLN46EyxAhho9yAPzmIFn22vQYiqZS83rVL5xDUOwhotgwYgujA0LqYGBoWpuqZM2exuHBdvFRpxUILF2EUcnhCOy/WYiQF9JiMwram4qNnCcBZilgUvAlYFRsGp4v0AKXuDJ3jve/IUIMni79Niywy6LmnkNnIIT2BVa4nJA+QGclhQrnrQc7jw4G33C1hjDyzXb5n1vtkrLJe4+ChZz/GGpDriM77hXUlAW+fsiuxuzbMaBj1FvcUFYhKMJH1JmtoJaXPyfXLIQNZlis3VnCMvtUc3Hm98vv8Hd4XI6MTcvwioe8FvfE52WNwzed/T07uks9/eWlJPlcCq0MjQ1K7Li0tCWt1/8E5nDr9HDY21wSEPHP6jPhzj41NIBKO49riMqanZ3DHHScxPrZLhlStpoOnn3lWalxK9W8sraBYyCMaDeHIkf04dOjATaCXx6HqV0tenw++D/4b/f45QCA5hD/neemTGer1KkJkpItiroWFxUVsbW0jkVADh+zgiAR+kS3MULtLl67g/IVLor7au3cW6XQGq2vruHL1KtLpFErlnFzLc3v2YJRs+o5aFzjMnhgdkyE3zyvXjlQmDavZxtZ2TqlENA4k/XJPknEsdeXPo5neec6dM7BzBnbOwM4Z2DkDM7MPuk7HFZ+kvum6tLkdFeYjputej2ychw4fwgMPPigJzPS06ct6lMuekvgwLVSSMXuSHTaHMmkmG5GJnjZZkPTn0UWWzaKJ0sdyowLH7coGKOmmNPR3ujh/9nVcvXAJGzduYO/0BP75xz+CZDiALtOZaVNAoLOp0mgpR2ORmyvkMTg8jJmDB5GempTC+aeP/VgKHMp2WBiT4RANBoX5RpZijSEZPkPYZJTtPf7CT/HN//YD2JTThCLSmHDSSUkZmx2rmMM9d5zAW2+7FSPRkPjWMbF6PbeNYDyOQCKJpgZcvL6IL/3FX+I9Dz2MY3fcAV8wKCAuvLo0JfRGYLPFyTuBVIIelMKzQBX5v0jbGVxCxgS97rzKs6jnt8eiuc8a7stw+H4p4+ffwQAy2QFcuHBBAqs4zR0ZGZHCKRwMSdEdi0SkUWFDkEokxScrHU+IDG9xfgHl3Bayfh9GfR54Wg0Bote3t3Hq9GlcunxVJsKcFr/1zjuRTSXh6bQFeDa1DuqlbRy4ZQ+ScdowtGDbqgALBaMoU2rlcRGMMFigiWKppPyUAhGZqnvIROgCdTL44EPBcXDkvvtgB4OS9m6TecuGqVSWol7e9//H3nsH2ZXd54Hfi/fl1K9f9+scERoZAwyAyTMcJom0REnUkLSKFGVZ3tXaXmldW7tUqaxyuWpNVlmkZFHRJlUUJSZTFGmRI3ISOcAEYIAZxEFohA7onF6O94Wt7zuvYe3W7n/mf92s5gCN7n73nXvuOb/z/b5AvzEGpVg+FadkiPKD88pFQIxMkEYLZDSnulPG3kG2FvQmXJIRP4t7H+0gnG74rQDsch1f/+pfoScew+byAtYX5rB7eBAfeOYpeBwtzanuVAqRaAJeHjgB+XNV60zkTiEUoReXWwdxsnbSj5x6AKz+u898Bl/7D5/Dp373d3Do1Cl85StfeeC3+vnPfx6/+Zu/qXRUehoz5OrjH/84Nu/MomtiBF//+tfBxFR+nf8lMEugtD/Rhfd86GfxF3/xF/pZFsAshrfZsNvhVb/6qX+GSrWI/7/XqZbduHHr/APG6pmX38Txg8fRl+5Fb3ccwVYZzo0Z7ErH4XO2JcUVW8oD1MslBLxutOmpQLah5isPhwRSeSgkyMfDJj1Wjc2Iw0PWqQFQCSawaCaQYA6ulF52PJvJBhdLqK1DCe8f1yfKpwnEKCgpEMJSpgSEUyh7Y3jjxhz+5gc/xtxGRuA3AeCgq4GYq4HhriAOjQ1ipDsuJqSTskKV3i6BBV41Hfg6BG8NQ1DMTxcwNjaqkDx6RpvgNyMx1dpoMMR/5JVnpPbZmo0cgareNBDrwrde/DGaTgtTU0eVVn5/cRlrGxtquiyvrSGbzSBID8F2E32BII5P7ELY0UK9tAWPoyE/RV4vw7wEODSbWt/i4SgiobDAQx3UCSPQi1lMYANs8oDKMIxtNocAUCXNkJlnGMAmJMT4HRvPYzJSGyg36UXdkq8kWZy8WzyYN11BNF1+SY9Jy+IewPtCGSfZVbIF4BjRg5rsRZEVuU8YD06yaPlfgfr1WsfT0IT48X4oPdlhDux87gkycgYxVV75TpS+1koolXJi//CQ16yW5buLeg2tWh105uyKxNAdTzyQqwrJo3yXcn2Bhi00CPoSbHE7dKieXbyPmbk5bBULSA8OIJXu01rz6GNPYWl1XUFZoWgXvFZQzGPaUVB62xTIzAnB+W2aC5zQCnOybZw9exY/efUnAiPYONl/8IDWad6ZcqVoQGmCyjSTpISVDYgO65fAsZHouvHu5WvC4cKpOO6s3EehWsJjjz+i9x2wm4iytVGvI+xyoSsWRqVWxNj4MEbHRrC1tY6Xv/O3cJbraOQKaBCAYkAb9yX6XCrkkHPCaewfeL844C43SlUyeQEX92+/XyncEiUThLV8yNotrBRKWN3IdNKdsybMyG0C3rb9h62AWXf5+2k5yJqAoWIE2NgQo9doV3cC3akuMQjJSFpZMhJy7mNhAuylIu7evaMawud1C0gj8JRO96Knu1s/NzE5qTX78o3ruHjpitjPQ+EQ3n/0CELVElIeJ2Jkz1eL8q11OOkdzDlO/jCBUspRyb7nJ8FmL5zBOBbyBbxw/m1MZ/MoWQHc3cgpIMofiMJNGb7AmCp6+rrwL/7lr+PYicPIZdfkE+yoVTGa7EHC5caVH5/G+Zdegotgi5iHHSWQmPEE4KoCVsmk3DU+oveJtpFps11FtQCtWQisioneZp3BkMcSAlQcBPzy2Wzw+faFUXF5UaY5RTiOvl27ce7aNfzhn/8Jot0R7D6wCx6/EydPnMCe8f3wOkPaF2l7I1Ys2WtuD4IMzvQx2KpsbJ2IRnOtbjR1/7jv8p5yL45GImKicRKU8jncu30Xc/fn5XMp6xfL0vrJ+891bdeeSfSkUvD5A7JhKWYy8kZmiCiDKtnskne3A8bXkSqSUFj+r9z/FGbqtZBZXcOdWzclX+d6QoYlG4WcR2xqE5iJdiXhDoYAejCvr6JaKRkWYbMpADXL4DtaTbUaqmf5zHK9J8uVYCjrLr4+wVqy7HticYGBprFFL3xjhcEx4rhR4SEQshP2ynuqcCr+HrK3xa5tqb6lnZPUSp362qzVZHeb+6vYrI6FgLFCMbZQVJhROUawl2sO1155rXp8KDVdKJOL6o8g3jeIgZExgbxX3j4HV7MKRzUPUGruaKErFFAo0M2r13Hvzoz8+r0OFwIMBhUISUNSsnINCKxr4bjJ4suoUbS+S6Igcb/2foMym+Awru+sWel1qoAr7ht87sjQZyvW3bEB4FraUdTQn5R/c9GXXAYCDjDVIe/xq1EQSnRpLa+ySUNgtGONUagyh8Ctpqy8Q8lcbrXli8oRioRC2jdLlSLi3V0IRcICs+nhy+/n+6KdFK+Df+f3ej1e/ZnJ9idOnFBdTdUAz0yswQkG9w8Nq+bUfelYNBDnJ/BN6zI+Qzxv8f1evnxZvzfd16fag/YXfH0+PyNjg1hancHS6n0B7AS7yfgc6B9EOBwX8H3y5GM4cewkkskU6rUGctkCXnjhJezePaUg2+vXb0ixlu7rwc9/5ENqOvH1jSUBuSQGRCaIynlscjDI5HXLD1zBx52vkXBz//68wODjDx1CNBpGKBxBhWs3Gxcer8agXGaAYU7X1J1MIZcrYmZ2HouLizh06AgOHjwoH9uFpWXcunUDW5kNNR0HmN8wPKxG8dzMjJo99E0WKO02wC7BW4Y35ooFNOpUvGzbt0BrQShsPHx3PnZGYGcEdkZgZwR2RuB/+AiM7/rZNosKFS2UJUn2Zw6rBFbJRiADlP5Npx55BI898ZhCrFg0qkD7RwACL47dXn4YxqqxAWCiJj3OAjzgk7XF1O5QUIf9uzMzkrkzDKQrlVSHlkVpLBKBw27hK1/+EhZm5sVQGhnsxaljh/DBZ54iVRHlTAaNQhkO+sZRUuP1KhmaXl7xZBeiyS54KRFzOXHzyjX4vD7jGetyicllnJ1aKt638nkamqoAy1Zt/Nf/9jyu3p5BveWEy6Ks03Thgz4vGkyWrFfxCx98L04dOQhfswFvoy6gdnFtTXIjJ7vWzSbuLCzitbffxj/9Z7+OZDotAHerUBA7yuXxyvqABYrScjuJtTxsCFht8x5QhkNpK/3KmFDtURHDv28nQ7OwMV18p4robamOSA7OpiTS3/72t8XsO3jgICYmJvQ7KF3LZbNGNseU2AqTSW0Fh/SleiQnrleqKOdyqG1tItyoY2PhPgKREMrVGm7cvCmGpcAmpwsffP+z6I3H4G7ZcDWq8u9z1EsYHxlEyEcWBQ8IRhanQJO2AzWGVzQbWFxewsraGvbunUJ/ul+gFj3smOCc471uu9DwB3D4mfcgx3AK+sfSl5as1WwGfrfbsEXk/cQDd1B/5zzl2PCgRkBYDAgyUopFxOOxDlOYkifzvel0D2o1G043GSABWJSTVW3cuz2Nc2dOY+bWdTgbNZw6ehjvefxR1MoFAbqxeALpvgEBAjkyxhgg1moItA+Go/AFQpLOFUpV/G+/+zv4zov/oLCWD516GhPpfszP3cPLly9gnenubjc+uG8v/v7auzhw8BCefPJJFdOU/T8zNI4D3YO4sDyP15fuCUidnJzE7du35cv6+5/4OBLxFP7Pr/wVVosZ+a1u/+z+/Q9jYGAAP/zhd2B5/RgfOSqQ5/r0GQVY/ePXObj/ERw7/CjOvvUyrk+/ozTZEwcfRTQUQao7id1jI0gFXcjeeQeHxvvFJqftgwlPYZBvCX76DjMQTd7KBmI0FgButAiuKlneiSY/BVo04fQYdo9h5NG50KFmhoesH3qCdtKOjZSYawlBK5MebsL02pKKZhnoFIqh4PDj7TuL+MFr7+DWagEtb0gHbJroOmoFJL1tHBkfwNHxQSR8LrgoJW004ZFvMQN0DITCVGxzyGDifUPspJ7ebjOH6BNom2RnE9LFKzNs1e2Gkw6RDhfKtTaqTg+KtDxJkrEax5/89TfQaDMEIoVIOCF/YUqV+YavT0/D0W4g4nUj4fVgMBzG3lQP/C0blot2KbbkwJKNNptKcU/EYgjS8kNWBEZWT8avDrTbh9uO1J5rPp8/D9klPBM3O/uAQTuNnyQBZoKrbQfqvC0ETGkDwLWah1VKvglC2HWUW0Ct7YXt9ICMRoJksmeQv6MJTKH3KO8egTiy6chrkm0AE8dl5+BWQjSZnY5q2QCoAmmJddD2xCgljGSWoBGBDDbrHGKnumkrAzIcawJ+KGNsNWrwex0o57NYmr+PrdV1hCwvxvqHEKNCQD0op5hjbMARYCbAytejT6WTwJXDIe/SbCGn/Wozu4WllVUBpkeOH8f6xhZS6X70DgwjFI0LVCUQ7fIGUO4EZRGsdtKntiN5pTyb6//Zc2fx41deVjo0g1O4PzJsbmJiXGChmPdVSpCN3YOXbDReF0XoBGY6/37l0lUEIxH0DPfj6r1bRJ9x9MhhuJo2/PRM5XNTKiOhgCAHrIAHo5Nj6O1JYmnmHr7/rW8hHYyilsujyjC+mmHrtYkREyyTX2xnZtPHzuWRr3iJay9Dp7wWPFRWuJwKDRNo4vXBdtM2gkx+j9hXa+vrWFxcxsZWVqqDB36J9Mcje097g0kuJ9ORDRQCrFUy+miJYJEpyVBGtwm2I0jFUDlJ4OuYn52VvDwcCipV3vK4pVBIRGMC2WjdwtqEjNZCPgu7VMCuVBKP759CqFpGlwuIOFtw2hU4CC6RoscFiKCOSV5UEBvZybSssVkf+CO4z8DDy9dwO5fHmt3CXLaIlicAfzAGN1zaYy2fC5O7RvCJX30OU/t3oVLKIh4KANUKUr4A/PUmLr78E5x/6cfw0M+zo5JWqKO8iWto1Ams1pSAPTLY3/Gfpke5U0E/BCc1V/TMsynBZhUD5RoIhglYtWV70fb44AjFkGsAzUAEoZ5+NH1+XLhxHW9eehsHjh1EtpgRs5lejJNj+xDxJxHwRbSWsCbhNVH5I89keTrTsgHyV2U9R8YxX97tsWB3AnoINBGI5XxiLcLgKgJKCnlSd8QEbbJOIoBLT9b+/j4xjwmibKyva82/evWK6hqCTC6PE5FwCPU62YtO9Pf1q8FOMJGNX7JEyUq9PzcnCxl+nQAnr1fqoFoN6Z5e9KZ7FVDoYY1Sr6BWLGLm7l3kMhkxE7ne8JlgABvX+3DYqH7IIuXvoHVAjjLnzBaaNRthy6f3xD2LQBpl0lyTWHNpRSYYK0YsG7m0vTEqAt4v1UpeL8LBECzWfvWaGo1UN5Glzg8ybxUK1QnVkt2TwEtzXKCsmq8rpysFEBGENyq1Uq0Bd6QLuXoLbX8EifQAkr1p/czcvWk0SzkEXC24yf6vlzGQ6sbs9B3ZjTDglLUi6xUwOMjvM0xV+kHTUoHNOLFwCZb7TOAe95+O16px/zBNtm2kS4qKVhtd3d2yb+p0AMWYtznubLQ0mPRe0NyivQ2ZxRwzAuONmm048fQGhwO5thO9E5Pwh6JoOmn1AjX8vOEIwvEuFDnHqFZoNlEslyRPp/UZbaFCwaBCnEiA4LmiUq2gN51WjUlgk/UG3xc/WSdLyi/fXo+ASYKEBFa5btMvlHUYw6u4dkSjCY3/tvyfwWa0HODzSusogrDp/j4RAKg2Yq1OdQy/h6/LT/rQ9vQlEO8O4+LlC3j32nVlHtAWjIxPEgTKpRpOnnwEB/YdRCxCH9MWSsUKzr/1Nh459bgGPpPJar4lEnEx83kuYyOB6zQ/+Hzy9XgN241A/hvnHBsRUmR0chM4btPTt3D79jT+6cc+atR4cCgskuPGmpp1NlmsmUxO61Iq1asg4eWVVbz77nUkEl0KlR0cGkKiqxs3b17HvZl7WstZF/amuhWax709mYhjmkGwuyaR6OLa0NQ+NTd33zTmGArWOTVzn67Va2bN+h9+kt75hTsjsDMCOyOwMwI7IwBgZOwDbZPebFJQWfyw083DGr0/uQFl8nl1TwmsDg4PqtglMMXDDT9YIG6zfSjTVOe8EwHeJO+nxY61E9ViWYdWHnzIWOCmfO3GdSS6k4DHoQ618eihrxvQqFTx1S//JVYXlnDq2EN44pGHkYyFcGRqDxZu34HTbsBNjVm1Rnd9+L0+FQg0fKdvJ4srsgcp/yZwxuukLI3XzRCMVLpXDJhCsYCltVUd5Nz+ABbXt/An/+Ur2MyX4fIF4bYo9VWFgYjfQm5tCcM9Sfzc+5/FwYkxHf6d9ASyLOQrFUkh4fNhrVDAVV5nMIT3fOjDAiX472SslqpGGi75jEVPUp8KaBY1HC8W/SxC5RtaMwxVFnAsYJSa3PEy2v4z/43BXwoKo3SZ4C4Pt7Yp+P7gD/8Ahw4fxpNPPKHiiIUbWRqS+ZTL8jwj44KMN8nOOtYCZFnQQ7S0uQlHsYTL58+LTUBZ0PrGhlKwF+/P6XB38thRhDwO+Bxt+J1t2KUsemIhxEM+uGDDb5EpaEIX6HLE12fZQ7b0wtKiCqs9e/aqyNKBFU5U7TZy1TryTSAxOIzxh45hs9HAWqWsUCaOS72QF/C+bQVASRyZLeyy832q+HPRb9FScceDPOeoWDEEa2yGZBQ6focMOmEKKr3I/EbmSZZesYhXXvghXvj778LvgtiqTz5yEqV8RvOKXXmXx8Liyhoy+QL27j+AUDwiSSwtAspVW6yurUwB3/tvz+PKlatIxBLw0yuNadolMsTymBhMoz8ZxWB3As16Fdfv3sHM2ioSgTAGAhHEo0k0yKGiv2yjiqXMKoYnhrBnoA+TyS54fAFstTz4wblr+P65Cyi0m0r7HRwaxaOPnsLI0CAatTbOnHldBTWLUAJu5UoepXJWUvXDB45jYmKX2DhrK8sCDQniGC+6IkKBACZHhxDztlFZuIVTBycQD/F90E+uhgAdAKpF+HjCUVgID1odtqr4VARUCdQRmOiAbGQct2w4mGZN1lXHkkSgIJnoBAI7QnUlNRN87ciKCQ4aCwyGWZFJ2USmUUUzGMZbt2bxyvnruLWcQ6ZpIZLsQ50yYzIh7TJ6g26c3DOOQ8O9CLZqcFAK2GzCT4aTwzBZCOxwnpIZxcM5GYQ8SO/eMykGEhsL/LrWzk44hwBgHps7KchibDrcqMOLRYIt0SiCAwNYbzTx5W98C+FYN9otl1J7KWkk2Enm09Vr12B5HEiGAxiMRzEaT2AoGIKL8n9XA3atpEA9HrrjsRgSEQMc0bKE7E7eM85PAi5al/XM0N/PHC34OjxsWPTDNfQfedRuW8U+YBkLwqMs26FwPgGlXF8dBJUg0IuHXgZc0TKArFZKpnlgFcBG5px8WC15UbYJtDHUBjwwO9AkUMUwLLIVHU6FHJHZSqDbK2CN89Sh1xDzs3M41/4jZiTZUQQAG2JyGnazSf6W762D/NMamq2aPPRKmZxCc7zs9VD23iAbK4JkOIpmpSo5q4AsAuItvodOcjPnpWx8W7hz9zbWNzcwMjqKsclJrKyuyW+aoLPEhm4L3lAEVjgqOxOOCTw+OC2/pKpkt/oCQXgsD1577QxefPFFre3hcFRrF5sglEZO7d4tJj+ZmLUq99CWGg0EnMkQ1+22bYV5rCyvIZ5MItrThduLc4gmyVoOwtNswtdoINhoIdAGwmSTN+tID/RieHJUjOyZd9/FmRdeQG8wjFqhKDChWqOHMVlzZm57GMhl3INN88DBpiDBJhM0x/vERp7YcHwulfht9kOH16dniVOMc4L+2NwHs/mCrC+y+SLyBI8Z/OXkeBFYbWueOQmYttoKxCKwotdiYFLTli+tGHFtWoP6OpL3gpH1yi/Z2OQELB+6YnHVCQTmtjbXYFm0ZGjCZVdxct8UDg0PItq0EWhU4Yctf0lHswK3m5JSKMSMn2wScH8iUM5mUdPhge0NYrlUx1t3ZvDOwiJmswXk2DzyBuFweuFsci1zIxT0YmrfLnzoFz6IXbtHabaBdFccdj6HhNuC327hrRdexus/fBEePgNiI3YANLIkG2wYVBQYyOC8vt6UQt+4SlkMrWqw8ePV3NcnWzwdL0+qY0KREKoELLkPey04Q1Fs1hpwRLpgdaVwa2kJM6vLAJuC8aDA+bWNJe3Lo0N7kYwNwOPyC9hjncK1mgongh5krJrZ0YbXZwmkIkhH1qHX71fqOoFRNj8VEEWZrmVprVKDh2qTTvAT5zTXQD6HfEbYXFED2usVWEUvczJPCVI63PTo56u2sLK8KlUSG7QMvKHqisw18iMJkN6+Na2aivYBZCSSdUeWIRuk3d1J2fdwTaF1EFm/5XwBd+/cxdbGhgHxO2Gi9JglmN/b04N0Oi1PVq0XTgdKuTyyW5sC3LjHc66y+VHssCIFqvK+iqXZwtY6GbDGU5wNMuMLawgJ/DNfh3ug8XMPmGeITfBOXSiQmDJ/2rrUO+xX/gyl72oS1VUzmga8US6QcVusVBDtHcRavoIKXLDCcXj8AY0FA4N8jhaiPjcSQQueRh1ztN0oFmGz4c5wNThkM+KsE1j1G6WUrsulQCjdQ7suMIv3Rv73nT1SwCrVEtv2sZ3zB99cqrdH6wbXC6J9XAPIONUcakNrLceN9icE8wnSs4FrVypaF7kOVVptFDjvIlE1A7m3cK8hS9sKRhBP9aDEMwRZ0KGQngcqRBptoEiFHT34g2yIm5qb84Dzj7X2tozfgIWWfFQJnCqUj36tlYqYmUePHpWnNsOqOFfvLyzAyxDZQEh7mMBm2iDJasXkSxB4z+ayIrMsLy/L6on/Njo6iq6uRMfXtazx7BtMYerQLnzjm3+D02fOoFyqClSNRWKqY10OD44eeQi7JvfIT5WrAZ/B+dkF7Jvar72Gajm+L5fbibn5e7omrv2yIeswUc2+ZEDU7RBdww6N6/sUGNWx3qI1FhmrTz/5OGq1spjqZOdyzrLZwoYln2taAGxuZBAKRTA0NIybt6bVLFE4b6Mhxmq8q0vXwHHg3KGnOM9J/ele7Nk9KYLMyy+9hFMnH0aqN4VqxYDOtMzi88vX4fsVCUXBiW2RhXaA1R34Y2cEdkZgZwR2RuCnMgKDQ8+2uSF2fPFVULKWYQHOjio3pnyxiA/+zAfx0LFjKoLIsmRHdrtLyS71tiE4D14sIg1Tglt/U76EPsuDQiaHtZUVpXmzgxuORnDwi+gAACAASURBVLC6vqbOLIt3BnTQN4jFOQvNtcVlvPj887BLVfzKL/8yfv5DH0C9lEPI68bpH70IbxsIUSLvciHIdE8WeJSXgsnWxu+URa4JLWKKNxkHPhXm4a4YRvfuNhJkpkoW8kodzhfLuHjtBj73+T9EpcEMqyg8TJOm1KjZQsjyYGtpHk+dOIanTx7HcKoL7joZmmR3GnN8F2V2Xgu35ubxytmzmDx4GOnRMYABWKEQ3L4Aao2GDpT8YNFJlgHBERNQ25RckR9irBJY7aSjU15Hf0l60ykERsW4S1JHdvg57mLvCKR1oF5huEELf/zFP8Z73/8+PPrYo+qIkxHHAwXvI8FHsSV8fhN6Q6+pahWRYNgcBnJ5+TbO3LiFuzdvSvo0NDggLymyPy5eOIc9k2M4vG8v6sUsyMeiXYPLrmBqYljhH616WT5wZPzyEEbAiveBbDAWmoVSSQb3Pb1peMgSbTvl0VhvO1C02yg029h1+CjCg4PINFvYYNeebC3KuujNSr8xeq3S/5CsKa8l8J8FLu0PyIrgvGXhz3AGdt/JUiGoyK8RZCSLhuFLPKDU62Rf+RBkkjaDxGo1zN29gz/7T1+Q7P39Tz+JQ/v3olouaO73pvuwsLyC18++hUy+iA/87IcRScTEziPr9u7sAm7fm8faZh6XLl0TK1FptMJ8OH9qcNWrePToAUQ8QDfDSGplZNZXFBjhggvFUgUuKwyHxxxqCWSGLSc+8fMfQLtZRaFUFLN3ve7ApYUMvvnCT1Bx+ZTk3j/Uh4ePHcHw8BDmZhZw4Z1Lko4xIMBNCaO8ST1KbN43tU+yq4211Q6wahKgCVaVS0X4LQ8GelOw8xuwSmt44vh+dIV9sEt5wK4g5AGa5RwsMr4YJCTmKT867EfBAG4DrPKTzBYylMhdZDAUmwLyKTU/52XoRQfkkl8ZD+M8rPLg1iALi2QdE3pBtnG2VkHZ68BCoYDvvfoWXr9yB00rilzTD28oISsAJbO72hhLRnFschiT3WF4ynm4KiVY7aYJR3KQTdsWAMhmCBlyXBuLhRx6upMKrirkc7IIYC+Fhb8YqhorMl4fOKxq/jXgQc0ZwI3FFcRGRhEc6MO5WzfxD6+cRrpvmFQaOBi8RTkjvdZyObFeCPz0J2MYSyUxGI4gQSCykIOzxRznJgI+SxYeYtd4PQpnIYNVrQkBjibF+oEHrEiH/D8CpZT11bVGS6kgpq2xDXA0efAjZmn4twLLOkxLMkoJtBIE5RqrgSEblc0chwM1Po/0b7QbqNKXko0yWgnQt5V2AQRXvT7UyeLjHKAcnKAqGcjyhTQSUD0bBIcIyjIsia/LuUCWPcdUMvU23B4DXJAd5WxzXWAQEsFxE4rVaNfRcFTh9JBR5JTNTLtWRatcQ3FtE3a+AB8DrujRR3YbPfscDvh5aOZrkym1HdpBywFnWxJFMtQeeewRMeq4vxAALFQqKFRrej/09POQLeW20KCfqC+oTxturW1en18p56dPn8ZPTr8qljSbNFx/Ofa0Kzly+DCOH3tIIBBDF9nlM++RQUUEZ9i/qGNpaVFBJAyZLNgVrBezGJscRSmfBd25vdU6gq02kgyY0byoY/fULqSHB/Q9N99+B7M3byLEPDTKrKsVlOsV2dG05BfrFLCqNetBGB1ni9lzONR8Hvm5raLgOqwGp5PgOeePgd0IzFOxwf+yoUklR6FcxWahgGqrhVy1igzToAmgkblMlh2TuwkS0Yu8417MfTsSj+vQzLnAfZ4p05wcbADRU5De4c4WpJYJ+wKdAMt7KOS34HbW4UYNXQEvPvTM0xiJRxGlLL+Uhbteht9BVnhNwS78H73glWK+XTORgUwGttOLCiyUXH5sNIFXb9zEq5evoQgvWh6/LD7cbTKi3UinEnj45EN45n1PINWbQK1aQE8sjDaZxB4fUCzjwo9P48Lp17SvcY/bBlap+Gg2qrBp0dCoYXRkBN2JqJQgLmdba3NL4Ylk8bL1RMMC409Mz0iPxyVrmmrDRpGAJ+9BKIwNhup19WLLbuLFs2exUS5i96EDKDeqiKcSmJm7iwH6v/ZOwI0IfN4gSrSKYBPY60EsGkZXIo5wJChQkxOEgBRrDza8uP7RAoBzmrYAXE+4zjEoinWHwD896y7NpW2rIzKVJS3nHtCpa1gDcU0jY5HhoyI8ElR18fuA9bUNJbozOId1JusUAisEp25dvynveAZzco+jFN/YFrA2sJW03tefRjgS0nvgdZHdSlBMDE2BUMbfs8ZQTJdLAC0tB0KdoB4+kPnNLSzMzyO7uWUC+tiUE4OOLFdaIQWMHQKT1pVwnhFDkGPHpgrfH9mxAtmyGQVBMZyMjFUqo+gjyqYHgUs9lxwzrsXtFqqliu6LXlfsX/q1GnaxYevRtkctLc3j7sFRLG/mkas2AK9fQCZZwPR7TdHXlvU7g9sqZVy+8BYspwORQEg2AKx5Q2SOup3yWSWISg9ZguG8l6zHyOwl61NPkBowHYqq9g0DrMpFmMAZg9raLQwOD2kPaLDJ5uCVsinlRU//gFRozErgeDVr9PEvSg3npjquWtEzxmZEjXWm14sGm7YkYDipIHDqz9xj/JEY8lQnMWAt2a3Atg0qnMIRNDjfCOJKRU4lhAeVXAmlQkEAI2tFrtGsMXkOYtOG/qkc821glX9n6BqfQQLvDLOam5+XnUAoHDV2N7w27kNslnXASTZqufeTvECwlqxsjhuba5Tj8x5yXhRLeQQjPuw9OIkv/ul/wq2b0wiFwkj3pKVIIoDpdnhw4sQpjI2OIxyMSmHARlAhV4TfH0SEaiqLz6VRx23lNhUgavxrGw/Cqvh88D1ve67y33nG4DVKBdhhmbOOZM29urKMfXt2i70t5mjHI5tWMjqjkL1OIHt5FfWarUC79Y1NgdS08lD4LpsLcOo9870oBLbj1U6/5RPHj2F4aBCvvPISjhw+iO5UUu+BVh0EYqmE5PWyzuXc4vPHWpdBWTvA6k8FTtj5pTsjsDMCOyOwMwIDA88IWOWhVWdQnZg6DKCO3x4ZKD//kZ/H3qm9yObzsPzGpJ8bpDz55KNkGC1eSj87HentlGcHjVfJXWm0ceXiZSTjcXVwCX7SLynI0AumyKtL7JdMb3VxERfePItL5y9g18g4Pvnxj+HEkUNYnr8Hv9OJV3/0I8n/rTYQ9fvR39OjTjWLc7fPgxIPhQzfYPpyNCo5Kv0mI6GIirhsrQxXJIR4TwoHTpxQ2AGTTAlkvPzqa/jsf/yCWEYOh1dBSKyweMhnEEF1ax3P/dyHcHhyDDGfBxbDpVptZDNbcAcDCvJgKMT5d9/FK2+excNPPaNQLDeL6a4UgtGYQF8CqwRFWbAI8GXCsqMFu0m5CkNV6KdKDy8emlywfB51oO1GTV5F2+PP6szl5qdXRT+BZIGLPMjappv8g+efx74DNIbfLauEUrkkjzl2dlnsSzIjD1mPikf+TG+qR/6hm2sbqBQK+LtvfAtByydZHTvFZKmSTXb+7JuS+z928hgWZu6gmt9CuiuGZMiPg1OTaFfLsgXwuZ3wewn+mmAfBQ61WwhHoyp4yJxj8FNN3oRelOstMdpqTjcYN3P40cdR8/mRb7ZRoP+sfDgZuVwWA5EAqWRJPMzDoaKXhVUkEukwjCD2VaVS1XsnKMJin0VcNpM15vztJqKxBDKZPCxfANFYXCxnAjZehwN/8kdfkMfusUP70dudMBJwpwP7DhzEjVvT+N4PnsfaZgYf/icfkTdxOBYHg5TeeucKTr9xHpl8FVtbTHRN6SBH6wwf2QrNGnzNOt776HEE2jVEyPosMe18DSGfZRhpuSLgCcBl0a/Whl0pYqA7hl/62adRym2iWCmh1HJgqWhjpWHhL7/7D8jYQKQ7hdHxUUztmcTQ0CAuXrmGW7fv6aBLyRXHazu0aGBgSId1rgXrq6vIZbYM66ReFVDFgxMZM6muOBbvXkfMUcbTDx9GV9hCrZiT9UPEcqBRzMILG4w/In/NwGA80pm/CViFG8zypR1Ag8U8YRcxKylnbYkhzp/gPBZQ2QEIxJzT/HebkBtCO5SKc67UG8jWqsg46nj3/gKef+Mirt5bhTuUQLHtR8l2IhiKCVjtCQdwZGIYe9NJ9PgARzEDy66CWcQcEQVvcYZYfpSqdR0O2ayg597I0ADSvSnk81mTHEx0i9fPtY+y9m15JsFIAqFkGDk8KMKP+WwJA/v2oRYK4Gvf+y7uLSwh2Z2Gz+2Hq00I3fjJ3p+fR53PurOJkXQ3RpMJxNlgqdbRyuckbY+EA0jEovKXZLI0GR18PreDv4w1gbEnYMOGgXY61pLxS4CxI4WtU1pMEEdMTcHDoHOHGm0dYFVhbsbST79UQCsBbXXijMc2mYbko5PJSlYfQXOb94Uy7iZQbgIV2gWQw+7iDHHDJjO443nXloUA9Ygmfb3KgzZZp5JfG9YsmzEE5ARWE1gn2C6ml2EmEoRn6KHsHAiMM12c1iRWCy2XccnkvzH0MMBk5moVlUwOlVwOLUosGZ6Xy4ptRkkx5blsepnwNAcslxMBl1PsLYKcZIKTRciGl9fnFRuwWq+LyZstl+VjSFCVny0CF1YQDm8ATovPsg8buTxee/Ms3n7nogATNpwsvx/ZTE4MnuGhIdl0HD54EPlMRuw1TjcCqwqGoadsvSLAaHxsQmDA9Oxt1J0tHDi0H+VcFgEeZstV+BtN9IRDAJnlfgt7D+5DV08X5mdncOn1N+Co1oFsATUCq1RzkLFKAM5uCuAj45IQqjLFOgnnbdtY15C1TRCKDS7ua1x3edAXs5Rya16z7IOcqDAozG7K+sEbCMEKh+G0fCjXG8hVylgv5LGezWKrUBTIylrBsJhpB8EXJwPNia1sBr4gPbo53m04FM7DBqVLHpsE8MKBMHxuCy6GinG+2k0sLS7JtqRl59FmCF93DL/4wQ8g6fMizueiXICjWoDFdojDRqtBD2XGxkt7bayizRMvVMhuu1FouODrHkT37im88PZF/Odv/S3WyrasAHxWEH6nF81aFVO7x/GeZ5/EQw8fRKNdw9LCDCKWB0GHE0kriPzyKm5fuYrFmVnD75cfJxsu7N405K/KQC7ew127JhELBxQcyNBA3tNGrdqxSGDAG+2ZeNn0vTSNyFA0IouFMlmibGQEgtjkfY/GcXtlDd97+SUs53M4+PAxdKW74fV7cPnqZRw+chw9qVFsrFZkBbC+toKtzXUE/D6Mj49i39RueYoXCjmtNZQ3KyhJWDoDmQzrnGshAW92STxOr2yB2GxnQCpl4Px+k3HnkJ9/jQ3rVksAJhuBCt+sMxA1hHKpLJsIBjYRQQ4yqEp2PwakNYCjWZs4R3PZHHKZrAm5pI1QpSxgiBYcdr2hIMK+wV70pFNEo+FxupHPFwV05XN51NicYGOCQF6H6cfXYGObjWq+F4I/mc1N3J6extLSst43Jfjys24TkLIku06nUkoxp00L94hquYz19TXVXFxoCaSxfmFdSZY9gUMC54alznWmpkR0AZz1muah7Jv4XmzDNmRdzvqFUzdE2bxAbFqnkG1qC2RPpgexmimgWGvAaQVlgaA1tt1EMhqFzVDA1RWUtjZQymXECqUHP1mr1WIBQUcb6VAAnnZDDSmTsfBA3W/sZzqNPdOe6NxjNcg6z5IYhbxWhkY1MT45YZQQ8vNui33qsPwY371XjRQn1Q7VGjbXVrF8fw4e2vV0gNVAZ33kGuwO+bQP0R6CFiMthxuVehPlWgNtj4VsuYp8tQ4fw8bicVQB9I6Ookn2qGWhRKC43RLL3S5WUS2VBSiKZd1hAm/vmwT1qPDinCdhgXOGqgNaFaR7exU4NTM7i1hXAtFYTGsV92bWqaxLOafki+t0iOzQ19eHYrGA6elpRKMRrae8z2TMsqFwf2EeK+uL6BlK4m+/+229NhtxJAMwdJW3wfJYeO+z78dA36DmDBUGsututGSn4PP49F54xihXynBRyeCgHYexGuOzRkYqv4ef8vxl3d1h2XKO8lq3vVdZW8jqZXUFu8bH1Ohgw57Pr7EwMOeRQDCsfTufK+gZIZg6TpVUo6G/s0anMoHN1SBVHR6fQGb5rJMd7wSGBwfx2GOncP3GuxgbGVLoMRsTDPeSd61AfK47tJ3iuYq+sHz2kjvA6g70sTMCOyOwMwI7I/DTGYH+/qcFrD5gNPGgzQKFCff0RvL70Tc4oPRxyqrILFQYVYWHJ7LEGChizPT5e2hkzw+l1TdstNp00GOxZSPg9eP6u+/iwL796uDOzs2JRUhvPhbEPC2ys89DbHZzA9/8q7/G/J27+LVf+STe98zTSs6dv30L/alurM3NI51Mwi6V0CxXkIiEVdD6A5ZYTetbW1jPbsHtY1DFLhRKZcPCDIexmc3i9UuX8NbNG+gbH8WvfvrTOHb8uIpcJkm+8upp/NGf/meUKjbyhTLcTrJNHGhWKvC2mgihiU9/7KMY603CQ0Yei0GCGa0WrEgYrmAQC5ubuDJ9B6uFIv7Jcx9D3/g45lfXkCmUUGaidrGspONwKKqQBwJHCi1wt+VnRmCVRT1TZFmAqHhn4UWQQn6ChmnBgwoBBhYRPFD6ApTB+2ULwEOU32EM3e/NzqjSjScS+ncmaEbjMXmk8kCgIoosDp8pYMjyYKFGoJkyPR5Iv/j7n8eRffuRpXF/PocuFuWxGLbWV3B4/16879lncP7N13Dn5rvo7Ypiz9gwhvp6ZAvgpgSMhvf0ZbPckh2RoUw2FAG+QDAoCSk92Bj64g2EkavUUaUnpy8A22vhyGOPY7NiI8dQB/o7ttuolIuw2g3UOuwZvle+dxbS28FVMtinR18nDIL/RvkoAUMWisWikT0xIIohROye5/JFBEMRBEIRMZl5iApZFl558R8EIPYm4wj5vToIUEZ9+OhxBXo9/8KLuDs7j0cfe0KWGbF4EoFwAj8+cw7Pv/BjHcCbLYZrheS3R+YcQTxf20aXz433PfYw4q4mfGSgri1i7f4sXTLEkihVG2hQUurxmVThegUTw7149tEjKOc25H1caTuwWmmhHk7jj//mv2JuM4/9Dx3D/oP7EYuE5F327t27mL2/KCCeZv4cd/26eh2DQ0yTZYFaxuVLb2J5+T7GhnejO9EjYNXRaspXNNXVhekr55H0NPDMicOIBTxiK5Ol3G7W8Hevn8PM2gY+MDWM9+3uN3JcUSZdks+Sg8vZQHCV4ASfWR7k2CAQGKiQlqYOhGw4EFTYDoViscyDKCf0RrmOv7t0E7dWN/DefXsw1ZfGfDaHheyGpIOXbt3D5TuLKLX9sL1RlGokvgTRtm1EA2QN2xjv7cHjI6OItuuIuFoIu4z9yUY+h6jPQk9XtxohAnwdBDqA3ZPjaDdtXFtcxDcuXJZX2y8f2YdHxod0eNGb6MjnFcxDNq3Tg2zLjwYtHUZHcb+Ux1e+9U0d9jxeH/wuHwI86Li9YgLdu30HHh+lym1MDvZhMB6BVa0i1GghCGAg3Y2A3wSmSPbPxghDAS1KFRuolEtio/LQryYMg0LkadI2di9ePodcr9uoFMti5RNYVYuN6/n2Aapt2LdyCeABV4c/80lwi/dPkm+u+WKHkh7oFIOerETK/slirTYdajhVGm2UGkCJc46MVa5ptBmg7y6Dncgik/+0BxmyajnvyFCV7QDfhQGvCaib8BZiXS6BCI5mC66WYoXkmcp1i4whgql1Vx21dlUAqPAx+s+223quGbxCKWmDrHeuS6UiKPUt5nOySuF40s+Th7yIZSHUbCO/sioFw+FD+xUKxBAaAu+NZl1rdK1pi2lVoRTSYQDkGpsJLg/cgRB84ThabgtLW1m8eeEirt2Y1vvmcxiOxNW8ZMAHwUhapBw9fBi1WgW9vSnDdvN5Bejb9bLCIW9ev46p3VNiId+euYNALIzRiWG4Wk0E6ElbqSLQbCPOxmMui9GxYYzuHkMwEsS7l6/gjZd/jOGubtTWMqjkCwJVixwLetTaDflok7nF8WTAm5GXNwVAk13Ha+Gev50GTuYWm5IGZHMJdGYDhMAq2WQC6SnVZ+OSLMDOvad3LwjUch1vt5EplbCysY7ltXXkCkXY9IPkeBLAKuQRCIfFkKZsWAA+LXb0OmRHucWKpFd2yArA77ZQL9eQzxZoBA00CnC2yuiJBvH0qZOIeFxIh4OIW25YrTrczSp8TvqPF+B0UJZv1DzCODs2FAT07bYLuZoTkYEJjB07hR+89ib+6K/+GiuFqtZsssUiVgCbKys4sHcSJ08+hKGxfuQLG1iYu4egx42Qy4neYBQb8wsobGX0etzdxf4jmNbx3XwArDbr2LtnF0J+C027JhuAUMDS2sG5Snaqk0w4skVlnWLuWSBi/CYrjSZqBL0tCxnbxlajhdVKBS+88TpuzM1gaNckHnvPE7JKunj1Eo4fO4WB/l3YWC2j0XCISXfj+lWtifv27cHjjz+Cffv2qmZhm4zgB+s5AhsE+Qgesd4jsNhqUdZOdqIT4VBE9YyxoGKDjMn3ttQH2x6jXPMlS7bJQGNIlUsKAloYsTFM0IQgnViPAn3IWPd0vOupZOIe4oDPIrBomJMEXmkBsG2vVC1XUa6wvm3CH7I0ZxnSxRCi5eUVzMzMYmlxWQBvd3dK4BTtV1hTEmxNdCUEenGvY/28sHAfm5sZBEIxw9jsALm8Pvp3dnd1mUAgrj0MPMoXMD97DzP37skLlq+xDbyxsdubSmLv7knYtTLCkRhc9P7M57G5uiLQV76m9Ojc2jKJ9ZTl12zYdUNq4DVwNaxUSigX6W/ZEHvSEwgjW6jInsQt6yufmlgCphhclMkgt7GOaiELV6sl2yXWJGxiOWo1hBxNDEX8QLX4ILBRQay0saBqgGoCJd7zh7i1mLBE49diQvxMXkBTjUF6BE9OTKBiN1HnWtF2osIxdXsxMrlLjZRAJKbGDp+nxdl78LBl22rALhYRtNxi8perJVm2BMMhycHV8HR51dRlKGrLZSFXqWKzVEHb54czFEbTZ2FkagqrBDudVEvVpC4jABki85zvq3PWMZZnneZeB1Bmnc75RWCV94BS+XgkilQqhXv37glYZf6DT3WXUfexTiUQTibqdt4CWZfJZJeAVbIvGU7KubUwP6v5SvDy2vVrOPf2mwh1+bG6sYKhgUHEojEB6TafLTiR6krh2Wffh0SsS1/n89aotwS4Enx0OT1i2CqfodVAtV7Vem8UbyYol5/8O1+X95FNCX6N49DT06P3StCX/7YdoEvGam93Uj9Hizc+f9zPKP/X2cVD39qKyCNzc/O4eesWPvKRX9LZcXZ2HgsLC2K5spHCe+e1ArI2kOVSq2lY8WjhqSefoJBBdigknjBwd2V5STs+n2XW/rFYVLVivsAGhI1odAdY/emgCTu/dWcEdkZgZwR2RgADfU9TL2oOCya1Sh1lGtCzg0kA6tDRIwrS6OntFahKa4BtKwAOoWwAZHtnPNhMAcwQJXpVthEOE6RzSjbOjW9ifAKp7h5kclnJPaKJuBgtRtZF9pETq0tL+IPPfU6Hgt//7OcE6C3N3JXc2MMXq1Rx7NHHEHN7UV1bQ35rC/fu3tHhjcKz+8tLmL0/D2/Aj2fe+ywyuTyikZiu8cqNG/j+q6fx5s2baPq8+Nhzz+HpZ57Crl275Yd57sLb+LO/+DLmF5ZRt9tivFgOJ+r5PFz1Ooa6ovj0L/8iBrpiaFeKcDBQgIdHynB5gHA6cG9pGQubW+gaHMLDTz2N5OAQ4j09mF9aFWNwdm4BoWAY6XSfWEm1ShXBgA+W34PFlTkEAvQgM0WaSRr1dIITjGTHsCQsI5FlcdeRErFQpjcUwUWa+VPiymKN8jt+LRgOCrCgFQA76mT4svhQ971Wl5SJhR4L/9mZGbEnmAI73NeLsz/5Cfq7u1AvlsWmuXPjBjLra5gYGcSvfOI5HapefeVlXDj3BiJhPx4+ehheJ5CKxhDwuGCXSwK0Qgw5aNfF4uAhjAA+u/f0NGV6NmXDnmAY2UpNTFVnMAxXKIqp4w9jJVfEFqW67LK328jlNhH1usWk4L1lcSp/rUrtgUSJBSlZ1jzY1erG64mAIuc7Pc/IVmURydRhAijFQhnhaAyWP2gMFQnkkPkDILe1hqX7M3C0bPSkyGa19Zq9fQNin52/dBnXrt/S80LAmOzbtsuHv3/+JX0Go92oFDextXT9/3P1+dDxZ/HU7ilEHTZqmXWUNlfFilOquNOFWovSayO7dbdt7BlN49jUCOxyTkVx3elBxR2Cu2cc/+HPvox355bwMx/5BTz6yCMo8TDldqLicOLu3IJSU+lJalh/ZII1MT4xIRB55u5NVCuL+OQnP4nnnnsO//p//j193WaQXSiIVCKBW5cuYCjuw9MnDiPqc+ngxUbD5Zm7+Nr00oOfzXz+f5U0nWOoKrgDrDIWyiTOG2FWi7KxZgPTaxvYLJYw1hXBRDIusJDzcpsNSkCjQp+uthOn7y3iq/PZB6/16SdPYS2UkOzuiYlhDMWT+P7Lr2F2JY+c7ULf8C5sZfKSzl+9/SN885vfVChYT6GJg6lu9IYsxP0e/B/f+x4OPvus/u33P/wzONI/0ElbbiAaDmL/3t148+olvOeLf4nf+73fw+DgIM7/5Z/h333waaAT2CTgTxJHgoZABV5stfyo+yMoe724X9jC6bfOwcf57XDDS65qEwjRw63WwO0bN8SwRKuOvWPDGO5KINhsyGd1vDeNaDgg5hGbCwRWFSxESV+5LCY3AWkejrVedMIx6GlnlNhkRhp2DYHUeolSU67jnOsGMGMIBtcFyXapaBC4anh6tADQ4ZjM1A57j8CnadKZPYReqGIZEjTlc+SxJOckU4jy/0KtoUZAud5EsW7rIE0fTYJtLkrwPR7kAxE06Z8pv2z6khJE4aHY+LwaY1jjPku7EgAAIABJREFU98lwIA/BtJZDDQvSG8mm1GGY1+xuoeWmdyJDjrxisvJwSaafgmHsOmrlkqwCQgEGBRIQsOXVWSoVJC+mvLOwto6Ey4Mur4Xhnh7s3TWORr0Eu1JAo1bW75MnJ0ExjwflWh0Orx8tlxclu4VivYmW2yvv7oLdxlalgZfffAvnL18Rm4ZgIMPzyMrifkSQQ8w92lH4fDh06CDGxoeV3kwvzVq9LCDm2tXL6Emm5JVttxsYGB1SGImTLCPKZRstJH2WrHTymS08fPIYUgNpBZe9fe4cfvz8D3F4bBcam1kUtrIo1Woo23UdtMko5PNvsQkogI7jy0Nuh1FJCbeaCQZgN1PDACacg/S/5fTcbnzxPfKect1noJlkv8TjLQsV2tEQ4GdDgPJxlwFRyaIjUL+6toGFxRWsbmzJEzEQi8KmHYLTKQsGBvJ4A0EF0VAZwDW/abfhdXrhJohfriFA3/RGFa52FbBLWksnBvoR8/kw2Z/GvrFhJEM+BfaEeC/padqoKcyI7GSCQCyX3B7TuHS4Ayg2vGgFu9AMJfA3P/oRXr14DQhGUalzJXAjbAWwtjiPeNCP3nQSQyN96E0nkIxH0B2NYG1+HoFGG/nVNcM6tbjjGI/R/zewygYgOsAqVSB8Lz7LrXlL+x8+75y/bBbQSkXyaHoq200BU5wYZAFW+GxaHuTabUQG+lFyOvCjN17D7cX7GJycQHqoX03ZufvzShfvT09ibaWgUJxLly/iypWLKBazSKYSAnnHx0aMNYfLgUAooCZAb2+P7Ck4D6jOYd1D25Z6lUxgWgYYz0pJddXoYZK9kSFTJy4mPH2v2exlMFCFsUQuRHnfyQ6nLy8DPP1k8pmGv8I9KQEWCGtsBEytasKFjNSZfHrzvfIfpTdy04YV8CLWFcbW1qauc2NjUyzAWtXG8tJyx+bCr7WWLFDWHbxHvekUolQj1etaK65cuWzqvEhcNRbXUJO0zpo4IhYjlVu8Z3y/rKNlzZTNa22lnyabvqvLK7LgSSZjGB8bwsb6mhiPtB5gev2t6+9ifm5eazb3yXRvWr6yASpuQhGEAiH4vX64fH7ZPLExTnsBkh74bK+uZ7C2xRT1CnKFMjYzWamppJLZzGBkcABDfWnY5SJWFxaVM3Bo3xSmb9xEJbuJ/UO96PO20SxkNRayZ1Jd0dC6SkBX90UNCYLfJjZWYYoEVtko1brRhKPZkNXAyNAwcuWybHjI+K+1Hag024j1pPU8kwXM546habnNdQVnOepVVHJZXR8bDPQhpror0Z1ArUYwjsGTvAY+rxZcDFKi5Jwhg3weyGwMBDF28CBuLS6gxkaRl+uTUyFdIU8QG6trupf85NwjeKo5zWyGxUXNLY4B7yPnL+dsT3c3upPduHv3rmGsJuL6nSKR+Iz6j3OCllWch5yP9ICmuojPA0FGjt/svbtYXFzQ++bf7965jduz0wh3BTEw3C8A0TC9qbIIqAm6e2I3pqb2IRKKGk/6lhN1qm8shs6RyUtmsyFlkGFut2ydy7j38nW2Wbnb18X1fNsOgNfJ+bsdZMxr2rYM4L4akgVHS41YowyrqVkSi8bhsUyQcKVcVdNibW0dDx0/jq5EUs8bv0YglASQ5eU19A+M6FnkOYhNf9og0GqEyrlHHjmB4eEBvdbK0hLu35/V2Yk+tQMDfbK/4jguLi5JtWj5QjuM1R3sY2cEdkZgZwR2RuCnMwJDA+8RsOoQ6qEjsw6E5vDtxsbmJj76seewa9cuFQJiaXQYdIbtV5T0VMUlQROmMkoyTJ8gAlYt9PYmFLwxffMWHn/0MbF+KMniKzLBuFChEbs58LPworzpysW38fx3v4tj+w/g1z/1qxjuTWN9aUHgTYCbfqsNv9eLVDiGRCAAu0op5B2FHNRbZAq1UGKicRvo7UtjK5vT+2Gxee6di/jbl1/B/VIZtpcSrgB60j0CXplInS+W8O7126jbLcTjSdTKTLhvIEovymoJ73/0FE4dmkI6GpIMvUFvRsls2/BHI5ITvXr+AtYKJbznwx9GplJDPN1HkzFkiiVkCyV1YemD5CbLtBPkwNEvlDLYzCyjt69HQB9Zo9shC0zOZddbUre68a2ibJTyr3AsqvdHxkY0kVCRRAZEmPIzAuW0bNAYm8KWMjL5typAy6R6GllwS0Uj7+eZM2ewsbaOWCiIsf40HjtyANXsJpZm5tCqVFHcymJm+hZm70zLE3Zq3x4MDQ1oLhFUT8SjCAeC8BL0aBmPWhbO9Aprw0jKWZzqgON2w2P5xWQk+EIGG5kEVRa0qV70jI6hZQVQJuuD1+n2KPwkm9mAj3JNWkZ2DvP8E0Gd7a467SXIYOIhQhImF9m/ZJC0VbhtbW6pACZ7JJ/LyIPJRzkVnU1dLDAtZLa2VKzBriKXWVPKOGXYkoA7AX8oLElrvlzF6vqGwHKyfysVG7fuzuP062/h6rt3ALcfy3fewE0mme7e/eChpj/jm2++id/93d/FLm8MTw8No1nYgl3Iyk+r7WKittd4VPIwTB89Zwvve/IEnNUtAQRKF3ZbQCQJT88EvvvK6/jhmXOYOvoQnnrqCTU3pudm0DM5idmlZdyZmZHMNxAIiVnGxFsWvzwcvHP+NE4c24svfOELmhf/5rf/L7FJeDKlBzIP6wt3buLk1CT2j/TDLuXQqBYUivPlH/4I3r2HH/zs/c/+a5NkrvlJyR8ZjkxLZ7hAG0V63tLr1a7jwr0Z/M65aUmfX/nW3+Ds//5p49PVaMJteWWvwPfPkC6yWP79d16C68CJB6/VFQri9Qtv68DzK7/4i/jz3/m3eOm1c/jS1/4WTiuBeKoflZotptOVey9pDvz2b/82Xv769/DY8CgSfjeGe5P4jW9+Tf/2pS99Caf//E/xqRMPy1PP63ZhYmQIPck4/v13vovynkP47Gc/i9/4jd/A2Po8/qdHj4tJSXsFXiNhyXKVYXU2ai4fMo4QvKkB3Mts4vLdm2KxM0Wd0mpKhYNkUDmdmL15R16uwagfkZAf+yZHcWhiHH3hMDzFMkIM96mWxFokW4pzv1ouimFJiwtKg8lW5dfpb02ghUzNWt14EtLbjyE2CuJotlHP006jiWadjBQG0TBviN6QJhjJsMScYoUxHJANBx2YOsEjZJTSWoCNhlq5oj2A3m1k5RAw2053J3uVqcxMZybgFEokUKk3DIOOYApT650uWbnwwLbljetg7SSjjQCWx422x2sCxciW7YDWnEc8KJIBwwOk4OKWEwxz555EKaIO8Qy50X5HwNsweGlNwjVQACAD1Dpusjr+KwzQMAeFJ9LbkQfqlTW4ua5z3YiGEPQ6YDmacLVqcLUY2Mbf05L/JC1OFJhGVq3Lq1ArsjQ5j0tNJ7bqTrz85ttirbKh4yVDX/YRnOscarcAR9ohnHz0lNbagaF+xOIE7UomoNC2cWf6JlbmF8QgTad7cfT4UQQCXjRLRYSdLvmrhrh3sxFVKOCxJx9BMJ3E/NwsLr/1FpbvzmI43g2rZGNjaUVesbVOcBeBewVYSQnfCUXaZgMLZDSgaidKzDDTOqub6om2CTdiQ1Dy8HaHbSw5sBsOyvcl4afHLs//TgGqBF/1Z/pHigRuAH75Qrs9Al9mFxdxd3EBWwz34ouKJe3B2lYOyZ5eBSFSzk1gzEfWKmW9nGsE0Z0t+DxkN7cRcDvhabcQ9/nQl4ihPxFFKhxEV8CHsIc+7vTmrcHZJshM/82GZKnBoB+lehvueD/mszV840ev4Ob6OopOL6ouAuhBSd7b1YaasNViDgcP7EYg5EGlWoDX2caesRHsGR5D7v4yypubaNYrUq94PA41pXjPCfyzyeZo8xklKNzEwQP7pCIgsOqhFQC91tWnkmmGAE56BZPVbuTlPdjKFpSIzrHK23W0/X7UfB74e5NwRcJ45/ZNXJ+5i5bHhUA0gitXr8pOaWJiD4KBBHLZmhqGlPxfvPiOgFWPz4V0ugdDg/1Y21hBf19azw4tRuo25cTc59ns8SiUh8Bif3oAYyPjUoiwScxagExH2kjIn1Py4brWas4v+fZ3VFIEkNQU0tepuDAhWabEMaqpbQas8f91aA/hdTBAh2sA61bZ/DQaUvJwfGS91G6g2qjg/vycrIDOnH5NYY6HDhxCu+VALpdHOBLFzJ17KBYKkuxPTIyjvz+t2pmJ8cEgga0mSlSluE2gGtfQQi6PQrGo6yPLj2FZrCOqFRtrq6uyf1lZWdX3qu6LRLRGc3xC4SDC0ZDGnc83G2C0MlhfWxWgxKbHNuFBzbIqtQBOpHv7EfQHkejvg7vpQKNSV/Do7bt34PYyyDWFc+cv4NUzr+Hm9G2UygxASmErk5XcnuDsQF8vuhMxeS/HAgF0x2PYWF1Gq5jDSMyP8agHoVZd4DBBVQK8VDlwL/L7fYbFTu9iETfMOYOLsJNhlW42WOkA0IDDtmX11Z/uk/dyqW4k+w5fAFXm1DZaqhtYR6jRSu9Muy4vYi8VL62mLAHIemVLz/Jx/6HnK0PHyGt1wmYJSpsvkjJaDlQdThRJnw+FkBofR6SvD3fX1rBVrYgkwbWXfvjOBm2AKlIPmbBMw6gm0Mg6nfOI466gq3JZn8PDw1KBsLak7dbC4iK6UgwgNeC6wGU1JE0jiuNWKuT1u6QkA8R8np6+hb7eXhw4eMBYtrVa2NhYx5k3T2N6/hbS/Wmdz1jTM6iN9zud7sf+qf3o6UnDrWa8C462S17BrPlop8TX0TPQbMtXl/eDigdZvFGB8o8aE9vnA4Wmud0Cgjkv+T75If9eh0OhXZcvX0bY78fJkycRiUXFeqfK0c+6rVLRGYvzenVlTUzwCoPjUj0YHxtX3UGwd3NrEytra3o2Wm3aaRhGL+d/sZCXFQj3pcOH9+HEw0dVJ87Nzsn7mWoT5nVEIiEp/Qg6JxJdyGULuL+0sgOs/nTghJ3fujMCOyOwMwI7IzA4+B5ZARAMU0Il/yu6CQtT4/f2sU98XGxVdRxpai+fKBN4Ix+nDmOVBUarZqvw4Ec2s6mgBb/PiSuXL2JibFw2AC6n28ivbVvgmBUyUhEyVskY2Fpfw+s/+QneOXsWv/GpT+HZJ58U4FDY2kCrVoWjUYePTLcK4yIcCFE2SvZilrKroA7PbTeZUHXJAkPRMIrlqgpxFgJvXbqC7595HYs0RKd3nE4ibW3cLDZ40C+XbSXDs8inRJayUi+BwXIR/+rXPomR7ji8ZOTaVXidLXikaDSM1bxt49W3LoDlxi9/6ldx8eY0fLGYWFulWl1p2UxS3u4aByy/5L8sDPKFTdQaRYyMDSlEyOfxqksb8Pl1iKvVishlSlglq4WynEYDecohQyZllKwmdsTJTi2XSkj6AyZAggw0Fkz0HCQ7VenCJnl8O2hEXngsbClJcrnw1a9+Vf5QJx46gnQshIBdgqNaRHEjAxc90Zh8u76mgx3ZSIVSQQVzsVxS15sHG8qThvr6ke7qRiIYkSdrvVqGbRdhWebAo6JVnon0UrTkqUUGQZ5BKF4L4Z5edA8No+ZyY6NQQpUTlKwTMlvor1otCFjlIYsffH/03twuCgmssnJlorRSQQkYCRxwqmuezeYQDhsWAoEhslkpNeUnWbQErFeWV8TUIlva6yJI6NBBlgxXgtQEBZw8HLaAXJH+WnlYTKJtOvDO5Wt45dU3cG9uGYlkH25efEHAKotPskH5QdbjZz7zGbz11lt44okncKinH5dXF/8fC9RYJIagxxwyR8NRHEmlcPTYPnznjTOS7fbHQsjWm9ioNVGCG9fn78NhtzHUPYDxXRO4dOddsVSPHj2BU0+/F6vrm7hz+zaWl+YwPzOtg83U/mPYM3UYFy+8jqefOP4AsPxffvMzuHjxLBYX5zE6Mo5DU4ewtbyAYnETr71zHr3xOH7xsUfwzKH9+C8/+AckDh558LNv/tt/ib+7cAVv3pnD8aE+fPTEQazkyvjy6+/gzK17ODLcj3/+xEl4G3X80pe+hd/6rd968LOf/8iz+OjRPVjN5/DVCzfwzbdvYigRwT9/+gQe2TOGz33/VSQeeuzB9x+eGEX/7ikzD7ay+Oy/+jf4+5+cwZf/7tu4v7EMr8uPnugQYqEkLs69+gBY/c5ffg3dlg9LpQzS8TjeWZgXC/bq1at4NBrCLxw+hGa9jqDPwuhgP67MzuD9f/jn+PznP49Lly6J2fqdX/sYbmxsYTFXwPumduHI8Ai+f/UGLs8v4ujQMI7vPYAz99dwdnYGDosyeb/YnAQNQ74gQgw3spvIrW9icWZOrMd4Kobu7jgO7p7EroF+JMhcr9pApdzxXDZgHw9IfA4V9EQGe62KcrkoMIYMTIJaBPi4xtLSIBINI5aICWTg+mbnKrDLNbHW9bt4XWR9dWSbfJbFOqlzD6irEUJZr5LSiXLQf5SAWbOJapF+gC4dnHgQavB5poSPa6mCjAiS8YDtQtvtwr3ZOXQzVTsY6jSAII9SNj02EZeEnt9P31b+LKXiDZdTrFX9rm0JOVndbYfAD7JbDJWWAGvnMSKg2gnt4lIh4JT/5Z6nfa8p2fp2UnPHZAUuHtQJAuggD7hozULfa6Zvc02pl+G0K/C06vA7Wwi6Ab+bwVJ0FKbPoVl3FSLD9Cz6yDKQpdlEqeWGN9GHd27N4ZXXz0rqbvlDqDUYlOREtdkW4EzLhVR/H577xMdQqpUQ74ohGPYjX8yhVq/CbbmV1t0oV/RJ+4e+wT7SwFHLZBGn1zhBdrLIXGT2e3Ho2CFYXTFcvPQOrp6/gEauiG4rBG+xjsLaJkoKjjIBlpQicz0lJYqSYxOoZIAtjhk/5J5oUq3+exjmA5CPkva2mJe0bZANgGS1xEoJthpvVKU0GWM+493b+SQbml+nfoMNAu7LDLGhhLrcbCBXrcjPdqNYwFoujy3uE802as22rHfoVuR0U5buRbVCYJCehh4xb+nnHLS8CHhp+dOGh4FMDsg7MuBoI+R0YGpkGAcmRk2Ij12V3yXztBr1mvaxrVINvp4R3N4s44tf/zZWWCcFwqjADa8/DC8B9WpDv7e3K4bnPvpzyBU3cfnqOwooTEZC2D04jGamBC8BmiYZ/pTgOuUxGgjQ25xf4z2g53UNXhdwYP+UQqnY6GMNwiaKRaCqxWfYSLEZbsePQr4oBi8bmMFwHKVGA+vFAkoM3YsGEezrRu/+PTh/5SLeuvg2qnxmZW3B++TExPgutFseLC1tKGDt9p1pzNy7i67uONxe3psmenu6EQz5OsFV9P6tmqBFWZUYMEyMUoLyvOcONnwMiEMbAO7NbLxzXWIQGb+HATusZ7huEXA1jFTap9DrkvWRkbg37KbuLT/4s6xhCKZSiUG2tT8Q7ABGHS/Suq31jmscm1OsAwjAxJNxFMoFMQV9Xj9u3LiJgcEhjI1OqHlDgJ41An/3hQtviw138OABKXBu3rouAHlsbFRAq8vjQ73hEKuR10Pwl+Acx4OAIkFjwy72qnm7sLCI9bV11dqyc5JSg+2MtmpbNtz5elxbQ0EGFFVxe/oW7kzfwuTYhH4nWbRskJER7PcF0dfXj3KxjK5Ur+rMRr2J+ftLeO3sOSwsLSEaj8vHk5/LK6uoVGuIJ5LY2spoLWXNxCZxVywKJ0Ox2i0M9CT1zCQDXgwFXehuFeCtkf3PACsySgmOOwVe8x6Ze28CErcZqrxPLo/rv+8j3Hf+b/beO8zOqz4XfXfve/b0XjSaGfUuWZZs2dgYG9s0UwwGAiRwLsWk0M4hJJzADYQnN9QECBAnwWBCcHABF8AFy5YlWZJl2epdml537/0877v2lmXC4Z57n4e/MsMzeDSz27e+9a3vt97fW8ol+Bnw1t6hOpkBa2zGWT1eNeOS9MCmnYNcBYy6gqxs5h8QUKUPPqkEFjY92L6l3ztZsE635km5VEUmRzUdG20ulAk4er1IlisoOF1oXzoIT1sbphIJxPIFZHmX0LHY5QlcBzwJDqoJXSMksJklVjWtIKoQ2Mhauq+vT4B9c1OTSBEEVtu7OuU3zQaDvH4JNNeAWp/Ho6Y5r4fJiQmxpukdumxkGZYsGVCTj3OPQH0kGsb+Qwewa9/TmJqe0uvx2uDnaG5sxuZNV0gZyJAqWfmIFUPfZYYNUgtoMexTebJXdR4IQnN/V5f7/zZglc/hfZ37BP7M//J92QhlvcS6lnOcliSvec1rsHb9OtO4oGdusaSmNxuxnNcLCxFMjE+IoTo7P49bbrkFTY1NhswQi2F0fFzqs3y+Arfbp31nNpuRRQIZq/zu7enAli0bdI8aHx/VPonKKl7LvEbC4QU19FYsXw6P34/9z7+4CKwuQh+LI7A4AosjsDgCv58RqAOrSkA1gpya55ExId+4aRNefeNrdPOkbJpFCo3G6tIsYbA1o3qyKLmpZrHBGz83XMVCCtHwNA4e2IfXv+71aA41Sw5C4ImekC6PFw6vW/J1ppwS2JocHcVD99+HhclJfOurX8NgTzcis7OYm5pAJhGHtVxCd0ubAVRZoLIoZ5FASb7LodReAqsMs6AU1eFx6T0pu2HBfmFiCvtOncH5RAoHT5w2Zv5F4ytEgC+bK8Jmd8Pu9EiqwjAtL1Od6btpqeKzH/so/JYqcpE52MsF+DzshJfVdaeX4OjcHE6Pj8Pb0oodN92EU6PjKNE/VLJXgpn0DKI/mAeMAqEEjRYKLAbS2TjgKGPtutVYNjKsDQE97TieCkuwA4lYCslEUgxMFh/TszMCOnhu6AdFOwAeCz22gnZ29ysCLFgwqQv9G8Bq/VzWzem5CeDXzx54QMyBa6/apkClsZf2AekEcpEY/HaGdgFVvofPqwInmohiPh5FOB7DXCSCBXq1un1obWpGa6gJAx296G7vkE2A1+dAKhVXwceiVXkH9Jn1BZBkQcvQAhaJHjccoUb4mlvhbWrSppmSeMqtjUS/LG9P+l1yw8GNG8FmMl34xQKQmxDyF9jNJ5OVEjoWeNzQ0AaA7FKGA/Df7G7zNbKUk7q8Sm/lpn52dlbJ216GjLjtcClunMyhAvIshMnmI3uYPor0kcxkkY0n4fP4cfb8KB795RN46ehptHf24ejBVwKrS1rX4cL8S5Klv/GNb9TnJWDX3d39iotewWpPPinAjyzJK2DDRCmH4VffgNWrV+MDH/iAnjc2Nqbnbdu2TfK0j3/849iwYQPuvPNONT0IAh568TBed9sd+PEPvodrdlyF2267TX975JFH9Pfmljb8wbvfeQmwXLJkGDt2bMOtt96qx5w4chIHDu0XCMr3IUD9rW99C6m5WXQ1hrDhhhsvPfeqZUNYunX7pede3L8bz5w8d+kY+RkJ4h86dEi/27x5M3bs2IF7771Xn6U/OYtvP/P8f3qvUngWXc2NWHHtay69V097Gz7+Pz6tMRh98QiuWrsZn/z7vxVwvXLlSo0H32v2/Bym4pOXgNW//8bfY936dfj0pz+N48eP4/Of//wlm4C1lgquG14qb7mmYBC7zp/Dh7//b//pNY8fOYK3v/OdAsZ5Lu7+w3fi6y+e0GsSQP+n//Yh/Ld/+g7uuusupcBPj86htb1L4FFzqBEBuxs5+uydPq9NCae5K+BCW2sTNqxZiYH2NnhKFcnQkwsLaGxkuq0JVuOuyakUaG6cKqjS31oMY3KDq/ICJrsqk0kL3CLbkVJTehszTSYTTiCXzNYYY8ZTlSwSha243bJYYWMmkUpoLWGzweqgz2nVrCtiiNnFjiuks1qzGIRHQNZIP4mLEVg1cCXXSoKfbMI8t3+f5IpUFghkqYG5BGyzlVb5Ehfoq1YqIUvWLSXNlJuSIUuZOIFWMtzYnKF8XuFoJjirWiVQx8ahTRtLyiTrljekX5pYRa6NBD+5CDGlUBCoAGrlZPHY5OVKiwTj4+rhvYf71EIOlTzD+dKwFejBXVDgEdmrdrJWKdG22ySJ5frNV6a8vx4AVrJ74GrqxrnZGHbtP4iTZ87pvsN7hc3tVTMuRcZzPi/24O3vfAfi6QQCjQG0E2RxWhGNhcU0oq+gn+BBLi/7ApfHqYCjYjyOFrcbLWzSEfSoltW46xoeQMVuwa5nd+Hk4SPwV+3wcdMdzaKUysr/WsnatCKpAasEocQJps+uAmlkiFyPpEGFTM7aqlVnMysAzUImogkZ49jKr5dUZioZZDVhM8A8LQDohXjp24CrZLqRJW1e3aQ8qxHHY+IcdjvFYI9SgZBKKZAGThcm5ucxF44hncuLIUxLlQx/JkBkZ+QNQWKCjx6FlOk8s6ZgQj2ZcAROS0X0NzXj1uuvEXu1lEnBWqGljUOhfrBWEMkWYG/vx/H5FL75k58i4XSg4PSiYHPC5vTAQcZcsSIfyIGudnzurz6FbD6N02dPoZBN6f0ayMSLphGZmEA+FobLUhJ4alh/ToFUDK+izQc9VQNeF0aGlwpYrZbZQOEwGGCVtRevNI4pmwnGD9aGQKAJXj8ZZDmpQgp2KzKWCpz0b24NYvDKDTjw0kHseW4P4rTAyGYxMDDIIUFbWycSsTTm56NYtmI5nnnmaUxMjmGQgLPHgXQmiYZQEB0drYjFImKBO130gidD2Vw7xkvTSPQJTlEyTNUMfy8fR4JoBNN5/Ukt4oDDTq9e+uUaJqoJzjGBUKxZyEQkI5he+FS/kJ1HH3myYwW+MfDP7RFD0EuAjkFntB7J5gSm8p7P9eyFgwdV565YtRLNLc3yVmfdyPqAPrAEqLhEWEFmYFbKlhMnjutaWLp0UDXkBXob+zxoa22RVQEbKcWSRfUtazidj5qyxgDM5ph4HAzvIuGAXvc8fo4bQU0eE9mEXK/cDHdtCKjZTtCI7Lxjx47i+LGjaG9rRTAQFLBqLhMLfN4AWprpB1tFa3urpOBTk3M4dPg4ntl7AC8cfkmSbZ0HsYtLen9foAG5PAFxMhkr8tzv7uxES6gapTqOAAAgAElEQVQB0blpNDf4EPJ50OS2octZRlc1hdz8pNitBB/VgOGx0tZJwY4mutI0tAxjVbYxbPpx4nIdLpdgK1fQ4PaIycvlgTYqXNfZtC5UqloHybIV09NMBlQJ2hfo2F67B5pZIn9Vm9shiyQqGQQm0tuXFjFchewueWCziZ+krYnXh86hIXjbWjFJ0kA+jxxrZ60/DEGzad4S2GQtWQdWOWfC8/NqDLApQGC5zhymbz+9aBmMevbsWYxPTAhYTWczIkAQwJT/eYmkCZMBwf1TKpHASy++qHXv6quuwqYNG6WwGL1wwTRLvF75al8cv4jx2XEcP32ipr4wgCfZ4CtXrDL5DVxLed+pBcaRtW98haHj4HXAk0IFHFdV7SMk288LOOV5kgdyLayY+4V6gBcfw2Pkv5977jk88cQTsjxgDWurQkrHNevWYvWaNSawOFcQAMu6g3U6/00An1kPTz39tGrUxpCpSxiyOzk1VQuPy8DudOs6rq8dnC+NjfQad2DFiuUiyEQiC9rPsfYhe97v80qRQbukZSMj6OkfwM5dzy0Cq78fOGHxVRdHYHEEFkdgcQQIrKra0YZIESQqRFnQsbP4lre+FSPLl+sGz8KPO01utFkc8+YpOUy5UktftSKbTOlmzUIxoMIvgvNnj8kncN2a9eocU5Y3OTmNTDaHZStXIZ3PwhdgejClQ1kcP3IY9//7j9EeCuGH/3SXpJenjx3F9MQ4sqkEXGTsdfeixR+AgxuzClOeyVQiu6aEbCkP0BjeRdkl/duMpExeSP4AcqUqJhIpHJ2Zx70/f1gMA8pGWDCkGHJVKIlp4HT5VIQFffRYtcnXdbi7Ax969x2wZFMoRBfkzUZvsyLKiKfTaGhvxZ4XXpBkvX/5coS6u5SAHaePKqVtNWCVbAQyVen7RgmXjZJWgXQZuHw2XH3NNrQ0N8vbnzIjbj7TlDMymMLuEEuYwColXRNTk2J0FcpFARYs4gkiS7ZJCqU2vwQuTbgDGUg5JmXTmJ7+pjVv0ro5Pc8r3+fi+Qvo6e7GyJJ+lBLzmDvxIsqReUSnpmS/0MrQCW6SKCHiawR9yJQLYrpQonlhbBypVAb5dA65RAaN3iC62trR1taEjp42pFIJ9HT3KmRCvll2J9z+oDbILGqzDCNxOlByOmD1+tE5OIg82QmU0ZJJIQZVGZUcZZ4ZFX/GcL+INI3xGd5VC/JiuAWBAs7bUKhJzDt+RcJRPYfAKqV7ZByw4Eums0qPDzU2a7xisZjOj9/rlnSTTDDKWwk88aohu4ryU7IrmGZeyBdx5ugxNASMvcTTu/biyV8/K3uB86eeewVjtTnQhnByToAlQUrKxn4TWCXgWmez8vr69re/jb/7q89hOpnAwYNG+k5Aj0xYBh0cO3ZMkiyGzvHnJUuWyGpg6dKlsiB43eteh2ee2YXbbnsTvve97+m1CY7y8T/72c8EBF7OHCUw+/Of/1xyNr4PvwgOXnHFFQJ7+bp8X0riCYb+rufWX4ufmeyGdevWabNCn9LfBqxyXP5P34uf6zfZwHwugefHH3/80nu94Q1vEJBbtwL4+te/rvfgOP3m3+af34+3rV+NlgDnbwsGP/ZpPfby1+Sx89zRW/fuu+/Gxo0bcerYUXzqzz+Dz33uc/r++t99GYPLRvDCCy9o/LOJIrp6+3VdhhiAYnUiG0vgzOETYpmVQa/JClrbmrBl4zos7emBr2pBi8OFuYlJhabZCFZpjbAJWFWQVV0ayTBAgl9kYXJdTHPTnpHXHTccZGnzmikXishEmATPDahVawe/CDoweISMJg/ZUSU2xOLywxbAJWDSeKlyQ0YgxEvJa5ZSeMFe5gZbk3BzfTdWJGzusClRVjPtwIH9Ar3b2tsEePHLpImzcdKBcpWhdmVd+9lyUSwiXr0FKxRiR3MDqgQq/Ny0E7E7ULLa5dNJkJUINdUHVe33jaefYUKa0C0ej9j88gY1G34yMmnJIAElD1UJZBxb4yvK6522CJSEkynFO4CtmJMnJ/JpWAoZef5ZySQku5HBjjof9As2cniy9ooWJ8qeBoSzFZw8P4aXjh6X12GRCglvACDjrVKVdygtczZcsRmJTBLeoBer163G0LKliETnNf4Mz3JTSk9VRC4LOpcoKTuRENO5ze0xbMhKEZuu3AxPZxtm56bw9M6nMHH+Ilo9QdjSeQGrtgKbjQXkysUasGpCgwRq1VmHnFtiABOvMJAnScJ1gjDZq5wFpvNqwoyMg6bwVHmAG8YoPQxfDkgzrEbDTBTIVrOgIDjA1yRYR9COABnZ0CBIYLcp6IZNNza46CdZsdsxuRBGOJFEPJ1BLJVGOBZHgh7EAnI4Nch45L2ezEGHGHD8TGzW8t7G8XIU8rCmMnjLzTdisKMVFvqtFnPwu+nLm0WxWkCW497Yif1js/jH+x9EJRRCjk1Nt1E/KFCN9+JCDsN93fjiFz4Dm9OGTDaFxgY/KtkMvLTXSObwzKO/xPSZkwg6zPljQ4+s2BL9wXmPl8drEW20K+jqFDuP9yMqKNxONv1M8JCwaIZEct5a7Qg2tsBmdSNDe5ozF+AOhtC+pA8lhxVFpwXtwz3oWTOME+dO4cCh5zE1P6c1YGBgKbwehoNaEF6IqTnAJtSB5/djcmYSTc0huN2muez1G1/FeCKq+ymtctiwJBDIBjLnvlr4ZOiVyMwrGdZpTd5NwNPYBphgK9ad2UzeAHJVBiwWdR8nwCm/XtpFcHpVraql6NdqJN/s/1vFXPV6fQJk2MDl2kbbAAJOnM8EdRpDjapXH3jwQQV3rl27DlduvRItraxRMmI6GusK2mAQBLTh/LlzmptUubR3tCIQ8CGRiKFSLcHn96iWVW1QZt/KLmC4ft2TPad/10AvBQXK4sAsl3ycCQsyTV5NSa559JNlDRIMoCEYEHBO72cmsE9PTSmsh2w/1ooElUnrpLcwWattbR0CZC+eG8ezzx7A7n0v4NSFMZw6c17zj9J5epnzc5eKFQXCsR5LpDJiOPf09GHN6lVYs3IFJs+dgctWgcNShrOUQWMxibZCFNOnjiiQSwFjpZLqVDWq1bDiOeLe4mXDEJ0jO0MOOSfYMyhprW30+dHU2CgblFyhiAqVBvS/rVakOmKYH5vw5klGmVQpUIYPKaK4rsrWhdYeAZ8Cd1kvc15wbAmQEvBmzZzOFxWoyHrd09iE/hUr4G5uxsX5eYQzGag9T1CRawOsmpf1TAKCijw/BJ0nxsZlCUGFF+so1jas42SrxWNqbMSpU6cwNj6uBiIVXS1trZqLbB4wAJjnktkGPPejFy7KS5e12o6rr9L1Mj09hUg4jGgkKhk+2cnnRs9hYGgJIokIpmdmdH3Qw5ThwJT715sQtAEwvUFjl8P1jvfrdIpWMsazlus0awPuh+rAKseW8/xyYLUeZsVj4+MYYMU9w4MPPojdu3frfPAYlg8NmwBZiwUjy5bpuqIHMRsqnO+8v3BMCeyymf3wo4/gj//4j0V+EYDKcLJIFAvhKCYnZqUKc7I5waZqDYhuaQ6pUdzd0QGP160GMlU6uWwaG9auhcNpw8zEhDyP2Xjo6u3Dc88fWgRWF6GPxRFYHIHFEVgcgd/PCPT03WDKOVtNAlkDVnnD40bzfX/4h0p1rEsouS+l5L2epCofy0pVjBwWGFZ2mSmDoUl/tYzpqYuYmTyP2954KyILERXE+XwJU1OziCeTWLV2nWGPiH3gxNzsNJ59Ziee27UTb7rxtfjMxz6B2NwMzp86JQCvKdQguQ8B1Uo2i2quoIArsoK44dOGnUACGTWU+tms8uvL0V/N4xawa3d7kbbYcHRiGt/5/t3ysVqxYpmkp+Pjk8iVykhJflKCw87gLQcq+QIaPW7ctOMqbF29ArZcBm6mBrP8427RaUc4lUBjVwce+MUvYfcHsGrTZuSsFvmrLiSSsglgiBTBWjIVPEwA56aOm0hZ+ZVgsZbR0OLHVVdvg08sGps886YnZzB6YQzxcAR9vX3yAmOqZjwZRzgaNd6DFsDF0BW3S4wNehzSC5WyGzE+JOeFEnRZoGZyWcmAWADy79wIsSAncMdkWbKIWltaEPC4UIzOwRKZQSkyh9jkJEJOF5o9PtjIZCqR+1KVpUOOPDGvU5vahUhUm7BcKo+Lp89jbnwa6VhCDAK734Gm5kbc9sY3oau9C0V6aXED7XCL3UugJGOzIktPR27cXW50DS5RoBQZv5T9sXinlyQ979iRFnvFbpfcjgA55yhZmARyKC1WKrHVJh9DFtosfqPRmIpfgkwsKE3sDpl0OQGr/mBIY6XQiUoZPqawiw1IEIqsDDJVKVW2StZNxiptCsrFCl7cdwCRhSi6unsxPj6Np3buwvkLY5ibPi7wb25uDvfff78uP4JyBE/vuecesR03dHTj0IyxAiCTlZIqgp4EAwnqEYjctGmTmKgE6gjckWXJ1yVjgMxSfhGopIcovwke8ospx3v27BF4ytcmsLl8+XL9jcxOAot87To4SpDwclCVwRjv/8AHxBJ973vfKyCVXwR4+bn4Wv+75968cR1aV6/DZz7zmUvvWT+G+me8HJT1OBz44J13/h+9l/F5fCWwWrdY4Phy7OrH/6tf/UrjXAdW3/zmN18CVcPnRzEWj1z62+mdT+Fdm9dhoKsTZMT23/mJVwCy9WPnGPEccHP+jW98Qz/Xwdo6IM3P86d/+qe65t5wy1sRam42wW30OS4BqXAM89xEcB12WFCyVsQsXbN6BVYODaErGELQakcyHEU2m1IACcEgbkjtXBetRgpJaxSZa9Cmo8IUYLv+Jq9LJWZzvTSegukUQcCKAFYCq2z6sPEQjcQkOe/o7haDhIyaOD1ctanJat3Wxr8GrvJaCPgDXGCUIs/NoMKvCJSx0WU3LCOx5msMSIIuk1MTaGttU3OL1yA/AzdPSl8uhoBqzQqAHHFaGnDDjQpy9BgEkK5UEKfcmJ69TjcKDHkTaEmgzQ4r0+mdTAO3olLWyEqKSaSPm3faopB1a26EMl+VBJcqAm6nObYWerjWA7FoQULmLfOzrFXYLVRMlOGgl1+pAFs5Lym3rVyErVxAIZ1AMZ0RG5IemD6vR4ADgYRMvoyqyw+LtwGpfAmnz17AgReOKLG9YnGgwqAVhwtVux2pPI8aSOXSqNqqWLdpLa69bgfsToKQ/OQ83wYY5LmlXYmbXpLRMDzFosK2PJwr1iquuu5aoLURLxzYi/17dyMVjaPN04ByJAl3sghHsSrLh1zFAKv8rMb252U5N+eRmGN1r12BJrQDEDwtxhiZYbIHkG+7CWJ8mWnGsDTOVW72CQdZBDCYDE3DNNR/hRDWAu4IUqv+MOoEgq4KvmSCOD8b/dcJTnj9solIcc13e1B1OBBNpXBudByTs9OyIMqXKqCbA2MJyYKzsTGmceQ1ZIGD1xD9hunVHonimo0bsXH5EJq8LqDIRGvjbZorZuBta0PS1YDHDp/Cvzz8Czja2pGxO2D3NxjmdL4k+xx7uYybXnUt3vMHt6OCIoqVLBqDflRzOXQ3taDdF8R//MvdOHvweYQc5EYatjCPl/UPGyQl+iRXSxjo7UaoISBglc0TEv94nRPAp+yac4DoOsN5Ki4PrE4vIuEkxidmceLUOXT3L8GqTetRoZVBIYHtN+1AsKMRo7NjOHHutAJAlTZvdSLgb0QyltZ9NxQKIRD0q84rVYpIZVNi7QYb/PAHvBgdG9X7U8ZMeTtVSLxnNDc1y/ux7mdcrhRgtVUE+LHGYv3FNHP6w1O273a6NZfSSePhSN9Fskf5uHLBhIXK91E+qQTpCUqStVpBLpsz3u28jglQVumtybChjOYVAR4qhghENTe3wu/34eGHH8HFi6Po6+3Hjqt24Mort5uMtiKl0WQ4O8VaZa3ywgsHcebsWWzdegXWrV0tcCeZoo8/57vx3RXjVL0DAr2VmhTbSOHNvOaMr7O+TWOh7iPLOagmkBo9hh1OKwun26MajyQBspbZGmLzi0AirZ/IHqTHJq2maFkQng/rM7S3dSESSeCRh3+Jhx7+JY6fuYh81Y5UJo+25gZU2BSqEnw0QC6VZC63DzMLEbS0d2HtuvXYsnkTtm/dgsjMJPxuzs0SnCQCJGaRO3sYJ/ftkuSdDQCuF8wOIBOcQJd6KzVgledSzGXuJWjvQA8Lru3yKLWiMUAP3oBRH5GNzWGQt7ohBfBewmWOC7ZA53LVrBtkvrOGJAuVdlBssgR8yCh4j/L3WoBZmbZnfAwZsGTEGsUDgdXe4WE4AkGcm5lGPJvX3xigR2C17qvKGofniTWhLCzsdoyev4DBwUGxkhfksZ9To1jNfgvvi36cOHFCwGpXT7cIIAwGJuuSNTeb9syk8LJmr1RkLzQyPIwrtmyGx+WS3QNBSt639RpdnVJe7Xt+H3a86lpYqVyIx2WFIcWgxyuCAOtvWo6ZRpVdyg0CmbR7MCFYBV0fBHRZJ8vPvszmhiFe8Dzx+OqWBzxH/Bw8foK7fAxBYwKrTz31lABSnruenh685rrrceTIUex9bq/OG1Upq1ev0RwlKYRjxHPH65ShkIdeelF1Lq9zfl6u81ynZ+fmce7sKEoMpZSFCBulVgHCjQ3eS9YIvK+6XSaUMptJYtvWrcgydDIR016B1i8erx+nL1xYBFZ/P3DC4qsujsDiCCyOwOIICFilobyF3B0DrrJgYZeeN8d33HGHZCv1pHn6eSbSKSOvLpdrUiybUoMJVoXIYnQ4MDE+juPHjmBi/Cx6Ohrx8Y/9CU4cO4EYN+uNLeo+0s+JTMWRlSvUjaeUav9ze/CLh3+GSjGLr37hS1jRP4B5dhyjEbS3tmDlimVoDDRg4vx5jJ4+g3wsAQf3D9wQ0fvORYmqFblSoZYwbUWBxYs8TRmQUEKpakHF7cFsKoP/5xv/IFD15ltuRmNjk+mQw6qAqwcffFiebDbKubI59LS04P13vB0N3LBW8vBbK9pU56tlpLjJt1QxtRDBU8/thSMQwJorrkBzb688nOj3mikw0ZpyOAIgNngpbWEwCws9OupXK/AHPVgy1IMlS/plQUBfx73P7sHDP/s5zp4+LcCC7Dh1pPl3FkPlMrwBP5xuF5paW1R48mcWXrlkWowAA6yaApaAiMabPnBlEzbGzjN9xoaHhlXksFAkC4KbD3rP0Vt2sCmAk/v2ohSNYaSnB53BoLweAx43fD4XJuemYfO74G4IIFepIJyIqfMc8oWQjaWRmIsiEY7rcfuPHoI36MctN74WK4aXSwJYpFTJ4cJCKoFUpYKm/j5421qQZzo3U8z9AbFPIpG4inelnjPwoEpvtYykgZx7BFbJWOX5DjYEVfwRaOVYkcGiuUw208SkikyCXNyokD3DOUhQOl+oCIyxWOxqAEgOxc/A9Ol8BuWiCQuRVNHtEiuJLDMmXFsdhiXT3tSKv/qfn8MLB18SMzaTyUuuODd3UgBoW1ubwFUW6rzWCFRStv/Rq25AsFDAd17ah/d85MOXQMVnHviZZI7v+rOPCkgl4EkQlN6svB5/E1S8ZfMWjFx91SWZ/Nc/8nH82be/+gpGZx14JKD7wAMPiDVb/6oDnPSa4xc3Cjddcx2e2vssfnjPPZcA2Sf+5S7c+fm/xs233XbpvX7bcz/xnj/EH73xDVj1ltsECPOzk6nIr9tvv/0S+Hs5sEqg4Af3/OjSe/30Ex/CX/z4Qdx8+zv+03v9NmD1cuD4p5/8LP7psUdg7+3Ue/JYuXHg8XH8xTI9egzX9CzBLy+cugSePv/QQ/jIDa/C6uXDaA760f3+jwqc5rmrg6mX30kIppK1QnCbmwdaAdC6geeoPr782ztvfx/sLrNZpry8nM4iMrkAF/0jXQTVLIik40gzpMrjFrC6ceUqtHmC6GxuVho8hezc/RdzOeRSScmCvZRHc+POJHb6y5GFWgNWKRnmTltS95q3NNcUigVLRUr/yloLCIpQWTAw0IeuwUE1zfLpNBKJuDbAbErQO5TsK4J6ZhMHNNDnjU0G+RcaKSE3YUbKayShkm8awzeBLGT5KKW7TJTLwJvyIGRwUVowsQEW6Pkqf1Yr+Mg811yufwRIHW41YBKlCuKFIpLFErLcdNML1uOTrQesZD1ZdF/gpp4sR72WhXxP8/oE6uRvaHXIJ9ZetbLnCCu/Cbjy3sF0azdDuIghG4ZMpcjQKgKsFa0RZLVbywUU0yk0BryyEGHAYiy8gGh4QX6ZDX4fGhqbFWZFpr43EMJCJIEf/ugnKJQtSOdKCviyuTwINjXD5fViNjyvcUxnEwqy2bB5HdZvXKf0a4Ld9MgzwDkZt4CHTbVsGoFqFe1eL5rcbvi8LgyvXwO0NOChB36KMydPwFG1ImBxoDCXQKhggyVXQJ7qA4J/VAUwAKzupy55tfHKrPtdCue4HFgl4EU0hZ63ZM3W7SAI+NXAa84DzUNxAEWANgAZf77Mq9X4v5t5UQ+5JJhk/DXd2oQroMjCoJoqspR5E1zyemFzuwVKp7nZ5ubaH0BbVxdmwvPY+9wBLIQTsNppvQDkyIqm1J4kNYavWe1wEnYluJpMo8njwjWbN2DV0n6d31w2jnIpi1QujoGVqzFXsuO+Z/bj3x7/NRytbUharPCGmgWsVmgtU6mi0evBe95+O669dhucHivy9C2vFGWp0+ILoNHhwYM/uAejR46gxe2SdQAbFHYCdhx/gh75NF8Rq5ePCLxjY5H/JrDKcL1LwCrZwzY7klVgJpXF2EwYs7MRxOM5LITj6B8cwsZtW9E11Ad/ewOG1g2jYC/g7Pg5nBu7IKCG18LExSlUy2S+s9HaJnbb3r27pVLYsnWTGqUElwmqEiSdX5iTJDeRSAjs4zrA+Z6m720mK2CW/qMM7yoU01JL5bN5w26rGtk8WWv8mbUn7YQIaiqUkuskwTXY4PK4ZePAucF7PQP5EokkCgWyYF36nKz3ZAFUqhjAye01rNdsQcw5MnIjVKOUyjhz5oysn7wuP3q6evHmN70VXZ09CIejsjlpbm5Tjcj3I3j8hb/+gt5zxzVXYdu2LRgZGRIDPBKPwO9zS5ETDsdhrbrgdNnFIKQVQd172lw/nLckBJiwWH5GM5dNC6LOFiT4xaukWrUj0BCUGsXUH3bkchkkUwk1iBkU5ff6BaYJtCpybLyYGJ/D7t178Osnd+Li6DSqNjeqTjadIeZ1NhXTekU/brE9q1Y43D4sxJJYMrwM69ZvwNLBJRheOoBkdB4NXifslTy81RxCxSRK46fxws7HFFZKywrW4vRl5dpeJsOYLGFbLYCsBqwa0M4AZVrzBaLaEAyE4PEa2wRjzUJGL4eDli1VA14LWTVAGwMMjdjAjBubZ/RWTgPIEhCt3XtocZCIx9UQoJKps6sbwcZGsWFThaIe19TWLguRqXAEjP4i+52+z1wDWTOb9Y4WDS97+DsdZJheUA3BGjq8EFbNSRk8H8s5ykYdaz7WGp1dnXB5Xar7eG3IF5XzNJtFQ7AB2Wwah154Ade/6jrJ1y+cPy/vUKqmCE5PkdjQ0IDe/j4UKxUEG0OYC89jydBSMbLn5xeQSqbR3tml+6jb5ZH3OMeLoZpsMDz5651Ip1kjuzWne3q60dvTrWAo1cGFwiWFQh1Y5THXPWG592BNwDqHACvnLa93KpDYWH7zbbdhaf9SHe/Op5/GS0cOay0h+HzjjTeKrMPzwOutfo1GYlG9Bo9TCqa+PrS0tyGRSOP0qfNIpXPIFgxLmNcQgVTWLENDQwp4Zagir0c2CPwetxjW46MXFAbm87AmdyObK2BmIbwIrC5CH4sjsDgCiyOwOAK/nxHoGXhNtUpmCb/F2qH/VRVBfxBXbd+OK7dtEyOSCYy8accSMRWidWC1bsrPYiqfy8FD2RQgcG5qYgzlYgqD/e1Ys2qZ2Hs01G9saoXD5UY8kVRB2djSrFAsSkOe3vlrPPbIQxjo6sDd3/kukvNzGD97FgszM9rANtK/cc1aBVcxPIk+n84q1ZdpyT8IKlIbS+t6FkR2l0vMJHVstWkuolAuYy4aw94XD+O55w/i3X/wTsl6xVRkF9VixdkLY/jJfzwgw/SWplYBeA1uN25//a3wVMnoyaKUiGpTY/P7tIk6OT6KfYcOI28BuoeHMLhqFYJtrSrS4HKKIUNZKjvUDBEgsOqlJ142hyITXKtAW3sTNlyxFj09bUrpPnr4KHY++SQOHngeyRiLdGBgyRIVrfKEdTAMxaJgA5fPi+6+XhS5ObRYxMTNZTKGGVELbZE+sObxRaYRCz9taGqpnuyuR+YXBLKxUFm3dh16OjtRSSXR4XHj3n++C9Pj53H16rW4euUahCjVzzG0AKg6Lchy5B1W2L20YWCha4WdjLNsCdUsgR7Is2o+l8LxUyeRSWXR1tgMr8cneX9jWxvOT00Dfg+uuP469K9eiQzZL9kMipaqNnZk2FmrlNbakc2kUSG4US7WNlM2+YRx88Rij/OWG6tEKqUx8Pn8teALB86fO695QWDVdOTJYCog0NBADSUzlRV8Ek8kJOEN+plCWkBkfgaZVMwkLjtNiA8oNabMzOnWhsTt8cHnCeDff3QvHn/8CczPzsNFcN/hwunTr7QC4NizGKVUnSzSz9/4Zuw88RJiLUHJ9+vS/I+t2YJMxYLvHtuvx3//+9+XH2kdxOPrXC6Dv+Oaa9G+8eUQqe9/7M/xvq996bcGZxHkXLVqlYpdApuXy/mj0ahYCWSU/vQn92JiekoAITfWZKce+dkD+B9f/gpGNm3+T2Dn5c998D9+ig++7R249+knBUgSmKTv2O8CVusAaP29dn35C/jyfQ9jydYr/z8Dq7/+7OcwNjONfWfOCL/7x6d/rU0yC35+1cf59vVbcO+LBy4Bq4/+yz/j/7puB67eulnNjvf/w3eQD4TwhS98AWvX8lrtwaOPPioglfmdc5cAACAASURBVE0Iyv/Jhv3KV76CT3ziEwKkeb44rl/84hflsXrPv96Da6+9AUWC/R43Am4vEvMRTJ+fgKvml+z2e5G1VFCs0pe5qOukI9iI+YtjcNvtGBoaQEc7U6X9ek61UFT4Tsjnhd/pUsI5U5LJ6OfvKSnOM9CqkDMMc4fdeDfXwm7YWGNzh8xubm4IPHR2dMgfjhtZJslzw8U1gptAsg3JSqLklkwybrzIrhVrvJDX86VcqPkF1oFVI080zCIy2ji3eA6UGs8ADaZ35/Nws9lRNgwquQlIVs6Xo9cmATurAp7kr0p/RTJVrXak+VkprSRzrQI1PMhcLdsdYjXmK1WxGZn2w810kXAd5fnaRNvVXKNsmP+zkiUjYLUKW8XYA1hoL2OhTYP5YIZMaZiivE/wm16Y/JQ+l0vSbY157XcMPpJtDQGnotnAUpoZCISQShfwz/96N4KhFhQrVmTzDBVxw+MLCDCkzx43j2WGUhWyWDLYhz/8o/dIRhpNxmRJQ59TrocE6xzVEhptNgRQBR15Cay2tjahY+kAKtYKfnTfTzAXXoCfTaR0EeWFBFpKTlTo01otImcxChACnrJeqVk8CFitWwLI79p8mTCwOjxufjZ+t/yu+SzWQFJZ1cjPlv8l38ywmY1zTZ1BbLzf2faVIJqe6Q6jmBFjrVgWeEDZMQE4KlKkyiiVdT6T2azOtc3jkaSXqpEcZc+0dHF7Nd6RWBrxdBYLibi+M7Q3Eo+Vyhhanpfhom/2wjy2rlmJK9avQmtzEMVCBtlcHNl8Cis2bsJUqoT7ntiLh/fsRykYQLxcgbuhWbJjNk5Cbg+G+npx8w2vwsYNq+ELuJHJJTQ/OpqaFIa2MDqJXb94DAvnL8BPAF9ziTYbHEhj6ZHPpWC3WrB18wYUCzk5CnNOsfShHQT/ZpwuqijZ7IiUgbk8/YltCPib4XAFxFxlE9BDtmjQBV9rAOuvWoe9h3ZjYn4cOQL1hbzYmi8dPIyVy9fKL5zp6lOTU7j/vgexdKgPN916E/oGegQUUUZsI5rP81Ux9jlxriPpjFQ38WhMdSFBNp+P9gs8hXnYnARE/KpXFCypJg9Z8Sb0qlAwM8ewO21SiVBGb8LTOPcI3NMGio3ikmosWvoQRKUFgQnpofVACeGFiGoNBfpQUlwuYyFCRltZPurzs2Gw99TfPYAbX3MThpeOYHxiSuxPh9MtVjObm2xgfO0rX8HpM6fQ09eDK7dtxooVw4jFwwiGAgIo6TNbLFTQ1NCmNZZ2B6rZamAwQWIdFy2LFNjlMaFbXMsZMkomZs3bmReS1crsggB8fr/Wx3g8CpvdoiBCL62syNyPx7Wm81IlGB3wkVVYxte++i28+OJhRCIxwOKEwxMC7H41mRxsnrCGI+uejWP5uVrR078Upy+MYWDpCLbv2IHlK5ajt7sdlXwaQa8dpXQczkIKoXIalanzOLr7aTFDyQ50WOxiWrJhJ6sok2+o61wEdjXXTJidjpeWLPLmsMPfEJJqgjJuejOzLtMKwv8KnDU2UAxU41iyKVahGkF3OpvqyCyDrygz93gRp/opnUI4HEF4YV77FFo/EZgMNTXDQdk5fXgDAXT2DcDidGBqdkFhWVYC+rQoq1DlxUCkkOak5OwWiwBAgvjhuXn9jbeCudk5AZArVqzQHGOdyn8TuGfNw3k+G57VHor3NIKuspepVNAYCmFmZgrHjx7D29/1Lnmrjp05g3B4HtlMBseOHYHL6UJ3VxdCjY2q9WOppIgbvb19IlskkykkU2mBxpz/tKJS6B95C6wLnE585i8/i8mJaTQ1N8kruL+/D7feejP8XgLyDPeq2XHUbHl4rRn5vamV+NnlC8wwMVpy2O369/T0tPztu7q6sGX9ZpNXkMvh9NkzsglgvUfl1dLhIY0D+6tU3mVY35dKYr3yNWgvsH7DBgyNjIiBPjE5g6npOaRo46JGihvtbS0K6Fy/fj3m5+a0ZpD8QCukZcNDUgLMzs4gFg4j6PfK93hyekZ7vJpJ0e9nU734qosjsDgCiyOwOAL/dUeAwCo3WJTt8S5nJEtVtDW14Y1veANa29oQS8QFqvKGzKAefrNg4M1XTCTKQRnqQXDOQTmnkQ26nTZ4XBZYq5R4ZZDP5MWEJQtUNaXVhsbmVjFgyxYgGg1jz7O7cOLwi7hy4wb8zWc/i9GTJ1VYJMJhlEoFhVMN9i+BpViAq1KFj8EF3CjncsbDjZJTJxOFGYDJX7B4riKZTBtpi/IyqgjHEzhz8SJm5mZx6+tuVbABZUfcbJSqwEvHTuBXTzyNpUMjGB5eBgdb5vk81i8fgc9SgaOYQS42r42OLRhEzGLFY3v3Yveh59HZ24+VGzeha+lSVN1uXJia0IauobEF/mCDCiMHAxbsDnjsDhTTWZRzBXmtdvd0YN2m1Qg0eBAPR/HvP/ox9ux6Fql4Qr6nhUwW7e0d6lgT1KbxPzedDpdTnesVa1aLiUqWLgsvFqDs/AvUqEkqWciLRSZPLRsIfrE4UkBZPCHGwde/9jVsXL8B27dtR8DrRXR6Bj5YsPexxzF+6iRW9/Zhy/AwWrwuVPIpeei6Ay4xnFLlrEALX0PQFEFkWTg8sBWqqBQrkvpHykVMhxeQjCYQ8PjhsFL2U0SgsQlZixVNvV3oGBqEv7MdaUsFF2dnFUrW2dmljQ2LVUY9R8NhNQTIfODx8IubKPo+8tgY9kAQiIxV/p1pxpKPVSsYH5vQGLLjXpcncv7T79fppjTKhlQ2h1QypW1dW0uLPIAXZieRTkYNS5rvp5A0mFAthm84eK140dTUgQtnR/HDH96D48eOw213Kiji1Kk9rwA3ec188W+/JOCS3ptH9+zDaHRBj+EXwcv3LVuDPl8Qpaodf3PoaQGbDAMgGEpfU/+p5/HtfcZigKwBArR37NiB9k2bXmasvveD+LO7v/uKxzAIKxwOX2JSXh6gdbmcn6xLWhXUJfV83Pbt2wUa/sc3voq3f+yT+OxnPysmLYvp3/VcAos33XSTnnsJkKlWfytjtaWhAd/63vcuvdcP/+ov8d6//pvf+l7/b4zVL9/2Btx78BBa16zV29YZq/zM3JCSMcxzQF/ncDp1CVh95J/vwju2rMeGVSuQLpfx1b2HcO21116yViCgykAs2jp8/KN3YumKlbJn4DftBwiy8r0okWMoFz/nleu3IlXIwuvzmzmaTkveWska5r7f41dYTLpagtPHDbcTQZ8frqoVU2fOKfmdgTEMtSEbI+jzoSXYgO62NvR1tKPR64OTABX90yoVeMi25r+5ISXDknYWZXrhlVGq5OFwWgRwyC6kSouAghhyZFjxelPjLEu5aBVk6OQzWV1/BLR4DfBvBFjbenvVcMjlM5LskiUkLz2un3XLVYtVr8E1h5tdeTuXS0Z+r1ANMq0YHudCxlIQrEZqFcEpIx0nX43SWf6/XYylQgmSzMPpUYAV/TazZSBTLCNDUIz2lmR6KhCrIkAW9Mam3Qh9p3mvcLokGVf/i0n1VhN2UtXFTS9vi+wBCAZY5EluvGX5eU2AV43JSTmq0FaGhnGcCzL0JPDlItOSSdjEyfi3Yg6lHBmIFI7YMDMTxk/uvR/NLZ2oWhh8w9diuI6jFqrIoCduxi0oFnPo6enEnR/5oHx4Gdh4cvQsJhdm5F9JMNdWyKO/sQnNDju8pRLaAgEMDA3AGfRhbPw8fvn0U0jnc/Da3ShF00A0jZaiQ2EwWWsRWRuBVVquEFjlzVMEQ4GgAlbZOLOZOWBg0xqoWjvXJkPHihJZeTX82TzqZVCVtyUTV2TGlACKQV8MQ1WWAgo0M2CMgFfKowk2ySyVoDeBUHrYOuC0mcAWKkPEcGaAGuXSDoab2VDQa8rgEVYmg8OObLEsX+9oNo041/xsBulkCplYQmFV7f4GpOdn0dvSiNXLBjE02INA0INMNiYbpZXrN+LMWBj3/2IX9p04ixzZk7wH+RhgRHZfFW2hEHZcsQWvedXV6O1ph8NlQaGYkTUDGejFZApH9h7AwV27EZ+ZhYtKIrLO5VpR1ZDw37ksG5lWXHv1NslcydCimtpuM37L9GWv3+4Z7BazOhDmvaxEJjnnk1sWCA1NTQi2NKLsqMIRdKBtSSv+9cd3IZGNoaOnQ7UdQzLPnaSV01vhdfqxMBfG6VNn8NTOnWho8GPTFZuwYdN6NLeRmVtnF1LeW2Of89JhEngyhfmZWQEghVxB11AFGeQLcfAy87gp6fULMBVjktcbm9AOhnASFKUNBY+rFkLE4C167NIOSAF7DvhDbGg6BSJx3eF1yeuY/2UTf35uHnNz8/IbZR3A1zS+ylY1V8WcyxSQTebhgAsb123G8pHlyOWLqle1JrBmc3nkTf/Nb/49wpF5NLc0orm5UYGc2VwSDY0B1aoKYxLz3WUsNORVadYVzl95OdsJIDrR0NCo+otrIt+jzowkWMUxIIBM8b2lYhdoSqbqs88+LS9bBvds2rxRzyFbmIAyryaXkz7ajYiE4/jonX+GZDIDny8o5n4qV0WuSCUA/X8LquEYuOewMqyqINuBtRs24eLkPFo7u3ElA5Q2bwY9LSu5hIBV/tdVysCdiWD+8PMYO3ZY6wTnKyXtLnrnZ7PGoob1Gq1jeP3WvFFZh9ntVE4YxioJD/SpDzS2aHFwOniu+Xg2FwoCWYlz8tIVKM2uDRtmAlPZxnJozSxVzdpf9jegfeUaRNlQzOfEnmYTmgxfsuC5kNDmifOFViAt7R1YMjwsK6eL45PIF8uw0RfY6ZQdSiqblsqI+566vyrPIWsHekQTTOQ+iMAg5yb9UXlO3A6n3peAIx8boD8uFQ1W3gucsuCidQWtwFgjHD96FKMXR3Hddddh/bp1WJidxdHDhw3b2ePE0NKlGs+Z2RmEYzGUaclCsobLDZ/fJ+IApf7czwQbGlULO+hNKgDbov3Qn//FX6pObm5pESBPpQmB1cH+XvmU1oOrtE7XrMTqx81rhvO0rpIya/LL7Goe45EjR7B5/SaEGkLo6etFOBLBY489hp07d0qt1NLaguGRETVSGGDFk0qlGOul06dPq9lKX1YGfXEdz2YKOHripHI5zHvZ0dvbpT3ryMgyM+b5nM4DWb3r1q5RHgeJJal4DAECq22tOH3mtPHh/q+75V888sURWByBxRFYHIHf5wh0L7mxWqENgPzQjESTXdTerh686453osrQKqWpGwYJ/c4oWWLHloU3gUwWzryp8avBR26MkCt43GSRUOqXU3oufSdZELGDThYHfYBYhpFlytc+ePAAdj+zE9VCHm9/0xvxvne8HSdePIT5sXE0hxrQ0dEuJkSpkEdsdlZsErJVrexUWoCWpiaxJhjiRJP/TD4nb036LSUTaRXRLD5Y0DHt1gQh5LB0aKlqNG78yHBNZnN45FdP4PS5C9hxzauwZvU6gZ65ZBJ+uw0eSxlea1mJwQQnCk4nYg4Hnj70Ip7Z/xz6hoawauMmDK5aqcClqfkFjE1Pa4NJiRbls9w72sm2pScYu99lhmT50N/fg5EVQ4jFF7Rx/Mdvfgt7du1WwUBwwwRZWSTRV2FDDz0yoZxOdHZ3YfuOq7VppNxHqaNlw9wkA4DnSiEJtQ2r8bGjjMp4lJFpwPdIJhL49j98E6+96bXYvvVKySLjc3PwlEqYOHkK1UQSI93dkpZmw/MoZZPweMjarGA6Oou5+AIcHhf6lvRp4+2ghNAfgrVQFrguFk2pAKffLysEeoLRW41ypaLVgpbeXnjbW+WP5WlpRsXjxOmxUZQtDN3xyzvWRbAnl5OZP0FRynwIChmpoAnsqnsxMeyCjDoWyATQueGh19rCQlhdcxaz3MJzk0YAi2xqt48yOUoRc3osx6Wrq0Os6PnpSWRScYU9kB1E1gcZWWS9qfJnMAK3+Va3pHjf+873cPToMQR8ATitdpw98+wrwM1t/Wuxd/Sw5OV1L846wHm5NyivrytaOnX8A6/eoZAkguLcFD71gdfjurseesXr3r7tSnRdxuz8n7e8Cf/3ow++4jH0ReUXPVX5RU/Wj3zkI5pbl0vy+bfLgV6CiQ8//PAlb9ffDLf6Xc8lsEpP07pn7G/6wP7mc///vFcdXCZwzHGqe8HyczJsiyDo5R6r9J/9zTGv+6+e/PWTePf2LfA57bg4v4BDDv8rXpNjQ0YqX/O7f/05HBid0FhxY8X3vffHP8btd9yh5xBs5VgzROM73/2OPFjJDuaYXP7zt771LYRczbAR+G9pRpBhFWTcJ1NIzUWQT6cQjS4IuKPsmwxWsiOb/AF0tjSjr71d/20LNep3drFXSwL46LlKMEYAF5lRVaak51G1kKlnoocIdql5wcWSIEfNZ5R+jx6nExlKbnN5rVFEHXh9UL7buXyE21yBP6k0Q+XyamQJZ6zJN8k4ozUL5zHZKLIV0JavLi+nBJQbwBJSroKANQK6/Nzyki2TBc/10yYWqeE6GsuAisUudmqFsnCLTanPknkTaLVYZDHCJheDreB0yL4lWSrKr7XscKLKTbTCkpyyq6Eklswxfk6BilxXFGwl1wCTPm3y1y+xaOuMWgUGinlGFiu9cI0cllJtgqxicDF0qMyAq4qYfcePn8HjTzwlxqrFwqAOMoKdApW4RhNU5VCSmUMAhBvt7du3YdPmDQi1NgJeJ/IoIZVNIhkLIzIzjR6ucRydTAadrS1Ys3m9wo/27NqJI6dPmCZU1YJ8OAFbIo9ggeNaQdZWRs7KCDVjBWAYqwbzVKAXR74GDhnSrpGb1jJ4Lvmict2ukMmm4DIz53jfEe+Y9yAzcoalygMVcFqjKSsUqxaMJRYrn8/9NEMTGaBDr3KXgNUK0UL+jiFF/J1sWchSLouVTCYa7QHKVkhSSvSR57nKe4nFhrzmCUwwGo8/l0eGYZwEY6IxFFMJ3eu6WkNYu2Y5Bpf2IVtIIhDyYNmqddh38BTufeBJnJ+JoOT1SopscfsM17pcQVdTM954y2txy2uuQ6mYRjwRRiYbl40EXTi9FitmzlzAhZOnkRFYY9H1bUBSRXcJfMnRT9xhww3XX4uF2Rmx+QxTlXiUAVfrjFUyuKOwI2p1o+z0I5MuwmL1IJsvIdTSImC1YC3C2+LBZGQC3//xvyKVj2HZimE17iYujqOcr+DmG1+PgDeIRCyOyYkJHD56WKzr3oE+bNy8AQ2NDaq73F7WV7z+s6o3JNVno4Q2SPmCvmkJwKCnWGIWqcyCsaHS2kDA0Ej663J51p30CCV7lfd1rpt2glHlChLJlFh8rAkDIT/autrUeOd5573cAEHGVzUai4sdPzY+IQ/VtvZ2AVCsZdkYYA0UiyXAxPSgNwS3zY++7kH0dPfA5w+iVOJ1TOYwm7dWnD9/Do8/8RhCoYAaXKlMHG6PDS43TxbZs3lJ1mkpUs7bwVAuAmhi6pNxz/lKULfmGak1rBZUJduLWqAom+OUhzOAyuPyIeAJionKuurRRx/G+MQYhoaWKlCS0vOFSLgmkSco7Ybb5Uc8lsKHP/QnWkv8bM5WLIgmGYZXhotszVwKRdZwtio8TgK3tKyqYtWatciWqgg0NmPz1q141XXXobkpiFwyjKDHJi9pD+8d8xM49uSvkJwaMzWq3a4mIBnfCarbHE6FGhomf61BwGPnOmKvMTbl/V8WqzxEn1iC5U677A4YzFahbzXDspx249VqNiNa81l7lWqM1SpJG7AhW7GiHGxC29pNSKiLYhihBPyZw8D1pVCir2kCGarUqlUplTp7erXXGZuYUlONIDVJCyQq0F+cgVMkjSgwq1IRO5WyfSo76EFLoJC/IzBJlQ33SB6nS81r2jdw3+QL+OH11azUHE5dKwReeT9gLXf4xZeQSiaxfduV6OvtweT4BCbGxhBUwK8FvT29Ov8EVmnX0cCwrfEJESnaOzo0R2njQw9iAqsFgt3yODeepbRg+9GPfyKVXqixSZ+NjFFaoq1ZsUyZCdzzKUBO2V1GIcBjrjNWCfYb9rUhafCx/GZzgNcd669qqYLenh6MLF8GWsjRioI+s1RZhSNhEQaam1t0/9Ze0mFHLBrDvn37RXgYWDKgv9Pvl8ewe89esVoZusW7RW93p+qilpY2zMxMCzh3cu75/Vi7ehUmxy9KFVLK5xT21hhqwPFTp5S9sQis/j5RhcXXXhyBxRFYHIH/wiPQu/SmKmVNlFIRRGWxTJ+gFcuW4+bXvladWt44k6mU8etxu9VtZ0HLbrrSeRWClJc5OGVILKjZKWSxH/A5xVqlVxKLSXb6iyUm+9Ic34N4IgWvz6ui5+cP3K8gjZVDg/jYRz6CJR3tGD93BtlYDL2dnVgyMKAzNTczjfnJSW3uyMpSgi8s8twhUJrNZgSqKrRK6e9kN3BDQbkKC38yiciopWSqDKebKaPs+toVfhFNJPDE088ofOm1r70Z/ZQHaeOWlwWBvVyExwY0uFySkiWqFaQ9Xuw5ehTHz5/HsrVr0T88jI6BfoysWUP9DSamZ3DqzBmxNWgFwKKj3r3P0x/U5UJ7aysGl/Shr7cTx46+hGQ8jvt+ej9OHD2usCsW5wQiOdb1jYia/2TzWID1G9fLuoH+RazSPD43cqWMAEbKjS+xwUomEICvyePnZkUpvTWWGjf4v3j4ETFW6avlZhhGJgVnKgGkkvBbrQJuLIWibBoS0QV0dLbK529qfhpTczOwu+wYWTEisITsp6DbD3ttU+5i8WW1INjUJJZKNJ5ELJkWEFJ2OtDM4tbrgcXvh6+1GRaPB9PRiKRM3I5LPsXHFgpIJKJiq7roVelyIpPOionCecpCncfMIpHzjh6sNK8ne4EddG7WWlqatZmjJNeEWjQJJCEIy5AeyZlrCaSdbS3yTZufoxVA0qQOO1nkWZnXA4/Yh37DNCtXkS+U5Qv1ve/ehdOnzqEh2KQE7Avndl4CNz/wnvfjuv51OBa9gNe/63axJslaJWj5274otfvzbTvwhT3PCMyjVQCBx8OfuANrv/LjS6/7+Y//KW5YtQLWlesuMVY/teM6/N2up/4TY7UeakWZGv17v/3tb8vr9XKA80/+4D3YdfSI3q8esFUHYefn5xVIcPHiRdxxxx2Yn5nDW9/+tkvvO9Q9hEBb4NJzCRrSCoDPofUAgTVK6miFcOeHP4Te/gE99nJbgv/dex1/6Tg+/CfGh/Y3Gasf/KM/QiydvhTgxVReHt/+/fu1ERUWVGPK7nvgAewdHdXY8PMQ/Kz/rTOZwFu2bUZsYR4XJ8bx1m/eJQbqLbfcoqTfulcuj/3Dq5fii48+ic/+7d8JPOZG6R8/9GF8+Dv/eAl8/dTHP4loIqZ5WR/L+s+04LjvvvvwpS99Cb96eCd6l4xIhsjAEoIT6XgCQbdX0n+uD1laoGTSyKWThkVaLMHvcqK9qREdzc3o7+rC0t4+NHi98LkckrIrKIvgHptkZKPYqpI1l8sMkyCrvyKQhu9Bz1YyV50EALjWFApwE6zK5sRSNYAJQ3XKaAiF0DYyLKAol0srpZqbRjLKyEYlKCu/SJtNICx9iLmuMuXYyP1No0eJ1jBepymfsUIgO1YZgfSfLVsErDJpndYiXMcoAZeFABPQZRNg/FP5XaUnHhtjvG/RNkaNEOOHnK9WkKIfa6UilmvJ5jCerTaHvrkmFaoQOMsUaTIg2ZwSW70O+lmIkhJwIbhLzz8Dsipog1JVyjwpza/5QQsCttIXnAFJJbhRRMDtkP/frt3PYf+BFxBqatXrUXpht9gFICqUqiablzSTn7lShsfvx/CK5fA3NqB/eBAdvZ0CmtwuBxamJ1DJJFCMx+AsFzHY243V69eglEnioft+irn5OYF2pPxmo0k48lU4cwQnrcjTP1yRMUbFwnNco/sbhm3tnCmZvW4vw/FWKndVx21kJDZUyVC0EPckUGZYbVw/ORdMoBm9RCnjNsDxJXuFGnPVrIWX4sU0R9nQZcORwAWBYYav8Xe8P7BhSYCH709QhKoCm9MBp4ey36p+R1BNdhI8t5TLErCjRzebvU636gHeS0r5AuamppBiUOT8NEqFNAb6u7Bl60YFUA0O96N7YCl+9sgu/Pt9TyBTtqFIewqHXUwyAWilClobgtix/Qrs2LYF5WIGqVQEuXQMhXQSxVQKAVpohGNI8XrgGPGzsTEqabhRBDGMjqoJj8uBq6/ahvDcrICmugUAgVVaAIgFzOO0OpCwuBGzelF0eFGuWOH0BRFOJBU26WrwIW8romNJB36953E88tgjmAvPYHh4EGtXr8b8zAJC3hC2XbFDAaXFfFa+qLOzUwJHyL5r7WjXNZ7NZSVTZ6OSTU7Z69TMd5XEXoXqHPqa07qCwHI0NodEOqaGD2FzhufwPLNRGvD7VJOqoUT/Z55bheuxXqkgFk+I6cf38gUbpNghk83jpseAaZQyECgSjuhn1rV79hyA0+nH0NAgurpbpOYhaHlxdBRjY+NobWnH0oFlaG7oQG/PoOoTt8unxgr91lkrxGMJPPLoQxgdu4iVq0bgC7gwNz8BWAvo6G5CxcJAIOJ+VZQL9Nd1GmYtyQnCTI29iewOmGZvIXOZwFQZiXga6VRWADG/pici8g8dXtavpru/FurF9XH3s8/JloHsvw3rN8Bud2Pnzt1YOjSIt77lLeju7pU3bjpVwMf+9L+jVGK94lP9HUvnkCoW4XLTiiqNAus7sgYZ+FqpKNjUT9DY60NbZw+WrViG5cuHBPSFfB55rJLh6reWUZgZx8FfPgRbJqFrkE2fhSJwcCGOE5EY5vPm+uN61+5yYmWDD1c2BrHER9sDKgCM9QGVVrSSIPuZP7Oeo5eymldUV5C9rTnk1Jww6jOzWHBlLPLfBPKZGWBzIR9shXdkPeJVo4LgEwjCU1gUCPhEk1c4WjYj4I+fgbJ4EgzmZ+dUabodtG9waR5Scs85xmuR7GY2zMLzegk8/QAAIABJREFU8ziwf7/Wxy2bN6Krs0s+v7TTWblihe4BZJrOzs3Ke5WEB9aWbIgppA8WZDJp1Zm87zHk6uLFCzr3ZF22NjcrDCsRjWJuflbrJX1s+Vx+Bh4+7U4IrBKopKIrR3JEMoWm5lYF1/JdeN9iQ4I2NwyUOnz0GG666bVoaW3D6OgYRkcvItQYwLrVy+VbahirZJ0bq4aX9w7GZ5bAqgD+WoiXyWowPuoEVnkvO3/hnJoLfX3GComhqgyJJVlgbHRMNTqZqT6vX9ch92QEWQ8fPqJz0drSqpqCdTXDJvft349sntZCVoG6+juVex6vLC60J3U60N7WivVrVivjgyQczmlaOPFWdHFsTPuxRWD1vzDosXjoiyOwOAKLI/D7HIH+4ZurhtVJFik3GWUFC2zfthUDA/26sZJZFIlGVayS4UfDcRa4LHa4uWQxTJAwFAoKtGKxxMLZ53GhKRSQjIeFC6sYdh+tNladNsmN6GVHIIPBHg/eey/OnzyOW294Nf7ik5/Akef3C8QsZzNiXPk8XjEW6ZFUyRfF6KBPIJkvhVwWiVhEHU8xhOT1ZjbqLG74s9maaAtoQjPERqIbK33sHNp4lSxAMpPFQmQBkVgcW664Qgb8ZGfVfQy5CbVVy/CRcVWllxOQ8Xjx8DM7EWxtw6bt2+EJNSiRONDUhL7BIRWA8klNpLS5qLN2yIKgYTxDlgaW9GNocAAtDX7s3fUMHvvlYwboSVIuSEkbkMvkVdgxjKFMNE/ByFZ1nN/2treit7cHLS0t8Hg9KFYKyFsMU1deuNy45Qpi4rCQ8bq9KqDIKmPBTp8uSrf8Hh8unjtvNjaUZ+XS8BczwPQo+psCSMfiAsIoA46FI/JNa29vM+nQqGJuYR6ZXEafhRugAotGm02JwE2hEFqbGuHlzsNpV8hUNJ3GXDKFNP12u7tR8fqQs9vhb22HzedHjiwH+h9ajIxOm6naOcxlk0oWpvTO7w+qgOMmhkm/9EalNIrdexai9J8i+4BG95MTU/B43Whta9Xfstm82MRt7f0CROllmEonFSQgmwCU0RD0IRJdUNHIIo6AK4vuSpkeXxbJ+fz+BsnrRGezWDA1M4cf/PAnOHr8DBx2H5w2N9LxcSyET4gpMxQYwJr2Tgz0tuI/Dj2Di+H533m5b21txZbBAXxz3wEBc7QBcJx5CR+5Zh3uPXQKf/vYPoS8bvzlG16NZl8QX3jocZybW8ANy5dje08PHj95GnsnxlScf+gd78KeQwex+9BBkNlJEPDpp5/GsaNH8eF3vA0PPvkURqem8a7X3YoPvu0t+PoP7sH9T/4abqcTH3/Pe/Hlu7+PVatXSxbPcSfz8l1vvA09rT343r//ANFUHO3+JqzsH0IKORw4dljHtn7Fcrx44qSA2/rz+HsW5R//8Pux7+CLSkjn6/LzJM5dwGg6iTVr177ivZq9zfDYA5hLz6BQzmGgcxlaGlvw/PHduja/8AfvxpKOFtz2xb+VDxdfjz5nBEU/deUmjCbSuPf4SQw3NeF/Xn89DkxP4+9379ZnDHo8SGSzWNHdgx988mNYvaQPiVgUc1MTePjAAfz5A7+QpO3yY//UjdfifVdvxYvT87jzBz9BLJ3B+66/Hu+96XW4+6kn8f1fPiIbkFdvux6T89N46fiLamo0N7Vidn5a7+tkqn0hB583iK1bbsDgyAocO35MwILxJQVaW5rR1BCC3+1DIZsXKygeiyCdSOhaK2YzKDCxm0CHy4X+7m4M9vaht6sTzQ1BhMiYYdAbg2/o7+eww2WjozCZoZRrlk3SeKUIKzeiBLy4qWUDizL0GmuzWiqrkSXmqsUq9oivpVnNrELZyAnZYCOnkyBfNp1CIZ/R/CETJdgQQjoSRTKeFPuQ1wO/uWkWoalaRdpnRaZIplueweMCdbktEmOV5FqyWHmPqoVycC2Xn7SVgTBVFNjQ48BSUmzhEdoEularBpjkZpwMLvrp8TtbtYCrS56+sRYbcjYr8pSP2+wK0KvSw03SS7IvGRzIoBdaKDhgtTj1uhKlW8jXYuAQGYQEWAmKkXZKxjBBYsNxJbBqK2bQGvIruOPBhx/BybPn0dTaLgkkx5ZsTC997MQ6NoFP2jDbCQQ6BeJlqpTSGkZdd08XNmxah3Ub18DltCATDyMenkHI68SKwX4MdnUiPjut+20+RQmwDWV6qibTcBNQpp8kk6orxvdQLFJ5nxIuNmxRhtMYlqmRikoOWgsA472WYCU32xayRjVmBKYF0RqgkeC9zS4PQAJLBJnY3OJrvbzpvWQsoGtDsn/dvWsJ4zVSax3sFdNP3waYNTw1A2TxF1Tb1G1weK+SpFShaFRbGH9sjulcLAnQK9tDYI+f3w6Hx42ZuRmk0gmcO38ahVIGr37Nq+B02XD1Ndthcfpw1z0/xwO/2I1gUydSqbSkrWLKMZStWobLYUVTyI8lfd3oaA2hMeCG21qFneqNUhGZSASp2VnZBrh4v6v5Vfooly0UNN4EpMla9XhcCmdJx2P6/aVGSS34i79jXVSyOVFwh5C0+rGQLoqR7Qj4MRePwRHwwNnoQ85aQP+yAex+/lk89eyTOH/+Iro62rF54wZUi0DAHcC1V12vBk46tQCXu4x0Ni4gkuA0G2CJZFIyXZ7Tnp4+eGsAqyw/HATQHGIH1hvzCpkhWBWLCqRVsJEdmJmdxMzMpNjYzc0NCDXSd9WJ/XvP4NGfvQiv14nb3rEZQ0O0qEoKBPN6/HB5yMl2CgQNBnyIRsK6z3Nt5LpDxhoVJw8+8CgmJlJqhvUPtKKx0Yu2jnacPXsOFy5OoLenHyMjK9Dc2ImNG65AeCGGc+dGkc+XMDI8gr6+JQK6/umu72B0/AI2bV6LpcM9SGbCmJo5j87eZsRiXM9KaO7w6n1RDBgri6oFp0+M49/+9anfeY/nvZj30s7uFrz9be9GX18fvvilz+HGN6yTVyiP2edpwJnT44hG4gqt6u7qwy8f2SPVBZ/7qldtx+1vfTtSiSxi0TT++yc/i0QsD6+ngb03xDIp5K1F+TFbGRhX5HrPZolhRocT47jm+i2YmprCxHgY8wtjqhHu/cm9+OQffxojg/3wOewIOaywxRdwYf8eNNirmEvn8MDoDGarTgysXo2Onh74Qy2qPZUoH1vAzMQELh49ih5rAe8fHkBfkIA/7WdycNiq6OholFzf7nJLiWVh45+M+lwBuUwOLc3NsFQsanhwLWFjnWtMppBDqVqG1WVH2eNHsbkPnhXbsVAydS/XF9rssDQLNYWk0gvUmNbzC/Pas9CqiYSNbDwOS6kCa7limjRuN5JUCPj9WlfIuOa67vd5MT83iz27dwvQG1o6pPseiRz/i733jpLzrs/Fn+m9z+zs7Gzv6tUqtuSCZQvLxt2YYn7AhYQQwgXOuYGQ8ANyCYR7ISSQcAnFVJsYG9yLbEtusmXLVrV6W20v0/u803/n+byzQsI4wD0nf/12ffZI1s5O+b7vt3yez1PIzKxUarDZHZiZnZX7n3sGn4DhXPSQ5VexUBQ2tNrgp7cpz+hFtPgDEirF4MqZyUk8/fR2DA8OiWohm87I/s0zJ3MifAE/VqxYqZJVUmlUa3X4/Ax+ysq/0SuWzGsSDHbufA7JVAbXXbcN7R2dOHnyNA4fOQy/343hoW5hrM6HV/H9CbNbArvYrOB+QMUEg+AY7qpFLMYzK9m9lqZnfVkAVY2ugcPH3oTNwveUkvGnumLR8LCsGVRnsY3mdNCKSwXKaY+QTefEgoSLNy3ouM07PU6cPjeCaJTsWgVen08NkqPyj97pZISzaavViS3HxvUbsPeN16SZGfB7pU6Mx2NIZTLS7FoAVv8rUYWF514YgYURWBiB/x+PQPfQdY1cvggDQUVKXBo1DA0P4tqtW4R5QHaBFLjZnBRAdrtDAD1Jki8W4HI5ZKNniBAPw5SB2WwWVRBICadwg5j+SR8kCLDKA2ZJpFEN2Ci5rlUxNzmJZx5/HNl4DLdu24qPf/hDeGXnsxLEUkglxBeQYJDD6pCig0wVJsGnE3GkEnEUCzkBdykF+a0WUa3CWOixTS2FVbOrSlPMqlKRDrBYEdCHjcb9ZLOqTrMqq1Ovh8Nmh9PukINUMkpf1TrsJoswtoTl6nBgPJ/Hoy88h2uvvwGBjnYVLEwlRdoUbA0Jk4KANFkbBpHHqSExLL5S2TRMVjN6e3swPNAPk6aOZ598Ejt27JRDD6VzDENyOd0C4PGwy+Mv7QB4IFHIGC6X8MlPflJS6mmATyA1r+TQMBbF/4+HHoKzZGkSkOP7IeNYDY1hoJZeABMpmBnwUlSwaGgQiVgUZ48eRmV2HMboKPoCbkxQluRywRcINNkGqs8UX5NSIIZWECTwinm+UQ6yXrcLPq8PLrdLOsiaXBYal0sO2Rn6IDWAAj0WvV44WkPI1hqw+1pQ0xuRyhcFuHC4PcIcIahM+wCynIih1KoF8XQkKMVDKv+kD22+kEdBKSEyNyfBAuyO834gWEAPqHB7SDrxZG3wAFcu1+H3dcohnu85n2dCKZmtRegNGpjMeszOTIPWAqphvwHVCuVRNXS0d8p7S6fpx6qF2+3CzOyUSHqf2bkLr71+CIlkHgadBX6nB/loDPpSHpZqHn0BB9Yu6oHbCEyeO4VSPiOsHHpMkmXNuRPweKQw/+G+A0h7fJI0P+9x+vjHb0eL3SJMCN7nBc4tMLiNVht6ZAslpLIKssUKskoF23e/ho998pMi0WIAztjUhFgtkLldSCexdvlSjI+NYmz0nMj1WwOtYkFBdiHloGxwEAiJZVN4/eRh7D16BG63D6sWL0ejqsXRN0/i4KFD4hPGRsui4X5cd9012LR5PcrFnIRuTM/N4uTomDBCFvX2wB/wQe+0w2CxSMDdcztfxOHDR7Fh1SX41c/vxdp16xHu7kVKKcLhdMNksuEb3/gXAdsprWxv70BneydMGg0GwwEMeLVYv7gHrS0+5HN5HDh6FCcnJmGnZQhDYPJ5obvMsyO5LpFlTGaHMKldLvHWI2uHdhoE4RmPQbBSAEeNBgfOnMHeM2dhN+qxvrcLPW1t0NJ/T2NE3WRGslhBrkxww4RstYGde15HzWAScEOn57xgYUUQSoPR0UkJOiGIQ2Ykb0CX1yOefNOz08jms2gLtyEUCuHEqROIRWIIuLwI+Pzwe/1qsFqtIkENczMMbIhByeVQJsjKxhSbUFotPGzgtLejt7sLoVCreKvZzWY4DFo4zEaY6f9JwKxWQamYgaZaEQsEsixBVjdTmqnNJfgq7Ek1TEYKIxXnFPCRUk4WsWSMqHajNaRTcXmPPrcbraGQMC0psSawyvnMecPnEy9J1ZEAisMiQCbXSwK5BHeNNNAm4Cus/7qw88iGUiW0zZQUCU3iWq6yxLi+VxsEVYXvLqni4sHZhDgpJa1wX2LgCRtY0CKv4bcGBUrHNRoJJSzT+oOXx2xQ/TsFNDWKtQHo71cVjAK1GktGJrQbm36kKrAq3yz+xS6nBoMka1fQ5neLJPOe+x/AdCQuSdVcX+jBx8/MMCmHSQ1Bki4dwWEyqYxmVPRGFPjea2QeMzW+hGq9AqvdhO6eDtz0rq1o8Tth0dfR3uJDVzCAQ7texr6XX4aBPum1OkoMGKJvL5uIDO+i5FqnSq7JOm7QcsKgU9l2wlytSxAN9w3xyKVFj3hbMwiT66f6WAImnD+UiWsNOmn4MaiLPn7VMov0JvBMQFVD31iaN/z2SwVRL/j/5k3G637+S/zhCZSqD1btE9XwH/Uw0LSZOM+qnW+4qucD8SBnsU37B6MZ4zMRVBmi4/XD4vTI/UwTU4V2DgY93jx6ELORaVy79WqwR3zt1mtw6twU7r7vcbyy/zTc/jDKBQU2s1HmEq9zraqgXi/D5bJhsK8b6cQcPFYTwn4vWp12eIx6zI2dg75SgY0J8AT6S4qA0wxiknGRj8L7uQa7zYLhoUEUczl5DQFWGR7Fz0OQm0RhnmO0Jig6GxSDEzWjFcVGA0mliEg+A297EK42PzK1PNytHnhaPPjNo7/B2ZHTCHh90qQ6fvgEukKduGrz1TKHs9kI0rlpnD57XNZH7vk8E5J9zr2etyYTycfGJ6UJHwi0yF7s8fhQLlVk36SXOgEZrr3CWNYAiWQc6XRcLEkq1SIyWQZdzaFQzMLhsODu7756XmnxPz77l/jzT16NRILp6wRWHTAaKZO2oCXQKvvT3jf2YHpqQhpIBImpZpoYH8Pp0ycxMdXA5stvlPmmFMfQ3eMRG4BDb46jq6sDK1cuQTDYiU2brsLPfnofJiejEuA3MTGOv/oEbXJM+M1vfo1nn9uOwaEerFu3DE6PCakspdkZvPFCXBpuv7z/B/irv9kCh6XjvDLjJ999Fv/yrX/Hu9/97rdUHffff794o3NO3H333WJVQ6B0xYoVwkb82nc+cj7szmnzYGoyglg0jVqVfqQW/PSHD59XWaRSMXztH76CbLqIcyNT+J9f+l8o5Kgao18ooDTKUDQKipUCNPx9nge1BrZG5Hw7PrsXR48dPq/emFev0NrmwCv7sXLpEvidTvitZvh1dZjSMYylM/iP0Rms3HQluoeX/sGqavTEERx8+QX85WAH1gW8qAi7EOjpCIoSic0wNjaoGmhwn2doWLkh5/F6SQ3/49yiPF6rraNQUdDQ1aE3G1A321ANdMO9cgsSdZ7vLAJIq6SLhoSP5ZU8ajoeITSIxiNIZ1LwulwCqNo4HlzbGXpG+4qSghzVAU6XhLNl0ilhcBP8pM3ZoQP7pTEdag1J453+4osWL5FgWKvdidnZOamlJJTLZBBgl5kS/B2SVvh42jTwLB9qU4F+slfbQq2w2axSax3Ytw8Om1VsAlKJhKyTPn8AeoNJztWBYKs0+3n25t7mdLjF8sygp++wToBWnl2//Z3voD3cife+//0yXw4cPIijx4+iqyOEYJDAuyJzVfUoZuiaUeo91RKnKmFTbIC6XG6pJwhuJ5vBdCRpkH2dK2RxxVWbUCgVRFlDW59QaxArli2V5+J7pN9yIV+Qs5SsBcydMFvEFkwploTByn0/S5JGTydGxkZx9uwoEsm0MKdpc8AijbUkfWNZh3JPIiHkso2X4sjhQ8gXsmhrbZGacXZmRtYeAev/4N258ICFEVgYgYURWBiBhRH4vxiB7qFrGplsHjanUw5/9OVZe8lqbN16rZif85BcZjorwVSarVP+r+r0hCVK3ygeWmkOzo5kJDorYCvlWAShCrkMOtvb4HTaRfZEk3gCIZSrsHvKQzDB0CMHDuK5p7cj5PXgfbfdimWDA4iMn4MBNZgpuSblp1JDMZMXxio35LJSEGmqFNeSU8VSliEOzQJwPvyCb7YxnzOsRhZLsc1uZxNYpZyeYAC/SS8ymk0CbFFuRtkLjeldDgdGzpyFQUcAwihsIo1Rj7rFglORCB59fic+/qlPAiYTpmMxJJiiXa/D4XKL9JW+b5SwU87NwysPFzaHVRLrnW4XFi1ehO7ODkydG8Wvfnkv9u3dL5IeAomslOj/ZTJapCAg61SKX3rtVVTz97/9/OelOKVPKA8SSrmAqiYv7C2mgc5bIvDgQ2CVhzwCspSnk5XEQwkL+UIuB7fdiVCwRRisielJVKKTMCVn4DNoRBLJwxatAwioUoZPoM3NQ2eDxX0JFotZxowgK9khfDyBet45qWgMDgNDCjyYpE9UoSDMsCqTRj0+GAmAWm0wOT0izS3ygEWGlkYvAD+LNHr+pZKUEFfhdFhQVApyEKM8ip/V6eShMo/IXFTSfkPhsASx0QuYKaWSRu5zC4OGwBBvIB4+/d4wCkUGA5mFrZrLZWGkzYCRMkA9jh0/ImwkdtnJ2iXbmmPZ1tYuxVk0EpPr0h4OCyCr1RkxMjaNx554Frv3HIDD7oGVEqpyGTZUYakWMRDyYuOyQWiLKcyOnkaLzy3hZGwE8HBLj7WSUoDTbsPV371biid6q7LYie3fja9uu7QJKmlAV6yqdAQMaOjNKFYayFOKBx1MVgc0Fjvuf/wpfOCjfwZfS0CYTz6fW5oiyXRCZGitwQBee+01HDxwANdcvQXr166X61alL5/DLUzlZDKBEtPqTRqMTk3A7vBAr7VgcmIWI2cncOTIcZkrqVQcK5Yvxm233YhL1q2Ckk8jkYipYLVOJ2sKWX0GqxmZSgkW+ohpdCik80hEkpibjuAnP/4ZVqxci9vuuBPDi5chlkpj16t78M1/+mdpipgMZrQGgiozIhbDYNiPq9cMYLjDj4DLDhMZF/RsY7pvLoeZySlEZmdl/vI9cF5IcFuxJCEPwbYwrHYHovE4PAGVgUnWlPhb1qowi8WJGUoug1QyLqAHiw4GIlnpaaYxQIEBqVIVMNvRMFgwmUxh98FD9IsQ8FUY8iKBBArFCkZGxkVqSmC1Uq+hUCzJOsS03vHJcVhsFixesljm1NTMlICRDLsis4OFHL0YeX+EgkG4HU6R8BNYjUfnMD0xgSyZ/E1/VAIv5YoiUtVwoA1LFw3D77Bh2fAA2luD4r+qbaiWAppqWdirZfqlFrICsDI4h2Mhyc5sxDTDhMRLkfYb/FziZ1cVEEira4hdTCwWkd8Lh4ICEAtbJ5dBIVdUbUiEzMO1qBktz3ARkx5mJi8TvGOAVr4odgAM4aKnpo7AnICqtKxhijQl52yKqY0xsbfhmiTBjKpslPsPQ68k0E/gJyo12AKkJ6sOSh3iuVkksEupJhh41YDSqKPEsePeJwArJZY66AxkH1mho180AdoaAUUyWlVgUTU5YJGqFn4cOhUArMFYVRCykvmlQSQyhxdffV2+7R6fAO5uh0uaiNlEEl67HQ3KP4lec70S6bpZvGHJri3XgVyuID8nI4oMwOmZcfT1hnHpupXYsnkjVi0aRKOQx/ZfP4DE5CRsbCgWGdjDfUbdj6lgYRNOQ7BSGGwqME5liqhURHquE0kuxzsWjUpBLHJRiuPVZEpp1rKoF+Zl8z9eE5W4SxanKjMVL2x+nmYSutwY4tf61i8JuZr3aW1aefDaq2FAKktV9Q4nsCrxYera2GSyyi0gHCj1wdyLOQ/ZAi7Q0kJvxNHTI1BqdYQ6exHu7RXP3UgqBYfXBa1BizcOvYFz4yO47NKN6B/sxXXbrsP2517CLx/egTOTabi9IQFjCKyyGcNv7om1WgldXW248/Zb8PRTj2J2/BzIxwq5HeJZznAsG5uLbPjI2sgxUS2LxKpGLgMbEA24nQ50d3eK0kcNB1IDzSSvc/6u5lxgkE3DgJrRAYsngDr94EsKZsjIc1hgcFlRMQL9y4fQPdiNn97zE8zMzcDr9gh7MToTgdvhw5KhpcJYLSgpFEpxnB45ge7uXvGGTKXSsu/aHQ5hkfEe5B7NJmc8npT1kXs//43zngxh7muVMu9lyrIdIs2mfUg6kxBgB5oaCoUsJqfGkMmk8aPvXmxhc92NazEzGReVTCJGr9UyVq0ZxPpLVyCTTuLA/oMoKxqMjsSgKGV0dbrhcmgRi+dx9Hj8IjucJUv6YLUwONQvqpRMlufYHKanIzg3MnYRuPlnH/2InLHePPwmMpkYunqCMt/GJ6YFCD97OnqRhc51tyxF30AvfH4vstkMvvWVBy96vt93j5MZysYvg3wuBFb/8d8+hGKhihd3HMSB10dk7R1e2o3BRX3SZP/Rdx84D6yOjJzCt771Tby6+3X8679+T7y9XQ4/3LZ2aLU2aBjcpy0JE1XJRmV+mIx2eTuaug6FUgzXbdsq/7/j2eekAcvzBm2D3nfTe+GyWWQvaLFZETLrcfrsKTwdSWLTDTcLQ/WP/SKD9eXHH8aH2v1Y7bHDYtKjuyMkoKPeYkaNagGupbRhMNG/s4aKUoFJZ5RcBSFtyBpfF5C4oa1DY9CgzPOPN4zuy27AdK4qDSOe1dj4oS0WdWo0yq7rtYhS6ZZNqVYE3MONJsSmZtDq9aHGOqWoCGM1VSrAF2yV82A6mZT9lL6ntIWZnZ4ST2I2mmZnZgXAHF60WCT+VpsTk1NTcm6UYDI2IiWnoiAqqpLYlUEaFNw/HU4baMtEtYfdZkO4LSTBqWR9cg4SVM3nsnL2p6+qyWyF3cnANNpjpAX4ZM1CsgCbXVzLeXZ2c04Wi/j5PffgisuvwpKlS+SsfPToMbEC6O/vht1uEJICaz41XIyhWAwcpm9xTWWGUjliMsuZnmowPidVa3NzEVEMzs5FcG7sHDZfsRlbr7tW6jWeo4PBABYvHpY98MSx47KfcE8U8xcJuauJVRvVL6J+YK5EpYJEOoW2znYJOT5x4gymp2cQCPjRGmqTeigaT4iPspBDdHrZlzZcQrb1uLBpCaxSJTMxMQkNQXjWoH/sDbrwuIURWBiBhRFYGIGFEfhTRqBz4MoGD54EEtg5bQ214tJNl2H1mtXI5nPCKqEshAUSC9d5jzx2KQmecrPn6ZjyK+6OkcgsPF43CoWcyLHIsuvpaleBuIoqBeThghsnN2l2kel/s/ull3Dw9ddx6Zo1eM+tNyMfj0hYRC4Zg1WnBx2neMihBUC9UlETYctMW6anWgN6gqH09WJxLQEB80EoqiRbpIlk1DC4RGSNGjl8zIdySdHNileKZbWum2dg8bBD9kUwGJTXJXhGSwKRQOq0SJVLODIxjjdHRnDTHbehptciqyigQxG9+Uz0N6T3JqVFTcYqTy0ECcXvrVJC30CfsBKqlQp2bH8aL73wImamZ2XMpSsr4Q0NAVdZKJJlTMYru+ccW1+LX8LGPB73+fRt/qyoJIUpROYta3xKhFj3EtgRPyTpTNcF6GXRStCMRaDX6capE8elwAs47dDlUzCmowjazRKck0omYNTr4HE7BGiNzs6gq6MDlC0S6GCXnR1tduzF77RShcVqEyArl07DRuN7vU7sEmK5HHKU8bjdcIfDiOYLCHYWAJB5AAAgAElEQVT1CLOPDMsKgxzsDulMl4ol8eZk4UrPKsqmTCKpqssYiScUD5Umi4QUxOJJYeiys88CjgdeFmpkAUmasEmVMhJY76ZlQ00n4yRjnMtgdm5GwOGeHvr7NsQkn4CRytKxyu8SUOC9QDsBAsz8vARDWVDHEmnoDDa88PJrePrZF0QqzMKA8s8WmxldPieGwn70tbhhqGRRzSbhdZD9o1MbGjXK/qxyYKXf1g9ffQP3vHFIpvjWxf348rZN8JrURgIBQIWSPoItWj0KZSaiAzWNQZhYWqMFFZ0BB06dxcYrrsDiZcskRIEFLAF2p8eBfI7MdGDXrpdw7NgxXLH5cqxcvlK8NAl20jKCydtcKwpVBbFCSu5zlzsAo96GZDyDkbPj2L37NUyMjgk7dWi4D9ddtwWrVy9DpZxHsZCVIlQFQfjetbA67MiWFGGN28hK15kRmYlh57Mv4LnnXsLA4GK86+ZbsXLNJZiei+DHP/0Zdr3yivhrhYNBOMh0LSgoZdPwmLVoMZfRHXRjiNLnzi647DbkUinMTIyLZF4k5E2PM7IlCI7z4M4wh2AoJA0gFil8X7QIIXOUa02tXBLJvMNqEr9DzhXOI7JMyRTOKBXMpfJQQNaqFZ2DS2B0evD83r3Ye+gwDA4n9Gayixm2pnpTRqJpRKJxNfmZ87KZ3ksfyN7ebhw5egTtXR0YGh6C2UIWs0BdwiphscgGQywSRVIYWAVYjGb4PW74vR4J3SNjlVL6WGQOU+MTUphxjrIo5M9LxTwCTgc6WoNoDfjQFgxgoLcHHrsNtVIBTpsFJoYC5nMC1jK4iestAS7uB2yu8UuKMErim36c/DnZRGTPlQQ0Sans64BPgCEyISn/pO+0GvDUZKqSScqqDkBOp4XH65MCkyx6AsSUq5PFSY9lCbNi0Vej+oCsJoKZ3GfqAqoSeBHvRjImRUveBDoJrrLgZMONQJ803tTwK35XhSmlFd9VAVIJqDKkq9FACQzBUsHWMn+PACQZqzp68VHkTzarXnw7qYAQX1EJFCIgTXYvX5bS4CrMtRL6XRbo8mnEYzFEM3nc+5uHoTVZodGbBUwgwFVVSrDqTWLVwAVK5PZkEdHD02BChfeM1iDgrviC1uifqEM2m0S1nMOivi588M7bcM2m9ZgbHcEDP/0xUFRgp8STfrmFQhNcMYq/opEsp6rKJqUKgixVypB5kSwmk3h8cp0gO5b7GB8j5wNVzylNSTWcrIpcPg+D2STziIExLJb5pfr00RZII0W7gACkgKrwTpNrevFpRnjATQBd0uPJPudryqVtgvzib9v8PWF4ql1UNfhKtQqQVxAvUvX5yDwms19ntmH/m0eRyCsIdfWgo28AGaWIkckp+FoDwmA/NXIKs9FZbNy4HouWDGPrO7fghz+9F4/ufA3pkhEWm0cCU6yUxlYJUnPpKMNo1OHSS9fhox/5IA4feAOZ+BwaSgGmWg1BuxXxyUkUkwmA+xjVP00QleCzhFhR2l8uC4Da4vci6Peq5zENpbkqsCo2HQTx5bOp3ool3nxGCxyBVmgtNmFjR/I5ZBkyxQlkM2LVZZcg2NGKh594BCOjZ5t2DVSvaNDiDSLoYyiOFuV6ATPRURw6fAC9vf3SWKXcWPzJ3W7xqOR+y3MKm8mcY9yXKYNOJJIC0lDGKyxWtxdajQG5bA4ms0Ek3QTwNBoqbOhdXsP07KTsw1/46x9eBIbSV5wA5Ne//nV84hOfkL2dEviXdu3E1desxvM7DmHTpitxyy23yM9o/8Kfz//eNddcI+DVk08+KWntDPIhQ/TP//wO3HvvE/jKV/5BPtvixYuFMcrmMD3AySglwEh5/j/8w9/jndsuwy/vefK8BJ8KD0rAN2/eDDJQ+ZrBbsDm0IFe5Pfd/epFYOkXvv4eWQ+EHagD/udf/+r8c/E9Xwisbrq2Ay8/M3H+M/Ae5vPzcXe87zo88MunzgOrZ86eQLgtjO9//27xGA+Hw5iamhLvdK+rC15fN2aixzDY337R+PH9czwIoPL3+Pfvfe8H2LLlKhlvfv5H7n1I7uuaUoRTr0N88hy+/MCD2HL7e/4kUHV+ZhNc3fHr+/Clxd3o9ToQDrUilUnC4nIBegOKBFN5rjOakcsWMTczg4DbCyfPIlxruDejJs1Cmm7z7F6gBZXZjdZlGxFX6Nlrk32B+Q9m8e7VokKFGtUI9RqOnzmFoyeOy9pJ9ceJN4/gyss2Y7CnV4DzvKIgX6/C5fGI7ytZmGzSE7DjXsozBRUgbPgzpIqvNTS8SBRhDpdHfEwZtia+pFxzG5TOqzkA5UoZVosFVrsNk5OTcmaidyg/Fy0zfF4v3E6n+Idy7SUwyXVXmpGoy1mM74u5AWSOcokjYCuNRjbIZDGkN7heAltfevllbNt2PTo6O8RDmJ6mx44dRU9vJ7weOwrFnIS9cp1kbUGLAj4Hg+BY/wiL1cB8DZI6qhK6StCY63o0GsPo6BjmCAyXK7j19lvFY1VyEJif4PfB7/fi5PEjcobgvk47GK7jDLblWkc5P/cGUUXS3zoWRUd3t2QenBkZRSQSE4sNntfLpSpm5ppsYPrFa1UCxOKhIbkn5mZn4HE75Tw9MzWj9uvo/fynFMkLj10YgYURWBiBhRFYGIE/dgTaejY2tJQA6fQCIC1fsUKS5QPBFmTYFWWAR5UgqlU2Wh6auRGyWFHLe7KWmBhMI3X6HengcFix5/XXYDbqsWhwAE67VYzQuVnmCkXZkNmZZCHFzm+Lz4+Hfv0A0tEIbn/XDbj1+m2YOH0S6dgclEwa5VwWFRZ+ZLw2tMKo4nuRAI2m75jEhbDAbxb5UjCR9UH2qngT6kQSL+nKPHmQ2aHXS4hFrUrpnMqe4aGHVRkPPJTV8POTQUbmEY3r+/sHxPydHWICajDoMZWMY9fBAwj19aFzoA81+vJJYa8a6RtMFgGmKeNkbU8XOSkb6w1hMZAFs2LlCjl0HNx3AA898BvxYuWhgh16soXpwSRMK51BDjkESMkopschi9hNmzehr6dH5MIS7iAFZxXlYlZ8RXmgIJNI1JFanRS05O1QSicM5CYYIoFMPKhWavjVff+BiqKgJ9yGFqsJK7vboFHywh5O0Qu0WobLZkYxl0a5kEVnOCwFH6X+KpNNAycZLNm8gKIE1KXTLd66kEA0WibEyYbT6eBsbUWgswuT8QTa+vpQqNUwGYmiWK4gFG6X7rowjDUaYeoxZIuyPCk6dQwBYFCXygQkcMyvdCYrB0OR6hLorqjG/rzeBB8IKM7MTEt3/9p3XodKmaBEAyPnRiRUgAdRWi9cf/0NckjjQZn3DYMw+DtkXrIrTvYqgRP1IGqQApggM8PZtAYrdu/Zj8ee2I54LAlfoEW8g9+xYR2G24Ow1hXolAyc2iqsmjqq+YwEpQmxrfmeeQ+0BgIiAdVrGlJM2y20xIDqP0lLiHIJecqAyQivsWAAanqzMCb5b4VKDdlKDVq7Cw6vD0OLF6lNkGJegE6rwywACj29yHAhe3XTpZch4AtIKEUuk4NJTza0STzLUsUsphIR2NxuaHX8XUqsyV4GTp06g10vviCy2aGBHtx0wzb09naiWExDp23ONzYm6HHJcCSTCXUDwWGCLlrMTEbw+mv7cfTwScEZVqy6BDfddgeGFy/FgUOH8NWvfU3SqW1mExb39wkjNROLSqBcZ6sHLTagVkjCqNPA7/Eg4HVD32gIMEiAlCwXzkXeS/NJtpTjtYU7hAXCNYJThWEXBIXIhiBQSL9E+iubDfysElUk9xrnulIlkK1BtqpBqlTDTCqP9oFFsPmDeOSZZ5FkM0QQJYZysHBgQUgbgFmR7M0Dq2TNMtCPDRlel+mZafQPDaB/oF9uCPqvEdUSQIjwQ1OuSN/ffFZlsPJPss0JnPrcLtX2QAKkKOXLS4Iuw65ymSySsaiwcD0Ou4xTi88jQHRFKaCvswOXrFwOu8WEYjYj6eUEYkkHpPyYRd48O5Xz3UpWPhtIfD0JzCDYySFXUKWHpl4rwR0cf8oGuU4RVFXTv7mPNK0+mk2whsWKlpYgnA6nMHhSsYQwkLkHkMHKtZTXhs/BtVvk5/Sg5lrP+4x+rRyjegU6LUE2smjVf5fGGL36ZF0UYwM1hEpDkFL9k2n2BN1ofCDPW2sI2FrU6ZGvE0yvyXVne68CvdgJCDirM8p1JjumRJk89yfx82QAFvcgGs40YKuX0GfVQZuOS1OjZrDisR3P48ToFCxOr/i/VisN2M1WCQE0NBmvXLulcUcgmYUimT4mK4xmO8rVOnL5HBoa2i44oGtU4HOa8b5bb8Tm1StwfO/reP7xx2CoVmAiOF5SxGpHZfCqYS5kwJHXS19b3vdcY/nNPZ1e3Lx+BLapFOBvtYVCYkHDuUw2fTKVVIN5pFnJMLGmIyvnHQv+5t7Mz8H1Vk3ZZtOVstX5x/82ruo8gbWhBoKJ77UwptXfE3S86fk6D5oKF0osAwhic7SbAVDNwBu+I6534sOuN6JUrcPq8uKNQ0cxm0jBFQjBG2qT4MSZaEzCwYLtIWQLOdQaVWzctEHsZDZvvhTf/M538fRL+1DS2KHRWVQ2m40eyEV5DzWxAbDj3Xfciquu2oR8KgGQmVlWoK+U4TUZMXtuBEfe2ItyNitrDGe3GpKmRY3Xh01YpSjJ7e3hVtgtZpkH3Eu5zsl8FMaq6oerMnfVprLWZILd60OV1gAaLXJs1pI1p9Ogatajb/kwrB4HDh07hOOnjiNfyMk4p5MZ9LT3wOP0SlAVwzDPjJ2QdT0YDMn+yfWaPp8Oh7MJiNA3Xw3jkeAfegWXaUHEBooahsqzDC176I9KENZqs8Bi4Zr4232ZtyNtpfhePvCez14ErM5L03mvMeiQCexDQ0MS/Pj88ztw++134gc/+IEEFZJVS8DwkUceESCSAOGFwOrBgwfxs5/9TH43TQblK3vknMsQRwKSvwusXgh2/v3ffwpf+tK3zwOaBFx/F1gN9TQQ7vSJn/i/fv1isHT+nB4Ke7Bucx8euW/v+eciuHnhaxHY/sY3vonPfOYz2LVrl/wqAVwGN37uc59Vw4yaYYw//8XPJHSVIZHzwZD8zGzE3XjjjTh1agyDg13nQyI5hsuXLz//WAKo9Pdnuvs8mDwfEPny07tgJOOeDWadBn/zT9+ApXfwbeX/brcdK/v7cfDMGaRSTCR46xdtAbL7X8UX1yxGa7AF6WwGVrdbQgcLDIpiSJ3dIffV5PgkXDY77CYqwKiyMsiZqNbgGia3o7oXQw9ToBOpItdaFUqjDNzucsIV8KPOhqndLt6px86excTsnHgDT05MIhmLY6h/ED3tXWJxUeJayaA3hu/SQ7xckvlGlQzXl0I2I7Y6nG9sdLJe6OnplfOiy+MTsJFMUoanGqhsqKnEDtYZ0VhE9kEyWV966SVRDpHZzXHoaG8XxipZmLTo4rrM87lkHzDQTqtBIpWEv8UvwD3BW57PyB5nU4uvpXaR1NBFWhLs2LkDQ0OLERSLDDW4jQquNWtXwWYzinyeOQY8bLARwjnML9YjQl5oaOTfqFLgY8bGxmS+kLk+em4UU9OzovyhZ3G4vR3Lli3B0NCg+CXTH5rkj3wuJYA0wWPxemewYbmiAqs84ze9tslEJUg7MLxIasfJKfpc52Uc+vr7MTk5q+Z/NBtuHH/WBDwrh1r90qzU85DcaKjWITycEmz+YwvkhcctjMDCCCyMwMIILIzAnzICrZ1rG1arA4pC0/QqLr/ySqzdsE5At1whL5snAVCLySpFLw8HYgeg1UoB73G7YNBrxfeHQBVTH11uBx577FG0t7Vi86UbhDFF2YvD6UQ6y8CBumz+PAQmojGEW1vxw3//Hrx2Gz581/txzeWXY+rMSWRjMaBCllJcQjYaZKwqVSmoCfSQY8SuJw84BDlYfNDTT03QbfqonU9nVtlMPNDzgEE2k6QU/zZaVGW5qkZtchAj+4adZZ7WirQcMBiwbMVyTFHqIyCBDjqLGWemJ/Hkiy/gfR/9CKpMyUQDSp3y64YU1mazVQ4NRkr3CcVUq+KDxs54PB6Fw+XA8OJFSGfSeOzhR7H7pd1wu7wCpubyBQFW2enmtyqzpMWeTgp1sop5IGOIEeVBLa0twq7lGIgUvVyC0WIWcJigFQEjLQt+nQFlgsf0HCIQyYOXJLdqhf137uwZ/PwnP5EDZne4DZ0tZFX6YNdr0eJ1Q1NlqEpZwjcqhQxQKWLJ8CC8LocUe2Sh8bkNZqta8zKYppmwKj5TZDokEzh25iwy5TLsAT9aurvgDbcLE8zq8yJbKmF0agrZQgE9PX1y/7CzTyZJMp6QYpqdfWEsoXHetkHkp/TlQkPuN/r4spjn/U2AP53OwmCkXJnM36z4rvEgd+vttwvrlGDskSNH5BBJViCBWDJfTp08LYUhA7FYSBJApc/r7ldfxooVy+VAx9uH74fetFoGWrm90Bks2P36fjzy2BMYH5/C0KJFMGka+Ohd78XinnYosRmkp89Bl8/AWC2hmIyjTtaYMNxUdgKtKSjPdJEZTo1rpSSFtYngEBlgWq0w4whC5wme1Ruo682oGS0okzUkaega+bvJ45dQNTKHaHlAkIfSXD1DH+hl7LBL2j0P21ds3iwBSbw3yCgg2khpKuVl0XQSY9E5tLSFxV8yl1FQr2rgdvuh0+hx332/xI7nnsbSxYN477tvg8/nRDodg9nS9NYT0LgqIC1Z1UQRCFKWlCpefPFVPPibx9Fo6OF2B7Fk+Rrcfuf75ID9xr59+Odv/RNmpyZh0WuxYnhAmF+JmWl0tQTwjk3rYDdUEJ+dQDoRE+YXg/QYmEZA1MwGShNU4f0+b+lA5nZXV7eAvJRDE0ggQMW5Jl6SBIM0jSboofod8vpICB9DzPRG5CsNlPUWJJUqzkxH4WvvgdkXwH0PPQoDgVI2MAgM8j0I46OGs2cnhTFNRgk9oHmt6WFMtuzRo0dhd9ollbm9o0NC1ZjkzmaJgV5hAlKp6eoiHa4yDC+LRCwu16+sKFKQKYWizB16RUtYEOcCGeCKgkwigUI2JeA0gTMj7ykGaOSy6O1ox+aN69W57bQzyhrFbFok6eq6SzaqImAt2fYWAu/VBowsvvRknqjAKgsqskbYt+K9Ni9tnp8vAq4Ka7EqSgYCygRjnN4AWlpD4jen5IviHcu1SkswjnuAyBXVEBBV5j8P5BFG4/o9/ycT5Ck9JkOfoYtaaZCwSCRLSfVV5ntlSAf3ARZ7qq8f9wwBBwVYB8ocP7MVBeiQL1dRrNZFhs/5pdQaKJFhSnBVb0DDYIBCdi0BMnqU6unlrfp4cw91aWsIVvMwMxmdDFi9BS8fOIxdew9DYyaQRUatDi4Gj9A/mmu1hOmRLVuXvabOYtRqhc5iQ01D6b3aSKvWivC6bDA2anDbDHjPLduwpKcDLz3+JKZPnoBW9oey+OiKEYpOK6nVRabOs4CnnJZjI3ttQ703iPQ1G5icC2QH0Uu7jRYUbpdcP1rVRKJRZHN5WWOJYxYURbz3RLLPz8BrRtCbShKSSJvXTdbtZsq3GijfjGyaT6ISCb+qSFGZqCpTVdiqF3Bc5/8utgHnfVZ/K+ZQ93rKTyvy67RzoLrE5vLhwLGTmEmkxIrG5PJgJh5HvlyB1mSE0+eGyWYWG5mly5dgaNEgli5ZhO/d/RM89dxrSOR41xlkvXTZHSjksjJe1VoJLQEf/uqvPo7evk40KiU522gqJdi0GrS6nIiMnsNTDz6EUjYDsyhwCJiqNj1clwmaKvmcsOX7ertUGwy6aNPqR4BV1QpAbQOoIWf8jDq9Rk1Yt1pQqGpR1hnl/q3SJ54gjc2CUH8XspUiRqfHMDo5KmGYHLaJiSm0+lvR09Urz5HOJzExN47puSnxHZ1PAycjkM1y7gu0A4jHE7K2S0wo56tWC6vVLo+ndJi2OflcURqhDJqkdRDtAOiDzvnM8yLPkwwqYvP49pv/4vcCffT8JFjKLzLndu/eLUDghYAkf/alL31JAMU1a9bIYy8EDfn/BD0ffPBBYa3ysV/+8pexevXqt8jx+dgLn/ueX3wbd33gUxeBofOgL++xre9cjmUb+hFo8Qgz9yufUxmpBDnJgL3w6y8+8WEkY4W3BVYZlkgA9J577pH3ya8f/ehHuOuuuyRpndYB88DqPCjL1yGozJ/x93fu3HmeeUumK3+PPp/8mn9+AtD/GbD60pMvQt+06JocH8UXf/wjvPM9H3pL2UFAdcuaFVizdPj8z/YdOYMd+/b9XoB1+30/xef627GhrxcZ1h52hzSOaL+it1jhawnKuTwRS6jqNTI2K2UQJqOKgms7e5XcD3mu53rcMDik+UWSBAkFUhkYDbB7vUgxa8BmB2wWTCeTSCtU7fiw+9VXEQ6F4fcF4HF51SaT0QBXwIO5KH1Bs9LYoZKIHr5ko9PrmIQTNusIXnOloe87Zf4eTwBnR0bEYspmc8FisUOrswrbkl6v9O7l86bSSbz8yi5hsNrsVpH/L160CMuXLRWGJvdwsjnFX1yrlfMmLYoKSl7CIBOphDBN2Simmoqgbr6o4PkXdsprkME9MDCMRx55VFjcvFe4XrMxRRuDDRsvYZurCazSG52vQcm/WquRhMHH87zGmoHnJv6bGrhVkzl14MBBxKIJ+AJBxBNpJJIJBFtasH7DRlkvrRaj1IsWMtLZXGR4oxY4cGAf9ux5Fb3dPbjqqquEoct1mQAv1TxdfX1ifxZPZKCUinIu7+jslvWJtnLz9gHcV3hNODbDg/1Qinlh4PKMwsZzgUqpBWD1T4EIFh67MAILI7AwAgsj8KeMQKhrTcNqdSGdyspB4uprt2DRsiUii6UXJVmClOuT4VirqHJrHjTIRKKklCAMQTIWwuy68nfC4RBeffUV9HR1YM2q5UjF6HOlwMbDASXyLFIoU6vXUcjmhFH1/e/+G5YvGsZ/+8AHsGx4EFOnTsGiGjuixs2wWkG1WEI+lYWSLyCfSYsX0DxISTYH2SvzwRoSdiIsKLJVpJ8phSMPBGTnElitsesu8hHV85Qybhb3/BIgk0UxmZYGHiOZHF2HO+BDqL0d5ybGVbsAgx7Hzo3g+Tf24GOf/hQKlQoK1QoUMmm0WhhMZgmoYpqp6vUIAQTI9GrxecVvMhQOwePzSuDPIw8+gmQ8BbPBKgADD1mU87DzzMNNiYxDpiwTq9TrJKCJAMvf/t3fYGZ6BjanTYKaWH9Summu1WG22lAsl5ArFsWDk5Iq6PVyCGMnnsUPZTqUNZnJKjXosWf3bjz20IMoZLIY7OtDV6gVsckJhHxe+N0OuC0GuMx62HR11EtZ1It5bFq/FiY9UCrkxTeTVgX79h9Cd8+ApFx7/QHpFjPN12y1IplJ47mXXxYAonvRENp6e2Dz++ELt6NAf99SCZFkQopyCbuxsFtvRDrFJPG0FO3zh0iOUyKekmAUVfbF9GmCrWnYKb8mSCDekhXMzkbQ3d0lIAJtGI4dPSoMq02bNyNXKCASiYo3HEOUWPjzYNnX24fxsUm5N1hQEuwiUESmzYMP/Ro33ni9eM2y2y/gbSKJTCKF/r4huLwB7Nl7AA8++hjGxieEWRNq8eEjd70Pi7rboSTmEBs7jcjZk6imk7CQ2Vyl7YUi7Ep65tpcZPaY4BafxYrIsq0GIyy01eC91mQi8/rmKlUBUBtmq0iWU0pZQnlMTjdcgVYJuuno7RUwmSxXWiaQSUeWQ2RuVlixTGxlkMK1W67F3PRMc440xIKBh3uT0YxYJoWJeByhzi4YjVZEZhOIzibg9fox2DeI3/z6fjz+xKNYuWIxPvj/vBc2mwGJVFSYSZy3XCtYZDO4iKxQMmd5IC8WK3jssafxqwceQai1G+WaHu2d/bjl9jvR1duDw28exlNPPoaJEQZHabFsoAf6chH5WAR9bSG877abkE3PopCJi8cz1xiFLDN6/1JeZzKrvmy1qtgBEHCkZQULhba2kDrPSmV4vB5hknKtUIN6dDAQSOXsY6FGkFXk50wNt0JjtiKSLqCoMaAIA6bTBdh8ITTsTtz34EPQGE0wWq1qortQazRIJrOYiyRUGIQIpFYLC8PynE5kiwVJ612zdjX6BwcE6CXYSEYL1ws+ViXrNSXRZPwxFIaBbEaTzBWGCpLhMzc7K2PNX2CDjCwcNiXIvFbyeWTTSRkfArEcK95TVpMBhXQa4VALbr7xBly1eRNK2ax4rpL9y3uTxUqGRWma86UEA5lFdcBI31wyVvVqOA3BTBY8BgOZqiyMSsLC4fir3ppqsAjvC35G+jOSmdva1iH+hLz3aQOSTSVRrzaEEUvZpSTUcwUTP0pKPSkFZDiYTgKVSmy2kc2qofVDBQ3uJ5RYC5uWMnSCiYy4Yt2tFzCV+5OEcvE/rV6Ym6otqsrsp7dq1WyBotULM5yAHFmqZfrlkilOViv9WRsa5MoVFNmg495jpMJBJ8Aq7ymyevwmDSzJWdhKOVjNVqRrWjy7ex+Ojc0inq+gqjHBYKKFiknCWmh1Q5YWpzsj6ihlZbiSzmoRGXuxqoXBbBNFBT9zrZxHKZNCi8uKu+68ET1BH56691fQFwtoFHNAsQhdvSYNStbsXEcr9YqABGw/aDjWjYZI/8la5v1BdpZOU4fX4xLZLsOBWByrIozmvktf24ralEpnMsjL9SxL44qFMC1wBLDmi2rVRgPnEa8EGcI0pplnrvIKC/AqtFXVIVXd08WdT2Wcyso8H1SlNj2EwdoMuZpvl6rgu6qm4FXlvq+6Q+ik6UHW79Ezo4jnitCzCWF1IFkoyj5PhnChUoKvxYeObvW+vOXWm+TPJ7Y/g4ef3ImTI9OAhuCBDk6rXfYpYshsLARbW/C3f/tZBFv9UIpZaZ5p2SDT69DmcWPq9Gk8fN+v0FAUWI068bA0GcgyLwt4wxr9nYUAACAASURBVLWH65nHaZNGR7mYh17D5jLtIjXCbiXYTVscXjMh72m4R+pEWl+p16HUddA6vKgYrciy2aY3wBYMon2wD2+eOY6zk+eQyWdRqpZE3kvFBoPeNm+6XO6N6eg0MqUM6qgh4PeL171ci2ZgGfcFnj8Y1EOwhdeM5yreCwRW59niBH2yGTbcCeCwMcIgUyv8fr8w2jiHpUEugWZV3PXeT74tg/KuD9yEe37xyEU/Jzj6+c9/XkDIhx56SOTy/Fq3agleP3D0LcAqf07GZkdHhzyWQNM8CPu7IO2F///wgz/Czbd+9G2B1U9/ZiscbTZR6rDh8K2/f/ptgdWPffxDSCWKbwusXgjYfvEfPy1s+6/83T9f9PgLgdULweO2cDemp0YvAoUv/Hm4bQ2mpvddNC5vx1h9bcdueoDAZjDgFw89gFOFEoZXrj1fdvjddly5Zg3WLO1/21KEAOsL+/YhdgGD9cTBvWifPovPbLgEeWYIUBFEwoROB7vPi3BXlzTJCc4n56JIUs2Uy6JBqzIJ1eNZud70zOc6oYGW9izqDgGNziBWSWzYU3UwMjMroYSucBhzuRxi+Ty8wRD2HjiEwcFhdHX1wu9vkWvHM7fT68RcPIJyqSgsWeYYsN5gsBRDGXkuYg1EMHA2EsPZsXM4evyk+I9y7pCN6ff50dszgBXLLoXL4RP2ZSwexejYKM6NjiCaiIndCsMH2QDt7e7GmjWrxLOfr2W32mVto5UVm/uPb38Y3/3+d37vON/57veiq6sHR48dOm/j8NjDz2DXyy+jvb1d7AmotmLAHC0vWlsDYr9BsgHPP2SsE1gls1bdo9UgyGQiJZYFP/npv2NsfPQtr+33hdHWNoh4YgYrV/aJ4itfMOD2Oz6IZUsXyVpkMpCZTkCU1wu4btuW8xYYl23YiHWXrBFrH5Iy2IQx28mGN6FcqUnTJhKNSQOnUFStCeatC0gUEHavBliyaFAau/FYBOlUQmrBEn1dxYpu4WthBBZGYGEEFkZgYQT+C0ago3d9Q6+zIJlMY+XKVdh8+RUIdbQhnUujJP5glFmqYQ/8k8AjGWu/9ZVUE+lNZoYT2XHu3AjC4TaRXdBLL+j3IR2PCTOEbEkemHngZ+eTgC0N6EsFBQ/dfx+2XXM17rj5JjiMBoyfPgW/ePwV5TFk5hGUrFeYrKzKUVOppDADmdDJICs+r4lMRB4AuCMLuEqAjbWGymSSDVWkifSehCR00k+OD2JBzYAe8d7UGYW5RlYn/ZiY0kz+Ra5cxOr16zAXjwsLdCoWxdGRs4iXS+gaGoSeklkG3Didki5Oya/InKsNYXkxdIXvn6w5t4sMvqRIfMkQeenlXXjtlddg1JgQizIUR/XrpGSOl4CgIMslAr1kJyplFi9VhDva8dE/+4jIlpnsLp3o+ZARpQKb3Y5cUUEmnxfJKplztCigzIbXmOND+TeliyYy89DA0TffxNOPPSqsmys3bcbwwACyqTRGTp6CkkvABMrWazA3SrBoKwh73RjsCUtBSNCJ45xMZ8ULc8ny1Vi8eDm6+weFwTsXjaOuMyBdyOOlV3fD7HJigCmzbW0wOBzoGhxEilLlRg3FShnFUlkSqXnvEEwhK5lyLIJ8lJ5aLJRo0cctC6vFJl5v1bqaCs3Cj4n1HA+OHw+9k5PTWLp0ibB9yZwbnxjHDH27AgHxueLzOOxO5HJFZNKUrjFYJib2DF6vD62tQQGMiAn09fXg+ReexabNl8oBkX6llDtTMk92tUFvFrDw0LFjeOjRx3DqzBkMDA1g65arseXyTWh125GemcC5o4cQOXsKDi3gNRoBpYAiQ4lKZBqa0NoRkoApyrUZO17MZGDW6sWrlmFBnJcCQPDvZMqZbagYDJjL5TGdSCFHgN3lQSDcgc7BRSg2w0bI7iiWGXagF/n53jf2SigKgVV6dt50442YnpySe5YHfQY58Bqw0UJPUYWHb6dbSLT0RE3E0vC5/Rjo78feN17Hfffdg77eTgFWLVY9svmkMJN4/QhmksXBOUoJHuex0+1FZC6JJ5/aiZ3P70Yw1I10roru3mFcftUWYZLu2vUixkbOIJ+MotVlx/L+TrTYTLBrGugPt+GaKzaiXi2Ir2c2nZLPQfCPBREltgSnCPoR7FALInoNlyQYip5mvKfUACAGEqmNGNVHVLVgIOxD6xM2atTAHh1qBNa0OmQrQNVoR0lnxlyujFxDh2y9gd1790PLkCPGHgsjTwWHpicjyCvlJjOSwKoGbq9PvF4PvHkIuXwGV2/ZgkAwIPcvGTDC5AoEVC/oJmOPMnq5B4TByQAHsjYotbVKgTQ1OSUALMEOSh3Hzo2KNyI/LwFYu80Kn9cjAFuG62o0Ap/biejMNJR8FldfsRm33vguWc9dDjtMtJ4o5JFNJuTxZKwSWK2zGUfbklJVGHVkrYr/scJiVA2WIKBdr5TlZxxPskpFkt0Egzj2fC4C7d6AT94jrxEBeDIAmRqshhiR/VqT+1Ekz7UazAxSpHesrN2qvyebB1yWDLQBILBKOSBZvlxPeO3J2pFGFdmpWmFoE1glpMrgKDKi6HOqY5BTg4CmVqxLSgywIgAoAYgm8TVWyFpt0JNVIz5/iVxOGPh11QhTAFX6tNY0dRhtFrFY0ccmYCsXJMU5Xtbg//ziflTNbsymFdT0VhgsDtRravNPwLImWNigrQDRNFq3mE2A3gSdxYUKg7jEA90AXb0ClIswNyq4/qrL0R9qwZ6dz8CoFKEpFaApKdA3yHqUJxZgU0tWLfePSg3cra0mo/ip83ULVJxUFLjsVoTbgsJUJYuVTU3ejGRyzQdScavl/iSs9HJV1lMWyalMRpoqVF9wnRZonD7HeoM0/uhXTC6mGG3w/mjOF9H4QiOp5iqY1/RSp4+vkFZZ+KvfwianqqMJsMq23/TtFRBQgFVxHlTvIzKOm6D4qfFpZHnOsNjQMJHxr1XBdHoplopoDbeis7tTzg4f/m8flCJ+1yu78fATz+DNY6dhMFgk3JLs4nw2I8GdVDcwvOULX/w8TCY96pUi/B4XzLRyyWSgr1Rw5I09eOGpp2HUQJj4DDczGwyosGldJagOYZYHPC6sWr4U2VQCBh1VJpLDo7JVNaqnLNcogZM0NdgtOlhMOig8PxjtMLkDyDX0mMsrKGgN8HZ0orW/F0+98CxmEhE09JDEdIbQEBAl8HnttVulGTExO454Ji6uGX6vV3xKeT4hCCLrjtki7E+yICWUjIC1QhCVljxqc5jzk2CIqIegEwCX3uf0rCTgyuchc1VALXqh1+v40Ac+/bbA6tf/99/hbz771beApfMs1SVLlohNEIHJ1155GafOjlz02LZgB1atXY7HH39c7AB+8Ytf4Nvf/jb+8evfRLmUfwv79SLG6s/+BXd98NNvC6y+6/o+DG/sQcDfglOnTuNH33rj94ZXtbZ58Y53rsMvf7z9bYHVeSYt793v/ORrMi6f/sgX3hZYvZDB290/jNEzJ94WWO1sX4fxydf/KGD1xN7jsOg0Aqy+/9OfQM+GK+H2q4FVt199xX8KqP5uCUOA9dc7X5R/JgHj5PYH8f1rr5J1ASajkBSqehVYDba1iXRdZ7EgH08iMTODHANMK2U5t2pqql2J2vBkO4DNBp3UGWw0MqCQTTCu03WDEQnK+o0mpGt17D91GnFFwYr1GzA+PYdMvoiengH09vQJE7ugFOBr8cq8YDOQEnY+by6TUe056H0urOlJPPzY4zhTrEBZfxmqw0tR9YfV9ZlhmbEp6E8cgXnPKwhU2JzqgV5rkMb+5PQEnG4HikpebEs497hH+n1esQZgI2ugbxA+jxuh1lZRTl157Xq5ZmzWX/hFK6cvfvGL0iS4EJC/9+cPiFXLTTfdJJ67tH8jEYFzdXx8DE63XcgB9FOdDysW27Aa1R+qTzhDqrZvfxLdPW1iQ/G7r8u58/BDT6Ko5HD48EFh8G7adDXecfV7cdll67FmzQqZV9UqvZi5bmhwzbVXnL+Pmc1x13vfI3s4CS5USSplnhEdEvDJBsXU1IzUkzarU86ibN6pIaQMo9XJOaa7q13GjhZes7PTcn4lgYAA+wKw+l8AJiw85cIILIzAwggsjADQM7i5QQ83Mla3XvNOrLlkLawOK7JKVmSn4mQqWk7WKirbiYdiAkusUyjZ4hc7/atWr5Q0T4KFBGb4M4uRgSaq/J0m4wwBoKyTHpQEyBxWG0ZOncSLO3bgYx/5ELZedSWKyRQqZMwmE/C7nVByWUm6pWeleDKSwVFRw0hY1PB52JGcm5lGPBoRiSs3UcpjCTpRbqZtFpsEIAic0Ai9xIAPE7unZvVx3G5ZYYsR6byslIexurA92Dmn5FJrNmKoyep9YfdunJ2awtCa1XjkmWfgDHgFgO0dGsLA4sVq15yyHZMZlaIihbmNfmeUF1HKn0kLyDc+NYHX97yOc2dGkEvnEJuLCROVh7pKtQ6lVBGJMD2aeBgigBBLxKUI3njZRqxdt1YCFcigJFBIvz6fx4N6Kg+70ynAajqXF68qk90OjV4vEnuCDxwnekVZ6NVHoJJBKOUSfvyD76O/uxu333ILQsE2kS7NTlN+DWgrBZgbZaCQxtkj+xB02RAOeGCgNFE83rQCrB4+egzlmgYrV18Cj69FxoaS1WJdg3gmg5HJSdi9HrSEw9DbrNDbLHAHW4QdJOCvUkQ8EUexmJfPxz+ZhMzrz3tSbAWMql9vNpsXU32CdAz3oqdbtVIXIJRAAxnAZNKQRcUvempOTE0Km46sVAIsmzdfLofjaCQufl6NBmXW7IBrJT2VTBYWj7RwqNXK2Hz5ZYjGZoSAyPRzFs0EqNrD7SgXKjh94rQwdXkP7dr9CrZvfwaXbdqIW26+GQGPA0omiTd2vYgXn3oCPS1eXH/F5aiSlZfPwkVAQ6fFbGQK/cP9kqzqddIzsYEiWb86PRwWG2z0K65UoZSrqLMBYbVDY3cI0MdiYTKewthcFJOxGIq1Oj723z8jAIbT7ZZ7kEUn5xGLBwn/0umwd+8byGYyuOP22xCPRlU7Ao1OwGz+XUKnWChbrHD4/MKoqzEoq0RQrIJCLo96vYJf338fNJoKNm9aB62ujkIxja7uDtgZIEFWn/h2qd5aBMY00OPYsTN4dscu7N1/FHqTU77buwZRrqkM5GQihlhkGl6rCe0eO1b2tmMw3IKhcCuW9nbDbTWiTLBYr1X9u8QXtCjhTaPnOL9SUrDwm8CqgEj1Bgb7+yUMTQJh+H7qdfE9rmt1wmzm4kNmGKXY88ANWb+lWkM8bJnQrkAPRWdFUWtGslTHVLaAyUQSU5EEyvRrpR8ryyYJkqth7NykgHIE9chMJzOP18VsseK1vXuERbvt+m3NZUn1J4vFOR+Ksh5wbSH7nzYA4k8mliFq4r3K4lQZrRxbyhr5M97/BDrYWGHQBn30qCSgv2EoFER7W0iYiWTMhUIBOC0W9HZ2YKi/F26HHW6HTcKjCpkMqmVFHUuDQXxbYzMz0LP5QU/sag1GFrxoIJdKynx1WC2wsHFQq6LK1yRQLb7TDbEgoD8z7z/aBYj00cQSSG2ScV0msFwukjWtfuZ5f9l50JhMcsoiLTarANEE68k6NvM9ctybzSjaqNBvjxJ9svYJ7pKVpAZmlKBv/BZUNUAFVwUGajDoiHYADSgsfsW7UwuN3iQJ7ARUmd9O6LemM8ieUWCacoMBLA0UqxUJQqGVDK+f326GMRODpV6GzelGJF/HV7/zfVStbhg9IeSrepRqWpGPUgXAYp5jx/ArCSU0GVjli+VAlbuk0QaNwaqCWqhDyafR0xZEfHIcQacFXT43agyGqZRgJPOYTKoGV2WaqdahN+rkfdHPVlutwkawjIGGlTJy/D2jAW0tAbS1BsQ7ndeP4B8ZlQRXhUs7nxxFCa9BbVw2NPQTVqFMAqqpbAYzMxHMRqPCZmWxq7dYVD/bph8r/66CqypDV7Xo0TaDxprgaDOokoAdmx+cy/OBVgTlhCF5gc/qReAqn5JNAILmBiM0RotYeZydmkWmXEOxoUGec5v3dqWGul6HwUXD6Orrhj/oR3t7GAMDveLf+8BvHsTTO1/AbCQBi8kGowA6FfEB72gPiz1SKNSCv/vC5+V+zmUSCLX6YGg0kJ6Zhb5UwokDB3DgtVeFFc65Nz8fGCxWr9HTUYNClp70blyyegWSsVmxJzFo6J+sslWFjdsE3jnhaAtgNtQFWNWykWCwodgwIFfXo6A1om61Q+dyIVUp48f/cQ+6hnrhDnhR0dSQzecxNjaBjvYu2fcCLS1iBTAyfpoEX7S0tErAoWqroIXFZBY1BxPtyYDjvzOAMZ8rSIOTSgZek3nQlTJiznyCIZTJcw5T3cP5F5mLiKUJX4NM0vfd+ZdvC6z+6v4f4c53f/Sin9NHlQDMPFOVYCjBJL4+vy5kY162fite2fO0WAnw3Lpu3Tp5XG/fKoycPfCfAqvf+Mb/i7/+66+8LbC6eUMQw5d1SdOWY3nv99686Pm++i9/jqnJWdisLgQCIXz2k//7DzJWaVGwasMiTE5OITqZET90+q5S/v+7jNWzZ89K2FUgFEZ0ZkrGg360DErlGMz/vMW/BJHYxUzet2Osjhw+Cz0bi7Uatnzwfbj+Q38h+wq/PvH+m9DeBFn/mPpqNhbDt+99RB7KJswTP/4/ePTmd6qqMoMBmZKCAq1bzEYYLGoYHiX4Jq0O+XRWFBV00+e5iPc+Wf1szHGLZk/PCN6DClwON0ps8jSD3JQ6oFC1ZTBiOpvD8clpZGsNuNvC2PnKq7h22w1oaWmTEFTK6q12C0o1eqsq0sCgNRDXGgYq8nUdNgte3bMH9zy6Hbnrb4ey4fI/+PHNr70E8yO/Qj1Nv3Kb2FORLFFQcrA7bLKM5vM5WUc4r7j2kiUe8Pmxfv0GLF+2DJdfveYtDQXe+5/61KfQ09Mjc+1CYPXBBx4XBm0mm8S/fffb0uB69x3vwcYNm0QZxdc9euywNBkOHNgvSq1t224QBq80UPR6FPJF/Oznd2PJ0iEBVtVwLMh99rnPfe78/DGZbNiy5Ur52b59J9HdvQYN5NFopHH2zAlccslG3Pium6WRv+36Lefv3XMjI1i+bAmefuZZtAaD4rEeT6YQCrXjisvfIeeX51/YIWz6/oHFEqA8OnZWrIiisTnpul111bV4x9XXYunixRgfP4ft25/AM888iemZKaxff+kCsPoH786FByyMwMIILIzAwgj8X41Ad+9ljVyuJAy9d11/I4KhVijVooQUZHJphNs75XkJpAjIKppj1iMCGQpTyev1YGh4GB0d7WpxpYUAM7FoRGUs1WvI5/LNgB+NJEFS3pZOJISxNHr6DM3O8O5bbkJfOIzIxCRM2gZs9Cst5KAlIEGwgEWXBI00pW4sJqTA5juqo0HmEQOdigVE5yLIpDMCBHEjLmQLktTOpFp5/wyHIINIJK11YT2xcNdIWAeLFDUIRSW70qhMh7peiyqLCLMRZoddgJI9Bw4gms/hzg//GU5NTGB42RIk8jkkslmxBShVqmhpbVXDoao15FJpeBwu9HV3Y2TkjMjvOZb7Du7D0WNHoeQY0lWX9y0FiyQtqwErqly1mZqs1WBmbgb+lgBuvvVm6Aw6LF26GCaLCXNzc8jmsgJEW8qUnBpRKJWQzhVgstlhtNowPjMjYQCUzLJYZ1HmtFrhczpQLeQF0Ht++1Po6WjHxvUbBJwuVVjDG9BQcnCatLDr64iMncGeF7Zj09pV0FaL0JIBSGBVQB2tSLrI5nP7WmCy2MX3KlepIVfTSOprIpOFxeWEyUEZa1XGlqEFZodNAAxaGNDzj4AXQ68kOEApCLAq14n3hd4gQCq9bMUDgQUd5eVMyK7UpEjivUqAZW42CpPFIh5MBw8eElA10BIQIOLc6BhyWQWXXnopjh45Lv5NDocLfj+LojHEYgmsXbsGmUwGZ86cFjB1zdoVwsBkXaGUWTy65PCbTCShbxgwOTEtNgZmmxUnTp3Evv17JXDC5/Ni2eIhHNr/Bh779QMYP3FcAkw2LF+K5b09cDMAK5eBoV5BS4sHx04fQ/9Ar/gRV4tFpGNxEPBheJNBQ29U3s8maCiZJrBjNMPociFWVJDiNTCYMBNP4O577sW6zZfjnTfcgI7OTrn/yeojuEqGYHt7pzAECUDSo3N4cED8qep8fsET55ngQLqgwB5sQyKTE8aq2WiFxWSBUWuU69PVGRbJfqNRxrpLliNfSOHc6GnY7BZhx1JiRqZSLluA3e7EieOnsHTZKrzw4m48uf05ZLJkuZugMdpgtXtREiuSkppIXMqjXsxgaXcbLhnswWCrF+0uG9o8Tpjp/cgiwc7X0AvIS9ZCNDKHAsOrxBuViwatQ9QgK7K1vR63FGZk53GN4jrCxgO9FRsSDEMGjOpbKECfeDZzTeA3wS0LGhY7JhJ5FDRGVI0OnEskceD4KZTrWmEoCquMoXZkdCdTmJuNwWx1CKhP+Z3V4YDN4RA26amRM9i6dSu6erpknOg1KCEvVivOjpwRKaLb6RIgmOPChF+yT8gEpiSXoBbvw5GRc8L63vKOLer4cY0jM5OS+2JRmJuxeAyxREzC9NiUyWUzYnVBz2Rag/DPoYE+rFu9Cl3tbdIsI3uRzNZUIoYqJc1kvjQaIsu0MwUeEGCJIB0Z+lz/KrQjIDjIMKSiAr/bhTpDjhp1USWQSVwXb0ZVBqzRlmEy0w+5LmxpWn8wcItesnIZGOJXJjhfEnCYPp8tbSFprlBJkU2mJOWec8UoSUlqUJZYwJiNqOs0so5zT2ElznWLIDSZqgwbZIgfAWJ+FrE2aBDoo1y9rnqlMjSFU6LBBqRBGOMEVem5yuaQjpYB3FtoO8BinP7blbKAq3xNq0ELvZKF3WgQxuTuI6fw0I5dgDMIncOPXEUnoVhWq1N8q3mtKRXVkHlDpijZpUJZpM2AGXWNCQ3aB5AxadSilE/DbtSjns8AxRxcBg1aHVY4GnX4rWboygoqhayEsnGcWdwzFJH/b2w0YKadDdUd9GKtV9ES8KMtGBBwnU0GziHu8ZxHfF8qK4igvrQpVV9a+tfSr5bNB/Eu55gxbEZlC9MHMJ3NI5XLI5XNqU1MbsviscoJo+dCr4Zrca6JL6u6zgvYSqsF7q9sBIvXKh/WELuL8zYZF7BV+R5l32fAYo1MfPU16JWrs9gxFokjnleQp8cfryW0qOr0SLJZGWwRYHXl6pW46h2Xw+N14c03D2Hf/v147vkXcer0COw22rU0lRWlEnq6u7BkySKsXfv/sffdYZKVdbrvqXTqVE5d1Tl3z/TkBMwMMGQDgigKwrq4Kt41cHW9utdVEdew6ppWUFcQRckgEhZEkiKMMgoDk2BCT+7pWN1dOYdTVfd5f6e7dxDYB+/fXTz90NNdXVXnO9/5zvd7f29Yh/e8910YHt6PTDoujHA/2dhkzqXTePT+X8OhmJFPJgSwIYjBsWUAFq0X6KdqVnSEg150d7ShVikIU4+/I1PVYKkaNgcEezgQXGkcqgkOjWxpM3JVE8omFXnCUU4f7KEw6g4NLx85hB/c9BOUlRpWrl8DfziEieiUSGw3btqMlSvWoFqr4vjoEYxPjaABXZrFR48eQ2dHh6wnVPy0NLfgwPABrF65ygjiiScRbopIg8rn9cl12tvTI2w0gjo8bwSumCbOn7HxJBZFpYqsXxJ8WS7jhv+4/Q2B1bvvvRF/d8XHX/X7HTt2yD5vXs7PhPtPfOITrwusbtr4Fryw/WncfPNPcfXVV0sw1JYtW3DxOz+EJ5+4G3fccbsEWBGM5IO+ppdeeumCdylfm8Amv264/nr806c/vQA49fe0YuMFvfD4nLI2f+8rD77ao/XB74tdAhuTPFtXvOtjbwis8r3JBqbPKkEsPjjGK1asWPBJPRlYnT/m97znPQKoEnBjoBdDuT7zmc+8xp+Vv2eI13333fc/eqxufexZlDNptASDePcnP4b3fuzTr6o9VvR347zT1qM55HvDmiQaS8nvv3DDLa96zv03XY/H33mB0K9pcVIho9vUELa4BAhK2BxgpUEL11WqZ6hUoy94w7CTkd9baPljlYCrRDwu1zhDemnZwiaoTkWR5hQ7jFi5itFUBlHallR1HJ2YwhnnnI++OTCRNQcJDDBTycJaxCSMVdYMbCay2X/w0DDueOIZ5D76WejNrW+6FrNEJ+H66feB2TwURYXdoWJqekJyF2j9Q19m3rB379otQVZUcpAEMdA/ICFpn/3cq72Hb/35nbj5lhslVHAecOeHmQdA/+N7N+Az//xPMn94vvng3KBP8fe+cz2i05P43ve/Iz7DbI6Q1UoGdzDQhKuu+qCow2h/dOutP0dff9fC6972y/vxwQ9fJoAu32ve+5hzcHR0FI89/idp/nu9Jlx11VUSCsemzFe/+lV8/OOfxI03/mhh3nN+kmX++c9/fuE5bIzwM5615Xzs3r0L4UhAiBacxzwWZiDQ8oP/54Pf79y1B9d+4Sv44Y++D6fTjmuuuUbY8tIMetNnaPGJiyOwOAKLI7A4Aosj8DeMQFvHaQ2bxY7Wlg6cf94FIiVPZmKoNspIZZIS5sKNurA+WeBwvy5sDBqPN8SnksmPQ0NDcLldwgBjiiuLDXYSnXa7bGro90lPIG5MJDxlDiBjEb5t61Zs2rAOF73lAnhUFZMjI5JS7bMbSdT08yOLSXzl9LrI+OfChgXc4kaK/xf2kwnCnKBEhz59db2OdDqDqYlJI0xB5CxGsBGBBSngG0YIiyFM4/fz7m1GzrBIg1ksWq3COLI67Nh3aFjCrChnh+bEhe99H7SAH63d3chXK0gVikjmsojSB6rMQCCPhIEQuKHXqsfllBRPSslvu/12HBs5ZvjPlsqSrM0NlBTSDKgQmSSDagzGDHEqZAAAIABJREFUD4+/olcEDOnv78eV779S5Nzt7a3GcdEnT+iDdTirZlhsVpEb5wnceLywOjScGJ+E0+MRieLIsaM4NHwAIa8X777oQlRzGWRnZzB5/Cg6IhH09fQIcFDWFbhdbgmq8rAIr5Uwdngv9rzwJ5x/xkYoegmNSgFKvW6E/aiaFMaVugKzzSFSaAKrWb0O3aqhfSnl+HkUCJwSpCJbjR5JHrecTJ3zq65LQUfAnAC9yAWLBFaZTkq82/DpK5Qq0lEX1h/T3wWEaMDnDwozj0UfWb8Tk9Ow2qxScHFDSfCluaVZ5mYsnsTzf9mOnp5+scAgM5WgKou/xx57TKwuyADg35CZzeJ1aNlSYV/mC2kEAj6EmgIih2UjQamR1UCPO7uADdzsksWt2lVhMTHtdfeOHfjNgw/g4Mt70ORyIaTZcMqyZehvbUbQqcKtWmCzKnjlwB4sGepHJBhCKUsJdlL8Vcn+o22FAPCcuWRe2R3IVKqA5pBCweRyIdDcLAEsd93/oHiMbTn3XGGZi9yd/sm1mqSBkyFAywUyqckqJ+u5mM8b0nfOP0lu1yU8YDaTg6upGcfHp1DIl6DayEbUYFHMkkbf09WGXTtfRKNewuCSbjQaZUSnJ2Cz0wfTani8liooFErweIPYvWsfgsEWPPHkH/Dn53fC4fSj1qBcmz7FHmGsEkQjwGNTdNRyCWxcPojVXa3o9DkQtCpwoAarJK4DvoBfzoWEOSWSAhbSKoRp1QQgyGwjIEipbTgQgNvlECCDhYvDbpc1ilYUFUr/55iq88DqfOI2bUJqZPLSm9OkombVMJkuoWJzIFkzYSSewr4jxwX0Irgu4VdmBhI1JMiMrGib6hDmLq0rnG7XHNCZwHh0Eldd9ffSAOKcZTXA657MEvGvTKVFjkuJOI+R7Fau0wQOBVSih6L4lZaQTKWlGCOzm8AFPYdpUZJOpxAIhaR5lEjHkZkDVpPxmNiDFJkuL/6oNgz09WDL5k0CrDJYrVYto1zIiT9rLpuWtdPp0MTXkam8XrdH1uA0QwjpO50rIJdMo8bQkFoN5hqBRZt45HFe2ehjywKYjTPQ29iGqp4UFrg01apVuU4JsM6rEnjs4vOaSQs7jg2LpjYCq27DbiKVks9AgNSiK7BJIJVJbFwqDDvR7HDQj9RqRrFaFtY21w/OdRMBaBbVtMGQoCCj6caQlAb9WhVjngm4J7JmUvkNYLVKsJWrtdWGGnmD/PyS4UeQ0Gjy0CYmNjMlUnwe10wmhyeeexG7j42jqgWgOAMoNfj3TFdn2IkBrCoKgWFFwrAIqhKAUOhXqzrQ4PPrc7Js1YpiPg3V3ECjmIeeTcIBHW1Mt3doUAp5OJm8buWY66hWivLabMSx0WmltQxZ2rTisVgR9HvQFAoKYEGImNeCWO/UaadhKDMIbM4zpGUcyaCnlUaNvQgjmZqsbAZY8fgJcFeoNsiXxN+aFiW8X7IhR2/tYrkqDFcCsYZ7qCJjSoar4YJh/M4wSjWkqnJt0kOZzY858JW/lyAz2gOJVN5gIPMiEWCVsv1KXdbO0dkEZtiMJfvYbEOJz2fQU72OSFsr2rs6sf6UVXjbhedgdDSKY0eO4MUXt+OZrX/E6IlRARBpG0GmGe/jrS0RLF82hFNP3YAtZ52OrVv/gFQyJknmmglQCfQTnNm9B13hCErZnIAQVKtw38NGIlmpPEd2m4KmgBetkaB4SlpN/DmBVR4Hj5/HzpEwjpfXrmqhRNYmAXt5XYHdH8ZMroqSRYXNH0Bd0zCejOH6m27EVGoWS1evQHNHG9K5HOx2JzZsOBVd3b1IpVPYu383otOjiLSEpHHNMDzuo2ixw3sQmz1ci7o7u7Bn9245Dqo3KO3nusOmDwOpgoGA3BPJQOdpyNB+RwJ1FHkezxOb4JQjk5n279+4+Q2B1Z/+7Fv46P/6wmsYq2Rw8kG7gu7ubgEUv/KvXxFA984778Dll18u9/WPfOQaNLd0oLXFI0w9Blfdc+9DOPvsi7Fr959w+qZ1AhbRV1KUWWvX4pFHHhEWKhuSlDrTs5LA6hO/eQiaJyDg57z9wEz6IDadvgFtbe34ty/9GN/+9/9YAGofeOwWQw1GBYNewxXv+sc3BFY7u9tw9pbzhJl68oOMxMefehiz0fTC3z699bd4Zddh2eNceOGFEkZJuTiPl0BUMNyP+MyRBRk5j40P3kMYqvU/hVdd++kvolbIo6ulBdf/+h5c/OGPLzBWT/5crwewxmIpPPnCDuw9MoJv/dPVrwJW5xmrj77zXLl+qb6pMYjKBOhko7IZM5edYCHLvA6xB+M9lY0wNsk5b3jzoKKO4YqKNInqsKuakBJKlRpyxSoqXK+dbpRtNiSrdYyns4hxfdU0TKcyWL52PTp7+sWiJ5PNiWLF5abXqiKqCjLFyZDMZ7M4MXIcP77jbqSu+fzfBKrOj5WAqzd8A0q+Ib7bs4kZuL0uDC1dYpBVGjVMTk5gdOQEUomUhJjy+uFcvO32m1417//rgUdx19134MixQ68LrG48bRMuf99l0mRgkBkfDDf71re+het/cL0E6M6D9ZwHbChwTjD47ZyzLxC2J/fGt9/xCwnhO5mxyteaD1N7PWb4/HXD64UqGQar8dqcb1ic3BTgZyDjlu97cihbIV/Bvb+6Cz/72c0L19A8I5cWB7zuyMjm9c5AX4LCBHLZUNi+fbtYfvF9F4HVvwEkWHzq4ggsjsDiCCyOwJsfga6uTQ1K184993ysXbteOr6JTAzlak5u8H5/UDbplFsLcEV5HguOSlU2/eVqVdgI7B5KSqVGf9AZkaOTrUQWAoFObr7pe8MQGBbCBDM0yg7NZtx315342NUfwpmnnYZasYDp0VHYyKCklI8bb2FUsnhlwWowMQy/VH7fQIM0U4FADbqpyPrn5LEshMl+IGuNjDB+Jt7YuekVT0AJTBHKkQGskpVkYmzJPCOGTMSyFICq3Y6SXoUn4MevH3wAbp8X7d09cDU1obl3AK5QCCZNkyI3XSohlS8Y0kYAbqdbinIWqMJczWakCBxaNoRv/vs3MSYb2wYyqbRsGOUzzEkgWbQTMJQUa3btmQatU1jawIqVK3DRxe+QsAkGP9AfiSxU/q5cKMILTYr5TL6ECsOeCCKoKmZiMSlQyc7709ZncWj/Pizr78MH3neZpNInxseEMRl0u4TNR9P4mpn+RbQLKAvgRzuA2fFjiE2MYOPalTDVKxI2RpBE7CKYWk6mK5nAZlWAVbL7GO5j8YUEWK1arBgdHRHmsz8Shup0SkAIwQfDlYFsMt1IEKX0qlRcAFbFQ46bb6aeV2jr4JDwKgJUBFPJduno7EJ0agaJZMqwAihRfgjp9t99992Yik6hs7NdpE4c20cffRw+b0AA1a6uLgm5Ilvwl7/4hXinEhDkPBfJpQkINzUJYzuenEVvbzfC4SbZcLN0p92X2+GSECj6e3o9LkTCTdi/f5+wYtmwePLxJ/DYI79BfDqKtlAI5nIRrT4P1i9bgoGOVrgIeig1TM6MipSU56KcLwqLyaM5ZU5RasuQOQIQkjhvtyOaSMERCAEOB1zBEDyhEKqKgn2HDuOhRx/F0IoVWDo0hEhzi/wtr4lMLidprLxmCYhQxs0iIpNiYnlNWBqGFzHZgWUksnlogSYcPHYC6XQOVrMNVhObBxUEfX74vQ4k4tMwKRWEmjywayYUilnYmHA257pBGwAC3g6nDweHRxGP5/HMs9tw/PgE/IFmVHUD0Hc4vcL+JnvWRCDKBljKeZx36hoMhn2IaGa4CXjlMgL6MAyHDYVUOiPXusNJVjFtQegfWTMQMvKuCKyWSmgNN8NibkgjiExvAkYEKsguLJMJMxeMQ3CNwChfRxo0c4zVCswoNSzI101I62ZUVSeOxdMYiSURTWagWDVY6ZdsYcAUZD08OHxUpPtsDPD6IpAvz5mTq45NTeLSS98tjEuGBZI1w5BAFo5kb9OTjsAGwWYyT8mU5tznsbM9xBWRawaBrVTSKLpVuybjwff1en2Izc7C7fPBZLUgV8wRQha/RPqn0iZlampSbBRcTjv6e7uxYc0aAXaEHSehR8TgyuKzSskygc1kKoFIJIzWllbxtcwmksJKrRaKyCZSKGVyaLCILZdRzubhsNKqpQ6FzFACXSSWVkryOazWElSJfG4ImEp7FIKchm+edc4fl+B8QT4ngV2XzyvnnixLrhcs2JUKwcU6NIsmr1Esc33OwOZ0INzWDNWhIVvIidcd11cRKfAeIg03w66A7yvKgwZl7yU0uN4JQ5DWOFZhZRqOBWREGkFkRiOMbCvyDYm7EkjUMRuPoaW1DeMT4yJDN9k1HBydxKPPbkOyakLOpKFh94jHak1hI8AiY8kGiNFRolWKIsBDnXYLBDtVB1C3oq6TAWeBy6WhWMzCbjWjnEuinE7AWi2hyamhvzmCcjwGv90KP5nUtF7IZyRBnoz1Ui4DFXV47FZ4HBr8bjeCAa80BHneec45w+wEVqn+4O1yjqEqLFEyRyXwjUnZDASrLcxNAVclTIbetIaXKoFoqjJo/8L1gIxeWgSQzVooliQRmv7KZLiykTHPYBUwl3YABE3lfvHf4KnhwWr4sIqv+pyvsXiwzoHk3DpQjcN7ociDGyZMJFKIprNiBVBXNeQ55lYVkfY2BMJhdPd2Y936VRga6sHevcM4dHAY27Ztw56XXxGmOQNmCPjwHdkoZcJ3S3MEfb1dGFzSh/HxE6jpZZgJlFKyzOZNMgEwpNHjFS92zhvKkAksVkp5AVCVegWaahHGKu0AMAesoq4bIDJHcm5tMuaeATxbzApsqhWKxYZi3QRXsBnTuRLyDGfzemFy0xMauOm2XyCaiiPS0QqH1y3gdlNTK9ZvOBVujx+zszPYf2AP4skpdHa14eiRIxhauhTHjx6XeyQD97j209+5rbUNx44elaDT1pYWaVXncgWUy0UBnhlwZVUt0qQk2MoQK2m8i2+yAX6zKcmAPTbE/7h1Ox595A/SpDxt00oc2H9c2P5nnrUBmzatxM6X9uP3v39Bmp8fuPJSbN+xBy/uMEJ72AzdunUr9u/bj7effxH27t+PIyMHFhh7f3ruRfkc5517hgAwBIU+9emvil97sZzFTT/5Ns4/7zwMDAzggYceQm9/D7Y+/axIrMkgJZOOj/6+Hrzvne/A77dukyC7s846S9536cp+XPl3V0io5dZn/ohf3Hy7qKg+8rF/wPlvPUtUFSQjZDIp3HvHg3hu60sIhf0YWNqJXdsPSPPxlNOXobOrBTueH8bIsQl5bz4IsnZ0RdA1EER0IoUjByYRCnvxjks3I5+t4f67nhIglZ/98GEDaG1pWw2rzYnR43+W15gfo3krAQLLZBLywf1eT/8qzE6PIJ2KY0n/cpy2ap2sDe3hMH6z/c/YcOG7FzxWT6481iztx+7hI1jT34/1y/uw4+BR499zP/9rYJX3s32PP4Db37rJUIuRtWo2iV2LPtco4P1N9ur0uybj3FgKZb/Ce5dOj2WuyXJ/VkT9QFWYlVYt9L6ucu+sQCd71WZHxWpDqlbD0dkYEuUqPM0tGJuNo6NvAB1dPVAZ/Mq1p1SA5lSF0c9AOapXqCojYeTGm27E3tPOf1Py/zeqzGgL4LrvNtg0L6x2M3x+N1rb2sSfmQ1gWgL8/qmn0BQMIxQISh1G9djjj706tI2vTwCTPqe0tNi0aZPMw3kAdGjpMnzv+98VoJ1sTz5OtoeYD33j3xHQ5IMWGU8++SQefPBh/MMHrpb18s67bkVPb4e8Ll+LDwKwbDDMs1X5szeyk+DvOC+///3v47Of/ax8hnlglWzweVCV5INHf/vYwu94zd9z752vYn3PA6u0yJj/zHxf7mlJoCBrlk2FeZY3j3ERWH3zGMHiMxdHYHEEFkdgcQT+hhHo79/caOgKvvSlL6O7u1dCfkqVPErVDKamJ6HrdQkX4KaEBRJvqgRWWQTREJ7JzSxiuQGmgTs3sfF4TG5qBJgIPtD3khtmsiooL00nU9DLJQS8LvHqI7D61Wu/gMGebiSno0jNTMPaqMPFkCx6qJYpyGNwrxU6i9a5JGD6zM2DqvP/J6eFEh2CQyy6WIxT1u9yOKSwKxWLArKSYcGNEVOzc9msAK58Lgs0btIYcMOijJszsir4WgRnCGg2NUfwy1tvRVt7G9au3wDNF5BwoByZrQQrfV7sPXIEIxOTWLZqNdadcopsjimJ9Xl8AgbMzsyI7M3t9WLrc3/E6PiYgAMEsSbHJuRzCOuTRTcDxObCq2Sza2EQRUVCwggQDi1fihpq6OrsRCwxa8gvGRhTLCFgdgu9N0EPM5NFUsm5WWWQFQt8t8OBRx95WFhT5595Olb29SIdnZQCXM9mRFZNK4ZcvgSFScK5gkix3QxGaVRQFampCf1d7ahXirAQgaAnLT1QyXTmuVcsAqoSQGDYS8lsh7utG4GuHvECPTg8jFQyDl9TEDmmBNsskmrNoBcCq2LzwFiVGhlABkhJFgKBDxbpRZEBV4SdSjsA+qhKMV4g2BwWmWFSALYyzPSVo8RVs+P+++/H2NiodMzZmWdo1c4de2Qu88Hx7e/nNVHFQ//1IPK5LPwBnzBTWQyxGOM4szvOcK32jnYEA5RukVlNxpDBjmTKOtmPlH42h0PY8dKLOP/884WtePvtd+KxRx+Dw2ZDWyQioVVuqxlbTl2Pwc5WCZ7xOG3I5JJwOpj0TuCEMI1JQFZh45ERTGkaQXcwUEdBLJVBW38f/M2tsHu8YmFRYsCRouBb3/0uOnp6cNrGjXLN89qm7xYDwMh0ZHNBfMU4V2q0r0hKIaHZGWVjAFw8vwUywB1uDB8bQTqTN5izDRMKmRy62ttQKZIhaoLTyaYEQb4aypWChH5J+jfIwKyhWCQQrWLfvlGMjEzj4PAx5HIluD0hFAoMvqnD6fIKo5vyfKtSFysKrxV4y2nr0O13IkS2ql5CLZOWIBcC7GSb0t4hlcmiubUFEY4v2YpMiqdtCAEJBvcoJnS1t6NcKohfJMN6CCiTfUW2NNkynIfCmhYbAcOHlowrGW82mhQzig0zkuUaKhYnUjUFw9EYTswkBKwhY1U8ky1smkCSbemtR2mdwcRpyFzlnOdn5FpD708C8Lya07mMWAEQ3Cd7NUWwkinx9CHO5eSaZzHCRCth9tXJ8jdYwQRxyQoWuwACsVyXFb6HS7wPmVbPda1CoIZrktst4AKtIZgaTJCVIRBDSwYx0NctQJ2E5DCpXAK9a8JsJZO8pbUFY5Pj8Pk8aGtpFXC+UijBolgEMMol0gKu1koVsQ2YGjmBkNcn94FSLoca/U0VRRotPDanVRebDQJHPGcEDCX5XFjxRoHLBhSLZ67hXCu4flMZQdCcVgFCWiTBvQSxqeA9rFgpIVcswuFxoaklDJvDLixSMnaq9YoEAUpglTCVjYYggVW+FBsdqNHnuSRrEu8NbDoqDbOAQASEeN8jKGE4zfAz0WfUJI3I2VgM45MTWLFypbDImTyfKOn4y8v78eRzz8PiDSPTsKBmdaBhJQeb/sMNCUSa9w/llNLF61UODXWyqBiOpqjiQcBx8ga8qFAubjMjm4qhlE7AVC7AaWpgsKUFHrMCL71naS1QLcFUr8q8l4ZCLg2v3YrWkB8tTQH43G5DAiverQwbq6Khk6nKa40eq1UD9JUAK9OcZ/CcnQ6Hay5Rmt6JkvQ+D74SFOXPqIaZa1SIDUC9gSq90OkdTQCjUDQsS8olZAtFFOnPOecjbACrBmd1ntUmnrlmw9dVuKxz9wppDAsAywA6Bkny/Frk3kRP3FSpgtlsHlOpDAocZM2BDO0zrCpWrlsr4YYMH1y1eoU46U5MjOGZP/xeQv9mYwkDMCbwq1MyzIWO9ynA5dQQCHrhcmuyjrscKnxOO0IeF9RaDbMnRuAkAKrTx9mYO2TY8R5XnQNWGWDldqiIhLzwewhwM9yGoWa6gHYyN7h8CGBN1jKtLcyyXlBWz72TbrKhYrKiALME99h8XrgiTShbgR/9/KeoKHUE+O96DbPxFJoi7Vi37hRodrdcG8dHDiGemIQ/4MHLL78sHowz09NyTr0eD0r5ApxOBzrbOzE2OirBeB63W4BXAs52O33jNWHdc/2k4onXujSEyDrkeZPmPf37i+J9LvOJ7EMGnVbKAjLx32Tbaw47Thw/gWwqh5VDK7Hx1M3I8V5ksyOdKeDE2KSck3VrTsGatevx5S9/HcMHDxthgRbu7QqwqwbQTrYdPacJwHz+2u8L25evPzUzienpcfl3pCUi/rrLhgYwvJeS4jo2bzxN/KcTszFk40kk4ymMjY7h6LFjyJQqcASb8Xfv/zvZa/DaqqOKcrkgDddavSwhP6k0swkSSGcSyNO2AzU4qFhxO2UtZuPGrDBAzo7Z6RRSyaycZ1/AiVq9iIaJ+6QaNIfNWP9AdVEAmXQFj//mWUxPpeFyhqBpYZhgR76QwPnnrRDpNkOOmNxO6TV9aAmqnThRQKCpRVQfS5ctwWB/D1x2KwpsPBUyCFIF43DggaefgLW7D91LV7ym6iBwGkul8PQLexYA1fNOW42Qz7AA+GtgdWR4L5xHXsa1pw3Jfp/7VH4Z4XW8CzYkBFZUZw3TnG2XwT5nZgDDaKswrMKoMKGahBOJgF+NNkIlMWeBlQ0oi4qCDhSgINOo4/DUFBKlCkKdXTgyPomWzm509fbB6wtIY4x7BioUeP+V9Y/NJb0qbPX/fOQRpP7l2wvH/y+DzfL9tw9Fwe8/19++8LttsRzeuX34dSs037f/Bc5cAQNL+6A57bLvpKcrrwOq2w7s348zTz9TiCqiwCqV8fQTT75ueBUZyNdee62A/id7rL71LW/Hk089LmA67S54r+felw/ug08OZrvj9ntw5523w8INFXM02ntw9tnnyb6CwGp3T7sAq2Rq88F9MxmmzNGYZ5qeDKzyunrggQeEKTsv7effLVu2XMgG3MPwcxOcJUjKRsAPb7geH776IwvAanRyBvfed/frAqtcg35w/e34wuc/im9+8xuvsv7ge5OZSwsCBoEtAqt/A0iw+NTFEVgcgcURWByBNz8CnR2rGmTX/Pxnt6Crsw8WC0M9WIfUkEonREI7MRnFzMwsspk8qvQ0YtAE5YKUu1HGRmaKajD5WJinMikBBenBZXhvEX5ggrYFqsWMVDIhMja/y4liNosDr+zBZz/1v+G0WhCbGEc1n4W5XjeCM6xWVIp5I2DCYoNeV8R7UxgoAqwazEHutoSkQX8lK1laZgENCKJ63JS82zA+OiGfNRIOw+/xCaBKUIJhUEwPp18Sg3lYwFM6SuaNarcJQMwNGoEWFjD0PnriiSfQ39ePvoEBCbfRzVYkiwUEmlvg8Afw8JNP4Jm//AUbTz8TV151FaLTs1L5tTa3yEYvnUpLkR2dnobL5xEZNot5FuZ7du/B2IlRSe8kmE1gmjIxSvPITuNGm0XOqaedijPOPB1WMn9tNgwM9mEmNiOFCtltZL1aCybp9sfTaZGJm1WyRg0pMoOhWDA/+dtH0N/RhredvQXlZByFmShaPS4UEzEoTFKX4CddpJKxRFIKOadKlpkOm6mOvu52+DwOCaORxONaDYViQQpYm90hjEiLTRX2bqFSQ7Zhgbu9H4G+fimg6MGUyKaRzuex7fnncfG7LoG/KThXABvsQnq6CSBWLkmwDU815xjnV5pSrUpFgi44GWj9QAIPZYyoM+zECJjJ5wzmEyWNfE+GUfEcE5DinHn++RfgcvqQSMRRKhfQ2toMn9+DqakxMcAPNzfB6dTk55xrlGdx/pORs3LlKpEGEgivVuvIFypQNbcwZzWrBU6Vc58MijLGR8ewbu06lEpVPP2Hrfjd7/+ARCwu8ulKLot1y5firWefgb72FuiFDBrVojBamKROkIdMBQd9Ym2q+L2SiSusuHpD/AdB9pxFRZhAL/2+GALBdHQGP/g8uPHmn8HudGHV6jXo7OqS4pvj5/X5xb/SSHq2CqtI5Ky0LzCb4dBUKQwNOw+TMGNjhRJGJqIoliqwW1SY6KGbTmOgpwdjY0cR8DvR0uyH2awjnZ1FNpuC3uDnZaPELAnf9HhOpsr47ePbEE8QDCNgpspXqcjZa4bDwcC7MvQqQ5VqcFmArpAXm1csQZfPiYC5AQeTs8slkQCmycq0qxidmMDRYyMC4rZ3dgrAStCewWUMA+MEZNOls6NNmNbipWk2ybqjMTzMoaFSJxDLr6rMfRb4vLYox+bnZ9IwrQCKYFhYFbrqwZGZBI7H05hIZNCwaYBZFYk1rxc2H0ZHxpHJ5OD2eIRFw2YJ/W3JvD4xPibzdMNpp4rVR6QljKnpqIS4sdAnc/7E8RGoLB5rdVm3yAgjw8VFZvyc/JkgBRl+lJDTa5hrs+FJadig8HcukfJWhZJJAIMSTEpwWVAz2ITHTNZnV1cH1q5ZheZISABFguxkzOmVopwThhOy5RUK+YX5SZYePa3JuNPLbFiZUC9XUUjlkEtnoZIBGGwyLDD8AbFIiU9PS1AhQVK+L9luxfgULAxVmgOK6H1LtQPnIRmqbLTQviHAoD4GMc2te3XO20pJ5q9e0VHOl+G0OCVcjTYdbCLYnRpCTU1w+b0C0tGqg2AywXSOj8H2Y3gdwURDIcH7it1KII8hbnn5LFyoCBaR/UgVBEFEg22ryvzidUnGFN8znkhgKjojjNnBJUtgcbph9oZxcGoWv/vzi3hp3yFYvEGULXZUTCrqJt7z6KRQg0bbBGHIQrxhCRMUG3UUCEKaTbCarfDaXDDxDxqAJ+CDXq9AMdeQTTE9uwiLXoZSLiCkaljV1wU3GwOZFJRKEQ6rWYKPCG4H3A60BN1oDfkkhZ7BhtVqWWxeRHZOVvhck4Fgw4Jnqfiizt2fyTLWGZzGZoRZwFaR6DcE+8o5AAAgAElEQVQUAU1Fls9xNRlAoPjbkoVGBinB1jlgkL7uDCIT781qFYlMBineu2kXQKYy2c+UBTPIkD6dBOMo7WewjJngLhnyBO0MkFvkxKJ4YV6X4ZNMNqdiU5HIl5AsVwVYZXBV3a4hXSwI639g6RL4g3709veio6MNuWwKmXQC9/3qXhw6eAhlYr0Wu2FNUKvP2bRw/phEqdDb2wWTqYapyTFYzQ00B33o5T1GtWF29ATsVGcQmLTZYSajTsZCgV4uCGO1VinB73EgEvIJwKo0dAG7ha1LoEe8gvll3O8kwMxskbVe1ZzCmra5PBJkaPF4ULfb4Qj50bakF8lSHl/6xlfgjYTQ2dcn7OrpWBIudxCRcDusNofcdyajoxgbPyL+1fv27RNmOs8tWaqcdMl4QhjP4VBYAvBqVBmUy9LM6e/tl3sn7y/8bDzfPK/0pKXtAe9lfN48CM97XaFYNNZpNNAUDqGpKWiE+hSykvRNT+UXt+/EscMjWDW0Cued81aZDy4nG/207mlCONIqwDAb85/81P/BwSNH4Q82oW9gCeqNClqa7AvMuyuvvBK5ihk9PUxf94oSi4FCqmaD1+8RYI02OUPLBtHMY1cYRmqDQ1VRyuXFIiU2M4NauSLS7Wf+vB2HxuO45F0XS4gmG04ET2dno2IfxOPYveclVPWiAKl+vwfBkBderxN2jb7CnJ9s5tDr2AGL4kI6lZf1ldcPQVmCwwT9aONRqRnevGwi2+1umE0ObHtuFw4PT8GpNaFRdwANKyrlHILBEv7t3/5NACcSEebBuHvueQBe3wA0lwOrVq/G5jM2YuXypfC7HcilErBUS2hvCklI4UMPP4AHd+3A2e+64jVFx9WXvBX93f8NKs4/YXhkHLc9/ORrgNVn/+t+fKjDjXM7mmA2NQxglCC7MM4Nv2YjB0ERuyE2voSoLTdks1gGlNnUJ3PVpKDSaIj9VVNTRP6ukKM1mKG+U0w25HhfMJmRrTdwIhZDvl5HuLsXR8bH0Tu4FO2d3VA1h2GpIYzZKqp6RdZ8NgS4B33qiSfwu3AnSmdfKId3MpD6nSOGvcLJwCr/fcnzw3guYQSonvywP/sY3L/9NVasW4ZMLgW9VhHiCkFV+t2TEb52zXphwbNOyGZy+PMzf35NeNX8a55zzrli2bZu/doFxirvqd+YAx0fftgIDXsjYPW+Xz0oeQ0vv7JHsjVWrFiFSKQFVosNd9z5ywXGKteozZvOwqFD+xGLG8QOAq5kxJ4MrPK9COh+5CMfEV9gNu7n/X75O/4d1wo++NloR/Hl676Mr339awvA6tTEDH716zcGVm/40V346U3fwVsuOGfhmOe9hQnokh2/CKy+eXxg8ZmLI7A4AosjsDgCf+MIuFzNjc6OLnz1q1/HiuWrhX1SqVI+WTZAMkrlTBYpzhOpNCYmp3BiZAzTszE4HS5hQpDtRAYBkytFBkhXOKYB21Q06orIvAgMUsbF4jefyUhhppoVJKanMNDdibecfTayiRjSs9Ow06+NjFhFgdNmQ7lAYJW+SSoq4tUmsTMGsCoaTRY09HiTtAaR5REkYJgKGXi9PX3i6zVydERYbwQmNbt9AfzlDZ7AGm0Q6A9GBsbU+JjIvPwMVxGvtBJsZkMGlGLozOQUlg0NyWaH42KxO5DMZlAxm2Bzu7Hn4EH5IrC1ev16xBMp9PcPIhAMCThNxi+l+ywGS9ys1XRMS4BMHJFwC3p7+0Q699JLL2HXrt0CcM8n5h47Rj/WAi6++GKcd965KFdKIsFlQZPOpiSl2ON1w+lwIj4aFwklg0Gsdg0Kk4HpjWe3Syc86Pdh5NAwHKYGBtrIYgL0ZBy1dAKWchG1XAY2Fg9OF6ZmU+J/RyCDITzlYl6CM4aWDgg7hj57BCNYHLHQI0OP6eZkppCNxONOF0uIZssYKzTgibSio6dPQPqiXsHI2Bgee/IpfPDqD6O5rVkKdG5gZUbVWVgXUF8APOjvZ/jsJVMZAcBMZhvKpTLSmSzMig2R5mbkckV4vF6Mj08inSogHGnGC9tfENBo/bpT0NwSwcTEOF5+5RWkaMOgmLFjx4twexzo7ulEvV7Gvv27JXjpgrecK5vd5uawMOO44e3tHcD42IR4EYdCEdnwkhkRCLVAc/sFvIr4vQJUkFNaSJORPIqWcJuwkKdjKTz7x2147PEnhO3dFgnj1LWr8Jazz8Dy/i40ygVMj48hPjOLVDIpG2XOV4b4GEWoEcJG0I7MzHKlikhbO9q6epDOEWA3wr0UixUWux2qZsex0RNIpDMIhkJwud2GRUaxLNYW0YmoJCO7nA7xgOWGmtcqGXskYInstEHPMjvcwSAOTU4hns4KS4+MVaJA5XwefT3dOH7kAPw+gpYMB9MxOn4EqVQclQbBHrPMfRZO+aKOsYkUbrvjcZpmIOAPSzOhwjQfAuO6wUoRdpyFPpl1aKY61jC0KuJHp9cJF9l2ZPdSZlyvYSqdhObxSjPiyNFjGJucEJuJQFNYAC2Pzytee2yuUPZPST3lzgSOFDL4KBfWdSmGya6qN3QBdoWhyOYN2XVkVBP0aSgoKyZhpqarDZTMGl44eAQzhar8u2ZR0TCTqWWFqcYonBqG9x2UUDqPx4sq2YiaJh58BIxGx8eFcXv2eeeK7YDb6xEWDoETMqQJQFCCSP9Pst95EdAigX6qzc2tAohzjaPcnMoBv9eHfLEsazLVB6xPuQ6yiGHwDNd2SrpFTkmZJcEYTcOBQwdlTaU8fOnSQaxcuVwYqoV8RhisDtWCcjGLIu1HJCzIInOyohtrLH2lKacVlik51nVFzqvF7hLALTsxgbGRExgcWibvl5mdQXp2RnyU2VQimO3h8l5joyInx6JaLdIEC9I/l/6f4vNppNIrtZp8z+Ydf8c1SA6WAES+CKfVgWwyi+notHzOcHNE2OYMzuN7ZtNpFIo5WVNouSDNG5tFgFWicry3cYzIOKQrBpnzBLV5TdKOg8/nWNLqRdQGDEghU5PhT7U6ZmZjmJ6ZFTbr4NIlAoBlqnXYgh3YcXgMT257AdF0XuwkLF4/qqBtQAM6AT6yQelzzOuGIKTNAp2+zWyQcQ5SZWG2wq3Y0MgXxa6DAYC0fS1QgVLKw2m3wGUzo5bPwlKuYFVPJ4KqHXb6cHId0avIp5Nwa3acsmYFWvwuqIouTFZe+mKPgQaKZOBXK3BqdmiqKsUz5xx9NAnQ6GQfC5hP6wZV5gLXKWlMSIgU79NUg/CqNsATAq5GQ4AAKMFYssTF0N1QysyzU8keazRQrFSQZdhVJi0NikKxLKnffG82l9gsJhOW/sVW1S4ALi0G6NtKpQYBWDam2LDlvZgeuIpVRbZaQ7paw0QiiUxFh261IVOpYMmKZbI+dnZ3obOrQ5pMuUxC1oMf/+iHwlbVFTYPqTChJQpBajJiDQuVDevX4pJ3XST2DLfdegti0Qk4LAoiPjf8mg2mQgEB2liYzHDx8xIsJ7OcLNxyUdbeajmPpoBHGMT0oBfWOO04eO+1GqA1/eCL4idekTWDNkIOlw9uXwAmqwab24PZTBo11YZcrQpHyIuh9auQqRZw3be+jpxegsfvhycQRGtbF9au2YhEKo8jR04gnysglphBvpBEa3szdu/eLSCFNKC5f6rqmJ6aRl9/DzxuL1LxBLro423XcOLECPp6+pFMxWXPxGuZChEoZmG6cZ+YTqdlrnCvyPnCOcW/czjtsrep1+nfn0WtrqOtLYJkMgG/34uJ8UlMjc/A54lg5dBaDAwuEbUKWb/hphZ4vbQnyaK1vQsf/cQnpLGxdPlyLFu1SoKHfvHT6zEbnZSds6+5A8VyDV6XS2xhyN7s6OqE1++XZnUmm8bk5DjcHpeEkXV1tAuAXuO9oVKBh+tYKolUPIbJ8XFs/fN2/P4v26Uhe9111yGRnMXBg8M4MLwPk5Oj6OruwNCyAQSDftRqFVl/eJyUnfv9VA6ooozh2NfKgMPmg8cdEFBZwgwdvO8nMDU9htNO24CZ2LQAq9MzMUBR4bD7sWvHMI4cnIGm0iqGvr2aNKDS6RFEo4aMe/6haQFYrU2w2jSxl3rnJZcIsNoSCUljmPdeq16F126D02TG1JHD+MyNP8S6t12EUPNrQdQz1qxAX1cb7HYLSiUGQ03guZf2GmPtcyGVMgDGWDSK3Y89gJ9feAbsZlqLSOFhBETKf1wrJD9KmnTcp7FBw1qASgDaBpSUOqghIotft5hkTSR4amNzJJ5EOpGGRbEiHGKYWsSwprJYMU0mdnQKiWIJDbsdw8eOY+W6deju6RdglftYMjurcn7yos6g2oX3mhv/8ycYfv9Hobf3Lozh/8RY/evyjOArma18WMaPIfSjb2D5hn7sP7BX3o+NVLE0kGvMjq6uHhkJ7l+nozMYOxh9FXh55fuvwJYzt2Cgf1DWD1pb0NLqZC9U3vvpqTpv93AyS/Xk72+4/se46647pKHBR2dHD7ZsOVfOBRmr/QPdC6/7g+//DH967g948KF7ZI2/5ZZbBED9a8Yqa8R564x5Ju28dQD/jjYUXAfmmbD33HOPgLvzNgE7X9qFPz639Q0Zq5+/9tv492/8y0LAHPfUDLKbZ6LzOPi+i4zVvxEoWHz64ggsjsDiCCyOwJsbgTWrT21Q7vLJ//0p46YtkisCJ1bZoCXiSfHjE0kWE4/Z+S2UUCiVMUuwJ53C9Aw320xE9xsyYia6z4VEUAJpNtuFaWK32JBOxkQyajMrIiVNRaP4+ysvR8DlwtTocej5HLyaHY1qGdYGRHZK2ah4KTFtvMGwDIiXksiJWVwQYDVLDSbel0/9/ndYvWYN1qxZIwzU+GxcGIHZTFaCFELBJim4CUQQlZBaj4X4nNyIxy9+emhgYmwMs9EoSvkcVJMZPrcLu7a/CIdqx9DgIJyaU3z5xB/OYkKNkiSrBXuPHcVLe/chX9Wxev0GbNp8BjK5IorFivjK0U/R4/NJInWFacutLVCdDiTTWZSqDAZTpMAwZNeGHJKgLzcIZHxQBkegY9nyZdKwb29vmesWU0LG1Hu7HFc5XUGukJcQELJVKQVnYUopPBlA4YCXFRvM5RJ8VjPCmg3lWBQzRw7BbW5IqAZ9bskwyxbKAo7y/YwkZoauODE40G+MJTe0lFjTp5HsZLJYWOwRZCWbiNJqmDFb0LF3Kolj0TjOueAt8AWDIuNiavHY1ISwyDSXUwBDnlu9rhuSqFJBChhhjhHwIQhcrwmw2k0gMZ0RYJEMaTJsyVghkEQ25dj4JDKpvBj+s+COTk0JM4+buOmZaeTyWSnsGZAzG5tBuZxHa1sTfAENsXgUtTrBazdcHk2KJLGLsFrR1BTG3pcPIJ8vCzvGoblFwkkZneYJClhqadDjsQifpopn7V+e24bO9m5YLBpS+SJe3PmKMFcJIGzefCpWDg1i2WAPmrwOCWJism30xCSmp6LCgCWIymJr5MQJAYe6urvRFAkLKEf2biDYhPauLvmeoWecmyRR0fOWYGAik0IinRZgleBXNl/A1GRUmGI8Ryxieb1xLHhdkMFJ4Iq+gAy0YqOBDRVfOITh8QkUyHhkHVSnPpldj7r4cGZSs/C6bQgE6NGbERmpXivBRGmZgO0EPxi2ZMboRAb3P/QcqjUnNJUehfRCbcBqsiGfpX9mAU47mUFmWBpVsZ8499R1CDusaGPhzUZQuQgPbTLI/rbbkNeryBZLwnCbicURS6bEu9EbCCAUicDl8Uizh2xHgnINSs3RQKQpJA0HaQDRksTlkP9T/kzAlYw9srSEYcdAvYaCYh3I6w1kCRDULdi2bxjZmoKqmcxDK0wM9SK7TC+JfyXBeI635nDKuXG5PfD5ApiOxRBPJmCnRUCjLlYUEkal2YQpT1kvGykEgglkVOcYHiyiGCZD304C75TfptJpZHM5aTCRES/Me2HqGQxDrvW0JuH5pF8dbR/EE9NCz78CcsW8sFkZyLZ85XL09HShUi4IOG5jIy3gFnCnTDCyVhUJcC5Hn07j9bn+cE7Te5drtrCFLKqkY2t2hySyE+Ts7eszPE5TCeRTKbGKmE9zr4zFUKVtS4VrD0HphjDGHAw2JIO/XJRgLa/LKb7DZPGJEJZsSoYu0ROZTE92MXR6XlbmWKUEYW2yfhE451jS8qBImxGyTMkOJ8BsV+V4OHYEovkz/g3XT6oHCBDx/5RsE+TmGPJL3ArmQsXIVOVaTgYlmchs9AwtW4YTo6PQVQdyJg+27jqEbXv2oWbTEC+U4AwEpYlYpnKCc45gIRuYc1YQVB9UTGZhWWVrNZTY0FOsUIs6TDkCcSb4mkMINIcwEZsUQMql2WAnIJxJQavXELSrCNs1+G1WeExmuC1m+JwamkMhNAc90BQGWFVgYUhXjZFcDWmqiYVGTRerBj5eeeUVAccIrFKNwbVB8ul5/sXOxmownysVWa85A8nQ5lga9xLjiw/xVhSZPuW2BgZrpNwbchQ+jdYVZLOKSYzYrtSF2cjGUiyZRjyRFpsHp9uHsl6T37OJweYSWcRs6JAFxybCHO4uFgK0yqHnd7xYwmgsgWSpLMBLVTHh1DM2Q7FaMDA4gNbWiAR25TJJTEcncOstt0g4JGweVGFHTbFApX1P1VgrCbCevvk0fOAD74fH6xT2abWYQaNSlKDIVHQC0SOHUUokoHHdnWviEpDkukNWuNWioFrMoSUSQHM4KGoRMt8NVrVhS8Ixp882AWYJTpPmlR12h0c8nhPpHE5Eo+gc6EPZ1EBGL8LXEsKydauQbxTxw5/9BDWzApfPJyCz0+XH2jWbJKBrcjIu99ZcIYNSNQ+vz43hA4cxMz6NZDyNrt5WtHW1oFquYrC/F5PjU4g0R9ASDsu1dezIcRw7Oi73r4HBbvT3UyWiSnOxpisYHR0TZqo/EBTLFTL1WpqbMTMbFd/yql6SJpNiaiAeiyGdScrPKEeenppBPlNGV9sgAr6I+KMTVG2OtKK5pR0WKxU+ebkvXvXBD2FsclLsmdadsh5m1YaJqSlY7FRaZbDjheeRmp5GZ3OzqBIGly5FR1c3NJdL5iIbpQSmaE3E5vWqFcsRDgZQpyc0GtAk2AiYmZwQZdYTzzyD2+67D61tflz23stx6PBBaZIEggHxg/V6PXN7I14Pc76g9DHXK4Y3O1n3c+uJUjejUVVEBr5z5w7x34xEmuDmPkFVYLEqiCVisuegQorKD00L4sXt+zB+IgPVGkC1osJidogSq16nSqqESpEWNwwLVKUBQaJEsCmE6Ow0Lr7kndiy5XQBVm3mBjSLGdVMUoLtQk438jNR3PfQffjdxATOf+/fv7mi43We9ez99+LtIRXvWz0oHtbiYU/7FSpj5mBVfmemdQdD8Gh5Q8UcrxfaoZjMKNLChMxuqxkNuwrdahWwNJ7OYPz4mICrLtWBro5utLd1kqmBbLGMWC6LOG1GyGan4q5YwJr1G9Da1iGvz3PO7Ajua9mMrVZKsn3h/eNfv3Qdpr72n4CdjO1XP+bZq/eNx/Dxl0fklzeu6sbl7QZQycfJwCq4H7/2Yzjt/JWYjI5hNjYtthdUJ/X29sramoinEA5HUMgXEZ9N4OlHtr0KvHz3e94pIcTLly1HIpHCrb+8Db19Pa8BVu+8804BPk8OlKIVANmdt91224JPKn9PpueDDz6I3z76BC677EpZi++667ZXAas8Fj6XDGiGpV100UXim3oysEqrDfqnkiFNL1TK8xkWdzKwSlsBev0S4J23peBzec290Wf+a4B2/jMzyIrvQWCVD/qt8sFgrEVg9f/7Ul38w8URWByBxRFYHIH/aQT++Z//b2N2No7LL38f3B6fAKO86VAKTM/OUqEkflT0gySgyo0X2UUer0+8K9OU5aUzAvrR/4rpzOJLWK0agU+qE1arUwoZ1WxFbDYqgCqThSmLLqaS+F8f+gDKmQymRkdgrunwaZqkTVspv2exqrOQY5gIA0JoQUB5kLhuireo8X+DKUvJzsv79mLZsmUi4xJ5WYWM04p8T4kaCxEyoggsMhmbbEcbU5UJCMgd1/D1ZBnXqNZQYdBVPi9J1g6rBY8/8iiaQ0G0hZtFMkywiewqpkqXyDCxmHF4fBx7Dh1CPJNDsKUV55x7ASw2TUJq+MoEucgezDBYx+Omrl08IVm++iOtUhhZTFYBcFgA8rNmc7QuyAt4SYaVP+AVMJuMlVCI3rZkQzGvSJOCle+lwo50NoM6fd8sFim6SlUCYxZhZYW8Hpj0MrRGDW6yzkp5IJNAYWpCgFU7vfRKRfGjJXtKfDHnZMRk/YSbm4Wtmc3npGhm4cuCzqISoCFLVReGCcEesmQJQqV0BWVnE0aTWQR4PngOXC4JnSHD0B8MYjYRE2CV/r30miqViyLPb1QJhrPGYcBFXZi+BJ0JcIqkWcIvGshliyIxjceTOHzkGPbvPwQGJbW2tYtcmvYPPPf0kKQcUcYMbBrkBFQtlXNo6wjB41UxG5tEuNkHs4Uy8Drsmk2KIQJepWIFE2NRFApVtLV2C7haJUtRsWBg+Ro0hSnvT6OSSaLJ5UBHOIxnfvc0lg4OwWZ3g7ZfO/bsx28efwqZXB5LBvvxD1ddgUjQC0UvwO/W0OTxCUAem55Fjj6SJgWj46P43dNPY+myIazdsB7dvb1ybsjIIkuMIUVsiNBHk37CZHWRzcRCUnXYEUvGYSaL1WqTkBgWYgSknS6nhIvQG48AES88MtVE8iwhKboABrzO3IEAdh05LEEd8ua6EQCnKmZUywV4XDZ43So0TUEmM4PhQ3thsTVgdxmBapLwbbYCJhXHxzO4574/IldgIJEKm4k2IDaYYZFwKQLqBFaZcE7WZ8htx9vO2IiA1YSAWYGT7I5aBU5FQTafQcmsoEJ5ICCejBPT0zg6OobOnl4BW+hRTICPAUu0cKAfJxsoqtmEvu4udLS1QqesWzw/6wtgnQGsyikwQCAeNj1Ba0C22kCuBiSqCl48ehypck18MnWyVZ0eYflZGhUkpqdlvaQSQJLRTWZ4/QH59/jEhKw+BMtjySTe8553CxiaSCeQyWak2KY0lUEvDLAi41bCmeihWyoJUM4ljOCdBD4RLJ4DShn4xDkvLMpGw0hylsQfHU4CTpS0E3wHMBWNCvjNtbyltRVLhpagrZ0MZvpd5pCIzyLS5IfLqUqoyexMFB4C0AoQIpuUEmadEnCrYQNSM9hFIrsmKD0XrsVgwa6ebrn2yQAlG9JINleEperKAOWMAaxTip5MxOU6JaRN6xECfGQyM2Gdygb6r6q0sxEgnCBew2D16lxZjfBA+hQbwUIVAXH4ex47ny9eoQTjKvRj5v2LrGqD4csvrmFUHZDJRH9gsRUolWTMJYWaw0nAW3xtC+I3zvWSzGauZVwznW63MODGx8cQ6BjA8GQWv3thL/aPTMLq8iBLRqXThWJVF1CFY0mQmOdJAiB57dC7mYFABG8FWCWYZ4WzXIOLoT8eF1p7O9G/Yin2Ht6PbCENOwMHGzXkkzGo1Sq8JgWuegOOeh0BmxXt/gB62loRcLtgoudqNQvNUhcbE/o6U6Egdj5zwW60zuCaQnklPyPnMi1pCKyyeSVWFBwLHo+ErxlNNs5Lzj3+jQDonI8yNwybCgFSOUPIUiWwMicDJjhdJTDLeUuA17jbCOuRawnBUbI186UqCmxE5ktIZxnKVxCAmsAqGxZkg7NBaDRWeSGbJNiRM8Tq9iKaTmNkehYpNi3smsjn1286VS6VlauWw+V2CGvNbKrj9lt/gRPHjiBHCxCLB1WTG6Ua9zocazaGDJb/ljM240Mf/gCg6KiV8wJyO60mmPUyMtFJHNy5A5NHD8NtsaBRLksTl/Jyrr+0ALBZTagUsmhvCaO12bDjYCiVsQJRvWPsWMjW5fohPq8Evs021GFFrqhjdHIau155BRdc/DaYHCoeeOEF3PRfT77u9vD0Lcux7pQhXHzxpYjNkuWdxtjEFPKlHBrmOvLlPJLRJJSiRcAYynY/9s8flHsHrTyik1FptDjY4K3V8fun/oSNp50le7If/OC7+Mxn/hF6jc1RO/btHcbOnXvQ2tqKo0eP4KyzzpT9S2tbq4CNKrsBVE1YgJ07dmPvy8flucdPvIKzzl1tBGVCw4F9E3jqd3+UpvL73nsp3nPpZeju6sP1P/ohfnHrz+U4V6/dJM3MtevXY/W6NSIbzxfy4uU5G5/Fo7fdindf9A5h1W05+zxh0wfDEWE9suNj2FaYZC9JtvC6davFT5we9QRUmQkQ8Llw4ugRzExPYffwDvx5z7Po7KCSICDKI7Fa8foFyLSrDrG44trPZoJepZc0m9bsaTKsjjZMbBZXUMhkkZidRiFfkuuqrYPKmTI7msIgHjlxVNLk2eAgY9Wk2GE1e/HU49uQSlZhtzcBdTbD7BIgqddoI5CDzayiRquYOfKEYjFhydAQDh89jAsvegfOOHMzWiJB8Tan/QwDNr2aCofJjOMv78HLW5/Gr1/ZA+vgcqzYsPFvLriGX3oemQO7cd3GFWhuCqDeoByc1jS8SzBA0ABXRffAOUP+vCwjnP2KND5KvF8oDVR4M3DYYfG4UdfsSFVrQiTQi1VU82U0KjqsJirP7MJcT2XzSORzSBWLyJRLyHFv7NDQO7gEHRLI6zA8mmn7w7qG9xSF/uXGZ/rC5z6H2A9uWzjmv/ZU3Zsr4aw/Ggzd+cfWLSuwwmV/LbAKIPR//gGDG5phVU2Ix2kZUxS2LBtXJLbwPJEYwvtmJpXBw3c+vQBefuKaj+Ntb79A9uNLBpcg4A/imT88K+vwPGOV1j9f+9pXxRd13s90586d4mlqKAYgYU/8PUOpqOjYvn27+LF+6dqvYmhouVjBPf2Hp+BwWuV1T37wNRlIdeONP5WgupOBVQKeZKDyNUdGRuT/BG3nQ6XmWakvvPAi/vIXAzA+OaxFglUAACAASURBVIDq5M/M9+HvCAbPA6vzP+PrUk1Gn9e9e/fhyiuvEOauhJg6DAuTRWD1b75MF/9gcQQWR2BxBBZH4M2MwMMPP9g4cOAgli9fDs3hkkAqboS5WWXiq16hhN8hEnDKqlmQkGnC7inZIgwJ4maDX+lMCrl8TtJjCVwR8KpUWVwBTpdHCtpkbEY2oC5KXOpV1EslXHbJxWKKz+AqlUEPNpt4OdmgyEaVHmINYcKZxcCfRYN4tbE7TYCVrM8GNz06mN9NphblL2Rx0EuTRZzPQ6lVTZheM9EZRKejAhgIwGlXjXRihT5KBAcpRaL0mV5OJgFbTGSBlMpQKhU8+uBD6GnvECYht/yUwDMlua40kMjnkavpGJ2dxfFoFMlCEel8ERvP2ILm1g7xdyKDhuEdTAAvk/mjaRKQw0RkRdVQhln8SCmjdbvc4j/GTTal+yIPnGNGcXNMxp0R7FAXUIA+pJTuEvhjSIuiW5BMp2DVKAtlaEsFhXJZ2L1kuwU8LjgosdbLMBVzMOczcDO8JR6Dqheh1cm2LKOUJ5tLh+Z0CJgoAJ5mR1NzC0JNYWEIsZAzWDIGIGqEU+jikUrmFxmu00xczlcQHFgDuHwiVST7iCwZt8+PbLEgoEN0dkZqXovVLOe1XC0JsCoef+J3xQLECCGi1JObJreLHmgWVEq6NAK4KZ6YiuLFl17C+BiZcWQbtSEeSwj7jGxrFtcEA7inJAgSnRpDIOQRdqrbq6JcySCemEK42YNgE2XzOWk6cOPPQBWLxY7RExMoFmro6RqE3xcSKWHDoqK9d1CYbSYygitF+FUr/A4NO7e/hIHeJbDYHIDViZf3H8Z9Dz6CmUQSq9esxCc+9hEEvQ40KnkEyJA1q/BrQeQzBWG8UeL50u6duOnmm7ByzWpsOuMM9C8ZEBCVoIHmcEgBR6DD5XDLGNGPi5J/h8sBq6YiRbCXUlcy0IslpFKUWNbFYoBrAIFVgjkEnlgck61KQIWScf6M80x1u/HCvldQE/m9IgxEstKZ8j56/CiWDHTB57VDtTUQj09i5+7nYbEpcPvdsJGVTgDFRPaYDUdGErj/4ZeQLxJMtUKzquIpWc4zEI3BQXUp7OhRqlkUtPrcuGDzqfBbTVApc67rcMs8rgqwmqP8mqAYZeINBbPpFA4ePY53vfcyaSyQPSgMujkGNv06x0+MiHTX63TC7aCHrQ0hrxeRgA92MuwE0CNoQfqlwW8XXFKhJFtBTm8gXWkgDTNeOnwc8UIFusUOqE44vX5ksxmQsz127LghsTeT48TEbgbbBMUX7/joqATabT79dFRqNVx00YXSQCHjNJFKSsjY+OS4gHUEqCRYkGAVIOE+bCLx2vd5vTKvCV7xmuT1QY9EXh96lb61DXkeQS272QKLXoeNScMWq3iBTk5NCVhD5nhreyv6+nsRDAUkdMWuWXH8yGG0tDQh4HNjbPQYduzYLnOjOdyEEJmLGu0qnHA43AIcMFyO5wEm45h572DDjnPA7w+IyqFGuwW9KnY0XGeEwZa3oZiaawpYTIiOjyIQCqKcSYmtDFmceqUEvVRENp2Qf1vJduI6LmAqgVaC9Yr8zCL+uPze8MGkZJsgmACrXOPFR7eGUqEooB/PE+8vxWJBAA7aMtBqw6YyXIxpzcW559aMYCc2tMqU7lLqnBK/ZjLMRRavqnJunR63gF+pVBKRnmXYuuso/vDiAYwlcjA7HIBqF39ArtP8mPTR5PxHrSqNT9p71M1mlBQTcmRKM+3apsJhscFTqcNnMiPk96GtrwurN27Atp0vIF/OwuGgR3IdBTZVSkVEHA6YMjmY8nmE7Cp6w2EJpaFSJOBSYauXYFMqErjGMaHsnYFMUoA3GO5l+PJKgvu8XyqB8zn/TAISDPGjnQsDUJhYzyYb/56Mfz7I3uMcJEhBIHuBujpHYZX5O1cG8z3EHsBiSH+55yDjkYAXlTFsHPKVGNJUlnWN9zquByVk8gVkea7KVbELoHzYCKfkfd+EKqX3DAQMR8SD9DibH1UdNq8XvnAYfUuWShgYvYZ53yVTuljM4cvXfgFetwMlvYGyyYuK2YNilcAqwR/uI8gE13H+eWfjk9d8TBiCqfgMXA4rVPGKNqGez2DPn7fh4O6d8HI/wjnLa1HsBNjIKkG1mlDOZ9HV0YLW5iYJtLIQqNbJQqfPPOeFVVQfVKWUK7o0lPLFClKZEuKpApKZPA6PHMXlV10BdziAsz973esG3xBoYaDRseMv4z9v+g7GxmYxOjKDPa/sE3WN0+fA0ZGjKKcqOGfzuQugzfs/dhlWLFshioF8JicAZz6bkX3GLTffh1tvvU38HAmGfPvb1yKVyks44bPP/glf/OIXhaHGv/n4xz8hLFX2Q2jP5PG6xGPdZK7joQd/i09e81l5nbXrVuPiSzfI/Srobcb1P7h7Acj51Cc/ieu+8CW551/4zrfLHL3vvvtw9dX/iFBbL07fciZWrl2FZDYt+xUi4DOzM/j5176+IGX+xa234ZSNm+ELNkFzGiGD87Yt3OfSBmTF8iF0d7SJTJ7MbugVREJ+vLJnFw4O78fE7DAS1WPwEnC2O5DL5uHx+OHzMtndJvuHRp2MeAU8lTqtP3TFaETp9MLm2lOW0NWGXkRsJoqJyYwkvd977x1461vXwGRuoLu3EzOxqPiAsvkTj6fhcPiQitdwaH9Unn/jjT9Da8upbH3CbG6gXM2gWMrA6/RJCCavBc4hq13FxtM3Y/cru3HhOy7EGWdsQntrBHbOVbGHSiPocsKq13DwpRexf9tWWCsFfHfPXmx8xyVobu9+M6WHPCc2Po7nHnsAX1jRjZ5wEIGQTwK9DCzzv4FV7sOpYrGwBuCKwKwFAqu8dumPrSjIkwlOSxsGwgX8UNwuZBoA3b81swqTDuiFsjRM6c9aqyti3zU6NSX2GPlqBRVFQXtPNzw+PyItLdJ8ZR2TI9GD+wnxuKcVFoNxy7jui9ci+vWfLDBW/xpYPZmtOj8oJ7NWX8tY/SiWnBJBa3sEiVQMiWRc9tL8HLlsDnYrw++choqtWMbowWnseXFYapgzt2yGz++T9bKluQXLl6+ESbHgm9/8Jo4dP4bzzjkfPV29+PmtNwuYOTAwgK1btwp7lI9LL7lMchu+cO3nRO3HOcMAKTJPP/GJT2HzpjNkzeS+hcq5G274Lo6PHH3NuR4cWIYLL75c7C6efOzX4o9/8aXvR3x2Cr9/8pGF955/7ev+9es4OHwA9/3qbrFA++IX/1X2Ezfe+GN57be/7R14/Infvu5n5h7mmmuueZWfKhnbZL1e+p4rsP6UTbjl5h/B63W/6ngWgdU3fYkuPnFxBBZHYHEEFkfgbxmBPTteaoyOTxrMJpVMPJsUnUzKJWOVD6fDIZ16Il0EX8hcJQuOm0UJSaDHl5ny5IowPwmwxmNJzMwmMJtKIZ0vSOFVyuZhYtKqxQQ7iSZkBVWqWDU0CJN401Xhczrg0uzCUCKwQom2eOjRB61KKald1MZiWUDp/Vxog4CilDGRYdloIET5WKWKsfFxYXzabXbjb+qQ1Gqy7DZvOd1grZRKUrTy/bmRJ/PVZLXKZqVSpoWBFQ6LFZV0BhNHD+Pgnl1Y0tsFs8JCvGT4qelAiQFPDUWK3RGG15D1Uigilc3hvZdfJtIyhgNRTssCnzIwFoqUMpEFrLrc0BUzZpJpWDRNNrmU8jEYxaLamc4hhROZBawnuYG2UrpPpnA6JTCPw6XNnX4CJ2YJbaGs16q5YLapwswRL7paVRgQFlMN7SE/NIIa6Rgs2RyctTKUdAa2UkGYTRYmbFdYnObg8ftEEkjZuc3hQHNbO1RNEw9HHsN8EjbnBOW9ZNOSo0vgOpvP4uDxEzg8NYumvlXoWb4aFgLDqgqH1wPV7UKlpksAx/9j772jJLnrs9+nq7uruzrn7skzm/OutKuAsoREVCIIEOFFFtiEi5Hfa/vaXF+/BPsCxvY1SWCTTBIIBFZAEhhppZWEpNVqgzaHmd3JoXPOXVX3PN+eWXaFCH7P8X/T54x2NdvTXVNd9QvP9/l+HjoKu4ne3T5RCt4M0TFaHXEW8/sNCr6NurTBi/srxBZAGxp1OqZ1+H1BjJ6ewIkTpyhfYXhkhbjRKDpK+EVyHgMD/XLdnho9JuJftjCJTZtXo7cnCtNsCxOOKb1OzYpo1CdhF0Qt8Doh9yyR6MOZ05OoVtuIx8ne81OyQiQ+CNUVko0R3XMMhvFqdnEr7XnuOWzfsUOcEBarimQ2i13PPI8XXjiIt73trbjp9a9HLBIRUd/JnjNdRyIcFCyEoStyD7x44CD++f/7vDD/Xn39dYj3RhEM+yVFmEEWZTpqYKDFRBXxByqyGSBnt2NaJSSJAVt0wFKcY5AWnWbEN9BdJ2E9i2xIFkRMswMnw5dEVDbEka6oFoxPj3fdz/WObHYCnoCwSl/avxc7LtiAgN8Bi1JDOjuDQ0f2om00Ee9LwKoy5MWKZhvI5xs4fGwSBw+n0OmQKeYQXiQ5arUy0+HZ5gzY9KYUAeJ+N9b0x3HRulVwoQNbrQqXqcNlNaVQQ3dzS7Wh1GpI+67D7UHLMDA5OYW3v/vdaFJQc2jS8jg1PYP5ZFKuz/HTZyTwjm7SYqEgzpaeSAg3Xvdq4SDaTYp23PDpsLCIY3bQhg0NWFGFDRXTgaJpx3iuhFOzsyg3OzBs3cA4urdq1TLatQbmpmfOojF4kt2+gAjNqVRG2pkHh4dx5VVXwbRaxIm9cuWQBG7RsUJ34NGjRwQ/wmuQxRY6z3nMmWwWfT29wt4j81MyPWw2eN2esw7Veq3WDVeyEWVB9z9Z13a0qmxlVQQFQbGGeAyKuStXroDX75XAnp6eOHL5HPx+D154/llhAcZiIXFmPf3Uk4KP8fu86EskEPL7haXIOYKiBAsZdEM7XS7pLaC4a1Od3c2qyWBDpiCzXkGHmkdYrJlMHtMTo+hUG/D4/OI2b1UqGFoxIgGH7HyoV0qoV4uSjp5nNwS5w2zhptuQKBmrQ8Z8tm47KHJ1aoIJIBuUxTqNLkYGY5HT127DbHUZul0ESzfAiueDgYA8176AD4MrVi6iWrr3l/AP9Y4UFSi4837KpbPIM+iPY7KLRSW293YQCPoRiYYF50BRUfGH8dOdL+JXx06jZnQLa4rmlXu0XGuJUCjYCREaug59zku8EKudDmp0yno8qJuAy6HCZ1oQ0xhwFEYwHkbPYB9m5udQb9VknqYDlO7zFrs3mAgPBbZWE16bBRGO1wxMKZawIhFChK2/OsMLW1JwEL6rBEzRSUunr0XQESxY8kEHmVTDlr74V6J7WKDhXCkxit3wLRE0WTAVa15XoOUXP7Ol73d5rPSkdsNrJD5MkDEK0cvd9n7iW+TNyVrkXMNCK0coBTa749eogGZTOgIYwElRrNHuiENQN7uu9jZ/xmJBIJ7A6VQWpxZSyLZ0uGIJrFi/ES63Cxs3rEbQo0JzKOIifengQfzLF7+McKIPdcOOFpwwbC50dAVOIjtqVfh9buGyX3f1VfjA++4AjIacS6NZBdp1+FQrWoUCnvrlfyI9NQEni8kUVskO5ufOcUbuZwssRht9iShi4SAMvbmYMK/zlhFRWdYHVivadO03m8LRzhXKKFQ7KDctaLYNFMolXPHqqxGMhfHau145XIZJ8Qx0pEDx1a9/DjMTSfz80Sdw5OhRGR8GhoeRq5Zg1Q28/c1vPStq3HDTG7Bh3Xoceukl7H9xr+CONm/egPUb1+JLn//qeVzED37o/di58ymkU1lxgq9fvxabN2/GPff8ADfe9GZx6Z05PSrBkRRPiCJZs3YE+/YeQDZdEMfqvv17sG3HCimQDvYO48f3dhPSDx48KA7at7/pDkQiPbj76585K6zy+5FEn4Re0Y1O1FPPwAAuuvZa+Rz/5a//Uhy4xFvkS0Xpnlm9bj22X3oZTp8axbHDhxCNJbBu0xZMTY5j9sxp6Rq6+cZb0JuI4/lnn8GTu55AOpVCTzQKp6+JpjWFSsGKfLaOUrGOYMiHHZdsgtvjxMH9p3HkpTHBkWzaukH4vXMzKeFn9vX3CXqCLd0HXzqAuZk5ZNLZ81LeL79qC7ZtXycF+AP7j+PwwVG43U6MrOqD2+XH/ff953nPD4WGOJIIM9yqemDaNQmDLJeSsoZ3uULsV8OWTZswMTGOW26+BZs2b0A0GkTQ70GnUYaj1YSfbulqBfPHjmLu+BF40MLJbAbfnFoQJAAL5b/vUSkUsOuBe/GewTC2+D0S5MjwLt6R3QIM2cF2KRrIGMHLXBcqMxRyp1mdU1SYdhVlmhVUhxRUXZEYPIletF1epHQDbcFydGBjLY3sbNNENBSWVVG5XMGeffswz8AxYrJ0HT0DfdiwfgP8AQZLtlCVQMPuupODF4vPdCtT2Pynf/xHjN/50bOM1ZcLqxONBrY/cb5jdd91mzDs/E3Hqm1hCj1f/jusvyiBnt4o8qU8MtmMmEg4V5N9n4gmpGBJpIbeNhAOhlEvtRAOR2V/RLQO1zXkoY4MjWDF8CrBldGVPHlmAqViGW+65a3Yt38fXmJwZDSBvoFh4aBb2A1k1dFoVgXNMTs3J/P30PAKKdazH4kmDqvF1h2LJbzQJmvqcqEgOBZD3NamIM40j0/W8ZxHuX63c+7Qm0gm56TraXBoUJy1ROuII12KdNzZdLsXunMK3cFWZNMZzM3NIZXOIhiMSHHCNK342SP/gVWrB86OQe+98yOyprn55ltEEGfxg6za1Px8N+zO78fKFSuXHau/7+Zc/vflM7B8BpbPwPIZ+N87A4d2vyRT2ezCnLTGCMzN0kUBcPHpcbOtXHZIXQYUWzwpylSr4kZiFV61OWBTyFJlZdUH1WlBp2FBrlBCplpAoVXF+NQZnDp4BCGXC15uouoNxoHT8goPkQGKBUGPR9pIyQdkK7mqaSiUi9Imzomaix5u0qt0R0rrIUNLumm4NoqQVooCHdlMMTSJG0G6jCjQZbM52RhncjlUGjXERgax45orkc+mYc0V4Gy34WCrM9lWdH7SYaORDWmBXbHDZ3egMr+AnT97AGG3glXDcShW8q/q0qKEth0zczm4ogNoObw4PZ/D4dNTWMgXEI3E8Fd/9ec4c/wwju7fjVohhahXw2BPTDACrAKzJUyHgkZHh5OOuTDdm21kCmXUdBOKywO7JwCrywcn23ztKpweLxQK2ZUyShXyNYtYtXqFLFDolqLAZLE0xTHGUA27wwWTQWQMGGq1MDV+BoXMPLauX4WhaADWWhmtVBJ6Pge11oDXVOBkYjnFZjLlmmU43U5U6PaslOEPhzCycrV8FqVSVcRrmyy0uChWJGXeSUGp1WTqEMrNOk5NTODo+DRCfaux5dLLYHHYYKFg5/NA9dDBaUWhmO8C+ztdXqHNws9AkTRUfoas4FPMo4uszPbIwV7k80UJi5HQE90C1cbPX8Xhw8ekxV3T/JiemsGBA/vQ39+PYikrLMcdO7ZhZnYKzzz7BDw+uodzWLWmt3sbcMdq0pnA64ucUYa0QfhyvCX4/l5fUDbr9QavTb/wy1TVh4Gh9XDaYqg3THH30nnrD7jRaFXwvXu+hTe95UboJsOQmlBVK+bnUvj2N36Ev/g/78KmdRciFhmCzUJuJLf9FHNrsFg6UG1e+DxxnB6bwTe+/l3ZUN18yxugOkx4fRTiO0ilZ6C5bGh3muLO5Q3NjWq3rY3tyBR2LMKd46atVKJbFbJg531EF6skZ5uLQgZZhIsu4SUSsUgXRhNmpwSvpqJWZLu+BdFQAr2xOA4f3I8tW1bD47WgUksilTmDudQ4Ko0KhlauRKujoNm2IZdr4fCRCRzYT/YcZQUnwAAebvfoSuG1b5hQKYaZOvw2EyvCPly8YRVGwgEojTI0GHDStcU0d2ID0AH/O59JCk8xEAyJK5osXjp8a40WXD4/PH4/KvUGZhZSiPb0iKNVWohrdWml5Ca2WS7hrjvuRMxph7VVgWZtQ7MasOjEdhhoKA6UTBU5w4mi4kXNGcCuAweRLVfEwa06rMKTtkmjsYlchkzfnGAYWIhQ7Db4Q0FUGnWMT04iEAph24UXYuWqVagxETiTk5Y5BrmwHZAuVAa6FEtFEdHp4iZzeXp6GtVKBe+8/Z04duwYquWKiFZM6w4FQ9JhUCmVBIEigqPDIUKWhC2RLynqjCJCLDc3HD/oqKQrjGPq6tWrhPc6Pz+HVruBRx55GGOnRwVBQtHw2LEjMl8U8llsXLcG8WhYnD0UlOOJmHA5h4b6EAhS5G2j1arL+My2VfIRnQ4/9LYdeluFTfFifiaL48fH8PSJx1Co5mUM3bBuE2LRGIaGBuHlZszooFggs7uMSNCHWjmPsC8gTNZmpQmraYfDqiGXLqFRLSLsssGi16FagaAvIG46S8eAjU4oin1MYSd+hoVC3u909tIxaNAdVEe5XJTCIcVmOvg5ztFVRvHfYrGLmF0tV1HIFpFL5VCtlOHzesQpS/dzo15BwO9BX09EPjcGb2XbLXz38WdwYHIGFo1FERfaFg12VwzluoGWQXg4cQTEEqio1MvwB70wrDqKtRJa0BHpjUuRSdMc8NptSAQDGEjEReRmC3EkGJJAv1K5CsPCkDIVqVRaBILhwUG5f5VOHTa9IY7qSjaJhNOKAYuJcKcNR4foD5Yt6TLuFlx4/4tfe2mc5L91OTpUOKXIItlTJkPeyC81YFi7PPTf9VhCAZy7uV7aYHf1U1Pa3SmCUiimC1ucq6LKU2xl8JXeDcZaRA3wT17XFOj4d84h2WwW2XwJlaYpOJY6RXUY0IJBjBeqOJbMY7pmwNkzjO1XXolGtYyrLt2KiKbDY20jm0ri/od+jsee2wcEhlBo0vUKKWbayRVmEbWcx+ZN69ATj+LiC7biDTdcB7NVQ9TnRa2QhcbOHbtNxLkHf3xvt4hGVFCzCc1mk+BOtvu06izdGMK/DQd88LLrwMo2aENYmTqDJAEQ1NTiS1itaFqYiN5God6GbvPAsPtRqrWkSyGaiMHt9+HtH/3j84TIt773Ruz51QGEfTHQtcrW24d+9hDOnD4j4hyDnFjAufvuu3Ho0HHBKvzx+99zVtTYtPlyHDn8rAiTdMTxuffff7+0+1I8PTcYh5/Vxz/+cUE2ffaznxU3GTEBf/EX/xeisSEkF07La5DHyAINX2f/gQMIhcK44fpXy3M/+alP4tIrLsXoyePo74nj6adfPO/3WdVHh52G0ZnHzhNW2erMTiY++DvNzs5KgvlN77wDP/vBt+U4iQKgkPPXf/3XcnybL78U3/3yVyUUh8diWO3Yv2cPPviBP5bX+dlDj2D/gb2/cczPPPMMNI8Ft7/tj+SY+b58Twq8fLz8XNEdyN+b3+f7XnDRFux78QCuvfo6SVIngmDHjh248sorxYHL48yWktj9zF75GbZs8znf+973xInI3/Xlz196Xx5DaPW1KEztwT995u/k2L7+nZ/AMP0Ia16YzTZueM1rxaltVRXEYkFoNh0joQCCRgtKOo3G7AwahTSsljY6nQaeyBTxdLWNa9767i5q5rc8OKdQVL3cZcONibDcr163G0GPGxrb7sl0J6JFc0h2ATvRePfTwU0MjIVjc5vrMhWq04d0pQGrJ4RMrYNg/wqEh1ejaHdjsmlC8QVRKucJypCOI/48wzXZ8dBudvDE4zuxMJ+UQm5ybk7Wnu96J9FoLmRzaXFLhyPhLu5MsFGubkhjq40f3fcTPL/hEjQuvUp+05cLq/zes5kKvjixIAWcjw4ncHXEc/asnOtYde5+GiNP/wjhAXLp/ShVSlKk4/EQ/8P2+W3bLpQwOI7f3NesX7sefpdfOtcWkhmcGh2TAuzmLRfA7w1gsGcAQS8ZwDomT0+ilCvj6iuuRZlBdIUi7JoLqtslPPdWowoXJ0ezLUUrOvnZXUIjC13+kLmDcyNROlybsWuBS3s7FBYOG03UKlURM2ne8ASCyBULgkBiJgDHZQk8dDkxPDggQX7S/MC1pNJFP3CdIKF7i4gTdjmweJdJZtGT6KPHAJlsCblcRdYsLK7UGmlxvNMJ/4W7vy8de5e/6hIpQNfrDUEhOO0MwHNBJydfPMzLj+UzsHwGls/A8hlYPgP/DWdg985nTW7wF1IpqG6nuGHI1eNCmK3wBOST58eFDoN+OGm6nBpisZgIMqwqM7DHrXlE2CJfstM24XK64Au6YKhAslRBKp3Es088icJCEiGnhoimwcLW9kIRATpwWi1pIaYTjpMwhaCmrmPb9m3oMAWYwSF2pvw6ZLJkBZnCanfx1g1t4OaK/DUeB9sRyc7kZE6uENvJ2T5DgbVcr8MTC2No/VqUC3kohQJcbIklyFVvS3t+i+0+GttTmZAEOAwgPX4GP/n2t3D5hRvQGyfzqAGHg6KfDfl0BRabG4YWlHCm+VITU+kC5jI5rFy9Cq977fWYPn0CZ44fQjmzIO66wd4YfHSTCRSNLfQqFNUu7U2KU0WTGAVuVh0aDLuGSttAvt6CxeGEw+uD6vYIn9Xl9cjCi4s9Qvb5WdHZRmGVrdfReAJtsqlsTmmNpHOHLs0nd/4S1WIOr7n6MmxbOwK1WUMtOQelUkJjIYMBCqMGUMsXJKBGdVqhKwbypTI6FiDW24u+gUER4SoVEv+Y3G6V1jy29LHFmdXzpqHDFWCwh4GxqWmcnJpHYuVGjGzYCIWfvcMmXCtFc8hzmq1ugAzZhTodZDQm0DnW7Lb+W7gBtUCcukQEhCIhaY/K5YsStuZ0etCTGJDF8t4X94urlDWDF198Efv27UV/fy/WrF0Jm52uXgXzCzMoV3JYtTaORmcKhVJSFu1cmDLdmAtubsjdLicKhZy4PWii6LJmdfT3D6JWN+D1cYPA829FMDQEl5pAo2GKw4oip8frlKCJf/ynT+PKay6VAoTXlPdu2wAAIABJREFUq0FzqpienMJTO5/G//yff42e6DCcdj+MtopqiS6XDGz2EiIRHzyuAGxWL04eH8d99z2I3p5+3Pa2N8PpVFCt5wBLHVa7jlw+KYIx710mz+tMYS/X4XL7RfQtV9pIZ/Mo5IvSpt1tcWMAgyLtiHTXcTFNt8gS+1AWvLLo7TJGFUsLRqsIj9MBO3/vBj0NdvQletBh+FdvAB2jjGx+Esn0OHKleVgdVvhCIbCu0tYdmJrJ4Zmn92N2pgC3FoZVobhEzxbZwgywskBhsrZpSHp5wA6siPhx8XoKq35Ym2U4yIFl4BwZv+ynVICXThxFo9NCKBKR1nFpn5awC1Nc0XRvM/mablG2dPcMDAmHNRLvQTTeI8gFblJGjxzBtdt3CGrA0mArP/mHHCcaMMmRVDVUFRdSLTvSHTvqrgDu/cUvham6JKxqZFQ2axK4dHpsCvl8SZANbq9Hjoeir6LacPT4CaxdvwGXvOpSuD0eaYcvlrqpybzuJZTK5xPMCsNbEomYOE/HxkYxOT6J4ZFh3HrrrcJEK3Fc9bMwxsR7iqeGCK/Sks6N0CKTleM8WX90QfOm4rjBggFdJHxPOqgo2DH0jQ77Y8eO4oU9z4uQSm4mn5vJpGSsoXjLYA+GuYyMDCAS7iIBensT0tLY0xuBU7MhLGxov1xLwVAIyYUMQr4ErBY3DJ28PxW7nnweOx9/CtP1USRz5ArWJGhr5crVsgEjpoYc32ajKvxJtuFGgn5ctG0bgl4/HFYHYdeolRooZEoI+dxw2U0JD2PKutGmw9qEl6nPdC7lc/I9/j/HGn5W3ISx/V1CVIhp1VkEsyAY8EsbqGwiK1XorQ6CwSha9RZGT40hnynAQSSG04latSKt/CwM8TgDPje8Xqe0kfNaTdVreO7kGM4UKsg1DEwvFGF3hQGHH/W2DaaNbEdVxhlxclp1+AJkM9eEc2kQ++J0IDHQJ3O1zWjDZVXQG41KqGBPLC4/NzZ2GpkcudIMutEwMT4p30+w/d/nhspJrlVB13epI+FQEGs14WvW4NDp3O2GOUoHwaLAKeKqOMm6bf1dO+miX5Ubc+JBFnnoIqwqv19Y5cssuZXO/fuSe1Ucr7yXLRynGLrDcEO23NOhyjAsYkm65R8WgPl8HhGLwlwr0JnFwYuiebNDVqiBXLGOdJ7rgipM1YG5WhunCzXMtxXYY4NYf8GFMPQGrr1sO6Ju8o/yOHr4EH543/3INy2o2SPyJ7Vduvr5xbDMSimH19xwHdavWYXNG9biVTsukPPcKBblT4rsDAOaPHYMD937AwmtspkMQOriVFSxTnfQqTeFLU7+JNEbDEji2kwQACQOED/B+VBCfCzQ6VpVgFpbR6mpo26oaFvc6FhU6YLp6++Hw+vG695723lC5M23vx6nT01ANZxnhVW21DLs5eKLLxaBdOXKlVLo+ZM/+RMR9Zb4hvzMNJcX/+/ffxIf/vCH5blcw1EAPDeQZgkFQBGQ3MOvfOUrImqeK7rytchpPPd1+P5vectbpC353Ofe/p73YPTUcXg0O3btev6832ft0DXweCLYd/Qn5wmrdLUucR6Zrk7xdokjKZexaZ495qUE9U9/5jPYtHGjnJdHH330LBeSBa377rtPfgeKmL/rmIk64IMCGUWglz//3HPF9+W5+dzn/gELC0kJ4KGZYe/evb8hlPKc8DOi8PrYY48JJoFjMcfsVxJW2QK+xNzs2/BazB77tdP3Hbe/C97gBkRcfsHwhMkfNzpo6jVobhWJiBe9mhODHidipoGQacBnt0C1cv3dkHvsq2MzKETiuPT6G3/rjmXvrsfhXpjEn21eLd0FFOworHo1Omi74bltsq3ZLcWsS9UmZg/6041WHTYKfbop7klFdSFLpr4WQL5lIDa0GvFV69B0B5FTXOg4NdQaFTicVpkvKpWiFJ2atbp0xjz99K8E3UIDxckTJ2QcvWjHhQiGvNCNtqAW6FjnXoJFcnb1yNqv3cGhI0fwwxePonDXx36rsPq7tm3nCquBuz+DTb4iFjIT2LBhnYS1Hj02itnZBURibrn3NmzYiBRZ+xWiQOywWawY7hvEmTPjaLcN6WgjQsihOnHhtu3Ysn4LOg0dxXQBU2cmMT0xC8W0y3xic2jYfOF2xPv6ZLwkWkQxWgARbdIiQCQZxzU6+yUZQsZPQflIpwEbJziv8Ti6Rgiu17nG4P4sX61IQY8dH8Tj8PzJZ+xzi7B9rrBKvJJ0dbBLxKJ3uyDJ4VYscKoOWdeTLdto6kilWfSt0r8sGR8PPHQvTpw4gute/UZcde0N0DQV69etwegocxU4d5EI5RDjR6dDdvqysPrfICUsv+TyGVg+A8tnYPkM8Azsf3K3mc3nsXPXk7jimqswvHK4G4JTryGZnBeRkxtqbuDrNS5KyJhUEY/FZEPVTetlX143iMbtpBDrExg/WX2KiGYOHD95XAKqisk0srOzaObz8Fmt6AuGpa2zWS6Ly4OBNWxtZagQg5FWrVkt7i7hbXJjJF8OSTfnhM1qZDc7hzs6iTSSCiv/zsUAYaKBQFDEPzpbGlzEqXaoPp8k/tZLJdiYnE3hphvlLEJgm2EbmiZuIcVUUJxP4vgLe3Bk9/N40+uugVtli2ip6zo0DDQbBtyeKCqwoaRb0bS6MDqTxK5nd2Nk5Ups3bQeudQMnIqOiFeTjVW7VpW2FW5A6SKiy5bCcZO8U4Y2UViyqbC7vDDYGluu4tT0HJK5ItyBEHoGBqXlqlAqYowMpeuuw+DwgAgWbAem4216fhaa24twJAaQZ0lClWJDqVTAd77z77jmiouxY9MaaJYOygvTaGZT8FKkqtRF/HbokNbQeqUbfkJrF9uVKegG2eq2mGpOjhLdqt2NdZehR4YiPwO2JtJVU2k1kCoWJdSnb/Vm+GI9sNER7VShOO3QbYq4W4Vhx8VZoykp82zdZdVbxJDFz5jcPn6eDJJgCxkXbeQd8ouJ42yNWlhII7mQhtcbkNa+PXt2w+dz4623vQmjY8cluIFt/jNzk6jW8hgYDKNjZqE6TXQabcQicXmtdDIljgCG61C0Ji+Q7jFuwIrlsgRk5PMMlWKrPFPG/QgEB+DRGL7hRq3RFJcfE6F9ARfu+eG/w+6k4B2A02GF3mHLUg2lXBF3ffSv4HGEAMOJhdkCZqcW4PdpaHfSiMdC4qDlonLfi4fwwAOPSvLxBz7wAYysGES1lkOpkgKUBqq1rASl0OlXLJZx4vgY5uezGBpejcuvfDXS2SLm55PiYuMnxoRmOlR5TonsJE+OSADh91JVEjdYl23LDb0E6ijc3HBDosBh12DRrdCbXXfehrV0pTI4LodcYRrJ3CTqzSI8ARYrLKg3yUhz4fjJGTzy8C5Y4BFhVVFcsmBmKy+FVQozFEyZQqwZbSS8Dqzvj2PbykH0ep1QuGEydVjpdGjUUGfrl9HGkVMnEI5FRVSla1rEQ7sDqUwaVlWF2+9HKBKFy+OTADmG3rx44AACoQhWr9uAeG+fjDVGrQkv25arJVgaZdjNpnwZ7YZwHts2CqtOZDp2FOACwgl848c/hS8UlUAUJlk77HTw17pCWqogrjHiPPhVbzUlxG7D1s04fOQoevsHsGHTRnHhkwMricROrYtSaTRkQ8d7gK7pSrkkn08quSCu0xuuvx7xeBxT01OSSs/NYjKZlDGbm2wWO1isEMbqorNPUAK8z0wFXo9fnkvWcDgckt8/HA5Kyx7ngHw+hwMH9uPJXTtFVKWwOz8/Ly5WOue4KaJD0uw0EY4E4WXAlt2OwaFeaZcNRwJotasSeMUW6XqjKq5J8gbDwTgcNj8y6SqOHRnH6bFpnDxxGlVnFsVaUYpmFKPLpbIUCui0ZHt/uZQXHEvQ5xbXDDdU0VAMvbE+eBw+zE0u4OTxMeGoRgJurF01gv5EHCZDYthizcCkVgdzU1MwWi30xWPwODURr4ge4T1PFyI7NzgHcj5ksBWZl0RUtBpNVEoVKQBUS1XMzy2IwOq0OaWFscKOCwY1dogKCYswRgcrE81pv8nWa0h1TOR1BWNzWbyw/zh0uwd13YEmhTDVK0F4FPrJx/X5XXB5XShW8qi1qrDYrWibHey49GL09PSIcFzKZmA0W0jEo4hHY3K90H3NhGu3NwCL1Y7ZmTnBMxDzEQ144XfZYeswsKqKgFuFX2+ix+wgxPGOjlWZZ89FsywWWRbb+LvO1UUMwHl/Lq6zuHG2dLnEv+uxJKqeK64uPV+OQbKmyEVdGqsWAxMlFG0xRXxxjpCOhy5FYPH4u1gBYj8oELCTo2UqqLGASZFGtaLQbuP4fAZ7Rqcw17IgvGo9Vm/eCrtqwXBPGEG1A7fSxsnjR/Fv3/weyoaKhTrXE/FuABGFAZ3Ymgahvbj+uqtx5WWXYtvmDQj73Tiw5zno5B2zSKSp0BQL8gvzOLp/rwRjkvXrcTpFqDAp6vM+bbTQrFawamQQYb9XuK2iq3Zzu2BwLaRYRFQlb5LCKufShm6i2jZR7djQUdywOj2wKKpw0U2bFa/9o7ecJ0TyPDNg5gtf+IIIqXRW0klKEW4puZvPochH4e7c4Jilz+vcVnw+lyIoH3RHLgmiZD6eK6ouPW9JdOUxMNF7SXTlv1M45IOOzHOF1de+8SYEfF4MDMTxT5/7l/N+nw0rb4DD6cOBoz/9DWF1KRSHr0nn7Cc+8Ynz2o+XxGC+L52KdJFSpLztttvkdycmgcdJoZUJ6HS3/r5jvuGGG84movN9f9e54vvyfZhkvvQ+PMZPfvKT54nZXGf96Z/+qXxGS0nsfO1cLodvf/vbIvieK35zvX7XXR89K6yOrHsdxk/84rxjifdchJgvLOWSkRUr0TPYC6vTinq7DKfVkHDTddEQoqYBW7EAS60MF3MQGajGgFQAf39oFCOvuhrD6zb9xu0+M3YCx556HJ+6YC38TmfXxEGHNsPO2ElhMHzRI9dypdWU/AEJq2NxEybcDM/jIqXdkaI3DQPFWgOG6kGpZSDSvwLR4VVou/yoObzQ2S3QrguSpa03BUlFMwl5t2xbZ9p9NlOQdSu5nxddvAMDg72Ix0PweMmc7wbvUUilsErcFMdOOlY5H3/57q9g6n98FJ1Va3BFyIPLz3Gk/r5dJt2sv8pVYJs4g8hXPoVtV61AJjMvHWLpTFqKR0TosOPpiiuuwNjYGTG4sNOD3UrlYhkeh4bjJ05I91RPX7+Ma2z555p8ID6AVcOrodd1mC0WH6OIR3pl7Sc4JhZYmZFhGPIe5Nizo0SwLrLuU+ScvLj3BWhODy551RXo7e3vhgvS/V+rCYbMbrXC7/XL+EpMDAvGuVJJOoL4KuJYpYvV44LX68HgQD8cDnZjdN+GXgk6YBl4RRcrOesslHHdw7Vbp9WRDIVSmfvSPEoSTtvtkiQChsgGGoLsqg2hsB8+rwtzs7Oy1iF2hsKqymuz2YSdBdbf98Es//vyGVg+A8tnYPkMLJ+B/50zMHXglNnU23jo4Yex41UXwR8JoUKeXIOBNl2OH9s9Q8Fu+ry0X5fLInxxsqNTkC3EnIibdFNCES4Pg5ckMZvMM4uBdDqJeCiMQjKF9MwMkhMTKKVSCLvcCLrccKt21Mtl2ajmMzmcGj0lC0WKZksJ12x9sdtskvhIsYRAdzsdnnwPtnu4NHGjMa2ZDrWlcBkuohoUJBh4BUBze2Bze1CsNNCq1uCo1+FiwJLswAyQbMdEcTBBGwyvsuPk/oN47ue/xHAkiMsv2IROowDFSsGsijKRBrAhGOlFstxAptpGy+bCZCqHZ/fsxdp167Bt62bkUnPQrCZCHqcw1kq5LFQJAmPAi12SkRlEo5ttCY1hFnmDJ1Elh5SLxjaOjo3j8IlRVFsd+MIReIMBCRbjIuz1r3893F4uwmzo6+uD6nTgH+/+qmxEh0dWwm7X4PH4MbJihYTMfO4f/h4f+8s/w6rBOHJz45gfP4lGNon8zCRc5NKa5FkG4XM40ayVJaiLC55ytYZIIg5fMChuP55Tny+ASoXsWOviNeGSUBHiJdhIygVyoVZBqdGEqbkxsHoz4HDB4ffCxpYgOhRgolSriCOLgo/Jz5GFcb5Goy5OJIr6bMeiQ44PuvrowCqVKL5w498V+1mlbre6LmW6/l544XksLMxi+/atuOE11+LxJ36Ol156AdF4CB29jmIpg57eEErlJKLxINp1tom1JQGVQU5sr6tWirLwC4UDCAb9i67ZFlyaD5VqR5iliuKEzxtFINiPRGwdbDavBAe16Fj1afD4New/8AJOT5xAOOoXcZKXGtu7FmaS2LThQuzYdjlGT0xhfjaH3vgAggEGUBXg9ztl0Um0wfj4FHY+/gyqlQZuvulNGFkxAp/fiUYzj4XUGSi2pvw/WVyTE9NIJYvwemLYcdFliPcOSMLz3PyCCDZcuKpMyW0u3juLPOVFj1rXtdrVVuUh4oikdxtw2nk8TXZlw+3wQqV7O5vB5ZftwML8aVisdWnVyhZmYCptWB02CVTRDQd004VDh8bx6M+fRjjQDwUaYDK6pSusUuzjnoqCmUq2pNnCcCSArSsGsDoRgt9mSOCai7cqn95uLgqrHYxNjGPV2jXi/OT4QJcJ769ytSqFFW5ARKir1QQ1wra16dk5aB4vnGSyks3W6sClOqBRS27UpFXaqXRgo6+6XUeb7beKipJhQ15XUXcEoQ2M4Nv3PQDFSUYy7xiKILq0MC7MMuSsDYNFKDrrmcJMt6rdhg2bNyKTywtLlHxoiki8s3jvcgMnohLdeZ2OFC3Yos40exZIUskkhoeGcOf77pBiwqFDh8Stxw0YBQQ+n63Pwgj1+RCJRMT9yo0MOwS46WjUmvJvFFbpwuJ9TodMIhHH4OCAJAjv2fOCsIyJIhgY7JfjYQGsWi3Le3BeIPOY13NXizeh2m0ScnX1VVciEPKhXi+i3a4JEpItlpVyWcakgC+CcLAHpUIL+/celSTyhfk07AkDLZ0BiYaMK/6AH5UysRimfNYMYwqHfIiG/JidmUbYH5Qin0fzQbN5kEnmMTeVlKIPhe2Q34tEJIpENIYtG9cj6vfj+KEjeP6pp1DJ5TDc349ENILh/j7hlJLvzfeS9HXhPRvynm4GB7KroNFAcmYeqVQWeksXfi3b4DvNNhrVmmzgGOrVqFak+EHHaqNWkYRzMkor7Q46mgdVq4bxhRye338MY7MZlFpWdGwuQPWgZVqkOMNxnRxlFnbKtaIUa+xOFt4cWL1uHUZGhmVj3KiUBDHD9+Uh+30sjKqwqbzneM1UxUlEMYNsPI/TjkTIi4DTik61AK9qga1SwAi/z1CeTkvmJZOtFYtzZDdIqutY5XXY9YWy/b/rWpViK12r0r4rnIDu1+8RVvmTFOl+q7AqDFVJPpNQNgmTY/Bkx5DuCD64RuBAyRBOKpDc7Mv9tBiUxfGADlc6Xy12dknY5H63u5xo2x3I6gqePX4aWagY2noRvLG4FAMs7Qq81jYSARempybx5X/9Fs7MFzBTJpt1EHabA81qFdA70BxkBjckyGjj+jW4YMsm9ERDOHPqKDxspW3WoLA4U6+iUSigXsgjSD52qyMoCmmRZcGIVx45j8UCtmxYh5DfA6NFvqop15A8kUFeLPJwbqBjVbHCEMGdookFdd0O3eqB6g6gbVjgC0XkmnrDn7z1FcOreK//zd/8jThSzxUx1w1fjMmF4/jAB993Vpg7X7Sz4OGHH8aWLVvExbnUjr40b/C1KC5y7FlKA+/pWYv5+ZPnvc/Sa1LcXHrw5/i6LBCde0wjqzZhcKAX69auxL/961fPEwi3bbwRFkXDgcP3/YawusRhvfyaa8TlvuTglFHrHMfqkpjK96WgzLCfO+64Q8RKcmjf//73yzH9V475jbfcikcfevB3nqslsZdp7Uw3/9jHPiaFMWIc3vWOd549XhZbfnDPPbjsssvE5bv0+OAHPwi6cSkIn/sZBQL9uOOOX3Nxh4avxeTEk+edt1j0QkS9QUTDEWy+YBsuvGQHQj1hVJtFGK0q2tkFjPg9cNOReOY0CtNTcBHz0WrKHoFzwVipis+PTv8Gb5Xz1y++/w28fyCKLZGg3OeSzcBiJwugdqJgrHBx/Wu3o0FDhFURVmcytSDGh/54FE6uSRikS0wUwxHbOky7C4VGB55QHO5IHC27E4bLB4uTnVNN2Bw22Yuw4BmMRFCpMcC0igMvHUEmW5ACNK/9N974Bvh8GhwamdREjXFlqkvWAdeeLKDwmDmf8vc5ePAwHjh0FIX/4/8+G2L1X92LBb7wd3DlT2Hdln6MjZ2SoiNdqfF4DL19CcwvzIsTmWP29PQMikUWVa3ITJVw/MCsvN0Fr1qD62+8QtaHe184gheeOChrmHe++y244eqroSoq1qxYK8GpmVwRTs2DsclJzKfT3QKUlWMmx/oul5/raH79zf/zV/jTP/2IoCLYcfOud90p32fh8Lvf+7qsn1lYWL96M6675noJBOUYS+QSEW5cP0unk2nA43ZJ51csHpMARM4rvGZUlcr8r4VV8o/5ILKMmAg/OfSqE8eOj+JHP74PDzz0U/n3W299F2668e1odrq4AZfHKefrP+77Pr71ja/Kc173+lvwnve8X8b8VqvbZbgsrP5Xr9Dl5y+fgeUzsHwGls/AH3QGTuzaZ7KV/PjYKbgCXlidatdpRRG10RDXDpk1dOxpdFJIGm83FVwnD4wsRgqCuiE8RE7I3MRJu6nVJpsfuuDS6RQ2rVuPaiEvG9jk9DRmx88AjaYEQ9Fhw6mUk3C70UIxn8cVl18hohQr94SkyyaDbKZdTyIcjWD1mjUIhSmM6cJFDQTJJa3Ke7I9khs/Lsj4/xRc6QyToA2mCNs1tHUFer0FR7MBjVVS2RPqIqw2Cap3OMQS0qrV8cLOp3DwqV/hza+5Hgmvhno5DY+HLYltCetiW6HV4UKWwondDUN14/RsEr/asxe9fX249ZaboZhtNCsFtGtlcem2xMXGUBDC4BkowDCPjizmRFilU4nCpdUB1eUXh+347DwOHT+JUr0FQ9oaGUTUQiqTwdq1azE0PIRET4+k6harVXzma9+Sim3AH4Ki2OGwObF1yxbc9tY34YGf/ggf+cAfwaG0kJw6hUJyGsXkFJ7f+UvolRq8qg2bVq/BYKJH3LV2g4tYK6qNBnoHBxAIh8Xp1+XiWXH8+AkJSRoaHEL/wKB8/gvpLBp0aDG1vNVAgXxcpxsbd1yOummBK+iXtkQKq00yE5kEHgmK4MLNMjEAequFVr0rUggKgm7cOq9LMhw94lAm9oFhAoT8043Ea4KLdYpLrFLPz88IlH9ouAcDQwk89NB9mJ45DVMYtKzWm5J2Xq9XsW79KhSzRXED8D3l9TodpJPzcDjtiEbDcLm71xIFMrZIGYYdjSZdzAyb0aC5oli98hK0Wrwf7IsLewsisSDmF6Zx6Mg+GGYTFoWhUHY4HU7MT89jajKNFYNrkV4oopivoyfWj7Wr12D79vVQlBbqjTIsiinhcaOnxrEwn8NVV96Avt4BODQbCsV5TM0ch6lQeKkIK9Nm1RCNDKEnvgrBYELcqNMSBJCRRTAdkXRMEwlAAYtCG+8ZurxZsOD9TdYVw9/oUhCOIfmSRgcuOhVbLQkLC3qD8LndSM7NYNOmNUilJqDYiWvIoVLLwO5QUG3W0WiZsKsBVKp0P53EM0+/hEhoAIbOxTULJbwXxFvWFVZNCqstOPQm1g0kcMmGNRgIuqEZdXTKBUnXVvlEOiV4v9tsmJqdwZq1ayV0gZsgYUPTEdFuybjYPzQowmquUJRgKF8gLHxVF53spolsriCidMDnB+pNWFotOCy6tJPbFbp6G2AZqQE7irqCouFA2xeDEorjBw88LPem3ckgLu4f2vIzp06cgqlbpZWOgqnH50MoHEYynRKOHMOZiO1gsYDnmK48iq/cRFE/4WaG1xwZypVKSXhlHI/p5mQI29XXXCWOFm6ARIQVHpwbPT0JzM8vSOo1f54iM7+4qWViN9vlVKsd8XhChMRMpptGvHXrNnGqer0+7N79vLSZUjjlayR64uJWLRbycqwMReJ71upVOJ12tNt08uviZPW6NFx51eWIRAOS7G0aDUlHZ/ozHa0MQ3SqHvnsKahOTSwgnS6j3dTh6rPAw8/aqcFmV8W1Ui5X5fXJQXU6VThUKwy9hamJccTD7KSwCVvVCgfymTImRmckJIfniYIX2/15nQ709GAwHkdyahoTp06iXiwI4y/iD8DndiIc8CMSCiASDolzlwgANwP6FIP0EliMDgr5HGYmp8UhpDKZXpKaTLTqTTTrDB2yibOVYurKFUPwuJ0oFXPCVSZjtUOHoepGw+pErmFidDqFhx57BkXdBtPpg253ifOw3ukI39Xt0QRJQFGav78v6EP/4IDMc3QQe90u+OkK8lA47yC9kBQnK4udFsUujp+FZBq5fEGYj3PTU9AbVfSE/egNetGu5KSrwlEvY9hpR8wKWDtNCWthqGNXeOq2bfLzZdM9hZCuD5UTaJetuhRgJXODoEO6oTO/T1hdavl/ubh6FgUgAmm3E4VjFIsDTs0pLytBlCbxLnYZuxgkRmwMr80lnIkIwrJmoYOWDSkOoR/XWh3hgFu8PrQ0P54+fAotTxAXXH2DzLtsk+00inBb2/CqiohW3/3BT3BiIomi6Ybi8MNhc8BKHrVOFjdFX87lBqLhIPp7YogEvbCbHWHgOi2GnNdmsYB6Pg/V0OHl2ovCKsV88ga75SXBE9WKBRFn6cxuN2oyJvKY5Pe0WWAQN0NnGOkBLCLQ4UcHq2lF01Rh2Lywal7UmjrcgSg6ih1v+GBXWF0SGc9dMDo9fjQqRWm9Z4GF7tQ1w5cjlRvHHXe+7RWFVQYj5XKTwiGlu47rkZMnT+L2228X3icF0be97W3Ceaa4SkeeoTvxAAAgAElEQVTsxGQa+dzMKwqr/NmXP3gc5wqr0fhquFxOJOJBvLD76fN+n4sufCtM0469B374W4XVK699NbZv3fyKwuoPfvxj9MXj4kqlwLn0Jx29p06dkvuKj3PFyz/kmDdsugiZ9AJSyelXPFejo9OoVDJnXadkpC65ZmO9/Xjn234tjPL9eT6IGSBi4NzHKwmrPl8/7rzz1z8/0HMFpud/dd55C/k2IuD0YmR4CNsvvRTbX3Uxwr0R1I0aFKMBW6OEIHRYsxnkRk8hP3EGjCREq+s87Rb+THx/fA5zkX7suOb6s4f10q92ITA3jjtGeuQ+5f3ItRU7F/jFtRID0iSg1eEQ16qNc7hpYnJqAq16HT2RMLx2O6wGGZ+muCW5/jRsDlkX29xeKE4P6izA2J2wOp2y/mfgHbECitOJSE8fmqaCXKGKIydGMbeQEQY715U33fRGBEMeWKy6cGM7LIAsCquck7m/obGkW0hsiOD9nXu+j0MrN6Pxujf/Qfuu8+61xx+C69F7oXir6O1PIJtNS9cWu0Z8Pq+IrHOzM7jo4ouRy2a7QcOLnNP7vt695pfQD699y0Vw+R146meH8NUvf13EWN4zP/3RN0nXR9AXRiTQ7dRhyN6ZqWlkCgUJ61WdDH6tdgtoXH1JaKIFb7/91872973v/fj21+49G4b5vg++C889/6wUcN/y5tvwN3/1iW7h3aKgVK2jzbBiFpk5/hMt53ULZoeOW87hEoIoLHpWWhkGWZc1E9cFvIa4duMYl0j04MGHHsYnPvUpYQnTAc/xg87xb3zjQdmTskuPXWG1WgEf+dAdZ4tGHPt/eO8jbGuUz1JdFlb/y9fo8g8sn4HlM7B8BpbPwB94BvY98KQZikXQhIG5TBK1TmuxTTYsmyVy5phgrLe5bGdrMBcW3U0NnSrSsk1xjcEf0gbSTcvkZEgxlFVe/ht5N9deebW0X1aKedTIay2V0K5UkZ6fR6tah9epCQ6AmwtyXPv7+lDKF4XZ6XJosoErFwv4+SOPYHjFCDZs2oBgMCROFTJ9KLZOzcxIwJIv4BcnGIUU5rIw+IotNdx8NVsdaSOx21ww2LpM0URcLJx7DbQsOhp2BRZZ4KkYO34Szz/2JCoz83jHG98Al9lGvZSGQ1NgWtqo1CtocxHA9mmbhmj/iIiHJ8en8dyefdJm80d33IFELIhKIYdiNgW9XhMRtZjLSzIp3Zbd7ShlJcbi0OnLlGOrLA7tGheLLhTrLUwvpMSNUqo1UCxXhT9LRhw/C25mVq2igBbAfC6Pf3vkMUkFDfhCErRSLZXRn+jBe9/zTkQCHmxZvxKF1BSK6Wno9Rxy8xPYvetx5BeSiIV82LBqNRIh4hrq0JgGSieooSPR3y+hO2Q1USSiM3T37hckFXTtmnVYu269cCwnpmdQ6zBAgyJxG/laFYbqwvYrr0WdTDoy43xeEVbrbQYHVSQsoVwsgYlK5CCSwdWmwE9B3GYTxAGZslyYay4Pmm2GlVhRKJRETKWYxAeZXKOjY9KCS0Gn1a5JyJNi62DnE4/CMGtIZWZE5GFCbxey35IkXjpWGVrF65mhP3SmNRoVRLio97pE3GS7NsVjKxmI5PE5PNA7Cuo1Aw5HGMNDF6BS6cDvD4pgT3k5HAtIi/7efc9hIUlnIFuwXSI+VItVPPLITphtGxw2LwgoVgw7+vsH8J533SbH3jFKsKncVDPRto5suoIrLnstgv4YKtUiJqdPYWLqMNpmijZLEYUTiUH096xHwDcIw3RgenYayUwaZbYwL/KnuBBuNrstYLxnRVilo5HBMIYhoiqdYHSuUlChaMfiigQXCGdLhc/jlWTyVr0sbtlWu4hWp4B6MwfdrMvCnUKmCRUudwwzswU89/wRHDsyCY87AgvvQoMsVDrguo43CgtWJsrqLah6A2v6Yrhkw2qMRAPwWTvQayUo7aa4ZZj4S9GHSI1MNicFDbfLtdhCT6eCKongvEYSiQQcdLKzNczhhEXEbx0ub5eNWq3V0Wp34Pf40KzUJETGoTAEgSa4jrC6OhaLtGsXdQvKDN2K9KKqOHDvAw/DojrFQc9WfbasM/xmbprOEl7DXeGa4W50px46fFiQHde9+gYMr1whdk9unogJsKtOKS5xYyJj6yLjjUKX3+MWgZtf3GCsWNFNyGZBbOlBFyrD2qTDwNDFZSOM1mKx+zwJKWNmnFV4nNJOboG4Vjdu3CjHQbf2rl278Oyzz4ogy0KQy6VJsSyTyZ51HHETyARl8h/bHSILTDhUVe6VeDyKwSEKfBr8fhc0jeFlVYSCfszNzcNqYftiHXMzaaRTRSQXyEp2I7zSBX/II5+pQje6YhPn6kIyKe2ifr9XNoKNWhUz01OIBMOwWVQRVe2KhmbNxIkjYzh16gwUCwsYmlyzpPXZDBOJUADtcgXWdhs2owOP3S7BT/VyEZZOGy5Nhd/rRSgUQCwaQSIeh8/rhNtpg9lqIJdJIbWQlPtGUzXh2bIFXfruOX6xMMPNvGliYKBHcCqVcgFWVozo1tE0NE22z6qAFkCxbcHnv/5dFAw74A6iqaio6qYwrSXszMq2ShYbeR69wovesm2rBPvwfEcjHHcGEI9FZM7mhpzOOhagavUm0pk8kqkssrm8sBqnx88gn55H2KNhOB6CWS/BZQfCVgMRuuzbDREApYDK0BhumwUJ0i2qUlSXNOcugVVmsLPCKg2+i94ghoPRXfZ7squ67L5zOKtLgqhIst0XltdnCy+vaTqs/YGAFH15f/D5FHY4z/O4eDF3Q7e6RSFByfD4F9tfTY5zHPtk7rbBcHmRbgPPHD4JW7QPl73+RjQZxmXRAaMJl9JBOZ/Gvn0H8J87n8HkQhFqsB+lOlOvVbiFE08HPwMTyUI10d8bR9DnQbtBhq2OmN+HiNeFIHnolTJquSy8FODJMdQNaOSOc81C55iE8ulS2NyycR0CHpcwghWOiQz10Tuw2BQRVtkdxN+jTT6AnZZoMtFtMKwaTJsbLdOObKkBzR8BHB7cctft5wlqV1//LtRbdeSLeRln5k7vww/u+Z64IenK7OvZhtn5g/j4x//X2db5c92QDocXH/rQ+8TVSSGVLewUWflgSzsFwKXXohjEB0WfJXFwSQQ69zVfaRl7rrDa338hdKMlxdGZqWPy+ywJips33Yh6rYKxM7vk2llqpT9XTN58wUV49dWXv6Kw+sye/dj33NMyFjIgcOn3oJuUTlU+6BKl0HrXXXed9xovP+5zj7mndwOy2Ul8+EN//FvPFX+eojbnKY7DZNr+9P6fSzL9ne+9/ex7cf3xwx/cc1ZAe/n78uq/689+fWx+3xD+6M43nf35RGgLFnKHzrsO/J4+Ga8G+0YQ7+uB6rZj49YL0OjU0KyVcOmF27C5L4H2/Cxyp06iPD0JzdBhEcfqr4XVhXoTf3f0DG59/0fk+5xLHv72v+Iv1wygTyOaxy5zB+95suApUHIdx/lYWhqcGtpWG3zRGNyBANKZDOqVMhS9I4UIhXNMuw2WdcgUJfO82mrL3Gta7VIolfGIPGYiqRQLauR4WqxwBkJyDzQMC8am5pHJl8X1yvHi4kt2SCcT2JliNGGYFPe6az2uHZgdwLGGuAUKiuwAKZUr+OKXvoiJt78fnXVb/sDdF2AbO4bAV/4Bvn7iBljgV0R8ZEhqNBYRhyWRbC7NKfM4naFc10YjUdmbfOETPz4rIH7zm9+U63LTlTEceSZ1XgHinu9+CanZDH7xy6fwwv4DiIUjuPkNN2PThq3Il0t48cCLSGdSgmEbnzgjc+yNN96MC7ZeiHf9j3ecd318+n99Dg8+cr/Uzl7Y+/xZ3nAmlcNHPvxnEqS7Z+9uPPvsM/B4fbj88muxes06JJMzOH70MObnZ0VU7enpxQ3Xv0ZCOX/xn49i5+OPiTnmlptuxNVXXgm/zyPzCtFJRBzd/u734Hvf/77cD0ePHpViB8fzr33tQcHUsIODuIcPfeAdEvxG3vFSAfneHz0iexMWYJkJuOxY/YMv0eUnLp+B5TOwfAaWz8B/5Qw89e8PmtG+HlhcdiTzWWTLJdg1J+I9PbAxiMHpkA0KRRRWM7uOpa4jQ0TAxVAIcbJJa2lH3INdwbUj4ipFw2OHj+KmG29Eq9lAMZ8VLmPY74fFMDAxdkbSmc12G8VMDuU8A3FcCHj9qJIV5NTgoVimG8imUzgzNoaNmzcKt48LIYqm5ANRTH1+9274Az709vfBF6BIQvHTFBGBYgCfy72boqiU3rh7gaPdEbcst4eUv5pWA027Ios7CkpP/PyXOLr7RawIRXHltm2IaCoqxbRgAOpsjTJa0HxuaF4vHGyh6htEx6piLp3DxPQsZufmcf311yMaCkBvN9Cha5PBKJ02CrmccAPFHdxsivDMoIpiMQ/mVyqqE7A6YFpVWOyaBFk1uWm32lFttFGq1sStVKnVZfEfjcUQi0YlFKbQbOOLP38CK0ZW4qLtF6NVbWJ2cgrVfBFDPXH87cf+HJXcPPLJSXRqWZjNIqr5BVQLaeRS84gFA/C73cKy0qtNEVYpGDBFNBSNQCV3tE0nFR1wGo4fPyl4iN7ePgwOjsCuaZI8WmUrY6eDcquBCh2FmhcjG7ZApxPIpcHp88BCFESnJUK4y62JmEnPIjeaZK2yjZfXnLAmmw0Rd4mBID+WOkabQR2lslTHhSXZbMjqiaEUmzavhdenyULZrtKpVMeePU9DN2vC/Wy1qhJIpets7yJTOAiXwyXuNhYF8tkcZmdnpB00EPSKqMkNjqAxGkw0dyOTLcMfiIOby1bTAqczCo+rD522DR6vV1qr+R42hwVDI314bOejmJo+LUE25L6yOGGz2PCfj+5EaqGIoDcOryuESqmJWq2ON7z+NcKADUZssDu44O8mPJdLbVxz5a2w2zxYWFjA9MwosvlxKGoegSCdASG4tCBUawSaoxfBUJ+wZovVityfFITYaiXBTkQpLPKoeDd0sRTdkALeRxTMKLpRVKFoI84JxS5Ok2AgIIUWXt8hP9PqC3BqJnKFOdSbBdjVbitwqVKHYnWJo5cYgKefOYDkPFuj3bBZXTDNrlu1W6ahIEXIBoXVJuydBuIeFev6Y1g/0IPeoAuawmArXYJf6tWKCL5Ek9CFSRcHRbR6gxzROmKRMLK5jDg4KTiKK46hQk7eU7p8lopdlRA5C13kFrK5VHFOc5xSOSQwhMdsodmsoWNR0LDYUOxQWFWh9gwi3zTx4C8eh2mzw2qn+8bGM4nZqUlBS9Awz9Z3ui+5MeK9c+jIYXHy3njzregbGJCEd44FVekWUM86bnmNcCPKUBg6JyOBgLQkF0tFEfz7+roCKotM3aIY+WKK4BD4Pmzr572RTmcwMTkh4hpfh86YcrEovM2+nh5xk1SqVaxfv0FE1aNHjmDXrqcwOjYqm6BWsy2bYjrG52bnBAfgcrvh9/lRrVW7ib7SNk8nO0UtQ5zTq1YNwutzYGRFH4ZHesVRzTRgCr0UTVsNHdOTCzh+bAzVSktSgPvWhySwiS5F4lLIVIvF4zh24ri8NtEA4oJxOUXkpamyWWuj0wRUqwd2xY1jh0exkMwBJp2HDjjIs2ZXg6EjoGlolUrw2W3w2KyIer245MJtKOez6NSqaNar4sqtlIri1idihey9aNADTVXEQSVjlcIkeHJZKVbT1WwVcYLzIQt24SADuwJQydtlobLTRLvZgNvnR7PDkBYbHIEYWqoHf/f5ryLXscF0+0EAS4VdC3YbNDeRO3RBmsKQYzjYyhUrRMB6fvfzSCYXEItFMDTYjxALi2Tg1atYtXKltM8nUxnMJ9MoSUFFwUU7dmB+ZgrpuWl47RYMRoNwoIWgW0WvW4Waz0Ap5GClQ1aEVTooyTmluNoVVfmnDLTS7dHdrnJMWXKwUloWRCKdXov39G9bnyzhLhaV1d/Y/J51szLXWTdk3iQWKBqNIBBgwYrcZ6vM2WRWs8uGAqxwoXktUlxdFFhFXF10rVJcNSmIqk407BoOnJnG4ekkfIMrsemyK9Chu9zlAMwWHIqB0ydPYOcTu7Dv4HHkagaCvatRrLYFW+OgwNluyufvcLJXv4Orr7gM69euQnp+GhNjJ+C0WBAPeJAI+GHWKqhmsgi5XUCT4VUQfjG9wC2D47MOCwV408CqkSEE3BrQaUmy+VKAFXEiVNzZsCy8RM6cdru40GQccnoAu4ZiTcdspgSrFkTH7sa7//YD5wkmq9e9VsTcjt51m9fKC7j8kg3Ssr4kSvJae+ihhzA+Pi6805eLoBRkv//9758VHs9lhZ4rLi5xVB988MHz+KtLQitfZwkXwOuB70OH9cuDrkZGrpA2YsNsYHLiJXz2s58WQWUpXGtJtKWjkw43Cr7nCquJvmG847ZbX1FYfXTnr3Dq8N6zTtsl4YqvyePjg+Pp4MAFmJo+IN/7Q455YHA7pqf2yfN/27nStARuu+01+M53viMOXxbOevu3olLN4s73nu9YpYOPz1v6jHhcFLR57n9y36P4kw+8+7zfb+n5S9zcpSCxpc+C/8/PliLdy//OIs3999+P+7/+NZTOjGHu0CGUiQLgPbaIAqCIynU2i+5fPD2D2EVXCGuVbNWpZ5/An68Zkk4Lstg5z/G+5nxMEUw63hxO4ZcrmhsNxYpY/yAGVqyQNUqT2Q/TU2gWczDqNblnyFdnYYVjDYObFAqzVpsUuWz8GQYnWS3oWK0otXXkGk3UORq5ArIWzVfbMO0arA4NtWYDvX29goPqdOqAhetOdu6wwAxZ67AlnWMH8TpL/HIWe44cPYa7f3APKnd9HB1mGvyeh62Qg+ef/xZDA04kBsIiovIr6PcIho3dUURcNeo1bN9+gczFdHdKF5KdBUYX/vWzD8v1zDBhusAZ8PbikSeRmqydJ6y++dbr8R8PPC73Ee8Dum35OR4/egzDQyPYcsEWub94/fIz57/ffffd6Ovpx8OP/uw3nO1LBRNeI8RlsEvm4P5D2Lr1Anz+S/989rrhMRMJ0tM3hGNHDuGjH+0iBfhefPB+Xrq/zz2usdFR/ONnPy2/Fwv+nOf//tOflRCxl4fmfenLP+6iU2Bg9/M7cezoXuEd89563/veJ+u8e+99WDpWyKxyOrizWH4sn4HlM7B8BpbPwPIZ+G84A1/48CfN+FAvXBE/hlavRFsxUW21YHO6pKuRIhLbq+mOsCoUVrqbZeIBkgvzwlfUDbYFG+J64gKQmxwuGrPpDIr5Ehr1FjKpNK695hppnWw0avIcOoCocpJjyHbKAluT600YzQ6aTJlvm5idmoZiWkQAIGuTjlUyejZv3iy8V4a7WO1Mq7SCgUY/e/ghrFgxIu1roXAQqlOViZUBT9ywMGWSUHeHw41GowOzY8LBhExx1xjQLSZaVhMNqih2BcmFBTz8k5+iPJfE9dsvxlAojL5gAPnMPKr1MtpoweYgsymA1evWomOxocxAk0YHDo8Psb5+5NJZWTTy2BlGwQ2R3mqKUBwgY9Rml4VMLptDtVSSoJtUKi1ij2FhaIAur0cHq+r2STVesTuhef1S3acgVCiVoLnc4m5kqBfbeY9PzeJLTz6Hm259M959+7uRnU9h/OQoJk6cwsHdz+Grn/8n5BYmYGnT9Uc8QRZGs4i+eAg606CtCirForhqufu3G1Zp+U709sEb9Mvmj4IwBaJ4vEcYq3QvOp0Uzjywa2yRdKDG6n61glKzAZ14CJcbDdMKh9cHw6bA4eHz7GjoHRHwHHYr6tWaMJGISmgzMIDXnNXadR+KC9kCmzhW3VBsDhGLKIQtORTpgmOq6u7du7Fi5SBWrx5GOOoTgc9EHTuffBRtvSz/z5ZkBkixHYluPDJHs6ls1+nr90tLL0Or0ql5ab/k8xgexOT0dCYnYk0yVYTPF0U41AOH6ofF4gVMhlNR/OcGzAFQsG/XsH3HVvzHgz9GPp+Ey03HpykiAYMYknMZHDk0ioA3BqfdJ4xIuhyjsRDWrR/AwLAHsJaQL6TkfFdKHfz/7L13mGRnfSb61qk6oXLs6pyne3KSUEISwghfMAZ7sUEmGZzWBttrX3vvYrxrsxe4xmmN8a69rM3aFggBBgQCYYESkhBKo5E0kiaH7pnOoXI+oerc5/2dqpmWQN77PHv9X9c8/cxMd1fVqe988f294Q23vBNWy+8x/wJtTM/2IRit49yFF2RcDvZPYDC7B9HQBAwtJSAMWdSUlku4Lm08JKjKAxOFN91lh7Fwwnb3dqJsO3otUkrLecAnSe2RUAjxaETYQZVyHoP9Kdh2DfCbyBeW0QHlVwqqZJsoDJAgkyuOxx9/CY89dgymyQJG2At/cWlBIKotAYY4LgOUPQuw2oRmN5DUXMwO92EkHcNAPIxsOgFDDcBpmTBbZCToMq6FudZsyjyhqwH0Z9MoFYs4cGCfzGG0myADmsA303RNx4FJz0vigt3wNQL2QSaps1+oXhgVGVLNVk2YbLSzKJgOCm0/fIk++EJRPHf8DDYKRQE4vbnTh3NnzkgCsWN3EIsnBSTkuCW7Y3VjXQKrDh26CsFoBHV68tqWMGp5P8iMYdGKBSaCqjzctZpNhMkeVRRhcwwODcrznnvueTQadUTjMQHJxcOMAK+qysGLnsd8T/G10zUBnmu1qjCBaLfBYgHn5qGhIVxzzXXyvIe/94gwVuk/R8YOA+J4HWTq8HtLS8sCMLCTsPCmhzw2Eudj2kSoGg+DRfRn4+h0Wti9dxqHr9qDRrMoRQ0BxcTJwcXxl87ggfu/L2yW195wE7SUDUX1/N54sCawWq5V5DPRd45FlgQl+pTw0zvSdlArt1AvE1ylBL+Dp37wLIKhBNqOX4ogPGxTWu2zbGTjEWSCZA8a8DOoUVfxYzdcj1a1IuCrHvAJYF8s5NFo1AScow9dLKQik4ojFNRhmwztYtAQ1Yye56hnYWILyMoQI6Ygc+4gU1Xz+8QygW3OADUGJJodP1wjjrIbwF/9453YsFxYRhwVV0GVHZKBiyFD7ErSyYSwtGjDMToyIpLdaqUiYBfXSYKulJMTrCAbnizkYrGM5dU1bOYLcBwXwyPjGBocRH5jBbVCDmG/i6FEBImggnTEQFJx4dtcg1IuQHUI2bEw4gGrHojamws8Bqs3O3jhkZeZqwT3WRyUMSxRl//LAy3nqx8VYLXVCoB2M2xnssUYzsbDN/uj2GQQMBd7iYbnIyyWBd5X79F7fbGD9VEZ4sKk/54WREsL4cGjL0BJ9mNk936E+vrRVv3CBHYsjjkVLx57Ad+8516cPr8ARwlCjw/C7vjRZqHKsYWhzOA206xjY3MF7333z+Gdb/9p+NoW5s6ehF2rin1JVPWjvLqCjYUFJEMGHAaD+vxiu8BrYmhPp21LYSZsaBjOZhALeanpwuKnPQvnSJV+DYqoZkxKq2mfwgKRbkCh6iZEr14G/DhYKzZh+oLINVx88M8+fBkwed/7fgV9A1eLIoGsOZJ9bauJpYtPXk6v90DsPpGcU95//PgZ/MZv/OoVv0+/hj//c48pxt/lg8Utgjmv9Gvlmvmbv/mhy8FYlNP3GKuhUBLveMfb8OlPf1peg/eZ79sDS7cCtGMjN8MIUQFAj/NNLF46IUzPt7zlLTI38f17wM3X7vo2GvXC5c/8/vf/EvRgHL/0C1esDaQfdz1Wb//SP6NRr+BdP/MmAS7p+f/E02dRzJ0T0LIXLnVw/9twYe5J/MzPvuX/0zVnsweRy53Ef/kvf/oj2+qbd38P4fAgVlafkbmfIBHbZ2LqJjSaZQwPBOR77OO9tiW41Wt3XhfbjN6sS0stjIwYP/T7vP6bb75Z2ohty9ei1Qsl1gTN3ve+98mcvvXfbFf63E5MTCB/8gRWXngB559+Co3VFUQ4lrrhVbLuci112vhBvoynOgHc9NZ34Klv342r0MAt2ZSs12GDHvB1L4wxHpf3k7CioCHWJ4FIDI2OD4mBIQFWad3DeeTS+XOo5zeAVh1+24K/7SAS1D3lWqct0n+ur1Q7xVRd9m/iOexnsKyLfMtCxQEsNYyWT8dm1UQokYEajmJpdRXDo8MYHhtAvckzA729dSkm12lZY4SEfcs+wntDBcjs7OxlgPjxJ57CHY88htJvf/Rf9lttmUj8zScxHKhi9vAY2gzi5bUrwIXzZ+XfO3fNiG/o8vIi9u7ZJaFPPFNVqvQptyUI6vZPX/HH5fjh40exwPl93vN9+/bJfeaawIA6ArG8rz07iV4/oKcxHzzP8bG1GNHra73x+Eo7ka3vw2vq2RT0Xof9h+/T69evdl2z01P4uXfeJvM6czEWFlfE6ugrX/0nvPbG6y7POx//xGeF4FOt5vEnf/xh8UImyYCfs+ed/KU7vyVWdSzyBretAP4VkITtl9xuge0W2G6B7RaQFvir3/mke/r8WQk+OHzDazCxcwZGNIYAWYgizWEapi2sD4KrhkbvVDIETTEipySWwIXV9ctp244w83j4p6+b6texvrqBZ55+Bm9/+9vFZ2dtfU0WQoai8AAieRhOG4W1HJqVOhR61DVMNEp1NMp1bK6toVGtSVhJqZiTzQcBRIK+w4NDwrAqFHKYOz+H+777Hbz5zf8HpqcnPQadePgowqTi/3m0o+8iJb9Mk1TaLgJMBPYIVnCUDmzKLVnV1PwiT3nsgfuRNcJ4282vR9KvSqLv2sqS+NsNTw4jmYnD9TkCNBbLFRihMHQCi5ohCcyUJROQEL/YUEgq9TysE9xIxmPCrul5yTIkzKrVUC6VJOSnWKthLVdAvlSF41ImFUSVno+qLkCrEtAQDIbQMi0By+g5SzlVuVTGiaVlfOH8Mv7T7/9HHNp7EA/f9wBePPKsMGQ2Ls7h37733ZgcTiHoM6F2mgi4DXRaZThWTfyryJxlaBRZgL62D/62D41aE9OzM0hk0nKYMy0GeNmIRtiM9YcAACAASURBVOPi10kgSKV1ATegZA6oGtpM95QvFR0CSh0XSxs5RDNZWG4HejQk3r48vrPfEGgkWMHwEZvJ6K2uV2EggAoDzsiYJpiuqghoKqq1lvg0ptMZaedioSgH7nKlIpuswaE+hCM6DMOPWiOPYy88jWuvPyzsTjIS2m2yKAk2DEhfpuRqYX5B+i1tKMh0JIunXCwglYqLvyHZBJSvra3nxLtW1aLQ9RhSySEYegKra1Wkk5PQNDLHKNnkGHIQiugYHh3AY48/BLvdFFBX2EeKgnyuiMH+UTQqJp74wVHMX1iB6g8J4LRn7y7sPziNA4cHke4nq7MhQNrZU4voz+zBsWfPotEwEU8EBXi1O2soVpZFSnho/w0YHzmMtpVCbrMpIU0EHwno854xHIloSY8xQpYdxzzhEsrn+UXUiEx1fhE6ITOM4M2+2d3yN4HnQmET5dImYhEdsXgQm7lFNJslBMMBuL42VlfWEU9mUalYcJwQHn30OTz5xEtQ1TiMcFKSuZ2Oz/N1dV0BYighFmDVaUGzm0hQphzyI+Kz4LOqSIYNTI4Mo48p9mJnYApArQc8lnshl5O5apSSRlWB3Wxg36EDqFVKqJUrHnOVwDGBegbOdHyw6ZNIUB8+1JsmGnVP4shkeErNGPLQciwJ1qi1O8g1LCxWmyjZwMSuvSIvfOqZZ1FvNoRJw1lnbWVF2lTTQgio9DdVBFgtlOg/28CPvfFWYcpG43Fhf9JHmGwYspL53nwdgqA970kWHciKIzORhx+G/JFBShbquXNnRJpIr1b2UYLkBFs5LxlBHhJZz+rI3E6zhWq1jJXFS+IFGo2EkU6nMTMzg5GRMQGtCNZenL8oklhKoPncdLpPJInr6xvCqOK4r5TLYqPAvkLWoBcYxLAtnwCQDK4qlNZw8PAu/NgbboAPJqo1Hk5rAhARNF1aWMXRo8ckEO7AgUNIjQTRsBiOpSKZ7hNGOwFW2hrMzc+LF+Xg0IDc97GxCWys59C2FUSDaURDGRRydXzxjq9K0aNWs6H5dZnrnXodI2TdO204lTJCvg7GMmnMjI1iJJ0Uq5ZYMIiIoYmvd7NRl4IVCwu1agVwTcRjIURCQZEYkgnpd70gFs5bZDgTIBPPcLOFPbtmUK9VhakaDtL2oIBapdq1pIgKMFdrK1ioNPGV+x7GqunCDkZR96moUYpuGIilEuKjOrtjEqVCDvVqBYloTDxsCcozvIsMW66TLEARZKUNA5nlpTLBaB3xZAqxeAqDQyNocT3dWIdrNZAIBtAfCyITNRCld2d+HcF6FWFarnDMczz2kugliMpjqwrLtAtadhgYJeVJAqzev2npwV+nDYCsvh4G+6oPz6/b4xNtDbB6JbBKixN+j5YWBPjZ/ixO8kFAlVYAYgGwJQhrKyNWXpvgZdsS30WEwhJ0s1y38Ndf+TrG9x7Goetvgp8FhKEB8UPneGGYDPcyn7/jyzg3t4LM4AQqTVdYxyzuktXMUBaCAapG+4E23vvu2/CmH79V5jGSWINUCDSrQKOOC8dfwonnnoXeaaNVLiMRjnqvQT9IdGTuIoiejEWRjkcQCxowaMdEkyCF6yQ9wgMS4MXeSS9JyezSdKhBrsH0zPcLc9Wnh9D0BVFrqzi7XMJnvvpPOHr2KPyKimh0BvHUqHf3FPZdR+w8WCDLr5/AoUMHccsttwiYRJC0v38nAv4I8oVzaLUqSCXHEQ5nsbL6gig/CPjxQXA0FEohGEyiVFqQ9SOdnpT/b26ehWky+PPKg68bCqaxtnYazVbhFa+TRqORfxkT7+D+n5UCd8uqQjN8qNcLWF8+LSxuXm/vGqKxQfQP7ke5tIjN9VMyn6QzU2ItUsjNS6Ae/Udpe1OvrcAfCKF/4hAK+SLc1ipMWccyGBw+gFJxFYXNU/LaIyOH0Z/dAbPVwOLS8yhXVl52zeFQGuFoArnNS+JJnslMIxodRLNJtvWpH9FWfYiER2HbVRRLbNuWAMrfuPshRGOjUnCsluYwOzMsn4+2C/OXaigXL/zQPQqHh5FJTyKXP4vZ2Su/f+FCDpXKorAKuXb0AGxv7PSj1dyU/f7I4AQ28qsC7k1NzWJu7qx85v/rt38HH/nFX8CZxx7D0gvHoFst2RN3fgSwSun9lxY2cLZSw0w0hHeN9CGqaT8ErLK4xuIz55RQJIQC56tIDGWmugcjCEYTMqajwTAK66sgPzXC0Ep0xMYrGtJRb9VlfVA0XcaEQlsNsVruoONX0VIUtPwqbC0IUw2haAEXN8qYWy0glMoCqo6TZ07juhtvwK59MyiVN6EGXKRSUZlHuLdXZe32wvC47nG+J8mD+3d+j371n/rLv8Rzehy1D3zoVee5yD/9A/SjDyKQNDE+MSYe3izcrSxRJm9hx44pCUnlmsMyMws7tN6Zn5uTduI+l3vQL3/mqcugJ8flXXfddZkFvbUAwQshAPrJT35Sxi8fXM+feOKJy4xxgqm33nrrZRsPegozQI79oweeLi8vX2aE3/2Nu1GpVl4GuvYY7CxCELDlg3PG7bffLuxUvg7BdFqD9B6vdl187y/fcYfMZwz1ZAYAwzk/+z//Fnv2zl4GTX/nd/5UyD1f+afP4F3vegc++tGPyufg+OgBq1+885uyLpPUEjT+1wW+f3mV2v7pdgtst8B2C2y3wHYLvEoL3PlHf+8++uQPMD47hcGJUQyOj8KIxJAvlnBxcRHFYkHYIJTbMQldUh0jZMWEZZNM7x/KYuuNqhzKefggKEjvLwKeQSMMeu8sLCzKJm5ialxAA/6cElQypAgcGH5dUpQblTraLRukXdi1FvLrOQFAyBijuXkuv4FiISeyDspmGC4TZuonZbOUKVs2Zqamxaes1WgIKEcwmP9+/tmjYoI+MjoKIxwUMI/S9rgRFpCC19Vq2/AFNXTCGhpWA9+462u4eOokdg4O48a9BxBg2JbfL5LLaDpB1AeOa8FPhiuYpgkJFiL1gyb3BGcU+jeS0SSG8D3AwWPXxEIhOTxZlJYJeK3KNVFZRTkyGatmu4Na00SxXMNmoYRcsSzgapvMHfqw0hrAx0Augpq0OIDI4s9ubOIBW8Gn/uIvoSOAu77wZbz49DOIKAGkdBUDsTCu2T+LbFRDVGtDdVuw6kU4zaowc+gByOsi0OZzFVgtW2Q507M7oIWDAm6Q+sewIHog8pp5LUyYV5i27PowNDGJlWJBAgOMRFzCCArVGiweF1UVPjUgacwM26D0kQAXWb1Ef3gvCbhLCAm9sbpgH6XSelBHQNPE+4oeq/RXTSSSYujAsJ9SsYR8viDsqlBIw/j4CGqNEl548SgajSIsp4bN3Ip4gWb64vI7BMdbZgUrK8sIaUGRgZdLVRTzRQwOJTE5MYFOhxJ4erIGEYvFUak0sLlJ2f0A2m0ViUQ/kolBbG62kE7y9zUBL2kdQDYQgdREOoZITBMrgNWVS6hUCsL3yqT6MDI0jm/e9c946YUziEXS6EsPYnV1Q5gFqYyGRJ+DeJqHdlv8Qhu1DuplA3Pn19HpkF3uQ7WxAkUrQQm0JIjqqkM3Ynb6elSLOo4+c0bY2uJh6vVI6S/imyiBL12vZGE6ks0ZEUCo1qgiHguLtD0YMjDYPyCb/VaF3qELWFpaED/BbNaT0FEuHwrxMzsSuEVmcyBgIB7vw8ZGDcePX8Lx4xexvFiEaTJsLipBbbTfIKhJP2XFB9QrRUQNFXrHRtA1MTWQxO6xQUQDHYT9HdRLOSkAEMYJkXmYILPMQTgYIfYjLFotoCCdiKFaLmLf7llh3pOhzLmHnpv0kaV0sc2EYttFnUzSah3FcgmlSg2NFtuagUmW+J7t3r8X6cF+VE1L/C+Lpo3VhomVQgXX3nwLZvbsx5e/ehdW19blPUoleoauCeATUHQ0GGqkGTLvbeZzwja/7d3vEo9X9mkeCqt1D3DwuT4BwUMS7BHwfG9pGyFsShWZtGcBwHtFb0GGbtFrTD4PfQckAIusfU/IzX7I1+N7EPSkzYTZqmNteVFAwnQqhUymTxj/2Ww/vv/oo3juuWPiA80Hk4r5/F5QIQFUvg/Dm8hSC+iqx4CWsC0vtZzvTRYfCxgcd6GIH1PTQziwfwfCUU0AeRbLeCilzcDy8hpWljaQSKaQHonC6Zje6ygB8dCenNqBAq1SumtMOBrG6soqSqUaRkfGAVeDqkRlbLzw/GksXlxHKBhHo2ZJMrJOr1bbRDIYxHg2A6daRrtSxkRfH/ZNTyHgWIgbfA0FbasFl8GHqipBWWQKr66uIBjSEDQ8pYQW0OTeEIAls5jrkGcDYAuoOtifRTIelf7ccejdTNuXBqLhsBQzuD4woLAFDRdyZXz5u9/DQsNBJ5pE0XFR7QDhVArJTFqKkbMzU6iWCijkNmWuDGoabrzhJmHAVopFAVYZJskxQZsGI2TIekQVQbZ/EJm+ASlelAsFXDh9EiN9aQyn4/BbdYxnk7BrRQRqZYQbdYQEWOW61g2DEsUKCytk30pJVFjDEhLnUEbOcEiayvplfeDaIOx2gquvmGs454g0n7/ffWwFUHv/fuXWhWu/n3/8fjTqdURjUSkm0oaBr8U2lQKLgJxXni2sWymgXmHdcu2mWkKJxrHacPD9F0/hyPlL2P/a12HHgUPCdBsaGxFGGe112P+/8Y17cPe3vgtXCaHt6ggEWZxRpY9yT8R9Cf8dCtG6wsX7f/69uPUNr0OjUoBZK2N2YlykzBG/D3PHj+PpRx8FjWrcVhNB9gWCo4KO0sseaFZLGBkcxGBfStiqCqXPKtUjTWgSEOqT8cZQQptzuM8vRSIWHWXgsUOqAbiqAVuLwVJjOLGQxwNPPI9njp9HzfZJ/1NEUt+WwiYtOnifSTcW33mrBttsiJ94yEghZBBs4q2mHzRDfnjNnnKJa1yrWZS1NxhMQKWFEXUXUmzxPJ1lbuuGil259yxQsL94YFi7bQqrnY+QQR/LZRRL81Is5YPgzMz0WzzFFKMEA7xSBivSLYHBq1UovgBC4T4YBhn87IdMdeezeR1tL5RNwlc9cjn3L8JtFrufgPQj8Rbv2kyQDc0CAYFZqiH4MylS+hhg2UGtXkSlvCqfkQAx70EbNfkZAWxvrfW8iLlX4V6i2SjJ/w2DbWVgM3cGMzOD+MhHPnLZk3Zk9Frx5uaolqCeZkX2myzUGUZUlAuNZgVmswKV4bFqGIqPQZ5eocu268KgZkhlQOXenXN/SfIHHJ8moY1shI5pIqgE0BdJ4sDevTh09WsQTyehR3REYgaUTgNhx0RWVXD+icdRv3RJrLHaFhVGV9jmUhxlgaWruZZ1y6EXvgKdoCe7JMcv/cMVRc4KVADJOqAHYPH+qzqa3HcymIqWYmKxooifesA2oZhNCYOLaF4xg/tfKthoZUZiCKw2NKsjxXGTxUXmIKg6OsEILD2CguniudNzYsGiRlNYyRVwYWEBEzsmsefAbmiaT3IUQkFViqnsIyzgs6+zH7Cow+sni5cgKz8H1/gLc3P4zGf+B5Z/4p1oXf+6Hzp5GceOIPaFv4HWV0dA9WFqahqZvjTyuU0pYC4srmH37mkZg7SJ4lrMteKlEy9JUS+RiMkcxlCrez5/4mXAZo9hzP0igfMeCzyTjiGXr1y2AuBFEUjtsZS3grB//d8+g9/8dx+6zNzuAatknpJ00LOc+Oyf/y3+7X94uZ1Iz0eZ3sO9xwc/+MHLvsdb2a333vc9/Pvf+Xc4dfLEq17XA/d+R7xtU5kMcvkiNjaKuOOO27Fr9/QWYPXPcPz4EeRyF8TKgJ7HH/vYx15mU/Lxj/2Z2BpQ7aj7qaPYfmy3wHYLbLfAdgtst8C/Qgv89Yc/7R459ixGpyeQGsoiM9gvm5KVtQ28+NIJXJifg64b4s9HH790lzUzMjIoAAul7LpGLzEe4jvC7GGSdL3ubSa5UWTiPX3dao2a+J7St5GbIP6ehGBxo+X60LEc2C1brAAIrLZqTUk1JtAai8YQZFW6URMrgQoTPGtVuEz6bjRRL5UEQDWExZVAUoJ0DAFMO7aF4sYmnj36jCSsT+2Yhl/3CztVDv0MnymR0aMhkkwgEDHQCakolgu4NHcWaxfnEff5sXtoFEndgK74ZSOkRoJokLHLTWWA28g2DFVFvVYTFg/BYAIQlDgxYErkSeQnEjglA8gfQG5jDdFIUK5dfOzaLnTVkE0kgRDKeemnyq1Ai56a9aaArNWGiZZtizyJbCQy6wiASvK5ZclGb61loXT1dfj1X/sQnIaFL/7953Dx1FkcmJ7BzNAgXnrqccyMZDGaiaE/EUQ8qECFBRoUkrFar1bRYHQ7fd80Ha0WPUp1jE6Ow6/TR8sDQgkGsZJP7wiyIBW/yj0trA4wODGJAu8PvVgTMSjBIEqNJlwlgEgqCZcsAh5GeeDi5tV1EdToy+vAbppwGUzFLXo3RImHdTJk9XAQKgOvWkwX9zzPwmEG2fhE9sr01Hy+LIdOsqoJhDaEJbKKUDiAU6dfkMCLbH8S6UwMttPA0so8HIcekQ76M30CrNardQHK6atIM33LbgrzJBjUEY5EYVkdFAs1xGJZNFsuyFDpy4yg1QpAVzPkfMJxOgJI8mBHdo0RDGBsckiA1bW1BVQrZDSruPaaa1HMV/CVL34dhVwVM1N7MDU+K/d9YpKetRas9hL8egXhqNiIQdOieP7IJVRLPLhRAsehU0HLWkE46heLhtkdBxAJjWJt0cbCxSKCwbjYC/Bg57EvIIcFfvGgToYqAQKyVuh3Wy4XBBTO9qWQ7c+IdyE9SyvFgvgFNyolVCslwNcWVrDTbmJouF+Ap5ZVFyYG2QaO40MyOYh8voF//vajOHN6GZ22DkUJSXo1wXeyQHkA46FLVRVYjRqCZBn4bIR9Dq7dO4Obrz6AICx0mhWsLlwU8MpjpgcQiyZlzOkBTcAtWm4EdRWJaASVQg7XvuYw6lV6erIAwORZgt30i4QEWLmKipbTRpn+jbkCCuUyrLYrrNJytYpwLILdB/aLNJG+wYVGC24oCkszUKw3MT6zE+M7ZvDAQw/j0sKiSPoXFpZQzOdlvFOK3mxZwjJnoFC1URdp/pve9CaxI2B/pqSR6cNkm1L2LIUNSSPmgZQ+trbQ60NGSCT7/f1kWjdx4uQJtFqm9CV6zXl+2B2olPxLYkP3OKF4HphsM0Lr4bAhQB0DoAxdFwYgD7rNRgv33nsvFheXxLOW189iQjKRFCYt+0svHILFjM3NvDDnxJt3S/672Mcw7MilbQxZ2nWkM2FcdfVuDI3QW85LIiZTj4dg22rj9Onz8l7pkbhYehCMpq9msVJG/8AQqvWqMNZ1SvjlPV2cOTuH/uwwAv4wAr4Qcus1PPvMcZgNKunD0BQdrt2B2zKlT41ls7h6zy5U11dRWLiE/mgYB2ZmxG91JJtGmCqDWlUsXMgMZPNxnikU89AM2iv4heXLa5ZwFjK/ecBnscl1YdMzr9XEnl07BQDl5+Pf9ODkeqnJ2kfVAb0wNZh+HfOFKv77nV9D3Yij5tdRgR+2piOcTElg4NjYiHio+joO8uvr2FxfE7jy8MHDon6grQ6Z3lbLlIM6Qz6GRoYwMjaGeCKFgKbLfMlwttzGBhbOnxVgdSQVg9+uy9+tUg5KtYSEYyPmdqC5XQsA3sM2wSj2G1fGkBjodDoCrHLd4dpOMFU8P8lWJoBP5IoY3eX5hkxm9hAPmOsVGz0WtVd43AqwvnLbwzVSwC0JTSQLXJPn9cKrxOORoTYElbaEXm19HXkPMkJZFA3pCMTTWKza+Ny3vgMzFMfu627AxK5d0Lg2h1lkC0ibnTp9Dg8/+iSOn7yAgB6HaTEcR5V7yH7o+jqwO5T1upK/Q2/vX/vVX8ab3/RGtGol1CsF9MdiMCtFsZ0gY/WJBx+CSiZ2q4lwQJMiIp/v6wKrnLd2TE5gIJOEr22LP3tY5xppSh8iUEgwkIoVh4xffwABzRBVh3QO8WLwwdWDaAWiMLU4jp5dxv1PPIdnT86havlgRBIyngisinc+8Vg+RzylPV9d7kWUjh8+FvD8XPO95G4PNCOoSpsYDyz3mMe94spW5jD7zBVYYyuo3oVbLxf7euCj5z3hw7kL98l7EOwki/PubzyCTHqPAIdURHR89JYmYMo1jQVazpdsH6+Pcf31d4sCkmtGeFUAXM/DmQUAsbGQPRdVId59kM8ifbXr4csQTYae0T9Z8SPgVwXY9MIFaStEb1yvHeAz0fE1vI9GFLMLKHvv3msHRQoh3s+A+YuPXWZEkgH49a9/B5m+nd6czbWaCJ/YorB4z/BM9nMWnjkn21CVgBd6xlWeBXfeTALvIjenWQf7LJUZQFuY0QwgpfWDKSGNISUAoxPAgT175Z7TliIcCyKZicLwOZhKxzES0lE5dw6BcgnZWEi81VlE6D16IXJksffaWDzZpRDlgdB8cN3i74rqIhpBQAIi2e8UySmwFL8U4WmIIfx37kU5J7EI32og0LakyMBAP85tJr34mQuhauhYbehtBbFwDJbPRallos72Y8igFkTDp+O50xegxjLoaGGsF8soN1sYnRjDzK5pGCGOa6ovONeRFOFZUcmaqqqyx6aqhMAqQdbePLS6uorjx0/gqw89hNq//wQcBmX1HrU6En/6YWTjLUztycIyqXyIiTqQr8cvWu2Mj5O1zIDWgJy7mBlw5gyZ1oqEFvJ+kkn8rc+9HFjl2/RYoefPn39ZqBkl9/TIJUuVj1cDVj/3j1/AB37xfT8ErDIYl9fHLAfaDfzJf/okPvJH//FlwG7PUoB2IVsfvUC5rcDq57/wT3j/+35OLApe7boeuvc+sYYIRaJYWd1AoVDGnXfegT17d1wGVn/vI3+FP/2T3xaGLH1aP/7xj8tb0/aAHqtkvtIS7Kd/8jZMT02gY9e3gdV/BSxh+yW3W2C7BbZbYLsFAHz4vb/nLm2sIpaJI5SIS7XXctsoV2viW8mNhMhqRHrHw2FAQjMYAMNk4mw2LanriURUvL4oCY5HGbLhhQxRIhoMRcXXrd5qCMOQuyMPILNkw8IkSEqhGe7SqDbQrDUklZ12AAS2DFWXQCZ6pipk/vlc8RqiJ6DVpJ9eBbVS2UvPrTfQ4eYwoCERiSCiB+V3yKzLbW5g987dGBoeRKtDsK8mYG2zWMOp46cktGhyZgb+iAEtHkajVYHfdVDZWAeqNWSDIaSMsIBPBm0QtAAaHRumY0JROlBcBwbboOml9vKAS589bn5bFgNfKCMmU8wVL0DKiL73wP2YnhrH5MQYYrRF4IGAG0mnI0CCHCHJSiFgyQM4/AJakEXXNC2Yli2gA9PWi4USao26MDZz+TyKlPze/Hpc/5prGESPe776DVQ3Cnj9tddh58gIHrznbqSDqqRBD6TCSIQCCGsKjABBbhsler5WGTDjh2YYqNYbyA4MIp3NCLuF99ADyelNykOWTxizil8Tpm1HUaEEQ9ATCRQaDfgjUQFWN8tldHwKRqcm0VGATbKsbLJQKfCC3Dca9pu8l5YjB01uq9mOZA624cphl+w4YRK2O8IcGBwYkmsgwLO+znTxnABEDCza2FhFtcYQJQXpdBQX5s9geLgPmk4GSAvF8iYWl85D8ZuYmBxGXK7BY+tSbk3zfAJyDMrgOUYOWfKZebgn6BVDs+lC1+Poy4xC15Mwmyo0lVJs/pyJ5kC9WYHib2NkbBDlag653ApqtaKwNa4+fDWeeuIITr50BgoMzBJYndjpRcYolJ8XUK5dQLVxEQHdFHaoz6fj6cdPQQ0koZCXHPAjnjRQKM4jkjCwa3Y3sn3jKBVcXDpfBjoRAZ58Pu9AJoc/AVa7YVR+RUAEsoAISNMfk/L3RDKGSNiQYgrH+Mb6KlaWFkWKRyuDcimPYjEvwHMwpOLQoQOIxkJSYCEoZ5ptlIoNpNPDsFo+fOnL9+DsmWUJ1qKFQs10oEUiqJAh7dgieydzhcnsgY6JvoiB4WQE1x/chdce2oNIADArBawtXhKQh/NUsVSVw6Uc+tlnKYG1bZEdJmIhWI069u2aRbVSFOCAn9ML5SGhj3JaTYoYZFoTzGbRgmEWDdOE1e6gUC6h5TjoHx3B2I5Z2H4/Cs0WshOTMJJplFsmAkYQ4VgCl5aWcfbcOayurmPuwrx4jTaE4RQUSbbHLKftQQfxZEJ86+iHSGY72aY8pMXicSm0UOJMlh4PWWS085p5eI+GY/I8glq0vpifvygHfoMedWYLTXrL0dOZrKquHyvJUnwtAcE6bbFiGRoaRDoZw6WLcxKQQc9SggyPP/Ekjr90vAsAsEDBgkJY/NlYIOL8xbmBXxx/ZIlz/PaYiz2fXmG2iXSc79mE3a6hLxvGtdful75KOw5OULyPDIwjgHvixGmMjY0j0Z+QlPJCsSgAj2oY3TnRJ3MSPwMZXCyqrKxsIBym/UwEzXoHl+bWcOL4HDqWClUxoPoCYi0C05KwoN0TE/ix669BbWMNm/MXEFF82D05jnF61qbiiJD52Gx44VXVqvQxFs0YFmbT+5LsX4K7ZN4T2nDI7OSMLdQ3tMmqgov9+/aiUWXAlQ8Bhb6YnCdUYZiyOMT1lQFJ1bYP59aL+OxX7kY7nhW/1ZZqgFWUeLYfu/ftRTKZQCoZQ9jQhbF64exZsRSgz9/s9A5kU2loCkFeS9icDCmjZ2CmLyvrBwt8tXoDhWIZpXweZq2K/ngEA7GQsMAzYR12uQBUCghbFiIdF0EhPRLcakuRkkUX0rc8cNXzQiYrmjJcjiWGJhHtYwGMYJ2wWMUz2Svk9DxP+W8BvITp2ZXPd8G6rYDoVuaqSPiFSEkmtAdOCYAnV7P14VkK9NiRlwGf7j8EEvZ14DAikoWkUAxncjX8j6/cjamrr8fk/oMY2zGNdH8a5WpJPvszR5/DU0ePYe7iKlo2w6mSMvdzbuM99GsMrFPg+j37/MwNlQAAIABJREFUBQIyo2ND+KVf+gBef8uNMBtVwGkiGQqiWczDb7Vw+vnncOThR6CxyEGpMwFRKXp4ICXft1zIY/+enUjFGOBpw9fhnEZWvyCDHrBKgLMjDthibULvdYbncc3puDZcxYUbDKPmC8LUE/j+sbO4/8ljOD63jGZHRSLdL2PaA7xYHCCg5AGrfE3eaBbBicT5HB8CZD4SSBZbEe/e9e7TVgsHL7yud6+8+3QFfLuCLV62f+gpKbr3VlLdxQwX2MidRrE4L08PhTLIpPbB79cFZOoQWEUXWO3RJIUjTUDV62dsJxbsaA0lYGO3KMC5lGCZR7D3QFWqJoTJyvWhG+DoAcXeZ+mpj9in5UGGusM9nQdeSn/ne/pZFPOCrrYCyh5r9Uqv9IoJHrBaKMyjXF7ufs4UUqlJKVbLnRGbGr4291zMPfDsrXgPhDXccQRY7Y0JFhtpmcUH11XeJ+GyEwj2BdBgSnpQQ9NswGw0oPsUJIwwrFIdN117vbSLw72sRmUSgyItzPZnMMpiRD6HiG0iRZ9puwXF7zFWe3YeXIv4xf97jGZPpdUrgvCaCKz2GKtUvJH1avi9okI7oMORuZHGF3Qa9moEpBlonH/MJhTHEh9skyxxfwBNjiNaFykq2lYbAYfBc1Gx+6japngpIxiGrRqoQ8Wzx8+g6dNg+zSYrgIjHsfY5Dj6h0gwUeB0uGZZ8rl0zZB75PUln9jgMFyKwCo/Bwuh9Csn8Mj18OFHHsVTwSRqP/dLl+905O4vYuzcEezYE8HY9CDWVldFGi9DncUURekGeRliS8XiJ/splQfcxyZTSSRTZDZ7ipPb//IHLwM2J3f34eZrfkI8gemfy9cmCNoLLLvqqqtE6s/HVpBzK2P187ffiff/wnt/CFglOPoHf/AH4o3aCzr7l17nZdNx9z9b3/MPP/pxXLp4Xq711a7r0fseQjgWhesPiMdqrdrA5+/4R+zfv/MysPqR3/8r/Mkf/7Z8nq2PHsP2zJkzYoEwMboT+/fshtUsbwOrP+rmbH9vuwW2W2C7BbZb4H+/BX7xJ37NbbkWfFoAgaAOs22jaVniM0jZt25octCmTJNVcUpCaQYv+0nXRV9fCulMAslEDENDA9i9d6dI9WkRQG89p+2K1yjNx7khbFmU6wGNZgMbmxvCLCFDKhIOC5CV38wjt5FDlcnFVluAxngsIUEbwyND4mvK564tLcuhjknDLJTzy6430SDAuLGJarGEQAfC4LEbLfFb4iVPTU4hHo+g1a7DCRAoUJFbXMeRJ44Iu28fDeB1JjSHJXk9pCmobq7DV6uhPxxFhJVwx4VLViVBaD8r/5Q4uZJOSg81bvYCTG/mYVG83ghKUKLnAaRkHRAQrdfq+MLnb8fB/Xtw6MA+9Gf7PMm96aW1E5CThpaNnF/YYHwNkZBRGk+Wg1gAqKjSL69UFvCm2JXB5ywT5zP9iBhBBNUgTh07DjRtHJjdieFUCmvzc/BbTQymIgKqqj4HwYAPUUOXzTklpc06DwXeoapYrWJ2z27ohg6FYUEuJdQEGLzQJ95gbtp5v/VQFG1FxWqhhNGds2jREzIag+1TcHF1WdiBw2OjCBg61nObaFgtROKexCkRi0pKuVVvwiULjIngCpl1IWzm8/J+esgQ1izZfjxUEkyemtwB2+7IhnJ+fkGYdrMzOyVFdXllEbn8uoA7sXhIpI1TO8awtr6I1bUlmFYNTqcG3WhjeCQLLeC/zNbt7+tDLE5pcRmJZFyYajwo8L3aHXoIEhCjjNJA0EgiER9EPD6IaqWNCENzeptxP2CS8epaGBntRyDQwdrGEiqVvNhsDPYP4tvfuheRYBzhYBzDAxMYH5lGnUzhoIFydQ3F6nms50+h0dpEIhEW9tnpE4uIxwaBjpea3j+QRqW6hnRfUtrE0OJYWapgYb6EoJ4R9h65yXLo8vfADnrqETDhQZ0gtiJsDU1TMDk5LhYDjUYFpXIB9XpVpJZk3pXWV0QiWioVUCrlYbdNaavdu3cJI53FBILP9To9WOswNAYVGbjr6/fi0vw6wkF6AgeFkdJhm9um3E/6thIQda0W/E4LEwNp7J8ew7X7ZrBvegwJI4AOE9sL9EELyLx0cWFJPG8NjSCaIs+nLlRVXESDOoJqAEP9GTTrFQG4+B4EhTi+xFLD9QmoypIIFI5VXcYcvVJdv4JcqYT1Am0tQhiZmRE2TVvTMHPoMMLJpPghCwuIn8Xnw4svvYRjz7+ApSWGnqkolciUpZ9hXObWQrEkbNKbXnezgIMEdwUAJdWNalQWZFqWAHqSrM4Cl6AoHrMvHkuKrQkP85cuXkSh6Hk5M/SKz+klLssBtytn7bHJCKyyD9PzmcDq/v27MTd3XgDaWCwqYPjf/u3fiVdzKBQWuSuBVDJVR0dH5f98PsEYzk2cxwkAixyW9gIC3HpQFwEA5uv4FCYrN2E7VYyMpfHGN94oIGurVYaq04+SHmieRcVLL56QA6HfYFhVVWwvWGAi65IFJfrwcQFgn/WAOxY6NGTSQ7BNBRfn1nDypTksXsrB7wtB6QTQMW0petGgJR2JYDSTwhtfez2MtgO3VkZS1zA9PIixbB80dguCKmR5tTnWLdTr3pq1vrEhnt20QSC7m2CNsC27QCPvD0FVJhBzLpuaGBd/Zmqc2e/IciWDnsGALA4R+KFUNdcwcWppE/c/9SwqSghlV0VD0aAlUxibmcXhq18jbHl6BdOztlGtYu78BSwvL2F0dAw7Z2aQiMQ833AfD+i0UWgjmU4KoFoslaVYQOB7YzMPs1FHiqFfkRDSIQ2ZoB/pUABOpQilUYWfYUqWLZ6gtOagRJ0+ii7BPZf2Dp4dgMA2/Ay2JcgQ1yPee5NsUkPvWlJ4wCofW4HVHqu0B7yw/76SrbrVd1X6kwQ8eUxCMqbFIobX02XCCTOuGzDzyh3Sy3xbaY9BRqYWQN5y8fCJOdz92BG84WffhZGdu8QCgMz7tXUCFBV865578fgzx7BZZPEog3hyEI26BaXTDfgT2T2Jia70y2BEx6HD+/Fv3v427Nq5A2a9gmQ0iP5EHLX8BiprqzjxzBGceOYZRGntARdhKj+66gEWVRheVSsXcc3hQwhxc9G2RM7OOY3hZU6XSU02H/cEYuRCViBZe2S/KtyDkTXZhhKOotgOwA6ncd/TL+LBp1/C+ZUC2n4DmeywBwqK9U4PWAU6ihfuRTY913i37YNrcT3uzkXd+9ljGW9lILPtt4Lnvf9fuScEkl55hzyg0Ht4f/dYo4Jvdr3wPVZq1+NXQHIXHSneeGzO3vN7QKj4Sft8MFTPtqPH4mRfpGVHjy3N/khwlWsBX+dldhSvQOn5WXt9mSAXlRY9gNn73JyTyFy1fsRGvVcG8IoDP2x74TFveyxgj63qSiGO4Jsog8Qj2ydjgb/nsVHbYkvgFbMUWRs9AJzgplc85Z6hzbVL8aNumwjHw2L1YzebAuynQ1E0cmW87c0/gZmZWZlrW04T5Woe7UYJwyEdfQTd19agVssIBWg1wH19r5jh/f1KYFXsEP4lYDUc8kLZFA+AdTUNHXr0U/nllau8ArtLwNQGzJbYYjD7gXtwR1FgEuinRRSLaGYHfoeqAE080R2isgRdjaDYDBQaNo6dOoeWG0AnEIQWiWNwYgKZ/ixUAseaH1abGQIeqzYSjop1ENmqbEfOu9xbkhnJ//OcRFB1fX1N1l6uWZ/9n7cj94n/DkTCAAOr/uh3cd3ufuw6kEEibeD0mTNYWV6RPpCIJ8VfnWtcLk9veEfWeSo2yIL1+ToYHB5GPBHzFChw8V8/du/LANK3vvcgvn3nC+JDfNttt4Gg4lZg9QMf+IB4rBJo/bu/+7vLAOlWYPWO27+In/+F9/wQsPrCCy+IH2vPR/WV/qv8WQ/A7dkFsOPTnoCsVL7vy4DVP/i/cWlhToDVV7uuRx94WIg3tEO7tLCEZtPGP/7jZ3Hw4K4rVgC/++c4duxxPPy9u182znrXyXt3y+vegNve/h70ZVJoW9vA6v8+crD9CtstsN0C2y2w3QI/sgXe8+ZfdV2VBwIFPqaxW6awsjwJHwEODSFuePwBb2NmmVIlp4E6Gapc9Cm7brXqAqz+xm9+UIKkyMrhzyUoBT5kB/plo1epVWRTS+N1VtcJLrLay1TnttNBuVRBfrOAYqkIiz6iTge6HkQqlcTo2Cj6h/sllZaBVmSyxsJh9KczGEinUS3V4JJdVmsgJxYCJnS/imqhhGIuLx6uyXgCkYiBUExHdoSeaWWsnF/EhdMXMD01gwOHDsFCGy1YaDVrSIQ0nHvxeXSqFVy7dz+y6TTyhTIKTK1PJeCPRYVBSqmr6nMR9LuS+Ku5DgIdesUSMiKqwCAcCy6ZggRsunK5++79NnZMj2NiZAhBnUEn3OST1cSDDJk/HuuGhwtH0tg9jy4yZm2njRaBW8qm6D+lqgLMEFxlyvx6vY4fFCvY3NiAETBEm6/YLvz0urLbuGb/PuRWFqErbWiktDJ8AG2EgwYihhcq5lht2LRoIBuj7eDga67ygAzKBCUsg0FS3rUK44UAkB5EQAuiYto4v7SG6f37EUylEEql0XA6WFxbgREJyesl+zKoNusif2YADw8AbIdKsYS2aQF2W9hfBFwYNLS6viZMNTWow6eyPzHZ3QMJyaYrlao4e5apvT8Q31WmzdKHMhINolTOY2FxDqZVRTQaRLovivMXTiFf2EAqFcHAUBJGiIcTS3x76Z1I4I2MNErimcJM0JBsMx6img0bzZYD2/KhVnMFTI3HBqBrcRjBFBxLRSQcE1CdYCGZrgywomckwc94IoTNzWVUqkxMTyMWjeIf/v527Nt9ENFQEqlEFlPjO+ELGNLH7A6DzM5gs3AWxcoiSqV1GZuX5jehazFogbAweGg9QW/T3bt3IhpJSjL65kYNhVwLii8s/ngBxfNf410k60/ki+y3ql9YuWwfAtBkn8YiQSwszGN1jWFUVbiuF0hEnP/YkSdF8szgLzLYOb7ZYbP9A2g1LYxPTiMcSgpbtVxqIZ9rotV0cf+Dj2J9rQQjQPsGFfFkBvU2Rx6f3pHr0FU/WpUyAo4pwToEVG88vBf7p0ehdmwEaFdAxo3GYCRLpGLLaxvSF1QyW1iT4EG77TG8Rof6IVbIbSZ3k0VMME94dyBEaHd8cCjXpLRT5cEq6LHQ+HuaX7yBl9Y3UWpZSI+OIletY3B6GjsO7ocmsv6GALKNVgvBcBjHT5zEw498HyvLa1KYYuEjmchIf2DIFL1VeWh4xzvfKRJ3jmuyT3nw55xIP0eCebxPXqgbbQG8pHkyNOmBGo3HkMvlsbS06B28u/5vnOzJTOW97bECOW55YKXFBecjgoV8PYKDU1PjqBEwd9oy1xKs+vRffloAVkoTeYgngMqfM9CKVgZ8XR7w2d4EFIQh2+mIZQKDufh+nK8EgFTJ2KZViQesjo5n8OY334IOmhJyFgoR7BCIQV7jxIlTEqJVaTTlcxkMkopSMhmUooxmaAIkE2igNUWt3kQ604fxkVksLWzguWdP4fyZZZgNAplROK02DIJtlLuaLegdF4rdwjV792A0Fcf0QD8O7JjGzrERCWtqESRv0gbFFXCC8xLZvLR3WF5ZFiCcRUeuj3LNbUdCCdmnOo4tagoe+CfGRuWzE8QU5psH28v6SSa+ePexFdoOii0bS6UWTi1tYKXWxnyujILtIjU8ioOvuRaTO3YIQ4pgDcFZHqwJ1lPyybaKRqKIhSISoiVKkFhcQD4WbaiYYCBMtcaAF/qAOgKgZRNxxDQ/IkoHmWAAw4kQzFIOOmX8ZFizf4i1AQMmbZH8sljBUDmxMqBvpvh6ElyxpEjB9YiJ4JzTCRRI0YCrwxa2KvsL+48HZHmM1Z534avZAPRAUQKr4uPbbkviNO0zeJ8INrC/25Yt6yDHwuVHl9V6GVjluKcJcwCw/Aou5Kr43Hcfw6WqjZ98/y/KuCZbdXAwjXJxU8KJHn7kMRx5/hTOXdqA6ahIpYdQzFUkUId9gJJqiwoWu4WWaSLVl8Stb3w9rr/hGkTDBpr1MibHBhEiW7BRRXl1BRdeehEr588jybBQJqKT/98N3vJsP7gPqeOm669FgCCwY8LXoTjakTA9Wk14TreuJ9kn+ORXpWBDFjH3DxK6RgZqMIJNR4ETTeOeHxzF9549gcVcTUClVN8gHNow2V6/EPsdoSO7Ihenx6UoZqikadmyP+k5i1xhqnpMPs4TnqjeAzN7cv+toHYPNxUf1612DQJmdn1wu8CqsCwFSO9+X57S3Rd1wVXxZu96uHZf0JPDd++75/VMFQOBRs41nk2EAKu0MWDRoyutF69c54oHbA+c3co45a5W2Jz0w6XHrFyjB+oS4CU8LK4CBAnpPeqhyt0283ynvW8J7Vggw54hsPc5yQDmZ+Tfnv+rsJIJrHaZoELeZrsIq7b7elzz5N3pg0xgVb0MrLIwxnmdSiiHawm/0IEW0tEyG1I4iQQ0REkeqJp4/3t+HtfdcAMy2RTaoP98DYrTQLhtIuW2sXjkGeTOnYbm0naD1lYeoP1KxmrPCoA/2zre+XuiiPP7RVkUDgU9oJTgMJVpAqyqEjwlYZLcQ1Ehxb02/2ZRn7YVPKv4FLS4hpPhquowO1RUuND9hjCPNws5BGifQeaq1ZLXzVeaWMkVoYbiUMMJxNJZjE7vEHZk025CjwRljuB4JsEjGokJK5UqBTJSWcCv1SoCXLKPplIJSaMnCEqlDm/t179xD87e/JPitWocfQKZu27HG3/8AA5ePSzeu/Pz82IVxM5CYgf3Mqbl4Nz58+IrSqVUvpDHwsKCrBlUt0iQsBqQfd4//MVjl8HK3/ytX8FbbrsaubUm/vmrT0s4VY+xyrYnuHnzzTfLdff19ck5ig9e/1Zg9Yu3fxHveRVg9Zd/+VeElcvf74VdfelLXwJB11/+wC+i1mrgU5/6lARc0XOd8zOv4ad+6qeEKdsDVv/zH/5nfPSjH8d73nfbv3hd37vvISSTKdRNE0vLazAtF9+8+y6MjWUuA6sf+vX/R8Z6KhXDwEAfopEQvv/IdyU/oRde9YXbv4YAWd5iqubNmduP7RbYboHtFthuge0W+P+9BX7+7f+nHPe4uaK2jAwXenfyYMANp+cV5R1++ODG2dAI3ujitcb9KTcUrNgvLi/ix9/4Blz9mkOoVErCJgmGgiiWSrKBIvDHVGM+l/5AInWhpDUWkwMiA1gIQHATXamRgVmSCjDBVm5cCSJQBnPp0kUBB4QB47SRSSSxY2JSWDqTo+MIuMDK4hKqxTJUn9+zAqg1USFjp1IVgM1u1xFLMryqDaMdQMBVMZAdQjKdhtmxoYU1JOJhLJw/hfmTLyIR8GN2dAyFXAEDI6MoWg4KtB4gwMz0ZcrT1ABC/g5CSgcaAR/XFi+/gKJ6DK+OT7xHmX7OYwcTuqvFPFLxqGy+m7UyzDrDtgyvNt8NFPKYCB4riBI8HiDYRvJdbq67PpE8MJDByrYSySW9cpUAMskUTp44jXKujGyqD0FVx4vPP4+BdBJ+dFDaXIPTqkFXvWAB8bf0q9ADvMc+NJumVOCjsTB27d/jHWSpIJfAjLZ3iKPskKEZKq9PRdPuoFBvoqMF0Tc2DiOVguVXUajVUbNakoT69HNHPdaq5snc2FeE+cI+SJ9auw2fAKvcSPplk7aZy0EPBREwNNiUSVYqktY6PbVDggW4aZybu4hnjz4vHo08+OzfvweRSFAA1EsL57G8Mo9mq4JydRMuTGT6EhgeziISJWDjijQ/Fo4iaAQ971HLQiwWQTwWFfBQZP1sZ5tgC0FsW4DVyUmyjidgmQpqtQ5CBgHWSJfZSuBSeCdyQAlGNMQT9O4DbKcph6tMKo1PfOKPcO1V12FybBaJWAYjQxOYnd2LYr2Fll3Fhfnn8fyLjyJXuIT+QYJq3LzSpsCCGghB16JyXWyr1772Jvn3ysomcptVtG2CagxQ4j325MtMfjZbpjCjQmEd2X56xKYQiwXh8znIF9Zw5vRx2E4L8XhYQntym2s4fvwYisUcds5OY2R4QPz4mP66tr7mBRwZIeyY3oWhoQloagydtoaAEoFtqjBNF//87Qdw/twl1OsmCoUK9GBI/AEJZFI2zwNwPBKE06wj6GvDbVQwGA8hG9WRCamYHR/CjdcSsAhjfW0Di0srWN8somHxgJNCkPeoY0FlYcKxoPra2LdzFrVyHhGy6dl/eUiljNKlfDcApRu6Rv9fjtOmRZDEksOtj2w0+ic7HQFWQ31ZzK9t4LW33ors+Cja3eIGZbP5fB5aMISVlTU89NAjOHvuvLDPOU53zewWmXulWkP/wACGRkckwZogFAsE9Ojj3MuDGg9vZtOSsUUAjwdojkPOe8lkWoA2Ml/JzCbgxkMfxwfHUDjE8BIvpZ7zR893UgoXQUN8szn3MmiwzKCiMH20BwSgY58/d+4cHnzwQWHMcg7mfMI+xc/AAx2/GNTBL14fPQJtjlefT6Tm4hVLhqjT9V0kk8+1YTt1WFYF8aSKw1fvxr4D0ygWmMJNGSmv02OBri6vyViemNmN83PzMl9ec+114tt59NnnhFXEQEUeMnmPGFxH0DAWzuCZIy/h1EvzsFqUgfZBQRjNahMJgnzNOsxqBToZjnYLg4kYon5gKtuHa/fvw+FdOxEO+MW3z9A8qwgycclS5YGZNiMsJpLtHOI8RMkqgStaOkTCHpudzN5WA+Gght27dkoRkMUqFhtpo0HgjMzTVDwh990XcNF0bNh+HVpiEHPrReRtP+57/CjmNwoYmp4RYJV2PF5AIUPqWJykr7Ur18aZhQFipMcTHCPYzcOzL+Ax/clYrTQacj+NUBhXX/Ua2LTSqVfhsxrQ7BZSug87R/pRWLoEnQUJWvnQWoOACAEsgkdmCy69JckaU7hlIGBKD0f6UXpMajL0qXqhIpvFMPZBStoF7ukCWSKV7wKrPeCt55H6o4DVK+CW0BOl0Mf3Y5/kmOBDgFWuyVIs8JisHni1VX5+RZZOsFHYpaqKuXILf//tR2BG+/D6f/OzSI+MIpYMIZsOo1kvoV6roFI3sbRexSNPHMPR509D02KwW21EuF6zvTin0KuybYolD+XTr/+xmyVsZn7+LM6eOY50PIKZ0VFMDmURIhhdKqFTrQmwShYeHXL9XVomvWkdBvO5Hdx4/bXwdUx0hAlNL19TrFno/St09h6wKgU8AquGAKtX/E79shavO4AZSuAb338Kjzx/AkuFGhzoCMdS0Lgm2B2xVBLeOIFKxQsgatMLmHJ0gohi8fTyNhVVy2XJvaeC8H7HY6C+ElSVeyzSeo95vPXLk98LwfsyUOfthXreu3y9l4cu8v+cPz1gz/P772KbW/qAZysgoLBUcTzWqwDPnA/IrBd2pw+O5cnaCU56XqkMz9sKx3SkmM39RY+12tsrE4zmLZHPSM9hrjPyfI/JeeWrB97y+x5QfaUdel6xHhtf9ngEVsnd3OIdzPvB97/CEKWCRlpBrpvrvBR7umsHxyLnZFn5OJ/oGhpOC22yoOnjzYJFy4LeUfDrv/pB7Nm7F2FaUKg+qIaCiA6ozRqmEzEcu++7uPjss4ipVH/QluDK/eoB6lutAHrAKv8WtYOPNhqmAKuJRELUE/T2D/josS5ePbLmki0t9gVsy44j/tWGkMM94JzrNdm3JacNWzPQUlTUnA6aLXpCe0XKleUljE+NId2fgtNxoEfCuLS4gkrTgqKFoEfiSGYHkR0eQ6FWRbFWQTQRR8BQRZVF8Fz3M7DQC50kWMj1gEF1MzNUStkSxktgdWNjHS2TLFcFx469iO8tbqD0ax9G4u8/hSmniLe+5Xr0DwKmU4BlWt76XWU2Bb1YfZi7uIAzZy/g4OHDmJqekgJspVoRZR/7ANVXzVZTQoXnTuTxyHdOQtP8+PG3HcaeAzM80uDZJ8/g0Qeekxvys+94ExrlOr7zwA+EUcr9EQOpeo9rrroGZ86dkff41V/4Fdx6y634wle/iHvuvQcTE1OYmd2JB+7/DqLRGH7rd/+D7Mf/+JMfu7yv4L00Ahre/do3YCiZwZ9++0vYf+AAbrnlFtkTkqn67re+A6lMGn9z+98iEU/gD3//D3Hdddfjvgfvxyf+6GM/8rp+6zd+Cz/9Uz+FSDSOXL6AnARzujhx/CTuvPOzkpewf/8NuOnmtwponkkn0N+Xkj3q5toS/vpv/gIXL87hrW/5abzrHe+TUDeuW4bOIOHtx3YLbLfAdgtst8B2C/wrtMAHbvs9t2Vb0MOGl+Dp87z06s3mFkP9LRtjyu/Jpgx0BVuuI76L4Yghh8rhoQH85Ft/wmMulStYWV3BmdOnZaPBMJVIOIR0Komx0RGMj49JWAqN2bnJ0nSCcgQGOyJXpJyWsn9KZgmg8SDLzcsTTz6BWrUuKcAEHCbHJrBn50742i5Cegj5jU00qw0BgOPRKJjjyg9HdhbN4sk+aTQKKBaWUdxYh122kI5l0J8h4zAh8kwQIA0GkF+5hJW5Mwh22hjP9os8Z2hqGg8+9TROr69jYOdOHLjmGuhaEAmGXLQtqE4D7VqRcb4IMV3WVcRYn96jPLLYDj1WPcCBTBYCQG7bhEKJJXdFbW9jzod3yLgco+sFWig+2VjRv46bZ0qOeKiIJRJeyrdpys+McATtYATVMploDFMheyKAtt0RQC6oBzB//pwY/8MlU8WRgwDPJZpqIB5LwdBCchhnWNHQQB+yA1lYjndo9k5fbje8ygNWuZlUVB0tG1gvVxFlmwV0DM/MwFE1LOVyaNo2du2ZxaOPfR99g/0IRSMS/CFeg5SqEcxyPFCVh3iypZjsznMWARua2ZNdTXkXgSi6LMRiCWFVLy+v4qWXXsLpU2cxNjaGSJQH74b43ZExx3TcRquEXH4Zc/PvK44oAAAgAElEQVSnkcnGMD4xBMNQUanm4Vfb4ilqBHQ0G0006TumqSLz0lWG90S6nm0BASlrNQf1qoNGU8GOHQcxOjyDVtOHxaUcNL8BXQuLn5l3uuNXR9jd5ETT37WvjwxqDY1mDY1aA5/7h9uxY2oX0ok+qEoQ0XAK6b5BtNqKMEfuf/BuPHnkAcQSftz0uquE9ZrPF4SxGVBCGMiOY2pyJ3QtglQyi/U1sh1WUa3UJUiOgUmkcNAPUrwS4fk9xqIRJJMxBMNk3QEbG8vIba4gHFERDAawsrKASFTHubMnMTd3VgIU+gf7kEhEJDCEwRPsF4VCEYYRQl92GI7NA3YIkVAGQT0t4KoWIBhcw513fAXnzs3LuCFgxAoNgTjOATxs+DpthBjoZjalWBF0HUwP9qE/aqDTLKNTr2BkIIt4lIxghm9wbNGuoi5jYmJkEAwL1jheXAYFuZgcGUZxY0UYDeLIyEMcpaHdsdmwOyjXmihW6ig3WjDZ/zptVKtFAUz6x8aQGBiGScl+Io2NWg03/uRbEEnExdOUYA9BvkqlKsWCcrmKJ586giNHnhV/YjLiyRQ+e/aCsK4ZSEaGKtmoBDA479F7tSdpJjjEscjDMAOrejJTzmuJLrC6nstjeWlZQK9INCoHO84ZsUhUDqwsaPHQRwDU8wAkAB/wgNouC5NFsHgqgb179yAeT+D48eP42te+KtJgziV8DkErfsl467JiebAjmOsFWJG56IFYXDv4e2bLsw6QhHPyMl0TnU4TTruOSMyPPfsmcd0NB9Gs58WLkJJl2+ZBm4BAAMsrKxgcmsbK+qawtYZGRrHCwywl5kx+Dvih6Sqi8agUUXggbVRsPHf0JNZXytADCRhqEugEZc4jkOij9FULIB0OI6S4CHYchH0ujI6DCAPa4jGMDw5gOJvF0EBWPjPv58raGnL09WbAGy0kyPTinMX7RuDQ50p4lJ/+4RZZhQ4S8QimJiewtHAR/X1p6Uv8Gcce1650MinrIn05G3YLjbYPwfQwbC2KghXAs2fm8eSxk/L9nfv2yfw+Oj4iRUmuv3xPFrYIctNnmyxhTsz0xebBn9/n6zNoiwWLeDKN/sFBpNIZUYGwPZbn56C2LaR0P/ojBvZOjuDiyWNwqlW4lNQzvVtRxBpB4u5kfWp3AQ5a9bjw0RuQCxZ/hxJj15UQGa6j4VBEDtcEQxha02Mksw/1gJatIVM9YOmVW52twCo9yntjgX2vB9L0QJye5LgXkLX1tbYCfFzDLNeBGwyiHAjjnqNnkIOOva99PWIDWUSjGhJRFY1KDpVy0ZPL+0K47+EjuPue76Fac5BJ9qFdq4vPtO2YMk+EomEB/AlWveO2n8HgUBYXL57H6ZMvwtc2JQxsx8gg0GzAYUHEp6AvHIJKH2Wu/V2GJu0EyAKOhIK46tB+uO2WAKs+rtWwZP1mX/IwRo/pzZFGwIyFXL+miW2C+Lb7/ALcF+BHVYvgmz84gkdfOIWVch0dv4GAGoKuqPA5HbGSoJaBAF6HBSMCq2QWE0mnuqHrjd9r1x6IthU07LHkPVfVKyBo7zlyn6UccGV/sxWg3NoPFJ/n798DXGWP0fXm9b4vsUbiO9rdNXnAqrTGyyX3vEH0F2cokxfv5IWYMcLJ82L1yZzboacLQdje+1xGYjzQV/ZmAmZv2Z91/W09sLgLrHJs8J7K2u+FIPXaie8lgK2wjNni3evZEt52eeNAH1lqSvh+fP2u/6uMA7LvRT3gyf5Jb/W+R7a+x85lG3Gf3QNW+bk5VrnvL9XL8prsZ2T129UGfGYbH/q1D+Km190CPayj4TTRUWz4XRNKvYSZZAIvPng/1k6eQCZI+wruP7yr7e1Xe4UTz4bA81jdWkTh73Jt4nX3gFWl0xZVibBf6dVM+wmC+/LCBKnbYNIAf89rLc96x9F0FHnPInGYqoGqAxSrTayt5qVwvLaxjN27ZzAwkBZpfygSxur6OjqKH6FIEuF4GrFUH8KJNEr1BqqtJoxoGFqInt6uFDjaJhU9tFvyPMWLxYL0y4mJcRmnLGTNX5yT+Y6MUv4ei5IPPvT/svemwZWl53nYc/Zz7r5ibwCNRu/LTE/PPkOKuyhqCUUtpORSIsl2JFPlWE5ZUqzIJVcq8Y/8kW0pshKXbMeiJcUqipLIocRlyBlxODNsTu/7hkYDaAAXd9/Ocs+996Se9wBDKkmVrSrrVwBWVw9ngIt7v/Od77zv8z7L61hdXZOa6YMfeA5nzy6h17uHvrslwzHWrI1GC8lUFqpu4vKVa7h+s46p6RyWD88gVyjK+02mUgLysifi2SBsZQ7RjTRW7q9iamYGE1Mz8IMQnU4fx4+dxOLsQaw9WIOj2UiYKaw+2oTb9/D0k0+Lco5rPBiPZfBmWyb0Uaw8iLgfDQ0hWcXcYyTU8JlLdUowQNZJoJzKYP3WXVQfrcGvNdCrVKEGA1F4bbp9XK9siN92IZPHqVOnce65ZzAxO4Nu4KHn92EmHPkdG483cOXqFbkXTp08haNHjso+JvGGjxVaET1cW0ffiz/XToW2Uz3ohi2fxRACjy3e44VcGqbFM497jX0Dh75DjIe04dFhagrSyfjO3//aX4H9Fdhfgf0V2F+B/+Ir8Ld+/FciNqqUupIhQU9BFj8i4xzFE3lhropfXizno7STNWFcZFDGN4CuM4QqDc/t4YknT4sPH4FWBmDRi4h2AQw3Iahp6ZoweHLZjHzfwYOLEkxFuSebMgK99Atz0mnoFkMxQpGZslAkIPD48WNpHCk16bQ6kspMD9Z8JiueoGSmBh6DQ+iLlMLszIz4VzLFtdNuo9dtYzToQRn2obLJbfhQhipGQST+qZT+jpUQqYSO5va6SCOn6JU3OysF6qNaHd+6dQuubaN4aBmHTp7C8eOnUc5noQU9DDt1tLcewWvswGFBTHYOw5wiNieWSOXpf0aWL2XWfo/vpy+sOp0V+WAocq648N5jMbCBoLQ39hEjAMVifH19DZevXJGm+7nnX5Bibo+lxsLZ1G30ei4yeQJbTH6lRxc9JBUBurcrm/D8PvpuF91uR4BEsuCiMT0cC0g4GbFjYFF7+shhCYhgaMsesCqA6G4RKTYFCkFkG/3BGKtbO3DyRWw023jyxZeQLJWxzSRV3xXfv62dTZFMO+mkpKKy4WDBykJI5X6jXJUFEcNRVAWdfk/YsfTwG2sK3MATWXU4itN6+bn4/q9cuYYLFy7g5KmTwhB7tPZQJHmJpA7b0ZAvOmh3Klh/fB/FUhrliawIOTudprBKyuWi2Ey4fVeA+FQiKaA+U9MpvSfritYHjpMGybujkAwGFTMzh3Fw8YQEWa2vVdDvBjD0XeYQWSaSE0VAfYhwRNn4UCTQxWJGANtGvYZrl69BU0z0Oz683gDDgYpm20Wt5WNufg6Xr30Lt+5exKHlafw3P/sJmFaErS16AHowtAQW5o/i+NGn4PYZcKQJsNqotwV8JIAqyeT0oiOIz6AI20Ium0axkJMU3F6XQUE7qNe2xfvSSdCjLMKly+cxPV3C1vaaANVnTp+AaihIZRJy/ck2ZodPgKfvEmDtQVOS6HQo10shk5qCoWeQTpaxU2nhlS98GVubO1I0kxHPMDeL8ns2gbusqCgMYGIMv9PAwYkCnj9zQiwB+rUtuM2ahAsRZCRL27JTwpJ+uLYhDdyxw4vIZ2l7YCKTdJBLObBUSDJ3gkAg21R6CZLRY9li0dHu+9iuNVGptQSgJbOc9+Bo5IE590vHjmPu8FH0xypC2gRk0jjx3DMwbEfOLALLZJtyf3Avun6Ae/ce4O23zwvr8sknzqHd4n3mCQjKcCoBTcm8y6TRbHK9E8JE4WcQS4dIleZTZM1k9KqqgFXFYgn5iQlsCIuyJo0CmaO8f9jIcl34vQRHOVAisMr3xf28x8QiC4fnKIc0Wcrhl5flvGGC7uc//3mUS2WxFaHkWmStwkyMWbB8RvD9ERTmHwJcHGyMvyuYL/A5yCI4FEraOBmrZNpF8JHOaDh8bBbHji/CNAlwU1bri5clAQCyaggK91wVzVZPpN3lySlh1fAM6PR6GI1DAZVsy5a17PY83Luzhgd31+F2eW5kEIVch7Sc66PAl2C+bMJCiixgyk5DH8cWDsCJRuhXdzDotpA2LZRytBApCIuKCdoSNkgGJFn5HCqKnzYBYMq1+e8j5NIpjJkIPxzIvisV6LecRo/AdSqJLp87/G+UqY9GsCitJligR+gHHtpeiJGZRXpqHs2BBjVVwtffuoCLN+5gfmlJGEyHjxxGu9cRGx0GzvS9vlgkuL4njEKyhmmvw/fK5p5efblCDjMHZiV4kGczh1MEpzi8WL1zB0kVmCukJRzu0IEZ1O7dgN9pSfgVrx1B0ViCO4aO6F0GK5mUBDgoId5rVMV3kkAKZe30wVZ1PFxZgamqyGfSoobYk/7vSYa/A5LtMRL/32XOXwFWd2XhApIS2H0XZNuVQxP0+m4/zF2J/N5sa+/VR1RcqBHGiYQAq288qGJ7aGDuxBMozM0gnTZg6yHGg+6ulYUNMzOFr33zMv7gP76Cer2Pcr4Ml77fY6p7hlDJJE44EszpBX38wt//eZw+c1L8qRu1Lai0O/FcTGSSWLtzG5WHK3DGY+RNMlaHUPyB+KYKSCwBYL7YDx0+tIjxKBCPVapbVJUhfYqwWXkPEBwUYJL4tgCrJjQOjAhCjkkX1xFoJvpmErVIw+fffgevX7mJSteHbqcpqIY+VqCw/hkTWGXwki4hk0MO23ndhJLIASwZXwLh/lWQcDdILGavxlL7Pb9U4dTuMVPFzihm2RIA/W4Q9buZqwJ60j9fQiK/YwewByLy+guTlSxLKUi+A6zy2QYqHWJILoZXCZRq9Kbke+OfGEiV9eP3ij+reFdBGcXvfJc0u/saMQN1z8KVQKd8DMnW2jV/3ZX7y7/m/uTrcKPJt+2uWXyM7n7Fe5bgYgz6775mHKm4a6UQA7AC//J+k2sdh4bxs/OLdTnPX9bmsgl4z7IW2wVWuU6xR/ZAzvP43gUsx0AvcDGKhpicnMAsLbuGEaobW/jZn/lZvPje98BMOQiiAAoJ8mEf1qCP1MDHtVe/itqd2yiahtjycAjz/wWsvmu3sMus5ffssdN5vvC5tQes0h6F5ioqX4wWLOJ/TtsOgmERDKoa+Nlizq144dICAE4CzZEGe2Ia42QWrkI5P5/dsd1PvbmNXMZB4HewsfFQrgWfj4XSBBKpLCwnDc1KSC7AgHkNtIMg0G5SJcCBEHPn4rDdvYElJfHcPwxz5ECQf9+6dUNszDho5vVz3Tj89datm9JHHTlyEEeOlFHduYROe03qeLJV+30q+hJCErh+6w5WHu4gk0them4KedpopVJybnMdCLCy7mZ96vcCLEwu4eGDVaSzOUxOz0jdQgDy7JmnkE1msb1RQS6Zw+LsIsr5CSFXeH6I67fvImAOBO9x1kIET8H+IYD4PDFHQQE8klw0RWp0Dj1JdrAJSENDv1LFofI0GqvruHvhEnZWHyFhWJg9eBC+bePirRtwhyFKUxM4duokjp85JYq1gTKCy4FtwpYej2vDuod/ZzMZWVcOHwX8dxzce/AQo7GCjQ0yghu0oRbv3MAfitKRVnL5PAesCRluRrSKEgsiAqsjAVZ5e6cZxJr+7gi9/+It9f4L7q/A/grsr8D+Cvz/eQV+7Ef/kYzTKQ5i8cUHNguyPVmfTJtD+kh9p4gUshcBNgFZyXBlauYYmWwKg4EngCplpWRGpVIJzM3OoLazg/VHa2g1GzgwO4PJUgGdVjNmBFomDi4dxMzcLDKFnAQjBXxy0uieHnYs6kU2GBdJLG7JIqLnne/6cYiFaSHhJPDmN94UxhuLGU4o2aBzWjozOYP1tTVsbW6JJ2TK0ZFPmVicnkbUj9Br9NDvuBgJk3SMbr8FjALcv3EJB8oFHJk/AEdCYAys1+u4s7mJIRlbMzOYnD+Iw0dPYHaijMjroF/dwtbKHXQqG7Ao9xPvQSCdyUMzbJE2iRQNDNVxgGgALRpI06UNQ4gRgFAeYpZD/BX7dNJDLmbksPFRcefeXXz9ta+jPDGBj33sY1L0iQ+jtA4KzGHMzDCshACmlD1Tdk0GE30dyZYiQNFze+j1egKycG2rOw3xGTMNR5rjdCKJZ586i52drd3gmLihMExDwHi+3b2ALs20xUu12u5jYn4RV1dWcPypczAzWWw16iKzcn0XCwcXhYVh2CZS6ZSANfV6LXYbI5hDgJnesdwHioLKTgW5YlGm4MNoiJ5HCT3d4DQYtC2IIJ6Ut1iYrjwUgPzx40fodhvQ9BFUnXJ3FQsHJ9DuVuB6TeQKSWFdGpSysVGlD9Nu8jRD2riWlH8xrVyA8HRml7U3hm2SDUtv2wy63TFSqQksL53G5OQCqtUOth9XhR1j2Qm5VgRDmLFsmJS2UX5IUC0QP1NaZBBQJrNu4A8x8ELsbDdw6+Z9XL16B7WmL/LnneoGKrV1LC1P4yd/6r9CKq2LTzCvu67RBzYpzNBHKxWUS7NQmXgbUnYn9ocYDBggBQltoz0CrQ1sm36rDFRzUa08xs7OpgRsmSYZ421sbq5KcvvkVAF+0JXwHKZdV+sVYbyolCdTdqrpwsbu9XxUKpSml7G91UGvM5LQLMqyx0MTa4+2cffOihTHZLfyfGHKN9k1Q5/yfTaHDH8b4EC5iM3Ve3jy8CG8/4WnMZVLolerIOi2EFBy7jIMTIFmOqi3urh6/SZUXRNJ2OxMWWw25qYmsTAziWZlG44Rs5/JrhGRKn0MuXfJJKftBd+/H6LV9dDu9eG6fYRBF/4gkAHKgaPH0fAH6I6ApTNPoDA7DTORYP8MN+D7caVJljOVDU63L3LAr3z1VRyYX5LAqRh0iBtGkWVGEZaPHMHG40102h0ZmLBJFj+8kB7TJhI2LSh0uQ84LJqYmpL1flypyDnIM4FNMwFUadDJlBKSDwHk2H9ZQpXIGmKjOo5EIsmUew7RJmemkMllhSX6rbffxp27d0XGLf6Du6z5PQbSdzMB+Z74O+llLP5wvH706BuPxWPXd2NrA7L5eM6AKexKAMMaoVCysXRoBgcOlGAYRDMIwsbKhrQwzX20ugRyR/KaqWxWQA2ygyvVHTkzyPjh72STVSpN4+uvvoHtzSai0IQaJTAOTSSsAvpkMnOQoKuw1UjO2LxjwgoHeM+5syhYBnrVCrq1KsaBJz6iAlbrpoDdyXRaWMYy7yHwRS9q8VjdZQ0qY2F8hZSARiEKuQwmaVVAn1HbEKbq4411sdxgGB7BaLfbk0GNAgZGBuhTfa8nEbDBtnJYPvsCvn35Jt5487wwkT74kQ9j/uBBUQ8wBbvrdtFot2Rvcs3IvibkQNUC9w4ZRvzvBPrypSIKpTJM2xEWMgeVtq7hwc0boIPzLP3psikszEwgatWAMEDfdSWkiz6eAwLsZMqSUSaqFUVgLAKtfMII4LSbhs6DmE8tARiDEJcuXpDn3NzkpLCiuBdFgr2bJP9XZOLfJTHf87SM09jFtVKGNxxuivRbU8UDmAxifi8/854kmqyrPXbcd4M9McgWP1N5z6q0JTItrLlDvLVShZ8qIbewjPkjy8hkLESDLpK2inTCwZXrt5GdWMS3rz7AZ//kS/CDCKZqAq4r60KmIs95jcGWHEiPB/jlf/xLePLsKfhBX4ZWWhRCHYYoJG1cPf82Vq5dgzEIkSYrmLYLu1J81gdhNJawz7npKcxMlRDtBleZOs8wfmIqUOJ8S4JtHNAIzkaPaQKrYpekQ5UrZSJQTYTJDB67A7zy1nm8dukadro+7ExBwBid3zeiWIf2RWRjx8AWYVSCTPxlZOYqAqzGwxb+8r1gqBhG3a1bdlUaMRwWlzLv+qTSCkkQSYJje8zSGNP8ztd3/g+ZqHt1TwyG6gKm7NkcxAxmbsGYMimg27uMVYE/d7mrBMWs+Owdy+harhftMuilyeezpLBHiqiy+BIxrzYGKmPcMGZmy5f4c8f/Ttiru+eklG27XsMMNlNH5FjG70J8fffejbxmvF589glQvAcC76rHJOyJe19Ym/S0Zw0Rrx/XU0BgYSTHg6/49olreQGgJaAyBrmpHhCmOINcea9y4K9FGGskM/g4uLiAJ0+fRsZJ4Oq3LuAnf+JTePaF52GnEwhVypgiBF4bOT1CY+U+7r71Fvrra8iSGUgf/L3V2L2QcY2qCfhLgsbeIEXuvV326p76gR6rPBPFT58ZAwzHYl3JQU2cZyjhWDzhmGXAgY7c86MILv8xmUEz0pE+cBBavoyB4SDg3leZZ0CQrg9aDg88ZjhsCMDKbEvu3Vy+ANvJwBtEaNNSKZGGYtlou1QWjcVfn8M71iZcb14TnqFkjvLni6WiqBY4+L567SoajboonHhh90L0VlYeiOXE4sIMlg8VsbH2NhrNh7CsWHURRaoEfO5Um9ipteAFtEjLyXCEWQo2w6945lI5QiXCgCG1TQz9MRYmD2Fnu46JiSlMzcxKwK34288dhKEx5NCDrVlIWilYhoNUgiDtAOubWzI40cn6H48wCHykDEusmLj2XCDe9z73nKpIIB73WMq2UdvcxrXz7yDqe3jx1FkcyBXR36nhwbUbaFXrmF1YwHqziUeVLW5uZIsFLCwv4fiZk7AzKfQCD493tiVrIZ3Pyf5kvcFnjqxdRIUd1TWG9Ct377Oet3CLDNlaA7aVkrBKkjnYsxLIpuKKlkY8m4bMi+CznrXIrg8y6wRasZTyhO73v/ZXYH8F9ldgfwX2V+BvYAV+5Ef/+4iJ18Kc4f+kKWeYTdzMShIsp+P0bnvXRJ/8LYZTDOKSVWURR5AtNlQnM4cFHZln83MzePqpp/Bw5QHqOzvCjHv/+96Lo4eX0KhXcOPqDfHBYfFz6PAyFpYOClDhBr7YjPsEdSPASTpIJsjgihsYFpVsIC3DFDsBKSdHEf7ii19Cu92W6aSuGSiVJnCGAEiuIN48a4/Wxd+O0+tSPoWzp07CUiwM+gMELr0mKa0aC1hFdsibr7+KpQMzOHV4WZgkXBfVcVB3++gRiE5nkC9PolSaFGaJOh6gtf0YD25exebqfWFJ1SoVlMsTOHToMFKZbAy6iDxqEKeWM+WZk/HxAKrfR1ZTYERxoJCAMELMGYscJ6Rc2DLhB/Q5VSTF++q1KygVS3jyzBPiezsacFqrxR6pAQvBOIiM9gMEVlX6oLJgGtA3NQ3NoGddHGzA30PAZXuzgnazLT9Hj1gCikePEvzZiKfxCkNOPfks2XxBQFVO21XNRqSZ8LlndEvAqJXtTShJB/0wRJOM2GgkvqinnnhCmD1EUgnAs2Bt1KtxyAvDTAiQM8iVYTsAdqpVYRjIOghji+w3RcBfWjiQCcjre/v2A9kfl69cQK2+hUzWRCZHuXkfmu5jeo6eTRsCHuZyabELoO9kJp2Fbjjwybrs9qXQJMuZRV4mmRIGWLk0IUAgf9eYTFnKKPUUXJfhKRlMTS5iZvYgbCuN9dUtsWAgS4ZMA/Fji8YSeqOI5yQbOQ4lIines9mMWFmwfS3kiqhW6vjqq6/hjTfOo98fI18qYcz91aHPrIpzz5wUG4NsLi3T/m6nh9WHG7h/dxX37qzipRffgyOHjwmznMAW9/0wZICbLRYEls1WiAW1i067ISFaLEh7HCrIewtRb1Tg+T2cOn0UjqMJ0ErJtqKOsbm9LsAqzdXsBNnmClrtHnyPDMkiND2Fes1Ftz2ErmbEY/X+3cfYfFxH4NFqg+m2CQlHM1Wmtg8leC5lmUiaGvJJE88/cRJbD+/i+OIBnDt1DJP5LEKvi36XrHRPgpvaPRfBcIzH2xVcvHRZ7jGGPkxNlJBPp7B4YAZHF+fR2NpALmlBjYawNEXCdwhqUt49JDhrJWAm0ogMC95ghGanJ96l3U4DrXYbxdkDKM0vojOK0B0pePoDH4Amfr+2NH+05GBoRSJhi3SQYJ9uWLh3/wH+4A//o7BE3v/+DyCRTAlDhXJ5AeoGQxw7cQLb2/QAXofnkr1iipUK2YgM46FPpgRYqaowqGcPzMnP018zGPA+gAxGSqVifF7QTiWgPywl67H34HAQCuOfzZHveWg3W8JYJSB67ORxNNttvHPhHbECENmpSJLjFOpYpSDd/rsMM2GyQpH3RSk+z+EwGCKVSsv3DsORAF+tTlcGKTJYGPN+HyJSfETwMDdfwrNPn0IiSQCB9wLvNw7txrKWkZKOU6wJBJBBZGjo0R6G16NcRiqdk/3W7w2QTRfx5b94Dd12AB0J6JEDHQ4sPYlepwdF2/Xvi0ZIaypm0imUTANPHz+KyXQSiuci6HUQEkz3PWEE0d6B8kxh1jtJmU4EDBdSxmIRwoAqPmwIsmpKhMDtSnr7VLmIXCaNfqeNcikvQ8SN9TWRzk9PTSOVSqJRbyCdSoKZ15TO+5qOwElivd3HzLEzKC0dx72VDdy9eQ/5XFEUCflyWcBJNu0EQ1rdtpyLbr8r7B6CwByOtdodAdh6foCu64nkM5nOIJvLyQAy8FykHRsrd25CCwMUUg7yCQuT+QzSFpmamjCGCG4PwwBerwe/38fQd6HQF1ZUBWMJtnK4DiJpjkO8aCHA689agHv53p3bcEwTU6UiEhKsF4cicc/ueaXuCcP3vCyFHS17Ld5vAphyFCKAHUG/2HaGNQCBVQKpBDsI2pI9L+C3eJHvJcfvMQpjX08+dEZ8z4kE+qqOm5UmXr+9goljZ5CcnsPisaNijxK6XaQTNjhk+9NX/hxmpoxH2y2cv3gNUAyM/BApgmL8zAL6xeAWh2dMFf/H/+OvYPnoElrdurCxxyMfSVsX26BLb72Je5cvw/AGSEUKrCBEYhyfSxy69AJfgNVjhw8JOK8pQwH0bR2wjV2lEO8JglDCZqT9AJcn9lilxQlBFqh8/pjwuYLpDCjZtKIAACAASURBVDbaPXzlrfN44/J1VDoezHQOAeXvY0Lku76c9FvdBepoyTSktJbYKutEWsiwzuBwigqIPe9RsmfJdhWGIeHNCAMCJLyOAsBSostwN7mhoZD9KiOt+OrLZeGwXlif320fENsAxeFc8RnE+5DgMf89gaeYVE8ZP6XiBEb5ehxG0x4hElspnvG0wCDQp5DJSNYqw+koZTdUYY0HrMlEIaPLgE9sJviZZX/Hyh3+pNQowl4k/XQ3BGsX7OM14PuinFmDBSUk828ov2MIWrrQN5dhp/Q0pb0GAfrdYVzMCZYaR6fHsxS2DIai3y3gUWlCdit9wQkm79rJxkNCArqs08mgJ7gcM2HFbsuPh3T8OVoTkIHOc2cQutAcQ5jvRw8fwkvPPotSKo3zX3sdP/rxH8KRI0dgJSyM9AhDlRYmPWQtDY9v38TWrdsY1utIK5EQCHS+mV1gOLY32L1fxxHCXd//XZK5XBfeKxwG0ieZ9YvUeaw3BSzTMdQJ6DM4jXtakfOVwVY8cxQOUehxO+aaKBg7GdTHGkpHT0IpTKCvGvDJxOTQVBIxFSRsS1RousrMgCranXVsbDyQ310sTmEcJVCvhTDMHJx0DtV6DcHIlQBP8SwXU7FY0dfrkoTgCjM8xQDbQYjZ+VlcvXpVAE8ycHnG7Vno0HqLA9BsJoGFAxl0Wnewtn4ZuZwmw3Ge571ugJ0qVQ2W1JQGlV9egE7fRTKTkT+KbooF1nZ1Czu1HShjHY4We+yfPXMOc3PzAjiORyoMlWSTjLzn0BtiEHDArsn5z3O12+vKYIRMVPZxt27fwr2Ve6IwaBC0pRUMbRryecwvL+HJs+cwP78oNfnF8+/gT//oszAjBcuz83j5qWdxeH4RXruLx6tr8oy8euMGChMlyUNIZdOYmp3GgaUFHDi0iK7bw9WbN2AlHfn3Kkk46bSoJDjgDQN6AYfy3gzLwerapjBWr165IcGf6XRO7Mq4z6hmmZ6aRDKVEB9zRaHPti/WXST3yDCBQ6q+j0Iugckiwwb3v/ZXYH8F9ldgfwX2V+BvYAU+9RO/FPWGlNlrsBRJ0hEpowQRKCwijLiIi2LplPhFcnqukXsUYkQpF5+0sVoppiawh2ExM4pQLuQxOz2FB/fvyeuefeIU3vPyCzh+fAmppCFMWDZvX3zlC8JGmpyaiae0lMems9jc2UGr3RV2EpmFDHBggTs/v4BmsyUsLBaObLRYBLAZXl1dx+ZG7CtpmTYW5g9icmIK1R36TW6IN5KijpArpHDyxFEBXZmk3O100SNjTAFKpQJmp6bwxutfR7fVxOGlg1g4cAA72xWZkCYo12X0Ef0GTRul4oTITpxkAs2dHVy//A5u37yO6k4Fly5clFCv4ydO4ODiorBLDctAu1nH+tojAW9ojUAwyQh6yAw9ZEwFA38QgylkrxHkiICe7yOVzUixSfYCAdaQAGkyJcxYkx5hAza+kTCYRmNTilemaRPooTSYkiJebzLNCHaIT5kkrFNeqO4GrfD3M8GdjTVpLBpUy0an15VGltdsbX0N/Z6Lp599QYqesWJBM5IY0OdvGEGxHRSmp5CbLOP+xioa/TacXAbZ0gTGmiV8FXpFsQ3hdJmFM9NpmYJsqPSH9ITFwoKbPo0eG89UenctYkCMzTRTQxFpeLT6GN8+fxm3b68Kg+7KlYsolBLIFTQcOlxGpsA1qyORGksSOT2c6BEpQVTDCI6dRiKRFxZlt9OR4o7hIGRrTTA4YDhEIV8UALbf81Cvt1EoTCEMFfF74s+OKEez0zhz+im0G64AjWQH7DWFbAxpZUA2LcEiYRjzOvq+FPgD3xfwfnZmVhrAd965iNdfewPtjo8D8wsSAFCr7WBtY1WA0UOHDuL4qeMCPNy8fh23b92UsJ1adQcvvfCiDDHo7TWgl6OqIF9IoVzMIp9PoNmsYqe6iWZzB60GfSxDlCcKch9vbW1i9dGqFKQvv+dFCfiCGqJSeYxao4LByEOr00CRYQHpBNLZLDo9V3xTd3aaWF4+gW53wIg2GDrZGwk06x5e/fI3JUxIV1gEM9CHOdgEVZnSHklYTt42UErbODiZxwefP4txv4VyJoFSLo1iLiMSr3anjWyhiJ16DStrawIKkm158fIlpDJ5PPvCywKyMAimmElippiDOnCR0Ihk+rBUMl84jIn9w8giZwgGE4jHugnopgwgeO9xr1cIXvE2SOWgZXIYJTI4+cJz0GxHPMr8MIDrx2A8Q87IBKU8nkxHAqaf/8IruHr9On7mZ/42ZmbmxDKh2Wij3enKPiKr2XUDYVwHAa0iRsLEfPrpZ3Dh8mUBjmhHwYYznUphdnZWGI88ywissAFhM0Ovsdi3jj5wnrA+yLZmb8r3lGfDFylo1puoV2vw+i6mp2fw9HPP4p2Ll4T9TmY4mxsCdASLyVThmRczEpVdptSuB+Gu3JRAsCRQq7oMIYRBTam7oqLWqEsYIdk/fkgLjBFUjSwmhpwBH/jA85ifLSGi/+qgB0OjlI+WBRw+6QjCoQBMPO8UGvAxIIlgr27DTuRgmik0Gy6uXryNB7fXAHr5qg4MWDAVC6EXnzEqUQwyxKmoSCWRGo3w5OICypaJyWQCaUPB2PcwDoL4zInG6Hu0IyBDdCihfDwbyBoaMjeR9gZkcOoqJgo5+G4bXreNmckiZiaK4gfo9boocC3dnkj0OfAikMAvPp8okWfoIQNVOkqEfsrBdhjiPT/4cWzWuth4XIXfH8DWHBRzRRiGhVypiFSOAzGeHWQFuwh4nXQ26QmxzqlU66i2Omi7A2xWGzCTGZGIE5pK2jZy6STymSRqW+tQR0MBhnXeE6qGmalJCaXiIJGQFhUDYwKXDLvyevA6XXidlgDQlOU6hoE0Wf26Lt8XkWlEWaluCuOfP0+gmuxK2pGQlUSWIJlaZOry+STQmoQhxoALh4EcMBEAEGYeJeEK2XdkbUuclgB0ZN5SadBo1mWvc6BSLOZ3gzcJuNE+J5Z5xyy+mKXG5x8DbwLNQnOs4NZOHV+/dh0vfOxjSE3NIluehOOkRMYdDSNcu3oDX/zq19BwfQxUHf0Bnz0DQW0ypoORH4DsxNjTNJJhl2Fr+OVf+UeYW5xBz++AiBH9HQuljIBab732Gm6/cxG66yM7VGD0A9gcMnHqxoAc2gmEPl5+/hnZV44JWFoEk6A+Q7fIyiJDlvcmYUoJN1LEbojDaT6TRqqOoWogVPhHg51KYbPRxDtXr+PWyhoa7gAD1UTLCyUlnUMlJ5WRcDvxHBWlzAgDf/daE16iqoLWJzokNEahHdQ4RMRzR57XhqgIOp6LDr+PDHwngVQqJwzwYS8Qn0beiwoYxifUUKnlCKjyDOF9ws/E5z6Hu1A1AclYFw7FoioSD3mCjEEYSKgdn1tD3+fTBQnuE/nZsTCTh7omZ2oylcGAfuQRYTIOD0Lx0tQTNmr9LjwO7oWZGyFp2ej3uhB5Oi0DuIfoHSx+0rFnKIcHPOs4IOD6m5YtQC8DYOlzr6sOhr4mUnorb8Mf+xJeqWOENNl4gwjmiIChIaqmgP7EhLkYoEemKINk3b5Y+Ki2gT7tS+z4bBuHijw3WWdrBK75bFM4tArkjKW9AesqBnHWCdiFESzNicHV8QiOqaHvtaEnLfT6bQHwXzx3DkXTxt3z7+D7vue9Iu8nU5T3a4ghInUMW1PRr9fRr+xAIeinAQnS2EWRENsS7DF2ZVBCdq2EqtHrNVZe7YHxHOJPsB4WRQWfyRpM3ue0AOOgikxiYs5GvBfpB+0Q2g4GwqwmIzuEjtBKYjsEFp95AcNsAVVeA14z08BwTPm6JezNRNJAwiEpZAuPHr+NlZVLGAR9LM4fwdzMKfRaDnptFcXSrKinvEEdqh6rMHJpem4n5Bl4/949bO9URBE3PTMjjOOJybIAqwQsp6amZQhI4sPExKQM5Tc3N9HrtjA/l0On+xj/5t99Bokk8J6XcpidieBYtEyahK6U0G4M0O36CMcRNip9XL9TgeWYOPXkIdgZE5vVDdQaVVH9dFojdBo+fuD7fghLC8vQFXrZO+h3AkxOzCEYjFCtNnazCLJyXnDftptNeXb0+1288qVXUKl1sLj8HkxNnUYqPwVdtzEc+ug1t7G9fQ2r97+ByYkcTh07jXfOX8Dd23eQy+Tg9Txk01k8c+5ZnD51BjZVfQ9XsblyH0uL80hlUnGdr0aYmpnC4eOHoVkGXvvG66JOPLi0CJuDY9psMXgzmUKn240tkhhOGI7QaLtSJ12/fktAX34PmbdxgGEKTzxxSs72VqshRAIO/znE48FCAouoFyJmcCiYLKT2gdW/ASxh/yX3V2B/BfZXYH8FAPzdv/NrUa3HcKMxbEWHIT5+lNYSbKI0mfQnMkQMYT8QLxV2zTCAlbJjWys2KxoT6+PGh5UsJc2jYBgHpdgGKtubUqAdP3oET587g5PHj2BqqoRUirI1BX/5+pu4ceOmNK3HT54Rr6D1x1v4t//nZ1BvtQR0oofOZDmH5545JwmV8/MHBPhh8Ss+OiOynDyUCiUxNWfYiOcyPZdp7hlUKzWsr22I79xgGMBMWlhcOiBm6ZcuXkS1UhF2Aov673n5ZUxMlHDpwgVsrK1hcqKMk8dPSIFEVgQBMHrL0YLANEwJhuJ6pRL0CQqxXdnC1uZj1OpV3Lx2HSdPHhcQjIDI1Nws8hNlhJ2WFFtXr16R5rOQScKJfCSHfRQTJjoNBrAYSAsbzMFoMJQU6W3KYHNZKUpGZD4Y9DYcot2oi+TSIhPAJyA6RD4/LV60LFgcJyFgx57/HL3LmGgdBzawCaUfJm0V4mRihlRIOAYbCV2HT8kaQe9wgDt37uD8t89LYMrHP/FjmJiYQxjRr2uEPiVV7gAbO1U8ru/g+e95GdlyHrBI5dGhO2xkcmgx9IP2WDTFZ5py4ErjyUaGjRqLJn6xUen1ffGtTKUy4nlFWwNeazZ49Oh95Qt/ge3tJm7fXMHWZgOFQgm5PIOV+gKmTs/ZyBUjRFoHmZyCvtsUID6dos/lGN2OD9NMIpOm3L4Rs51GIfodJm2PcfzYEWn8uu0eysUJ6JqF7a2qNHjJVA65bEEaWRJcKTecnV3E0eUzuHnjLur1FlSCTmT0UfqtqHEQUDCARy9gTUdqD2zpdrH68KGwCoqFguzhr3z5q9jY3BE2AhlnDEdY39iIAydSKZGisXCtVrfFX2p2dhKNakXW8uyZUzhx4qiExc0fmMXhI4vod+t4/Pgh+m5bGKidDkGJPjLZJCqVbQHwHj16JKm3XFuyGU4/cUoGEc1WFavr99Fq1VCcyKNMRoJjCnuYn7Pe7GA0pCelEgPNQzLLEsLCWF+r4q1vXES5NA/HyMLtj4RpoUYGEkzmHRvwOx2k9QjLM2WcmJ9EyVZQShgS9kJglftFPESTSeh2AlduXsfKo1XZE2TQX7h0UZir/8M/+Z+RTmeFMT4OXLEO6NW2UU4nkUsY0EYhhgFZx0MBuSmbVQwLEYFVMrwJtCr8QwaaKt6rA1WDkckBySycyRkU5uahOmRoq8J0IoObAA6bVnpJk5maSKbR6/Vx9dp1nD9/Hv/gH/4ipudm0e3SI7opa7axvoXxWEWnQ8arD9cjo4ZsjQROnjyJuw/uCxs1DkoZI8NAPsNAbaeChMOBCS1KNJTKJXT7XRk2kLXP4QI9QpuNpjBVyQbJkTFPwlg4lLC0lfsrOHr0KI6dPIk33ngTr379a6g1Yl9OAgdktQvQsBv5vOeBqIzjpOpY5UDrAg2GaohvHb2uY2CSWUr0y9PQdfvwhz6a7SZ6XheKFsGyFdTqm3jfe5/F8aMLSDqqSE09twWVcvpiTnyK9zz2ONtLZtO4cPUarFQGucIk8oVpOIkCWnUXf/7Kq+g3htDGZFBaAoqNByNknBQ2Nh7h4NIcBm4b6sDD4akpjFstfO+zz6LA18VYPFdpPyHnD8/4cCQKgZjwRKCHNisj8Zwz6KfKdVGBdJLM2BGigQ+308TMBIdyJWjREG63I8NFAttkCceqgFgKy6EiJeYRw9q4vtkkukkb28MBnvnwRzFUdXSbHuqVJho7TRqexEnkVIc4FuyELbYclqYiz8EOAXAyGZUxONIIIw0db4SHj3cwAJm2cXhZ/DMKMkkT9DFGOJBEbz73uXeOnzgp/0xAPvD6qGxtottuS8Df/MwM1HGIbr2ODoGHThserShoQ6HpyNg2MvTd1Y2YUcagMU0VgEbIvfSypb0Af69KTCiWlMde3QSXxjIgoEUG14nDQMvg52RAmiIqAT7TA5cMvHggxecXA9g4yKBXO/2q+Xv4HBa5uEinyb6Opd57MmkOUYZWGtvBCJfW1nBlYw2f+vn/FqX5g+i4fA8qssm81ECf/eM/xTfPX0SPrH9dlQBGuZbDEVKUl3Nf9BlMFomU9ciRJZH5/r1P/xwmZ0pwgy50h+zGEaamy7Lun/+jP8L18+8gQ8DTG8L2h0gR8IsouAe6A1/Cal567mnZV7YewdRiUJUA63h3gELgmCAEg3hkGGTYwlAeK7rwQSmJHlsJOGmGq6l48GhNAuEUOwEzlUOl4+KbF66i7g1gZQsy+KQyJJfPCUO2srUuv5+6oLKdRFannYQPVxlBjKs1+hcOgUEIOnpwwELA7OqdO6h4LsxiARNz85hbWIKlO2hXGmhXKiLL1hWGHsWgN2s4lUGfPGf1OJiT5y+f/XxuVpttdFxPwGEnlRVvSCaGM1Sr1W2gVtuGGg6RVS1k6GUfm58i0lVEJgE4ArJjDNwBHN1C0nDk+VtrtqEmE3C1CE6RXuO2DJUtXUWzVscw8KHTY3g8FMYuMwJYJ7J2IgDNL9ZBBH65bh7ZdsKUJbHXxHBkIFAGsHIWArBm6YNRi1nNQCIEEiMF6pAMf4KqwMCI36/uWHJ/DOh1HAQAbTRyGXisITyyTg0ZINGOgu8nDPrwB11kcxYULVYHsOYWCwYOqFzaAOhCAZUwprEP3dJQmC5ia/sxjiwt4kMvvYSDhSK2r9/AkelZ9JsMf+Lruuj4Xak58tksHE2HPVKQ4qDIYP1Ib/EYWBU/ZPGu5bNz10Bh1wtZ9uku21fWbRdYZT0k7GEGDKkGguFIgNWhAUS2Bs3SqSiHznvaD5AgsM4zeaQgGCoIzAQqYxXLz70IbWoGPcNAQAA49BGpFgwUxCZJ8Fu00O09wEb1Tezs3Ebfa+HKO0383r/7prz/973nffjlX/wnogQZjdswzAB/9Mefx2f+4LPy3z/1o5+UIRktFFi/P3P2GfzIx39EAOKLly6i1+9LnU/iBWuoYrEoZ1OtVkOrWUM2o+Nf/m+/g5/7+b8vr/ebv/nr+Ke/toyhP8TywScwO3kG1688hB8MZVDyq//sj/EP/uGvYm1tDVev/yWeemEJ1da2DGsImirIYH11Bz/8g5/A8eUT0BULhuIAQw2pTAlvfPNtXL56Q57H07OzKBQLeObcU7IHLl14C3/2xS/i1JOfwOLh9/0ne+LVe6/h6sU/wqDnQdcSYsuRyRaknuEgZGJiBi889zy+78MfwPW338ZUPoeDB+dx994d3Lt3D2eeOCU9Vzge4eadW2i1W0jnMpiankI6mxECDdV8rIVok0Ow9fr129DtLLa3q7h7776olLie5WIpVlqqCp469xR0DthqdZiWjuEolPwAqi/5zzz7TUNHyjFQylIVtv+1vwL7K7C/AvsrsL8CfwMr8Kkf+XTUZzo2pRi7xaiEsLAVIxikWNLMUEbEv6ESKKXPjwV/6AkYR+CFjZj44Rg2NDYGBBrp6cQCUx2j023vegAa4j83US5IyvziwQOYm5vGq199FddvXBej8gPziwJ0rK49xoOVVZhOSvzYmo061VTCSKHM9ciRZZw9+wQOLR1EvpBDhqmZIVPaO1K8xT5hGkzSoigl364IsFqtVSXcg/4+cwdmReZ+/do1bG9uIpVICAg1PTEpDdqjlRV0Oy0cmJ3D6VOnxO+QDALKVNko0+6AnzmVpPdm7MHEYrHdbsX+jGGAeq0uskKCUEuHljAxMyO+aJ3qNv7kc3+Cre0tTJYncOrkcSzMTWDkNZFN2li5fhvKYCQFJNM6Lc3A5NS0FGxur41GsyZNRXl6AiFBi2YNjm0JK4gs1sD1UFDpPRpL6MSLjGmx9E9SNEm6vn7tOo4dO4bpqSlhX7EOlvRmNg6U6RNOYIgAFDS6lNMyAMpBt9fBg4cPJETmybPPwHQygOZIwnDbG+LR1g5u3V/BWmUbP/TjP4zidBmKxRTaBHLlCWQL01jdeCzNiW1RvDeG53ZFJkcpIQPGCOaw4GaT3e17MC1HQC6mgAqTSQCKoYCKn/+zL6Dd8nDj+gORVCWTaUm3H467yBY05AoRsgUgX9JRLNvo9uoCbrC7d9lECxCYw+rDLWzv1CSxm+9jFAYoFwo4++STAurR05NgOvEAsgDa7R5mZg6IFQSLXLLr6KvKIv7c2RcwGumobFdRb7Zl7XKFAsaKJkxfXbdg0ROTQUf9vsiVZ2fm8Pv/4fdFKsyvixcuSdHKt8r/xuACTvPrjYY0OQS5CcpIkIUAB4EAJ4eXFvFg5S6KuSx+/Mc+gQ9+8AMkHYtfauC2EQ676Pdb8NyOBGkpSgxksfCnZI1sDa790qFDEgSWyafx/T/wEays3sUbb70unrQHlxdQKBfEn6taIyvRhabbIj/r9QcYjw1EIxNQHIShjspWGxfPX0fCKcLS0ggDFQOPwQIKolCBCQNBp4OkFuGJwwt48fRRZJQBUggxlcuIDJBgAps2eh1T2lmp19AlOzQRe6kRcK62Wvg7v/DfCYPI6/fEL5LgauT2yfNByqaXK5vVmEVHsIFSNIISEVmWkkTMgDZKbDVhpVfqLQx1G2auCD2dR2HpEAI2/roBjQW8qErHwsIjw5372eYgg2AtFJH1v/baa/j4j3xCQi44M/C8Adpi37AuSb6UtJOZRZ/abscVkIms8u1KRST7ZFAy7ILgKIFTyr/ZjDIsg/uBHmVnzj4pgA9Z5Qyh4FnEQREZ7Rw2JW1HPIPnZuaEvfr2N99EPl8UqftXXn0V33zzTWGlJ9NkcsfSXILGsaclvZT3/BHJRNr19xMRLhlFsQ8mh0scFAiTjriLaWC7VoE38ES+ztSUSBnC8zuIogAf/fD3YHa2hIRNCS/DcQYYDcnscuHoCfnMQTiAPxqgPDMjAWV2KotkpgDLzqHTGeDiOzdw6Z3r0MeWgA3aWMPAC+D3PJRzBQHRydQe+j2Muh3MpNM4OT+H6WQSc/kMFK+HKHAl3EpAol11BttWsoY4eJTjgrwpegHrGvphnKRMywm32xSwa+T3MVnIYrKY3VUPELSk9JiDvxgspCeiOC5SBsyEb7LdRiN4moIwk8LE8jKmnnkOg66PoE1LAvr5DSQ1uhcMsNmoYgAO9QyYiiKMt9lsESYtcpSRAK9jw4BiJjHSLfgjFVYyIwFcZIvyzB0O6CMbQCErst+Rc47DJL4PsqTJAKTlDAF8NuCdZgv3791CwiTPL5K/ybQd+R4alQpGnidyeAk+opxXgTCXWBOQVjXwXYBAlBHbBcUJ6VxPMhDZ+I7ioSzzfva8V0X6vxt2NYwkSM33AoQ+awvKPSlvpXQb8H1XgI1yqQjTpF9l/O9Y14iMmsxL+p6GQezvyL2sWxinCtj2h7j46BHW/T7Ovf/9OPHss2h0PQTeCOpQxxt/+TauXLmJ1cebGOgqQl2V0Bdh3zF0j0xV0m0jKjDi5PBnnj2LxYU5/NRP/5jUEd1mG6bOYYIqydQDt4fP/cEf4N61q5hIpaH0A1ijCAlK8MnIHI7gSUicgmfOPgG/3xKmqq4wNX0M22Ao1UjuMX4e1llk3INyatWUZwxZ9xwWJajIcZJodrtotlqoVGvo+wNYmZzYAFR7Pi7eeoCGF+LYE2dRmpqVQD/6mFqGArffie0fBgGc4RhOOJbapjv2MWaQm9jF0yJgBHNExbsGxTTxjfPn0VcVTC4vozA3h0KJNYYCv8N93cGIQ46RS66m/DwHx7z3eIrwunEoL9dfM8VLc3VjU1jYhclpzC4sotVzkc7x7HLQ9zqo1TbFo76gx8CqRvsq2o/wfqAXMi2H0hk6jUDj8N8fYn19E29fvIwyh/TZFNLlEsqTZeTSadi6jmZtW4BNAVXHofxNYJV7mvcRBxU8uzmAURlAZtp481vnBdAuTUygWGJgXBbu0IWW1tAf0MamIWeNQ7utbgBzEMHRqC5S4I3H6IxomdRFQ4L6DKSkPoKArkPWsoYNx0zB1GyMBmMEHDDT7xND2KaC8bCHwKfvOkMMTRlUlMuznJ+g3eLweiwEBt1Q0Oy2UJoto91p4Lj4mD+HedoqPXyEspOAQzXacIAuw9d6Taln08kEkgz/G0YwyLYVf1cxj3nXtiNmrMbhW/wST13WUzI0ZwUbf/H5NDk5KUDZntesqZtigxHRosE2EWocbsVhbQ6HK70+krQHIzt8BPhhBF8zUR0pmD97DubMHELHQURPUEuH7ysYeCQR0PonxHDURD94hGb/GjruBvpuC7/wc3+M27dvy5Dxqaeewg985BM4d/ZpqLqLan0df/vnflEG2vSC5WfK5/J46+235Ln8qR//FH77X/w2SqUSvn3hHflMs3Nz8syq1+vCuuTn49Cq2ajC95r4tX/6z+T38Yv19x/+h/dhFIxRzi8gnVjExnpDQkDdIMCnf+nfy/deuXIFP/3TP4X3fvSw7KNCOSf1iUaLpTvr+Ikf/UmcOnYGUUg5Ba3Akkim8/hX/+r/wKUrN4TdTQUNAcuf+OSPo7L9CJ/93Ofxvg/9sjBU/3O/yGB97av/KyKe/Q0XpfKU2AmRpU7bBcdycGRpAZ/8/o/JQIL2Uhw6EzRdPLiASnVLni+mbeLKtStiqfDCiy9KfZOhGo889sFARhC90QAAIABJREFUvp+9x5WrNxGpjgydKztVCezlsPrA7AFhDPOMXFiYk/O41+nApFcKn0G0khD7oXigyEwBhphysL4PrP7nXu3979tfgf0V2F+B/RX4a63A3/r43418skmY7E36KQsfTrktTUzLaaelRGSiMrGbIEkM4pCdyeTO2CcylCZbZDwEZxVDfHiYJk/YNaRsjZJzMitGTCUlf4aJ5DpyuYwwPKpVhrB0BUxzkinxByObIJXKSiJmu0spSFNkXCzSGJ5BP6lsLiVS53Sa3kVzIlsmwEGgl00b5YEEn9jskNHKBywbMgaq+IMQR48dF8ZptbqDu7dvC1PhwNwsajtVzExPYnNjQyahy0tLOHRwSV6TgGq/20Wr1RK5PiWKZCmK3F4lmzKA77kC+rE5EP8kSjUNHfPz81JIsg8jm+kzn/k9VHd2JOzr3LmzOHHmBMZGhHuXL+Gzn/l9JCINJxYO4diBRcwUSyJ1c4VhPEC724Ru61g4tABFGyMIKR0K5PNTRqsxebrdRiKThkLPKdcX0IWdEJkbN+/cxV9+4w28/NLLOHL0yLuJp3zPcq3IyNmTZrKJhoqdOqfFhgRYeRKg4qFQnoA/VGE4aYQw0XJDPK42sb5dQT8c4n0f/ZB4jJE5ki0VkMxQNj4U/1wCE3w92kSwgaO8kcFdnkc/VILisQ0AvaYy2bxcN6JYfP8EAQYDX+Q/nGZvbdZw88ZDZLOU62fw1ttvIBi0ceT4LCanbTipEJrpQ9E8eF5rN3DHRrvVR6dNwMfE7VsPxdqB4BMDZ9iS08ri0NKSyP/y2Yyw8SgDbbc6kr6ayxeFSdvtucIGlkCmoY6J4gEcO3pGAO2t7R3Zw2TYmHZCWDj8PSwiyYwjKEVm9Te/+Rb+4pU/F5YDLQ4IctIX7tGjdRTyBfGVI8DAwpP/7FF+Trktk3l1FY5loFzOY2ZqAufPv4nQ9/GRD38QH/jA+5FIWFhbu4doTB9QDZ7XwWDQI0cGw5EL3aD3Zk9AVYJ/TCDn77l9+xZqzRqSaQuGxZAnX+5jJ2VJQA49L6v1hnzOdLYAy0ojmcjhzt1HMHT6p5UxGhrY3mrj+uW7iIY8HxxEI7K/yTpR4ffZtOpCai44Bk4tzeH5k4cxl7bR3HiIjEE/OgKrA/EK5T4YkGUvAF4MpJAjxMaN8r/3ff/3o9XroVatoN9qQSFAThuBaCgermRiseBn6ASbegkEIULAoDy+Hv8QiVY1sbaodvoYahac4gTSU7PILx5ErdtDMI4k2ZbURcqynYQlEjvKYdlcSnCcYYlPKIHVZ545Jw03Bz4MZaIVwN27D8R/lWcIQU7+4c/t7NTkvKK/a7vTkfOE1iBkFBNM7ba7wkZnE0fW8uXLl1Gemtw9/yWTUBq6dIoWFwlEwzFMLbZLyaYzODA7i2plB4uLi7h64ya+9KUv4+atW7u+omTrEgiiz1u8r+PQofjlhZUk2Xq7rDAGCjGZm3JYw4JtO7I3DIuARoQOhyYIpUH3Bn0JbqMPoGlFeOHZsxiNeC36yKZszE6VxfuYXt2jIBRPWV4Pl+FJpo2tnTrWN3eYPIRkugjPG+P6tXsS5OH3Qtg6WfumhI34PVeeS8eWD8LvtDFye3CiMSZTSTx94hhKtoVxv4OcbYgVC8F2nq0SNEO5OJ0j5LnB5xzD/GyYySQqnQ4qzQZsx8Ti3Jz4/qZsA1nHQD7lIOOYcAhM0ReR5zWZvwwz2Q0moxSd4DrvT2FNU7Jq6OiqECZ0dnYeOplWFmWUEBZzcXkZjK5ZrzyWxlTnnmMydK2BKTOFoNeDamuITA0DDgZ0gjAMBykjT4sdnUF2HJaRYRii09hBY2dL/IoZ6Mj9SjYTn4ld10W93ZbhBBUFfB7cuX0DJYaUaQwwseAYmvxOPpNC7hE/EMBp6MdDPQKEDFqjnyM9WQnO8bnviBcv/copq+Y+HcsQi/cMnzkS3sb12U0yZ0hMr++KtQWtbJRx7NXJ+oL3O8E43htUsNDCh/czhwCUuPLv2Acz9n+Nwe1RzIY0bPS1BFZafdyqVmHNTCJMOHj5I9+LgXiBaujU+/itf/7b6PZ89Fg7MLhGpXcon7GKAKtqQO9Tsrpj2woCR2fOnMKBuSl85MPfA10ZC7vX0YGkqSJLT8PAw7e+8ZeobqyjmEkLa5menvzDAE0Cx6xXEpaFMyePI3Q7fOrJuWWqERyGLe4Gccn7oHVDRGiNzqX0Uee9lxBWP//0ByEebWzIwFf2Ndl+uonIchBqNpr+CF9/+wKeefm9KE7OwA0GwthLOPSVHCNNkMv3kAiHSEcx2NoOXYzI2tb5vpWYrSrBVxw4mfjKN95AlE5i9sRxUPPMxHXWkxZrpXGERBQiqY2EgUuZvewJ+qaPmFDO4KX4/CVLmx6wa5sVbDdayJQmcfjUadRbPaimjUSKzwB6SneE0VjQTCSpsvH9OHgtCjHSFQwV+kZzr5mwVAvjYIS19U288e0LePHDH4IzNYHIMqGbBDNtYZO77YYw0Q1hs3MQEcAQENgXqTGHFawjFZIKUvTAtPDHf/YFeV9Lh5cxfeAQVCMDf+zByTsIxwRBO8Ka51oKsBpSLWZgMIwQ0pc0aUNLOhjsGqi261VcvXoN2402Fo6fQSJbFE9Qx3ZEht2o1tBrNeT8miplYKmhDJAY4kOmPIdwmWwZXXeAS1dvYXunAcNJQLV1bFQ2kS6m5dl1fPkg3vP0ORyZnIRSa4B6nwRB0zFrtT66PoMOQ/FLtnl9ghCR54uih/0DrV72vr4bWH13GEef2z1rjl2wlSAka18+p7iPOYjhc6ZLJnoqgZGlo+310el3YRkaJnn+kBTBQCe6h3KYwUGEZmI7CJFfWoZaLMFnaJFpwErw7GLIUVrCPVnjQHfhDtaxWbuIzepdDMc+fv7T3wFWf/d3fxef/nufxh/+3udgWCF++3//LRw9dgq/8Ru/8e6z78jyERw+elj+f6fVwa//6q+j0+3gd/717+Bb3/6W2Ot870c+iuXlw/Ls5aDg0aNVfP4Lf4oHD+6LnP27gdV//28/iFZjhKtXXbz59mPJk3j27DKmp3P4tf/l/3oXWP3kJz+J5dMz2NlsIJlysHRySob1j9er+Kmf+K9x4vApBP0hQm8s4LuTyOFf/Mvfwr2VR0JWYa3IQekP/cD34bXXvoz3fehX/1qg6t71Jbj61b/4nzBwWRc4og5inUNVYxiE8HotnDl0CB/90PsxNVneDdiLdr2n6etqiaXc+fNvC2v1ueefl3ohkUwKWYODXDJYWW48WHkEclY4cCZ55fHmY9TrDSGjMLuCRBvWv+y5aMXEoTIH5qwvuF/FXzXwpdcsZpNIGHtBdH+tVnn/m/dXYH8F9ldgfwX2V+A/vQI/84M/E4WmLgxUc6xgNBhIuFBIyYwElkgUAOEBOurHsqIxPZPG0AisigxtN2lUZFw0h49N3kklGdLfSmPY7G4qKqfVArIStGMTErNV2ADxPcTJqPSsNAV8YmPG4pr/P2EnoasmKpUamo2WAIgkxJDoYpoqTEPDD3/iBzA9PYVkgqzGkSSdE/il7580iBLKMhZPTQIpyURsmk9pYqtRj4OKUkncunlTWKbrj9aQy6SwfOgQJicmhMnJL4Khm5uPhaFKOTntEiyL0pjY3F6SkQXgVaUAbneawsQgW4cTbAIkBH1vXL+OlZUVCZ05ceok5g4twlcjvPaVr+Drr3wRdhjh2NwiTi4sYSKdQWNrS1J5KVMPRwFS2QTmFmaYKiFAFwOI+i4bShVp20CiXZNGgSm4bOS5tvwEfdfDw9V13HuwgmPHTmBmdkbeO8FMMn3ZqLLJlaAHNnxkKNi2eE3Su4ssEXpT0l8ykc2h5zOWgUUwGVMMO7DQ7vsYKAoOHj2MlttBMpNCtphHpdbAW29fwtHjJwTcsSl5GwYIvB5ctyd70DA0AdlZlAfiCxtiYnJKAA42MwSkanXK/3ZQ2dlEwknh4coGOu0Ax46dkkLvlVf+FN1+DctHZlCetGEnOQzwMBi2BVTkdJwBZ7QB8DwGhdm4dPkWDh06In6CvW7st8vAtfnZabFcYJGYTiaFDcgAA/FOJQtYpV+ZJyAfQdYoMqGOHRw8eBSTU7MCrNXqbTRbPSlETTspDQEZnrwu9Fuk39srr3wRjWpDgClO40vFshTmX/va1+VvCTsiS5VAhOOID63re7u+jWPkcxmcOH5UmN0PHz3A+upDlEsFvPTSCzhz+gRq9cewzSF6/bqwVC2TgACBiT68oI9uuwnd0LCwsCB7grJd+oTdf3gfO7Ut6JaCQimHTJb+dpEMPSh9pN8xQeJ0uiCfKZsp49KlGzDNNHLZSfbkWH2whQd31xl3BDWyMPAjhAH94QxgpGHghsglk5jOpXB0bgJHZ0pIhh7qq/dRTFjIsbmnRNCNvXe5FqlMRvzP6FPL3c3gGo1hCdMT0CyC8kMEbl+Cdub5edoNAX8SNj1BVQG8JMF7SMgq3usEVHkfCKtN1RHq9CAciqQ2VZrG1JFjcMqTqHW76DEwxyEDT4EXMMxCk1AtggL03SPDkUA7Q2EuXLiIp58+iww9bwcDueYMYrh165748NLTjI0CLR/IuF55+FBYPPQG7Inn2ChmhrDR9Qksj1DZ3sHE5CSmZ6Zx7/59tMnWHxMIDMTjb2F+HsvLyyJJ7Ld7AmoRTOVwaKJUFjnd0WPH8LnPfU6GLGxYyGgn24a/l+F2BM55ZvL1BE7dA1XFP2/XU5ubOCaeic8kAyXo02onLFQbFbiDPkxHRzD0MIwCmBZ93nS4XgvHjiyh32uj127AsXQcmJ3GwvwBYd/TD5dNqaoZGIwi+IMIdx6s4tKVWxgMNSSSeYzHOpqNHpJ2Gs2dJhyTftU2ibEC8pHl/OyTT2Ln0SrG/R7yjo2pTAbnThxDjp6fjSoWpsso5TLo9zoIQg9u4AljMJRQPj4zCMwpAvjBsLBeq2FjpyLnLN+voytIWTqW52fk3CULj0wzW1Pg97vCSo0TwPlciJOlmbrOYDI+P03HxkjXUXNdOLSb0Di0SKM0MQPDTsIdjTF1+iTpwGh2mxILz9cY1JporTxCLlTRrtagWCrGlo6AIIZiwBsBmcIE0rQvMS15Njl8f5qCXruO1ZV7GMvzJPYjPXn6lIS/tVwXazs7wv4mGMKhTbfdwrFDBwVEI2uPoVX0U40ILvW7GPTdWH49HKPdaKK+U5eBJm1lGIZF+wEymKiIoCepQr9IMlclSCeCrTHN2pUzV0DVIJBQHbJsKbUmo4l+2GKaKbbusdSYw5GYtTQv55/4uho6PLe/C4TEjEoZOApzLvZZ5TOqo9q4W+9gpdPF8ZdewI7v4TgZuxFB9gibj7bxm//8txH4Q0SGCY/KCgJrDBfi+UC03QvkPiDrnUD0YBRiZmYS2XQSCwdmoNA2CSPMl4ooOKYAQ9yHzcq2ANIEjMjJM+3YpodsVVpYMMQnn0rjyKGDEhpGe4w4eA+y9tyKtEOgJRAl8wzw4z1CRrWVSAuQTpC17w0k7I02HFSs2ByycO8QiNUsKE4GIzOBz37xKzj73EvITUzCG8R1WcIxEfou0kkb5jBEhqyyKILf76A1cIUdzXuAYDvHVWTvMnjMSWfxpW+8gVE6idLyMrpRBJe+6yqHD1nYEe03hshpY/G95giKkvshPY75fOOJuVsLsk7jKL7a7gm4GGomjj5xDl1/iK43kCFvKsXfHsAIA+RVHQlaGVFV5PYQDH1hPRJY5TFlmw4ck4MmBY+3qvj6N7+FD37844gyKVS7HfFuL2VyKOeyGA9cGOMQNkbQCKwOPLGRCf2+1I2imqGNAdnCHMim8/jq62+IH/3UzBwSuQn4sDBUBshNZKAbEdSRD2sUIsXBIJnKzNYJWEdHiGwTaiYJLWmj4xFgiuB227h08Qq2Gz2cfuF9UOjFmS2IKoD3LO9Lr9MUr9Npsu8HZN/TE5dBW5HY9FhODhxrfPX1N/FgfROJXB5mNo3uwJMzg7ZBTEx/YvkQzi4twe72ofV7sKliGocYDD34HH6NBsLEd6gEo12HR6LEWBjOw3d5qLHSYY+x+v8EVnmexNF1MWOVwGrMYmfuGv3ndfHn1TMpjEwDjV4XjU5LPKRnC0UZjNnhEBR0c2gmjx7dwLbrwSgWMUqm4dKjn59fU2GZBFXz0PUkzP+bvTePkiyvq333mU+cmCMycs7Koaqy5rm7oRsZpJnpBpxAfIje51V5+HwX9K67uDy8ytWLylP06cKriKI0DuCETaMigvTcDT1RU1d1TVmV8xhznBNnfGt/T2W/7iuKi78z18pV3ZkZmRG/OOc37O/+fnbGgOmQ27qF1foZ3Fi5IG7YH//pVFilA3V6elr2Xr/1sd/F8FgZb3/HO/DAAw/g8OHDzztWGRb7wf87bc8/d+YcXnLLS/BLv/pLeN/73ofbb79dOPcf//jHpVPlp97703jqySfwJ3/2GXzsYx8TTMCjjz6K97znPTIGdKz++H88ht//5Dfx7ne/G694xSukoH7PPfcgl/Hx4CPnXiSs8jGf/OQn5bEf+Y2fw57Dk+g0+/iht78LszOz6HdY3EqEs+r1E3zmTz6L+cUV6cJhUZ4ZC7WajT373/zvav//106RxAI8/fhnEPgOHCcHk+xfCZRSJcTRTiIcnN2N225l6NWEhBuzUy+bt8V8wmtgcXFeOvYKxSJOnDwhe66lpWXZ07HIx/nw6tw8YqTnQTpSiH+hY1UY+pqGgwf2y9eIg+E+jh0L5J5TVCUOhn+T+52BagnVch567O04Vr+9NLDzEzsjsDMCOyOwMwLfyQj86v/5c8mG66YJkV4o7kxQHFBjcSMkCd2LDNohsD9N6U2TqtIE0vQ0ffN0HW83hNJ/x6NSmrwb8BDDViG6ydi8IjxWtgkxqb4vISnkBIooorNlh07EEK12V1wg/GNsm6Z4lrGy0kLLA/DI6JDwETvdNlqturgoXnr7KZw8eRSDg1VpdSJniu0/5MVRMJJ26ZCOFrbMO2jU28IhpPjKAx//m4ewxfl5cS0+8Y1voFou4QBTggt5CQlgO+PS8pJUnhmgURsgnN6Bx01mHKNWq0lKNl8vD4XSUk7xWFGkdZGjxOosg6HoDl1YWJA2otHxcRj5LOggfvSxx9FcXkFzcQVZaBgulGAQyN9ooJRn0E0bdoZogCpKZToO+hgYLMm4tFpbIp8WMybKflPE7zSdXodmWNLi3Ot5knpO4cBxsiLYyGaYTMSbieB8H/jeShvwTQcJw0IiJZDWZ0pRbJt2SiV0gwiNri9u1WxlCJXhcRDp1fEDqJaBjt/D0OgwMrkcnvrmGXz5y1/Dd7/6NZiemhQRlY4VOiz4/OkGpnBHEYDOUP5NOoEorFLA7nl9qfgvLC6JC2B5eUE2ZKvLWxgZnsTevQekff7MmafR7mygNpRHbchBtsCrtYOeW5c0XL6fbNvvdpjQzlZfDU88eRbHj59EfWtDhFUK6XQa75mZxEC1jGzWludLJwzb4oaGBoV/yZO1JIirahr8ARO6koWqZDA1swcjoxPwA24SF9DrhSiWqugHdLfmoWoWNjfI213DvffeJ4EAfY9txgxem5Kxf/iRh8XVQbc1RUSKXEx+5nVLphfbu+gAo9Nhz54ZcdtEsY8zzzwtY3rLLSdx56tfCT/g9R5jYeEyTJN8WDpEyKkKsLq2KC5OsoWHhoalVYshUXRzL6wsikPajzxUa2Vpvep6XeRKJZkTmEJO561t56AbDtxeiLW1hnC4LLOAdtPHlcuL2FhpQteYsGuj12EwRwBDZYCVIdxEOoXGqwUcGB/CcNbA/NmnkUtCjFeKqGYdCSQh15CBBWyz58aanC9JflUSONkMI/VQ93uojQ6JeC5iVhiikMvjuQvnJe18enICw7WauNhY3BF3NoVVEV2YYM3ZVEHIa1C10CbbMdFQGBrF1NETPB2g3e+jRWeNkbYws/WYQS/kJfPAy2uXBSGKpBTWeZ+fPHVMBMNOi473JprNNq5duyGOxCBI78WBAYZk2OIepbODbGS+Tr7HZO+mvFVeb5EE+9G9TfHR7XuYnyd7F3JAJDbi+LFjOHjwIB5++GEsXp8X1Emr0RShlp0CM9MzqJTL+PPPfhbnzp6Twplp26krOggklMzz/bR9WpzBaVo3RQ8ZIZn6b+IBKAxQO6RzzbRQHajAckxcu3EFbtBBqZIXYd5yyH5zYJoKlpdvYHx0RFrRG1sbInRXSiWMj45hbHQEAwVLBLZ+P4aiWQgiDV+9/1FcubaEMOa4W0hidkpkEAcJArY4E1fCFnAyOhWglM9h/9Q01ueuo19voGgaGBsYwNF9e6TVNctCwtgQKuU8/MBDt9dBx+tI4BbfF65FRAFwruffoEt5pd3G4saGFDmGyJAsF2ApMU4c3occD5CRL0KrRqcmPynsSSt6yo5mOBNb3/neUTAkI5jp6U2GExbK6PYo+CuoVgaRK5YRkSm3by+0WhkhO76JxuB8sNlA59IcnG6I1voG+kkIXyWrkWEzGlpeH7lyDaqZkUIOLWw5xxYWs67GWLgxh2w2IyIIxcuXvOwO9DwP7X6AtU4XC5ubWK9vpXiEKMThA/tEJGXYValYkPXLrTfk/uo0mlAFA6Ch1yGbdVVc0ixS0a1K9jeDb/h7bEVB3jZlfGLyyiWMJkwLHcQ+eGn7KD/pzmWbKQV/jhsdnQnDGfkekyfe70vRKS2oZuTxgq0gHkUE47Rbhhcnr1uKqrx8KdB1rTyutj3c6PZw6nV3ImLxysqgHyloN3p49vRFfP4v75VgOdXOoM39CucJBhMJMieB4pHLK2q5aL4RIhRKeezdO4Mk8tFcWxF+70xtAFXTQJUM0o11ZMklJhYgYEs9YORs9KUEDSReADNSMFQqY3x0CElAFnUon3yMTVcWQ6OYts4ijhTc2CGkQLcysJwcPD9Co9WRIiTnBgrL7HIgWoOOVYqVgWogMXOIDQdf/OqDmD16AsVqTXihHG+HhYdOA7ahwU5ClMnY5L6t10bDd2UPwPnSZPgphdUkdRMXylV87ckn4TKUc3wMWxTfwZC9HPJ2HnoYwQn7qKiRCIK8T2PfQ+S78lopulM957ypMRBK0SU8cHmrhaWtNvYeO4VAMbHWaMHOZlAq2NATF0bgoqzoyHIicjvo9zpSgA4prDIkk50d3PvpGSnorW228Y8PPILbX/c6dHQNi1ubUsgdLJUxMViDkfBajZBRIhhRH1rgytcodD+f1cqxTFS4dGiXB/HM+QsIFV2YtoldQCcxECk+aiMVOERBJD7sm8JqpuMjw+DPPtcvVYTEMGMgMlVstLZgGKpgRJ49fxEb7RDH73gtGrTvUjzOObBtskmDFC2QhKjaBqJ2HSoLUjGZtUQ/GUh0G1ahjC997UFcXlhGdXwCg1PTMAoO/CREP+gh6LUxkLFxdNckshQpe10RViOf+IAegiTdS0vwlaLAiQFVXOOchjPi7t9u8f9Wwiq/R4f5C4VV3ufbjlU+hoFPZJZ36Agul2EWCujFIZqdjhQxcizu9XrCWM1TNJWaCdvlWJTyEGZsxBkHrqKi6/flb9k2jQ95BCGd3QnMLGAXQ3jKMrbaS+jHAX70//qciJdXrlzBnXfeiQ984AM4/cxZ3PbSW/ClL30JTz31FD73uc/h7W9/+/N4g+32fLpI+UHx9bbbbsNXvvIV7N69WzpBfuInfgIPPvAgrs1dk9/Pr/H7R48elXPC3NycCKvbj6d4++UvfxnHjh2TYvnExIR874V/i+Lse9/7Xvndj5+7H7tmxgSn9P1v+wHMTOwm4YV3onDGz1+4gq/+80OCt2Ihlmt5HPdlX/GG7/nItzwyfuS/3vKir69seHjosRU8dWbjX/z8P/zNB1Ff30SuWEWxVBFXKfcQY0MDaG2sol3fwKte+Qop7A/UqtINwnMZhWMJLEMsSDEK1G95y1tkb9uoN2XPQ0Y899RX5m7AMHPYqrfkfMh9MdfQXq8nAvYdt98umDiiGriHo7BKTA7nVa63LEDRxEKDxEA5j7jf3hFWvxOxYOcxOyOwMwI7I7AzAt9+BD79oY8mns62VB9BsyfJ8mThuQjgsQUyAgJhwmniNkgZgAz1CGXBShN2BbIkwhyFL3GTkWEVp0m1skkneZ7fvslPE+MPg4xutsoLBVRR5ODEH2y3GeRC9mPqfgrYihkqyGTy4pxlcjz5qAODZUELbG6tichE9uPBQ/swOTWOcoU8Ibp0eChmy5Yrp34uzJbpEPkGt+cjn8tKGAMTdtmaLoeVJMFAtYr77v1b4W0ePXoE2awjByiKwsQAXL70nDj1LIvCJIN/1mTAuSmanpkWt+Xy0jI2VtfF+UUNWmiEFJuDQByPbFvhBoN8OCvjyKFdy2Zx9docinYG5558Go3lVeFJuY2mOKCKhRw67ToGh6qY2jUmDD/f66BWKaXuArcrQoWZBCgmZA5ZKV+V7lMRV03EsSKt1BR+KKCmYSHk0PEwSi5R6u4RqfymM40t2DxEMXgmUtODCsV33clI6nCrH8KLNFRHJ1Ebn0I3SLDV7mKz1UCkAkNjo9AtA+eevYgLF67i5KlTwhIl986gwzZrS2s7AyMokPG6YuuntOEmEJGH7mmGsDD4ie3Q8zduYGVtGYuLCyJinjh+q7TsPvrI44Kp8PwOnJyK8YkKsnkVrc4qGs014S+xfZp4i3bLRb3eQavl4vLVeXHwMm094GFU3Iw+9u/bg8mJMfh+D83GJtrtBnJOBrfedgr9Pqvnmojn5BFyMxiFKsrFIdTrXZQrg5ie2Su8tWbLxdLKFpKY7wMLCUxCpXMvxOZGHffc86cwNUuEVQaNVctVEQYYhkYYP3+3hLrwgMGDuaGh0+lJOyavX8JfiVbYt2dGqvXnzz4j7VGze/fgxMmjkuqqgK68poipmsr0Ym4aIXdjAAAgAElEQVRGY5w79zRmZnbJ/UBBUsTq9VWwFffy3BXotiat3eVKAdVaBUsry8gXSsImpZBNsV43MrCtPL55+gKGBsdEWO22A2ysd7C5TjeyBp9JxrGJsM8QJe6tFfQYHka3QxhhrJzHiT27ULNVPHjf5/Hy40cwTBcPN8lRLNw4Cqt0y1LwYggbr10e68h/ZqtbO+yhOlyT+44HYBYxGB5BgTGJYrzsjttx+NDB1BUlDvpQeJdEiAhFJEnTxP0EaEY66MXrqyaKw2OYOnFSRBnOjy7vFzHQ8b0P4Lo95LLO88gRclaJM4nYshj0MTIyKG4K36OQShejinqjKdd0q8HgKbbIs1jUk8ArCqg8YIyPjWF6ekYCquhS5jVOvAQPSq12RxirdKHzwMKRIHeWOAke2vjvY489hutXrop7XlqwNQ1DFHoqVXQ6bXzhC1/A/Py8uCgp6vL3UvQjaoEBbZLkTEwCg+7E9HdTTOXXt/EAN/8la5hzdq6QhW6q6LgN9KMuasMV2FkdZkaD7TDdPcbK6oIwjPlLN9fXpXW/WCgix/A2uvinR4QXzcKHaRVEWP3Mn/414oT4BVuuJc7jGcuRoLeh6kAq0tARQ4ddLoOTx46inMmit7qBjevXofo+dk+MY/fEWOoynRxHlWtFhutbgk6vjVBCllzUGy056DHoiwxItmB4wkFMsNJsCh+uUshhbLAGNXBxdP9uZLmuxQEyRGs0m8hmLBEjKBpyXhUcAF2bTFcPAxHC6ThkdwdD00qVmhTpmo02NNUUkUzNOMiO1GAOlpEUc3AGB+S9QcdFsLgGq+MjaHXgBn20Aw8uBQ/NgBclGBjfhSCGXGcsYkphyO2iViuiw5CzclECwjquh5O33SaCv5sAXVXHVr+PjUZDsDVkl3O9oVA9WGFwXVUOuvX5BZTKZWyurqFdbwhj3TIoiNPNlqCxuYGttVUk/b5wQTeXl1G0LewaHJTW7aDVQtBui1hl00nJsDkpXHFsmEhOXiMb0im0cY2K05AjFlVYrPR9CZcsl4oi9NJpyaImD9gMaeM8KMIqBRi64m6yg33icbJlLPrAvNvH7ttOYuzAfpy+eBlhoqG+2cLXH/oGnvr6MxJOSRfilteDryop/oNQGkWBHtB1m94ffA+DOECunMN7f+o9Uuy9eOYZtJaXUFJV5MMIR8cnsPLcJRQMA7apoeN2RPgzig66bN8mm9jtwwpijA7UUC0XZdwYacVPCqss9tEpyk8ygLmWh5yIdBMGHfKqjs1GW3AifP3c1/BGlcKpOPE1cTBSfI8MB4mVw0PfeAbje/YhVxkQ/AXHms5+FjwNNYHa76GCEAPMJ/V6aId9aVfnHoE9ShRVzZuYBj2Tw+mrV9FjF1JtAE0k6HNusbPIsGODImToo4wAOZXsWCAJPeF5KkRLcU6mM5h7FrohVUPm3OWtDp6bX8H04ROITQcbza4kihdyBpSgDTPgc9SQ5/tMwbrvCoIk1hNIFBCF+CCCDlP2bM2uj688+g0cuf0O9EwTzTBAn90DUYLd46PIaBC3agY+zMgTcTVDRjSZxNyfsFCi6Ego0pNd6pTw7NU51Lt9ce0a5QF0VRtB4qE2WEbWVmBEHmzfR9YPken2kY1ZVtQBXYOnAZ6hQHEs9MK+dGNxLnvm6bNYa/g48V1vwnKzi47vwspYyOYdZGwNJgJk4xAFDTD7LmxOirz/GChm2XBjBc5ADf/82OOYW93A8O5Z7D56AmYpD4+OXFtDp76OoNHAsG2h2PdRs0xxKfc7DbheG7EWyr6JQXUmxdVEgSbXiYLY4CilHUZpxe3FjlXOe9vC6gvDqyisPs9Y5flBUwVFRhhLaWgI1bExGLmcFPnazRbaZKqvroKrepEcXt7rRKkQHxAE8BksxjWLKBAREdkV5KDfN9Bs99Hxuoj1ABlmqVZ8JGYgr/+dP3XP8+IlMUj8oHOUH3SHvv71r8ev//qvCw5gmxv7QrGTTlV+70d+5Efw6U9/Wh5HNj3FUa7BP//zP49f+IVfwF133YUvfvGL8n2utyyA8vvbj3/h9ykU/tEf/RF+5md+5vnntri4+Lyo+uef+zO85A3H4GSyUCMNd73xbkyPT0ONTWStAmwjh7/66/tw5twFNFoMIAukwBKjhQOH34D9R+7+dwmr2z/0+X+Yw9effrG4euHMF3Dp2S+jVJ5AdWBQmPEMnjq0fy/WFq5jdWket95yEq957WswPj4qyDde09vsaxpqrl29gjNnzuC2W2+Vok+xWBZ8UYpz6WFxeQWxYoljlXsTFpgppgtnvtfDy26/XcaSSLD0TKkhYzMctidCLfd13KERGUccVOA2doTVby8N7PzEzgjsjMDOCOyMwHcyAp/6T/810QoFYbzpAcBtNN2DkvrqBdhq9dBw++hRmKN7i21PrAveZBrGaYJJKqwKE0uXluCQgVcRw3W48YE4StjeTEeXtJnKpidt1eECykAktgVR1OR/23ZWmKCSIExmj+shTjTYZlZCgui4IUOnyKRwHoa7TQwPMR29JwJGNmdjfNcYdu+ZxvjECGzLEuYa1c18vgDbyqDXJmqgIAsvHW8UCwxxxWjiYOMh7amnnsTw4CD2ze4VlwjDqvoMvWHb5vqatNiurW0K96/VbMvrfOUrX4lDhw/KoWfpxlLKPqzV0vAYJ8UAUKQkF2h9bV3cqnQ5sh2YonWhOiCoA4ZVXXz2PLbW1kVQarea0pLJAC2KEjMM/hodRNjrSuspQQd0AvGTh1i3tYU4XENNnJ50sfVEoOT7wN/h9tkqk4Z80YfGwyjFaVBkotOBF9TNnms1UWCwHZcCPBNgaQcz6OgDyMo3ciWoliMukvzAKMrD4/AiBUtbW1he34DpZFLWKx1ObH+NFHHUMbTJdTvSDsl07b7vorG5JZgJfnBjLNnjTAmmW4m4iigR4YbCz+rKCpqdJp584klJCB8ZHsfFC5dw/9cYsERHWB9OVkexZMKwIgQhXbpdGUeKxORc+j5ZvIkI96puS+t+t9ORAB2KzD7B+7kMqpWitM6vrSyi0dzExMQI3vj61wIKhSomavfk+VMMpmBfKtYAOjF9tl/mMTI6iZGRKXTdCMtLm9Le5Dh0pwU4f/4yLl26gq3NplxPIi45PD5wnDI4e/q0OFZ5KEnTdlWEMa//QppIHAYoMlWVm84kRKWYw9mzZ9BubEk4GEOVqpUy7rzzDtS35rB77xiyDl9/G3FCx3iAr33tS7j7zW+QJGoGBPA+nd23Dy+943Z8+H/8dwyODCBfzIlT1Q1cZBwHExNT4ibjGIormsnwWgYPP/x1zO49LIyv+esruHJpHnFgIJspYX2ticinq53heKYITCtLaxiqDsthcNdAGaf2TYuw+swDX8EPvfUu2EmA5toqor4Piy2udMc6DjpMic44ErRD9xrfc3Gq6XQF5yVVlvdqz/Vw8eIlfPP0abnX9+3bj8OHD6FWqQqWhGgNwkuYXG5oLCjQeRGJy2or0sA7DJk8yuOTGNy9Rw75vSCEZlnwYyJHUhGe7cdEjlAQ4OGSfFzLzgp7zHFsbK4viYhArjPnCgZOMRiQxQ6KdxQ06ZiimHd17pq0xfEgNzU1Kc95bHxMrofIBy5cuipzBkXVpeVlaVkfGh7GxcuXRJTnc2DLHT/ocm3Xt+Sa57VNcXpibFSEVrY9/vVf/gWuXL0qTF2+er6PiqpL8rZ0KSgsqOjPh+VwnpbDMgWrm227FKxYCBP2rePIvce2/9kDMwgTF6UBJv56IrRGcR9Zh4J8S+ZJr+dibXlVeNV7d+8Vdyj/xvRgAbVqBQO1UZhmERefu4E/+/N7YZglxIkJQxzRDnqdDlrNJsZHBqVXgq3KSegLa/gVd9wuRSqjH+DyN8+g32jiyP5ZYYTecuywiFvFPEOyVMFh9AM6etiu6EuxbGVxGa16S9AClmoj1jT0NB2bFP+iUFqGxwarCHttjFYKYPi7RZE+9rF47SpGh4ekcJS2rKtwMiyokHXLtPNARGsKlCoLiEyy9jxYpi3YG7rqKAS1+z6ijImYBaeBIrID5ZTdFyVIWi6sTiAiB4PsumFfmJqK6cBwspg6ckwETgrX7W5b3NjtVh2DA2WZ7zmnSJI5gMnpPZJ47ykamjT90Q3Olt1uR4TVsbEhjA8PokKMCoPNel0JtqpRLLx+A2sLS1K4yGZy4iwld48Fqk6zAb/bwdriIu7/x3+AGcU4umcv8uyECHzoQV/CUEoO2csMgZQqpBSMaJKmj9NlIKPvi6AqwUbM1SHCIwgxu2+vrPHiOJdCiis8v+cd1TfTyIUZLjk6CgLdQkN3cN1LMO95KExO4NDtL8E/PvAwAjrU232cfuIM5q8tSOARI8W3yJK1yNNMiyfs7nAUTViPmUxWCs8brU30Yg+f+fN7xJ21vrQAiwzYYhF5P0B/cQVPfeWr8Da3JMiKGIBe7EPJW+gw6Iz1MddFJo4xXqsJY5hzhiYsWjqNWVijU5+FNV3QOAFvQ90QxmcYA412TzpSOO/x2uP6yn0Riz8synG+oYhPXISaycEuDeDp81dQHByBnS8J/5yIGQqr1RL3SDGiTgOO10YxJkvXQy+J4cd0YwMGxfREhxlpwsBNzAyWKMZbJsJSHl3DkGuKYq6pWijZNnJRAKvbhMP9Br/Dtl2GV9KZS2InQ7k4vzAAkK/LyGCl5eLayiYmDx5DN9bQCxXBaDiWCoOccK+DUgIUiWpg5S50JSgv0WJxZhLx4nkUbukYd9BwfTz6zfPYe+oU+o6DgAJdq4vOeh2zU7tQtHWwyd0KXWhBR0RRh0zY0Ieh03nXEQwAx4zBnYmRxZWlNSyub4rz166NYLnPfQdDforI0bEf9uFwvaa47EXIqxr6XfKjLQSWji6N+A7XF1f2uMTYPHfhKtYaAfaceBU2ej66dM9aKmyH4rwKSw2Ro1Oa+1uKntx3s7uIXRPMK+C4l0t44tyzWKg3kR0aQ354Aq4qhHWMjg2CxHef4lS3ixoUTJdLUL0eGhur6HTrUMwE+ZzFdDnpnmIrvh6RzpMIJodhkhRWRXi8WbwQtBfPDFwryAKW+5BIiNRg8MLwKpFeyQqWC0pDtlrDwNgY8kx/h4L65iZWFxbQW98Aoz3zxFCEFI992c+y54SrnVHIITEN2WdqmkmfMqKEjn0VvcBHJ2yjhxaQ6ULNKlAzNt72k7/7vHhJ4fOP//iPJcTq6aefFickBU66Kv81YfWzn/2sGCookv7qL30Un/jD38Pdb7n7+Z9/4fd/5//9Xbz3P73nRYxVfv+OO+4Q8Xb7g6gAOmjf/OY3y89SpB0fHxeB9sMf/jBe/taXSvFSKqmhgje97k2YGpsS9lrWKmKwOoxf/42PY+76omDP+uwqI2c82MKdb/kgSuWpf1NY/eAvP5EKzLcP4w2vGkej4eGj//Psix7TqM/hmw//HkYnDwpnn4UTrp2Em5D5uzg/h10To3jFy1+Offv2SvcU96f5fF54z0How+31sLxIbuomdu/ZjanJackT4Nq4ubEl2QXEfsScYyx2W3DfGkhxmme1Awf2Y+76nHQB0VTAswP3WjTfsDgutiBdQz7nCO4n9nccq9+JVrDzmJ0R2BmBnRHYGYF/xwj88Xvel7TJVI0TZBQd1VwBeSZ08uBMr4Jiwr/ZhtV0PTT6Htp0bbD+n8QispEpJoHJBO8blhzAuTXmhottYQboimQLUPoYCkMUVCXchYwqqWYnN/mBKX2J7bONrYZUMN2uKwd2XTclOZuV10wmFUrJUKUDJ5slU5Wt2EzjTvljPEByA8fNKYMYVlZWJRSJh5FyqYJd47vwXXe8DPtmZ8UdQZGALk1Kx2wbprhMcYVtJXKYUzXk81lxq7LlkK4RPnc6mzbrDUEX8HC/a3wCtcFa2p7bc3H+2QvYM7NbDoHNekPCYxjKJG0+CWTjRveaypTTm588tHXbXRFi83m2xSsCx780d1WCsErFHKZ2TYgjy2u3MJjPo0vGnuujZFlQySGtr8MNN+QALgfQKA2j4f/zg3+Th3wyJxlRLVE7EgyWOkh4uGWoVMiQAroxyMIkQi/y5aCiGAoSQ0WfbiydgQMBfMXE4MQMxvYehK/buHLpCla36hgcH5eW6SCJYGdzqDc78j7T9cH3j6JM6HtotRtyEKc7k5twOpWprTLFVlzTSIUbum46HXJirwpv6YEHH0ZMAazryic3ZhS7XLcN01ak7T2IunJACAKGSGUlZEeYfbxWQ76PpITpEh4kLbvEQ5BlqNJdMCdt8ieOH5ZDX7/fwcz0OF793d8Fj2KM10azuSXXHZ3NqaClocBwHS9AvdkVh93U1AHsnT2CzY02zpy7jPPnr+D6jRVxtnY7fWk5NY2MOIinp6axb+8sLl68gIX56+JuTu8V3jORuHaHh4fExUo4P99LtvVyQ8m2ahYcyC8U0VBT5SDoeg2YRh+z+ydw6y2HUKsx/b2PbFbBQw9+BW968+swPFwTZxvdOBT6/uBTfwSnmBXnD9tcs4UsxnaNiWDPc+/mZhOazsCirDjVW20PFy9cRTZbxcDAKFoND9cuL6DT8lEu1tBrM5Uc8F0GpMVyEO+2XejQkTdMHJwaF8aqHbnoLN3A29/0OjnQBt0O4iAShzUDlSjkXrxyVUTVysBAinZALMy5YsESRyYPXBSqNtl23+rgwKHDEvbAC5ktxAztCfsUHNL2U1OD8CMpRnD8fFXHghuhrRiwSgMYmNqNbG1Q3IDNnod8uSwOWaZk84TDgkzqJNPFDU5xkiUK4h4oel84+4yIFBSBKJRzHqA7ka5Utr/lckQcUDgOaczHpQuXsEiuspIWpyrVKmb37E0Ps2GMBx56RNzthm4Kb3bP7F45iPAwS0YqRXeKjqurK1hfXZVrkxxLFlMotPPmevs7vh8f/+3fxtNPPSkBgRRreY8aJtO2+yKc83WQ2UhnkKSQc16QOYWKU4pQYGiNuKgtG7umJkWkXNtYwuGjs3j8iYehmjHGJmoYnxxGJmOg3lgXFiwDS0yyjptd4aTO7t2HleVVcRivXTmD6ckpzM4egddX8U9ffhitdgLbqmBtjQxkE5VyNX1NmiLtrIZK8SwSB/zu6UlMjI5gpFrFoJPH6tU5NNZWMTU2ioP79mJyeFAS6y2LBOxIsDIRVTQVaNZbWFpcxNbaJuCTmZqBY9jCiuwxaIprA52XI8MYqpYRdhpQQ7raAjhkq7abePLxx3DbyROCEaEDk/MKD4Nc+/geZjMZEcHJtr2+sowtMkWDlCdN/rNNXnGuhEwuL2tvl67DSgFmMSfFKkM1RNzQuj4ymiFrEgsuLBMyTMfM5lA+eBha30e32ZCCqFPOi3gpuIvAw8KNG9isN2Fn83CKZZhOFm6ioqMZCG1Hgnk4N3OcTF1BNmMKaqRANIVlyfVFh+rF8xewsb4pczYxAA888CCiMJHAxpHBGrKmgRtXLuOv/uzPUDB03PnSl2Iklxdx1eE85fZQIgORggmd0RJGR9EwEJRQum/gGpmKNbzX6HijWEoRhAdudqRQdG026yL4pWFhfAy/FUlhVFzDFBXNDDqZEm74wJVWG3qtgv2nbsFn770Pl67ModvoobPVYcsOlEgTQX3L60JzbNi5rKzHvH/yDNzh6slwM9OCXchhy2vgDz/zKXT6HekmGSkXMZbLwVtYxKiewYN/+wVcPX1GCqL5Qg4tOittBW0E4pZG30VBVTE+NCghaMSLcB1KP9nZkxYGOQ7s6KANjAiACBo2Gk3ML65KoYXsQnHoEk2RyaTFIjreKTewcEInqKIj0m10AgV9pozbZFES1cFgSa5/iaTOm3Rrei1Y3brwXsnx5YrAADuTRW8YsGMDSqxCzxaEV7sW+ejaFpJ8ASERI/0U41DldckCk9sSoZGCaszgSrYK3wzpkpBUBlRywWOHkZ7BputjvRdg1/5jWG25iMyMtPebWiLPT+22kQ8pMsbQKUwGLuLER6hG6McUYtgRpcO2sjB0R5ylZy7PYc+pW9FUVSmWEMvjt1wc2rsbAzkbjhLCCLqA24TS78Bmd0TQk84OdgbQKaxYWXh8/4s1hKqOC1fnOWXAGhyFly3C63dQKjvCk6WrNusHKFBY7YfI65asa3RYLjS2sNxtIVMtoTxclWKurah49vwlLKz1MHnkZdh0I7jkyWZ0OHkDtq1CT3xonAN7HVQ1Aw5d3f1AeMfkUzPIKbYtnLs2h+VWB2Z1ELnBCZnDmj2il7IoZ204DJfzPFSJl3G7OLBrAl6njqWVefSjnszb7ATQwgg5irUJxVIFkUaeL+vwqWM13XenxfFtYZX/L0x6cXenfORtxyqvNRZ4yO1nEYVIDJY6NV6HTpYWR/iuh7DnIaspyISR4DU0iud+X84DLAJ67FrL5ZCQsRwEYpzYIr/e16Xwz2BLN+mjEWzC1zswSxYypRJe8+5ffVG7PR2QRACcPXsWv/IrvyLcVBom/jVhlWIs2/8prH7yf/4B/uKvP4cDhw58S2H1Dz/xafzvP/HufyGsvvWtbxU0wAs/Xiis7tu3D/V6HWtra/J3bn3NLRgeH0xNKn6Eu994NyZHpyTA0VBs7Jnej1/8Hx/F6uomdNOWM16z3YbbmcNb3/V7wnT/Vh/bKIBtYZU/862+xq+HoYcv/On/gQ/8t9/Ac1eu4vyF52QvMjU1hs2VJTx77pt40xvfgONHj8i5i0X+lZUFKSjLtZJEKRqp08F9934Bd919Vzo/VAfk7EdhdavRQqJa6Ll+em6UyhMLTSmWiPkURFZxXku7jlTZB/fcdtqFF3O/xUK2jWopDy3ZYaz+O6SBnR/ZGYGdEdgZgZ0R+E5G4JffeHcyt76Gk7fcivHaMLxGG2G3i4FySRLM51c3oGXz0LIFBKoOL4okMfbrT30dE9OTAoNni1WXITp9T1rIQgZKMBghUUSMYwIrW11FzGDiK9v/2cIWsjWLQhnFM/LPRAkVgZGCCJ2JdOxFwk+ki4ptfnTBpvwt8lmZCh/TiSCB3hTQNHGtUYi86a29ub9LhDVGpiGdEGw1LzGNN4pQKpWEzzYxPo7hoSFJjywVitJavUS3iWmgUimnjhiKyeL6oMszPeDx5MJUVAoZ9Y268FPZysIFnandS0tL8hooLpOr12w0xO3ygz/4ThHQWLUn99DtUiwKEXHTXchLAFirTZetImxSlWEhmoJWh2KhJW30dDMErotqLo+o3UXQbEsbYe7mYfjLD30Js7Oz0g5cFHdcIJViCkkUQmzDkAMNAwkcBmJws5rweEaeoC//0q1KeJwaSzSJhEEwuEgzmUAcCssq5kY2TNDohrALVQyMTwF2Duv1tgRY5SniUIhm6yTdYGEsIm+r2ZD2MopNdEVRpKlvboiLjmNE152hWxLKwauBrUCu28f6Zl3Ey4yTw8bGJu774pewtdkSZzOFGj6e4WJsW08QCCOMDWZk7nbIjHNs+TmOPzdqdOiRgcrAGDrERGRXEtn00cV87epleSyTnhm6Uyo6OHJ4FrecOoKtzVWamYRty58hh5UbOooluyZn0Gx2sbbO6ryKSmUMo+N75N+FpU186Uv348yZi8KQandIRkyZoTy7lYoVVEplrK0uwyUrLkjdhBRieL1RGeGBpOd2BdTP99jJ2NhYX5H2W4c8WNEaWPYgCzlEt1dHEjdw6taD+K6XncLgYB5RxHF38dij/4wfftc7AIUCUycVl9od3P/Qg8iXiwjohK1VoFk6VjfXkXGy2DUxJcFBdIbQhby+Xhesgm3mkSgWMnYR9Y0OFq6vwvcVCa0KiADoAwEDO/yUWxn6MRzVlGCh4/v3iLBqBl2o3SbuOH5IgkPYKkwRlMI5CxksBTx15ptotDsolsuYmZmWdjP+3GgpK8E4kixNh2HfR6PVQ3VwEKVyRe5NHup4v7GgwC06xTgWFRjOQycZz4WuqmG+F6GjWSgOj2NozyxUJ4s+g5EkIEiVdmU6/1iISeeTooi/hmmL4AyK9wwBVBLMXX5WnJR0tRIBIpt+k9dLyozktchPfo88ROFSMxiGCd6cP+kY7/tyQOL8uryyjrnrFMY47ziYmdmN6Znd4mJj0BwP/hSReO0sLy+JGNDrtKXBgM+TPOM7X/3d+OTvfwKPPPqIIFgEtxHGKBYraLsMwbKFo0e3u2nZUljiIUXCgBg+pLIGQz5yW1J97VwOkzNTch/Um+vwwg7q9RUUqw5GxwegaOReeqhUS4IuYIATgwnrm000ttpyGCZLm+/P5vVnMbtnD2b3HkF9q4+/+NzfwbIHYBpFbKy3Yeh0klfRaTcEiaIlgaSm03U8OTaKo4cP4BuPPQZH04Wzmjd0SWE/vG8fqsU8ihlL3g8KjRSLt9cTOmIuX7qETqMFJaC3XEdGN6H4TKDW4VmGiBJs2x6qFJG3DPlUAzraIMJq6HWxsbKCcjEvgjbnXorSfF/TDoW+tDR2iYDw+uhEPuYbG5hbW5Z1lq7sW46exOH9hxAQsxKE0PN5JPkMGnS68m+SvxpE8NsuasWisGUpygecNzNZ5CoV1HbvhZ7NSYgXi4+azcTHtBDqb6zi8oULWN+qo1CpYWBkXHjZS5sNPH7+AlZaXQyOjGJ2z24M1SoSpBMGrjA3K4WCOBqvXbmKTqsDVdFl/qUoPnftugj+dN5yzSaKhwULSwE6m5uoLy7h5OxeDNiWtG1TXKVgVaMDK+xLYY/rAq+vMAmFXUqxRhz7FFA8Fs1cCZQk7mNibFyKG7xfuK6J497zZB0whctnyp6Aa0a5XJb1NskU0DCyuO4rWIMCZ3QIq90OvvhPX8W164tQAgU2yaHEG4WKBD716dzUmXpPlA6djwkyFLETDVpMFrkmbtbS+CB+8dd+CXWvBc/roJLLYICuuvUNzGSL+JtPfgqN6wvImwzRU9DotKFkdMQZE67fhdeuo2Tp2Du1C9YAKgIAACAASURBVGHfF+wMRQO+Pu5zKFJQXCV+hfOwopuI6TJu9/DclWsoVQYkrEa0izBd04kQkGCwm25g/jyb4gM6SRVDhMt+wjVdk9/HtSWTMdmhLnsBCpWW24TpNkVYDch4ld2JAiNmcJUOK9KFr897pKMATVVBxzLg2zYCdlwoujB4s6oBJ/ZheO3UWUrHv2AA+sKRpTOX8zJdji5xDqopXQIsv7lgwNMAPMWEYjvQyI3lnJ0EMIiTcD2Yvge170KJSMT1EXHOoVDP6wcM6LSkKOPHGhp+DK1cRZfJ4qoufOPG6iaCbhenDu2DGfehBx1kyEals1YCrHzZC7KIwYioEDq8mFZ1R0TqRs+HG0RwDRttKwtVS1AoWPIcy7qKXBzB6PTguPx9MRYXl7GwvoaNfg8tJUYXIex8RoJ5BsjzbvbQC02UJg7CVUyst9ZQGMgjW7ShaZEUlNavX8Pc2bMwvT4G7CymhkYFjcJOqeGpSWz1OpjfWEOLc1BxEHZlFI2+Dy8JkMtnUM5aYMyi0e7AaDagdjrYVavCsTS4/TbabhNREiCfsVMsj9uHEXE/oouInMJ4Uje4dNUIUycVVqUQctOtSnGMBRKuZfxZ3o+yFqaJdIJGoWuVnNqY+DGeF0RMY/BXIqFIVhTBjEIYsl8NhUULjSxbhu7SGQ2EZFebJrp0DEc6NCsLPevAjX3Mb80jW8vAqjiojI7i2Jt++l9wTH/0R39UhFV+EAuw3a7/rVAA245TmiU+9IEP4SMf/Qh+7ud+Ttyl/PkXfv+//OwH8dFf/8i/EFa3Ha/f6hy3zX/90Ic+JMFXf/u3fwuyXV/2ptvh5G1E/Qh3vf7NmNm1G343hBIbmJmcxQc/9GH0egFsJyfoGN5PF88/gO//Dymu4N8jrG47Vjc2PHzs91/sWOXj//JT78bsoZdj74EDGBwakU6PhcXr0nbfbm7i2NHD2CUmkkjObLxbeD3IdSDdOwZ8z8P5s+dw7PgxdDs9DNYG5ZpYXFpCi8J4wO4F7oHSi4xrAK87ZmJw78H1k4gjrhc6GauGjkarLkUoXjfc95BHzH07gu4OCuA7EQt2HrMzAjsjsDMCOyPw7UfgE+/4weTy8hIOHDmC4VINbr2FsNdDqZATd9Jao4PQMKW1y8jmkegG1tbXsbi8iJmZKTn80C0kiatMcTcMuGGILkOH+qG0Wkc+N1aKtDpRWKWtj5swirDC+5RkVT7XNBiLopK0C3ELLG3P6evg75C4LKmKC5AgFSylnTFNLqaoKo8RFiAdLzzEp1VLthGSaWhZmjhOGYxBnicdLRRX6Qxl0ioFh8GBqrTePPXkN0Q4YCvu2OiYtKVSwGKSPRdsirQJewvZEh/4ghng02WgEAVYumduXL8hB2o+eTpYyUni///4f/xx2UXygLgwPy+8ID4vukR5OOSBkBgEOWKwhZeiIVtaM7ZU9ilQU/ylxFsib7Ldg8kQixYdRClr8vd+93fwyle9ArsmdmGgWpHn1m420dhcR7vRYKwwTGGcxdCTCGycYpiLriRpirMYfhMkIqzysGWJ+yJMPBHg2B9LNxHbCuudHjaaLnwYKA2NY2jXbqwyXIfcwKEaFIstfRrMTAZt14OVsdHY2pQ9s+An3K5sQuub63Ig5hhJ0JhOPpyGrXpThBsGTs0vLmNrq4FCoYzNrQbuu+8fZUNG9ARRC+QpLSzcQHWgLC3JZKPSucLwMlayyS1l1ZzX2zZugI5Y4iZ4TdJJx43adthJ0HelzT9HV0dGR61WwtEj+3DbLUdx/uxTKBYd6Dpb3tIWQaIDWq2mJGy7XogtOlJ7ISyrhIGhKRQKg+h0YzzwwOM4c+Y5WHYBYaRha7Mubm1qoRRWhDssnXVkSfbFYcv3na1NaWsdAwk8uUe4yeRBOAz7aNW3aFNCKU8mMV1KXUn/Nk2g39/EyEgRp04dxMz0MCyLOIQGLl8+g+9925thmir8sC8ogMXVFZw+ew6FShl6xkShUoQX9jE3PycJsLWBEbi9QDjDfF8orC7Mr6I2MC6t2kzk3VxrY+HGKqJQQ+yriHxFWtkppvJT5ocggpWocBTg+P7dODQzjlpWx1jBQTVrQg37aG6uSegS5woeZskjfuTrj6PV64lYTyzCYG0AZSeDlx6YpSU2xXtYGXHfNzs9CW/L5ln0uIn/uBlmk/qWU6c2W20lpzuO0YmBlVBBmC2hOjWNysSkuFWJiWXrbS/gES7FofR6xEeEwmTmHMR6EOfAdoeszrY4KqYnhiT4hz/HVrftUDgKjGkQV+rC4MFUECmWLfMQQ62YlMt7gvMFw6Va7Z64U5dWVrG8vCrz4q7JaUxOTUvAG8Oy6o3GTecZHcWWHDiSJErJLWyxDkIcODCLez79R3jkkUdkvmYo2MLiKjLZAvp8f2idVcgETnEcjWYT5XJRXg+vMbbe0cVOpznvab4XPNzYjoV8wRZXFUPSMjlNUrHb3TqghBgbG5Uij64aIhA16i30OmQXGqgUB4SjG7WWkSdjVHVw/do6Hn3kLJzMIHQtB9+jc88UrIHf7zJamzIRsraBSimHfTMzmJoYx598+jOwdRXjZMrms5gYHsLxQ4cwPT6OKttGyUvk69gWiLttPHfhIjbW1xF5DF3SkTMysBh0t9WSEKPQsaWNluUecloHyyXkLR2K7yFnqLA5tn0Xsd9Pud7CuaYDj4kvRJvoImLzYvZbPXEdeWqCphahk4Rouj1ZJw7s3oejswcR9+m0VCTQBUwvJ4bA1FEYGkrdSJ6P0KXjL8W4iNxlWBJ8VRwcEhcXxTgyiHXHEtwLOzla62uYu3YNjW4PxeogKkNj2Gz38NVHHsc3zl3EKjmvLCyWiti/dwZHDx9EseDA67Ylxd02dMxdvSYuJQY2cv4lo5W86Lm5G1hdWxesBQVBFvGKjo1SJoPFS5exb3wUVdMUYbVIsYkoj5hIA+I+VOHksVBKMbXPhOc4EAcjhWkWl9gKz3ujXC7JvMA1nus3BcEthm6troroTtdrIZ8XAbbveuL85v2mOEXM9SLMByqMkTFkx4dx71e/ggcef0J4fjkrj0xiIuhyPbZkYqCoGjC4kfsdpo4nMSzidRJVwqZ0aOJYHT8wjZ/9bx9AoEXwIhc520CeDr21NewpVvAnv/U72Lp2A0XTFpHa84nXARJbhxe4cNubKDkGDszuQa/dkbHQuebfdKtybuD+g/c5CypWJidYlOXVdXQ9qhAasvmC7EGISjB4v4MogZsofNk9pdRWCql0rYaaLcKqMPVvFnfoWJVA04gCYA+ZgMFBroifPu8XWZs06AyQi9TnhVXOj66qok0GOF+fqSPQKZKZMFlsB2AxYT7oietQRFWutwk/OT/xuVJY5zwfS9cUg7bYEcMwQV/PIDIdwMrIei2IhDCA4fuwGYZKZj7v69hHooYirHJ8ie7gHlBLDCgMlYIBX9PhGhY8MsxZCICOxnoDTz/+GE4dPoCJwRIYiWhSWCZrNU6RBQqxEhT7KUzHCvqxipDiHhnpzAEII7RhoEuurGPBtohMCGCzsMbn2Q+QC4gX0XHl2nWcvXwZG+ygyJHl25Hrjfzp4VIZQ9Uh5CtjQHYIse1gdWsF5aEiMnlLCsZcG59+7FEsX7kGK4iQ102MlgcwUKqI0HX8llPSXr/eqaPZ95FYBei5GhrEQWmx7FcKjgmbaAfeGxtbULsdFC0dpYKDTI6iOEOk6vBdF0XLRl41oPoBgn5fEE/cj8ja9b8Iq/wa700RoQX/pYmoxuIIxTHuvdOshbR4wk8y+WPFkLHlpxguuOSSEhBHIsbrUQCdIjz7jPg4Ceki3oLFAb4vfABb10wEsY6OH8HjXoidCVEPlYkqJvZNQ3OymHzZ218krJ44cUIETHaVbHNT/y1hle3699133/Nt+nz8vffei2vXroko++53v1vwAu9///vxm7/5m+D3GWK17T7d/v52mz/HgmxXBmKR2fqteK78XX/wx3+Ak686JiiSN772TZgcnRR3vWMWkLUL+MivfEyCeoloU7l+6zounn8Ib33X735bx+r/enr8889fxulnGy/6Mh2rn7/nJ6FlRjA8OiZZAsMjo3LGGh1KMUtkRLNbh3tvFi5NQ715bkvNCxZdCUkihhOiDtrNtszb/FhYWJQ5zusnsi/hLo2irBhQ4ki6/tqttuQI8CzG7RO7zHgNtTtNme+49tAsw844CqtJf0dY/fbKwM5P7IzAzgjsjMDOCHxHI/CFn3pvMkcha6CGnOkgdn1J7eXi1Oi0ACuL+k3GarZUEYfp6dNnMDM5icmxEWlTIzaArriAIk8YSouYxw06kzn7QZqsHDKoIxLnIf2mbEWLeZylq4KuVKb+anR1KbJoSogLIIdmus64OJK3FfHQSMaYMP/SlyyBS/xtFAK5wbs5EhRPJJhJkoETqWreuP4szp1+ELbtYHxiBqduvUMOaHTaMOCGB5YqxdNKWZ4L2ZZkqpbKRQmzGhkewuTkpDBTy8WihPw4uYyE1xCWTmGVoh3Tucky5MIv7tubAVEMrOKhjxtMti/SMUlHGVuPKMTlC1nZlHAToMc8smw7GOm28dEPYhh0f3CTSvenaQqTlq2YSRCK09iX0C8V/SDEpz7xKZw8eRxjo6PYtWtMuJMMGXn0aw/ixtXLmJ4Yx2itDJsGyNAXQcBSE7itBkq5jGxa2XLJdm0lsZEvFKUNvt+nOOlCoSgrSa4aVjfqaLk+Wm6ITHkQ+4/fisXNhoR9lIeHoLIVUdegs/WHY23o4nKj0EPxT1qywwC9Tuv5ViG6UykmlitVrG1sCc7AtDJY36hjfmEZ3Y6L9Y0mHn7kifQ6SGIRVguFHDY219IWsZhtr0RRpI40/r219VXZ0JdK5bRiHoRwXR+drot8qSzXyrbDjO9n1rFu8iAB21CRz9vYs3sCL7/jFpz55jekeW10hEEjeWkrplsUdPMyNV414QeqbA5VLYdCeRStpo/ltRbOnb2MpaVNEVYp6i4triKXKyDitRtwo8iqPgVulhn4+JStx00lhU+OF9Vy8nq5qeT5xDJ1xAGxAm25HiioUvSjHMmQijBoiZB6+NAMjh7dg0rZgusSHeDh6JFZGEQ8UCxHgnqziQuXrkjrq5Yx5XDaoaum0xIBLGTSbqQik8lJsFybGIBnr6FWG4OiZKBrWayvNLF4Y11QDUlAcVURFICIqkGCmMk65DGyfdH3MDM8gNmJIUwNlnBkegKx24BjqNhcWxFBRLcsaVvu9H1cnruGxbV1aJaJQrkI09BQzmTwmpPHoYiDLUImmxX3KN8LujzpFmRhR1zyN4XMlClMh6sqhzQq20QtNPwQW7oFa2gMg3v2wqkMiFs1UnVJBu94HiIKAUgk5ItO8JzjSKAEWbnXrs8L4+zG/DK6vTbufMXLcOzIwRTBwWvVsYUzLK+Lyh41jO0wOcoedO+blohBLCqQiUpRiXMT729eswwlooBFNz7xDBQa6vUmrt+4gY3NLZl/yHE+fuKoPE+6J3kPNOt1GLqKcrmA+77weZw//6y0/Xv9EE8+fUauW0U1hRHMuZqiNJ8gAzA4HzIsQqHD12BbOxEWPAQzxltFk2uHEmNkbBCT0yOwHQ0DtQJa7S1xjzs5ohAoFAewjIyE7AR+DEOjS1eFZbI4UkYmceXQuLLcwOmnr2BltQtTK0NTchKSJl25FFI0Fu88yiTIOSYmx0exZ2qKTwF/9bm/lIApzmsZQ0E5l8XU6ChOHT2KyeEhYbLmbBM5x5YCBROGH3noQQnEUpg+nyhwNEM4kr1mR1pTI8eS9lo6xZlmv39mGioRKZ6LLAt8dDH3XXE/k23JAzrXJTpJWVzkfNOgmA4NWWjC3O4gRFCwEGcteEm6hoxWB7F7ZAoac7P8GHrGgV6toE6hiwXAmWmA3DnDxOL16wjbHeiC/4jh+iGcXAFOoSiuZ453JufAcixkLYb21bHVqKPd60n4Tq48ACtfxlq9hT/8k89hYbMpazg5ncSgOKaOd7z9ezG9a1zCr7qthtwn89evY3R0VNAqvD6IM9nYqGN9bRNnz58X9jjnLBYLM5qGWiGP9fkbmBoYQEnXUKB72tSQ5zrvdkRYZWHPpjhv0Z3P6yuS64n3vknhnriMkIF/WygU89IKWiqWUCmX5eDNYJOlxSXpQmGRLF/MY6BSlXmd944UWjULZ1ebWE4sDB06Am2giN/85O/j3KWrMHQbJacIPVQRdPoSKEjne6irCLnlUVNhleujFSew2f7Otm7bwdSeaUwe2ot3/eSPIjQS+IkvPOEcw1hWV1EIIvzFJ/4Q61evI0/RXriBFDRD4USGsQev10ClYOPwwX1o1Ovyd4h5oPM23Q/RJR/KPoBdHBTXN7YaWF3fQL5YkTmB7710AdHlKuxL/pu6zKUoLPswOvsoRunCWyU1Vjz8Ct23dIVx/SGuJRA3dpbBXCq5qhF8TRpZRFjVxLFKYVWDmhiyz3PpVtUVtHUVHjuUbjL46f42kkTcmyZb2Le57sJ2j2+Kquxg4kZOk/1iSHazooM9NB6fp2oi1CwkDDyk05+7yMCHGYZwfIqgPoyIPlIWfyNELHoydFPEcAVaosuehq/dVzR4NASYJgLTgm5m0W718Pf33ovhShG3Hj2IoYIDI/RgxtwjkXsaiGOV4i/5lVxX+gx65X+rRB4p8OlGVwz0rJwUzG0bEmoXc+3s9ZAjC1Yh7sPCVquDx06fxlxjC2Eug3rfhcXiTauNsmXj8OxBTO05hEDPiRC43lhDaaAA0yH6o4/11SV8iaFIfoSMqkuRMmvYsInzCHycOHUCo2Mjwkan6SE2skjssrjTQ4OYGc4JumBM0GpC3WrIc+SeMGPrKJbzcEpZ9PpdrK8uI29YqGZy0IIQ/V5Prk12bmwLq9uor9QQkTpWt4XVVDxNhVW6El8orHL/TSe2BELSsaqwgEwEFOVwXmmcjyNhq/I9YIcV3wdxDLCjjfkI3B8pLBrwXBHBsLPQLPJ0PbS4r2MTS95CeWwQQ1Nj6EUxZl/1fc+Ll//5Z/8z5hfmRdScnp6WPfw7f/B/w9Bw7VuiAN7/vvdjaXkJH/vYxyRYil1qPB+wrf+d73wnRoZH8Xd//0URSn/sx35MCp78/rlz554Pt+I4vfDxLBgx2Ootb3mLcF63hdV3/fC7pMODDtjXvva1uPPOO5Eds+Q8dNcb78LY4LhgAKqlIXjdAP/Pr/2WhKfy3MA1hziu69eewqve/PMolce/5Zlxu+1/+5tzCx187aEVPHftxaIqv9+oL+Cfv/DzMLNjUjTMZPMYn9iFw4f347ZTx6WLhHt7mXN4lgiZ68Cg4PRMx70D998ilAahdNVxjuZczte5sLgIz2cRmn+NwVSGPC2aUPh5yy23SM4Fmdrc6wnyijynJBbjDFFFnFsprPJ8SGE1cncYq9+RWLDzoJ0R2BmBnRHYGYFvPwL/9L6fTta8nhxYDCaVx2kLXoQQC2urKA6OYnmrgXY/kAMaHSlPPPoYvvfut2KAgh7Jl6wUSip36nTw4kjaoBh4xTCAgI4iRcFmvYUugyz6gYQtcAPEn0s3QBBHKxdOHnrIP+RJlIFR3ODT4SUCKdvhbvL8ZPO2LaLyeVAUYdVaNnIpz0naIkM6HxN4Xh//9I+fwmtf82pxnd5zzz3Ys/cI9u0/gc2NZXFbTU3uFgcI/x6ryeTHMbyIDEu2Lpm6Lo+t1QYkqXvX5C6Mjg+jXM6LQ4uthnTMrK6uYmF+Abl8Dm98/Rvkvzc2N5DP5UQ0pHjCF0i2EJ2GPDytrq3C9XuwsumBUg0T1IpVlAsVOAwiUXSsrW2JCB3SrRL44hI2HUcCb8j7oyjMsePI6IqOJ79+Rg6e5UIRe/dNSjLtpfPP4ZO//XuYv3YV33PXm3BwdgZVJk1bZMXF6G+tY+7SBWmVpVOFwqpt5eAHmqTAR0EPUdBFErlA4kuLIgU/spD8WEWj6wsGYObQcdR7HhiOZhTzEhIQ8oB1M0GZB1M6tdiCywN6EqWp6lHgi8OLonO/H0hrfKU2KKETrWZHrhUyUbe2mrg2t4Azp5/D1etLItKIUGObwsKlM5VVcopIbEumsNrtdeA4GUE80G0yMzMjqbS8Nth2xDR228nK75drRz7pdE4Esk/tKw04ijE0WMZttx6F12viyuVzwlw9fGgWpWIWAcMudLrzOlBUC7pBRycF+AxMu4zF5ToeefQZzM0tI44NZLJFESmpXLL9nkUBcn4ppFGIN3hYMs0Uo0GBJgzQdbvwOVYZSz7p7qKrlYzVAlmr/S6KOQdB4EqyOg/JbMHme9ZqreLokT245dR+FItkEi5idnYcGXL+OnURy6u1qswLFy5fkYAmXmtkmEkSNBmS/QBej4nb5B9bIqwypf25i3MYqE3A0LLodiKsLNbFtYpYRxJSXGWQD7F/bBFOhVUljGHy97o9FE0FQ3kL45Uc9k2MwIxcDFWLCLye8GTZ3hcpTP0NYOXzePzJJ1EaqOLkrafk/XbrdRwcqgHtjgiJvAedbA59JpCTHcc5QnhvvAPTVrHtACaOM+cRbvopKG16fTSsDCozezE0u0/ciq7PQBVb0BadXpo8KyxIupzZnqioKORLuPjcFTz86OOSyltvdETgmdk1iu992904ceyohI3xULG5tS6Po/DEVjk6UoXHyXbvMJanx4IRrwU6V1k44BxDpiqFV16jjVZHAu8K5YogT1bXNnD9xjxW19ZkXiYi4WXfdbsIqXTk8+CxvrYi90vgEwPxkLT4swB2/cYSHnnsCaiqDcNkG6sFt09nNJErurRAZ/NZYQrTEESHM1nbPJy7/Z6wlz26q7VERNtKJY9Gax3HThxCt9eUny+VCyJ+sQCytroOt8fH5+E4OZmrkyRFwmh+B5VCBWurTTz68Bn4HmmWRShJBlmnIIcxlwgCm4dvDzRj0u04u3sGo4NDuHr5Gs6fPo9apQwtJvIkJINCnJ0Hd+/BruFhEVorhbzcK1xrOp0Wnnv2WQwMDIqom/TpUIuhMpRLt8T5E9sMm0qFVQo6xw7sR+B2EPV6yDA4R3i7fVm/PI8ccDq+KJ7FgllwfR9bzQYMaCgbGUKTpf3XzWrY9HtQyDKME4xVhzFcqCLuhQgZtEe3XaUEz7ZRmpnGyIH9aLku7HwBW+sb6G6sAX1yg31sCDc1J+sqQyB5Xds2w250cXbPL96QzgqmlxcqAzCzJelMuXx9EZ/89J9CsXMoVGuynlqGim889gje9UNvx3CtQvObuHE31laxuryIyV2T4mY2DVsCfa5cnZN54cq1a2i12mkYGVEGCVArFBB0Whhie2YYSJJ51TaFnaiHqdCmch6nizVrS6ghxVDTNlAsVeT+5/jx2r506bK0eJKzOzQyJA5vcgh5IKcwcejQIXEKszDBlmMW3ziHsqCy0evj/Fob7WwFgwcPY63fw6/9zu9gvdmGZTvI6g7MSIceqdKcwa6RbcdqxPBG8vwoEBIHECtIOj1MDNXw2te9FpP79+DUy2/FanNdxKx8LoNixoa3tYWtuet4/Mtfhbu2JW5XS1GRMS0R/WSOCj2EfgeDA3kcObwPa6triMNAisxE01Ao2N4PsRJAFABZyOzoYDGIATKc14hfYlAlC7f8eSllc45lIVO81nSj0zSdtrLHFOEED5B2Q4hWRaavPCYUwdtBJOFNlGT7TIjnDyV0gL5QWNXTAg2xD5qCrga40t4tvxFGoomwSpaqrtChKiX2FMkiSKg0gEz2dhxzhqGCPFdNnKB01dKbTgGTHVTCgeLbQUNAHCEbJNIqbtxEGkFLEFJYlectUZiCbVCitKDPe8rTUletb5hQTYpaPu7/56+hvrqIU4cOYnZqHNUswRC8hkMp0IQ+0T1pYJ/8nogcVz7X1DjAz55qwtXIc1eRy5uIfRdJtwPd85CFgpLJvWYMLZPDI6dP49mVJQS5DHqIMTo6hq2VNfTrTcyMTmD/vkMSEsoi4mZzHblSFrrJ1xDK3vLv/+7vpdtFiRXGQsJkG30UCSpq7+5JHD60T5y9FMAUM4vYyMNld5jBADAKvIq0+CvtNrRWW9y/nEu4RugZDblKEdliFr1uB16rBTNkLoMmGAY6mFPWdhpKtS2evjC8ivtxdoGkb0KK5eA6Rr54isFhB8L/37WRqJRRyUfmbpbCKmV2foXnDX6m2QDC0WRBkjK6RnwAkVOcgakz+/Le0BQiLmoW35kcX3AwOjWJzW4L3TDE5/7hK/j4pz4jzvb3/fT7JQDuI7/y3+Wp/uRP/BRuu/U2/PIv/yIuX72Mt931NkE0kaHMkNEP/pcPitnih//DD+PwkcPCYmVuAp2md735Lfje7/k+CRL92G/+mgRR7d27F/fff78Ipvx42/fdjtXNRTx2/w0cP37iRY8fmx2D7ei48sx1GJaB/S/ZhyRWcO7hszIvT+wdx9T+cdmj/8DbfgATI7ugxgaqxSH4XoQPfvDDGJuYSu/xOJHA2OvXn8Weg6/H1N5X/ZvC6gsZq//aSXLu0tdw9om/gVMYElcxi7Lcu+6aHMMbX38nykUW3NktY0IlHkcC9DzBqvF9oyDPfTiFUV4L/NAUBk3l0GN339Ji2jUTqcLvZ2AqrxNmWTAH4P9j782DLEvPMr/nnv2eu+838+Zaa2atXb1Xbyq1hCak6RESQrI9YIwx2GOFgwEiBgIC9IeIILAhMMtgY5iYCcQMksCWNJK6kZDU6kW9VKm7q6prz6qsyj3z3rz7vpx7juN5T5YkmHDgwdZ/eTsyqqoz8y7fOec73/e8z/t73nvuvbh544YYY3xjgV8MosjKzi1ZV7F4F43I/4+EDbg94o72H/sjsD8C+yOwPwL7I/BDGIFXfvkXvZ6moNnpQhl5iNoRmBadWC0Ua1WEUzmUGg0B8zPsoFatYeXmbfy3/9U/B1odKH2mpQ6hUFxlmUoIagAAIABJREFURZkcHLJAmUpNFh0XrLqKsaaj3hugN3ZR7bBlvI3+2EWXrjzDEjcrN2ZMR77vKBG+INftdGYwzIULb2ll5cbbr1LL9/faj7g4o5PFZwfQSeeJEDPips7xsL62hO+e/6rwibjAoaAWj0/ACoZw7ep5GV0m+54+fRYTEzPYKZYEHOVzBP3WXIp03KjRncbqKxcD6UwShw7N49QDp2TDSqYpK/HXr1+Xr//i45/A22+/hZu3bgrLlWFZqUQS+Ym8fBYmT1PArdYqWC+uo1jdxvLd29DGAXzkg8/h7KNPwSBXa3UDN64vYWZuXlqcmr2uBEcF6D7qdiQdl05GupX4+kErhJASE5A7BZx4zPKZeHfu4rN/8Vk0KhWce+oJzE9PojA1iWQ2jfGwj8atG1i6dhnJWAQDOh1dV1K56+2RuIqdYQemNoatU1QfiuDFzRfbkodjim8BOJoFO5kDQhHMHFvw22aDljhW660WdGIh2MLORjZycse+W6XVakhwkCTGdhlKEIZhmiIc0aLMltNqrSnt3eFwDMVSBZ/7y/+INpNyuy0RE6k9+k7VAdqdpjh16CxmUFG9UZPWUbq3qtUKDh48gAMH5+WYUgTg5ohLeArzZKTWa3VZKHKRFw2H5XxjOrNt6eJOnZ7K4PSJI7h48U2kkyEcOTSPaNRGs1WBM2aLPpm4AziuCtelwAFoZgyqFsZXX/gWdnbImA3B9TThUx04eASvv/6muJMpBFD9K9HlZEcRDoVFwOaGnmIe28EZ0MXwEytoIBYNC89vZWUZ8YgtQVrkIg76HWG0UlSjX5yoCc/r4ZFHjuPBB45CVXtYXbmCE8fnEQjQAVmUQID5QwfRd0b45ssvi7PcioQk/EExfL5rqVxBxCZPlBt96pMqBn0XxVIDmdQ0VMXG8p1N7GxW4dLe5BrAmOEXClxq6SPq9sRM+MnHTrsJy3MQ1YCEpSCmA2FlJLzUTDyCaNhGKEJEiYl2d4BhQMHUgXm8ceEC5g4dxAef+5DMC3evXYPSqEPt9SQNOyR8LUvaQMWlSkcMcQJEXPCiF0cM9wUMiCFKhHMMJLirNhqhohqYOHEKmfl5wVrQKauZttiDKawy2ZZhWiwIcKNAkSyVTGNp6S7+5uvfwpVrN5DLF+SaLBc38dyH/gnee+49yKTTgr/gOclgMrJ8/XY5oivIF3YwGozk7ywyCM5ZVSXUiHMd2/ptaQO2Zd7j3JvJToirn0FddKuynZzMSzrV8/ksQmEbSW6Q7aC0z1XKRWzvbOKtt96U1+O1dfHydSwvryEcSUmSciKVE2G11iDT1EeMqHTuOQyD4anAboI+dIPj6tBYAitkisspGgsLHmN3dxunHjgmbjTeX0IRhmj1kIjH8fwLfyNhgtks+cW2iJB0/NZqdeys3MXU5DTazRFefekiNMRgGWkMB4oktctmO8BrVuQRREI6bEPF4pEjsI0QXnvlDYSDEdo9kUuFkE2EMO61UdnaguECIVVDNhlHzA4hZFmyAeQdhVxt3o9Ei3HIAWaA3xiZRAoDig+GCkVXRKigk5NYAZeCZtd3jOoibZGb6zuzeGyE+yct+r6zikgFkPHc7gtX2zVVDEO6cFZDiZicH/lYCibn1BbD6cIYMuRLVRCenkZ8cRFqPrcXSqUjFY+jsrUBr09Xr4pKvSkhRJ2ujxXgvYtsXJ6iDM2q1aoi9ibSWYRiSWFDUnD5xiuv4atffxGzhxaQmyTSw5PC219/7t/jX/3Sz8N1GIhWR7texY2rV2Tunp+dRTQaF+dsq9XB1lYR1XpLRPOtrR0poLBNXmW7vq5LUE6c7M16FVFNxWQsAtXpY9zpSBJ7ImQjzTHgsQmz0OWHCbLoNaLIRkbyYIjVlTX0hz3kMnlE41G532/vFMVxFolGpbWUxTtuyDmeFgO/TAZfdrBRbaA0NmBMHYRZmMa337qAv/jCF8Sla+g2DFeD5ekIqSbGw7GINw4D0jiVcRoW0dEXVi3XxbjVwLGDc/hvfvKfI55OIpQK461330az1UAoaApaZ9hsolOuoFeuIsxWaod8zJ4IqxSj+P4Hg64UvybzSSwuHMbO9ragjqR7R4DGvMeTT6/IHEY0QrlSk/mK3RxkUGcyWVTrDbmeWAyhI4zvlcIqLxyKrH5Qp49VISuajlWu8egQ9NO+BNAqX7w3U1Ck198gBgEe+nvCKs90lSgEV4U1psiqybXDYnpXoWvTRZ8ObobgkdPsUlz15LqlYs2uFwpm98VUimgifOzhoSiwkc0uLlCijly6gH2+tdzkWAjbE4J1ikcOhVU6G/kZiSnyMFI9cdOLI5IUWKKNxnJ7leuSXTW+sEpXrI5u35P7/6svfhOJUBCnF47g8Nw0IpYBt99FPGxJS7xwP3kc+DzSReJI0ZvXFYWmsRHG2IhgMOzAsnW0axVx0oaUAEKqjkwkLqgYN2jj2to61tttuOTr20EsLh6D2x9i+fJVBDoDTE1MIJFOgtF0LGqZDGkVtqgihYbLV6+LKF5tdKQwpSl+NxlxT9O5NJ585AFBbQy6DC/j8THRJwCHkQeGP5dRWFW7PRi9gYjTNtfu4xE6DAEzFGSnJsRUUNkpor5dEr5wMmzDG3Et54umP4gC+EFhlceI6yzBfCk+L5zrZxoNflBYvc8wlXWYhLkSd+XzgUV8ZxsCnbWUsEWrV0HIvatZ8MgaVgwJZROcjqZip1SEGYpIQb8nQasqjEgEpx95BNfu3Ea920PAMKEKrzcIOxwTEZKhcP0BOdiuz4fmusfzpBON1xPDlSybCChN9hIvv/IyNrY2RQzkmnVmdlZa2ikctxga1euhuLOFre0N3Lt9E6dOz+Ghs4ewsrmE82+/g2Kph/E4ClNPy/w2IFHYHiEas+C4PVjEXnDEPR2RMFv9g9LxVa9WhaP7k//lT+Lw3GEJBTWVEGKRBP7HT/4i0pkJWS9HYnFMTE5ia/seNjbLOPfBX/v/LKy+9De/hVG/IZ1YnHsoe9PIwhyCbrsmYv7TTz+F+fk5mWmI02KAFM+BcnlXMHIsFLEAxPmZY8QcCrKq2cVD7BzPZZoO6EXhGpiGjGbDRyc9/vjjOH/+vKxlaKjgfVu2f54n8yinSz4/O4NYlAoanKs4/+0/9kdgfwT2R2B/BPZH4IcwAl/46Z/wxmHbT5UdM12ULfnUGhhCxQWpjjaTRS1bHIlrK6sSjPSBJ59Gr7jrixd0B/CWusdWcsgXZCt6QIEbtIQJRzRAudGEp5no0q1KYU3RsNtoo9JoyoaTixnyUHk3ZJWRzyep066/EOMqStynZKZyU7DXHs2bqLhYyZ7U2RZGxirZbFxT0unKsryKN88/j3aTbM4qXnjhBRFXH370A3j30iv48R//Mfn3pz/9aVRrbZw792G5gVOk5IKKz8EbPVOzZZPHdHZW/skuY5CVSnZlDxO5HAqFAk6dOiWVabb0HF9cEGcqXZKra6tSFT918oQ4tiie0blGTt2ArXbxMC7fvIJev4N2pYaF2UOYL8wiaoUl9OHmtVs+o48bf1MXF2HA0JDOZ2XxVirT/TYSIZXBYRiQYUVHgCqJyNyYkTO3snwHYwnbcXBgZgYHjh4RwWVY3sXazevYXLsnYunm2qps4o4ePw0lGJUNl9NrIqh5iFoKgmyz67Yw7PZQLu0Kn0wLRhEIhjHSLUmVPvnkWdRGA7Rcss4UDOks0Qx02x0RkzhuvrDqodmsi/jLzfBwxLAvtiOraHf7IoBTbF26fQcDOp3HwL1761i5V5QFeKfXFDE1aOkIR4MSKEVhlS1ARCxQtKpUyrKgX1g4ilKp6AuSdNPSQTEaIp3LCe6ALtm7y/ewtHRHNqp05QQtS1xhAXeMbDqBiXwaYVvHe556FOGQBiXgYNBrCc/VCnKB2RNMA1upyVctlpq4u1KEooUxNX0Ub1+8jl6fTmoXzVYfH/nIx5DO5vDiiy8KX5WtThsb64iGY2hUGgjbYSku3F8VUuChsBqNh6EyHCMWwtgh7uIuNMUXsB48fQK9Xgvr6yvSkjU3O4NapYJQyMBDDy5gcXEGzqiGq1deRyppYn5+QhbymWwa4VgUd1dX8ZnPfR6pfB52LAqPraGmLmIeNxe2SeFM6Gdot4eoV7twXQ1hO01gIC68cRnF7TrCwSQCnoGAiKsavKEioVWCeqRg6I3RqZVFWD1+YBrH56cQNzw4jV1h8bn9NhLhsHAS6cBTTXLD2LrKdtQAJgoFTBQm5bwZtBoYlssIqaq43QyToXfkyA78uY2bdAbmuZ7vXiOvkQ4XTiIiKrA5XJX5qOm6qOs6CqcfQDQ/IRiAruNIeyHbDXuDngirvPb8NvsgRj2K4ilxlz//wt/irYuXcfr0g1JEqVWKODg/g4ceOoOZmSlp0zRNzp5jCXCgEMeNgDDDKNawbXw4wqA/wnBAgdWR9nd5LTuISCgkDlwKWjxvg2EWUiKCX+kx6KvbQ4PBeP2uOGMlwCEakWudr7u1uY6lpRuo1kvyWuubO3j3yg2USnUYVgSVWgehcEo4dQx1U1VdBGovwM0TERpdKWYoKlnIPA4ZtLoNTE7lEIoEUSztoNdv4z1PP4V6vYK1tbuIxMLI5rKolsvSIv/mm2/ixIkTKEzNCAKDG1rO8Ssrq8jF4oiE4rh3ZxMXXr+KTPoAbCuLQddFp9kVR2g0TKGsDEOlUjLA/HQBi4cX0G8P8J1X3sD89GHcXbqOxx5cxMkjM4haGobNFmrbRbRKuwjTPUP3s/D+YjKfZ3IZCcXjMaBDWBw2bK9v0X2qCcsYHnmuJqYm8jB4/+H9YtAXVqQhwXI+z9Zh8B67M3jOaSpCnPOTSbT6fQxaXQyqdTS5OWZ7azSIgeIhmoohZNmwPA0qaR90BRpBjO0wtoZ9xA8cwDBkY6PVRrYwI+fs3NQUbOa8jIdot5rC3s1kc4gnExKCOOh20Ou0UK+VxdFD4ZG8Yc2y0RmO0RqMYYYT+L0//lPcXd/C40++BzOzB9FsNdFr1fD8V7+IT//Gr6FRLWLQaQpDjw7+K5cvY3ZmRhzVO0XeAwJIJrP4zmtvYne3jHvLa+i3esLW1DwPo04bB2emEDE01LY2kAwamJ/IwWOKc6+HZMiSFuyJdBKZeBxBQ5cgKnaOUMRb296Bo6qYKExhZ6ckAievkXgiLmuC3XJF5s6pmWns7OygUquKuDF/4IC04HLtQPROg/NPsoDwgUW0DQv/+s//HG9cviQscAao2XRsjxQEBh4Msh4VYChrIi4n2Fp/X1h1YbgODKePMwsH8bEPf0iC7DK5NG7dvIZBvytrmV6riW6zjk61JudcMhIT0Z6hlRYdq9LaP4YjHMIAChNpzM1OobRTlLmc3TKCCaGwz8As05TfrVWrUphmUVpS7xViexTopuGvqSTsxS8eqWyXFXco1y57XUb8l5yfrCKrcr/dUyd8Fi+5t3SYBjxhtbKATgRAn631gnLy/x8FUxYB+Eo6MTEUVgMe+gEmvPvhk8QbmXRUSjWcfPq96sheCFaAc7BgWmiq959ZivWSFs+alScCGZ3fUroQ5cR/P8RB0RFtO3wvbLv329AdxcNQYUmRXU0q6Hnn91VelwxWY7wlRW8674kEYIGQoroVwle/9CU061XMTk4I7iOXTsJQIMxcFgMFQSAiMItLjszP7KwS9iyFVdXEKGBDZcuzQWdeW9AhQUWFrWniLK00Owjn8tju9XG33sDOYIC+52Fu7gAW5w6is1lCGArS4SBatR0M+i25jvnRAxLOqCHAUM+Aiht3V4VBmytMY7IwJWJ8rbiD2uY9HMxloA2I2nAQUHTUuiOwF2dEgVyhW3gs3xOcwshFkBxcjhevP4q5ox7/B2Zm5mCqOnp0SNcb0pZPt6vvWvXvryxe8hz6QWGV71W4+Rw3xUd+8RyORCJyXPzfIwmYB5++YnYtMFjU56vyHGRRm0K8FIjpuBYnNMeZ4WYmBtAlRGxAvnmvj1q1LM/LwqsZCmFAoZ2hR7GEIBU0O4RKs4XucAjFMGQtwPPNJEd75KDd7sh6kfeZJAVBdyzrdj4nw1e537gvrBIdQCGXhQ7mOWiGLp0nIry7ruwFeM2trdzGtSsXcOLkDBI5Be9cvYDL124ioMYRT84inphHudaEEfIQDHOt0pbQUbbHwzFRr3UEbsx70njooNclXzyAj3/kEzh6cAFOz2P+H+KRFP74f/szX7iHiqnZWRxdXJSumC98/jM48/TPIZ1Z+E92lfdRAP+QY7W8ewcXXvxDhMJ5HDxwUEojW9tF9Lp9pDJxvPPWeVimik98/Mfw3mffK51i1eouohFbCls8F7i3okDNbix2qVWqVQQtW94TmauVak3Wwv2hHzrHgivXblwLZbJZLCws4Lvn35Sf53pIMBJEiigBdDotEVPvc1ejERojRtClELv/2B+B/RHYH4H9EdgfgR/CCHz1v/8Zb8zqu+vB9LjQU8TdQ5cRk+gr3R7ASq4dwtrGBtZX13BqYREzbBGs16VdyGTCKaH0Ig8EMOJTKCqGDFzygC5ZqfG4hGm4monm0EFr6KLrKmgOR4yaltbe4Xgkbka2CHFBzNW1v4kgX4wVaF3CVWS9LUYznz/JpbGfFuy7zvir8idr2nQbUZgNKPjSF/41fuqn/mthHf3sz/4sPvOZf4/jJ5/BpXe+IS5W8oyy2SwsK4lTp5+SBVU4HJIqKDc9/vsiL0iV5+Wii+0o3ESxhZ2uuChTtxmmo2nCNaUbMmyHcPjwQRQKE9KWTMYhF7yValkWlWQ++i1NY3FX9Mgg0jRsrqxJizS5WTR3UFjb3NiQDUKP7aw6xZ+xuHif+2fPSdo3XbT8k+FFZMaaSljGlRsu2/Kdq2QYka9I1xJbiCQgoVCQf/dKJexsrGJ9dQWrd+/g+rWrItw8+vQziE9MYXp2FiHuivotDJtlOM2qpO/y+NcqNQwGY2jBCOxkBko0ju12BwfOPIBmYIytRg3MtU8y/Es1JJGcIoW0UDO8wnXR6bRFWGXlmmEtssgKKNjY3JEAIIbzFIu72GB4Va2BnZ0qrl5bFuF75HSED8rAnFCErUcUpeikU8VlQUwCj9Ply5d91MB44G9YDU2YtnRDhmMRcS1TRGo02ijv1oTjmsvlJbmcG9tOqyl8QTpu5qbyODhfwOmTCzB1oFYuotOuww4b6A7aqDfIzgyi3XVwe3kT167fg6fYiESz2K20YVox2KEEgnYEZ88+hTvLd7G1tSXHi2IdhYFoKIpOo4ewHZFFsbD9GNJArvFwIM7AscfgNFsaEMvlbaSTUdi2gbmZSUlM39xckzGemiqgVq5jYiKDA/M5ZDJBjJ06KuW7mJyM4sjhaUSiTLJnm6iHeruNr3zt64hns1CY6sxrztD33NEMnyIL0UY4TOfNADtbVZhGVBiYnZaDN16/hN2dJmLhNBRYUL0gbV/UpOAyaZvOIcFWuMLw61R28PgDx/DUgyeQDmrQB21U1+9K6zCdgQxPY2hWOBaTlnwGhMQSCXGiUUjktXj0wDwa29tIhG3EImFBmwyGvqOUTC/OE1Ic4UaNwqpKl7sOxw1gzC8/5kWSjjtsBc+kkDm+CD0cFXcTnVOKEcSA5xwdQIO+CD8UROkKHvcdBBm85AAvvvQqvv3Sd5DO5EVkoosjn0vjmaefxMMPPyQOVxH2VVdc6xS/WQSRWc11ZWNG0YgbCQbZcZPBYg+/P6I7W9qC/db5CENAjCBSmawIbXSF0wkiXN4AZAwoxNPB3O200GyRg1nEjRtXoZl+8B/n19W1HZz/7iVUa12YwRjGLjl+irQTSsK754rjlEJ+s10V4T4csWRsHz37EOqtXQycHtp0kPe7yGbTEhLIa4zXG41mDAqcnp7C1tamMOnIgKUwzM2ZP9f6InIiFEO3NcDNG6u4dX0Dqfg0Oi22+4cl+CnATRRlG6+LeITFmhrOnDyFbDKDtbsbuHltGXOFw6iWtnHu8RM4WEjAVgFbUTFqdeG2O7AUFZ1mQ9xdnAMcpk5bJnp0DktYki7iKl3DN65dx/FjC7AYhMO091gEh+fmxTUq4ioLbkxQJ6vaNAXVIe5ojU7nkYQ7JvJ5ZKamhTnYa7ahsYjCTWStgq43lPmdzmKG2jBt3lIt6KaF9tjDTq+PYSKGrcEAF1dWUez08PS59+E9Tz4roWgY96SoQpmJono0nkTQDvrnlusIusEZ9KSVkqIACySKbqLRG2K32UPPUfBbv/sHKMwdwpGF49J6z5CySmkTm2t3cfr4AirFDfqSMDc1IYWLjXUWC8OoVqoirLIFndcU52wK/KXtEtzuGBE9BCOgoFmt4NjhA4hYOmrFLRFSD01NgBFzhXRSgupMuIIZIkNRdT3YpolYmI59HTfvrWCrUpVQrUajiWQ6JRxiyi1DhjUBwiO2Q7a4Drv9vmzeE8mk3HuCQQvNVhteMAI3PoF2MIHLG5v4vX/zZ+jTBGmyfd6ASUSLx2NARBJb0inQuXDI890LKqfgQzY02Ztet4rpbBRPPfYghu02Hjp5Ev1W0w8UIx6p3cZ4MBAhlMdHktAlWNMTRy2xDBQb6LqP2iYK+QwymRQqu2UpvlKcJZbG5waSRamiXq2huLMjwXZBHkv+f01Drz9ELB5HbzASviKPB+cMMlZVBkRxvqVXlesnEVIV9AgyFBcoPxylB3YS7LVdy6xIgV9I33AUoEfGKjtRKIh5Aeh7oimL8/SFUvQaBFz5IuaADwZ8EZsgpETFw1j1WfF+HPxeQKlgnPYCTaXQ77eJU3PlMfbT5Xk0WGP2U/hGIpwyId5DcKyKyEsXLZ92RCcw50kK4UwTl+AsT46bBHNSFNWAkRHAiOiOgIG+S05sAG+df1MKkSyU5FJJzBUKmMrnpLWfBVYfk0AXMFVcFsJ8LAyfk+9tOFbRHxuy/mABajjsYNTvQFcURKwgBhQ3uZ60w6i6wEq7g2J/ACMaRS4zgWNzB9FeL8LoD5GxySCuYNSpSteJj8oljkFDIBiCmcripbffBcnN4XQW6Vxe7n8eQ0HbdRwrZIF6Gd1yWdavDANjHgKbSRzK1rz3MGRu7CFEFzY9qCMHLt3GuoqhDvQ432oa8pkcIrqFQb2BTrWMoK78J8IqHaOiOe8xVims3g8dEgGVTlAWMdgJJIt31gTomPY7lgTZwC/5uwdV8TEA/OD0DDh0Qruk2ysSjOaoIfSgoz0E2r2RXGfLS7eQz2Zw9NiCILN4HhALkMjl8ddf/Are8/4fEf5qo92Wwjo5sbwfnTx5SsRK/57LPYgrAaU8rpVKRd435xjeWHkd5vN5CaPi52KHDP80LFOwJOxYoCuXn7Na2cWVy+fRqK3hmfeeQTjp4p0rF/D2u1fR6WkwrByi8TmohgVPHWDkNuB4HZgG10pEUIVh6SHp9Bn2uU9z0aw1kMvk8Ox73o+5yTmoMMATms7V7Z0Krl67iWqjjcL0DI4uLsi1eOXid/HG25fx/g9+6h+9q/zm33waH3jmSXiugY2NLVmXc54ha3t94x7GTh/ra3fx3HMfwj/9px9ENptBi11JlibYIc5pdKxyTmOhVdd0VNklGSY73cek+cK2z5LX2FER0GRvwHkyl82KA/f20i1xqIpblZI7F17s6hoNYAetPfFWl061gDtAwGU5Yf+xPwL7I7A/AvsjsD8CP4QR+Na//KTXVj1cu3kbhqdiOpNHMhQEhgMRAUudDrRIVNynK+sb4n564pFHoBA8zw0LN5EU7mRDMAYxkWOKPrqOMUOBPGAw9uBy4RPQhLs6VHS4pg3XsDGkG3HowgxF0ez20Oy0JOyDraaElw/kxjuQlnwEKIAY0uLvL8L8hTMXtPzPB21RHKHI6jeWcfPKNe/2zgpee/XLeP755/GhD31IUucJb+dCr93a+TsuVopa+fwc5uaPY3b2kCymKFLeW7mBa1dfl4XA0aMP4KGHyVKqSYBGq9VFJpWSSixZnNxQ0+HIBTXffyadkoUFWYd0qhEJQBdNLpsR/pmA3SkocHEHD6lUGs1aXbh0fG0KesGQjeJuURKSS5VdES7a7RZ0VcXHPvKj4oAIU2Cq11FcXcVuqYSAERRXA8eDIgsX42xv4mYuTl6qM4ah6bLwY2uR0+2JcLi9uYGb16/i3vKytDsde/AhhCcmcPrMA4hFgxg3dlFfvYPK+l1hhiXZat1naEkdnmoiPjmFYCaL3V4fyUMHpM2u1G0JYzWdziAwGIsAzPcumxEKhqxED8klpPuxLS5CLqS4SG20utLenMtOYHVtE/dWVsWZRBGo1WYLM1vvezCsAGybSIkxhg4FbrYBmcjncyKsUvS+du0qGo2auFgpRgZDdCgFEU/GEYlFsVuuYnu7hG6HgvlIUu8nC9PIprNIJVKyeKuXd9FrNzE3O4l4xMLURBohS4U3HshnoePbtHWp4I8dBeVqC1euLePK1bvwlCCCdhK9QQCxRA7TMweRy01CN4J49dXvCM5BI/KC7WB9oha4MdcQCcXEeciFI0UwbjTJp6U7YOQMEA5bEpzV77dwcG4agcAYusqWqA4a9apU8Nl6Z+lBzLOtMczzggFPTRh6D4uLU4hFDZCmMWafPl0lAeD8WxcleMyKRIQrSid7bzQURx/DhuxgBIl4Bt3OENtbVflsAc/G5moZF9+5iUa1L45Vjc4dtrJJiFVAhNWA6ztTmDdwZH4Srco2Hj5+GGdPLSJlqQg6XTR3NkR0cbpd333Zo8vTQp9cVovIA03OcY4LHSUnFhdESIuGbERCbIVlaAKZzeSYchKl94nsUjrd6XiiY9SAIxwyhqVQtGb4myuO1ezJYwjPzUris3jFDLYbauj0B9KLLgt9bnS5qGfbseEHTFFsvnbjNr754iso7laxu1tCs16RlNwnn3gcZ88+JvxjQ1MQCjH4h0KHzwmjSEunOF0zggJggANd2sSaUBBgunG9E2mZAAAgAElEQVSnAc/ZE16HPGcsaeVluzT/zlRwbv64YeEmxg4x8GeISnkXq2t3xT1KRuaV65eF1Uf+GgOj2p0RXn71PFbXishPzmHkqBiNubVUhHnMua0wU5DnI4937PYR2+MKP/7UI9jcXsFwzMKIzzdjAMiF8+f94kYyKcUATkSFqSlUyiVJRJdwLtsWUYhCNXnHfD9RM4Zud4S7d7Zw++YWbCOF6m4fYTsBSzdEpCDjOGh5SMQsibo5ffw4TNXC0vW7WFneQjZeQD4Vw5mjBaTtAExvhChdz44Hm4IQHXB9n0NMuWZEYYTcQMtAn9iMvZBAsmXJ9Hzo1Elo4wEw7IijcrYwJWF/IIuaojgFFwlCUwUbIGebpqFDnA2ZgtkcslNT4rQeD0YirHr9vlyf9U5TGNkWUQ/kF3oUxTWCbOGGwri6swNjbhqv3LiJVy9dEZfWw4+cxSc+/AnEQjYCygABhUUDV8QTtn/yPuPReUhBjoIa79Ojobit6c4iX7M5GGG32cdmqY4/+JN/g1NnHsXZp56WcL/VlXu4fuWi4ACG3QacfhvRkC7XbGV3B+xG5m14c3OL1Bhx6LI13QzyPDRR3qmgXWpJW33YsETYPXJwFsmojW69KsF005mkrDv4JzsgmPwdoLDNYmGvj0wigYlMVoTujd2KCKu1Vlvut7mJvJw3xd0SWu2OsIdz+TwGPK/C5I2SXezfV3lNpFIJGKaFsRnGwE5huTHAC+cv4Avf+joi2Zy0E1MV1EYB2J6BMBm45PyJs5EiHKHHFPwCIvoYDGFxB9C9NgqZIE4ensW42capQ0cQojA0GEJhcAzd54OBBLsRp0EJmJ+HwiKL2CL2cnZyHKTiUcwUJhANhSVMjcgMT0I4x8IBZjGq1+G8XhdMDcUd3t8p1t6f13RNkxCpETE04sL3xC2peCMJdWL5yGdi+mFVLKRJQ74IrbxE+S+eL/wdCoh+AYfzJAUqCqsMAqI7k++Iwqo15vXkj4swLgMuhjJyFGlZvA/AHgdgUBRkcYJzs1AHAntcfHnFvb/flz984VXoBPxvL+xSZiQKu2Q3qr7ozd8OOgo05gV4/udiB9WIBS9R+egsZ+CYC2MPQcOiNgXekQmMiAJQg+h6BhrtIe4t3xFePtc2IdPERC4roXjE0kjI4XgkbHgp8JAbQtGX904pwHMWMKVNmkzpUqWIjc0VeOMhYqEwIqEIdC0INRzB0A6jNHJxs1zGSqOJcDKNfHYSB3IFOKUG9HYHcWUI06nC69YonQmmhBqSRHRZYYzDMbx1ZxVlHodUBvmZGWRSCTjtBsblHRyMh6A3qnAldA4YqoYgEOiQp7DKcSWqg2Fstgs5RlS4ud7k+HkhUxzbDB5NRuNIR+LQHBeDZl2C+3ie/H3G6v0tCwVA3qNZKOT65j4rnmYEzvv+ofEkiEwc175fVVLdNWrnPDNFWHXh0bGq+udWn+eYakCxo9CiGbhmBD1PR3fAQmUXrcquuKwtBoKxID4YIpbJIJ6ZwB/9yZ/h3LMfwMT0DEbjMXpEUrkO7t29g6efflrckeR9cs0snFmdxU4Wrn1DBB3/FPppgqCw+rWvfU0K3vFEQlyrCnFdzaYIq9xv8LpcXVnGjetvwdS7ePLpEwglPNzbuoMr15ewsdnEcBxGMFQQR60T6GDosgA2QtBQpHClKWFkEnkpSDdqDQx6Q4yGDo4ePoqzjz6BXDIv4VV6IIh2o4egHceNW7exW6kjGk8gPzkp60aer3/xF/8HgtFTOHHmx/6zd5Y3r3wF1c038alf/y0RPN9+5xIuXrqMcqUua9ZicVP2Cd12A+999hwef/xRJJNxOcqxeEjuFTRVXLr0jiBpnn32WcFPEfnGAhH3KBw3Xq/sTKPrll0ELLh2OywQs3ipIZPNoFopy36B3W8M92OWQrvT/p7QahPDwnBKMtQDYxiKj5jbf+yPwP4I7I/A/gjsj8D/7yPw8r/6BW+728S7V2/C1izMZPPIRyIIEixu6qiTJxiJYrfdxsZOURb1jz/8ENq7JRhkJBEOTpA8F5TcKLBSSIeApkrbN1M9mXZOcZU4gEq7B0e3ZCGEYBhKMITW0EEsxU2Ti0aziRY5U64jN0ZdZYLvWNpL+oMxRgy+YTscN4p87MG4+NpCC5DF21D4SlzuU2Slg/W73/0WOu1dCaT68pe/jB/90R/Fk099BBfOv/A9F+vP/MzP4Ctf+Qp+7ud+Dr//+78vggkfU1OHcOjwGbz2nS+LGPKBD3wAv/7rv44jR8/gyJGHpC2P48L2u9XVDdnscYFJUYGbay7KuGhl6jedPelMCvmJHCbyOeGtckHBajZv/nSicCGXTqXRIwtLNsiOtLvZkbBsvBn3ValXUdrdEWcq27VOLhxBPhaXhGG300F5fUNYT01n6LcEOq5skrn54saNbc9MdZeE+ZEDbsKCuukjq0A4fB1bG+uymOPuJZrLITk3h8VjRxEJm0CjgtrKbezeW8KgVkHKsmTjVa00oZohxCcLUONxjCnypNPoago6TFLWyUnVoY08dBmSwIO2F2JFYYMtqlwgibCqsL3e5+bS+eS/ZwNvvX0Rm+T2eQGsb5QwHHlY21gFvQt2iEFQBD8OhWuW5YY9zbTouM/V21yXzSnFbjruyIQkGzIej4izi61HFJQYGMVFnqLosMwQ8vkpzMzMIhqOok1wfruFoKlL2nMqHobn9MRlFI8xrZyt5w50k94Yno/ATqmOK1fv4K13rqPZdhBL5FGtd5FI5UW8t0MxCa1iUiwfXJhLWBUThiVuWBUkAMO3GJjD9nbuf+mOyU+mRVgNBlVxVUQiJqYncyhXisJD5PshY3V7e0uujWMLxzE1OYnhsIlupwR4bYRDYxw5OoVet4J0JiaIBJ5z5EHeW1tHazCAGgyiSXGz08HIG0tIDZ1ShhZE2I6j23FQLrcQDmWgqVFcuXQbSzdX0e8GELaS0BQ6wWwoY1X4qnStKmTBUUDSgIdOHYGBIU4dnsWZIweQILOzWYENB1HLxPbKPWysrKHTJpeLjpCQOKxYJKBrm6ICW8HSqYQInVxQ87PT6UIfKoNYOB5kNdJNxHZEkQ4oOgQoNehwAwzG0jFwPLQHDqrDAU68/33Q0klJD3aJKWE7mgc0223ZSJFheZ//1m42kU1nxPGcSKSxW27glVdfx8vfeUPc7W26/LUAFheP4qmnn8Di4gLcsX+M6F6lq/P+NSFtkxReHLpUPXG3UVTlF4Uyh2FJo6Fcz4MBeXAjEVbpVCSHlkFzdMKxUETWKVv/GRbV7dIJvSloks21Nbxz6QL6I/6Oing8BU2zsXRnDbeWVqFbEThM+tZM4bTRGV5v1rB4bAFQXGnzZ4urHTKxvbOBo8cOot4qQTfZKmlI4SQSicpmlJ8lGonuwRM92WzSSUg8Ctsk6bCjm58b71tLtyQkMBpKiSv61o1VXHrrFmw9CW9kUcaBoepyPBn0Y+gOdMXB7GQOh+bn5V62cW8HS1eXoYwNnH3oAUwmDMQpwAYNRM0gLbxQiB1ggVBTBSPRbDcRIDaFgo2hSWcA/61bpmy+WZhJx6LQRj2ENCAbjyEdj4vA0m82EGZiPUXxPdQET4wh70FsMeY9UtNhJ5KIZ3PiYtUVFTqRJ1JE6QmqxOmxA4CuvgAMFpc4BzCxPBzGdX4/m8aLly/j7Zt3hImajGdxbO4oTh5fRDYfh2Er0AwFpnCoI4KeETSnMxIR1NI1eS0WJlWG4zU6KNfbqPdGuLtexJ995rMIx1JYPH4C+VwOrXoDqyu3ce6px7F+bwndZg3REI+tix3OpxK41sXG+pYUFBhAxrk5GotL6GBjt4GlSzfR2W0iE0tIwWN2ZhLZVAwew3yGPUQtHZPpJGKWLkIQMR5sS+416hi2WpiemMDMZAHNdgc7tQYqrQ6qzZakcc/OzQnrmAGTZE1SCI/RnaSoyBcmJA1b3KCuKyF2dAPHEkk0hy56Vhw3Sg188aVXcH19BUYsJsKhoVqwYIi4qgs3lDKeJ85IV6fB3ccVaer9tvMekhEPBwoRzOeTcGotpCwbeTsCYzgG76wc9/JuGe1+By4ZxYonLcj9sQMzyLBBsotV9Ls9ZFMpHJybk84W3oN53Y54vgb8FmDOCTtbW7JGoHtOgn94Lum8pxOFpIjTPcCgPoVFI67D9hzeHlv76fT2W2J9t6DiuwX9GD+5B0koJcUuOlzZUSNOUf6Wz08d0OUpjlWRPaF7RAFQNA34KfEcLyGCcg1G0c6T79kOxLEqaAWKepyX95ywfH7/Vf0vCUTl+94TVkWuFe4r13v313w06PnCqjBvnYA4jBWXczvHWYUjwiotr8QF0GHsQRu7YgigCOoqYzg6ZN3q6EEMFRvdkYfV1TXcvrMsXT66ynM7iKmJSUxPTSLG1m5iUUZ9ERU1Cn8Bzs1kmFNkJA/UhBqIwLRNtAcdvH3xbSQTMUFGMdAtEomLOOiGouJYvUV0Rr0BO55GIT+FbCgOrT1EoFGHPWogrjLXoAmb/GcWMcgpJ3bBCGF36GJn6GKzP0IgGsPE3Cyy6RR6tV0MttcwZWkIddswhuyuUMTpyXGho9g/Rr74zUKBwUAtdgTQq0lMAn9OBfpcjzJwjegZw0aEHSTE7PRaco7IqbSHBJN77A86ViWckQGjfuGY3yQ+hPcoCaDicWaI1d7anfKqhIUKR3vvfOT48hpkFwoLvHSV6ia0aBrBdAFqJIWhEkRv5AfX6q6DbqsBzdRQa7ZkftCDIXQGY3z2r74gztDF4yeRyqal3248Hoqw+tgjDyObySJoWnKf4aK822tKwYps0EQiiViC3RwMwzQwOTGB5194Qd57MpkQMwA7isSMDU/OG87tt5euo1pdw4nFCUxOheBpbbSHTWwUK1hZJSfZhONFpbtvMG5hHGhDUR1ZI3APxEDQSDABjW7j3hDtZkcwQSePn8TZR55AMpJiu+BeRwcRZkCj2UWz3RUkCPcCfG9cI62u3MX//se/h8fP/RLy0yf+X+8ty9s38eo3/mc88vA5PPrwYzhx8jSq1bp0Zy3dXsblS5elO+Z9556Wbil2SbE7JRQOyl6o2WS44IaYHa5dv4p6vYYPfvCD0nVAwT2ZSIoDVdZ1AQWdTl8yFjKZvIi2NGLw2JLBToY2x3hnZ1v2MIl4VLq6uLZhVwyLtLKP3MO1GYoHXdaD+4/9Edgfgf0R2B+B/RH4IYzAhU9/yru5sUZ6PZLpnIR5KEwy5wYTHrpeAFo4jDtra6g1GyhMTODI3BxalRI0Vg3poJAkV8V3jXGx7DG92BWB1fcQMMzKRJ3thu0uRpoJR7fhaKZsMsktDEVjIhjQdXafW0XuGP/eaRPG77vLKL72egPZRInowHZoBlSxdM+lOIVVcYDKCu97yd9f/eqf46Mf/bAkdf70T/80Pve5v8LDD/8IXnvt+y7WeDyOn/qpn8If/uEf4rOf/azctJnc+Ru/8RtwHAYYtfCbv/mb+JVf+RVxYSFg48yD7xOhUBhbg5GIcdxw8U++T+Exea4EDLFNn04hMhkpcNGVy1T6AwfmUShMIpfLIp1ICjdxIp9Hv8dNvSILSS7YKKwyNMWT1roxavUKWo26LDzpucvFE2B4Ax0+dFRSSCs2qyIsk7F3iCnYMzMCh2c1uNXsyMKZbEe23jARnUIwN/u+W47qF0kErmAdUnPzyE/mENYUuI0yGuvLqKwuY1grI8Jgr7Er7NNQLIVINo+hFURyZgZtVUWTgRtBU4RVCtZknDG5msePIiRfS5y74prxpPWZyAW2flIY4uKRTqhmq4s337yAWq2JZCqDSrWNe6ur2NpeRyYbQyRmQtXpZOEZOMTc3JS4RVgkIFfv3so9QTSwJTkWC6PerO6Jkqa48ZaWllEqsf3Idy/QGZlJ5yRYh8zcdrMlC1JiCybzeWl3SsajaFTLiEVCSCXjEirEgeM4z0zPSzBVqz3EjVur+Ma3XkOl0kE8mRcXI5mY8QRdzQy+GEnrEx3WXGRSXCVj1tTJ7eTzEYXRh6J6gjygI5ct5PMHpgGmKysOUqkICoWMCHVbm6siKHJTTj4hF5s8zieOnxKxhW2JY4cJqT14Ltu5VZR31/HAmWPIT2SknbvPoBpea2w7bXWwsraBaqMpDivDYlgBCx9si9TRrPXRbIyQSs0wqQxvvn4Zqyu7GDs6QsEEgmYU7kiBzpCUkSst8wzXtlQdyniAuYkE8nEbxw/P4+ThA8hFbAwaZWQjtmzEl65eQWljw3dsBRTZ3NRrDTlGbNfmeIVtG91eG5l0AoZBXqDPDREUHZ1Nw74IaCIm7LVSKrol1EHNDMFVDXQdF93hWFz6DN9bOHcOrm1L2B4DqyiCdAYjCbDjPEN3hS+yKILYmJiYRLvdRSjM1nYV7757FZ/7/F8LqmDYH8i1T9fck0+exYc++AEfS+AMpL2UblW/C9fHmwjWRJxiHOc9cVV6y8fwRj1xrHJTyvmm3emJo6xSr4soQQYc2/IoIIu7Tg1Iyz3RF2S98X2srazg6tVLKO0W0eszWZehTSZa3SHu3tvE+mYRIxfQraB8braPkwU9UcjLuUFkBLmkvJ4uXbqE+YMFjN0uwjFTiki8ptkOyRZsihTy+roh80+YBbxgELulsohWdNeSOc3/t7qygkQqiXxuBrpq4tq7S3j1xQswlQhCegKK5/Mm5e6ijeGNu1DcAZ569EEkKNKaNrzOCHcuL2Hz7iZ+5Nx7YFse8lk6AfPinKTI7fQGqJXLwq+UMK9qRTafxKeQJ0zmpaKRV2mKGEAXbadehTbqIxuPIJeMI0gxgInu7aawM3VxG9M9TR6gIs5UCqpMpCYb1AhHEUmnofL4aAYCTDGnANTvY5fFj3bHF07oruO1YVoYWiaqULCrAKv9Hl6/fhMrO2WobMftOuiUG/iR9z2L2UMFxNMRZHIpwZew0EA+IN8PxS1L1yWkixtOOjsVK4SNrSKK5Toa3REuX7+Nb7z8OlbXN2VOSsbjSCcT0vL/kQ9/CO1GGcWtdfS7TURDRN/Y2N7akPOILiSKg9lsDvNzBzBwHCSTaRiKgQsvvYnNpRVMZHIoTOSlIMXE6FQ0JEgFilMzuSwCPKcGPRFWFWckY0pm7cGZGUxmclL42t6tCBOWwXr3VlYwOTWFrZ1t5CcmRADfKm6LoymVzSGTz0moYp8sY57D7KwgI9kw0Rg6GNoJLFda+OaFt1BuNTFSVHR7I4RCUYTNMLy+i2FnAEsnHoUsSggGgEUIng90m4uBddzFTC6II1MxpGwdgd4IbqeLtB2GHdAQ0g3Z+G9ubcg8oJKrrAXkfbFLhfddiqVE9fAeM5GfwJFDh2WuY9ssr1kJzJHQOkO6YlZXVqVAxKKEStcphQgeb9OSn6WwqugGAnQlez4iSZipnO3ckc9ZvR82RGFW2xNW76OW9oRVcV/uCassFAo2RVrsxdi7J6zSCbrnVmVAlYSIku96fx4j1sGTedwc+0IZW/NH/BkRVn1B139HflFc5A9JhP9+Dd0XVume9UVVaUwiUmCPoSphUmRQuwzK8p+PHNgxr0n+sKAQWMhg8CZRAH4LP+cxBpKx2OGoDGANAYaNta1t6djo0lnOjgAKw3YIc9PTmJucRNSyyASBN+rC0ihCEzfjSVGXXlLOp55jIcBwQdvG+bffxuKx4yhMTmB95Z4Es1GQClg2uoqKrVYXO90BjEgCyXgaUSMEfejAa9agDxpIWiNoTg9BFp1dv+uDYU0MC91mCF44KsLsOBhEbrqAVCqOdqWE3vYGMoaKqDNEkI5RdqPwTGAYG4/BnqRONIIy5tgwCIH3nwA0y8RYU9Cmy538aBbR6Sd1AdswZQzYot9u1EXUZ0GYD67tGETK857nK89lCpEsnPHc4PlIEZJBT8Kl5TGVcE7fnSzCKs/Lvb+L0C/nXEACchmXxRXsyAxBj6Vh52aghJLouiq6/HB00rsDdFoNcbCTQ05Gb7szwM3bd/GNF1/G5SvXpIB0dOGo39Ex6sm6aTKXwemTxwU/ojHMjgWOelWc7yyQ0q0aZsgYC626iUQ0jhdfelncq/wexb/+oAfbJuogiG6vhdu3b2JzYxmxmIpzz1DIbKLVK8MJjNEfAcVyF8VdiqABOF4A/XEPnjISnjm7Gcg3N3leEnWhWzApvnaHqBSrWDx6DM888QxS8QwGEmKhwVCDqFUbct6yKMg5kfsGrpWIPCsVd7C8fAd//cUv4v3PfQrhSP4f3GG2W2W89NVP4fixU+i2Bzh85CjSmawUQQ8fWRBjzHe+8yrq9Sr+h5/777CxuiLHNRIOSUBns1XH8vJtXLpyGQ88cBrhaFhec2Z2RnjRnEymJyaFOc3CA/cBJSKUBo7glLg/5LFgEalULGF6Zhrct21vb8rcmU4nJZ9iY2MNqXRScBBcU7HDayTX6VCwFfvC6j94qPd/YH8E9kdgfwT2R+AfMwLX/uB/9S5cuYpn/8kHkF84jnG3g813L2H16mVxRfVdtkSauHj5sjz9ww+cgkVHaqcFk/v7AUUxJrtq0ExLKs50szGBlSsiJ6Bi5GnQwlFcW14VripCMYw0C4OAinAiJQulkG1LwiUX/gSOB8YeIhRvNF3EE3HChEMioPaGdHKOZRPBNphOrycuVwocXB86FDllUch/+jLtX/2ff4Jf+IV/id/5nd/BkSNHMBr6UP56fUdcrF/60pfw0Y9+FN/+9rfx1FNP4ZOf/KS0x//u7/6u4AOee+45+fyLi4viWlpdXUV+4iDmD55GLjslLCimXJPrxkUVHUt7MQxoNdtYWPB/j4ICU4IZ6sI0YwrGbA8klymbTmMin8X8zDROnDgmG8FUOgUryAW9B8u2kEwlhUNKBwQXLATXUxjl4pOMVP7ZajQEA0AWFJlGxAWQzfroo4/iwTNnZHz5XivFkiSckr/HTZ2uavJFUZUiKZ8vFo3CssOy2Rholrhtw6aGUXkHu7evo3zvNgLdFmwRk2lBVBGMJWGnstDjKcSnp1Fiej2Te01DFvJs0WTYlW36LNVuryMiBBel3BByAWiSMeV6woqjnhUOx7BbqogjmF8UIDXNFBfzd995C8NRB2fPPiRs1XqDgTl1cC88OcXF2AAjZySbPApqXJi1203MH5jF2KXQPRDBu1JuwBmpaNTbwuajw5WilbhUCgUcO7GA9dVVcX/SOcSNQoyC+WiM3dKutFuzFYkb40FvgINzhzBTmMXICUBRbKyslvDF//g1BBS2bEvcm7gI6LDig+NH8YxCoYR2Bei29IVVy4yiWq5Q10MkwmzmAcqVLUQimgihVpBsyi5MA4jGgr4d1Buj1SYLlu1q3Fj74R0U3yh4RSIhxKM2AgEHteoOGs0i2p0KnnjyIcwfKKDVqWJzZx3BcAjHTp7AvdU1rG/sCLeP2ALdDEFjizJUdFsjlHaa6HWAqcICSsUO3nzjMnZ3Oxg5BiyTzrkU2o02grqFwIiCRUcKAXSj9usVmE4LmUgQR+ZmsHjoAGYmsogGDQSZrN6oY3t9Fc6gjxhbuhgOpOvottoyT8hx1Q3BbZRKO5guUFTiXLDH4qM7j+cgw5HYzk6nWLeP4dCV1vnhGEjm8vAME+V2G00Kf+k0kjOzMNgqSFyAyqAF31XBxG1uAnntsj1NAqSk9a/lIyfocNJNEZaITPjzz3wGt5bu+OEwTDlWFXEYfvzjPybnnq4yfIHnPMM9HGmT4+N+QjLPC24K+cXNh/jBxkNpQ2XBhiKYBPVRUHHGsgGk2Oq7Xn2RRVrCyQ81TXmPbGdkG15lt4SN9XUJ++j36Sjpot7uolJv491r14Q1ylZRti8HGKozO4lmuyGMy6BNN/eEMGW//eK3cfLUInr9KhJxGwky1AYDlHZLslmmaLmwcEwEUYqsvN7v3l3BY4+dxdraurgKKZbzfXHOTHCzdnQRsXAcW2tFvPX6JVS36+jWhpiamJY5jC530+Q2f4SJdAwfevYZDBt1mEMHOSuEQamO7377NTz73nOIZuOYPjCNwnRBCkpso7YtSzZodBozXZnvkTeOcqUkoU8UCQS/MRohFo/BDtoYdFvCAS1kU5jIpsS11qrVhAHMtlPahIicoPDG+c0KhcXh1+4PJCzGCEeQzOZgx+h44n2DCAE6vzxUNzfQ2C0hG4uJ2MZgFrpVB5aF4tiDXZjCK1ev4uW3L6LS6iIWTcChyFhv4+GHz8CMmIilIzh24igWjh5BV1oiNQzpUA1Q8PITl+OJpLx2b+ig1uqiN/RQLDfwhS+/ACscw917K9je3Ea70UQoaOHkiWM4cewoJidz4kK6deOaOGDZ4jka9PDNv/2G3G94r6FDeW7+gBQVycc7fPAw7rx7A6u37iEdT6IwmUdxe0NafPmcZMJ2GjXMTOah0I1PVxrDC9t0wY2QTcRxaG5WMAtbmztSXOOcw2uhxc9nWVhZX0NhZkqKj1vFLdSaTcRTKQkDZGFQ7kt2SPiQvDbJ5wYD+IJRrFabeOfGLZQ4v5K32GSaNMOiOI8qe2xD3e8mYVikFCl8wUiYzRSjRm0sTMVwME+mZRuJUAQBussHI4QMS1ymvDZ5r2NrNZE3vF7pyGPHCcVjfma20XONMD0zg7mDh3wmJRECo77M3ZzznOEIlXJFrl2KfJwLKaxKyM/fCQzymaTCUFV8B6mw63kfFBcoC+J7ONW93/u7ggOFQh+Z4i+myLlk2rwfDEqnqoQp7j0oV7AYwD/ld/zKlf8T8m9fLOPP8JbHNaKIqt9r8ec7klnv/o/LvznW338Zn4kq9TJ5zz4Wiq/HOVJeSty2e3xPwRz4fFb/Vyi4+qFj/nv1P4gEkcnP+cxZjwUNK4TaYIhXzr+FYqMj7nCG+I2GYwQNCycPHcHR2RmYDB5s12BpY4xHLcTiFOGKcD0ia4KAywAr31V64+4aHn/iKeHaXzz/GqoFJL0AACAASURBVFIhAyD6ivcSD6j3HDQdBXooIW7DWDgKMBCPXFb0YWkDaB65w74jN0DBHBpGiiaILa6z1mtVKKEgckRJsHhc2UVjawNRdh6pDBwlA5f3RoYQ+iiH7x1FOWz3HX0+gkH0eCkq0KhAqMPe8d1DBYRDNgq5HG7fXhLnfzQcljUki4ihIDFLNsqlknQv8JqhOEbxiwWOI0cOyZjTZSjHde9Y83jwDshzSUJx+Tc53irGioaxpqPrBtBXTSixFPR4GsnZw/CsCErtvnSXmOEg2r2aXCdThWmE7DCGfQe7pRpuLt3B81/7W2xubUt7/PyhOcTjYfR6dZSLm4LZ+fGPPIfpfA4OC6e6gTZRZe22tPrzffL+z+svKM87wpWrN2AFbSkMsiOg123B9dgZZWF1bQlLt6/CdTs4tlDA4QPsHnMxdAbos7sBGhrtEd44fxnN9gjBcFTOQzrONcNEf8iAzLasxVkL8DMTQoyKxe5mGUcPHMUTjz2FbHoCgx5F7i4aDMCigYUFGQmJ0qGxY8wk59x3tPf7Q7zy6qv47sWbeP8/+5S09f8/PRynj5e+8b8gFTFgakGcOXMGi4vH8fpeeNTs7IwYTriWv379Gh48c1r2IhRVub/zxea+GEr+3Z//O+Qmcjj37Dlk83kRZLku5HouE0/BHY7QrjXRabSwW6tBDYagW5bs63hPpvGA92yK2GSnch8j7f4RG71eB61OUxyx2zub0HRFOPaccxrVCjKx6L6w+o8RC/Z/Z38E9kdgfwT2R+AfHoHPffJfeOcvXsIv/vIvY/LBh1DZ3ETj9k2ovaakCJcbTbS6XVy9dl02oQ+eOi6pvr16DZlYUjhII7bdOH767JBtQdzwswbOVTsdU1YYQ83Cxeu30YGCYDIHI5aCZ1hQzSAqjTrGw4EknTK4iK2VXFDFQhFZ8bUZ8KEziZyBIj1xKYhblU5N04QZtGRh2u8PpCWwVm+gy5CPke9k5YL7+a9/HouLRySB+ud//ufxR3/0RzI4dKCyrf8nfuIn8Nprr2FlZQW//du/jV/91V+V77/zzjvSXnfy5El87GMfw5/+6Z/i4x//uDBZyd7a3t7G0YXHRagK2zFMTByQhQPb2bkBoVMsGU9gYdFP39zY2MDyvXsifFKkVHVdAoro6qJIShEsl05J5Xz+0EFMT0/LYoWC7pEjh0WcZQANRWEukvzWK66F/XAIbjAoIlLQoBPO1BQsLS3h7u1lPPjQGTz08IMirNZ2S6gUd0WUrdeqsgiWkADJDKMbji1txBf46bjcZPSZkqxpyIYtxDXAqe+iuraMxva6uHbIy2JiO1mUwWQGuQOHscaQkUgYycKkuB6bnY7PeB2PZMPP6j+df1yM8RhSDKKDxzAsCeWhi3k0chGNxqGqBi6+8y5WVtfQqLdQb7SFgcqk0e6giQOHphFP2NgpruL28jUkU2EsHDsqzpHdalnajtl+zGPGijq/xwAfuvdyuZxs+94+f00WoxxDukMZ9EMxggiIbC4lQS7crrLav762jrmZOXnO5eV7IhRRFKUD7/bNJTx06kEcO3oSxWIdzeYQ1WoX12/chaqH0Gj1JBmcGxVuKu6HOXArwYAmIhA8l0IgHSA2CpMz2NkpYjyiGMighRZCIRXZXBSPPXYKExMJNJq7WFm5hVptB4UC2a0FbKyuyrlB3EQ8FpNxZss4zzmKyzzGw2EP5d0tCf0qFOg8YKJwUsTbndIGguEgHnjwDGr1pogatXobm5slcbCGYwlEoil02464VQNuELqaxJ3b27h06TYGA/JPyTn0kQHemI4iFxpdYx4QVBRY3Bx3W4gFhphMRCRhmMxLcv0ms1nh19o838lb4xYkwC9P3DAj8ih1Blr5AUN04rZbDWQzKVlQS6Vhjx/IzQmFz0a1gWaDIXmOCInlalWYqtMHDmDm6FEJ2uvSRW2omDx6DEZuEg5d6Sw8MEQvoMg8w2uNrnLhHpLzqqgSOGaF2NpId40mxRkKJd/61ov48le+gnA8Cc/1Rb3Z6Sl89KM/iu2tdTx77mlM5nNyzrHwQjeptPRSGOBm9n6RSC52igPEQ/h8P2EU72ED+KckU+99+e+DmyhuzBgm1d/baDHsJijiXa1akxY6Cj2dDje4KlQ9iK1iCc9/7etYXrsrgqoZMjBw+9AtDblCFo88/piMLVm0LAJ84Utfko300SOzCNu6JDIT6cE5jGNC3tx9J520fQZUmV8lPXsM2aQSFcBrgW2PDz/6COLJDHY2i9LeGDPjeOlvX4HTcREyQyKQSwIwU34DI5xaPIIzxw4jZRkwe30YnT6M7gCN9RLm52dx8uzDSBTy6A4HMhbiAOL9gyFTwyE21jewcveuFJrItWQQIVE03FjT8ckgDD4GXQpnBqbyGXGrE8fQaTRgW9zmenAlCTog7Yec67jx5tzXHzoSeKZYFiLxFEKRiN+mzVZzRRe+YbdSRn1nB3GboVIqXF1HX9VQpdgLBaeeeQ/+w1dewLffvIBOfyS4B3J9+3Vei3Rcu5iYzuPpZ87i6SefQLfTFDQBk+npXOUxJyuW3RSReBKl3TpMsh6tCK7dWsZffu7/woc/+jFxkPH+UN3dFfd0OpXEjRvXESGrsFqR4EGOx/TUFA4dnMcLL3xV2npbzQbqjbo4j3nc6ULmGqG4uoXi2rY4rZPxGBq1qsyrRLWQkzvstXFwfgZTuazcm3oMExv2kY7HcOzIYSmUMPyJ4WHumHMiW2sruH3nDt77/vdhjdiaehV93ldsC/nClBR5Q9GIdM10en0RVxPprHDXG8QIVOvoqzrWyjW89tZFYWtPFWYFLcMcJ4YnsoTBOZ1rHM7vvF5EXCTGga5atiXz5O03cXo+h0P5CFq729BIhRzzvFQkzZuFUxZ8ea9jAY2sY570nNNYqNYoxjMozaXO1seBQwcxOTON7d0iJvIF1MnGdCFoAM4ddKuyC0YVDrkfynRfWOV4s4DCn6ewynHgOkMKeCI+CrD+voQpay0JK+T7lf/8h4iW9/++J5R+T+gSzfT735efF8HU/22Zu/wFyffWJf5z7r0CBVV/lSji3v3HDz7n/b/fT5b/+6/3vefb6z6gWMqHOFO5kNl7YkEVEBnDYr+4YX3h0Ndk9xLoxZ3rd0LIs/A4W0HUHRfnr9zAvVJV2J2eYmHIwEbVwIGJAhZmZ5GNhaE6HYzIPtVGCCh9DIZNQGUQoSbdHI6ioatGcHujhMcefwqpeAyXL3wHGVsTrIjO9+bRaRlAd6xDs6LoDZkkbwNOH4HxACoGCHj+fVF1iYzyv7huITF3zMBYFWiOBhiyiGIb0rUhoaadDtKhEEIMN6NY7hIHRWHVH5P7x00OmRxDjuFel4Tce2S0fYHa9YVV+YJfQJIQVoOdRezK6Ik7me54hnTxtXgt8HzneIvANuwLC/PQoe8Lq1x3squCxQF6jX3SKr/4yv69UO7lFKnZWTIGhnoQeiwLJxjCsUefgBJOoNYfot7rwWHQnMK1H+fyKDTFJLEFzUYbN27ewZe+/DzWtjbk3kTWOYXwaq0E1+li3G/jEx99Dk8+9jAiNH0wO6HvwAgGkc5m9lLnO3LPn507KMWxl156RQrinGPJqCdC497KLdxduY5ev4Z4wsLsbBrTU1Eobh1BKyChhAzlpbDabPdx/dayCKyVahOuQlHVhmZY4jznnoaMaBYgeRnTfDDuOejVunjm7HuwcOSEzI39zkhQJu1WF92OX3xkcG4iFZNOBYq5MgNwjSmIkwD+8vOfR7tj4/H3fvL7F+Pf+9tbb/xbjHv3EI/kZD/0i7/0ixIMuLy8jO9+94KEwuYn8nj87GM+S5cdC/EEPO7BONepdPkTUWPg69/8BpbuLOHhxx7BQ48+IvMSP8+o25OwxjqRKbUWVBeCb+gyZI78cmHacL/pr3HSyRS6NDrwdJX1EkPvRuj2OwgGabzood1pIpNN4fixYxj1+whIGNn+Y38E9kdgfwT2R2B/BH4II/D1T/2ad/7iRfyL/+n/Zu89gyTLz6rPc9Nck96Wy/KmffdMz/RYMSONEQgJGYQkEItCixC8S/Dy7rIsIpaNgOADi/mg4MWsAoQMQhokEDJopBmknhmNeqRpO9097W35yqyq9P6mublxnn9mdwu+wrcqRYV6uqqrMq/53+d/nvP8zv9AYnIKSzdvIH39CqyOjZDPQjieRM1u4tbtW+LaiQQCyKwswbGbcJGVRReXx5RxGKIAZFzOzcKrK+nGTT4Yex4Jqrq9sQXbpaNnBQQ4z7G7IHk6Xi+2NjZQKuZkNIrdfG5O/ZZfgpvI1eHmho5Nsqs4hifTsiIaULxUGwcpBAEJ3eJIIkesiqWSdJnPnjuON86/jr/6q7/CRz7yEVy9elUe/m95y1tw9OhRvP3tb8dv/dZv4ZOf/KQ4O8+ePSej+RRCv/zlL+PDH/4wvvSlL+Hd7363OL/++I//WP68f//+HzsrM9MHkEiMiwATi41IMTGRGsfc/IwIvaurK8JoIs+TYywUpJmoycKtVi2jkNtWG9dqUVwr/F3c+NMNSU7RaGoMRx58QMZo6eRQewoGJnSlsKAbk6Ir/8xzwPFWjsJQ7ONrsQyKdjx4HDv0oFwqyAgOCx9xcFAgpcvA9As3r1qpoMVZYI+OUlNtLmOWBwFXF1q9hHZhG916GXrf8WIFQ+i4GFxmIjQ8hkKrg8TEOMp2S8aoucmj241uJ46jsfAZYB1Y3FNYbVF08xpS9HETy7AihqzEY0M4evRlrCyviWskm6tIB3tlZRmNVh3xRAiJZBB2uyziaiCoY2p2QrhOdDXrZD56iARYkfHl+YUZbOc24fZoIsitrKxhZTGNBEOq4jFhmVbKRRHwyJZl4FWlWhJXar1WQ6VcxsH9h2QU8/Lly9L991l0PTRx++YtHN5/COMjU7h1m7zbPCq1LpoNBqjEkMtVoJEJKqn0vIbJ4uVm2BExm4Iqrw2HYSAeQwKR+HWfjw46sr4amF+YwPBwGKlUDLV6AfV6AbVaAZVKDqGQJYFpdFSykDVNQ843R7a2tpnQ7pVxqY31NTSbNbi0DsIhE4lEENOzI5idSyEQ0pET500HU7PTqNVtuRYq1SZWVtJS/I9OTUM3glheTKNeYejKODotE2+8cR1Xrqyh02WgVhiaZvCSg+k10WrUobVagh3x0aFiN6A1qjDsMp569EEJbWk165LUHuEImctBu1GXpkvA8IorUJxW3Hz1HUhkFItzldewSxO+qkdniBndWi60uxQ1GiiUiijkiuL+IF6CwjwDb2JJBgpNYGx2Fi6/H0WGGXnduO/Jt6GqedDheaIrtT/OyGuUY2p0q3I/PxhhFOGd7n1ai6FJEAPvyeWVFfz1X/9/8DGAQRxnWXG7Hb7/Phw6uA+RcFAEJ8sg/qHPbxTXKgP4GCzCPSWTwJWTlVxkCfLgBrl/3SjXFtcCJZIMRFb+P9cDNoPEIU8hjviPXk+u3UIuK6F3KvDPLZs53QxIYMRrrx/HiTOnhO3sC1mwgjp8IQqDfuFXFsu8FiFCFh25RC3EomyIqdFzClDcYHFMO5/Pye9lc4jCJkXu27dvy+aa94HiKGrSRJsYnxDhpVqle17D3OQ87t9zGLl0Ec99/iso5UoSbsgmEYOzTMuNhdkJYXXGLAMjfj+sdhel1TR028H73vseREaSuLm6iBOnTmF5ZRXJ5JDweukykmA/igpdBx6XC81qVcR8ihBkB3K8n/cPHdOa08bEUAyjyRgsnXiOBpqNKnwmA8jIbyZqgo81YhM64nai46vF4DGH788QtiJT6vVgGG3NDZscXTr+m01sra5Bl56kDjMcgu3RsV6rY7Pt4MCTT+J/fvYLOHP5qgiikWgcLSJjWmqjWW6U4dI1HD58CL/wwQ9i18KMnJNcdlOwIFwHhCRBvINlIV8kd9CB1wwI/uKVH/xQXFH33XcYY0MjKGyTC3hDgtd+9KMfyrW5mU6LUEInGq/zmdlp2VjPTE0KcoRYCd6PRKfwo1qpYnMtjeJ2AX7DxPT0lNy/ZN+1Ww00eG2ZXkxPpLC9vgpXr4egacDyuhG0TCSjEXHCGW6XBNJ4XRyFt5FOZ2S0OBDywxcICHe9XK+KA48IgDJHS9m48QdQs21BCaXGOUHApHMXVtIZ1HoubJZrOPPmJWS2shgbTaFU5mZcudnZZDAtvzhX+ezgBA2fu/IpAlRX0CJOo4SD08NYGImgXtyWIEid96oIIByL11Dj87Regy/AKQHOK6hgHp1cUHItnR40vrZ2C3Nzc5iYmkSuwCkFr7jN2GSslMqydtRqdfj9nFC5K6xKkjq5lhIEpSZ2REcVl60KO3Sp5Jq+sHrXVSreUwmrGoifd52sA9FUSWsivanx+f4fB38/kGp5WO4Kqz/uauX3DgZxxQV5j1vyjk47cLn25bz/+Pd3Sy6l48qdK2u/EgUleeuOU1V9tyRs9bkFSilUh4H/ri/e8fgNRFquQ6YPVbhwZXUDl5c3kK210PNY6HQ0eDRdnl9TIyOYGk7A1DqoFjcxMRYhHAZeXYi8MrnEa6fj0lHpmVjZKuDIw48jGgzgwpnjGPF5xO3sYrAcWcqagRYMwOtD3e7KPeJ2GDZGJi4bPDW4Bc1AVIhyrFKQ7Q5Ysi5NQmPrnNKh3MqRf7sJb6eNWMAPi++RzwtyKsEx875jt39IRUDtH0OJgxX27d3j2je03hFWZS1R2jRSqZS833KxBKfdUcIqcxbabVk3RFyV51NHcFiczJiemVEsXjq2+2FkbATJ2H+vH1p1R7RXEqsI514TTYaouXXAF0K20cIDT7wN3mBUAnGJXWnQ7e3VJGzLMnzSJOk6buRyZfzo5Cl88cv/jPRWFoFIBKFoWLBBnG5KxMMo5TJ48L6DeOtbHkMiGhbmfmJoSJoZrItZWwTIa/YHJQiPbNHNzZy4YtnAz2Q2cPLED7G8dgNdp4Yn3/owJqeG4PW0oetNFPOLCAV0ZRjg5FWri2K5jmyOgqqO1bVNVOvEWXGyzhJUGmsY5ktsbm9LvcHws2a1hVw6h3c8+07s33NIeOTVcgNu6FLfbKylxUn88MMPYv9BTpPU1QQGHwAqEkwanO2Og7/8y/+Juf3vxvTC2/7DTnNt8Tiunf8qPvTBD6NYLGN+fg4f+ODPCvrL4+lgbW0Tn/nM51Eql/DQw0ekPuYaFg6GZO2WybhaVeoymhhOv3EGJ0+fxMLe3XjksUflmd9pE9MBYdpur2dQKRQZXybolI7cj6bs+US8Z76H10AoEES+kJU9C/dJXP94fRHbxr0Fm0jXrl2GYekytWKwAc8Jgf+CvfTOj9w5AjtHYOcI7ByBnSOAS5/9m96NxSU88573wO8PYG3xNorrq9BbDZRzOdmUkNlHTh/FJrp4Knm1QcpuZGTUjZtRjuQ3W204HOHR6e5SKawUT5uajq1yHYvpbXhCUZiRBGy3V1iGRiAgXLRGpSojhuS/RenyatTFicYNBFlZFCg46sGHpt1qqNF1gx15Bje4xQ3C0UB2NOkS48/kyB43XkydpgPqua98DpevvSlj/e94xzuQTCZx5swZ/Nmf/ZlcCceOHROnzYEDB8S58Bv//TeEt/qLv/iL+OpXvyouv+effx4f/ehH8alPfUpE2UOHDmHPnj34+te/jj/6oz/Cc8/9o4ic/AiF4njk4Z/C/NwuTE1Ny+jq0vKijAZT2Nu7b69iwrY5kmNjM7OJlaVF6fyTt0j3rDCrDPLd1C6GDqBkMobk0JAIrSxeuFHleya7iq4zGdaiC8ZLIVWxzuj6pTBOlw1LZTKvTJPulzzsRlM5A0SkcsRhw9F3droJhaeTp9khk0uXzUvQq8Hv7kLvNuCya/AyMVWYjW1Umi10NA8C8SEkxqfQpFNEN3Dh6jWYfr+wlDSGIEjXneeSYh2B9EpUFDcP+WccxaOQ5PLKsaHLMhEfxktHX8aNG7flXG9vluEPBFEsVpAtbMNr9GCIC4AjZUwvr8Jikm2rgWCYLNOohCcIvzEaRphJvdtphCMBDA8nsbq6ho21jLgvhoeGZGyT1+HwUEKOealURKlclNEmurP4MZwYknFfCsIUvfi6yQReX11HamgUAV8I+XwNS8sZbKSL6PUMBEIJuN0m8qWqbJYlQZbuy36wAzdYdIUobLBysDJEgde+pnVFWHV7HCwsTGJkLIr7Du1Gu13F9vYaNjaWRVidmkyJWEfMBUV5JrILM5nhU+WqsHbpVM6k10UMCQQovrrR6dSQGo9jYiopxzKbp4C6hbGJcQRDYeF1dZlIW25gdWMLc7v3o1rv4NyZS6iWOhgbnkO9puH7r5xCOlODyxWAVw8BdPuIsGqg22ygR/wFxwa9Ojx0NNRKmIxaePaJR8UJWKIjPL0mIir5i13bRiIWRtAyhCtKIyo3cZZJZ3NbxsHCobAkZfNeoODIY8qCncFW3HDThScudo7Itx1xrBZLFWTzBfTcOrx+P4ampuENhVBlwFXAL8JqkYw7bhJ1xVlUycaOpHFzBF/uTGFA05TjiIAzSNtmQ4giE3/n5z//OZx78xKCDBQKkXHbFGf7f/u1j8l74dpKJzcdiBRj+dr5Qdc9fz7/myIdPyiY6xTkRRBRYurgYyCsDu4nbkLoBrdt4gm8IsDRSUqRk9wzhkcoGiEFCYrRFkwrCMMM4trNW3jp1e9jaXUZXVcHVsjAw48fgcvjoNlpolyriFBMzMZ2Lofs9rYExVGoZdozmzoUgiqVslxz/H1cpyhAC38aPURjUXn/DCLi+zyw/wCmp6dRrpRx4tQVGF4fJkemsHt6N+7f+yC+9/xL+N4LR0VYpfDAFG6v4UIkZCFgeiSletd4CvfNLaBXbcLOl7F39y7Ek3HcXLqNHx0/jtW1DYyMpoTVTBcUWaYc84+GI4gEghK3bVI8c7owiWnQPfAwsKdRE/F2bmwYiZBf0DUNu4GOY4toSQ8eHeg8lNx8dxkAI4I1x2i56eMFzd9nSOOQ/HIt4IctYpSGCNEEa2toVisipOuhMOpwYYOBZMkRNHULn/rSP2JpM4tQPAHL8qOUL8oIOcfENY8G3fTCH/RJk5J4ifsO7RXxPuBX9wqfz1xzGLBGDxn5qgxwCyeGsL6xhZd/cAwP3P8Ads8tyDrNJuPJE6dkfSRKgw0ljp5zk0oR2bJMbGe3kBodFkGdggkd8jwe2dy2MEHJy2tUG8IInZ2ZlVpidmYKzUZNRF9Oq2jdLiqFrDhsKWqH/T5EAj4JBKPYSlGGHPBmrYnCdh6lUkUaJ6VKSaZEdu/bA8vvR7ZUEHwJ31+1WYc/HBFRgogMBmpx/SPCJFeuot7todpxkMkWsLmVhWX6sbK6iToDgDQ+g3TF+CZj00PXvVc1c0SQUwn1Iqw2K3hw9xT2TQyhWtiCT1dhjpwEkWApNs4k3pPrhGJFGhJeRmOjA4P3N0WnBt1+DmZnpjE9Q/dsS5qudC5SUNja3JSGhKwPHt7/qhlx95OP+7vCqiKWKzFKBE9x/fWlRgVdlXMq3yVOwXuFVfVz6WrU6FLsczjvDNzfEUAH7k/FxlTaXN+Z+u9crfyaDOlTVBUHpKxgiqk6mLpRC2pfML3rMr37owZfU6/5zvpLMbn/e3mMFQKAn4Nx/3sKfmFXq5pKwkfvec10W4pn0zBgewysl2s4d3MJK9kyel4fehpj5Tzo1m3EAwEMh0PQwfC6LA7sm0HQ70EwoKPdacBuUprV0POaKLQ82CrVcfjBhxH0WbjyxkmMBr1w2RUu6FLvOB4THbcPPZcBu63QCwwa82pspLFOakjomHKsqsBUiv8MiSVLlgIU+aP1bktqca63FOq1VlOEYC+vM8lEINvWke9RxAYlrFO4Uk5UZVKQK0LCpAZYrQHhQX0vRVWKdLbDqaKwjHyT3WQ3m+i2GJanyXXO5p9yFPevuZ5C3tDVzntC8FOidpMl33esitDf/1TEB3Vt89nv9kid6XgNyWrIlKqYO3gfHN2E4/Ggy2BDtwcejqBzvWVgrpvQBg/WN3N48aXv4yv/8g20epoggHx0tovLmw1mP9ZXlzGciOGZtz6J+w7skwkRslI5al4qF+TZlkgm5Xma2dzG5StXZKKKk1asE8+eewNHj76IZquEmbkxvPNdzyCR8KPeyMHr4bHJIzUWRzQWZ+wbKrWG1IO1Ohm2QRTY8GrQVczgSB2G5RPzCGvftfV1wYPF40l07C5Wbq7ibU88gwfvfxiWEUCpUEW9Yot7Nredx8svv4SHHn4QjzxyBA5U8C+bS6x/iGqhk1/XLRGD/+Yzn8E7fvb/hWlG7twszWYVR7/+Cfzc+z+EhYXd2NraltphYdcCnn72GZimC6+/fgp///dfQK1ewzPPPi3n9ebNm0gmEvAZNAbod0wddCzrpoHTb5wW1vTeA/ukPieX3uB79dBos4lyviDNj2q9CXg9wvVnM1s1hSEsaQr2RBoQdcBmHRFxUkP1hXufz8SVq5fEkPOWxx9HjDik9gDTtiMA7ByBnSOwcwR2jsDOEfhPPgI3/vHzvXK9gV2HDkphl02n0WLSfLslrLdgJIrrN28gGA4JDJxPtK7dRcjnR6fRRK/TRdduiaBBEbTF8CnyNik8tNvCJuzqloiqK1t5GOGEjIl3vIYIqyxeyS1jAdaoVaG7XbIppwjp5vBTkyKDIY4iOoaozhCATscWXZ/iNGKyvQSFuGHSeeVyScHHzb4kH1OQYChBp4Pn/vkLOHfhjIzEDD7mZ/ai52rJWOqf//mf4w/+4A/kS+StPvbYYyK0vf/97xfn6vve9z5885vfxNe+9jURYYkFoKhKLuvHP/5xfOYznxHUwNve9jZxuYbDCWxtrQtra2JiDnv3HIHmomMpKOIBHT8coeeI/fb2JlaWl2Q8e/++vfjOd16QjSvFGYq13LBzI8HNFjet/P1MbU6NpzA6g75RowAAIABJREFUOqrCrxIJxfrkWD6DNTxa37nG4KyObL4p5lBgo5BDri1dMPygC6fTtqUA4muj22FzM4N0ZgvVOgVPrzhYg7oLo9EAYn4vPI6NTr0Mp9OSQrvSaKFBFmAkgZGpGRFamXCayeXE8UcHLo3NTG0nN47vhYKXuOt4vQhvis4bbnU4IqvECQbzRCNxvHn+As6dfxPpDTJkyTPjiHsC65l1UHOik7PTrQEaxdgK/GFeI7oUonQ1ke/IACu6d+PJqKAAvLpLwoTEaQYGQ3nE9Uw3LwvtyfFxca/KmHa5JMc2EgorkarVESQEE2RN0yfYCV67lVIVuoyBxsSxefXaEs6dvw6nZ8Iww3ItZHNFFMvkcBGDwPepRrpZENPKQ4MHRRnZRLNodFqCNfD5vPAH2FBooePU8fhjD0JztbGxvojNzTUYhhsPH7lfrpHLly4JI5aiFgUQuhbZaOC1Q2ceRYFux4bb5SAQNFAqbSIatQQxEAh50ek2sJ3NSMq2iNiligirHP9f2djEoQcew+p6FmfPXEa90hXHana7ge986/vo9vywrDhcLoapkJXmEXYy6bJay0bQ48FINIqhYACtch5Hdk/h8IHdSESCsBt1lIt5aHQblwrCxuJYtuFW4j9HDIkBCPj9co4kQT4UQqlQxFAyqRzY3GTTESvBJfSWKdcnnWc8xtyykeHLxNntYlm4bNFUCp5QCG2PC5GxMaR270ax2QIvLjpTuLujUEnHKps1/Au5dmVjSFO2SnEnJ5hNEa9Xl00YmyMnTpzEP/3TV+V7xsbGEImEEA4F8a6f/inUK2VxVvO9DdwUXLP4IenC/FniRmegn3oN3IAoDEifnTiQIu5xroqDlcEVDMzhSDBZfq2WNAMozvJ1t5kSranvsQmb1Siyc70fw62lFfzb0aO4vXwbPbeDSDKIt7/zGaQ3V5ErbaPda6NcLWM9vSEbcWIFGN6VTCTht1TaM9ml6cwG9u3b13fW8zWTS7yJyclxCTChyM8xcsMk/zUux4LC9dXrGVhmCD6PHzFfHB963y+gWWrjs3/zWawtr4rIzXHsaDyErc01xCN+lAs5jMcTeHDvfgxH4jDpGLObwgqlo+bm7dsirNINRJOoblgieHIUmHzAoVgcFkOe2ODqdeH3uhAylHuVGIDRWBjzY0MIkTVtNwRP03M50vijVNlm8JXmSNCXmp1VLjrKN+y5tRot1KtNtJtttOko81voGOSeRrBregr1UgmVIsVOF1yWH+VuD9t2B5G5Bbxw7HV89/gplOwO/OGYrBvZzaw8P4eTSRXsQae2mwFaLREpGWj3/ve9G/Nz0yJCi4dQg4RLMRywTmEcbpj+kLCG3zh3XnjFiXBMJlLoWP3Wv34blUpd4ReI8+CkiKahSxwF1y+PJoKI29VDPBHB6NgQNjfTco75XKIAxOYrm3bE2rDRc+jQAbkOquUiSsUCMuvrSK+tiI+KaCC6+ogFMr0MbPKI8zVo+VDa5vdm0Kg3pDG5kVmXKRaOz49PTcJj6KiRcWjbKNdrMj5LXiGnWIgrqtXJNtfQJrqIshd53m4P1hnU1uriytVb4iAzTD80TZf3SwFCGmfkHvJOJ7eVyBw2NXjvt2p4ZP8C9k2NoLiVhslQMmlgNsTSJ2FXgu/hxEZZcEZ+SxcXLq8rk9xlspBLFfi8HszMTGJqclzOY89xUClXUCwU1BgwkQHEzjDgpd/EHQzw3+vEGoxqK5qqEjvVuGz/u/q8VcUmVciQu5RTJX5SUqMcLJlRfVFYLunBGH1fKlNj9f9OWB0YYu/hsCphVfGLlD+2H1LVd53eK57yHPEXq8ZEXwAUha8vtvYRCDKz00+Vly/LLScjDf1bb/Cu+hVf/5f08axKRO1DEMSzT5Ysfx3zAsjcdYAz1xdxY2MLbTeDqHzi9uvUWxJcx6kLjc3+RgV7FyaRGo0jGmGTzEbLrsDr6gKGhc2Kg6oNHLz/AVi6B9ffPIMUhdVmWYRVeb1uE12PDw6vOxAjQBdf545jtccrVhizLvkUBnDfediRoDwV1NUgD9vjElwHcTGdel2c0W4aEjRiSlwqrGvQFOwzankcu/I8UeebSCLFmxI1XO4bdbzV94iwSjwK7yeOfkejCAeDYnwggoBNQjpXec5Enu0/33hKKWSOjIzc5fSKyMu1RCEaiEa58+6EiasEb76uDq8t/lwGOEFD2W4jPDyKGgVDGRvXoXktmZ4ieonuY18wCq8viNXNPL7+7RfxtW+/CH8khnB8SPYhDHiStcwFZNIbML1uPPH4Y3j26acwNT6CVrOCUJgTKG6ZAqIgzOZgJrMtjNBsLo9Ox5HpvtOnTyC9uYbh0Zg4VaemhxEM06HqRTxuoVZKY9fCFCwfGagqUIuYJTrlXW5TzqnXa4kg3GJwbsNGPJHASy9/H5nNTZlYi8cS6HU0rCyu4fFHnsDhQ0cQDsXFsVop1BEKhmXtOvaDV+U5u2fvLrg8rInUuarVmoKEUUGXZMOa+MqXn0Ou7seRxz52Z3907tRzMLQM/tePfFz+jg0tYljYIJ3ftYDdu+fxL//yL3jttR9iZmYaH/jQB2T/cOHCBcGWRIJBRINBCcXttGw0m3VpcK2l17BdzGF0IoXR1DiqtbrCBcAtdWo5XxKeNNdeF13/3NdJvcJnDut0Qxp16vmjwkNZQ5Pfy7YAHf1+nyXBVrV6FeOpMYwOD8m9veNY/U8WEnZ+3M4R2DkCO0dg5wioI3D5S3/XI6fUCgRFLKBDxdtqgVmNTrMpm71TZ05JkEc4FkW93pSHdbfVQcj0y8ZA4xhjSyXdS+oneqi1yDlqihukBjfS+TKylSZ6ug9dwy8czi65hAy/6TmycaIbiM4pdjgdjr0IQw8iSlLE4kNXp9ux0RAxg914CfrxUsxwqVFZpjuTvyMhMMrJxf/RqcE0UxkZMU1cvnpZRgo5un3izI/wb698S7hBRASwhh9LjYlj9LnnnhP+6le+8hXBBZCnyQ+6Wzc2NmSU9dd+7dfk7z7xiU8IVoDMoc997nP41V/9VXGz/vzP/7yIGV/84hclmf7IkWcRjiREfEgmRxGORGUjy2JudXkRI8NxPPqWR/HasdckFIluGYoeFEXZreXx4n+ziOAHhUBC3CfGxzA7OyvdYooTFNRMvxJx6bLkv2E1zGPJAoXBS3Su0YHEooQiNMNHmvUaEsmECJIc6SlRdGoyeMNBdmsbQcON2fFhTAxHobu6aFQKIshSSGhwVLzZhsuwEB8ZR7nehEe3xCFEEUecDAwo8Wqo12t33Hg8n3x9HHWi8iqbKbIkueVxkcXaRDAQQalUxvHjJ3Hm9HlsbeURCEawe9dB3Lh1S8RFt5eOzqKEMAVDBoZGE1Jg5YsF+f0URcmz5eZyemYSrXYDpUpBEkNZMJP5Z3DcnPzXRk2OC3mdFFT5Gnn8BR1MZp3joFwso1AoIhKJ9mlg6mt0dBHAPz42iWh0FKdOX8JrPzwDrzcEaD7Mze9FudKQYpwiHK/lgUBGMZn7ZYbCcfNCVmOvL6q63T2MjSURiQawkV5GsbCFRx89jGazgq3NVbRadWHB7tuzIC4nYg+4Cac7m+wvuR8YakUWKEMAuEHottFu1ZEciiCfSyMQcCMSMRFL+JFIcnRdjb5xrPnq1esSqrF3z0FsbOaw+8DDOHfhBm5eX0W37YXhCWNlKYfvvnAM/uAI/P4Eeo4uIjHvt2a1hiBFqk4bEdMQRt0+OteKWTy8fx6j8RCCPhbMdGM56LZtZDMb2FhdkdRhOOQGEz/CQJ4mfH5L3h/vS74/cjyHEklJ8hW3lYR0OLJp4v+LC7AvUDL8TOM6pLmRyeaxxXCIWBxgc8bnQ2rPLuihEGqtDjTDkH/Hn8nzRYFZpDIGDBELQIVOo7PeErGqXKmoxOC+mMnrjtiAb/3r8+K6oGNvYiKFmekpGSGvVcpYW12Wpgbd7DxPfaOQbGzpVmVwFj/5GoTrKiLPXd6dbH35nu8RVvn6BhgAjv3ztfIaHjjE6YYjtYAoCN6PjTobHcRTECWRwpUbt/Daj17H6sYaw8ARGw7hsScewqWr59BymnBcHRQrBWQLWeFI0vU3NjqB1NiEOErojK9WyrJG8RhsZtLiYuU9SeF8//690tTIZ7Ny//Ga5f15/fpVWY86vbAI807TQdAbxrve/h4cnD+Eb371G/jeC9/D9va2BP5NT4/jzJnjGAgPTGEfjkQxMZLC9Ng42vW6PKt4rTDo8PbSCm4vrUNzGwiFE3JNU/ijIzJoWuKWjPot+Nw9hHQPwqYXXooOrQZmxpKYikdhuXpoN9lMtIXl69FdcMj1IwZhIFRxM9ih+EaHowvddk+cm6V8WdYOJm3nGaBnuDE+kcIDBw+KGFqrVOHSDfR0CxUyeSlM+sP4i89/AZtVW4JqXLopayR/Dt20E2MpEd7pyubYP51XI8MJrK7exs/97Ltx//0HoOsSlS3BiRRVeE/7giEJbaKYSClDNy0sLS73x3lNLC+v4rkvfRnVCp+7bIoROcHNqRJX6d4MBi1UqyUYugvjEyOIJ8JYXFJoCKY2W1ZA3FzxeAIL8/PS6Ny3fy8shjB2OyIaXrt6Bbdv3EDAMoWxzA05GbYcCaYoziCUoXgC1VwZmbW0jJayecrxegq0umVibCKF5PAw8qUiytWKiMe6zycoGTqrG+JuoquMDEy6SF3QLT9004fFxRXheV+8fA3NJnE0bAy45b1SUKKYrCg6jqBsuP4rJAlT6G08dGAXFlJD2Fpdge6i8OmVBjAnepRXVbLrUG1U5ZgFfCZ8hhc8JT6iRtodNAslaSzNTk9gfGwYJp3Sbo+kd7MWYJ3DdZv3vTzH+aAYGAHvFLV99mmfjSnu0f5iwrVASWR3nYeDQCslut79t4PxelZ0/B0ipokWqkKMlMjVDzsSp6gSV0U85e9R6tyPsViVk1U6XMq7KoxQ9Zz/McdqP1RKRSUpYXXwu+RPfCF0/ooDV/FauWb+mKiqFsQ7DNcfI8L2X//g7SqWp3KukpNM8YUCZcfwo+k1cPbWCi6vrKPSccFtcTqIyiCkeUpmo0M+fsdGMurH/HQKQ/EwTIPj+mSi1iRnYDVXR8flw74DB4URfvvSOYyHdGiNooz783oic9lx+9ABRXgyydsSVuXi879nQyOCSURKTcKrKPDyWLAJI6Iqnw2ahoa45omiMQRl0mmQ49pn+WrEhXOtArr9xtzgPKlwKiWaqrPL4zsAQKgzfEewZ5giYRgM2NPcwjGm6z8Zj0keg91oCMueWABBzfB72cyhm9/jkTqEYiF/D1+PNAmdjvozxTJ5n8qxSrFbSfBqMoMNEoptjsuFKnE8Xg88/gDKDEOl8MaJJz2AZseDNrxoORp8kRj80aQEkX3r6Ct46djrSKYmJWC3yVqLkwseTnS0ZW1hEbYwN4e3PfkTePjIfTC9DoYSYZl2qjeq0izc2t5Gu9NFIBTCyRMnkcsXRFi9cfMafH4dew/sgsdLh2gFhk8TgXXX/ATsehZzs5PyLKbA2WoRIcOwUfJ5KQqGJbBVN3yoVOtYWV2TANxv/uvzqNXrUu+TSc4+2WY6i2effgfmpnfDZwXRsbk/6yEUiAi3dIlTcCZNDQHF+tJ64jImX57NJoeYE4qUuo6trTT+8i//Cu/44CdhmgEwsOr5f/4f+N9//f/AxOSMYABYQ/D+Zh2Uzedw6NBBfOMbX5f64amnn8I73/UOeb4zA+HUyZPSGOMzFQzYbDXFOEJBuVqvYiWzjthQAqmpKTXxKGuqCy02vPNFebZxneO023Y2K4109lVYv9Jwk4jF5NnBOpbCsG03UCjmZQ/JxjVRQWwmcl/DBvLY6Ki4Z3eE1R0FZOcI7ByBnSOwcwT+S47AtS9/rkd3HjciZA2aHi8ihgE/NxIdOrGaOHf+DYyOpzA2OSmjKRytyWxk4O25hQWn9xzQ/0W3CjfDjssN24EAx7N1G2uFMgr1FmpdDbV2D5V2Dy3NDZdhSqdY8XK46bSlmOFmw/Aa8mB1M5iGG8h+0cvkZW4iB2m0LNDINKLwQLGgLlwdVQxyMyOsQRZofccXv58Pbo5ss4hiIdiwmzh19iTOX3xDSkm6KK9cvyjBVufOncN3vvMdEVHpUv2VX/kVOQ9nz54VWPsv/dIv4ZlnnsGnP/1p/P7v/744WOlepcD5sY99TFACp0+fFuGHwgIxBFeuXBeuJT/IYR0ZmcL87AEEgjER+I6I29CD0yfPiIhMJxTFZbotb92+LRu8QbgNiyEWwSxqOLbO/ya7j0IaxdHpmXFxK87QgdoXWfg9SpB1q3FcracKcE0TBiVT1VncUlilQMhCutNherWDYi4P09PDaCKEkUQIIZ8Or1sVxkyNLdUaqBIPwdFqK6D4UU2O/LfE3sCCmcKq16NJSA+73gOhSAXr0OlFJx55kuSOqm0X8QB+X1AcgMdfP4GXXz6GbK4Aj8fC5MQ8FpeXUChtIRrlyFQX+UIGU9OjIqxyLOj20qK4fXhcODZOtEQ8EUW310I2u4XNzQ3YrRpi0QACQeVy5UaPYj673u02Rd+OXDP8OwpSHHHm5sHnC/aLcZ4rU1wbklzq9ojA5Pb4cezYWZw4fgHhyDCg+UXMId+T7iluZuguVXtUxXzj7yIjSxysdB676S6jC9NBNBaSoKlGvYxIxIfDhw9gfX0ZpVIWluVFIGBKCBpTUXkMOU7I659/DpBZqnuRTm/AblBoZ/OBY68OkokIsttriMV8CAQ8CIV1jE8OQTfotnJLAjdZYhQkDxy4H8vrWYykduN7L/8I25sVGHoYHduDm1fWcf7cDfj8Q3B5AkDPgIfOEYbIFIsI0oHbbYlT9cF9e3Fk/z7YpW3Mjydh0fnnccMydXGvN+sVbG5sIL+9iWadm52OiK4UF8gP5rVMFzTdqjLu3moJ18tNUV5UD8qzFFcprCpnJ68tcpmpcri4vlg+lJttrGSz6NFlaVmwYlHM3n9IWG0UXnlNCgu3v6FganosGhchla5J/l42dQIBhuVownAdjOeqJpCOoaEh3LhxU8aJmRIe8FuIhEPIbmZkQ3D2jTMyNj0+Nqbup/54P51uXDs4Psd1judTCSUKUKgCu9VY7MCNNmCtyvlnQFWhIA0WhR1Rbn2+lwqT1109NJsltDu8HjzotNyo1jqIxcZw+dpNXLtxExubadSaFXh9Gub3TmM9cxuhmB/VZhGVRgmhSEAYxmfPvYlYdBgzMwuyhm9vbok7dm5uFpuZDNZWV+RaHxsdlnM8PT0pm2UGEwmT1UtHrY21lVWYPgNucwj5fAW9loZUfByjsRTe/fb3ILOcwRc//w+4ee26hCdNTY3j2tWLePPSOcTCIQQpcDtA0AogGgojEeZnAJEQ71UHy6tpCQqpNDrw+aMSwEXXqtfthU3x3zIQC/oRZKKw4UHUZ0hDiViAhckxJCn+d1votpoyXql0Igr3atRbGJfi+FLvx260FYKi1RNXJMV1OlYbjoN0NQ/b3cPI2Ch2z88JZoQTBWYwjI5Hl4CWhsfCqWu38Pdf/1cYkSRaLh12R+Eb6Dr3ai7BGHAzXq/bKJeL8Fk6ZqZT4mL/4Afei4OH9shzxfLpsNs2ur2OBD36QyGZTOk4dDL1MDyWwjodvcRm2G2cP/smvvjFL6NebUkjq1yqKeHRw824Ies5Q8sazQqCQRNDQxExk3E9joQCMh46M7eAkZGUPLvols/mtjA+PoZgiGnNmqylV69cxvZmRja/bJ5woiIgo8XKocngkfGxFJxmB5V8SZp0dqeFcCQsm2kecZfHJU1VBp606ADn9U8Xr0cXMYZIgKGhYdy6vSgyDXEBXAt0r4nr12/B8odw/cZtEZEpqlJAY6Nk0OTjYkLhhc9faVJK0rmLg+E4cmAPpoZiWLp+VWx8fP08/3z9DJwkY5VjuLy3O05L7v+Ar8+SpROd60ipjOnxUcxPpTCSiMpx5bHZ2EhLKBh/Z4BJ5JYlAgufRSIODkKi+kLnQDxVTtXBetF3lQ40M/XE6Qutfceq4EnvFWYV7oDXMp9TVMUYSkqnogirA4FSBOa7vllOv6jJ70Hy0UDWVK5W5ULtM0L572TE+15XqhrfFwyBcD7vin0yqE6npkbhTaEN+G/FfTlwrApIvr9EDtyW/WOjQAJ9zmo/cGsQkkTdicIqwzjZtu4weNWwcHU9gzeXVrFVseHyhdFsUxxkoKKbBaMww+lhRKuGydEhpIbighAKmLzn83BbQdxKl+DxR7Br916ZxFi+8iYmwwZ69QIMjSzpLhyNhgMLbYeiKAMFW/CiI+FVPYe4AN7zFFf7UrA4VvmMU5+CoWGD227KtcYpL63rQOu04WOd7CjnJ++VFsem+8fmzubi3ylOYsweXA/9ulu4q/LMEcldmhN0fvP5yqZDiGGlkYg8p8jvJnOV4Yg85Hw/RJ6wPmJTIBSJiNDHmkS57Dmxw/dGV65CFsg7pNtWruU+H5jisK6j3euhyCYUE+/9fnXfc3rNa8JjhOFofhQbbWxsF+BwzDwSQ9Fu49jpczh75TqGxiaxVSihREwJcxxMn9TZvD5kxFzQJZP4ibccweMP3Ye5mZQ0oldWlwR/wmuRNR/XsddfP471dEaau4ViDsVyFqnJUdQaeVgBF5qtMnS9h/375zA/M4rhRFQ40XSAUhznnoReiUazjUAgIlM1NBUUCiVBDTz62ON44cXvitAYCofl/mD+QG6riP/lFz+KRGxUmLtuzYDp9cu0l5i7pTZQUXHtLhunRPcwRAySUdDjtcTv5d91bHz603+LsbmfEtYq2ao3L34V/8///Qe4cPGK1DXcQ42MjGJ8YlzWWtYRV65cwvj4uITjTk6lQANAuWbj1IlTsKtV+Gne8ejocUS/3ZFaqFgpIpPbQnQogUgiAVtQTeSm++QZyEbS6vKKPC+Ye3DlylUJS+QxX1tbF8YtWa9vnjsvUy9synLyhRkWnN7gJJqpG4iGFXaJGJUEG6KWuSOs/peoCTs/dOcI7ByBnSOwcwRw9bnP9ChKsENbqdUQ9PsR4AOw3kTU50Mhn8FGZk02X2YgJImcHiuIes2Gz2vARb5YvYpuowKnRUdLG5puwOMPQQ/HUIcHi1s5XFtaQ7FhCw+pS9YRNzoM7Wi1UW0wYdiQESeN3UwGkoTCWF1d73dtFc+SXyMjasDDkjwCjo5QLO0nXzMNkhsncU82GUJRFUFNcX0s+CxLCiG3cLJUujAFGGGS0mHAgIx6A3/3xb/B+UtnZWyYYH1yWF999VW8duxHwli6fv26hHPw73/3d39XeEJ/+7d/iz/90z8VsfXEiRO4ceOGOFgHjtVLly6Jm/Xpp58WTMA73/lOCcEiu5WjL0cefLtsmPbu2yPjQZViRYQGCR7SDcWTK5bE7UOhhOgFAb6L0MqRGZVQPiiEZTMEBqlo2LVrNx544DAOHz4sjlb+Hd2hFO240aPIyuPJgrxczkvxRdcmOXpu8rs6QLPO8a4aeu06dLcDv+VGNOxTxUrQL05hjlQ2uw5yhYp8JodGZZy0mC+Ii5BFcrlUFOcUi09u1pSA2lVuaIY36aYK7GDh3GdiMmHd6yUSwRHe30svHVM8S3hQKdtY2LML29sbMH0udHt13Lx5Cc1WVQKq/AFLRpUpfk1NT2FqclLcgxwhpWOVfCbT9MIwXRgbi8vf8ZiTPSndcHELKuGe4hRHzTmWeuXyFUnH3r//YF/QUmFFPD90II4MDwm7qlHt4tz5a3jz4iLcLjoN4mg0eyiV67LFE8yFsCJVI4DbCr43Ot24P9QNbkIb6DoNGeGjIELi7VAygr37FpAaS+LmrevodpqIxyMwDa9sSMZGR8R1nU6nJdhpfm4OiaGEnHNxKpdKffeBcurw/ZcKW0gmAxgaCom46pIQjpY4y3gf8H7l6LTm0nHi9EU89PhP4ZvfOopmXUM8MoZSzsbpE5fRqHMD7UeHCcduukoN4TFz9tqkYN22MR6P4siBvTg0Pwu7nIff04HlYfK1W4QVbqYY6LaVTovAylRz4a9pEJcnBSVexwzNUAInRQsGZjBkqKUwIB4liNJRyHci2Ak6bboie6GjudCgmG8FsZbLwR0OIzA8guTMFEbmZ1Gs1dDp9jft3LAJiqON4ydOYPfu3QiHIvJ7yQrm76HISyaYEjbvjunzGqeo327aym1Okd7tEocqsRhbmQzeOH0SkXAYU1NTiiVtkyXmCN6E70+Yq3QdMZ1cNqJksA7mXX981HfgWh24oHldUZxV971CTgz+3LSrqDUKwiHTvT44XS8KhSbiiQmcf/OyMOTW0uvYzG4A3i58IQZYuWEF3Vhavwm7W8OeA7tkjT1x6jSi0SHMzO5Co9aU9HK+bwoWFMe4VjFhnsFqfN9kfhLrwLFxCjjElHAHvnvXLqQzGdguE5ev3EC71sF4YhKLV5bwW7/+WxiLp3Dmh6dw+fwFkRQmx8dgmR6cOnlc3DKzMzOYmpiS9fsH338VrVodYZ8BPzmoPQ31Vg+NVg+LG9vSACqWGxLMxnuxxQR5ChHuHjjcH/C6kAhZGIkGMRQNYf/cFKxeG5rdEAYrG4p8zV0md9ONJWa9rmzQ2Zhi45BrNcc8bbqfNTYDDXETMem4RtHEo8Ef9Mtmkee3zCZnOIKi3UXb8KPnj+DL3/ourq5l4BgB1NsOmjZ5pj1BOjBEi2uGrvtFRKRbMhTklEIZ1Woev/EbH8eTb30MmoshbhVBxHAknRzpVteRiRXy/vh0pYuJTQeiJrY3s3j1lR/gG1/7Fltx0hgqFmuwGaxj+GQ8vlIpSWPU5aaoYsKyKE01JVBsdCSBza0MwuEoYvEkAv6gNGmXlm6L4E5UBxnExGU06lVcvHgRiVhUntOmVxc0QzwalfuZLiWOk5JfGjB9wirmvVFv1hGOhNDqtJDe2hQnWb3ZQDAEDYUzAAAgAElEQVQSEYe6i2OiXl1EJ7rLLH9A2OpkpvL8+FgX+AK4dWsJI2NkAy6iUKwKJoLHg0iASpmsd9pVyZMnw0++qJzYREa4NDx8aD/G4lFceOMMqqWKsGE9Lo8wWenOI/+Po7hs+NaaNRG+6Vr1G15E2NBpNtCq1XBo7y7snhpHLOSDB440cLl+cE2hA5y8bTZqiaARh/xggP8eJIg0TgayaZ/xO2jcyeUqBZVSRxW78m6q9kCUHbjfhcPa56kqqoVygWqCELj7ob5017GqnLD9rw/G7wcYAmG6sx5QDloqfD8mot4jnioR9R4WKFtXdKy6KI0rYVUcq33EBV+D+Br7r1Ne852X0ReS7xGGB3x5SaNnYJLDHomj1n1/EB3Tj+ViRYTVxa0CYHGKgc1kInsgeBvLpcHixE9uGyFDR2oogdmpSSRiHricPLy+EK6tbMMXHcLc/AK6dhOr1y5gKqIDtQJMdoEYUujS0XWbMvlD1yL59xRdPT06WulY5Tvrv3/FDuh7Oge8WjXdQHMArxeupxyn5nrGZhOjD+kYpNmA0UhKWL0HD3EPzoFfuVNP9s+bQgDc41oVAVoTtqvgdtgEYSglm5NsFjus6xR2ZhAsxF9JwYsXB3MdeHlS7FLXuHou8j2q80ItfwCN4ClV569Sb8DDCQ7TlGC6Bt9fJIoaJ4p0r7jQOz0D5ZoGtxlGsdFAx+OFY1rYrNbw2uk3cOLcRThuBgsymJIsZU7v8B5jraUc2WygsJ46sHce737nM3ji8YeRzWawvr4qQjDT5il0sv5e21DrDmsANlJefe0VwQE4WgOzuyaxlV3H8tJ1jI5E8fTbHpfQxex2TvAqFEFZI/n9IeGKsiIjA5VN4FKlImP1jzz6GI4dew2Wzy95ATSrVyo1bKxv49f/t/+OeHQYPYfcZgNeje7NNuxGS9Yo1o38wawdybbleeSUBpuMCr3F+rMj+8BjPzyGaze38RNv/z/x2it/gfmJMJ5620/ii//wJQnb4qvjHuvIQ0eEW841KBhk9kMC0VhEjCC8d7gun3/jrPCEY8EQuk0bVeZ10JnN388QNt2NQDQiD00ygrn/iIQppCaxtrqGSxcvY2Z2RiYVLl28gtm5WTnWi0tLGB4alonAo987ionxlNQVrNnz2W3s3bMHyyuLsrqwOWU3G8hubcq1RqPJjmN1R/zYOQI7R2DnCOwcgf+SI3D0j/+wx7AkBiXIZpvCluOChxy1bhs3rpxHJBaUrqKL44KOGz2PHxqFEj60u134tS58muqqc3NUrNVFUOUGkGP/uWYLZy9fR1vzwIrG0XA0bNHFWqmKOEDn4PraClp2TcRTcqGY2Hz71jKGh8cQIM9S3AGajGPS3cQPYRey+9gPlGFhQNcYx9f5/xz75wizNG37Fgvpykq6poMeC2LTJ8U/C01uaBkO5TXJ81EYtVqtiue+/kWcPntSOIk/81M/i3/51y/j5MmTIk5RJOUHnZ8sML70pS/hl3/5lwULQJGVLKIrV66I2/W9732vOOseeOAB4bKS18rNJQVEFggUZwcfdPY8+MATWFg4JIIWNyHhUEjclhRiVVASuXVt6XhXylURCykwU+hR475tWH5dUupZSdDdwk53anwc8wvz4qpNpcZENJN0XAZqSIK8LoUYuXAUCOiu6rQcBMwIMusbcp4CFh1FZD5yQ9aDl8faMMCIBY7/Vxs2HMeFzcy2cPGiwbCwtlpk39WrsCwduXxWus887jwnSljtwWuYIiRTiGFxSOcAGVD8YIDKyy+/ghMnzoiLNxSOYWJ8Gk+89a04+vILyObWkZpIIhTSce78aUkv53Fg0yAcjsh7p7t3ZWUVjWZVuvh8v/FkBKOjSZiGhmwuIw47itfbW1vCseVr5LmSbYjmkmuMHXAKzWRH8rrixoDXAK9HYgSmpybRbLTgdvmRyzVw8eIirlxdQzw+CcfxoFxuyPtTI+MUlyl4UdxiCIIurkZyKi2fG+n0TeTym0gkIvB4KVo6mJkex/BwAvFYWJxo3HQZXnIcW/jRaz9EKExx1C/uN/Jr6SKhi7VaK4n7lKPaI0Mjcr/x/qNAFAqyicHzUIdh9BBPBjCcYkiOjo1MWsRDslYpPLzx5nU8+vg78Z0Xj8E0ohgdmsLSzQy++bWjiMXGoWkBGEYIbpcpo12tegMxv0/CzrydJuZHh3F4z4KkKrcrRbjaNRjuHtp2U9zXHIPUXS4RqTttjhSH1BhszxHMBcVJFtlMlacQX280ZaPGa8nyqo0bhdRGy5Zx4WK5iHyhIC498rzIuC1V68IC/pkPfBB1cuLIUfX7EUyNITo2ihaF7r6oQYFMoQBsvPhv38UjjzyCZGJIGhR05XHLx/s7ly/KOsLXIeFk5BrT8UrncA+wm3VZzzguyeCwzEYae/fswsbaGgr5fD9uhizIqmx2OMJPRjCbP8SA0IVnGhZMnx9sOEjmRz8g516G4kBc5TVLUVUwFgw4keAKbnSVqFUq56AbPRRKeXFRe9wBuDUfkkNT+OY3vo219TTSWxlki9uAp4NKI49HnzgMM6hhfWsZ7V4D45MjYFOrWC4jFImj3eohnyuIh40jjE7bERfq2AgFUFPchhSV6ay8dOGi/DdH+ukO5/temF9AoZBHx+8T92A5V0E+XcKty4sYDY3gPT/5bkR9EeQ2NtEslzGZGpXx2kQ0KkFzqdQ4RsfGhbf34je/JePlVy6cxcbaKirVBppdIBQbQjpXwf0PPSYO+3yhKunI1BBy25toVUto1Yriro4HTUyNJjAzMYpDu+agNWvo2XWYdF/Rxcd7t8HEek1GuzX+d5uuToX44JhjheJqoynu2B6dhjIO6whrmo0bJk5T2KUgaHcd+KJxpOkOZSPSCuNP/+LTsBIjMsrK0VY2oPig4lQDA8O4/udzFWl8BMNBVMp5pHPLeObJn8Cv/7ePYWJiBPVGGablQaNVQ7FUEHwDn4/E5nAyhCEpXH/rtYaEazXrNs6eeRMvfOd7gi7JZNjQI/ZCl4A9Mvq4NlDw6HH1p6vexTCxHsbHkiKsdjq2fB/XOn8ggLmFeRHN+Wzks433CsOu2LQia5UTF9FIRPitDDNhkGB6fV2ainSDrdxeFBcygyOXlpcxOjYiqCI6Ool8IYucCvfk1BTaTheGxedERMZPWx1HXFdnTr8hrinKUgzUS8SHxKkaDEdx+tRZrK5lUCUHt9uDaQQkrIjrPusIvi7yyhWP2yvOa2Im5hnwZ3hx6+o1aQrFmPjNf8MEdgbQ8fvZoAMTwPMKfWHp8Jk6opYPXT6zGw08fP8hHNw1C9PVxVZ6TfAZ/N1kLA8EARmBp6PvDi9EOdPu5S2LsCpJ95wVYPthELjVd5LK1wZBU2qtlEnhwd/1NU/RKO8IqyoUSkbz7xnzV/75u455Jar+R2GVP3wgwA64purn3xn2vzuGrkyr0ozp22PvsD9FX2NDvH9ExI/XRwGIq/aOqKxE4IG4Omg6D1y+gnG4x7UqUAL+nHZXGLxaIIyeFRDG8YXldVxdzaBnhVBusVHvF1GMwE8fWdoeN6rZbXRqVQxFwpiZnMBUinzJNry+MC4tZxBOjGBmdh6dZh3r1y5iMqKjV8vBoppGpYziHoVVmxkCIal1LXdPwqvAZs5ABe9zmwfxTsqDq06YHAfHEQYva4hmvS6CGZsvFFblg81GoiQGynefm6u+OHAHD9yqdwX0gXmV69aAsUpmDcfyid7g84TPKU7ysN4k+581zIULb/avVeWy57OPzQaOs1PQ9rEu6NdArIUkHI7u20GoquAsBteXhis3rsNrmpicnZWmUL5cQiQWR3p7Cz3WU7oFu833GIbbDOH22gaWNjPYrFSQqVRweyONXKkKKxBGt6dJLckgQDLzuY6Wq1WFSWLjqtWE7tEwNTaEj/7SL4ggyscu6yU2lLgPoYjN5j3XedYmnN7Y2t7A15//GjwmoEuoKu8t1rN1aI6NVGq0z+uPyHQH3bqRkEJKlfIlGc+PxeJo2jbOnjuPvfv249Uf/EBq/0gkJgJ6rWpjY30LH/nIRzGcHIeh++C0NTRr3DO4oXv0/l6gJa+Zzxl+EgXAyQbW3Hz/xKOo/YQt01svvPAClpaXMDs7J6Lq9lZWaqann34WN2/eksmbkdEReZ9EqLEOo9BMLBvrTuY+ELe2vromoYR+ThhV61hdvA27XsfDjzyCqdkpeBhI7KFNADD8AVWXmj5BmbEpS/PCww89JDiVldVVaaJT+KaDf2pmGuPjE/j+y68I0zXg92FrMy3Np7c++QROnziuTCluorQ60shliCafFTvC6n+JnLDzQ3eOwM4R2DkCO0fgD9/1kz2OM37wAz8nY3ceF50q7Hh60GnUcPXSaYyMxBBicrPXRJMDT+REkk/Y6cHb7cBo12F2a9A15d6pt3uowYu2HkCp08NiZhuL6S2A4zlWANVWF2W6VylGcYS/00ajXhGuGh9+LBFZVHEDHEsk4QuExL3HrnvINCVYhLB4FQ5Dd4xy+pmWcrZSDJQCXiaBXeJYocOEm1xJyKbjy+1BvdoQxqqIJRy5IsvHsmQ8ZnNri5WTCI/ReEx+BgVLIhM++Vd/gtX1Ffldw0Mj4sgpFotSwNDFRpGVCIDf/M3fFCzA448/LiIq/5/hVr/9278t3093zh/+4R9KB/WTn/wk/uRP/gQ//dM/LQ5D8lj5mUiMymZpcnIBTz/1M4gn4jLazhFNCrsMk2o26GRQm4xqtYFioYhyqSIbOSvgFSGRoz/KTcLj4hKhhvzcUDCI0dQI9uzdjYmpcXGusjCMRIOw2w05FyyQ6YzwOLq4COxGFR43HUs8vrItF8dqk2NcDHuoNlCuMQHaxBunz2BqbBx+Fq50v3ID1LZVOilHkuie4AgcAwdkg+ORcU0W19zE0uHFrzFxlh9kPDEAiG7mRHJIwPZvfetTSAwn8PrxV7G+sQjL70I4zM1JRTrodMNltrbEqTQ9PSXnngnktXoFhUIOwXAAIyMJGbObnBzF2tqyjDWxWKbgQ64TzwnFKR7ze8cbyQEUJ6AI2gx26afbwkEySTeDgZZNB2sP6+tFXL68ikqFxTrdHYTtK+uMYtJR3HCr9FQXg2BcsjEiK9blamJ94zb27FmA7nWjUilickIFII2NJtF1yEm1UauWsJlZF9GXxS3POK8HipB0FXCPynRbvla6x4LkK7rc4ijhefX76Taoo9drwDKBUMRCIGxiZDSBa9evCT85mRyGV7ewlWtgLdPAZraBSGgErYaGC+dv4NpFBmhFYZpR9BwvI3wlOapDJirH/Hsd+NHBnqkU9k6NI0yHKqlyvTZcPY4fK2GVQQeSmi2mJI7dupSDxeWSTQ9TsnkNjwyPiNhIpx0FVnEC0r3qUonTzbYtro98MSeoi2bTFsGEn41WB12XB+/9hV9Esd3BdsNGODWOiQP70OZGw3FEzOVmc+BUk2ZGVbnr9u3br45duy38SIoTvCO4llBU5Y5eHKZkxvLgc50ydHELL96+jcVbt7C6sop4NIzHHnlUhFk6z/k+eZ9nNjOy6WSok/AGNQ2BcFB4oAYZaORdM+CEor5pqsYQURr3bLAHCBA695naLI4mjky2WvJvOMLtNbqSbm/b5Np60G6RNzyJSxev4Yc/Oo7l1RXUWxXU7BJaThXjM0lML4yh0syj2akiORpHrVFBvlQQFjLdPxQdKC4S4UGRjqxOU7dEzOc1tyFNmjZee+mUYCf27p+X9SifzyIZT2BlZQWTh/chmy9gY3kDdpkswx6MroH9s3uhd9zwdnqI+QNIBEPweb0ySk+hPcFxcsuHdr0pG0HyXFcXbyG9QedtDlvFCppdF6rtHiJDYxJqAgaekPutuTCWGkazUhJ+dL2cQ72Ug9ZpYO/8DOIhvwT4+TlNQN5yz5HEbYPc224HlDs9DrnjbUjUkaYhKsgDoFgqIVuuoEbeZ6eDSrmIgMeDsM9CKBSEPxhAoVKTNGuYARRaXZQ6LmyUGvjCV59Hx+ND26XD5bXAnbJi0mkyUt7kM6HehtvD9aiH7PYGHK2FD33gvXj00QeEocyAunDED7qUm3YDls8UJ39DHN5eCXri9UThzjJ8WF9N46Wjr+LYsdfh90WQzuTQaBJ5QOevG40mr1U+IyANn06nAWgtRMImxlNJxOMhYQk3qnXUqnW5lhm8srq+Lq4rbvD5LOd1PTo2KvcZm2rCAA+GRDDmc4BICa69dPCtr63J5pk/h0F8Q3QHzs/Ks4TXsKwWgsDsoVxhneAGOfJMnk4kh+W6ZwgMG7U+3YuA5UMkGEGtwSkNE9eu3kSxVEMuX8Z2tohwMAaXi2iYnmzwKarSLU82LFFCHPmnoD4Ui4hrkegSTmeEfQEJ8aHcpULtNGHbMlys3mRTmcImp3Q6IBMYHRs+jxfvfPZpzIwmUM5mUMqrUWo2Q3gfD5jN4jrtr4WKWzpgl97lnIpYSYGqH80kXNQ7qe/9EeEBb7VPMRXX5kBYHSCXOE/sKBSAQsooPNAdkfKe33/n7wUpoD5/7KMfiKUMkAS3qjVNeRT7sp78LrH7y99xHFvVdfeEKsmwuHIViouS3yDj/8q5qqIE+2Fa6qEh/63wKn0MQP/fCzZG3jefL7S/ciTdkSC3nulDpdPDUq6IW5s5ZCpNtHWfElZ9IXFvUhMlioP4ANCFzcAmlybjzyMJLybHDPhjSVy8vYHphf2YmZtHvVTA6tU3MRnywnRq0mikqaDn8qJL16rDvAA6KLtglr3gAECnIVmgfUyCvHs1/i9HQiClfB9KJeWkEd8T62teq3ROq+AweYtwxNE7CBy7GzzWP9gDjVVht/rC94C9KliIvm4+cAvztfHZwu/nus/nLxv5NATwmcbpn3q9Kq+JJgX+AO45mJMgCDGumTR3sDmls7lMBrpiHBMFJdcHn6MeHZeuXoPm1ZGamILu94mw6vaq9ZvP7EKpgo1MAZV6D6V6G2vZbWQ4gUQkB+s6XsteAz5/EMMjo3jowYewd/deaWxyKu3NSxdkHeQUFt2nvL+jAT+eeMujePaZtyIWYz1KZACzAYiDcaQWJ9+aaxL7Hqal4wevv4prNy/B7pBTzwk7Bi31kIiF5bzEYzGpX+jgJeokFAjB7wvIhBdRQxRWWW+wbgmGIvjKP31F3PVcO9V0joG1tQx+/uc/jERsBLrHQrcNNKptab5yaoQTWWTC8hYIR0Py2ogR4f6KXFc20jh9QHcu6y6eB3K0JSvA7cb2dh7PP/9t/F+/8wmcPv2GIA/olqcz99D990moMWt4BldxcoDrsDjqs5vynE+vrIh7f2J4FM1aFauLi9izd680/7p8blg6F0iUyLj3+8QVy2ti6faiGCkeOXJE6llOLLB+z+cLWFxekb3WyPAoXnzxRRw8dFAMAhvra7JO7Nu9C5cvXhCxlesH8Q0MG5SPAed5Z/u/cwR2jsDOEdg5AjtH4D/7CHziybf0OLr4Sx/+BYTZbZaCSaUXs6u+sXQJk5Mj8HMz79ZR7RmoOibchl869Uavg4DThL9bg9expTymM7Xh9qHlDWC7buPq8irS+SI03QfDF4TNIA4W3ZLo2BPnIrmqwlXi4LHdRCazKQw5jiQGwuwwitIgfEZuoOmM4ibDH/CJuMqNBz/Y3WVCMQsCqbW5ESCfjSM9Jnmftjg/2CHmODdFGBbV/HeS4E0Hj9MTYZUC6whh59zkUtxxueTrHMn/9nefF7YrHYp/+7lP4amnnpLi4vXXX5eN+cc+9sv41Kc+JfzVl19+WV7LQw89JILqk08+ib/7u7/Dxz/+cRFaLSuID33o/fj85z+Pv/7rvxZh9vd+7/fwO7/zO/jsZz8rDlciBXbtOojDhx8XPuvQ0Dh+8IMXsLJ8Q9ycjz/ydowM0wmpUopZjLHDXKoWxeXjorgjoVUMvmopXqiuEAoclU8OJZEcTmBoKI4HHrwfc3NTsNtNcUZSOHRrOjoNR1ARLaZuahSq+8Kqy4GPIT+2LWNVFFXrjZZgFi6efxOjiQQCdNiRZSep7l1UZByVDDtHNroSWkUKp4vhYxTo1eaNhR8LIRZbPId87f/wD89JcUUhiy6lIw89hGq9jK3sGqq1Ajy6g2CIrltgeGwYG+vrWFpZFnF5KDkk4hNdBvnCNjKZNHTDg+RQTApQBofRKcfxZR7L7Pa2hHvxOA0lh5HZTIs4RbcnC+poOCTX38ABSAGfAgBFseGRpDALNViwjAQcx4fl5TyOv34RlQo35mpUXRyNHCf19sNDyC7jqCkgo6LDI1GkUlFsbC4jGgpIgUwBfM/ueXE0BgOWhETk8zkZnW+3KIhDCatOT1zXdKzy3ixXWKD7hEfFbVbL7si4GLed09MT4qKq1fKCHTBNDTTF8XgSqXDj9k0JEfP5A3LNGoE4nn/hOHyBEXg9IayvbOPG1TU4Nt1sPkAzCduAC17ujOBwZNmtwSRfNWBg31QKsyMJ+Hn9kNPL0B9pGjRF0GbQAffEHMVz04Xk0LWjnMG89+lC3btnn9yfTLmlC50iCq9XzrnRLcZNRNtpy4gZXaUc1ROuGEM+ehqKlbq455/+mZ9B1XGh2OkiMTuHkV3zkjDM5g/xAyIsdCnyq/uHieNkL9OtodyiHqTGJ2Qd4YtW4WbUUZVcMAi+Mpnmbeji0nz1lVewuLgowoll6HjLY49jYoKuE13EXDoYc8WcuIC4rRQ8hwQ5WBK+QwafjKP2w6zoqGZzh0nLdOMNRhQHrFZel3S/clMrgVv90DSGk7W7NRnF9dBe4+ioVbswvGHcvr2Co0dfxsraigRVdTniHXABegsTs8Oot0podmtIjESF31YoF2QKQNYYir+6CT+vFd2SkA6mpXjcXlRKFawsrWA4OYLlWxvwB3TZrLKhQKF6ZCiJ5eVlRBZGkSvkUcyWYbp8CHqD8Ha8iJlR2PkqYoYfe6ZmkAwEQT9fangYE6lxhGMxEcnYRGFQYk2ad2XU8jkUcznkyjVUbEfwNJuFigitpXoTPbcL0VhU7h1+v0frwvK6JNmbATKJSAjbmTXkMhuwq2W42aDwuDEzPIpUKISQ24OQxy0Nx25DoQEYnDa+b4+M/zOtvty20eB92Wkjv7UFv0x9qIaK7rOQY7BcLC4scttjIlNu4viF6zh54SYqdg+a4YebzqR+GAw5ioZOkbOFVkcTTigRMrlcGh5vD88+8yRqjSLiiaBwVqenU7IGcFST39dmani3J66tQDAk2AKKHx7Ni5WldXzve6/g6EvfF551rcF7wIMeWZAOxRCO8erSEHXAa4pNNwdDyTBSYwlxwC/MzcjmliPJ1J74nKT7PTUxCV8gIGFidNVTKOUxogOXG/94LI5IKCyCDDfyTJhmQ0h4q522OOR4XwWCfoSjYbgoVLpd0pyIJqJYWl6RZzSd7HSdc53gejs8PIznv/OCiJ9Bk1gBEz7Tj3qjLcxCPocoqi4tbyCfLyMaSagQKzbB6FjtcIpDhUfyWUBcAYWXWCgAw+1GMZ+D7nLDT16j3ZJ1iA0yvoZyjc9iF+xOs8+UbAun12S90m7Bb+j46WeeQjJkIbu+jA5Zme221D98fkuDhpWSuOEVe3bAVv73LiwlMyroqITcDcTOOwFS/eZzX1xlU0ikOkHU9wU6ETTpgFSIIeHTy7NZjfPe6yi8I372EQEDc6VoGYPCtf9zlfbXlTVdaKv3OG+VZsffqf6f64US95SAql4jXaz34gGUgisxYX2GqAiNbDizISfBXAqDcgdR0LdfMqiK72sgrnL82ulpaJK77DFQaLRwK72FpWwBpTbQNQNoUrB0s9nVd1USH9Cl0aALN589FNQdBwHDxnCyh9TMPG6mi9i1/36MpcZR3NrEypVzGDYdWN06fK7/n703jZLrLM9Fn6rau+apq6qru6snqVuzNXiWZWMgCRByGGLCdAMJnMzJj2TlruQmnHMyrFzOOVkJWawQCCcQcrNCBmIgDA5mMjZgZMu2ZEuWJVlSq9XzVPM87qq663l2lezkd/iVbugla+juqm9/+9vv+7zP0JUdD4cl/L5khFOeTZ6x2WeUFUOfWA/fohQTpRt88rXf4gzfArRtVq7NNrb3yCtfy1pIz0ENLW3TiKGNgz1+19W8BaoOfjv4M/vvhsAqrxGBcA4K5JZB2wv6ug4GjHzmUOpfq1Y1EJF3vWnq3uG9oesmSxWnLJEIptpTg8H7o+UNP8n+dxmqMc9duIg863c+G50unatk+XNHckhULFdQkr2LgXKjjVK7gXrPAiP7mgyzVJI8n8VePPjAg3j3Ox7CnbefUBDUkz84jSvXrmJlYx1rWxvIFQvymzb7TszvmcU7f+rtOHxov85cqrc4oOfr5tm0s5OWKoYe1tx+8fE4nnzqCWxsraLeqqDvsAS4RqMhrQcHiZMTEwphos0JbRQ4VOQgnGArrWH4HNfztNfDP3/+86pfWfvS5oS+4ARP3/3u9yISisPl9MjHm4xVnzeAWqWu/ATWfbzfSDSgHQmfSWSs0tqJ+4x1BOsBHuisM9jwkPFMC5VioYTTP3gK7//ZD+Azn/kbPPPMM/ZgPhhELJHAgYMHNNwiO5kgq4+huVILkkgBBY+S0U1glcQKspmZ68HnDgPUTL9XfrlV2ju4TVkBEJBdXlpGNpPFA6dOKYCL9c3U1CRyuTxW1jdw+PBhRKJRPP74d3HHHbeLALK+vqZ6cWZyCsvLiwh4fQqDpFKONTn3nYKO/6Mb6d3vt7sCuyuwuwK7K7C7AlyB//PBD/SDXg9e+8ApBLxuMSEZUAWHgVI2jeLOIvbuTcEXDiqJONt0YGGniq7Th1gkiojpRNywMOJowrDqkrn2TB86nghqDp+Cq66trCJfrcMTiMDHQA6yEiXlIhOyh1KpIACJNp/0V2LBcZ0hLz4/CqUq/CFOhx0CZvz0JXyV16DppsTWIaYYC99tko4AACAASURBVGY2MGy6hk/OYXI3Cz/Kom05t8OWmTcJHNqFHYsKsgtZtLAQJxjJ4CwCcPwZ/P6295xDzRoZZJGRqAJlHvved/CVr/2LGsN3vedncPa5Mzj95Hfwve99Dw8++KAAUxZHBEn5Z48++qj8VTnVDUdT2NpYxPvf/9P6+9e//vXycqXVAD9+7dd+TeFXP/uzP4svfvFLaDbpy/nKBwHYs2fP4rHHHsPb/ssHEI0kZHHABpOT/3a3iXqtrqabTSOB5eFa8e9ZIJHf0WJKdL+H6ZkJ/NQ7H1KAlstts1d4Tfo9J/odJwJk9BK4o++XyQaHHQUkx6LPVbXesm0A+lxjD9Jb2zAoiwyFJZklv5iSr1K1oMKWTRCl/vwcJk2zsLYbAfoTsunvqVm2r1MHf/u3f4e19Q2BROwiDhzcj2s3rsBlkLXshC9A1i0ZQhaC4QA2NtaRzdM3ticPVDLDWJDxPaczO7IyoFcWQxfYQJL1yKaVe4LNPIHVmelp2VYw7GckGtH2IgBLYJUFNL2dCFYSqKBNAOWosfiIGE+SyY/tQyQyhe3tGv71kcdRLpGZbaqw5/7iMICFerNVg0VGb5eNlEMBJ9MzY5hMRdFolsSS4IAgEg6pOFez1O9hbW0ZhVxObFb+ORkjZDezqOSHWOGNOhqNKtxeMnrDYpCVi1XUKXltd3D/qftkAVGvF9HtU57MMBgGHtSw78AcSgwbY9iVrlkP4VgKn//Sd5Ecm0ep0MLC1VVkt6uIBifQ7/nQaPThNsiCd6NLn7dOS2FARrOOA5NJHJ6ZQCoaRNDZg9fRVTBVv9O2GaCthh104YD8Ivk+2BgMPXm5ZsVyCSdP3q9mWcw5Aa4MU3NJ8mi/czuRe5jLPQxhIbBKSXY6V8Lq9g6On7wfPW8A/VAY4ZlpeBOjrzRg8r4lqMsm30Cz0cTVhQU888wZeRczXIGM6tFkUvum2aEckMC1w26IxFL16nxiWi3PqGefeQZf/9qjsgGgbJMgz2gigSOHD6l5YJOQHBuVhJgsEMrjO1ZbgyReA9oZ8JhrtbuDIZID+UIe6XRa3mNHbjuiX3kO8PsT+K0z3M7kwMEeaMmDzzTRaNfRpYdvn/52HhgOH+o1WqWYWLq5pkZzeXUJLauBtlWDm7edx0Ik4YPhAxxmH96QB8Ewz+uCQP9KuSJFAIHVkUgMgWAExVwZpsuNRr2F7a00KqUqxkfH5EPJARWbaykKXE5EQkFcv34NnXBfcsNOs4t2vYep0Wk42y50Si2MGAHMjU/i0PQsUtEYnLQMcRDQoqzTL0k8nyHuUARGKCR2vUlfN0rz6a8r25IWVja3cfn6Il5evIlCpYzE2Jj9M9sNDS0mx0cxMz2OsdERscouX3oRK0s3kd/ZRjWXg1WpYMR0Y9TtwWwsjvmxMUTpecokbqdTnnbT+/fB9PvQ6vfQdPbFhm47HShns3CVqjCbbZvdygadSozoCLbpweyPYnErhy9967vIVCzU2g443X4pA9ggCqSQRLancKQeTPiCYXmM16oFSfIPHZjD9YXLoK3h3fecwKn778aJ24+hVC7aAY8MIJEvYkhnWK3G4CbCiwa2NtL4/vdP42uPfkue0H0CPgSUHAS7GIxmCjRh495q1eUDGQy4kZrgkC4Gr8eJqfExjDBcbmDZwyEIwXKCqrF4XM0u/4zUdLJT6TfO+4bnO/dnIZfXsDGfzcnWZnrPDLx+L9Y21gU6Ts1M6SwnIEDFCQdaCQHza5hIjaFYKtueiQ6HwgL37duP008/rfXmOJfp42T3Vaotgf/j41NYXdvC0vKGnns+L+1FiOvJzFPAKn8u7ysOcWhfwaC9MOXMTgdq5TK8hlsqDQKrrDAIUvAerDZqcJDZS9sil0OAdJsAN791q6k0+gfuvhMhjxP5rXUNIXmO8VnJtSDgoPOcXtE8V8jSuyXjHki4h36m/IevUqkMgUPeX7IlGYCNfIbKz3Lwe5vgaQOrAmd5VgjlHPhect8NgvUEcg5AySGQy7+TVcHgDH41a/UWCMz32+ugZ/GMHwQK6kts5qUdV6WYeIGo/5YhawOrw/ctmyeZndqnPX9/S/4vCfngvbJO/HfA6sBm1oZHbQ8EDfN7cKHd7YtAUOt0sbydxdJ2FplaCx3Ti67pQYcgKMOrBuFbBFYNqm26PQW/OrtMti8g4K1h7vBRbFcsHL/rJEZHx5Hb2sDKlfPwtUvwdasw6c9MWJJelwRWyUp30N++B4Pncp+MU/s9CoQ2qMQy4dCnrYYgQMr3YdLXV6+J5dGAyawcAXImBu+RK3yLhXrryt1iPtsgqw2e37qOrxTVrwKmeJU0LrG/P622BKzaKiR+G9bVrIuojuDQn4MU3j+pVEpnMf+tguAIdHrJUrWH65xJkpXq8vilkGMgbpGKrHoTFy5fxfpOGk3eiwTcGSpp9VBtNMTAV86agG83mlYPHRYEbgN0B6jTmqTV0B6lv/LP/cwH8N53PoSZyUkUyFIvpLGdzePi1Zdx5cZ13FhextrKOsrponxq773nTrzmgZPYNzejOjifS9te4aaJdDqDlZVVJdjzGXLqwfuRzm3hzHN8ht5kfJTOLj6DSSAhmExP6enJSYyOxMSEn5qYkEdts257/ZMZyvOPZ+QjX3tUPQoJHwRWGTjMYND3vOu9CPhYlxrotoFmzSY2dDu2+qtaK+t+I4nCwQGUbLa6GjrxXKNaQeQUhptxj/D8d3HoT8C1g63NHUxMTqk3efHFiyIccPjF4TaZowcO7FO9yRAp+q6yxqbknl74pXxOHud+twfxaEQqBIa/Npp1uDxkq3LI3YcvEBJBIRaNqx5aXV4RIHr/A6ewcGNB7z82EtNzK18syauYh+ull67gwIEDAqNpx0Bv3/FkUrY/zEfgHuOwXvUklXC7jNVd8GN3BXZXYHcFdlfgh7UCpz/60X7ANDA6Qg9MlwAWh8sLl+HDyuJ19Oo7mEzF4KHU22FivdTGcwvbaMGNmclp+PsEVRuY8gMjXodM+S3Di5Z3BOWeB8sKrlpWamgoGoObwVedLuqttgoDpa8zlEpaMLIJWKjk8PLVqxhLTaFQriMQjto+h60WvE5KnBwq0hgiI/n1MD3bMBTMRFBUE3MV73ZhyIKPAAX9eQhWyM9JwUgdAZC21I6+rAwfMuSj6AsGVVTYQB+9CemBZad18/txYktwNV8p4+rSDRy67SiOHj+OxRsL+J9/9Lvy+yEwSoYq/To/8pGPiM1I8OORRx6R5+rE5By2Nm6qePrzP/9zWQZ86lOfwoc//GGxXdfW1vDCCy/gfe97Hz73uc/h3e9+Nz70oQ+JDUvv1tOnT+OrX/2qvu5HX/sOzEztEwvUbqKAdq+lIpOAEBeEhVSpXFODShCD8mAGmVhdAq81MZne9a6HcN+pu+ELerVOLJyZZG26vCpU2AyxoFRCLTWJJLCRwdntoVRroNXpagLOwszizygUlMrN4DH69nKCXmtUBx6DQ2DVEkua62wqYMZW3LfIwqJkmSxRpmU3GnjkkX/F1atXVciyiY6OhHHmuR/AZfYwkYohFg+IqUUvwVKliPX1VUm1mXxKwIVsVDL7GBZTrZZgmE75MhL8oo9fIBCSDJkfZAywMKNZP9kINOgnmJnLZuRbNjU5IVA1nd5BMOhHOEKGAdnBhuwlstkSXI4gxpJzCPjHxVg9ffq8ktf9fkqePAJeOE13m2z8SwBDhNg4kfHhpk9ZAh63hXDEh3h8RAm0ZPpwABGJhtBq1LGwcE0JwPSppORpe3MTyeSo7i8yQ/hBsJKMVALPbHBqVYZKkN3cRb3SxMRECgG/Bx4vC+0uHIYlYDVfTmNyekKWCUGlqneRyRXQ6brx3SdfQiKxB4sLG3j50hLaTZeAVcMZQqvJNF/yCJ3ok8XTbSNEhoLVwJ379+DgZBJxrwtedOARWx3oEVhtt2xGmMVrxtAjlw2skr/Ept3FZHOfQO7b77gL1XpdjRj3iGm4YRAskayQ7DpL0kmn6RArWIwFhZsQ3HCgUKljcW0T43v3wQiPIDw9A8/EONpk2LHB61oKkOm0m3ZYjUELgia+8e1viW06PT2D+fl5sTU4WOG5UGu2BArxHLEl9x24Te7pPgynE7HoCC699BK+/c1vyYOMrLtWvSkmx7333I2jx46Knc39xDOMjLxqraIhAoHVbD6Ljc0tWJYDOzs5Nfb0pxyehTzL6NlMZh5fRzQaFXDJP381oGJ7+xqot2tw+xzySLU6hMu8sDpMG3ejmC/j8pUr2NxcR67EEKsl7OTW4A444I+4MToVhz/iR89hCQgWI4/igjaHOE10Wl0B66nJaVx44SXJFBVk1unCkta2j7HRpDzVeG35NWzoeT9cuXIFrhEgMZ5Es97G1noGM6k5WNUuyjsFHJzci9v27MPe5DjmkuNgjA9aHfTbXdtXkkw3biCnqf3Sd/ZloxCKxQF/QI075aPtPrC+ncala9ewurkp7z4yjogecFARDHjkvzw/N6vXu8TgpWZTnsGl9A42byxi7eWrqG5s4FAqhVNHjyqYrVurCXDjYGp6fg4G5fp8j/0umkQ9PG40S2X00nmYZLcShGXAVziMpsvAdrWBni+MizfW8LkvfwOWEUSra8DwBuH1BzXgI5Obu7nTaQiwcBheSWWtPvd+B8GQG6GAG8VSRqnUBw/N4R3veBvuO3WPBpo8FyX9d7rgNikJJZvZZgm6DQ/WVzfx+ONP4tuPPY5MrgSTgK5hg6uGmyxMuyGnpQrvEa/XhWRiRN6qoZBPDPRI0I9YOKRUcq4fZb08G8kep1Q4FAlrQMnNvr2dlveq/M55zXp9KUt472TTWdkGzB/YB0/Ai6vXryuk595770a5XEKtUVNwCp8HXJtatabzutZooFqtaSjDsJuRkRjS22kNzdr1Ojr1xuB5SCadF6FQHKurW2KtUiLb5j61TxWbhd6hXx+l2Xa6OcEDDn889EPoWZL0+k2fhihdBtAINOLz0CVbEh108iOkRREtWOoC1foMn2y1cXh+DmGfKRsK3jDDACEx450uDV2GIChroWFCu2qd4YPzVpDUkHtoA4zcY3wd/LRBzlcsAXgO2d/XZq3eAhtVQNnSfFvB/29tAGz7gFcZsur9MlhvEIw1qL9uMSKHgC0Za0SBeD4T/NTrGQCrw/8mfO+yB0E2S1Yv4BbLUjYAHBzRi5XrP/T+HHiHDsO2BNYOhox2QTi0KhiwOYfrpaAxoN1nGBNZznZg63auhMX1bWzki6gxaMvtRc/tQZegLy8owSmWQlZfNiCGxVqHm6UAt1nG2PQeFFouvO6NPyFlQ2FnC8tXLsDKriLkaKNTzsmLV4xVpwcOJ4MK7QBHo9dReBUtIzgE4eCfkngqvuiVSpa9WKc9G0QlgGU6eH7bwKreLp+f/CcDYJX3O/fRYC47WBCC5NxjNsg+vH7D3mN4fWz/U/tvZdulMC0Wb4Nae8Aa1lYceqU6gEQiIbUY63sqtxgwyMV2Mxx04EHO5zKVJBqyOLgWBppWH8VaC1u5Ita2M9gpVpAplJCv1FBvdeTPacgqxykZPnmrGlibPilymgxrNB1wemmz0Eej09Tgm96vo7ER/MLPfABvev2P2GqsdguxZBT1HnBzcx0L62u4dnMJ589dwJnvnkG/bcHnceHkvXfgR17/AGanU8hmtuWPrn3oNLCyuoaNjU2MpyYQT8YxNTuJ5y+cxcXLF1CsFGTDxcEPwU4OaanSmxhNYnYypbpnZjIl8DGXy2pdYvEYdpir4Dbw2GOPI0JFBQf9TlPnGn1U3/VT74TXDMh2qWfZHqt8zvIM51DY6vJ5xvuMZy/PIFpX9US4oEqMqjdlA9TqdvgUex3uaafNiG81OxqEsW9YurkscPXqtauqRXiWjI0npbbZs3cPUpMTGrax9jh4YB+atZrk/2T9Hjl0EEG/TxYtfB2+YADFaln90d69+zQfGU8kNYinpQp39tHjR3Hl2hU9I2jLlWVwLwHdQ4dQrFSwvraB/Qf267XR9os/NxIMIUsrAvYTuj/62teG240K7Tp+WA317vfdXYHdFdhdgd0V+M+9Ajcefrjvd7lQLxeVTstiqN7solRuYntjFYemw4hGPHB4TFT7TqxXe1gu9xFKziC/k8PmwhV4qmkcS4Vx5+G98BkGsrUmKq4IWu4wtgpVXF9aQt9wwxsKqymjVJypnnxoRyP03/PZBXavg2ajpiTzF86/qJRPh+nBvgOHsXd+HrFIBL1WHYvXrkkeyCacYAaZn2RmpXcykuSQlUpwjGFF/D3BDfrz8IHL/+YEl1JbAhlkgHJ6q1AYyh+ZIs6AF8ozQ0GlMxPUpd8TUR6CefKn6pH9aCd1b+eyuHTjOu57zQPYt3+/it96q4VPfuxP8MJzT9/aYASK7zh+FH/913+N3/u938M/P/wFMXwp/2dx8md/9mcCU//4j/8Yn//85/Grv/qrmgYTRPzpn/5pPPvsswIbFhcX8bGPfQyf/vSn9b3//u//XrYBDngQjyXRbNpMsbvueB0Mt9Nmm4BeWzaTgO9DYE6zhY2tLTWrZJmx6HK6+nj3e34Khw7No2M1BeSExOQkg8lem37P9iuS5TxZhCyunQadIdDodNWQkO3L4p11fCmblT8VQdU+iymfVzIgTo7pp0q5Pz2dVKg77dAxNvcMGWHjJG9cAW4dNd18vQTP2SjF4hGcfup7YqySTXfw0F7smZsAbTEnp5JY31xT0ba6vi7/K3oyUSatFPku/QiVNCPwg36jZG/S0D+TzsiEP+APIJvOaG/wdfN6LC8t4saN62KTzs5QmpTF9s6m0sgJBvDfURK1sLgIwwyg1eC+iqBcBs4/vwDatHrcEUlM2eBxcs9EdjK95HfJNHKTQH4b3W4bsRhByiJSqXHMz+8RyEa57F133imm1uryEnKZDI4cPihJ1rPPnMELzz+PEyeOIZUawxiD55i42qgjFPYhEDTFlKQEzG0SvHCJEbi4eBOpiTGMT4zCcDO1lcK5FtL5TYzEIkhNTSiFm2BjsVzF6loO5RoZa6N44dwVLF5bhwH6CpLFFYPHCKPZsNBtU8rI3dmFabUw4nbinsN7sW88hmC/A1e7Dh/BU5dTTBYyOQgsym+N/o0G9xHbD7LrbGCV4DKBgvhoUrI2gkkcirAZYICXk9LkDr1UKVEmI4/yfENSM+1hluwusln6WN3OwB2OwRxJIHX4MBzxGCq0FSBrhBYihgutZhVdi40T/W0r+Ow//IP2IM+e2247iv0HDgz8UdtKWefP4pkxDJPj1xIsYqMUDYextbmFZ86cwcK1BUyMTaBUKMqyYt/cHI4dPapzi40Xg9fIMCGb0+Nzi5F18eIF+Z6+9nU/BosNvNOphHSCD2w2yqWSmHSZTEb3+2233SZWrbyABcTYXzP0a2xaDXQdHUnD6XHsNUPoW070OmQA2+xtzmVa3TquL17Bo9/8Kla2FhAdjcATdMPwGfCH/HqdAoNhA6sKT/H6UC7XEYvEcf6FF/HC81c0rGCKLwM6eLbMz80hkYjJC5r3Eoc8tEHg4GJiLol0LoNyqa5GeWMtjUq+jgPT86hnivD2HDg2tx/H9+7HwelZRDxeWM02rA73DmWjTlg9pwA1hkR5fB54A0yM7itMyh+OIjUzA184ghoZ6tWKznd68vJMJmC3traCSrWke8v24+6gVK6oiaaU3NFqYId+cJcuYzzox7G5vYj5PKjnc/AaTngMQ/eO6fPSCQEdB1DvduB0e9AqlVFd24TRskOc+l4PXJEIVnJ5dDx+5Fp9PHPxGp54+nn0jDA6fUODTzbCZHe5mZQFMn3rYiRTbUJw0O01NURxOLtoNorw+his58Ld996O9773XWLv8jlBdpnNDLRl/Xz+k6UU8odgONxKYv7qI1/DD04/jWqzjYnUNEyv/xZbjk8WnsscGBLXolfw2FgckVBAgXMNepz2uxhPxBGPhrWPq7WGBjR8bnAg4AswDMaFttXB5cuXNMBiKjQtLcjubnDo0GphY3VN8v+pvbOw+j3cuHlDIYxULOzsbMsLkSAPz3SywmqUCtMoGtDr4/NoYmpKAyn6FK6urKBFwNWyUMwXFc6VGB1Hq9VHpdpErdpGrU7f6qYAVp6XZIBx+GynnzMcxpRnMsPR6OPH9GlXv4+Axw+fSaY+mfj0hzZUR/A90p/Z9BLMsL2bOQBSsBAvAxlrySSmxkcRksUC2fv2sMn203XqDJFM13Cp1qGPKwFoBQqRrTkQqItJ6mLYXkdqG4GX8qm21SyDibPkv/xaPlvpIUu2KnHSYRiVDbHZunKC6GLrDmX08iUlI9QGRfXnvaH1yaD0GYChQyiOqBxPYIGhInwOLAUG3+MWuDqAP2idYuO5w1AlGwwdgqwEtAiecLCoeoTAJ2yv61egPjsVnQC3Zi0DewSBhOR3irUrDwTdo016rHaoXiGD0oNytYWdXBFpBse5DJjhKGodS0OZrrxo6bXah6trD/UErPK6G0143FV0nCbyDQcees/7cfjwEbSqJWxcv4TqxgKSficMWkPw+okF65HcnZZcHLK6rDZcnEgRICPjVmcIn889tHqWziN60fPM5TMT7R4oJJKtF+1xCVYOfFW7Nv4qDNTmuNpWAHw+cvjOISYHkPLXFNhtg1K6dnJWsPeNnYNgA/O8lgbZtEKrbUYtWbQEgKUIG2w1gp0MqeMHfd85jGTdwuFEhOGmXi86Pfqed+DRGe3AVjqHKzeWcHlhGavbadRpJeMNMg0KPaeLT3Y5nVoDh17ua3s4QDY/5xI91Mlmd/bRJ1Pc0dVQh/tkLJ7AnlQK+6dncPLOu7B/fl6eqrGJMYTHk6g7e1hKb8uaZWN1C//79/8YYV8AlVIOsWgA991zJx584KTCQ9Nbmzhz+ikFYEWjcf18Xpd0Po1qvYq983uwtrGMC5cuwO3z4J5T92kw26hVUczn4TUNAau0HaKdTTzGQN811TwcOmayaQX/nX7qaYxNTSI5NmZbk/T7iIbCeNtb3grTSRsfDndcaNXt4WIoENZAnReczwPa/ah+1OCTgGsXHm8AgQCVV3ZQKPcCAV8SI4LBsOqYQr4It9enwRszHcjMJYv06Wee1rlEBio9/N/y1rfgR3/sR3Hl5cuqN+++6w70LQuL168LYCWw2mbfFgnrvPYEfFhdX8PijUXccfwOJBOjmExOoJDOIp/NaI8yJGth6QamZqf0rGBeAgebR48dx8r6GvLFIg4cPKRgKlp7jURIEnKL8KDcApcLpuGUHQ2B1UyRoZq7H7srsLsCuyuwuwK7K/BDWIGzf/O3/VgggGohi7Dfo4exywyi1zdw+cUXcGI+AQfq8LLRdbqxmG9hsQRYRkDNctQAxowmEqjA2SjIlzU6No2iM4iLyztY2c7CRTajxaKRoKQLLXqAMn3ZSXkQmTFO5LPpgb9qAxubm1hd2xBA4aXEdnxSTNTU+CiCHlOBHyz42CyxqSNowQYjl82L+UnAg80h2YlDA3YuHZlblMXbsn+XGj6a6bOgs73fCFvY/mJkw3JC2upY8n2TZyJsU32xBMgkGACyuXIJmXIJ9z74gBIti5WSQNlQOKKmfOnmAqZm9+KlF87hC5/961tX8fVveAu+951H8Tu/8zv4kz/5E7zpTW+SpP+LX/wiHnjgARWe9BEimErGKj/f+ta34r777hPIyuTON7/5zWKs/umf/imeftoGccmgu3nzpl7j8aP34u67XidgVE0RJWoulyb6fLP5YhZXr79gS3ZjSfkL/v7v/TcxnM6ePSPP1aNHj6rp73Rs2ZaiEuiHOQBYWcASIO1TQucw1Bzw2rKD4b/tNOrwmy44CKaySSBbmE2BxYaPrGNOx8mkYfNpisnDBGkCWARmaNRPNh6LuptLy2ooFxdvYGtrE8nxBF66dAF9ZxvVegmpyTiSYxF06FvmdyOd21ZwGRtLsmgp2aYHJK9jvpgXMEm2F8HcsdEJrK1uwe9jorul/aDggFxB4VUEAQj4tNsErm12qJ/Nb49s37rYqmTA0iKAbMGtnQwmUrMCGltNE8vLOTz91CV43CPwesjCJpDalBw0EvYjkYiiY9XQ6zS0tp0O2Xv0xSIrle9tXKAAk7Oj0QjuuP12gT1XLl3ExMS4gtYy6R18//vfxc7WFt7whh+ReT8Zwmp80dfPqDUKyO7sKGSInprtFoFcH65dW1A4AIPLaBfA4BuuabGWRSgSQDQe0b1JCT5DbhaXtpFK3SZg9enTL8gKwOcegdVmUnYcfndYDEWr1YVJtqULsColHEglcPvcJPYmQvCRUV0raajDjtFmeLZ0zSQpZRM8lKwqrdhOpSaIOj07q4ZSzPJuV95mjVoDyUQCyWhA7RbXloxgNihcgyGYSACfHNlay0Ku2kDfE4AZS2Dq2An0I2FUu4A3EpaXqtd0oskAuK4lRgmBn3/83D/rzOGenZvbizvuuBN79u7VsIcNJc8PelbSEoCvmVI+gvls4sm2J5PoxvUb+MH3vi/v3vT2DjI7O2puec8fOnQQL1+9LOCBe5M+lpQ6s0kjQMDXH6X3o4Nnke0tnaWs3El/yNwtj2n+zNRESs0J09UpKWZTwYEQ7yeuLS0AAlG/WPpkmPa7LoVf1Mp1NVU8H70+ppm3cf3mFfzVpz8OD0NXgm74o374wgEYHrIYGcbWRa1SgYcDKvLw+g75wVXLDdxcXMKLL76kM+jggYM4uP+A/GbLlYINpPM8YQCi2HxOrK2u4Lbjh5DL57GTKcDhpDyfwRxtHJo7hG6theJWGq1cEWGXE+/9yYdw77HbYfZdqJKVT/YqzyGXV2c4vy8ZzGIA8kqYhgB5pcZHIwjGYmromc5OqWEgEJRkm+x1pth7vF7bIsbtBR0R6WHN1G6jZ8Hds5BeXYbZaWN6dATxgBe9eg0OqyWwjCwdJmFH87RbqgAAIABJREFUohF9kkHGs66UziK7ugYHQ75od8KBj8+Ll1bXMTa/H+euLeGxp88hW26jDS/aFu1COGCwJZu07mBgZK9PZUIPfn9YSdu8f4qlLFrtGsYnYrC6TRw8PIe3vuXHcc+9d2F5ZVEgCeW3DDmRusCifzDZ1W74eD84PVhcXMY3v/kYHnv8CXkNvvltb0csmZTygcA0e3v+LA7tCDDGuI4Bn6SXaVollIqwmg14DQfGk5SKRpEvFrSWXH967TGwhPuRQxOu9cvXriIUisjnluEufE5x3avlihiubMr5jF1dW9HePMKgOYbjFPPw+70IR8NY31gXYBEggDuwvGA9wPtLPq2mB9tbm2jUalLAMARxczMDr4/P7ThGRpLI5yu4fp3PUdsKh9JshsYRWOBaeynNd3FI60F48Fxo1CrwGqb8Vd1OA33WOT2HBkNS3TDMzuOG6SUjEQK3OUym10CPZx8D5ny0Rerbz0qBnAOPVHmMDmT7YhbaA1J5XSr8ccAkJWCpn2cDY7ZQnv/9CtPVZhfabM8hGEvW7cCW9BXf1mHY1CBcikoMDn2GICdfH88cAW42/VXX6xbjcRhyNJSUD4A54roEojk8HAKrrzJifYVNCyg0lOstCFDA2SDEyzaDta0SCO7prrYHtGRK2r8bpGeJgclhAmXiQ0WPzZI1yO58FbBKbIqutgTBnX2CMj502j1k8xVsZfMoNVoAz/BAAD2XG12pKey37qKoicxF2jHJPaEKq5tDvd1Dw+nDT77rfbjttmOcPCG3dgPZxUuIGhZCtBBV9pQBy+FWHcUhibPXEajKUDyXwx4yk3lKoNSifzgYssV6uosufdStHvyU3hOSGqi1pM4gKM6vo+JKUq6+zhwmtpPpTDKAqLoCTG1VGP8ZGYysG4dAlL2bXv1he5Dz3lewlvycKDWnYmAIrtr+vqzV6ZvM84kA8IED+1EulLR/5MFsWSjXasiXKthIp7GytontXAHlhgUaJVgOU0zSBtUvHp8GPLQK4JCM95FsUeQ5zJxbO7CLvtUcrnbp/0pgtU/bIA4j2khGRjA1No52pYaQx4eJsXGEYzHMHj4IT2IER07eg0KvLcXd9WuL+Je/+zxq+SICPgORsA9TE6OyWTm0bx57p2fw1a98RYF/wUBEz2PaE91cWoI3QDVXCxXK8R20UIrCFw7h7PNnMRqLaf18poFYxFYfkZnM5wV7E9ZuyTEOj2mfUsDq2hpSM1N6NpF4wP17/NBhPHDf/XA5PLeAVYu+CX1aHdD+rK6hImsI1q9cj3qTBALagvXgdpMg4tX14bltB9QZqr15vjBglbdfs91Rbcz7j2QF1oJtq43nnz8nFd6R2w7joYfehpOnTsoD/trLL+u9EdTkkKtYyMtKh3kOyfEx1TK8Pzk0owKg2+4BbQv3nLwXixev4qXnn1fo4b7989jMbuP2u+/ESDyOdDaLTq+L2++8HZcuXUaj08H+/QeQK+YVcsUwMJ5L9PPtUv4/PBe4x0kwkGf17sfuCuyuwO4K7K7A7gr8EFbgwj893Kf3ZS2fgUdTazZYLjFWM5tr+LGTB9BpFdFx9JBpWlgu91ByJ2GGx+w01HYNSWcde3wWRkwLnUYNTYcbuX4Qm7U+tgtlVGo1AQEsglgwEjDlZFgNDxsTBld125ISstmh/J1y2mK5hjEGXISjiI8mkEzEEPC4VESzwGTxwlRpFt58ONOonaxU/p6MJfqJ2tJSp6TZlCKxKWIxTz9LtwGxpPg1bBTIaKTXDwsLTnRVmjNwyUNplp36rlAs0rcGSb8seCgt6Zou3H3/fSpwS5Wy7e3np+dgUenL0eiImLkEEJ781tdVTD74+jfh//vkR3Hp4jn8xV/8hfxVCd4RUP34xz+O3/iN38DevXsFkhJ4/d3f/V28//3vxz/90z8JuNve3sZXvvIVvOMd79Dr+a3f+i38wR/8gZhz169f1/f4xCc+gdfc/2aEwyNIpzcl99w/f1wFE9f/2098EWvrC7d21vve+3P4xCc+iadOfx9PPPFt7N8/j/tOnRSrlww/gdL0aCJPgMETqrMZ/tWRrLZL+RZ5Q0rKcEoiRmaK6eC/J7BKY/y+ZGz1VhN1XQ+bUUtpE6VirO91PesMUbGbKAKQk1MTWFlZF9h25cplBZrQ+/OF88/B5aa3FxnMboW0eP30n8qjSSaXglHCiMVHBShXKzUsLCyoKGTBScsAMinCoSh2NnOYmJgWaMZikY2C3+vXz+P75OUnK4+g6kQqKV/gldWbmJ2d1rbI5zP29D4aQbfnQCSShMsVQrPuws3FLJ4/dx2tBiWGMdRqLe0nggEejxOGk+1PC163Q5JaFsLhEBnDPuxsrYvVR7/Y1ZVV+UXRz4pfS5bj3Nwesf8yO9u4dv1lDSvuuOMEatWK9rsNojgFmrZbFZTLRRXUPm8YbpMSej8KhaLAPzalpofAUw+1ZgXVZgkdtBEfjSGdzcjLkZ6ZZ89fxr599yARm8UPvvccLl9cQMAbh1fgqgudlhM+d1B7xGF15K/aqxZxz6F5HJ5MIBX2wNdtAo0ygh4Chyyyh8AqBX52g6fGeyANZbM2DN644667bQAsFMbK+jpeunRZBfrkxBhO3n6bJHvy8esxTdkO/iAoT3CFIDslh3XaIJAM5AnAG08icegQ2twjlCiGIpINmmrUmmoGmfy7ePMmvv/kae0r3kNkg3L4cOz4Ce1VwnbcA9xrwQGTlMCqhjN9G4iIRWPIZXJ49F8fRZtnXb4oFnK1XMaRw0fw9p98OzY2VpHPZ7G0sigGlkANjyGpHYEo2tamMzncvLkk4JbnG4Hcffv2aV/xTOP5R1CK58Xs7KyAKL4OXmcBvWqCaaQMWSo0CBpZvG8pQ2WgkleDjn6/I6C9XC3gi195GKvby3B5nSjUyvAG/Th4+DDqtEDwB7C5tiFAKRqOig21uraOPXvmJOk+e/Z5rRv9ZNnw0Mqi1yfQRQCJUl/aP/QQDPllFzIZH1NDRya8y+0T+3RpaQOJSAJeAl2VOnrVGiZCEfzsO9+JO+8+CV/fiWqhpNRj2j006L3HADfaz1Am6rbfP1ULvH4813ndaCXB68U1JCOVQzJew0wuh63tHdkKbGxtw3T7EEmMC7jlGVQrF/T8KmW3YfbaGI+FEfaa6DVr8Dh6cHI41+/D43RiJByS3ygZc6FACM1KFaVsTvezw+uBRU869LFSLGPy0G149MkzePS7T8PpG0G+3IbT5Wcum+4VKgx4HvVBH+qmBlYEVGj9wU/+ebvTgMfjQLmax/y+Wbz1rT+O1zx4P8p8zWTndeiry1AksgKpaugj4AvA5XSj3bBQr7WwvLqGbz/2GH5w5mm874MfwMhoAjvZLApkRgcCaNb5jKU62SVZPD1dcpksdra20SdwQ+Z4o4LZ6XGx6skwoo0HmWNkkIejI2Kw0hudoYSZHAcEdnNPdiavFWExsqf5bHMYTiyvreDqtWuIRaMKrqJFCs9Cgn5keVOiyp/NZziBfNr2cKjG85wgKj/W19bV7MsqR16llNY24PaGkYiPo9nsYmVlU3/WbPDZb6LdtIFVrjrfK4FLgtOU7raaNdSrZfg9XgR43xDIlELadr+kd6eC4zttuFjzOB22F2W3Y3tCMyCqY8lSoC/Qkc8HWkmYt3wPBWiKYWqz1QQrDgBVQYqDgCnJ8wfMPYbekAkoNt/AD3Wg6R9I/O2YomFo0QD7HICNA3m+HvM2QGbDbwNrAP2cgRXAALDT6xpKyQfAqh08NTjHb2GdvMa2EuEWt9QmPQ5AWnvIzfPq1TYCCi98lR2C2JdUtggwHYQxiQnLqdwAmJZVAX++za617QsICBOENuTzqjEwMUdXHz2Dgw8XfE4PAp6AzsN8oYyltQ2s7WRk6eGknQgZ/RzYDKTxrp7D9lZVmFUPbtOC02yhUG1gu9LB7PxhxBNJhH0eRNx9+FoFJAMGDKthX3/WT2SsOjnI12gKZo8eqwRN7bqW/qpKDnUb6CuYwOadusjCJUOV5xwB/YG/Koc4FlVY9PTlevPekoLEfq3y65WaicNyZhXwawe2EoN9YVd5/CDPfMBgHVwr+fDLS5rBRww4HIReab/Ye0ZsZ3rW0taBdb9h4K477tQAgM+DbDqN7a0dbO7sYG1rW7ZSLdYDXQfoPt11uRUk1je96DFoqdtTmBPX/ZZNBNnqdl6Zni08h7pk8fJ/rr5sAFpW21YIdS1EfQEkoyNwtizUqxVERkZw8uRrMHlgHx4//zxO/cSbkDpyEGvZDM49+wJefOoc1i5egttnIJ6IYnZqHJNjCaltmEK/s70Dr9uv4UsmkxdwyfqfXqu+oA+VegVddBEfTyJdyOOZ008q/Ime/eGgDx7TiWxmB81qWefaaDwqn36eb6zJnjx9WjZZ46kUvH6/1o17/w0Pvhbze/bA4L6xHOhZtF6y7Snov9rp0Du6IhVDLB7V/UZ7lHq9bdujuH1wGR5J6blmPDf4HJQndLWm845e8ssr64jF4rofWd+Q2EKAk5ZktJw6fvw4jp84grHxmKyqtjazWF9ZEcDNPcVwVX6evO9e3Lh5EyPxqFRhPBt4VvY7PVi1BvZP78VT3/keLp4/r/6QKpNKu447T94tCwQGkbJ/OHr8BM6eP6ch2dTMNLbTGRSKeUxNTqLVaGrgR49W7gmqocTeJtP71l7+ITTUu99ydwV2V2B3BXZX4D/3Cix889v9br0Gq1pGt9VQMdbrscGwkN/ZwL2Hx2E4Gmg7eih2ndixvCiYSbSMEHqdLoKODiaNJqbMOkIMQGk1Ue0ZyHT92Gk6sJUvS2Lm8wfg9gXQcxpoWTboSaN2FsgMCOkylKnflc8nJ6f+cAg3V9blh9dhsxgKIhz0o281EQow6IQNEqfSAwk5C0uHLWFiqjGn8Pw7ygj5e3o6EUxk0UOpdiRCPyIyDavwBwODtG8ypmxWKhlnZHA5mdDt9amU5M8bGpANC34aqtfZIAb92H/bYbEcKAGi7NPl9shHjiAtXyabIBqrE6ygZQIZBTR2//LDn8WzZ54UE5Vs0/X1dZnEHzx8HP1uE9euXdMmHYKtLHh++Zd/CZ/85CfxgQ98AJ/73MN4y1t+QiArbQXIXv35n/95/OEf/qGYvl3Lia1t2zN0+DG/9wjuPPFafOErfyXrgTe84Q0Cdg/uP4q//7t/FAsyndnC7J4pzO3dgxoBakqnm42BbJFMHEY82GycWqOlsBhm/BIntcFVSKLH0AWnPMJsFoGSfrk2raYAWU7EnWxunASOvCrOyTAlEMOmkvJz/lwGFhUKJbHcLl26iJevXlGh6DL7YqaabrL7HAhHvPoslrNotpuSBFHyNJocx+joGDY3NgU2McAgOhLRXmBDTmC3VGjIm4pFZrlSEUOR0qW1tXXMM93abahxD4cDSE0kxQW5fOUijh49JJCWLAN5ebptnzSnk3vVi1bDwPJyHi+cW0C1TK/MhCwHCLgTMLWsOvLZDQXMjMbDiI2EkByLScZP0Glx4Tr27pnFpcuX8PKVKxoIcCDBkAAy/2ZmpjCVmpBH8fr6ipgCicSIDYQr3IKh0wRf+gj6DdRrBFyBoH8EwWAc3a5i3lRw03+s76SXG4MhWqg0S8gUtjGzZwYeP+V6XVRqDTz9zAXMzd2BcDCFZ58+j4WXVxD0xRHwJlCrWqhVLPi9ISVkuywLAcMBb6+J+47sx77xKGJmD16rAW+3Da/LCfaM9rCEiduUstnMJ7GVBh55At7RFxvkrntPIp3NiZV46fLLuH7jBqanphDyeXDqzmPweShvZhifPcRh12kDFQRW6b/JIQ/QtBxwBqOITO+Bb3oGVThkBeDw2+wOMtt5NrEZ4zCDnseb29tiVHPPstGfnJoSa5UsO8rIORiwgTmP3Y72yAa0/4zNMcGrerWOp08/hZs3birAiaFn62trGqy8613vxPh4EptbGzh77hmxLQmo0j+SzNUzzz6L5dUNGC4CYnbLy6EMmy0G3c3NzYkBxLPjwoULAqR4FhA0JFDF3xNsIuBMP8qug4xzew9Qgtqz+ug0O5IGsydxuGjB0EXLquPs+Wdx/tLzKDerKDdqSrIfn5pCk36SPQeuvnQV4UAEqfGUWCMLN27gDW94E9bXN7C0vCR5PfcjQWK3x4nJqXHdr5Kz1wkrUi1gp353Ck24HG4ER2IIx5Nwml4s3Fzn5YDbYWDEH8BEdARTIwncf/sdmJ2aBToW6pWaAEiPLyi5boZgSLUOk2xn3usOqOnmNbUl3bSbsAEinjncLgReguGoUqbLlbqkkNlcAb5gFLHULPout6SsmxurSGc2kc1swNlvIRz0wOiTfVhClOEjbhNeWqp2ewiSzchk6wYB2FEBvfS5rrYaaBtOdDwe7PCZ4Q/AER7BV584je8+ex4ufwwF3k+BEV0jsult5jLBjCa6XTKSvHCRpaQ0abKNKPnuacgEB7/WrfP82LEj2DM7o73JsEo76V0xTmAi+kiEUlYDO5tp+S/zPD/3wvP45y98Hm9660/oDNjOZhVcEopEJEuX7JYHCtnTtToy2ztio0XCETAKqFbOIh4LYc+eGZTKJYGqvI8JqdGn3Bfwi2nNgSmf9QRWqS7hOcDBp6X0ap4FffnrMRyGYW1+n1cNOsEJWgDwfBa42rPEDM/lMgP1SkA2LbKmKFWkwODAkrYZAqUMerMmkM0U0GgylCoEp9ONTKaExZsr8iOkqoOWKfT9JjhHVpktz3dIutts1tColRH0+eEzTF0LAt0ueXDa9iOScZNtzAA5MfDtUCg+S+kvTeNf+mra95wNSCk0iwiK8McB03ToNSrUyq6B9EFgVUFMNrBoO/ByLEOcxQZJBcba/x/4ldq/EmS3Jf42Ysa9OXTaFGaqT16zYZiV/WNlBTBAY4es2WHI1vA16fsOQumHIB1VLQqmGigR7Pf6CrBqk2AHr1I435BRaYOj9r/sq44ye314BKjZPu02oGr/aiPGNrBqe+6z3mBdYr/u4XrZmo4eus4eekZftaTZdcDjdMPrImu1i3yxjFy5gh4Z1gbDkFzoOB1KNxekS2CVCfddeq7y/dTR7dXQ4IDHEYAvHFeNE3CbiHkdMOs5+Ht1AauyZBAzkwQEJoPaIYweR1ehewwBtd8bvZgHnwNQVzuAZxYDXJ2GHIE5vNFVJLDqcsGiosBwosdwPOYUwCmLHg3XBh63UgvweS1bBi7Vq7x1B3i3yM6yUHhlD9n/zLYnIFhng6tDMH7gj67AxL5AXP6MyYmUFDh8pm5vbMoeQMo2F9URDrGGGTBo0WbKacIi6YOMXkLgtOQaWFMQxNP9IU91soz7ymygJRB9ncns7zMgyUF2LxUL9E3vI+j2IUpVmwW71vR4sO/gbTCiUZy5cRWHHrgPY4f3I9to4MrFK7h29iKsfEGhhj2rgdRYHAfmZ/WzIn4//GS9jk8plHFh4SZaLUuBT1KEMER1awPVZg179+9DrlrBhfPP25ZWjh78HhNuF1DMZ2UfM7RwYpgg7TxqzSrOnjuHZGoCoZERmG6PbFUYpvWet/8kfG43XDRbYv5Uhye5W88xWiHwNmi26jofg0GfCAVkrPL18XagFYA5YKxqzKGwS3uYwVqFz0LaEXz/yad0xekrPzk5KSsanuMc6nLIv2/fLMbGEwpiZZ+Vy+SxsbaKdrspMJ1SfQZPHb/9BL745S8pQJE1iYLLnHz1Jkyrj6lYEt/9+rfx0tkXMDE1oXs41yhhen4Ws3NzMD0eqUzm9u/DM+fOyjYmGotja2dLZAx6vdLHly+82airx/TRj9zhtK14uq8wsP9zd/+77353BXZXYHcFdlfgP3wFLn37sb6z1UTAdKFWKqDdbKNnGWjULRTTW9iTMBAOONHqdVBzetDwxpFzRFHpmgpmSPgNTLo7iHbycNbzKli67iB2WiZWiy1s58tiuHl89GVzCwShLM2iP1WbXkc9BOipKWCVD7y+DQLMzmJheVU2AvRk5dcpZKlVFztFkn42ImoKDbFZ6AtHMKFS5fdigc2QHjscKZPJir2Vy+X1MyPhILxeJxp1G1jl1zFNlKBLIBiSVL1Wq4qpSd8kshfIRlWhP/ACY+FNwI7AqtPvwWhqQkFX9FBysPCjRIySPbcpmTK/ngUo/dZYCDG9NUiZrWngS//8Wbx4/qyAOcp8ZvbukxUDwRWyK7/+9a/jLW95C/YfOIaF6y/JBuCNb3yjrA84PX7qqadw//3347Of/aysATY3N3HmzBn84i/+Iv7mb/5GnqwEWwnafutb3xK7NZmYxNbOqjxcCSYTjLn3rgfwP/7770sq5fWaSI7FJdckgEwWgeT5JptFuxmkOTwTlSmLpYxSoKp8tRiI1VNiMgtRJ8EteYZ2bDmjacr7jWxVMsEIUJFHIQ9PBtt0LLHn+LoIBNXqFaQzWf2eYCI9Tl986UV0ey2kJsdw8dILCEf9CIY8tN+CyewMR0dNeKNVV0I0WX5j4+PY3tyWvQA97uiFSm9U2z+uL9N/srUoZbJD0RieUtF0nqxQWkgwqMownJicTKJSyqNWp9dmWL0bQTwWsnxPCnpxeFGvAx3eDysFnH7yRfS7fvj8IwIz6RUaG4kQtsfG+iLCEQ+SCYK9PoyPxzE5OSZQL7uTFmCQy2aRzWTRkmSLXnYm5vfuRSQS1p5mY1Sv06fVoUafr5/FOUN4yNykPYLXQzZpE/UqQ8g8Yqs2W11EIzFdk7bVUnotdY19V1fA6ubOukJjJqZSGhQs3FzC4s1NRELTaDVduHTxBrLbZYQDoxyDgLZeZK3yfwRWvQ7A5+wj4TNw54FZ7EtG4LPqcLeriLrJ7OreAlaV6it/VZsNpWadfDqXU4xm3mMEd48cP47tdBbFShWXr15Hp9/Hm978ZnRKBaTiIRigRHmw5waMVbth5KdLlhXtngO1Th/+xDjGbzsOI54QqFrqdNGnDI4N5ECGabVbuHb9Gh5//DswPW4UikUxO8ia55lx4sQduPfkfUorJ2BAyaMtYaUNSQSZdBpeD60BGHrjRb/bx/Wr1/GNR7+BaGQE5VJZXpGhYBCvec0DuOeeu9UQZXNpsRM5JNje2cJOehsvXbqkcJO5uXnMz+8TeHT92nU8+eQP8F9/7r/iHe/4KcTjMVy4cB5PPPG41nEsOSbwjYAqvWEJxBIMc/u8kpeyYeF9yD61b7EBtjT8IshD72WnQeZbCysby/jSI/+C7VwaPfroGabtr9zsoNXoYHt1G7FwTIzMMtmJjQZOnDguII57kFYZ9WZVZws9he+59w4FpuVy22g2q4iOEPBlsF4F3g7DgQLwBEIwfEGYvhDypbqS68kGnJ+exYmDhxHzBTAxEkc8GJGnG/cxWTjhaAx9F9Ptt5Hd3EG32VKglB0504OHigmT8Bcb0o5CM5wEJ32UULbkxUkMkyAtQdZyqQpvKILw2CTc/pDYM/lCVkxeSu+rtTyajTLK+QwKmS14el0kwyEEuR96QMRww0fLi1IVqQTZ7E40rTbK7QaatMfz+7FWqiCyZy8WtrN47MzzePHGKrpGAC5PBIFgVGcm5Z1kIlEMTCsShvXxHGnXmwh43AL66NvcbFUxPpFAp9sQyOpyMdjFxP333ydvX6/bq/Rok4wwDldk3TAmkJXAKkFIhk1tpXfwhX/5Fxw4ekR7pVKvy0ec4BUHAWSF1qp1sa+rpbJSo7mWU5NTItSVi2kYrh7iiRGhMdFYTKA+bUWiI1Gdx/THI8Azwr/rcvhKb1MPwqEQ0jtpPQc4GCBLeCe9I4YrGXbjqTEb5BRjsQ+f32s/s1r0AtzRXqelBc9zMrZLpYpe88bGhoANm99GL3IHGg2yggnAhhgdiO2dPF588bKGUAFvUIFrBKPJfKfNCiXHlPHT4oDs4BYDIDlEpq3NAPwXyNgno88GmijFJuNqCBQS+2O4H/1ZHbTUIbjqIthL64CeDQYO8UEbA73FUuWQdUCW1DkzyA8aALIDrHUQ1jcUcQ9/FTA2AMhu2QIMA6oGvNRb30/MQ6av2+xMglpCZTSMsOX49suymY4EMcRwHdoT8Pu+WkU+BDv/HSBrY3HDM9r+lUCc/GMH30vPBfmaDn4oGZBirBJYZEk4+Lt/w7C1f7g85gc/Q4Cw1oyvkyxNvi8Cqxb6Lkqk3UCzw5kEfIZXg3vWJk0y0INBtDgCEhvUITsAvSUBq32bsUqAsdeC1auh1unBFUrC6Q7Yoa1OJ/wU8pe2gUYefhdDAwlMOuWjLI9V2nIxQI8KEkfPZjUPwFKm3EvaTzXFgCHK18+f7TXcdMO3g6kEqDv1+jr0MCfISPsGAmqsRaUUYv1ls4dta4cBUM43RPn0YE/YQDfrPRtRtdnBQ5CevqZ26JQA7UECmv7bsP+O/90j05SKsrZtq5PP5yUrb1ZZqzjg8QXg8YcE/urTYcJyugSwUtTdIlu/35M6StdZVhY2oEp1lEMmLQNrCEcfHtOQXZM74IPLtD2H+f48Lid8AvNccHY4RGzDaXoQHk0i1+ngej4DRzIG33QKlseNna0MVi8tIGJ60KiWUMzvYCTsw5GD8wgH/GhUKkjGR5FMjKmOzWQKyOcKOHr0OHLFnKwRsoWs1GyhaBTwulFr1nHt5SsoFXICgd2GA8V8BiG/FyPRkGoGntX1Vg07tEqjpzzDSdWLWFrTmVQKH3zPe6XQYN3a7fTFWvWYfj036ZVKKyGek7K7MHjGNVQ/kbnPGp2gqtvt1RlOSxURUNjrgLkCAZ1dL5y/gDNnnhXhYHZ2L44dO4q9c3MaaonE0uuoVmUtTsC12WhrcCWfVG0BpywYypWS/K+/9OUv4d6T9+C2Y0fhodKt2YbXaSLi8SMVSeDxR76By2fPYyweRyQZR9XRAjwu7Nk3r2eFPxQSyPzsuXOY27dPHurrGxsittDOimFfPCNo9UKlltdeTIG+AAAgAElEQVQkP5v1Sw+d4fDmP7yb3v2GuyuwuwK7K7C7Av/pV+DJrz3SD5kmpsfG0KxWUK9U5WFXLddRLeQQddMfzlDQD/2NWmYQLTOKZs+A1eog5nMjbnbh71RgdChn6sHhDWCr3MFyuow8ZYJ8qBlMSbcUPEMQlPU3mxIWQ2wNGF7VJzvMATVCBPkKZXrwOASc0M+NMh4WBwysIphI8FOsB8rFB55AZGxRgj2wl1LTxOKhkCuqGFlbXUWpVFRoFqXcBFYJ2BCkZdHA18UGjk0NCxAlkDOkyqB0z6miYeiZSL9Cgqsd+oWih9HUuB7wlIH3GcZBiYvblHyHvkBsUNkkkCHBZkuhPgy/MJlk3tevBD4+9H//ol4fk71/8zd/U0zWEydOCEg5eer1+OLDfyvg9MaNG3jta1+rPcwmlN6sfM133323JsGcMjMM66GHHsKv//qv48Mf/rCK2A996EP48pe/rHCsU6dOyZuVwVkMwLr92L247bYj+NVf+hUxHkmDoHcWC2V6eZF1R9YtrxuBJqYY06ONEm4yMejnJaoNgVWyFANBNYwEMVgAM+md/SWLY/pD0h+XNhFMJ63XGgIIyXzlGnNttVfIeKrVcH3hBiZSZLeF5KdH/9rtnXVs7qwhX9jBSCwo9ikBIDK4KPFng8rant6ORU7W4yPyTJ2YnBS7kHIhgpNkRfH6V0s1GyzjtTFNeL2DVFXJimjozyT2bXlAklVA6db4+Cg2Ntf0vcmKIiDPQCVvKATD8KNaoYTPg5XlPJ547BmEAuMwzaDKfwJwlPwzn6NSzWJkxIvZ2XF4vH2FzYTDfqVMs2GrlCqazpOJxaaEthJ8LUySJ+uBa9JuNeD3E4wIIpPZksSRhTKlWvIfDIUkjyKboV5todFgg0PAvIGJiZReT5PermwsfZQZshDtYGNrHcnUOMZTkyiWy7j08lV4fVGUil3cvLGJzfU8nH0vQv5R1KuEKbxwu/xoNzpwM9nedMGHLvZNxLF/Io49sSC8BFY7dUQ9JiwmyPcJBjc1cOH1lw0AvfMor2eiPZm3TA+mP6jfj4mZGaTzedxc3cB2LoeZffvw9ne+E518FrXMJtCqS4bc456jxI0rLumpHehBU4pGD6haPSRm55E6dgKOQAgVgkScELjpz0YWJi0veqB/4vkLz+Nbj30TiVEyJHYQi8cVAuFyuXHkyHH82I/9uPw4yUy1bUnoY9ZGIk7pf1rNCpsYP0FCw4OdrSw+9VefttklFpudtt7z1MwUHvrJt8PqdQRGra+v4rmzz+HCxYti6pH597rXvV6hDbMzswLbvvavX8f//F//G6dO3Y//9qHfxd333IWlpZv4wenva59GI2F5ttEyIj4SQ4TAarcn9ofdELvkd0x2IM8lP61LaCMh1hfDYGiVYiFXyuHj/+cvsZPLKByK5zqZXPykD6Wj4xBQR0Yo92lgJKKQwFgihrGJJBrNKqrVMpLJmIDUY8cPywKgXMrCpBfneFL+wplMGnOzM/D6mCJcR75Ug9cXgs9PgLMGv+nH8UO34cThYzDIToWBeDiiBpTNnlPsxzDc/gAy22nsrG2iVijpdfF6ktUZD4fFVrVaTbTrDf0dQYdwMIxGjUxQAl30EWQ4mg/5bAH+aBTuSBROptabdthLKMK15ABvC7lsGvlcFumdTWRWVsD4pH6zJXA16vHD3e2jkskhEYlqqGN4yMrqoUempc+PjVIVEwcO47FnnsfTL76MtVwFXcOPmfmDsq8goFitV9BolNHvtWAYfTCEPRzyoVoqCVSlVQlTkbO5Heydm0a9UYHP7xZ3MZvewcFDB7B/bj9GIjFMT84iEowqaM7RdyEajtkhbaWKQko4ZOL5/MUvfwWR+KiAQb6OVqcrNu/snlmd/5VyWV56jTrlo3UQoU8mRzUYareqYt5Ho2EB+nPzc0qG5jXmfULGE5lPDCyjMoHPcYKgfIYRTCVAz+EB/fmyuZzsggi884E9OZ0SWMLnFIF7gp4MemE4JX24+TVSslRr8pKk9UNqYlKDVALUBBQIxKfTOfmpxuJjiI4k0bEcWFrewKWXrsl32O+xgdWe1RNgQxaUvLBbDQ17qcbQfidTnYxVAleSm9v6ebExCXIpCdK2BbgFEnbte5/sS4JPNmply/zF1h983mKAElAaBDv+G8NAIWn23/Ee0EiKPqsDtq9tJTDwY30V49A+Z237kEEq1Cu1Mb+fDUeKLTm0BBBwdwt0GwjFB1YFBC2Fe94CVv9dqS1wboBwCMCz2ctD78Nb75dLQI/HIbBso3k2oGf/gAGgbIOZt8DEAWNyyIa1QWwuxQDkG4Yw8SXofdjMTAK4XQe9GO0BRL/VkTKLigK+J6pr6G9seH1o9bt2cJUS7O1rKXYyy6WuDdQy0K3ntFCoNODwhdF32kxCDncMBivW8mKrhmhxRZlyj+CqC10O/uT9agOf3C1U/PB84utkCJWCqAZAty4NLSf4fmj7MLiONlHYCYsM/YHPqoaUBH8tPeaHxN9b9g5Da4khW3UI6tvM3kGw2atBVYKx9PNVOJpLz2muM2sJrbcUM3bwK+8/nhWNeuNWAK0C2QxDtiuG6VH9TsWPS0NUWusQWHWg06NHKi2fWN8NrC00lWBt2bEtpwbKAwf/DZ+9raaAPdaMHLjQAszH85rBf6wxrJ5APfYQgXAE3tgItmtVnF9bRSvoRSccQM3hQKXSRCPfgJfgequBWrUoH+TUeAKp8aQsfBKxuHyVY9G4PKIZsMsAXeYBkMVLpRWBv3yphJ7hUo+zsrKEbDYt5QQrk2q1KBsQPkv4bDA9JC1UNIA6fvtx+VIzm4AqB9qkHDt8GG9744+jmM7aAYQKtOJQN4RwgGGBHBDYwxdtebFXWZPwHLQEoIqY4iKY2kG5UkQinlAAHD9Zx5TLNfzlX34KlWpN2RjMKJhMpXDk6GGcuP24njd81tDWZ3ZmSnUwWbELN2/KaiUc8CHo9asO41B1ZWVZobIHDh/EgUOHdL7XSmWYfSdSIwnEPEF8+0tfw/XzFzGZGFM2RgVtlK06pvbswdhUCtFEAtFEHI8/+T2cvP9+7bGby0vqKw4dPIiN9XWBuexnPbSToQdwz5KtENd+eM78pwcAdhdgdwV2V2B3BXZX4D92BZ74zrf6lMPMpCYkIWzV6qiWKqiXmVaZgQcEhZoCZSqU7aRzCIRHYFFi4nDA43DCSymM14NYOKQAKWISGzt5bOWKqFISxWTJQFCyH9tc3qEEU7I0An6vUnlp2u51G4iEgkp15MOa6dGUY9fqDWRyeRTp1erxoEqgiaEDBFnIBlGaPItbp4A/AXOEMCi57ENBFlcuX1XwBf+er2FycgIzM5OSmJO1Quk/2ZgshthwBRlMQEbm4PWywGUDSB9DshcpB2axzuRi2hbU2g0cOX5UDQxtAGgh0Kd5v2mgSfad4dL7UMM/YGFwSq7Ch+wWQo/0Aizn8Vd/+j/wmc98RpJeNltkqj719NP4f/77/0KzXsef/9kf4eGHH8bb3vY2MVQJkDIBnKzWD37wg9og/Ltf+IVfwK/8yq9IasV/N/y7j370o/Jv5Xv7yEc+gt/+7d8W25UM1+HHnj178elPfgbFUg4HDx4US1DhXvJkYnqsIW84AiZ8TexLWDTb0j16x5FpQ/iK4Q+2XNr2y3SoeajXGwI9GCbBRuX69UUxcwl2zkzPqjinzxSBakqf2R5cfvkaJiaS8HhYhLvln/r882fw8U98BG9/6L+I1UcAiEAlgQZKi+fm90j6df78eaVmU05dLJSQGB1V007pNYNUUqmULCuWF5fURNLblgAAwUt+Ulq6srSEiLwA7fAzMgL5wYbhmWefVojRntk9YnQyvdrhNmB1nei06c9rYGU5i+eeuQy/Ny7Zlu4hNmxkuPZbCIZcCEfdeMMbH4DH20WptINqlUFTGTg6Bub37sN4clxNJdedDIBLl17Cj/7I69DttlEs5CT39/k9sheoVIpqDu2kbJcAZPoQW80uIuEELLIbuvRZ7CObLcrnkIxpelu6fSbCI2QKMkXdi2s3rmvaH0+MolytY3FpBSdO3IuFhXU898yLaDUdiEbG4TaiKBc7MJ1+uPp2eIsHfYGqQVcf9584jITXgaTPhYjpgI+Dla7thUWQjoCK2Li05BgEWvA80JCD8lnKW91uJMbH0TcNVDsdPHfhRZiBIO48eRLz++YR8fuwefUSyMQ3uAfJUqI8k40uwQP6zZHN0OujwkbPMDB/++3wjKXQcbpQo+8cbSm8Pg0iKBWH1UF6ZwMXLp7DhYsviKmxcPMGoiP0E2MD7MXszH6cuv91CAQiGggwrKjXbQnU4r4kaEh2t4MSYRcDqcJoNbv4x3/4PK5fX0AyOa4GlCC9P+jHxz72UVy5dln30Te++Q2srKxq/Rme9cCDD+D/eu+7MDZGOwquWwvnzl3AL/3yr+n7/L9/9HvyRiYjaHHxGs6ff05M5VDQr3CcaDiEaCSihpIgL8EXnk1suAg701eaTOdCmYAWh0p9Ddfoa9fqNPGFL30FmUJetgd52r3k89jcYnMVl/zQDvdzwc+mKhzEzeVFMSv3H5yXf6qCOTwmohEOGLrw+zyIUxLudutZYDPS+vDECVx0USxUkM0U4TUCmExOo5CtYt/sftx+5HZMJifp6oJWrYWRaFTrK9dmw6V7e2Q0iUalKnaW1WgiL9Z3Rs3s1GQK4WAQfQ7W+Kwpl3We+UwPIoEgivmChoVkIXaaLXmHxlNjaLmBlqsHh9tmJnPgQfCFfqP0K/XSP7XdwdWz57BxcwlLN26g17H0GqrFErbW1hDw+rBnNoWx0bCGWN5gCDXKUntOeBMpPPKdH+DZiy8jW2/DE4nj8IkTSOey8IUYNkL/3Ao67Qr8Phcsq4FCYUfspMmpFEy3CwsLV8U+n5xKKrGZf0aQkyxkWjRMJMcVdnLq3tfgwNwhNKpNsddNp6kAK/oOEiAmwzOXK+Ev/vJTcHvCgIOBfS7A6ZaMNDGWFDOKXuL1elkWBPGRiP671eI5VUMsHlG4HgdnHI7OTE2JTcpnvxhstNMxXWizDvB69VweGx+T9/X/z957Rll+1deC++Yc66bKoatb3Wp1loQECEkEYTE44MCM3/N7y55Z4/HYHtvMp5m3bM97jJnB2IM9GBub9wxrwDYIG0SwAAEChHLnHCvndHPOs/Y+93YX4n20v1Ut1aquUtW9/3vu+Z/zO/u3Q6NRx9jYGBYWFrSucg+hZUk2l0XA58fE1LhAWTaW2ETi3k12NJn8DH50utigs6lpQ1DVyJ7tAgDYpOKaQxsCNl7T6SxgdSAeH0an68Ts7DLu3F6E1xmCw+ZCo0ZjIis8rD3AwC4rKqU8EvEB7eFsJLnsLs1j+vpx7ogtJr9omwAokT0VrmSAQdYoCnAX4Ml7p+f/qdrGAIIGFzRS+d0f8nzfBWAKQOwHUvGxCZiycUt/ewFQBjzsg6t6TPPQus/ZDGUTih99cJR7n1EAESwlvEawz4ATBIEFrvaAX8nB221TN+0GVt9ctvL1036EcJ+oogY8/bEXKAYp96i26ju+Vq4LrEH4s7s+s6orfjJWqf+UVA31P/pJ9mbQ3vR8fcZtj8nbH3vzt3edRfX6ydplzWisBgxDls1yp90hGxXOa44UPxjsSUCQtjM2u1teztxTOvTtblThoWyda4lk9B1jo0S1FS1JGICmtrsJDLUpMNR4hhtLBgOe37VQ4HUIkL0HPrMWJhjJ3+X6rVBI+m+SA3uXocwrNfJ/gcM9XN/MByP718cuRKpvJcFZRp9sXof8THcFlhlAnCzZnq0P9xgGFfWYw6oLe8Cr/G8tNrgcHoHP/EvOJXqqy9bCatfrIAmC9695W3v2EGRF6nXzNZgbSr7yVhu2NtakivPSesbahc9hRSLkh4+e5bz5Oi0EAkGEYgPoetwoW4GXb1zDfW95CNvNKl67cgUrG1m4nQOoV9to93zb6/WqVHTT01MCb3lv8331erwYTCYwOjSM+dlZXDp/QWvaYCopNR7VXTfuzOLgfQe1XtHWaWdnG7k8Q/0cqtvY8KekngCrgqf8XkxN79OapwZSt4NoJIoHjxzDSGJQXrm0KOEHAWoSGkLBsPzfCcx2Wm09FwN5ec/KjqXW0H1KNj/XRNa5lOrTnoq+qwyrJYN/bm4Fn/jkX2NifFprFd8/ziECv/cfPojHHnsbPG6OfUvWLKxdmpyjDquex+90I8BANXq+l0q4dvUKxifHERtKwOY265IIJ21gcnAY7VwVP/jat7A5u4Tp4VE1NBfSmwgPxhGMhBFNxpEaHYbT78Nz3/k2Hn/3O9UYvj07o+yOo0eO4vbNWzpjZja3EQmGFGjKay6xkUYy+JvXo73v90ZgbwT2RmBvBPZG4F9iBC5cudD10bewSWaZDQGPD36vV2DEzvYWbCzC2y0FfmS2t7GytIig1yOZE+X4BE4ojWN94/MFlKIeCkWwtbGNmflFbJercEXjCCXiyGeyPc8m8RpVhLC7Xq9V4HXReL2JcMCPWCSijvvJkyextrwswIuMzzzN1b0+1MgwS8Tlm2oSTRk81UQskZT3In+WyxeUHB5LJMRwef7578Lj9wksY3HDAx7Zhb2MhV5iNwErBlWwYLILzCHYSiCV4CATTQmuXrp0STJCghYsksenJjC+b1KeP0qcdNhhYcIuAYkesNqhF5bYDh0xZMjWpUWBtc1uv03yUx6IWCx++mP/QfKg3R+/+uu/h8cef7de899/9i9x/uxreOqpp2QcT/bORz/6UTFO6atKBurExAQ+85nP4Jd+6ZfwpS99Ce985ztx8eJVFVAjIym8//3vx0c+8hGxXlko/czP/Ax+5Vd+BR/60Ifk1UpQd/fHQw89jP/5N34TJ0+e0gGMRSSLPjKTFI5ESSIZF5T3N02gmArynlWD8WEzTFZKLnnYIABOr92FhUW8/Mprku+wwGVCN4vzkZERGdETwGRBRek1izlKLglsEkBdW1/Exz/+R/i9//W35ae3vrEqQJUgApmbwyNJFYzXrl3RAX3f9JTGgOnTZEYzsIlzggwmgtPf/973cP/998tigd11Attk0BHsm5m9LW8pslj5yUKVY8+/P3/+gljF+/fvl8/TTiajgAmb04tG0yK/0VKhhWKuhdWlbeRzVbicXr33ZEDUGgzLAYZHInjf+59AtZaRN1sw6MHNq1eRjIygVScA5RVox9dCcJW0mFg0ImZuJr2tx5LcFi2Bz5TCk81KcJnzLhiIwOOKoFFpIRKJKe24kCtJis607jfeeB2RWBi+oAcurxODw0nYHDacPn9Wnm+SQ5er2N7J4YHDxzEzs4rLl26jVmWoVwwOaxClIjkmblg7VhJeYWs14erUkPC78a5HTmKYHrj2Dmy1Ciy1MuxKJG6j2mgKMCFAwiM8gT9W8mTs8N+cE2RNewNBDE5OYGljHQ0L8NKZsxiemsK7n34awUhEKcrr16/B0axLcumgbyYPnAzzIKhK9mmng3yrgRzD1PwBHH/8cXR9ftS6JhGah1uyZAikUFpO37xbt6/g9NlXkc5uIRwNYHZhtuej60an40TAF8fDD78db3/bE1ozGnWG+lCyR6Chg2QyrqTyUrGKbtuKeGwQ8fgQvvXN7+GfvvLVHmPYgpu3blCQik/99Sd1kGJD4M6dGd0vfn8IX//a1wU6/S+/8xuYmBjt+ed2sTC/iU/8xad0cHr6fU8jNZjA5uYKtun9SRZWh2E4nDJtSafJonXa3bIkIQORjEACUJRYcl66PGxe1MToZ+gGD7W8Bvphnjl/CZvbO7p/5heWcPnKNaytbhrvzE4HHq8HgbBf4RRksrAJcu3GVcQSUbjcdtlVsEkxNTEusFdAFA/gDDixWNRc44Fvq7soWW6n2UExU0QhU4HfEUTYH8ODRx7GvrH9cNk80sWSNUy2jsAzG9UFbgUdyeKg24WPXqA9qXW9WsedmVs4+sADWtvZfCjlcrLcICuslCsgHg4j4HEbRUWjIYb+QCiC9a01VFGH3eswti8Sn1rg8ZAxH4U7GBGAQjCg7fGhtrKGmzeuK9GZgC6ZmgQS+bG5ugifpYX7p6cwNDyCQq2NxNh+XJldwfdeOYOrs0vI1ztwBUOa4xaXFW4+r9uKZquEbGYd+cIWjty/H/liWoB/OruD5dUFgZLhcACT0+NYXF7A1uY6YgMR3HfgAAqZPFwON7Y3Mzh6+Dje+pa3Ix5Oai1gw6VWqUrCXyzksbS4goWFNXzt69+G2xNBLl9FrU42nkcAEFmeBDuCYb88cwkWH3ngIBYW7yCX28Ha5prk+gR8yX5u1RqGOe2ldyo9lemb7sdgKo4zp99Q85JAZzQSEbOVPthcb+nRd+nKZVSoLGETtUGrBq+C2ciA5n5NxQd9VAm0EsDnB/dwNpW473NfpxXGtWvXBKqTKUu56HZ6W/vg5k4a0WgSA7EUIQqsrGzj0sWbqJcZjONEu94RK83rdsLabcBu7aBayiEaDsFjd0k2ToDN3vOoVCCRgEqzjlHxwBA1A1yZhHvuR1xb+5QyvjbWCrwXuH/uZqsazMoARwQxWU/8BNraY8LexcL4HL3AzTfXjHc9THsgKfcJY4FDIIzXZuT8wtTk2UqJOV+fCfDcLa0XwNgxYUhcP/qP/V+rU/kaaDfDZsuPewT85G/3H6v/eLw+fir4S6xcimTssiThuPav9y5btveQbwaABcv1g796r7H/O7QyMKFLxh5AMGbPkkZ/B2juEaCuke1eY7I56zcLnDYHHHYC6wz8tKHZpi9wVaxvj4cBeX6ts5Rdo9VAwOuCkz70fBYGLhF8JCDbJVPTasKb5JnK5iAD+Iy3fZ8lK0Z0L5CKPyNr2niKG8uE/v/rk1PNy+LjkU5r/L/7gWj6d59lrPHh97t9b/vs6Xs2ANJ/kHHPgFLaKvSaAfzCPUNYP18B53UfFBdDmY1ls9+YUDW2Jsx18T5ln1wgreai1TBhWevzPCIrADYDe9fe89pVtBbnhF4HwU47YpEQ0lsbsHdb8NotYgpbGmWMJWJolopSRbCuIzS8ls3AFvJhp9WAbzCF1IFpzG5s4ZmvfhPFKq0EPNhKp/Ue0iOcfvSxRAwTk2Nix1OR5XY5kUomcN/0NHLpHVy/ck2+y/w+GAhiaWUFa6tbGiXWmWTUc5+/cPGCgrXctBWLD9xtcnNpYHDlEG2YajUBsBy7wWQK901Nw0sPcg9tp6xawxwOc1YZiA2o4UdVE32wGd7H+cnaMZfL6/6h1QpBX95j/FuSGNTEtjrhdHpV38zPreCjH/s4QqEYfP4gIuGIwF0ybdutOvbvn8LDD57Aww+dQCQS1PUV6xW4wgGRLRKhCLrVKuqFIkIeL8qlAs6cO4dH3vFWhOMDaPQCs1q1OpKhAaQX1nDm+y+hspnGvsFRNXm3KkUBq5zDVE5N3rcfTStw+sI5HHv4lOrGxeVlgfSHH3gAL7/4kgIcL7xxBsl4AgcPHFCNSbYwbRj2gNV/CfRg7zH2RmBvBPZGYG8EfmIEbs/f6XrtdgTdXhUyZOVUGf7U7iAej0l2u764iG6zrsMpNyeX3Y7ZO7dU/LOIZJeeO165UsPOdloyW3okMjU5W62j2GzLcD2Tzkh2SWkGDcX5WPIV63ZQzOcR8HoxMTYiNgt9Bun3lM9mMDszKxYgzTNz1QbaVhtSg8OS9LMIZYFC0CieTMmUncWagoeYsOuh91oXt27dUYgKwbnp/ftx7OgRsXd44WK50vOUqd29ooySfzJpWHiw0BCrVTJdYHV5BWfPnTPgMP3sknG88z3vwuD4KHLFohhxZCsaYNWBKrv+9DCUzKkjMLFRp/djW2EHYoP0Qyd6Ijde0xc+/ScYHpvC/ccfxeDgMBKxKNpMj0YHX//yP+Da5fN6zbQquHzxnIBVSv5ZKBFw/cAHPiDA9LOf/SwOHDiA9XUyIOkpZz4ee+wx/OhHPxKQSrsAfvzxH/8x/vAP/1CvlUxW2grMz8/j85//vNg/f/D7f4gPfOAXZITPQxh/j4cBAp0kbyi1tue9xjkk6VyTjJe+MVfPf8tmlwE/ZWqvvvIann/+e5Jxieki43z6h5r3hD/jwYRS4uMnjqnoZGefcvx8fht/+1/+Ag8cOQivzyXZNRlwZFBsbq3h4YdPYXllAQsLs0pGJYOOUmgWl0w65ftrDhMQSPT1Z7+GA/sPqNjlQZ5SUQK7SpN38PpsOrTz78hWpuyfzNe5uQWMjpgCnfcB08N94TCGRyZQrbaxtZHDyvIOtjcLiEeHsLNTQHonqzlG2XO5koXD1UEk5MJDbzmMQMiBciWDTqcuAKpeaCIVT4mpQ+kxr+HFF3+EjY0iHn3kfsRiYZSKlAa3xMZ2exxYW1vF/ukpscbYnCBQlUgMwWHxoVxqIJkYMiE1G9uolqtqQrz00otwe51weRzw+F0YmRhBq9PCD196CcmhQYW8ZHJFMXFHR/fh6pUZLMxtoFGnxD0Em9WHRpXJtA6mtMBtsyPocoit6re28OD9UxgN+xByAA6GaRH8lPleR4FY65sbWhN8Ho+k6gQiuC7xAMJ7naxZfyiE1PgYVre3QA+Fy7duyQbgkcfeoUNXemMd9c11uLsdeMg8tdoU0qGwEjIz0FWqc56SOrJp43Eceec7UaK0mUxrMmVh0UGYknhaMdiZyvujF/CDH33XBAEFPcgXGMZASxIbXM4QXA4m3LrwjseewMTElABvm7WDWr2MbreBeCwi304e9toNMmqcCIXjyGaL+Ku//JTYsQQkKbdnU+Df/ftfURhZOptFsVjC+Pg++H0hfOIvPonllSV8+P/8QwWq8QxNO4dcriwvYX5PIInAYZpS8Am+z03UKnkMDITl4UYZoYsMFrsTTnrL+cmyJcPfMKHEhLMC9UZV0kMeWFwK5DMMk2yuiAa9PkqzN1sAACAASURBVGt1nD5zDl9+9qvIZgpidg/Eo5Jedq2GwxSJhOALeJHO7Ygl2Ok0UKmWdB+3GjWBeGqqBYMYCNEP0ymwc2FuHhVXGg6vHX5PAC6rC6VsBT5nEIf3H8OJw6cQ9IZRzJbEWI1F4pIqcjYRVCU7p9mij19Wh00e2nnY8pF92mQQ2TqGBweVSH350kUszy+gzEZaLo9Tx07IAiIeiWJ0cAghf0Cy0kgghHIuq8M5faYNIGGsJaxON2wOt5LC5bvIppLbjXgqgZbfi0qxiNWVJfnl+cNBpAYHsTZ7B9deehFhmx2JaAKr21k8+Ni78JkvfAXnrs9gPVdBix54wZAaNQJWaXHCxoSdYUNsBObxloePYXV9EcFwQDLL5dVFHHrgoPbQm7dv4cCBSYSCXq2xHrcHVy5cRDI+pJT7qfFpAauH9h9GPlsS2F7MF+BzuxSu9uyzX0cwFEOlynU+iMXlTQBO+AMDqDXaGIjGMbcwJyazzdbB5L5RHDlyEIuLM6hViyiTWcv73EvQ04n01g5KpSJ+6QM/rz10fXUVqUQcTzz+Dnz6bz6ldVWhew47UoMp2b/we8pLz184L39dW09WzHlKqSibZwQBufcRGOJ65/N7NI/5M7Kv+ZXAApuT3F8JPHOd4Tq/sbmhOVGoVDA5MQ2Ph8oEG9LpkoDVcr4Bp82NDu9bsf06aNXLhqXltGF0KAlLvYFKNidmPGsaheXRfoQswJ63o5jYlPRwlqqr2+P9EXTqBVUJKCT/lTYCPf9Lga99IFBzzgCrbwYwBcIa3MwwEMX668iaRt/tktLvInLqsflYBqw0EBybpwRr+l6w9KU2IVDGE13+p22myPcYq6z7BPaax7jrv/mmJ+oDn8Y16C4MZ+C+N1/Um1ivu/1X++OhsZCfqgFDdwOr5nf6UCgVC1Q53QOLd/+/PoPYDPS939GK2POV7ROG+2RXhZdZqUBwal1nTWwIuF3t7WJb2h2ab9xPGJrIZjzVGJR8o92E32WHrUtvZwKT9DSVm4AJbuK8sDJo0QRQ2plQpUakYR4bkLkXJiawsqu1Xd6mPUC0n312z0LBIr9fBrL1Bt3MjZ7/uEDOnmes5sOP2Qr0QP17A2tCt3jtih8woYOcP6yluZfxctuCik3t1wd2tbHzZ2R7MjCrxziV2oEqrl1zlWNs4Xzk2KhZYUKW9N6zfutZIfTB8P4c4HtCRQKzGdq1EhzdFtwcw1oZzlYTg9EI9k2MGlscSxdtmx1Nhw1tnwcr2TQ8sRgiw6NYy5bwje+8jNtzS/D4fFp/Wmw2EhS0WzG1f0qMfQHtJBs0af8zgIFQWIF0W+ubcFitsgtw09qkUMLK2qqGf3x8TPvrnZk78iDlu5hMJQTaSvER8MkygGY8gZ6P/uDQIMZHx+Ais7fKvAPOt7bk/AT8hwaHdH6LRmOqA9lUIpGAY0a1GJtNHCPWsfzkUBNUZWOKORT+QBBWmxOlUg3razs4e/4iIpE45ucXFbpKwJ1M21q1rP09Gg5iet84DhyYxvDIINx+L+rWtqwh4qEwmrRz20kj6PUiFPDh//u7z+Pxp96JSCImlilrDyr4JgdHsHTtNu6cvwpHvY39I+OyftsqF1Ekw9sKJIeHMDo1iZali9fOncGxB0+g1mxgY2tT7wvJDa+/8prOkWdee13KkP1T+3Tm3EzvoEPP3z0sYG8E9kZgbwT2RmBvBP41RmB1c7Xrtdngc7lhZdBTjdLnlsAtbXatJnI7O7BI/kGfwq6YTpTa0X8qu5OWNyaBTX5lp347k1FhRBYUg0vylaqkUAwBYpgRD9AshgiaUvZJxpLsAOirRpkvg1X8PsQHBuTRw4RHBgY0u1YUmVJstSLAkBJTFaqoZmXgcLoljyZgRx8hFl2UwBHIXFvfEEBKP0CawvM1EFilTJAs2z6IR5CQoCcLOQMaGhZCv4vP36M89Otf/7oej88bG0zgZ3/x55EaGTL+SSxKeQh22HUYJrDKot/l9hhglR5HDSOn6dI4n5Iy2g5I+gcV4fTCLBSKKi45lmIOtNsCnNnxLRXyGstkPKZC6ivPfA4/eOFbKqBMIAcQCkfENCY7h/6rf/3Xf413v/vdkrn/9m//Nv7sz/5MHq79jyNHjuDq1at6vb//+78vYJWgKwuVw4cP4/HHH1fAzuc+9w86dLGwZ5ebNTyfh2+DQNQe24XeTaqayTQUk5Ueq+S+0Z+PoDdDlVx47rlv4aWXXkE0EjZjRNaaWGQs8A2j4tLl62JORqMMdgogHA3JW290JIn5uRtYWZ2T52kg6IPV2kGpksfNG9dw9Ngh3Lh1VZItsl0JYlLKxQKS7GMWrkxjZ7HJEJdLFy5j39Q0ogNR45XarGu+kB1KsJXXQmYrD6H0JDWHVYLMDEZhKuyQitL1zR3A7kQkmkKl3EI+W8bmZhabG1mFhhHQaNQZ0FLF5uYa5mZvIlfYxFvfdgrjE3HE4n7A2pCXF0O/aiXDimFxSJ9CXsfs3Czsdg/27xuRf1ieAFwhJyuAZDImkMvJOdhlQAH9Yt3yUayUGCoWEjOL4QRkqS0sLGGI0rWFObGIbE4LvH43QtEQKo2yrCgefORRlMpVLK2swR/gPTqA069fQWaninbbIVDVauG97ESjyi5NBz6HU3YijnYNyYALDx2exkQ8BB+PjfUKnCzmiTywUG80cOPmTc3xVCIBuxhdgMfp0jwz4RZuWW+4A36tA/xkwm4wNoDU6KgK7LXFRfjaTZCv5hRblYEiPLzRA84BssfZnijx8Ot2IjI+juGjR5Ep1VClRJFhChar/CMJPtJDsVmr4Pvf/w5ee+MlAc9Oj11MyIXFFYHk7bYNLjsDxOI4fuxBHD92HH6ua236ldJb0qu5RECC0nF6kfL9p41AMjmEH3z/B7h67YoYnuM86IUDAh7J7EtnsgIth0fGkUoN45vPfRtvnDmNX/rgz4sFS0+6TKaIa1dvYnZmHtlcXtLjbC6NQMCN48fvx/bOKvweByYmRhCLhuGQJJnhHm4drMLByF2ZMAFJ3hs8yJbKBeTyOY17OBoRGER2CBsiBAl4QD9z7jy+8uxX0VCCfFOgPu9bhoUEQn6EIiGsra2ICc37c35hFhtb6zh8/yGxqW8TGB8eURAemXCpVBIzt2ewvLQM/5BdDM2AN4hoYAAOiwvJ6CCOHjqByeEpWDt21EoN+N0BBU6xWcE9iwc6Mn/4Wnh/03OTIAHXNgIRpWIZ6cw2QoGQwNZsJiPpYDGXwze/8Q0kB+I6CD/5jidw5MRJ7RErN25IWuqzWuGn3JnMQwJLFoL1lHeb+cjWDlO4rS4XbF4PLG4nuh4X7G4mfbMbZ4U/EpKX6PVzZ9FcXUPC6dGecGNmCQ889FZ8+E/+X9xaWEeu0UHL7obF60W93UK920Qw5EWzQ//vJqIRDyIRHw7sp1T+Dm24UWtW0bW0MTw6jJnZW2paHDw0LYCPB36+t2RRTYxOwu3ywecOYGxoHAemD8HvDiLoDyOXzur9OPvGGbz88us4cuQkIrEUzl+4gWKxAYvVg0q1hfXNbXlFc5zp4VpvlFGvl2Cjz3WnDo/LjlqzQlNHNb0IgAZ9Ad2L73rySdkBbayvwuv24OCBae2r3Nfoc90P3qNslEAPmb5LK0tSoxBEkFcpILkr9yO/33e3EcomhdtDX2mGxXWkKuA839nZucvITCQSAkDT6R2kMwy3bCjobHJiHzpdGyoV2rHUcev6LCrFtjxWLR2r/DMJiDXrJfjcDjxwaD9OHT2MiNOBTrEAS4uKjbqad52mCeJj7cSv9GGt1+pmP5e1KAEiYi8cL8NA7YNy/TVPoFLPb9oo/X+cVWhgw15SUU8Wfg9cZO1iep0Cn/S70tz/GFuTv0PQXdLrfsAT10u2KfusWMrTJSs3bFZzLxlbgT4DV8Bq3wqg72Pa+7qbHSowlq9Lnq2mAvlxm4N7Fgh9X2zJ1nss33uAMsE7488qO4CeLe29WrkPhd4TrhuK6245sJHA37sQM153bRh0b/e+01fDFjWhPd1eboBTtU6zQTCJ1kcONZwr9QaaXQMw1eoM62yrtqFHrwL0Ok24bAzeaopRaRNzVTwFtLu0rKF1jUOMXM0XKixk02BqXlN/mFd7j9Hbt5S49x73x8MA0yZIjUxaY5Nwb4zMw5rfMXVcryF+d75wbAxLus/gJUuViqv+e9O/nr7thGw/uwTgdeE9Kw6+V2bu0xLCKJsMKCs/dFoE9EOw7vYJzJt7j/Xatx0w88+wXnvNg56fLs8EDLHzOG2wtOqwd1lvdNXQbZcKeGB6H+KhIOwWA7q7fD5sF4twhUOocs1pNOCNxZGc3I9by9v46nPPo1ApI0fVQbcjAJE2X8FoSDYskUhUgalbm5tSXlAByL2tXCyLtOJxuUXG2NraQrFcEjmETR8G+HFsqIwiE5RNKJIVfLTu8XtRrpRUmw0Np8TiZwOW6ougN4CAwy+CButmrhVsqrKJzpBXWqjwewLMvGd4v5L1SkUN/23UZ+bnXK9oc8X3zR8ksMomBP+/C7duz2J9Y0t1IsM6K1QWZbM6p9G2gGGp/PfQYArT+/dh/6H98MVCUrMFqBhptlDJFdBhQysaxfMvfBf77t+P0akJWVCx+VMrV3FwfApnXnwFV18/j2a2iIQ/hFAkCqvfA2fAx7g3hVaNTk4gVynh9PlzeOLdT2I7l5HKgeG3rMFvXLuuGnJzdVU+q+FgCAPhCDLFPBomCWLvY28E9kZgbwT2RmBvBP7lR2B+YbbrslgEXrjIQmCRZHfC5qTkugn6CNUr1bvsUh4MkvE47E47uo02luYXBOSxwCyXaxgbn8Dc/LwkTyxO6ctarJQlm1eH1OnAQCQiudLK8qKKnkgoKPllNr2jDY9+OGSwcGNcWlwQe7ZQKqNATyBvEJU6wTyTIG/kRSzOjNSe5vDsWhrGhfFkJEOFzKp4PK6AJQKX7LSyAAwGKUds6ncVkkOmLQFTStXojcXHI7uSLAALu/xNpW+/8cYbet2j42N44PhRjEyNIzUyrIKL3qr0g2RyQdfO1GemBJDx6Op5FPGQZTr/7NLy+VgkOSTXs8ivbiAeE4DL36HHEJmKhXwe42NjGpONtTUxE+jbFKfkJxrB+TOv4sb1S/LHG4gnMDIyjj/7k/+ED37wgwJReQAlu7UfVEXPOhZUf/mXf6mf/dRP/RTeOH0OuSxDlCICUunbygTly5cvC2SlT+uXvvQVJYyzAObf0wuK16LDmuT/TF6lIb6RyBr/1XvRFARgSpWqwHvW9F/+8rO4evWa3h8CfQzQoU8hC2gWywTLz5y7pMezOugh5ZD0nVJP2hp0WmWsbyyJvTc8nJIctVoroFCkX24Zc3O34PE65M/qYyBBq6YUZ3pPUS5PxhIP4n5fUIkQLhfBikgvzIOH2I5AGIaJkcHK+cTX5feToWh8QelryYZEbCCOoaFR5AoVWB0+BTxVKw0sL65jczMNdO3yirTBLuYcgdW1tSWBItvpFbz9sYcxOZmCP8jQrgbarRrQbWJrYwPbGxtixCYSMbTaLTEGCBCTdceBzGbSku7SA5cgg7HoY9iAAZE5gTPpApYWtzA+Ni2fVZ83ADKRGNxCFiwBAafbDo/fDafLhkanjlKthKvXruE9P/U0FpZWcP3mHQwPjYud+eIPzqJZJ3TpphgaNosX6HpQKzcki/WRGUlBY6MMD+oYjwWwfziO4ZAfiYBHwVWWVkPX7vR6xYom22JsdERMUYLKtD/g6+LBi2FR/lAQlWYN/kgEeYbkENCg9JQHCKcDO+vriJCZx2YLD56GUmgOXvTAs9pQt1pRo3wyFMLQoUOw8LHqDQGuBFcocSbIwPMlrQCWFmdx+vSrYj8HIn4xtr1+vxLDZ+eW0GpYEArEEQzEMDG+D08+8U55LJaYgut2YGx0UE0crlGtdlfBVYR8GZLGwxibOHPzs2KqpgaTsNuBAhPTw0FkswWsrmzA5wtjauqAgPDXT59GIhVDNpdBJsv5W8LMnQWsrW+JjcLDmNttF0sxEvFiaXkGj77lJEaHUwgGvFINUGnAsZV81e5SA8fr84pRxcOzw+nUwWh1fQ2tThvR2ABCkbBsPLgm1ptNvZal5RVcvHRFa/F2egtXrl3QfcrXQRk3mUk89LARQqB2dn4G1XoZU/smNYevXLqM6akpWRIQMBhKDWJ2Zk5eskP7oiZ0xO5C0BtCyBfGxPAU9o8fQNATgrXDO8mBgCeke5LNKPltdztiEunQRtk9D/RkHzNhnD6xtYYsF3gPToyPi/XINXhuZgbf/uY3QaNwj8uFt77lUZx66GH5X59/5RU0qjWEHE4kPR5EnS7ZC/Bx0/m8mkUOptNb7QqLYYAhfYAbaEvu6A74EIyG4Qv54fS6xVLaXluDv96Ap9nBznYGt+aW4QwO4CMf/yQ2ciU0bW7UrQ40OFfZBLS0EAz70GxX0GpXEAw6MDqSwMhwAuuby6jWSwiEfWINU3578eJZ7JueVKOFoVI8uJPBxSCngDcAryuAeoVsOTvGR6Zw8viDCPkiyO5kUC2WsTS/jI2NHUxPH4LXH8H1G/MolVuo1trY3MriztwCVlfXJVOl1ynn7fLKHBaX7iAU8iKRGECxnEM4GtRcymR2MDI0LEns1PiEwN5CLotmvaE1a2lhQQ0tSm1ZLzhdToyM0H7FjdWNNbHEyd6mDQDfZ+7ZBEgJvtHeh78ndmCVIZa8tyJiJnOOE1zlWs09kHs3rWbazSby+az2JwYkWhxOJOIp+VpSaZBJV3Dz2oysXLxOA6wSTGcoXrtRQcjvxrvf+Q48/vApxF02WIo5OLQvtvV66bHKAEECuLRUYj3BBmMfCBVYJmZfR8w+hTpKGESg9R6AxcrvLnNwlxeowNceyNVn7/XZrGrcChglSNeTzPd8S8W07oG4RLf4/xkQSJ9Z1hqGhWqYXbz3jR7ciiZVA+3OXWuBPsjbB+T0Wnp/v9ujlI/X95A1X423LG2B+oBq/3rvgna7kNa+/L8PyAp0640JWYMEpVlh9DiYPaD2TYa0PVbubhByd0V9jy3LtpTxTe3Dq/Ix3Q2qgo18F42c1SzjZttq0RaAAa0G2OJ6RHubapc1pE0BaWwwc0yVlI6OmoohnwOdagmWVk3g6l2vVb1v9HMluEpglUxT877IWknA9L1gs91s3x8DsftJrj3wURYl9LrvAcZ9ULsPLv+49YR5r37y4x4YS+k+G1wGgiU4em/cDOTPsTTMWoGvfPHyxOU9wscnP7f3OnqkaAv9yPt2EponPQB/l9vtXdZqz7ri7nX32dr0vHV5Ua+U5U/rdlqhPM5uE85OCzGfB4ORMBjeS/9PZamxZnU4pFpxBYLIkoxhsWBgfEq+1y+fPY+zFy9hK7OjeoMNMqrxQrEoIgNRTExNySbszJkzAgq5rkVDETWOLO2uvK3pE91q1REZiAgwZfYE910y8/nesunIRj5rXIK1VEoR8OQFjo6OKIeA7Fiu4cmBJCLuKJq1pvY+rn+mmcSGU0i1O9dAw0o1jRCujwRWuRYZMNyw0k0jhxkKDrFEmYXAW9/FAKtSBatra9qTM+ksNja3UK3UcGB6P86dP4toKAy3ix7UhmX79sffhhOPnEKxmNXY0pKpVa2jnMuLNLK0tgSH343E8BBi8ZjUhST1HJycxsvfeQFX37iA0sYOHB3W+UHY/B6cePRhFMpFxAcHse++A5hdmsf88hLe876ncPP2bQV80f6AgWEzt+/IcoVs1Z3NTRFXCDKTud8kkP8vf5Tee8S9Edgbgb0R2BuBvREArly+2LV3O/C5PPA53cYXil5hTsbNmJAAhQ7p4FFSsAeDTxRIZLUp/Idp6iyzCsUSjh07gfmFBbGymFxJ30v+DYMqaKhOqTL91JjYy6RrBnp43E7JLCulkja8wWQSh+47oI41D7qUBO6ks0gXKggMpJArlHXoV+HFDZu+pfIL8ugtbbR7oVNWq6S32WweoXAYkWhEhQsPV5Tr2G0WFR+0PhCbqVdgEOTgga0f5sDn4fcsPHK5LF555VUFaRAQffyJx/GOdz2Jle0NpVXm+Rooi+cJk51gmwV1shScZCvRj67HMiD3t9sVaM3rYfKs5FD05GqZ8BgazhN4o/chx6JQyGEwlVI3nNfMcBwy6ggiMOyLqcyRMP3onGK/WmwWvPDtf8az//R5HT5HR0d13ZRJPvnkk/j+97+PP/qjP8If/MEf6Fo+8YlP4Hd/93fx9NNP45Of/KTAOBZqfUD1U5/6FH7zN38T//iPXzPJoZJ5kV1g7YVZtXp+WSakg9IuFsyG2dG/21jdm5+T8ba1tYOvfOVrWFxcRDAUhsvlRbPBlHUyPow8MZPN49atWRVsTrdD3laUTBWLeR3k69U8fD4Xjhw9jOnpCTidFtTqJcQSYZw79zq2dtbg8dgwMppCMjWARrMilkCpnFchWa2WdahmAupwatQwrxX4YQI6CP6QLUA7BdofCHjvGgCW72e93lTgFuVdLqcbieQQ2l0HxicOw+eLKKDoyqVrAiBSyWHcuH4Tbmcf7GxjfW0Z169fRDa/hf37x7BvegThiFeML1oBBPwezM7clO8u/V/JZCRAwg/ek9NTkwKfCbyTFcVinJU1WVgMACOQYJoCZGBRLr6FiYn7EPCT0ezRJwG+mzdvamzjyQEMxCOSaW6lN1GqlrC5s43HnnhSXppXrt3Evn33oVrq4oXvvAG71d8DVF1irFoJrFYasHet8BCA5K3QLKOR24StVsBkKorJeATTw0mMJWNgYye9vQVvKISVlVUkEwkMp1Jo1muoVkpizpGpQxsGho4R3MuVipJT7xRyYgbWWTBzHWMAV7EARiK5CazyAMrDu+afVaApj7Yk1NYddnh5Xxw/gVyjgRqfh0x7C1OZjf8hPc8cVuCll3+AW7euCSQMR4KG6WO14ty5C5ibXYLV6kY0nGLGFQbCA3jsscd10KAUmyzrRDwi70geJMn65fU4HW7jl1uvI56IybKBAWw829E+gPc+2bvZTB5rq9vogiAaLQaSeO2117G8vozrt64reIyk91KpjoYC0axGfu9zod2uIpvZwPLKLP77X/23SMTCcDisWjsof3S7GLBFENEj9hMBLd73ZNOwccXmw/yCCXQbHh1FIpUUUEOGIpmDBAvYUKhUycID5hZm8O3vfQONdg0jo8MCy+hJ6/Z5ZA+wtb2JXCGjOUpZIxmEZKxSIknbBV77QISWJx0xTyNxvxiMZLIyVIms1fGhCcRDcVjaVjisToGtXrfP+OGqEeXWfUrAhcCqsZkoweowICgZY2So0084kUjqwEU7j1w2p6CRa1evyuKG10SWy/GjxxEKBPHC88+jWChiKDqAwUAAqXAYqVgcXp8P6xsbYvL6fEEx+mqNuvZPBixy7S8zkItgv98rGxOCNGQUcR1q5QsobO8gvZPHZqaAmZUN/M3ffQF1AsYDKbQdLoW0BWMR+boyCM3q4J5HP9QSIlEfDkxPIJPbQqNdFfBKf2TuvWSf0/6Bro08SPMe8ns8ouAVsnm4nbTuaKsRkhgYxE+/72fFzCzmithe20IhQ8moDX5/BMEwAUwfrt+ax8rqFnbSedy4PYu5uXkFlB078YBCquh7PTt7HaGwD1NT47Jk8fjoidhFIZ/THKO1wvDgkGqJUqEoKyCNRaMpT0DuGdxD6K0qkBVd+axr7+6pUfg+EyylxyrXaFq8cK3rS9PLlaLm8soKa5Sq7ET4WNzX2eglsMo6oF6rqTYgaEuGIRtsfn8Y7bYdqys7uHTxBkr5OhxWN/XZAt3JWO02q/B67Hjfe9+FR48fRtzagqOUg9faVSI15x1Zzw472Xhcg9ryYGQ9Y0AwAyYJeOoFWEk6LgDQrnna9yztA4t3d9EeY5EKkN3sUwOu7mIs3mU/Gpm4PDUF3r6JscoZopTwptYDgY+Sg7NxTcatYRv2gVUBUNzbCaL22JLiPiq8yihTdgO8Pybb1nNTekwwh//uKYJ6gKsBXc01CvQTk9cwae8CuQLrWJ8SFDb1n5omPYfPn3h9bwYHe0Bz//cMuGiej3OP4HGfkanr6QVFCbyVVN9YD9i0prhALRfrtnaHXqBs/BoGa5sp7JYuqvUa6nW27QzDlExmEFzzujA5nICz24CtVYetXYelbZRSslGSTylZwvT9JtPUWDH0RqZXW/UtAe4FifWb3OY96I2leaO0d7HxQ+4rr+9eZbYLpN1lPfFf8/A1E8RiiBhdByNKYenwfTQM2N4MMkFS7E72GL99IM8Aq2wmmMCuPotYuKy9q9rVsCxZJ/M9IQjbC1XrsV77P+977RpgtQ/qcqRten9439VrZfg8Dnid9H1vIeR24MDYCBp53q9WeNlMrTdQr9YwOjEp9QxtGGgZVJOyxQtXfAhVqxWXrl1HvlKGOxhAJJlAfHgQQxMT8ncfGR/F+QsX8eUvfxUbaxuylqHzQCIah8vu0Plhm4xUj10BTgQx2XQUYSWZ0N5VqpSwtbOp5hCbswRUGQB47PhR1RBsNhUZ4tcFRpIjaJa6avjkcwUxWfmY1Qq99gdkY8W9jX9HwHU3Y5U1pCljeiC9LEsM65cKD7KGub8zbIuqmQIBYK9XzP6ZO7PYWN/E8WMnBSIPpwaVtcGATSoTj586hv/hf/pVZDJbyutwct41WmjX6zpTlOsVNCwd7Ye0dmp122jX2xgfGsa5H72G1ZkFNPNl2Bod2bnlGlW87cnHkSnkEEslMTk9jeu3bqDRbeHhtz6ES1euolSpIJlMSfVz59YtqV72TYyjkM1JhcgGKtfUNufX3uF/bwT2RmBvBPZGYG8E/jVG4EO/97vdcqGIp9/1Ljx47DhefPVVfPeHL2Jq+gBGx8Zx7uxpLCwuqMM5PjaOn//pn8MjDz8Mr8swbgjSEZRhJ5BMvuMndqQuugAAIABJREFUTmgDZlHEYB+yUtvNukCh2EBChv0sidnZLOZzpjDvtOG0EXTsoFGtIuDz4fD996NaKqr7S4AikysgnSvB4QmhWK6paCAblkWizP5bbYyMjgmIS2dzxv+rQ9/BAkqlMoaHR1CpVVEum8RpGsy7nQ55/hXEaGWRYXymWKiRceD1eHQg4+GYzEYWJQSRb9++jR+++EOBnW9/xzvk8ZMu5TGQSiKdz0lCS2C1y6LQZhXQS6CURTIrGQKoZDnwwMBxYFgWJfSsL7nxk9lK9iBl/fzKQ4oSxoVOkgFjFUOU4V/sgJNxEw6FdUBkYcVDHF8jr5nd4UvnXsfVy+cEwgWDYdkr3Lx+CR/+8Ifx7LPP4sKFC3j++edx6NAhgQzPPfccjh49iuPHj6sgYyDWL//yL4vReuv2HXz2b/9eEm15qbUNmErwXT539CLteccxndscVu5W1SZV2GY3HXSrXd63Z86c0+MRFKpVGygWqyqKKanj2K+ubGN5ZUUdfBaZLD7ZwSeb2mJto1LKweOx4y1veQj7picESGaz24gnQrgzcwP1RhFDwwNKx6YdcCa7hVqtJNCBYDXHlKBPKBhBKBAR2LS9vYOdNGWuxsfuyuXLChAgQM2OPw8Q9K9y2j2wkEkZGUB6JyfWtkJswkm8592/gHA4qeTtxYVFbG1tC5Cu1RsCtSiDJuuWoOkzz3wei0uzGJ8YRDDkxoH7JuUZm8tuw2bvIr2zjmI+g6mpCQWusAnApO+dnTTGx0aQ3tmRXJksOwLCvGZ648YHYgbAp2yZjL5iDfWGFaFwAi6nDzYLk6A7yOeKkv3xDMSAoXgyKone6vqygDCby4WJqX24dOUaFpdWMTGxH+nNMn74/bNwO6KwWgjWkB/qBjpOtGpteBxOOCxd2MnEaVXgaJVgqeaQDHjgbFYQ87kxPTqECQaCOXk4NUnLvDcDPq+sAGht0CLwSL9Sm0VgVCgaQY1yb4dNbPgmD+k8ZdgpSXbr9+3NOlwMYOIcIqOIzJ+uVb/L4KoSfQfdboRHRjF67Bg2CgVY3B50yGoUA55pxXYFadmsbTz77D9haWle88Tjc4vFlSuUcPvWjDxSnQ4C1AGUS3V4HW6FRhAgPnH8KA4/cL+YtwR0XJ4A7HYXyqWKAEmCPWyu2B0WMYQ5J1qtmpoWXq9bzPb0TgblUhPdjgMeV1Bg2Fe++nVcunoZ6QL9Qykb9KJc5r1TQUB+aiE4HBZUqnmkd9awvr6AX//1X0MqEYHTTisVep0FtO4wgXlidFxrOdfRQDAgkFAHlDu3Fbo0Nj6OY8ePidFDtgqDAgkecu6YJgQZfnWsb61ibvEmbty+gmanofdrdW1FFgA0AaE/MO9d+mUSSGMTa2Vl5a6EmwdCysB5PxEw67Sq8Ht9akRQPJuKDWIgFIOD87bWhtPqxEBoQOsf13nOewJXVBYQEOJrINiWLxclxfWHwmLJ3ZmZxfzcHE6cPKl7mu/FzvYObt26hTdefx3DqWGcOHpczaHJyX2y+fjGl/9JTZcjhw7C57Ir2IoBSCPDo1rHCfrRPzO9k1aTgwqEWCQqcLCQywtAJ3uRCz2Z4QyJJBhIxvzW9g7K9SaaXTtOX7qGL37rOVgcfoxMHoArFEaxXkOI1hBBDza2VuENuOByM1yK4GkVb3n4JFbXFuDykN3Wwk5mS6D4Y489inRmS6F+ClVJJXXwXppbQGY7A7+XnrthdJoW+D1BvO+p98PNwL1KAxtLG/Ku9XqCaDSBUw89ilbbiW9++wXcuDWHfLGKmbkFrUG8F0+eOooAr29zWdYTA7EQjhw5hDuzNwSuyjLG5USz0RCwylRsql/y2ZysGNgcbDdakuZz3+UhnmoNNr0YrKdAyVpNawRrD+6PVDnwHlpaWtAcInAqBrbTIc9Ayl4pcRXg3mPu95lbZHJlMmm9L/R1ZYL16vqmAuJou2GzejB7ZwXnzl1BrdyCpWMHESmG4HFdYxic3drGU+98Ag9MDWPQ3kK4WUFQPVX6TBu7Hxu9JJV83VL9wwahAA2JvvshSSbtXgArgVU1rk04j+xzer6Sd0OvesAqa4HdKIFA5R7o2AerCOzzU6xV0S7JSDVaeGNjSTCFfou0KuI1EwxjnUKginUZwVMT/GciliyG2afAqx8HVgU6tlvaQwWw9bww+9fPGk8qFoGpBNf42ZN47wJWdwOe8r7vAYR9tmu/Fu6Dn31wVRWSrBIMQ7IfytQPYTL1FL2JjaT87v+/a69AX+mmAij5OwRQ+6Awf98AnWxTWJDO5ul3glbXhlK1gWqtCZcvAKuD+wOH0C4P8Lq1i+2dtGpHrkW05yGLslHOIx704vjBaRy9bwJBpxXWZlXMVTKd5fPaY6nSDrXOlPZ6Cy3uZQLpjacm933eE1rz2m2tqX0Q2tRoBHzvAdN8x+gzXlfl05PW916/cZToqYvIGHeyTtslwe97uvbmoyEKOOC0eoG2aRAosKpnSWEAWPNJoM74txLI63vum3dScKx8bDtoUjditeh+ZyNIrOvea+U3IjqwOaGxMa9P86pnA6A6Xo8o3xWt7W439wW6sHQQ9LgxPpjAgN+D/MY6bM0mQi437PQfLZQxmByElZZfpZIathaXGw27CyvlCjwDCYTiMXQdNgTjcYwdOIBAPIbY0CDaVivcPifOX7yMZ575Kl55+VU14kK+AEZSQ1JksF6v10ooVLKIJ6Jau7g+sZalooWAJseO6zVDoDhOnP+dTgtHjx81QYtWaB2kMm0wPoyFm8sYG5mUdzatyjjHSVTgejc2PmJCYEdGtDZyXnBN5F7V96Xu5xhwvnMv0v3r8SCeTMiuhg33bz3/PHKFgggZ9913SIqSF198CWMj4/C4fbLqmZ+bx/oq/fbrspL6k4//3yjk0wpAZjBVh8HGDG5zOJAr5eDwupVFQYUhZwxZt267E3NXb6BTbiDg8MDncKve3y7mxBBuW4AIvbFDAaxvbylIMzGYxOrGusgFZNomEnEsLS7i3NlzOHzwoBrzvOfZsOUca1v3GKv/GljC3mPujcDeCOyNwN4IAPTY7BJM+9tPfxpf+s9/i8OPvQ3PPPMMPve5zwlg+/jHP64Edf4OP777/Hfx3Df+Ga1yTRs4iySaudMjZ3Nz08ilrBb53XGjy+xsoZBNo5TPIR5LwuW0S4ZHhgmLRx6yWP6srixLnsqDVjgQVKHkd7vxwgsvyAOPXkmVehstiwN2pxup5JABdenpSVaIw4HJqWkVw5SmqvDoybHS2YxAS9oTsJDhc2czO/C6XRgeHlKXmsUMwU8WZQSRjR2AKdJZrBAsZWHNwxs/Pvk3n8T4yDgOHjwEXyiIwakxeMMBhRZRzseDh1JM5VPbgZ0sQgVSsKgkgHLv0MTCkEwdgl88aLi99ArM6GDJIpmd5X7oSDZt0pKNpNB8EugL+Dxi5ygQSyBnS3JJyiPZ9WYnmkmqDBfg63v2i5/BlUtnEApFFOr0cz/3swqtev/7348vfvGLAlTf8573yE/0lVde0QF2aGgI/+bf/Hv82q/9j7DbDWjKQ5cBVq1iElGuzwMhbRT6wQpkDPKAJk81hRVQlmvkc6dPnxUIQbDQeGxRUtdBJlPCysoG8rkSbtxckMUDD+Vs//PQzK88XEhSZ+tgfWNFVgCjY8PM08V2ekOBPYPDAwJYLVayYNvweMkE4sGRjLYqllcWxRQkWyCVGsTm+vbdMecYG+mhRbLOvqRqdXUN1QrDT5Kw2wwIS0k9AbZyqQq3y49UchJPvuNn4fMNIOALCgTgnN7Z2VbB63E7xCik9+vm5ipefPF7+NI//gOm94+hWi8gGGRoARnJdiSTA/D7HGJM7j8wLc9X3kNkJpOxRdY4DxscXTYDGFKwsbEhhjUBKb4X2UwWlUodY+PTaHacYr7U6wzLsKNeJbi1jlOnThjrCydljjY0mjWsba9iaWUBU/v367C4uUXmJIHZOO7cWMb1S8vwOGNAx412i4a4drSaNHPsIkIJV6eFRimLbr2AkKOjz+MHJmBrVIBaCT56xnq9Cj6jJ7AOFvIbtsDttKNcLAhgTSUG4HSQweaGP+CX512z09JhijLrDlEbG9nrPHA2YG+1FZxFubuaGF2bgFVyhiqdLoo8MAVCiE9PIzIxjjSTcN0e1ElG450qfzEriqUC1jYW8N3vftu8dx63whYIQDJUKpvJyYeMcTaVUh31Wgs+p1d/OzkxjqNHDmNifFTy65GxMRTKDUTCcUlCuX7yng0F/SiW8rRjFhhKblK7bY69lKAXcmV0OjZYuvR7tSKbLuNP//zPUWnUBDK7PX5Uqy2kMwSoirp3k6m4QK56rYid7TWFHD3xxNsQH+B6APmhEVgl4BcNRwXI85AcDkc0hi8xrGwwpTnGtXF0bAzjE5PIF4rydz16/KQsA+SFbLGKEZLPF2CxtbGwdgdnL74mUJ5spFq9guPHjyFfzApMrdQqyJNVTFCxVJDckAc9rs0EaXk/McGYlgZRv1+Jx5zdXpcPxx44Dh9ZlhX6VzIcyCSUc40he5+SfnrYEcDlodTIktsolCuo03YhFkeuWMK5s+d17zz+5BNaAze3tvS8czNz+MpXnsUjD78FH/zFD8qDNZvOyu91YXZOFieLywsYnR5FLBVDKpnEkUP369BmaXUUfLVwewbpjS24LGRrO+BzuGDrdAX08ysPme2G8durtxuodFpIl0so0wLF68dGpoDPfuEfsbKTgX8gAXcwhDJDSUI+WN02rK4twem2IjLgh8tJP+o2HnroBC5cPI10dgMDiTAGh1NaI7d3NjExOYpqleA/G1pOrQXzd2YR5LrkjyIWTcBhdUnOe/TwCYT8EdTLDTQrLYyRHRwbxI0bszh27GH8l8/8HS5fu410toRypSGFBoNVTj38Fjz8yCnkCzu4dPmsvh45eggH7pvC+QunkcnuiCntcbsQjUQxMjQk4JkNQ3rL0gqE4Xu8Jq5d3M+5jvFgn83ntWcRACfIQtCLgBLvHe5L/N1r165ov+R7yv2QIFMkGpadBvdsru9cI9fW1uQxTrCWf08wnR7uBHHYEJ5fXMTo6ARGR6d0z83OLOPmjVk0a4DD4oTT4oLH4YLXwYZNG3ZLEz/7M+/DkckhuPNbsGfWEHXb1LQlsEpojP6DBFrlD9lqyTpHYFJPBm/8NI2/ap+92cNNTWNSMvrdQUM9P002jynfvRsI1PfH7PtvmkauNkneCz1gVXt2z4/SsNVMMBKZaNznCEjyw7DX6L9o/K3lh6qk+144EkHWtlpaPW9LCZvQbrM55hFAd68OMGAuAVzz3Hxe+nLTQqjfgO2V5D02ab9AJ1h4N3hpl4eqGoF9oI5ANJvzuzxm74GzBrDmB9/zvvS5P7b8X7sZrqxN7Kode36qPbCwH1JH/23uEdFYSr7/t2bncfrcJVy/MweLzY2aglxpVWGDzesVy5HsfjaeDLBqQ7NWRr2UQ8BpwYHRFD74/p/C0IAf1noZ1mZNNgFsULPBrNDGVgeNNpmmNjXr+++frrHPPu5ZP7BeJojZB5e5BvKT9YD+TQaw1aIQn3q3LYWQwD0GxNETtkkLIjKB2WxKSzkhUFmM3Ka+kpUstim9WhsdVEsEq/mcBqyWV7AsJgzoSVm5CQ3bdb09P9fdr4HNc6fXqfnEe1LvKS2zmrRRaOjfBFvZ6FKdKWbvvQC1vh+xYYTbZL1EBmVqKKm91eW0Sj0ykhhAemMVDtZ41RrCboJ4TmSpHNjewcTEJIZGxlCqVrGVzaHFRkEggtvrazj5yCMYGBpEbHQEowcOwOL1oNzpYiefhzcQkt3Q62+cwZ/+6f+DKxcvY3RwBOMjY9qjGGDYaTOEqYZwxH83cI+NIt4vBD/Z7CfQShIBQULu57QMmD4wjUathp3MDhokMXAuNCxwdL3weUI6c/GswvHg3snxoierPFzDEa2P/blg/MY5lmaM++F4/J7Bgh6fRyQNqlWe++Y3sbm9hQMH92P/9AEptLhPJ+JJzM8u4ezZC4hHEmpes1HPdYP1y+986DdQo8UFfaUZiNxqIcI6mN615QJCsYjuI3oQyzeX4aGlKtKrm/BYHIgHIhgIGo/VSruBF199GYlUSuFfmXxOzTyH2ylLIvq584zAf9OmjM2ji+cvKKQ46A/I5odkFO4jTdpt7J3+90ZgbwT2RmBvBPZG4F9jBJ555pnusWPH5B+5fPkKRo8eUfHyoQ99CH/+53+ubuXExIQOvq+99hr+w//2v+Mf//4Lkqhyw2LhVCxXdNihJJ+s0FgiLpCMwB59xZh2urW2oUMvGTMb6+uSs1u6XVTKJcksGchEYgf9hna2ttV5T8QG9Lv8mfxJLQ5U6h3EEywW/LIeoN8ai0j6FAb4OJWqOqv9kAcyVMkQHBoeRi6bV3EpWR6lJ82GbAeMR2zHpLW6GHZFlotJGSZ7ijKzerOhAoSHNAIi//zcczh58iTuP3w/ugwjSURhczsxOzuPKlm5PEQziZrMGQKrZBLanTrE8LDTP3CQtcLHZXAK045rjaZAZDIjKJH0+3wqVBuNmpi7BEIUikMwSenCxkeT/5/SVUocWUDxOmkwT3YYi6BSuYSALyCQmgBEYmBA7xnfp9dffgFf+Nyn7k6v9773vQq6IojFcSCo/ld/9Vf4rd/6LXzsY58QmCyfU0myLGIPkLHKwly2EVRLkp3TbOmQZrcQ5OgVb2LYWOFw0cPTKVsFjrfCSpRuS7YR5cnGm2ttfQfnzt+UdJfvA1lp7KiTjWYSZ5vodJgo7lOCOf1HAwEPNrdXsL1Dr6o89u0fg8/vYCYR3G5SJ1oYiAUQDgcEXlYqRXlVErCNhiM6SPDZechkkUlgm4d8Hto53/ianE4PPG4vbDYn3nj9HCYn96OYp5dwTsBio2bD1noTH/i5X8ajj75VclzOaQs5PzbK8sm2ZYKvBRsbyzh3/g0UihnUmwVsb60J+PV4nAiFfGId0Ed2e2dDBzOyAFkYk9FAoIQMuVAwqPmhULSuBankoJE0Npo6HHEORqNxeL1BNMDQITsK+TJ4Zg4GIgKXeLjia3d57LJJIDNuc3sdl65exdsff7uCahguNjQ8inbbijdeuYRyzgavK4ZOyyGf0U7LKusDmijEIxFYySwuZWEhsOoChiJevPcdj8JraaGa2UarVAJFkxJ2Wm2y+GATgWCElY2Xeg1DKQZZdeF2ORRcxrldLBfF0mFwhJ1J9RbKNxkkZOYkAV0GV3F+kxnFgKc27GjZHKhbbKjAAmc0itiB++CIRFFqt9BkU6VWV6PGBM110eq28J3nv4HZ+du9ue7QekdQpFiiZ2VTYFulXEO1XMXE2KQaNRvra9g3OYkD09MYHExqDRURzMZDr0tNHnahaN9BwMnhtMLtot0ImfNtgaz0hhxKDooRVCo20KgxbCqAZtOC/+ujH0OhWtbBJJMroVxmyNqADuK8n3hATaZiCPhdsFqbePzxRzA0FBO7O729gWDAh4mxcZSLJfkC0wKGTRTDEvTi/PnzAq3mFhb0eCdOnsB9Bw/h1u3beO2NN/DUe582rCF6f7J51Gga72FbE9VmHlvpFczNz2BxaRHtbhsnTh5FvpiDl/YClTJ20jsGCAsZVj4DBg19jjPBqkaEwuW6DuR2Mtja3ILX6cF73vUUPGT8FivyXaVkX02pqvHq5txgc8BLiWHQpzmt+WB3wu0NClxdWVsTA55NIALEvK8DwbAacq+9+prWmuNHT8Dv9WtN3d7cxtzsvH6fazKhpMMPHkFiJIlwNCzP0A73C3oINttYmpnF8swcOpUaov4AmpUawh4vkpEoHBYLKoWiZKfBgB9pJtRbgSwDRZptRFNDmD52Ep/+z5/B8y++iI1sHg3+DT0myGhzEtwiWE2ZuwNTk8MYHU/h4H378PKrP0Qmv4VEagCj40OaA3fu3EK5ksfk1BjisZiAuM2NdZx54yzuP3gInZZF3qFkq4b8UeyfOoiJkUlkt7OoFRoIesKIDwzC7Q4iGhtCs23Da6fP4/nv/RDXb9yRx6QYT/R/bdfk/UqFgNXWwX0Hp+Bykdm3jVg8guhAWNJ77lH0qmUzjsoXAvzcm8hyjARDAvXpk8cDNPcUrnXci8RcE8hmlCXcNwnG8+utWzcEvLLG4Dzm5/79+5DNZbVecl4QPCBwwd+nBQXXUq6Z+VweyyvL2g/ZODp24hQGoink8xWsLG9haz2Lnc0cnDa3GNJkrHbJuq4WgXYN/+5X/js8engavtI2bOllxJxGUcK1i2BCr+ejfZr71T3why3lvp+n8fQ0jFX96+5+LG7fLmbqbi9N7rN96wOx9PRfn41qvnJNNF6rRnZtvC6N57RCggSsGBm42LE9Fqp+1mMF3hWe6Dr6QAybw3z+e8Cq/NS7LXk283X0mZMGGDZhhFwvWQ9Q6k57mt2v555PZj893gyDfoefvXAsvhZxEnsBWIbZaViL/TEwCqReoFHvMcxrM6zePiBtHrv3PF3u0D32sElE6j13zxfUalMTTx7csKHS6OLmzDxeO3sRs8vrGEgOweL0olip6d5o253It+gZT39n0wxmE5Gen5162TQXLQ381q/9W0wmo0C1ANTLsLebaijy9TKojWz7Rpt9S+P/vdtf1ZSAxj6hz1K+G+Qk9VI//MzMLbF6CbTbbGhbjbfoPTsHk3AmNjVrO5EAerNRThJMoDfsUgNMc+CYP0Agugesyg6CbFrWgAzsaumcwIYH60l+sgnPmtrUiWTdNrSfk4GqC+r54dJmigBurV5T9gDHj+Bfn5igv5XXN2tN48Oq+6fDFr4dDptHCoZGuy4lzujoIPx+F3I7W6jJtsNi2Kp8jmJJPqCpeBK1ah3xVFLN/0K1hqrFirrLg+1yBaF4Ao++6wl4olHcYlM7GMQQQ7BGRuGmCqRrwSuvnsaH/+N/0pnDZaWHq0XBhy4BmW1U61kcfuDA3Qa5z+/TmkY/capERkdG4PV7VI/x9VGdJBa77mWGwdZ1H0XDCXRqDqyvbmmOkUhBpQfXQa5xw8ODmiv3vJB53rDLh59rKsdyN3BtxpbqGRO0ODs3g9NnTmNy3xTe9988jcGhQSkUrly+hvn5JQUfXr16A+16F6dOPoSpiWlZitDC6sB942g1aqiVi7Ko4rwXEaTRgC/ok+c4LQAYbMzaiAzcUr6E7Po2ytkCOrUGXDYHBgZi8MeiWFxbQSKZ1H27ubOpOesJ0LKAIZslKRRIiHG53RgZGcLFCxfx8IOnRDaQ6s/jRjabgdVhvKP3PvZGYG8E9kZgbwT2RuBffAR2A6s7M7OITe/7CWCV7I5Tp07puf/sjz+Gn376aQMyOl36KmkUixqLKWoC4ZCKABXxLJxqdaS3t3WQIdsyn8shm84orZneqyeOH1ctxcKDwUw3b1wX04z+kDOzs2Jg0o+T5NR216ZDMMHCdDojlqcpMo10lwAHPe9Y83EDZ+FG5iq9GZeWVlToM8yH7B0eclimsMBgMWEKtHYPMLTqe0pi+Nr4HOyUb6fTAiYvXLyIp556CqceOoVKq4F8oyozdUq+CMhQ3iI7APqStdryCaK03TA1DBOBhRS7zvwZCw9aKlCGxhCUek9GKNYqi1CBj37UymUxCnjIFyOhxes1TCAWngTaWLxwzAhSZQtkifmUVMrDDn0MeYrgYZi+ikTWyJjjIeriuddRLRfxpb//jFg909PT6oB/5CMfkW3Aa6+9gf/jP35UgCO9E/mcfP8ZUCPQUCwDsgRYQJmCmUUxWS/8PRZ0ZA/yvfIRcGi3JCcio5YMBBN0xcOQTUAPi618oYwbNwjuNAQU8FhAsJwAK4EtdqDp20tmJwsryqlJhqXHaqVaQK1WhNvL+dFEPBnGgfsmFKqSy28iGgsLuKTkPpvdwdWrl+T5x+/5OijZZDKrAWcMAM4DIX1UCYKTTRsdSODG9TsYGZ6A1WKXFJvMTa9rAJfOLSEWHcYv/sIv4MiRwwKEa7UyUqkYVlcXFayVz6eRzmwgnd7A8vIckoNR3Lp1Ff6gG8NDSQUQdbv0deVrqSISCUvezGvivcPr8nm8KpA5YGSTcG4NDCR0OLDbnPpKIN/rDcDtC+ngx0TvWo1NDxu8ngCCgZBYYGRKBAJe5AsZ3LpzDXMLs0jnMqC1WzAUweDQKMIRAvglvP7yBfjcg2jVnLBbPLCCMl/aW7Rg61oQCwfRqVcxEHAj4rWiUdjBf/vTT2EsGYG700Q9n0E5k0azQpavS8w0Hrr6wCoNS3nMHU4lxHgfTMYVOsZ7mK9ffoACZK0kSxhJqRhYDKhgWAzvDb5n9LSkNYcb1Q6QZTqz043g8AgGHzgMeyCI20uLCESjqHLOAlozeN/SVuHv/uEzuDVzs+fpTM9f2kdYNVflFdhsKyCJaxglzkceOIyrVy5jIBLGKQKSB/YrJIlBGtWGVWuYx+XTvUgPV14nE9XRJQjTEajKZgH92Pjeelx+VCsMdyAo4Uax0MDffeEZ7OSyYl+SHUWpNi0BkskhbGxuSHJMW4yJiWFYLA2EQm7snx6F02bB8uK8GlkMCSQgn8sWcP/9h5VQTPYS70OGlZHZT6YKZfmTU1MK66KdBeV3bPzwkMt1YnhkRAxAPm9yKIZ8eQuNVgmzc7dx6dJFOFwODA4l5YnMsDWv3ydQlmtVcmgQs7OzAjrJNhGz3WLTAU6gUaEleT1T6gmePva2t2ucW402PE43/B6fLFG4DsbjMR3QCd6RbRMMUVZpkqPpM2e1uWV5QbB4Y5PA2zRSQ8OybSCYm85ksLZOKWMTD516WGsYLRvaTYYYZXH50iUUcgVMHZjG2PQY4oNxrY9cb31ul0BYNq6K6TSK6YyaC267HRvLK6iXyxgdGlKDhoGNtXxBc35hcVFWMYVKHfVOF6nRcey7/wF8/otfwvdffgUL6xvI0u6lWhaoOpCKq/GH+pznAAAgAElEQVRhtXNPassCJZmKIJGIiMlqc3aRHByQ9QJZ0MViDrC2dU9z7Dlh6XM6P7Og4JF6han1Vlg7DrTqZMm58IH3fwCZrRzalS48dp8Y+HaHF/5AFBabB89+7Vv4wY9eQTpbVINMYLi1I2C1a2nC4aJdixVerxNWWxvjkxzjqFQODK+anZnF/ulpBTeyNqD3oM/rl5SVHuJk1GZlnUAFh2A1Mdn7wZLcy2h3wYZfn623uLigNZsguZpOOUpt6WnMfcjUAdzzuJ+ykcpmAeWxZDcx3ZrzXWF1NjtSgyOwWpzY2ckjvV2AFS7M3V4SG8sJhwLx6LHaJDDWqeF3fvPXcXg8BXduDY7MGiLMrWT9Qx/WfjNNYBqBH6MoMSf7u3HuWrtMm9SYXkq6LuaoCfzZjQTcAwV6P++zAO+OlgGeZRNAEUFP8m0e7Z78XQ6qao7eA+oEgt31sjS1Sh+UMYhlT3XSY3P2kTxzTb1AKoFfDKbclRyv18Gax2DGfXk3mf93r9XYc9776DEajb2BGa+7oV99CmoPSDag9K6R2TW+u4FbM7a9WbVbOt5rCPP/iJ0p8LAHTPe17Az/0SfDn2i54UKuXMf1mXmcv3oLqzs5BKJJVOkba3OiyYa4xYG63YNMOqMQIK5LfBW1/5+99w6y9LqvA8/LOXbOPdOTMQkYZCIJA4CgaJBg0FIri+SaJmnJki1S5fUfu9p1yaEk2xJlWZasQAVTsrQSpRJBigkUCUAAEQfABEyezuF1v5xz2Drnfq+nASVS5T+7qwaY6X79wv3ud+/vnt8JtZKsAIJOoFPK4J/+8AdwYv8MPN0GWsUsjePltSpWe42WKx29LtcI+qL25e79uWH8bS3XJYtx3P/cNx9z0//UfA6bpNVmqLbNSQ3wbGGmZJXLCsD60sjd/I9pBFCx4WDjwyCwfQYw63/DwjbzQBYcFvt65//7zNq+ry7npYescDb5LPCPj+fazpqyHyrbb96zZuA9LjsEeX43tSd3W/QedWpfWNtcx8yeKURiQXl+t5o1VApZhLweRFj/s+YuVyVXZ13M5gNDk0iIaHR6YqR2vD54YwMoNOq4++GH4YpF8Nzrr6PY6eDE3feKveqLRNVkunr1Gv7br/wGXnnxZYQ8fhSzeakVwgE/3C56pmZw7MRh7bG0iuHaxOEjELq0tKhan3U2axyu21QpKbDP8h8m4YL7ssvhRTZZxdLiKiLhqPYXWaYQDK5VccstR7Q38/P0GcMkLvSZsApVswBvXlqOL78YfsmG6PLKklir99x3L+66+04MDQ5pnFdX13H92jySm2ksLqygVe/gyKGjmBib0kT0uLh2tEQcoD8+rx3nPZm5DNkKRIOS89doq2Wt72yQFnIFVPJl1IpldBttuNm483jRsvVQbTYwPklFWk/qIZ6vyFglsMqx4XXf2FjX+eD+B+6Tpc+9996jMyfPT/w91o1Us+wCq//LoYTdJ9wdgd0R2B2B3RHgCOwEVi+++BJuufeevwasnjt3Dh/5yEdw4ZWXxcRgkcNDD1kg3MS5sYkZ4KT83Q4nfXPkBUTwoSdGEUE/I1kP4Pr169hKbGrDY2eVckCyTSj/XJqfxw2GmQzE9TsrK8sqCvh3du3dXoKmhulBpp5J7ibIaGRebNrz/ZGpRiYbmWdkh5Hhuri4pEMwAY1+mAQlejyM8fBAxgrfIwtAsXAEjjJMiqzInmSJLBoJ5vEQ/uCDD+LYieOotBqYX1/GhWuXlJRJtqqTsnsCq5Qqt9rqohrWiSVf2wYb2e2Xy5mARD6WZvF1gQxW0AGLagVyOXQopw+a1+0WuCowuNkCO94Eq8VmpDyQ0lOvR4nu/CwE9Tg2fSsCHqborahwLIKIPq/ki2QFvvHaizjz8gvY3FiTCT6LEX7d+64H8M//+Wc0Huxo89DI52WYEotcAud8/n7isOzUrDRhHd4YZmWzw+MjsO1BOpvDmddeRyBggpx4GCMhqV43Kbr8O4N5CFauracMk0FsBiON7IcfcG7Qb5fsUkqmjOMm5WFkQNCvkrK8Fg4c2oMTJ4+gVi/KBiAYInBqg8frRKmcx+XL5zE8FBW4ReYAZfoEj3jmCLK7rtRUes+5UCpVBKxGIgPIZgryK7XZXJLFOewexCKTWJnPY3Mjj7vuvBN33XkHRkaH9Z5CYT/OnT2jEK1yOYd2pyYAYn7+MgYGwthKrmFwKIKhoZgANv4hI5mFNg8aMv+vlLG2vmbsCShb7NLOzQOHjT5eDTicHnnGup1e+dbyWoTCMQQjcbj8QRTKNcnWex0ewF3wuukVaz4v2bW1eglnz53BK2deRijCw0gOE1OziMYH9NxMoX/22y9jODanECun3QeP0y8GXLvZFXsvGvKj26hiIOTBaDyAsAv46IefQDzggrvTRIt+XtUKHDw0NRpqovBzMezFRVZ5p625ORSPoFYqYmpiDNFIWPcoPUiNrJGBJSaQw1CB+IcScQMgEMi328lopcGaF6VmB1lK2aJxDM7tQ3xuL3puD64uLyMyOIA6GXK0BXG51Zghm/S//OrnsLSyqHWF/qhkWrGBEo8NCqDheye4zwMEHQP/0XvfLW/qWCSCg/v3YWZ6GlMTk/D5I4AzxGcXU6tcqmgdnZiYUGgVPXS9DNjwe9BkuANZKbDLs7dZJ3uXU9+NUrGObz/3PBZWVpDMZFGnRQqbTh0bDh85JtYGf9fnMyztcimNdGodx48fwq0njqJeq2B9dRWNek2JxfysZFVTPshDCQ/Dly5dwrWr17CZSmJinGFqMa2nXEe5vq2srmhdPXHiOMbGxgVkcXwIrBarSThclCPm5K/qcNpRrVXkV0tJNsFYSg0ZwHHLsaNiC37nO89ilX7aXp/YimHL7qKRqmF6fFrecmsra/KM5lrJw68YQG6PvErpwzo4OKADVLNRh8ftgj9AX+oO6q0mopEYopE4SsUKrt2YF3B33/33G2CQ0Bn/b3doDyiXqjh54lb9n8/HtWprc0thfwfmDii9ORyPyGtX4PPmpvxwx4ZHxMrkvOXaqGDBdluqC/qJU/5OEJcyzkI2I+bX1ctXUKs01BChVYUrEIQ3GMGFa9fx2tmzuDQ/j2QhL+muPxLEradOIpNPwR+kRUMLuXwKwSAZ/g1kcluIxAKY2TOu90ErD6+XoAftTHq6PdjE4gG3WCihUW2o2eaEG5VCHVsbaQHWn/jYJ9GstODjPW33E0NEq0OLmjCi0VH8/h99ES+8+CoaBC+4jzidYtO7/U74eG97AZ+fgVcejIzGJXnNFXJgmJRApUoNt99+Cq1aE9l0Tku6UrNhQzgU1p5mWPYMpPSahpyD8l+v5jbnTTgSEbBKtjMBGDaZKEElICELj1JRjTbWKAR1eD9QdSNGk8ejuoMS20g4ItDr/FsXpPAIBELyV6YNAJn3bGj0Wg6sLW0KdPYQXGWtw/u9yaZIA5/9lz+OuZEIPPkN+ApJRBzGl5tNSwOsElQidM/ihI3Gtx/rtXb9NWDVhA4ZYNVCI/8aHHDzZzuzmd4JqBmWovFN7QOLO8FF1m+G2W+SwcUKthiDBgyzmJC6Qia0qg+abvtaWoBl37eUtZMB+yyklDWOBWTK35RAlRUwJ3C3z8i1QGIDz7GuFNH3HYirQf3YyBfzdFtebsDXv+uLn8fggjvAVbFazUsI8LM4rX0nxm17AQHUVogU+ZC+MCrNLq4ureLMW1dwfSUBHxmEDrf22HqzjTL3Q3dI3sxUI1EVxWZtu1WXkqNdzgP1An7kfe/GvSePIOoGmoUMbI06yvkMhimDrpTV8LK5GKxIMqb1ua0P2mcofz8nGlrpCMw3tvUWnm2CzzgGsp8gECarhZ2gqxk7K6PKKMPIPrbRvOAdY7/jn9t2C/03uSNoyqIYW9C5XQonWhhxf5F1Aq24rET7PgPWAKx931j+/2aAl75PwgEbmE6/rEcWVxcxMjkKt8+JrdSGrmSzXoXP5UTY64Gdnus12ssY5qvqVK9PlhDNXg8VIu3+IKJjk1hJpXDs7rvhjEbwzJlXsZBKY88tt+DOBx6UHzbPQWR1/sWXv4Ev/Pbvwt7pSaFANiyVN6GACx53E/sOzOg8wlpaQbw2G8bHxxRuxc+cSm1prCfYkBuIqY6nNRKtzQisDg8Oo9nsIrGaQ6FQwvDQKIaG+L0G1tfWtZ4dP3ZcpAqyW3lP8vk4B+kLTmYrx97UC0aR118f6SVPH/St5JYUW4+8+zHt4zyn8b0xu4LhVaViFZcuXlXwVDQcl9rMaXNgaDCGZqPElDZr/esTzrsCZu1uh/YzqkO47/IMxiYmgVXuC2y62ToUadAyzI58tYI2OhifmNS6SBs4jlvfr5cqFQLB3KertaosAKi25D4jUJrqAQWgtcTW3QVWv5/VYvexuyOwOwK7I7A7At/zCOwEVl/+1rdw96OP/q3A6tkXnlOxwwM4i2MesvlFeZCS4el9ST9KGtvT2stJliKDB5jqbaThZPQwCOj1M2fEHP3Akx+QoTuDXtghXpxfQGJtFQcPHcDG6gZSSaZj1rdDkJjWyiKVtQ87n/Qq5AGMYEAoGFZxQHCAjFayXPge+YdScyaOEyiURJ2WAA6b/IdYSBFEMX6apsgmMEwwgcAJE6VZGLIbPD4xrlAu+rHtndsrz59ys4aV5AYWVgkCW5/b5dZzEFAkC9X83WlJXSWKs1icbgGmPNjwACU7BYLQlkSKwVZkZBEMJjjBwo+J2gSNCHLzjZH5y+/VKlUTauU0YQ+SnXns6hazqCLgyoKTr8Xx4dgpGIKHRDFLeflsAgmCfnq2+pHc3MCNq1fErnr4oUcwNDhgwpCadXlX0U+NBRoBCANsG181yfQs/zP5gclHzRx86K3IY+b1GwtYWlzE2Niw5hUPCIakY1OAFcdtbT2tObaVyum69sVsOnTqCQ2I3g/SknyffoW1ikAPMlcJtDpdPRw6Moe5uRlcvnIOE1OUSwXR7TXlP1ipldBu1zA6HJbMNhoLodlqyKOP4Fp8IC7Qj4dwyr/JTnW5fGJ7+hmoVqoJVKXPGFmFbmcE3UYQFy/cEPhzzz134b777pGNA0Hc5//qO8jmthAIehCNEZRtIZNNoNurK8k9GGLTgmzIhq4t2cHmyzA/+L7o9UqQinOa40vpstNO4K2igvvo0RMCRQgQkbkaiw/B7vYqiKpUa6LT6glYJd2TP9e93G0LWKUP7fX5q3jx5efFemLi6uDwKNweHxrNjhLMz755FUORWdSrZLi44LR7YevS1oKHmh78bifQqsHZrWMg6MbhvRO4//bjmB6OIeZzw0kWGcFK9LC2sgqyzjjmBFad8iA04FTA69JjOE8CPp98xqyc5rcFvljGGArdkuUCme4OA6oyYKTn9KLQaKHUtSE6MYnB/fvhiMVQ7XWRpSVBIKBAJt4LBPIoPySg/d9/+79jK7WJSr0Oh90tO4WlpWUlylfKJXm6giB+qw6fx6EgIYb10SM2GPCLyXjk8BHEYsPwBkdgd/iRz5exvk6bkxqO3nJU84JsZuIx/PydDtcjRsXY4XH70GoRfCbY4kSr3sWFy9dw+fp1JJJpFEsEYbtwODwIh+Nac/i+K5UiKtU8qtUcMqkNzMyM4wceuk+sbIJ9ifV1BTscPHhQ3mnZXE7rIBscDFu7dOkyttIpHcLclEu6XZiamkGukNcaSGCL8483ezKZlE/y5PQY8uWkWOJkg5OlyEZQrVZBJpvGFH3pyDqxAcVSEbNzewSUP/Xlr+DV116TnQOTfRlCIVuTtg+nTpzC5OQEEhsJLC0tIZ/NCVwlaEWfPUr9CKzSCkDSZq5hvGf8JkCHklPO70goKiBvaXlF3tcPnz4t2ebm5pauZWxgUI0xNrfm5vaLnarDvdcnluVzzz6HD33gQ2Inc29jABUPwfzsbLwMDcQRjYfNGmXrGQlqg6E2ZLG3MTY2qkYIx5jWI61mB5fPv4VajhLUllj4qVxR0tP42BiuLS7hzPlzSGQz8vH2hgO4487bcPHKW4gPRORnu7q6CL/PjXwujVwxg4GhsMDMQMgnL09eN/7bH3AL0GGAFS1PysWKmpv2rgM+VwCNahvpzazWj4fuP42R2Agi3jBc8GgNaXcN03pm9hB+9wt/hOe/+zLqzQ5qrSa8AT82NlYQjPjk/Wp3tuELOBGJ+LD/4B4B7GxMEMGZGBuDx+kWyEycsVQsi5FMhhrtNaqVKvK5vPYQgpxstlKtQlA0GmNAY0O1BceRh3GGW3L/Md7Vnm2fcYIJZMdyTyIQwHuJVhW5XE7gAEFVgjbGAiMtiwvaGIXDMaQzOXkzupyUkNpRLbWQ2siIHeahzyqBQAY6EVjtNvCZn/wxzA6F4S0k4CulELZ3jaLEAlYVOMkdj4CY/EAsub7Z6nbYAdz8e39v6wOMGqxtgLUPIBqPSwPcWpJ3PR+BWMuvVSoiqoluWgTsBGG5RrJ2kzSf3tEKEzWSegLVAnwtf1fVKLrvLNapxULsfx5TcxiGONdtfn9bgszf3AGsGpsAgli0RqBHu0P3zDZIqgqBSgSOmQFR+2xWw1o16pU+sGqAWit06e+ofo26vu+5aiiexprBlBMChjW8BnTcZt1acmVaFXVAj1U2QcKode1Y3EjizFtXce7qIvzxYdi9QTXxGvRcbtnRsBNMdSObL0hFROUNm7c07i2mNuDu1vD4/XfirqP7MRELwtttolevILW+hsFIRI0aNXV5Deltz8+9Aww1VYEFkFo13E4jBV17i4FqqexvzrsdP+t/Vo4B5ykbjFxf+2C1GfF3ALGwKciL4Vps/vRn5vZfdjCB+16o26Tkv4Zu2cDAUwcl/HY2Bd2qZ/vydM1kC0DtA6sC7tVPZXOgn25vLCzcdhei/qiadRupBAKRINx+F8q1svZHhsp1mk2Bqw5ee7KnrRqVU5zkCO4T9W4HhXoTxVYPg9N7kK3VcOSeu2GPRPDcmVdxfnFJIOuj73u//LBZuHW7Nly9dAW//iu/io3FFbjp7Z7Lo1EuYnAwhMmJCEZGo5pfrP8V1OVwqDYm2YGWOYnEhubl9OSUGKS05uE6t7qyonGh/RnDMlNbedU53N+ozON9QE9wntP2zu2TzQ6bgxwHvhbPQhMTU3o+ltEmyIrKPoZkmavD90GgkusoG1HHTh5Ho9XQ+Y3qAqryuG8zF+PrX/u2lA8BH+tYO1wOF6YnxmWVwoYfPwObibJ04Z5MT/ZOE6FoWI1sXkC/z49ioSj1TLfZQadproW59g6U6hV56XOfpg0YVQZsCCvQlkxUes7aeRYiScEGl+wBKmLsKuy2ZQgzvO4ezy6w+j0DBLsP3B2B3RHYHYHdEfj+RmAnsPr7v/Vb+OinPvW3AqvPfeVL8r5jV5PeZkyRbXfbYjAqxdPlUJe7xu5gryOmicPlYTUoyT7ZJJQ2MfX3T//0z/DCXz2Pn/7pz+LokVsEjhG8Y9HAQIlbbz2pAzQDsSiFp2SPB6nEZkJML4KU7LKy48nQFIKsLBKMwb3ZkPX6Dpd+jywoMlxZZPDgTOm6wjy8Xh24WLjys1FiSPk+Qcn+4b5QLErCNT09g7GJceTyeWyw6LGbsBwCqx0nsJXLquBRaBWtCfT6BGiaxkPIbXzezDnFeMTxwM+Dn2H+cvwgLy4GYFXLZQU78ZBCcC6Xy6jYoAyfdgr8fR4myVhlF5bsAmN9YAzsCcQGowFJH/vG9ZRK8T3wfXLsItEI2nx/HeNdxWKFz2mYkR6F3LDo8RLEbbURi0bV9eU1JEPUH/BLvkTvQQIJJmXXsHJkd6DpyMOADLp0PSglBpx4+ZVXlYIejxHIMyEWGgDaJ7S6SCTSSKUouzZ+lql01jpgbTuF6UQh0NY60JknoOyJxTYZOA2Uq2TilRAMk73swoWLb2JycgT79s+CbfHNrQ15W+7bPwWfj4fDGkIRv36/xdQSHbo6AjMXFhYF8MaiAxgdmYDPF8bM1BySyRzaLYIpXnmsFnINjAzsx3PPvKSu/wP334cnP/B+DMZjsh347ot/hddffxkTk8OYnhlFsZSG09VBu8MityymLdmtZJqRtTkYH1SDwDB52ygVC5qH01NTskkgKEEmrb3nREeEZTvuvONelAs1lMs1+H1sMESQzGbRJdOZBb3dI9YyrxNlrpwzZDFSRhyJBtBoVXHtxhWcPX8W+WJBnnHBUBSNRhvLS+uSpId8w2g3HOgwsKrrQK9tQ6PelJck5fhMOG5Vc/A7Oji8Zxxj8SD2jA1hz9gIRmNR+CiHLxaxOH9D0muyhAksEpglw4ts9m67IVn90GBcifZcD3SNJdu05K39/wtS7UhWT7m53elBu+tQ8EfX5UWu1kLd4cLY/kMI751BudtFmdJXgsD0CrUOAArcaNQxvziPF8+8hK1sGslURixfny+k0Cre26YpwffTgM8NRKN+DEQD8rxs1MqoVSomuGpiEiMjM3D7h9HquiQzTnPOtHuIBCOYmZnF+AR9cQ0ISR9eXnceHHldyUalzaasMrpOpPNFrG0ksJpIYGU1gXyerBQPlpfXFJJiUpIJEDNwj79b0RH48OF9mJmaRKvRFGuVns20AeD9vpVKyf6AIRg8bCnJutHE7AzBU5t88YaHR9WMIaA1PTMjlmg2l8HCwrzW91tPHUemsIVozI+Z6QmtH7V6BXN7Z3Wf0cqCBzgedHhwLpZK8lp+69JFvPjSS1iwZJCHDh/Rur5ncA8O7juE2dkZATBUO1y7ehXpZBIV+i3T7oWybB6QmQofCCAUCiISpm9qWEx8rkVsvrUbHSwuLiOTyWF8agrHjh+XjQ29VQkQT0/PalaRdTM4NIxysYxgIKj1b2V5Ba++8ire8/gPopjLKrQnk0kJoOb+NzE1gYHBGNwK06DXqNkT+TOpOFxODI2MaI9hE5BsIs7dxSvX0S5UkU0kMX99AfNLK0jmcrjr/geQKZXw6tmzWNpYg5vSTHQwNDokkJKhJPQxXVlZkMy/VMih3WsiPhBC19ZCuVoUsFquNHDffafEGqUyIBxm4JVboLHb4cbWRgpOm1vgardpE8N9fHgSh/cfQYQWAF2XAMUeHFha3cTE1D78wR99Ea+eeVNgSqVRl0Kl2a5rzWz3+LnqAlZ7NmNHQWC1Xq+Ksc/1qlY2HsVsBHrdxieXazghla3NpFhHZJKOjU8gHh/UvsA6gCxmylo5hgRTuRYy/Xp0dBRbW5uyluA85jrG+3hzK6G9kPOG+x//znnN//OL4Cz35FQyjfn5BQFpoVAEC4tLYvF73CG0GwAFG5urSYVXuQT7QMAq1zaHrYXP/sufwJ7hMJzZdbjzmwg72ORwvN0KwGxrAlLET+0DThZb1TBWLcBwG3kyjcM+UPpONqbASVq/yA7zJqhkHmdA1z7/UgCuBWzurBCllrEAKVn3WCBq//vyNCXz3woTsqtJbhis296uO5iwJrCyazxx+0CrJQff9k/tt0ctNYZ8V2nV8jcAqzLe/2vAKpm/BFv7Zp8Q4EYf8e/la2dQlYZF4KH5PAJWrYawxoyendtydtY2DDe0y1/V4Qug3OphLV3AxflVnLu2CF98CHW4UGl00KP/s9OHWtsjayg2jWg1wUYPn8XntqHXqCDoaGNmMITbDu7BbYfnMBYJoJzaRDqxrn004PWC+BEbeHZ+ZgtY7TNLDbBqgdKsrNids66JRcQ17GELIrWwQ9Oc2vk96zkErFqMVdlWbD/OWD1YsL0ZM+4qtN0iIE+ViWXfIADemnMGp6ZtjgVaW795E+DvT3hjBYU21wIzn80fA5TutM9gnc9GQP85RYZgvd3/HQJ8Nif8Lh9cTjfK9QqcXhe8ZPfbmAvBetWBAj03lQPA4CWu/SREuNHm3WhnndRFmXtlJo9Li6vYe/QEwmNjuP2xx2CLhPDsKy/j0toa6i4XbrvvXjj9Abi8PpE8KoUSvvGVv8Arz30XxVQKRdrMlIsYGonhxPEZBPwEDY1PMBu5tF1gaCi/uF6Rdc9rSRUawVZal9D+jP7RPCsx54LKqXqNljABKZV41iGIn9xK65xGf1ISU1wu+rrT1oV7QBSTk1P6Ga8BFV99H2uv1xBn3F429l0izbCWoEqFAZYKRJXPf0SqkFq1hN/8jf+BZq2BgwcOCqylyob5GOVcVjkBBHPnFxfkd33oliNq5DQ7bZEVjN+zUQiy6ZnP5tFp8l5mDUfrI4eCg+vttkJDWT/wmpfLRZ1VnAJWaftW1/rKsodNzqXFeYSjUezbNyemLfcDnk9Y39I2bJex+r2slLuP2R2B3RHYHYHdEfi+R+Dzn/9874Mf/CBOnz6NN998E5/73OcUXLUzvKpvBfCVP/qCAB4CcDxg6wDTMb6kBJ5YGJsUUMNY5WbMoAMmkBPpUqiKzZjRP/Wlp/D7/+P38QM/8ADe/dhjktUeOnhAwCFlHmOjI/JSpecjD7hirtHbT+mgDUkEuSGTYUSmFcFYHpjJHmLAkHxLKa1vmGR3sjMJoLK46LNVmo22urE8UARCQcSUQszDflHG7wRUWQrKEkDyfhdCEUpWKjoE8XBcbdRg9zgRHIih1KhZHlomnErdWxd9FI03FA8bTBvvMzcpjWcRxOcly5QFhKm0yN4ASoWCWJJ9Vgb/7pZXqV2gKAtcgp/Gb7WDgNLBq9tp2JTEODxG6kN2MFlWgiHFRjEerQSc6WfLgpTfY3HH4pJFiMBeuylW+ZtuG6W3lEl2lK5MQGNifEweVgSBWa2oEGcAhII6ukbiysOJAFCbijJeA8otv/n0tzE5MaRij4xeMicpReO84fgtLSeQyxX1nglOb2xsmcOXBZ72D0I86MkvTmEcOySHSiWmHYBJOyYHg0BrJptEMrWFfQdm0e40kUisizl6+vS7YLNV4HKbNG1aBAwPD6gAT2eSGtetraSuKw/8wUBERS3DhRIbKfh9YQwNjYq1mj7aQCQAACAASURBVFjL4ciBO/DUl74mRtztt9+BRx97BONjo2K2ZXMpfPWrX0KzVUYsHkCnU0Ug5ARV/e12Ga12FV4vvWg9Yt722mRMD+raE9DO04OQflEuF6LhmAlII8vD7lGQRDw2jGNHb0U+W0a5RPkrWTM+rG5swB30ot4mM0lKLVku8HfJWup2mgJf6EVGrDudTeL8hfNYXV/DpSvXFBzHz7i2lsAy5bG9AK8qUzXEfu20KLFrIeD2wmXvAO0abK0KQq4ehsI+dGtFuLpNjERC2D89jeFoDL0GWZJ2HZR8bjYb6DnchcPWE3u6Ui5gz/QUoqGgjniyuhALzACNMoWwmCvmQMk515SMz+Z0o9kF6m0beq4gco0mGk4Ppo8ehX98HOlqBU27A26fFzQVkF90iz6dFTRrVXz9m19Hz+1AppDH8so6crmSPCcZ1EHPUN5SrWYFdlsDfi/neRXHb9mHsVGmrUdQyGbVBJnbuw+Nhg2RwVmsJ4pYXkrIOuHgwaO4cWNR1+Khh34Ak1P0RNVyqXnHz8o8D7H+eV/RugFOJQ/TI+/CpUs48/p5XLx4DasrCQwNjWF9LYGZmSl4vC4Uizk0mwz4a6FaLmBmahz33n0XYpEoUq9+F/tSazjo6mHMDkQNvoB8B9jo9jAPN15zxlAb3WssSsoV+P0BhMIhNbC4Rp48eQKUDX73xRd0QDx523HA3sLeuWlMTIwKWE5ntvDQA/fj/Lk3xMSJxRk4ZJj0N+av69pF4zGB99fnb8gn7wff+4TmdsAeRi5DYK4uwJSvwbBDHqyWl5awcOMGNtbXBLjVqmX9nCwas1/Qhy6GQMAnsDkWiWveUm3AMMNMviC1BEMQb73tFO65510YGBxCuVrTGtisNdW0Epu+xzCxTTVUPGwgdtpYmL+h90Brk8NHDmJwaACkPtWbBBe78pbltWx1O5I/UlrKRp5sWNy8R2OolSoI2lxIrSVw5fIVrG9uYXltHcOT0+g6Hbhw9TLOX7qIXKWoNPBGp4V4PIKBoTiq1SJSqYSCTSgRrTUr8Aa457KpYMPAUAzLywuY3TMr9jJZcqNjw5ianEIsHJN3bL3SQrPKRcAhr9VqsYH3/eD70K63BaxGfWGBjPliGV/68jfgC8SUgL6xlYbL4xPwQEWH3dnD8PggghEPXG566bXR7tYUYNVoVsW4535dKhfRbXUxPTktBvD4yDj2zc4JaM2kCVj3kEllMDAwhKmpaYQjUfmmc1/nfc45x32JnrkEH8hAZZM3m80IWCW4z3nDPYpzi/su123abfAPaxbZd7Ra+jeTrXO5As5fuIDE1iaq1boYzdHIILyeEIq5KhzwopAtw8n7rm1TyrW922YUHnweG/71T/8U9o5G0NtaBlLrCDk6cFK5w05Ip21sAHhPW16TZFQLaNq2BDB/N/uZ+b/AqG2AdYek/h0VHkHMPmC5E7jsA4UGmjWsPj4h92fDOjQgGb9oi0R0VmuNmLV9FieBLvrnd1RjEKDidTLA6k3fzH4I1E4g1bCEGWJkpcf3fVIthq5BZmlPZMK9yErr0zBv2hTwBzfZqX3/Tr22up3kVBorAM4b1hvfy1ffiqBPgd0GucnSVEPKJgDUWAZ0xN7sv6c+sEqPVQKr9Z4TqXIdV5Y28MqFK3CE4mjanSjV2lKH2Dwh1Dpu1ZUMvapR0s/Gob2HdqOKXrOMyaEIthYu48lHH8CHn3gcgwEvFt86h2ohh2algg73RzvgZcihrQMHKcNi7N5k8XKcBErSBkc+9jfl+2YMOZYWEG0wdlOr/Q1fO4Hnflp8/2Hb1g7WNzji3I25xqmBbtnxmMa61UCwXkdBZn3f3X74lZmo1ljzGdjkdW4zR/uv2582midSo9Dsh/WdsQGgd3F/DhmFFBuQgE3Nbo+aUjaXA54g5f0m4JH7ay6b1fUlGMg616WawYF6q40qLVsqZWzlCrixvonXLt3AkTvvwr7jx/HYhz8MEFh98000vG4M7JmFJxpGhio61S42lHIFODo9PP+tb+PMC99Fem0N7l4Xo4Nh3HFqnxqeVHOoHmeGg90hP1V+HuPnT3sntxoVJDKQgFAscC+3CWylkoJNbu7J9M+fv7GgvcWoCsua3iS/0HaIZx2OD22FYtE4xscnBKzy8X1fdTaZeK4YHx9X8BjXJIKyic1NuL1e+ANBAaf84hpLcsaF8xfwxS9+UaGD/9sPfQjHjh6Vko1hvIVUGtFoWI3F114/g2s3ruPI0aOY2TOr+ckGGZsabicBUpfW/Vwur/fKGoDnBhIuOBZNhp/xnBYIaC1lc51jw+az3QpGY6HE+Ukf/nPn3sT41IRyIjheUq04GQ7a0Nq8C6x+Lyvl7mN2R2B3BHZHYHcEvu8RuPXWW3tf/vKXtWGSzcEDKjuj7wRW/83/8zP4tc/9ggzTWQRwazJBT0ZGRYC12aaXJb1OfXB5KMG1q0B1unxiYfKx9BRiCi9f81tPP40f+ZEfwd6ZWYFV9CSkJIWy8vFRMqN4UAoofIdgh8/nQSwaVrHNoAIVyATvyFZotXUA5+G3WCzr4MRNOpHYlGTF5TRBSwqVEHPSSGIoRSFIwGJEh31LchUIhZRezW6uGJZ2G5LplA5f7MxSXiLgkb5Xdhtq3RZqnYbkiyyEWg2awDPhnn6JLUlV5DsmOZ+E8gawdLJDbhiu2xENkubZldjNsaUdgP5O5o3Xq042wUhJ+zsMbnIpXZzJymSC8enF2HXS+8rI/fmllG0/Q4aMRI8hSOz6sissjzOrENZBwzpMyHOLxvc9Mied8pHkj1OppP49PTUpSwVWcV4vCyQCpEwg7ungzqKtLwHjZ2fiOCVJtUYbzzzzHPbMToqNK1DPWHsJZO202rh6w7Dv+EVzejL0tvWA/UgOStBImZDU0Iwpx6nvyUUmrmwCum0BrOxeh0N+bG6tK9wkXyArOgF/0ItTtx+FP9BBbCCAxcUbYk8yWZ2s2kKxgEIhZzGgOOcp+TdhTefOXkIhX8HE+Czm5g7A4wkgtZXDrcfuxVNf+ioSG1tim1LOTGbcieMnMDIyiDfeeBVnz74Kjwc4edsRdHtVON1MNs0jk6UPWEMsW4KM4UAE4VBUTQdKpDm/jTAP2Ds7J1kxgXWnzYNyuY79+45gbu9h1Kttyfa7HfoPRtC2dUkslYSXAQ8MmuI1InOackyCU2RN+IMeyYfJeiMI/fVvfgNr65sYGZvA5OSMbA8WF9awOL+OTofSPY8kovVqw9wzTg88BB2rBfTqRewZH8TD992NqNeOaj6DUioFV7cHL4F8mx1jw0Notarwefg+jL8qj46GFVHEgbm9xg6B8vh+Vay52QfuDfOBc56MiBYlaGxUOJgIbEe9Y0PPHUSp20PT6cHY4SPwjQyjSuZuwI9aqyFGEeW6ZDcUcxmUCwV8/nd/B55wALyb1za2UKm0MBgfRp2hPz2GaDEYghYVtFuowe/tYnw0jGNHD4gES0Ylk1A4xg5XCG1bGLBTil9Ap+XAyeOn0Ou68exzz+Pee+/HiRMnLSsGs672U5TlwizLC1KXbPAFgrh45TKe/su/xOtvXECt1sbU9B6cuv0efO2rX1czRd5tdo4X2fg+5LNJ2Lod/O+HZ/FYMYG9lKN+D1832jZ8PTiN5PhhA67Id7EDNtwOHz6E2T0z8qhk4u7pRx5CsZTFzMwEggEfctkMhocHcfzoLbh66YLWiMmJcQRDfrHICYatbayrkcRQq1q9LkbOzOweyRHTa3njDxwKifW5mdjAxMS49hHeBx36XxPkXFhAYn1Nnpv0JOQfzg36r3K94Z7A906fbjJZZvfskacr97v1jQRuu/12PPrYuzE1OS2gjU0wn4f2DCa9ns/Dr431TV0XAndXrl7G0sqSWLvHjh2R13SrTWuRqvYoHpLZJKAdAIMJ+f4JetCjl3sX9x8XGVZtNiMa2qeq9QYuXL2ClcSmEqbXtrZw/tIlbGVSiMRjGBwb0v6aL2SRyiTRajcQDPp0zxDAHB4la5ay/ZY1xgXEB+MolvPIZzMCdEZHhjE6NAayDyulOtC2oVZqag0bjo/g8Ufeg0ggDHuzCx/9Ip1e3Jhfwr/79/8R5Wob4eggfMGoAIRcqYB6mwnag3rdQMiNwZEIIjEvUhk23+oYHx+WMoINhvXVNTjtTtx5x51448wb8Hv8GIwOCLAj834gNqRgQFoD0EeVB256bDPosFQsaR3mF8FU+qTyyyTPG6UGgVVeO943mWxK9wFrCD6W47u4uCgLALJVOY9HxMD24PKVKzr8s2HMsDsn2e2ZMpYX1lApNhGgLYLNTU8E2Ggj1G2BfK6Az4l/9dl/gdmhIHrJFdizCQQJftn5vlry2N0JrGqPpby9H5yk3ZjAqgmJYm0ixqDRN2/fnduA1ttYf4bttvOr/zhTl/V//yYIyspNzW8rRV6sU7PxS7UifqwFrPJ73Hv4eIFOVv3CmqsPvr0NzJWU3jBW+foCZemjqsa7BRb3A6gsD2wGM/YDtAQB7/BYNfYGptbr/0yfdXsMLL6leq3GH9TSuP+tq5rxWDWPvQngmnGSDqb/3GRf6sp0RZrlUJp3IVMHhVe1qTYKxVDu2PH6pev40jefQc3hweDkNGzugB7T6DlQrvWQSCYRjscQjg+oIca92+20odcqw2tvo11I4fDsGB6++xTuvvUYYuEAFs6fw8bSkqxvgmwakGnXrMIhENP472/L9HcA1n1biJuDsJOXaj7rTmB1G1g2SLI1xGZ8+t6fOwHVt/3dUo0Q0xaua3mn9uevntvasAXcc45bFhjvnNO89uKtc+7qbRiD3ZsEbsPe5r5LAJRPuw2sWmBrv/bjfslftHdNiGut2ZCthN3lgIMAq9sNr9Oj5l4pl5cFiZm3VK44FBLW6LTl7ZnIF7C4lcH1rTyO3fMuRCbG8NiHPgjf2ChevXYZ3VAQw/vmsJJOodpuKZApmdjE5uo6Th45jLdeO4O/+sa3kE9swu+0IxZy4c5TB+H32cWg1L1q9T7YMKqWS1q3FALl8Wwz7FmD80wTClN9QIDRur8d9DQdxo0bC/oMPHOUyyRY0I6E960HzWaHls8gI5WsfNrtDA2OGlaqWKMmlJWKPu6JQ8Mj2NxK4rUzr0tFcODwEQGre/fu1e9GIlQuVvDsM99RQOUthw7hhz78pBqMVMGkNrdQytDSpaMpmsymcenqFaSzGTz5gQ9oTnC94X2rYE+nWyqgQrEkIJh2UlyZXFaOR6leM9YDHo+xp+h1VRt6SN5R5kdd4Dpfjz78169fxeDIEA4dPiSSCAkwHGTuEwRgd4HV76Hw233I7gjsjsDuCOyOwPc/Aj/xY/+s96u//hv4zGc+o4PqF77wBT3JLbccxh133Ibf+73/qUPM//t//Ws8eN99CrkhO4B+OJKI+8nAYQp7XdJzbl7haEhSkjaLkxY3OyMZ4qGHhx/6pH3tq1/FSy+9hH/3b/89BgcGBIolNjawsrysjXLP7CzOnT0nmR+9hIYGBrZDOiiDYYAUQVju2iZBvodkYkvAExmCDCshqzWbzRn2aaEooFaepNUaavUG7A6nDnGUt8TiMQGfBKzImBwYHFARwEKDbFZ+nmQqhctXr+DJJ5+UDJsdW3a3q+0GOi4bmm2GSDGVuCs5tNJNPZSGU+LdFjBiiljxK03RytRVFdrGX1RcDB1iGEJUladRpVxGaouMSUjqyuvE16Y8iMVJ1LJniEYYvGRqY8piKdNv2fme/Drc89/0I2RhwYNnNEqmY1ugtJii24c9el2ZuaSDjjSFhhXaYYHa64lFSeCArCv6gPoDPoEfJluqf+AxzF36uhrZGotcj7yrtpJpXLp4WWAED75kIGwDqw6HZMcXLy5tny2LlTKSqbRF4zFyf8N6YWVvwssMM/am35zR8FtjarEADa7N36dVhV3gDg/AHKNozCeAbGpmBE43D1ltVKoFpNNJsf8uXnxLkmTJnRgG4HTD543gy099DblsSbYA4VBcNgbZdBEP3fcozp59S75R5RLZdA7Jjcnw5b1QLGaQStJHq4nBIXq6FvHIY/chHHGhXEmj06vCZusomGV8dIpcDiwuLAr8Z5o72bYc81jEeEMS6HXZvUq0vuXISYRDg7DbPKiUGgKA3W4f4LKj0qqgTasOu0tsyG67B5eDoGVPQFhHoGQX4WgQo2NDSKeS+M6zz6DZ6sLjY4hXD4VCRfL0Gzdo3ZGngFrALANx2vSgZRJ7OIhGpQB7q4KTh+fwoSfeg2Yxi1ImifzmJtr0BLbZZQdAwC8QcMPPlFcdfE3xS9Yq597e2Wm42YAA36uRywnAtxgrOkSR9eFyCTynLJp2Gj27U/6q1TbQcnjQdvvQ9vgRn5uDKxZDl/LhSFheomSPEAgja5cyto3VNfx/X/wT1NBF22FHsVQXQ9nr8ctLlj6oVBUHAnZ4vQzFI6uyh7GREGJRH5zoKISLU47BDB5vDE7PMPIlYGkxieRmHsHQACbH9+HChSv42I/+Hzh4+PC2xUeny4COFqpKtCVGTE9lm0BaNnue/s63cfXaDSwurqFYrGFsbAoudxDJrZQYfjyAKgzL65T1RTWziY+3tvCozxq/73O7eL7rwStH3oO1XF4e1elMWveQz+9RoNDi4gLe974nsLh0Q9fyxrVLalo8/AMP492PPIo9M5Py+KR3Lr0VuVhQAcDDDlmkgVBADQgqAWgnI9CoTQ9ow5Dhv1dXV8RU5O8QXDWecQGth6nkpvalQj6HVDKpAKRyqSjZO0FUMlMJYAXCIa19ZM9zrV9cWhJb+LHHH8fgwJD2N4YBcq+rliuSrPO1yfqvV8me3FJzi5+XQB/ZwXvnZgWwstFFlQUP/VQTKPinYxhWPLiqadQ2+wNVEG6nE816TQFoZLWSIbW+tYUEU489HmymMthIbqHebqFYreDWO27Fm2ffwEZi3QB0dhuq1ZJ8fIdHBzAxNaxQvFye1iJ2JFMbOHXn7SgUczqwUzrJPTgSDOHlF17BzPReeBw+tGpkvLvhdfnx8IOPYigah6dng63BZgMlqn68ee4tXLq6gPXNNFbXN5EplOD2eSSbbXYb2DM3iZk9E3B5e8gXyTCtIRzxyw+W+zKBUQJ7+UxerGJ69dGOgIC3z+2D3xuQJQnBVPpYG+90rgVANBaXRJXzgGA373vOAzYQqUQxCgvTOOUXrw/loXw82V38zPw9No+59vIP2VisOwhKcC/+4z/9omwg/IEQgoGoGKvlQh1vnbsin1mPzQNH1wZ7l6zBNly2Lrwu4F/8xKcxHnLDld+Er5pF0N62pNsMrzLhLWKsCizl/tQHoEwzUMCqQEnT8DRMUiOBNj+7CQL2wSizz9n0eXcyDPvf7wOrRkFyE1h9e8PRAKR9OI2exdqn+ep9YLZvBcC1VX6HxnNVcJdsewwYZuxyLA9MywpIj+P+bzHJdurOqZYx75tgFnEWhtSY5zT8RVZEevId3+svWDvCq4xJbT/T0gAmfVPRbfjkpsGoUTJZ42m5LPQl8fpIBIYJe6pOM9eN7F6umAbIsmsNabMJ2bHBGQij6fDiyvIGvvHCy9gqNwW2OvwhdGlX1aX/qLF48jKYjYqAcplCLsRiIXjsXUyPDeDQzAg2F6/C023gnpNHcfzgfkR9Hpw7c0brB8HUHv0uO004xc40wLv16U2dZAFtfbbo37W8m09ivm4C8DstBUxtpWDavxHg718nzk/mKvSb2waBFmPUQqOtS3QzoKxfvd1ETK0WseV/S69TPYdhLN8E2wnaS7OiNYLvoN9YlT2CjQor6/NYxAtea4JzZCyyVjcsX4J5ftjaDOdyoNdqo1k3zS/NPNp4sMbwuNGy2VBoNLGcK+GtjRT2334Hcs0WHvhHP4jRQwdwbnUJm9UKEA5hI5elf4/s0Qq5POrFEmbHRnHx1TN47bnnVfP47D0MBAmsHkbAaxqnpgnRlcfr8MiQgEk2CElckMesg+GyrOFrIhrQy9z4dzPEk0zOhpqF62tsxtP2JKg9jPVeOpW1whn9cLt88mL1egIKuRoeGhOjtV8zez0+Nft4VqrVW3j1tdexsZHAvn2HcO7CW2h3ejh8+Aj27t2DvXN7MDY2gnRqUyDmwX17cfz4YSm8KqWSsjJqhao8T51UbrgcqrGWV1Zw9733GMsR3mv016YdjNODfLYgpm2b5yeeSXhe8FAB4UKxXJH/Pc96rP9Yp9FHlexTLhuNelX3Z6fZVmglg10Z+MWsDjY0q42qLKJIAOLv7QKr32fxt/vw3RHYHYHdEdgdge9tBM6fOdNbXl3Gy6++qo7gu+57F44eP6JNiIdAZ8+ujVbdZPlrmW4/N0yCOzxsilXZrCkwiAWOn3Ib+hUyFKpFQNGFWHxAMmomNJIhefnSRYVJfeSHftgckFxOhWnQdL1eI3PNhxe++4KkHJRAhwQKOvVnaCBmPFXlpWokzAzw0WYuv6Cu5CzyOaqazZ3yFPp7shubTKZRqdbg9QeRLzDdMgE3O6FOhw63lAMzqCqbz0m6GYqEFWxB+TsLr9tuP6V/932kGt02GjamTzcQDBhglVIWFvgsGijTlmRvRxCAOTgRWDVgK19TwCDd7BwOeDwuHeh5ACSDd32NbKycgFUC0/RX4sGLRVeUhvk26P8sOFhg8EDpovcdmCTPFHL6V5qDJ4s4gnIMxWFxZmT0O9gxqnlusjpMOjFkE9Cs1XRIpo/RyPAQAn6ykZuaAwRZCH3xmhBEkJ8s61ixii3Gio0SJwcuXb6OPItHlxPxaFTj32ch8+cbiTQSmxlrEnexlaKnK4F7sjWMf6R1LBCwKqaPJNM32ati+W0zcc1hkUU5GwDsahNIazbpoWqCRRrNEtrdCmZnxzE7O0myI5ZXFrG6toixiWFcuXIJBw/ul1yY49ludQWmfvlLX0WjTuCZsiWPPE5LxRomxmZRyJc1Tyln5TBSSk8wmwdOSnNbrZr8L93eLoaGg/ihjzyBYimB9Y15BIIOTE6NoK5wtwnk0nk1H2iJQTsLWj2QiUXWKYFVO1yIhOIYHZnC+OgMYX34PGEFsJBhStsqSvbajoYl+WQ6Mecq2TNeSeMIRNGLk56JHOtINCxZ8WaSaatN5AslrK4lsLK8IRYE2bnnzl1ErdIUSELmGT0T2U05NLcXrl5L4VVHD8ziPacfRCW7hXalBFujSRoyWtUaykyYXVtFNEIPMAds/TRs3g3tFsKhAMZHRyRZ5XWSbQZZVQwSsRjrWp8ErNLXme6sbdQ5Lx0udGwulBpdVDs2uMmOC8cRmJwEfF7GkcMdDGIjmRAL0e0iA6KNQjqFc6+/jtfPvqmwihqL/SYbCi1J1aKhmMD5cNiLgQEvgoEuXC760wLxsAPVahZ+tx1+D8HrLhq1FpzuEFqdMOotL5aXUlhZTmIgPoGPffSf4aWXXsfePQexb/9BrT0EzOj7a3faFCDBxgyZN/SRIyjHIKlvP/sMzrz+BpaX6RFsw0B8FD5/BFtbKRQKed2TPq8bAb8bB4dD+HT2KvYZ3Okf/DXfseNn66PoBA07k8xVWRZ020gkEjhy+JBY4AvzZ/HgA3fjve99L371v/0aHrjnYTz66MOIhgLyziXLncAvweOBgbgYiQ4XbUhcalAJXK3XEQkNKfGYqb5k2zMIik2XFg9ZXM9kjcL10o1GjfeA8UMma5qWLQTYsuksVtfWkS+VUG00kFLzbRNevw/VWkOg8D/+0Y/iiSfeJ7YjD3Y80JYKJSzML+ig6PMyxMqLeDSOfCYjwDidTGmd3jM7A4/XLQsNgqn8bGQL8z0R/BXAwIO+liye/NkIMuut1+1CPpdBLptGNp9HKptFvdVU0nat3RbIShsKZsyVahXcdc/d+Oa3volqrazmH9fm9Y1VDA0MIjZAj3Av7M4u3B4nQmE/lpYXMD0zhYXF6xoXWreEgiE0a3Vcv3JDDFFHzyVbimh4AKV8GS67Dw+9634MhyLw0OjD7UXP5sKlq/P49jMvyAagUK6hUm+gTca3vAs9OHLLfviCDqRyCaQyBH6b8HjpzTeu0D9ez3AwhFK+hFwmi4H4oBiro8OjGKQ3ZZmBiFXLF7CpECuCHcFQRJ5+3C8oYSUjmN7jRi7L5lhFc7DP3uT6ysfQqoZyU+Ppa7zFyQjjzwlo0PedYMLg4JAAxW9+61vYs2dO4OrGRgq1agtuhw+JtTQKmRI8di+c9LImg5PgDjrwODr48U//Uwz57fCVU4i0SgJWxaYTm7ql9YyMYu6xJmjqptTeQlm1R4j1J3WF4K5t6OtvBVbVbDHAqvDEPiu03yDte6oaZGqbpcjPapQcVl0iG1OD7N5Ul9hM4jZXOYvVqv3TYnKaRql5mzcZjwxD5A7bEWDVtwPS++fnpo0A9231RW+mz4uxKisAq1cqWxcjX+e3FZal/d4AzdugK0HqPkRi/YoBWU3YFf8v+E/gqPmeArHEjLVQPdYtbwvOMnYwprrg8xuOqoBVy2uU/+pQfWVzo+3youX0IVNt4cLiCm5sZLCazgNuH2xur1irnL/3Pfgg4PLgm9/5DtKFnJpIbHqF/G6cfuBunDgwg+zGMvKJZTiaNXhtHbz/8ceRWF1BpVhEemMDtXQaw143XCaxbAc41AczdwKlfzd01Ofo9oHVvwk85Ri9nfn8dkuKfq0lXq+IidtQrfXm3vYm3/a9bUzV2on0bwWtGbC933zob1S6XATiNJXpHe4yYP52I6LfUDdziPOTTGuC+nbrHuH+aZ6mowC9dq2hWsXDgMuWaXaxVqe9SZ1znvYlHg9qNju26i0sVpqIz+3Daj6Pux49jcG5PXhzcR7LhRzsrCdpvVPj/lQz9gLdHlztFq69eQ7Xz51Dq1RCyOlA1GfH0YOTcNoN+YJ7mBLrW201CaleILBKqT/XEe59PrfXBDSxMRjwm98hE9zGYLquGKDpqMUutwAAIABJREFUNOtlAqshAaahYAQL8ytSdFGt5PUGiBpLgcA1b3R0Qt77fVICVUtU7rGpdfXavKy3PF6/wjq/9NRfwOnyID4wgFg0gn3753DX3XdIcUZLmtmpMcQHGNzYRiaVxOKNBXTqXVlDubgnelwKn2LDlGpAvigVSFwvnFR/wYFMOifCDAFcnht5ZOA5xuF2y56nSY9hqgCZjUFFnppVDFqDmpOsB6h083pdWFlZxfjUKGZnZ2GjFQDNsu097QsMttwFVv/BJeDuL+6OwO4I7I7A7gj8XSPw+7/92yw/MDA0qKKa8onBoUEj3yFwB4e6uWIUcsOTNNsmPyB2VHm4YSWjAJE25ckdgRsEBlhYk3dGhmIwFMbS8pLk6uy+ko1JgHB2ZhYhohH0JCqVsJnYxNbmpopJAmkz09MqICiZoW+ix23DzMyk2CeUkIRDYYENuWxOoSaU/NNziB1ZHpL5nr30wiIrqNkW05QsVkpqmQDc6nRx7do14+mDnvzieIAj2MsOKQ/fHIf1jQ2k0imcvPVWsVsJBKjYc9h06K33DLOMLBxWb5Jqd40kn4zVnWWwOZMYtgpZS5Lc7TxoOOw6lJOpysM8C0GmcF++fEnAKr93YP9+DA0Obl8DymMYBMKKgYUHCzBek66DFS/BWlog8NBGUIPsE4csCnjIZAeYYHf/sKGDnWzULHmddRj0utyS3Fy+dBlT05NK+GYpTWkqrz0lufKVY0HkdCmUhsWawqW2AU8narUmXjvzptLuWSjzYNMH1zXHmi0kk0wzZ/p7R/9eXSOobQU36JBlDoo8NRHINEBFnw1sHdTE9jGSPskEdYCjhQV9E5kUauYrZZsEHRoNepuWGeiL0VGymOj3uyUw59jxo/rsHh9Zql6UymVsJDYVKPTCCy/Ld7NH5myXYK5LYCWLWHpxelwM8uCLEPA2PlbiKSlci35/FXh8wOyeEdx593GsrFxBKr2C6ZkRnLr9uNhdDJC5fOmKDusjI8NikbOJQOC9RN8tO4tNL4aHxjE7s0/MSrcrgKA/hk7HjkaNQHAHtDtu25sC7Mj64PtkIU2PVQIQxqeSB/w26s2KgK9YLCz/SzK5NhJbeOviFayvbYo9cvz4bfjyU1/B6sqGDq0uhxthfxDtegMP3HMX4iEfXGhhYjiGk0f2w9lposkwNbL1YEMlX0RidR35bBpOekPamXhMlpxZglp1en6NCHwnqMrvcd2RTyXXJCsNmqCEYXA55OnFYJ9asw6by4Ouw41cpYV8vYXw2BR8YxNwRGPouN2w+Txw+ChbTmkOiPDWbWNrfRVf/8pXBHJt5kuotbuoEsCuNPSa4UBYbF6CR7EoA/KY7ltBJEIPwiLy2Q3EI0GBwl3L46wHhv2FUao6sLaaRS5TxdzcMfzEj/80FhY2kEoVMDAwgrHxcRO40G7CF/CiXGGKsfHTZco7WfSc7ucvvoWvfvVruHp1Xixlv5/y6CEFXFAOSKCP1ikT8RD+8fXnvmfp/9+3Y15vAT/vOYYaj1GWZQPvTa7pZK5XqiW8+tJXtGa9+OKL+MQnPolPfvwncevxY/InHR0ZwOTEqGxLOM94UGx121pf+Vm5FjAkkACq3xeV1zUPRAoWob90vabDq5grZDFbHnVc2xLrCTzz3HOSUp5+6CHccviQZJ704dbBrtnSWn79xg0B1ucvvCUlwyc/9Sk8fPq0gDyuI6sry/iTP/5jXL18GbOze3Hq1lMC8LjG0kFhZXFeDNA9e2Zx5+2nUCmX1Mhi8BubRYY5xfExzEoy3Hmfkc0uD+2eTfsbgbdMmkB4Tu+nWKmKaU3JMFmqW+k0VhPr2Nja1FgfOHQIV+evak/gve8JeAQ+jQwPI5XeFKgaHwwjHAmIFUxWKxuetPNgY4Iez4MDg0hTAQGnmjEMi/E4fXDAhcUbyygVqvjoR34EMyMj8Crl2Y1qrYW1RBLfePo7WFnfNDLndgfJbEYM4D37pnHwyBwSyRXML12GzU7rgw7qjQr2H9irKcX9jnt/tVSVTQzTowlojA6PYWhgGOnNFLKZvMabe9Dmxpa8tRkkRpuAza0tHDhwUOPK8D6ygwXqSAJqgmyMLUBXTDs1ef1+yUeN97gdU1NTAu35xfojHIogFIpqPb8xPy/glj6nK8vryGZKCuXLJPMo52vwOLxwKjzOgKoudMRY/bFP/RMMem3wVVOItssI2gywKl9vWudIptwHVm9K7SXZVrPPYJRsEvVZniJ0WeC7mpyWOuNtIOoOULMPjPUVMeYe7stOzF6j+0QeqxYAqnrABBUJfNT93DESXbFWWReYpq8xSTdesGJ0WkBpH6zk48X1tCwGdG2tf5t3YkBNE4ZjNW0tk1d5o7MB+g5gtc9YJfiizyJg2gIRLTak+Y6lTLGebxtYtZ5Q+O/fAqwapbrD9DtEmDWAnJjmApSNDZIqC2s42ULt8ndcPjQZLOgJomH3YC1fwtkbK7IFsHmDsHn8GrvYQBwf+PCHcPy2k/hPv/g5LK2uiKkfiQRx8thh7N8ziSN7J+FGE4XkBjLrK2gUczh68ACG4jFUiiUsXb2KwvoaRugrqQ7y26/vzuttGgzvgI7+JiTpHUB8/wL0MWcDrFp+wDssKPhUfX/ePkPYxvuCNc7bgNKbO4kRMllequoz9bm2O96qvm/NdWu+7tyL+u9LTOIdgWP9xwj4tx6k5oGl/mKjTjZR1l7BsePK1220wJqWIVdch4yyrKt1t9Rooud2qTZoudzIdu1YbfaA2CAqDjvufPRhdMIBfP3lF7FSysM/PITg0CAoWWfTj6FjHSrjaN20voZ8Yh0RjwcDoQBcnRpGY160GgUEvfS+pxy/qxwIrmO056pW6NtufMhr1YpIDf19jgQYNv7ore3ymEYyGZncTyijJ/ubnvq0bVtaXJeyinkADFblrU2l0uDgMCYnZhAMhuXNS6IA1xuuO/RhvXz5Kpo8t/ScuHjpGl5/47x8yNmUqwnEtGPv3hkcP34EU1MjmJkaRSjsQ6mYxdrqMgrZPFzwKhiVFhE0CbbTG4n1N5VBTif8BI65C/FeavcUuMWQWr6PBm3OWLKz1nM6FaKpkGTaQ7ncsoyityqbVrwvCazK8qzdkbrsypUrOHL0MIZHRzSnuO5wnKhmoUXRLrD691V5uz/fHYHdEdgdgd0R+AeNwH/9hV9QOUkvGh7ombxLsJCdRTIaWNSarqoJXWrz4Gmzwe/xivFhwhOMQZCYGPSfozbD9J7lc0gJDosBMjAJ4AXpBelwCuhkEUEGIAs1Hn4oPVleXECpkMe+vXOIRyLIZ7MqLiq1MvLFHCanJnVoIdNpcCCuIoPeQ0vzi4hG4gLzGHrBkCRKX3yBACq1qg7bxWJRh2e3249ImJLsCObn55VYSXYrWar0UpUMzwGBxBuJhIzX+VmeeOIJATcEADgOBEYJVnUcDCZoiGnLL8o9WeTx89JbioWdkar3u+7mcolRaRWZhtXBP/RhM+EXOti0yQbbwOUrlxGkP1w8httuPSkvXI452Vk6HFl+c/Sn08GxWYfTS1YfU0N9OjTx75TWkFlFebJJmN0WlBn2bIeyUIe88MQI6HYt6Y1DbOKzZ89j//79mJmaUuEXi0WMj6mYmASoDfApiVHPLpmY20VPWpeKvGSmgFdeeV1hLzoW0WuWMi5V7Cyu7UhspsRyJSNuPWEO2EbX3xYjLOD3ymaBc6hQZEHJ1zbAm9Jh5c9mFwtIklJNUBbXTvnTEqSghYGhkfHzAS6m9KKJYjkrwIav12hUadSFub1z+h5lV0ODQwJIE5tbsp24do2hASyGG+q2s5i09dh0YIAHgwnodWkaEwLFKEXj9Wg3Ua+zkGzC53ciEvHAHyTwnIfb3cO+fTO45ehBJcBSRvvmG2cFftJKgOw9fhEU8nm8mutkOFDeNTExjXQqp5CpgD+Keq2JWoXBcQ54Al40WjU4XGRTUwbGoppNAP7brRAYTkAywLq9lmTNBCZefPlF3Hnn3UimMrjw1kWx7ug1eurkKfzu7/we3jjzJmoVgl0uBLx+hbacfuABDEQCaNUqAiFG4mGEPW5kk1twdLrwselQb6FWrmAgGkSzkoMDbdhYeNtpdWZDvVrCvrlZeVw6LdtBMRUY/MY0cXnzcs4axrfuScmwDQBnoxexw4NUpY5so4341CyCUzPoeHzo8pBKSaDLgSJDdXpmTrRbZL9fx1N//mcYGBrG2lYB5VrLkqm1EQr64XL0cNttt6Bay8DtacHn5bysIhJxIJdJoNkoIx4NyQuNa2a1TO9jMv9iyGabSCaL6HZcOHDgGB5/7P0IhQawvpZiVB6isQH5gvK2pDSegBtBRjLuyaDXXO/1ZFXy9NNP49Klq2IM81DCA9ToyChGx8YEwI+OjmD6K5/HnU2GwP2v+3q27cIfRG9HPpfTvURwlODv+vpV3Lj+Gj72sY/hgQcewCc/+Um96Aef/AQmR0YRDQdx/NghHDywF91OQ+Avg6i++Z1v43/+6Z9JaVCrlPFrv/JfdeKm3QTZsFwLjfWLAYHI4nn++efxi7/0y5q//+Zn/m88/vgj+IVf/C+IDQxhenoan/+t38Sf/uEfiPFGtgvDn5xut/Y1Kh7SmQyeeeZZrRenH3kUBw4e0lpK8PqXfvE/a43h8/zcz/08PvtT/0q+0mTlehxOvPTSC9h/yyGpGO699Va8+6EH9D7ZLKJvJNdevi8eBrmRJLbSAlbHx8Z14CU7aiuZ0n7EvYRrgsfr0SGy0W4iGImALnO5Qh5Xb1zDd5//Lt5117v0emupdaTWkhrjP/yjP8QHPv0BHDi0H2fPvS4Lk4GhMJqtmuwCjh8/huWVJc1Dfk42JQK+AJaXVuD3hhALxhVgVy3VZWeytrSOyfEpfOiJ92MyPggbG44MK7K54PL5cfHKDbzw8itYWU+gVK0iVcgiGA7j8NEDmN4zgcWV60hsrWB4JAq7s62QPrKY/YGA1Bv8k05mEAtHdV2KuaIO1z63H5VSVT+b23tAaybDKMVYDYbVxNra3JLHXzDkU8OHeynXdoLMbIbSh5sNxm1fQhvlsG6Nqyx+AAwMDgrUGRsZkT0O5cOsF3iPNppNbKWSek0y8WmfsrK8ifmri2g3uvA6/PJYtXc6Yqw6ei2EAh586hM/iiGfHd5qBuFWCX60CCfIBkDAKuXuAipNM9UAqvw7mwIGUDSSZoKabY23pZS1rHgsUGpbtm/Yon1PS95f216rbFQq/NHIxa2YJ5UY5u99b07LOscguLpHCeQQ2BFr1XpO+Rlug2Im6X07KHAnPGFZARgGIfd7Aqv9cCVTCyq4VMCqYRr2AVMDOpv91vIUsIBUwxE1jWgDDG9TNS1vf2NfxE5gT2qqv+9LY7KD4fs29rAAQ0UiGehY9keGLGssjm7CMeQsd1kTu3zo+UKo2d1YyhTwV29cxOXVTbjCA+i5vPLuZuP53nfdi8989sfxn/7jf8Ybr7+GWDSEE8eO4L3vPo2VhevYv2cKQY8DrWqZxtwIeN1YuH4Nx44dRbvRwNqNG8ivriLA5i49bi1J+3bA2TbQStCxbzllRoM/epubtrBp1mbm8/FfJhTK4rH28Xj+XLW8eRZdB7F/TTNAv0e7EDJ6xRi2ArV2XATDRLVYpJbJg1X4mkdpgA3v2OKrmve6E/l6GwpmXtkwpvvvzYC/7wTnFR7LQCarkdJRYc3gVsPEJvvcy/2gwXvOul9sNlSbBFbr6JE44veg6/Gi0HFgMd9E3u7C0IE53PbIQ1iuFPE7X/lz3EgnEaJl2ciozjME4gmqVjIZNIt5eHttdOoljA0PYGwohl69BE+3jnI+jZA/YKzMuibolfUhAUeel+S7XW+o/uf9RMIEFRBk8tNfdGAwLjVaz8nAxLpA4Uq5pjqU62c4HEW5VEcoHBEzn/OCwCprZnpJT07MIhKJiQBAj37Wyp2eDdH4ALLpnDxPWduSOOB0evBPPvFJ/R5fn3tKYmNNteQjp+/HwYN7EQ75UCnz99Ja04O+iJrvrMNEamAoWLMupirrZ14HeqtSEcH3tJlIinTQoTLSIrZL0Uf1Rr0mQJZTgdeMf8RWVZOojTYDjdko53V1OnD+wjncfsftamrotrUb//1iISdrpF1g9e9bKXd/vjsCuyOwOwK7I/APGoHVa9d6BO0y2YxCQejdR8ZMlxshu6QWWKeUe3IPraKt/33VQJbkjCwRAavs+luhQTSMd3rsAuaK2aJCKciss/cIOJIFZnzQKMsnSJnNprG2uoJSPqeQiIFwBB4nPYa88pyrdtqSwZYrBYUQ0ZOR3mAEnlKbSUTCcQMujE4iPsBupVNgqVJL7TaxokxhEsTY8KwOvfR1vXT5MtY31o2PD/3a3JTp2zAxPYFz58/h4uVLSrP88Ic/hM1kQocwHvbJSOhR8m5noAEZIUaK3y/Y+38n+6LPSNGhQtL/myEQ1pHCbPjtLsqVorw8+dky6SSKpQKCQQaxkJFrvJAIsvEQpT8MoFKo2E22ggG2jbWAfmYdknR4oM+h6lIDrCqgit6uDoeCsgTW0Zuq3tChlIUM/YzW1taU3nnw4GFMT01L5s/HsZhh4iZZUgQMG82afK3cLo9Yweyg1xtt1BtkOZXx7HMv4OjRwwID5ZMkEwFzgCE7KZnOaYw2k2n5DvKzUv5ENkAkFMThgwcwwVT3dA7Lq+tKTWUoGn9OsNSEbbgl4GPCK5xugYG0pyC7k2AlmZF8PAO5SHByuckSrMPpYjHXEyhCqwQCR31WMQHk6Sl2+kNIppIC9I3xP8FsuywmKGetVFuolE2AmWHU7PTJI8xrAF2GstFHkzgurQHoqUqmrN/nVqIqE05pu0DG9sbGuoJ9eL5kQjrnAhnHx48fVyHOgzmTXicnpzA8PIyJiUkEA/Ri7cjnluPHAz3l4QR+BAFLhtYTW4P2AgSO+PkNaNESc5qg/K/9+q/j0Ucek8/wjYUFHNh/APv37sdofBhP/flT+NY3/xKprZTmAmVwE+OjOHXihDx5l+bnkd7chJ+eZbWKubcpt3Y4dbAYjMcxMz6MmN+BiM+JXoteWoCP6b2VIg7u3wuvm36UTAwm28nMWQa/EVy30Ue13RMgwpA8W7eLeMgjpl7H5UHD5UaawKjNjvjsXriGR9EkuOHywhsIKoCuXq+i0aqjVisjk97C1auXcOGtcxgeHsfqelFy+1qNYUvGUzUYtOPgwQkMDXphd9TQ7jB1nYxmmxLaefDhuY+sj2q5hnyuDJ8vio2NIoYGp9Fs0Ke2itnZffjhj3wUzVYP62tbCARjiMWGxainpI++uQxcajRN6jLZ/wLs5UXIALEFpFNphfSdffNNTE5M4/QjpxGLmXmTfeYbuOPZP/8H7Q1/3y/9h9Yoni+TKRuQ5O7Mmafh8zXwy7/8y7jzzjsFcHG9+PznP4+f/dmfxd13vAcf/9EfxanbjsPtInBOT1uCpDX8/Oc+hyc//EN4//vfL6XB5XMXDGOP96HuEYKqN0EjSrl/8qc+g5/9t/9WPsOf/vSn8Cd/+Ae4/6HT+M3f+i2cOHEChw4dwuXzZwXadBg0RmsINnHE/iGjn/7FxmKEgR705Wbzh18PPvQu/OZv/sb283zi45+20uezCjX76tN/gbPnzorF+uT7nsDP/cz/qc/BwDtZi1g2tkytf+b519C0BSRDv3rxHD764Q8ayWmzw6UePUqR+6F7CjQ0idDVegUbWwksry3j2998DufPX9DrnTp1Sp7ov/RLv4SPf/zjKLiSmD04jWIpB5eXz1nT/sH9dGpySsxhrrBsIgb8Ic3Hl7/7mli0M+N7kEszbCQjxip/fsdtd+D24ycxEorA0SKIaEcoEkOhVkc0Poinvvo1PP3Md7D1/7P33uFxnWX68D29V426ZFm2ZbnJNXF6dwopJJDiTSFZdoHlRycssMCGpS1hqdllIXyhJ/xCEmNSiNN7HJe4xd2WZfVeRtN7+a77ec+RxybOftd+/KnJNZEljc6cec8573ne+7nL1CTMZPC7nFi4ZCHoAJItpmFzmODx0kd7CMPDAzj77LUy5gQ+3E4XBvoHRQlDzz+H2S4IIcNKirkiRobGUVVVg2KeoCg9aa2Ix5ISKMb7J+dDNqGcTov4YpO1PzU1Ifd4CV2prhZwnuNOWx/66NJXlQwp2qbwe45vfV2dNJaSsSSSsZQAIpS5dnYeFXaU3x9CMpFF55EeTI5HEJ6Mwm3zoJAtgKR2NooyqRga64L4u5s/gBD3KTsNdz4OWzEjwVYEV1nDEFwlUsB7tMlilUYQJfUKWNUgJQFV8yjlM5rZKtl3WqAV7Ze0i1GvtRRYpsaI9wAJf6ScuEBfZY5LWuZtxfSUlqtcR9IkpcWT5kVLm5LK0CrF+tVBRTYF+VSqGgXUqmdlQ1hBYhVMVLEzohepbiekgMAZL1YdqBNwlfMaxfUcC12+r4NxKuVeFC8aEqLwTX4mdY1IWir3TSyH9KArfeZSYGDlQ2c1KnBVVV1ig6QdBzJVKa1m3aT/3sDOeZnWM1ravPzGCIpSjHY3SjYnwvkyDvSP4C+vbUHK6oLZX42S2SEhkZQmX3LR+fjkRz+M+//zR3hnx2YsbaM1zsWooRpkagLVoSph+3O/2KAiAE0wjR72w4P9EmKVn5qCK5OBnaC5pthRNZNqJiqQVask9eOlAeFk/yn/XDayWQoT7FdBkAZR1vCz8b6vWSVIyUK1kyZf0pvlvG9SmSNIPRPZeXS4rYIwCE8MtwaCV+DRUisL83mGS62sISofGsiucYRnGgKqMFbnmfyrElTVLAgUXKo9eMLwOiuoryR7qKc4TMi5RsdVUTDlc1K3c11RKBWlYZTmvcJqhtFuQclsQ7psQyRtRdfYNNovPAdz1q7AO2OD+N0zT2FfX7coYVpa58NUMqIQS6OcTosNgKWYhdtO0sg0bE4jqkIe+B1WeMpFRKcmlf0GSRiUxBst0iCnKjCXyasjQjsONovoMQ7WpMoOgOspCc8sZFEWVJu1nFXVnknlt89jWRUkCUAxYvUQW9YKdXX1om6qCtbCZiWzmhWpCWa7Cza7Qw7QyNAoDuw7iO7uXqmD7vzQ34slDpu7XEO98srL2LDhUdyy/oNYvnyReNPbLEZUBbxChHA5fQL2yjpJGj3KLkzdG9X5wfqfKr9cvoChoVFZK3CdwHUZ5zTlaczxo2KRiiKqVJS/qihWjAZksil5D7fLKddCvphDV9dxLFm6RJp+bOqRFMPGG+dhemPPAqv/U3U3+/vZEZgdgdkRmB2B/9UI7N22tTzQ34+O5csxODAAh8sBXzAoiZj0vONNXZfXye1QY1eK+bgGG/EuxZs9QRvx1dRYjgSkeJMrlgtwkMlTKMNqtCCfyaOYo8eOC95AACyto2JarqQwDOOgj52TwR7JhIRFCPuTiZZktxoNiE6Pw+9zw+mwYHpyAkcOHZZCoL6uEYvbO7CoYzXsDuXnZne54A15sHvPfjz+5BOysPO6gjCVKNE2Y2hoGD19PcJaNZoMAkh4fG443C64PE4MDg8KyLr2rLOwfGWH+BeKdEzsDpRvJROSywQ3tUJdDZMGsGpfdTBVqwxnwNUZgJULjUIRBXbLCVg6HcIcTKWYcF1AbV2NsF4IJOhgg0iixWdWC8OScAa9cmUhSmsGphwrKRHZWiL3EzaC+hvlB1sWsJEAqgIo8zALE4QpoxZ4PW7ZtwMHDkjAS3NjMzwuLygBI8DncthkMc8FHMOP0ll2mOkraUOpSBDMJiD3VDiOt3cdwK59h+ByedDS3IDGmmp4KM/R1jJTU1GMjE6KFyJtFrjvPDe4f+xML21fhDWrVqOmukYW01anC8lkQsDVoYFe9HQfx/DgAJLpjCSZ2hxuZPI0rqe0SC1sudgmo8hhpQelHTYrizj6qzHAQAtF0Ip3yrKF/Urv3HxBLA4ot2JgGxkERGV1uwM9EZmMgaH+LpH+Wm1BZDIFsa/Q+SOqsOOilsFhZDTzV1z8ZuVnLPh1UJOsBNaYk+EJSV4nQOr2umUxwIVAe9sC2ZdIZFquVaapE+BsnNOMtnnzpSFQX18nzYlEIi6BPMEqvwBffL0wVssQUILMATLveMx5rjAYhoFb999/P9ra27Fz1w7s3LkLZ609C5/46McRD8fR192LPzz0Bxw6cBABnw/xaBSrVi7HmhWrEJ2exrGjnRgfHkExn0eWQQ9MRHc64XY4YeW5S4apqYRzVy1Frd8NE8chy+OTgddpRVNDLWxmIJdKyiKOvr5kdRAYIsODQDwLcdqAkAnBYttqYNMmjYLFgqTRjIlMDgmLFXWLlsJRXYOi2QaDxQqzjQsQ5b1F5iSZcIODvdixa5uw19igOXx4CKMjUyiVMkA5iVR6HFZrBq2tISxd0ozmOUEYDBlEo+PCeqWvJxmnZitT4Ql8lCXMjKcKStxHl4A2k5NhWQBdtu4qFAr0Q3WjprYZXm9I5iUy6m12rwBwbEiQDU0RI1l2Ih3MKp9Rj9slCwUyKhmCRLaq7r+c/vLHMBcKlPxbPzrzZXx8ul7Cf0KhIDZs+IGAeLwmv/vd72L//v340Ic+hM9//vP4xje+gcf//Az++e57cPTIHjzxlw2IxaK4/pprcMN1V2PjU09i247d6OjowBNPPIE3XnpNmhZbtm/G8y++IODR1e97H8475xz09vXh4UcewYsvvYx/+7d/k49F4PbKKy7H8y+8iEcffXQGEH3iTxvw8COPYnhkGDfe9EGsWN6Bbdu247ENG9Hd3Y1LLr4Ut992B1atWi0L3Hg8KSDg6jOXnbQdWiuQWbSwbRHmNjfjzS2v4+xzz5X3HuztxkfuuBk7d+/G23sPYmhkHMsWz8f71p2L4dEJ3P+bjSdt6yO33Yz2BQvQPziCN7a9jc6eHsybOw9nnXk2GhrqpInWeewoBgYHEYlGhKHf3z9hM5OvAAAgAElEQVQsfrV8vPr6KwKOEly97777cPmHzkGwxofJyDhq6uhXzYBGhuk55drt6e6T64KqAfYXJ8ajeP7Zzfi7m2/Ajq070d05CKvJjoDXI4D9DTfciLpAFRY2zkHI5REGpZl/y3nQbMWbW7fgtc2bcby/FyUz0DSnGXPnt6Jv4DjC0UlY7SZUVftQXx/Cvn17JNyL90myk4K+ABKxJELBEALegDBVs+mc2JkUMgQXGSzjEx9jNsD4tX9gRJKpeU01z2lEoZCC0VSUUCzaB3GOIuvX4XSitrZW5P8MePR4vRL0x3mNICO9dMls5f2T3qv0eM2n8ohNs2FiQ319vZxrXOSTsUobgOnphDB5Rwcn4LZ7UMpxYW6A2VBCjsBqQwh33HoLGoIumOPjMMUmYCukxQeTdgEmNgSUV40A/AygywoAaNQCktR9wFBmWnVe2PriMV2kb6WS5ur1gbBStbAr+SvaolgswtbXAzzZ+ONn5b2GCeC8r3BOYh0gChIBYExyfxGWHNmpmpcmaw69dhNfdbHpOTm8aMZuh3WGgJongC6ResuzKLWjQL8zP9MZpwrc0xmXPOHI8JPGKlPbdXBMAwH1hCwlEdfunlIoKP9Vjoe0LoU5qfEvNY9UDYtTfuIaa9PM+lSzBhKTIN1GRABKJR8vShybCtcjeEiG5omnzq40gp2ELIEcsw1DkSRe3bUfo9kyRlJ5mP01yJvtyJVK8PlcuOi8s/HJj/w9/uMbX0EqPIzLzluLjoWtmBgexJzmRrEXYq3E5nw2n0dBLJtMcp4O9PdiqKcbxXAYPp6b9A3VAsK4i8KG1kZ1Zo7XbBN4jGbsDXguCeBK2JLb4A2Jd06z5iJLQ1vNmkIAUIJhRI8Vg1c9WFvy2BKhJPFCAasWAxnhlI5XgJs8zvp6QQNDT7CduS/6Nk+A2ALcs+gT+RLPPR2I/esAN/2z6kzmE5FE6m8JhJvKVF0BRYKqJgWuKgaj8tUXfLiQl+uBDRfWPkkm0HPNYRHZDPJsyBuobKmVEKszr7kC5fog/vjaC7j/jw8J6OdfvhJeXwh+hxdBhwdesxXmfAa5BIMeY4AxjVwpgVwxAacZWFBbh8Q0FTpcLxEAprrNIsBlgfd6WsbQpkNbczHkkEod1oa857M25D2ewGrJSPCSzX9aOZEIQbk8rWCo3FHsVxId+Dd80irI5w0gVFUnPqs+bxVMZrswVhPpFBrntMr8lM0UMDExjaOd3Th29Bgy6Qga6uvxd+vvkDXG7379O0xMjKK9fYFcXUuWLERTU734iweDVRLaKusSearehZS5ZTXn8KiTSUuLKTbBBFgt0ApMAatkqqorl/cz5itoSjqxMjOo2tEECfVSJACLFhhsw7Hjx1Xg8PgEFi1egvZFi2RNwqa+3znrsfq3rgVntzc7ArMjMDsCsyOgjcDeHdvKA739Er5xvKtLPMbmL2yDgQxFylooRdeAUq0OVV5mIiHjRrQueEVggu51JinbFhMcTjuy6ZSsBGxmG/KygAIcThcsdjv27NuPOfNaYadXZykvLMJsOoFsPIEimXW5nMhiinSEc3pgYZK3zQiXw4JSIYN4NCxhFgwvOXyoE2euORdzWxeKtyRl4gQ89x8+gi3btmH729sQiUThcQfhMHthNtsFZIsnYpIYyWLWbDOJX57dScaMSUKCWhfMwyWXXSwsGWF+iG8pC7EyspSpik8Zizmt/KzwkJoJWNCB6Qopmr6QkQWOBqyW8jkptMUKgCnlpYIcn+bmBtlXFtssNLgf4oNGNlAFsKpYkspvinJuLr4IrrKq4UKTTwGqLWbVzaZUnvJGsjwpz6bXEwFECbpSXX2b1SxeX7t378b5510gIS5cbPB4iq8lShgY7JOkW7vDinQmKawLo5mp3vRVMsDhpM/uCJ7a9IJIq41MhDZaYGEyvNUKt4PyfjKdpgUwJADM1GmjhUzmKWHqUvaz7pJLBdwgK2loaAjZIkOW/KgJBUVqbKF/bCYtlg7Hu/vQPziMaJKsQqb9khnD8VILAgMZM2VtMWvgokqxLhTjWAVq8BgJGK2tAzjWbCT09R2RsW9omAcTx5HbV85e6Dq8C8eO7JiZZ85Yew2qa+fJ8eMzmUwrZkqJwKpi7fANyF4lu5TFp3T4+V4m+hQbhIGZiMUE2KW/IsFvviPl3mSgchuKwQm5Frg4IRt06bKlwiBsWzBfmMpkifLaZIOA57AEouVyEohGny+CtGQHyDLKYJCgA4JQTNcmo4vnAEGbW25aj1y6IH6JT/z5CWzZ/BZKYitQQlvbfCyctwDjY2M4eviIeDqyEHZxAUl2lSbh5cKdx4sgRC42hea6EOa3NMPnccJmNmBuUx2s5jL8LicsXBRxIcE5QbyBFQOO1g7cDgEggmPiI0wbh2IROYsFCRgxRamvw4Xm5SthD1ShQPmdwSw2JTxiZFknk3EYTWXseWcHXnr5eZkPGNwwOppCeIqLhCIs5hzKpTiqa2yoqrKgocGLUMiJMtJIJKZgsdDCg4sfppBzDMkOo8djQYWEWbi/LricDNbLorenH3X1zRgfm0Jr60LMndsGu90H9jpCVQ3CXqV/KoPHClxwyoLDLKcLQX16BZP1xYaUyPEzZEjZZAx6X3sJ5zz/yP94r+sdj2BwNKIB/1yM2dFU58fcGv//+LcfHbdj0tckbPrxsd1ybhBIJeA3t301eo/uxhtvvCFS9LVrzxJG9ZlnrsEHPvABAbg2bdqEBx98ULxQL7/yKpHe//t3voPv3/t9/OM/fUTAxMsuu0zmvMcffxzdx48LAHbtddehsbHxpP3jXHD33XefBGLyBQRflyxZgl8+8AA6j3XKPnzyk5+U9z906JCAsj/4/o9w4QUXyTVP9vnyVUtmtvOFL3xBZPcE8X72s5/h+LEuYbF/59//Hf39/XjxmafhcruQLxsFSOZ+6dvl++tAL1nkL774Ij73mU9jSXsbXn7jLfz4xz+W1+v7fsF5F4h/7Hnnny9jwe2fc845WL9+vbyW39//i59h3WVXyD7x57fcfZXMZ+HYJIJBhpEoC4+a6moF5GU515KJa5DFcngqioP7j+CKdVdg356DmBybRo6M7lhCQJbzz70QdYEQLl17Ntqa5yCfpd+dAZ6AH+lsHt0D/di9bx8OHDmMeDqBuQta4fQ6MTYxjN7+brmG2hfNg8/vxtjYMJxOO3p6eqVpM6+1VYIN6VFM9mcmmZXt08c16K2SwBWG8ZGlymuIoMPIyARi0ZjY+9TV0281BhjyCAQVsEogn3MqGcHBqqAwdXkNOt1umb94j+Pr6LPL5TyBV4KPVB4wMGuSTHu7EwsXtePRDY8Jk5Wp2LEYw7SyGBueQCFbhtvuRTnHuYVXYQGFdEKA1VvX34jW2iAQGUNhYhDWXFIAVc5XFs7jvMeQZU+giGxRK+cLepcqv1I2I430lS4XNPafwislqEe+ak1szUZAsQU16bTUYorJLfCUZinBeZyKDaUsyst9RpotvFfztbynFZSfqnhTV3iwCxtQ6e9PJMKLjZEKCBJfeJ21qgu4NQBVfR6qQnjv1L1hK0AxAUW1xq94rSqbBBU0KXCYLkg/qb7UxO9K5yHAoGLE8h6nqh2ZGdU9S/NKlW/0jC3NR5Zbl21pn09Zx+iID19eRMmgnmoHFMWRrE4BVzWGqOyx1YZ0voRU2YhjQxN46vW3YK1twli6BLj9KAiwCrg8bpx95ip84dMfx5OPPQRDNo4zOhaixu/CscMH0dIyR44L2cxEi8nyI/jHe7/b6UB/Xy+Ge3pQjkzDWywIY5V1poIPFUwt38+YwGpgpMbElTAuYZNqbGMjjyPPRxUESq9l8jcVc5WsVaWG4HlpMOk+CMreSY0p5xIR0yu2rIS5UaZdGTCmXqpzA6XXr4Fpaiusl0+hE2vgd0mskxWjUSujZ9iq+nb0X+gqJ7JtVb3C/58A29nM0FnOBCAlpE1jrIoFhUjJycpX3sdsTNCTleFkZYYyki1ZAjJwwOSqx9HRKSw850x45jXjud3b8dCzT8HqD+D44DCMDhIFWtFUXYeAwwmvzSwN40RsFOlMGKPjvRJqSTuAlupqpGJRUXSxqcAamVkDDJ1SDSaGaanGPRnjJBVYed3RZsPKkEerqvPyaeRoOcKjYaKCiec272H0/Fc+ydu2vYPXXt8lwOPFF69AIEDfaQemw2m89PIOkd/fdedtuGLdpcjls2iaMw/5shklowOZggljEzFs+MMDcLc0I9Q0B5sf+hU+8+l78JfHN8LltOD//NNHMTjcj/7BQVTX1WHRkiXS9KXvwKZNT+Jn9//0PeuIO2+/E5/4+KcwNDSCXJGMbZ6XOrCqrDsYakWSCa8JNmDI2KU/LifKYl6pB1n3sCFEokDfwABCNdXYv/+gKFeWr1whuRis+a2ck//Hymb2BbMjMDsCsyMwOwKzI/C/GIFNT2wskzn29tvbMTo8gjPXrsXKM1ajJBJzlb79XozVyresTIdVf0MjcSVdn5CwDJP4uwk5o8hutlHkhL/7w8OoqqtBVW0IDU0NaJnbjGDQxwQoFPMZGAuUbOeRTtNnj9kfRmGt2G0G+DyUkpeRpxek1Yaenn401rXAbHagWKSnTwlHu47j1797CEPDI+K1qgIbLDCUGETk1GTy7FirtipZtgR4zSxgbFZ5Llm6GGefe5byD5UE+ax4BvGmzxAPMgG44KEM+tSHXj/qMj5VV6riXgdWhQHM75mGmcuiKhBEMpUQwISMJXoR1tSGZIHIhaEC5bgoUtLWSmBVtwNQ6y/KZ8wiheH7ESAUYFUShU2y6JRFFt+3WBSWKr2K8lmmvJuVpYP4BJaRjifEj/aSiy6VRVs5X4LP45dill3jzs7DaGqqgz/gEXBA1iRkVeYp7ynB66/CocNdeGzDE3D5yPKjvYBZgDaTmLeVBBg6dmwANqcVFrsFvqAPHp9T2Jgerxs2swXrb/ogHFYb9uzeI4EmFqdDQCUyT+02Cxw2BeBZyXClHFssJ/IIR+ISBhMOR6SLTz/NfJpBKso+gIsbHsO8gK30hKL/nh4uRpm+8mjl+bNz+0vo7z0yc6jdbj/sThfal6xFIFiH1158BJdcfD4+85nPiM9koWTH6jOumskVljHLK99OFo0M2CGgLQuOmYWtJrHUPN8IhjLUgAUk2VkE13lOEdQiyM7jTMCV1xvPB56jPK+YWn7W2WdheUeHOuYmEwYG+jA2NqotloHJyUksam8Xf042Q7gtgnYs4OkDSeCHQCx/xvfk9biofTFMRpsk3h88eAgvPv8C9u7Zg5qaamGuVgerpOExSj/GSFTOq9pQNQKBgCwiVIAX09KLyKUSKCRjsJsBn9sJt9MmkrI1KzpQyCXhJphs50KFBJq8gKumUhF2sQcwaJJbBjcQSLGKBD9nMCBnJrBqQIyltK8Kjcs6YHC6kBGQ3SiJs+oa5DVRQjIVwRubX8XmLa/D5rAjnaIM3YaJ8Yj4ptptZCCZMbe1Cm53GTZrHh4PF28ZpFMRaSIpRpgZ05E4SiUTXC6vLHYYFsefUwJMWTaZqD09faitbZLtV9c0iteqxeyEw+lHbS0tHZpgt3lQonWKYN1mAckIkhBI5rnA0Ch6H/t8XpERElQicDTx03txxuTAe94VDnSPYpQp1u/yCIXcWDmv6T3//k9JA35TqpXr7/VXHxVw9uWXXxZAlIx4jzeIWGRyZhsEAx944AG8/fbbMpcRNP35z3/+V4Aoz7vvfe97+MQnPiHbIwjK5sCNN94oYKwOSOobpoUAt0lf10rGqv5++ntUvj9tLy6//HJs3bpV9vf/uf+XwpJl8N4XvvQ52Q63S/sNhnDxtXwEg0H5yoCMvXv3Cri5atUqPPXUUwLy8Wd87fj4uCzqTgVWK19PwJlgK1/Pv33/+9+PPXv2zLw336e3t1e2U/l+uhUAr591d54Bu8sOt8cpqcyZbELmMjI1Oc8xDZqgTSwaR4zKkFwRw4OjaG6ai3LRKOoRBkX1Hu8V6xAySWu8Vbh+3ZXoWNCOAkO3SoDH70Myk0UinUbPwIAAq/0jg7C7HQjVBJErZJDKJsWrOhBww2o3o6enS9jvTLkmCFNdFRKFBdmrBbL4kzn5udftQ211PXyegLC4aU3C62R6OobDh45KM7SuvhFNzfUolRmgmYfDyYZFWs45PnlftDvsYPo3Zf9k/XHukntcuSxexelMRuY0HkO+LxszZLbRWqK5pQWPbdgAPwNqEhnEYmnkMmWMDE8ik8jBbnEKY9VUZpJ1EeV8Bk31Idx4w7WY31ANS2IKpckRmLMJGIs5WI2AmNEIZY6gEzXYZMFRNWFUwKkgf0UV2EeGq3ID15hdupReIUbKl1W3+lGAg9QQ3LIGdnJ7nLt531ZSWsVyYyebDE/ez3RVkfKnVbY5PCYzzd0K/fyp+6KAVTIWdRTrZCah4nxqFpkz8m3lqSplj7AUFRgqpFhh5QmsqpqZasPqPqk17sWfnrOz9lkFHOMIaSFIukGBeC5KmA1rsUobAGUOqgdt6bYF+o4K+KbQ2BlgtcyEOnlo2vGyYkDq7Fi+Oe8d2aIB8UIZnUPjeO6t7YgZbcjZfchTXm1xIA+zKKYuuuBsfPTDt2NyqBv5RBgBtxVWYwE9XcekMcprhH6gZGnzc0o9R6m0zYa+3m6M9fYAsSg8GrCqM1UVoVMP2ZIRljpKozqqxjDPAd7j1NAq5iA/nx4CSnMLgqqaJYDaigasCmKrJc+fBKwq5irBZgWsKuaxOsYnYCvFRdX0ORojWG1ft6hQoyx/qRyTBGQ8wYxWDFsFyur/6WeQfhrqbOUKMFbzjiDxVYUX8X5P2y71vpIboZxmpPGhA9V8fzlD6VVjZexmGYl8EdGCCSmjD3GDFdVt8+BorMFINon9A304PjGOY31D6BsZQyAQQihQBZ/bhbqgD26bEenEOBLxMQwNdqFQSEhYmd9pRzIehcPqEKUNz3wecWnIprJCbKBnPesshiG6HE6xF+InZCOaBAg2yTnfMnvCLIoEhzSiWHMw7FS3GvnBD3+Pn245gt4De/HQPf+E97//bFH7PPnkVtz+rZ9j7rIV+PS5i7Dhj7+GhWNitsPiCSFRsGLv0QHs3t+FVx79MT55369nXvt3t90NSzmDmz5wLc5YvQKT01M4fKxL7JXqmpqRiMekPvvylz6Dj/ziETTMbz9tHXFrsw1vvPymMFaJqdLSieQH3T+fYKla9zAMS+VU0H9fwnppp1UgsJqD00ErjRJi8Tj6BwZw5llrcexYlwQZN82ZI81Qn8eFfDI+C6ye9mjM/mJ2BGZHYHYEZkfg/9cIEFhtaWrC9u3bJYioffEiWWDkJUBJAYdcqLPoljJT8/zR/10ZBqBqbVXw62AsC3l2XCcnpqSIcDs9wuwj2JZIZ7D30EH89y9+AX9tNZw+N+ob67Fg4XzU1FQhFAyAapyaICWDNhTyBuSzBiRiZJbl4XKZ4XYw35Msuby8vvt4Hxz0QssTGHMikczjqaefxcOP/kmYXsrjDMhnSyjnycS0yaKEcnNKWFh1MqCI4CqBPS5Q6+prsXjpYsxvm6cYiQaGEKUFuOMjw2AMjTGi0UZUsagVmjqweiJg4hR/VW2BJOySXF7SputqFAsxnVZAGqW2LCwkkErAPcWokIWO+KtqTz3MgYUaWQ+sHvV+vwassnCXpYlm3aCClejPVpDOvc/rQywSlcWOsGi1UI2Y+IkasHTxMsWWLJQVc9VQFoZoX38PamoCkowtCZ5mhkeVkUkXhAFEkGXP3kP4y9PPIFRLwIZOe/RJYlFpRLlQEjbV8MiEAMHsxLP6ZYI9C6ZQyI+Wpgb800fuRCaVwpbN2yRkLZ3Pw+v3ihcvzwOmNttYjLrcEgLj9vqFqZrNl5AvFMVDjyAGA9Ki05OIR8JIJeMSKJMhSC6dfrXYlAWrNm5k9VCux+P6+Ib78clPfgJ33HGHAENk+fEaIijS0roEfT2H8KMf/UgAI7LtgqG56Fh58Qk2zsy6VC09+F8unRWPVjIIUmTYSkgR96cgVggE08gmlUAWmxWJZHzGP5ev4XlBoIb+qwRYee7SuoALt1WrVmLpsmUqRb1cxrPPPi3FKpsGBD+7u4+jpXkO5s+fJ8AqrR/q6uoQClXBbrNicHAIg4P9qK6pRl1tjXgaE/SYR2Y4i/liCS+99BL+vHEj5jQ3o7G+AS4GQ5XKAhpnkhmxmeDPuV0uDPTlF8MZ0ok4jGR+Z1LI59ICdhMgn9vcgPDkKJF7+Jw2hLwuWZS4rUY4yeTl8SazmwwxggoyP5mRZkiD2YIUDEjCgJzdDldDCwJzWyW0KsFQHjJE7A45V4ulnFxfR44eEFB1cKQf/oAPgwMjyOdNmJiYQi6bhN9nQ3NzEI2NXphMBHXCcLvZoCgik45rvsf0k7QgKrJyG3y+kLCeCKLzelZ+Z/QvzonUbv78dhQKlMvRE9EGh8OLqlATaqobUV3dBAclyAyYEEUxr3M2UkziDcfzNJfNICeAkUX5VpPV7vHC9L1/Qdt72ABMxhJ458jge94/Fsyte0/m6sFcGZ+Nk/lvxoF9r+N737tXwFCCkc8//7ywTAmELljYga7O/WIVQJCS4CIfZJN+5StfkeunEhAlUEnAUwdE+VoyX/kgeHrl5Zfj+RdflO/5dwQmCdLqoCQ9VmlHQBBX38ZFF12I66+/Ae3t7TOyer4/bQo4r333O/finXf2yr1r4+Mb/mq73KdKRu7pgE7uE4FaXv9ku/LzV362d9tnbpsAMkFWjs2pn4l/c7r3u2D9Mvj8XrlPJVNxkX77vFQOMCCPsnabBHL19Q9icnIKPq8fU5PT4r/HADo2OUcGRzEyNIKALygMUmO+jBsuex9WLlwqAXNsQtCLmJY3bCJOx2M41tONzu4uMBTG63cJe6oENigKKJUYwOUSj1Uy3TmHktkubHXegDnHkgVYNIgcNBTgvNKA6qoaYV7x2qCNCvfzaOcx8VL1eGlfQgWMFXaHko7zWHEu50Ok7Wy2OBziMU0W/hQtATweOT8JvlJpw/se5x+GV5HVywU65bGBYBCvvPY6QqFaJJNZxOO05GEYXQLjw2Fh81KmS74e2fT06musr8JVl1+KtsYa2FNRlMJjMGeTMBazsBoAG+cjoZ0StTOKl67RbBMm34zTnwaq0gaA4CrBQXVHUFJ67WYtjQrdD1QBQKwjdLBM2dXoXqgnLmoddFPbElaoVtcJ2ElFikkBNWz0yc90L06Nzanku6pmIU2Oao3K9rEu69fF+jpIKcxAbUeUnYH6XDOBUwQ7BQNUPFX5uQ7KasxT8WbV5PuKaaoYqwISilxcBxaLykZB84yXfdDzjTTvVkkGJ9tfb16qP1aMQXmNYgfzHKZMXX1GZQOgfxXLAT3sk+oemJApmzA4HcMbew5iZ2cvjP4QchYnYHehZLbD4fZh3aUX4qYb3gePw4hMfBK5VASZZBSjwwNontMkShMG63Fu5/Z5nfDeaTUZ0dfdjYn+PhgSUXjIzNNq8RmmqoSEqnR0BUhroLDGxNWZzBLKJQA9PzePh6rpFddXA1ZngqmUt2qZzF1h7+rMVQ4fgVhlBcCv3BwBOb3Orcj40sZQHSc2Omag0VPYqifOJ9Z6GkB6KmNVZ2lr7FLt8GmfoZLhqu8MWbFylSj7BwKrwtRVKixWICTk8qmAVdW4oMLNZLfRZwM5AnX5IsJ5A6bKThh8VQg2NyJnM8Ec8MFZW4uhSARdQ6PYsW8/pqJRqXkZ0FRT5UMuHYUJSZRzMUxPDcJQyqClqQYOiwmJWFQ8RskeZXirai8YkYglZG7ifMnGA69NKthE6l5W4Uz0PiZQSAujXDEn6kKDgfd/RVoxGgm0qvXJT+57eAZY/dHH1uPuL9wkZIwffP8RfOGBR2fA0j8/8ivxwn/x9e145Y0tcLi88NS1YSzrRHjvEye99vqbP4uOtgbEYyPYsPExmW/XrbsKbctWo7m1TWoSa7mATU9twM9+ziBK9ah8P/1nd91xF2679XZs2LgRf9n0pDS51l12NS644HLx2N627XUcPLhXamGu1xYsWIg1q87A0NAANj3zuNjAtDS3yDqptqYOK1euRjg8DbfXhT8+8n8xOjqKK6+8Glddcy28bhdefv6ZWWD1xA1i9l+zIzA7ArMjMDsCf8sRePrPG8orOjrEp4zyd4KFXEQxyZ0VGBcuvNFxgSaSMXr9MARHk9hxX3QAUQodDViVDjklTUxrzZeQTmXgdnngsDkFVCXANR2L4/Utb+FPTz6B+rlzxNPIYDbIDdHusIgPIwNvmshm9Qfh91Qj6K8Xj9baWi9stpL4/mTSUVjNQCjgx5HDR2G3umE0OmAyOdE3OI5f/upBdHX3w+n2CcCXZcI8izcWINpn5Lcik6PPEj3JDGWxAuAidenSJVjSsUR8V1lFZnI5kVKTpcVHOkv2KuVUyqdLFfQnmBxaStRMcq8k51YGV2neZyyrKKGJRsJoqK2TRRDBM2Gr1lQLwEZWrb5IqQRWVSqqOi568jCBOEr4eQxZhHFRqbtZCZNB20dKqblPXHhSFkVQd3J8QsptAcZNJuRyGQz19Yt3IRfmZMbR2oGddDJuCI4lE1GYzGWN+VvWxrIsfpLZHOWBNuzcvR87duyEv6peSRgpRONijcBqsYT+3lEFSFGGhRJyZBIaSrAwWKCYxfIlS/CRD9+OieFhvL19J4I1QWE9U/bjctlgZgmtSS9zDL3h4oR+nAwqcnvh8wfgcrvls9PLNp9Jy35HpqcwHZ7G+FRUzlX6dvKc18SMyjqB7FqLBePjQ3jrzacFNLrhhhvwyiuvoKWlBfPnz8dnP/tZ/Nd/qUJy165dMqbnnXceVq+9Epk0Q7jsaJrTPuMHp4PteqCZrBw1ZSL3g8E6THsn84oLIoKALIpp4J9KKz9I5bOk2a4AACAASURBVHesmEdkpBIAJnOLgK7OXFu8eDEWLlwoKbKhqiB+9vOfCghLZhfD4o53Hxfm55Ili+S8Y1gCmbABvw8XX3Sh+MuOT4xK8cpFCSXZhw53YvWas1FfTwCwRj7vhscek0bKZZdeKqxJC5PITQweM4sVQHUoBI+bHsF5JXPjvjL8zGBANDyFkpxHMcRj9PnNyGJ5fGQAE0NDMBZycFmN8DutaKzyY25tEEGXHQ5DCVYCy2V6vXHVZUaqZELOZEY0X0CcDCBfANULF8FZU4uCyYIEpWpGI6x2u6QGM3TN63Pj+Rc2Ye/+3XC6rPAGvDh8+AimJunjGOU6C81NIcyfVw+3x4BMehKx6Bg8XgucDjPyuZTmSc1jYUE6U4Dd7obPVyUgEVnX05EJkbTxGqWfZzyexrx57fB5QkiliuK/WhVsQKi6CX5fDXz+GrEPIPue/mOK6W+WY51Jp5GlbQOv7UJB5HBUBHB+c7tdaPreV+CrtLw75cax81AvIglaSJz+QcDz/OUM+Xv3R6QI3BJ3CpOawWtHD+8RUJFS/yuvvBJNTU1488035bog6MnriFYBDz34eyxbsgCvb94x4xVaCT7qjEy+Vn8QPGVQW3NzM7ZtfhPrb79D3kcPcTp86BB27Nw5A0qSwaizZ3//m19JwNHn7/7ijL0AJfi0Fbjgggtk3nzk4UewffvbshD746MPnwSG7tu7D8tXLJ/Zf1odVAKd/MwbN26U9+PnoL0BHy0tDRJ8diqwWvm3//y5u/HD+3580msqX79+/TV49NFNpwVWb/zUJfB4PWIXQ49m3pf8fp9cY4lUUnlCG4043t2DSCyGpsZmRKMx8cr2uf3Iks0/FRHfVq/LJ96c08MTuOKcS9Axb7GkZrMhGU8lVWOJ94NiASMT4zja1Yk8iuKvHY1PI56KIUtg0VhGdW1IrGjoWU4FRDqREuBfmgGZPCycTw1sjroRqqpFQ12TBCKS1R2LJpDNkqGfxuTUtICKZFhOTo7D5bHB43GiTOmL0SANIp6nZK+SkSrMfY9bmKoEXWnTogc48mdUCJA1z7pGrG/yOfGy9Xi86Onth8vtQzKdk0TtcoEALNDbNYhSvox8Og/yxpw2MxxWIxpqAzj/nLOwoKEazlwSiEzBnEnCWMrBaqCnPH0eFYApPDl6olsdKrBMn+hFyl2QuU7Z0mip9AJ+aU1Q8bDXwNMKv0qOic5iFeBVwghVQBW/ip0MawMChqIiUuMvAK0uJ5cmolnYzTqzVGAqzfKGr1W2QrrUW00qet2nYM4KqFUDNRXOq95HAEu+vwZqzQTTCLanmsAzzFX9gteANAlY1KTkCiBToLIESgowqjxDDaWc+lqZTq9tg9smvEaFjGJG6oC1ygdQFGG1nwy6I4ijAELdCkCBXpXAKtU4dBaF1Yl40YA9x3qx6Y2tiJSMKDt9EmxVtrrg9PmxakUH7rrtRoSCLuQyEaTiU4jHwpieGkfL3BapH9U5ahEA38ZwsbwC8Qd6uhEeHoIxEYczl4LtJGCVoOoJYFWGTpRMqnEux0kDkpXaStn0sqain7ji/hJsPgGsKnhWgam0FSkbqM3Xj7EKrdJfL4xVYX9ybLQDVxFOdeKuURZgVQVoqWN44lHxjdYwqHDMnQHBFIFZeaTqkHrl9mcUc/rmDGwC8VriUws909oZzHuS+rZkgJXXpH6chdZthoHZACYTsuUyYsUSwmUTpi1eFJ0eVDc2IEE7MKsNzQsXorGtDX3jkzjc14eDx7vQNzKMdDYFm9WAkaEe+F0GOEx5FDMRGItp+N12OOwWSajnXCt+7GSBS4OaoZZUx+Ql6FdvQFOpxdqf6ykJcNLsTqhcs9rZUobUG4WcsgKwmO0SyMhmxve//9BJwOpXvnqbzI3f+ubvTwI6P/epf8B9//0bXPuxz6H9jHOk2b392cdxYPtOZGNjJ7327As/gG1vPP5Xr53qOopv/vB+UQI6DEWYy3nNDxi44prLT9rG809vkrDE3v5+3PH3d2DN5dfg4pvvlEO666VNeO2xB7F+/YfRFR6Xn7+24cGZr11vv4Vgcyve9w+fhMPtkd91XHAZJgf7ETmwC9093bBV1cz8/ujOrXj6gftw8cWXADXNs8Dqe1Z9s7+cHYHZEZgdgdkR+F+PwE/+47vl9TffrJmfKzCV8um8Jmnn4uxUYJU3ZT0EQQGI6u31wCYREnEhoTFTRGJVZL3CZEsWBwSArJgIh7HxL0/hyPEu+GpDcHhcKLA7bmJAkwOdhw+J91iCXpAwoaWpDSs7zkHr3FYsmNeIYpEsw2k6x4ktAJcqBKIIRBjKZPQVsHP3Ifzyl78HDHbYHF4kkhnxsLKYrcKQ5D6T2aIzArmYKGrSaxYsBCfPv/A8LF+5HMVyCdkCWYVJKXLIyGOBr2wBzFKss/M9s+DQmajaz2bYvRU2AJUALAvTQk55PVIyzQKK4Fkg4EN1dZVIv+nxyuOhbABk1DUvqhPAqjL9Z9daJcDzGNJfSF+kqapb+UkRdGU3PJPOYHJiQsCatvkLhBVMYNtBz04DEI1EcOzIEZHiikhN0mENwrBlUim9Nemtl0ypACDKlxj4RQcvyipLZTMmJ6N4Z+9BsWtwe4PiG6mKch5dBaweOtgtBbjZZoHJZhHDeTKI3T63LERu+uANuPjc87B3925s27oFtY11CCcSqAoF4CYY77DB7/XAabcJGJxIpkVWVDaakS2WhK3KxSiDwepra1BfWy0haDqDaXxiGgODwyLRpvE9gVHx3aWclMu2QgGHDu1E59E9EpBy8OBBAWb4OHr0qCxQCbAyRKWvr09Ya1/72tf+6vqsa5iHjhUXwOHwqIWGUHG4kDn5OtIVkfRE477z/E4mlUcrgTQeG5W4qli9tAQgsMZjTmBJwtgIsjU1iWcj2azLli3F4088Lg0D2gbs2bMLkxNM4/bjuquvFYbZdHgSxzqPSnDGBRech9WrVwkAwePKkKRtW7diYnIKwVA9zjzrHNTV1mNkdARvvP4Gdu7YgY997GPifUrmhc/nk/OZx5rAMj8rgTiex/RbFG9En0/YjFwkJ2mNQJsDObNL4rPcdfgIRvt7MDHUj1RkElUuOxa11GNF2zw0BrywMoiDdiAmI1weL6I5ivNNmMqkES+VBVBt7FgOs8cjwVVpguZyGRgk1IZsEEqYH3nsYfT2daG5pQFGC/DO3r2YmmA4TgzBoAcL5jWhuakKdnsZkcgwMukwnE6Cw2RL5yQxl4sism6SKdoz2MWnNZctIp1JIZ2OwON1CvgcjRIwTyIYrEUwUIfJyTjcriBa5rajtrYFDjtBLh/MZoJIlOqqoAvKiBU4lZXQNoJpDK3ieUGpNUEmsrUXfPvu97wvvPT2CSuL93rhurWL3nM7t5lr0dvbjaGBPqRTSXj9Ppk/COIQIKWk/8knnxQmpg6sPvLIH7D2jKVYvnw1+geG8OBDj50ELOrAKq+pUx+UxX/y4x/Hlu3bhdWqb/vVl17EJesul+3ccsst4sHMa4AepRecdy7GJ8ZhtTmExUoAlABbJbDa3XUcTEzevXsPPv3ZT520P0cPH0b74sWnBVa5j7QZoO3HsmXL5H0r2banAquVzN2v/8tX8a3vffe0wOpdd96I3z+48bTA6ue++yEJWozFItI4IbAqjahCHgcPH0JDQ70EM05Oh+X85Gem3ynPF783KIv58OQ0psMxOGwOzJ07D8mpOM5Zcgbm1bWgnCsLADARnoLH7xd7l7LJiFgqIQvY8fAEevq7kUglkErHhf3t9boQqgnBajMpqT7tKlIZqQl4bhJklSR4AhsWqwQhVgWq0b6wHX5/lYC9edp5aPtpsTlkvpgKTwgblp7T4ilpNGj2KA4l9ZcmSUl8EjkH04JAAqu8XmFVcV7k2F977bUYHh7CyPCwqE/YSOU8laHtQRFIJnNIJnIoFcg+t+PYoePIpQrIpXJiBeAkc9ZiRE2VB6tWLMOCplr4ynmYEzGYc2mYSnkBVsWNksWPkoiIaka5ipIlKfHsGstSeawqYJAsQQUgaQJudb+ljYAW/KQYpGrupzUSA6wIENKqhkoHq8OufNMZyiNSGPo2kknMUCTFOtWxUN1GqFSgF6vupcq50Sh/LyxYhWnN7Ide98001bXkyZmaRPKHVA0iAnsJxqJ3OGsuBmjRv51+1Ep1I3O9AMCVjvQK/BRPWA2sE3hPaxYJWCb2CLRnUGFMrN40/E0hpbrdgjaJ6DWYqlk1Tqo2rlK3klVLYFUH/3S2qpyrGrCqT0gGI9KFIsxOL+Bwo3t0Eq/u3IsdR7pgcPkFcC2aHbC5vJIJ8B/3fhM1IQ9y2Rhy2Tjy+RSyuZTM16zPhDtrtMBqssJptcFShJw/o339iE+MwUiFSjIqTUQt00kDVXVwlTtWgkED1HW8WH0uxYAWGbwOrIrXJEdeAasGBj3J5+W4iPO4NC+EtSrjqlkwyGs0T1bxn6UF1onA1BnEXh0JbbTKUF6vJwB45RU8g4Jqx43gq17bVkj+BSyfOaQaq1o/qBpTV98FOWc1tqrYHRBYnWmRS43Op5nMYBhgZ06AkcQI1s1mAVQLRjPyBiMyrEdgQMRkxbTdC2tVLVxuj1yLIxNTiGeyWHXOuQg2NSNrsWAwEsa+Y0dwtPsoYolpTI4Pwm8vwVxMwpRPwFqipQhgs5sRjU6LVz2BVV6P4hFfLMu9k9cLPe/J0JRrXM4OlW0hnvS0+yiV5d7vZDYF7QoYAJhj9oNNgoFramplO9/61q9OAlYr76enMki//eQbmLNoGfa9/iL8tfVoW70WP/iHG7HrxU1/xTY93WvPXr4Kl6y7Gg56R5dyCuhHGVddd+VJ23j95Vdgs9jx5a99Ba2XX4+rPvwJ7H/zZdk9gqR//s978dgPvyng7Ye//RPJ3pgY6MXG+76LvkP7ce+zW5FNpdC5aytaliyHzeGS/SYr9+Jb7sTHf/SAvH6097hs79jut3HP9RfK707C9f/Xq+fZP5wdgdkRmB2B2RGYHYFTRuC5p58sL17ULiydUCgk/mT0mOTiXUDWQkGYDDp4IyATO7paqmwliFjpIToDGIpXPGEzo0iC6Stotznh9vjQPzCIH/30p+JnNH9JG2wuB6aTMenArl69QvwvKe/e+uab2L93P+JRehR6pct5083X4Kwzl8FmySOXjcJgyEuSOGV9LqcfhbwRvT2jePnVbfjTxk3I5Y2wWp2SEG+x0qsHKqBphtHJFFhV5+UKOQHl2NVvbmnGxZdeJMEWlJ1z8UjmqC5Dkw1VsMJmPFZ1o35hE6hBV8xC9dDldeJhqj3J6OBqiTIfv8crCxEWmcGgHz6fR8AmFlFcqCpJny6c08oEFrgzVgDq31aLYrgKY+QUDyw9xIH7R49NevnFIxGsWb1G2CVkCZO5SLnR1NQkUrG4eA6SueFyuoSFEw1HxAeWVgAmDVhlUU5bBYaY0w8ykWB6uRO739mPgwePIJVil90tRZ/I3sjAMxiRjKdx/NiALJYsdiuMVjNSGUqdsvAFvMIs/fY3vo6gx43Nr72GA/v2wkvmEcOvGGxVyMri1OO0C3uZ3rQ2hxM1tfWYikQxHVNeVBYydMFQgQji8YgsbP0eD2pr67Fo0XJ4vD65Dih37+3rxZGjR4TtNR2OCnC5c+crmD9/DrZt24bvfOc7uOeee+SYkrG2bt06WaATRHrkkUdwxRVXiLz3l7/8Ja6++mrxXXz11VfxpS99SViJ7YvPwthoH1LJqJwV1TXNaGhsmwkN0Rec4fAIOo/sEOl6VTW9BhdKKE0sFhdGK4FWPXBK99jjVwIJBBv44AKO7A1+v6BtPm69db0UvH95+in0dnfj2uuuxvqbb0HAz3TwggTOHT1yGD//+X/hm9/8hqSGh6em5Hwgc5bBADanW1JX/f6AgE6HDx3GQw/+AbfffrswwLh/lIXz2mcjgkFYra2taKirE5BlbGxcgI7p6TBCwSr4vV5hkqqGTh6ZTFZ8scrUweeyEhgz1t+DHW+8ioFjh7F8fgsuPftMLG+fB6/dgmRkWkJqnJQ4M6Ahk0bGaERV6zzUtS9EgWFqJisKBqBAf+QsJb9RNDbWYXhkAE8+vRFT0xNobK5DKpPAoUMHkcmkMB2ZQqjKg/q6AKyWIkIhD1LJMIJ+OxwOWi5kUCxkhSUswHaOfq1sgBAEtcm8Z7Ga4HJTwsxjkEE8lhJWXhVDqvw16OoaRDZTxoK2DqxceTaMsMNsJujvhMnsgMFoFTYKF78EbrnQosqA0s90MiXMPTKEyVQhENb8r594z/vd3wpYvWfhGgHa77rzLjnHCXzefOcNmApP4pWnN58EGOrA6u9+92tce906/OGhx9+TsaqzkCo/SMDvx3QkIkAjH3y/+//7p7jwgguwdMVKeb9zzz1XmK2Vr+FryarmvY4MUz4qvUoP7NsvzHA+zj3/vJP2e3CgF03Nc9+TscoGgc5U1bd71113yc/ejbFKv2rux4c/9CH89qGHxDKATZlKX1b+++v33I1vffvHpwVW13/qcviDPjgcNmkCEWznnExP6v2H9mNOSzP6B/skrLC2rk5AX1/Aj87OY2hqaIbT7hLJ/ejImEhS6+oa4LN6sLhxEaqdIeZEyT2bbFdfVVA4X5yjs4UcxsbHEY1H0Hm8EwOD/eKNTVJgKp2Q0DyGGPIeS//o8FQY0ekonASSKMMP1YoUliFWiVgSKBlx6aWXybzBRGmmQxNUoxKDDZnpWBRTUxNIZxLCiOX9j/UJG720v5iYnBA5u1JY5BCoCkqI2Lx586R5QwDRF1DzFF9PVisxNb0RqMYui6kIWbdE5Kxiz2ExurBjyy7xgyWwStm13WwQxmqV34mOxQvR3tIIeyGD4vQUrPmshPHZGHBJkLRINirDiMwwWiyg4J9hQVqsPYyGkjzpFU/vVqaVCxykeUOqekE1S/lQ7FE+IbYwKqyLwBcBSwVk25zKBkJCeci+5L/L6vd88qE8VanEUIxVvWbT/d75Go6ZAjxVbUTGrYGgqMaCPKkxrMnpdfCSTT1uW2wgyKrn++n+oWShsoFPFFuTdiuPVQ1YVfp1VSsxSEjDgRXzUFNGCc1VBRwpj888jFrooj5OlfPGqQ1vZY2g10wVrFweD60prNiZiqXJ1r2AiNpGOTYZyrXNVhidHrBV0DMxjT899zKSJROyMIH8ZpPdKWqG+3/2E7S01CGdjsqTeXK0tWDIJgF9OX4wwWa2wmN3wFoywA4jJgYHkQ6HYUwnUIpOCrCqN/BlX8Q2VKszKXXnvzWnBILOyvpAeaqyGSHnkSiWtIBKUEauSfslvIrgMlPmCXDybzQrAIE2NY9fCfMiy5VECQgoqB4nalxtx7Sfaz6pFcRm9Uq9eNbPbeV3rnxQFbNa/4xiEVAR/HoC1OfnUYD9CWaqJvs3ahYU8qdqLE4AqybxzeV4C9BPcNVgRsFoQroMeeaMJmQsVoTNFvTlSzjvyvchy3kgnUV/Tz82v7UVXf1D+PmDv0febkPR48CRwV5s2b0dw+MDQDmN7PQwMtOjMj/4rAY47WQmFxGPx4S8QBsINrdY8/D0ZY1J31XOjfz8innOBomy45DGiDD4lRWAfk0l4my2K6sGerVSFs/Xff/7ygrAW1WD2NT4STWB/jN6rPLB1xG4JFuUjwfeGcDRt7cIWHkqCHu61/7ff/s8fv6rP8JtMaFcZHOKAa0FXH391SdtY++u3UK4ufMf/x7XfeVeDHUdxe++rprBX3t4E+rmzhfvVx1Y/emn75rZL/5+4ZpzcFe78jtvXbZKgNYdzz4p+8p9yyST+OLla+T3BFM//dPf47f3fF6Yq7PA6kmnwew3syMwOwKzIzA7An+rEejtOlpmKjhZG/RiI6s0m88jyVRxg5KV6YxVvmdlYX5SIa4zDqT7rx78vXizliGef+kEwyDyIhNxOj04cPgI/uVf/xUtC+ajyIWK1405rXM0zykzakNV2P32NkyNjSGfKSCbsyCRNCKRSqMq6EQ2O4V0chI1VS50dCyEx+3AIsqdrR5he3V2DuDxx1/Alq17YLV5KQSDgaBKoSSSe95cnXZ+T9ZlXpiyIrcplwVcpYyoY8VyrFi5HKHakPyM4+QPBIRFmUjEBYAjI1DCmjRfsBkKry7j04rJyoWFLq/jz3RWMH1LGQBAr0eGaqSSCZF3ElglC4kLQHprcuHERSULLFVnqkUBVxxq8aWHXLA4VdI/ysKEh1DJGtA8VunnRWbP8NCQsH/OXHOGeKwyOIFlbTIRl3Acsg5XrOhAJsXkcYcslum7Ssl3qZATZkAqRf9bwGKzqEWu2SbMH6vNjeeefxVdx48La8diVZYQ4hlFTyuDCeMjYQkKgckIC4tUQ0kLETOJTDsyNY77fvxDTIwMYdubb2B8dARurw+wOYVRWsymJfyDwKrbaUcqQU/LDEI1dSLZKzFl1+efYYhwbGiCT5YQmbdkHhdLZmEkEBz1ev2y+LZb7SiUCpiamsLwyAg+97m78OUvf1mYeARSd+7ai2hkUqTOZMGRwXr//ffjox/9qIwNk8Ipaf7hD38o8ntKl2kX8MUvflEKei46KdPnMRgbG4PPX40z114Nh92tGeiV8cpLf5DEeV6jfA0B2aUd52BslEmzSQnMKhTowcqmQF48prhtMkzJQtLtI9RnLKKtbT5oD0CZ7sjIIHqPd+PGG6/HkkWLMH9+KzweFzKpJAgo7drxNurrquFxOcWWgg8uCrggYHAbA3EIXPBJkHTTX57GpZdeiqXLlgsbjWw5ArIEWaco6zUYQHCMY8MFHWVwPo9b5glK27O5PHL5gsxDtEOQOYRpt4U8cqk4cokYisk4xnu7MTnQgyqHFSvaF2DVknZUB70CmoSTSZStdiQKBZRsNtQvakeoZQ6S+QIKBqb9ioZUPGsnJ8awaHEbtm7bjM1b3qABBeoba5DJZzA8OoDOoweQSESwZEkb5s6pQzIZRl1tAFOTQ2huqobBUEBkelLYmrRKIChEMMhkccDhcMNoYAAYwSADHC4CGlnl5VY2ISXXkg9edwijY2GUS1a0ti7B4sWrUCqSScRwCxcsVpcwUcplni8aUw0GmR94nificfHV9bjcco719w+i9UffgF9hKO/62Nk5iEgk8Z63EsoWz1jy3lYAP166DF1d3bCZ3Xj66afx61//WpibfOjeoQcOHBBvVAKbfKxZoxY8v/rVr8Sn+FSPVf6uMgiL3xOsJOuavsV6sBTZqLzuKh/v5tWqs1pPfX/6tupWAPf95D5hMJLtuubMM04CQ/fv242O5atPC6zyc3zwgx+c8XklYMqxOB2wyvAtetHqYVynhmxVfoaNj/0WN97y4dMCq9d/+EJRBzQ1N4oPMpmYvI/V1dWgcU49xifHhHHNZhVtAbJktedyqK+rV5zwYlk1O8mszuVlXveYPVjSvAy1rjphrNL7MZVJS0O0UCpK8zWTy2I6GsF0dBp7978jTDjeJzn/j45RDptWfs1eMvasyKYzosioDoYk8Tror4Lb6Za5n4FafBJMaJk7V+asfKEk4Go8lpDQRQJsLrdLVBH0kiVQwmudDNzOzk4c6zomAGOoOiTvyfCuweEhaeSQvSqM1+lpMLSMgHWwKojJyTFEopoPq8WCaIwA7TQyGYIWZI/lkUkUMDI4gWK2hFKOAY+Aw2aC225BddCNFR2LsGxhK6ptVljovV4knFaGxViEkUxEAqu8zzFk0mxGOJpEQZjnanono5SgqsVsgNXEGosBigVkySDV/TwFYNI5/JRVU9av5A0SVJjNivUSv0+mUmIFw2MpTDfa2JTLsJvN0phjojZVOxKASVarUfnLl4tkFRZFOSJPzcNdTZXKV1UHNmf8XcU3VT1m2rz0vqVFAWsUYaPSwkTZEfGY0QZAwF2CRpqfqwjKDeQMKvaqPKh0EsBMeaAKrqaBgjzZVBCR5iVPxmqJrNXK9Holg5eH9oXsXvm2gjlJtqAQBSRcSdkwCJYq8nCBpjWarGJn8m35IKhNyDGRyYu9jLeuEUlY8PATmzA4GUEsU5CmrzcQwuKlC3HLTdehsbEGpVIG8UQYuSJ9g92ihMpzvCUnygArTHCarTDQCqBYwsTAELLTYQlFK8XDsAi7tUJPr1LQ5MGYL2GzCmOYTxU+pQKt1OeSQKdySY6HsmpQgYr6Z1Vjw+2wsUFwXbE+T7BP1bjowKrmraAdNP0sUT6uJx7q3NRF/Cf2/1RglWQCZT2ggHYNatc2K8xYjaSgPjLPC/UUYJX/lpNR1b6C3Gn8W+UFrK4HMXYQkFw1bliTSqgcw6PY5C9DnnmLBXm7AxGLHT2ZDBYsXwXkShjpHcDkyIQiirg9eP9td8Ac9GGymEXn6AAO9RxF/0gPCvkYju/bCWN6GrVOC6rsZrC1QiZ/KpWAx+WS84hhfWnaa3GNxTrV7ZZzTdiqJEjYbGIhxEmDI8B6jg1y1n5cE7CZyiUMLYdoYZJMMMwyIPXif/7nRgEaIxPj2L7pzxXHBDjrmg/CX10jAObiRW04fOTYjLyfL1x+0eUzLNBKYDVQ24rpsZ7TvvbJp14UtruZc4DGyl/3vnUnAavb39oiti8/+8X9+N2DvxXwc8nZF4q0n4FafFQCqzfWGvCL+x/Gx//PbScxcB/8zcO48x9O/tnGsbKAqMfffAHf/vb3cdNN1570N7PA6kmnwew3syMwOwKzIzA7An+rEdix9a3y3LlcOKsbtrDciiXEkyn5ic5WrWSqslOqsy8rWQBSz2isCtU9JqtCJc+yeGA3nswUMmQsVge6e/vx+JNPIRyLwRXwIlPIY2nHMpy5do0AFfSZOrzvHUyMjCCdzCEczWFyuogFixcLsJpIjCKXCaOmyo2mpmqMDQ9KSI/N7ILXE8Lb2/fjwQc3YjKchM3uQ7FkgtFkE2CVAA5rbAdDgFJx5OkhG+SEWgAAIABJREFUKyRdJV9jeFI6n8TV11yDtvY2WbgSPOXCg4u2eDIuoIxNEtodIlORzrG+/NGYEOIJpcnrlISf7BTFHNHHjotDWWgQiM7lRc5JeX6MKbBeN2oZ7OWkh1xKPDSlnOS46p5nFUxVxRbRGazcH1WgqoXCiadel8vrtWJNfBpzeRBo58IonUgKuEoQjTYBV65bJ0FIlI1SwsSaPTIVlrI1IIzaOHL5jDzZdWdVbrO7MB1Owmxx4oUXX0NPTw/sTjcM1FlL2axLyYC+48NIpxmUItUlMoUsTFYTnG4mrQNBnxvf+cY9eO3F53Hs8GF4nE7JUDbYXGLeXyC7NZUU1qrDShsHpRu0OJxIZnJI54swWu1wuFRitcVsFG9MMqpIFWDQE73vWOAS6CETiuAkF/sEWGlR0Nl5CN/81hfx7LPP4qqrrpLQHIY2kZnKsJ5vf/vb+PrXvy5MKS7gGajDBT69IXltvfPOO+LNSo8/ApuUDROAoUcr2ayvv/66ADuUgq89+1o9RwRPP/kzbNiwATfddBPOOOMMdPcMo33Rmdi25amZqWBuaweWr7xYzhGC9GSyptJZZNL0uKXMU2uSFPNwuJxwMkHbQqaSYkqvWL4E8+a2YM6cJtTWhgR0joQnJYjA5SLAx4R7B6wWk1hG8Hx0up0iKXY47DJm0UgUfb39aGtrw6JFi4Udx/cVv8dkEmOj45gKT8n+8Zrjz3liEngp5Whf4JJziwAEw6WMJqsACIlEColYTHy/svE4MrEIypk0wkP9iI0NoyEUwNoVHVg4by7isQhypTzSxQJi2Qzc1dVYfNZaGBwOZIplJLMZGCzK5oOfgaBTQ301Hn7kIUyGx2B3W+FwWWG0GBCNTWDLW6+iUEyjfWEr2hbMgcNGyW0RkfA4QkH6xSaRySRlEaEYsBQPUuZrVvNNvoxIOCaekwYj/RzDAi64HB4YjVYEAnVyjZRKFljMHlQFG9E8pw2hqgbk85T2cqEVhMPpRT5XRjyRVh6KYmlBf+QiMqm0zCu0X+D8tGnTszjnuT+hTUxn3/3x/yW8auWiJoQ0MP3dttJVKOMH1QTJ7Xj4oacljIp+qjzuZMAzKIpy/ltvvRWdx45gYdsiPPXUUwL+0v+S1wZtI05ldZ5/7nmYt2A+6GXKx6mvrQRGKveL81klKDl3bgtuuOGEDytfSysAzrncR1p5rF69WhofwUBQGm68pj/16U/hX++5RzylCcIdPbIf7Ys6TgusEkD+4x//CN5L+bn5Vfd3vfCCc7F6zVppqAwODgqTlg8yVMnw5fhwnJ555pkZJm3lZ3jpuSew7qobTgus3vSP6zAyNoLqmipMR8IYGx+B3WHFso6lCFT5EImFMREeF+9wgilc0NfW1iBUXY3e3j44nW5hN7nsbmGGToxNwO+owvK5K1HtrEMxU5a5MBqLobq6FnEG/yXiiCUSmJiaEDmqL+CTZtp0bBrhSBiZbEoAVx4Pqi14X3E5HJjbMgc1oZqZe44KLzRLYFZ4alqSsBubGgXIZf1RKJaRET9kE3w+r7C0yB5Ppwm2FkRpwffo7umRRg3rDKozqmtqRIFDwLV5TrNYAZDlTPsWXhGcb/n7QimPVCap+YcakUxnMT4eRjbDtGkjpiYS6DzSi1LeCKpa6cXottvFCsCMHIJ+J847dw1WLF6IaqcdLpThtVlgzJPZSoBVSbMJ3lksVrnnpbNFCQDT09LlXwSxUFTMS7IJhVFPm82S2M+oxpjG6iPMRQVKqSSADBmrBJ2l6S3eqgTCIXUOa4QS644cfeXJNWaTVfmK6l7vSv5fhJXp5ASmBH/TAUnFBiSqyZ/kSwRICZqqsEy+XlkSFMQqhk1q/ttqsUhTjV6QnJ9YD4jqiTWWBhjxg5JFLQAut0+QVreQ0kKoWGRInpZmikCojk1OyqD5VYnFyfQ1SFhYWbzk/zpoVbz+CepKcpN68HsJZqWc38y5WmUKiM0Si0MJBiXoSFdd1mtarSQgaFk+G49jvgSRjhucHuTNThwfGcfW3fvRMzQiDd26pibcfMuNWLNmGYPm5d5BmT2BVWYKWOx2UZ9IGnrJAJvRAofZApfRjGIqhdHePiTGx1FKRFBORBBwOwSUJ0tUzwhg7UJFCMeQYDZtH3j/tvFenU0LLJ7LZ+XcYsghnzygtHhyuwIyxmx0SxiVMMFzcLmsKBXpw6osATguBOVpV0BFBkPmzCaLCo3T/Oh5Pih1W1neg6GwDGxko4fnkL5uIKDG5qLVapPmt7QNaMNF31fa+pDtzXOHsqcSGw9maUwwr6GSJc1zp1Bm9oAC39nIYQ0v9lfZLBxsirPBbyFDmueXAnt5PtgtdmFM86owWO0omSxIlg3Imi1I0CKIVyubQrW1yLi96IzE4PBXwVIyoP9IF44f6oTL7sQ17/8AGhYsQMZmwXg+he6pERwf6cPo1CDSiSkc2bUF9nwCjW47qmwmWOg77bJLeBUfvFZ4Lck+a4x7r88j1wR/xxqN9Q8VCSq8ig1Xg9zD2MjnGoZe+UYD1zZlZDOsq4owmZRl249/tOEkUPGccxfJ+721+eC7yvtrW1qFpcrH6YBV/o5WAKd77XNPPg2jhbZPiozDa/Syqy496f1efv4FeNw+XH39Nbj2M18VKwAyTvk4HbD66KPPY/36K0/6PH/47aO448OKpdp7YC/+/F/fww9f3i3AqnVyCJ/97D/joovOmgVW/1agwex2ZkdgdgRmR2B2BE4/Aptfe7VMMKOlpVlu2GQZMoyJzDfKcKWA1KT/+lZ08LRS2v5u7yAdYqMCVymtd9vdyFAGbmawlAWxRApj45Po7OmFryqAqUgE1bXVaF+0EKlEVIrl8NgYxgYHMTQ4ir6haUQyRpx/ySWwW8tIxsdQFbChsT4Ap8OIHP1I/UHs2rlXvNH27zuGpze9CovNC6czgFKZPop2YbWId6YRcDlsiMSY5Kn5mmlpvCwEjVYTrnv/tZi3YJ4UbZkc2XQZ+AN+JNP0S0xLMU45Los3PmgFUAkun5AxqZ+rUC8liWNRT7aJvsgXCSPDN4wqJIzbDwS8qK6hb6JV+U4aGFZqUb6m4l2kvAh0CwCdsaqnMejSuBmstdL1SsNc+MVC/1vKi+g3S4DL7kAynhDv0ch0WJ7rb7pZQMjwZEQKYrJapsbHEYlOY+H8VmSySVlkU/4pdgUMLLI5kYgT5Mtiy9YdGBgYEpapcFOMtABQXXgymY93DqnEYuFHlJAp5MQWwuFiYFIJ5559Bm676YN45qnHMdrfhzoGelHsaHGJX102GUc6HkU5l5UFBQt7sgJZOGe5cOBomW2wkjZoIjuSMqoCnA6bsJ3tDpuwVRPJFGwWBejJop68QYdTFo2vvP4cNj3zZ8WKDIeF2cpwHoKsXOQTQCVLoLu7W9LGf/Ob32Dz5s0CtNAPkgw7PnQQhQt/vv7mm28WkIkg67333ouvfvWruOTSW8WLtqtzFw4f2ibAK1+j2w80NC6Aw17Gb3/7W7EdeOCBX+J9131cGA9ctBB44IN+nrRdIAAaiyeF8Z1iUBlZT3yNoSSf1+dzoyYURMDvRcucJtTVVcs1Qi9av58AIlneZLdZJTwrEY+JJFcWcdrigMAUQdz6ujphick5bjLBxwWK3S4esQSXYnHlwcnrQEBW2o3kssJe5lqK4XY8tmabE0YLmfRWAQ15riSjUZkXUtFppKbDiI2PwpDPIuTzoqWhHgG/G3aHGYVyCVOJGAIN9eg4+yykeN0TGKAQlyF1BCQztFGISZgEgdViOQtPwAWDRXBRFMsZvPbqM7IYnt/ajNaWJng9NmQyMSRiYfh9ZM4nkM0khaHBz8v5heu3HGWuBpWcnEyk0dBYj2hsUuZCtWA3o1Q0we+vRiKeg83mg9tZBaeLjLsa1FQ3w2R0ib+qyx2A0+lDqWhEMqUxW4TJYpHxp7Sax5kLMbfbg+eeewFNz2zAReZK1tBfz9K94xF09Y6+6w2iLuTHsnl173n7fKNkwJ8a/fC4neJn/NLz2zExHhG/0WAwiGPHjgmAuOrMdixfvQgH9hzDrrcP/b/sfWd4XOWZ9j2991FvtiRXueBewIAxYIppIYQssMG0wBdYSAgktCS0JAskgWwCAZZiSqgBE6qNC+7GDfciWS6yVUbSaDS9l++6n6NR7JRlN99+/zTXpctFU86855z3fd77ucvg7wmcjh5Tj/POOwuLXn5XQsLuuvN2zD19Hn791FNYueoLYaryweeeOmuWBDUtWfr53z2uxoYG+Pv6JIzx/nvuwaxZM3H3j+/B/gMHQJCV9wD9hs8444zBY+MbkTH+8EMPyYabv9+9Zzfuf+B+9PcH8cD99+I737kGjz3+BF58cRHGjh2DaVOn4JVXXxc/4tmzZggba8mSZQKMsqlQ/N5PPPGofO7ChbfgzDPPlN+tWLEMk06ZiFdfe+Nvnn/TdddL8NSzL7wg1g633nwTFlw4Hx99+hmeefZFUS5MmTYOR4904lhbO04/exZGjK/FurVrMGJUo7A5GSLlcFpRO6wGiVQMFpsRfUE/Yomo+CXSu9vjdsn5ae/oEAUJN7hsAPAaItuptnQ4RlQ0ocxaBVVWLRt4gpZdvh65Z8l4ZWORYCrHoKqmSoCuo8eOoru3W8IdO7s6Bl6nlcC6YbU1GNHYCIfdIZ/DuSKXVhiT9Dsnyz4cisicShBL1Bz8yeYlMd3r9Qio19nZLv6ERBl4nnlsnT6fnDfOMZxb+FzOSWT3E2S1O2hLEpZmFwF1fnf+MJCSaz2bPj09fhiMZsTibPpA7sm2Iz7s39MKo9aKXJrheFo4rGZYjFqo8wm4HCacMWcGmmhFotOCrutum5l0a4A+qwRKBwKjxNed0mk17UgUn3JZ0IUlSlAtPRD0Ih46dChEOjvQ8BPZurLOS+0gDFBl7Hg+qZzRkdXGdVyk/vRjJEhKJnAa2WQCuQxBT4XRyfHnR0vTi3NWJiMgER8SpDgQdFm01Rwg+0FFf0fO9Vp+rk7+Ld7jtDPKMsk8g1w2g1QsrnhBEnzMKd7fBLYIzPHfbDKzWa03GQQyVUiVA587KGXn91WY6wTdtHoG+HBi5ryssHYHSL8CXoNsa4JTpO4NjBdVPYqiRwGiCUBK+A8tYQg2isKDXthKeBSfJ+CqErM1EAxG8Jffg+TjrNgqUN4sgDcb5/TN1eiQpaTc6kJnIIJVX25FW6cPKp0e1cNqcN3116K2rgLhUC9y+SSIsRNUpZe80+1GPJFWGIs5QE9gVaODQ29AOhJBJ0PnfF0oxELQZOIwi32Vwr7k+RdQNMugRLKUGeBF15ykNI6tZhNS6QQMOtoCMZyMNSPZ02xoaOTeMZvsEpqVp98tG9F6HdIEYzWKDYD4rNLXlWApExzFikYNtTBdB65h8bvi2GWUEFjxvlX8XNm8JNDP64bnggF2BEvZtOY+QJjVVHjw2gDXT1pdUfLO9bEgY0JQlSGYnC94/fD9i967/F7ZQg5aA89TXj5TrqVsAUa1XhqQQpggcD6QK8BjyaazoB8DG7gFepnqDAKm9tLKx2KFxu2GuawUcDrQm83jYH8I0BtR7nAj2hPAsebD4s962eXfRJbKnFwGXYkIjvZ3oyPQhf5ILxIRPw5u3whzPoFKsx4uTQGaTEq84LNpRY2j2HopjRH+STCanu88v/RYZR3Lukm5lhUglmPIGpTMfzLeOWdS0cJtCEu6InDNueLXvzoZWL3/J1fKfH/Pj58/CegsyuXvmjcZR/YoKpAiWPnXVgBf99y1n36EnMYiVhkSqqpR46z5c0/6vJVLl8FqtWP6qTPw1vHkoKcqP/dEdmzRCoCM1ROBVXqn/vyqC/HYz3+NH9//w5OOlYzVt594EB8//QSefPL3uPmW60+yNRhirA6hIkMjMDQCQyMwNAL/X0Zg84aNhVg8gdGjRoh8jKm68URSiu1iwckiVBgJkkDLABp6Eik+ZkWfKgEV/0KUVCQ6rJ4IvCCHWDwKl80lXfYkNy7seOsMMFlsaOvogsVhFyYZwSB2Zg16nfiraslW6+9H29HjaOsKIquzY8SY0UjGAohEetAwvAy1lOPmU7BbTFJwLP1sOTqO90oQ0pate6A3OqDTWUEbK4aXFAtq1imUjIejESnGWHFys0LQkkc9vHE45p49F6XlJcJQ7e7pRl9/HxobG2AwsdudkUKNflzCmxgIIJJNSDG4qugbNiDZKwKrHC/xQBNfN8p5DHJ+yaQ16hQWAKU/3GST8cO/y3Hx//VFYFV67Qo7Tsa+6Bc2wCbhNyVz9ATV2AlCrcHcACl8qPniZoXMxlwOFpNZCtJUIiHMWb1Oi/lnnyPsA1oBsKAmGNbV0YG2tiOYMXWSbHSzOTJTlIAobgoJLGnUZuzbr6TI9/QGBPhhOJoCrHKXBPT3ReDr7FOAVZHl8arJQaunnF0Fo1GDm66/FiUOG9avWgG/rwMeB30FrchrzQJipWJRYa2SsarXKJLCTIYbMKLRhoEfbkDNYjNAH0CmVhsNTHUneKeMG5sLLqdLClzFh0wlmwJuQp5/8SkMG16DVatW4YEHHsDOnTtF6s8il9YAra2tIm1etGiRSJ/JdiNDjoAqPVnJUCPQRI9V+j+Svbdw4UK89trrApSvXLlS7isCtTNnL0BpaQ2+3PAxampKsXXrVjmXZLjxfbnJXHjtd0RO/e1vfxsfffQZzp5/7V+sIAZklooC7y+lJDcZlNhSMhqNUEYeVdgsahbtZPKq4HbZUVZagtJSD8Y1jUV1ZbmMBZkvvD/5k82kECeQTbYTvf4GWBe8dr0eSoLV8Pm65PuQIVdTUytj3NnZKZspAjJ2AdkLSESjEkQQDYXhDwQQDEeRpDyYDJJsHiazFSWl5TCLll4oUggwXIysj3QKkf4A+nt7RQ5aX1cFg64As8WIZCGH8vo6jBw/HmGG6HADajEK44sAZyqZQF9fN5KJCNZtXINsIQm7ywKNXo1UNgmrXY/t2zdCp8uhsswLt9MGtYpARByJeAguh1VS0KPRkOJ5qtPJJp3XP4FGegzT75RhQfy+gf5eRfrHjVGMjSuyhyzCNlGpzAKmOuzlyOa0MOjscDrLYbG4oKUdgM4sPtG8pzhnsAEj8wLZYGQsWSwC7ppMFhw6dBgHX1+Eq0PtX7tucKyP+oKIJhUg3mrUorrc+V8yVYtv+lu1CseqndAbtLAzfLCQkY3Uvv1HEAklUFNXBW+JS8KEnA6XNGqa97dg964DMpeNHl2PsU2j0Fg/EsPrRsBl94qkMRnPw25zoMPXhU2bN8l8Om3qVNTV1g76IorXpHjOsYmiR0dHh4BlBM6K7B+CDfy92Emo6f0Zx8GDrTh8+IjMQwxLKisrl/mXoBNBHL4v5ZUMCqR3Lq9fvgdtFxRQXA29jv63Omza9CU+WLwY1/zrv6KyohzrN2zE8eNkpVZj3Dh6DzvlGPv6GHS3T2wzhtfVwe12SVDW/v0taD3YCo/bgymTJ8vvyFDivSVrSDF0hUFIei2OHD2MLdu3iUdyXcMwdHX7sG3HV2g+cACNoxqRySUFuDGadCKp7ertREVVCQpqzsdJOU8Op11sK9gg5HpJ8CJHplMiI/OYQWfCyGFjUW6rg9tYCqPGJLY3BDSam1tkLuEY8/UVVZUSskKAlUnYZLCS0comVNuxo9IM4twyauQIjBk1SixA9FoyGZVmZDqZFtUCASKOPYNbCBKyqUXwln7FaTl3arm+qQ7hnEL/XtYYPF7+EEwtr6iQa48eyzzvDLMymc2w2WzweD1yfulry2uhpLREwAiXm3YvNvh83XjvnT/D7w+iYeQIjG6aAH9vGHv3tKK9rRt2s0tAHTJW7VYz7GY9tKo0vC4zZs2YjBHDqqAvULqdgcdmAdJJqARYLSjAqkolgZm5vNLcKxDYFHBThL0CwqryWWhE+k5yH0NE1QIqcy7h9ce5hXNscWx4XfK63320Dcu3b4fDasWlp8/BiOoaAZLEKYAqmCztHVIoCBtTaWYVV4NtLQexZOtWWNjcO+N0DGMzLJ2R+YSgocixT1C8aMigM5ikMaXR66Fi012Rhsi8TICYCGSInqBU5tAflYzGXA47jhzG51/tkM86Z+I4WXMj2TRcNisqnI4BYFWpUOS1VCyo1dh7tA1Ld+xCKpfDZaefilkTmkTPrgQyKUtbjozPCD38lbDVQWbkgEes1ECFgqhvSCTgtcRB2H64DZ/vOYCdxzrRGQwhkcnApNOh0mnH+JoKzB01AqOqyKDWDVhjFaQuYtBXkl7GBFeFyatCVq2H2VOKddt2YO2mr9AfiUFvNqO0pgLfvel6sQHo7+9BKhWBSpODVqeG0WqGt6QU0XgKiXhKwE16zhsJ4BuNyMZiwlgN9XRBlYpDD6bLJ+RYFAY02ZnKPUy5OEFMzksMPeU5Zn1L72+C3HmyQQfYpazx9Gzu8RqUFHmDhMqyKJTcgWxG/OcNRv4f1S70MtZIA1b8wnVG5DI8r3moeS2w3lIXxCrLajVLLcGwRgKtnM8UwFUBYiWkKZsXKyEyLHnv83PlMlLnkc0rwCrBViVvS/HhJ2s1n1ZYxkUAksxivnc0GYPNYUMsGZOmDhsMDAFTsaOe40gUoDfqB5o1WZgtFgkntTpcKOgMSECFhEaLJJtHyRR0ZWWw1FRDX+JFCHm09vbhcCAkdlJNw0fARosrfxDqvBrjJkxEKJVGOJ/D8VAf2oO9CMT7EUsGkYr24ciuzbDmkygzqGEtZFCIx6AlwE1quNxjZKFqxEZI7NjIuuVeZICsoSinqKRiEKsS/JZKUomkkEPIFGezilFcDMnMZVkXmGR8+fjVE++cBDr+7KF/lWbaPT9+7u8Cq0Uv02IAVNG39ESwswis/qPnbl7yIdJqG8JJ1pUa2c/NPffMk60A1q2X62jyjCkCrK5593U8c+eN4pd67+sfIhWP/Y0VwNtvLcW/3X4tvnnPozj9imtw7/mzBAQuHs+GP78jHqtk09Li4Dff/Rf5/cKHf4OLbv4BfnHNAkwfVjXksfq1VeHQE4ZGYGgEhkZgaAT+qRHY/OXmAsENpYuvFGtMniRTj5snFsSUt54IoPLvXOyL/6+AqkV/z7+AigzKgTonLBnxJrW7kEnl4evsAY3Wi5LwfS0HYbTZYHM5BdgkWFnq9Urr1WO3w2qkT2cCkUQearMLKp0W4f5uZDMRlJXa4HaakElGkUnG4XF50NcTwratu7F61ZfYteuggBeZnBr9oZgEFykbN3pI5cU3UkAKysHVJD2wME8KIDz37LMwbcYUASB37d2FTfR7Dfgxddo0DBteJ0A0Czy+Hzc4Mg4DoQsCoA7IjsQeQKXIhFkUssBU5D+KCT29NYtm9GTx0G+SRRRZN9wEs3st8j21wnLlZwkDhKCubM4UX1gltZcFqiKb4uaEQOPXAat8IYFVgh5iR5DhBk9xtwr4/fI5jQ31GDNyFPz+HmjVStgBQVcmge/fvxdzTpulsFEK/H4Ki4HsyHQmD7e7Ep99tgLt7V2IxpIwmi1IZbIit2OsGS+T9mO9iITiSjFND0zydXRqaHS0CsjCaTfiN796DFvWrcbOrZuRCPbDYbXAZnMinlOLjI3cVCYxa8mUEPkhNwQMWtEBWqP4ZxUoTzSYkCnQ7iIkx2s06mAxGaWgpSwwnUnDJEV/VhoNZKvSj4/X8AOP/EDkzmSjnnbaaVi/fv3gfcfwq+5uerB+X0K+5s6di+uvv148J+mnSsuA2267DTfccAOmT58ukuOf//znklZtsdDvzwedTi1epQQALrr4uwKrfPzhC7jzTsWjlZJlSorpNUk/09dee02A3PLychiMbvR0t0mxyiT62toxqK4ZPQjQ8EAJdtJfj2A8mVrc+HZ2HEQ4HIDN7oVWR4l2BOFQUMCdslIPxo9vwqgRjXC5CPLb4XTYRfrNDRvHWSSsIvmk3FDZvBFEJIh15PBhBAJ+aRA0NjYK2zAcCsv8UUrgtqwMRhODxzKSHB6PRMUHMRAMybVCC4dAMIhwVNlMUn5osdhQVVkJVZahTTFJ9iUo29vtg9/ngw45ZBJk7VlQXlOFMZMmwlNRjlAiznwcAWfoM5lOxZFMxGTcmw/sRSDUi4IqC6vTCLVehVAsjLIyJwKBTmg1eZgZ50vpcDQIlTqLRCwkQGs6TeZIHAa9whgVNkw2i2CIfsNa2cjLvc9rnmCoVodwOIZEPA2XqxRqjRGqggGxWA7VVQ0oK61DNJYTOXJ5+XB43BXI5wnya2ExOwRkJlBH0M9kJJtbkcOaTbQk4QZYkQpuWr0W8z57A44TwvX+qUXiH7womANu00Sgseph0GtRVVUBt9cJi9koABvvf/r3RSNx8U1jGjylq7SC6On2CeuLlhj039aodKgfNhITmiajrLQKuRQ3+CYBUIoAavEwOFcWgZITrWgIsBFY5RxIkI4Pgmecb9kUoW8lwRjFJ1w5LoIwDQ2Nwmbkc7ixVRqGnLecshYQoOOcRosFsvHJcuPMRUCWc/eWLZswduxYmZf5PmyYcO0kW5bA4EnS1QEwmMw5vo+EQyYp01ZYZARtOPdnaIMyAKaJ/YvM64DT7cKa9euE7cfmwK69e7C/eT8mTpggjQCzzSChOLFESCwnaG1hsRvh9NjE148BagSIg0HaUahhtdhERUL2Fs8BvYDNBgtqKxrgMpZBmzVBr6a9hFVk9QSAE/G4zFH1DQ2yBnL9VDJo8qLqoGUKl0E2IcnqZ2NuzMiRGC6WQ3nxUtUPWFnQd5Xr1kdLVuA//vAi7DYb7r79ZsyYNgXLV63F4089I+dx5vQpuPwbC+D1eAQ44Tnh53K8xUqH4Ut5rjlRWYRpncPfVxMcMRjkOuOcQ7Y8w/SG1Q8X0JugK6+R9es3Y9dX+4VJTVsKo92BZEqFfXtahYFd4a1CIVOATqUSYNVh0UOvyaLUa8U5m/FjAAAgAElEQVS0KeNRW8GQryQ0mQy8dptYATC6yCDBT4o8m8fIXqOoLAhqCWuVKCoBFvqwKsCqWAFAjWyewKoS+sNjJ1AiUn82AKgqSiYFdL3qiSdw4/e/j2PHjiHa0oJ7rrpK7jMFFCUQyOAo6jWKbqiUVysWRZc+8nNcf8cd8trskUP4yb/8i6hmCFDycwmYDYZdUV1AYE4ItRr0hMI47OuCQavDqOoqOChFF9apwsLj9SztTalN8rjwoUex8Pbb5bP2rlqJZTt2yXgv/tO7WPHYgyix2xSfWFoqCbCq1EcPv/knmEePkzXvtT88jY3PPaUYhco4KaFNhUwO2bjCWOV9xRpSWs4D/vLFyCn6pLtcTvhiCfzqwyXY4wtg2LhxIte3Or0DTbEsokE/fO3tOLpnD8aWuXH/t67AyLo6qMiYFXJmFploRNjAXPO4TsXTeVjcpXj7w4/x+RfrEEmkYLBb4K4oxV0//AFGNNQil0sgk2HQZEpsKNi25XqWoMd7ik1tlbCi9SoNHCYTkEqjr7MDkb5eqDNJ8edM04LHYpWGXSyehL+PnsApSYGnPQfnQM5lnMdY1zBASELasmx6KbOoBKXyWswV5L5nY4VMVJasrPdYF4fDfTAayYilFy9ZvRqpE2nbISzgPJnK5PaSjUq2L2unlNgFkeXKOoJnqMTrkfuV69/gHA6NJNfzO2s1rGcVBrBaV4BaS7KCwlRluBQD9Qiq0jZEnVdJU1YIDQPsTnICYqk4HG6HhMumsgxL1cKoMQAJoJDOy33DGp8Ne85VBqMRxzs64SwpgcZsRX86gz4qZyxmwOuFoaoKcZMJEa0agWwWnZEI2vz94hM/YeQYlLs8UKc5hio4nB6EyQrX69Ae6EV3JIBEjmtLGOloAMf2bIM9n4RHV4AhnQBiEThp7RVRQgYJqFKJICxVKoy0JBIYRaHGIELuybhH41xaDJmjvRPvE76OdYzDapfzQW9oqmDMJnqt02pIg0cfeXUQWH3zwe/h5lsulrnk6d+/j2/95D9Edl8MryIgOXbmHPR1tcPuKUHv8aNyTPz9X4dX/VfP3fTRe8gZXeiPpaTxwjrl1ju+h/N/8LPBz9uxZZtYz5w+7wyxAiDwyc/1VFTj8K6vUD9hMshSPZGx+sYfP8WuXVvx74/9VL5TZcMoeQ0fBpNl0A+W4Oydz7+JkpphCPf1yndZ8vIzEo716kuLhoDV/81CcOi9hkZgaASGRmBoBP4yAl9t2VloaGyQDQpBVDI8WOiTocmuPsEpggLFjSz/zh8u8OJLdUJY1V+PK4FVnZ4+ShoE+gOy6aecLhSKQ6sxip/lZ0tX4INPPkEwHkfVsGFweb3S8R4+bLgkgVeVl6Fx+HCUeEqg1pqQ1xjg8jixZ/c2WMyUOmmAbFIS4Rl2xaThfXsO4t23F2PVFxsQDCbhdpfBZHWgPxgBGRfcaLEAZ+iL2WKSjSwLGWHyZVLI5Oj1aMS/XP1t8Y7j/23fuR2r162WApKybrfXJZsyOxmlTgYimWUDopUU3IHk3iK4KikVf/k/hUCoyOf4Gm4MOdYCVieTyGXSsilkmjMBKtk+kA2jp5xLYanQA0s8XQe8zsTnioAZDeM19GXSy+YkHVfCaf4rKwBusoqbeB0T2QcYK9zY+Lq6pCiaOWMGzAaDbMgtZqvIsrmpIGO1tbUFk08Zj2wuJcenAMFq+AMs+HMoL6vD62+8C1+XX7xVyVTOURLFdNMC9dZA876jIrUjKCzAKqVdOnrG8eDJFnTij688i+d+93u07N4lEksyVind9PmDslF126xwWswCrJIBGYvGoNbpoTdZkVXpkKItAOV6ZIIU8iKNJcOOTAyjyAzVsuFnkc8HzwuvDRZ/bo9HJIaPPP4j+R2B0ieeeALnzFuA6uo6lHjL4LC7sXzlJ/hi9WdKgTwQTEUglIxSgii0C2CYCjf1d911l7wHN/2UepHlVXxMnToXtXWjEOjzYdWqD/DRRx+hqalJAnIY1vPDH/4QDMDhJpWbRXo88sEwHF7LZNIyMKi0tBZN4+YgEKDvogXV1SPlOqHUlmB9b08b1q99b/Bza+tGY/ZpF8r1Rak/2aUEWSlH83pdAo6MaGxAVVWlyAyrKkqFqSl+f+Kzl5E5gZtXMmfCkaBcMwpQ5ZL3IXhEEJ/3ns1mlfuIUmHu/lQco16/SHtpyWCxOeB0E0wh2zAlwTKUI4cCQXkf7uqS8aRsMgiGUzrHgKt4yAdVIY1Tpk3BiPFjEU0lEE8nYbSYBQziBotgKL2c+/o6sXTJp6isLoXWQM87DQr0UI0E4PE4hWFEL16GolHuSm/VQiGN7q7j8LqdMJu5Icoq/n4S0ML7Uo1QJCx7cL3OIIAVAR2GUpApSS9heqHZbR7o9VaUl9UgGiWYYYDXUw2vtxqRcFr+dDpKkMmSmQQYDGTtWUUmnhEJqxo6AeDoFayTseBcTv9IelYe/8OvsSBJH+T//cdnag1WDrMIs4m+nbSI8HidAsDz/qfs3t8XRCgURe2wRtmME4jk+HBOYbiIyFeTaQT7Ixg5YizOOO1sjBg+GvmsBpFIVBhVJwWenNDEOxFU5bcj2EcwgfdskdXE80CwlPOi0WyS8DTK+wnyulwKAMFj2LBho6xrM2fOkH/zPTwet4DXVFsQVGBzgNLz/v5+8f4r8XrlOpfrfkDhwbF///33ZY6+8cabBORRum0DsutMZtDXUfG2VOS1bHRw3iXQyM9mw6coDVUALnqMOtAfDgljncFuoWgEB1qahdVLdnxPXzegocdkCol0TEkdN+kQT0dhtuqRyTI0JyjrCf1kw9EQbBY7kjHagqhgsziQiCWlSeW0eOCxVUKTMyDUF0EsGhZv2MryCln/FFsPhgMSKErBbKU3slHGIjEQkEdeJO0C2IysrapGeUmJMMQlfJGwl6TCUzqew3mXf2fQQ/Yn992L22++Drf96CdguBibUJzXxo2sg8VqkuaMrC99/gHglrULcKDluFg8vPnmH3HFFRfKmPOaIKjChhLrFZ5j+nyPmzBeACiu25x73nrjPZR4y6VpxebVilVrodba0esLwt8bRE15nYDpeq0GDosJdrMWBr2yLk0+ZSwqvQ4UknHoshmUOuxQ0WdUnYOJcmdpXCpMM85jSUqh2UDktS2M1ZywVYWxKp7oxD1VAqzmBhZu1gaKUkjxUOV1rjSB0xh32+2DY/fd66/Hlv/4rYyPgIpUf+RoAZAZvJ4GihGZM+uv++7ga2++4Xrse/ZpqUF4LfLBeUUS09lwJerGBjzVNSoV7n7uRRhqa2X9mel145qz5g6EXuWkOStScDl+hZXX8N3b/q5PMAPerhxZg1GV5YrUfsDzvdiQnnLnfXj+pZcH/Y5bFz0tTVm+tURs8bAIwNFRnuzNbE6aDkqTWRkHvheFK8FAALt7A/jVkhVomn06ho0e97UT49EDe7B3wxo88M1vYP7kyeJHTsYqQ5AokRdrqUwW8XQODk85PlnxBd7/6DP0haOwlnhQ0VCHu374fVSWeZDPppBJx5RmXCqJeIohsWpY7E4JUOI8QHampqCGjWx7hkP29iAZCUGnysJACyNhhdqh0ejhDwSxb38zjrd3Ydy4CTja1obqmhqZp3jvVVVUoLKyHGWlXmmEMguAn0u2YzQSw6GDh1BdPQz9fQwrpUWXVtapEY310Glp+0P1FOu6pKxvEniVU6GzyweL2S7HTDWCt7REAjwtVoZbkhzBeY4+wzl4Stjw9SkBaAMqGoKpBJEJpJO9mmQAGMdUl4dWgNW87Bc0ZNOqdRwVAVUNWqoGlHWWcy4nEdoppGijIflb3HUoAWy6gg5WjR1pAtwMQyXYroYovlj/9XIdcDigs9nFV7U3nUZQpULtlMlAaSlaAgEcDQcRJWHAaEIgEhc1QmN1HTw2B/SixiIhQ42sRgut2YKufj/642HkCmlkUiEkgz3o2PcVbIUUXJo8dIkodOkkxtYPR09nh5wn7js4d7JuposH6yLWhARV2ZTivEWQlPcZ5wHOuRwzNu/sNitiMo9bJaeLwCoKOtisbBo5hADx5cY9+PjjDbKn+cblp2HixNECrDYf6MArr3woteeNN3wHVrsHTz35pLA/rU43Pn5e8Tfn47SZM7FLFBdhXHvLj6C3l+A/H7/77z73BzctxJUXX4ScwSkBblz9eB19tX0bHvnFowiFQ7jrB3fimquulvHbtHUrbrz5Bkw550JUDB+BvRtWD1oRVFYOE4A+FOrDeeddimuuvgG9vT784M6b5LhOPNai/H//ksVobBiBxX9+b/D3fM/jB/agqqoWv3z4wSFg9WtnvaEnDI3A0AgMjcDQCPxTI3D8aFeBmw2y5gh+Hjt+HC0tzTh0qFWArRkzZkhBy6K+yFDl4s4NZFFWVmTkFDe6xYJWpOHZFNLphAQAGbRKkEt3TwCJVBa9fUE8+9IrONblAzlAKqMBaabhZjLQ0cNTJNkOVFdUSCJ9Y32jbLIqK0qRSISQjIdgZBeY2UOZlMj0enw96DzeiyWfrcCe3c3Qas3iU2ky2RAMhZGRQlhhC3FjQbYpWaKUMvL4RRKt06CmtgpXXPlNCVdg4bht+zZs+WoLZs2eCafLgWSaG0qCSBqR3lrtdimAyN440ZOWhSPZAUUGq4AuA+xevp7/ZqFENhQLJRbNBHy5YRo+fJjIUVlwUsZFP0UClxx/SrOKG24mup4IrNK3isER/11glfIu2TjR72nADsCoN4gHV7d40pnEU7DADQulXRrFx5Hj1+/3IxjsQ3mpRzbtZHgR4FGA1SByOQZEufCn9z5Ed08/dHqzMF5UesV3icBqLBLH0cMEwhS2Lf2hhAeh5oYUMJt0aBrVgN889hCe/e1TONbajAq3E1VlpWLSf3zA989ts8FttzNmApFgP4L9QeQl7dUgwGq6oEFWq4OGwVvcZGdTirxd9reKVygZNxw3/ihNBI63QQB0bqDWb/oC23ZuQjQWQUVZNS4855sC0FBOamLAk3he5nC07RDMBjM+X/kRtu/cKqAEGaYMnzrrrLMkEbyqqkpA0i+++ALvvfeeME/JyjnllFMwYcJM1NWNRPOBHWg5uEvuNz7nuuuuk+fTv5S+rARP6T1JMIDJ5xdffLGE59CLlUxZBgkR4CyCtrROILDt8VShsXESWpq3IJPpx5YtW+T5ZOJefOn3pMCnd1dn1xGkUgmUllYJe5djIGFTRqbUalFR4hV59qjRo1BTWw2DXi8hU5QiEjwlUE2WnIDkA7I9sV4Wfz8W3dy8GeByOAR0JCOmPxBAR2enADf0R2xoGAGD2SS+z5RL9veHcPTIUahVvNcMCPQFJACD35Myw2NHWlHiMKG/vxuTp0/GyHFjRU6sMeoQDAclyIIbeFpWxGJB9Pg68Kd338TU6ROht2iQKaSQyqUQiXNTQ+kiZbo5kd6TnUtCaE11BY4eboZeR7krN/FkpVG+nJTvRcCYPsxklhEIIcgYDIbFA5rANuWbbC5ZLZTRW1BeWguNxoJ4jJJ+D4bXj0E2QxWBBVqNCbk8zyHZX2w20HZBLdJ7pqNz/uI4S1iIWifnnyAcr5Ej+w9g1Av//r/OWiVb9Zc1FgRTYSSTcdhsZpR43ciIVF4lDSl6FHKOj8WSqKyqFRuWQ4cPCyBGz11K5wkO9/b4SQDDuDETMWXSTJSXVMFmdiKZpARfP+AZeXIwYnGxK/pWc+5iuNKfP/wQfn8fLlpwIWbPmiWNDF5XfNC3l8fEa5hzLqlLBN54HT/33H/i6JEjuPSySzBz5iyEw0HZiPJ8dvk6xWOazRBe97wXD7cegsvhlPuMc+/0GdMRCUdkTSDwyTWGdh2cyyj55XEKO1U8iJUEd64TnMs51wuIxbmJYTgSvKKwWYlDSBNEQxaSGSarGa2HjqDt+DH4enrQ2dWJru5unDH3LBzvaINKm0cyE0N3b4c0NTxeB8x2A5wuMsjDiMVCYuMh63kyDqtZAVYT8SQ0jFoiCSuVh9PuRUVpHVw2L/RaIww6nZwzXmccAwKFosggizHL9VpRbbBhEU8mxKednpj0woxGQvCSmWyxCuufMlZpCmhod6EXsuuZF195EujG8WDjiPMkw81WLF+G7996A1paW7Hhy68k+LKyogxjRzfIuVz+xUZRChAY5VhfeOHZOOWUcTJ/79y1F/v2NsNitWDSpHGw2kwSXsV1e8f2vVi9ah3a2zsGX8+59OVFr9LYQ/GBzeZgNHBtqYXFYEYk1oHe4DGZt6Y1TcQ3zj8XjTXlyMci0GUIrDqgzmXg6+3Gu+s24rNtO1DjdaPK7YLFaMIp9fXCZtx08CDiVAYZ9JjeWI+Lp02ShvYf12zAit37MaVhOBaedSbG1lTL/U6p+p/Wf4k316yD3WzGtWedifOmTkLT975/0ti9/5N78Pxnnwtj85YLzsP4+lqs2L4DLyxZjrZePy4/dSaunns6hpeVoOLqG09+7f1349lPl8p1d9O5Z6GprhYfbdmGZz/9HMl0Bv867wzMm3IKtrS04ieL/njSaz95+AGMqa7Cql175D3aevy4bOZUXH36qagvK0HVDScDqzzHPGdcvzb86hGQpLh85268sWYDIokEvjlzOi6bMRVzHnjkpEC69++7E2+t24iuQBCXzJ6OWaNHYNvBw3h12Woc7OrCeZNOwdVnnIbRVVUDwZ0DrFkUsGL3Pjy3eSdOW3CpMFRPfDitVjidVgSDUQSjSkO6+CCDdd3HH+Df5p6O0xobhP1J8JzsXM53LCIyBTUcnlK0+/x48/0PcPDIMRTMJngbanHn9++A3WoUYFSnKYjdDtUiBMfJ8KaVAP3gWbtRtZNPZ2EgME6Ze39AlEdGMhl1GrHxUGv14mFPIG3X7v3YvXcfTj39TKxavQYjR42W9fFo21EJG501awbmnjFHGsgMdmRgFeecWCyBN996B2ecPg9Hj7TB7fJI3bhl0yZpnnq9DkyY0ASP2458LoV4LCZWUAyfXbZ0OcrLq8WOiNY9tM/YsHG9eEibzQZUVJRK6CrXg3whLcAqWZZC4KC1j96CUCgMp4OBgQw7M0pAqMFEH9SYMFY5n5IlruKclC4gm8rJPoKMWQbVsVYnCYKN0mQmjo7udlidNhhoU0SLhnQedq0TRh3VIPSIZr1AVVVOCBa0llCTIEA/28oqxPU6fNlyELaGeuRLvOhIp9CZSiLGItSgNEc72jtkP2I1WcAamWsa7QzYhiBHmoGZNLFi0l0q0odEXxc6m3fAXkiKv6o+k4A2FYeTRAwJT1OaHuRjmMx6qbW5byL4rSjSyMxWiSUIyRYkTLCupRLG63HDYtIjEQuLdRcbDGy+atQGqSsIfCvrBxu9A1ZlAGxUiKhZQzBbwCnhZQa9DWqtBb3+KHbs2C7X28QxozC8qhyFbBomiwX+SBwaiwuxvB7hjArdfj8O7tslap5RjQ2YOHIYbOo08vEguCfJaGxIM7BMrEfYHFTqatZHtGKQZqeB6qGsWBc1txxEfyiEI0eOIRbLwGAwyffktcpaeeas6fI9W1r2YG3Lflx40x146/GfItDViW/cfg+mnX+JWANcOncuXG4vTpl8Cnbu2im+7Q0jRsDt8cLX0Y4RddVDwOo/hRYMvWhoBIZGYGgEhkbga0cg0BstcGPS3e3D5i3bsGfvbtlUlpR4MLZpzKBnHTegZFUWAUIyolgkKZs/hXlzIrAq1gD89AIlPmlh+LAAIRgSi6UQCMWwa18zXnjtDXgqq1BRX4+sVoMEgxQk+TWHeDQmUl/+ZGNRmLVa1FVVomlMI848fRY8LisyyRiyqTi09NlKZ1FdUY2333gPX6xYi74++rUxXIaBHXrpLBNU4UaQciLx9yxAgFOyFdmNpwzcZrdi6vSpmDFrBswWM+KpBDZt2YT9zftw5VVXorTEK5vHSDQq6cjcvGm4QWR4DDfLJ4CrImMVQFIJzCrK+shSkkTaXE7YZ8VEY4YOkBHBDXdFRbkEKrHwEo8qJpvmB2TXwshgzaUELChyWYUZxeMga/W/awXAY1HSeAn2aJCIxaVopNSfaeOUbI8eNUrk1tyUM2iKIDAruXgkIhYFjB2IRPqRHfDU4pEwnEyjMaPbF8TGL7eiry8Mnd6CRDYt4VHiy1VQo9vXj97ufgFWKfsiq1WSggVYLaCsxIWzzzwNF54zFx+88wbCPV2oLfWi3OuRdPpYOi0egExrdtltMGg0SMZiirl/poBoMoNIKod4DlJEa8wWaMhaZilMiwWS4pCXTXQ8wuJVSVOV4jyXF8YqgVOigQozTQkBUVKYFSsGhknI8wkUMh3aZJRjJ8C2dv0XOHS0VZhze/buFFlcY8NItB5qEZD1sccek+AVXh+33nqrBFvde8+jKK+oxhNPPIi6uioJwKIX6yuvvILbb78dv/3tb8VG4P7778ell14qoCqBVm7AyZi78847xfNVEs2bmyWhnPYCtCPgd+Pz+Xm0DLjkkgvxxhtviG3Bm2++jYsuuVk2jFu3LMPRo/vlmrLaHDj1tPNhF2aNShoTvO4JOsR5vRgN8JZ4UVNVharKCrg9TtgtNrleCCyxqJYwMWkIKGPHYlsBV/PQi48zmYwmYTixgcDNgMflkqYPGSdMYOamLBaKoL29E5EomYkMxlO8fHmP89x0d3UgSG/JCg8mTBoPg8WMQCgIu8cpzDX6Z27/aivCkX7U1lbgyKFmrFm9ApOmjKdjBCKpMOLpGOIpyvlSsBgsSMbiiEXCyKQSMJv0mDihCa3Ne6FSMX2ZCcgqGGknosrJZoky8kgsiv5gvwKu5pTwGdpFBAIhYQU67B7Z2DBUz6C3CDuVfsRaLdmU5dDrbFSCIpNmJ8IosnpFGqwWewEGbrFppVh5qIQtTG9gMip5jsl6IeC8/9XnMb/1q69dC/4nT3jGoMXBMj0i4X7k82nkczqsW9WKcDiBCZNKMXNWI5IJDd59axMSiTSGNXrRMLoEfYEoWnb1IB5NYfKMkZh1xhh0tnciGU2isrwOY0aNx/DaEairqRcvPzWB1QEvyhNDAXmsRfuZYqDPug0b8NnSz0VefOWVV+LZ3/9O1qtzzz0XTqcbiSSD9XjdphCPJ2TOrKqskrGk/LvlYAvOOP0MTJkyWdYBNlvIunrsicdkc0b29rx5Z+Ibl16MNavXwOv2yDy4f/9+XH311YMhhARGFFY4Q1YUix1lPskIi4yfz+MiEEnmJ+d0XseS0i7BZ0XvbCWYkNQ8BhHxmJKpjAROMcxJqzdII3TTls04d/75aD7UjL5gL8LRfgEarDYjKqtKEQhRKZAX71WttgCrxSRMKM63JgO9tPPIpsiW1MFstAmQ6rS7UT9sBDwuAscSoS5AIkNw2DCRwLS0kvROgJh+zfx+VIPQc5Ee7fxTfDDJytWqJdiRgAHnjhiZwnoDnFQdGAyYPf/Sk0A6gqoEOPnz+9//Dq+/9DTefvcDLP5oiQCu3GjTU5dWKGxO8f+mTp2KOXPm4J133pHzGQr1Yt26zXI9kNHLeoXPN1t0GD9hDBa9/DbmnTVPfs81mI0vNpb4mQT7iooANrv44JxaBAPpmc3XLF68GAd278GT99wtzQtDJotShw1rt+/AtU/+ToBDPpfHyjm4eG0y5KxoO1D8s7d5Pza3Hh58zb59+/DQQw/hldu+iwqnHec++it5DV9b/Oz9W7fgcHfP34DS9N3m46Pnn8Uxvx9wuGRtoTqAIYr8fk//n+tw6x9e/oevff6xX2LzwUPyefxcPugPzrEt/h/tbOijyzXrs9cWoY9gmN35N5/13C0LcfOzi076rOJ78F794uH7sfB3z2Hc9Bm47LLL5DiLn8XPffvttwcZq/w37Xhov/GfT/8eBw8cgLuqevAzi+P27C034pyJ4wetRFp7/PjR4k9x5uXf/htQle959swpmDfjFKzYtAPLv9z2N9MhwdXV77+DZ6+7GjUOG3Iyr9Pvk4WYGmnWChY7NAYLPvh0CTZu2gp/KoWSMY24+64fwqjhGqGGppCFukCf1qw0g1gnOdwlMBipWqK1C/3r09CzXpUaK4R8JilKHHY+OF+wOVpQMWw2j1179mP7rr0465z5+Pzz5Rg1eoyAVHv27hV//lNPnY1LLrpAGJGRSEgYyWzU0G7nN795Epde+i0cbGlFibdUPvvTTz5BZTmBUQ++cekCNDTWoZDPSMOUdZbL4cZ/Pv8C6mqHS6jXsfYOTJk2HS+89BJGjmpEVWUZZsyYNtDYiEvQHJuzbQR7j7TJWsj5hR6n5aWVolYgsOot8aC8yoOqWi/oJtXn70M6kUYmnkY0GEM4FJMAXAJtVotF5kM23xnuykhKX58PVpddlF18TqgvjJ5jvRgzYhT27duL6uoqGYNAf5+wem0OB3JENA0mOIYPR6AAfLJ6NYJsEJWVIGIwoJ++3LTwUKnQ1+sXxjP94zl3M8DVZLYoc3OuIE0SzsmsA9S5FFL9vUj6u9BzaA9sSMJJOyF6kKfiiPUFxMuXobSsiwwGBr3Sg7Yg3rQcZ9ak/BzW0pFoTK5H1qKKZY0RHrcbBr0auXRMGlRUHdD2zKAzS9ClXkdLBiUYq2jlJpYitNhhAQ4yW11wOUtgNjlQyJOwoZMgOZ2ahiU5ue5yokiwCtNeb3UirdIjnoUEU9F6ggHA6mwSLqsOJnUOOWYX0CZCY5bwNiF9kL2sYhgXWfcqacSxXjbojcLiZwOUoZwarQGr165D29F2ac6xqcj1gbXMqafOEobuseNH8PwfX8JV9z2K8XPmCQmHdgBv/OJ+HN+6Hv/n5tvEpqdp/DhptktDPplEgg2/WETCBYfCq/4n1d7Qc4dGYGgEhkZgaAT+2yPg6+gv0J/pnXfextp1GyThvbysBGPGjpJCpFLCKWziS2i1WGUjyYWScg6RKkoqqMQmnfSZEisgYU5EsyiTJSOS/8VU6+4vRT4AACAASURBVDT2HGjFZytXY8O2HZg653QMb2pCRqtBjKmdlKPnsggFFdkod3YEVuP+bqSDfpQ6rRhWU4H5586F12lHMOBHLBSG2WBCXfUw/OaJ/8DO7XvFj9FgtCoAHxldlIRq2P2lF1dWpEmUfcuxMn02nZKAqPKKMiy4eAHsTkqdVEjn0jjWfgyhSAgXLLgAVqtFmEwM1+CCzbAObtoJDJHVeaIETTb9ZK0OJAML1jwQIFEM/2InmuPKIorAKkMmxHtQQquohefrFQCqmAyqGH0p4RLcfBclVgI48JsRjPhvhlcRgCWwSoCVPo3BQL8AXb7OLtitVgnrIpgcC4dFzh0JRwU85nlJJxNSrMYiQZGaSkDCQGpxKs3QIQfWrN6Eo20dSCQYWGYS+ZvaqBGQS5VX4dChDsSjSZF6UYqmUtGvtvhdsxhRX4uF11yJRCiAnZvWQ1/IoMxhg4WSLvqh2uk52SuAKoMwyADieWAHn8FVfeEYfP0R9MfTyFBuZzJBpVeAVTWTeSl3VBO0yyIVZ9ADwxYUj1YFQNUKsKcdKBIJYBMwUMAdtZJOS0uwHBN0CQjTu5RIf1ZYxvSe1Rv00NMPk7Ivs0XujY1b1uH1txbJ+xBYV1h0wHULb8H8cxbINfntqxYIeProo0wXpyyKthxZkett2LABs2fPFiYdPVb5PP7JRHIWrQRgCSgwUEsJjEpj06ZNmDZtGnw+n3jEcsP/3HPPCSusvr4eqbQS4OV0ebFn13o88sgjErg1ZcoUjBo9CeMmzlQAI97xZBwTRMrmpPDn/cD5gMUzPRndLic8bie8Xjc8HnppWqTxwIAKRbZPAJuBZ0pzhvJYzincrPKHjFkW7WaTUXzbyOrmuYkOAKvBcAwOhwt2l0cScRkIRbmqRpNHiF56Thv0Zq1seMhUZ+AcPSC5kdknDaR+1FSXYeeOzQLCVFaXIafKIJYKI8FwqgxZ6ZRfmkX+mEmmBEjMZZIYPboR+/bsgM1ikA2owcCUX9pGqMViwmG3CfvMH/APBIpoxQ+YcmuyVQ0GMyxmG3I5Am4aYZiUVwyDCmyk6IS1ajG7QDJjIkEnPvoac5NCBgg92Ezie8dNisjqyQyMRmSzxTEkaM45hwDM4cNH4Xn/ZZwKxXf0//WxKgcsbypDLpdCMNQnEtOW/QHc+f1HMH/+fGFnL7xhGj75aB/uvecRAao4T02eXY2u9ii+e90dAmDx/2778SWIhqOIheOwmJwYWT8WE8dNQnlZtfhqazRGub+Kkl6ZPwdCdYrzrFiwaLX4/TN/gMFkGmQt/v6pJ6VJ0tDQgI6OLri9pXDYncIK4yar7WibEmA1ahR27dolHqKVlRUC0NHbmvYrvF9PO/1UrFmzVhhD1177HXz05/ew+ctNcg+QPbRt2zZpSnATx00g7x/RKQ+si8XcOK47lM3zT66XlKTSuoLsfDYSCDgS5BR/QL1B5h1e06kkFQsFGE1mASOy+QJ6+6guaUfr4cNoO3YMp542B/0MktPwd93o6DoGg0kjwGoyHYfNbhLwX/wS81nx3jTojCL/ZciLTm2AUWeGw+qAy0HgwCjhYfxT8bxUy/xhJKjKNZ1g/sCST3A4GAopG36jUe4zeqUX1GTfZsXTlantmSRBVYJRSjPRqNNL49ZkNGLm/EsGQTcCf2Se8odg5u+eeAQqrRovvvonCfvjeaDVCZU0bPbyevt7wCqBOVoJjBs3DsuWLTvp+ZTe3nzzLfIZbDwRHOTzuO4WgVV65XLOZYOOx0Qg8MT3q6ioGLQpGOlx44pTZ8FC33aDXiT2BAO/9a1vYe3atXKcbBCxgcbrtsiuJchOhvkvfvEL7N69+6TvR9Cy+Lm87osMXgK0BB6p3uG8TaCTx8oxIUh5ItOXvyMoygBFfg6ba/PmzcPmzZtlbeDjv3rtiZ/J5/K1v/zlLyVIke97IrDKc/U/+awTGcYLppwCd9MEOU4eG68PftYzzzwj18CJwGrxM4q/K/6br+vq6pJjKo7b4Wd+I/cO16wfLV4Cw8jx/1D+/3XAKr8/bQHSrfvw+OXnQ01QdcCohPUAHR4Ykkk7gO2792Lp8i+w6/gxlE0Yi/vu+ZE836hTA5mUsF1ZI7ARSBWGWs9AMPojDwCr6YwAdEyPT0TDsubQOoVyfNqjcP1gbcPQq70HWrC/5RCmTj8V6zduhMFoEkuALp9PQtpOnT0Ll1y8QGqq/v4+uX/pFXu8qwsvvvgSzj//ElkjGAxJQHfF8uXirV5bU4krrrgEDfW1MsfTGigWjcDrLsHvf/cM6urqRYF28PBRTJs5Cy8tWiQM2Yb6YZg7dw6mTp0kjT9/b7eQAlpbDqKluVkaZmzYdHf3wmKy4Vhbh8j+6WPfNH4Ezpw3E3qdGr2+XvF/jofj8Pv60Nfjh81kl4au+FlHI6Dwn0oZjUGD0qoSmKwmZPNZaWB1HuvCqqWrcMG550tDefy4JrElaz3YjHHjx2P8xAmIJJOwl5TBUVOHrlQKyzZtxl5/D7JeDxIWCyK0GSAJogDxb08nU7DR6oP2EtxT0B+ecyObRomUqLlMVOcw9LDfj2x/N/qO7IM5F4ddnYVVnYeRHvDhCLLiA87QMaoAaAPABhq5r/SE5T5lwJNWRVsq1hZ6YXHyemYtyrpItge5hMCkhTwJFSaYjDb5Ad3nVWphhfJ4SZqg/zub0yS4aDQmWM1OWK0uCS7z9wSQSWaFVV/i8cBkJFjLmjYv82+SxYhGp2QWMLw4m0NPbw8sZrMEDbNW0+s0UvdSSZZX6aFj4zDLfzPESiX7CzKnJXQsmxNglWzcnl4/IpG4jOWmzVsFWI3E4vJduaZy7jzttNlCVKAqbtOXa/Dsc789qZQ57dQ5+PYV/yI+uGXl5XJ9uN1eqR3IuC2vLBc1WzYRHQJW/1+LwKHXD43A0AgMjcDQCPz9EWjZf7ywe88evPbaqzh+vAN1dbWYMHEcysrISA0pIRX19eLZR0BRSU/OodfvV4IN6PE58GeRUcQiU5G/0zssDw2BxAFQlYyrRDqPNRs34/V3FyMQS2HirFkoq6+H2mJBlsCLQU89i4A/SriEHblEAqH2owi3H0ay3y9yqm9fcTnq62pxqKUZX23ZAqfVIQyc5Z+vRqA3CJPRCp2eUhMyachYVYl0iHJFHreYvScUv1iClolUQooySvAXXr8Qvh6fhIjkBkI51Fo1GkY0SoFA5is3lGzDsuDg5pfFD5k4RcsELuiUexEDJcjBokKxG0gLsMvNNH+fiCckwEcAkURc/o+hG4ovG0Mv2IlWQpWEXaqkJ/wFTD1hE6+cZT5fIAgZ+2gkIsw5ggxOt1sAZoFlBzbGBAgUVpEOVosZfb19sJhMOHSwVWTeTWPHCjs1FomgsqJCJFoC6hLw5iZBvMv84qdLSTQ3C/TBIqPCYnXh9dfeQX+QKbUGqLR6GS+tWacEKaVzaG5uQz5TIPlAwAQWfXLsLDRzKUwcPxr33X0H3nvrTfS1H0N1iRsWMo9jEWg1Kri9bvj7ekQ652RyND1eC2RYmaHTGxEIx3C824+ecEwsJ3J6o6S7pnIZKRgpHSOLkYOSiBJYJXtSYRkLiCrsWZWwKmSTxqtlgInFwpXAbBHwEZk7C1gWjsJ6I+OQslcF/OF7Wu1WARN5Tfr8PrQdPyIs1tqaYRgzZpwEyhCk6e7pwk8f+pH4q3ITT8DnnLMXYNnyjwUIGj9+PL788kthRHGjy3CoW265ReR4DMliMUrAnoxWMlIXLFggLCDae/B1V111Fd58803ZWPNBdisfBJoINvDB96OvK1l/Y5qmoWn8jIFQNp4ffm96FyrBbYq/KMNLKAeOC+jN80B5GwMsCLIScLRaTfC4XSItFlmxBKRopVjng6+jL6BWrTDd1GToaNUy//D6J4u6LxAU0Km0vAolpQzusoofIc+LjnU/+zrIoq/fj2giLonAZKbT/oE3B+0rKFHOZ5NYu2YFRo0aLr5oiXQU6UISWfl7UkC4XJISTLMAaWEyUBNhjGsajQP7d8PtsqK6qgxqdR7hUJ94Wvb6fTCZDUimEtKA4p8Ec8maRJ6hHVbY7S7xd0wxtbigg5kbHIsb2RzZgPy3S34IqPI52SxBbMriabNBIJ/yOs5jChOYPrds9pBVyPuccwsbA5yPDh0+gpVLluK+WBsqimjYP7kgduUKeG5EOWKgfQmD/8JIJCJo2d+HObMvE6Bq8uTJqKvP44P3dgroyH8TrPr4s7fQ2uw7CSQZN7kKoUASqUQWVptZlAjfuuJy7Nh+AG+8+R46u7pxztln45KLL5K5iPceG25r163H+4s/EDDv4osuwgXnn4dXXnsNVdU1g8DqR4vfE5/WDz/+GJ8uWSrfeP65F+D88y7E0bbDwrKjLPL8+Reiu7sb277aIpvE8887H6PHjMLny5YgEOjDCy+9KKCaXJvZDJ7/w9NY/P5ivPXOu9i9Zy/qamrwb7d+D5MnnKIEsQ2oB7ge8nqltx/XQ4L+skkV5bCibqDVDNccgq1s7JCUJh7ZTNAmZyhL0JXAugpmsxWB/qAwfCj93d/cgu5evzBYKXPk+mZ3O5FIx+Hr7kAqQy9GAxxOK9xeOzRaMsRTsvml9QaTpO0Wu1iWGHUm+dFp9Kgqr5bP5HFzjSCoKrLlZEqaaZRB8+6in3hxjcvkcgJ48nuRxU/bBTJWOdfTUoEBTlQ8EJxly49gJedZzgFk9J56wTdkHuJ70EuaICDno+uu+RZOnTEFh462oaM3ivvuu29wnqKv9FdffTUIhJ4I1LEheeutt8m1UJz3eP4YALNo0SIB68hQpd9qEWAshhKeCKzyeNhUKj54jARBCVjywfdgg+vOf/s3vPvgT+BQq9De7cM9H3wix1YEh/ncItB6IrBKf9Hie/H3BAUJNvPBa+7jjz+W42dj7MTvyt9zLmcjjcdXBEfZKCvaJ3y6+H34I9HBcS1+DwKRVD6c+D0Jyp742k8Wvw+jTovnX/ujrAVFti4/k42K4lpxIijLYyqew6/7LALAJ56vE8eSv+OD5+Pee++VOqsIrHLsCb4WQdV5E8bhwoXXy5pVvEeL55HjfOTpx+W99nb14IHlX+K8by/8hzPffwdY5YuXvLUID8+bgTGlHvHc5XqnqFWUUDKr0yNWD58s+RxLt2yFp2kMHvrZA1zYYNKpkYnHkZeATL2snWRwJtMUkNP3nAGiijKGwBnB1YSwTOMyx9MqhNYBtLHg58USGXT4etHtD6Cyehh27dmHfS0twmRnjUFm5owZ03EpPS9zGfi7uxX7I4Menb09WL1mPSZNmorDh44iFAyjt7tXAHqCqmSfXnbpBaisLEUqERNQlV7aXrcXi15+FXU1wwQk3bZjN7xlVdi4eYsoNUaPGYk5p83GuHFjZA3u7e6WcMOjhw+j+cABqblddjcC/SFRYxw+3IZolIF4XkydMRHzzz8NZqMBvT29wliNhWLobvfB1+GD3UKLGCUQqYMepeEgyspLoTPrceU134LRrEc0QSutFDraOvDHRW9i4TUL8f57f8IpEyeIsmrL5k1oGteEyy6/HB09PfBUVcNaWoZAPo8Dvb1YsWsXUg4b0jYbEgy65DyWSqHP55N9g8lqQZ6+q2LYSqBRg1Q2hyxVcGx6MriNIX79vUDYj/62ZhjSYZgLKVjUBTj0WuhyeWQTcZn3lQZeQewPqNIi8Khn0JbsSlipK3kMZMjyeuG5Z8NfGl0GNUzkOOQyKOQ0onxhwKWR9VBWqaftNqfUBEV/5v5ACEajBTYrm1p2qT+6fX7s3L4T+VQGOrVWGkC0YeJc5CnxQq1R/LLFuiKnBPByseKcQV9dBlAStCXgqzR202K7I/tFqhCzih88mcbcP3Gd4P3J+pw2NL7uHqRSWSTTWazf8CW6unpEhcT1hU3ikhIv5syZrdj6sDHI9+B+jn7e2Ywwf6lA5Pz+1fbt8JRQHdMn+yAe88jRIzHv7LORz6YR9vcMAav/ZP039LKhERgagaERGBqBrxmBZUs3Ft54Q/HKIngz96wzMWnSBFnsW1oOiFk7k3jJjqiqrhRWHTvGHq9bvBCLAUwi7SVLb4CRyW6rpHwSGmBHN5mWRbOg0iGv0mL1xi14/Z33Ec+r4SyvgNHhgoVdUqcLJsq5rRZ0+3pEls/NbqS/D9HuTmjjQfiOHkbD8DpMPmUiXHY7dm/fgSWffAq9WiehCQQgmHBKMJfqeBYUJrNRmKepDMNdfPB1tkiRUlY2Bg5nuSz6BCaYKTF67Ghcc83VaGltQUFFFlxOrAnIdi0I/agAq90mTMFIOITO48dEXuMqKRH/UAkf4caSXp0DMaxkhLI49rUfF2+o0rJKWGw26DRKoIYAcANgq9NpR2VVlRSzne3HEY9FUVFVCafHLRt1AsN8/u7t2/Gfv/2dAKdX33AD5p13vmyEuzs78eyTT+LYkSM476KLFIk/IJuzEeOa5P9IrlBOFhNdtcKqFeuAVBr79+yVTT8BgunTpmP0yJECshMMLisplUKH0h4OMEEweiwyLErx0qQsPi8SNXrUsRv+7PMvIxZNQa83SxedRaharzAjA30htHd0yzHyZHF0KRMSAIJlZT6LWdNPwUM/+RHu/9G90OXzGF0/DISXo8GAbDycDpuwOoz0ITTooSNQR0aWXg+rxYFoMonuQBD+UATRVAYpMpVVKiRY1KpVEmhEywd27YP9UTknPM/CPFPT84u8iILi4Unm1QCToBjeRhYEr3WysXj8BEwF3MoqrJRYOCJSLTIBsikF/KIPJJlqvAZsTjvMNivsbocUp/SV4mezgH3m2d9iy7Yv5VTxHnvg3kfx0KP3ikT0pz/9qcj9H3/8cSkon376aQFU+WAoAjdIDHMhI5UbeLJiyXi47LJLBGjlBpbeqocPH5bNKjet9HHlppiMQn7GTTfdJPJZXpsTJs1Bd9cxxd/T7sboMVOhN5plk6MkWzPRlsAhPRjVSKZi4hmcoNdoPCGv43VltVmEAc15hYFADGhjII2ATQay+Io/BKihMN3I7pD4ZzJcyaLgnoaMdDNMZhssVof4nYkEMNgPr9cpDD0Cm/FEXN47kYoL24TNAB5TJBLG8bbDWPXFMsyaPR2xeEh8VQtqerCphOUqLJ5EAToyJ0ELhIQc0+TJE9HjaxePVaNRjVSK1hNhWKwGHDrcAqNJJ3OJpMinUzL/6AhA58kcMQhz1eHwwGhkEjYBd40wV3M5nnszjAY7dDqL/D6bY9ovwTUylZgMTguAlCSo83jI4BB5Hdki4PwTk02HEjyjwfGOdjz86M/hiEXxco0TtoFk6H9mcXyQHrR1bkTClFNWik9tNBZCIpbB6y9ukjmD185zzz8FX1dI5ooiU64IfJwIxhBcodSaIWxsEPCaHDWqXqSMfy1d/tnP7sf48eNwxx13iQ/xX0uGR44cgQsuuHAQWH3isV/g7h/f93elzPzulEuTgXjoYBsOH2nFd2++UcK1ln62DFMmTwGJOQTdbrzxxkFZ+MYNG9A0tgkvLXr5byTpk8ZPwPduuVnmHQKwsUQCDqtNGPoEE3nd8l4hG5VsJ17OOoMCrEqwChmuvMRF3UH/RvocsyFDZrca8VhKfC7ZVOjp7ZP1lFLMDRs3yv8Fw2EJFnK4XXKPUT2QSsdRUuIEBQapdFTsI4bV1cDjcqK0pBQOq1W8z/VaA7QqDdKpHKrKK6Q5Jpt6CVIimJqDnn53lGeSJzag+uCNyLmPjCBh+EuIIoFiNo4MIODKUDMVcqJuYJOJc4PY52iYFm2SOfOMi66QGoQAGQFEgvFFUPLRB+4URcjPf/W0hPTRR5oycD7ICC0ChCcCdWSkLlr0ijD6f/3rXw9e6mwUkbXJa5HXKl+7dOnnAjLPnDVjMLyKUvkTr9OJ46/AwdaViCf6BqX6fFMCoWTD8rrd8B9PwaEF3lu3HoHSqsHrcMX9d+LJT5ej8YyzBv/vxGPd+6t/R9Nd98jnkTlLK5fig/M7GaK8Lov+sXsefwBrDxzE89tbpLlWZKySFUtApDh3f/XLn2LyvQ8Pfs81f34fr956Hcbd9dBJ342f+9ev3ffrB/HCynX4zSfLB60U2OQmS5iPfwSsFsd07UeL8ebtN2DkHT/9m88qMmv/GlgtvrZ51UrcveBCnPXoLwc9WIugMxuFZOzy/L131x0IxmK44Q8vyL/JcKVFBOtYWkIQuGn/w2Py5+/WbMUBvRujT5l60rR36bxTUeVVvFadVqMAN2zWBKMKu7/D78cHK9af9JoDO7aiMRXAzXMmK41u1jspAkkqYZ2SxagzmLBy9RosXrkK6tJyPPjgTyX8kFN0IkJf7KTMExICSpWTmkAaYT+qhxjqlIPNzEBUFcL9ASTjMWlkcG1kg4PrOC2TSFSIp7IiRdcazWj39WDpypXYvX+f+BsPqx+OyZMm4cL586FVqRDy+6W2MpiNEuh4vKNTWH0dHT60tBzCrt170dzSjIb6eoyf0ITLLrsIJSUuxOMROQauNw6bDetWr5H5gwDamrWbsP9gG1KZPDxeD5omNGHW7BkYNWqE1HD9Ab8wb3u6OgVcTUSZuUD2vR++7gB8vQF5bWlFBaZMm4hZsyeKd2ioP4hCJodoMIyOo+3obO+Cy+kVb1g2SY+0taG9s1Oa41Sm/OrJx6E36RCOBmX/0tXuw6LnX8V3r78Z7779FsY3jZV6df26tRg9eiT+9brrsa/1IIwuF2wV5dB63AhrtHh3xXKk6AHqciBrNiOWzyMcCSHQ2yONM5PdgTwbvCggzfOl1iGeJFkiA002DwtrymwK2UAPdPF+9B7aB106DIsqDasWcFCOX1BBJ033FLIZhm9mpXZW7ADyiNITlg1/M8kbXLDVwjJmjUrlC8HpUH8IRr0GpV47csxryNPaxQKrlcCqGbksQVq9qHoUBQWVFJAQWXqXV1fVw6C3os8fwv59Ldj51W6kogmEQwy/LEFpeTnqhtVh9NgxSlCv3YpCgT7hCVEa8drkfEU1I4OyxImMZBLK79OshRXSARmrJNkQLCZgzvWDACz9fFnPMNySpB6NzigNvaWfr0AwHIXXWwaTySz7FrPJgNkzp0vzVVGzKRpJEl/Epob5HOkMWg8ewrJly1HfUC/7MzK3qcJkKOU3r7gcwf4+xCPBIWD1nyn+hl4zNAJDIzA0AkMj8PUjcM/dvyisXrMKZqsJZ555Bi44fz5Gjx4h0o2uzg7s3r0He/fuxezZszBhwnjZNBEDY/e7GLpR9LgTX0wmwQ4k3pM1RWCMC2AqmUY4moTN6YY/GMO6TduwbNV6dPgCgNGEWDILg9UKV0kp7EzrNZvBoB2P1yXFayIWRS4egT6fxvFDrRjVOEKYWqTvhPr60XW8Q9LlGfzEfFiyQGlYzw2elh1iLR2DyD3No3XfF4PF/neuvQmlFRPFi4oyHMrvp8+chtFjRiMSj8j3FcCYHob5nMidCYQydZbA2ufvv42JoxoksRMWF6adduagVFUJqSIWpLBLN61eCVUyIizg3c2tmH/JNwVQpMSHADU34+y8ErQmVtXRdhRLFy8WcGzxhx/ip489pjCG6MGq1eKR++7DLx99dNB77MW335b+9urly+GxWAY3Yk6XC19u3ChsoG9c8U387N9/eZInroRtCQCtwaply9B17LgcY3NzCx782UOoHz5cvjOBaK1KLUVSMhEVUIUFbCQUhMVsEqCKX5hdaAKoiWQORqMdb7/zrjArNGqj4gMFtciICBi0ClMiJGPMa4qFEuU+tBUgeOu0WXH2Wafjxuu/g4VXfwfDq2tRXV4ufqpM5SXXmCwQO708Od6UfHPDbtAJI5EsYWGTcFMRjaGzu1c2Yxn6Tml1yBQAvckMo9mCdJaeioo8j5Iksk+40SFYTvYVwRAB9VRKWjKBQoIFditZajm5RskqYZHHc5TJq2XDymvTpNXBa7cjzUAml0uaEpS3q/RaxGhBUSjAU14m7AcGNTEMje9PsGL/wX1yP9YPb5Dz8uunHsfu3Ttx0UUXCXO1ra0N7777rgRjEQSlfJUby4cfflhYP9w48zmUafNxovT/zDPPxEsvvSQMJoKvtBgQz7svvpDnL1myRBK5V65ci2CwVwAtMojIeOVj1uwFYm1AFkx1VYPIm/n9KfPl/xGI4WaGIDG9QHiNszCnxI/3BJnClPg7nA7UDa+G08mGhR02q1XGWJjD+ZxYB7DBwvGnn6MSWgS5D3U6Xm9qseWIRphUHsXpc2ZCrcqIpJRsE05CiuUDfR95/SZlA93efgxfbd8iTFqH0yZAKK9Dk8UgYLtex6Afk4RCESynPM5qNgoLT6vmhjqORFJJrU2kInC5LNixcytcbgcsdhOi8Yh4plHm2OPrFlZ9Mk6PYhsqyqthtXgQ7Fe8iP8ve+8dZldZrg/fu/fZZXrLtGTSe0ghoYQmESkqXUBQETgI6kEFFSkKVhQpHlCqUqQZkBYIEGogvfdMMr3v2b3X77qftdcwMyQczjnX769vFtdcZGa3td/1rrfcz100MCOe4B1sFBuAdFojHmhkbsTiCQH4CY7zPiTU77DZEI9FhBErQW86DRwOG/zBIWEK8aDkjvLYW26/HYlkBmdWVeJO7k3+F8efdXm01jI0JIrSEjJqaU8A8c0kwHb/H977TOq3CgwRnKRkm4cKoBC8ImBy9tlny99VluLnyYmbJ0/C4kVLjioZVsEaAnOq9yYZfARjeKhSZhYNyKalKkIFfMk+5KGeJ9l53FASXB0JshHcO5ok/cXnn0VNdZX0MRZJnI4iCZpyO3k9mZSuhc1qFxAmGonB5rDJfpfPV6xzcgobvhAkyO2jogThuJSTcA8NWJxwYdDrw7r1G7H/4EFYrHZs2bYT2bxWLA8IcNhsJpmPPS4H0ukYorEQTAYtaqorUFdbJcUNSW9HXoo+TJYm64f3N8dmMn04MjRHrwAAIABJREFU3wnoS1i/wJRWLFKU/sUxiiAQrXZ4KPMY1whKKju9HAmu0L6E9h68//l6SfRmEY02K0YjTjr7wlFsR4LeDPOj1H3T+k8wf84M7DrQJu3OzTztTXgcDVjlY2rfYr8aeYwFVnfu2olQOIqlSxYfHVhdcAG2b3pWgPiGhgZhqfIYCaxuvu8+2A1p3P3SqzBPmTU8/3Y+cBd+99Lr0E/99G8jQUXfow/A861r5PtTZcDvN/Igs5qFBxVYDT76RwxFInh75370BkK49flXh0Fp+ivz9QQ+H7rqCvzXhm3DTNfw9s2465Lz4P729Z8BOwloj3ztC9+/Gtc+/jRuvPU2YcDSk5vH5wGrIxnE0Z1b8KfLLoDjm9f+j4HV5K4duO3cr+GdXXuwsbUVd7+2apjty3MkuMoizOl11egPBJCZ0CjjAe9xjukjgVXv3/4gQMylT7yGuhO+DFcBRFXb96qvn4H6moqjjoZtXX34679eG/V4wOvFofdfxz0XnyFrUymKJ9mvM1IopYWGz++XPrpm3Wa0DAZw3XXXYdr0KTK3MMCNEmtaA5E44B30ChtRADQGePI/jhM2BxLxKPp7+6S4aKavp14Ls54KBZ0UWoKBMILhiEjRDTY7jA4HNu/ehTfeXYNwLIZ58+cLU3PejJkoMlqQZ1CrZA1oJeGdao5UhuftRHtHD1a/8y4+XLsW1TU1AtqfefaZKC8rQTodZ0IsNDJOpWXtRXCYsuvtO/bh+X+tgoFKDLcHTZMn4sSTlgsrlGFZyVgETosZnLViwSBSccVnev36zXj/4w2Is4BktcNTVoZZs6fjlJOPgw4ZZBjKqNMiNORD68FD6O8dkDlz0OdHa2e3BIyFIlH0eQdgc1rw6GN/E6VJLMoxMl9grD6LSy66FC+vXIkZ06cLyLd162YsXLwQS44/Hht3bUdMAzTOnona6VPRFQlj5VurkbPaoGXhUqMRD3+q2Wh3ZXHYYSkuQUpnQDCdRUKjlXanJQMzCdLhKFxGPdx6INHfCWs6go6dW2BFHGUOE1wWPTjTu8wOxAMB9PV0yZqVa0ibzQy9QQODSYe+/l7o2D/cbujNJrF90OpNSMQzIvPPZzVioUMwt6ayTOYLjtlcH/D+IGDJ4ir7FZVbBC91WgM87hKEgjEMDPgxffpcmAx27Ny5Fwf2tcBmdmLzhu3wDvlFSUBlDNdgFZVlAp4ee+xiOUezhYCooiqTzAcGsel1ci5c95KAwptCseBQ1IvczxBYZQAox3/OMTxHevaHQ1EcPHgYJotdyBcvvfQqQuEYqmvq4XJ7MDjYj2w6jtkzp8FRZIPeqBEiDG3bRDEHBgibxZZi29adePLJp3DMvPmyP2VBu7jMg/nz5mDxogVCAvGNM1b/F6u/8ZeMt8B4C4y3wHgLfKEWmD/31DxTO6dNm4qLLr4QixfPg7OIPjYMp6BvaFY8Gzlx8Ye/c7NJViYXiGSdEHDgJM7NoSQFFzbPnHSZCkpGFcE2euiQeHWorRsbt+zEjr0HMOCLiDWARmcm8iFJp0wTUsEs+jPy85jKbTMbUO5xCUO02FMMm9kmTKBwIISBnn4Ju+LGkBN8WkJCErJoJOJKoVUur/ipdrasHbXYL62YjFg0oMizDRDp8tITT8OMucfA5XZJxXP75vVY/+G7snias3gZpsyag7aWA1j1/Ohk3KYp0+EuLsWMecegfmIzujvasGvTOrQe3C+LqJFeYWedfzH6+3qFwdM8dTrKKirR29WGzrZWadt1H344Si53ybe/jQWLF0uiJkHQb19wwaj3+9vTT8tm9vmnnsK0iROHN2ITJzcLEM1jYGgI3/qPa3Bg716seXM12ltbMXfBfJz8pS+JMf9dv/7NqPf84x/+iLPPPBsbNm7AE08+gY/XfYwli5bg4gvOx9Qpk9DR0Y43Vq/G4dY2DPmUdHYuqponNmPpsSfA4SjGa6+/joOH9sOgN6GhfrpIodva9+LAoe1iwVtWOhElxdUIRgbR1bUb0ah/uO+y4n7cspOwbMlSPP74I9LXCEAMBbyoKC7HwqlzkYqE0RPoh8Nqw/I58zG1thbbD+3H25vWoaa4BMdPm4ry4mIlCTadRt+QD1t27ITN7UFWR58sqyzq4gkCBvR+oqcUZbpG2ezQX0srfVMnDKwkCwas2PMxMgeL7KJiJ8jKjQelralMToBbYbNEYxK8ZidjMZGCw0xvQyOSDHXTaZBCDtF0WgoLwVgMVpsdFZXVMJrN0n8ZbJBKE5xzCwOai9dnn3sGO3ftEN9jBqgRICT7ihtkslUZpnPVVVdJsA4ZqZTQkvnEY6T0n4CqGkzCe5pp8gwMoHSLz7/pppvEBoSFgzVr1og/Kxfv9AO85pprsHHjpmGQhX2PLMyy8hoce+zpcq0IqnKjyDbheMANperRyM0PERsC2RJCFguKF1t5eRmamhpRV1+vBFeZTAKicmwhsMr3pfSZACvZDBPq6mQDwU03f/bt3olFi+bAZqUnKRf1ygaBGw8xcsjlxbaD70O/yda2Q3C7nXLf03uTTD9uHAgSU5ZN5IvbXTIjlPCtrFhQmAyU5BMkigtb1R8YRF9/F3r6OrHshKVwFxdhcIjJ7Z3CeBno74fVaIbDSq9YC0wGG4qLK1FTMxHRSBqD3jBMxiJYLC4kk/S1VKw0uMFhkjy/O5PUCawSRE3F4wrAK8F7aTq3CWidysTE3oJ2JWTrHjh4EH//xxOsO0lY2TnxKC4nFv0/OF6FBh9MJcvRjfaOFmHK6PWaAjMyi1gsikfu3TRq7FCBye9///vDLEQWiVS7AAKfKhONgCd/V/vnSAn2WOmyKr8+kmRYDT3q6uoSgJTncDQpM5/LwDc+j+CqBBtZrVJI4Ov4OSxYUAY9Eljl+RxNks6CztlnnSGbSeIk7LP333+/WHwcs+AYVFRUyf3Fjs8U7mAkLNePhaVMlmFwHIOy0JK9ryFjVdyMFVa4Rge/P4hgMCq2F319g9i0aRu279wlYTZkTdkcxTCYrGI94nTaYbboZVO5f+8u9PZ0oshhQd2EGtRNqIbbWSReq0a9RtjPDOOymEzCLieAK4UI8VRVQFLOOeKfXQhdVDy+FfqzKFYKgX8qsErQVYqS4ktDsJX3igKq8jvyUL1zTz37os+EKBH45v1Phir7BsFW1cNX7bojQfqRYCULDA8//OiowKOx3V1lV9//l/slVO60U085KrA6oel4nLi0XgpQKmiv9lWVgbn53ntRZMnixU/Wo6eoYrifX71oFv765ns4/mzFKmOkFQD/PfTYX1B8xWgAcuy5jvxur950Dba2dmHlga5RjFUCxjfffLP4ixIIVe8P9Xve9dvf4pnrr8aZf7hn2MKAz2HfPtpryTjnPMBCBI+xIVJjrQCGP+t3v8WzP7waX/nNZz/rv2Osvv/Si7jl3HPw1bvuGcVYJfuY9+pY65qxBZKRbeV96HdiR3Pifc/gS9+8WpEwjzjoGaweyxbMHg6v+mjT9uG/J1Svy8Jf2H/f+PuDeO4/Lpb34/1JJjYVPfSzZME0Go6ip7sbn+zYjRZvGJddeikaGuqk0EWGOn9469gddkSiUZkf5cgSiOI8Q0csM0KBALo66EEfEU9jroPpJa+HAbkUC5dppNIZ5HR66Cw26B0WtHsH8db776G9uxuTmptx0vITceKxy+A22xAc9ApQGQkF4B3qRzQRh9PtEcIDPcvXrt+AN99+BzZHEaZMn4bvXHklystLEQoq3uJk3CajIYSCXiRiEWFFDgwG8f6Hm7CvpR1V9fVoap6EZSecgBmzZyKdiEnIl4HzZiKGmLBQaSWiwa69+/HGmvcRTueQNVrgqajAgoXzcNopJ0KbTyMeCsJuNsGg0SAZjQl4XV5WhUFfEM+99DK27d6DJIs6Rh0sDgv+fM9dyGUZUBiRuTmbzODwvnbMnDoLLXv3w2GziprlwIH9cHncmDh9Kj7YtAGBTBL1M6ehZtoUDCaTONjbjf5gCCnKzY0mGM30Uc1hcKAPRaXFyNLflfiyzQFrSSliuTza2jrhcXvg7e6ELhFDsUGL5EA3or3t0Mf8KLPpUVXsgCmfRcznQ7mzGLFASNjImlxKCl4GJvCCXvAGpHNphBgIqNXAZLNDY7TAanMgmchL4KVRb0EylkIiSn/VPCorKqTfUfFDQgfHZq55uI/jusdgsIiXbzAQgdFgQ33dRPFkLXIU41BLO3bt2o9cVodnnn5RGK9ULdFvnPs6zu1cI7FYy+F80ZKFWLp0sZBRaJVDgLNMwPc0AgGfjO8ut1NUBjwPGetJRGFwKAM+C6ouAqL0iqfH6pCPPsIatBxuxc6d++EPhKVYyJDXRYsXYsO6D9DUMEFCGEm6kGBbEZRpZJ1ktzqQSGSwbt0GsamYP2e+ALk1tZUC1k+ePBEup13Wtey34+FV/4PF3/hTx1tgvAXGW2C8Bb54C8yadXK+trYa3/3ulViwcLoADEwLzkn6NH1/IAwIxQdRYdBxM8SEXTLTSHXk38hMU0I5FDbfsDw4l5FJlZ5rTPEmi2/H7v1Yu24z9rW0IRyjz6UZmTx92XJI03tINm+K/N5qMxfkgpQcpmDQacRYPRwMQQ8dJjVNRBWTtgeHsGvHTpSWlCAUoGw9JUwFAg4EWJNpShiVzW5P6ydHTKclu0qVn1Jet2XbDpx76ZV4+pH7sXjhMZ+Rnh4pGZfMEoZgkKH1s9/fh/vuuBm333arSPkoXyTjg5tFVT6oSmF//8c/4YprrsNvbr5RNi/8fIINY5OO5y5dioamJrk237nwwi8ErBaXlODnP/uZsF4+3rBegNmgdwiXXnqpSOfUFN2RGyf1HG/++c2SnPzg3x4cJX0l2HD5pZdKYE5NXf0oOS83dmobfOuya/D0c3/Hr399h7TBgw88gv6Brs+kG7/91nsCzD/55N8/03nVFGM1pZlPUJOWeR7sj3fddZe8/8P3P4DrzjofNz12v7QNAZJpBhPmTWoWwDeeSqJ/yIdgLA5XaRnCCf4+JImkZqMNRp1BNisEE8hWZVAMQykMZhNMFqswzQissp/yIBhvs9sEhCBoIMFkXIJmMiI7D5BhozfAzPCATI4us9Bks5jU1AhfwI9YKoloOgkfpV92uzBPCOhS3i5yKZMJJcUe+ENemMy8ryCbObJEGSxD1gmBmgcevBu7d+8Ybjs1NZuM1HvuuUe8UglOkM2jSv8JvJLNRTCJNgKUkC5fvhxbtuxAKOSTDTo/i2AqfQnJaF2xYoX0F/q+suBB/2U+zmvzyCOPyPd+8sknUVExAX7/oEjSnE4PJjfPRm1Ng7DeBLQkcE2bBQLVMnaQEa0AupFYRIBPWkoQMGVfrJ1QJ+dO4JefSynkyn+/hP379wnjtaqyGtXVtaiurhK2ck1NCUwm2k0olg4K6JMVFgM3wVz08/PpYkbGJ8O1uPBPpuIyZsjYIQAQLQ7olWkSUFOTV4LkaPFgMevFciKTSSCdTQqrJxT2I5NLoaK6HF7fAELhgBR0BoYG0NvVhTxZ6QYL7HYXXM4SuJylcLnKoddaAK0ZWg1Z3ZR4MkyNiL4iA2cfV+jvxPoVlqDNYhZLAAJzZKwytIghGBpdDqlMStjA8WQCW7dtx2urXlcsLdiXDVbcgRjmUov4BY5tmTxWzm9ANkeLgQy0uixKi90IhwOykeNJka2+Y5MXC2Z/+VOmXmengGEEZQiGkHnHazUSHBsJ1Fx1/fH4670fDDNaX3v9Bdx6289wycX/MWq8VsG09Rs2YMXpp4slBsdR2mEQxCXwpQZb8T5WU+HHSplVD0s+n+N+c3OztAZDrHg/qJJ03jdjAaSjSdK9A/247ntXS7FBLTqSZdncPBWNDY0iy+T9GovGRD4pQX5aAqcK+4d9i4dBq5P+qWyR6aGXQzKZFglnJgv09nvR090vG/rNW7YiEArDH4rAaHKgyFks44bif52VlO7+vm6Ul3rgcTsx0N8jf5s1cxomT2oSL0dVpi/2EQyR471BAt2wlzRZQoo9jOo/zfNUfdVHAquKN3WBsVrY5LMAkculhl8rawv26UIR9uQzFYBPBd2+dekF2LrrgLAQd+3aJaxh9iX6PasgvAqiH8kKgO+rAvKqNJ5/U+0fOL8SkKOiQJW187Fvf/vbn/EeJfhYPmERvnTi5GFm/8hQKBXE3HDPPXBa8/CG/Vj6n7eLDcZIgFP1Gx4LrHofvw/H/OR2/PzXvxWWrgrss4+xsMV1Cfsg349jK9cWPPh+PEZ6rI70LlXbhSxbjqEXXXTRMIubj6nes2OtOQj+qq8d+ZkjmdpHswL433yW2odGfh/1WrE9Rnqs8nN5HiPB47Gv4zmoVgAb77gRjeXFWPTHf+Dcq3/wuaPdF/VY5Zu88OCf8cb3Lh/uwwRVKcfmHEEGNq0BQsEgth9uw35fGOd89RwU08qJgUBkuGap4kgLWUEJwlQKfixCCCk0C7GOCQz50NbWIZZTOvpqc+7htJDXSaCi4ukkcgzkyXo16ZEzm7Fh+1bs2r8PJWVl+MpXzsDShYvhMBgx0NmN/q5uURlR3h8IBlBaXgGD2Srqnb2UUr/7nvi9zp0/D5dcdimqqioQCvgwNNiPoYE+RIM+aPL0QKdORIdgOIEdew7hxdVvoKamAVOmTcfxy5dj1uxZkijPkKaofxBxnw/paARWkxlulxtD/hBWrXkP7f1ehDM5OEpKMXf+HJx+2nLoNFn4+ntFLm9ijkOWKy8NnPRmDUWwefsufPjJerT3dMNBOyFPEe67/27xOKeyhsBxKpZEJpqBIa+HlWGAVAmEwmIPpDXo4Cj2YOPuHegNB1E3fQomzp2DOMMxkcP7GzYglk7D5nTB5SmGwahHf28XgokocgyQsliQMprA5IBoJovKmlp0tLYhE43CRvlXJAB/WwuKjVo0FBdBEw/BQaZlLo2e9jaEvX7UVlUjn04ilYjCSpar04Zw2I/e/m4Ul5cgkc0IcGzgWs9ih9XuErVLiaccHlcpjDqTrGVYCKupqhZVE9fjXBNwHC8rL5WiNQNG6RUfiSQQCkZQZHejsrIOqSTtv4wYGPCh9XAnursH8Nab76OqshbLl58oOQ9cz3Juooquvb0Vu3fvgs/nFRsgevfyM4SJqqeSTbGBkR+qHMSDWwmFFfsJWgEwcIt+r/Sm4brKaEaESrLeAXjc5Wht7xQms3cogFxOC09xKRYunI9DB/Zg6tSJsr4hwMu1Iq0TuOYmYEz/8VQii21bd+CZZ57D0sVLhdBjtZkwoa4G06ZNRl1dNZKJqISwfbGVzxdYHI0/ZbwFxltgvAXGW2C8BUa2wCmnXpKfOWsmzjhjBSZNqpONMj0qbfQqCsaxZ89u9A/0o6y0VIISmI5OphlZa6xUCks1mxHZIBeTnFAlEZ0YANliZKUw+CgSRThGCb0Wm7bsxNpPNqGtsxfxdB4mqx3JNMl8aQGyOCFzqcmwJgK3rMBK+AdTWEXmbVLkJdCitLgUxS430vEkert7RC4cj9JTkUxaehZmxHMwkYoLe0an16L78EefkaxyM0G2GxfsDGcg848bD4aknHP2WZ+RnnLDpG6uRibjbtu2TTZffG0gnsbaNatlQ8SwBYJdY4HVkcDCzb+5C3f89EfDwAK9B8cCq/OXLUNTc7NsUL91/vmfYZCo13asf9nnSVnV8+emRT2fkeCvuqHiJpSAMJ9PRpnKJBor56VXp9oG+/e1oOXQ/uE2IBD6eenGfC/1oN8ZE+lVrz01pflI6cbqpptm+4unzUbzgtnD57CkrAoz6htgc9iFBUrP1XAsDqvTiYxGiz6vT1JJyQCJ+oIgkkoQgVJeAVeJRumYAmtQgH8GWrFP0iaAEjyTBVp6SYmMV2LFxFbC4bCKL5eLC2NaLWRzwlaNhyOYOX06/MEAoskEoukUgvE4TA47cjoGIdCjluAEZONPb+NUNi4etlxIE+wjk0xlk9HqgbKrQNAnfZhBWFs2r0dDQyNWrnxGGAc86usbMXXqZDz00EP48Y9/DPZVgqT33nuvAFIEO3jdLr/8cgEwyQZlvyVoTck0D15b2gCwH//qV78SUPb666+XzT8LLFw0ExigTyA38jz4fIbETGyageOXrhDAjz8iy6e9hoQiJIWFSTaojCkFQIcDAccWsvUIxFitNpSWcjFvxmurViEWJwCrsOhLSwhSulFbU4WG+jIJYqPFgNvlkmKCVquXRb7ImzOKdzIZgpLKa6FHV1wAXtoiCzNYNgk56DQGAXgFCKY8mh5jtHwQdkhOWPkGgxYmswFD/gGYrPQRy6K3r1vGnWwug5ZDB+Ef8gp7h+xA2hdksxphrjZPmo6yslpYrC7Quph2FDq9WYDVtPht5pWAKgKqYn1glPMmm5ZDLZlMqXQCgUgAziIr1nywBrW1NWhorEckFsXGTZuwcfMW+Q6Uj0cicTh1BjxgzaJSWDJHPwI54MEp9YhZ80gkQ2KvoNFmUOJxCsOSIDnldQx/MhqK8Nhf1kk/UsEZld3H+5PAJfvzSPn9yPHvP286Be++OTQsXd6+ew1+cP2PcfaZlx4RWD18uBVfPefrAjCtW/cJNm3eMIrhTxCXoNrnSZnJSuW5sa8yyI39nqxagqEj7QuONH4eSZI+NDiA719/rfRjgiUE9VnwqayoljFQUprNNpHQEjgxmCi5T0pflFBEncIMJbDKKyNjikgqOQQRZNchy9DFZAbxREo2oPRF3LR5K/oGvMjmWHyhR7Xig0ppqauIXr0EfHTQULWRz6C8vFg8B+fMmgm7zSKMuHg0qiQ202xgOJBPKSBJSFUhXE45J8XeRrUBUh9TQVcVOFWAWT5XAVZHvk4YrSIZzeGEFV8fvsa33Pwz/Pm3t+GGn/8SCxYukTGJ/YmMYl4X3v8Mv+IcpM5J/3HN1ZhQVy/zNx/j/Mf5WZ1raHHC56rzFtlWwWBYgFuOYXwNAVwCcmNDnb55+dUorpyH7sPviBUAn0NGNM9DtRng3Elg1WHNw2E14IQf3Y5LvnuNhC/xvfkZtFRSQf9RrMrH78XafS04+7f3SiGQcx5Z1rR0YdL9KSctx/zGOkxavEzWIWO/y0jg/6pvXYFANDaKCc7rx77N9+Nred5q+BMfU/v2kV7L4ivbg9+X/q1qsYHXzeOw44GHHxE7BhZNWKjgWuGLfNbY8Krbzz8LLx3slOurXieeJ60geB1HjhMTK8rxlQsvkj7BYh8PtsvYduZ5n6hLYNmUiVh+75NHZKyOWgsvnj/MWH17nQJaH+lgwe3Nv/8Vr1x5iTwsAZeFYoKO6gwGGxWKeLu7e7HXH8BZZ54Fa4FRyIIFC19cP5OpKusMWgyJx7zCZtdwXaEzw+f1ovUw7ZICYntEXivDHDU5hjpqoc3zHlJsi7I6HTIMCCopxu5DLdi4fZsAiCxGHDNvHmwGI3rbO9HT3olkNCLhkF6vF0Uuj4R55g1G9AwM4qP1G+D1+XHs8cfJawmiRZgl0NGGtpaDSEQCwv60memdDMTiWXT1+/HUypXClp93zDE4bcUKcF/BXIFowI+BrnbkolHkkwmxIrBZbEhm8li7eSu27TuItM6Iyrp6zJgzHUuXLIDdZpCwqBy91VlJymRh0BlgszrkdW3dvXjz7TXYuW8fSsrL4XA5cMedt0owpt8/IHNtOpqAPk1fWT+qCR5rtEjSUofhS2YTkrksWro74UvGUTV5Iprnz4WltBSRfA6vvf0Oteuwu9zQG42i3kvEwjBYLfAlEkgbDAjlsvDGE2K/YCtyYqCvD5lYBNpkAmGyXg/sw2lLF2NGfQ0ig71IhwPIJqPo7+7C3j17UFlejvJiDwyaPPSaPCxmHfLZFDp7OqBhVgE7l0EPM9/f4YLN5kYwGEOxuxSVpdVw2IuQS+fQ19OHCRNqZF3j9w+J2o1KFgY+0QYpwyDCbF7+r9EYUFJcLpYCBr2VeWro6emXsCj+7b1316KstAInnHgCpk6dKv73tCerqCjFypUvYsPG9WKxRgJORWU5KirKMXv2LHmOFMip5pLic07s02R8p50aAXKjQfZu3IMR6BUlkd6EQDCM7p4+2G1u+ENBfLJ2k/iH0wKJbFuG5x5q2YsZ0yfD4bAAGsVaQKPLy3UhsEqf4GQ8i00bNwuwumzJMsUGx+MUBnBTYx0mTmzApk3r0FBfNw6sjsMg4y0w3gLjLTDeAv9vWuD8i36UnzixUeQ+VdVVcNhtcDosKLKZ0dHejbfffhte7yBqJ0xAY2MDnM4iqVDSZ4zSE3rrqF47igSQwTJke6UFBKKnkYZsG1atYykM+YP4ZP0WbNu5B8GwwmAl2MqE02SaEikak+skbIaACgEqgitk8kgFVK+Hd3AQbrdbWGt2q002oYkIA3ISAuYS4CVrgGAEQRoCq2QI8HdKjdsPfuqxOnKBPzKhd6TcdKz8jb6VBBXV5NuxbCYypwgscWOuJtSqAMPY9xr5+y9++yf86qb/HOVBOHIDRiuAJccdB0dRkYBJV5x33lF95NQwCpUNciRWivoYN0QM+LjhhhtkY3ekcySYqjKFuHnihlRl3R5Jznu0NmAv/rx0Y6ajx2IB6exjE4bH/j4y/Vdln6nXkN9j1qxZIh28/7obJAiCsjuySEnD7urtg95iQVFxMaAziKw8EYogOuBDRhbfaZH2MYE2lmBMAWSBTfYq02DphZrjj0aHvFav/NAskRsUPq6hp2AciUgYDpMZZo1WfFY9DoewUOrq6hBPJoWxmuD9QrG5xYIYw8CSGeQk4V4hKVKirjdr4XTRd1UBIghY8EHeKwxU4HkypI3BXwQ49UYdFi9aBLPFivXr1sJqsUqo0q23/GR4IOFGmWxWsqBefPFFYaVefPHFcm+dcsopeOmll6RAwM34+vXrpY/wvidLlYxkbmQJRK1atQqnn346TjrpJPFyJSBL2wCyirkhZ4gAAVnf8SpNAAAgAElEQVRKSk896euoqWkUb0UFSFWCesj8FVCH6bhk9xI41ukFSORGIR5PysaB34NM3lA4jLb2TpHoC/BdYL5x3JlQW43qKsqajRKK5XK6UFTkFGYxC0L5vA52u03AXX4mAxG4ISBLl+xS/l1hRvDccgyhFcYqgVW+P9l9pBQpoW8pxBksQpmbxQB/YAgWuxWdnW3wFmRyTCnu7OgQtqC3vxflZaWw2ewIhWLw+8IoL69GedkENDY0w+HwIJcnqKukw7Ov0buP0m7VaoUFAm4Q8xnFG5NQfpSyzHxaEuD/fO+fMXfebMyZO1tA/pZDh7Bh0yb5DmSEdHX1CUA322bF/Xayc49+3Odwoq/Og2QqjGwuBpNJA7OFwJ+I/KT9yDIORyLCRv3zHe/LfauCIwSclhw/GZPqF4GeqgS2CGT+46n70NriGzXW/OSWU/H7X741HID1m9/ciVt+8SPc/IvfjpIuq4zVVa+vwqXfuBw33/rTYcnw2ILSfydlVpPVmURPZpzqE/nhhx+KN60qpx45fn6eJN3nHcQNP7xe+o4ilf9U9k8Qg9JMpjrTMoXBNQTwY/T1zbEt9cocxb4v5DWyWJUfyh0Z5BGNxBEIRmAvcsFktgm4Sn/Qf7/yGvbuPQBoTIgnMvBRYoqc+AanEjFMmdIk3oj0l7PZzZgxfQomEHyvmyDBILkC297Awg49xMVbXJFaErgh+5a+j1IwLZybymZVAWRF9lnYVBdsApTvwCIRN9wKc2kYqKUchqS7bA4vvPQq7nngYfH2u+WmH+KE447F3r378Js/3Y89+w6Kl2XzpEbs2rN/mJ1MwE3eS6PBty6/EJu27BBQmcD4+++/j4lN1XjxpVWYOXOW/I1zEl/zpdNOxoUXno+VL76MV1557TPvR/9jncaKcLQfWq0BldXzoDMXIzB0GCHfPmHCsoDH/qweP7rwMlx43CLYzTnYLQbc8eQLePD1t6U/8bNpp8TXqXL2WXW12NHeiWtXnITbL1A8hl/bsgPfvPcRASgnTZokr2H/fOiqS7B4cj2+/9jzWLNz9Pf/wVeWw2mz4vZnX4PHYcMDVxPs0+KiPz4o/eayE5fCZbPi3tfeGj5vts2eXTvxyo3XY2tbB2588gV47DY8cOUl0msv/vPfpLC1cFIDNhxsHT4fvk6167h2xck4fvpkXHDXfw1bydgGOuGyWvGbla995rNe/dn3sO1wB378xEoU22348Tmn4ekPN2JHexeuPf1E3PTVFfjTK2/j7lc/PU+270kzpuLMBXPxqxdehi8Swe8vOx/LZ0zBd/7rMWxv60RTRSmiiSQqG5qG25ltxmPWhBo88t3LhLF6/mMrMemkMz/jsTpy5PuijFV6rO5/5xU8duHXlMJHARRlP9SzT/P+4Bydy2FXVzd2eX047/zzC+tPrndZnM0gmyfQRcm2EoqphHeSLiCJcdBrTRgcHMChg4cQ8PmlgGakAiOfgzangy6vE2BV7kvaZ/FHp4WjtASHujrx8aYNCCdiOO/887B44SI4LFZ0trah4/BhpMJhWA0GBbA1W6SgC4MRvnAYW3ftws69e3H88hMFWK2qrhRgta+zA33dXTSUhdWgFzYpj2xeh1AiLbL+A61tWLxsGc75+tfFY5U+90N93ehrb0M+FoWOxAth5BuEJXuopw9vvPehAKs1TU1ontaMRQvnoNjtQHBwEKloFEl64scTSsie0SIhR4FIHK+vfgsbNm+Bp7xcshhu/OmPxP6EwKpvsB/pSBzGtAa+vkGUFRfDpDdIOCvb2mSzKKGmoQCC2TRMJR7UzZiGxpkzEUwlsW7LVjhLS6E3mjDgHYJ3cAAOCwNq3Ujp9QLG9oWD8KdSMNjtCEUjst6IBQKI+/0I9vYg2NWJb194ARpoHxANov3gfgz29SCXTePAoYOyxijzeCQTQK/JwWrWi8VQV3c7Utk0cmIDYEORpxhOdzFsVicGBwOwWZwo9ZShyO7kYhQdHZ1C2iChhSGzDOEliE9wVVETpmTeyWRysJhtqKyshW8oBJ2WKhwTDtK/tt+LqVOmY/PmHcK65h6Dfv51E+oweUozSord+MUvbkFbe6tYBLBoS7Y12bHTp0+TEFIqFvlZEpxpNCiFaxYcSIjhd+HcxjWUrPVMYvFEW6NQKIr+/iFoNHpE40m8s+Z9RKNJJQjOaELzpIkI+AcwublRgHOqMKjQgSZXCM9No6qiGtFIAh999Amef+4FHDPvGAF7mRdC+4CKylI0NkzAq6+9LAXFccbq/xs8Yfxdx1tgvAXGW+D/9y3w7avuyJOlys0PQQcmfjIUJZ/JoPVwC3Zs3yGbLIZheDxuWCwm+alvqBOQhfImhs0QqBCpIJ3+hNWVUDxaWXkU9h1Zqwns3LMPaz/ZgMNtXSJzZV59KBKDwWgSlh49LFnJFNsBkZAogKps0LRM4NTKItNTUioL0urKKtgtNgz2DyDkD8ok7vf5ZbPFTSo3cpT3Utit+BHqcHj/W0dkrHIT/Mvf/Q233PjdUY8TwCPzRAWg1IX78jPOwbuvvfQZmehIUE/duKsg7OcBq7ffdQ9u/ZHCHDySvJHhVCPlkypjdWzyMTs1gS/KGo8ErEqi7r/+JeCoajvA1zRPmYID+/Z9ro/a5vWbMH/RglHPGfmd/v3MMzj7wgtlQ6gCmyPbYCTwMbXxFEQTPhSX58Ur7rXX3kd5RSP27H53FONmwYLj8NBD945q58mTZmPFGcuHZcc8f4LhDHPi9+O/33zzTVx37fdw5xX/IQs7BrQVuZwCNnb39aN3cBAllRXibUsmpJ0ppYks4uEgYmH6iAXFQ4qbDy4aWT3PEPBkOJuGwKpBbCwSZANQaGYwQaM3Konfuhx83m6YdBqYdXphi3gcTngcRQj6/DCYTOIjHCFbk35YNhtyegN8waAQNCj1J4BI39NoLAytQYOKqjLYbFa5HxSZOkEai6SrsgjBYgTl7pSDOd1uLFy0UBbIBOUI4CjS+xwef/yvmDChHo889F/Yvl1h5jQ2NcNqMeJ3v/udtD0BAV4rsobJVGcQB38nEMuDrC1eMzKfCLCuXbtWmMz1dVPQ1r5PPF67u7vl75RVkwVL4Kp54mwsXLC8INVWGA3KIpcWCEowGkEpg94g7Hj+n23PJGB+DseGvEYjIAm9Xxn8Fk+mlXC8cAS+IR9qqsuEcc9iDHEc3jN8HlljTCHP5nTC5nC5HcK8oD8YN7gs4lgsxoJXGRnIWQGsRYKtZVovZW1p8dWlbx/lbyzkkLEqYT7CHE1Cq9di27atIvnkd+nt7xWQbsaMaUjGwij2FKGkuBS5nAadXb0Y7PdBozHh2CXHo3ZCvfydqb9Gk1lhy4j9ihL6QJYTCwS93b0oshYJsEr2LD+XPtIE0l5Y+RxKy4rRNLFJvOTIWv1k3Xrx7Ovo7MXBlkPIZPJwuTw4c6gd51qPvM1Yk87j5UnVsNo5rieRyyVgMgFuD0NVImLxwnYje4QFNoL8v/7ZG8OsO1pDXHXVd3Hxt47FEw99JIxNbqZYZJo+z4gnH1k/ahz50c+Pw113fiiswM+TLn+eZPhIwKoqnx4rZZ45qxknn6Qw4lnsUcdoVbLNIk1f73asfmv7qLHn8yTpO7Zvw5//9AcpiKj9jmxeSl+ZeEyQnMAXx3hnkUtkqck0PeNIkFIC0rixZTgMDwItBMEJrBLgHBgckrCR6to6OIpcYmFS39CIJ//5DDZs2AKXu1wKmCxwGI30sDPCO9CLxUsWwGzSCbDqdNowbw6LTtUC9jMQh5tyzt8EdQisEiyXmEECOTqFWar+qIumT4FV5bsqIKoCrKrPVeWhqjcxiwBj32uktQCZ5/x8AvMEonmf89+K9RCtTyLY33JY2qKhrgb0YOd9wT7O8Lru7l4MeodQ5LDDU+KSjfmOXXvg9fpRU1Mrfa/IUSSsbzIFvUNDOHjgkBRpp02dhWJPBX75y9+h9XAXTJYiaHQmGOh1nc6I9YUmE0cuHYBRk0NTeTXOOvkkzJs6GTZdDiZNAg4zYDPr8ZWb78TdjzyOTZs2iUcvQVUChSxGXnHZpej4610SGKl4eyggPI+hSBRbWzvRMehFXakHcxtq4LFbC88BDvUPYmNLO4x6PRY116PC5ZDxUFLDVS9oiVBUilbq2/f6/Nhw8DCC0Thm1ldjmlimGJXPlcRwxddTCgKFgh6vUyCWwLb2DvQHwmiuqsCUmkqYTYwhUs69x+fHjjYl9G12fS2qPE7528aDbQhGY5hVV41pNZWwFLwV5ZwKR6H0oEjZ80r/6vEFsf5AK5KZDI6Z2IDGshLl2YoISvk/20vDfqScQzyVwe6OfhzoGkBpkQOz69hmNkUtxW+UB3656gP0l9WhfsqMo675vyiw2rZvF9y9bbjhpGVK4nlGCXfj/cOCIT+QxQICq9ta27Ctux/fvvI7UjhhxWQ4+E1Pv3TKmhWLDTaq4EVcY4hSQo/+vn4cPNAC/5BPvDQNZLUzPBMG6AiqkrHKa0+GOwuRBj2sLhe6hwawfstmDIUCOOfcr2HpsUvlnjh8sAWHDxxEIhCAhex3qsRYoDWZJemeypkDba14f+1HWLL0WFxw4QXCSgwMDWGwtwfRYAAWgseZFLISWgjxIU3mNdjX2o5/vfoyFi89Dueef4HkNtCbta+zHUM9XchGIzARfOZYkgfsTjeiOeDplf9GIJFGRV09pkyfguOOXwS3047wkBeZOBmvAcRCEZgNZuSo8jBZoTNa8c77H+C9j9bCaLOiaWIjfnzjj+ApdsI31I++7g7EfQHYoEfE64fNZJZrw3bl9dJxb2DQYygewWAsisF4FCV1E3DCl7+MaC6Djr4BCdOKJZJoaTmEvt4elLk98JR64CwvRZffi87AEILpJLq9g0ikU6iqKJdCerB/QHxULdkcLjv3PFjzOTiMBqx9713s27MLkyZPRCgZlSKsARoByy1GnQCr+WwGvX1dyHM8Nhlgd7rkPBzOYgmh6u/zwaA1iU87fUWpfBny+WVM495GCd/MCLDK39mvWJimJQAZqwQyS0srgLweyQTXj3YcPtQGn8+PE088CT09A6IupMKIXv1cYzGwtKqqCjff/DMZ25ccuwSLFy2E2WIWRaPb7ZJCE+cu1QbGaFLCS1WyDdegRilEZ8XHnuMtx3X6zQRDEWGtEuQlsPrm6rfR1t4ltjelpeVobKyH1aRHRXkJjGadhGUZxJc8JwXxWCyJStrBDYWxdu0neHPVasycPlMKzrPnzBQ7gJJil1gB7D+wF1ZRXY4f4y0w3gLjLTDeAuMt8P+gBW646b/ygWBQNk/RcEQmYqZ2DvT0or+/ByZOxOWlAiIIWJpOCTtLa6Ak34ymiQ0iBaHEmOArV+eUOXFTxsmU4Ruk+cWjcfFY/fiT9Vi3YTO6u/uFmUV5NWUfkhRPAFYACwJBCpBASaVYuhPkIOJkMKKqphp2m0MWnXW1dZhQU4twKCQ+q/y8vXt2CyDFzb4AH+mUbFyZZsm/tR5YfVRg9Y9/eQY3XKskFKt+b2x2laVKZpMqNfx44xa07N016rmnnX0eDJkYXn31VWH7Ub5IMOqpZ19Ay77dR2SDUlZNZtdv73sQN1139VGB1Yf++c/hHsBNyFiP1dPPPFMef+OVV0ZJYvm3sd+HGz0yagnAEnAaKQ0cC/6OZO/u370Hk6dPOyqw+sbKlXjxtVXo6uv5TBvQa3EUsNq0AhptFqFIP1IphjY50du/F9dcc+WwlHjli6/g5z//A6767tdGfYepU+bjS6cfNwyssnp/2y9vFQCP8kW2PzfR9fZS1JeWCwuxuroSE+pqYTJzYW7AMy+8gCK3C+7iElnkTW+aCKdGD0MuC7Oektg84tEwyEKjVypZksFQSPorAdaslgFXFgQTaSSzWmhNVgFW8wQy9Rr4BrtR7LZDnweKLDaUuopht1iRSaXFVyqeycAfCSOezcDEgDajWRbytBowmMwChHHDSTl5OBaAy0NQ2CwgocIkg0jdyQwnGEFfRVlIJ5OSgFtRXSWsgUSS9xEEhGUBhExQyt2VnalGGOn79+3Bbbf8GD09XdKH2Hb8IYjEgyA1F9h33nmngISLFy8WhjPZWO+9956EpvAxHsuWLRMwgZ9HqwF6o1JqTYDW7azEkkWnFvqxRsYS8ZLUaURSrrJPOQYQ/GCBhaFNsjHIZJDKEOxMIBqNYcKEWtngE/wkm4/XkIyJmppSpJNJhLhg9weEZSpMumwe/QODGPIGRI7G3R0ZEJOnTMKE2irU1tWgprpSwEky27kBI6Ajn5uml1cU0UhENircsBfZHcLUKLLbZNPMTQfDxsLhMHr6ujF1+jRhEK/bsB7r161HRXkZvnr2Cgld4HdjIm4qmUHLwVa0tXZh6rSZwmYk+GYy0molrYSdZDKKn7X4wSZkjHzv3TWYM30OXEUuSYsm+5dMFabgkrna3tEmrOWSslJhPnf1dGNCbb2kA2/dtgNDXp8UEwY6OnDrUAtchewUdYAJ54FvhaOw1ZWgobEKjiIGiBFApqVKDplUAsXFLimk0V+VYzVtAd78dwvOPuNykeATmDzQ+jGOP3kGfn/bS8OJ6mSR33jbaXji4fW4+49/Gw4YuuFnS7Bz2yAGex1HlRN/6/JvYuv2HUeVDI8cX5xFTtx6261HlTJfeOHJeOaZd4ZtSu6841bZHP7kxpvFPoBA3o9/tAJ/uGvVqLFHBWiPJEn/+2OP4re/vkOakX2M70HLAM5XZOmwndhfWSBg0YKPERDnczlfquCM/FtH9iqvLQuEGkQjMRxsacW/X34ds+fOhcPpRmtrB2bPnYcnnnwKh9s6UV3TIF56vT29UjBobz9MMxPMmjUdqSQ9cnM4Zt4c8eM77rhjUexxS4CVmDrSvS6tFGtMetV2hPY7hdJHQfqvSvj5HUd7qarWBaOBVd5/ZGkxRFIZtz59P3UjLoFdWq0w4DnfkDXPe48//DdZ8Pw/2e8Wq1WATrKzFCuRJNKUR9O7UtqX/TSLRIoArV3ueS0ZcdW1KClRwvD4GloxiH9tnkEoRgl1MZvsuPvuv2D9+q1IpnIwWR0SosJxlME3BrK082mYkMWEcg9WnHg8ZkxqhEWThVWbhsuqh82ix/fvfwgVc4+RMZLKAH4eC5ks+j17wzU4ZcZUhdFcYDarwKpgjNJ7PgVbyTyWvLMRj4j3LomN4unNg+OZArKBEJxgpYqHLYtA9IZW/j2Moyq3esHEV96flhMFYFUBMDVi1yKSXsH9eLcLNF4YJpT3VN9XCSMsFAQK4NnI76GEmEmvkf7MV3Pdp5yz8nkEFXlSKgA7DMQSSFXPt4BAKv2owArP64As13sEiNlefOcCGJvP4629h3H3ln048ZwLh8957D++KLD63ksv4IoZdVg2sUFhq4otFecyzlkGAUfFviOXw6Y9B7CxtRM/+OH1SvAmT5P+y3otCD7R85t+48MWGcPAalaAVW/foDAKVWCVzi2cuw3QQ5OjZYDSZiqwmie4a7UinEzgQNth+MIhHHfSCZg3f77Y3TC4qfNwKzKRKCw5HUw6vaTea1no5R4gk0bvkBcfrPsYs+fMwbnnnYeqygp4BwaE6RoYGIDTbIGZJ8EiEa0+DDokAETTWdz36IOYM2cBzjnnq2iePBnRcBD93Z0IDw5KcJOF8xmVOtEY9ARI7Q68uOotdHsDqG5sxOJlS3DciYth1GkQ8Xl5QyPi8yPsC8CsNyEai0OrM8HpLsWmbbvw1rvvwh8OY9GxS3DDjTfA6S7C0EAPug63INQ/AJfBhFQ4Kj6t7JpKsJNG9hqeqnIMRSPo8vuwq+0wrCXFuPCKbyFvNmEwEEAOWgz5A+jt60M0HIJFp8OsObMQziQwEA7Cm4zicG8X3v34I9TU18LtcgpQGvIOIRWOYHLNBJyx/GTE/QHx2X/x+RdknfX1C74Os9uOjZvWA9kMSt0uWAw6RMMBJMjOzSSkUMS1aXlVFYrcHmFvavJ6BAIMMTPAYrTCYSsS/3qqqKiAoOUTC2LsWyzA0+6Eawe/b6gQzGuWYj2HAo+nVIBVsljTKUr1teL5zXUS1yTsl1zH9PX3w+/zydrtzdVviI2IWEscswDd3V2gsoMWIyOBVY510q9NSlAV7YpkXmMBIZuRdY2oDRnWGgxjYMCLdCYPj7tUcja279iD3Xv3if1TU9MkCVvUgkVyKiKpPNTBYjNDq1WKFPSNLfaUoLdnEBs2bMaWTVsxe+YsKcwxvKq4xAm3uwj1dTWY1NyEoYH+cWD1qKPg+APjLTDeAuMtMN4C/6cWKCufkD9m8amwOiqkeplKJBD0BcTbKeAfgsfpksUKwQ/6DxLkIFsiloxKBTKeiAngoCQw1kgC8bSZM1Di8Sh+UZQxQoNIMIJ0Loe1H63D7j170ds3KLJGYWWZzIjFErIIIOtOFqf8PLKwCh6uDJuxFDkxcep02BwOTGyahP1792P3rt2Ix+ICrk6bOlUWAzu2bZfNviKbJrCalAUwFxxkV7UffvuowOrv73sKP7nuG59JgWYquspUVT1FuWnmMRK0vPE3f8bvfvoD2Ryy6rtw4ULZXH/nBzfi4T8rbEAVSOVrR/5+zX/+GA/86Q+fC6yqGw22z1hg9bHnn5fXPvuPf2DqxImj2Jwjz5GbO8p8VCmlCkaoMvojJf8yNZivW/nc8/ja+edJW9CLdqQvK/+9+qWXkUhncdZ5X/1MG0xqmoUzzjxp+LzqqxcjnYmgrMownG48Npji3vv/KSnYv/j5d0a187RpC3HaaccOv9fZX/kmOrp3CPOMiz2CbGSg/eCia2A26MQOguzE6qpKsJBQWkmj/A6s+MoZMNvs2LxpM1KhECpsdth0OniKbChi1Z99KEXZdUopGqRSaO/oRE/fAFJk+OhMGAiEEEnmAb0ZqZwG8TQD2bRIJEIodjnFCoNp8ARXaVvhcRULgDrgG0IgFgVj1rRmM/RWG0wEDQQ8TEnogN1mh8VmgT84hHQ2LZYWBNm4KDWZjSj2eMQbkfJCBXCMiuT9zLPOQpoS+ww3cfSLJRirhCDJHVlgoPG+ZrFBwBIAH3z4rnh3/f53t8Hv92HatNnYtPETxOMRCQkiQMrPeffdd3HllVcOW10QTD1woA2Dg92yoCUQQvk/Wa1MUGf/mThxIhYuOBmTJ81RwjoKoR0q0MLiDc9FmHOSQA4kk5TaxwTYpC0AARX6o5rMZtgdDgFS+Hk2qwU1NVVwuRziB2YVyX8e6WQKg16/SN1Y3Nmzv1XShTkW0O4hnU4ITSgY8AnL2GI2wuUuksCDKc3NIm9/+53VYoeQiMeRSaWEmclNy6TGJsydMwcstpSXlcnnkQHX1t4ujOG58+ajf2AAL774kgDMixcvwqUXn4vqCVXCfiagQGiFgO/rr76BbDoPt9sj34vgejDoL1glpGGhHYScc0aCAh9/7HE01jZg6ZJl4n9NxiqtCSLREMw2s/igsZjEvsC29AUCKC+rFJCut7dP2JN2RxHoUxp/+m+4QMut8afHw5EUHvT3oa6hEpMn18NdbEU6E0MyEYHTZZPwEhbahnxeAcTJWiEjsLcrhKce+QQBfwxlFQ6ce/FS2BwGHNrfj5XPbJAPWLi0CuXVGXj7U9i6IYxEPItTVzRi1twS8Z3dsWUQa946PEpOvGvXTtx520/FkubVV9/CU88+N0qSvWDeAsyZMQer3n4D3T1dOGHZCZgyaSr++tiDR5QyL1s6FwsXNuDN1Z9g9+5e2GwmfP3sJVLUe27lWgEn580tx/En1GP//jBWrdoDJs3/+o5fYvfugxLmpwZmDUvStVrcf8/dWHrsEvmeBPc4H3HTqYBFyt/4wz5O8IX3Ae9rCfsgJKahN7gBJoNZCiAEzNjfKZMkwPfYY39Hy6E28ROtrK5FZ08v3n5njRKypjEiGqd1jg5uj0fYnCyOksHlcRehtMQlwGoiHoXDbsXl3/yGFAZYfKSlA8cVegg7GKJHAJ/zsYaMVcV+hOctYBsLpiP8VlVQTGWwqt6rHFM4/oh9RjIu6hMWICRJnezvrMJoGhl2RdCT4XoEUVkcjUQiMtZxXCOblfcjx7NEMiV/U6xE0jBbrSI/5djEwqewAMXnHYgnOcLqBGR1OIokUI9gAos1xFn0RlowmGA2FcFssuGdNR/hpX+/jv37D8NgtIiNCM+XoSdkqiIdlxCaiTUV+NpXvoRJdbXIxSMwZeNwWw0osppwsKMLv3rmX1izY9eo++rv130HX5k3S3HSJOCpWkYU4FEBHQu4pfQOMp/pWVgAVtXHVIBUWMIChqowojjkCuNN8d8sNEKu4PkrsGYBcCycmWCqhfNRgpRUdqjCZOaiiedKexrljDWFc/wUWFVeMwIMVoHVAhtXPHcLuKpqB0HgijZQCiv7U/WCQuRV5gcprBcAVIW1WgBv+XytarXB89MiXwhzkv6npDoVGLl5pFJZXPzUy2g4/lSUVNQccc38RYBVb18f1r32Ah687BwY9YoXqtpeFPGzUEg7ALk++Tw27d6PrQfb8cNCyCb7Gte0HMt5n7MPs+A/bAUgTaiVdbNRZ4R30Iu2Q60I+gMKeCtvnIOW35WAalYB0MVnlT86PRIcT3QaDAYD8EcjmDS1GVNmTJdi4cGWgxjo7YMxnYMdelgNJgRpg5TLIkPQU6tBMBHDvpaDaJw0Ead/+cuorqzA0OAgDu7Zh+72NnisNhQXFcEoQD6puoq3K9myjz3xBJomT8HyU0+R9WE6EYe3rxth2qCEAjDkczASrOe30Rugdzjx0catWLtlG5xlZVhx1hmYM38mssm4EnTFNvL5JGzVZrZLqCVBRhoKdHT1YeOWbWhpbceyE47HJZdeJP6btPSJBP3IxWJwGQzIxxMK2M1xVHzxc2Kh4iwrxWAkhKzRiL3t7UgZdPjqN74Bs7MIHSSWeL0C/BGsNyQtBAkAACAASURBVOn1SIbCaGxuwL7WQ3BWlmBX60E8/vw/kcylsOyE48S6o7ayUlRJprwWU+qbcNyCRWIt1dvZg9WvvSFj2vmXXYhYPolkOo5oMAiTTid2HZpsCh3trfB6B6DV6yQTwFVSApvDKedLlim9dRl+qSe4arLC5S4RwgrXkwwiI+jI24XrATI9uYZjIZzFeKpAOAaSiUoQlfOE3x8SNQXHRa7RONZyb8CCFgu8DocdNptD1li0iyKoyjU6n8fn0CKKxAyqMjh2l5eXS2Fu0Dso4Wx8jMVx3s+cS8gaZkGB58P+7x30IRiKCtBK5qkvGEKRw4XePi/8waC834wZ05HLpNDT1YFAYEjue7OFoZlKoS6TzqGivEqA1XfXvIePPvoYxx17nIRX0SKCwCoL6G6XQ4hA7JPjjNX/E2ww/uLxFhhvgfEWGG+Bo7XAww8/nOeEuXHzLiw/7XL4fUEMMQQjST9DJcGRGyP6EHLRSCBVZEpcSOXpp8rNUUrAS8qauHHiBojAFn1Oiz3FaKirB9lDNkcR3nrzbbQcakUiwQ2gBkazRRh23AAxCEiVfPG9+J4Efjh50l/R4S5G05Tp6OnrQ1PDRGEI0F/I7w9IcE1dzQQJszmwf78wy0Tem00LkyuVSIotANeeHa1HtwJ46InXcOWlZ4wC8cZKT9VAjCMBq+ddcTVWPvEw/vrggyLFJ8jHROOf3PFH3HPHzfjH3x8fBax+nqyUTFeGClGqys3F3GOOwTeuuALu4mL5fWx41eMvvCCL+WcIrDY1HRVYHfuZY/1JxwKr6vdV04rJdmVYhMpyHfn81f9+Vbz/Tj7jVDw4pg1WnPYNrFr91H+bbsy+qqYOj+y3I8HhadMW4bTTlgx/x8su+yn+8Y/fSJANmZZssztuvxMXrrgAZoMC0lvMJrGu4N7F6x9CSWkZZsyaKRSQnu5uaNMZGFJp2LnQddjgsltg1gPabBp65GAgwEDvK2FJpRFNpMQjuLt/CMFYEqm8FqFoCoFQBOl8FskMmZRmCcXS5zXQEojN5NE8aTIMFgsOtbfDH4tBYzJCYzSKR5rOaIKW6fOyaVHoS2SA64x6ROIhkVEJsGqzySazyEnfVYi0nU/mApig3QUXXYihQEC+K0EDMuRYFKFsVBhwhU2nKBAljVgj7EgWSwgu0W6Am0YK83fv3IEHH7wb77y9Su5tgkXqQZk1iwcMJqquakBVdYkErpCxymvAADbKkh999FG5H844/VK4nCWFMBwF6JWFN6EP2n+I3J0Mdu7nKYFWApv4NwJRyRTDGDjOGGEyW8CCh6fYhcoKSuuVsALK+TWSAUzSAze6ShiedzCAgwc7xFaAsmEy3ghAcp8Xj4clfIoQA9vT7XGioaFOJHVMwbVZuGkoE1kkmSkEwMhIslltEo5lMpoEANMZ9Ni1Zw9Kysoxe9YcBENhvPX2OwLc8z2vu/a7krLMa0umEUFPssLeWLVaArm4YRF/aQGc0vJ7IhkTQJXjFwtY3Ow8/cTTsBgsmDNzNsorymWM5r1POwW3hxLxqLQbx7tEPCGMPjKgaeVHhghTeatrqqWgtfXjj3DF2pdHTRFf7h+CrsQu17PIaYJGRwl7CiRdESBTApGUuYFzAjdzpaVlCAbCiMezCPjCwiJmanA8FhFQsrunXfw8M5mkFL5ozULP7iKHTexbONfw+xKwbWvthVFfgu5DKUyfOg3z58+RPtrb1w+nwy3hXocOd0qfnjxpsnjv7tm/D6lkGk6nS95HAol278LGTZtFkVFaWoyycg+KnDpYzCxe+FFdUyaWNWQ2s6/xPnI4zNi5eytqJ5QrfS+tgcVcjLLSZsydc4qEdLV3dIjtCMG8ObNnC7CuMjnZFoJnCeiXlcJaJBKT//M53FyLMiSVEgY52XXSvwlcsj6jNwpbldLNcDiKQCAkTC1uhLt7+7B16w5Y7UXiR773wEEJmiED0GiyQq83Q6cxyuemswkUe1wSHMUNaVaC2cikS8NmMeLOO3+F8vIS2YBKMKRWI0Uaj7tYrhnHFxZRuSGWIgULRpTyiv+xQnEeKf1XrQBUoFUFVhW5JgEK1b9YaQc5R/qo01C4wFjk3zmGcUNO5hODv3iQ9c7352eTscohi9dXPARTSfE15jkRNGCAH5niZGOFwxGYrfbhMZDp0XYbwVWL8lghuI7gazKRg95gRiKZx8qVL+P9Dz5GLBZCKhEQKxCLyQWHyYpMIgJNJokpDbW49IKvo7aqHBFvPxANwW3Si3SfYwNtGKjqIVuUv+u4HqGapwCoFriZCm+zUGRSb0JhoxZAyXgqjR6/Xzzoy2lfYrcN36sqsMrrr8COKlBJgEUj107APxpFa8hcpf83JyJVW6+yWPkcwpEFZqtyQaAT33C+TvH8VkLolfF09KGCxMpf5R4onNGwvUAhyIyPcx4iUJstnLda2FMAZwVY5fpSABmuO1Mp9PgDYhFQ4XbAU2Qv2ALISCrfR+YxfrVCwUIgYH6mfCDwr2378MCOQzjlXCV0auzxRYDV9154BiuaK3DKzEZhqnIeUM9dvCTpH6rTK+CqRoNtew5hx6EeXPe974mnKvsEn6TYawDBUEDWypyj1AYWS4ZsDnqNDkODPrQdbkUwECwEweaF9ZfPss9ohdXKUCf2T05kvD68m7KaPAb9PnhDAVTV12L+4oUS8HTwUAv6enqgiadhTOSk2BtLpxGlbRetbQw68WXtGRxASXkpFi85VnyPCaz2dXYjFY2hxFEkbFX6ntL72OKwIqXNI4083lzzLmrqJuCYJUtQ31Avyoah/j6xAjBkMyBHXPp6Doilssgbzej2+rH6w7VwV1Tim9+5ArUN1YjT/iidgt1oxFBvL3rbO2A1mJFKUL1hg95kgzcQwkefrMeHaz/GaV8+HZd981JhMUYiQURCfiRDQRjTKRjzObEko8c4+wmLigR1swYd/PEYimtrsL+jA20D/Vhw3DK4SsvQMzgIL/tbMg36TluNJlj1episRlicduxrO4i3PnkfW/btgNFqxpQZU9Dd1Y3mpiYsmDUXNeVVMMOAqpJyWfN99O6H2LFtp4Cl8xYvgNamR01dFZKRKLKJhPjVcp3J8MNoNCyF5GgyDovNDndxqVj3WG12FNlcMNF+KhJHOpmBze5COJqEgSxb7wAy6TR6ervR0nIQS5YsVHxMDbqCnzzDD7XCHLXbnfD7g7KOYmGXvqdc23ENFQ4F5B6neoCv5/qBz+Nehn9jPkB1dY2sR7Zs2SYhV+zrLBJwbuP9QBsn+r7z+ZxXWJROp9KirqHqQOys0hlZi3FuI2M1n9PI/Z3P6aQYxrbnTUKgtq62Ct2d7YgnIrDbzMJYpe1BJp0Shi0DtyLhBN57/wMpZJ964qmw261iA8D1YH0DiTfNEvIpVk5HHAHG/zjeAuMtMN4C4y0w3gL/xxb44IMP8gRGCJq192ZgtlUhGY1Dn9dK6jX93siJoJRakrIp66OHGpNN6Q1XYFIQBODvXFxKYrlOWVhyk1tWVi4bpNNOOx0ffvARDh9uUxY3ULwPWYXmhG+z2+X9yVLRGSjrYqQPN3I6YbaWlFWiuLwSO3buQkNDEyrKKySwSpECW2SBwE0WwRYCJiajXiQxBCY62toRj8fkvNsOvXlUxupfHnkR1377q59hrKpBFZRuUvpCUPHW238pm+FHH3l4OBn3xz+/BeVVNbBqMiJHpyT22X+9hLMv+iZWv7ISJyxeIIATQ30oiT2SrJTSQXqsbty2DbFgcFTScWVjIyZNmSJX/dc334zf3HnnMFD76HPPyebzvbffRrHNdlRgdWRyL1ON+X1UmSIlpstPOGHUOfKzRqYVT548eTgFmI+NBFbXvLoasXgK9zxwH4wW/XAbPPLwk1hyzJfw0brXceppxx8x3ZiycrbN2IMJyQRaVWD1uutuQNPEOVi08FNW7lXX/hp//cvPJAWabUdwtdw1Ac11k2Ax6ZGMk8WkgCuU0x84cABz5s0VICyZSityJVbUMznouQFiCIRZD4dJB6uBPlh50BGYWa30OmO3T2dziCUyiCczyGr0CITjCMUS4vkWTabAbZbP74ff64cur4GJC3uRYZXAXVKGAZ8P/QE/deGwuz3CHDHRKiBL5qRFNohkWeqZCG+msX9EWAAin5cwGZJFyFTJiUSL9wkZYATaTv3SlxCORhGJxURezoVxUlLCTcKEIyOSfZeghuRgsdFZxOC/tPQSzQrQZLKYZEPHzemL/3oWm7esl3uxvKwKb7zxb+zdu2P4ck1unov9B7bi448/Fn9d9osFCxbIvwnGv/DCSpx9xhVyz3N8UIEn1YuSgDJBNX4H+gUSIObpCJha+JswNlMKCET5I9uhdkIVNPRfzudRVUm/VKISisSXBz+LgEwsmsT+/W3iQ6sIW3MFCV1YNgXhKFPvSfrRCCA4e/ZMxOJhBINDEt6waOECzJ41S1LUuSlgmzHdl21IgJUMY7YhbR6Y31xf3yhhG3v27seHH62VRf7SJcfI61mcYqPS55H+aOyPZG2YTRa5xokkx0QIGEfvV4L5fAGvMT2uuzu6kYqn4HF5FPCe1xF5xOJR2VBwo0SAluwQHtyoyYZdWMBpxYrA5ZRCVHdvLyyP34sTtARPgW2ZPH4YD4lXZF1DBaDl2B6F1apHZWWJFNJ4T3FsZQEsKWzEQnBRNo9oJCkyQ4LNFqtJxmSb1SwelXam+tKHO5WUxGH6iorlRjymhDexn4rHZ0Y8vIM9RtitHgHCQsEwAqEw6uuaYOTmMsm5gv6kepECdvX2Yv++AzJnkZ3D+5x2MS2trXIOZWWlsFj0gIZKiRQcDr2wb70DfQLGEUSij3iR04rOnjY0NlYL4KnT21Bkr4BO68HUKctgt5UKiM4LxL7MuUtldKqscPZPHvy7or7IDIOR/G6C9QhQbhBglYVDbjwJ1JBRaTaasWXLdpkn/YEgtmzeBperBDqDAbUTGuALhLBtxw4cOHQYOr3C/mGfMxgsInFXwiIjmDV7Ovy+AYRCfgEcUskYqzvIpBP4xS0/kyAP3ixsHwFPUwlh/4SCAdm0ElQgeKJ8F8VzVTl33lss0ijfXbnVFJbhSC9WlbEai0bE85jFLW7WeQh7V8IuFX9J3lC8/mSd8uD/WcShdLSkuETmeBkrCFZqFKsg9TMVcDotYCnBVfHzNVvh9Q7BbLHB7SmWcZAApE5rEBsMss9pg6DXa0RNE4mmoDdY4HSV4KWXX8ez/3waPd17xA6FCpS/3v8kHEY7sokI8qk4qsuLcdMN3xdFRGRoAJZMGmUsFog3NFn3ZGgpY5ROvKRz+GD3Hnz3wUfQGwjijgu+iutPW471B1pwwf0PwxeN4dpTjsevzz8be3r7cfH9j6B1cAiVLicqGhrF59A42I1Hr/mGtA8VCRwjeW9LsCd9v9ktQWDDIsByNpNR5jUJCswKGKM3KTJytj3bXK/Vi90MQToO9iKnZ5GG6y69UQBBzgcEePf2DmAwEkVTeRkay0tkjhhmlBJALoy5wlAV2brCECTgY9QbZKzg9ScAyFuIgY8cu8kmlLmsIKFnQf3/Y++9w+Qs73Phe3qfnZ3tfaVdlVVDEqp0gwGDweBC7HMObnGJ68lJ4sT4OMflS/LZceLEhNjHjm2MW4yxwYAxYNN7EyAJCXWttL1N7/1c9/3MLCtjn+S7vuS/Ha5F0u7OzDvP+77P83vu310YdsOmONnYd760H//8wgGNgWt+Erd8/P0CZ3lsPF4DVusiNdL4enODc4sB/CFg+uN3PIh810ps2LbrdXXGtrXDOHv9Grx48Aj2HD7+up8f3vMssqeP4NNXngOnwwBUnGv4vrrOiwUxIxlKx5/xpjh4fBxHxiN4//vfryYdbWQ4xpyXBTjVx0PKLjLayxWUub5ZLHDZnJgYm1R4VZIhU7z2bXZ5RHIu5Lm3M6eAZu2APJsLpaKsGphVMBddkIf7xq2bsHXndnjCTdj/yn6MHjuOarYAf80Jv9ODZDaNItUgNCWhwh9VjM1MyQpg46aNyjOYmZrGob37UC2W4KiatmWtVNH8xRpB1Y7LjieefQ4tXDu3bkX/4ICYhqVMFrl4BDzrVs59JX4+KywOJ2LZInI1C558cS+sXh8ue/Ob0NnTgVIxCxe9ZGnBMTsrcJWNabuV860DVptRB728/xU8+sTjeMc734k3XnqJmqORyBxmpyeRjkXgrBTgUrvBJgBaFhQ1wOZ0omixIpbPoa2/H9OJOA5TadLRjp3nnS97gXgiiRSBTzZy5TNSREdXB+ZTUTz81GN4dt8LyFtKWLF6SPuVTDqFvu5eXHjOBRgZWo3YbATd7d3yQ/3Hr96IyEIMI+vWo7mjBb2r+tHWHka1WISLIGM+h+jcjCyMOGck00lk8nnYFcAZEnPebnPqXnXa3LBWLQJsOedzHOhNymuJ4ZsMyqQV0KWXXmJsjIoERu3w+kzzibVOd1evwFeuNabBVZZlCZtgvEfZ1Ha5qJrgnMJAYTsmJibVzAoyhyNIL+yiGNUrVw5pHeT6oMa4LNxMk5f3OucAHofA1UIJff29agSw6UzQlvUcrRl4Y5S4hytVUK6wsWLuBzY3R1atwsTEaVQqBTXCWfNy3lbDuWpBU7BZjXN6rD780CM4Z+c5Uqm1d7RqjR8c7MOGDSNqLmbTqWVg9XWz2/I3lkdgeQSWR2B5BP6jRqDW8NB87/s+hMG1b2LMJ3xOt2TQkv1JQm+Yo40NofzYKgxVMewEI6stmjThOsOFvqhen09M1cNHjuDSN16K48dPih1k5F9kxUEbIS7czeFmPZcLYiOkiTJTbhrINOkfWIHBFcN45ZWD8Ptp1m7XxpMb+FCI0kFuyAzjgkwA+g7S/5CS2hPHT+jYyIKIx0YxO/2KfNV8Td3IZxZQLKRx6Zveisve/HY88dj9uPvnP9IG7urr/guOH34V+/Y8d4Y09ZVXXsEf/ukNkhp/78avLCbjHjh6EpH5WVx47m6Bhw0bgLaOLszPTeOH37gRb3zjJUr9ve32X6BvcAWee+LR18lK+1eswPv+6I9w3113oZzPLyYdv+Vd70Jvf7/G6eC+ffj2P/8z0qkUrv/AB3Dx5ZeroJmdnsa3brwRp0dH8aarrpLP4o9u/p4kxu/78IcxNTmBO2796evShz/4sY9p8/q9b31L78dj3PPCHvzBO67Df/+TP37d7//V5/5S5+kr//A1eY9+/IMfxrVXvw2HjhzHV278W1x8yRsWx+DyS96FUKhNG6Unn74PC5GJMz5zU7BL0vlCMfM7r+twuB3R6JwKwfMvuEav9cgjP8fC/BRG1u/Euk27cPtPbtQmmMAxbQA+9oFPI0BpPQMQUkn4fG709HZr0/L888/hzVdfhWg8putP/n1BMjEqkv3bqmUBqgRWA04LvHbAZaGMjaJSonYG6LJYHfI+dPtDmI/G5b8KSvjiKVTtbhSKFbFOsqm0NnwsKMkSdHp9SOZyiKUzsLhcCISbVcwTWKVE1efx6vcLOcPGytf4urwfyZo1flNklzLNmwwHsQvcTjH1BlaswMqhIWTou5UvqED2+gNwMejK5VFwlhzrGmEl8sGymoAr+sPKFsBIPvmg9JzgTTaTMXQibmgF1FXx89tvxbFjR2kVJjD0nvvoA1xV2Bt9uSgXo18lz0c+V8V5u6/UffsaOFP38mOwB520yGATu4u2AHYxZvW9igGo+CdBKPN8C/r7u1TUc2zIhmhtCxnmjyT2BjTm8xiCFU9mEY+lMD8fNQCQ5i6GVpVV/DPkzmwMimhqbsLmszYhnoji1UP70NPbgWvfcjXO3b1LgBi9XBni8tJLLyKVTGkOsloJptjFqCFDkZuDXL6EiclpHDp8RIAnw6vkZ0nQwWIT+66rs1PgKpkcBDw5r/IYeK4Nm7cusa0HRXEzT1YUN+Da2HOzKICqingiVg+tIPvOrjEkwMyNDT0+OR/xPQi+kc3LcKDZhXmc/vkP8KHMgsb1Vthwcz4Ol9MKf8AOl5soRRl+vwu9vR2a85n2zOWA40dw2O1yia1C39jIfExhYsbWxUjMabGQySThcrPpZoAPAgQ8ZgJiXFuoQOA1xUYZr0MGZ3QGhuB1BbX5I8OGtg4+bwC1GtPry4jFUkils/D7A7DaHFIw8P4h+4bf4/MisZiOjWnGDGirVNKwOwsIh91UzmJudlqhZ9zENQUDaO9sQTQ+j+YWskkBj5uM5Bbks06sGt6N3p5VAmr4xXWLm1A+Fq026uPNDSnZ4ovg36K8meAjf98EQ/FaSGfTAuubg80QgbMKNSCZSn9y9DR+dc996OllQvMItpy9Hc8+vwcPPPyIrCfox0x/ZT6PoGHAT+ZRBQuReWzbtgWBgAcnThyVjUOpmMPk1JhYxzt3bsP5552DdevWSv5PMFbnxeNTg5OAAgEUY1tgQLMGU9U0ZMy/jWT7TFB1sQaoh+zRLohsfwIxul/r4GwDiOO/G5YgjY15wyrA+Pca+xMzxibsh5+RjQY+MrmM/Id57tnYSCZT6OjswuzsnJK9W1raVTOQ3UQAgGxqydvLVMtw8rIqkNDu9MDjC+LWn96Ob3/zH/H9738XDId8y1vegvnxNNqCzWgOeGUHUC6k8Zc3fEqM1CxZ7ZUKWl0uWcm4nS41aDSnSuZuJNx//sMf49zr34vLL79cjdWpr/893v61/43rPvpxNQQ5Bnu+eANuevBRDF58uRqz/N5S+6HozX+vz1ypg5ilMq0c2Kyyq2nE60CNOc7hlSosBPfr718gy9BtfBY1B8nj2iZATon2rN3qAWT8O+cZWlWwEbR3fAqfuvdh1QYP/+J2PPK5T9dB9PqSXb8GjHesaRzwnuYkzPmHCiY2vMlG5hRd4v8YRigrg9eA0ZqaemSJk5XGRgDwF7f+Apd+7L/jmmuu0RyW+sE3BB6ygWTmUom8DbDK6rLuQc4n69qVfywwGknifT/+Fc6+/Cp09g7+u2vohYkJPHP/nfjrt12MjiYyhtlk5fuwGWkAXY4b/66wSPmsVnH49DROzKXxnvdcr0ZSOpNWI4WNEF4T8tGujzPHn3M61VV2NlgcLoydGsOpk6eQSaZlHMNkS7/PKxY713Fzzo1nLec7XRdMYgeQyqZBx4DNZ2/G4Kph2H1u7DuwX9YClVwRrrINIX8TkpmkrItyZJbT7gtVxJIJnHPuuVi1ehVa2toxOz2DvS/ske94MVNAje9Zruizen1uMTntXhcee/optHd3Y+OWzUqqr9GWgKqcUl6MVbCBUzKBXQ63B3PJLCoON57Z+wqKVht2nn8OQi1NsLAJQ1ZvIY9MLCI7gFqhDJeDFj9sqrpgdbhx9OQonnjqKZx74fnYvmOHgNVUKoHI/AzSiYi8j9lyctZZvbKzYBggQyEtVkRzBljN1Ko4MTWFmtOBN1x2KWJs4iWSphGZyyPFGlHnL4XHnnsCz7z0POL5FLoGutG7oh8zM9NS13W2dWDX2TuwYe16lHP03rUh4GvC//PFv4Hd7sLFl1wKX8iPtt52WG1VhWr5XU7kU2l50eazWamRqMQokN3OBg2tT/IldHX1oFSowG6xw2V16rVpcVGCVaoFNig4v87Pz2FmZgrnX3Ae4rGorjmuwbR94fU6P7+gc0OiAvdgnFs5J9MCgM0XNsBkLVMPZKOShs9rNK2Mx79Vdk+HDx1RloRZs1n7GDBW+0MSY9SnN2sI11cSYWgZx7+TAEPLKzHXtb5YVDPR5sX0nVnXGB/V3q5uzM/NwOFgnWqCRqmYYUOQY9LR0YXJiVk89ODDeO65F7Bz206k00mFeLImJLC6ZvUQnC47kvHYMrD67575ln9xeQSWR2B5BJZH4P/TCPz0pz+tMc2babXvfOc7MbzhbSoYg16f0kdVOGojvDQV2Gz0tWgq2IISN0ruC4vdShaVLHoJ5tA38tiJE+hoa1NnlDJHshdUj1agzT2LEoVmuF1aiCmTZKGQTCW06SEQMLRyGNvO3qGUToaBnDx1SjYA9ADq6e5BqDksUJaLeDQWEYDBIpQ+gJH5BXVtWXQxWZvdTqYxp9JxpSNf/ZarEGwyhROL8v0H96OvvwdrR9bC4/NienoKr+7fq6T4jt5etHf3atNMMCkeWcDYiWOYOD2K1NyUPhcBvpmZGYGRf/mVm1RkU5LDQmd+etpsBOwOdHZ3o5DLIDI7LRbN6rVrlOTdCIHgOEyOjSGysICW1lb09PcvMv5ek56+xo5qbIC1UeWZUaiH+bn+lDcZg1DSGD1+AvNzc2jvaEdf/4AArFK+gIvfcDH2vfgS4vEY1gyvxvDQkKScz7/wPE6dPiVPx1XDQwj4fJKkaVNdgaSrY5PTuPnHt+haWDoG73zrx2B3Gt/Ao0dPyzM0m4mKFeP3NotTwN1eMOjXObjmmquxfcd2HDp0CE89/TSGh4ck71yYjwhY8wlIsQsYnZk5iVRsVGyWRljY927+Md72lnfDabOqkGKXmr6YPNe8vo6fOCYWbCqd1OampaVNwJYsI9gwYOFmrcHnAHx2C/wOwO+ywee0wWUFKsWCQE367zEIiHJTppvSzsLGpNZkBrmKHU3hNqQSaQWrkeXmdfswH4kilc0ilc8jXSyhwnvM5UQ6n9dnYhgVN1Xc1Eoa7HYhVSzAG/CqCBZrvMzwFQYslRCLLuj7DC6ipyb9PcnSyhdL2rgyLdgfDKEp1CyWHzcVtANQiFUdSOW1xPtG3ldOBrmYnxOUI6uAHp9Mi2VoVEPKTNl0uDksqT83FpQrjk+cwk9vvwWz9fuA1x2lY/yddSNbsW3LhXVPRSPx5MaMjROFyNT96swEZoSkjQqYGw1TZBtfRl5zlMZ1drQs6k6DQZ+8tMTAFdhYj3Wpg8aRCO1BLBgfn9FrNDz7xPuwmvRckrYINpDZvH5kBPFkDC/seRbNzQFce+3V2LVzO9JJM0dwbKN9HQAAIABJREFUszI5Pq4NAkExjimbMUwgp3cZE9wXIjFEognE4nHJ3jlHEIihhJxAA8EienBuPmuzGJViHQs4N/5hppnFe4wbD5OELQYu2UuSjBP6IgvHsNMILpnfJejF1GkTeEXARQC71yv2J4EYvi49YKdmp/H004/gz8aPaeQ/19qMmegM/D4HEul5hFsC8AfcSpXnOPCYGOjGZhrfg75t9L7kIxxuwfzcAgr5gmG6WC0INTdJcs0UZIVrEAR3OfUlGbiF42/sILjhov8lPyOPdfvIdjQ3hcVOTqeyGBubRCQSh9vjV4pwNJbA2PgU0umcrgd6cbPRQU9hNvV4XZNBxjmvrbUdDrJcqhlY7QU4HCUQ489mUrqHczmGHbnR2sb7JI2qpSgQyuHwo1bxoloJYOXgdgz0jej9uSFU+rfAe+MNbtirJmyNn59j3Th3CrSphwjx40rVUbfGpMUHgZmAvwkF2uRUee65gXXg+PFRPPbYE2Lz7Np9rkKr7rn3fjy/Z4/ubdpG0NqBm2Eyp8Vet1kwPT0pn9UNG9YqaToeW0C5nJeckhvoudlJbNlyFnbv3oWVK1bI+sf4nwIBX0D+jZIcL/FDbcwXS8FUgyvVJeRL6oQGI10+55Qal4u6dn7bo3Upy5VzC1lRPG+sBzgfNcDXxoae48064pnnnhfATIUL7YHI7D3/3N0495ydOHXqtMK8uNHfvZuetzbs27df52nb1u3yGHzs8YexMD+L3du2Y/2G9XD5A7A5XMgXq/jajV/DPXfdJkDzy1/+Mg6/egxtgQ54fU50tIaxqrcPU2Mn0Ds0iEw+h82Dg9jY2Ym9hw5jP73Vh4bxlp071NjjWJsk+Br+/pe/RGVotZQZVFV8/g3n4dp/uGnRwobganrvHnzn0SfPUIKwWUi/6rt+/jN880P/DQ+8cgiZYgkTC1FMRmK4avtmvPcN52OgrRWlYgVHpmdxyyNP4oF9+7GxvxcfuPA8XLh+rdiryVwev9l/AHe88JL8vN++Yyuu3rZFTb679ryM0fkFrR37x8bR5PXiI5dciCavB2/9h6+fET755evfhbduP1uJ6He/8BLueWkvOkNNuP78c3De2lWw1WqIZ7O468W9uPmRJ9Hs82K4g2F6NZw12I9rtm9BuQb84rkX8Z2HHtN5/uhlF+Haszcj7GWAmlNrIdejv7rjl3hwel5jcPftP8fkt2+SXFihZ0wItxDoM6Gpr9WqZiVpzIcGwKnhmdEJfObuR2UJ4A+F/s16OR2P49E7b8WfXLgdmwe7Fxm6tAIw9h01OGzGM5Xjq6wAzr9WKw5PzOHIXALvfvf1ajIVuXZrHjdzQSM13cs5mSApJfb5ImwwwCqZorNTsygXiqoZ2WTnfUDwyU7md13+z9uP9wRl+2S+c23lmsnu1+DQIDxsSrhsOCEPzwj7ZLAUgSYCq+mkmnBVSxX5cgHFimFArxlZi7b2djX9YtE4Tp44ocZwIVtUM5EgMNmVXHODIR8cbjt+9ZsHBOJu2rxZQB0ZqwyhchFMrgOrBPrZ6KxabUjky6i6vHjkmecFrJ538UVwepxw2iCmKQo5FJMJ5JMpVAU4U0XngMXmFLBKj+nnX3wJXb09UscQOKNCLZmIIZeOwee0yNeV+wfe+7WaFVWypJ1uFC0WRDJZdA8Pwx704/TMDOaTKVx65eWYW4hi7959Wos4p5Jk0tLSjAce/A0ee/pxRNIxtHS1oWewB4SxuYcZ6OvDiv5BrOwfRH/3AEL+MObnIrBZnfjhD/5VNdmuc86FvzkIf7NPx9nT3k66swK6ssmEmMkEVhVsxjrAahHI++qhw7j0jZfJDsZhdUhRWCnRc76CUs2ikC3WDmwo0gZofm4WI+vWCGQlM53qEtYavOaoziCRgDUZmf1syrMGEdjtsGmuWto44z6HczZBUKkJ6zYwJOSQHcqw2MOHj+i9u7q69V6sjdjs0rqg4FTWD26xbEmgSSSSiESiuma5tssFzmJFsWzqTdrcyHJEvuRl+D0eEx7IRq3HAYeTBICaGjUElwf6V2D89JQakM8//wLO232eAGLWhJ3d7Vi5oh8DAz3yM04nSOxZfiyPwPIILI/A8ggsj8B/wgj8NrC6ZvM74LI79CVoo256ZYrVenLrIlBngFcBq5Lo0muVoAflG4YpYGEwjt2OOP0MUxkt4PQd44aUG0HKoxVgUS4LsFFwh8uFdCZj/F2rZLkYNlh3Zxc2rt8kP8yRkfV4+pnnMDk1JW9Cmpxv3LRJgVE8Fhq5U/odagqKXcX3Y+FxavQE4vGoZOpklJDZumPHNuzcxW63U4xKAqDTs1Po6u5EG+WjPq9YWfzioOQKJiAjm8mpMJFMuWrB4Vf2os1j1aaJ8nUG/fSu3oDN23bWpXVWPY9yx3BzMyjD5zGS2UfGEIGyRsHdAFZ/3ylvBHw1NhGNTWxjw1vfUYjdeAYoXgdWl36PwEwmlRLzNRQI4rJLL0MiGjU+kAQK9Rwgk0kY+XQ2JxYjWSBk3anAK5B5YcPLrxzATGzmjDFwWkMY7F8naaZSP/cdk7ydr2VYb0xsJ5OoLNYhmYM3fPrPtSl+8aUXMTp6Ul6ilB8R/MhQMu/y6OKcW1jA4SMv4Av/608X7RgIZl97zR+iu7MbVoauCIgswet2o6U1jHAohN7+Hjz44ENiY5M5FGxqQq5QMEBPrQJrrQyntQqPtQaPtQq/w4qQ16Uvn8uuQKt8NgMPWTiUfhNcNgZ0YrGWYcdcIotAMIxUMiOmlNfN4jYIMoxoA8CNcSKXQzyTRZZsK95DpZIYEmTAuGwObUDImisSBHVRNu4XWFXMZwXu8nqhBE0BLvUwtXQui6ZQWPJWMrDIDLLyfrY5MDE5g3SuIACBGzQFRZGhqpAam5iHZL/xZz6vVyxn3psEiAg8UkbGL45Te0cngr6AGgICWbmRqpYxNT2NPS89h7nZGcwtzGJyelxBC5s27hDAZ6T4xmeOQLI2v7IXscmaQUEckpbXGziUylUquubkw1xnuxE0CtBrr87pbG8LiaHJ82CaCoalZBo1FUl9+TnJWCWjlD/VNW6lr6WRZQr4IsDfFMDKlStQKGaxEJmRD+h55+7G6jWrEI1EEGDYhIX+pVl5QlIW53H71Fi65557kc4UBLJyM0/AnV6ZZIB7XXZ5ftFaxbBHHbJJGVqxEqFQUJsWMx8aFienV3NtkRHVYOAa5jJtA5QtI78+EwbE86nAsroVixpc3Lil03XpdJ3B63DovVPpFOYiczg6ehgzkWnYHASMbViIzMLprGF6ZgytbU0INTPV3gKH3cz39M4zMnizReFrEaylZyhZKfw+/VcLdU9gboZiMTZT6LVZEWjKMDk+CEBIslgge6Wmz0XGNufxjSuHF0M3CBhNTc6IkdccbpMkdHZuAZNTcygWKhifnEQmm1fgiMfrk3yc0nlu6niNMkWZ7MRyhczrLNKpBdhsXBfsAmN56rlhYwBYW0cImVwcLo8bVpsHqNEOoBc9PRvhcZIF0w0X/TYlt64KxDd+o2Z8zX1FRhFlkWwKGGC8kWLeYCMT8CXY3BhLAvK8jpqCYUkcGeZFFs/09Bx+88DD6OzuleyTLK2ZuXmEWloEKJKNTICks6NdKd704mX45CiDVkJ+rN+wFieOH0Y2l8SVV16ObDaN5597WrYSLpcDfX292LzpLPh8HvT09sJP1mq+QrNGrVcN6X0jwIqf0bBGDYjfAD/PbMA2PFgrJgSJUvRS8Qzma8NjtcH2JcOdX/w3G13crL8mRzVses4fvN/Ou+QKgY8MD7vkkkvEwqJlTSNMjI29xx9/XGFdBw68iuv+4A90rz35xFNYs3oENgfkf/7Vr/wd/unv/14qgkyhhG99518wduqkAAO+JoPnvvjFL2qu+NznP6dr9ie3/ACtfj+Gz96CzZs348/+7M/wtx/8IH6yZw9uuOEGgbH/+r4/RFsoJJWMwskswOn5eez8ixs0BmSj3vX9W7D3lAE4WA80QiL5Hks9xRmURr/q//cLn8dCMvW6z/3MM8+AdkW/+vwNGJ2Zwye+dbOCBdetW4fJyUk1HLe2hPCO3TtxxV99WQ1fjhkbIvTYn3r1INZ2d6Fj+069D62BaN9CK4avf/3rePnll2WzQ/Dq/PPPx2233aZx7i7m8e0HzO9yLHnu+F4X9Xbh2rO34Kq//SouuPiSM16L48PnrrFW8A+/vF/Hwufzwe/zHN7/mT/BjqEhlUGsBz958w8Q2Hy2ju3LX/wCTn7r62KsqrnBplKFwL3xEKb6wjTNXoNPVB+hpiYEa5A79h3FbXsP4aJ3XL+ooPhdtRbnJYKqF3W34727t71GMqjRtsJ4TCvQUDYWDjgUmFqFk+FDHg+Ozs5j/0wE1113nRrGMqCpcj4wjTNeE3wNhlpyHiQjtExPdtjgcboVWpVKpAS0+twuOLVWk13NxrwdVfqS12qqiaLRODrbO8SW1ZxaKum1m0JNKFRKcHicSKRTAnfdTh9cVrfmPRIPyPQMNYfg9ro1X6nJKkUBG3QO1XfpTFYhRwTYGAbJmpr1gsdN/2EbnG4G//0CwyMjWL9xE3x+L0oMOJyehNdugZvtc9pXgOuIQyGnedgBtw/3PvwYSjY7Ln3zFbBobbPDWiyiStZtJoVKNoMS15VyBW6XXzUW5QazkSiOnRwVsLph4wbNe5HovFQIxVwSftb59Me3k7BhwtJqFruAVerb5jMZrFy/XqzVI6dP46k9L+C/vPt6AX/f/vZ3sH/ffgz0D2LbtrNFBrjzl3chlUuja6AHHb2dqKCMmdkZqU4uvugNWL96BB6Hi24r8HuakM0WtUYcOXoc2VwBTo8XdrcTg0MDqFZLGOzpxfzUNBZmpuF3uVAuFFQXkDxQZQOf88CRo7jnV/fhjz7yUYSCYQQ8fjGGs+mMzkXN5hC7lrUP50xeW7F4DO3traB1GUFOr5fNVFohVFS/sVHOYCsqNVhb0zue1zr3SGZvQRDaBBY2LGBY33P+5T6Pf3IOfvmllxVKevfdd2uuZJAn13Z+OVwOowBiboHPj1BTSPsFp8uBufkF2VlwvddaAioR2Hjg/oLAKhuuZNAbBrbLZkciHpedDZufzS2so+mLzcwBH8JNLTh58jQeeOBhvPziXlx4/oXKVaDdwuCKfvT3d6OlJQQXbcGymWVg9T8BS1h+yeURWB6B5RFYHgEzArUzQoG2/gH8Xq+hktZTWRsDdQYYt4QF2djUN/x1DDujLuVgbUuJCn2h4gljZg4LstzoU7LpDxrT9HJFyZL0DeOizEArFtRkUwaCTWLPBXx+9HR2S34/MzOLQ0eOiFnR3d2jlGQWgcVSQd1Y+grJ06dUkhUAO+ssrSfGxrRxtjvJDCuKEXv55ZdhzZpheUXRm4CpkwuxBSNbdLng9noEMLEAcXs8SmAnUEGGHiWHZBmQPUavvttu/iamJ8b0+d9w5TXYdeEl5r11bEWBUyzAWWhwk0erg5UrVxoZugAjI5/5t4DVBuvn/was8mWWAqt6gzqwav5qWMg8zwyPYdt4ZM0a9Pf2Ib4Q0bkis7hSLMo/t1DIwuG0I0cgMFsPMbPY1NWnp6Lb5cWpsXF87m8+h6kZw9zdvGkXVq3YpCRXbv4j0RSOnRjXmPIcUfLNop4Mq3KJsp4sws0hfPYzN+DIkcNKsfUHKf2tqugnK3Z8YkLd7PaODgSbQzh6/BB++L3XvFkvesNbEfSGsGLFoK6ZmalJeHkttbaKtZzNpbF581kKWSKLkKwMbroU+KMdGYMjarBbqnAwyZqhK5YKmjxuBD0uBNwOOFFFuZBDNpXCq6/sF3uXjDim0ZPt4XB7kcpX4XD7UMiVYINNAAw3P81tbcjmi8hQ7u12oVCpYj4W04YinU6JEZlNpmCrMQjDIUm/s7kZ6XwOrS1hNIfISikgEV3QuLFYzmfopeqRtNzmcEoyPDE9AxcTXWMJnBqbUGHf1tWDqek51BiwoWAawxTk5pQPfo/ycsrHeI3x2uRGkfeRKbyNLJhAADcAY2NjKo5Z0LOwZqhBS90PkaBvrphHPJEQq5PsCbJlCI7yujOgn2nCSL7pMCAvGy784gaBm0iyaeQfWAdwDIBVQ0dnqzYMfPB57e3NdZDHbKrlsUqQVazljNhZ/H40lkQ8nqp7O5pAHF7XpVJeAAjBH24wyFBhQAKZf4GgF5dc/Abs3LndeJ1agUQsovc13s70JitgPhLB/n0Hcf6FF6G7uw+HjxwT25Dn+7Of/Z/wuQmW0xLComuR4/rMM89ifPw0QsEmzYXy51OIFq0ZjHesbA3qIBbHThJeG8EtbhoN85jsVDKWeG7I8jJyXDPWPLYGq7AROMQNSzaXxcTMGKYWxhBNzCNTpPSWHqwWpFILYvTTl5TeqCSqUFI8MNAvaw0TNhXUa5MhSFbT8PBKgcEMq+LxpZNJyfU6u6hWKJgGirTuxi+WmzwDgtP7laAbtAHrbCc46MRgRxBNQb/u+9Onx3DgwGFs3LAFK1YOS97NoDwygp95+nm8cuCQmgf0xaNfN69FKhumZqbh8/jgcXHOYfOEjMgc5hYmJU8nGFwp1eB1+wU0nh47gZENq5AtJHRPlsq8Jt0INfVhxeBWlApOeDzcpNG72C0bCB4rSdBqssk7nM1A+u3SW5TXKyliZKoZxiYbasZiB5Iskk3MseS1RF/eZDwt+WetakW5asHcfBTPPPOiGo5WuxP7D76KqdlZ+INBMdcEAB46qPPT092pBGSm2PP8ZbJJNDX5JKEMNfmwYeM69Pf34fiJw2Lz5/PcoHOD6sauXbskU5+ZmEYhW4LXQUA6oJ/xs/F8NXxjde3XZeNnqCKWyPoboCv92nmSqSjhPS9v2XqAlxh+nDMdlHYWxaji6xIM57nh9xv3uOaqKqXlFey+6DK9Bq8/zuV8EPRjY5PheQwybKhG+DMyrPhgI40PAni83wgIPvKr+zj54YW9+/CTW38soICfdd++faCihwAFFQ4Eaxsy/sZrXHnllWKfHjp4EJ/+zGcUOMkG8t6v/J0JGazbPZg1t4aVH/7o60BTArFf+tKX8MEPfnDx+PjZyGAlYPrbgZK/73N/+s//XIAjAeUNGzZIiXTWWQTMfbIzaACktGcheMrP3/DY53g0LAe4vvO5/Ox88PP8LmCVz/ld78Uxbvb58N4PfWixycoxpPcxPdobn6vhic5gnKXn7zN/8Rc4+I9fQoDrac2K1f/jU/jWzd9b9JMf+86/yDYHVrsCHStVAlJk8vMyYzOiZPwZFxseVZRrVbhoI5DJweXx4e/ufRgnCiXseuNVeu/f9djz6INoyaXw5eveofmMagIRBmpVeFwuNYlUY3FNI2hKr9USE9yNYmAymcJ4oYA3XXEF5hdmlfbOa0CWAQqKJEBVUO3FupjWDQTNCKTSY5Ue6wQ16a3K9HiGyioJnfUSf5/NsVwW41NTAqpCTU1YtWIIfo9bNQG95dnEY8PWH/JL5k+WMOuxctmCvXv3S8XFpn5fTw/6+rrF6qsUS2JhsgZnw5PSbNYVTKin7PzE6JgaPgojCnqwsq8Tfp8L/3rbzzGwahhr16+T3QYbwLG5adhY16MGR60GF9dbm1PMabi8sHh9uOO+B1C1O3H1O94mn3Kvy4FyOoVCIopKNs0OJsps6OaLmtPZVCPzNJ7OIJJMYsvZW6XoYmPwBNVj46dgt1XhYvAaynBY+TkYQWpDlbIUhwvZWk3AatfQENr7B3BiahIPPfEYzjn/fARCzThy6DBe2feKQgonpsYxODyIlw/sxdDq1RhYOQCrw4pUJqW58eKLLpS6y2NzoZDJo1KsIuANwGIjA75IBweNWySRgMfvw9p1q6U6CQeCGD95EqloFD0d7fW6wCUliY3+43Yb9h54Bbff8Qu8/30fQGdbF5oCQVQIdCfZ4K4JZE8rp8KivRMf2Sw90b1IJGOq49kwa1gwGYsauwDLuflZXc+s37iG8Vpko41NUs4xZk9nrnleC1JM1UMH2XQ5fWpMigDOJdxHUjXGf5OtzNBVzuckYjBckgHGqscUUBjR67C+owUAe+iszbj/I1hcllWTqU051zM8jOSPicnTYkh39XRIUceaoqe7D+VSTT7kjz/+lI7psksuQzIZx6pVK9E/2INQiNZAHoSbaQeTXwZWf++Mt/yD5RFYHoHlEVgegf9fI/Ce97ynRi/Qu+66S1YAqzZdo4LR7TRgoOS09WTVBmPVMAIMK4ePBluyAS6IzShimVUSTAt9WumhWN9U8/kECcoFhnUYn0HKYskyZaHATTEXVXZt121YLwCNRQJFr1xcjx45KmYgNxCUfpIZxoAssoumZ2cFbtGigHL3eCymQA56/HEDyS4vDd6tdgNI0XT+iivepIKSsk+CqgRgEwz6ICNQCQyGzSdWlossP4dAGxYcBIfZuSew2thkNtg79cFRiit/xg2A8TQjGGMKFXaNV69epYKYgAMLBVN9vD53d+mJFsOwzjRsbGrPYKs22MZ1iebS5yqId8mD/1yYm5cv27m7d4sxWczm5HFIry/JOCtM/06p6MpnC/LblAwPNoEexA18vibJVg8fO4rjJ07B6wmiwJAyJtc63PL9OnV6FtF4SuzfPNnB9SR6t5M8hipy6SRWD63E9u1n48CB/WK5tbSExaxrag6p8Bs9dUqsz+6eXnT2dGEhGsemszZLqkZpdjwalV9gS3MYlNgNDvTBRZZwqEndexbKb77qCjz3/PMCTvjgJn7T5o2IxKICQOQtqARbeRwA5QJcVgs8DquSbT12O3xkOKeT+MZNN+GiCy7EQG+vmIwClHI5eAMsVl2oFiso5Aiqk5EHNIVbEE9lMBuLItTaCrffj/lYBG6vF9l0UmBtiknfDHkgqyKagC0QVHqvJF0+MhVrKCkMIKeNHL/P80Wvq6mZOWzfsRu5UkmbyInpWUTiKaWGB0JhzMfTYkI00pJ5xS9eO8qRYYhNUWEHA/39AnPoQyupcjAolgrvdQJEc3Mzur/JgDBsSV7DFVkSUJLM3xfIZDcBUmQq8x14Psn0oGxcYU9kFBGkkUySoKHxBzUALKW0PEZz0fIPAq8EVmn1wWYBa/C2tvCZadUEZ+vBXLNzccPCILAaoTTfAKv8jxscbnLVEBKDyICQ3GgwVIn/5mPDujXYunULurs7EWryi93OeztH9nrONBskJ/cGsW3HWZiZi+Phh5+SpDAUbsEXvvAX8pQmWKqEbrE6i3j+mefxxBOPY2iIATU92jhzDqXMn/6Hi4xVbrp5TcragDiQTeEtYrbyPqU1hT+AbD4nuSQZu0sZhl6vYcg2gHKeQx43AdXj4wcRz0QQT0YkUQyHmzAxfkKsGjLKPT4nQk0BBPw+Mf3ZKCCQT0CU3ms8n3xPNgaqVQZT+TTn0hKAYRhrVq0SI7gBFBP04Aklm44PeaSSUVSuwOPmdTeoTZrPmoDLSZ9WjzZoBw4extYtOxTmoaAmVwNYfU5y7/auHhw7dhwTk1NoampWMB83fGx6CATOMUk+DYejjGQqoqR2AqPZTAkup0cM6Gh0Hh09LSiUU0pQr9bsKBZ5/TbjnN1XobWZdixBlCtWMdHZMDEguAllaoSEcewbgDZZiwRUODcQUKcqgueP3yPIaBLuK/IKj8fSAh6YBD03R89cN/oGVmJ0dAJf+6d/QprzMyX6XH/pmReN6t4vlnIoFDICT1vCQc2BcwvTWDHYtxjCxnPZ3hGWJUoqndBcwmOYm53F3PwchlcN49prrkFzMAyPzQd7zaV0cjYY+WjYgEipomah8YjUF3+h3nBt1AVmbTKhV2Rh8/m8nwkkCyAS+GWaA7QB4kMyY7KvCUCLPWXAaN7/sgiqs9B3XXjpIvOTjFI+lnqRErQjU5AgH1mRZFKyjmBQJwFBAq0/+9nPcPN3voNv/uON8rq+7Y7bteYTnG2sq3zuV7/6VbFS+WAoJYFUgpQEnwjA8nUI5i4Faw/cdJPOD+1uGLTEpi/lsed+6jNnAKWN5xCQfemll/TajSDHxvv8LmD1u9/9roBYPvgaQ0NDAn/JVKXHNQEOHiMf/Ky//vWvxT4lu5XhmzxePgiM8kGAme9DMJVsVj6XFgQ8pgYQSuZsY2w8Lif+6KMf07/ps8hj4INjcsstt+j1+b5UEfG1+Wg8n6/32GOP6Vh+9KMfLX4OAtfXX3+9jv1/XX4Rdq5do8bt4Ic/ccaYnfz+D2CTj61TsmHOWZUyFU/Gg5e+2Sw4OH82VBlcC1xeH+IpXl9A1eHEH3/jm+hcfxYG124wi8uSx6nDB3Dg6cfxw4/9D7gkV65IHUDvV352nk8CrLKvJaBKqwuGVzmNzQnv89GFWRxbmMOuc3ZLKWV32gViGraqWt8iGfglN7ctAqvGhNaEVzLwRw1o3g8gScGJAmrIczVzuVRHHDp6BA7WGuUKhvsH0BpsgrVSk78uQ1x5z/kCPgFXWQJ9VgdoOPDoY0+gpTmESjGvPII+spZbW1Arsd7LqTHAkE42d9y0ynA6ceTEaRw/dRpVi1UkgSaPE6v6OtHe0oSf/eIudPb3Ye369VJ9kLFaof9xMgl7sQAHAxlZR9scAlZtZF+6fbjj3l/D4vbgrdf9AUrVil6XoGo+tgDk0mKvVgjEioxBD2ljpcWmdKaQR9/AgAndrJYwPTMpZUTA50K1kBNT3sG5mcAqrVrYpLW7ka1WMZtKY9327Wjt78epmWm8fOigwrpoDTU5MYHpySn9eXJsFNF0DDWHBZ093UikkkikElK0sWbevWO3QG9aLNgZVGpzwecOYHJmBi3tHQJXGUZVpYWQxwObk432Esq5PHKpNDw2O8LBIHLpNLw+I+e3Oh2ygZpbiGDvvn3YREWBx09up4IradPCeTSeTOoeaOwJGioVrvVUf9ECgI0V40dt6g4C+lKspFJYWJhX3UNb0FIAAAAgAElEQVTLJgKpnGNJFuGDNRjZxabhXdaep8FY5fNZP7AOGBs7LWIM51oqc7iuE+hW86xQNM1HhxPZdFZrBGsGNn9ZM7CWYz2vkDs28euKJs6d/CysIXi90G5DAZhBn+qT+flZ3VNct1vCPF+zePHFlxX4tnp4tfZ3vX1dahTkcvTBt2HX7h3KXFi2AnjddLf8jeURWB6B5RFYHoH/iBHI5/M1StD4YFG+cdvbBaL5KQmCkTa+BhSKV1bfSDXSYOuMqiqThSn9LGjh5SZoMehCqZI2BPxeSZvY2WcRySKwWq7JT0gBCgRkASXaqqsZjcqracXQSrS3tct/6OU9ewSuDg2vQo7gj9/46p0cPSWAlobvXIzJmJIEOJ8HAQUWwgsLc2CIBsFLgqZVVDC4sl+bmOZwk8AObqS5ZyxVWWAUBLwRvGA6tJgKZNbU0zI5Fg0PIQLES4HVpWBnVaFefA0CYD4hQ5Ldh0JiCzD9mrJrMh8o3fr3AKsNJlqjmOL5OwPQbTBS60zEpT8nsLr0dwnoMlCMjLnzzjkHcbJX5dfn1Z/0ErPagWQyqoKM3loE8Hj+OAa1CoEdGzxuP558+lkcO3ESyWRGjK4k2SFOeuf6UCyV8cqBk5KlE0Cj3IfAKj1NKTH2ebgxKGLVihXyA6RZPTdMZBan0mn09ffJ45PgJzfkBOCDoRAI7/rocZpIaFzJVCYISOabk5I2uxMb1q3FhvXrBWzwev/kJz+Gv/7Sl3Dk6BF1sCl/vfLNV6BUIdvEBFPw2GSDQM9KbvTJuGDmU7EAp8WCkN8HS6WMB++/D1dfcQV8HjdSiTgK2SzyhYzAOm6i3A63xszpcKG1rRPHR09hZn4BTo8b4c5O2NxOJfOSPctkYfqo5VMppecyLXl6LkLUGhWyVzNpZBgcVKtIns5QLHr0joyMyFKCkrDTYxNKt3b7/PA3t2BqZh7TswtiunmDISTzJdkDGM9Hg1YKFqlfF/wei3CGbZDtQHlnAyAiO8PIwPJi3EViEQEHLK7pa8nim/5vLKK5gdD94nTqnmZDgoEbCmoKN+te4PXOhko0uoATJ0e1oeBGuh46rmNTejXox8pwKKv2nGS5tYSbdd8KfK3V0BJuEhgqewlGmdSB01y2gGQya/wva8Ds9ALSmZyJWJEhK69fM48J+NO8x3nAJI83GPkc75ZwSOeZxTp9WAf6e+RjyWYJA9zIygo2NWPr1rMQT2Tw6KPP4PGnnpZdyec//xk0Bek1xrnTWB1wvjx6+CiefPJx9A8MaGw4fyrNm0B0PRhJtgZ1P+OGhNRBS4o6RN44RoLePObXAn7Mxp8P+pM1JN38fPLLtDG0JIWXDz6LXCUh/81UJgmf14XIwoykd3RrCAS8+iKjk8cYWYigmCfQ71dTouF/Oz4+Bq/HjkDArSaM8YS1oL+nF9EYPdUojTd2IpT2ZetMG5NwTUmpF83hMDo7usSmW9FBslJK546p7hPjUxgeXgtYHLBYCW7UxEBeWIgLOPX6gjh46DBGR0/D7fGiu6cHDBrs7+2XV16aPnapBdRqOZTKWQS8PmNzkavAbmVAkg853rtuIF9MIFtI617yeMJwOJqxZfPFsFtDCPjb4HT5YSX7ifJSNSHNnwRauVnkNcrPK7k8Zyn5qtLH2ACrDf9cXgtkGfN6oGdzsVBFS3MrnnziWdx334P6jOdf8AbNod//wY8FrBY4H9FOwuMVk93IPMvweGxw2AlW0kLHjt7eLiwszEgiXUNZbP1yJY/W1mYBq2S3ck1kg48PNkjY6Dtv9wUY7BmiBwnSiYyuG61ddduHhuUEQUXjy9oAiurWFY15pW4hJD/JejCcgFT50Rr7CnPfmcYlx4tzDX8mz8q6VQk3+LxXVSMojMmCnRe8Uc8lSDc5PooVKwZw8NAJAZ/vfe97xZJvgKAf//jHsXr1ah3/0aNHBTA2QMz3XPdObNu6BRWrDY889ST27HkBt99+u1hYDasBPs/r8iBbyAk4vPHGGwUYkk1KEJE1BAP6CCQSHHzy7rvxnU/9KXjm2XiSyoXeh5EF/M33fogtl1+xCFA2nkNwmE2Ae++9VxL9pczY3wWs8nMfee4p3PfMC2eAjkt/974vfxnfuPNOVFta9NkJehAI5XMbDwKpmzZtEiiy9LlP33QjzvnkHy+OMT/rUmC1yefDv9x8s8K9CDw3Hh/5yEcWLQ0a5+fxe+7B3/zh+3DF//zLxdfj7zdA2n/4xB9qbf3kTTcv/tw3O4GPveXNklIPvPsDZxzbq9//MbKFkiTEVL/YHZzbSwp0VJOpZOpA1pUNAKdqscg6hBYaiVRG7PbxWBQ/ePTB1/mt8t69/0ffwXWbdmH3hk3yazZNobqdBy1LPE7ZCxEo5KpBSwAWzKw1ue5zsYlk4ogU0xhePazGElVLmhPrQbB8HptoJAOwmUsPSjbf+Dq0BChkGZJmPFsJqvKL1lR5Sw1FmwVFmxXjc7M4cvKEmkesf7rDrehpbUPIw8YI142yahpaXfF6ZPRj0WJHJFvAfQ89qMT1EgOmyiV0tbZgaKCfAn3dbxxLKmZY6XmbQqjYbHjuxf2Yj8fh8PoFgHqtNQx2hDHY24Xb77obnX29YqxS4VUkmaBaRiqyIGDVbbXKZoz1MhvFcPlQdrhw928egt0bwDXveAcKtLLhcSZj+kIuAxvVPVzXyGT3UHlAzxWbfFq5D6haarKKKtJDOpcxthBsXpbNOaGdAVmuFTbvCLA63EhXqphJJHH2hRfA19aGo6dPYSYWw8jGDUjEk1KkHTt8BC88/zyOnjoGX2sAvnBQJItojD7fHt03W87ajM6WdnjsLljKNdirFjWjSvkyFiJRtHV2okQAnbUdz6PLKeIH66gcbU/KVXg419UgW6dgUwh5hnxx7nQ69JxMJqf6KugPipAiu52qYT3Tv50FeiMU0Pj21n3W7Qy0MrZDxlLFtNSldHGYEMDZ2RlZSaxetarupcqsDKOcM76rRjHA1zUhmK+pDdiIZLOMtTd/xnmL7zU/P6/Gupm3YTx1K1Us0HPWzr0e7W8M2Cof/4KxTCjLj5qm5Qr40GvK49/p1rVWrfB5dri9TineorEFjB4/hS1b6cXeisOHj+KZp55FZD6Crq4O9PR2KuQqmYppj3H1W65ELLKwDKz+R4AHy6+xPALLI7A8Assj8DtHYJEauWLVDrS0r9SCxe6eMf1v9PbkViggzWAwBBVfY5EZeR4l4QQkCQ4a3z2xWgoMCrEj3NwkYLVMc/26ByI78WKGZdl/53OccBJYZfESjyvhfHDlCjFy6Pt5cP8+yVx6evtVUHt8fiQZxHSaCcp2lCjbdrkEUrHIJiBGKRQL2NmZaWQzSR0P2QZOtwPnnr9bgLLH60KJiagE+ZxMsDGm6SyAaE5PBg07qpJysoNbN3AXo5fMCHqNyo/otRAPjgH/TS9MSUStxMd8KmYo9zbFjgVdXV11Fiu9EQ1D799irDaA1QZr1dTBrwFl/LdA1yUcvgaI9tvAalqJ9ZSQdmNk9VoDTNYTX/mngEYrkExFJWllgdT4UuwsHcEs3NDY8eDDj+LE6KhCAsi0op+ny+kVsBaNJnHs+IQAPxPiUIPTwSTcvBiYAZ8HLocVfV2dOHH8CNaNrEFvb7fAZ0rTGYIzevK0/KOSqZTOB0MZookU5mbn4fa4FVrEjTfZTjxG/pvXYFdnh0K3lOheLOKDH3w/br3tNux5aY+68yMja3HhReejqckvcNP4SjE0jTJrbmesYn8QpKqSrcnwJJdTLFan1YLt285GLpXAqWPHEJ2fgxUllEsZBH0eMWfNcZgxue83v8Hk7AzWrFuH3pWDsJIBWinJD5isXSul0rxH2L3PFzE9H4Ez3KqNP9kFs9NTKOdzaArQz5JAZEHFPeWakWgc0zPz8qpqCrfC6vJiYnoO0TjtLzyA3YVMPfDAeJDWfUh5wTQSjpmE7vEgEGAKt03AC5naRsJNmSWL3ZzY3tm8YYBrjMTqMaCk2+0Vg1yMBbIfLFaxWJ30xgUECJGdR+BWibFkQwiUzUo+nUwkZSFAtixBXEoRDUhn1/zDOYb3T09Pp65zk0BtF5OBgJ7uByXMlgS8ybe1HpZ38tSUkdX/dnldl2+KpS5w1bA7UDWfi9eoZJy0ibBZJI9vDYcENjI4TKnlFiuawmGctXETrDYnDh05hv2vHNDG4YILzkW5lIbdXqmD7gZcyqWZ1D6hIDBufox/cd2WgeFj/Hy6Deu+1XWwyuowjaAGC8WwBslmtek4zLhQnmrAK4Llgte4oWXginyjbShUMnhh/xOwOEuo1AqIRiMC4Yr5jLxW2UwJBH3yNmOzgVNKLBITU51gJr9o88F5fM+e59HS7EWo2WcARLtdXqoEfNX0oKSTkvI0Azbm6unsBLCZGu5Be1uHAjDIYCXTZc0Agb15sViaQy3I5Uro7uoTUzWdyWNuLop4Mgufv0m+pPRYnZ1fQKFYFgOfthMHDh5Ee2ubwDg2JZLJBeRyVEcUZJ3g8waAKi0w3GrOwcpAkBwKxSQi8Xk4XB6Ew92w25vQEh7G7HSGMBtaW7vQ2zOAzo5ugbNkUSlcrcTwKsPu4XVpNrPVOsuYG1Xj723mbP4uFR6cC+m961VAiRUO/OY3D+Ohhx5DLJZGd++AArMOvHpYqdbyZSCL0wIxtriuhEJ+lEopJBJzqFWL6O7pwvr1I5iYOA2nk4s23ysr0JXBH9yU0u6CczsbNnxwLaLEcvPGrRgZ2gRbxYHofFznlo0bvg/vu4YklEzbpcBqYw1qrINmWjHXofEINhv+xtrYCKJrrGMEagmu8trke/F9GmuZ7C7qlhgcva27L1wE4ZgCfvllF+P69374DCCwAVrS7/wnP/mJ5huCoJT6N2T3T97/gNa1TLmC0ckJfOyjH5HnJ39OOT1ZrksZng1mJucp3vP8GYFYsiwbYO1fvv2t2Ea2Za2CGtlebCYUCATEcM8DD+Ef77pXx9kAORvMVIKyBID52ZfaGPw+YDU+egy33GUk/JT8s5ZZ+vef//Vf49jJE3juwAHc8+JL+MQnP7kozf/tavC3n3vgh9/Hhne/9/cCq3x+gyHcaM43XrPhFdsAVmcOvIK//cTHMXDt2xZfj+eCPrOcp35905fg97pw7gf+dPHnqeOH8Pn3XY9qxYLBd15/xue6+6//Tv6aOUrDg0EEQ/TiNRYpFSo1UikBPqwRuIbJl5TS7/kIZhgqGItrjbS73DgyP43O9SPYdtEbF4dk75OPYnL/AawJdMAf8JmaUKWEzIJUT7IJQ9ui9tYwWkMhsU7JDnVY6fNNr1Q2MHOwuqro6OpUeCaZerzfCIhxDeJ0ynmJqxObqFI0SAdkQalQFlhbLVUBsuJZ1xCkcrtQtFtQctoQyedwcnoKc7GI5k4qsrxWGwY6utHd3AIHlVLptEK1CD6z0WlhCr3NgdGFGO5/5GGcNTLCBRXFdAptwQDWr16NoMejdYKAWDZfAPmL7mATsuUK7nvoMRQtVgTCrQLJ7KU8+kN+rB1agZ/deSdWrF4tYFVeofksUMwjl4jDWSlJ6eOk/3cVIPe8bHUiW7Pi/seegCvQhKvf+nZZNrB5Xc6kUE0nUcumYSnkYK+U4WD9LfZ3RcF9Nasd2UIBuWIBXd3tCqTlvcyaqJBNQdOeCBFs/hBYtQlYrdhdSFaqmI7HsfWCCxDoaMehkydxYnwCm87ejFQyjempaTzzxFPYt28vyrYqwv1tSJUIjhNAbML6kfU4e+s2dHHckxmE/SFUaftUhcBjWjjIjYgNNZcTpVoVbAVQ4s9msWoQhrMRMKccnhkVBQaz+pGlhz6rQSnmGNjkFTO1raVNAaulOmOVKhXapnFGVSObzaq6CoABsmyOc95seHg3vH1No7wi//EU2beJpOpHeuiaOdkEZxqnMFN38GHCC806J9WS3ezfZA3GepxqQasFkWhUQZYNuynWI8ykmJ6ckSqEtZXY5AzRtFj1Gbhu8twrdE3JyOZ9CvkiAh5f3d6Je0vWT1YTVJbLYs+el7FhZBNWrBhSuOV9996PQwcOYWhoBdasHUZLKy2iSmoWn3PuTtnBLTNWl9GQ5RFYHoHlEVgegf+UEdi2+6paLJ5VYqVYQ/JdJEDHBYwap3o6t9ndCFw1fLA6UCFGq9n0k0VIuTPZjA3GCaFYAovs4HPRLRHUzDNogA5RNKk3iZPxWEIdTCaa01OV/llsXNJCINzaqqKWwGoiGkGGhZbNqrAcArBZMvzoUyXE12JSzZ30MuRnMUAlWYmUjXBjTZYcF/9QawhvufYqAUhkc+WLZDHRWoCBQfRNZMiPjAVfgyeNH8LiueDn5vuyGJaUmUXcEo85bbRZMBWLkjoS5FXYacF4wHZ1dcoTlrJNFu1MZqak7N8CVhfll3WmUKP4WcpErdvbvu664Sk1/ovmRwwD62hvx7qRETG4nDbK/bOmiOL5kzwoJ6ZTNsvwGUJStHOgBI5gE7vSNuSzRTz59NM4fuKkQDymWldqPMtkaNGPcwZTMwvw+gMC0QiuehiQQC/NWgUepw0BjwvtNKbPZ/HGN1yIDetHVODLRsFuxfj4pFgf9Ouk5Dnc1objo6dx/68fREu4ZbGApLUEwTm3k8xriCFHawgmpBPYuOyySzE2MY4jx4+KmcsN9PDQCqwY7Jc0L0eWhoA2AiHGZ4wbH3qgEVwlLkJWh8duxaZ168T8is3OYOzEcUTnZ1ErZ2GtZtHaHBRzluNFC4VoNIGX9+3HidOnMLRmNfqGVsIbpPUFGWEeMVmcBFmsLLaBfCaH+WgM4b4BpPMFefKSdcdkU7JBeG/xGidwzMCeZIqM3gTc3gCcHh9S2RKiqQwyuaLxF7M5kFUmDWVhrxXNLPJ179htOu+8L8UgU6hQXsUwWbcNUJ7nhPdGvpQzLF/ezXXmKK9Bj9cvX2JuvHL5vDYjZAxSvsdNL5mKjbAFstEZnEHLD7E48nmBcATTc3lK8Utie3FTyg2BOaairED6errh9VGSXhWIRuYomZU8XwRoyFblZpKMaj5i0SQWIskl94RhjjSAHrFdSTZS6FkFDl4/ZGQTxOL3KtwOUrpsRY7zkMCqvJo4rW1t2pw0t7TqemLyOEFuytI5r3Z2tqJay8FmNexFAZ8cN0pU3S6TMF3/jxctZXKG9U9WN31WGWBlvA3EeK0VYbHVgSqdO3pU0qPao1chyNBgBTaCrTj50AdQqgF52lqQK6Xx8sFn4G8mo6mIqalxlMp5SShjlGJauAFzyQaA8yQlf9k0megEUwmU89xbdf89+9xTCDf70NFBhievJSs62tsU+KWNdoGMopy+Mqms5vxKsaKmTGtLG7p7+tASbpWsn9dYVygjMJrvQasRzjXNzS3weIM4eXIMJ+n1V7Wgr38F+vsGMXpqDJlsTusIj4++rDNzs0aGmEmjUmKTK4tMOqp7iUGKbAI47V41PXg8DpcV+WIKsBWRysRhd7oQCLaiUnGhXPJiaiKJyEIWLeEurFt3FoaHVumYnA437HanjpVhaWRe8++UEHNuJ/lYQAQtAMgg1TVrVAo8zy6nGzYrLRx4PTqwb+8BPPX0c/qM7E3kCLSoGWKFlewdsohqFTjdbnR2deo8xWJTmJ0d48SMVauHMDKyGrE4gXKC6XwfWg/YkEzHxf6hioJNKIUrAbJOeOXAAXS19aK3bRC1og2ZZFaNTQJvBMMUTsIQFru5x3i/N4BRsw7Rd9LYVhhFhWl8iAHF61mbf4YIGb9dQxo3rHMCq7w2eL4IXhAsYCOHY9nw+OPCw2PdsHXHIgh3+NUDskPxBUL4/ve/vyhNJwhKQJihKrz+GtJ2enpOT0/L/uipXz+oz58qFPCbRx7G8ePH5BHYCMFqsDTJgv35bbfhzz/9afmo8lg/+9nP6vcaknd6iHKc/uaPPoxXT53CWauHcdGO7Wq8kIHGOWtsfBxv/dMbxE4lgMrX4XPedeklcHb1iAXL7xFk/cHXv47RhYXf6bFK1mns9HF8/xf3/F5g9dtf+AK+eeut6Bwa0hzXYKw2FDW/XRwsBWWfveV72PW+9/9eYJW+5d/7wQ8WAd3fVaDyeiB4+q2vfx03feYGXPdnn3odY5Wg8uVb12m9uee5fYvWA23FFN79pstRrdkweM3bz/iM7734Srx49LDmxYDXj2ylgKDPJ+sfBqUSgPPbXManexFYpWVACcl0Fqks13fA7nQLNHR2uHHtBz+xGP53zy3fRGkuj0q+pGZ7uWqaJIZtSjsnMgEdUmG1hpvR3tKiUExaABiVjymMGQDY5LOjs7sTW7duVp2nRpyHcwkJBrQiMRYA9DWlAIHALCsvMlbZFOOB1ggkVipw0kaLFhqUkrsdOD49iRPTU6iy0UcLrSqZnhms7OrFYFePaolMPAEfWZJW46VudbuRgRUHxyfw+LPPYd3qVfDYrMjGYgg4HThrZB2629uRTacUuElGKMeIfu2xXB4/vfOX8IbDCHd2Geschub5XNi4dg1u/fnPsWX7dqzbsFFjRWC1kEoKuKVXPYFVgrxk9cPuQK5iQbJYwcNPPwd3UzPefM01qgtoCUVf1Vo2hXIqoQArW7kkoJTgIz8MCRi8p1j/cw4MhYPI5OhpzfmnJMk3Gbs8HyRdyAqA64rVjrLdhUS5gql4HFvOOxfNPT0YnZ7GifExye+5Lj/z1FN4+cWXtGa19XbAGnDg5OQYfP4ANm/eirO3nI3BvkGFScVmo/LEtZMcXKrIuoGWatw7pBlY63UrtIpAKf38OQ9MT03B63Qi4PEqnEl2EvTQtdlk60PP5zLXa17LgSDmyAJtbUc2k9X1QjsezhN8Dx4jPW0bQX8NP2za6RgLALMPUgPPSeUT59mMVCGcu2n1RGUSwUmjInhtmyMVhtRlZMXSSoh2T1RiVFSLm3W9oPchyErAlQzWzq5uMyVUTT1FFvDkxDS6ezpFxJDdi53sXZteh0xV1XZcU1gA0QqAjfl8Ufc1x9TYMlUFrPKLxdPxYydBk4yurl7VPwwnjM5H0dwcxFlbNqG9LQyv1yV1E31WpyfGl4HV/xQ0YflFl0dgeQSWR2B5BHDVWz9UY1I4E9sXFqKSApI5SF9SLmCGoVoHUhdZUPRGY5qy2USSkNOQPjJwQ91LLuCU/tJPqsJUYLO4snPJTj5ZgpShyoOyWlUIFAuWvv4BdHX3aDNLz8lkOqVucyQawcL8rLrVTHbkplgsuloVBSUNG8/SUFNYno2G9eLU5pobM8pO+RzDzKnIp6dvsAdvptSsUhITi91uys4JrJJBpwKd4IA2wnUG2FI/ygbErM2jYbWx0NdoKemS8hkTalMplusMQLOB5KaaYV7Dq4bkY0X2CzeM9IxkiM7/beVvyP+Xyi+X2hAsBVcJkvPYuJFtJC/r53VzeG5Qjx09hrVr12DH9h3ye2IiN8eLQDgLpbw8NiNwucgeiwtANywQgo0EfMg09mByahovvviSusb0QGRyq93u0bVCQO3woVNIpXJw+wjG1JDOZcQ4FuOpWobTWkXY50KT24K1K/vR296KllCTmGf0+aJ0nl5/be2tSCWi8m7sG1iBU5Oz+No/fR0dHZ1iuvEM8Lh5Dfj8QYG4DI2KxeK6nhLJBHp7ezA5PSmgdWjYeNOxQNy4bqOSUrP0L2UwgIAMixi3BK50/ZA5QrirVoXPYUVHuAUdzU1iZaTjMRSyaaQTC/B5bAjJksL4AzI8KhZNiLV5enIcxVoFLe1taG5pFmjMe4UMXtoL+NgYICCcyQiEbO3qFmOBITBeBl7lsmJg0z6CRTaLUW1ICiXMRuICGIpVC7Jku5Clmi/J25aeZhW7WxI63tdqiJRMCr1sOOr+cErfrstyxUBlsAE3ME6H2HkC7OiJSwYcWKzTe9i+GDBFmSUBPhbNsmkm25K+xAql4gaXYCvDeQi+kH1AEJEBVO3o7OiQHFy+yjZK/cg6jSqEjlYBvJ8oXeMXQZu2tlZt4vg+avso1Mmw6s2Dtg42ZHNF+XCJvVo3mNU9JJSTx2g2w2SBciOhUDqGd9SckhKalNyirAJcdgYTpYxfJlnt5RLIEOHzKFkfWTcCr9ePdDorthr9y9g0aWtjOBX3TMajWs0Y2m74fLruBIDKH5Vzh2FXc24lu4NgE5tGJsiLG/48LFbDiDQbJqcaTAS9JOOsB2Tx87GxYySAOhkCBshW5f2fzadx4MjL6OgJA9YyxsdOolItys6iWi0qGIZAINktPq9HMj82LeQ5TZ+1bFabMrJjpmenZOnR3h7WtcqND0MrTp44jo6ODs2r3HTJd83hRj5XRqFQQVu4XcBoW1sXHHaG1MGwmWtz8LoN6EgiC8eCntoMPXzxpZdx/MQo/GQPrd+gwDbaSfD4OHfx3B47cdx4QVshv2arhcFJ9EblxjKtxhA33S4HrzVyhwyzq1TOwB90omapwOakBYUTqTTH0INy0YGp8ThQdaO7qx89Pf3wuHwINbfJX9fpoGc4gUdaY8gTxzB+OBfLr5vXHEzADlURAv55TRoQnV+9vYMKnPvVr+7Hnhf3CgSiXzLXyFgiqfuHoAJZ4H0D/ejt68OBg3thtZWRzcaRSsfQ3dOBzZs3YGKSQTN52K1VOJz0/KStSwxdXW3mXCZ5LhlC06TzyXDAcFMHrEU30jFavtTQ19ePTZs2itHKOYJhfcGgX/dnI9RO9yCVHXVPcX1fPqnGn5LXqdhTLmc91MtYAMhzXR0b6F43gWZmHMhMo9VPoVCS32ozQ1YcZp4870LDWF3qNcrAKs4hlLVf+sZLsH7DRjE0ySSlVJ8P/g7BPAKl1qoV77zuOgGf+XIZ//Kdb+PKK96Et73tbYs+o/RYbdgLOHJFfPdnt+p9OQ9xzeCDIOgHPvCBxWMhgHvDDTeAoVQ3/Nd3Yc3wkOYSXrucn4YuukSepAy+4gnczi4AACAASURBVPF/7KMfxcPfuwXnXf/fZAvBWobHaJ+fxQsTU78XWI2cOoYf3nkmY5VsW4LL/HwEfXkstDW44447xMLl6/Pf/Fx8EDju7++XJ+pSYPWOG/8Zb/vjTywCobQ/IKC81H+28V4ETxs+txwL+rbyvTnWnNu4vi4dp4ZnK20V6LPaOJZGEBYbVI989xsY7htQ42TFm64849g4H37rX761+D5L35N/p9XD1KtjcFmdGnfdi1SrSDlECxRaiRBsM6GI1gCw/Y0Xy2uV3qovPPgQykl6drJxRcajYV4by2DTJOGjQuspeauy3jXNN7IlaWtCP3f6sDd5GC7XjXe8/Vo0BwNSVXg9Dvmj09KH9yUtX6SUKdEP1AGnlcFVeYFS/KqwXq5U4LFzTgUKJD+4HNh37DBGpyYRDDerwcr7Nx2NY2VvH4b7B+EhaJXNyvudvqlsZrMWSxZL2HfsJPYfOoxhWlG5ncjEY7DVqlg7NCSf+1QiAYfNrnWa5kgOtxvRTBZ33HsfWjq7EepoV6O1kEnBawXWrV2Dn9z2M1x40UU4a8tmNSZZv5QyaTWJrdUaHBxDNp7ITqxaEKPqIJ7E8/sOoKWjE29685tVc7O+s3NcGWiaSiATXUCBrFeLUVywyRcM0L7LItl8uLVFDd5cgYG1Ba1rzAeolCoCccV8J1uVSjurHUWbDbOpDOKlIracdx6aurqwkM0gkc/h4JHDqhHvvPMXSCbiUk15Aj7EsgkFhY2sW49dO3eju6sX1poVQV8QtSJQzOQRdPtQLhRQyBUQDjerQazGrsMGt99LVF5AK9m2jzzyqEJVh1YMoruzQ4xkzstG8eOG1WmXDQAvNjaq2dAM+JuQYB3H77k9mkeN4oDWW2zsGXk/a3R+j40y1ihsVrEeJvhp1uy01m3emwq5SsRxcnQUmzaeVbf1MXZMrMlMloYhkIhXUmeSGlsAuxrlrFNobcaf04KFtcvgikG9FqX8rGFJnmEdvmJwUM2JAo+HXvo2u2r0SrkBrLLGYl1o7k3WLgRV2bRgI9L4w9L3PK+1lK9/8OBhhJtblLVx/NhxhRwTOB4Y7JdihmsV/cRnZiYV2LjMWF0GP5ZHYHkElkdgeQT+U0bgTz79pRqDXMjyGZ+cVmHIFHums5OpyMqJCx8ZRQzLIFjGRZvdR4FnFgMO8HuCMCwOLeLsHPJ11Cwts+Po1EaXGyT6Chq/UrJBaSkABVVx07Fu/Qb09w9i9PSYvkdPRhe9zXIZMdjoE8WE41q1ZIC+DBO+IyjR4NzukPwENeN7x2NpdEQPHjyIZDppgFOPHd29HdiwaQTDa1aq6OICbVgJFQG2lBNPTEyYhExurBkQI6l0XcZIs3UWA/Xurhg78gs1gAbZv3xQ+soChgs5pb4seggO0ce2yR+QD1HDr46vx1wbvUfdGLHBLPlthqosCSTLMT6vLJoaQTUNCbCRXRp5DkFcFmsNHzsCrfw7nz964iQ2rFuPHdu3y1eKtgDJREJMWj6Hf48uEOCg9CYjSQ8PkWA8LHYkEikMrVyN++7/NY4eO45EIg0rwwLEEuQ5IJOugkOHx1RoMWCCG/ykDPq9uq4oUg66bRhoCyI3cwK7Nq5FwGaBS0mnAZDbQV9QVm5tbc1w2irkHkgCvJAq48DhY9ixczda2igHM9J0sgROjU+iq7sXsWQS0WRSzMd9+/fjhZf2YHJ6Sr6tu3fvUhGYSufR17US01PzcHk8AjHypRKSmbTAizVrhnH82FF1vOmD6rIATlSQiUXQHW4WO6SazwHyuCQwVpKEi0AbmWbJdEbeXDNzC+jp60Umn5F3GzdaajzIDsCPdDyKJr8PrrpNQsjnQyoeB9WIpXxOzKz2tlZ5TtFLjp+DhTpBy6m5eZwcn0IFDnibmzEfSyNfBmhJlswVkS0BzkCzknF5JRsWZkVsGV4rfG0GIBHWyGWysswIh5r1c9pX8FpleAeZBbFkQmPMO7/hu0Vgkb6b/DmBPr42Hwqhsdl07fO6ZdHPa4/fJ5uV40UWqBiVBK7t9OkMorWtVQm9ZJCR0cpUZ9pATE9PYWJqWqm2vG+CTX7dx7y/yJrnpoAsfDVzxMy1Ymx8Wps9sphNujMDhcjkoC2FkdRr8yw81viQVRiSYaWVCOdAft+Ar2KlK7/HAJXK81MaLxm2ZLoa9r82VXabfOGCgQACAQ96utrR29ONZkr/GUDFxkNd3s+5kBtkzpMnT47i4MFDiERiCnBbuXIIA4MD8hNmKIXVSkC1pM3Ga6xBwzQxjFs2l2yL9iM12njIb45BS4ZJyeRoMoEPHXn1/7D33dFy3tW1e3rvc3vV1VWXZVnFcpGMCzY2NjbGYEw3JOEFEjq8JIQECC+QAiSEBPJ4waEXYzDNBXdsYcmW1dst0u29TO/1rb2/O8Im4WWttxZ/5c5aWpLmzp355vf9yjn77LM3evu6EAh6kEgsSH90dHwI0SY/3F478oUsslnef76fFykmu1kagFXFIiErMpGizql7xfnXpNbXUCiopIuseBbEOCfYdpiIp+Bzk83dBIvFhWioFX5vBF5PCH5/BGaTXYkSqjTiMrRuyarh+PL6CZwNDg7g3PlhBIIB7L50pzoM2J47vzAnBg/vyfLyEqZnphEK0RAkIQZqRYn3yn2sGfIzZK4yWSWbl3uv222Dy2VFvpSV0SGfo5ZdR1cv0skicuk6FucooeJAV0cvMukCWlu6kUqyG8OCnq5+bNq0TRIWvkBYZ2S+REkLA6gl2EjZGr5AmCt3QGkH1+F0e9DU0iL27bETJ3H42HEMDA0hXywiHAlrDLh+OHccLro0V1YKRZPoWdMhd/TFpTkSnrBr93YMDp2GxUo2aBy5XBJuDyU6ygiFg5oPbMFkUkv3dYL61MzNZyrIJ4FMvIRitqxx7e7pkp4m9wwygDra6VBN+QED6OCDoJIxz6o6NwhYkhXFIgzNXrhfMQEfHh4WEBAMhnVuC4CGBZkcOwocSKXyeOHwcRw9dlKSDwQWsoWiiihBP1mCPvzNpz+hec9zmo8GSPDOd74Tk1MT+OM/ehfuuOP1AhLZrn/PPfdojb79He/Au9/9bp1t3//+fTozJE1Tq+G5Awfw85/eL9kAghJsceffDSDy4W99Dze++S4BhrwHNGX62LvfhaPjExfA13NHj6H/ku0XwM1rN27Cto0bhZHxLGTR7lP/8s+49JqrxeYkANpuc+HuV92Oja++UWAhddc5x6/t78epxUV88StfeQkztNFi7ymmcf+jT+Djf/03L/k5jbukwTo4qOt//vnnda08M+56wxvEiuWD34ExCMeMQOiLgdV/+MTf4gOf+JMLwOo3v/o1dPevERDKOUhAlr/Dz+J4EqRvMHBvvfVWCtWjvafzgmkYf4e6tASMG8AqgdnGtTQCXL7v9NBZfPYjH9bZn8mV8I4//yg++smPv+Q78r42jK8a/77//vsly/CZz3wG//r5f4fXFVI8x02R7eKMe6gDyW4UxrwE9bmGyrUcWtc0Y+8tr8XBn/8Yk+emYTN7VTTk/BbJ4MK5UBVoSnCHhXPGRLVKWQUlFejzLPgZEi4WE+WC3CoE3PW61+CKPTsRDrhRK2dhrhcR8rtRzCZhM5tVwGY3F/eioD+EubkliQKw6EDAlXGFzVwXQ3Z2cVEt5acHBzE5N4NoS7POJY4D5a+6OzvR1d4hwJSt8PyevC52VjAmYZHx3LlJjIxPqmvKYuOZURHgRQf1NT3dKGQyF2SV+H0q1Zpkl4ZGRmD3uFFh0GK36TrK1bJY8/f94Ie4at9V2LVrF2rlCpYXlhD0+VDIFg2JBDH42RFQVeFodGoOpwYGsRBLYuvF23DddVejVs0jn0nCbbXC77SLqbowNYGzJ47B67CiJRpFazSis4ZdaVzTZN5TXiVA34JMesVsk0UbO3KFsr4jQWAyRbkx5uvA8eFhhNrb0X/JDvja2rCQTmFwYkxx6XNHDuL8yDDKZRp4GYakU1PTuGjbdly6ew/6+9fr/JIObr4IC2zSAZUOOnVWzQQCHeosaWieqngrXeka8uUqvvPt72E5toSrr96HPXt2olIuCFhlzsEuHAKPiqOYA9ndWFyMiTiSy7Frht0gjL2TAvcbpogNKRauJX5uZ2enzuh0mnGXWfGd5FaYk60Urvk6ArQ8X/kgK1bGlCvdB4zXCKbKpJYFZ+Yp7LBwOFaYqtYL8VwjDmRs5/WxUEdviyXMzs6hQGNPj1fa9NSIZdCnDoY65aWYw7B7w5CbYi6lwgU7/lgMYIeNOiSM78rOP8Zs7KbiOjty+IiIFSzenjxxAju2X6I1y7hk8+bN6OrsRGxpEcVCflVj9XeCJKy+6eoIrI7A6gisjoBG4PP/9O91tzcgbbpUOqOq6OLcPBKxZaSTKYGkZHiRJcUKv9lChhbbJdnC70SRgEsmqyCVASCBTAWidZMAGArIF7MpMaQIqvH10tARMGGWjlClTCYNgRcrAqGwgDADdLDq9WRhEUxhYEsncKuljsv27EQ+l8Li4gxmZyYxNzMjZo0cVM0MaAiG2tXqxV88P3IedheZZ6yU5hAIebHnil1Ys7ZHhzjZJwRWawqgCQoEdAgT+5XREoFLMmPZCi75HxreGOoDDJQIAhtu5StAkgIGw8W4YcZBRpAR8JB9Y9Fn+D3UsTRMTwz9rprYD2TFGUC1UVv9z4DVF7dfMjh6MbAqCEigmZEwkknkdBjaeFKQrJIlYcbIyIieZ7LT19sr4yoCQmybZwLCz+C/6VZvrpel4WWAMwZoTTCPrDy24t5//48xMjouYwGLhWxmBtJk/NoQi2cxNblgaCvJnLSktii6s9ZZtTbVEHRZsa41CHtqDtv7OhB122FlW12dTq5OWKjTmMsh4HfDba8pOSFwYXFFUK5b0NHVDZ8/iIXlZYyMT8DtD+j1fes3wBMIqqUtmUlL6y6Tz8nobHpmBmMTY7qujo5eHDsyCHaa0WG3tb0d6zZuQGdPF6r1Cm655SocOXwKI+dGUUgn2ZMGS7WK9nAQIZdDz6WXllArluDj2JnsauNvamk1QM+5OSRTGYG7NJli8Nrb1yMZAbOZZhUU6bcivjQv1riXiZoJaI0EUS8Vjb9rlNugoZfBBuMcWlha1DqamptHrlRBe88aLMRSmI0lMDG3iMVkBna3H55gBOcnZ5Ap0krHcBQXc5FtdWTJkI1KViQDWLrYUse2XJH2Lg064suGA/avQTwzCgy0xX4mc91gepJVyblP4IfPMTGgsQRBNa4FPsiS42uZsJGtYLdwjyETyGCQ8vlGQF+qVgW2NBJishh6+/rEUCQAPj+/iMmpSTnal+Q6zgY6MgNt0m6mXlo+bzA/yaJnmx1BNF4k17zBHjXYmzSDklnWCtBKfcRalT/jfkKNuhUy+Yr5F/9v5AAGE50MYgOkXZFGUGpOXVaLXG3JRmfxhAkhGb1k5nZ09qCnp0t7HhMTfm/uqQRYjh07ZjivM8W22KTB2dHRgc2bNsLlscLlssPl5D0znJ/FBC4ZY0xAkokdt5DW1hZD5zRDdknhAnOF93NudlZt7EzmpmfGMDI6gECIshRlWB2UHChKk1MMV2kCAvOLCypq2R00laJmXBmVSkGGJTSYopQG7xeTKCbz4+Nj0sZmuypLR8U8Gasu+Lxh2G0+BHzN8LnDcDn8cDh8sNnckgRgi59ML5YWMTQ8gKmpSbzpTW8Qe5ZGTMvLC5KG8fs9mJmdRDDoh9PFhC+vs2x+flbXHAi6kcrSOKMmts7YyIgA9127LkViOYZ4bFnAd3tbixylyWZlaz21ZvneNKpZTi7LMC2RSCO2mEUuXUPA34SO1m4sL6Vhs7hRKAC5DFlrJthtZLE2o1I3o2dNH6Zn55RYd/V2i6HNJJDrweX0wE4WOXXtrDZEmpsxPjGJ2flFDI+MYnBoWBriM7Ozaifl3OR5SR1xJeDFvADHTDaJ5pYo8qUMJqfGYLbUsWnLWgwMnoTHQ0AvKcbumt4u3S+eBXka7RVolkagmWvODq/Lh1K+BpRdSC4WkIilJXERjYTR1dWB/v61MgaReVwwiGw6pXnPB3WieX00o4uEqN/KVtgMpmZnJHnCRH98dEzJNt+T84HGbrVqXeNKYHXNmvV44MFH8cBDj+Dc6ARTavgDYezYeSnGxkZ07nvdNhx85uELoB+BWra502me8cdffuIv0dvTjX/+4r/gG9/4pj7rrz/1KUnbfPQvPiYNwDe98c142zt+X0ZgZFiZuforVfzovu/jW9/8uliUfE++N9mlH/vAh3DTNdfi3h/fjy/c82/6vn/y+3+A3RddhM/dcw8OHD+GjT09+L1bX41vPfwQjg8PYcemzfizd/4PBNhyy/06HEK5XMXguXP488//PWYWFrBry0X42w/9Cbpb2vDjxx/BRz7/t3rvS9dtQFcggIIZeObMGWnJ/+kf3I2JmRl854FHsL63C5983ztxbmwSn73nO0imM/j4h9+Pndu347a3vB3bt2+Xnmzj+t/11jdj984d+PLXvoFDR48JGOWDwOZle67ATTfejM//w9+JrXf7ra+Dx+HFI088jIXlWXhcHrRFOzC3NId1G9fqfTnWmUQF58fP4OKLt+k5MlAJtu7YuksM6CeefVyfwc/iz3gfyHhlvPFHb3gjfvbIw/jJY4+/5Fpefvke/M/ff4cK0S6PDyaLC/f9/EF8+stf0P7WEexRTDcdH1Vs6rB4UKik9Tl2qwOlShFOuwftTRthoaEQN1yCaix4NnR6tT8aDFN2Qricbrg4dc0V1CsW1IvsHCK7daWArU2ee7kxzxcW5hCOBFW44lnJ4hwLR2TWEfwhs19s5qodlQJRywou3b0d1+67ApGAE7nUElDJYW1PO+wWwGml4RFERiBjlWFkLlOQaVG5bHRCmWtV2Nk54DBkY5xeD2bn5rAUWzZkd1bY49xTQsGAOqQISLHbhNUbo1bPvmzKO5FJSBPSEpxeJ00CkM1nVUAKR8MyFHXY7CryE5jlkcbiB1ndsWQC3kAQxVoVRZoNWS0CWX3BAL7/ne/i8kv3YPfOXbBbrNpbF2aXdP1c326vXzJF07NL+NVzzyOZodRRAovLCZ1rV165B20tIdjMNeSSSUQCfjgtwPTYKAZOHMOWdX3Y0N+HfCYNl8OGUCCg/YaFPhYICiXKghWwuLiEpeUEmlt7cOTwcWzYsB7hprDOZkbo7nAQqXIFVMv2NLei7vZgJh7H8aGzOHLmBI6ePILOrlb0re1RXBJfXBZD9ZKLd2DTxk3wuv0o5hkP0yiVMjyMq80qUHmoL2+n5FFKRWrGIwQANd9oHMYYrYvx8v0YHB6E1+eWFui6dX0IhrwC648fP4Gnn9kvLfmrr7laWq7LywmDZCBzT3ZV1GQ6yPtDPfNGYbmRL3Ae8DxkrMW5yAIX5X+MDg7mY0aOwbiBjNVR7cvLmkcsfnV0dIppzd+Nx+MC7Rs5QcNkkPkhX88/jQ435Sx1MokZE9RkjMtrYNzIol0wGFBepGK7uhXI/CY5xzB8FKdZORG7Oiqo0IiOkjd2sswh9umVe3fJNPS/eoycH8HB/Qd11nIuUy5kfm5ulbH6Xw3c6s9XR2B1BFZHYHUE/v9G4Pv3PlBny0WJLCsb2x0zOggJoMWWYpiensZSjIBKXkEY2WV8PRkk5QrbT50KKHJ5IwgU98ZCHR7DSZ3xqNNKPU7D1KMslhgNVmgGYEZFbEuKlZvR3NIKN1vD7XY0N1MzjiwUnw5Xmj6QpRUKuOFyW/DeP34LlpcSmJqcxMTECMZHRnUdseW43J1peFAsVdV+zTbi8+fPwR8Owh/wKamMtkRw4ytvRDgaRDqXEVOTZjt2tkTlMmJe8N8yWxGT1GgnlpmRDv2Gy/FKCzXduKkbqiDb0EJk8Mv/s6WYwYaTSTGhRrNFpilMShtBkAGSGqxFAqu/qbH6m8Dqi3/PaP0x2GgvNrPi+zEYYUAkNlbD+GPFBd1pd+Do0aNiq9L4glqjNBeTThJbit1uJQ3UgqUGaiGXRoYupnTalZunoSXIIM/h8qh1anpmXsmMgFW6ZROQslgxMbGAWCyzAsrROTuvxKBqcYjNaTXVEfHasSbqRbujor+9jObFFjGjAjvi6ayARIKyHgfgc5OtYILF7kexwjGzqM2NgXOJwLHTJfZXlSwBts0SyA4FNMcJyDFNmlucF8OBFXNqb+7ffxSFQhXpXA7+YBBr1/Uj0tKMkbER3PbqV6qlKRmPo5I3XHSdFhNCbhccqMGOOtKxGFKxmNrUHE4fUtm8kgkCfQR5qR+6tLyEVJogk0esC7fLAaeD2mM1OG1WxJbmpDdLkNVqNqE5EkS1kENbU1S/w0SC91uMNacTUzMzatMz2eygn26pbsJ8PINi3QSb149YOo90roi6xY5spQa7J4xEOof5+QUZCBEY4fwI+v3webxqaeQ9Zxsf2802rFunRIGaYEsLi9L44jy2sr2OtLgV1rQMGVbEudR6R6CRpkkyX6CzOg1+DCkAtYOrPd1gfTJBZesWQTuCi9QcJbjNec8AnYuD35UgPdl/JRpZsCU5EBDrjexqtkVz3TGIJ4uaLWp02W1oepLhQfYtkwh9LhnlYjyssNCphamCBp28+bWMfYqFmnLJYFRo/VKHtvGdBfwb+pSGfqbhkC5TuxVZaoHONc55MoKM9rqG7qQY79QPdbmUzPD7RCMRjdWJE6cwNjauZJC/QzYHmaxklJNlRUDNH/Cgr3cN1vX3o7WtTQCgYaIn6wvtu2Q0ipUv9ozhSt24TrLICHj4PH6xPGfmqFEaQ3dvK+LxOWTzcZjMVdgddNfmejMAViaN/Hx2DRBcJbMnV0gLMEynqWGaE0jO5Ke5uUlGPDMz0yvjRpyhDr83BKvZBYfdB6cjAJ8nCq+LOoVsl21GW2sncim2RTvFOj1w8FcqcN3x2ttVXCBIQBCV929+fgbP/OppAXw0oePzY6MjRmeAkssYZhZGYTJzP6lI85WSND3dvZifmVV3RktLE6LhMJKJmABwApNl7lMuG2wOC9LZlJjDHDObxYVMirrNZJj5gLqN/uSolLnP2lAts1hHQqoF/mAE2y/ZhaPHT0qqY/3GjWJw9vT0CkznXitgm0kzJXbsTvzikScwPbeAkTFqxC5JS5xMfBUApREO7QU8z9gBEI6EpLdrtZsxPTeBianzcDjJ+nZiYWkadqcJ5VIW4bAf27dfJBCcS5WtqmWx1TlHSZs3wWl3o1I0oV5yoZRl4RPwerxYWlpAMZ/HJZdcjF27dorVxmSdhj1s0zSAqrrM7shmpi4e2/6pV/7U00/rO+zbtw+JeFwMZoINNLDzBwKKIyi7cvbsMPrXb8JXv/oNPL3/AMpVuqBTa9WDG15xM5584nEszE3D5bTg3MDzF4DVe+75mvR5t2+/GHfe+XrNw+ZoRPsk152hhb6CK6k4qoWIUq2GotjrPJehlmyCUMl4DOdoRLi0gI62NgyfOYMtGzYgHAiqayCfyQqwonkRgS7uW4sLc1hamNccZDGERiyUMWD7OV/AAhOB5EikSddEzW6ydSkFRACGQBb12Pk745MTmF2Y1xlMaYod27ehpbVJEk0FGgbWapibn8NyPIYx6QgvSYPXZLWrq6jOolK5gnQ2C4/LiXDAoznT3tGj93/24CEMj46hraMDf/ye92PnrktRKlYwPTWNZCqFpcVFrR8C4PyePAcI9kxOzcmV3uE2gKRysSqgg9rrXCsb1m/AK264EUFvAF//zj1441tfrzlCSQTqPf7VX/3VBWmA/ff9CP3tTRg+N4QfPPAwgqEQ9u7agc62VrCYxjIzDduW4lkcfP4ofvn0AYyOz8Bu96JSM6NapQwFzxh2S1P+h+cMdS3pZJ9BSbItK3s52/QZA3g8MkXk2cPCFseec4TmdmTsZTN52CzsWHIik80ZMhY6sxgfW6QPecnOHdp/pJNcr+qMoX5/OhVHPBaTbJUhowXYTG44rCyIskDZhGuvugJdrRHUSjk4LHVs37Iedup0cz+jhipbtWnCWi6LpchuBZ5InBvSVy2XZdjDeaTuDRo9ZtIXpKPEQK8Y94SFNALHjPNYJGXBlGtUYFbVhEqJhcUasoWc2POlWlmGsJFoGLHlJUNDm69Xa4txTnMPSuUp5+RFgTqm0mx1wOKkbqwLX/7Sl7Dviiux9/IrJRdSyhUwcn5cMfD42CQ8vgA83iCGz0/gyWf2w2J3oVCuYmZuQcaBu3ftwM7tW2ExVXHs0CE0h0PoaW9FtZDH9PgI1nZ1wGExg5rKwYAPG9evQ8DvFVhH1iVlwajHn0ynkUimkStwzzQ6N/L5nAqpoWgUnWvWYGJxCc5wGK1r+5EolfDCqdM4OnAG8WwSdUtN3RswGaBoJBjGy6+5Hm0tHfD7gwKKadTLGqydGvx1M/IyanXigQd+is/9w98gEAjiL//sE9h75ZUiJxw9dhif+pv/hUQygfe8+/24+mXXG/IwZoilSjMmnqkse3/t619HIdyNaGc39n/jS5ILYf7FzkHmS5IJKtPYqQCHjUVxgzTyk5/+CF/5ty/9P5PBO1/3erz3Pe832M0sipsok5PAqVMnceTIUezevfuCgR5jGcYOXDdcMxzjhn+GAcrWVGxnzMFrUFeclaacZknWsLstm83p5wRfjQK5VzEN2fuci8R3jQ6b+goxxShKc89mEZznnTSJJZsDvOKmq3HP8w58eX/GSA9+y4Peye/a68Ubt8bw9JNPY01vD7KppMgCq1IA/394wepvrY7A6gisjsDqCPwXI/DQzx+rq3XV4VRywWCS4BEriAxI2N61HIuLlcg/8UQSiURKDDzKARBgpfkHk7NkOivGhxw4pTNKZpYFDlXSSwImjG5uMr9YvWULCFtLyBIDtl28HU3NLSjIbdKmQ5ysJbZtJVMJVEo5hIMuBANudmUQUgAAIABJREFU3P3W1wj0nZudQSK2KCdjJn/x5aR07kigSSQzWFhYUqv01NSEWpZsDkoXVOQiywC5o7NdjL/Bs2fh9nrQ0dujvxmoGfKyBuBpsFTJqjPMOC4gMytAEvViGdQ1qsAKRBtmVivmHNTUI5uMAWtzNCowiMENHwSTCFqo1eVFUgCN2/diPdVGq39DM5WveTGw2jDjMQBXA7xiwmgEUQZAzNeU8gWcOXMGL7vqZdjEZL9SEaDOaxEjgiYHmayYuwT8CE7kyBw2keloFQhAcyq/L4jJqRk88uhjYmJSIoBsZgKrbPtim/rZM2SyGrpNZBzXqgU4PG6Y7B4UaExiMaEl4ELIVsYl3VE0OQBHtQiXhVplHuSrFgyeO4+9e/diaXEW5VwcQY9NLMBqzSqn7AqDXSbRZitsLpeSs3C0WQ7AZoddTDBfKCh2cYUgoBjHdbGvebOX4inMzCaQSOUxNjGJpXgMxUpZLYRMYPvW9slplOwjl8MOl9WCYjYjcLWcScPCwI/gNoEvu1uAAC0GaDZD0EB6UZWKEmKuMbYTMiimeYWHzEOHBU6rBan4Ipw2M5w2JkImREIBpOJxNEVCSuQNd2yyOw2dqkG21brdaGrtgNnhwkIijWShjKrFBrPTi3imgKVESnIALl8IsLlRLBtMYwFkebZEmuCwWqV9SfCcxlicJ+FQCP1r1koSYGZqSomj4Vpfh5lioTRAsnIuGHqpMrOgUZXHc+E5vncj6G5IVzAYbxQhDKCPzJ/ir1u9nDQVcmqfIEjBPYCLkME4n+P35v0jq50gPxnCNLMLBgLG+NBojPq43DuSSUxNTsn8obe3S6+hrIDTZcgKEIiNxZcFsBNclGapibA7QVMG+EY7puFia9O4cM8yACm2qBkaZEwAtI4FupL1StasAaJyaGRSJE1Xg+nOxcB1WyyWxMokC5HJqcAUi1XXRkYhvzeTJv6SZBvk2kt2cEkJB1/PvY9gvtfvVcGG+xfbs8lkUUsfN0QCtGTnsrVvhcFFUzcyuFnD4Gek0tQXjqOtIwKYikinl5FKL2nPlPlJzdCKNuz86M7LL1JBJpdAMkmTpCrcHp8MDFmUIvhHPWO2PLINmOeCsTea4HMHxer2e5vgdAYQ8rfA5fSjXiVjJopopAX00CL4ODE5gad/+RSaW5qxe9dOfQ7fn8AHC1Z0uP/l009i4OxZ7N13Jbq7OnRmEFRuaW3G0vIspmaGkS9SO9om5jJ1pCnuQkNFv9cjcJDsGGOcKF9hQjabRJWmT5ThqJYkTUENv9aWVgFj8XgSqFkQCbegUjZheTGFcpn7oxP1GmVxqjBbXeju6cPwuTGYrXZs2nqRjFei0Wbp5soIjjqvDreh/Whz4Ic//DmOHDuF86OTsDs86OtfJ+MdJqmUxUmTMU/92oAPkQgLhh4BwblSGhPTI1iMzcHvd6NQzMBiq6JWL8JirqGnuw2bt2zA0tK8QCfq09FIhN0HnOME1+wWGopZUEibkEvVUC7WlVzzbCKrt7urE7t27hCYz5tJWRIy33lfCzky7EpaE2rzXCk4HD9xEolUGm3t7SgXCpibI6s5p/dgQZVMQsoQkNXr84fw1a9+U8BqrkgzNh+aWzok9fLUU08hHltU2/XA6f0ygPr0pz+N5WXqqlcErN12263o7e0WaKbChYoftOemH5uRvOtcJ9OOZy71X2lUKPY5gdUq6hVKzRDQMsx2Xnj+OWlVcu830bylUISXBptsgW5p1R6+MD+DoeGzGBs5j2ze0ICfm18QGMWirTSw8wV0tHdoj+Iadzlc8K6YgZHhZ7htV2TIw/iIjPZQ0I+Ltm1BOBhQqzDHjmfI4PCQ9AwXlpYxN78ocx4yCdPZArz+kNzcCRDSzI/Xx/d2usmIq8nwcX5hCdt37MJ73/9BtHV0ijU8PT2DWIyfMYuJcQJiZd3f9rYOPPvsszh2/BS83iA2bNygAgMZcywENfbv1pZmvPzl16kQd/+Pf4DZ5WmBqWSo8kGtW+q89nf04H13vw1NPhfq5YJMKdu7OlVQU0zI2Ina2y4PxidmcOToKZwZOC+mI81WKQ9BgLVeN/ZidhpRSoZ7epVgZz4Lt9eNQMgPl8elQqrNaUN3V7dML3n+8Hwhky0SimiuPvrIo2LbWy12MU/Zbs39lEz7AgGvelV6mzfc9ArJADS3ROB2G2ajmWwamXRSbLiJyTGdkwRwM8k8ynlKmXC+2LFpXR96O9vgd9kR8rmwa/tWfX839TTZabACQDH+slntYl4ydlCcwKId2/GXlwVWM0ZmMZ9nb0OOi3+zGC6pAnaMVKraY4p5w2CRYCu7J6plA8jipp4vF+Rcb7JZYHPa4XQ7jViX2vI0VVohCvA8Y9dPKpeHyUbgviyXe8ZxLFhzDvzTP/wTbnj5y3HFnj0w1U3IJNMYHhzG/NwizpwZUCxks7sxu7CMkYkptLR2KF5bWI5JCqyrowNUBGqJhnHk0HMI+73oaW9XfJhPJdAaCSGTjCOfzaA5GkZTNKR7R68CmtFxzaWzGWSpKVqpquhMjeGJsRF1TXDP6+juRqStFc88dwi79u5D16bNkgYYmpzEwMgI5uILcHrsxp5f4pr3YvvF27Hj4t3gQPGs5vHOceS+KSKJ9NDLcDpc2Pey3fjiswMYO3UcD3zuE7jn//w7Uqkk3v+h9+HmD30SvVsvxnuu2IjHH316JX6gZrRNmttkT7OD7g1vuAvv/Ny/XXjtE0/8Uuc/ySnqgluJpVngpbkT4yvGVh/92Ifxh//2A7Sv3fBbM7+7Ou149BdPKPYwir8mFaHPnz8vdjvlXvr7+/V+zMG4bzDG4Ov5Ou6lPA8an8nCLN+DsQvjH75egGq+oBiTcZJkn2gmbGb3AbtWVmw6V9it3H/JiObYXuj2YQFdplYVFWfZBcGXv+3tr0Pvn81fAFU/eL0XH3qFIUXDx+d+kcXnH6WXBvMqYOwzLfjSF76E7RdfpEIByQGrwOoqNLI6AqsjsDoCqyPwOxmB+7/7wzoBhXCkSYcf2YOlMkHVigI6mfiUyfiAmA40uJqdm5deJF2dmTQwiWalv1A02uGZGBBgZLBA13fqTjHo4AFJdiMffG8GzwYYYxZL9ZIdu6VlSaCXDFgmDTxneZiTpeF1WbG2uwUb1vdi06a1yGYT0oKl3ip185g7TU/Mwu2iIZJTFV1qCyXTKcQTMYxNjmNhYVYt4AzAWXmmURYr/ueGBlXJXr95k1qa2LpMppnX71cAITyALfqNJE16aVZD44ntX1VDsoBAChMmMVYZfcGk9i7+LoNrAqsMbuWEHgyqNbdRFeYXYHXcaC1eYdi86K6/mLXaYKc2QFQGPY0W7QZrlQEOGS7UNcrRPZSJooPsSIMJODU+IVCJwCo1uQiYyYXWEGkUy5ByEGRIkJWUiC+hJjdQZqiGsYjF5kRTtAWPPPYoTp44DZqX2QmsKlEn28OEfL6MkdFZw8SK7Xo2gk1ludvaXAGxuOha2xH2op6cxw07N8GHPEyFLHxOJ/zBMDJF4OjxE3jVq16F2ZlxZGJzCHvpqOpAknqNZBHAhEK5YgT8DNTqgM3lRSaf171tYVuTx615nEwn4PJ4pNlrEDLMYk/k2EVtsasNd2xyAiMTEwLeaaR2ZuAs+vrWqOXM43RKB5XmWvVyCQW2w/L+rxg9ERiC2YFq3WhrJ9OboCr/TZOjhfkFmRnRiIogqsNmhovas+Y6CpkkPE6bAbbarWqvnZ2dF6hDgyAy7WjYwGQ9XyzhzMCgXMJ9oSisLi9ylZqAVZPDhenFBOKZvAysPIGQ9B4XYmkBPLwWrT+2Fqudi4lQBsuLi7rnXLcEJ5rCRlC7OD+v+ctgXtIgFjMKBJOtZLwbIKN0lAk6eL0X9N4IVjSMjoyWdUMTmEm7tJZVrCDgTpYfGaTU713RA14BMLmSmDQ2AJiyGA9WQ25A+SHZu9Qi47yroykSFgjE1jUCl2dOn8Vzzx3Cmr4+MQaprUvQj0wnMuoIBpO9Sg1YglbUC+Xa4D5UKhB+4fUZIK4hcUBZk+IKe8NwXCajwkgYGqu3Eb7zt8nepgsuNarJwjBY7AKfZBRW+rVONfWcZRj46/BfbNiVgohRMKGkCgFZg43He0dTMYLG3Nsow8Ixd3vcaG9rQ8DrFdDAsSUrjuPM6y8WSioIcf/2eN2SpChXMjJuMpm5GMrIZhLI5cn8zQrM9Pk8YgBZrQTMOb95XpA5FUe5UoSfrL5KRcAZk22aeDS0Tsli5H5kJpMdZLbYEQ62wuUIIBhohs3qRjZdUmGC3QrVokXdCwRxBs6ekZ5qW3urAGPDkb6qDoPh4UGxxl544ZBc4Hfs3C7TChbfKINQq+dxfvQE8oVlNDWFVTBgmyA1ZsnSpo4ezxCyLakfStCYiTXb6/mdCFoKyKRJjLkGp4NdB94VENwuYLVYqGJudhHVMlk+BJ+pFVrAciwt5n4skYHd6UVHVw/8gQg6OrtVyOC9IpBSKdfhcPuRzhTx6GPP4NDhU1haSsPjC6OppV0dAmQtUcqAhQCy5jxeJ5qbo7rWGooo1XJI5ZYld+P1OZHNJeHx0nQvAbvDhO6uNrS3N2NmdsoA61lskQ60W2BBLlsQY69escFU9cBUdaFeMQoFBOk2bNigNmcCot2dXTqb21paVLxQNwcNY+huTXmPlc4HyvnkcgTpaYKYRCoZN8zqzGbptEaiEc1VTs5cjqZcVjz40CN4/ImnxdiF2YaLLt6B5uY2HDl8WAUY6jYuL01ibm5UIPzdd/8BqKPOtXHHHbdrn2b8YXRpGDs8YxgDWOU6pfaxFVVKsIg/XF/RN2chparzT8CqhcZmNhSyGQyeOSMWHgErMp/K7OAp5DUmZEvGYvMYPn8WZwdOC1iINEXV7cNPZ/GOBT0CZVwPRuxgl94zGa8E+sXeopwKuy1s1CinhmcZ/Wv7sGv3TjnQU6JpfGIUI6PnZdTG8acUSzZXRLS5Bb19/QJWm5pbMbewuAKIF7G8tCiQhFI0vkBIhUNq6m+5aBv+8F1/bHQCVH8d77GgPj42ph2ovb0Va/v6ceDZA9pDvV4/9ly2BxMTk+qI4f7C/YeFCjIrr73uGhRyWYGuDz/yc/z4gftfErveedtrccvLX4Ge1ij8DgsrcUilU2jraDdMJ7kWqA9vNsPmcCMWS2J8chazczEMnRvH84eOIpHMweX2q5tA7OAaWflWzSvGYaVKCf0b+rF+43o0tUThIbPa5dB3YeGLv8MCt85UbxDz83P48pf+FeeHzgsc4/7kc3vhC/jV4VAqc7+k1q8Tl+65VPe7vbMNre2tkgRgEcvhNNq/p2emxMomM3F5IYb4Ykp6w3ZKsxAkCgUFGIZ9bmzfukkmmF6nTQUH6mVyb+W4E/wlaEwQV0Avt6AadC8Zc0owSuZGLHNxbzAKk2QxqvivLgmuWwdC/qB0vnl/WEzJpBkPmjUuZpsZvnAIFba8pxLauzdu2qiiEwsMfD3PO7INCawmKK1D8KxUUucI4zjGrsVCDg/+7EHc+brXYtf2HcikMgKxjh4+JkOhublFyY1lckWxq802B9o7utVNxM4e7kE+rw/Tk1NobWrC8MAZdbtFQ0H4mEfQeqpaRWxpHq3NEUkocS1S+mHjpg3aW7jGaDrLvIUDRi3RHTt3YPT8kDQ2ac5Lw9BcqYzHntmPW1/3eoTaO1GzO1AmyzKbwZlzgzJu5N4aDHrEzN+ycQvcTj8KORJEjMIMC0H8m4QU7i2Mu8nW3PeySy8Aq5975+ux/5mDivNvvOl6fOgr3/81WPr4UxgZOY9f/OIXePKpJ8Tev+bqa3HrbbfhVa965Ute+9ST+zE5OYmf/OR+PPnk4wgEQ7jxxpux94p9kgYgqMkY6GcP/Bhf/4YhU8LHiz+v8dxr77gTd915F5751TP4wX33Ku6/5ZZXYc+llysmOX3mFAYGz6rThzJhW7deJLOuM2dO44f336d9pL9/nc6ttrZ27NlzGaKRKI4cOYwf3X+fJGsu33MFrtz7MuUJR44eEht8+8U7sGYNpVVOY3RsBJu3XITtF+/CwNnTOPTCQQSDEey5dK+KEg8+fD9OnjqK/rUbcfXV1+MVN9wkaR8Wu9/+jjvR8eH5/5AP/+g9EfyPryWxmDYA48Zj+rMt+Oq/fhUb1vfD63JhZmp6FVj9naAJq2+6OgKrI7A6AqsjgJ9//7767MwsAqEQItGonKxpJJ5I58VOJShB9hlBNunlJGg8kkSuyCSUbfZxaRzGYwkBqgQ/+HtMwFkpNw58tooSWCWwRvYeK5EVAasEK8jeoZtjT+8aGUkQPGGQyGT63MgoxicmUC0X0N0WweU7N+OWG6/F8vI8wmGf9DYZ5LKFnmyB0yfPwuX0qoWMOqtioohVZ8avDuzHmbOn1IZCrZ94PI0iXVjZcmwxY92G9ejq6RG4wsDe7fWqNYqVdLbxMcAl2MHv0dBSlYEUwRGTYVwjpg4ZfCuO6mpzphlYmdVsmwJQJg804yHzi4k8x4fP8bWGFpNh4iOWzf8DWDUAqV+LvL8YWOWvCcAqFtSCx2o+f05QtfFZA6fPyK18y6bN8Hu9AlUbFWcCyLx3TNxy2YySzkR8UUkgQXKym+QDsNLC+p3vflege7lKBh/dSQlYGm0+C0sJzM8lxCglYOS08/saiYPLH5GcQNDrRnc0iOzsKG7btxOuShr1fFram3aHG+liDedHx7F9+yUoF7MwldIIu63wu2xILMVkkkPggZ+fKRSQLhTg8vmQSGXFrmhua0P3ml546Fw+tyDdv6bmqPQ0VZWvAQ6PD+lcBc2dXXqfRDqNpXgcuWIBgVAE9973A80TBtLpVFIstxuvvwGZRMJoz7ZakIzFBEa3t3ehWGYbe0WAFyvvBOnI7iaow6SVOqpuhx3yqq1VYDfXYKYmbrmAgMeBgJfAKwsAfswuLqO5tVXAHEEMsgy5ZgmsjoyNo8oA32KDxeGGwxfAQiqLisWBg4ePoVQzoatvHTp71sDqcGF8cs4wpKOZhEByMmztkiSoVyFQtZDLKUEj4EdrsaXlRTFZCcwxeRDI6LBjOZ3UmBBI0fxjkUEyEh4BqzQD4pziXtBYC2oLk3apIWmgMkKdGsCUEKkKGKSpF5MWgpuUT+AaFhNUusVlySowefT6fTIZ4xjLITifQyIeQ1M4IEBEoFW9rns+PDyCy6/cK/YfTcSWl2MCPJqam5RwhyJBAQX5Apn5MbXIp1Jp6ahR8zSTJXOpaJhXrdhCM7nl4ieAaDCJjWIKCyza66Q7awCuYrw6bNKNZgLMB9ci9wuBUWwPJmBM53RpoRnFLVWMViQT+G+ueY4fW1Fl7tAwrlthvvNauC2wRZ5M1ta2drS3tor5ye9GKQsxlckGoes6dVmLNUSbwmhqDsHro4t2FanMIjxuthka2rBkyyUTcSU31TJ1V9mO7oDfxz3ShHKlgGyR2qR00zYkCDhfCOBRI5V7SSQURjTaJJ3ufJ46wUz6m+G0++DzRmAxu5BOFcQWYyKfTVbh9fiUEHPMmOzRdIn3njqr3CeHh4fw0MMPYOuWLZIM4Ofu3HkJOrs6cPz4cfh9fng8ZoyMHYfZnEdXd5sKBqdOnBDTKBwMCmwmqEH2K8+TZDIGE5n1dcpQENGoKkkn+y0U9mN+bhytrVFs2rQBbifbrK0C7SiDYDHbYbNR+7SGeCyLxaUEJibnkCtUxWJ3u2kaZeiuEsyiTiDnAc0WK1ULDhw8honJJYyOzaFataNGgDZdkFEfgRbKARDkoWkYydIeL8cmj0o9D4fXDLffCpuT0AwlHMwoltJiIlutNYSCHrg93MOLhikjwRW3W6ApAYN0ijIHNphqdkQC3WhrXgOfJyTmNMGKrs4ureWmSERyNmQ8tzS3YmFuXkl5S1OzZERovEY9VQJWBFSDAbJa7UaXydwstmzdjJZm7v00siQw4BRjm8BfMBTGufNjOHDwEI6dOCXQhUVXGu4MnB3QOUVtcjqds205lUpg69bNAikIqr/yppukm8zvZRRzuYYaTGnDMVtFCysdwqm5uKKtrtfxdht6lJRhIcOJutP8rFMnjmuuEFimfMToufN6nuYoDAFiyXnJLnCvTKbSaO9o1z5LyRKyCpcTCRWdeK5qrbOISV167gtkc5kMRhrvA7tuCEYPDQ1h+/Zt2Lv3Cp0F/K6zs9OYnJ6UmRrb9m12p5j0ZEVvvmgb7E6PjFxSqYz2UUoaEIzhPeE+uPmii3Dy1BkMDA1j3fqNuPOuN2BgkEY9VQE2Kvhms5iemoLdakdrW4vuOw272CrM82jv3n36PxmqLc0tWo+MEwjEXHHFZVhcmBeIR8iPwCTBQN4LrtFYbBkkureGg4j4aOTEAk5dbHRqQDaAVTJwWaBlfJYtEHwt4Oix07jvhz/B/AIlShjL8B7XDM1xuxkWm0XXQV3Vfddchb0v24fOrna4vG5Y7TQUNRzX7XbGcwTGyNJdwODAAH5w731YmFuA3xOAy+6G102ZDZuKinzfSq2sghQlQ1gka2qJINIcNeROWprFZmUnlNj9jBOqVa2PTCKLpYUFuOx2TI2OwcoYkF1QBM37ehEO+FHOZaVryrnHTgQWsSidQlNNxikax3gSyVgS6RTXM6UXjGImN2KSALgv5PI5fSbnEve2SqmiAuK2TVsV3/PciC3HsLQYM7Q0QyGUUZUpGbVTT549ozPu2pdfB4/LLUmXVCIlFi8ldyjLMzk7LyNQgpOUucjmclienxNTu1Qo4+63vRUXbdmq652fncUjDz2CifEpAfJLsbi6m1j0jjS3wusLqbOIK5JmldzrU4m0TLzmZ2covqmiu9/jlBFXQnIkWUTDQfT19ei7Ueu7p69XADC1qBWLqPurqD1a51WJwK1RhOK9Hx4dxbmJSVz3yptRsdhQNtkQam6Gy+/H8Oh5pDMJ/W5PVzvaWpu1x6eTLPqyAELg29AoJSuW+0mDkckC6DXXXPESYPWJp54Rs/366659CdD5J3/yP/G3f/t3uOWd78eGXZdLN/a5h+5HbmoUZ8+eeclrP/nJv8bHP/7n/+G1iZFBfOC9H1HRiXsIz0fmGjxP3viW17zkPR556Al1yT333EH88fvehZ3X34yrX/dWxRaHH3sAT937DUkE/GpgWM8/9YNvXPh79PABBNp7cNM7/ggur08/u2jfdViamkDh/GlMTU+haHVe+PngCwfw86/8I3buvBS+tRux+bKr8KUP/j7e957/iZ8++She894/BUHn//Wpz+Jjf/FhvPvz/4YzB5/G+KEDGB0dxt1/9XlEWjuwPDeNX977TezbvhPXX3+ztFbf+rY7XgKsfvr2AF6/xwmnFTJq/f5zBXz0/uRLgNUHf/wgwqGADNxo5LvKWF0FP1ZHYHUEVkdgdQR+JyOQmJqu0+2S4FK0qVlgWLFSQ6FSx/C5USU+TIQJXMhEikBHnjpvVQwPnYeF4IWLPythaXEZC/NLWIovq/WIySbZqHw921cYABuumExSDVkAMqoCgTA2bNgodihBK34OwRSCUINDQ5icmkIpn0FXcwDXXbEDv/fWu/DkU4+iu4fO2jTFsagli9qPgwND6O3tl/7R+PiU2LVsvW3raMPA0Bm1jEabImpXPXb0tFyHqcPZt3Ytdl26G+1dXVhOxBFLxGGlzpZczA2HchoEEGCVhMEKENJoyWZSyDFsACUEldhGT6DEzoCHmp0+GnUYekhMTghkyVBhpU1Guq2VksyEGqDqi8HVF8sBNNiBLwZWf5PFSqD3/PCQHFrJWGXyxfdgqxjBmJFz53HLK29GwEfphIqCcd7LRvskr1MO1JmM4ViajCESDInlRp1dMmrIWmXr4I9/+jPDZKpm6FJarRwnA4QcGZtFNks2BjVgV7RDbQTpaYIQVctYxO9Dd1MQldgsbtqzFY5SCh5rXe1xcTKjTTbj/SsVdLRE4aMfQzYOsFXLRWChaLjNlsk/MsHOdmqXE0uJpEyv/KEw2js71TI+PjUhFhNBEo4ZEy22aS4nM3B6A3D5gkhmskrwHG4PHGwphQmD588pyaMRy9DwMBhe79u7T0k2mYItTU2ILy1hcHBIhhP+YJPmEJNpMRTlgmoTIEF6GIkeZLDUaYJVL8NtM8NSI5BZFWDM9kCb2WKwbGsmBMJNWjcEOGQIFQhgYHgYU7NzsLk8cHr9sHv9sNBJuVLHiYFzePTJp9He24ctF18Cm9Mt5hzZTQRGtT5XTNPIiKG+G4EWJsAE56iRTOZNVa1nBOEqFxgx/Lfd5cBiMiYgrTFPDeMCGmbQrdxowyVoSzYbx4FlAI6FgNYV5io3NklWcK3YbUpSo01N2u+ozclkgfeNrGEm/PMLi3qOiSGfE4uUxZMV3dNCIQNLpQSf1yWGL+dqLJ5CKpPDm9/yNmzYtBnnR8dw6vQZvdfMHAERspLZst2NzZs3oKenW+ZATEQJFC0uLMl9nLIi1GMmIMbknfPbMI4zdBrVZkyGLhlolhVTuhV9R4LimUJemnkcD0NCwBgPtYPTaddJtmR9xTTQaE1WoYXDSh0yAuHMSs1sXSZ4u8KQXXHw5TUYMgQGw5LvS0CSgJDP7xUoTd3ExXlKvMT0f743gcAtF23F5i3r0dxCdhPbYFkIKqHEpNRJDU0TFhcXpEGaiLPtvyJZlpZm6mQS4ChgORlTSyNBCCb7/J68t2Sv8v5Qg46MMN6TcqmOgD+CaKgFfm9UwCoZq2R+UjuR7fH1ikNnCs1JODc4ZmwLFNuX8hGVEiYmJnDy5Els27ZVEglsg+W5QrbfwsKCzp5CnvM0AaeLUgXcPOpK+m0WK/w+j6Q2+PpgKCDDQmq20hjM7WNhEMjm0ogn49Kw3bipH6nEkthMBFN4H6jrRyC/RPNEC1nJlMpJg8NLZt3zh44hmcqjf90WtLX14NALxxCLp3WuEETvX7vUFuiAAAAgAElEQVQeXV29GByawNe/eS+amvowNr6IXI7anDQ9tEt2hcUpfhYlIKh7yzGv1zn/iiDJ0e4Fgk0euLxk7mWwpq8LE5PnUakSbOEeT5dpq0zFKKNg6P5SLoJs1bwKCTZqdFZt8Hvb0NHSj+ZouyGpkaAcj6GVJ21rkxkBfwDr161HNp2Va3ZzE3VAyxgaGMLV11yDX+3fD9ZOmqLtMJtsYh2xZXrrRZuxZdMGaWFOTY5rrq5bt1a6zxs3bZZUSSyexMzcImbmF3X2zs4tY4at6ksxsfbJHuX3mJmdxpo1PRrH9evXY9u2iwTekbHe0BtmIZCFjgaLT/sV1y+BVZqUic7KtWNIufAMVoFjhSlOG8apiUnprVKOZXJsHIeee06SA709vZLDmJg+j3hqEQ6XHROTkwiQmRiOSJ+UXTNcb60t7dpXGEdxb82v6NJzPyfASnCskCsi6I+gkC/j2LHjuPzyPZK34Pdjq/D09BQmpyYkK8DCH8/pUDiC7p410qft7OxSwZNFGcZt1Jd/7LFHBYQS2Lrq6mvw2ONP4sSpU1i/fiOuve56PPL442hpblfHkM8XEPhGhlwoHNJ9aWvtEChO6SDGMv3r+jE/N4+g33eBHU8mMffB619+naHrrtgvi+WlJRVz2B1ALdOZ6SnYzGb0dXegu60ZlWJBbMpwU0R7JmV6yCCWZjrBVRr62Rwwmx0YHBzB9++9H4ePnUQqlYXbFZCMFQs53HeoR8uiEQvpt95+K2545SvQ1kGpCVqTEQgrap+3krlZKOo7PvrIY5JWSMQSQNUMp8UJO41PTVbNdcqYON0Odbfw+7EgQWbsVdfsQ6FEJvx5Ad78nC1bt4jJysI5C+4ERC1siU+lEQkEMTM5hUq+gNRyDHOTU2gKBNHb1SndXhYWS8UcxsbO4fSZk5I/2bfvcqzp69G8JMP+1MlTAuNpJiT9csrxrJimch6wWM2fkQzBsyOfyWsdXLpjN9auXSuWLq+FhULON3a+nBg4hZ7+tZian8WxUyckm3DF3n0yGsulckgl04rR1/SuRTZfxKFjJzA+NS2pBuomswhhrtXx5OOPYduWbXjN7bdj3dp+yYJwzXzvu9/TeckCzOJSDKPj45L2CUWaUDeTqW6GPxhS/uFx+2TaNTw4pPPOxMiLxVarBT6PA8VcFu2tzVpvGzask+TN0NCAJEbIlJyZm0Vnd6fAb+7ZVmsd54YHEA0H1D3HQgBlFAbPDcPtC6Bv0xZkSzVULXaEmlsQCIdRLNP8ywe/l63tBKgrMqoqlUzqhjOkhowcRrJYNsM4kp1Q7KS4/vqXvQRYfXHi9psM0k/95Gl0b9yKE798FMGWNqzbcSn+/h134PCjD/wHtulve+1F7W247VV3qAhg6MkbXT9vuft1L2W9Pr4fkUgU73zX72HDTXfgxre/GyefMczlCJL+6Aufwb2f/aTA27d/6h/UGbA4OYYf/uOnMX7mJD7z0AEUczkMHT6Ans3b5KvA6yZAevWdb8Uffu4rev3c2Hm93/CR5/EXt12ln73ni1/Hh6/bgZnhM7jtPX+K13/kE/j+338CD3/lHxHp7sNnHz+CT7/5FsRmZ/Bn3/qp7jOlFCibwBj8ndu78PnPflkFoze++dUvAVbHP9uCL/zC6Mjj433XedDzp79mtJKxevCZg+q6IytcRcDfSTa9+qarI7A6AqsjsDoC/+1H4OzhI3W2ofFB4yjqoFErtQyzWndY4WxraxMgxmCM7TZs0R8fHzf05VbcsCkXQLCmqalFgRl1oKampxVIZXNltduzza/B5GRQSx6W1+tDJNqEvr4+hKN0Ns6JdUQmBrU7+ZlkQ5QLWXgsVVy+fSP+4G134cDBZ7B+Q5+AVQZfcow0WfDc8y/A5w2o8k3WKoM2mm7MzE0pWKVL5q7du8Ty+P73fiTNMH5ftoZR42v3ZZdh5+5dcJPZuLCo62FVnuZGBDWMlmCb2DUECMhGIfOWDAICqwxoDT2istinBBbYZspEgyA1wQCaJpD10mCOyixHOq4GKEWA6bcBq7xPv6mxytcaCaRhXtUAW2k29O1vfRM33HADujoZbLYoWcxLRzeHuZlZ3PKqV4mRI4MqAqvUtSRQJoMPau6RmZxDIZ9FPp9GNBSWSRmTZCY9NKs6fPgIRsfGYbfREIpsPYJGZJOZBbgPnyeLbKXFkeCRjQAeW1pzcLrJLHQi5HGjI+hBs8uMXX0tsJWSMFXyapVvWbMWfbsuB1IZPPDTn8FcKcBrrsJZL8HvtMBhhgImBmDU/6IZgtXpxOziEuxuF4KRKHr7+6X1SgCNTCZqk1H3ikAWvzPBc1hsapkn8zOeSsNityMYicBid2Jybk6Veg+lIWiK5TJcg48eP26YCghoMEzJGNz+6tmD2LFrD/yhCM6fO6d5z7lB9kc2m8G6tX3IZVIo0wgHTBzMiPpdsJG5aa6r+m6u06G4KjMbi8cPl59GazkVJAg0Uvv1G9/+NkYnpuEOhMS4dQXD6CRIs3Yd7vn293D4xGm88tV3YM+V+7C4HDfA8MKK86pEZg2dWSVHZsBOfTmLSexszgFqmTVa0gm8k41KxmwqmVILYSwdN/RqVwBGgaYcy4brcrWmpNnlMPR6jZbBwoqzsSEJwPlqzN+KwB4yoAis8j2Z+JJBTtMy6siS+StTKo7Diqst7wMTNSbgNFqhhq+lVkBXB/XzwliOJ3Ca+m4mK97/wY+IvTw8MoKpaTJ3bTBJI7YqTV0CudzfCCQ7HHa1Jm7dtFHATUtriwyyCBDTiXlmZkaahNRuJbNH+8OL1iIZjDLqW1mTHG6S1Gocduo5KjE1jBrUskyQe4WpbjCDySikPh9dcdnub4A9fLCFXOCimWvN0EzmPsIxlMO74FtDroQ/o04gk0G1lVLzdUWbr5A3JAjmlxJKyIIhH3rWtGFtXye6e9oQjRDUqyCfS4u9THAnQVZ2KiYTQK/HjnDYo7bzcjmHhcU52F12FMrUiKyLJcTXMemjBACTeq57tr2jtgIodvahtaUbfm8YVhOLTWSE5wxWfNmM5aW4WG/8vixIETRrzJuGEzHXXDqTVNtrW1urADyyZAkAEUxIJmZgtqYQj09iYvy8QEI62xNYJZMln8mISUktxZaWKNKZFEKRADwet8CYeGJZ8hAcy02b14vJmknz/9QYDQssY+GMbfocXwLJlO8wtMN34sCBwzgzcA7RaDuiTR3Y/6uDyOUrMlqKhCMYG5nA4cMnMDIyDYczDK+nDSOjC6jW3KjVHJhfTMLuJNBvQyyxLLkCp5NmJyzeFeFyGyzVsikHk70Mm6MuAJVu08uxWThdFrhdvPfUj2XXhA0WqyHbIc3AWlUMSQEuNLMssu3Yg2KOhYWqgKLL91wm1nM6mZbBJedTS1Mrrr7qahx49qDm4vj4hACdvVfuU+GGoPPQ0HkMnh2B1xUQEPvULx/HlVdejlIhg2PHDsPtcWLfVVegd22vNP7Wb9ik7oNwpFkSRdRThpnsR56dlGyoqM2Yc4k6uufODYmJxnOVOrmcAypSSBeWshsrLHKtEc5947zkeiRXrmai/I2xB3INcoURWGWbMQFAfgf+e2JsXJI5LFLMz83i3NCQCkhBfwB1EyVoMjA76nB6HNITpnEXiyy8DgKmBL062rsUU3EPJSOemrm8Jr6Gc5FxQj5bQHO0FQ6bC0ODw2K+dnd3am2TcZ5JpxRrEB2gBAwlBah17/VRZzqK9vYOdeIwHiKDlKDhqVOnZIilNt71G/Htb38XR48dQ1tbBzZu2qIC3e5LL8Ou3ZcKpGWXEH/O+c6uFmrdc3x5HhEYPXb8qPYWri3JIdVZDMqpI+ZDH/yAAFhKqlQpAaXCE4HPksaL3z0SDKKnow1Bt1OSFixMEogm+EpWGgvwPJBYQ+KcZNeKzxdCPJHFY48/je9+7weIJ9Lw+8NwOtzSVWUxh+An9fYJor7mzttx4803yg2e5kxkktqdNn2PxcVlnD57FoMDgzh5/JRYjE3RZoGryaUEPDav5gkZ0LxvkqjR9KnJRJWf874PvFfaotRUHZ8cRywRU/GFHGhqVG7cvFH6x+ZqBQEWPWnoWa3BUjMhsRjD1NgELFWgKRySHALP3bHRc3jo4Z+JgZ/J17FxY4sKKDT+TKey8HnMklrhmcxujaYmg5HJuJzsVhaRZqZmJVfEI2BybEJ7b1/3Glx+2RWKTzifvW6PGKm8jz998EE4Az6k2c2Qz6KtsxOdXd3SgF6eX8L01Cy83gA2btwq1vgzBw5iYnoWTq9PhWYCtFF/EI8++jDW923AtVdfi507duheD5w5iyeeeEo6vB6v1yiWzM4jm8vDaneo843GudxXOjq70LtmLbo6enHfD36IVCKOUjEvzVW3k8VZILa4oHifhSVq3tvsFgwPDaJnTY/OBVpB0gRLkgjlHLZsWoflpXmE/B6xFblHN0WjiCWSaO3oQLS1nXpRaGrrQkd3r+QnGAM0Rahlz32A5xTNxch8tyvulUEYi5cy1GSBix0ABWSyGYQjYVx+2S4Bq/5IM1LLCy/JMRvPUWOVD76OwCXZonx85dgkBp9/VmDlb4Kwv+213/zz9+Dzf/9lFVGkwS49dBPuetOrX/Iejz/yjIDot9z9Btz+sb/D9LlBfO0vP6jP/fPvPIDW3rXSfm0Aq198z9suXBd/vn7n5XjbhrBev2brJQJaDz30E10rr62QzeIj1+/Uzxtg6r//xQfEXP36YAwP/J8vCLglQNzSswbz46MCXu/88Mdx8x+8T+/N37vj/R/VdTQ+h6Ar3ydayOGaa27AW+9+KWOVwOmLpQH+s///4ue/kJkh59QqY/W/PeyxOgCrI7A6Aqsj8LsbgYnB4Xq1xDYqtsCSKVqixaocxumeTkMUgqoMhikLwISFjtvUsuuiEUCOyTQZZAbDVIZHWbI8LUqKGBAvLC7LtZbBLN+H2lPJVFLsHpfLI401BimtrW1qbyIzgmAm24/YrkqzB6fVhKjHhqt3b8PLLt+F557bj+6eDjQ3h5VAqq3RbMEPf/hjXH7ZXkPSoEzmA6TvR6ZqIrWM9vYWsdGoBfr00wfx9DPPCqRhSzUBD5o47Ni9G/0b1ov1mGYrV5ZmCYapF6+Ln0OGo4wuCJxQn5KAQzKpxI9JEoFKghkMlsmsEZjAVlKXwaKjvqbhzM1kzgBkJCvAZGKlTVhAy38iB9CYDRcAm98AVgXQgglJBgNnTmPNmjViLQjIpSlExQBxmJhSqJ66hwS75OzJRI3M1jqMpLRUlnlVvpBFvWKYlyQSabmTMvk9dWoATzz5pFyb6WxdrZlgZqu41S70aDmWwszcshHwUaeLZmZ2siHzAtnMZhc8Li/8dhtaPE5cvKYVPQELzIWEwDEyPgLRZvRv26Ekc3J0HH63HT5zDXYCr3TuzmUFFBAMY28szV8KlK2grqzFgvauboSiEdjZglmtal4TYJKmcLlkVK/JrinSJMkEL5266bwqpy0bTBw3MnTtdum1mqw2ePxBfWe2xmVzNN+YkiEPxzhfLGJpOS6TBP6bLZX8rmRWUjKDGQ81xGhrZUMNFE3Q/Pa5Ya4VBKy6LCZYTUzyaRLlQCxXRnt3H7I03iDzkwzbWAJf+t//GxOz8zBTU9PthdnpgcMXRKC5DYOj47A6Pdh77cvRtWYtlhNJuNw+1GXsZAiBGpxHg+VIcI8PzmsquBkt6NQeNKvF0GG1iQ1IIIbzmQNXZNti0Wg/I7OZLuMEE8lWIVObSTVBVYLX2bRhKEBgn5IShq6kocXIZIXzn2uEjBK2o/JBxiG1QMlY43rhfkDGLu91g+lNdqBa8M0mMXjI+PXaa9i0vg8tra1qPTz4/CEEw8346F9+HKVKDafPDirBY7spgVUTDSjqNKCgq3BB+xkLIWR8ci0I5KTeIrV1aRhEMM3v1Z7IllwCJA1QNZ3OYHlpWfsg1xvHk6xsGqHVqY0nBqpZ40tAwABgTSRoaS4avlZsQzfAUa1z/nxF51ksY5lNWQyWHdGHxg2lPMiK2d4FjVYZsfAlZByzfZRjbZhJ8HMFPMn8rYJkOimHbzJ91qztQv/aXoSDPnUEEDCkxEspT3NDmnyReQz4fHb4Ay4B2sl0XCzAVCYp7VoCq3TNJlteDCiOSZXAngumugVdnb2w2dywWV2olckptMPrYVJrk+ZcMV9VIYvXTEBdoDolRFxkkLmM+5XLCsCamZlCT3ev2GkEVwhmEZA3zMAKiMVHUSwtIZmgdE0Ma/vWYG52llCb5FoI8DBBjkTCMqoiw5f3hPOA4CrvFQsKfJ6swFQygXwug57eTridVuQLGWQySYRCfhUpFhbm9b17evqwHKdzeEYMVprjnTx1Vvqr1157HTo7ulWUGh4cwwMPPgGTyQuPuxVD52axuECGM02t3KjBimikCQuLC6oBmc0EQ5MwW2oCtgulFFq6wjDZyiiUs2huCavt32SqoG6ilitBPrJciwKhya7i/keghecZ9y8WKbj6c9ky6mUacDlRrZCRDn02QQkC960tbfB7/ZibncOu7btw+vQZ9PWuxfT0LKYmp9Ha3CY2Ls+eocHziC2l4bCRRWfG/NwMgiEvXnj+AJLJJdjsZjneb71oC/rXrcO69euRzubUBs79irIsNDBkEYDgPNngZMVyLnMfp4M5dSkpIUJwj3sTwUsWN7k+Nb9JUJVpG2WDCPJxfVXlHF+ps5WX64Y6lgYTnH9YxOCcp+Gcx+XC4UPPo6e7G02RqNj83Neo7UuwiqaY2WIKqXxCGu48e3kN8wsLOk8JcLKYzMIT5TlYyGVnDvc/A0OkW7tF+w3bt30ev1rReT/4es45qeiWuDflVLzj/Dac7il7ZBHI5fMH4HbRzZwyKlnpQbMzhHFXMBwSy45r69+/9nW88MIL2vvIRgyEwrjmmutwxZV71QkxODSMQy+8oIIj5ZH4HchG9rndWFyYk94igTOOP6+P5weLr7yWy/fswcL8nMBIdSUUSkhL0iWL9rZ2FaWDPr/kfyx1Gt1kDGmkgE+FJhZkJHNEY0rujWaL5Kmo155O53H4yEl88V/+VTrMAX9YJquZfE6xltvjErjJ9XvHna/BTbcYwGrNXJUWKOeEP+jH4OAgnv7lfo1Ld3evAG+eQ/t/uR8DJwcQdIWwNL8kUJkazizSUK6G+1kml5bm8gc//EGxI8laLVaKmkfzS/PSWOVcpJZnczSEJharOnswMzENFzV1rU5UChVkExmUKerOzhg7W8xrGBo6g4d/8XM8f+hZ6Yb6Ag7MLUxjbGxK0lttrUE0RZukYU4guq29Tfqdw+fOYfvFF1/oDOvq6MT87Bye/uXTqJVrCAVCuO3W2+H3+HQuB7w+VMtlPLP/aTz5zH7kCUr7PIi0tqCzt1eFY7IDA74wRoZHkUnnsKa3H2arA0MjY8gVy/Byfy6VEV+MwVwz4dDzz6NWrmLPpZfiZVddLcD1oQcexNmzAwaD1mLV67m2WSxht4l0lQsFGU+yoNLZ2aNC2pNP/hJOO02hCMyXYLMATqcNFhPPehYaqYFtlq4tY3/Oa45JtV6TVjrjA3aysZsinVxGUzgoEyoW9clAZSE12tKKaEs7utf0w+0LyUSLxquc64x/Crk0/B6eaybp+Hu8EXUiKVxcmadcn9Tz5f/tTrsA3ZtvfIWAxsTiAp574EcvSd723PwaBJuaBRxu2rIBZ08PXmjv5wu3vez6CyzQFwOr27ZdghMnjv7W1977nZ9JJopxFNnblLi48w23vgRYfejnj2uMvvSvX8R3v/ctgZhs0SdhgMxQPl4MrN7RYsKPf/QzvPo1r3oJA/e+e+/Ha++8/SXP/XC+LvBz8IkH8Jcf+wTecvebXvJzgqmFbBp//cab8b3JAr71qT/Fm//ib3BXl1OgLh/8WQNM3X3jrehav1n/v+K2O/XelYkRvPb2u/B773zDfwBS+TrKAJCQwMdvAq2HDxxWpw1NZ1cZq787PGH1nVdHYHUEVkfgv/0IDJ0cqDPxYPLJ1jEGHOpcNVtWnEap/WcAcWyDYuso2VLnzg0LFG1ooTIQpq4iX0e2Ayuj1P1xe/0olKqYnplTVZ0ACIELtisRkI0txxVYEThgQMMETmZZ0kssqN2YSUnY78EV27fg1mv3Ib04A4uNFXsXgmzZCXglwk984eMf+zje+MY3Y23fejEqCW4ODp1VNTsU9SvpJauFLMOFhQSWY0lVqAmY0UE0lkzC42c7uBdOjwehpmZJBRBUYWu74WRO4xpqpjqN4J/mMQ6DiWHodxmgKwFJMmpampuUCJElRk0oJvsEBgh2yK1bkZrhGdUAVV48MRtAaeO5F4OwfI7BVOOP3moFWOVY03SDLK8GmMrXEdxg4rd75y7pfRI4a+g48t9Mslmo5zWTQcPkm8FsOZ+Xpl1sOQmLhW1nBTx74DkcPnIEzS1tSnyqVbMCaIs0NU0YHZtGIplRG7zYe0wiQdpeQS3iAO9tED6bFSGbGVde1I9mWwm17JJARrVo2hxw+sOIJdMyFXEzgaqV4EEFHptZ35FJkZhNVhYFHJKzELBqtaKjpwfRlhbYXU4lsywMMEklWKbJvgJgU/eXSArNPQiY5mjGxoTX6USmUITV6UYqn1cAbnO51VrPP2wxJxvUbGb7t1VgPpPBqokAk8EuovyC2rSrlDcoweN0oM4kz+VEgCCRuQafnUYeBdjqZXjsFhlzMbkg0zJZpHu1WewO/iFTifqt//jP/4zJ2Tl4whG4A2HkK3XECWp6A0jkC+jfuAXbd12KUFMLsgUC+x6wkCJTtZXiAIEG3ue6igYG81HiuJzxdKQnU1XO5b9mTMosjf4YbK8k05QJfDyBRCwuMxO2fxKA5e9yv8imDd00AqxspWexQUYtFWrQGs7KLDrw0XCc5VpbWl6C3elcAf2NVkwCqwYQabA9DZk5zlsCJybUKwXYazls3bwOfX1rcW50FA/+4lFs3HIxXv/GN4kBPDkzh2Uy7nXPbAKqDZkSQ/dVGohVApicq1WthYZbNZOn/8ved0fJXd/X3um9bZvtRbsrrYQkhBAdhADTjG1sMCbujuMWJ7zYxr0kdmynuSeOk5ce23ECOC5gjDEGIxBCSCCh3rf3Pr3PvHPvd2aRiPOc43PeX2/XZ71iy5Tf79s+93MLWTGcS/w6PTMlNkxbW6tCscjc45p55uRJTE/PaIwRQGEqXZGSZFkAVAEExkMV8mK+87nITDUNlbJhpHH8WavvkyEZijbnHK+CpSuYqgHBNfUVfFUFaatMeIJGfEyyDAnYah7y/8hHLRs7AspjYS0jm0kil0+itbkRawf6JX+m96j8AuNxNX6IDTOEjt6qzB1yONg0qaBsKQpYJXtMymt6bi8tiLXM4pprJJnIfq8fLqdP94dM1XKJYB7DgLjXWIUTs8jlWOXepIZFhinkSxqLZBM7HS6zL9FWw2pDKpWQyoHgE5nNBMa4pxDEslk570dgsSSRzzHBO46e7m6MjY7KRmSlkWAh09Nh2MqhgMY3WYJi33o9knOz4cewKgbcEKz2+wm2uzE5NQKXi4FvThRL3OPmtd4QwKbsdXpmHuMTM0hn6SlKb+CQgGV6gvO9j43M4NDhMzh1egJr116Mick4RkcXkUjQQodhjBV5YJJVSzC1XMohV0jC66WnNxs+RXT1t8IXdskGgFYNBTafvGSnsrEDuBg2ZqvoWhF4IJDMcUHGHucfGbFFqRRKSCcrKOSsAn0j4TrNO4Il9L4lU9XvCcgiw2G1o7m5FU67S0EqBMIJCnJN6ejswvzcEuZnYogtp5BOUvlAr+Yy5mYnsbQ0SzdEpXv3r+3Dli1bEKk3QJ/PH4TF6kC+WNG/KY039iWckqYJRECcawKXLYItHCMcH9zz6B1sGKpleZdSdcJFi3sRx6DS1CtMn686JdM7WY0lE0DJNU3+p1ViP304yVYluMzQKTYJObbZMGOPtWQtolDJK0hJ88lu19pvGkAMhzLJ4WTDctshw92whWsKFTPPObOdNof8TfkYbHbynMEODwFMqWHo4V61V+J+a9ju9Fzn2mL8nflcfK96HnrG+3wCPglCPfPMbhw/cUIhVlSbkPF6991vxHU33ACvP4AXDx7CM7t3ix3Z2d2j10Ef9rowz09k1lJN4tU1YrPN+MPSR78k+4TF+XmdM6h44bXg2r+wMIf+/n7TXPb7EfR6aRYkQNYfYBAcLXlMd4mvl+st91N5VXNNYPCpxY7RsSl8+MMfh9cTNJYi3BNpb1SmX75NVhmwA6989S245bab0d7drnXNYrfod3gtjx8/jmPHjivAtLurB3WRBqmnHn/sCex8bCfyyQIWpufEWKWlCYPxuLY2NETEqiV4euMtN2LL1i1oa2+Bx+9BrpRHPJVANp+V7zibgBYU0BD0oTkaJfFfn5aSBfl0HplYGk6LQxYibA4RNJxfmFHYz6Ej+6UYCIS8iCUWcfT4MTUZOzva5M3Ps7bb41KYFgF2EhUYIsf3xvHGpsfI0Aj27dkLr8uLzo4urO1di7bWdtQFQwj5fFr4v/+f9+H5g4dQsloQampAc2cHmtvbdZZiQ2j92gswPTmD2HISrS0dmo9DY5Oy6GDDmZZP9EQdPTOCo0eOIhwKi63b29OrfX/Ps3swNDQoNqW8xGW3QbDchMclUkmtsWTIMlSSajN6ofP8QEuHSonrvws+L8dYRSAnrX4SqbjGIMFVNh1IbCDA7/H7tE5x3WXjs729WcCqz+WQbQUZqLQ2ojrP5wvCGwyjo6sXXn8IpbJVSjY1VugNTj9ehxWWclnWYg5XQI8rawq7VesHm7685mQws0nDvef2V77mPFBx25Xb1Mw/eejEr5T3k71Jlio//jtglT+rMT1/1e/+4P5HVmyJTH1gxRve9Orznu+Xv9it77/2ztvwmg98SlYAZJzy478DVoCMIPEAACAASURBVHf+cheuve7q897Pv33nP/Dmt/7Wyvd+8Jd/Jik/wU/r1BA+8uGP4Zprz/eZJSv1FW95Fx781lfwmvffK2k/Waz//JkP4E2f/CJ+8d1/wIPf/HO09K2XFUBsbhbTQ2fOA1YxMYI33PVmvPVlHqu0AqDdzJbPzeDFP4py6v8XK4DHH3lc4WrMRVhaWFy1Avj/HvlYvQCrV2D1Cqxegf9HV+Dwi8crPPCrS8sU2qrcnYUqD6EGEDIJ3PzKAyyP7ZTL8u/IDuFhmn/PAz7ZoWRIkM3Kg7zIIpIvxuTPJjlsoSAvt7n5ebE8KTVnAcL/pp8TgVUeWgjAMgWacsWmujBee9MNuPvWV2D3k4/hksu3KZXa43MhGAqo+10olvG1r3wdV129HWvXbUCISfEWYHRiFPd/799w2RWXIBggU5TFIr0M6Q/rN5K8bBZTs7NYIuPO4cDswiKGx8bEWHV6vJLH8ZNFPhkfPLzxsCi5PL2W7A4VkgYcYolTEXuP8tI1vT36HgsqHor1esn8Y8ALGXEEOQgIyWjAgET8qPmonhtSVQNQTfCC8basfe/l7FY+BhmPYgKyyKr6OfL+kHl19+vvqgJIZIWZ8J2aHNJSNj6PhmnLvy2r4OZBnswJMohGRyax8+ld8rYKBCMGEFHhSsYqGYDAocOnBATWQr2EmNBH1FaGXa/fieaGKBq8XtQ5rbhiwxr4izFYsotAKWNCCCw2ZCs2lC02eBxOuMoFuEs5+CpFeFjQEhC02VFgt57Xjf+uADEGHFEa3NGJxpZmscfo0am03ULBAC8q3EyhTuk7QQOyCsVoIjLksCNXrmB8ZhZ96zZgOZ1GLJ1F0WKD1eFGEVYBngRhHU4PrA6naUwIRMsjlUnp/pC9w+KebCuCjPTxy6WTcFktCLidAlXDXhccliIshZzel5dMbBsL5BLSJTvmY3EDgpUrktG5fX48+PBPcezMWVhdbsDpQbpQQjJfhNXt1ddrbngF1vSvgycQUrOEQTIuh0tAey0EicBkzWOXAJNpHhjwjfdLMF2NOS2rCgPiCXq1lMVAohyO9iD0VNuy+UKBxzWJO+dvOpEUo5W2IwzLI2NbIF+pJMBNYKWHxZcJcuFTsHBKJBOI1NUJkCM4KCCQp2hl0RhAgs/Dsas1iMwzFGAvp9HZ2oSOzk6cHR7Bzl27cdtr7sCV12wX6D49t4B4MrMCrNImgqAmAVHJhMlwqzLXJO1Op+T7x9/hGOLzcRyRSXv4yGGFzBC02DAwgI72VgEw46Mj8iEkC473ngVZnhYbVWYJC0y+X1pD6BoUC3r8WmOEBX3t3yvE9ZpliBaI6metM1NdP8ziYYBVE2Jlrpu+KdDW3FcDxvDDAMo2sqZoq1HIIJ9PS2rO5OWW5qik7mwkMdgomTCNAoJ0Ho8ddgcfh/tCgYpt2J0M6WLwDBnITIRPwedxa0xx3yDw5XF7xVRvb+9EOFgniSUqNlQqBMoqKORpDcGvGTM/y2Wtr2zk1Zi2NUCd19CkM3N+cf6RsVNr1FWqzxlHIT8Hu53s6rRAHza8yHaUtzXtFgTkaNDre8FwWFJPMnkJ9LjIvk2n4fdFkM9akU7kFYLV1d2KcjmDUikNh5N74hIWl2aQSsa0R9HKgs2BXL6IbI5yZJ8aUQxXDIUaMDu9iIX5BOZm4jh+YghnB6fR1bMJqSSwtFxAMlVGOsPPAoIMuqGiwULgmmxvIBTyYmJiGMGIF4GIG76wGw437R+SSCTpbVlGc3O9lALlMlUnFeQLGYFQwussBF0JJrvERiWzPBHPwFrxoFJier1Jf47F4shmchoD9BqkVJ17Ov16W1vaUMiXEW2MoqdnjcJepqanxVBkoNfQmXFMjBm/ZDJtvV4nXA4LlmPzAlodDqtCgK67boeRZUeblWxvc5DpWYTHx/fN84gJnhK7tGqhwbFMuwnOI4Jq3EsVfidWNllcFbEayV7l9sPvEVhVI43vn/6bHExVL2Q1k+RtbD7V2Kgw5GhCViN1EcrPCSLzWhrOf5mImd0Cq9NiGk6UCxfMuNH+rcaGxShG6DWvMc2mgGHbG6CYvsEMBrTJv5ufDrsBygg+1aY5H5PzlXY2fB8rSzPtl4kdG7vYFRsSriM11xcCqFy7CNLx/pw4eRJP79qNU2fO4n3vez+uufZa+AJBPP/Cfvzyqafk28rwO4abkQ1aHw6KwU7PZdPYMK9bfs8V+uNnkU4mFOBIn301pApsxufEKL/gggtkr0KWL9PeKfHmfkiGKQEqXk8DDlrU4GXjKpPJ62zBRjm9oGnh8p53v1/Mdt5AE+hWEJDJ+cumjs1lxStuuh63vOpm9K7tURAd7MYuhj7ZtGpgc5zMc7JeaevEVPqzpwax64ld2P/sAczPzKG+rg719REFcXF8dna1C1Tbu/c5WZ5s2rwRmy/ahGhrFHR3z5fIxHSLHZtIsYGzCGsph0gojKb6KCo8mBQg79LYfAxOq0OSfDbm2OjI5dIYGR3EmcETcHlsSqYvIo+zg6dlPUM2fc36hXsv0yYVEOigxZLxoOZ6w9fLoKuJsQkEfUF0tnWCo6qjrVONsvpgCLZiCfc/cD8OHT+GisOG+tYWRDvaEQhH5DG/afMWrOtbb8Ib4xmtA8uxFJYTaSwsx7GwFBf7dHkpjqFTw5iZnMHGjRtlRcFmKX16CWDPzc3JTkwBtjxXVJVZHL9LsWXd7+7eNejs7NS4HhwchtfjVYBkpUwLJd4bF1Ah25ohXRmUKgQ1s6bpVS7DRzaqyyVWNuc15wztQQIBH5oa6pBOxmCtlHTmymUyYl93d/UqGC/a0o5wpBE2ha7ybFTU+cxps4hRzXHN5ivXokSK1ivG29bsFWXT4LVZUSizUVPALTteeR4QeePrb8D84iIOPHHgPKDzXO/RoSMHNL3JdKW36MutAH7d7/7nfT+t7uNsvJjwrje/7XXnPd+unc+rCXXt9ZeLNVrzVOXznsuOrVkBvJyxSu9Uskq//a//hre9/XxGKhmr9Ez9ybe+hG987a/w7vf+znm2BrQOIPg6eGg/hg4fUJAVmapuXwAbLr8GfK5QKII3/9GXsOX6mwW81j5qbNjK+DDeePdb8ea33XEeI/UHv1uPy3rtSGUBnxt47mwRd/zNwsrf0xrg6cefRjy2JMYqm3urHqv/jwCF1YddvQKrV2D1Cvz/fgUOHTxVEROrQFaDqdVZZCmMKZVSIcEPEz5lgCGZ5Ffl1Awu4uGZ32NBMjw8rI29u7tbPpD5QllBFNkC084rklWxoKcNQCKdVMHBgz6lVmR30RtvlsEqCwtIUX7spD9ZFp1trQJWX3nNlTh+8Hls3bZFQQUMiqCNAQ9sNrsDR46ekEdfW3snmhqjYvYtJpbxd9/8S2zdeiGcTgsa6iPVQpCAMOVsTkmsY6mUghAijY2YXVrCrt278cSTOwUK06idKeyUFodDdZK3shinb5TL6xezkYxZyphZRFBWynRyvg+a7CtsxOlQIU5w1eUig4V+iARWyTR5CbxiQVFjsdRAVR4U+e+al2oNXKj93kusl5dGtHwayfzNshg2wBNB7KWlZTFxbrv1VhO8U2XX8N6ywGPByMFAJgTv7aFDB7Fr9y6xDC/btg0d7Qy4CGPfvgN46uldcLkYXkZZpluMT7JKCLInGUJwdgTRlgZ86csfx0UXGWnP/+1jaWwah/71OygvTqJcSktOXHG6kbWQrViB02qDz1KGp5SDq5CFncnjpAvZbCiw2GSQAyX+sCBDmbnXi6b2NjGgiBrVUnMJLBJUJXBpgNWymAkM16HlA4E2h8uDis0mliqB1WtveiVODw9jeHxaLFpfuA6JbEHep4vxlCT7dpfxmWWRxURuek2ysK0FOdmtDuM9Vygim4yjTB9eVOB3WBFR8q0NbksFbl7GUgHpVAJLS3E+mhinZE3TpsPj9yt84fTQsDzPZhaXka9YYKMlA72SGTBnseK2174Oja1tsDs9cBD8HB5FfaRB91ZgahU85DykrJNVOZniApnEHDIAF4sLAaxVVnUV1tS4peyR448J7PSsu+rKK1VIBvx+jTex0Tke4mQKAxPjEwIPaD9BVgtBCr6eGlu2JmFnGAmLMSYXM+iFLC0WlVwvyLpiUW/kvabBUPMl9TitCDhLCNAyIhTE6PgEzg6P4Z4PfAjrN2/BqTNDYtwQDC/RUZGsVStBp5pXsYEbCa4YwMAwohiIwifhc3O947oZCAawd+9eJe0ScKR/79YtF8HncmN0aAiZVAoBv0+fdloeEMmxWlX88doSRGLzgkx2soT4PlR4SgZbFqPONEwMyHou2GrQkl9dIvB+CTJV0+YlRrq+qR9VmbFqAUEgBt9PicWrlYAvZbM5Ffos2IPBEKJNTWhqaNK4IduZ4Bg/uQ6Xy7QGyKJiKUkWTQYP9xCBOgLpKwLKeZ/5twQxCMxQtmyAeytcLq8AO64jhMdNGFlBjDb5+pItW2I4lQmd49jgBwF5rrtsGHFdrFmq8CuvHb+fyy6jUJiHzcbXmZNVi0IFM2kxDxXyVSQj0lxPMqUZPFTXUK/1hU0+AgEcJ62tPVheyOPEsUEEfH7ccMN2LC3PoLk5jHw+jpmZEcwvTOl6BIMeebOyadgYjQpQpYUI5zEBhKamduzZfRDJeF771rN7XoTLFZb8v1RywWoja9aJZJIAaxYNjQ1Ika2VT8k3tbExiFDYh2PHD6K9swWZQgrFSg7+oFcy2dm5SVisJfT2duleFfIM+SDAm4bbw/3IKzCdzQOyyOiNnkykkEpmUBeKwuumh7lNgUaFrGl20tbCAq6dLrEq48tJKU/Iao02taCluUV7JNPLCRROT89ifHRaAAzvKQPPGpsicNoJyJVlBzA1PS6Q4vbbX63gLwIZvX3r0N7RLfsEq82pMwrBVTKGOXY4tgleknVLQJUBZyYkzaZ5SVCO7Fk1thjAlyuQfK69idODc1BKCo4TNkPNlDH2KNqTqxYcViu8LqeCtegxzCYI9082K+WjyvW+UkSZQBcBPO3l9FOuWhCIdV4FYKte1KYhalir2tOrDSzOQz42MRsyr8jQ4/Ql068mkTegrPF5NF7oXKcY9MQGCqm7mvnV9ZqepWQ803bHrDs8s/D52agguLpr1zP4l29/F79/zz246OJLEAiHsf/AQTyx8yls2XoxQuE6ScNpgeL3ueQH7rKbYD4+BtdDrvF83bwnZd2TnM4QXN/ZxKBHMkO3Nm3chEg4gkgkjKbGeoQD3COSWI6xAWCAVTWh6U3v98Ph4lkzJwm2wC2bE2fODOOe3/8gIuEGzaVkMi3Qn6QAu5MNsgLYp7nhph145atvRt9Ar8L+aAfg8riw/8UDWFhckg8pMwEI1pKtStDeBjuGTw3jpz/8Kc6eOiu2MBtlne0dOsfRa5u+n08+9UucOn1SgVUXbduK/oF+uPwuA7q5HVoryFzOZhLIJZfVlIqE6mCr2OC0OJFNZGQ1gKJFZ2wqOxheVSzlsLg8j4XlOWRzDNDkumO+R094vh5d44pZq9kUIVGAYC/3bJ6VeYambz6bmMVsXh72QV+IhsJoqm9CT1c32pqiKCTT+P73v4/RqQlYPU6EGhsRbGyAOxAQiL1hwyY01EVRLlYU3rS0EMfhIycAm7HoGBoZw6mzQ5LuZ5J5pJNpbNq0SQFJZHxz3R0cGtQ60N3TY3y+yyU1uNmsSqaT1X3VgvaOdoTCYa3x8/MLuvd8b2yYcEDzPbLJQF9oBhZ6vC6xkPmYJGWYvAajXOOZlsAu7SUIMt+wYwfmZ6eQ5z6yOC+fViq1rrpqO0ZGxhBpaEZDYwu8vpDCsziOSYGslAqwlEqai2zcw2aIJ2Spck6SMUwbAgK8yUxS94BWEO/8rfeeB5C+7p2v1vr0s+/94lcCqzUv01oAVM239Fywswas/ne/+8C/P1wlv1TUeOPe+NbfvvNl4VV7tG5cf+OVAlafeuC7AjgJetYCo15uBfDtf/k3fPijH8LrP/5FbL/rLfjErVeAIHDt9ez+8f0CgcmmpcXBV9/zRv38HX/8Vbz6vR9UIFWX348f/PA+XZPW3nXge3j2x/fhitvvVqgVwVZ6s27aeBGueefvgXYJn73zhvMeh2zYyX278Qf/6yN42ztej+5PzKC6/YPA6nf2pPDDA1lc0+/GB1/hWwFWqdIY/tMoDj5/EMuLC2JAs+mzCqz+ukps9eerV2D1CqxegdUr8BtdgedfOM5SXrIxAqs8QBBg4eGNfnZ+MjTtdjEceaDggYVy3po3G6WZBN/4fcrvKAVmZ50BAWStUgJJKwCa1TNwYnZuRt1oHq4oCaa0Rn9fDZwgE5TSfMqHpqam9DuUdW7esAE3Xn0lNnS3wVUt3iUdc1qRZepzLo9IQ6PYQEePnJAfFOWJDJc5dfKkgq5OnzmORGIJj+78Jb77wAO4YN0Avvq5L2Lzxs04euoEfu+jH1Ja6MC6AXzly99AsVLGvudfwPDIGGboD5tIyGORnqSPPvQfOlw8++P78db3fBBOX0BMwjBl92SilooCV8lq6+nuNJI+p00gANl6LNBKBI4ErBp2XI16wkKvxkKt+UjWgFTjVWrYhoJHVqTDNQmxqQ7Jlp0cH4elWBTzqq2tTc9Nb8GlxSV5h1227ZJquAe9Eh36JODHji4flwdUFk5v/5134Mq3vg/z46Nwzw7j3e94lyRbj/3iSTy3bx9aW9oRT6QlI5VnpdX43c7MLikA7V+/+yX8fKoLf7MruXIY+lWDlYeg373aj3evn8MLX/syKpWsWEBwuVGwmVAbGjIEyPIsF+DMZ1DJZ3XQp+SfLNN8hQxXi9itRYY0sIBraRGoSOYsGTUEyTjYCdLyEK1SjlVuuSwJpuTYFPERaKNUuwzMxxPYdsNNeGrn0xgenVCCa2t3L9IlSE42ND6NQsWiACmXx0vyHcrIo1DOGS/MKsuKjDoxLoolFDMpOFnAc6wkl2EtZOF3O1Ef9CHsc+u90Y9wbHQCbjd97KxiTzPkjaySTL6A0elZPPr44xgan4QvHEF79xrYvT4cPX1GgVZXXXstwg2Nuh6UiSaSKfm8kRUuEIGy2AoBC+NZymJMIL0CqcxYU9K9/HANuH8uU5oAGsc7xzkDUsZGx7Dj2mvF7K4LR4xHKeX9bNBUKipgKScXczdpCm7eDxZUhVzeFOoEPPg/q2Gncv2RBL1SkY0H1yfZD1CC5yLAYtFj8JPP5XVa0BR0IhLywe5yYmh0TAybz/zRH6OuucUksi8nJMtn0JnSpyk3FdvLSHPV8GH4Dr3UyAwjc4XXimCOZPNMM+bQdOOJJx7HM7ue1vtb092DN919N2xl4PnnnsPJY8ckgyWDiB7WdY0NCj9z0BtODSwCkKYRQeY7gQ8+B8FVFsovASpVX9YqLmrk/MYjtcZOPXdO1UAiA66aMuL8YqLm31z9rhQKRfmmEtsgsMrCnWBojc1MwIbelgQJyJxqbW1Cc7QB4bAfLg9l8Yaxk1NwFRt0ZIObcUNmEQvipoYGtLe1yX9SftL0PI4lNX5KRYLjxmuS84Qenf4AWZRFhQMuLZmwH4KfBFg57nifCDb29/Xj+Injaopw7SVIzufnmqf3X85haWkEVgtVBVx7TYGVzqTklSl2Iec/LRkqFUzNzojVxGBF7osMQCNbiR6WHe29QNGHIwdPi5V3+RUXS47vdtMXkgxdSg0L8PrtiMcXsLA4h8XYMsKRsJFiF4p6rDNnhuD2hPDQj59GKlmQjPb0mVG0d/RjOZZDqUyJuUdOzPk8Gat5NDY3im1Kv3C3x4qOjqisCE6cPIxNmy9ArpDB2NQY8sWckrEnp8bQFI0gFPbD6yErlSzOCtKZhOwOvB6uRyZFmnvM5OSE2OwERgiq8tNNP1w2HgiYyVbBgUKuhHKxLNYxrQJmp+ckN07G02qa9vb0CcBjqv3pU2dgsxKMIZhOr86wPHnLpTyijRHkckkMDp7SWnDR1q3yaaVVzzXbr8OO626E2x1AKk2wgC0rNn/MGGFzhvc5X2AjMyvGKv/NRimBVX5QXULwkmcEvi6yObkO8p5SQq6WRZXRXVvbasBqbe6IAev1yoaCz+mkKoFzs1DUe+IEVJOUnHY2xGrNujKtVIytgHyruS+pIWCaVdxnVmx8qo0Qq+wHrJLIU4pcxfnVYKku2KZZwf2Z1gJsSBFYrdq6GJ9YLkVC3wwzlq0+guc8xzEUNBQ0yhuHU8DnocOH8clPfxpve/vbsfHCLfAHw3jx0GHsfm4vrrrmOkTqG8y5x+uB3UKP9iwcDJnidc0Yf20+L9d4rnMECcVMBMPRsjo7Uto9Mz2NgYEB+bRTvh0JM8yM3uw2ZDIpjX82n7nm8FzI9ZE2UQT2Mxnaf3hlm3HmNOXGnxDYH/BHML+wKFsp7tlur0sWGBVbCdcLWL0F/Rv6ULEaIJLA95GjR6U+YFgSveBLJQuijS1qQPu9QSBfwaF9h7Hz8V9KcRBtbNAZbk1PN5oaG6Re2H9wP44fO4pQJICLL70Ym7deCF/Ir2tNx4JkOqVGHD2NK/k0ctm89jwSm912t6wAFucWYC1Z4HN79J6N7zvvV1H96anZCUzNTCCZims+84zIszeb8mRLWtgAc3A+k7WbF/ueCqnpyUlde65rDq2ndvhcPj1vY30j1vatRXdbOxKLy/jbv/kb2Nwu2QCUHTaUbFZEok3o6xtAMBiB3xMkKRbFfBnTU3N46KGfyZYhHGnA9OwcpmbmaBELm4VWWHH5aBPc5xmfay9rCJ7jTcPLokYEZfsEI5fjS1p3CFBG6sJqHLCBxm9ybac6imdk2gTxffr9XrDZSsCZoCutWfhJsJZjq5khu1L4mAYl65p0JovrdlyLolQTDhQyacxOT2puXHDBRkzNzMPnD6OhqRX1jVEByQGyujnZaNMlVnhJexcbsU3RJilleLaXP7qlgqXYIiYnuebmsfeFvfjhdx5dAVa/+9nfw13vul0WMo8+8CR++/N/K9l9LZyJgCQZmwtT4wjWN2JubFjTnD9/eXjV/+13H/h3MlZfsgXjmvSZz34Et3/s8yvP9+hPd+o+vOGNt+PVf/BJAZ983vqWdoGbazZvFXP0XMbqP/79v2B4eAif/+LnVoBR/g0/SDY5tPMxAasEZz/0d/+Oxo5uxBfm9F5+9s/fUjjWZ//wz/HNv/4y3vCpPxVoypCqP//Tr+Njn/iA7ADoQ/uTr30Bd97xJvzo8UcE8vLvc+k0cpnUyvPs/qe/wvt/94O45dYd+Me9rv9xPfGeK/I4+uIR1EXCSCXiqx6rvxFSsPpHq1dg9QqsXoHVK/A/ugI7d+6r2Mj+IGtD8jqyfOinX02pLpYEmhL8pEk+KxMeylmAa3Olz5KYEAyJKKKpoVGFLA/bPByzaHF7TAec32PKN1ldLLAWFhcU1EBWXz7LwxO9CYuSEM3MTInJRZk+WU7r1/bjgr4eOIpZtDWZFOaOrg6xgRaWF+WDSlYeGbI7d+7G2nUXoK93rawJyJS47ZU345t//XX4fC787kc/hJq8ZKPTgjtf8zo8vutJ7JpexG9//mvyCupzW3HBpi1iQ7BLzSIsFk9gcnpGya2hvn79LruvXaEGHU4yhTwioZAKKR58eShkR51eT2Rw0FuVh0OXPFgJKhR0UDTAqmGYSGmtQBmCOUbGLwBGVguUyRqgqwaq1r6eG3TFfz/x6KM4MTaDQKQehakhvO/3f1/3jWzBeCyGHdfuQGtzs2EulkoKoiBzguAWi68aA5aF2+XbX/JL+rt734UHvv09nTl3PvUMXjx8WEUJw39yTJu32OWdxfs+NDghqdihYw+f12H+0I1+3Huzb2V8fuXRFL76mAk2qnWYf/a+98LmKAlYLZIpQIkWC2qGIVGmWy7CW8yhzHEHuyT4JQJsZBTQd5FyTp8PDU3NiLa1CFTla6kxdOkhK79AFbyirIr9I4itxvxh4W61IZ7O4OTZQWzYfBFmluOYJ4jsDcDPwx8F0DYnYkl6sPrkw1ogk6dIhmMJhbLxVq3JPDnu5WNLaSjBQZaDxYJAVuTTKJMNQTYuiyZKCzNkPseQTxewfmCD5FJM0h2bnMLZkVFkSyWMTc3gxNmzaO3swtbLrkCgvkGMa7c/iLqmqADYhWWmqtvQ3d2DhYUlscJMsWMVqFqz9OA4ICuU85z+v/IaZZEs3zHDIqzZTxCQZVE0P085b0ZFEUEHMlYpteT1ZSFYG7e8zGR7ccyxOUFwQmBolVXNtHEx1emNWwV9+W/6GDIMy+tjseYWsEbcQEyS6uvh2sJPvmabpYi+9kasX9enxsWREyd1DT7+qT+iWB0vHj6KVK4gZnUuT2CVzEjDIOMYMOxXvl+yYy0oCHiqGMlwtZmhFG+XSUp45KcPY/czz6Cxvh533v4aWSHkUkmcOHwUk6NjKGRzAkD4XscnZ+SNS6myWDk2K+qb6k3TymcaTgJDuA7ICoCMWtKE5QIqMMYkbBvw6yU3Va0Eteir6vfP3wIMv/UleHXFu9likSyWjBu+35Vi1skUdo8elhLwPP0zrQyeq4aFkS3lgJiQdXVBtLQ0oqmpfgUUpo0DgRV/wGfYqxY2ngIac1zPWltbtbcQjOF/89UROOX6H1uOa9yQjch7TusUjkWOh5r1Q63xw3WVEuP9+/drbBnWm6HrEoQQCJVPI19Yhs9rQZAhcfRNXKoGXAWDAvl5f0ySfElgDVmwZOrRfoNhdgzla2hqhNsVhNMaxuJcAlRsBHxurB/oxcTUkADWSMQLv59MXu6jWSSSywo4i8sXMCs7jpm5Wfh8ATz88C8wOjSNYCCKxqZ2ZLIlTM8sIpOrwO0Jgv0P2gcwKJAKjlBdSMFP8wvTKFVyaG5u0JqZSC7i4m1bZb1w5PgxjI2PIxj0I5WOo609CoulhEDAjYb6EDxeAvpWLC3PI0wfWXmCop1vRgAAIABJREFUFvSVXuSt0VY1CWanZ0GGPcOalFafyWmO0B83l8mLqUpLh/UDGzEzNQO/L4BEPAlrxYaenj7dPwKrXAsYhMMwMnp106czmVhQk7O7p033I5kkoziP9vZ2MXnp9nHppVfiiiuugd9fj1SGVg1kuLpQzFOaz33RqbHA0KAVu5ViQc0KrhW0G+I8JgBJViUBbT6G1gyLCUbSfiA/adOAqLFUCRTq31XWKscnx16twVmzS+Ec5nzg44uxSisSMi+rLHHOX/m1Vpn1AlILTO42CiGBq7WQSpNiZewZyEYsEbAk0FZl0sv6nmx201AR47XaZDXALZuzZvHg8whYFcAkuE+vjfODY5z3huctN5utS0v40z/7C1x2xRXYvPUisepfPHIUpweHcellV6Cts6vaeCKYnJGHNVneeg0Ep6v7A4FDvk8+r+xcCLym0iZ0Lh5XI4P3lz8jaFYXCaG+nixBt84cbNYQ7OdexNdpPJkZlGkTqN7U1CqW6oH9h/E773yP1qPO9l7dx5nZGfl1+vxelK3G5/n6G3fgttfcLGCV3yuWc1Ks8LxISwCy8GmWRA/f+rpGWEEWchleWlykCnjge/fjyOHDOr9R5USSAc+6NH4gsDZPACkcxNZtW3HhRZvh9DqQ5TyyVrAUX9b1pfS4mE1qf6TXKW14/G4fcqkcpiemkEvnFFxF+TkD2Aia00olEA5gZHQYYxOjChTkmGLoaTgY1hmS66HdYdE85iUnMD06NozBs2cwOjyi84yPa6tY5YZZzuEZ8ofR0dqB9pZWWAoV/OhHPyJpFha3A1aPGxWnAw63G109a9AcbUd7a4fYqovzyzh+9BS+9a2/RyTSgJa2Tq2JHLusH5IJAsMMHgyKGMF5xeYZ7/X45IT8dckgJRBK5L9QKiCZjItJzOA6jnLVF4B+b25+Fj6/D+WKYaSz0RcI+RWUybM02fhc230+47995NhRBcvRdsgEyLoRiyfVQG1oaEBbtAHtLU3wOO3y5C/mc1heZrPWikh9VO8nGuV+5EOpUEYpm4XDakXI74WXtl2cg2Xj02vAbJt8Xo+eOIadTz2B02dOwsOgK6cD6VgBx/ezaebCLXdci+auJjVNp0Zn8csfP6O99NIdm3Q/f/HgbhE0/OE6/OTvvr6yYUdbmhR0ysbHO9/5TqxdO4CPf/yjv/J33/uue3DTjbeZtYxN8Kpd0KHDB/BX3/qKvGrf+557cNedd+t+8LW++71vx8U33oaWnn4c3b1T7FB+bLnwIu0Bo2OjuPEVN+FVt71GNdjnPv+H+vm5r7Um/1/Y/ww2bLgAf/XNb6z8nI85duIwPv6xP0R7W5ee82//9ze0hr7utW/Aa1/7ejzyyEP4j/u+o2b7R+79NDra1+BHD96PBx96QOBucnkRT97/bXMWtFhx772fwkUXbdO+dtnlW2TN8es+yJYePjtilHi5LGJLi6pxVhmrv+7Krf589QqsXoHVK7B6BX6jK/D447srFhvl9E4xLimXI0OA5u6U+C7OLxh2g9WKZCqJdCqNUCBQ9TdkEFJSzDEWMty8WFBQjldXXyeQkIEnBNvIDKD8Z3xsTB5bPBDx8XhoptyHXXUWANx452bnMDMzrceTn6HVijVdnejraoU1l8Txo4dw5+tfh7r6CAZHhuStuW79BUgkM1haTmJicg6RSKOYKbOzcwI1UC7g29/5J9x55+1407vfsQKsju98DJduvhizqWUU29esAKuHH/2REkpZUFKmxuJj0+aLsHHTVr2/f/r7v9Tmz8PQhRdfqSK+rWcd1l+wCUOnj2Fmcgxda/rQ1tmD6ckRnD5+WF5lV2/fIdB137PP4Pk9z0r+dM11O7Buw3pMjI1h/77nMTkxIQl1U3Mzrt6xQ8XPL3/+c7z4/PPoWrMG1910k3wnX3juORUsl155JQYuuABnT53CnmeewQkyB0dGzut4f/QTn8TF27bhwIED2L1rF6YnJ3DRRVtx111vwNr+tQLAmGR+/wP34f7v3y8Z9+vveD2uvuIq3PzqW8+TNv3ll76Kf/r2v4qh0NHajYb6FoxNjuL4qUNiD6zt3YyO1n5MTCxJrkhg9dyUztpA/cE99Xjvv8Qwl6gGeFV/QE+kp+79APKFBBK5NBhBYvcG4fWHYSkUYc9m4C9m4WPhyQMTgVV6jNodyJE9ycRoMhfDYbS0d6I+2qhwsngiuVJwGmDVKp9XgqmSuvN79GhjynzVr5WsVX5amLgcaRCwSpZqgUwohwfuUB2GJ2dQsrvhDoZpMIksC3gLCw6yIBk0UiveWbiTjcfUWRNfZCmX5OPFyCuXhT62GRTScVJEYCGDMJ9DPp1BNMjCoFVA/8TUFGYXlpCjNNnlQtFiwc7dz6KxuRUXXLgFyXweSwQnHXZcfOllAhFm5+aR4Tyw2OCkdQNtBRi6xkKxygzlfBNQoUA1E1wlkFHhUAbEFFtV3oBG5tre1i4pHgE0AhcEozZsWI8XXnhB7EEFUTmqabXyPqM1RVYSeD63WLIuBjcZq4FUnGtMasXXkr87NztrmFlkjxLwZeotWYsMcdF7ssDj9ggEVHFaKqDOZ8f6gX5MTk/h5JkzaOvsxj0f/DDGp2dxZnAEsWRaAEK5YsBSFudMqyc7R++ZJbfA1RU3WalsOS44plnY8nWTRfnoz36KQy8ewIWbNuLPvvAFzE/NSEoYm1vAAq1NpqYwNz0jINFqdyKRTIuBSVBubn4R5M1xfPqZYB/wwu316JPNLkkQBSTXgNWaFWTVHsBAQtWZ8xKwei6EWvNgNGOu6g9wzl+J8UtJMX0N+YarEkyqEkxzhz6bBLEM+FnzYyb4XihkkSuk5d3JTC4VvAQP/H4F0tBLMRptgtvjlAUA/022GhlaC/OzYqPy3vu8PtTVRfR3ChwqU/JPn74lWZOwmCZwz/2BY4o/I2REpiABGAaHHTp0SNeBtivGRsCY0PK50uk4nK4yPC7OQWP9wbnOojwUDGFifFxSbwXv2dnIciJS14gA5zSbgtV0ckqP8znOU/pfErCgr28ZHg9l9kykjyHgd2N5eV4pzgQ/rt5+pfxmyaakImNsfAwHDx3CdTtuwMOPPIa9zx5CsWBHW3uPmOm79+xT+na0pQ25YklsWY47AtSUBa8b6EUsuaCAsUjIi1w+hUhdUKqEweFRTE3P6nrF48sIBH3yMaXfYHO0TvYk9CpsbCI79iTWrOlGXSQoBhnHcjIRw5ruXkyMjyGfyahZQJ9JMcrzJiSMDFbu6wRR6bNaH2mUvUwmlUHQH5Lkmfs9xx3B1AMHXlQj1ONzI5WMoy4SwOTkCPLZJFpaKceuU1o37yUZgrSVqatrgs8XhtcbQnNzJ3p7B9Dc3I5S0YpSgX7wDI8yYZdk+HEMZfM5vQ9+j/eVjV1FJdKXms2IIpsmVWBVY8ysY/w8tzEp4J5qBrJH2SRVo43N4rzGBT9qNhQ8x9ASoGajIbY57UqqvtRirFYtRfhajDKC0n7DjGfwJUEbzm990F+UTRxa3PCTc7GqHtHsVjPMvCaC7fJ/rbVLFGTHNcyAqjK5qfpv0o8znU3D5/EInJW1E4MgvV4x8R97/BcI1dXLU3VkfAKnzg4qpLG9qwetHV0Cg0plSv7ZuDI2McaC23hwa12phooRpA/4AprbBIYK8rel92pK+wNB3fq6CKJN9QofZTAem3METMja5JrPa8Oxk05lBCCnklkE/fQ69WDPnhdw7wc/qvCh9QOb1fQeGRvFwtIifH6PJOKwl7HjFdtx66tvQt/AGsBWUrAYG1gEPXlNyT7n/CaIXyyYdc5uccJldSK1nMJjj/wcp46dUIAkPWWpXCgwaBUVWVBxWNQ3RLBx80asXb8WFWsFuXJRP1umjzoZqw4bitm08d93emQ1FPR4Ucjk1Ywo0gpH5AQDyNMnlsoBfyiAedlhUebOJgvBVA+sskxxK/yNtgFES7nGUC2wuDgn5uTRo4dRKZbgsjtluks1GJmx3Ns6WjvR09mDulBEoO7z+1+QsieWTSOWzUjxE4xEsO3Sy9Dft1ag1ImjpxDwBrGmqw+7d+/Dzqd2YWD9JgWeDQ4RzB1UyBkbXGSNTs9Mm7XBRc9SG+YW5mQL4A/6NdfIrmXAK79yL1+7rldrVSIZVx3B+buwOK8agnt+NptCociGAP+mIFYzfW95DmcoFPcDMpt5nuMewfWKZ+1i2YKRMarnvFjT0QqPy9j6MDSNzGMyl7muB0J16O1bj541a+F0uAVoxheX4XHY0RaNqgHA60x1nN1tF4P4+Ilj8tk9fvKYrCc62tsQYbAZzx/qbZR17uM6ZHcxz8G0NenhThUPPdg5h5cWYhgfmhLrt6U1qn2ylC8p+yG2lJCf9dq+AWzcsFl2OYcPHVUN1te7DuFwnWxb6D/Mxg9B09raJB96BYE6tVfyGvBacl/g3Kd/7YkTR+V/29TYJA9t/i6BWTZYa5Y6XBdp57DzxBnc9u4/wH/8xR9icWoSd/yvj+OSW2+XNcDH3v+72Lz5QqkdWF/wXre1dUhB1lDftNI8py0Mn4N7vALsgiGxi5V5wAC6nPGGXZifU+Awr09v7zoB49wbeAXpxc2GBT/4Ptg4p4qJli9UPNBSrqmpEZdczDotg/GJca1R9FOnHdPZ06fE5F4FVn8juGD1j1avwOoVWL0Cq1fg112BXU/trYinRylqoSS5IYt/btosMNnx42ZI1hCldmQ7UsIl3z/5/xkDfW58hXxOhSbl1gytYIGSybDb7JSslr9DkISdaAIhlGEyeZvFEMFWFiuSfC4sCFjlxqiE30AA0cZ6dLU2oiHowt49T2PHddcik8/KG5WeYC1tHeo+M5AqmaIUyIZEPIVYPC5f0+mpcfz0kYfw2te9GtfddP0KsHrqZw+hv70X1oATla6+FWCVgCmlOE8+8G1suuYG1De34eTzzwpIvfa6m5G027HjrrdJBsMu7obLt8uv6FV3vQNHjx/UwYM/++33fxj//K0v4/1f/Qcc2/MUCrPjeObJJ1b+Jp2MY+f938EF/V04cvAgdrzjHknuG9o7desopeEHUzU71m7AwvSEfp8dZgK7nQMb9bzf/Od/xqc/9CG89oOfQToe0+9SchSsb5Jc5/4vfAQXbtmCnzz4oP5u3bYrMHbqGO7/8ufwta9+XfLcu+6+S6/r4lfchkwygece+SFmjh3U4eRcU32+Hr4ffnz/Tz6F2fkZdb95Pfjxwi8eVqd53ZrtsmY4dPSn5wGrf/K6EO6+zA23HcgWgfuey+KTP4ytDFUCq89/5mNK2R6bnUTOYkWwqRXNrR1wkFWazsBXyMDPkAqyic8BVrPFIhK5nOwAKIFv7eiEj95d6SSSyZSRTVdt8Oz0JFX6axVcJYBrN36KBOvIMmB4WcXpwsCll6OYzuKxXz4FZyCMYLQFeasdjR09eP7IcZQdHjhYTFod8lgl+5AFEstmJmUb2zvDMiKjijJSFmgOglkEWFkwsKAu54FiTkArSgXkUgmkFpfhh0OyPh6Ep2dnUSRo0dCAsuwOIti3/wAaW1qx7Yor4PL7sZxM6mfBuggWY3GkMkzQdQikcbq8yGQLApN5gGZxzoM45xrBNRY7VSNOE4BU8/esnkZrIASBsldcf6PkjnNzC/IrI8ja1NSE8fHxlQP1ig9qNayJh3cTUFVlVgnYLCllmqFpBGhZnBtQz6riCeWiAFeFCDkdYqyS8SK2bDptinsLkMtmkIwtobO5Hhes71fBzSCOG266Ga+58268cPCggqsyuSJKFcrdq2xVAqpV0EPJ4QyvqrLY5DfKa2Kh/LYkdn4ytYDBwWMYOntcCesKrLNY0NHWgd7uflx/+XaUUzns2fUMTh87jgyvS2MTutf0mbWVPo8cDxVgnv6xxSIm6DE9vyBGMtdjp8+r5pbb54GLoXiqzYhwV31lzw2rMjDH+YzVqmdkbWKZku98YLX2Vxyz1UgdXUcWkpI3C2Q3wKrV6lC4kUaELCHE4zHSW/oaWgh4s6p8iUdL8JlgaltrFK2tLehZ04Voc5PAChZ5iXhMjTQlPJNFVx2PLKpYgNVFmpDL5OR5ShsTpTALNKVs345wOCwrALKXjh09pkLLhFmZ8VAb26US/45AFYOCKAknGEqgw4HYUgzHjh2TNyGbcQyLy9EDOVdEa1snurp7FXASqWtQGCNZtdxTZJPD10K2YqUgH076n3K8zM1O4+CB/QKjLrn8EvjI1LJCjC2yG1nU085gcTGJn/9sJ0ZHTTPQHwzJ/7FiscHl9QosZMq4y+uW7Hh6dgIbN69HqUzAKQuvz4lYfAGdXW0qUk8cP6v7VV9Xj3hiWWAVw3BoF1DfEBIolsrEBWZmsklEmxqU8k7grVjIyarH7XAJ6PC6HGisi6gwp38wgR2PyyvbhEw6i0rZovRxrmBkm5Pp5XZRjeLUOKEPKsfN3Nys2GYMECLA3dgQweLiNPs+CAToj+uF28nzQUlMZTIRGxsZepVDIplHZ2cfLty8DR0dPchmCGqTGWksCDgn5UvM0LViUeODoCUBUaoUTCaVkaareVKumUQbL09KebmmcM2ryfI5RWTBo/CqKohZZYESKKl5nfMrrw1BM/FCCdBSws/AKbbN2Liqeo8qvKoq1bWWmXJvgFWxVdmsMjQzw06vNtysXI+qr0+e0uSN0oNVihDuGkb6W2OpClStMlXleUoFks0Kp5v2NmXEkjFZFXF+cH0V650sU7sNkzMz8ijnvnLw8FHMLS2jvWsN/OEIAqGICT10O+FxkZGak9qC41fXqro/8GKTwSqPSwahiSFM6wDj201ffn4QBOrsaEdbWxQBP4OJnLIuIqjG687rSVCWcvJ0OqsxlUnn4bC52W/Es7v34fOf/yJaWzrR1zuAxSV6eQ7Js5PBUVZ7WSFiO27cjpteeQN6+rsErNIegNd3fnFB1zoQCsPOAMqiGRccH7QC8Dl9iC/EcOzQMZw9dVKsW949C8+7VVUEMSz6xDY21qOnrwct7S0KrsqXC2qOZfI57VFc5ywMeU0lxfrlNfLYHchnspifnUWlUFSOgJRftLgp0h6qqPMD5z53YrL9mQVgqdhRylNp4kSpzCZCBuWKaWhZrRX5uS4vL2Bo8Azy2Sxy6SySsbjAXI/dBY/Lg56uNYg2RDWPLWULDhw+jJLdjhIBzEpJIKuPzNhIPWZm5vHMzmewMLOAxkgTWprasBxL4uCLR7Gmb63GRILrgsethib3YvmkUqnAME8Cu4DAYTYlvH6+p6y8u/0Br5oG3GfWrevD4uK86gDaiTEMlecINuCcXJt0ejIAMh+H86u1pVn7IVmuZKU3NjSqOcamcDgUQUNDoxrih46eVAButCEEa7kg39RIwI+21hacHR7S2tDc2oV1AxvR3NwhVv7c7DyyiRRCfj+62trE6l+OLWBo7CwGR8+IaEGP6mwuI6CXYD5B5Ww+Y5oP8go29hxsxDB7gSqImhJGjcNSRd7lXE/4O2zk8DAghRC9pypWJOMpuJwehAN1KOYq2H7NdWiJdiCdzmFxYRnplLHckc1EFVitKXjMc1GxYbIdaox+zi02+MzZi3OVSgWjSGJTg598T1pXquoc1mL/cN/9eNMnv6BayOF0yULge3/yKYw+/ww+/ck/FHBr9m4y7rm+lHHqzBl51vI9ca9lo4RgOX29nU63giFpS7awsHgesMpxU7MiEyOfSqFqk4nnQbtDRg0mDI1qu2qQHpm2VCeyiXfjDdfrZ3v2PCsGNdnMGy9Yj/jyksIZV4HVX4cMrP589QqsXoHVK7B6BX6jK/DCcwcq6WxBnVvWzAIaKIkqQjKsltZW+YHyUM3il4fjcDikDZmAZzaTxvHjRzE6MozmaBN6urvFMOJBgxs607CJvZIRSZYa/57gDQ+YLIJUJEjqYZFP1jKZL5m0CjtunNywm6PNcFgBv8eK3q4olhenJbvhAS7cUI9gpA75YhkeL1kx7C4zEKaAhfllgb1NTXV44L7vw2qr4KqrL8PWS7auAKsHf/QALhq4CPagE/nWzvOAVUpd+Pen9+/VtaUX0kP/+2sCO8/1ITo3sXPs5FHc8QefwN0f+axJyfybryDa069ETBq5v/DYwzJ6JyBKwJPgp8vrW0nBJIBJnyL6C5164VmlcL789/lzdoq7NmyS+Tsft94J/Pzhh2VKT28jAsHnAqs1H6SaST2TRzdfe+PKc/D90XD+lt9+Pw4//bjSOvu3Xoq/vfc9AknPBVZrv1f72bl/x8fh4YuJoz/91jfR033pfwFWR74cxTceNXJvfvzBDT50fXxm5b8JrO779EcxPHoGQxOjKNhtqGvrQntHD+ylEpy5LELFAvwlgpCU/TlRopWFzYZssYQUQ4AcDoU2RdvbYXM6EU8mJQOU16lKwTJJLWKOGmCV7EmhTvJHY8o9mUepTBbpYgntAxcgl0rjFzufRn1rJ+rbO7GcKyAUbcORM0Ow+0Ow+0IKkMqVmCBuvL94KOShmkwvgmUsZsnkIJPHMFbLYibRStZtJ6BXQKWQhZVs1WIeOSYsz84hMTGNSPWQOjI2JhDOR2uJcBg9/Wsxv7ys/+4dGEBTa6tY3IFIBBPTU5ianUY6m5PH59nhERURYuAxdbra/WczRCnXdhO0wgKd3mKSxwppMwBEDbvj77BQe/0dd6Kp0YPBoQns23dY4XUEG2p+hTygkxFVY78KPOCh/1yP4KqvKdkZ/DS/YgoDriFky5ExxNfH5g6LK64h9Krlz8iWpWct16elxXnMz0wh7HNi/do+sZjIxPqtt7wVa9ZuwK69e5FMZVBimjQl3kW+L9V3VdCd9+AlYFWgDZkehZyuzdLyHHbv/qnA1O6NG9Hc3g5/uEHrGAuI5PI8psfHMXzkCCJeL3wZYPz0IMJ+v9bClpY29PevQ2tbu1hI6WwGgyOjAkzyrMBsNqTzBTGSU5SNpzOyDiCTzcvAMkoTfR6lQJ9bHby8UHjJY9V44p7vw1r1XBXGZMKr+KmgLMKrVRBZvo0K+qHkl9ARi0UDrvKTgCpvI90KbDaG6IjuW/15UcAK/4oM0mDAh3AkhK7Odqwd6FdhS8mzsR4g2GnCvOjhSvsUhVw5HPA6yUyifD6hopmPxXtCdgoBIbKAG5saEYstYXR01DBb2KzgmKumi4vtbBeBm+9SRTptHjj2qbbY+eRO7N9/QOwfv5/7Fll9DoWzMNAkFGkQq6kp2gav1y8wsrmlHpGwX01FAv5kzfC6ufSYdn1vZmpKMso1fb2ob6DdQ0ZsQYJZZ4cH8eCPH8K6dRtx9MhZDJ6ZEMOHXtCBcEjjYjkRk00OQcloaxMqliJGxwfR2d0Ku6MCkifJQF1cmkV3dwcmJyYxMTYPnzeiZG6OW4K88cQSYrEFBTc67LR9SCIY8mtf5DrIsczf8wU8mJ2dkZ9xwOdFOOBFgD7mVjKdCiqMCaTS95yAF8EZ/nc2k8f87Bx8nqCKajVELHatcZOT0+js7IDX70Imn0SxlEE46EehmIGLDDAbVQJUD5iQJSaQJxJphEKNyOUqKBStaG/rRX//eqxZM4BK2YnEchmlAkG+AKxcOBW+ZsB20wAxifJk5fMxif8RNKvaaAvMNM0Bdtg08qu+6Mb7VLsAGYRVkIDgvLEKMR68BHL4bzEcbfT/ZNOK0JuZE0q2rzFWyfCm5zg7DtXHsFTIoq0G03HuVS0ATOOE89EEKarhpnlJ6TTHLRnldsnYuX4KlDWuQEb2L5DV7CkCSqqvj0zKQimPXIGNb3q9c42tsv+rAK/2zlweZ4aGcOLMWZQtdnSv6YcvFNZauRxLiDHtddtRpB0AwZeqJZFsEwji8hVWmzkCiOTNzbWD0nnaPeV0buT47+xsR1dHG0Ihr1homqNVv2/ZINED3UH7D84pj9hs9PHMZ8vYt/cA/viPv4iG+ma0tnYgHqNKaQqZfAZOt50OL3B57bjuxu24/uZr0bmmDRVrGTY3ZfZsLi5IguH1BkQmKJUtkrBzvNSAVTJWlxeWMDo0iMW5eV1TNk6cPGfQBqtCAC+oNY1WLv6QH/mSYZs6PC7ZUxindgsqRXrhZsSo5JpIiXk6mcDk2BiSsZgaFS3NUfgDQSkUFCbIUDSLVUoC2cOwOVDg2YUetvQILhrGKrgXcu0tI59PIp1OICbrnDTSiYQUIHaLHQGPX37IPo9XXsOU7tvtLjS3tcPOs3Qug4VkAnOxGGYXFjA+MYnpSaot5oACG8BOuOxeRJtaxZBkc3BwcAROlxsbNqxDNpfEnj17tPfLdkMWQubMwH2Te1aumKvK/Uvw+Rl4WZLHc1O0HolkTE05Mpq5ZphhZJoUlNR7ffSW5fs2+zzzFahU4N7BM0FdpE7NXNYLoUBIbEju78dOn5Xfst/tYFUDS7kAl92GYCiAhaUl2Ro0t3Wir38DWlo7ZCVGpU2aDZ50RoqmTCqB4dGzGJ8ZUTggA7Toi879g6BeIOwXkEq7A04AAuQrLHc1RKxwu7lv+xTWSJCcQD7ZtWzK8exAn1wuUFyazJipqFHl9QRQLlpw9uQwbnvla9HXM4B8roSlxbi+8ixpgjzNLl6zyalZlpgmON9TukpUYQBqWYCrWdeqnvJsJNlpj8LHYkPHNG1q4OXQ8CC++rUvn1djXrt9B97znvehq7NrhUXKOS/f63xRzY5gIKx9nK+T90bWKbSQcnu0ltJyh2Fl3P9pJSZvdikR+BhUe+W1npozIddc7mkEVk0Dnq+XDX6C01RcsInHcdFYH8HGjRsxNjaKw4cPqwly5RWXY2F2RhZAq8DqbwQXrP7R6hVYvQKrV2D1Cvy6K7D/uRcqi0txJFM5+VQyaTyZzuPIsdM4fWYQr7vjdQpbkk+iupv0avML/KRMcHl5CT/5yUPYs/sZrF27Fn29a8RMamlpgdfjQUUhDyUVutxgjUeo8W3khkkJKDcMuH2fAAAgAElEQVRYAq4jo6PyA+Kmx441WQwsmgfWrkOpmEc+u4yudnY8nZhfmlcREqyrg43J2pkcAsE62J0+edPl8xXMzy0hn8siEvHj3g99DG95yxvR2tKISy7ftgKs7rv/e3jD7W/EcnYRS6H6/wKsPv5v/yhGKD8+9b2H0dzdK2P5c4FV/owm7A///TfEACUQGu3qwczIED5z+3axTSmjoWl77e9qIGvtb395378IsCWAmU2llJJZ+6j5wdY8mL702AvY9+iDeq6a+TtfI5+HgO6Hb9gqRuvLze/53wRT+Tr4QZbpJ7/7EwGzlPcQ/KW/bO15+H7Djc16LTVglYxZgq8EVZ/90X0qkj7wD/dh4szJFXbtuddp44ZbcfhljFUCp+daA/yq/37q3nuwFJvF3PICCvQXi7ahviGKMgv6YgERVOAt5lHIZmBxuJFj4UyvSEqwKoDD50Nrdw8aWprFXIolEyruWKyoBGTRp+KVku8qu6ea+K6EZnXGDdsgxfR4okcOFwbHJhFojMIZimAhlYXVF8JMLCFgFR4fcmUoEInBIDzrssDnAZBAjcCzQkkHTDI6+LycHwRQbRUyGKxwsEgqFYBSHtl0Ektzs1gYG0d2eg4NwZAOjafOnMUByp5tdrR2dKCtuxsef4C5GEIpIg0N6O7rQ2tnB4ZHRwQqM6WY3qpnhkZw9fbrVUQrdERWAFYFRPCAbkA4pZ8Y4LcaVlVjL6ros9pUnLNIuPrKK9HeEsaZwTHsP3BMwXX8GxY2KvRFxDIyV8luq3YDArgFfFULcgUMsS6pAhp285WyOYYnkBkUDoW07nDNqTES+bgCbctlWYvwYD0/M43FmTH0r+kRgNG3bgBvetvbkS8DLx45JqCSbBY2Y8isIFvTyucVvG6AZGEukroaYJXhS5OTp/HUroew5eod6B7Y+OuWVgyfOIIXdz0J32IaA9E2xJYIEPvRs6YXnZ1dKFYqOHbiJCampyUF7l27Dh3d3VrP5mNxLMUSYo4l01kV2ARYcvQZrcpy/QGmWXtlq8JigwypGtpaAzjOk/7ztq6wVqu/yz9Szo0qOuPGSPaeCmKCMC4iP+Y6lVnUUNZIKT2LZqI65tMU94aVQ7kqbRUMCE8WTl57B9mtLS3NuOzybdiwfgC5XKrqFWiX7zRVEWziEUA1nr9FLC3kEF9KSAVBwDIUDmov4hggqEs2LFlO4+OjkiDy+Tg2yKCqSQYpnSTzicw4+ojymshKgCxprxd//dd/jX17n1cB3NDQhPq6JkSbW/HioaMoFDlOCPBBgS0Ohxv9a3vQ1dWIDRt60Vgflh0LFRfzc/NooI+g2yemHj0+JyensLa/X0wuSl3FbqyU5Tv47W9/B2vXbkA8lsf01CIy2bxhKPvZNIxjYnoc2UIGTc316Oxpp+MypmbGFFpFQNXtscNiKwk07exqx+jwGGJLWbjdQUkwOTYIHjqdVkxNj+t6Ox0EHQla2dDQGEEhz+bEMioV+v66xJhjsU/5q9thgYt2CWII0eMxiIA/KO9VXlO3yyNWWjadEzuuvr5RQB/nOJUrZNdTEty/rg82B5ArpmC10YCDFiRkf2cF0LHPyvtF387lxWXkCmV43JSMM3iMBXkEjY1tuOiiyxAKRhFfLCOXJjAWEigh70Mu6VWvUjbEyKoiq1bWHWRiCkCgdYTxSlwhd4ttbcAE40da/ZDfqlmDDAhpgAbudzVvYqpw+G+OVTaeCW4R8CJYr2aUwquMrYAiEuWPXNYap9el5xQ9Vp8KpRJLzIQFcn9QC5CMN3re87FkVcGASAOs8rE0k7Vk60Xq+prQLBPwxTA5An5sSvB8VfNs57LMPSCXJ5uQMu0ynt27TzYpPgZDRepQ39SCeCptlA5OMuysqBQJ6BnQ1Kwo5n96r/KmtSGXyeia0uqJOA0bX5S884OvU+F3LY0Ih3zqavGdC8QhJbzKGDbhgXbk0gVMT83KDqBStGFsdApf/9o3ZRURDtUJxFlajknBZHOQ1VuBL+jGdTddi2tfcTVaO6Niq7p8DE6yqdnG68m5zGvrcHoQDEQErFIKzpCnYobsRmB+egqL8/PaC/xuN9w0NKY3urWiNYRhWbz39EWl/U+R48kwBQSsspFKBiItgVw2erjm4bBYFKIzMjiI2alJNSr6+voUlOdWWCwVGfTydCFJcI/nENoP5QGXwy+mKccIaMlgNV8rFVoupJHLp3VuYGOe7GELCRP5ItwONwK+oILEJsYnMT0zD7vTizvuegMKlgqOnT2No6dPYXB8DOOTUxgbm5RkmtejlCuhkM7DaXejq7MHLS0dAr3Gx6cQidRh06YNyGTjePDBH+ksz+aRmXcmHE5rmseFWHxZLE/6whJMpy9sQ0NYIXZkelIG73TTrzUtFUIyERfDld8ngE2vW17vRCIm9QIZzgQIGYzG8VdTPLDhy/OH3enG5PyC5oLTxiZEDvlsCpViXvcsnkxj3br1suvq7R+QOoFNGDbyxoeGMXT6rBiOseUFzMyOA44iutZ0iElLtYVUFnarsZ8A14HUir8315wq1gm/P4j6hib543s8PsP8d/sU6kWWJedKmWzaakCdfHypprKy0exGNl3A/PQirrryOnS196JcsgoYL+TLAmk5PkwmQrU7rDnGdbioBiUb0Wo6VVVJXCy413Ju1Zj6xl+aDTSqtbh+VP2f2VDweDGwfsD4J1dDDnmtxYpnZoD8lA0JhfYrxuu+ItUHz4hGnWQ8pal+JHtd3rhuN+LLce3bXBdryi7u84a9W9K6xa9suDJAjK9RwCpDRKu5HkZdwODFSZ0LmpujOHn8GK666kp5OrPZz5PN5o0bdTak1cAqsPprj6+rv7B6BVavwOoVWL0Cv8kV2PP0nsrSUhwLizExqCL1jRidnMGPfvIznB0dwT2/fw8aGxrkk2gyVKxwuxza6CijXFxYwM9//ih2Pf20fDnZ9dx+zXbcdNONMmfnocFptyG2tKTUVbNps4Pr1s95eGMRz42ZYVZkpXHzZIjN6MioJJfbLrlEh9nFhUnU13vg8zkFAHh8PnkT0svIHwjB4fQikykiFG6Ey+2XFQA9+lj4fP6PP4c/+ZMvYHZ2Grfc+pIVwAv/+QC+9md/iZ3PPY4xq/O/AKsEGqcOPIcX9j17HlD5cmCVYGo2lRDDlKzR737+43jLZ/4Mv9XhFiDLD/6M4Oa6S6/Eg9/6ysrtuvkd78P08Fn9/Fxm6L/+4Ad4+x134O9eHENsbnYFTD33PvOxuzZsFuP1XCCUv/NyYJWPvTw3qxTO2gdfI9mltA9gGBdTQX/wwAM4sH8/vvvQz8SKrTFWyaxlSBeZuAR1b93xKkzMTODQ8QMr1gYE+MiU5QcB6PUDt+DY8Uf+C5DKn9MGgHYA/Hg50Prz33sXHE4WwQXkyhW4A2H5/qaX4nAUSgjZbHCVi7IssJP5R884BpVQ4mSzS/7f1tOL+qYoEvRXpTytmhovwJCVCgs/yuFVEBqAib8TCAbl7UuGJ4sbp5chMDk4fQEk8yWkeWi0MlDLiSKLHx787HakShVkyQQl89LlQalIUMKlYCAVzjab/OB4uK5JmtltZ9BEPpuGtUI5vANBv0f+qvOzMzhz8gRGTp5Eiy+EQjqrjv/YxDiOHj8hVosvFEQ2X5BkM1vIK6nX6fHgzW97mzw7GXhD9i0BWRaTy8tJ9PatldyYHrlkeKnQtrMwJJ5b0MGXRT7nfJXsqEM5QSHOTbIPKF3k4bouXIdoYxSzM7OYnpkReMoihxJwHurF1KqyHwwQYIpOFl/yd60m1vNnBC3IcuMhmEU81xtah+x97ll093RhYG2/CgIyPTinjc9mNUDP7hCATdbC1OQEzpw4jM6ONqV2b75wC151+2sxNjmtFOBUOismci5PQMUExkiVSGiVvqp8fUYPLwCeLK8TJ1/A3gOP4+pXvVYM1f/pBxmsu37yI1zo8qHdGUAk0gSvPwiP3y9A9bEnnhCwG0+n0b92AE0tLWjr6ER7d48Sl0cnJhFPZ2Ghx6nDgRzvYSIpz2faHvBVEjQiKzsQCsiblcwyA7ZUfViNbaphHRukW3PFQOemSDGQTjV5XL9MlpsJqSJQQok8f8yCkVJvjltKYwlU0t+PkAJ/QT7FVqcYrnxUsnpYVDHVmmOora0Z27dfjQu3bFSBzBR7guWUH5KVHAz44fEaj1S70848NyRiSd1zAh9imNPfuFQQKEuvRjboRoaH5U9oxmtFLCmOX7rDcBx63C7j36gi1nhLkklGJumX/uJL2LNnr2ShoXAd6uoa0NjUjCNHjstf1enyaR1gCvLExAxcLivaWoK4/dU34qqrrhD4z/HMNHsCIvReZeOCck16ll+0ZauaC1zL5AhazEs2e+zYYYyNTiAez2JhISG/37aOFgUyMhhlYXEWpUoewQgZq41oaqlDIrWERHKJdwcOJwGWov67uSWKOIH4uRisFhdCobDx13M6FLZCL9xMOiEQwyk5N4vuNFxO2iZUkMkkFchTXx9GW0urpMX0jLVZypKscm5QskxQYGFuXmsEhwx9Mwu5Ejrb2uVVS987MshZGHOOdnd3i1lXrGRhd1sFRMSXY1p7yZRl0U8wnWCF30tv2mUEArQX4LixI5urIJkswOsOY9u2K9HTvQF2axgoMfTMLxCKY5KMRtppsHgn0MD7RXak5O0KeyPDj+xEw3IybMKKWJUmiLPWRDKAwop9SfXfspQoERCu2kyoMWSCPsm2JMDD2cXHp3cv5wttTQywWl3nquAs55EYfec0rjTz6JcqNY9BRmo2LAQiySYnpU/Kh2ozrAZSmrldhQrkeWr8VWvhW5RYcxmmh/Hs7KyZWw6z/sraRMCqT2zJJ59+WmepUKQOiXRa9jsJ+t4vmBBRgeL0m6w1zIToVtn+VWCVQAsRKlm+8DpUQa+eri41ajjfeU4MBGkDQJuCotYUvjd5Zou4bwBz7k2To1N4/PEncfrUWdisTjgdPuzetRd+X0TgKO891SjcUxlaRTa3L+iRDcC111+NxtYGea66/OYeLcaWkUqn9X7JUPcHw7BaHNof6fVPhiftGviayN5OJ5NqwBIwV0p8qSj2qhjvAnmMZQMBfTJj2cTktdW+J+sWWqYzlJLBZXk4yYJMJjA+MoKZyQmtbQyVjNTVC+BmSB7XD/q/MnCTABvXhpKC11zGXoH+6roPvN8EVgvyY2eTloAkPZBdDAlzutUEIUs6GAxrjeDezzA4u8uPrjW9ODU8iANHDuPwiRNIZNII19Ujlcygvp7gZhKLc4tiULKpwhAsNlAIZPNcw1C6/r5eOOwV/Of37zce8gx2dBJwo0e4UUywUcRGHNmebvpwu2m5YqxMFpcWxEblmYFgGefAuvXrkErwtc7pnkXqaLvQgFDIJwuxM2fOaGxwzaEdAD2A1/T0qm7gVKmrq9d9ZfCoAjLLRcRjC4gtL6qZQ8Yrw602XXghNm/Zis7uNXC43FIYTE1P4+zJUxgePCuWMe1KbPYyQnUeNDZHtH/QIo2PyzML9yOyjuXnzGYtG+s2B8LhejQ2RNHS3Cog1YTl8We2FcYoXzvVFgKRFcyVFfjOa8ZgwHKhgny2hMa6FvT2rkddqEFqQtY59LyulJlv4TfrAkdCyYQG8/5zPTdsVrPfce2SMoljUKx1NtRfsgLgWOa+ruZQ1fuecn2GDbd3dmgMZ/P05jdzmwAq37fWJgKhWkvZTGF951EOhN3pql4rcxbk+Y3rHMNLXW63mgoMdiQQywYJ10Ey7bmu6rE5zhn8Z+M5IK7zs86GAoEZmFzQ+yLL9cWDB8Ra3njBBhx68UWB+ZdeeonxeHe55ffusFsxMnR6FVj9P+y9d5jcV301fqb33dnem3bVZfViybaKZXClGEwLEAdCNS/gEFIgCYSSkNA7L8bGBhuwKQZsY+MiGUm2JUuWJVm97K60vc7u9D7ze865M7IgkB88z/vnjh89lnZnZ2fu937vvZ/zOeXPPcDOPW9uBOZGYG4E5kbgLxuBZ3Y+X+RmNzUxbYoJuwPP7D+A+3/5K8mKKadYvHgxmhob9cL0WGVYQ0NDg2SPjz76KF544QX5HLKIaGpoFFPl7W9/u4IxkrGIDn+ZbFIpyNr4mbhZOhTRi4sbNF+Pm3J4dlZM1fLGzUJgfk8PTp06ieMnDmP58oW4bPlitLRRtkNPVhaEDDdhonEYQ0NjmL9gMdpaO8SuGh+bxMEXD0nu+c///PfYvftZvOe9b73IWN3/s5/iyUd24fs//g56s4U/CqzOnDqGZ3c/9SeB1TXrrkT3lu245m3vEmD66tv+XkAn2aR3/9vt+KuP/weeuu9OgZEEO2n6PjnILurLjz8GrH7nvvvwjc9/HsmCTf5GBFAJbL6441GBsCtWr4a9puki6/RD37xXrNnTOx/BkRcP/lFglZ6rkemJ3/vdB596VL6uZWB17+6dCE3NYO++5zE+MYnv3XO3AN/m7oWIzc7o5wmaXrlhK158aT/e+LHPisV64LFf63UvBVa7Oreir//p3wNOaQXAw+HKT43j8CcbQGz1D60Adnz4XbBToplNq/hld5veYNFwHJlECl4CnlabWAIOt0sFAYFGyr+KNgcC1TWorCUY0YpIPC5ZtfwiLQZMpQRWfwiuMsaI4L787AgGMZmY/mW0s3TCYnXC7Qkgkkgjb7UhFKPvqhsV9Q2IZLMYj4Thr63BVCyOmURMIXC5nAUOqxd11Y0C/onfkUVFEI9/J4BLdhiBIElHWZjJ2pLBBpVitIwMD2JocAAjFy7A76BHGpkDizEwNIjn9u1TITc9G0YkETcFmc0uj2ICqv/2iX9X8TMVCqlI9Xi86urb7Cash6AH5dUM0+HBW16CBFcJEpeYrGW/SyMzgzwo6ZXF1F5+jeFL8mqT3bIpggkw8N7l98t/1wFc7JWipIiJdMqEpshztqCDMw/8ZOCyQOZ18TOIym7DwIVePLtnNy5bthRLF1MKXMDp06dVWJEhPzgyIqC6o6MTzS1tKkj37XsWqURUCfWNjY1YuXIVVqxcg7NnzyGVKWByckoHdLGp5KtrPMgUSFMslqRlDGoC8uk0ZiZH8KvHf4hrbnnzXwSqlm8ygqtP/fx+fGDRMly1ehMYD0iw/+iJk/j1I4/ATrYbi+lMFh6fH8tX8P2uwvGTZ3Dw4GGFkXXMX4B5Cxehsq4WRZsdYwzhOnFKBXwoHMYYfXjpb5dMylrE4bIpbdukGjsFVkjqz2KKUlICF2wOyJLBChu94Uo+kWx0sXiRTBYFFS0GgMoLbJDDGVmt9ORl8JoFcJJhLOYw5wKtZIzc2jCYyLAx7KO2tlYlaC9eshBVNZUKJWEBxIASSuVzhayKJRaFVTVB5JMWMT/5LjlvqVxg8jOZbbU1tQoqoez+5IkTAmJtJZkzwTECMyLk2iiLphcqi17DWGWzgWwfgkyPPfZb7N7zjMaUoFJ7R6fsIrifkHXjkB8c/TwZmEZmuQ3p2BS2b9mE665/BXwVFQIRJkMhPPbEkxgcJgPZLk/W9euuQFVVjaSIlLNyvBjaRIZSa2s97r//fhXHx09wTvdhyRIyeZOGrZpJKByntqEKFZVe9PR0IlNIYWJyDBOTDDxJSxpJewoWxU0tzejrGxCsxlA5flACYJksfSqdWusS8YgCpEhCTSZoYeAQuCoQMs3GjVf+l5WVAYGrHG+tFeGo1hAWvWw+uBxOJONxnO/rFxjW2txigKeSXykL8+bGBjFRPX430oUkMvmUQNDZmahCibzeCilT+N6rq4NiQ1qsbPTQSiGhz+Gw+yT/z2bIIndj0+VXo6NtESzwyCqA18XjrkA0kkQ6U1DoF9dsNk143bnukOlEKXyukEEBDGQz+wDvdVvRBgs9T7khEdgUAzUuRhVBIa5HCn6xlixdLAQkDbjK3pxhVXL8DHBrGP20obCZZk2J8W8aSMYPln8jsMefY3OIj2QqqZ/l+ioPYTLeSlJ7sfxLip+L61SJdV32QjSvX2aQmt976cMwco3st2yzYlhqhimrhrnbjeee24v6hkYxrAeHh8XEtjnsiMcS8qsnYMN7n+swwRCFJ9mM1Jf3Oj87X5/rPG1a+DU9ikVc98pr9fsIfnFOutxkFgOxZEyy55bWdoSmmNpN4MsnQI3viYE43/3u99B7rg8uF+eDDQFfNbJZI4/nWqNE9EJGAVVOhxU2J/CGN70OV79iC/xBP5weO2An458evEUUxUa2wcb9XX7XDE8zIWfcL8W0YyOUe1eG65wWNrH5uRZ5GEhEub+8KE3eAB8lh5uXPSwJtFrpMZuALVtAJRPrYUF4akpho7Qa4Hvvnt8jpYkvUCHInwzhnu4FahayQZPNFcTALCjI0CJveZ1d+KbZGKCfcCnwLJPKIJ0kQMe1juxQrsFGXs2mg9vrhydQhUzeih//9GfYuXsXXB4vApUVmDd/ARYuWoy7775HACrPAPSo5H1a3rO5r3OqcV3m9Znf3Y32lmbsfPIpEyhEQN1hVC0WBQTaMTY5poYflR/s0S1Y0I2urg7sP/Cc2Ldkn8YSEUxMjIJKjEWL5ospPzI2orWpuaVJTTkyPMn8p58qGzAEdjmnyU6vr2sUkYLXlWuuy+XB1PSs7qk4LZUiYe03vDVkJ2SxoKGpEesvX697/9TpkxgcGhAIXFMdFHEkGKwwwWWWDOrq/Ugko7K0IKjJxjkBeZfDJ5uKRJzKDCvcDi9qgnVobm5HfW0jWls65Ec7NjouP1H6s7KZ1dLaJGUAwT42mSYnxxCamZRvLf/t8/kFljJYra21C8uWrmCrEpFIAul0Dg4b/VO9sppioCIbHwyJkw0Hw0B5ptT9zQZPac0q5HSNtL6xkVHyLGdzi/cuvcA557iWU/HBfZ/MYpfHpXWeFgjc5wlsijlPmwMGUfkrNIYE/Hme4pmM58Xmlhb09/cLaOf+TXVEY3MT0skMKquC8lidmpzUWcFI+4sCQdWwYihgLqffw0MHPxv9ZHUG4ZmCoan8LB42aDx47LHHcODAfqxatRKzoZAsIthcvOHG67F+3Vo1AznXpiaH5oDVvwwmmHv23AjMjcDcCMyNwJ87Aj+46/5iVWVQHUSyQ8nS27N/Px7ftQuXrVkjUJMBIRV+pre6S15hBRWmlPqf7++XtxKDQygh5Ebe0dGBV910kzxXWfQlY2FaB+pgRsaCKZyZ9Q79TtoBcPMkk4EFRWUggOrqagwMDKrDSabMQ7/+JfrOn8Gt73irggIoS+RGTECVB2EeolCwqcNPb1gWwPwei+XTp87I6+eqLZvxox/9BP/9+Y8JWCXz8mdf+jRe2HMcb/zrV2PxNTcJXCxL6csS/HjfGTz91KN/Elj95098HQ88eLek9H0vvYj+o4dkH0AGKb1K6c1KJigff8gi/cPrdClj9VNf/CLuuedHWLppy0V5PuX7BFDJOn3yu1/A2dOnxWil7QA9UcmQ/ewXvoh//YeP/lFgld6q9Fv9w8elDNxvf/1LOHHiNH7zzIHfY6wS/P3xf/4rPvfYXoGo5dchQ5esVwLHf/gZe+Zfg7Nnnvw9YPXB99dgQ7cd8RTgcwPP9+bwuu9MX3xLtAbY/dH3w04mCwmFBePRRjmbw+4W68Lr43z0SvpNiW+acnqylHjUc7hRVd+gMCcXWabJBBIsNFigClAt/9/83SZZo/EDo6UEgRQyDlic84/VRnluAPFkDja3BzFK6yqCaF+wAN6qKsykE4jn8xiZnkI0lUAym8XExAxsORcyLPbp58gQARcLHLuA14rKCoSjYXPANznoJn3YaUd4ZhZDA+cRmp4Uk5aMsZMnT6GhvgEbN21EaDaM3c88o3CLFatXobW9QwDq8RMn0dvfL9bd377r3ZIR8kBPAIlFPMO7+CdImb5kqYbJJR/UEsNJoQul1GgeannP8sFmCb2q+FzKq5hAThas1+kxidFiNpoijsU0fQd5gOfzWYjxD1+PhRrBCobXEYwioEupIIvdgdER+AJeycbpSceCMZkgCJXDts2bEZ6dwZHDh3D0pcM4ffqMQEhKG1korlq9FqvXrlexcOSlQ2htacCC+d0IVlXJG5IHfSbq8sCeSmUFBvBBSwaOvrEpMMUzD+0cAz6Z6cqPPX4fmhbN/5Py/2DQj5U9PTh87pwYwX/sQVuAqf3P4b+vfx08gSBmY1EFhzy3f598gKtqqqUWYLBZwF8pxttDDz+KcCQuz2DOkmBjA7oXL0EzPc0Y8MDPYbXhxNlzOHjsuEDSmXgcXT09GtNYJIx4eIbcPwVGEHz3VPhh83qRtdiQsViRKvk9+pxkapnCiPcJEQJhBlYyAO2GfUXwgp5mSs+mPWUeVgaSicXGoWPicREOh6cEUphwNBY3nAdxNh1yWaVlM62+trYKvgovFi2cj855bUquJ6uJ6dYm5ISWGPSwZEFU1B7FQo/MGQKr1VVVCpBiUc2CW6CR0A0DPqghQAYgr6fVCgIOZKlyzpEtwz2MLKy9+/Zjz55ncPrMOaSzWQW3EOSOM5G8WITT7REDh2AMFbhuhw0zY0O49urNuPGm6wXmUsL6/fvuxfnBYcRTaaSztA/ge7BrDVm6ZAmWL1+K7nltqKsOyO+VLK+p6Um88MJBHD16XMAVVRy03skW0wIBMvKNJFAQEHu1UJKuMwiKQAS/39rarNCpltYWjI5NiFVEr0KOVSJO8MMlMIxMSs7vTMqoSAisKjxPKnWC5nZZNdRW14jByiYoC2KCjhNj45L9ZpJpMX8q/Xx97q8jOHvytBjlDHvh7+Afgvq11ZV6jQwluIU0HJL6ehGajiAWTYstSPmnPPc8ToXwRGLT8nvVtQclnh4UCw5MT8bg9VRj0YLlWLxoFRob2sTMjcfZVCVjFfD5qhkHiHiS75tsdvooM+AkJ1A1V0yjYMnKUoEgHIFLR9EJW9E0Voi4EBjjXmd2dssAACAASURBVOP1esTyZJAhi/ayh7JY7VbjO8z1wviw0l+ZbFgCpwZ0kOVMianKf7OpZII+i1Id8HVlTcN3zOYDwdjS85mSzXOQUQwYD2KxTMkmKzeA/gSwauxaS+FyvBdKzatys6scPGhysgwAXH4+1+jR0RE0NprzFZvaBEcHhwYRmg4JfCVgys9GZjHXfY/XLalwOZHcrr2OjFUGDRH4N8AzA2W2bt6Kl44cxgsHD8pjtXt+Bzw+hzyEqZryeAIXGX/GzsN4+99999347eNPiN3GMBw2LcKzSTgdflT4a9UAYTgUJdls4FNqzqCjN77lFmy7Zov8fS12ixLdnW4nrA5Jr3QSICiVytD6hE1Uh/xrJeEvMeM43hp/sf4ZzkXGKllzhEe5tyuSykT/SZFhmpBSPVitSBYyCKdjKPJsnCsg4HTCzYCuSASjgwMYvDCAZCqufYpKBQZuEnkk050+nJR7MyWegKjD61KnhPA9FTdiRFMhQlA1k0OegVkEp3K0EzKWC8b6oqizkeYZ2ZWw4HTvefz6N48jkckp2+DyyzfCX1EhskIgUInzFwZx4uQJ3fOcqwwPZL7S/Pk9mJqeFsuUOQq8ttlUGj6XG+fOnBXIRsUP13E+v7qmChNTE8aKxeuGx0sgm8NfRHVNEIcPH9R1rm+oh81Bv+hxpJIRdHW1q9nCvZ/nMgUrOa0llqiZs1zjuN8TsBwfn0BdXaOCBdn4IImDezxtBQjQUamgoLuSVzxB36raKgGLtMggCzYaDxv/cifnK1mgVDAE4HDaEI/NwOXUT2sfkRrJ7gUKdkxNROCweuB1V4pZWh1sQMBXBbvFibOn+2Rd0dU5T760JpDTApfbgvGJEdTWVGsc+Nmo+iCwyc9K+TqvCxU8/Czt7V2Y19UjxnYslkQ8ntJeS64A/Va5fJkwOQKqZq1gw8r4k1pKFjRUcnAM+Zk9Yu2yGS4AXAAuVSMeNcw4D3gu5fO5H3V0tl8MtzKiF7O/qlEpeT5VjBnt1exmujxuNe1p2cDfxT+0aiJ7nnOI14wMbZJo6LHKtZ7nRc551ntsLlAVyfvQTjYz8zmSMXN+S6a1n8cTcROMxf3Z5cajjz6Cp59+Gl1dnWoykKzT0FCHbdu2qY4lG5nM7vDs+Byw+ucCBHPPmxuBuRGYG4G5EfjLRuAHdz1QbKirE0iaTWUwMDiIvS8exLFzZ7F6wwbM75mvbjKLWm5e2qRpjJ9ICgDlBn7hwgX09vZKDjI+MY4Vy1dg1cqVOowqNMPBhGePNnclMZdAFkoGxWgSGySrNHFKjMmaI7DKjZa+OaMjo9i79xlYrQUBq5S8EtThZixmh2R5DnkkErRSwiaZJ/E0jh09id8+9gTe9rZbJRX9wQ/uxXe/998XfVA/97ZXy4+0a9kq3PaVO+H2+cTG5KMMrCb6zmDn/wKsfvU7D+H297/6IqvzGx+8Fc/88n5cefObFS5FsJU+pa97y9sQylv1tbKcnr/nti/fiRP7dv+PkKiPfeYz2Hv0rJ7P16Qkn4+yr+que76O0ydP4j3//R1sf+vf4sS+PfJ0vef+n+ID73on3vflu8QeLX8e/p7Nb3gbvvDO1ytEi5/5dR/6Zzz49f/SGBAg3f2z+y56ytLLlY9LPVYJppZB2LIf66U/x9csB2Tx9y5ddiOOHX0EnR8bBwmBfBBYvXdfHL88lMJV8934u2t8F4FVWpid/1wDdv/9+4FsCk4rmZ9WMaJZBFVW1kjKzWR7BidEwrNwOymzzYv1R6Kc3UXJVjOa2zoQjifEkKRc2qAuJaaqwFWyTwiqGl86MtwisTjcHr+AW8pIEyxwLA69Zpg+xG4P8jYHvFXVaOhohzdYhXgui+l4DDPxGAr048xkcOrkOdgLBG4IYpKhxIO9BcHqKjUvCFgyubccOpDPZBSqUF3hx7nTZ3DhfB/CMyElO1cFKxGamUFTcxOWLFsqFt3RY8cxHZ7Blu3bsW79BgFJR44exb79BzA5PYOll60Q8MgOP8eNB1QWxmR5xGPxksVgObioJDsteVWxWNJh22oVO5CMQAKllC/zffM+ZZOFX8unjC+rPk8mKxYBgQOlTpeKU76eYVBQBmgY6jzQlwNhVJwV8sgyrILsuSzf88vhXq0tTVi/bg1OnjyJPbt3YWx8VMX8M8/uxfp1G7B69RoFf3CMmeqbSMYwOnIBK1cuR1fXPPmtsfQ93z8oOxKG7bD4MMFMxhOSf0o4RCnKybCspsaH8PS+h3Ddm//mfyysBFSvWbMCa5aZ9YKPg8fO4amDB/8owPrb++/BZzdtwcqObgyOjeKFw4fQO3Be4WOBykrM6+420uZsQUDDz372C/n/xbM5ZGGFtyoIf1UVYukMPF4f1vNz+yvw7PP78bvn9sHqccPqcmHjFZtQX1+H6OwMRuixOz0ldinZHRkyT1mkV1TAWVEJVwW9LBnsUQYFTOEuMIHgLb3MyNIqgTVkrQp8F1nN2GkIWFVpZoKCbHa3ubvky2rAB4LoBBsIvlISnyODkJ5pliKamxuwdu1KgXOUiVJOTUsA2gPMRlOaV7wWBJFZUHF/ILDK+4L7D/25eS8ptIr+fiVghAFuZbYfgSQn9whaIIhRbtisZDyReT0iNtEMwrGYAjXC0SjGxyfFyiKLnYWjSWy3SgYcnhjDtis34cYbr4PL68FkaBqf/I/PCFStbWiWf2GcvoQuvwGLCBQW82ior8GGtSuwZfPlcDiKGBsbxdlz59B//gKYvhyLRXT/NDTWIl/MYmx8GDPhKbhcDIBxIRKbQW0d08ytApEIUNTUVAkwYnOSNiFkbXMPpC0GgVoW50Ha7ridYu7yOkQEjCXgkQ0IZcZZ7d/0iK2qqpQ8lY1Osz/bJP9nM8hWpETVLZYQ10wykQng1zfUaVzo2VrIZ+H3MVyGQHgWsURU/pcOvUcnRkamwOFobGRzxqhY0qk4sgRgs1EBMpxnCmui9Dlnw/DQFJoau1Bb04TFi5Zj6ZKVmmc7d+zB/PlLFdgVT1CO65LXOr/HdY+ybM6jHKXSyKJoLTEbs0mBAjbY9adImXUpJIVKAjbBuF5xreJaV2alloFUNWNKrHeOj9aQErBq1pGSVzQbNCUTDn6m8lrDc5DYkGRklcAPfs+Eu9CGgcCaAW7LrNTy3/kzZi1lor2ctS8yYy8FaMts2TI4WAZVy2uVPsslwCp/P1lvPFuVm2M8s5F5Vmafahwy2ZJVAm0JTNhMOYSUc43zpjpoQCt68DK0h40dAvZPPvmkGvFV1ZW4cvNGrFm3Up+DezqVR7TR4Jos1YTdqvT4b37zG9i1e5fmCr2Dx8dDGBubRnNjJ0aGJwU+EtAjwzqVjgsQgzWPN7/lDXjlddtNuJDDAk+FV0C7sVygD2hRDRSy/wQ+2h1SldCyhwAax8CwfPNiacs2lyBmKcTM2CKQtWiCdfL0iKW/pFQYxuM2a8kjxjBKXiPue/TpLRSQjkYxMTqMwYHziETCaGxqQmVVDULhKHr7BwSeWeHAZZetwvxuWuB4kSUz1cZzirEjILAqSyMBq1nkUgTbyK61SrLP68smYiyRgMXmlN0DTz8MRNz3wov44Y9/qkA+rpuNjc1YsGihzlTDwyNobWvDk08+VbIvysq7kkFCZI6SzUzmIptZrAN4Rskk0lojOH8JThKo5NxoamnEub6zav4QOK2rozzchnA0hKamBgwOXdB+XxGsECAfjkwjNDWOxsY61NZVq8HBgxvnEvcM1g60kaAVDueNn43zGMNuI2hoaCmxNjOS4/N8MhOaNTYdRTZ4jX0D131jRVGB2ciMAEi+Z34mAn+z4RBWrVmFRCImdiybLT4fm/oWBR+RpBGejSMeTSPgDaKmuhFuZwB11c1wWNwYHZnC6ZO9uNDLhkQYdqsLrS1tWL16Ndo7OpDPZ5T7MDI6KGsE48tsEVOX0nsCyqx9yBDlGYXznlYCbLYyO4JgMRvmqSSbRrQz4R1tfOzLjfEysFomrvN+4uckuM37xASimcA7nvM4v9lAcztpXUVGLhvuxiJlx++ewGyYvvbAyhWrcO0rrzXrGAND02nDhKYvcMnHmu/ZH/CjKliN4yeP67zIm5rAalNzo1iqBOU5/vy77BuKJiCRvSc2xfgw74EkHic8Xg+isaiaGmx+ko3NtYkAPlVTPFc++uhv8Pjjjyvfo6mhTsB7a2sLVqxYjpbmFo0nVR7ZbHQOWP3LYIK5Z8+NwNwIzI3A3Aj8uSPww7t/VmxpbBSgmYwnMDo2jjP9fRicGEdzezvq6+q1qRFUZSAFDygEWyjLoH8W5TJia7CzaLeKIdrczIMGD2gs8uJYsmS+JKBkvfGwRzYEDwA8xLNUpdSQBQI3YG5+oalp1NbW6kDEjZLyM8paKIW89rrtMsFnZ5TgDA8dTGqWgbtCRkzABBlG9Fh99tl9Sl/+7H98Dk88+SR2PLUTR48fRAQZfOSOn0jePtJ7GnVtnZLnf/k9b8GNW6/GN7/5pYvAqi86i717d+MNH//cRaDyUobn177zEP79X96Nt/zrf2DDja9TONQtb78dP7/3qxdB0F9/9TP48Mf+Df/4/nfhbz79ZUnnI9OT8u1LJ+MoA7xlxuqDn/8XfOAf/gEffe97xXxdvf0Gvc+ylJ/v86Zrt2NwYACDs3HZARCs7d/zOD7wdx/BAz+6D7ameWLgTo8OyZqAj0tfi5/57Iv78elbtmP5ZZch0LMM7/vSHf/r+/rO7e+UVLIchPXvr9+OLW98O1713r/T76FVAYHkectXi6W7fMWr8YO7/wuPj7TjO88w0f1Pz0yCqu+/0o/3LB7D/i9+Bg6ml9L3SSb7xvOR7MREKivJP9mRlLTmWUwRMiU7B+yW+1Hf0oq2zm5cGBoy3feLfp4EkAy4KlBV4CpldSa4hGCMjWFYBCPJSpJvqwVwuRFN5mBlY4DBHjW18NfUomC3IUcPMZr2M1CrIqDXOX78JKKhOBbMX4RZ+kjRE1PFoh11tXWa08V8wXixMVggRbZJBj63C0cPvYgofadyWQhwpcVBLosFixaI+UrgZyIUgq8igNe+/haFMzm9buw7cADP7H1eYUecVwJW0yz09CuMb5fXh1Q6awJcCKapuLaLraZEbwU2FUCLDh7O+T7JRBCDEya1lyAqixYW3GzGcG0g0Elm0+nTp1DHAKCaat2/LNIFUJCxY6Es0BQ5BCMENJQ8uRj8wTRlJqETaOC9bdKh85jX2SFmBxs45y+cVyHGdeSBB36O2277AF5xzWZZghw9elr2BiwITp08inXr1qCnZ77WAo4Dmc4sSOjJx99PcMSw3g2z1iTpmiK5DGYcPLgTCDiwaOXaixO3NujH1jVrsGZZz5+czARYf3fwIKYuYbCeOvwCFkTDeN/6TTh3vh/HTp8Sm7pr/nxYHXbMn78AbhfHNq1k5N888hgamlrBW6aqvlEs7Eg6hUPHjmFiagqvvvHVqK1vwNPPPYOn9uxBVU0DWrs6cPnGjZIyJqMReTOno0w4jquA5ziFkynEsnkkihakyQxzexUsQ3lgZbBSrC2C9y4yW0uFjGleGUNk3UukeMlP14DyBFYJkhKEZNAWaZDGl9WAtAI2yYolqEGHbAJeWe4jcaVrb9m8SZ64ZPM4nbznbSrOE0VKGe0X2cO8F2Q5kC8qzIwFG+1pyrJpLgQETShB5TUWy69ogjso4STISXCVexZD7aqqGIPH+UmrAyMFpnUIaVX00ZuYnJJvMe0jeA8TkA14PagO+LFm+XIsXbpY3sTnhy7gK9/8hthmzW2dSlWfmAyhsrIWjfXNmJyaEAjJ0JsFPR246YZrFIJFyeeZM2fxIkH2vnNqKLBI7O7pVAEciYUwPTOBZJpBL5WyByDb0u0hm5Es4IjAgIamBhXEZAmRmcb7amR4GM3NzZiZDkk94uHYEXp0OASsKnTLx+CegMAhslEJPLAoNpJShtuRxVwQM5yFeXtzq+4/grMEaSmvnQ1xv65CsMIvD1eGmNEvlQB6PpuRXywZ6fQBzmSLGB+dEvDJwpuMOLJlw+EQEqkoqqt8lCiYEBWx6B3IpIoYH5/FwvmXwen0obGhBV2d82F3eLH/+RexcuUGNNS3IRJJI52xwO+vhtsbEKOL6w7T2vleCgz5sZCdmJW3LyXnbMYyZZ0X0QCNbNKV1wITHMUmE8dAMvESc5TvjXOKagSB+XmyubnOFi+uHZx7Za9WNv64LpWBVaqACAwYwMOkiHPtkhci3wMbYbIpMSxVqQpK7NNLgVWuXZcCuWVA9yJrtcQsK1sAlBesS4HfMhhbBm659grYyGZLQBYBHbNG8mucNwLV4gT2Ye4l+k3abKivrROY4XKQTUybB8qCTUOeBooHDjyPM6fPoq+/F2vWrsAb3/IGkKHrcnm1T/JeFyBJ1UI+g9r6Gtx33w/x4IMPwuf3Sx4/NRXGwQNHUFPbjGgkhULe7Cv8OcOytmsu3fKGm3HDTdeipq4KvMQElbjPaDEiYE1/6lKAoQAq2ULTC90qUJdMfb4er73sHUp7Na8Lz8tyqS4xVg1bP4tshpZDXO9KTR4rQJ45pdU2KjbEXM0iFYsIWB0eJogaR11DnUIJB4ZGEZqNIRisQ8AXRHNDKzra5mkfzRdzsNjFp5WHLdc8MmHJUi3QY54hRQJ+oT2ZQDHB6tloRCxfb4CgvQXhWBwvHDqCX/zqYYG5OjvnC1i8dCmamlu0r3NfYSNTZ43JCVlVELymF6ov4FOYUV9fL8bHxuF2uJCKp5BKJEWc4JzIZNNwuR2oq6/FwNAFMZRdXgeqqyspdUA0Fsa8ee2yBhifGNX1zhcJ7MflgUpAnYxK3ntcH3j/uN1OMZ+5DpNZzTGpra0TuMi1urKy2pwTMzmd+chiZqYCaw8ToMQgP6Mu4LVSDUOgVdlx3N+4D2QwMTGO9RvWI5vPSl3DtY77o2TxibSsWzjn7DZa7VSjproByDswNjKF0aEJjA5PYnI8hFg4oUaBR/YVUAN83dq1ahyxT5fLMewpjkh0Voq+igpaDcTlWct9mA/ePy6nG8lEBjMzs8ikjRKPgDnBY+51bGyYx8u+yuV1h3UT7wey37l+m73QNI54zmMNZoBRu2yn6Pe78+kndD81NjTiJz+9V6/MfYTrDlnsr37Va/DRj/yjuY0YYGU3KiVzpuLXyFpnw86BWfrhUzEWj+t3UlUxMjQsb/OqYBDTMzOYnJgseVUzwKt8RiSDlmoG2r24NK8IrIrBTP/uOD1kGbQFeHl+cbvx8MMP4cknn0BnR4fOEvwa58uiRQvR3t6uQ7AaLxajEpt7zI3A3AjMjcDcCMyNwP/zEbjrez8q1lXVmMM7TfELRflRzsSiYpGxOGahR6CFBalSJIlq8YDKEIZsRmxXhmVIAkeYisDGqTN46aUjSi++5hXbsHr1KjHeyqwMAasKw7FeBFa5EdJjdTbEZMdGHZy+/vWv69/dPfNwzTXbcPX2LTr4MN3WeEeSXWGk22WvL6VX25wYHBzGc8/uVQf+gx/8MD792c+gr/e8gKLegVM4138MlNY3dc1HbDYkRuitf/1uvPtdt+Eb3/wyHvjpvWhv78TfvPM2TIyP4d4f3qFi4arNr0Rf32kMD13A1dtfhete9XYcPHQAv/7pt5FKxnH5lpuw7opXYP+eR/H8nsdVENz20Y+hZ9Fi9Peexhf//RNoW7hMEv/y773h5pvF7Pj5fffBHwjgXR/8IJavXo0X9+/HNz//ebFLL33+jTffjKu2bMVd3/kOWlasFyBKG4DPfP4LaGvvwPjYKP794x/Dkiu26fOd3fUY3vZXb8e/ffJfL37m0f6zYq5+4b++gFXLl+ETn/kUntu7T4zU8vt625vfJOD6ju/fpWv8ym3Xq6jauedJHXrqaxowMT1+8TWPP7dL7Fc+6hsXoK5uARrrgvjSlz6OFSsX///O31B/P/Z85QsohKfgYVK0ABoCJXZYHQ7kLXaMTkwhlcsLoK/y+1BMReFiEAeLT3b4K4JobGlHc2cX+vr6SoXOyyE9Bn6lUJRsVQKrF9M3VGQwwnpwdBwunx+VtfVI5gtgC2A6mkDWaoe/pga1LS3wBqsRpV8w2UcKzbKisrpKQN7gwCBCEyFUBWvkF0gp3djEBGZmwqiuqUalvxLxSEwBRE6bHRUeL9yU4CcTeH7PM/L2JMjKYomAFdl9m668QgfV80NDSodvamvDtmteCU9FBWoaGrBj927sPXAQjc0tyBcZFONQ0jg/E0ExslcJ7pJ9K/9Jgh12m+5tvmeGNCmJtSQD473Jw7e8WUsJ0/LRs1GeTQ/KkPFbLLHOjx8/gUOHXkRnR5ekYxxWHuQJsJJxwy8Yaajx4qQNgZGoqp4Vo20mEobPz3vaJfYrv9/W2iown0xb/gwP9GSe0mv1ta99LRYvmidvtdOne7UukB11/NgRXH75enR1dakQodwsk85LKshKSgwL2QJQbm1AAwIKfG+XAhkPPXQnVm9/JYK1JrDqlu1b/ldA9Q8nOAHWn+/YpS/PTk3hzOMP4dMbrsDQ2AhGJscFqLZ2dMrftqOjC5UVQb3HM6fPYfeuZ7Bk2XIFoLTN60Z9axvCqRSOnDiBR377W2zevBXtnV3Ye+hFPP3cs2hqbsPlV2zCosULxfTO088um4aDybqJOBKxqDx4Z2MJzCSSCKcyiFC+l2NhGhcgSsZWIBhE0W5DbUOD3h+/XlRyOUGeMjvuZblxGVzlNwkHMUQNtHlgsAfBIHoRKviHStYiLGKPE9YoIJOMoaOtBVdv2yI2J9PGaYnBQiwWjyDJZGT6m5bsQKicEHsMFlSIGZ0TuMfmi6wbSlJoggBO98sJ7oQj8lnjj0jJJC0gUlkiYQzdMBYCfL9kbNloZ+EiGzCv8ZoJh8VmZWOQcn2yddsamtDZ3i5QmGzMqdAUvnXHHcgwGMsfRDpHW5EsWls60dLchpnZGf3udDIGp6OILZs34sorNwhEfuGFF/H0rqcxNDyE2toagYA1Jf9ZWHLI5pMCVoNVfoEqQ8MXJHvmv8OREM6cOS0/Wn5Gj8DxoIAdrtOUSZJhSPBUjdGShJjzkYGSHEPutZT20yaBAEdZ1k2QlWsBgQz+4f27btVq3YtFpni7HJgNTeHC+V4EKwOoqa6E3VbUH36PgAHBd54R7FS72Aj05JRyzcYPfVu5NnBqybswm0BXZ7NYeQShyfojsBqLpJBI5LB00QpYrA54PX4EAkHA4sT0ZBh19W1ob+uBy0Uwwq2vF4oEE7xaJ8m0I1ORs5NMRNop0GZBoWMMK7LSB5SNAcPgLPuTGlY7zxU2gX8Ed8rJ4xw/sZDZmCiloNNzVOB8iUVq1hMGXPHrBhySPLu0dxHY4XmLiiCusZNTk6V11rDPOMd5DcqM04vAqixtCPg61Rh6OXiL42V8YgUC8hVKsl2+XtkrW699CaO2DKzyMxKsoFqIAC//zjMYG97lRjjZqLRk6e/vQyRC30231lDuBQSeyK7cuGmDgGrOEwPG5sSO9rq8AlS5vlG2W1EZwNve/ldikFYEKjEzS0mzAXnI1k6kEmI8Pv7Eo/j+Pffo/c+b14OZmSie3/eiAHSPtxLZNBPFGTJoGIkMQiNYd9311+D6G69Fc2uDwDyeWQnS8D7nessmp4W6dJ1Zycw3snnOED7fQia3Es5LLP2SgSqbsGxOmPMun2psHmRTwjCgktcuv1fguUSMwCIc+Txc9L3MZRCdmcLI0AWMjg5rvtBvcmxyErPhBDy+ICor6+Cy+zAzHUZ9TTPaWlpREfTJyoKNCzWCqQphgE+aoCoZ54omFCDF5gr3ffpkR3m/wgaXzyvgmizdYydO4pe/fkQqD0qyeQ2ra2vRTK9kAq1qKDhx+uxZAat80GeTDTF64i5fvlz2I2ze5DMFhVsRTDfp7wSWOdYOuL0uMUDr6msEcDO0il7abA4xqI9kjOGRIbGcufYQoA4GA9oHeL8Y5QsBfgcaGuvleXr27FmxHMl6rKsjG9Ii0JH3Kt8zr6mCmbJpTEwMo6OjXSGWVDZwgPwVbLpkMTI6InZjMp2StQXnKu9FrtULFy0o+YOb9SCTyiGXyQvsTsRTCPirdLYjqzgaTuLMyT709w9hZiqCZDyj+e9zB8RuJRjL2op2ACtXrURHRxuisZA8t+ktTvCegY20QCEZZf2GdQLyjd88m8wuxGMpeeZbLebzGZYq1wcTMMr7piTJ0vtVcKGb9lN2hMMMBAyUmj45zTfWWlwX+b7Y3Pva17+Ak6eO6zpzP+C6zEb2W97yFtx+++0KIeQ68OlPfxqf/OQn8bnP/jde/ZrXlvykje8234GsJ9ikJIM7n5fFQ19vr2T7rBM9Prd+N0PRaG3FUFkGn/L+M8Gl9GV36XjAZicfbMzwvqYvNecXP28kzGwNE8pHxiqB11/+8kHs3LlDtjsVAfrud2juLFmyWMrLbCatRqTFYgg9c4+5EZgbgbkRmBuBuRH4fz4CX/z8N4oVvgojCaEROb3nuOkW8zpgEJTgJq3UVm6cBFbl20TZCE3GCyreuBGz+8nQDDKjHn74YZw8eQKNzQ3Y/opt2Ljxcm2EPKBzE+Tmzu4oUyh5kOb3+Br0QiJzlgE5PAx86UtfUvDU4kUL8de3vg3bt29V8IHJnLaaRNhEUow0pmgyDZQd1HQqq6Tnw4dewubNWwSw3PaB/yMAwcTOAuuvWItt2zbi8OFj6q62tXWirq5OGzlBqL4LfQJfytI8SgtZdDOl1fgZGZ+uaCKDcZrk+5hYylAKvjmC0kUEqyrQ1taksBKOGUE9gmQMJmJwAQ983QsWyGPx5WTfkul8ScdDAHp4cBAX+voktZq/aJHM2X/+4MMaN1oYzE6OKdCKNgDlRzwyiwvnTmLgwgDWrNmAbVu3q1A9cviomH+dbe1YvGQRKvxeSWRy+ZSAyENHjsBhV8VP6QAAIABJREFUtWPp4iWoqWahT+CLgJpboQYszimnttO43+VBIp3GRGgSaR5kp5Kw2DxKpufBmsUamZiVNMsv5lFIpxH0urFsfhcsuSQWzesEnVGLiSj8NsBjyWPw7CnUBQNwOw0YKrk2C0lfAJmiBfsPH4HD68O8efPgshRQyeRqSpbpS+f2IFhTi/qmFtQ0NGJ4eFgHtJL1Wclj1ciejbdq2RqA53NjKWFzedB7YQB1be3oXLIUyVweM7E4eodHEYonEairRcu8efBVVWN8ehoVVdVK8iWwS7kdr2l0NiLWyImjxwVCTk5PYWBwSAUAWaArlq/Ehb5+TE1Mwu/yoLOlFa0NDYiGQjjywgtwFIGgPyC5NVm1lNSuXb8Gs5EwpmZnlRBv93jhq6xGOJFA27weHDl5EueHhrF81RoUyKRyuOSPRkm38YzNqoiwOlwXC2vjsWUYBw4yVgkClBKdJUUly9ThEFPJeMGaI6mKjTTZqk5dI4ISAwMDuDBwAT3dPaiqrsLo6JiCL8gS4X1pGA6U3RnfVoENBHIpqaX/o5gc9GKjR2dBhTvrheqaGq0VikNiccuiz+VEU0O9WGRk25FFx6YM2VTze+bhuWf3KH2+u7sH4XAEfX39SKcI5JJ9ZBJx+WAhIG+vEmuDhV5ZMsvfdc8PPodXveN9F8GmD7z1NWgtgax/zmI8NjWFr/3IhLpxzXvkrm/h37oXyh83XcjCYrehvqkBlZVVqKtrQEVlJaLhGF46fFS+m6vXrBN7uqm9HbXNrcjb7ZiJRvFfX/4KmtvasGDZMvQODOK5AwcErt/8+ptB64R0LAoLU5ctBThyGdgLGclGWfSnsjlEUxmBtDNkr6ZzGBkPIRJPykqD4OAMvXm9PiQzOfn+Baqq4PR6jXcpA3msdoH1nB+8ICzsJAXkv+xWMcNMUI9hApHRqmpJqdomaIUJ1tl0Ehs3rMOmjetRzYK6kBNoQdCJ8s9QJge7y1ViqcQME6uUPs59h9eOICzl6WXptM9vgtEEkJXWUMIlBIAJkgm4YUKzEtGZokyfToJkJgmcbFVCrdxbCNS6PV6F8zB1nlLQVDwJFxssDAmzE3jOwuFy4jvfu0PeuZF4CslUHj5fJdrauiSH5tylf140PINcNo6tW67AypVLtVfsePppHDhwQMAP/eEYbkLm1lRoEtlcomQD4IbDbUE4Oo2RkUEBq4uXLkBFpQ+7dv1OIJbTQ9m1V4ADmxO8jynh5b1HdjwVJgRP41H6lXoFLtBvubWlBU31jWL+GHm6YdxxTLl2scBmWAyDrdauXC1pPUry1Vh0BqHpcYHmTgf9QMkgZDOogFnZANn0Og6XT4GF2WwRlYEquL0enDx+SuuTw0GQnonQWbS3N5oE6MiM7nE2SOnJarU60d210KzPnHtaqwimOzE7m0RdbSvq6zvQ2NQJr7cKoVAcPgb05AomKJDMQwKbXEstbCBT/m3WAp4XeKHFvlLjxy5ZLNcINpz4fwLL/HmyvhjMQxBGDRmmWJMJVrKaoUdgGVgtM1bLftbldVNMV8m0TWOZDUI1lbnGkVXnKslq6QHLZmIpgbsM+Jb9Usts1vLrXpzz5XXyIoBq7oWX/VXNGl6WDRsQFjh16pSa3wwFJMOL157P4VmMQCubWvRfjEbDsoogu4xSbZ77aKfBcwqtJHp6uhGsCCqtnestFUkzoWlUBoLo7++VhyuVSBcunMcVV27C5Zs26XpS0q3PaLUgR8luIYP6xlocOLgP37/nbgFBNbV1OHfuPPr7RtDePg9eLwNwogjPxGTpwHFsbGzAuXOnsG79Grzi2u2Y19MpmTlZlGTl817mWZPgI5uPvPbK4ZL5p3ZbZAtZSdcFkpb2BtmQiIBgUtN577PFo1ArniN0WOS+ZhjGYidb2b61KYTTns/Bx4C2XBozEyPo7zuL8fFh+dxW19YoH4ANAVjdOHduCIlIBjOhGBbMW4KNGy5HZ2cL0pkwbFbzu0yQX0o2KMo34LpopR2WAYJ5JuHpQdLpokWMcYKmbD6fHxjAI488ipdeOip2Kh9Ml2dwWXV1rZiqXEdOnDoppqoJoBrXWk+vbJ6TeZ4NTU8rUNTt9KKpoQmh0JRpnHIMGTwKhscl5VXa1tGsxhCbKPQtdbrtunfoMUvA2wSfFRAMVkqCz/uEQX7yBPW6ZSfAszkbqmR3876pqanV/Uk1CvcgP8PWSvYWbNzNzEyoeSWv2GRCc4hrJO+rwcFBAbME96jkIDOUz5sNz6KlpVk+3HxtgpiFvBUuuxcNdS2wwI4KfxDZbAEX+ofQ1zuAQwePwuX0ip2ajKeRiKXg9/hl1cOmL8O0uF/1dM/D1m2bMTU9Jh9Xfj6GetF+hev+mTOnsHHjRgwODgjs5WdxOVkvFWVtwt/BM7yxDzfKHl4Hw+Q0dgcMg+SZ66c/uxc//8WPdW1f8Yob8O6//YD+zq89+9xuDA8PKiSus3MeTpw4Ki9j3v/vfve7sXfvXtx6660CsX/yk5/gu9/9Lt7znvfgfe97H9asWSMyy5133K3zG8NZuW8Ytj7nJRtX9D51o7mlWXsQ3zDXW3rnz+ueh7PnzqK5qVlrw8TElI4Ghn1vgNVyg4rnB54HaVfB62e2dKtyNGgPxvnI+5m/i6z23bt3Yfnyy0RI4DjyZ7in9nR36z2kMwnksrE5YPXPObzOPWduBOZGYG4E5kbgLx+BD33wH4rtrR2oU9c6I5aY0rGtFhUjLApZSFj5X0kqR/lUNDqr7zU2NIgNQwkiN9DO9i6Eo7O4/ycPiD22fOVlWLZiKRYsXKA3RwkcD2wsKgi6sBgmQ4KHcx6UuJFSpshDPQ9WL7zwAnbu2IErr7wC73r3O2X0zvfI75FV5HS4FFRFORUBFHaH6SNJOe2jjz6GkydO4ROf+BQOv3gYX/nqVw2jtliEp8KDN7/1Dbj1HW9CdDaD02fOIBGLIUBgTCmiMZw5e9Z0RXnY5kE5Z7yEKANKqCiix5gd4XgKQ2OTcPl8OrwTnGHHnkb99A+sJvuIh0x6FjGVnuQvm2GTGIleKVm2VAix231pkXSpNxpBBX6P4Nu5mbSk/rQIoDXAtisux+Zt2y5OArIxC6kwenv7cPXWV6C+vlksHoXLMOCACdVZeuJRKplGLmfADDKMyEDQQUksHBZllOZmce+998lvN5smSMxUY5+R/+bySGTy6D0/ouRaO4tih1WgB8GUqoBPQQseuxX1VRVIhqeweF4nejpa4CLDIZWAl/L8bBLjF/rQUl8Ln8dlilhK7RNpuCsqJV3e+exedC1YgDVr12C49ywq8mk4JbMsKNW7hgBVVZX8/KLxOOI01JdfH2eXAVUJiZNpYqwATEFEwIgGAWR0Do1PoranBx2XLRfPiYfc4/3nMT4bRXVzE5o6OiXRPn76DGobGnVAFWhXSogmu23tylV49DeP4qkdOxCNxeT1yWKnobZOReQZFgizEQUAeewOtNQ3Si5Y6fGip6MT9dXVyCaTSERn4bQVkcllMDoxDofbjZrGRiQLBfQNDOPAS0eRLgJN7Z1YvGIl5s1fhDQDNigrTxNUoOebHXYnGQwuhduwqCSYSqBJAKPAZwINxnpBDIQSeMDx4v3J614uwjkHCcyUPeiYYGvA0oJkYzwwMw12dHRUbCYC7GWWlGlemEAD419IAMOldYP+YgRCEgneX3YVhgR6BKqKUciigUAIr2ERx08c0z1Ln0le20QsLu+2/fv24vrrrsWyZcsk/z97tlfyMYIoZKmRsUgmFee4LAcUKkFZ78v3HgvVO+78FG553+2/t7Au6+nE9g1r0Fgb/JML7tjUrL7/sa/d9XvP+fn//Sr+ublNvpywW8X+IcuQidjuUhJ1ZDaCgf5BhSd1dXVjNhpHe1c3qpuaEM9mxDj97Be/AJvXj6WrViOWSePI8eNweNy49W9uRVtTA5LhEGxM3s6nUYjMgq6nLgZRcW0icAQbMmTsFoBkAZgOxzE5GzNsVvqLhkJIF6yYjsRQ39wGp9ePcCKFRDYPh9sBl9sHT8BnAGcxtkpJ5HYrHJRaqqA2MlrOGYUkEdQkUM9x5r2WSyOZjGL71q1Y0NMFNz3uUkkBrmRPU5IbL5LJ7C4lPycErLLqkq8jJcMEzdL0ZiT7zIIyqPqH7Dze4ATF+EbFKuNVKRLAi4q5RnCDBR0Zu/IGpv1GNo9YPKH1g/c25yCbDAGvHy67G4koQaYorA4bGlsa8eKRwwKmxyamMDJGdmvCeOzZXGoCMTBqYmIEXo8Db3rjzagK+gU+PfirXyn9mv6FgQBtbciSKmByagyjY4NiqDW11NOkES+dOIJYPAyXy4ptV2/Glq1X4dm9z+C5Z5/VnpIr5PQabEao+ZFMKeSPH9hStEj+zs/Mv9N3rrG+UfJtNtB8Hr+KWzUpCaaQ8Z5MYmhoSA23rs52NNU3wOmi5DqDZCIqT9WuzjbEYgRYxzA1OSJQNJulVJPyTxsqAhXIZS0IhxlOCbS2tsnCh77sBNCdTkqvaRmRQUWFW1LZZComEIz7LcfQ4XCjrrYZbpcB8rh/+fxBBCvrcf78KELTCRQKTixZsgZr114JWFwoFB3IMsSShT/Z8ZLjE/zPC8Q2gUUEaTmHzW0qIMPhkt0R93cCNXxw/ZfMnCxUMhkLL/sLGvuAkg8nA7PIhCYD2sHGA/1rDTjH1+bP8w/XRUquOd5sIBuFjl+WAlIKCKxj4BhVBAa4KMv7jZ8rG0q0yRC0p0f5zPDH/28axOX7ovycSz1WGZjDNbu7u1vgKp/L98f1lsAq5yXl1fFYRH8nS5SSbq6lfJ9ilil9Po+GukYBpzzv0W6DzMaJsQkcP34UW7derbPfE088od/x8X/5F1mP8LoSzOK5k5YXbq8DLo8DgyPn8b3v36F9oqa2Hs/tPYBz5wZwzTXXw+etxLFjp3G+dxhuu1eg+7yuThx96ZAA1S3bNmPV6hWoa6zVmJI1p+A6qiwsVgFAPCsyYE5nBNo3ONmUtMLmZGifaXK71FA3WQCU+6vx4HKLCCtgSz4QZnxNEKL5U2A4IGxIJeKwZFPwu+ywF7OYnR7F+f6zmBgbgdVhRXNLqxqekVgKp07144kn9yCbsKC7axFWX7YWV2y8AvO62pBOT8PKZKpCTj68BObIxCuzamUrYee51IqiRa1jNcpS3OP4+Wif5HTpPfK+fuihh9Db2y+LoCuuvApr1q7XdXhq5w4FRE5OTQkI41p85KUjai7U1NWoycLPx3MyLbjqa5vQ1taB3nNnxJJk0FBoegoWgsDWAhqbauQbTU9ospHtTivi8QhSqYSCDBmap+aVgpXcUqVR5cJrxjM1r31VVVBrN8E/nil4DTm3qFozcxtiiPL8ynWrWCQ7M4GBgQuyp5BPLbs7ZK36/ZieDqmW4F7AmqG2tl7rC721Gxob1FSh5RjtQhrq29FY1waPOyBvU56LDx18CY899qT+vXL5atUF46OTCE1SnWBDbXWtGtrmfMGgXr/8PrdsuQKTk2Po6GjFdGhS6zYl61wLjx17CT09PRgZHRYjmuuP00ECi1X3G5sZsjbn2lWyunE4yVwlIGnYq3wcfPF5fP6Ln8Y//dM/6Yz1qU99Cv/52a/g4Ud+gb37nsGNN96IzZs3q2n27W9/Wz9z6NAhrFy5UiDqN77xDV3f17/+9Xj++ee1Rm3duhUf+tCHcNttt+GHP7wX37/rXjXKzVpiSDnyOmYwJtMEC0VZSPA8SGsD2rvIO5t2ctmMLKN41hmfpBWAsXDga3Gtpw86rxVP7PS/5TktRVKAcc4S47XMYOVZgIFXjzzyEJ555hksWbxYnrVcw2gfwTWsrrZWTFbuR6nk7Byw+pdDBXM/MTcCcyMwNwJzI/DnjMB/fPaLxUSMhxDjW0NmC0EOBk+wuGTHlQUFv8fqw+/3SRrOA930VEghKZSIq0vJQ7jdidGJUezZtUcgyLrL12LhkkXw+r0qarhB8zDETZsHJDJUyYgoezj6GZxgd6iQ++EPf2h+xufHtqu3YeMVl6twzJeASMn4FL5BgIjhVXK9EuOEh5AdO3aqI/+Ov3kn7rrj+3hyx04dRlnwL1u1DJ/93KfhC3gwPjqh7qeHvpI2qw6EQxcG9Lu5gfPQwD8GoCKbKqcDGU3WKXGMJtIYGJ2QVJ0yKONdScC4Ej098wQwElhVcJKVQAO/byp7U+jQq6tUHBEeuii3LSVbl2V8LM5KXl+jQ0P4v1/7Gi709+sHb37Tm3D9jTfpcHrxUcwjF5vGwMAgbrrxZvj9QVgtDnjcLKBzAhcTyYhknYVCRswCHqrJqKV0txRiDBRp21BA/4VhsaNs4p/ZdICy213qMqdzeYxPhzE1E0VRml8WfSwysrAxCdnjhtMCdLQ0YuG8djz1yK9w5fpVaGtoEGPVkc3Aw4IkHhUgFPDSesKE3pDWFcvmYPd6MTg1jZHQDNZdSTZiNw7u2YVaax72XEqJ3Sy8Gpua4XR5MD0zK/Y1mUACd0recWVg1YRWGfaHJH1Mk/VWYjYWx1Q4Qg0SXNXVKLhdSFqtGItEYPF40drdg0BtDQZHx7DvwAtobW1X4cnii6/BsLXf7Xxac5ugz7nePhn3ByoqURms0uVhc4Jp9elkGrHZMNx2O5rr6vHSgRc0TgRV25tbxGQlEF3MxOFyMNXYDYvDCfJHI+ksxmfCOHjiBE719qO5qxubtm5DZ88CXQ8y51KU/quYcopRS4YYGxsEvilhJaDAe1HsK0oeS4myBE0pISaDj8UoCxVaBvDrBGHLHqwsfCjz5IGYwBXHmGPBYltALcGvrAm1oofe5OSEnsPfx2tifE0tWm/oP0n2Bps0RFeClVWIJdICRgkKcy4QJOFrk8HgcbsQrKLPZgHJZFzAeVVlQHI6Anfr160TA4UFFG1BYnwdsnet9CSj5J9gjiC2klyX9ybXDyMJ5uOu73/29xirl66pfwxgnZqaxePPM/zvPD734b/9PWCVBdbDd30L/9rVo7ChvAWyPqBsrra+XkVTOpFCMp5EPltAsKJK1gCZfBGLLrsM1Y2NGJqYxKneXvzwZz9H0eNFQ9c85G1WDI2MIFfM46/e+hbUVVUgE56BPR1Hpb2IgKUIeyYO0MeXzD3K9Aj4kN1EUMjigK+qHolMQcBqJJHAbDyJ2WRWlhgd8xcBTg+GJ6Ywy0TiLAMk8sZLlUAE56XTrnlic9iQ5u8QiGvYoWX5PRtLFv4M1zzJPNO65puvuhKbr9yEWjXNooiGZ1WQsYhOkSUoP0MD5NNXmXJRhmxwvnIucg7zviMTiZ7fup4EQoX2cnWyGV87rksWwyTjqkuW1LQSicnyYvAWWa1k2BpVxcuhRASJ8yb8i2NYsMBLBiYZrSggWB2E0+PC0RNH0dDcAo/Xr6TxWCyN2ZkoDh9+SY0GMtXzuTQ6Olrwqlddh2LBeJUfP3FKYA/31mPHjkrtQPni5PQYzvaSRTgGn9+N+Qs7MTE5ghMnjyn1fOXKZVi9diWy+Qzu+N73pBDgmNfUVqtQ53ynD+3I8Cjs9CpNMx07LVCVwOSaVWvQ3tIutrTP49P+yYZQMp6SnQyblhwovkda4bS1tajZwhAsLrYzs5MIhSbQ3laPXDaJyclRhGcnkckkxFi12tiAJZORYShAIp5BIVvQfq8wOyvZwJTAcg1Ka/9h4cwmH68X1wReAzZZWI8HK6uVrN3Z2aV14MLACDo7FmBiggExAVTXNMPvr4fDEYDbHUQ2xyYqma1sjNKjm0FWhtmlh6LejTGMlLTyMbUKMON5gHst09pZ5DMITEEqbEY5Kc9nmnxG159gnFH8WOSQVA7Ck6+jrAEM0GpsD6z45S9/qYbxxAQ9522S2W7dugXbtl0tYJV2QzxHcC5zLnJPVuBfqQEgeX3G3MeXeqmWG1eX/l/viR/zkjWO76UMrJYDrAQUejxSeHB95hmN/2dj+dJgP3r7Ou1WRKIRrcMKiioaWxfe1x6XR/OYti379u3F4sVLsGb1aoW0nTp+CqNjI9h+9TXaIx544Gd46qmdeP9tt2HxkqWysuDrpbIpZAtphflEEzPYd+BZHD1+BLFETPdpKBRBvmCDP0CVjxNnTvVjfDgEr6tSZ4AN69fh7NlTaGisk8/26tUr0NXdKR9xfi7jiUuLCnpVpnVvsonFM24ynQbsDLpyCzzmOsIBpN3NRb/bXBY2SykISKoHrkNk4Oc1DmWmvtYhix35gh0pvvdkHH63FX6XFflMDNOTI5iYGBUw6wkExCodGZ1CLJ7HsmXrUF3RALvFh74zA/C5POjuaoHDlkShkEKOYU78neXzpjxdrbLP0BlBIX7QGp3kfU9JvfFJ0ZySTUHeyKqf27cPLS0tWLJ0GSoqq9Tw+Mn9PxULmYAq5xnPr8l0Umcper12dnWWgihz2qtsFpfWUyqrbA5I7p9IRCX955xpbSNwaofPz33cInYmb5axsWF4PKw3/PI35TynRJzAO98TJeBkmXJ+ErijZ2q5OVBmXHOF589xrmq/zGSQosWSi2x5By4M9IsFy9elfzjBUmPp4cCFC4NiLJOkwaBRsnUp9ed9S5sdnh/83gpUVtTBaffB46rA+Nik/M/373tB54iqYK0A1Z7u+ZiaCCl8sqmxCVWVQZw/P6D7m3OE9wHPJLQhOXXqOJZdtkTXPxKZ1diRbUoWKc9nvD/4eQ272jBnoxGSVyICddkEJFucgb6PP/lr7Hz6cdTXN+Lvbv+4fm7X7qfwrW9/Cbt2GRuiLVu24B23vhd3/+C7+OpXvyqAlGvQunXrFCj3yle+EnfddRfe+c53oq2tTeSL/v6zuOGGGwS8Ssl26BA+8pGP4M477xSr9Te/eQqLFi01QaTyFTaMbioIp6YmJfGnDQEb6Qo8ZePFbhUBhxkarBvp2To2Nm7yDViT0Lvb6ZbdnAFWrWqWcq4SWOXEpVLKhOQZKwB5utpt+M1vHsFzzz2nvTPAwGWvFw0N9caSzunEm97wRlnsZDKROWD1zwEH5p4zNwJzIzA3AnMj8JePwCc/8TkZ0wnsSBnAglUMPZso66IROMFLehoxwZEHR4E0uRyCFRUKm+IGSGkhDwRkpjHAZnBwSJvewqWLsGHT5epkqitJSTEZoJSkUsKUz4utQeCFhQcPsOGZWRw5cgQ/+MEPdEh61U034ZZb3oD2znYMT4zA4yPTzch5xDJyOFU4cjNWIjJZE4Wi2KqDA0PYePkm3HXn97Fr9x4dFskk2XbNFnzi0/+KcDSMwQsDiBF8KwV75NJpXDh/XvKSQpbMg6JYS4lUWonx9DyiTxULKkrICDZMzUbls8nDorzXUEBDQx0WL1koAIGHRgraTQefQKoBVMtsVX5NRQrfRb4kYy0VQxclfIQASsCqARRMeEL5IQZL6R/6eiGHTGwKY6PjuOH618DrrYDN6oTHE0AywfAxIBKlpI8hQRmxV3mAZsdfDCcDN1Lbi1g0jaPHT+uQkk3RX88jMJtFK1m7tN092zeIRIZctaJAnqKM88lSK8JNL0+7DWtXXIYrN6zG/ffciQ0rl6LG75Nk2U5glQzayCwaqyqRjhu5DkEbAomgHNjpwNN7n0fX4sVYd9VVOozt2/kUGu0F2JlAbLOjta0dbe30rHQoTKm+oUnA2sVwIhZvku0JWiuF75h/q1hyVWA6HBE7NsZUco6F34eUzYaxcBjumhq0dHfDWxnE8Ng4jh0/Jbk5C2syOgmu9p7rw49/9CNMj0+JsUMfM/qcUYpHSZi8YIkgWKxIJ1PySKv0+9Hd1oFdO3agLliJumAQdVXVaODB3mFDtceu902/3iKtLgh4wIbe4WG8dOYcBiensHLDRqzbdCXSBSCaTMPl9QmQZJAD0+B53zIlXLItsplL8lUC2OU/Yu7SAqDkwcD7lGAr78NyWBAPtWaeFVXss8miIDp5e7kugpJl9m650DfSvrSKW/6f9zwltkxDz2WSCtLxel1ik1RUBsU4npqcgS9QofuMLAfeYpShsekzPT2pNYYS63LxR4kmJ+/C+Qt0mCcgzGKEQLY8ZiX7zhvQqBRedWnaNn+WBTTXFt53P/nJ17D+2hsueqxeusKuXNSDw6fOYWVPD9Ys7cbB073m36Wv/yGwSo/VF3/1AN7T1CqJOejnyrWQdipej5HDEbjLFeCg3C8PzReX14+K6hp+cM3N86OjePR3v4O1MoiCx4sC5eiSKVvxpje9SXJTWmt48mn4Chk46EGcTcJGS4CSR1mxBKxm6UVHCSwD2/JAVpHJDv2bwP3Z80OYt3gZMkUr+oZGkSnakCNTn356VgeS9OAMRxWmFQrNAnbjxReo8Aok15ImJqAJpeHc4vpC6wYxXZFHdVUlXnfzq9Ha1iL2Fa8pA6n4eShxJxBQ9vstA/XcJwjYUQJLlhyLOoLsvPpaWUvAKuee1kyBKQTCTBNF7FMlW8+qsCYQwTmk55MBQ8Yqg7sYeFVKZzdelDZjjZEpIJ8xTEiu7RzCO79/F6694Xp09yyUFyiXaIKJnHvxWEINCDK03G47errb4aB0PpfH0PAIvD6j+nj44V+LBfjGN96CcGQGkWhIstGxCUqfm1FbF8SZsycRmp1CZdCPltZGMcSOHD6EQDAgmS7BVXpj0q6FHqqhUNgkLFNxYXPIwieXKQj0qmfQXHUdaqvrxFY/e+YcpqemsHjRUjUh9HxZAsQETFNiSSAkEPAik45jeOS8Eq4L+RQGB/swPT0qkNTvc6GuLiivSxbY3EMcVpfWWAJAbH7w/dNn0Pgp0guabKycfPBMY9f4WMoLOZkWC7ehvgmNDc1icI1PkAmfkxUAii5UVbWgubkH9XXtsDt8IEZmsbq0PxE4ZRAb1z6y9QQu0k6AYEDJyoJnEfpZU7JLYFAMyeoqgcAEBnmmENvR5TAFPsNVLEyxZnq8DKUFrl0aXiRJa9YwsRSVYi0bAAAgAElEQVTsY7HgP//zP9VUpvUH9weuNQQzrrrqKp0tyJo3zVYDPpdDrgTqysbCNMLKlgPl9bUMspZZqBdB15LJkGxeSt7alwKrZY9VzX36fJfCCjWHSnYFhiWbEzOO/rl8b/zIPOvw+donrFY1PLgH8Kx44MB+hQcuXrRI50c28vg7jE+3A7t+txsPPvhrdHbMw4c/8hEF3tBGKpVNwOEmQGjFwEg/nt71JJ5/Ya/us5q6OvgDQUZUIp7M4uzZC5iZjqOQsaOYtcNhc+GWW16H0Mw0aqoq0d09D11dHWhsrNe5i8omnlkJ1DicDjEceQ3IWqbaYWZ2FjEGKNkKKFoKWo/LgLoS6QVKGqBVfq3sAJSYwJw/fC7XGjYe+XyqRvhZY5E4wqEJIJuA2070PYmZ6TEMDZ1X4nplTa1CBE+c7kUsXsDtH/4neB2VKGasePThHTqbL+xphxUxZDJR8IxatqZQUJCz5OfLOcNmJUPPyFaVkoi2CtDXOKF4/mCTS4odSxHhSFTnPH+gQmvQyZOnMDkdEojKcCHORe63BFbPnj2jkCmyyXl2ra9vkKd6JpUXA5skDIKqoL0T2IyKwWoroqKCIZZsIFbr36GZKcyf342x8VHNd84fKtw4p2kVwQZsT88CrbfcLzhnOB/PnTtj1mipS/inZN2Rz4tVTlDf2Jnk5P/rctIPPqHGCBVDzDFgc5nnj5aWNoRnY9p3uc/6fEypj2BkZFzrDCXyYmNbXZjfswQuhx8D54fg91Vg59O7sGf3M2KnN3A9yhXFwKRiLpVMCcRdu3qt9iWycWmrVqf1q16es/z89IvleZvhg7w3CSJzz+Pn5JrA+UMlFNm0PPOQyDIwYJisxj7EhU995h9x5KWDuPbaa2WvcdWVV+Pd7/o/2LHzcTzxxMNqZCxdulTjy5+n/zCBczJRH3vsMbzjHe/At771Lbz3ve/V72OmxXXXXYdzZ/vR23cGR48elSpj06ZNWjMJeNNCgYDspz71OWzb9gqNd5m1zs9AywLu3zx7EfDkmlm2P2lrb9b6Sqsa+uaOjU9gamJKKkKOpRoDDjf6B6e1rrQ1VSvUS8QfNiZJ8qGaiYGoCv7jmmJTU/0XD/4Cz+19FqtXrkI6mcDixYtRXV2FI0cOa6689jWvQV1dFbKZ6Byw+pdDBXM/MTcCcyMwNwJzI/DnjMAHP/DRIsGxQAWTgblBWdXtq/T7kEzE0dXRaZKSw2Gk0mmxUH1er8J4xAAsSUB16LTbdYDmxqsDpt2GQLACLe2tqKmtNRLePwhOYJHK14lEIvrexPg4Tp04qQ7pU089pa7j391+O1772pvhqfBhfHoCFoYaOVwKBeLvIQuwpqoGs6FZsWktjPnkIWB0XF/j4f7EiZO4cGEA589f0EFh0bJFuOXNN+sQ+OILB+H3eFDh8yMZi2NkcBDxSASVgQqBMWQzRGNxZJlEXV2jgplMQCa0U8I2PRuVTyGDMojQKdDL60Zzc6PknTSHdzC+XhJEMlx4MDRMIBbFPFwZnI3sD/ZoDYuvDKheLIYuAVYlYysVV+WwERY1snEoe2CmEohMDaG9rRPLL1stST8LXLfbr8Mf67dobBbFAv0FKZtK6TCkgk6SI4K9LCQcGBmZxFM7dkvSbskbHyQynFijUlpMyeXRk71i4RGxpU9ZoZgzkjEm5WbSWNjdhbXLl6HCbcfJQ89jzbKFsImlGoO7WNCfRGgKQY8bnhK7VLI2giis4jwePPjYb7H12utw2bp1CM3M4MyRF1FbzKAYj6Ei4EdTUzMam1v1/si+oW8YD30myINs4LwBVgUmGlsA47NKDq4NbocPMaZje32YzaQwQ0lTwI+s04kQGRFNTahpaYHN7cbo+AReOnpCMloWVzw4e5xunD55Gj974KdIxdM6GPPV02SysPD0ejVe/DuvFYM8aJcQDARwxYaNeODHP8LyRYvQ2dqKgNcL8u+syQSC9AXMpAU4krk7HYujb2gM4XQGo7MRRLM5rN54BZauXiu2YYzyaI8HdlplsJgW48Ojg3VZbm0YLwZEVTGu8TEhdiYgyPiC5kvprEoPZxgHwQkFqBCooVSVoDyBMpNiLeaM5KwMIDDerGUGKP9PgITPI0BLSd/Y2Ahi4Rk46L8Wj+j+4f1tpIAWNDe3yiuRYDTXH4Vr0AeUPn+WotgofJ/0nzUHeAu2X71d6xQLAYJnnA9kkpCpLe/MkvRXfMZSwIzxWi0FlRBoKxSwY+fPUd3ehM5Fy/7HckrglH63O54/chFQ3b5hBWqDxgLgD4HV86eOIXVwP15T16Tmg/xKGTIl1pFhfmnsi1Y4rcYTlw2jyupqFG0OJOiRm8shlsli5/PPI+sPgO2Hps5OdHR1Cixfu2Y1rJTYT4+j0ppHrdMCezwMWzIKazoJO+XFlA/TF9JqlWcxV4wcWZu0f6Asmp6TDjdSeQumI3F4gjVIFy2YmI0hnMyJ7UqgtaG1TV7KkXgCk6EZTIdmMRuOYGx8XGEVpEOxKKqo9EveyUKQhT3BTTL9JHe2FBGLR/HKa69Rei+lewyNIQjJZyGTFD/erI3monE+U/7HuUqwi2shry9DyyhBFEtP4KoBf+SV9/+x995Blt/1lei5Oae+ndPM9OTpCZqRNKOAchgJBAoIWYAItjE8r8EmFMaPXbvqrZdgjO16Xuzi2Q8bFmTACFAwkgBlaSRN0uQ80zn3zTnfV+d875Vks/vK3lr/td3UoAkd7v3+vuHzPZ8TQGkhG4cmAZoXOT53AmiS+dOntxU6pAAUeiO2w2hoO2EhOGvUEJzz3KX5U+TV2STAWsXX//zPsOOyy7Btx050RBn4w3lqk08obWQIhFA6T5k8tzd6//FnsXlgdzD1OIdf/vLnWg+/9fHfhC/gxdjYeYxNXFCwE0NdQpEAZmYnJCWt1Suym+H48kJeqpQErBo5ZYuhWqBUmJJyepOahGmGCDHIjXvlQN+gzku/j+FTnRgfn5AX6/r1GyWrJiBJEIkDSVCYjFsxz7xuMU3zhRQyqRiKpSzisTlkswmUymySWjE6uhHT05NYmJ9X8Ivb6YGPrGabFdMzEwJe/H5agjgkDeYlmfYBPC9DoYDAIp6RxpvdKklpb2+/mnyLC3HUahZ0dQ8iHs+iUrZieHgTurqG4XIG0dk1iHrdLvuaep1rzLBW1UziHlZrsZ9b6fA8aznnAn6P5tHy4qKY8Dy/+cHAJvlV0yqFD49rp1oTSCWPVqXDs5lpfsabv2Sl05KTu1yaU1/72td14R8d3SaLCJ65J0+exH333SeQgKxVNTtb3p1sjElN0Npb2yoD7t3GA9bsG5zTbHQR8EslUwLEOd/VHn1bPcH30wZd27VCu9bgfBRISnDQbdQvXBdGYUAQmfPZzPu2/ys/13iPcm8xPt3JRAL79u0TuEF5Mfd5u8VqvFrlB2oTePOznz2No8eO40tf/ioGhwcQiy+jYakh1OFDtV7A+MxFvPjSL3HkxBF5+3Z2dSEUjsLp8GNhOYnDh48jl6nA1vSiUbbB6w7ivffdo32ESfT05eyIRCQjZ9gSg3R43gocdZElHhCQxXO6I9yBSEcQLq9T53WlXkEum1W9yAYL9yMCplRQBYJBjZFXjELWtSatnYAdx8KkztO3nmeqCT+zNWuIhjwoZBKolqgUKuH0mePIl/IId3TC7Qvi5OnziMXz+L1PfR5rV63X63z0H3+BTCKHkdV9sDZzqFWyLR/LslGI0DPU5VADlQ+bpwnPftYYuUIR+VIRTRu9VWm5weAuq2l41atiorNGInmCLad5NotPnm7Z8RRlpcTmFs9x7nHJZBwVBtw5DABIVungwDBq1SZOnz6tpksmk5S1h9fLcLWi6l0HvWWtBCE74fY41TQiq177crWCkrxUTa3A10JQd9Wq1WIUcz7x7DAenHgz7Ja/lzc8Q7rE4K2/6fnL2orSeIK23d2dYkZSccDmEfcBgnQd4aj2RHqlcq+mMiuVzCnckkPJf2MdMjy0Bls2b1PoXjFXVIPkwIFDeOONI7JN8XoCqh0ZOsvn1RGJYvPmTdiycbPCD/naC4WcXivPwQpD65oMziNzl/ZENrE5pRT0etV4Zj3Fs42sWtZB/JlkWMcTcZQKbPbxTLLg9//PT+LKK3fhkUceEZv0L/7iL7B2ZINAUa67o0ePChxlLUzA9KMf/ai8VB944AFZAbz73e9Wc5vqQDJYX3rpJfzBH/wBvv71r2sf4BpmCNSDDz6IPXv24Ktf/apqNyoPL798Nz73uS9qn6ICou3NzTNSa5yN6xr3Dd59jJVONBrWe+HX871l0qwZjLc0z0gCqxzzsxcXxcpft7pL48I9jvOD57XpYZkGrQlVNuqiH/34H7Fv3yu4/LJd2qO493A+cv2yXlg7skaNSIuiaFc+VkZgZQRWRmBlBFZG4N9hBP7kq/93kxJdFh08sVgA+9xubN+yBR6mzrYSs8XqMhp1HYosEgig8gJqkikNOENZVTaXlRceCz5ieQTZViud20h62G0lK40gLg9pFvAsQnnBOHvmLMYuXtT3//a3v63i7TOf/gxu23s7HF4XssW8pKaBANmxBdMVZXHp9iKVTIt5Q0DQBJtUxQjs6+1GoWCkQvRP4uUzGAmgb6hXEuJXX34Za4aNz2xiaQkTFy+hXq7IE8nj9gmYSSRTSsX2BUO6pBV50XA4kC+VBayWWayVykauXCkJ7CGwSuYNfx6LA9YXZEnyEknmB4stpoGS8cdLe/vy47TTU+mtC9qbjFVd3oyMTyEFrc58W6LGMBWOf/viVMhnEZ8bw+233YFoR48KSAZ+kLVKwJiSPgKrDNZieEgbWOUFioWiQoWsZAUwIXQejz3+MzGxHBb6GxJUt4pVxxtXOlPEpclZ1En9tBMwIobShM/nRiGTQqNaxR233oyNa1bh2IF96PBYsXlkFRrlIpqlIjxkP9bryMVj8JIpFAoZMI5SNKtFVgBVmx0/f/FF3POBD6J31Sp5uFVSCQSYMptLIxqJoKu7Rym3LO5YTBvvx7ek3ZJsvgms8nkonUyMVSvT4uFEudoQC5DOrEWbBVWnA5l6DQWLBf3r1iHU3Y1yo4HZ+UWcO3/RsD3pWdjXJ6bc8TeO4oXnX4SVLC1eum12JbvzfTAtncFT5HPwIkSLABbjw4OD2Lp5M378wx/i5uuvx6Z1a+VFWc0XUEnEgfgyHI0G/GSFV6q4OD2LC9NzqNJHtlpHsKcXozuvkB1AvlpDnZ6RTFNnYE3L8L8NelKCrPAgecCZ929CiAx4xfnGoph/J8mkJJ/WljyaoERNFzuyd8QPFfvV+Ai+XVraDvDgc+ScNQEHDV2u5dnXZl/RM7FcQD65iFw6gWLeeCiTzUd2gs/rUzAZGScMd+JrXlyOoVQtKwSnp69PnqWU5vIiGFuO4UMPfVh7yMzMrGGpM1yMz5X5SXXj58WLCt9++/UZySsBN5N4TwDv4vmjOHXhAG6858Ff2X1/8+69WLd68Ff+/uzEDL7z2M9/BVh94dFHcKMF2OANGlkyPR/5bDg+/JmtYF8Cq3YGnlD+VqrAH4pI0pmnvQLlxU4nXjh4CAkCnC4PLr+WATBXax+hTNteqyC3NIeIvYEetw32XBrWfAoW2iXUa2J3sGGhxOqmRXOR87NOWbSVnsacr3ZUYEdVXqxWVGBDulTFQiKDSgOwuX0YWLUabn9ArFVe4PmMqJw9ffK0xp17kaxZnGTZNQTm+gJ+ePw+gYYEA/gMGVSybcdWXHnVlfK242WTg8Hn6aqV4OAKEYvPAP88g2QxQNSoFRZDjzVKIwnWaw4ygIrzsm4APZ5dVFu086zawBf3OK5Dgq1qQKhT9Cbv1YQkvv0W1voDwVXDuCXgr/gu/PBHP8SQAgG3IBLpRI1e2U07arJVIZjBZlkV1Srl1fTiNizGcpFKBicKRfornsbE5DhuvPF6DK8ewtT0OM6cPYFCKStAgqoC+vKlMwlUKpS7MhguLHCVEktKtPlyBaoxdCnRChny+CXT9nkDChYiiEDQfqCPLOG6WFuBIP0Ja+iK0t6HnsUGJOPr5v/YQKHEn69bdjYClItYnJ8S8BuLz8NhZ7Ac942y2LWx2BLmZ2cEcvsVAkbgjiBIWe+B4AvfF89GrjvOGZ4/ZNbzkk0paWx5WZYBnZ1RrKKHe7qA+bkELBYX+gdWYXEhKTB1zcgoIuE+wOJBONKDeo3WIfTm0yEldiqbxFTP8OdwT9DfyRqA77MBv8+w3ColNryyYtlFOsLIZTOygxCwzsYO7W/KNZTkp2qaSLy8UzXBMeP+JW9FTVdz/nDO8u8efvj7qn92796DnfRIzubw5FNP4YbrrxeoZDxZ+X1b7G42wGRT0Jr3LdVKe09lE5rACWsoqoYoPaZvPX8GWaZ8EZyvBqg1Kpe3A6vt+qJdN7QtWlhX8TVzrPi9CQC5XAYk4V7TBlbZVBeLtmy8kflBQJKgDD2uyW5jyBFrMWOxYRVoTxDrxRdfwbe+9fe46z13IxgOCITbun0ztmzfgKXlGew/vA9LsVmMT1+SFJgyd55rbncIS8spvHH4BJKJPBwWPxzww2nz4obr36EAra6uKKLRDs0bNgXJkr508RLyuWwrkMp4MxoQ2Yu+3l4MDw8g0hnSWU1QiIAomZB8Rnx2fK/hEFmuIUTCHTrH5O1dyCMRTwkQJChG2w/amhQZmNigJUQdI0P9GFnVh2I2IbZqPpfA5NQlpHMZdPX2o6OrG2fOjWF6egkP/tqHsXvnHrH49r9yHKnlDDrCbrjs9JTOGCuKUlHWK9xTXW6naglzptAfluC/TcqqTLEABwOQ2ASgooR7f72KaimnJivHk8+ZzNWZ2XmFThK4I9lhamZG9byAVf0iDdxY9nBce3v6tFfwnGYmgeyuLA01S7w+hvbR+55fU5eKweMhW9kiYJbAJ+cJ5xeZjpwX3IN5brNWIKDIeWcY0SYsjuPNz2+vp7ZnMcda/sguArAGZOX35LoZGh7SPkiAzdgIWESWYJ3N/ZDHvt8XEoFgZpoBXTag4ZDaqVSoIBKOYs+eq6QkoXUMzx16z5LZS3US62razVC5RLB4YGBQPqkhf8AA0VJhGKsGc/4YSy+TuUDLE698sbk38v1wjVDmzuYP9xs2vfjvHAP+XN5zuBdxTX/v4W/hqacfVwOZLHiuN35Q3s+70Xve8x75q/7RH/0Rdu3apX2BhBXOazJW/+7v/k7/5b8xqIrP/Ac/+AHe//736/t8+MMfFqOV6/vixYvyX6WMn3YCV1yxB1//+l9qrFmrUIEk/+u68UPlHYJ3LjbIjJc+zzuXrFR4t+KmydfIz1VjSCQNCxz2FrBarWHdatOEp8ogm8npNbHuNMGTFdlB0RKO+yUZq/tefQU7tm2Hz+NW04oEF1oRhIJBzS8yVleA1X8HIGHlW66MwMoIrIzAygiYETiw/1hzaXkZE5NTOpwP7H8dmUQSu7btwLqRNSomCaS2ZWE0DOfBysOKHWp2r3nAUV7lDwYlGSLoxyKBHVzSIsuVsoBVAl0sdPr6+nTAm4sH5UTdOjzp73aRxVmjiY2bNuKTv/NJvcYPvP8DAg5cPg8qhAFsVnR39eigJBuR3Wd6ohmvJ/qBUrYcESDDwzwc8KNYJOuCv4xxvsNlQ6aQ08Xv5LHj2EDfTLcH8cVFpGIJlOW56sXgwBDm5xfFTmS3n0VrMBJFQfLqBtIsvLN5gQ1kHOmiXC4pFZ1WALywkVlExqrxwKLkx6rCkoWxx0tz+5ZXmUlQMonNrcCK9oVKFyEORgv4Mkwtc0FqgwQ+j9eEqShkzIZiPovkwiTe/e67YaMM0+ZSommlwnTOKvxeN7K5pNJlG036W5nwKsmhLbwEkpVIlqAX84sJ/Pgnjysdlf/GX0rRbV0qp2eWEEtlBKzWLUReoPdMD6h8JoWAx40PvO9++YX+5OHv4B07R9ETDsDakic7CcyViihl0gi63fC5afHgQJ0BGiyiYEEsm8Ol2Tm89yMfRs1iwakTJ9Dp98BVyouNF410KNWWF0rOC8r62qE6beljCz5803dOwGorvEpM5yrZCg1UCSZ43GgyyAxNzKYSqLtcWLNlC8LdPUjlC5iamUU8ntSYEVBlsAuZTq++vA9jFyfgtDJczU0/A13UyObl667bTKAEL2BMpOWF7qrdV4oxdeyNw7j9ppswMjSkoJ8aw3MWF5C5dAlhL8MBfLg0PYNjZ88jS3m7xY5kqYLRXVdi7eg2uIJhgfwuv19NALIiWYS+BSTRH06ugm++77ZnmUGRzL7QBlYl3SaTxGoxien0wtK6rcsLmePXvrDz395+adffN5q6yBGYaUvwFAbSklKSNeR2OeGxW5BbnoOlVoTTYRIK0qkU5ufmFPBFlhFZRbRCoA/e5OycbA58oSBC0Q509PTCQ9lzOq2gqt/7vc/oIsKQGCbIstnC9U/2GEElyYtLZf1qp3cbCa3xJGw3NsrVMn76029i92170dn7qyDqOy7birWrBiTvLpVqsmZ45dBJjVM4TLDLXAZiCws49MQj+O3h9WJJ85nUOD68cPFSqTESoR0Wru0Gmyf8nhWFqZXoLUumJi/yLhdeOPwGJnJFuLu7cdMdd+K6G26Qp93C3IysIyrJZQQtVUS53+RScJRysJcLsCnR3YCT3EfrBCBbi4IzQgCrnIdtqMKOGveB1q9MqYq5WEJhfd0DQ/D4Q7DSd5d7XIPsOdrBRHDq2CmMj02oGcVEasnsOeM4/+n7R0YX5aVeNyqNGrwBj0DEG2+5AZtGNyGdycBB6WmpKBsD8kO5d+o1mwVtfAIVsEafXMNUctPegePJQI1WkJrxETT7IZmAag5qG6VtjLGv4PlB5QR/3/Yt1DJozQVzGTaS9DdTjgil8kZuoUzWXOyOHjuKUCSEvr5BhfrRAsBuJ+uP3P62p6/xs+almhgUbQdsFjdg4TnQQDqTlieg0+0QMEQJ/sTUJSzFFhEM+TA3P41cLqNwJzI+6T9H8Egp3JWyzlCCEjyzCaTyoqw0aZcHQX8Q3Z296OsbgNPmUtgjQ4YoNS2XjP9qZ2eXvAYJDHF/J1iovZNwg92iAC6lfhNUrRbl0Z1JLUvxMDM7iUjEh8GBbgGtl8YuCISdnZmC02YXK58zIJdLobunA3ML01Ju8DzkD+Azpi9sR7RDNjzcJygPNkEuZuy3bNkqv8NCvoFcvgqX04fx8Tn0dA+hu3sYXd1DCIW60WiQ8U2GpQflCkFKpqRTWWGAG4VSqlls9keBuQE3agx8czDcxomFuWn5DA4M9klCznGgXNjnD8Fmp1qF69gEHnKMaUnBPfKfNUX/BbDKffill16RVdItt9wqiS2/9+uv7dfXyYuQrG2NMcEDypaN1J57E8FgzlXaGXHQGD5Dz9ZTp06p7qB/7Y4dl+G+++6VxJ3gDOc6Wept5YumNuuJVhCmWQ+GDd62BeB6UVAXWd35vAAThnbpWTVpqUDmslHI8PsQIGENSDscNtXpE3v48GFs374dO3fuFDhOWX3b55ze7PQffunFV/Htb39HrEnKo9dtXIv3vu8eXHXt5ZicvohnX3gKoagXaTKhqXxp0L+zJosHNnNPnjiH+HJOwKrHHoENTmwZ3axEcHkxuxwYHBxsAXJ5LC8uqUZSGJjFqvdAli/XKJvxVHSo6ePmmiY4bgBMPgOeHW0PcdbDDH6jDQTXCu0zeNaQfdeu0dikIPhea9rg93qwa/so1gz3aWcdv3gWJ08e0Rqenp/GmvXr0Tc4jKnpeQGrN9+0F1vWb0MxV8XibByFTA4+N2tZG0rljOYGnwv3M4YfksRAyXuhWtK5yH2Xk5q/T+fy8PkD8l2nxyg/CoUMcpkEQkE/4omkmM8EVpeWYzona42mwPrjJ0+Yeed0qHHDWjYYDgq0JLDaT09pjxfzC0uYX5xHpVRCJBKEP0Amr01M1URykb1ldHZShl1SGBWBaTZPLpw/r2fBec+9huBwMBTUmcw5ZfaAnH7x/G9bDrXl8px73BcIrPJryNYm4aDN3uZ7YUOWX99mYvNM4J/tVidcLp+YqaObdyAY7MDLL+9HwBeR9H/nzitx5PAxnD93Qd6ou6/YhVf2vSJffFoKcA0fP3pcY0cVzJW7r5R6iWcR5xXtbjh2bBxyP+Me167122xOjiHXKQFHnWdSBhTf9IA1Sh/W+SaokbZG3LvGJ8dx9swphXw98+zT+MpXviKm6V133YVz584JJL3//vvx3HPPyx7h/Pnz8kb99Kc/jbm5ORFouC75vWgL8Gd/9me46aab8Oijj+rMoC3JBz/wm3j4H76ltbNlyxYF21GRyDHfu/ed+MLvfxH9A0MKQ+TYEgxmPcU7YiKeEPGCH/ReJ7GEdSAtZAh2cg8uFAtqxqg+ZVOWZzXnrM2JMxcW9D3XDEdks5BrzXWC8W9vyLOhwMKCe9vjjz+GAwf2Y3R0i9R4ZNoS6CZ7uL+vD2UqH+iGscJYXYE/VkZgZQRWRmBlBP69RqBUbJC0gVgyhWeeeRaP/vSnuHDmHNwWyiRzMilnYcqChv5LBEuHh4dVyLOw4+WTXVyalbPYYHeyoyOqriK99lj0ebxusVRZ0BJ4ZBHFwoiXWFkPBAICw2iOTgnZpo0b0dvfi9/9nd81aZQ33IC169bB4rIDDquAFIZkkTVJAFcXJHpm2Zy4wCTTpWWEAmH09/XrtRDEYYHGJHuyXAmWMM61hhqSqQRiC4tYt2YtKvki5ianUKWvXqWK7mgnPG4vzl+4pKRnt9eHfLWKwVVrBHLkSmUk0hkVrmSxJlJpvU9e4HnZJXhcLBkGDg90/pe/6CXHeokFJjv7CsDQRcqwSYIsglud+jaw2pZqs2g3YQkMtzCea20JK9kykr20iudcNg2U03jnnXehWKioiGRXPpdj+EEN4VBAjFXKO3lJJhtK0mgLozgAACAASURBVFay2gi4tAKsPN4AUpkS/u473xNQYCX7qmlRAUT/MBZEJ05eMt6q/H+ybx28uNVRzGfQrNErqRfvu+dueO1WPPb97+L+O29Gs5iFjWEoTCqvVlDOptGslOUryuuqSaU3ADaFRZML8+jsH8Q7br9NwVEnjx9Df3cn7MUc3Ax86uoywVUOF1LplGFhty0AWiFhhs1m4FTz0QoPU/CIFXRFIKCVLhTl6WojI88CLGUzsIdCGBwZgb8jKgn4xBQTu83FkwzOSCiC0ydO4LlfPgtLwwqvM6gLeJPsYqqayTLhpVS/CBjXkEwnxK657dZbcOzwIVgbDWzdtBEdfiaP2+FsNpGdn0NpZgYRrwc2pwtjM3M4dXEcOXom+oOI5Yu4/NrrsGbTKJpONwrVGtwEVgMBMRskEWwFpfHyzQABCrLFUm0x8CSrfhuw+vb9pj2/2sxoXoQ4V+knK/ZvazDNJeetYJT292g3CczFnRd2gvKGFSjLEAvgsjbgRRGWcg4hv1fNEI/LAY/DjnQ8qVRpAq2U+xM8pSx+1boNkqVPLiyiYXfCF46gUC4jFk/gc5//AmKxpAJiWPDTU5iXLAIgVqtDl2pJypRaYywMJAEnw55sUjJmyRyzAGOXjuHUuYO49f6H/qe34Rce+QF21MrY4Q0L7KE8nUxOAowEDIz0r+Vty3VH1j1ZRjQvtjlkAVAna5hyQ5cLrxw/gVOLMXRv2Ig77r5b7Ld4IoaTJ46iK+BDPZ2At15ExFKDp5yHt16Gmw2cGhPVDQNODGrK2hkQJ2m+xPdKkiYY0KAs2cKmgAN1qwOlWhPxdA5j0zPo7h/U5xHopZcvbzL0KSS7Zml2CfGlGLK5gjz+6O9Hnz/ap1TJ1KZfWq2GbLGIMq0J3C7kygXc+e47ceveWw2jhSFmZN/nUrDLm1p0/9ZrNPOMj46NF86pqHwSDVjEB9tOTuZncg/hecP3qM9vAYU52hVQ5p0my5OXM5O2ToCFgEcbSOW3bAeaaR8mi51qCDWh6gpJ4b7J58hzj/7T9AAlAGRnM4s+gOw0yRKDHq5k5XD+kfHJJhcZrQT1TVBLIhUXULCwOIfZ2SlJ4zs6IxhZuwqnzp5EoZhT+AvBlUDAp7NGieoul4BVssDadgW8QBMwJcuSTNWhwWGsWrVG7HyCC/zz8NAqvd5kIq3zlvt+kgoNSnBd5hIstiSbg/yvjWEv9CEmq6+MdCqOYjEjL9hms4zu7ogaDc89/4yk2EuLc7A06mKDEmitVgvoiAZw5sxxvQ+GbfE9cE7SBzBKGwUGCfr5zIDl2KIYrvTN3Lnzcqwa2oBkvIjZmWWsW7cRJ09ehN8XgdfHZuYw+vpXw2bzoFJlqBLnCVmpxlOVADPBGz5DjgmtRvic+Z4ctgbS6QX093YgEZ/D+NgZpNMxscAJThJ4CgQi6O9fjXC0F00LPd4DcHqDKJWqqFe5IlqnioQA3N/MEWOUH4ZBd+rUGSVt33vPPQIz0umcEthfe+01Mc7IYFPwIxjwZgJ9DLBqFD5tJim/P0GU7373u5Lzco7zc/gMyTRjA9vrcWmhmDXf8tX+Fw2wtu2Q9uIWG7bNCOSf24xV7ts2G+sPgqm0YGEQo6lHyOokwEJglUAOG2J8bZdffjm2bdumpn2TLLuWSsFisePk8bN47LEnce7cBYQ7IigUs7jqmt3Yefl2+AJOpHLLWIpPI19Ko2mpKPCP6zqWIIO0gkyGnp+TSCWLqJVsQM2NsL8Da0ZGNK7VMpnhNREBCMiwVmRQKxVEUk/BAKtcs5Qy80wiYO10c4xZrJm95a3GoWlkc23x87IZypKNwoNWAWSt8jwhO4/ydH4UimUUS1X5SK9fPYyB3i6gWcWhg6/h+eefkTR6bHIMG7ZsQqijE9l8STL0jetHBRJbmw4UMkV4nC4M9Xehv5tnekHAO4FONvO5X4bCYa3Rco3j5EY6mxEbm76pqUwWYXq76zzjPtpEuZxHKrmMfC4tK4ZNmzbDHwghk82JdTsu26wJFAnWd3bqGU9OTSogb+36tbhw4ZzIFWvWrJFFxfTsHJaWF1STMkeA84QMVTYXl2Pz+j2tlxxiu5sGlnzWs1kFV/X09KouSGdSUiwY2zAC2WyClEWWYAPIrCPjA0xQ0LBTzfqghJ7nBiXixpKByhSjUuHP43Ph9+V5kEln0KyzMcd60IGbb74dPd2DeOLxp/Hgr30I1159PawWJ37x9HN49KePa9/+0699Gb/4xZMYHxtX3cf9mnZhnOOXLo2rqWEadXnt32Rici1TFWcIJ7SgMaoYNuJZi9HuoD0/zdojmzZv3j+tAoolPQ82//gexsbG8eprL+OZZ36uudjT0yNAf/369QJPf/KTn8hWhAxVvpY9e67F/v378P3vf1+yfz4zsljJSiWASpCV+8XDDz+ML3zhCwJROa601vnP/9fXEVtexOTUGI4ePYw1a0Zw++13Ysf2y0zN26hJBTQ7Nyc5PgkhHqqLanUszC/JHoyvsV1Xcc/t6TEMcgLgaSoly/SXNc+HDXvu+1TUXZiMya961QA9qO0Cy/nBcdSfawyeK6nJxPsHm5xPPfUkjhx9A6NbRtUa5tiwScXns2b1GtkOFEt5+LxvZVH8Txd0K1+4MgIrI7AyAisjsDIC/70RKBYbTRYa7GTTI46hUU0CEPmiCs61IyMqjMn+YwHV2dUpCwCGLYgNU6+pm8jikkDi2fPnjF8qPSe7u3WQ06Rc/nqAQFUWEgIEq1UVOzzY+fWUr3RFO3HH3r3qjn7pS/9FgMGG9RuwgWBTdxSpfFaXXyZ3itFIz8FcTpePkD+Ixx97AqdPnsLuK/dg7+13yCOWoAovxyzKCAZRTjO7NA+r245cIYt6qYywP4h0LIHl2XlYWRzbnRjdvFWS1guUj5XKcPkCKJFhOzAkYCxf4SU4g1SWKb4WZPM5FYnsWHMsTFFVkFSUQSm8kPC6RBklpVEMU6FfncPJQt2E7rAYoocX34+S2lsJxu0LD9luAlt1WTNAAseOgDWLMHZlOaYsOpKJGEb6o5IblkvGR6rRoH+hkVnTS5fMJwKrLLTJMuKHuurqNhufVZfbh2yhgv/nb/+bwrtkFcskVZsJDjMXwwnJz6rNGuwuhySq+UIaifgSgj4Pdm3bih1bNsNSLSE2eRE37tqGhclL8lj10tetVEQuGYfHYcNgX588WTmH1LG32sS2mF1cwo237YU3FBJbdGZ2Vn6pzWIOQZ8XvT096OntVUFKdnR7zNqsXoJGZN3wAmXklm+XRVp1uZqfW8CaNeuRK5eQLZdlB1DmhcvvR9fwEDr42qw2AbvTM7MqJCVxp+do04LXX30VL7/wEno6e+F3hZkYIalZqV5DkRLBehUVmmPQF89CCWEO69aO4Jqr9mDfCy9g87p1qBRyaJTL6AgGEA0EUIrH0cexZbI4GdrVOiYXl/DG6QsI9w2gYrVj9aYt2LB9JwLRLgFWDrdHjQ7DtKGvL6WoJoSqPWf+GQhKGfjb7Cf4e7JU3xy7lszf+E6SdwiBLgy5MyEYbQaUscI0mG0L6GqFw5gLqmEL8jWR0cOLr6TL1hoijhospQw6CBYF/Qi4nejtjKJZKYrtRAYIGRNzC4so1uroXTWCRKGEw6fPIp4voGa1I5FhSJgLX/yPf4iJqRnZAFCaxj1A6eB1zinDqjcFvQmb4fs0gVUE8438kPODUst6s4pf/vyHiAwOYOsVV/2bD5Kzh15H7vwpfHb7dlSKdQECqUxGYSAWJwEkL1wMtuHao+yxQsdTAwKRYNmkxQobDHw9bjfqNiveuDCOY/NLWH/5lbjpzjvlsUrweWlhDsM9UTRzKXiqRfiqBdiyCQStDfiaNUbqyuNNrGNuTGS/Oe2wSDLM1ghxGDJMDbBKawAmWzcsDlgdbjSsdpwfG4eV7FC7Dd5gEL4gmYgWFEp8TlUE3QacE1ur3tRrZ+MunkkjUyzJ/5eNKTAJ2e9HPJPCxOwMhtaswi17b8POK3ahVKvoQtkTcMLHSyktENpMYqW4sx3F19oUS5B7rgFHjexZJFzu93YHYomkWEF8TSagykgy+YwNq6ysBh/bLfS7JYhKSaqCiBpGVaEwIZFmefk1QLx84RoMQ2KjoSa2G8EL7q0EgHgm2OAQK1Xs/oaxDuD3p1clJbOcjwwmcbu8+nx5MfLfXQ7sP/g6XnvtVTGYLtu5DTt2bpOcmZdDJqTTm5Z79dsDh/gz6D1OsJiABN+ji0FjLYY2B5ES5uHBYYyMrJVcks0xeqCyUUlWWDuMKLYcF4DMsW1LdRkWZtYL/fC4lvj9/JhfmIHbY8eJk2yOLmHVcD+OHjsiaXU2k0Qqvgy/34WBgW7U6iXEE0vIZGJIpeMCVVevWi3QOxXPyG6GzS0CdwTD0um4ANxSOY9dO6+EBV6cOnEJc3Nx3HrLXnT3DmFqcg5udwCdXQMIBjvh8vhp6oF0lhYVBoRX8Bhl6826GFtMpSaTlecmgd+A34lohxsdYSd+8pPvYWrqPK695gqsHRmWXQ7ZhMk0/WODiHYOwuOLolCk7JX7n/FjbHtJcz1wnDTn1LwhE96cO8eOnVAT+f73vhe33nqL9uiJiRn87Gc/k48hgaIqVS6ut4N6Ztt5O9OUc521GP0RWWexTuPeTpCV/oq0BBCQWa0o5E1eiLI7+efKgnZDrA2stlUHstuQKojy3rrk5pzn5VJetgBMIZeFBoNx4nH58Pu9fvnjvvrKa5ifn8U73nEdtoxuwezMDOwWBtkQ2KoJ7P/508/iew//I6w2h6TOQ0P9+NBHPgiv34njJw8B9iq8fjuS2UUUy2RoG5CsUm3A6fCikK/hxMkLmByfRypWRLPmRG/XoOY07Qfov0jGs/yeG0017z0enwBmnmFmLdOCxXgxm4Akj4gAVNsQ3OY8ZOP+rbPMAOUMHEwn0/r7diObDUyCPHzWfIZcf6yraU0U7QiDwvie7ihymTQOHXgNr72+T/XI5MwkrE7urw44XB509/Rjzeq1eO3l1xH0hBAJhHHNVVdh9xU7gWZRXqUEMJfiy1haXtIL6ujskJpDz7vZQIZe+DaH6pMkn4svKJB0eSkmSxSSdEvFrALkWMdwf6RH9sTktAgUyRTfmwWBsAmkZTOCa5Bg7p6rr8L09JTWPq1bPD4fFpeXBGIRRCTASmDa56NFRAlbRjfKviSbTqCvtwf+gB8zM1OYnZnXvPV5KQuHCZ2qV8E2unkWtAuiVzRB1IreG/2MOU+5fgn4Gz9iw0Lv7KI1A71Ije0XPTs53Sn7b/uC8llxPjNMsFysIZ3Ow+Xw4O733Ivt2y7Hi8+/Jv/e//CJjyMc6sTB/SfwzC9flPfzx3/rI3jqqSc0f7mX8HVHo50C5wlm8mdwjhnP2JJASjbceNaUywWBgrwHyZ9e+3FJJBWGdTG0jSBjOBKR+s4AyiXkaAVVrqg5/M1v/le8ceSQ1u+XvvQlPPTQQ/K4/eQnP4lvfvObYq7fc8898kmlfyqZqARaB/oHxeL+xS9+oc+ltJ/rg3J/Pls2dJ588kls3rQVu3btRiabxl3vvE+gMe0feDby7E0l47Jk4bzgPkfbETJ06QXPYFPas9HKJJfJ4cLFcUzPMMjQ7DlSCFga6O3rFLBKr1kyVqX6aPs4V+m9TC9eO8YmEzp3h/vDerYcR/mlt0La+Lr4/HWvksVTA4898agYqzu3XybSCO+aPB9pc0CyDseVqrxGo7DisfpvrmJXvmBlBFZGYGUEVkbgXzUCiUSxyeKEHoWf/uyndYgPDwxh/NwFpfnuvW0vNm3eJDbEuQvncfzECYXP8LBkCmhvXy/6+vsR6ehAwO/H+MS4igWyBS9euoj5uVkBeGsYrtKS/VOiwYOZLAbKx9htpeznwIEDGB4awu4rrsTLL7+slMuPfexjCtKJdkXRN9ivw5hgx9JSTEbmZEjQPuBn//Skfk9WSC6TlVznmquvwb333CufKjJtKLl74/ARkKnUPdQLV9CPPE3zyawqlFAvltEsV2GhD6TTjZ07duHAgYPyc2RSNkGFOlOKnW6BHAQdyFYlSELwgQUdL6l9fT1iriokhbLXWlWdfgGrBC+aLCDLMrAn24kBT7xo898EMrlcra9rMcta4KrkmC0wlbIpAtO8BLPwUGEci6lAZUHHwjMZX8ZtN+xRUe100KKAFwqK3vhampLL0AKAwCoDR8ha5QeLmAZ9o5R4y+APK5KZAr77D4/A7QlKpoyGVX5qZAnPz8UwM7MAu9spKwCrgx6OFpRKOWSTcfjcTjxw792wN5tYnpnCur5ObF/Vh6kLp+G0WuF1OVFhlz+VEAjb29WJUiGvworvk8+0Uqshnc3j2utuEJidSJHZUDHWB2hINtvd3YVIpENjwgsHwRgFdygZrAX02cjVJCuRzr/G64qyYla/BIIIpF99y23y7iTjbm55GbPLy7B7/Rhauw49Q4PIUIo1NY3FpZjkpZTJEZbhetj38ss4deIk+rsH4AC9cgnSWFAl+5bSzkYNFQKM/OmWJrweN7aNbsaWjRvw8nPPYmRgEIn5ObisQFc4jKDHDVulguFIGMnlJQFUFqcH8WwBz792EBaPDxt27MTA2g0IdnWLuVmsVAXUsciXh6oYmTZd4hSiQ8CMLCayVNvyz/a4kDkgyTSBE34NA2yMfJrU0jawyjH1uNyoEpTQRZ1AUcumld6SBF5af6fxFXOQ4KjgMOOX2Upo5zPwWmuwF2Jw1Qvo6wgZdm6jijAlmWUmKdvEHGNgHJsaWTZLfCGkKL9fWMJipoBYrohEtoCNW7fh2utvwqkz52TVwCEgeEGYSwxQMpMbBgxuBy2YMTI+hLwYtcFWsqSq9bJAoMd+8m1cfedd6B1c/a/aW/lJsZkZ7Hvqp/h/734Xen0BMONLQHulIiuSRJqhT3FkyXZiaAzNOloMRwL1HFe7262AqSrH1+FAw27DZCKN4wsxXHHL7bj6xpvk0Xrq9Gl4XXZ0eF2opOLwNysINEpAKoYOuwU+SwPNcgnlYlHAKmX/9PtlmEmzXtE6km+pxUY+s9hNBmSlPQB9k+2w2pzyeuXl2xsIqJnCizwfPgGIKplF9K2rUBrIPY5BWXaU62xEVRWsFktnMLu0jKnFRTVJ6AFYatQR6ojg+ptvwj333ydQdW5hHk67kUBr+jE1mWxnyvYJ+Bq4U2uVQDk/j0CpmHv0hiUYXSri1OkzsoUZHBrW5U/gccsTmMxM7nOygDAcakkuaR7MH8tfCs5qsavbcmrD3iNQxks8VQn0k/ZpDyd7kR8OB6XlvPSb19dgwEfroi0FA9nRBAVoFwLjXcwxJAuV7FDu4eOTk5icHEehmMe69SMIhUPy5ebNnIoSpk0TzOA6VZK91a7QxpMnTipEjOfQjm070NXZJYbQ7OycwD6GbJFdTDUKJc28LE9NTWP//gOSuG7YsAGrhofRGe1Uk5BsMF5S5YnYCrSpUHZst0jaSRsKXpoPHXodY2MXlPjN842gab1axPTkGJxOC4aHe7C0OIPlxDxWrx5AOpsUsEllCNn9dotLvqhej0+gCiXlyeQy7C4bAj43evsGEfR3Y2p8GUeOnUY00i0Go8cdhMvtx+491+KGG2/R9yjky1hcTsiXmSx2NodXjayWdyt95alsYFAXSWSc4U4H51oRycQkmk36xPOsLiCTjqG7p0sWMbNzcWSyVYRCfRgc3ox63YlMropIpEdBgW1pvJqSCnQiuNNSA7T+js/ghedfUhjX+vUm+TwWi4uN9q53vUuAFf09bQ6eVYZJbhQHb207CqxqNDExMY4f/ehHuPrqa3D77bfr5x8/fhxTU5OyGujq6hRzU+dpq6H1L4FV/pk/g6AT9/U2C9NYoxhglfPD6/OoNshnM5p/4VCHaSzU6lqvBE9ox8OgqCf/6Un5495yyy0KkaFlgcPqUK1DwJH121NP/RLPPf8KNmzYhFOnTmDTlg34D7/zCXnznjp7BOVaFgtLU6g3C/IYJvBEH2erxQGvJ4xq3YalhRTymQpK+QaSsQIWFuKys7j9ttsR7egQk5YhlwpJVXiQV2Bc21/7TZUF0Eph98giiQ1v+SezwSz/+3aT0DSbCc7nMwWdZGTAix1JBF/r3thn8Hxl4BO/voOM0kYdPZ1RNfIZ6karjLnFeYxNTcDhccriJp3NYWBwEB948CGFGDJQlcBqNBwRQzyTiUteTzAvkUpImSOVU4g2XHx+NgGpVptdTRJatLDJXCpWtb8sx1qNjNVDKBTSWFyaE3GAYDyBVVplcM/IF0sCPb0Bv8A3nlH5QlaNjpF1a9Xs4T5Fhn0smVBtkcwkBZyOT14UM7WrM4J8Po1QyKd5gkbNAGN25gOYZibry/YaYS1Hdn4gTI9k2gE4EPAHdTegBJ5+9ZlMTuuKr4lfTyCVDWPt36pPKqr1uLbZsGLtRSsgPn/W1QrUpOKmQWC5rODASKgTV+y6CnuufAcioW4c2H8U79z7LkTCXZifj2N6ak4NcDTLOPLGIWzbul11A8eMz5z7Put+/plngmn5NSVD5zjVGlUp1zh2ylpoWhSQx/c3MzONf/j+wzh06IDmzmc/8/u46qpr9awefezHuHTxglR1bIYdfuOgmKX8OVdddRW+9a1vCVylnQj3602bNuHxxx/X9yFYSjuMJ554Ar/7u78r9jGbORxLfv7g4LDAbc4dEjHu2HsX7rrrvVKqcd4Usnndtcgs7evpxtYdW5FJJdXwE1BMhjbP7UIRUzNzJnSMNiVOl9SDS8sJFEtsTBpGtxqedgs6OkMC4OWTKg9Zw0Dm+40l8khnac3kEHitZo6DGRxOhPwkcdjgcrIGaTGWi0WNaZO2STYLnn76aew/8Do2btiA/t4ezV8C1rQC4N/JPs3WQLGQXAFW/9UV7MonrozAygisjMDKCPybRuDJJ59v0vw+Eg3jG3/9VzqA9lyxB2dPnMHBAwex58orEe3q1MFHyQelR/Tb4UWOkpd4IoFYgkESQHdPjw59AqvsnpMtUMhl4KafotMh4ImHqOSGjYYOeSa2Uv7Gji+Zp9u2bhVj83vf+54Awo/+xkcMe9LCQAu/PJyOHD2CjRs3q2tPU/pX9+3D/tcP4PrrrlcneGZ6Rl3TUDCEnq4egY00L2dVxYsUJbBl1FGiibzHCUu9iVwyBXsdsJHxw0LM6sCWzaM48sZRSVjtbq/kqw16jtF3i4e0m15WNQFwZCa22X1rVq+Gx8uEaqaQGpaggFOyVelB2qygUuHXkDlgQaQjpM5ro8lAIWOP0L7scJza7EqBPy2pHkMXyE5tS0BZDCdicYGsHGNeyqvlIu6+8yZJ1mjOn89TNmWBy+k1nkbygCKQxO/D5FfyM8nogoBpMsEom85m8xifXsAvntsHp8svNh2BRPqs8iJ/6eI0Mtm8AG8melcb9Liqyiuzwkt/o4ZP/fYnkFpexpkjh3HF5nXYMtCFxYmL8NLY3ulApViQJyxl4GSfFvI5wwJtJXyzACdYPzAwLAYCQVWCKmUyqNDA4PCQOuGGrctglLSKfQEyLWCPhbfxezQel5xUAl9VkDfESp6ZX8A1N92MYDis1Of5WBwTc3OwOF0IRrvQR6Z2saTPo58aAVMyNlgo8kK7f//rWJyfRzTYhbqGkwCVtMQaG/msUkJFShvqKgB3bt+Gwe4uvPLss/DQI7JWw0BXJ8Jut6wRQm43Igw5IxMtX0DT4US2XMMbp8/j4swcbrnrbqzasAllWBHP5gSsEhjl5attIWECI8iO9sDm8im0SBd+jY9h7vB1kgEuYFUMPaYIG2BV7F5KJltsH14mvS6PmKT8JnpOBmF96/etvxOISyYfn2crsZxALy85htVVhaNehLOwDF+zjIFoCJ0BL9yWOkIE6WtFWKpl8HHyUkZpfJ3sa08AZQL7uRLOzyzgzMQM8nUL7rz7PjjcPpw9f1EAipHt2d4EsChDVViCin4CFAY45mszbKaW9FbMQgeaVnodFpCIzeHnT/1YlgD+MNlu//8fuVQKLzz6A3xh9+W4emhA0lM2NXgR4IWXM5dzl5YQZHuyIVTI5bWuyRSsFCvyurOwidICVsmWrlqtiFdruJDM45Z734dd11yry+0bRw6jp6sD9noFheUFhG1NRO1N2LIpRJ1WeClv155hAAoyVumzKol9o2qcVcXiYqOBTRUr6nxG8jCzKG2atE2GnRDQC4bCqDXrKJQKWkfcr6tlOrNaZTUi70patjiZUG2TnQBzhMhYJcCaLhRkrcLwv1Q+h3Q+h9Xr1uKuu98jMIzrMt8oaa0QgOScJnOmRo/a1ny02Z1qqjicRhHBxiDXI/cnsjbn5mbVTCObkGoCyl3JrlH4DOXHBdoEkBnM4C2OMm0ECBQTeG9Dt6RZm5C2NsBFMID7C4EmBcA42YQwADBfg5EZ03uvIYCV+yTXkQmMM4xPNh/4P7KTzFpo6CJLAIvPiB9cj7F4DDPzswIHhlYNit3HdcBQmWSSIVYVNdYIEter9Bs0AW5Mhpd6pLX+CIIQtCdDanR0VInoDDzke6KPOGWhZGBxL2BTZmlhUaAM1wUvqWIpMrCmt1cgHc9rvv9kKiaPQIY+nTt/GlNT4wp86u/vg9/v0T5HP0cCE3SpicXn4KJfZMQnsIYelca6wY5ImP6odoRDUWNJkIojn8vAH+T3qSGZzCCXraNc5LnKkCgyRqtYWkpgZGQjtm67DF3dfbA5XAgGwmJM8yw+c/4cJqYmMbptFBs2rBfbic/IbnGAm7KlWUXAb0UoZMGLLzwOr5fWBU0sLU6gXMni2muvQaVaRy7PX00UigTVvQgE+xAM9cFqY0CaUY8IMGpd3duM1XaIopYQbPj+93+AyckpAX08uwkkUHXyzjvfhWAoYMyWrZzzZt/UPvkv1CvGfzKLv/3bvxXQcvfdd+t7EET5OvQwbwAAIABJREFU4Q9/KOkvfSzpa0lWJtGkt3uptkHFdq3B86Jdw7T3an5OW+VAZj19Sxn+xLlgmpi0EappnrFJbphrATz/7HP6O0ryCfhMT01pTdImgOfzxMQUnnnmRUxNz+HBBz+AF196EVtGN+DGm66D22PD/OIkKvU8pmYvYH5+AvlSxuxbVYLd3MsZoOpHwB9FT9cQvK4IJsbm8PjjT8nSgoATE9ZZB/G9eL1+nXNq/lRZf5nmR9sCpq1usdusAnMI4LAW03Ns1VxqOrHhxL2C6gErA+zIoK1qz6aHOPdrMeZbSiJK86vNCjwuF1wEO8nSZ2harSZglDYA58epiOJ+mFO3hew6EgJ27bgMXR0heF0ulAtlLC8tYnFpQec4Gy95Mf5qOqP4+jO5tMAjE7JmUzMxzcCfJgOSAgLMTNhSBT29nbDZ65iemZTFBUkOrOFcbq+k/6ytWOdTw8DQIjLl6fvc19erXIWhoQGBhrNzs3ofdqcN+VJBbPpiKYvurg6EQ8YGgOzBcqmgxijrS+6vZJ4ShMtl8tr/6M9NcH5peQ6+gAv+gEeMcj63doglwVCxnUv08iypvuF85z7NvZRnNwFMAq1spJGt24RdqhXaZCnvoGrICgRdaQ1GwNbnZhBZN7Zs2oYbr7sV1YoVkWAX8jky/pvIpHNIxGPo7YnilVdeRndXt342a1DW35wj9Fnlh2nY0SuUfsjGjzpbyAocJAOX4O4RntOdPRgYHMKf/ulXMDZ2EZ/61KcEDM7NzuOee+7H9x7+tvZ2gqN8j88995y+P4FS+qhee+21ePXVV3HbbbeJifrnf/7n+NznPqfcCzYy+Itr76//+q/1dZ/97Gdx9uxZ7ef0Pv7zP/srnTmjo9uk9EqnMjh75pzWKM9x2rtxLAlckyiyafNGTE1N6HuR8Uz2J+tx1oGZbBYunnF2NhtNUGU8kUGjyTOv1RS1coycCIZ92kPaLlRSQsiKo458oYyFRTKtzVlJaxWe+T6PCz2dfjUiTfPAqvqIc4DscioteDZS3XHo0EFEwmEMDvSpGZjJpGRXMbJmjcmksHEfNGSAlY+VEVgZgZURWBmBlRH4Xz4CTz/9UtPpYcptHb945pe48oorcdP1N2B+eh4vPv+SpPks4Aga8eC86uqrsXbtWiWRsjO/sLSI8YkJMQOcbpdJzbRRBuRTERHwMTTDi/jysgptAn8sdM2lrKFDnYwYHvZM0rx6z1VYXFjAN77xDXkBXfuOa9S1ppcjQVVKXV979VXs3XuHTOkPHzyEQwcPSpb8nnffjWQ8IUN5HtQsKIv5gmEzye+qKGsAq8OJ2cQy8qgjRFmK04UagURejCp1ZJMpOC12ebSev3DRmP473bIBELBhcyBXMwnd1QbN5hkIY1GhyKKKEjz+nhdG+goJwAGLXRJfeRmnVIgsI17CGujqjqoby0AIesm9/dBvs0faFyIybyXFYYIqJaeUeTNx2GZHqVhUEcZLI3+xoL3p6l0KJHC7/C2/KX4uu8pN1KtlFRqU9pGtWm9Q8kcZlgO5dE7FosvpxtzCMg4dPYGzl2ZhsbngtDhhJ4ODoR3lGi5dmDaepWSrOu0oVSi/LCMYIMBRh8vSxG/9+kcQm5vD6SOHsHPdGqwKeVCILchHkz1+pjDzksAwBZbAFQbttPxQ5VHHZHKmDjvdRvJLxIcXHbsd2UoFIxvWiTUtwL5UNJLHlvkn5y2BGYGIBOYYUtMk88UEmrB4K1XKAi3n4zGs37wZDhdDp2yGZcfwh2BE4FZP/wDS+SIWlpZ1GeLzp18mLzcvvfwyjhx5Q5csj8MHlCGggwWs2HZ8r0zkbdYNc63ZwOYN67Ft0wbYqlWcOnwYNYZZRTqwprcXDnqyZtLo6ojALdN9oMqLHKzI15qYXkrg1TeO4ua73oO+1SMo1JpI5QooKRQrpwsgAXhePFjMSqoW6oDDG5G0W7BRCwxVMBABtpbrLEeLfyYTUsxWAll2AquGgc1nIGZ1tSEMgBc6frxdqtqeu+bCwa8zFgLtUJQ3Q15qVTgaBXhLCUTsNfSF/ejwOuFqlOGoFOC2VGGpFOBiGJrFAkKAcHlRd/thCUSQbtpx8MxF7DtyElW7G/e9/0OYnFnA7PyiLo1kpvJSSWYgL3EmxK21LumvqAuBYdUaf9XqW0EvFsDu4mWiBKfdil8+/RhS6RhuvP8hfd3/6IPvlaDq3q4ofmPHqC7ieu9wat0YsJ3fnExQekDWUW35Kld5YSuV5AfIVGcC5cVqFUUGRNRqyJTLAlYXajbc+eBD2LLrckzPzYr11UvP4UYV+cV5dDiATqcV1mwSHXYrPGzc0AaAFiO8XxDstJgwMivoq0yWMdPruVsatjo/T/uXSMZWBW2RUWKC+txiZHHtUAJINg6BdkVHtewhuNfycluu1uXXCocLdYsdFSYHN+gz3JQHa6ZQwPxyTAzYjVs2y3KG/oAlv0OvUdA32fo2vlJojldqDclnyeLkGjS8Ugu8Yj/aFKBBL/CLFy7puXNL4Ov0uH1iztFjk8BcZ7RD7CtefPmeeCH+ZyuhBYgSeBUgL38GJpsbdhLD/2h3Q/YqL38Ef7haybCq1zmebN6YQC1BqS3GOu1gtNe31pn2Oxvl6s6WX6NZs7zI8nwtVysYGhoUEMevIYuVYIQunz4fEmScVSgzJYBvAKDl2LLO5Ew2I1CBoNfQ4KDYknwtbAiR/TUxMakz47777kM4HMTp02fw7DPPYoyheeGwQBZ5/9nt8q5re9J2dXcqYInjl8unJf+eX5gVmDe8ashcxGtl+Dx2WC1V5PNJVKo5hMIe5IspBfYR7GKATK1qRcDfCTel9tEeAVdkrJIN63LbBdJMT8/i9MkxFAtNbNgwitEt25BKZ3H69DmFzfT09YtBxWZnONyBtevXy6ro/MULqlUYRHX/A/cLcGOT1dpwwFJnKFcTLmcVXV0OPPvMj+F0FuH3NxFbHkcun8Cdd9whFpbDFYLNFsLcXBZnzs6hq2cEW0f3IFeoy3KAwDjP5zfl9QKM2/YohvXIAKyHv/cwLl0ak29kd3eP5mdXVzdG1qwVWGCT6oNNjZbfc8uCgeOp874VLMXn/1ff+IbCZh544AFJialc+fJXvoL77r1XADcbqDxr2pTX/94e/XbGqpi2LRCXf/92YJVAf7GQF7jPeUBgib/4Ogi2EMwk6ETVBkEcAr4EVufn5tEkA60VeDV2aQIHDx1V+NeHP/JRHDh4ACNrh9DT04lavYh8MQmrvYZUZgFTUxeRSMeQTpPdzL3Gi45wD8LhHvT1DGOwfwSRUA8W51P48SOPYd8rr+Lee+/T6yITmExVMjjFMm95vLbrJj4v7h3yG299OBiuyC6eNj2z54jVrn2xxURumHOMfzbAalmeyyo7WqAqm5BsMtetVdjpHcnWVa2GIEMYmXhfrWJ2fgaXpiZQbTaQyqZhd9kxPDwkdvreW27F1s1r4XY4kUtnpaaZmpmWnQX3HTZKSFhg7cF6emp6Uu+AoDFDIfmauRexhlMjyGbH2NiEmMShsA+dXQxhY8CbS8BqvlBCMBQRQYKNN+4RiVQSx44fx6Wxi7Jx2LnzMoxPTghgJYtzfmEeqWyKvAKxeGkJYrM20dvbpZ/BkCx6i7IpQnUOATAFghVKKBTKKOZLavAEA8ZyIJ5cRDDslk9rT0+f7HuULUqblByBPn8rkK/aqiMMUE5FGPftctnU3GQyEry12Jza/xi0KWCVNQgl5S4XKlJwNYA6W4FO9PUO4fLL9iDo74TPE4HD7kGjZkUqkRZhpDMaxuKiCVWi4ovzgeuQ9YWpbcwOz/uPGnTNqhp4TUtD580Tj/8UP37kR/Jf5cfHfvO3cfjwAREqjh49ir/5m7/BJz7xCf3bDTfcgC9/+cuSsZMs8MILLwgovffeeyXv/+hHP4rvfOc7+lwyUakCZPOLAOrXvvY1eSzTe5mWbR/84Acl/++MdmstfOiDH8WuXVdicWlZoCSfM8++2alpFPNF3Svi8ZjsDMi6HRjo05kwMTmmvYd7gsLfWn7OfA1t/1vON/r0zs0vow56SpszkoxigrTBoFf2AjzRec7prG3lRlQqdeQKVaSzJnCP84RTp7sjqPNDexTDq2zWN9ecz++Bw0aAnYD1EVkB8CmsW7tGVgWcDyT6DA8NGwWhgoTf8sL+X36hXvmGKyOwMgIrI7AyAv97j8DBg6eaZE3FkzEcP3Fc7NE9V+yWNP70yXMaHErUHn/icV3K3v+BD2BoeEgFBRkLbg/legUsxxLI5DLIZLJi2JCNykKasipK+BYXFtWlZDFumBY5XfDJYCBgRq+wXZfvwto1Izhx7Bh+8tOfKOWyt6dXF3ayCBLLMQUWkdlID1UWZI89+iguXbyEm66/EZs2bEQhVxCwWqtUFXBlbjUWpJMpFZQM8GBgzGImhbylISmqg/IXpwtum0P+qmSw+lwegcCLy3GkczkBqmQtlptAoKsbyXweWcpqGc5C0KBmQgt4ER4cGNRFSeErTL9WCjF9nkzoB+X3ZIhS0sWAJ7IHSBKjDxPBVRb5bVCqfUkzLBghVK3wqpoYpfzeLOroq0dmMF8DmcEs9jZvXI+RwS4xt+p1XvR5gWBha8JxmgT3rPSfpFdfSYUgi1R2rJPxpMAoFrLjE9P4+TMvIEegsGGHy+4yDIB6E/HlFBYXE5oPBAAsDCeh5UGjCr/PJTCqvzOC2264DvGFeSxOTmDbmiGEGhWFV/ECw8s1wV2yRDrCIfmr8iLoIGOQUiELw8maYvMx6VqiXUqMKa/lXKo3sH50s1im9B0kwMyijUAC5zaBIMPCNMAKARq6GdD7kBcuAkuZfB5p2kz4PPCGgsgXiiY0S+Z8dgysWi2wsqu3D/FkGrO0saAnVOv78XLGxsTJkyd0gbE17fBYPCgVyioCeT9gUUgplVB+ejmiiWv37MbaoQFMnz+P7OIiHAxHi0bR4fWils+hXiigpysq+wh6stLbskbmH+d0qYYTF8cUXOWNRJGn/LrKtHkyvVK6ePGiKyZHgUBrE6GOblicQcBuGAZclA26mrVsAQhsKTmYY258FDR2bcYqQSUTXtWA2+kSe5n3T7H8WixXNjIM+9Nc0M1F3irrCpP8SmmlmeME7Qi+e5ol+KtJdLma6Pa7EHbbYK8VUU/HEeIyLuXgdZuUaoFxdicqDi+s4U5k4MLzh0/g+QNH4Qp14p73P4RYMoNCqSoZaKHAkAMXWLgbv0PTFDDsWWfLe4/MF8pg32KIcV1VamU4XFY4XVaUC1kc3v8ajh47gJGtW3DVrXf9Dw+PQy88g650DP/5umvEWiGwqsAvMtsJWpIdzHEnyC4pPRlQbHowTMOE8RHQIEuOzE6yPIu1BrKVMhaTCczmiih4w7jtvQ9iYO06TExOSP7r93oR9NhRWJqH31JD1G6BrZBBmFg0gcGyuTiJY2y1yZaC3nsOhiqZ+6C8gmXV0AreMXsoAR0ypSjTqyhJW+xeeeIZL2TiDvRvJfimgCiCETZaKQA52QLYYHV62GVAhewjell7A/IV5D6aLZZk+WF3EQgxTY9mbweaakjY4WD4iMetZkq5Xtc8oIWN2+sViMB1xrXOqcgGEwGm/a+9JoYcG2+Nhs14vglVbmBmjv6EQDhIb85ORKMRXSQJGpEZ4+G5w8ufg5c/01AgC4wMPQW3ESgh+4ZXSMpba0yaJ/ux1fghI9Lu1tkgQEzjwYsmGdy026BXn2E5KRjKzuaaAQxkMVCm1N4ukITfgUwx+hOSZcq1TXCb+zX3fH4twR2yoa2wm4AdSelNojvZfpTcE7wlUEpG6vzCnN4fnyeBRl6umSbPJt/f//1/w7PPPCO7AaZHkw1JoGx2ZlZzgaA1gaSNG9dLbs5mXLlSkEqFfooEDwiu8Oen0wn43JR0Uh5Nj8gqCsU035FsFGTn4KI01odaxYbOaD86o72ybSBIFIstigk3PTOuwMTjR89iYmIeWzbvwK//xm/i2LGTuHhxDJu3bEVPbx/Onj+Pl17ep6bADTfdKFbncnxZbPvO7k7c9Z67JGOV1UbVKnWK12NHpczgLDuOvvEcnK4iwmErctlFxJPzuHrPHkzPLMDpCsPj7cLSYhFHj4/D46G36dWAhY04eou73wRVtb/R37XFjDdnuRUupwdPPvWU5iy9ZQmo0gqBc4/elnxWrAfaVgDyEyaY02pwcT9VM8hKS4MU/us3voGbb74ZDz74oNhaBKP/43/6Q9kK9PZ2o8FGEcGMVrOjLfE37GujJuAcbAe0ca6+3XbA+CNCnt1kqLLG6u7ulI1Eu4lL703WfGRm8rXRRoqg/OjWrZLiMpSUDaM24DwxMY3xsSmt/+uuv0GMyI5oCF6vE5Uq1TN5uD1WFEsp5PJJJNMxzT+qVfyBCIYGRtAR6YHf1wGvOwi3M4B61YZLlybxg+//oxh7bDRQVcKQIZ7dZMErHMfOAEUjWxbbk8GhBMQUTGUDgVW2zNjEFqD6ZuPNNONMQ7sNoBnlR9tL0oDoxv5B50e9hJq1Bjcb86yJaw2Bqn7ahtAqJhnD7OIcPH6fFAysn2hDwAb8Nbt3Y8+uyxCgpL9SUTbA9Oy81i4bs4a1ybAoCBi9ePF8y47E+J/z/SmQs97EwvxCCxTmw23A53djYLgH3T1RjU+aeQlV/n1A45TNFwSC0nKJll5sTBCk2rp9FJcuXVStx3ONDZul+CKa1gYC4QDi8UU1moIhH6KdIbhc3JcK8tdkLUJwjeBbMpZEMpmWrz3Xvpf2MbUqKrUCOjoZ0FVCKBiWfyc/Rx7RRQZYBcTIlxqsBfKxscPQKjbFzH5ilDEEY+nfS/9frwLFjEWDgdAt8l1nk80KF5p1hg760dM5CJ8nhN6eVRjsX41SoYr4clI/j+PGvdZ4uNKX265zhj+H64P3IJFK/F7diwjkGUYmO2dNfPihB+R7ynVK4shTTz2FnZddjiNHDyvMjpZoJJm0wVLaZ5CFyq/5kz/5E3z84x8XO50hVazx2UzhB9muf/mXf6l/J+hKkPaRRx7BZz7zGWzeNCplw/p1G/CpT37eBJwxNCyX1+/5XgYG+tHf1ycAOr60rLqZa5n7CNUctHFjXZRiICa9zKnwYjPWQgKNXzUeSS58HvSCXVyMYWx8ik65sg9qFRXw+8hCDpiaoVE3IXwtxYy8yWWb0kQqU0WxWNF+7XM70B2l2tA0htohYDyDeaeiusNupce6G6dOn8TBgwflxX/Z9m1aJ6xTBwcHRJLh68jnM3A5GiuM1f+9YY+Vd78yAisjsDIC/34j8KNHnmzSj5GA3uLSomQT60bWUW9pfAkbwIlTJ+V3SgDqxhtubIVZJbFqeBV6+zp0oKbThiVJ1qD88eZnsLy8JBZDrVpWAcaLH8OF2EnkB4GWtjcPGVq9Pd3qCFPaT8bLH//xH8Pv8UgSw653bGkZhw8dwGU7L0M0ElV68/e++13EFpfx/gfej3Q8Ab/Hj8nxSaTjqZb0yodqqYoi2TYE/6o1I7sq5hEv5lGqm38L+EMCYvk5vHgyOIMXGbIWk9kcyo0mnD6f7AB6h1chkc1hMRZDjmmdZF7VGO7gERjZ3dmlwBBejFlcB/wsBrMqsCiPb4IJmCzCGvC6nYh2hgVq8vIoKwCyGlvSP8PmMUwmfkiqXa3K547fl+wlFuwEQqORiC41kxMT+vtrrr4aDosBAnLZguRg7FCT9UGAVuzEBkHZjAlgATvRFRWLvJSQKexyeXHuwiU8/k8/h8MTEsOkDaw2a01MjM8p+dbBCzovcOxO81JIoMhSh8PawA1X7UZX0I/E/DyczRp2rBsBskkllFOYT++mWqmAUMCHSCigkCYyWWVVQO8zAqOVilgZ0UinXj8v41a7A0WCEuEw1o5ugbs1V1Rweb2aj2QCykezIcc0fQ2BQztZH5Q7W22SkiazWYFMV7zjGvlYTs3OqKNP8IKX4ZH16xWC0dXTJ5bGxPS0ZNJkilFuysr6meeexfkLF8QStTbt6O8cQC6bV8FNX18ClARruKjYKPC6HLjz1pvRFwlj/wvPo8fnRcTjQYQ+mgSbMxnYGw1EQn6Ua0XkGEpFTzEGcNhcKFvsyNUa2Lh9F6weH5YSaWTI0Ha5xT4hw83nZTp2BRky3splhDh+VcDp8bUAGwPg0dJCkkenU2Njwokcxh5A8q+6LqFidLYYULqcErCsslXR9qI01xZ6jvECyjUkZjBB8FboWtvqguwdycUbNXibRQTrcfS4gU6fC2GvAx5rAxYGbLhsKCZjsNTZdCCeb0XFYkPF6UbNF8FMroonXtqPV0+ew/odl+N9H/p19A2ulu3B/PwCFheXtWYWFpbBQB5e1ihV52WN64rvixdRekSTDSQ5LIG7akWBHQ1LDeGOAOZnp/DK889i4sI5dPZ3YuvV12H1pq2/sjnPXDyL86+8iG++8w74WkBamxDlIXNGoUeUt5vwNDKitLopI5T9RVONC7Kb6U+aLVdRIdhKFnwDmE8mMBZLwdW/BpffcAtTV3D23DmkUwmxv7siQaTmp2Ev5dHhtMJvqcPbqMFZr8DCPZc+hS2bBgKalHDywmicb80H92OyfDj3hVRS4twCw7n39HR3K5iPe7g8UFsWF/TRY8I6L96UAVrtLrGGCK5abS4BrcR1yRSyOSiPDKBQqqBYKcuagAxXyk85fyX77AigysFhUFYogEC0E75IBIVqDVV6C3ZEJPsmiEaGC0ErzkeCumwI/vSnj+k90BaGwTWU53s9DGOy4cy5SxrncqWk98C5QOYTLUXI0OnqjKKrsxMd0Yg88Xhp5pyolcnube3RSkjnwBnglR+a6wJWGvqZCrdrSYTlEStWa1kXTD5rJnzL35fjTmCarGrahtQNY5UsI359hXQ4giLac2qSHgvw8lJebc4at8MFt4u+g8YDljACx0NhOkUmS9f1/snUG7s0Bn/Aq6/j2hwc7McVV1yGVKqAP/zD/4SjR95Q0OQdd+zFxz72Wzo7FRpTLGD/a/tx+tRpjKxbg4G+PpRrVYQUYtaU5ytZ8t293UglklhanEUmswy/14aOaACZTAKnzxzFxk0jer9s/NntLoXFpBJF9PQOo7trAJ3RHtUcly5dwvLyMhYWZnHFFXvk6X30yGkxP9/3a7+GV155VX6ybLRu275d+/s3v/k3kjDfcecd6Onpkl0FFTWjW0dlu9PT2y0ZcrPahN/jhZd7TCGOSIcTp0+/DqeDYA2ZaDnYHWQ1RxTSWK0RmAsgXwDGLi0im62jr28thlavk01OjX5/VoeRsrbsZoyHJCXCpjnBeXbkyFGsX7ceGzduMnNSTE8rjh8/o1qB+wM9uCVf50Nu+RRKuULATyEvBG4ckgEz9IpsY9pikA32pf/yVVy5e7fAWp7x3BdMn4zNNAKIXNtGPi2fVHoss7miOWNYl3yt3At57hoVUkAMQ0qj2SBvh+7w9eZyGc1JrhPWUDyvDx46KLBox/btsuYhG854zFsUEhlPpOH1BBTAQ/k2X48/SKYlX1NJ/vOJ5JLAVr5GAWrlmkC4jo7ulvKGDM0mqmWG2HnR3d2HRx99XHtHMpFS2CN9Q5eX4ujs6lYTnIAjZeJkLbIEIPDHpiX3BK+HvrsW1MtVOKxsTnD9uYxHsp4pGepki9LqiA0grlMDpLYtm/iMuFY4d7lGS3XT4MxmMiIJsGlDpim96HPFHFK5lJiqBP1pGUUAk4BpxB/AqoFBdEejauQwGT6dySswiHUNmxh8TlzbCwvzYqyydhscGFKtvbwcQzZDAgPXflkWHuvWrpNdg9NtQyQabPmHc47z3GPjibUsx5qgFVn9Dtm+jE+OY2lpAcFwUABuLL6sZhLl4nOLsyhUctg8ugnpFM/XAjwepxirDLTj77PpFHx+qkYc2qsIzrNGoOKJzQeqB9QMchKYdCvcVXVqE6rjiqUyvAyka53ZsjihKsBh6grOczZ3sjkCxLSJMoQKfn4qSduaEAI+n4BOBWdWqmJWBv0hdEV70WzYUS01Ee3oxZrhdXA5A3DYvSjkKlKOkP1KWw3uVbI6p8UNm3hU3+VzAiepEKAlQjvciWdKpVpWw4oN/4c++AB++7f/D4Gg/PjiF7+Ir3zlK/r95z//eTFN7///2HvvIMvP8s73e3LOnXu6JwfNKEskSQiEBCNABJskMMEGDDhcsAtXYRvwrm1c9uLFe6m9GKhLWkRekASIWpICjMIojDRBk3N3T+dw+vTJ8dbnec8Rct2/zT90V41m1DPdfc77e9Pzfb7hzW/Www8/rO985zvGYOXseNvb3maf/+Uvf2nS/7/5m78xNiteqSj92ANmZmZ05MgRswjofdx4w8v08b/9r2bRUWTtcf/yeB1oSs5E/0CXlQqQPGjnw9oqXrYumwCbBxqlO3ZuM1IITUD8vTkv+LftrjIDRUAymbavq9ca5md9/uIltbwha6KazYaPLImY0qmYMVb5xdnEecie4+yiaLp7Va1LCwvMbSmTCSseCbn0wS5JBUAf4gz3fNYw84Z1dfbsaZ08ecLmwbXXXG1NEuYB53c249Rsy4sLioZ64Pp/Xl29/p3XR2B9BNZHYH0EfkdH4F8+/fmOdQ7NgzBgiapbt2xRJBjU4uKiARAc3hQpXCQoBPBnm566ZCAswVQuAdUVeSRJwsTh0ON0DoRh2MlAW6Q8dDgXFpaMacGtZ21tVX2ZrJnWIzk5ceyYDj59QLfvvU1veP0dppYFzKErffrsGR068qxe/opbzMuvsLKifb/aZ+zSO9/0Ns1PzaiwUtDk2YtqVxoK+4MKmIdax0KpOJwNPDVQra0iDFFjjbWNLTUzP6eJ6UvGRk3lctqwaaP6hocUgCHU6Zgct4XnWLOlSCJpbDguZ3yuiQl8NGoALaEghC5xWaDANj9SGF4tCpiGya9g7RAcQNJrR3UVCiuTsQfpAAAgAElEQVRqtpCUBg3AAHDqBaUwNXsMQC5a/CrkV+1CBQgM8MhFA8C6VW9oamJCw0PDevnLX6ZKtWiAGhJdihouMaTzIg3nUlyvVOzvLQGdC5XPb5dxEpWz2X67JB06csRke6FI0ooZdZx8h/E8eXLKABHAIYtkMnkrXo1t+Tp1Vdfy+tTH/0bHDjypuYmL2jwypK3jo6qsLKtRKSsAY7ZQUMTv0UhfVp16VcWlJaXx2MTfkqIfKwa/Y44YSAAT0mTxMBf96tu8WRu2blXJuuxrXWAqYN1zfEFNhsslHvkxYTKRmEbHN2ohXzCGJ0BbhaTXcESXXXWlsv39OnT4oCanJi2whYshQEuuL2OANWuBv8OWwCTmwbBOnTytAweeMeYIl9dYNKWbX/oKs4mwQJFnD+v0mdPKZjPKL82rP5fVxtFh3fziFyrs6ejI44/pul071CwWlcawn3mJpcNq3mwR4gkC01qKpdKqd7wqgo6GYrq0vKIde67W0PgmFWtNLebXLFSNe+j8woIB/4CbgJk0IgCKAOAAxrjoFmGcLMyb5Dwci6lQrqnMeIfjCkQSFtiWzvVpda1gwEmTVNVGzRgCFNKhWFQLsN0ScUVjcZUrACVrisZgJrgAKwp0k78DoiK954YO8FRrqNVoyqeWEt6qMs0Fbe6LKpcIG9jahEHcaSiKXLFVkwePyK5dwVq1oVYoqmD/iJ6dWdJdP/m5jk0v6I3vfq/ueNOdqtdggLpilHUI6MIehZSY0C02J4okQBtYDhfPnTfZHXYkFKcuMb5hLBxkqMlsXMeePawHfvYzm6Pvfsed+v5P7vn/+a1SdPz0G1/Sx1/2Cl3TP2jBMQDIQSxBOiTsAm50fccAVWEYtjvysf5YNzCsu0ztBlJSSWv1hjzxuBRLqOoJqNCSjk1c0vWvvMMCvB4/cEBHjhxSXzajoYGMcsmE5i9dkLdW1mAyrnTIr9rykoLthhL47LoED3W6XrLlek2RdM6YseZbFwob22zT+AZjJZfY4wjmo8vBa6VQMmC2q3Hugj6OodxUEKYZoYDNlvmrAjhVak4+T9gdX8Z+BCibSaUNKKTpAKtsrVhREwZjLG6MxciGIU0tLphFhy8a0cDGce2+/nodPX9eTa9P/SOj1iChcAyGIgYIUOStrK5p//4n9eRTB5TN5ixNHG60K6nwaCN0ZdU8D8OhgDHESDzn+fWCRsxrNBbVyOiohTFt3DhuUmuC1MprRdubGBPXonKhKDQzjN3dY2TDjMfqgXnuxS6G8BaPhX4QamLFuBcvawpybANgWfmcRUfXWoOzgz2sWsO6xYWEuUAtM8cValZLTW53FMDbz0vxXDbP1cv37LH9CzCHvy/Bfi5ij+FxDKuuEgKwDxbi7t07NDOzqH/5l382Dz/Yqh/4wPv1ghdcZywixgcG6Le/9W3zRX/3e95tbKeJyUlroj7na+3xaHzTRtXYD/LzUgefb+wJajp+8qgqlTVj3XEeIiOlSVgqwagNqdnya+uWnRoeGpfHg8y5anPnscce15atO3Tx4pR5wmZyfc9J1gFescK45tpr9Ja3vlWHDh3S3/3dJywFe/fuyywABnAPliWe5sxVAAcGLxYOKRkLq1YrKhrz68zZo6rWAG5qkqehTDbpwp/wFw5ENDAwooXFvL79re9biNIVV1ytkQ2b5fXF5PEhd83Z/sFYcV6w/wBO8jnOaPaXS5cu2V1rcHDIwG7nDV611+1AcXfW9RqqDpx37H9jh3cVAQA7X/3qV+05vfnNv69Nm8YM2P7Sl+4y+as9906zaxXqM9VKpQzzj3Agn1n2AGLWG2XzNuV5AHZzl2NdAkIStgWLO5Ui0b6hpfk1ZTI5A7PMR78MENw0NQ7nAkoT3vcP7v6+rr76KruH8H7Zb/HJJ7iKO2BpjfM/YABPLpdSvVkxf05AHAB/7DVgPNMsQVngbFwCQkoBWxqAyIUM+uwMhp2IOgHg89zFCZ09e175lTXaVGaDVK40FYsmFY0l7a7DOkONUCrllUhGTT1Emj17XKNEY8n51XNn5WcABnGu8nn2KhitqF6MTU6zDra9BSA6qbR7XiG1mj4tLM4rzJnZqcof9CgQ9ioU9atvKCt/xGNSZpiWFnbUaBjDtVasmHphqG9AsTD+1fiR0yRK23yBwWsBP92wU8aDNUuTkKY+Y8eZv3Fso0nFuSsy95D0A2TD7oQAMdA/ZA1n1GaVat3eLw0h1ot5Psejdnc5ceK4XnPHa3T/Az/T6bOntbA0b010sPqp6YuKJfEZxm4kqlgcf3e8T1t2b7JwuKCT41NXzM7OWWo7AYcApsYA5o4SidpdgQ/AU8bRhVrR/GMe0PgasAYP64X/5z2xrszju/G8eQGIWK7YXpjL5ey+AyuWr+PD5k+jo6GBEQ0PblA4lJA6fm3btEPNhkeTE3N2300mM07h4fFaA9oIIR0sPaK2RrDuYB/n+QMOsjUzD0yd0OZ+icVXU5//wv+0YD/uiL0PANS3v/3tVkudO3dO3/ve9wxI5Zl+5StfMQsW1vdNN92kt7zlLWYzxuvne3zpS1/SH//xH9u34u7y9NNPW/bE3le+xs68a66+3oGJqAtqvwnkjEQ5JwvWgDM7n6aT9dPg4H7G94eZztygtttz2S5jNq8uL5vKzvniu/wDI3mUy/ZMqCMYb6yJK7WWltbqFh7IucOzga0aCLKv1a0pYeeYnY+cb17zBrYmksev/Gqpa0sGw5+mo/NlJVeDcxQCCsxoXjuZHJx5p04dt/3ouuuus+Yo88YULqL37Egzs5emlIoE1hmrv6N4x/rbXh+B9RFYH4H/9BH4f7/8vQ4ARy+12GTrlbKWFuddUdBwrBnAp9GRUW3fss382H5y333KZTOWxN6XzdqhCeOLX7C8kGAgickO9Ck9MGD+khROXJAmLk6aLyvyMBg7YxvGtLgwr1gUgOqElhbm9N73vkdjG4YVi4YMnCC5GlZBfq1o4Sm5bJ9+8sMf6cSzR3XZ9l161ctu1cTp81pdXNbS9II61aYCHr+CyCI7PgVA4sx2s+sF6ffKB0ulUYWcq5bPo2qnrUKtqrV6VS2/T8FE3AKq2rx/fDi5VHFpbjaN8UDhWiiuGRBAoEwsmVQKMCAcs8sCFwp+wW6iywqwCbjKBd7raapcKeiy3TvMc7VMoQkTsJtODRhmrJUeq61bSHGR4ZJGwcqlMspl0+dXLBIxcLVGwd5sanxszORwlVrJeUY2+V4O9GQMeB1cnuhIw2iFqWCFvZ/iBPl6RyMjYzp34bwef+JJnT8HkBg1Bhr8OpQ5xWJZFyfn5eG9WpK4icqNieuHd0ZAV6OqL/7bZ/Sj735TlZUlXbN7tyIBn/LLi8okEgp4pOLKkrzNugaSCUV4zkiQgn6TynMRNrN7CwLwqdZqC8DJgFWYlKGQBrdv1+D4uHnpkVoNs4QuNhc9pP6w5CyAx+M3X9xmx6tUbkCLq0ULcWp7CF6oG7CUw19MbbsMm4Wrj8schf4mnTl72mTDi4vzJpui0eD3BmwuwJrCyxF2g88XVCqZ0Y03vdyYIFhQUPSfO08ydkBrqysa7Mvolptu1GhfTgtTE1q6NKEbrr5CzbW8AhTUjboCsETNtquppuqanp9VOJ5QKJpQteVRpe2Rn2TvzdulUERTs4uaW8orEI4qjFyw1RbhPj3GGxdiOvvF/JJymZQaBI90i2g8aGv1psC/Wt6gavKrRDGKvBqpdq2q/lzGfE793o4ximG2+EhltUCwrgcmDQUcHr1+rRUp0L0WHERh2oH5CMjLlZzwJPv/jvydluKqKFOf03jar3Qc8L6tVr2KS5fC3rb8rYb8SKcpVtk1/CGtsp5TOT145IS+84uHVPCF9Ud/8VfaeeX1OnjgqCWyG7DaapvXGa+D9bNhZNQkhYwHoAbFBexrCjksSbiQG+uo2VQoGlKlTqhHQLPT0zrw5BMq5pf1sY/+pe5/4Oc6t7Sg619+23P79MGHH1JyZUUfuvFmRWBA4plJAW5scBhbRIzZCLl9ARkhRWWrJR/s6o45kxlAhS1DudlQ0x/Qcr2pdjSuRiiqQ6fPKTk8rm3Xv0SLpbqOHj+hpcU5DfVnlU3ElI6FdebEEfladW0c7FcqFFBleUkRrxQGiCuXjLkaCwVNtr+4sqKq169yC/ChYmzqTRvHVYUpVCwZgwvADuIor9UwP5pGLnGoZ2XspKYwjepFY2CFIzF1vEEVSlWVKw3FIglFAmE1azWTJhNSB7hbB4Q1uwyvApGoYomU4qmMAuGIlpEckqQcjqjYaWmhtKb06KiKzOUMoERUxSphUX7F4kkV1ghE7NeJE6d0/4O/smBFAFfWQTdWzYBV0sOXVwqOQcec8nkUjgQVjQQUjYaUzRFO1jFmE/OAfZm1w5k3ONCnrePj6kunrFjDd5bgPoYD5iYfnDLshmaZEcJr1bFG2cucrYALNmRtgns5iwrnzWnMYHxlcSFhntBU8gHsAJC5At+lf7hpZzYebMgtwAufrVF8MAmW3LJ5S9dqIODOeNhaXVk43wOfZNYIc5/iGtl2PJ40rzqC+GAm3nLLyw1Y4+dil3D8+Al9/vNfsOboZz7zGTuH8Lczn3UY7+ZjyRlJ2FFHAT8M/YYatbwqlYKxzPBuhFkGkATjizeTSmcNCItEU5qemlcsltHG8W3yeILa/9hT+vnP79cHPvgh86bct+9hsxwCUCAkCxsMmiI7d+0wVhqhJazlK66AUd7Rgw89YEDKhz70AZ0/f1aJZNLmPo0dxKoE69A0isSDxrCtN2jI4EVcM+YeZzNewjABaZyicjjw5DMG5qVTWW3eslPNDjJ2rwYGRg1wwZeRn8lew12KPQVZMnsh7xswCAAF0MPSxDuASavuXDG2OEAoHsX4uNdMrWL+qgDt3fsActcf/fjHxgpFGgxoAvBz8OAh28fYR2gaAPIA1q4VqopGYl12omkR5PXDzgdY9SoSxW4FRrVrLPH6YIrGCH/ycDf0qtUIWjCYhVlxZyrQYM4bqMbaAVhKZ1IG9NCYwDOUuQNo1gvbLJcqajc7FnoDENxuNwyEwyYJ2biFKXZQTWHjQaMaaTu/YGMzj2G4NYwpDkgIsMkY4cvM3919zw8tuImgq0oZyw3AxqYSsZwhgawtlhCgIIByIAyj3tl6GBOvgWrAWQURhMT6t+Aj7hb+oIprRVuXAEQ8t+cDq/x85rYxlltBtVuk09dVKBdw4FEgQiO+pnDcr6uvv1ynzp1QOOw3NiB7BaBdpVi21+HreDU2Mq5QIKJWva2QP6bpyWnn79kNDASompqi2TCjI4ePaOeunaYmGxgcUH9fv83F51vzsG8DgiPNnrw0ZcA15zcgccAP6aAbGdptAJKxMDs3a2zQTZs36uy5U5Ziv7S8aD7PtWZZoahPwTDPoWIyeDyRCeiDRNDXl7Hf2fOcD2rN9pu+Pmyqiq6+qDJeeMKHjcFtkvB83rEjCXNsNJ6T3Tv5vQNi2Xv4ZTZcvoA1xVhzvF9AZUgHqOUieHCbhB1QtG37LutjNb+mSCimkeExDfSPKBKMK5cZUrvlU7kE0SFm4wNjFuCPPS2ZSBjIC8Bnqhxjo8MGdc0u/nv06GFb/3v2XG6qIRRdzz57WP/4j//FAqj27t2rT33qU/r7v/97Wycf+chH9MlPftIYqewLhFahEgRQfeSRR56T+3/sYx8zZusXvvAFG0e+7va9d9hdHpXde971XttPYWuv5vHfdvYFSPUHBwcMzGYPOX/+vJ0FgO2MI9/LzoYqwHTZ7qmwbakXYMEHA/j1unBb3jPvkb0BoBMWOOHA3KVg52PXQkjl3FJRKwXszZyVFHY3NF24WGOJxb3M8gdo7kFYYb77vNbMoQnFeuZUjMRoOkHU6dpPWdhsXZ0usJqOo8Tz6tz5s3bu4OtMPcrXr5WKevChh2we3XbbbWbnFO3WWP/pxfX6D1gfgfURWB+B9RH43RuBu775o84al4swXjV+LS8uauLiea0sL5m8pZAvOBCi6UKZLtu5S8ePn9Qj+x62lEe8osxXyyRrzpcKZhYH7cjYqEbHNyg3NKSB4SELCaAKh800N7ug6ak5O1wJ5AAQg71KYibA1Wtv36sCoSukolLQ9uWU7cuaP+rExKTGR8f1xc99TkFfQLfefIs2Dm/Q5OkLOvnsUflbPvmRnjY78rexpfcrCGiIkTpePiZ7lvwRv2OtIpEJB+UJh9Tw+1RECoWXGImryBuDQdXb7a6vHzI1TNTDdnGCudCEVev1KpXNKZ3KmDy6J0PimmXium5WDQUEBZvPi3WAT8MjA2o0AUNrFibFJa1XAJsVgd08XMHdA3usY9zt7sI0JtyAAplwL+wS8BPavnWbFcOVOpdMB37Q9XVyY+wEaubb1UtAR7ZqXlH4dzaQSrU0PLLBmJb79j1qrCEvzCp/yAAhArJn55e1uLTmvE55fQQq4EkZ8Cjsx7+uqv5kVJ/46F/oh9/5loLtpq7bs0fVYsHA+6G+rOqAN4Q2tBpKhUKKB7zGTAxSXOFL2QUiLEACf03CNCyVV+av6onHNLxzp1IDg1orOmAVQLrnuQgDF1Clg7dlICRPwF36Euk+A2TaSCL9QWOsrhQK8oXDFiJhBb95Bq8YuH/7q1+lyYkL5r9GVxzmF2wS8Aw6/9//33cbCwM2DT6HkUhcl+3arUQypcXFBV2cuKjl5SVbIzBQ+9JJveUNr5caNZ06ckiqlnXdnsvkq5YVgsXWbChMCqqxz9YsHKIM4A/bjskbCCnVP6yxLdtVqDa0WqlrbrmgVVhf+ANHoiaH9IfCtu5c8YdxP2BCTf25tBbmZu05EDLG/CIVuMl78ocUjKbkC0dVAXRvy4oq8jw87YaBf+GgS9NKZvvkD4dNcgnAg31AuVY3aR+ANfPJ0txpMPAsCECi+GA+dtdiq1ZVqL6ijcGyRhNeJSjK8CBpNuT3ALw2bDyCsGNsTXiMUbtcb6mTyOg7v/i17t33mLLbdunDn/x7tQMxHXr6qM1RGMNctmFMwJakqIQlRqFFiBjyNdgs2RQJsqs6c+assWEojA2YICwB/0tk4LWapicnVCqs6v1/9B7Vy0X96cf+RG98/5+7kKFmU/d97Qv62OvepkE89OpVhSl+YcgTPFXMKwZbCZDSxsGNBUG1XoIakOxiBcJT9uLG0lbd01EwldZypa6KL6CFck0/3feI3vD296h/6049e/qcLk5OmldxfyaleCiokK+jU88eNBZ4MujXyswlbRweVIZgnUZNAVKRPR5j/3rYD7w+5RtNnbpwUSdOn7GC6fdfe7s1b6qlkmIWDAXDuOrCyinDTZnXlRebX6sD/AAEW526vfY2AKCXAJGASaTr1aYxYiL2Gr1q1ipq1CsGoLO+owBQ2ZyiybR87LmttqaWSwonUwonkyq2W1qpVRXpy8kbiyvW16+Gx6u1EgWfT5FIQrUaKdlhPfLIfv1q38OKxhPGVLUuCb7MTuisM2cnDdAyvinzswuF0gBzATs1A3gA1BNxF2zFv7XwoUhY8XBIqXhMuWxW/YNDlqSN/ym2Eg74BPBsWcFLkdrp+sp5LSCMvbztClXOJV5fLzmuC5zyehzY6gpPS062EMTfWG64v3WejtYv7LSsAA6bnLhmEl6UC4T5GYjbDTzi+1oQVTBgzEXmNmPB2sDKJxqJmo0PDSHnQYy3pvNypZEKiPPggw9ZgU7YCucgwCo/00nanVyUr+G1hcM+Bf1Y7iyZDy2ed1OXph1g7PFaQ4ziPJ3JmX1CYbWkSrmhcAR2Z1LTl+b1la/8LwV8Yb3mtXfY/QFPTtYv72P79m3KZtO2BhtN1B95sw8aHh7W3r2vMu+9X//6V8awvPPOtxkIS6MlmUgq6As65qF547YUNK/Vshp4YzarTiIPMAkwwHOkseDBT7dtwAV748LsooZHxhWOptXs+BQOw7ZO2PsHHAKwYOwAnQF92FcANPj/HuDVG6temruzgcAzHe9n2MX46TpGJGAGc4L7AfPv3h/+0JLkr77mGtu3UGrwb549etT2N+Ylag9YYTSzXNgOoKpsvsCgbjYrqjWKFizWgjlaKahaK5uFhteLn/6Agv6YyqW2KmWPEgkS2yMWWkao1Ep+0c42ngMsRn7upckps4XizAFYJvkdljPzEKA2ncwoFol3w3xoCtBQIFyI/Q+ZcMCC3yJh5ihyfNjevHcYa3h949tM08NtR4yJsQs7HX3trrtUQ87vD1sgTsAX0cpqSYkYFk/sS9iUwPxuK5uDMV+WP9A22wTSyH1t/K7dODOnLYm84QA0QG8YyDTPAej44cx3xtT5I/PauFsBrAbkaYPatjS7OKvcUFryNVRurCmWCevKay4zYBWLKEBpziVef3mNO0JOywvL6ssOqC/Tb97JjWrbxs356HtMbYLvMWcWDFaCZXfs2GEAGs8dWyLuQ4DC1rTpWUvYXbCpaq1ioY6NVtvWOnc5gt+Ys2PjGy0LgbCqo8eO6fiJo8qvrtgeMDF10axMYEQHwx6F48yjtt2buP/ByoXJQDhqKhXvzrGGzZleLgBA4CKMxg4WKA01uvY8/GzGGECVddAjE/T2Ff4968BYiCgAzF4DIN5joGDPpxr7Bc5XGPpIzg3s5l4VxIImbiSPpaUVA05hrI4MjyuT7FMokFCnjSqLBoebdwawJxK2X1ELGWjeJT04GxnnJfqVL39B/+en9/2HQvIP//D9+qM/ep/twXe8bq9e97rX6etf/7ruuOMOe4+wVHkv/I7/6oc//GGT9eO7+sUvftEUg9gGoK7hA4Cw9/G2t75Tb3/bO0WIE0QPshZ4LXw/9hT2ZeYKc+Kqq66ygCs+3B3HMVWZF9ZkhmXdJFh4zcYVxjjWFGChjCvNJ7PNMb9wmudOBeUseGDtAnbTDArZeV9teFTFUq5OaGHJ5oupcey5Acg6CylX7zg7Ned9HOz6gteNWQ5IurKaNws18/WnyQF5xxQ3DaWNfQ9j9YSxZwGl8ZY2C4laTffce499/3e9+91ayy/JD4Hld6/UX3/H6yOwPgLrI7A+Ar+NEbjrGz80YDWO9DKe1JlTp3Ti2FE16zUNDw2awTsXh2q1bpdswqRW8wUtLSyaV5kR6sx43AEY/BnpWSaT0YaxUeUG+xREBmLs1kGl0kljVXBJhZ1CVxGpJbKhfH7VWH2YpI+ODFvCMHIlJPI0z/FowisJ1sdAJqd7f3C3rt5zpV7x0pepXqqqQeDWgcOK+ALyt7zy1FvyNtryI0Glw881q0XB2jb/MuiAtXbDJOUdWBDIVHxelfCvatRMghvJpB2wCnup1Va1yWWAQtev5ZW8eWe2uej7fMr29RuwysWGwBJANwuKsITQljG/kGxSsAX8HQ0MZhWNhVSrl+wSirQFcBRg9vnJvNYJ77IHXNCEY+1xEQKgIcwEz6OA16fJixMm/7xsx05jXdbwpeTixwUKEMEKB8dW5Rm754aEF9YU4SIA47BbAhZk8Oj+x02CSUEjwf4Mda0EpDNnp1XBYsHSsXkHsB4rCgV9iob8ivikG669Qnu2bNTxZw4oFwlr6+iIAalcjuKRsJbm5uRrN5QMhxSD4YeVAAEuFFf4wpm3I8ZaFEM+A7HxGoRl7OESlk5raMcOBUmVReZqFzgKM0KXzNhR/kBYHvywPAZZWcx7ItNHDrqFkgEAIqcFsOVZIucFBJ2bn9HiwqwCfo9e8YqXWQNhfm7aPLtM2kuwFpSXtkff+sa3jcEb9IeMfcFFDjYOBTTFNMyOetNd7CkcR/r79Puvu0P5xXkdP3hAcb9PO8bHFWzXlSDBuNVU2Cv5Om0Lg4mnE4JVWqYA6XiUyPZpy8496hveoEPHT6lYa6jWdqBrxxcU5nHIoWGf4BFnXqmw/EIhK35Ghgc0N31JpTUaJ877DIYrthZ8vT8ckz8UNW4lF2cYcI16WZ0mXFaYM66YSGb6zOOyDKODdeX1WdBSIp2210nivVkxdKXOXL5hXnloZvRAoUZNwWpe22NNDYbbiviByfjJLcF/hfXMHInADLQitqO2P6SyL6iKP6Ivfv/H+tWRE9rz0lv0p3/9CV2YWdDJo2edB58xK9v2/iiKzPM4gRekYyzhectzTJrc02ugEUWH80eUUum0SbDND8yHtLBk4O6r975S3k5L/9fHPqjR3XvMaxVv1fMHntT7bn2DgdCUWoCoQfYWZPGepmLetrGQDVA11qpXfoBigGeA1XbD/h5gGYDfFw0rks6q5gtovlTVM6dO64HHntTffupflBzaoH1PPmXF9UA6ZeOTjIRULaxo5uI5ZaJBBTstTZ45pQ39fRrOZRSB+Q04YOtKtgesrpWsMfHkwYM6duKk+gf6dfstL7O9aG11VVECnBiMtgttcuvSgRmsT2Pmd8O58I01wMLnc0x+gFgvoW2wnvG2rRlrxe9pq1oqKEgTBnZrNGLAaiSZlJegF8KsymUtrnkVSaQVjEdVQwYfi0nxmPnNBpMp1Vod1ZqARXi5UWCHND+/rF8//IiOHjuhvoFBAy/xgXYtLlhVTZ06PdHllQKUOYjyOSIo7Jk6csiqMf5gqjrJPJYaHqXTccUCQfNJBDBjPsXicaUyGQPp05m04va5qBWJUFL5XjS0GHPAW74bYJnbQ7xuPA3g5XU4pIj17vpqroi1BkW3JOyBqgas9i4KgH9+pMr4CDatmCVgkt+d1UuX7Yjvap1zARDQhbq45+fAFUAL/h7bEl4fDQfWA3/Hh4Ullknoho04btYoFy5csPdqnnfIYLssKMfiasrvaajdIrG7YwEts3PztneuFvDnJIymaecre2Ym02eAaiyOF3tA585c0Pf+9w8MULrqqqstnbrRqmvHjm06cuSwMbxe9rKXWqjL8RPHul58AQNS3vWud9p94ZmDT9tzvPXWV2h6+pKxWa+64ioNDQwZc+rIA30AACAASURBVBJpq/kIYjsS8Fh4DgxzGqHs2xMXLmhoZMj+PcAqYAE+6rCsn3nqoIKhqEY2bDIPa+42fPSCbgC8ABgZH3wu2V9gAls4XRd85hkx1swl7kSA1IBLToZOM2/NgBC+h4WVsb6aTTtfkBPD1n3BC15gP5efxXPZv3+/fQ/H4pSFSg4N5jQ/N9dNlCecjUBLmiJ4aHd06dJZlStLajSQhRfteZbWahroH9Po6FZ12iEVCtgOZY19yH1uYXHOUsQBYkaGBh2Tr9XS3OysFubnbQ/uy/WZyghglVAegOmxDePavGmrMbhpYADM4aXKTQIwFoVBp409BmuIHZP7h/NsdG4mKKNgrbo145hvzk7jwV89pLVCydQqlkzeCWhufsWS3jkbgwDdYc7JlhLJoMrVVQNW7Y6EhU0n4BirXWC1B0ZbMnkgYM+DHbwXiOSS4t36MeZfV1nUwQerBWDZ0VplValcQqVaXp5AW6ObhxRNwOjPG6OTe4G9bzzh600NZge0MLegdDKrXLrPGoN4fuJxy5zmZwDcA865XIC0tm7ZqoR5Hbt1ymuxPaZrH9E79wCpAKfcfRS+KnYhhK8GVa3VzbZhdMOYgV8nT5/So489qieefEKLywvOt9eLvU7c/FADIY+CXcYvjXrk4qwhxpZaAHYsjwZ7Apo01Bo8NL5+fm7JAf7MT2yZkJNXKtbI6o1jz/KhN+97AWiOve1sMXrNJZQ1NIj4t4SEcdfgvoMqxViZ5nMftoaFyx6oWGM8lcypLzuk/uywAj7sCFAvJPXoI49p/+P7jan+wT/5sIaHN7gQTtQlxhp2Fi7snZ/+9D/pwIHH9YlPfEK333677ZEAoz/4wQ/013/9Sd126yv1P/7v/65f/vJntka/+93v6j3veY+tedipAIJ8/PznPzdG69e+9jUDWmlc/fu//7tlTvCxfdtOveNt79G111xvNRf3Xk4BmKqwedlbmAs8f9iup0+fNgsUFGzslT3LCn6nQeCAbGqWlkIWTlk1VYM73wjHbVizCjusMmqX7rnP1/Ms2Q8Bn/E05U4IwF0FJPdx7+brW8ZQhgFrgV4wo7uAfy9ElCYRXsjsb6wpZ0dAMy+qvoGsLs1M2/kLoxvljM1dm98NZVNpO1Px/mVdYgVAqCL2MPVW0/ZBGpO33nqbpi6cVQpW+G+juF7/GesjsD4C6yOwPgK/eyPwtf91d6eBH2k4bDL2g08/bcAqoFcqkbCLlisAnCQSqiCf49JCl9069eY55OSUMCK4TNEtx+cmSjgGzKtW0zx8kBnCREil0spkc1ag9A8OGsBIQVEsl1Uq47XnZCx4WVLYkSyMhxteOjDHlucXND0xpd9//Rv0kutfqKlzEyIY5vSR4wp1vAoCDjY68lJ0NwEt8DD0cTW3QrYDI8zbVtvPn70G2FXVVhnwqtNWFfkdHX4k9j4AK8pDmc+q1x+0IpcEXzwl+XpCf5A2JVNISD3G+HRJ2qTaE/7TMLCFiwC+ZuGQV+MbR2yssAHgYm3+T/gcWkHRY1F1EaDuTaAHYMBURabK75jyUywRwjE3O6crdu/RdjxHy2XV23iE4mvJBZBng9St6SwAuEA1HAjI5QimZaVOFzuoNLLMwpoefuRRHT5y1PlgMYLG8PEb++zU6UknAX+OqYaksGbzghTobDyiD777HXriVw8o0KprLJdVOhy2oCoubZgxwQAEVB3KphUhPKPpAnYCnrY8+DiZBxMSYwfSwVKt4WVFmRWJGGstt2mzWnYZq1nCuTF9CWIwDq1XfvzXgiEDa2rNjmLpnEKRuLE+8RDF4oGgnWgyqQbz2E8Y24oxVvGPq1WKSqcTuu7qq3Tk8CEba/NG9MGmiWp5YUn33v0jA9Pp3JeKBFaVVF4r2YWeUC28yrh8I3sEWNq9a4de+pIXa2bigs4cO6pcLKrBdFKBVkNJLp6dthsPtQ3kHRgZ1PLKsgHDyUxOQ2MbNTAybp6oh46dlDcUUSCaMAYugDG10lKXUUWYi0mT2xSwYfNVJSiusLJktgQUBzCcuJRXWcsEDiEJxOKh49Y469vvbSkc8CqMvBQYHZZBra1AiDWODBr2o1eheFzZgQGdnZiy5xWJx+UPEtrlUpUt5Aegxwp6bAEaCtUK2hnvKOdvKOggb/PphbncJlW43VCUwA8DNdoW4hRI9+vsQl7//r17dX61rFt+7y160x++X08eOqrJ87PGROmFjnCh74GBvFfbywhDCPhdAJPHY4APRQzAOR8ARwAblTLsRZcYDUKRiEf10htfrOnpaX3trs/r5NRJ3XTHm7X/vnu1fWhMl23cbiz7oDVVXE+EZkYqGlIARnerIS/BTsxNGB7W9JE9c+wAgj7GhnTcvEKJmHzRqBSN6+TktH6+7xFNLK7ov332/1EwldGvH9uvwmpeg9m0WpWScom4Lp09LU+9olwsIl+zpuW5GaWjEWWRMLLftRrWADNJeqOh1bU1bd15mZ58+hktLC5o147t2rJxXLVySfnlJeFwZkA4AIgB1A4YtC0JQNC8VR0wB5McED8Ujhp7mQIL5mmEudmG7VZ0Fg9eiiSPUkmaZaQos0aDZtVBrEWxWrMgtsXVgJLZQcWzaVMURAf6VCBYDGuJUFh12EPsS/4QuK/C4ZiefOppPfnUM1pZLSiRyth5s7pW7PGDtbRc0Mz0wnNvwBj9lgDO/HSeeK5g5vNsJbDQaRrBYiT8KWzMW+YCzB489vg9nc0YGAmwSgHLnzPZjAUUAurh5QpwY3JUdbRWyJuqgHWAksD2LX4e741/SaOCT3Wlko6W6kAE9t3ng6vuzbgmVIDXLscUwpqHsCkLBrHv7QCoHhhhRTKfwye7F6TG716PgcRWsBcp2MM2jgSXGeBnQTRB82W8cOG8Fc4AJb0Qnx4IYgzMasl49gEaJuwdSH8bLZUKJT22/wnNzAK+yfy8Y+GEdl9+pZ0zhFPlcv1WtJ+/cNH21T27d+uJp/bbvnzTS2/QxYsX7HW/+MUv0qFDBw1ozWTT2rVrp7FUb7zxBgvgWi3kDYQYGxvTpUuT2r//cb3y1ldq+7ZdajUI8IPJFlCr0zR/SCTN2AEgZ+Y+cv8vf6lNmzfpmquvNRCdsyZJuGM4qkf2PWZe65u2bNPY+Ca7L8GGA0QCuJyZmdbk5JTNr127dhkgxvwAXOnJlp2HZMgFkzVbBsrwnAmMgo3HM3g+sOoYlA5o/fGP79PWrVt04403GegFkJTL9ZnfJk3geDxtz6VcLWnDhj5dmp4wqb/5lvoAVglTglUa1PHjByQvHtnYD6ypWCjq2LEzGsht0rXX3qhYvF+ra3X19Q/afAJ4AaReWV60BPHhoSGbg4A0S4uLFoZDo5H5lUlnbJyxkgBMHxwc0aaNmy3pG7amx4s6AlsEF8oF2IdnctAfNe9LWlXGWsWz2xqFBG66O4KtXe5u+Ge2uTdOaXpmVrUagHlYZdLdlwpqt9krgu5MjoTksy4W1kdF+/nW9EDd0vabtJxxBuT7DbDq/BoNkGoBsjrWcS+4Chmz+feaGqilVr2jTsOF9PjDHtVaZZWqBY1uHNTuq3bowuQ5eQPu7szdgDMmCcseKrSRdztKxFIW8pRfXlV+paSTJ/Bqz9r8gnGezWUNsGducyfBGoB1auF2SKkjv2GJmp2I3dXZ1wCzYHgjx3cBeShN8KheXFxShCCyUNjyEX6979f65f33W5OhXCkaoA6Am0ziMUrIZc3MmSygNQTgzD4DUM7dihYb66jkAE+aBR6vhb0uLa4YgA6ZgPFi7nLzpeHJ/OY8Zp1wXrPnML+NsW0gnlPJOTk+57kMEGTd4CMbRZXC96xVDby0ewcNb3tGThEAmQArAAD3aDip8dGtikXS5pF/9w9+pO9+5zsGSGKzMDg4rH/4h0/b6/vKl7+op5950izMtm3bob1779DnPvdv5of6xje+UV/+8pet0XHzzTfbLywP/u6TnzL7hA9+8D2666679KY3vcn2AWqGpcUFffaznzW2Kh+oA2lA8LrZV/n5L37Rjbr+uhfqVbe+xt5nvavGcTZra3Z28e/xV2UfYUzYdyYnJ2yOQmzhTGLvgjlswVtFZ8PCPr+8vGK1BP+G78fnaMQzn1cLK8qkUwZ4oiLj3kD9kUllTboPmAoTldYltglYa3l4riHWDnMbP2RnCcA6hbjhnl+3SUIob7NtjRzWPv8e4Js6cmhoUGcvnLP6hddj8b9NrAAcY7UvnbX5fP78OasV8aW94oo9dibBWOVOw9mFLcbZU8c1msuuA6u/e1DH+jteH4H1EVgfgd/OCHz1qz/oIIezj05HTz3+hKYuXDTmAQUalxAn8cAHqWZBJkjBudBxgQaY4yJLIYocAxkVXlkkaCK3w/ger7ml/IrJULhY51cLGt+0SS+58SYXBhDCID9uDB3AsHKtovmFOY1tHFW+sPpcJ3sZ2dPERTNRf/jBXykVT+jON79Fl++8TOeOn1ZltaC5iSkFWlLY41NIPgWRtzvUx4phfFeRqZG/VMVzNOSTL0jAlkeVTlsl0paJkyLtFb9ZwAC6qVzckWXXG+bxChhHVx+zfzz2wiS6Z/vs0mjhBciUTf7cvfwBplgKL/LTphLxsEZGB8zbrFSCLYEpfNOA1TCglgEV3TvP8/z0erPCydBdeng4ENDiwkIX9PZr09iYhoypJWOsOsKrC5sBHIE5BTht3ob1uvNFIoSh41GxXFUgGNXIyAYdefaoHnv8cU1OTisciapDYUOxIb9Wlgq6dGnRhXVaKrhHLfwK5Zg/gEOjfRn983/9uD7zD/9Vw+mEto0MKwK4ZincXvNIWpybVToa1UA66RiapIq3mwIKBIziNcO0MjtO7n8+nwGkMCvDiaTSwyOKDY2aF2XdLmcuYAKkGpCvAbgNK8dYcB21PF71D29QqVozYJWOeqlSU7PdUZaUVCwSOi5ohiAxPFbXVpd1+tQJvfbVe/XM0we0YMCqCYwVDcd04MmntP+Rx7td+4D5r7FWYI5hb5FMwb5ywQkUzIBIL7/pRm0YHtLkhXOan5pUNh5VhGGE1RHwK+SR4sGAokG8YqvKDmR1cWJK6WxO23buUv/QqAqVmp4+fFQrhZIyfYSs4b3aMRYfwLObmyH5kV212ib3RdpVr5FSjGdbVZUS3r41a1hwqc0XSQgOKxSJmYwbJhlzBGZhNhlTjoIK24xWTZVS2RK68SFLpjMW4EbjIdM/oHR/nx5+4il7ThEkdBTxQZgKQZPUmvQW4BsGdqOmUG1Nl6dDynhq8rer8nRgubUVpDjDX6tZt3nO/Ks2pVJDSgyP64cPPayv/+wXio5s1O+/+4919UtfrgceflxrK4SP4Pfn1hUFHtOHApfCDKDM0oO7PsYwd0ZGRqx5Q1HKuqVohp0fj2WMnWS+oq2mSRtv33uz9j38hC6cO6Nf7PuhpqYvaMPwRr35jrfZHAS4qFfrtodaQESjrjghgbWyk6IZhuY1lnnIFzBmK3MepjagMu8dn9K2z2P+zuWOR/sPPasHHt2voU1b9fFP/ZPYSQ4884zqACnJuIpLCxpKpXX0qcc1msuYt2q7XDR7gQwALYVnFamkC9OAAQKogQogne3TsWMnbK+4fPdlSkQjZtNRLRXVbtZUIfm7sGrvy6JF6F1008kBNRxgZ9W6eaXRnIG9zLzjJ+E1XK1XVCOQzIucNarB/rQSSawqKMzbxhjnPcF0rjRbtkZPnilqYGSTRjdvVCiVUjiX0XxxTZ0QDS+/gfmtFkw1v0laKc5/+rNf6sTJM2agiAQadkwZcKfLE564OGf+i/YQun0r9/o5ymBNVV0gCbYjBqaiUsD+AEDCZ4A7oWMUlmw1zCm8aQEoU8m4KTkAnJBFE8JDE2N8w4iGhwbs8xSGSLAB8HNIpz0d25MpOPkAjDRgtSfxN8/DbjAyx3TXIeY5KwD29+7BwJpi7vLRC7Yx/1qQy96/6TK8kAV3j/3nxoFGhEtCB053P8jk5ySoe1xYCftBj/3qGqvOB5GCGMDM2Qy4Ro2TtlfUMeUEQJR7TpEY6piz+vrXv6njJ06bfUOpWDFv6kQyrVLJJXFv3LhJV1x+udKZrBXb1193rY4eO6TV1SVde93VXWatY09OTU1qfn5Oub6syV7vv/+XmpubsXvHli2blUjGNX1pWs8cfMZe4w0vuVGbN+2QpwO7tWEWFY1WzcJ3kMGzTvCsrdTK+tlP/4+tkxe/8MUaHBq0eYaMHeD+6aee0dz8vDWIaR67eVN/jl0KeAGzkOfBa+l5XvIaHBM44PycuxYKfI6/6/lKMjc5N/g3jsnpwDx+BmMCY5hwoquuutIAtng8YhYoSIlha0ZjaWuQ4X3cbHPXMB8W1ao0WLAqSZnqpd0u69ixxzUwHNTYeEr12qrm5+b18L6nlIiO6sUvulWJ1JDypbrGNxLWRXhaSxcvXDB7nHg0bLYZADIw2TkfkOyX1kqanZm19bJxfNzuczxb2KeNpmtecC55vZhmE1RJEwvpdss8MDMZWLDYK8F8BFxlJ3PzmzXMuu31HlgIeIfPLyxqYmLK7G3YH/L5olotn1pN2PSWHmo/JxTFl7MgfxDAByUR8z8ojwGrv7EC6IGnrES8Xnmm+IDy7Hg+PXbofwRWm2pzAal35PF7lM7GNbc0rUgipKuuvVxbd23S4aPP2HPhtTDfCJ6C4EC439z0nNLJtDWMTp86q2NHT2g1j2d+Sy984Qt1xRVX2PMGnGNO9QLTemon1yxyYWd8zoUrdYFoH3J6D+RdY/nRsJyawlu4ocv27FG91jR3Eixaas26JdV/93vftY2mVisrmUrY+h4Y7NPAQEbVGozqstUAWEvY9/Y6H27WP88Y0JR7JuCqCxyLaDUPKzpsDWruGnikEoDG1/G6kLFjScLXYyfR15+1deKC1fBydnYrvDeXLt82dZjz6gxaw4rvA+DYU65Q02A3wvxCtt6XGVQ8llUq3qd0Kie1/QqH4vred3+gffv2mR8prPA/+7M/01/+5V8bgMpYv+Md77AAOiT8sOUBQPlZBOZ97nOfszkKyHrvvffqhhtu1oc//FFbu3/+5+/X9ddfqx/96Ed65zvfqfvu+4n27LlSjz76a73rXe8yQPCHP/yh3n7nu23M5uZmLYjqtlv3uvtJuWpAYV8up/7+PgOR8fDveSL3LEYYG84q2M2EXfH6YLLD3GW8elYA/HvA68OHD9uYMbfwQOfe1GNk2/qGRQwzu9s4YG3nMjlbL9x3TdHQkZFNGtyVsBrBYs5Pk4T55oKvrCnRkQHr3IGYzwD+eNjSXOL7GbDaDf8bHh3S6TOnbF8BcOf8NLY69zoDVjNWJ5wlUG1hwd7j+PgG2xPxB7bwVvPxrWl+Zkr9+IX/dsrr9Z+yPgLrI7A+Ausj8Ls2Al/+0vc6kVDUiuSZS9M69uwR89XbuGGs6ydZNFYVIB9MAS68rVrTLlUcalyWXSJxS7WKC8EgAAR/s4GhfiWS+DdKhVJR2UzGUsqXlpa1ffdu3bb31cZ4uTg5of6hIQfAIEmB8dBpK9MXNcCuAkiJXBZQ0BLuq3r24CGF/UFtGBpWu9bQsYOHDVQdSmdUXM7L12gr4vUrjA8WIAaAb4v0bQpoGJAd1TotUZPDlPKEgmr6fAauFttNlemKIonk5wMOAAT6/eYfGYnGVSTtuFCwwJ9gJGIMghiebda9hZXUtqKix4bCdxZQE2A1GIS9Ebek91a7pmJp1QIj+LpGraaQJWdzfXDS0N6HXXSNLeaYwZYezOvCqwg/wolJ81rLpjMmd+JSVTbWTVdOCpAAY9X87xhHusIU3Vx6gHWQzOKbFdXw0Abd/+ADeoYQjCIX5pDU9ZrydryanJhVfsVdkHpVDQA6hShMQxhp28aH9fGPfkSf/9dPK+H3aOvIsMlwGhUKrqaTrNarCgFiAqrCXCQkxrwfm/Y6kV8TDEM3m+AwD2A3EiDAffwNxzcqkM5pcY0gKtcNNyEmrJZAwMKu/OGo2QC08clKZ9U/PKqpmTn7f9jHFkrW7iiRSqnWQBpdUDaTNnYZHpB4QZ4+dVxvfOPrdfTIIa0sLTm6GJJBeXXP3fdq8sKUErGkyQdh6OA9vGF0RE8//ZQLwgJQBpr2ey1k4LZbXq5Ksaji6ooxNmEr1gqr5oHZRwJzOGx+mVFYAMim61Ul0yltGN+oPuSr8mliekYHDh6R1xdWdmhI/khMxWpD+bWSMQVh4bKmYIsi7wP8Me8s/MaqZQVgxBpig68vdh/M6ZJ5Y8JChbVKsYOcrlGrKBWLWHp2PBxQEIVjra5wKKaV5VXtueIq9Q0N6fSFCzp97rz6Roa1XCzaejGLBXwMg0ELgqEoAiBgvjMPeNbJTkO7UkFlvHX5WhWpVZffA3uzrQ7NG/xhkTP6gmp0/Cp3/IoObNA/fPbfdf+RZ/WC227Xne//M8UHR3X/rx9VwBs1YBX4EkCb+W7+xch9u2xAA6A6WJCQmlsxZhues4BQMGMoRLBAiQSTxnzCmxkrgFAkoD945+v17e/cZwUcYwdTG0osLKKJixe1srpqoBzfBzCFMiMTjanDM647YNWCiWiM+APGbvUbY7WhVh3/3pY2bhrTciFv9g/nZ+Z0/2OP6cTFCb3m9W/SO9/3Ps0tLejMmdPGaoaRWlpaUi4S0bNP7NfOjRsUpfFVXFM8FDJ28kBfzqR0sGbwXh4YHNTmrVvUqNfN3w7GCmMzNNBvfq31SkVhwsp8HhXyy1qYvqRCfsX5sdUpvBxrGdaJMfNtP3Ksskq1YfJ7gHX8fpn7ayW8vAMaHRnU8GBWfh+FG16RDWto1PBOxkvU51ep1lChWNLhY3ml+0c0smmj4v055QiuYpxicdXbsrVbb+B551FfbkBnzpzX/Q88pMmpafkCQWNuc3Yg/YWRz1537NjF56weeBDG1Oyy3gwzBoQ3XznHsrGQwCjya2wEeM/YtjhGqAGtsaitHd4jhSnrrGFrA2ZnmIWiUMin8bER7di2WVddfrmuvGKPNcOQ5BKYg10A864HhhgFx/azboPNmKo9P1XHMHoOWH3OOdYx98xzsmuB4bw4XYKze5+O8crrNQC1Cwz1AkQYB36OjYExEpHNdn0am01jqbLH9uwf+H4mI4VpHSCki0A4x0wyCxHzPGyqWuGsaNqaIoW82ejo0Ucf13e/e7fOnZswViWhSgQmzszOmWIC9QpsT9QVgJqwVa+8crcGBzLavGXMvFXxgoXdtby8aB6TSFXDkZCtOZ7FPffcbUy1F7zgemOLAoD898982nwKd+3arWx6SOo4uSpzE8YqCe09CyJ8BTlRUPEsLC5q69ZtLj3biz+s36xCzp09b/6GALqOEVa1cXMMXmfd0/swUJp7RjfRHpCIc5ox5AObgOf7rbJPsr6csuQ388PUAvWa5ubmbc9BAcS+ilwXz/rFxWWdPHnSmNytNgwwwqGaOvTsr7Rr92Zj1K+tltRu+DWQ3ah4FM/JRR079qg2bU1oy7aMavWCCDY9dWJCnhZBYleo7Y1qtdLQth27bJxgPM5MTdn+SYOguJa3MwXmJWxVoHtSuyOwy+t1U+Pw/mm+VGst2yew3nH+xSheAFSc9QqsZVNMNFi3gKk0dZ2HMXPJsbA5U+3CYL8PDQ/YPk04arFUNs9lAruKxZpy/cOq1wD4WubHXm81FInRPCwrliDgsmr3MMA2wHYDWGkMRiLO09bsYTzGrgT4Nvk84F1Xdt+zy+gxVu3/vYSneswqIdOfxCRcu6/cqa07N6uhqmbnpjQze8nuOFiHABzhDQ5TuF5B9r+mE8dO2hzjxw8OYJvl1549e3TFlVdoNZ+3/0f+jBR8ZnrGXi9zgYYPzEKaHaxJPm8NEsDnJvOpYY0f3hM+zE8++ZSWVpb14pcQ/pNRvVnVwtKSpqan9PAjD+vBh+63tQWgOTQ8aPJymKuhIKxeLCJWrIEJm7Bn6YBCiqYATGBY8NQPjKv5B4diZp9Es9QCoipVLSzMqVRes7ndswKw0EDUTtgdZJI2V+zeyl2vC6wCprLmmA9uvUEGwc++rqWlBVtj7GuJGCG7SZWKNfl9YWVSfUrGswoGIgoGoooGnU93OJzQ+fOT+m///M8m5ScYDt9aWJ+EsX3+85/Xzp07ba2z1xA6BXP7xIkTFjSFh+pVV12rffseem7t//EH/lx7X/VaffObX9U993zPFC9PPvmk3vCGN+hT//QZPXvkkB566Be2t9xxxxuNBWt+3JAsWm7PBrhF/ZbJpLV582YNDw+Zhz/AN2PBGAG0O/CasMGcgarHjx+3/+dreo2fXjOHOczeiW0AQDZM2mw6Zeddb95zpkHisMwIs/qglmmbVzIANc0TyBcGxOKjHo/b3QXLNGoLPh+HZNOBGbtsrFZ7Xqj7rDn6GysA9kLmAu+HjALW9MnTJ20OwULmJt2z1ukBq8yzw4cP6dy5szb3AV7f+973WhPfBT16jFjQqBTXPVZ/10CO9fe7PgLrI7A+Ar/NEfjyl75vdqPpVEqPPvyIZi5dUsjvUyISUyISsUsZhxleq1zASKG3jildf3wwLVkYXxy/MQXofCYTEY0MD5skD1CoUi1ZEQhzCLYAIE+uv18bt2zR3OKSnj5yROObtyhLMRSLGvszTVhVf598MOwMRJSiAa7VHfNEW1lY0tLcvIGqa8t5nTl+UrMXJ5UMhZWNJRRsE57UlK/VFhwh812leLbimhKYFqrPUpzbAAKRkP2Ov2oBJggXNJh+Ho/KzZaBrsJbq1JVNJ4y6Z/zDWoqlkxqdHTMUlUpGvjmFN/ul/PtQsbC5Q9gNZGIqK8/Y2xV3lexnHeFhRnrtRX2hbr0TItWsYtQ7+M5s/kmYBjefB2T9mPqfvzoMZMfDfUPOKmux6NqG8kfSe4+Kz7oRAPe2sXVLtcuDAhvBIC4FjYKoahi0YTuAVpEIQAAIABJREFU+8lPdOLkKWOLwmKEYYJ3oloeHT92XvUal1vHioAOx0QKh7lYtZSKh/WCK3frsi1jOvX000oFfRpKxhWFVUAwDESOWsVCYChdARd9BPdYYBHeosiPW9aZ51cV8If5FoIt3DLmarp/QCNbt8qbzGhybsHYzpQ+/CKp3heOGLAajMWM3QlDtX9kVNFEWnNLKyZfNxCygQ9YSOFoVJFYxMamvy9rxXWpWFDA29HC/IxeedttevyxR7UwO2tps3hF0WT45l3fULPe0viGjXbRJMl586ZNdjF84KH7dWlqypggFDUABPgPv/D6a41NVSoUzPKgXa2qUliRn3ClTFbJaEh+mOAeKZWIWdFIQixfz/rBP3V6dk4LSysScs5gWLFkyuT780t5A3dwo0COTYgOEkkur5l0UrVSQfXympKxiDIp5HwJZTNZFddKZp0wM7eopXxR9bZHgVDYpK/55RXFAGV9HsXDfmNAevDoKpQ0PrZRuy7brXxxTU8dPGjgbqFS0eJqXmObNimeTqlQKpn/LdIs88SD/efxKBqJqD+b1lg2oVyzqJSnYYxVtaoYGijqp3xtOnBVPkuZbyqokgJqhFL6q3/6Z02u1fTKN92pvW+5U6WOVwefPaFKqWnMap4R7DpL7bXkXmfL0WOq8qxr1bKuufoqA0xm52ZMloeMkiAIGENehY2dhOQQQATG8Zvf/Eb94Af3yhega+HWO4XK4tK8yShf+OIXGfAD63l2bk4njh9XJplQi+ddB0xj3RDqgwwS92fJg1SxVVer5qTTg4P91rxhLp+emNIvH3lYC4U1feBP/0I33HyTTpw+oZnpSYV9XmWjEYngEAK2zp7WlsEBhWDuNOvKxhOanZkyf1MKjVA0rHQua/srLEskh7lMnxVTNq8JkgoHNDc1aZ6vKbxC8YnFWw4JYMP54MEqJN2buVbDLoZwl6YD2ACdYF3CXCGUAgCyb7BPQ4N9SiWj8nQaqlYK8gfYc5r2b9hr2372XJ9W1sqaW1pSpZVTMJ5RMBFTJJ3S6LatUiymarujQqli7HWPBxZyRLnsgH72s1/q4OFnlc8XbK+i8cN2EUUa2ZTWCmWdPz/zmyO2C6zyCVPkG8OqpnAk6Jhx3UIdcI7PA2LQgIHwS5MQ2wPCngxoIdgqhpcsIH7T2G+l4qoiMIebDfm8HW0YGdQNL7pOe2+/zYBrAnu85kXo2NPPB1bZ92HbdImsz9P+/0emqfmuAsCabYoLzuoxVHsBiBYu1gVXYapSvBoYzObe/WAucI7zHgFHLHDR/CzbJi82hUQgYMwxmM40VWkawQDj+7PWeon1fEteP/cBfh6FL0Uwcz4SjmtpcVW/+PmD+vkvHtTc7LLiMYBBmhADml9cNLYS56UDFFsaHBrQ3OyMgW9XXL5Lt++9VTfddIPtsc5jklTqpjuT6zUH+IRCZhWAFBZgBqk00uLHH9+vJ54A0Pg97b7saksAp7hHDs96xlMb5hzNEs5OPCJpAl6cmLB0bfZvBofzDybt4vySMcsAxmDO4kcIWMG/43ztJW73bBgAP3idjvVIaBMBYU7pwofz6+wmjXt5unhUu+Yoz4TvyV4EM35pcdkFRsEOb2BY5OTpjJkxQwOwK/FhbCoa9+nchafUaK9qw8iQIqG4At6kcskxeTus14qOHX9Y4xuDGhzyaWXlkmsulbyqlRLyeftVafptfY5u3GQM31q9bAoOAr9Wlhd07OgRhUOAqqsWgBoLhzQ2Oqr+XJ+Bd4X8qt01kyn85dPy+bHzoNFb0WphWcvLC8YWBmwDeMNXFbYqv5BrB4OAN4CzrkEO2x0WeDCE3N4xollH0zRO220VCmVduDCtxYWCstkh+YNxlctNra3xfJt2v5QHtiOm7Q3HuDQigVsHrEcH2BGYQ8OAwC8HrPL3Pd/hHoD+fB9is96hYSYZeDo2vkHbdm7R9l1bEYPo0sxFVWpFnb1wRqFI0JrhBjrX6gasRkNxnTh+UmdOn7H3TEMCq5Nt27dr+/btOnf+vAUNQWKAOcn84nXx9axPgoVYl8wL3hP2B7RkeA7sT1gc1Dlz8HuuFHX+AknxLe3ec5l5wh86elhnzpy087JYKmhy6qKlud988w0KhANdi64V8xod6O/T4uKihb1x37fwvy6TuBeGZPsZYLh8CoUiFvBZKiItdyzgchlixqrZowCcwZrnA9k6vwDmAWxRAXGu8ov9mX2Fm7ILGXNnfS+MEBIG6wywjQ2yLzek0aExszDi7hoKRC3gDJCVP4eDce371WMqFErm0QvwSQAejFXYpzBJv//97xuQDWOYcT906JB++tOf6tWvfrX9rHvuuceYp5dffqWeffawgZqwW2GP/+0n/tH28be99TV67Wtfq6efftpUfP/2P76oaCxuc4xwLcfsLNn+S64FawZLF/ZAGsG8R4DyaBS7kaABorxH9hzmEPOAfZG9hb0GxjyfB3R1jcJoF5wGgHbzhtd54ADvd6+GhobtXGNHMrsSE6a5XAe78Fipgnc9lg00GtsG6hqTvlZXKpPWSmHF6hfWAWcD4cPcDfIreeVX11ytZMoMl/EAecLIIthZ8KxbbcXjCfUN9OnMWZpEXmfDg6LQPMtRBjWUS6VtXsBYxTKBPYA9/33ve5+d1cwFXiuMVXzdk4C/v80ie/1nrY/A+gisj8D6CPzujMA377qvUymVTFL03W99W6sryxodHDJQFac2iieM3msVjN+duTiHqF3ykX5j5m8BHB7zoEP+1deX1sjwkElHnNwSaY7PPD8jSM6ELK1uLLZwLK4lpEgc9smk4rmsEpmsYqmUIsmEfKGgAV7UuITmEL4Sw2en09SZE6fVqABE1LW6sKhkOKpmuaJKvqDKyqpKK3nVCRTyeJSJJeyS7wM8tKRzJ+skmKZNOnE4rAZeZo26CqSHBgIKp1LGVi1QKPeA1XJVsUTK/FVh2wKYEVqyZct2K+ItB8XqXC4Lrpjkz86/r06vXdlsUoNDXETnFI0F7NIKewBFPXYFfoIaYKx206qdL1HPB7DrhWes1ZZjrnphiXp04ew5XXXFldq2ZYuxOvL5FfORtUuoXVJhxFaNWUyxx/PD1oEX3IT1BYAaDCsQjFgC9Y9//BOdOXvewmfw2rIAKy5hazWdPztlLB8X0OVSqwFW8ddSu6FNo0Pae8tNOvzEo8oGA9q1cVRhCvTCqoI+j73miYsXDKBLkLKNVyFyuHJJnXrdfAlhrJqUDaltra5aq2nsU2TCMFJzQ0Ma37FT3nha5y5dslR6wNK6hZH5FYjE7M/BeMLA8WAsob6hEbMHqLc7qtSbOnr8pDGjkNjHEnFLrCYp11SOyNF9Ljdr4uJ5vWbvK/X4/sc0PTlpbOlIKKK1/Kq++uWvWmG6ZdNW+xxS8yuvukoTk5M6hCfr/LwroC0ZOiR/KKhrr7rS5H5tWLrI47qhQgDMcViq2DWUyzZWmzeOKRL0anxs1C6HsABqjaaOHz9pnpbxZMaA1kg8oVgyrSJBPR6vgcqEiwF44uGHFH98dFhrSzPCiTUVi5p0E+8sLu/5QlGhSEKPPP6ULkzOquPntcLG7jOWQTaVUBDLAJ8sJAkPTlSlsJF27tqlts+rI8eOa25pWSXsBtIpBQizQXpPg6JCEF3LmjKAdDX88DptpeMxjWTj2hDxKR1EDl+VmmX51FAsgK2E8yi1YDVvWLiwrtSllaZf/+Wzn5UnNahb3/gWXXnDSzVfLGl6fkX1Cg0YF9xhthPW4LDodGPjIWOFAVGrVK2Y+73fe4M2bew3tgo+f0tL83r00WdULeNRHFIoCOMFFh7BfGm96EUv1COPPqK1Il5kBiPZGognYxbY0tffbwU5hToeb1z4c5mMqkjQbf/02XOk0Aj6aUa01YZVWy/L22ko6MW/1vksJjNpza+u6YGHH9Xs8or+6m8+qc1bN+vQkae0tDCjMH6YsZjgHpUX5tRYzWskmVQM/I0CpF7X0uKskomEPH6fipWygrGIxjZvUjqb1amTJzQ6MKIE+2w3LA6mqg/AvwnIject7GyCqqxtYa+Lwscxzxrm28Yv84kuli0xHXAMxkn/ACEtcQeABNnbkI8TDFR3+xKWJU1sALxqIQ82YLWqeQJaoiOKEmaUSiiUTCg1OEjimIqNhjF5DXYiUM+Hh2lUd339W7pwccL2MryFWx3aWs7LjYJwbnZFCwur/wFYff5pz14NiNqzBrDiDzAeQLnpvDE3bt5qlimLy3knJw0GLYWe8aBRAHDB94Cx2mnjcxpTea2gIp6qsbBuvukles+73+mAtWZZwQBrwkmaYfoBCBvD3RTbSC97jbVeOdgT/j839ZzX7XM8Vlcs89od2GawcfdvOway8HcU3i4Axm/nixXN+OMaC8/pJRyD1THEACr59xTmvXAeuw+wt4UA07tnU5eZBihHUW8eziEYgS70CoA7wj7zyBO6776f6fTJ8+p0YLMntHPHZXrqwAF3kJoNDCE3URXW8GLEr5UUc49uf9Wteu97/+g5SSvsyeeHQfWClQB7YLHymglX6r1uQpTw+Bwc3GCAHXOV/YDXCesNYInGGn9GagubnX0iEol1Zct1Y9sRFLOG3BzfXF6vWf90nueRGrO1Yu8bBlYiYePI6+BzvXEFrHZetjSzAVybNm4WkuP1WjPHfEcJ70MC22x1AQnHHOPvHFOrqdOnTimVTtlrq9Xamptb01qxpngqqFSmoa9/4/O6/LKd2rVjj+LhQQWU1mq+rGp5UecvPqPLr8xpeNSvubkzxu7ze9NSrU8eT075cker1hgfUDQCG7auMntgp6HZ2Untf3SfMmlA2LaWlxYUJlAvHrN5nU4iH8eug72/qXIVJQagR0drxbzmF2ZszAHWsrmcMd8X5/OqlBlbbHkiCgQAH5EWuxg3AxAjfuVyccXjAQP/YPBu2DCueAIwqqHZmSUtzK8pHEqr0fSpXIHtyv3Ka2PJHCsUCZDq2BwBnAPocUE8NIudLYhjSTpglWfk1oKzyHBsVsfwdl8PcEfTu6429i9+n6657mrtvmKXWh1UJSuq1EtaWV3UMwefsubmamHVgFqanAvzC1peXDVboZHhUY2PbTIQH0Ay25czAA1AjzXM3Z352Qsl4nO8JuZEr9HhgHp3h+z5WvIcAL6YK8z35ZVFa00nU3FdnDinB379gCmqUumEIlEsk1Y1PXNJOy7bZmxlvIexzeGKz7NCicbcxy6GtQvoDbvVWOTUELWqKpWaAamhUNTWEsAq7H9Cigg3ZFxpFMBaBkzlA5UN56g7a2Fulmx/43tTF7j3xh4EmxmFigvtYv8iVwGSAKA01he8d1ir/JnXEI2iMgpr6uKcJi/M6rFHD2hq8pILC+wyzfme3OEIlfqDP/gD/eu//qsOHjxo6xjw7oYbbrDXiQT9ox/9qD7ykY/orW99q7FIP/ShD+nv/u7v7Fm8/Ja9+tCf/IXN23vu+Y5OnjhqNgh33vmHZq1BXUWNRD3FfY3nw1zu70Nu7zObE7yMub+4Z+uCs1gvnG3MR/Zj5oHZO1jgovPVZu729ometQuAKXOCr+HvUAccP37MmP2ZTM6aKnx+ba2oJNZv8ljN01Oo2F3Oi9s+dYuzTrp06ZJOnTppBIUXveRF9gx47ubxOjhor7VULGtpecWp+rqhl4DeDRRgdm5hA4IipmMWWtlcRmfP01zwWrYH9zgaMXis0vwCWKURyPgwZqyFlZUlXX311RaKCTGD84/G/uryvFIoFH93Svz1d7o+AusjsD4C6yPw2xyBb3z9x51mN5n23rvvVqte1+axMSVCSBiR6rrDjkPwuZR7fEvxLoTVwuXFUozbJqMF+Nmxc4vSSTqjgBr8vUtcNsaP33nv1fBqIwWYYgD2R7utMEnK2az9juSbkjAQiSiVzcqP51urrrDPo1Q8Jm+7qcXZBQOlgh6fCkvLalVqGuJC3u6oCNspX1CtUNTCzIwa5YoloGeSKYU4uGt1k61SFEMbrbSaavp9FlqVx5cHMCiAFYDPfP+8AERhiuaG+QjOzs+btITrPX6zmzdvNbAYwNCKIcBGEuwtCZMUS7w/CZvwKZNNWrL0Sn7RpG8wYpotvE5bCiIxbHtMgudU9oCWQBqkprqC32SDSHDtOuWxryuuFgzkA7zZuX2n+pE112tqiAsksqugkzcCaDfxh82bvBv5JcUBl9oG9glcNINhTV26pF/ve0QzM/P2fi0tOoh1QUdz08taWsxbkWcxNl2LAuTOMND83o6u3rNDb3zNq/S1z/9PXTY2qiu3bZGvXlNldUWRIOzmupYW5tWfyzgmJCA7EqNqRd423lc+JxOHlUsaO3OUMKVAULVWS6FYQkNj4+rfMKb5QlkLhYIB9fwdEv9QPGEM5CJyXYKdYnGl+wcVSaa0mF9VPJXW+ckp7X/8CZMsI+nkucE64JIG4wK2tQE/bUIALuqVt7xMTz7xuGYvTSsRiRoofeTQYT21/0krFJFT+gGhA0FLI6cQAFgEvJ9fWFChWLS0cAqv66+/zkAYAD+gbRiBsFuCgBKsKoqTZtMA5pHBPiXCFAghAyPN67hY1vJy3sKoCGAgXbuKLQczwhdQLJEwRl3VvGcpYJmrbQ1kkiotTmrTcL/CQb9y2YwGBwb04P/H3nuGWXZV16Lj5Bwr505VnZPUrVYOCBMESBjwdcAE2zL5PRDga7DBGLg22GRElgCRJSQBAkRQQmplqVtS51TVlXM4qU5O9xtjnV1qGfzd++Px69XRV1+Xqk7ts/faa68155hjjnHgGfzikcfQ1tyC9e29WErnUaySBcTWfbpz22Tu4rLbEfJ7EQn6kF5aQDGTRDwSQf/AADw+PyZnZ7GUSmN6bh5un7cByLs0tmQ2MtQXeMTWLwKJ5bJc53vbmtDmdyLmBTz2MlDJol7OIeACfGStk7FcASo2L2quIPIOH548ehZf/NEPsWXvpbj62teiec06DM/M4eSpUzhx6IBAmC3bLkR374CACj4n0uSjph+d61kMKhid4Tf89V+gs5OFIDvKpRqGzo7ivnsfVCJPpmylUhdzg4kBHbj5txPj4zLk4D1kgs6sm63/ZGzw4SBzziQ2lAooG0CmoNVE42nj+sN29QoZHUZzmAzRUi6FTGpBwD7Xq0gsrjXy2OkhpLJ5vPn6tyEYCeLggUdRyCYFcoedTtj4fCcTCJNxymJOsYBKLiuQvqWZLDtgfGoCJwfPIJldRqy1GV29feju7EJ7UwvCfjJ2CCzYUMtnJRfBc0K1DLd0kwkYmPZ/k/zw+XTKGb1ATT5dWQ3J+XnkpNtngz8YQlAMR68YiNJ4pvN3lYY2BBONeQWlPSp2alrbkM6XsZjJI8e1qqkb4dZWBGJROMkop0SB3YFlFsTETuLeY4fH5cPiUhI/+sGt0lXUPsO1UbQpJ8rUFqzbcPbstMzIpI0qLVMDlpvWUd4X8/9MOE17ttEJ5O8ICjHRXNe/Uazw+aWEwIGmeJMMnJgkE+ghYEYGI4uNLMywOEJ5HcqKsO1/y8YBvOUtf4e21jYszE8Adcq1GM1bruk0e6TpFI9H/VLOLTJ+CMYboM04wvMcCeZLp7hxvqaN34zrCjhgGR9KFqEhfWA3DDwLZOXcMFqy5rqNjqXR0+Pf8MTITBVE2wCSrM8h4CyWst3IFfDFJN8YpLC4YXQX+cwYeQMyj0KYnJjB0weew8kTZ5CS5iGLgH6cOTMkhiyfLbLW2jtaMDM7qfnD/auUX8afXP0ivPe9N+izxCL3sn2fgLYBHTg2BCUI/khHvNEezHMneEbDHgMqE6jzrOyzMpqj1nmR2ufLRuu0UlRLrQBkFkJY2KUZJOwC2g3+YgB5Jv0y5yqaQgPPhddvWmeNnqoBMoyJH8+L72fBjesF7xmvQ2Y8Gi5TlCbgarX3Mg7g8S0dV346QR6+h9fPIg7/nwwyMi8TiSKyuTKCYRea24C7fvEjMad7u9Yi4GmFvRrG/FwC+ewijh57GGs3+NDcWsPCwgg2rNuASKgT+RRZhCFkinbFRE1tbepMoUFRLpuGw17F7OwEHn7oPsTiQXjdDkyMnUXA55GePOVm9p5/HvwBL84ODYkROLeQwdzCMsKRGEbGhpDPL0sftrWtVSzMUCiCM6eHkVzKokQAtsJuI1MgYfyp4pjdBoezhkjYg5bmgAyZCDqyGBiKxOFyEbAD0imak0Vx9uwMlpayyOfJ6DWdS5TyUDeRzWg2mnltig8GoDTMSd1DVmxsxkBVsgBuMxdMocmsE5YGroBVMi9RQd/aPlx0yYUCiRaW5jC/OItsPoOJqXEMnj2Dgf4NmJ2flRwLYzI61cdjLUZzlXtAJCajNJ4v11KuXbzPLOLwPT4/mZdOSVKRJS5QsXFeFrhKdrkOwGqJsVUUaFm3i9OHfGEZy9kkEulFHDt2CGdHzyDeHEEwzOM7YXfVMTk5Cn+IzGGHmKwsxtQrNtTKdiQSJAiQvUi5Kyf8QUoo2KQlzYIC90CCqJYMAONO/g31XNmKzxyDawk73WjkxedGJqHMI2julcuKIW9ayhudYNJx5f7bYBs77CqCsoOBXyz2WM8cr52dFIz76YEQDEYErO6/72n89Pbf6B5TYuGmm27Cjh07pE1KIJUAKc2oyELl3OKaQA3Vl7zkJfjABz6ge06d1fe+97343Oc+h/3790s6gO8jU/TjH/84vv71r+NfP/ZZ7Nx9vvTJpUFLdifzoGJF8lGcT5RX4HM+eOa0zN8IYDPmoOkj11CaSkkeixqyHrcM4VSobki/cCwIrPOLxRquT1wLOCd4PhbYaiRhuLab+ISfzXWHOrtcN8iENUxtyt9wffdob+L3fC8LUfyen8+6H2PhzPKy5BCOHzuGsckx/P1b/s4wwCnvUzXySpoHpbI0zo3RodH+ZZ7JIqjpyDOyG8w1uFYyTl5IzqvwRakMmQGz204FmhziYcNYnZub0d/TuFCSOJTxCFKKzoYKi8DsRMwk4Vf3xuprdQRWR2B1BFZHYHUE/ggj8O2b76yzBenggQM4evgw/B4PulrbEGB7n8xaGq3oDRBNLaz8j4L9NGFpuLaTsUE9Ne6yO3ZuFZBnfkenYpN4GOalTYm45fDOxLfmcKBCZ2y/AcDIHiUoxp/5KczPdg5bHaVCVq7ZLU1R6VsmFhYQDgQQ9HiRmF9AYm4B2zZuRGdrqzQZa3RmLZYwOz2NjKQDZmWAUy9VkEmkUC0Zwwi704UUgQS6P9ORUq7TdhRY4fd6kWFbMEFTjxd+MjhcHoyOjav9le1W0WiTtJfKBAIbjBKCzQwqBCbYCIoWxe7w+T1yUmU1v1DMIpleVNsiq9ACVimxUKpq7EsNp1MFQ0pazb1gAK22ThooMWgolTE+OirDKsoC9Pb0yp23wmM6DJuFwRiDVSY4PEcyrCqlglheTAQMsFqXzEEkEsfvfvcADh09bjSwnG7pnZEBxra9oVPjCgZZrbaAEZN8M4lmAm7D+du34LqXvRg33/hZ7KbLeHsL7IU8avkcgg12EY26QgEPvGSXEggi84CJCFk/DVMhAqucK3Sr5/iXGOhRuqKpGZ29a+AKhPC7x57Uz5nseQJBsYsJrtbJkqJOG5NbXwAeVt3dbjmWhmJNeOrpAzh89Jjajdo7OsSsuOLKK8QEoEwBgQWCj0wg2YK1c9sWHDn0HJJLSzJOyy1n8fOf3IVCjrIKpIyxJ5xBHx3Ey2Jarx/oF1vz7MgI5ubmJXfh8/mxZ88eY6jA4LJi5o3bYddYkNJFpgufG7Ksie0+9Mg9+OZPbn3BCrBpzTq883V/heZQFKMzM1hIJhD1hxAJhA3IXK5I6kJ6swpuK6gVMmjx17G9f420YwngkAkz8Fdvxm233YbHH38c3/v2Lehdt1ZmTsMnRvDyy16NUCiq+ckiCQsbQb8HCzMTQGEZne0t6Ovtkwlckhpg9bocmZPpjFiZ1JtlcEs9OK/LuKNTV5T3f2puGt9/8BcYmZ38vdWNuqHfeev/wOX9PQrGa3CiWHOh7Aqi7A7juz/7DX79xNN45V+8AVdecx2qXh+OnT2L2394Ey7c3S8GyWc++xW8/T2fbhh3GBOidGIOiaUZsSlb27rU8nbdta9AW5tHCVwqVcSxY4N4/LEnEApTF8+ObC6v5IRGRLt378KZM2dQyJNxa4A3suA1Ppy7ZIHQyCeTEehjASN8fgp8tmkWaCPD26G1R3pjHrdATFutjN/88nuIRBzSYNu5dR82bdwOu8sjTVGyri+/8sVy+D707BOolpYR9XnV9l9YWoCrWECzzwMP1+ZiQfIaNEDraGtVkWJsahzHT53C6PQkyvU6Ys3NuOSiSxANhOBVUmPAHGe1DK/TLpMlgr0ETHldFrhUUSIkOJLUUAGsBC/5vtmxEbhsdQECLCwwCbMJiCJETRc6zveKDLu4bKgb3elG1e7BcrGO+VRWwCqN5ey9vYh2diAUj8FGh2Ia/bicyBYKGhOeB4Fwr9uHgweexe/ue1DnRXdr6iZzr6HWKrWwK+UqTp8e1zxjQsnnnAkp2821V1ns5sZ1ct3k9RrGDRrO0mypDiG5bM6vu7tHDuxPP/2UClSmlb5hRCgdzTKcXL6lGW0SwbbWZvzZa1+DC/buQS6bQL3O45NNReaVKUASDOHaKk1OOZNTDoQJdKNrRA7LvAYauNCIhCBpo4J57pN0jq6qmasG+TwXBJVMgLT8TKJttBAJOrOLgfqvBvwj84frlQE1TGJO1pLAD+5JDWa4jsHiRYMxZ9ivVelIMlGmCz2BFJaQpqZmMDwyIekG6niTqWUBRmypJ2AciUdw6vQJtXeqJFGr4qorrsDb3/Y23TNjThNYabm3WFsGDKPmI9nuzzP2jNmaAc2kdOwwYCcTd46jtOMrJRnFJFNJY8wUJCvMMP5MCzh1IdndQSM+MuWMbIJpZTWMRd5HC6D/dlJvAAAgAElEQVTnzy3Wo2UIY45lADyzjxpQX+fL+yv7FwPyybSKzHaBBBWjF1imzA9Z4NQwfN6d3tKfNCBwAJWKC8VSHXZXBcFwAVPTg9LXphSA2x6Fox5lkwkymXk8/viv0dFlQ1sHO14mEY3E0Nm+AYU0AZEQijU+gx6Em+Io5DLSiy8WMlRJwsL8JPY/dC9cLj6TWaST8+hoaxIbe252GldddTmayT4bGkQymcH8YhaJZAmxphYMDp2UgWdHR6uej5bWVmkmHzt2CsNnJ5HLUgeaz6oxb1OB2cVx4fjVEA470dURRVd3q4qkBLudLrZKR+B2RVCve+C0h3Dm9BSWlig7UESGxUMWXmkgyLZyB9mzBFYtSQ4zTyzgyYq/yKSzWNwECXlfLN1KAkUEW8UuBuBz2dHWFMbmLZuxvn+dtIDHJ8cwuzCDxaU5TE6zYFDDvgsugMvj1twnA3r92g3o7V0jwIrHlFZl4x6zYMTijcXQllN7vS7mKsF1AauNCoelo8k4l3uRKTDweXdIJoLzcjmXgdNNkC+HuflJDA2fxunB41ROQjhGeYsa3D47vH4n5hemUbdV4PZy3SlLCqZaYvEzimy6IOYrCwSMfRnj8pnh+TDWoUSSQFWvXwUUZhKzs4syraOcC1mLXHtisXBDm9kURNgCzueL+QXvTUtLXICyYW5ynSSr1aPCJdmpAhoZK/NayfyvVRWvkkThoaQVd6EaBKxSV/XGT92CLZu344tf/KIY9tRJPXjwoABRji3jCAKlbPenbud3vvMd7Qv8PdmoNHuiURxlA/g9X9RcJahJZjyP94Y3vRWvfu3rNVf43BKQppQOpUm4L/F2kRW6e9cu5RXUTR0eGhRZhTkDY3f6VQQD1M/1iRnMeUnwlHE4pYsYj1gGZVxTOB/4e64ZNHWyWKyWbIVpxbcYv6awyHif/3K+mH2ShQW3zpFzxRhNVZFOpTG/sKj7GwySKBKVyRbnZHY5iyeefBR/+3d/I2DYMGYrYp9KkoEgbr4oSSvGyjwfSb/UzHrIYqkKuAJ9WfyyoVgxe/BK4VfAakXj0qQCUlX6vPysrVu3yDiZY+tpsJ5VcKQ0zdI8/CSC/BFy6dVDro7A6gisjsDqCKyOAL75jdvrkXAYN33tq9JKao43IUqzAerQvABYbWi0NYBVtSqypVaOxab9h+wvJtPrN/SZJIDJuCQIjZg8A0KldRawyiSBwKp6IJ0yLXH4/HAGAqhRG9Hnl8O43U1Agiy9FEq5ZbUkh4IhDJ0+pbYZsgeL2SxcBNfCYWxYswYxBhySKDDVXXupijJbQRaXkJibFwibnF+UFpiLurGlInKswrItlS21TFT9Pulzjk1NYWh0VHqBa9etV1uRxVhlUt3e1tEQaDctLNJAE3vBtKrRaIFjRf0piv/7Al4xO+mamk4lpK8lJpFal2ySNhBwx5b9hmkFk1qxcsj6tZGhxWCnjBrb4ms1nB0cwqWXXCKNQwZoXgXSOTgDRveVwLcMSdhyzIAkl5MpjfJm6hBSJ6lqk1sz9WJvuvlmDA6OCACiKD1ZkAzuCTCdPjlijHdoVCMpAQOcm2CPoBKwecMaXHXRBbjvl3fi4h07ECEjL5uBq1ZFOEBpB4eA3WI+K51VP4M2Bv50xmULZEP7S4ws2GRsY6MJU7Um1mpzewfaOruRLVfx/dvuQAk27Dx/D7rXrUNiOYvTo6OIdrSjr3+TwHH+Pl+uSQbA7Q9Io/XI4WMK+ru6u9HT0yeWFN3ATZJOTdKS9BEJrrKtkY7fo2eHQOmMkD+AxflFfOdbtyDoDwnYoV4mAVYGp2RE+UIBdPb0SKKAhizp5ZxaKFvb2rFlyxYF+mIaMFFjAkEwQokUTeGoPVaV3vH+/b9AIjuPL3zhCwrcGfROTEzg5ptvxkc/+lG85bq/wNNjp3DFFVfg7jt/ho+/5QbMLSzB5XXLAIhsVYK8nItL02PYs7ELA73tyBG44LiSQfuu/6lkjMyLP//zPxfISlMFshb+4e8+IrkBtiXzPhvmqg2LMxOI+Z3oam9SYE0gl0ZnHr9fxiEJsqipb0a2ldsjBkY4EBIwGw4EZd51/zOPIr5jvZge574YFP/kJz/B9ddfj1/d8NfY1dsJODzIFG1IV1xYhhefvuk7mF6u4E3vfDcuvPrFWMhmcfDYMXziQ2/BLd/+lpzB2db2sU/91DAgyEy01fDNL/8z/vx/XIeHHnoIl139l9i4aYckNNo7mZQ5sLSUxtDgCM6cGUSVhRGagFQrShhoFrFz53Y8d/BZBf9kqIvFREOlhlEW5TzW9PZicWkRc7OzekY9XqMvnSMAT7dpZq0Ol+Y2mcYE+bROVkv4zP96B55+6gm1en71q9/GZZe9VM9fvLkNHd19WLNhQG1vZ04dRjmfQogakLUqsvOzCKCqZy3iciDosCPi9chwjGNNyRKa9s0tLmBqbg6J5YwA+LV9axFwe5FPpzE7OYlUcgmtTTHs2LIR0UhIsiuWhAgTKxrlZAtFeCi1QZYRgQ6nB8l0WkzVmbFBNEWC6OrsEqOaRhR8eclqpHyMmLlkpROENrrO1M4t111I56qYTWZlkEMDNc/mdYh2dSIUj6pAkiHQ6Pcjy2OSNUtTOyLOdTt+dudPMTY6qX2G7uFkwLCoQZ1gjnEykcH09MJKK6xhoxpg3IBcDRMuaYwS6DTpF9cCJox8FqjDe3Z0DLlCBWvWrcfGzZv1ngce+J3ALiaPfX29KrgxOS7k8/AYLQukE0tiaRNconnVnt270NQUgddDh2QmkAZIVULbAHT5veYGW1NpcEeNb7LTqJvtdAoQkqQN9VLFrG0AnHK60pEaCbJZ5432oOkysdil5wKrHA9LRkByNnTSsbGYZ9qKLS1hvs8wnszxzwVWLfCW2saSDGoAq9wq2GHBZYQtzeEQ2U5kzpKVRkf5iNqJT5w8KYM16lvzGGS+nTp1AhMT49rzKFWwa/sO/MmLXyJwgUwssros4EtF30Y7rFqfG8oJKuwSYLWkFWzcnz1iBhtW3/NsZcNkNu36/FJbvrRPzd7+fJswr94UDQi+BgPBFUbvua7bhrVl9HstwJlgLr8soFUAQ7m8AqzK+FLsKnaskPHaAItEOmRxm59ttEZNPFZvsAipNm70D6ld6XAFUKs7USpT6iULp7uM5XQaDpsbHmcUtmoQLfF2JBOzOHzkYTS1VNHZxXb3OUxPzaC7ox/VQgwudxtqdqNvzJiMRlX+ABXsqVEOFauefGI/0ul5HSsa8WFtXxeSiTkceu4A9uw9Dxv71wt8m19IYCmRR75ArR0nEktzCAR96OxslV6uLxBAwBvC8ZOncebksCQNbFTYr/HeGvYvgdWAn0CTG6GwA/GYG62tUbGLqUVaoZ5+nWaNEbjdEaSTjMPYXu5HteJCLltGIpkRq5Bj5/I6pa38fLeBKWRrjWgYtpl5b54hFgEIsvOL5yMplCqdy41xKME+Asub1veKhUkG9vETRzE8OozFpXmk0glk81n0dPeo0Lp1+3bFfBzzvt41iskIXDod1Al3we31IBgK6j08Z4HLDoe+TyST2LKZ2qh5AWgs8llFD+qyWxITlt4lWdosiokRT117D6W8ljE5PYZTZ45hbn4CsZYQ7I4K6vYS3F4CpXakMouo1UvwB72aazRAY1NDNNihf5OphEgE6kaplQWK8lmUjnAg1Cg+UR+VDvM2zM4sYJF692QPMzZzuxBvijSKRSx4kZHMY1BblTq5MYF16UwaAX8AzU0tAv95P4zbvZEz4fOqIge72ZaXkaChrd2BQCAEnzcAp43xNGU67Lj7pw/guWeOCYijuR3Zqny95jWvkXHVO97xDplVjY2N4ciRI9JGPX78uDSbv/a1r0k/laAr2cIEXrdt3yVt56XFBXT39OHyK/4EL7nm1dJYJTOVbfAs3GeXlzF0ZkjrC8emt7cPO7bvEEC5ecsmDJ4+pbZ65grcM8hYlUZ5xMjqUFqFYHnAFxTbl+dvDNR4bV4BwoY5b0yvrPXoXPDVYlpbzHnLM0FavyWuRTUB4VwzufcvJZKKmdmBNXx2GCOjo+ju6ca6deul/RqPN8lfYHR0SDEun2V+Pu8L2b7WeksGaZJyQUVqadcF1j4vv9EAVkUONwSVco1zoaa8h+titVIkIqwcpyUeV1xKKQPu1evWrdUezGtSGcFumOX8nJHBU4j7aIC1+lodgdURWB2B1RFYHYE/wgh8/zs/r1MX9dP/+Uls3rQJvZ1dIB/SzmSZQWWDscoEWJXuc4BVggnKPanBVipo4163Zq2MmcRSFXXFBKHcDE0Ll3Fo5OHoGC1PZJkfOeluhWBTMwKxuEDOIrVRW1r1+6qkBpaRoI5OMa8E99iRo6A4PVmrAY8X3Z2d0r9c29ONtuZmAa4BBrlen1iQBEdydI/PF1FezmJufBJTExMIx5vExEwXCphNLGB4YgKLBCKam+ENBjE+NY1Tp8+o3bqtoxOtbCn3+tTWzWCoo71DAbDRpiMDi20sTG7qYorSnIWtKwQdqcHo8bEazLZ7j4IRMUull1oxDu0AYpGo0WEr5I3uXaOCzEBJAbXkF0j+qqBAEGspgYsvugjhYEisHrJYWRmH166AJp1KGgMRaiBmswrAApQ2yBu2AwHWWp1GHQG0trfjU//5GVWkfQQNfQFjjOJ0C7CbHJs1wCoZdzaTVBpXbTJoq3A76+hsiWHT2h7Mjw7iqgv2op5No5JOwYs6fGT5OJ2g43ImmRCwSgOefCata/e7XdKB5UHtTOZtNslC1BwuLJcr8ASD6OjuRaylHYnlZdz34MOYXFjE7r0XoKO3F0fPnMG9+x9B/47teMkrr4Xd50ekqQU2txeJTEZ6rRkByy618nKaMvjjmBAAC0foAp/TnKYUAFkCDIQJgqcWF8Q6czuo/zaP22/9MVqaWo1GLVFb3pMqHcMrKNdqYoMWShWZnRGYjze3YMPAALp7e9XqxPcyoGRixueLhQI+T2p10pwo4/OfeY9arAgg/Pu//7uCe7al3XDDDfjXf/1Xgavvec97BE7y+fqba/9MSVUqm8GWtQPoae3E6OwUTo6cUVv9S3duxr6tG/Dwc4fwzV/fj1Q2h9MTUy8AVnfv3i1zhh/fdjte/dK/wNjUsJLvbQO7UC7nceLMIWSXk+htbhHbZWhiTIH35PysGBeXnbcPm9YP4NFnnsIzJw6js6kNewe2Y6B7LWKhEIJeH3xuD35w/8/Rs2fryrnz+eFn8/qY0HzlK19Ri90NL78UJ6YWsLRckLnXRdvOwze+dxsqkTCy1TzaOrpw1YuvhSfSjM//2w0Chi1g9e03fBZPPvorDA8eUcKWTi3qWjl+n//857Fl21709m3ANa96HTZu3Ib9D/4Gv3vgboTDTdi8/XwUynk89ej9OH3iENZt2Ig3vPltWFxM4eSxZ7H/d7/G4sLsysrcFG/BNS99Nc7bfZ5YGzMz05idm5Gp1UD/Vuzd9yKEYu2o211Yzmdx9PATOHH0SfiDUZx/4YuxeetOfPvLH8G2zRvEWG1q6sXeC69UUSMQjKKppR2d3b3ILKcxNT6EaimLqN8DD2pIzUyhxe9G2GVHc8CLABktHpd0jLOplIxKWKBisaZEEIcGFICkALhWLs3N4Zmnn8bxo0fQEo/g4n170BSLIODzinVpDHOqYqfanC6xw+00x8mVML+YFNg6PjqMWi6Nvu529HR3KZGSeU+lJkY2Cyd2Sguwlsak2UaDKTtqNjeKFWqrljGbyGK5WIU/FEHwvM3wtjbBw3ZdGi4RkPX7NGdZUyLoZKs7kUqmcfM3bobTwcSLbEs23bNUZYfb51NBamJ8Vi3IRm+1Ic8iLUWTZnG9ZqHQ0niT+Uxj3eVaTOCMBnIPPfIIRscmsb5/IzZt2YJkKoVHH3tMiXt3Vzf2XnCB2h4nJifgoR5pKY+p8THMTk2pWBIJhxDwe9Eci6K3rxvNLWH09XVJloOMKa7v1D3OZZelzysJC5kSOVW8NAY5RmqC4CbPi6CwWjcpAcDCZQNENSxUgkHPBw/agi3d4cZ+rOtnIiqNXcMcEvAs93UDPItF22jPNaZaDYar2L5kjlldFeazzKENs1UsUYdxkyYARQObALs/yEq2cd8x+ynXTxa4+HeJ5JK+2EkwODiIpaVFXSf3+Y39A+jp7lbyTO08sjMN49MYPxnjovQKI9SSL1DbaUM7kefkY8cEDVEa48F1k9dPR3WxQxmHcP5ybNhyrBbYkpEmaRRROZ8kMeD26jzOlUowbf6USTA6hzyWAIYGoGq1aVtsVaMtSCM8Y0Rl9CVd5wDa7Apx6l6z0Eow34DdBpTlnLDOS6AfJSRobshijp170hJ8fjsmx8fh84bQEutGtexGwBNCpUL3+CWUq3OoIQGgoOfW54ohnXAgGOqG0xtBlnsbY6l8GqGwDx7K/zgJNC5h8MwxTE2d1bFiET/i8RAW5qcxeOYE9u49D21tzbqHqdQyRkbncHZkFsnMMrxuGyKxsIAjt9dl7mO5jhOnBlErG0kayn3QkJB7K2WNWPTi2hQM0Vwwg1JxAb09bVizZg3WrtsAu82NbJY6jHbUq16cODaGDRt2oqu7H60tvQgFm1SYSSRSWKakC3siqN0B6kYbWQneZ94zI73A1vdGbEeNdpr6aH6zQaqkGILAFJ99AkxkC65d24013W04fvQYDh8+jJHRYaQySYGSDOFoeLZ+Qz/Wr18nhiqBW54PwSxqOFN+g8fneLAwGo6GsbDI/Yss3bAAXOoIMz7gdZPhR3aiKQwbliHd7ClXRY1gA7y54WQhq8T5XDW6ss46ytU8ZmYncPzkEcwvTsLtpQcCQS2a9JXh9XHdr+m+c81k5xTjJ6fDj+UkY1cXsjlqe0It68s0/qQOKuO4hlER2cYE/Pl3pRI7gRYwNTUn9ibXBgKG7R3xRgcBpQrcAlbZps4OkE2bNus541prZD3cDQ1Nsx7yPnDdMc8X9Z9rxhQrlVEBJRqNIRKMSpObaw8lnIbOjOMrX7gJ3/ve9/DXf/3XGBgYQDzegieffAwjIyywnhED9TOf+YxiEbbrE3z94Ac/qGf59ttvx8c+9jGteb19a/D+f/wQ2ju6G0xjnp8PxVJNsfbSYkISQsNnB/WcTo5Nal6xa4oAO02xaO50zTUvw/T0JB599GEUCsu47LKL5c2QzaYFMEZjYRk5UYOXshFs3V+YX2gU2IwUDHMkgu6GBU+pGcP0toBVi0VvycoYTWF6QwZkUMx9hPeNJm+cP0ePHMfg0FlMjE9gemYGS4lFyaWEaSrZ2aV7zfHYvXMXzt+zC8ePHkVHZ1ujEGFDNBJVjMv9iuxrFtGyWcOy/T1gVZ0RprDE4lplBVilzjTX+YJIIixcMtdjbnPo0HM4e3ZI133RRfuwdu1a5XXcQ7mG8nX2zEl0svvlj5BLrx5ydQRWR2B1BFZHYHUEcOeP763/9u5f4fHHHxOLprujEza2V+YLsIshYdx9jXO8caYlyComiFiKZD1WUCpyI7Zh544dMjAyyaBhqpoNspEEi0HCvzTG9yRwUQ7AFw7LYIggmC8SRZ6GDMEg2rp6kWTFOZmQzhDKJXR3tWFpYQn7H3oI7a2t6F+/Xp/PdlzitwHKEACIhkKqZlKXklprZ88MIpVIolIoIjm/gKWpGbzymlfg/L17sZRMoECH4VoV4zPTWEilMDw2jqV0GjNzs5ibJ6BWUqI2N7cgXcr+Df3YsWMn+jcMKLghI07tMjVLH43BN92iqXFZkAtrNBbR/zO4ZmtkamlJbf4ypyCrkw6nlARgezzbXukS6vOpTYyaTwyMyT4QC46tqpUKlhYWJSHAgCYaDqOQyyOxuIRUJoWyo4oLLtgjMXfpc+bzYlzyXpJJyBYd6RtVaRTihssdQDKdwve/9yMFgz6CJ9T0qzGw92F4dBKppYzGmaAIvzgHRDoWu4a6oE5E/C4EnEB7JIBLdm5HLZNANZOGk/OC7N1KBeFICC4GwWRjMSHMZaW3SZd0AuaWrSwbjCsEV202ZEtlhJtb0bNmLQKRmPRSF1MZLGWWEYo3ScZhaGISEwuL6O0fwPqt21AhKBWNIRCNw+ZyK1Aka4AmEbxvDPAW5uc1zgRVCR5IuqFi9HHZuh4K+DA+NqL2deq6JZaW8OyBZ/DEo0+IsUxiF/XDmFgxOWIQzaCUCRJbnuh6TjAqHItj+65diEbjyCspNgxuslr5/PCeW+w0Ahfl3DL233uT3GMtIPB1r/xz3PHL26TlxSCYzEsyXtiuRsbpd7/7Xa1sb3zjG8U+/d23f4zr/+Uf8M4b3i3WxegzBwS6TxbKeOc736k2Pf7NL3/5yxXGKoFaMh4+/M8fFquGQCXfE7Q1Y2RiCBdduUe/Z6JBBgc/65Of/OQLjnf33XcL8L3oootkasD3/s0r/gwv3XcFhk6dQiG7jAeOHcDeV1y9Aqz+5n99BsMzI3j7l24E/379+vVinX72s5/VufMz+eKx+LKOT0YG3XifOXQM0xMjLwBW+b6PfOQjYlCQacJ/aS7x8MMPixXLY5KFcdPN38X1b/9nfOxD1+vv+flHjg3j2YMPr/w9r4MJ2NxCArt2bNV1/9cXx4l/a43Z1VdfrWCfMgsEct/3vn/D9OwMfvj9G/X3l19+uUAgHtcV7MCJw0/gox/5kK7357+4Fy1t65AvlBAIRdE/sBkXXHCh2BlN8RBc9orMxKrZDGaGh7C2vQkdkQC64lF4bXWUl9PS+etsa8Gpk6e0zrS2t8EfDGI5X8DC4hI6OrrE9q+Uijh98gROHD2CWDiI83Zua7QMU9+T6za1Ml1ieXHddvqCqNmdGJuaxeDZMcRpEJLPoTUWREdLHH6vkQEQs5EJPfeLShkhvxsBmprQMV4t5ZRFcKFQdmApU8Ls0jJyJRuCkRgiF+1EoKNFJoYFgkds12Yhr8rkis+MU0UNMn/u+PFPEAnTId1lgFUCEjxP6nVXKjh9esTowppSkPSvCcwSvLLYgqZ12zyDXHuZBHJ9o6kKX9Tg2//ww3B6PNi0ZRvaOzoxP7+AY8ePC0TmvrB16zaZtdDwpL29VYAAJUTIwKQUDQs11IpjsYutz2QksZBCpvzO7dtx2WWXCMQmuEPwgs8qjQgJ2FAXm/qFHFNqDhLMIbhAQEEyMS4CBkbX07SYE9TgKBuQk6iDAYMM+9H62R8CVsmKJVOPoIbR/zS6qfzXsDeNHIESdmmKG/bkCqqqgz7P8DOfxS2c3ROmfZfFVq7HYttSZ7dSkTlPvClugMJySQASz5sMr0w6rQ4ND1nzjWSZ1861locnSEENajHxG6CXYR0+zzSVNm2jbZ8F3zolGPgf9f7IhKSpXKP4J2kXdg4QzDZV5IamI43dquSRqhWXY01jFxq9WDqGlgauNKUbIC3Plfu3pBUaX5YermUMZuQd2B5MoImsU2MQZoG5PBZ/RtCf64YFJFuMXQNqGyCc3QjUhyZJ1+Mje28WsFVUUGYbdGfbWvg9USQWE+jsaIHNlkM2P41SeUkt/X6y+moeuO1NKBZZDKoiT5YjNzzQjIugLYNE7mXUdkxhZmYUkxMjCARcaG4Ko1IuSE9+TV+3Ck00J4rFmjE7n8bTB49ieHgMfp8B96LRkMyTCBSRWTg3v4SzZ0YBmwt+b8hocdYpC5WTHqcMx9w2+P1AS5MXAwNrZF7T0dUt6YCFhSRyuSq8njjGxxYxsHE32tvWIh7vQDAYV5FIhoUqHpj2ahYAWCTm/DYakAa4tvSlGxPcGJQpPjb695x7/Hvup+Ew9Tt9qFeLGB8eUvv41NQE2jvaEYvHEAj50dQUV6cMwSjqyHMPInDrcHqQLxYEfPJYBO75+SZONPed48NCK9clMmEJxnG94bNizW/OKwLw1Ksl05MMW46ZilHsj5DKB8eOJmRFjX+huIyx8SFMz45ham5c7f/FSlayVYzrA2G/zKNYvSdzNB5rhsPmxdkzk0incqajxWda1wl+0+jR5XYI0OR4Eexsb+tU/DMyPIYDB57D8PCo2NNNzU2IRPyogWCb0TWmbJJkUBxkK0MMSEsqxUhrGLkNa61jwYePqVj+Nq6dvK+M56iP7EHAH4Sbuuk0W3Jy3awjGAjjwx/4KC7YewF+/vOf45/+6Z/wiU98QreZ7f0c040bN2Lfvn2KGf7xH/8RX/zijUYHufHavn0nXv/GN2Fd/4CetxKlZyg3EIppjGdnFzAyMo7xsQnJPcxMT8q0kmsHgWKuqQRXaYQV9AfQ2dkhoJLM5uV0QgWHaCwofwYue2SLc32g6Sjb6mPRuAxGCbKLsVyjpmlkRYqIY2TidKNfahlZ8fT5/3wZQ0OzPnEd4zhRz5csaH7/4IMP4bnDh7G0uKT1kgxqGvsRRGeRgfsT1+i21hZ89OMfxcnjx1Qg5P3j/LUkAcKhiPbKhYVFSZBxMomFzpyC4G7NOkcmnMYct0xNdsqMseAlYLUoHj/3ptZ4kzwqKLNxivr6J46jq6sTf/mXf4nOnm6tkak0AWk7yvllBBr74Wr6vzoCqyOwOgKrI7A6Av+fj8C3b7qj/tlPfRotLc3o6elCczQGF+wok1XSAFQFrMqgoSEHQJFxfa8figXJLwaSBPeqVbbkWBphpo3KtOSZBMOSBGBORlZRlQGt14uqzY5wUwtCzS1I5vLIkfHX3Ipl6geVinISt1fK6Olux8jZURw7dlSbeF9PD8rFosyCWOEnYLi0uAiXw4m2thYlY2QLHHr2OczOzGA5k0Yln0NntBmf+uR/wBfwY3RiAgW2LLFN3e1CMBrFYiIhluqBZw4qaN2yZSsuu/RSnDl5BkePHMHIyKgS4ECA+mtGN4iBNQNEjmcsHhF4yEAlyJZaOxBVoOnCcjYtrDqxuKCAmYkS2UwEiNk5Ss1Ftj0yYaQMAN/L4N0SpSdAyvYcXjdBVKJz7ioAACAASURBVJp4XXbxJdK4JbA6OTGBE6dOIFVM4U1vepPuD9tm+H4aBjEbUHunw4l8juwGIBSOweMJ4Nf3/BaHDx2X7hUry0akgJVjJ46eGESNOpH8/wawqqBMjtYEFctojgURD3lRWU5iz9YB9EYjsNMZl9dG/UYyeV0utY3FwyGZjVVYVaaTLIFpanTReIGgPecIAyImL3Y78jWgqb0dXX1r4fb6MTO/iFKtjmAsjrGZGRw6fgI2rw/7rrgSweYWuak7/AEZWBFUtZOtQXC1ZNgoTHrVzl0z7sQMDjN0umVAZzcSF/VaBW2tTTg7PIR8LgO/14uTx4/j7l/ejVK+pCSBWDplAAg8cUyL1JDKk13mklEbJRVcZGVFY9h53vkyCKObuqJFth5T4oBxZCMJZwWexQmyZr/0ybfqvt9///0CMRl8rulei6HRM3r+CDr+V2C1v79/Bax87Ad34uLXv1ZaX2wvJ9hKViiBPiY7/JcMDDIxzpUCsBifBh8xDM+nHnoazxw7iO987zsrjFCLLUt5Aj5nBEPJnjl27JiC6qGhIRBcfOqppwQi/vPr34mF2RlcuHcPHjx6ALH1PSvneueHPolEagbX3/j5FwCrPHce0zpfjgOB5W3btuHee+9V8kiZhNe+9rUroKZ1/gQvv/GNb4j9SrCSQO+5wCqPwbY/tvLtOv8y7Ni6VonwK1/5Sh3r3M/hMXlN1157rTRozwVWaWp13nnnrfwdx4xJIK+bLwLfZBV/6EMfFgvvDx2X7YV8WffqDW94I9745vcKoM/nS2pvX7uuX4lMT1c7auU87PUSHNUSiskFscRDTiDidcBRzgME4uxqosWtP/qhQOT+/gFj1tYoAtBBm4UCAqEE+8ZGhhHwujCwjk7FJSUwfA4oKUEgIhpvxlwiDV8oiqHRSTz46OM4OTiMtq4+SSXs2LwRXe1tWg/YakogkExVNwtMmRQc1SL8LsBBKRmpKLCDgYxVO5YyRcwnsihUHIjSUOviPYiv6YHd7USCoBqTzVRabFauuSxmzE7P4eEH9+P0SWpHkuHk1l4jYJWJtoM6ggWMjU03wBGjW2m0AOkWT41pMs4IWrrR0tKmdZytlTKKIjsvS4d4m0ARJq98psmwJJNHLLNkWoCH2+tFCx3T/QGBMnT75jozPTmBAnW8CZiwaAQWX3IIh8k2tUmChCZYsUgYOepQBwPYs/d8bNm8UXsB2WZ8H4/Bf6tlo7FJNlfA7xfDUa37RpVi5WUxLY1jNLVEqcfpNF0jlut1wz1ajFVJATzPWBWWyAJoA/ykfInKZw0zOAtENGZsthUAXmuG1UKtphWjd0iA3tJ5FJOTDME6tVzNSRt2nilQ8mfccyg9QeB2eTmLPDtDPC4x+2mAaBlVKTpRFwfXccPqJNDL8yTgRTDXAGUEGJ4fH7IUaRLH9bbO7gHUdM+5PxnzH9OB4qIUDo1YpLnJJ4LAtOnIkSQOGXkqNjeMPc8xkbGMpni+KpR6CU439Iyti9b+6lDXC+MDS8/VGO8YV2vpmDcAEEvHk4w0A6SZz7X0QMW/bqhB6B5Rc7vC9mMC9EEBJ5MTs3A5fNi8cbtihko1D9QLcDiLKFeN2VqIet1VJ6YmUoiE22QIRd3uIrXQ3TTVokkcx7YAh6MOj4dmRfMolTi3vSoiEGRLJhYRi0Xw7LMHBVRFY01wOP1IpvI4OzIMl6Mu06RymZ9vOnQIpi2QCZ8mE5SmQ5SX4vNYQ6VcRL6YNwX1CruFqujpiuO887aLBRqhqU6Vetk0ybGju7sfXl8cXncMXm8UXk8ELrdfMY4KRixCEFAVUduSXHgh09soa1g/MzrKK11YjbFWnGtT45F0ejPpBMZHBnH/A/eruLF58xYZWPE+8Rq5VvCzaaApk7U65wELOw6xKtniT/1MFngkceCn2ZpxqTd6wIapzDXp4MED2LZtu9Y4S7uX6xv/jiCuMVCjpjuL24aZz32EbuuVahFen0v3NJtPi5U6OTOO2blJKi3D4WIhqoBUOiV5kEg0Isbw9NQspifnxFZNLSXRt6ZXoJbat2li5XKaOC8eW2lFb2pqlezHoecO44knD2B+bgHRaLPAxGiMJm11FMt5DGzY2FhHGW/KpUEFeZ6/P+jXvGeMxeeTICXJB1xftBY0Fi4W4FxOjwBr7gmMeV0OFit8iEbiYu7SwOpH378VP771NszMzIjlyfZ+xlA0nbrjjjskScQXYwXqpr785ddioH8jEqklrFu3Dtt37ESW8TUZ7w6yZT3aK1PpHIbPjuHM0AgmJ5l7ZFWQYaGRpkzMV3h+fL59Hp+KyMxZhs4OorW5WUUIAqnd3e1weezyJIhEA5r/HF92tpEYQTbu8jKlbqjRmzFGd4bNoheBTSlKS/+7AazywDLrI8JOMJrrDL0YDKnB6DgbYHpsdBwTk1MYHBoy+6I0t6m5O4dQOCizPxl3loqSZWHHESV/uOatXbNWXSRc+3hO1LanvBilAMi4ZWHjvwKrYqxLpsoUBqn/y+fTR08MybQYYDVfyKElFkeRHWXplPZBFqOYi7LAYmtIQnDNVRfEwix8ymZWX6sjsDoCqyOwOgKrI/BHGIEPf+A/61/98pdx+WWXoikW1WbvZnum2J8Npio/twGsrjjBswLKDYrVw4bRTnNzEzYNbFTV23IYZuLBBNc4x7OBvNF2KQKsOK9irobicRSko+mFOxSWJiaNiZo72pHM5KRXWC0WxXRy2SEdSybCDFAIjpEBxOoqAz/qr1LfjgFmc1OzmAC33/5jTE5OCWQlWOV1OLFjYBNu/PzncObsWSznciiy7Y8Imd0mV3Wazdz/wAM4ePAZJa8EhS68YB9yabbfeJBJZ3TMsZExtX0yCJ4cn1SgYZxM7QJSmVjFW5rQ0dGGru4uBMMhJXI0dskuZ+Toyso8mZBkd9QrBWlykUXJRJaBNdt4KUYvIwDquAnMNO606QR/FkBbS6u0WanxRWbuoSOHsP+p/Xj7298Ov98rxiqlA9gIq+CqUlFgR/MAsryaW9pht7tx41e+jOxyUaYeJvGgyY5TZkRkrHIuUBFSUgA6Gtmqxum0XMyhozUmKYB6PoNLz9+BWioJd7kAv60Ovx0I+rzo6OrEgQNPIcq2IF5LvS7ZBlu1gmRiqcG8MIwzSkFQY7XMQNHtRXNXt/RV63YHJmfnZH7T1NaOsekZPPXcc/DF4rjmNa9Fze3B6Mw8nH7LuMojphvbnEzrqtEok24TGx+LJcTizUhQ91YghDGxIvOitSWuYJesM8pKPProo/jpnT/F+rXrFRhT48oEuGSj+QVeLy3MC7RlgMix9PgDMt3atnO39N9ovFO3OWXORQCITBxLEFCJe4Np9a3Pvxsf/9hH1BrPNr/f/va3YmcS9HvpFS/Fbx/67QukAJg8vPNd71wBK5/4we248PV/9gJglX9LgJFgIl8EWsmK/T8Bq4/c8xAOHH/2BYxQC1glqPjss8/qeGRPMPljosAXGaOULWBw+6kbPizm9MUX7sNPf/dbOGLBF0gB8P08Jhmwd911l4BgAo1k6LBVznrxZ5RGsBi6bId87LHHVjRiCYLy9xaoSpbrmnVbMHL2+AukAAjSkq3LAoTFNiXQTJCT582WP46VdW38HN6Dt771rQiGokglF1eA6u9///srSRjvH92EraTsXAauNWYWeGuN2S233CI27rkg+Be/8H0lOGJW1ZmYxNTqSf3T5OIcqkXqFDsR8tixeW0P6oUM3LUCPKhQCUQGKm5bHfffcy82Uku2pQVOy0iwRl28tNjwlDRha20mnZTZErWsOf+5LvHFdZwgZd3uxP7Hn4YnEEap7sTo9BzGp+fgDYSlrcvCFnW7KYNC0CxC+ROHDRvX9SHic8BdL8FVL8NRKxnDuhrVZR0olIGldBGLqRzqDh/aOrrhPX833M0xmQem8znE21qxmEjC7fXB4SBjn2zVs9JXtdX5vFbERLJRQkT6reaZmltMYmkppcTPuLMblqfRKSXDilI2JYHlV1xxpYCtsbEJrbdMtMl6kTFHNmuYaHUDjMqFnvptoBu1R8x0mc3QHdzjbbSjVhqSANQeJBBUlrt9WGw0AhYlgfUEnNjqT5BkYGADmlvisNvqaG6KY9u2LYhGggIsDFi1rPfy3hDoIMjDazGdJc+DCxZT81zGkgH1yF4yrEaxM2VW1WCxNnTJuf8QzCMwQxCUAI7mgdifhvlL4M/SnzRsWNPVssISlWkU9weut0ZeQGrrfF+DZWogEyMZRNYq9zuuz42gQSAFf0twV23wbtMaryKkxy2w02KoWoCKuizY9t/QxhTYoo4KrrtVdZ9Yc8GorzT0YimDIPDUAKX8udiMMrkyRlNkUHHDMAxRY+RlCsYG3KUcgGVedK4eqwVCGxMew3zll9FVNRIF1n3ReTeAVAPWGbaZJS1gSQmw0MTfWUCa9V5r/I0WqQsOl11dM9VyEc3NLXpuDh8+htxyARfuu1ixXDaXQrmSh89LjcOSAH660bscAfz0zruxYcMmbN22Xewwddw46LjO54xsaepEs0DsQD7PdnDKIDFGoSEYf18Ta/+pJ59EKBxCPN4sYJNdMWRd+gM0xsxJZsfuIPPaJTCMz2y95kClTBYgx4rsUXbZVATuErQtFpbhsJfQ2hzCxk3r9DsCTbyHNIJazhLsaUEw3AKPi+3zcQQCUfh8QRVhNA81+zhfTNGYxVHTlWXJVxm5YssUyeiBehTT8r4Zw7bnGYGcXxw/yuVkUkvaDy0ZCD7rmr8sDMgY1IkcmecyQ6NYkgFX/YGQDC/JmiRzdeu2bSrO87r3739Yc8EyKCKodOTIUWzcOKCxU6Ge4XvdsF4pTWBpNfM5YlGAYGQ6SZCMBn82sQ+dbrvRRnXYkC0sC0ydnZuV2SnHKRAKCsB76sABjI2NS7aAGuME4KlBvnXrJulb+gNedQQI7JuaFNjNec4vSmlRe/TkiTN49pnndI+6u9dgTV8PolE/PL4aEslZGYpyjeLxxdIN+LVPWUxva23js02zSEmkNNYgc0N5LXwevSqscB8ga5UsbAK7BHhpyoqaXedyw//7Ltx4441417vepXWOMgAsDr/+9a9HawsLtxchxS6D9k687OWvlHSE5D0qLJiUtIoRmWe9hYX7dCaHoaFRDI9MSnNfHgZev/TmZ6amJCHFvYLH4Dzz8Nz8AeUJJI2wAMK1PhoL4VWvejnaO5qRzVIewoZwJKCxITDpZqdZwyyNMRf3KpmS8bkilbtRGD93floyEZbGKucK40buqdwLOQ9ZyCL4SeLF8RMnJamwlEhonWMRaDmbkflaUxNBcxZEuEZyTXChpSmOWCQiTfAXX321CgimoGZXl1gwHEapSN3crOJxAquWNjoLrWKJE/DV2maTHBPXF5IazgVWmQPGxcw1DGmSWBjT8n6Ise+wix1r9vsyllOLiDQ6Gv8I6fTqIVdHYHUEVkdgdQT+/z4Cr37lG+pPP/Ekrrj8MkSCQbWg0xyJAnYiqzSSNEsKQONFJFRpD8UhWUUuiWnR09ONTuqN5tONTbSutz5vWmU1YTZGneyVRoXZHQyhxGSfm7s/gLrTLRf3aEsLcsUyFpeWUKbIO4XZyQIsFBQ80h2UIAO/JzhJYwQ6bTOgYyDJZHVmdhZf+9pXG5pZhq3ZEo3ioj178IH/+Q/Y/8gjYmGw2kztMAKerH6T7XLzN7+JocFBbN28BS958Z+gt7tHRlm8Tjqql0sV6ZvOLyzoHE+dOKUEhoEo5QvIgGEV3OEie7YV8ea4GCsEXmnQwACHLK/W1na0trTIiCGfTcoZlTpGvC4Gk6yGb960GcvZZQX9hDPlPsz22EIR8VgMx48cxY7t29Hb1aMW0unZafz8np/jZS97mUAYaYARiG7ovVVLxqCFYASTjHA4jmy+iC/c+CW4qMsm5pdhrbJCPTI2IS1FW91ovApYrRtzEsoUytC+XEBbUwQ97c0IOOu4cMdWJMZGBKyGHDYBq6GgD/0DA3h4/37prVJ70eNwSHezXiljYW5OZkgMqsRodjgkAVC1O+CLxtDc2Y1oSytK1RqmG8BqOBZDvlLD4Pg4XKEw9lxyKRLFEmYTaZmg2TnmPr80F1NJzg0nopGIaUVmQttoD/b6g2p9p/4rk0IyJ8gO4DkTWGUyT1Dk/vvvw10/+zm2bdkmIMMkSNTDo5mHAWSLmbSujfIAMgELhgQIb9yyTeNcYwED1ODldZK9/bzBm9U2yydlemIIt33zo2Kr/umf/ile+tKXil3KtrR3v/vdGDo9iL/9+79bASdfdfEVWH/B7pX/v+MTn8brPvj+F4B15wJ3D3/tK7jsbe/4PfOqP8RYffKB/Xj88DN/EFjlOX/rg5/E337iAy/4rH079+Ciqy5dOZ+bPvkFBAMBMV5v+tF3UPc4f8+8ikmoxdDlGJx7vrd98B9x/ac/j0y5uCIFwPdQB43sVct8i//PxMI6zpvf/hGs27AN//K+P1sBVh98+Fk8d/AhadSRbcsxtoBTAqLnarV+9wf7ccePv45qJakFzOPrEOhz24++/ALg94e3/hp/9RcvX/mM4ycGcc9vf/mCY/G4bPujbpv1etvb3iZ2L8/h3Ot96omT0nRdXEgilc6qVZSaqy6nDTNT48imE/C7bAj7XehpjaFeSMODIuIBD0JeFzy2OpoiIQH9bes2wEUNx3RGTFG2/j355FNYzuewpm8NOjs64JagagkOSgkUCkrmZb5TB/KlCjK5PG6/626U6w50rumHNxzHcqGMzt41mJ5ZwPT0nNy2aZDHlkUX8bRKAS+67EJsWd+N5pAHrnoR1VxaJlZqt67WsZyvYDFVQCpbgi/UhLUb+lHu34ic3YG5pUWUUUfvujXqYCDITCCC/x45dBS//sXdaIo1o5BjQkXGlxPkkxlfdRtGxqak7SltRsmp+JVoWXp8BDl4jWRbv+hFL1KCRlMVC1QlC4hfZAQRWOUawNbDdCaje6H74faqyEPwlYkhgVX+nCBkUywmdpWcrB12gRBkJLENnsk11w0mptJNrVXR2dGOfGFZEi4EVnfv3gGvh07PbVi3tk+rBUGsaCSsvY5gCBP2colMdwPsaqtu6IJa7Z4WqGpazZ9vD7UAQ4FlbrdYskzumfRv2LBebaWWy70ADbXuM2llpwVNkxouiA1WKlcyMsvM53J9NLqIfK/Vbk0Qixqu9cbKZ+6W0SIlAEIgRLk4O2ScBkQ3YDCRUKNDKpCFc7MB4Ao8oMYuQc+GcZcFfBr9WQOAmnMjg8oAnNI25b1gEYwawg25BI6lMXZhkdGAbBYr0cgcWRq2luSR6T6RNmTDdZv3wQJF+a8l22C17lsA67kgOM+NbdvSNSbwSnakXLINeGFpTIoFJomOhllPg1Gr+0y2F81DaRrmNIxiBmTRaJOe/TNnzgqYGRjoN+3TLmCejC6PG8Gg33RxVG0Ih+K44/afiTm8e/dOmQtRM5ogP8eEJo+knhNvNgZqHHmayhXNmClWcQpceeCBB8Ty7utbgwBjvhJb33lNBM8cKJbIyDYamXw+uT5RK5USkWyN5xyQWr+KPTWUK+yOMqx9v4f6jV61JnM8TDGgKh1HmndRp9XnjcLnj8Lvp6GV0SQW0xtkyJnOK8a83MsNwG7YyJZcgwGpDMjKNcIy/jQ6wob5yvtqOmJouJpGMW8ArtnZWcWgBM8YT/F54lWYboSC9hLKLXG9IugUDIVV7KWGJz/ngn17BX5SIoTyP2yl3jgwIMCVYNbU1KTWKwLnlJ0y2ppVxcAkPUgjuaElzLidsQk7FBiL+gM+zREaIqnNm8ULGP3m2bl5xbaUSvL5gyITfOtbt+D0mUHNERbROtpbBaDHm6KaO5QDoAlnMrWo4hpZ2GQ6Euxbv24DLrnkMiQW09rneG+p0SmZLOSRLSwgX0iK2atiEXX3WZSORDAxMSk2Jj+L66Y0OHmfJH3SkKxZoSPynnt1nzmecrh3egRuBvyUa4iq04iPFmPgD/zP96lrj50k7AJ63/vep89ubm7FR/7lP9HX2ydTrnzBmGSZsaqhVKWuq+nCYsFvKZnE0PAoxsamMDE+jXyhIq+CaKRJoHLA58djjzyK7s4eMYYJYLKGwuITtcCbm5q0t3BtKldYQA3i2uuuwc5dW+H1ELi0IRT26zlhWz6BVc47zkeCqhxnrjHMG7huW3uBNY//sHkVCyGUmDGmtHWbYa4uLSUwMzMnvXfKBnFv47NF8gnl1fhF0gaff46H28N1EpifnUV3W4digOuufbW6ZHgvS0WaM9oRicW1tvPaSeywgFUZwVVtku7h2seuNe5JpSqfD5t0+fncy7OCohH5PJpoppnj/pzSGLA4yn1e+tjlMnx+n2QWuG6XC1n4VWBbfa2OwOoIrI7A6gisjsAfYQQG1u2p+90ebNuyGeFQUO3z8pligEy4iXqqiiaNxqr5ahhSKMisqmU9FAygv3+DMUQqUsOTbDy+1RiINLyJG4CsZWhl1wZe5ybNINPtgTcUhisQFIhWrNvhDgRgV8JYRokmFbW62kzJ6lGw6zRslaKYSHW4PHSKNkkTN1S1rx87hh/96FYlgYbtUMPanh5c+4qX4+qrX4THHn9c7uWsyNO8iNIABFfPDp+V7iHZAJdefAmuvvIqOVunFxMaG6/Hq6CSCQfbYtg6w4SZjsYMcMmeZasMWYYz87P6GfWKpONGgNjn1fl0dHags6NTCWx//1oE/AwQa8Z11ulQgMSknkZZxq2zaFxf1VpjQ8QfFNP4Rz/4If7kxS/G5o0b1SLkdLtwbPCYdEPJIhPDiu2j0sUlpGdMm2xwIhik9qsTo+MTuP2Onxhxf5dPbCxngzF05PgpBfoOOOAi4EppB7YTy/DEMFTcTmrb+tAeC6ErFsKujeuRmZ6QDABTBke1rPcRGDw7NKg2Zbb/U2uVTvMEWJNLS3ITZ1bI9n3qOKbyBYHusfYOtHR0wh+JIlcqS/uWzBRfMCSDq/l0Bv54HBu27cB0MoWpxSQiBGHrNtA8nFIAZJaygs0Al7p6ZGdzHFnZLlXrSjDItpOzbbWk9jieM4XxXU6yYNJKbPY/tF+O6mTWCCx3uhUskq1SzufVni39WI0R4A+G0bdug1zdl1IZucITVKUWF1mrxBAqDUDAtHXaMTc9jPvuvgVzUyNoae/F0vyU5vZ/ZXSea151zb5LMXDRnhUg80vveT/e9flP/7fA6uO3fBcXvfmN/1fA6nMPP4YHDz713wOr7/83/O2n//kFn3X5notx3qUXrJzPd7/wdSUwdFT/9Fe+iJrD9nuMVWup+8bbX4+3fPUHLzjep6+/Hu+/+WYlQDQoIEv1DwGrbPdnksGklozTWNsArnzx6/Av738eWH3y4KDMo/7lwx/Em9/8ZrWwkb1qsW/PBVZ/9rNDmJkdw6/uvlPgUygUxS3f/k+NxXXXXafPuPSKl+Gt73gftg3QUMHIJ8zMp3DrD779e8Aq/4asmHNffwhYzSRrWFhI4/ixkzh1ahC+QBj+Bms9kVhAgYYW1SJs1QK89gqcNUpuFBH1udAcDiIe9KE5EtT6XqPJD/V/ud7WyXjJ4YmnnoIvFBbjnV0LPo9LLvaE+2moRwaYDFoqFSSXsyhWavjurXegVHegf+suNHX0oGJzYdd5e1Gq2TA1vSBtQ7obz83NoFRcxuzkMK646Hzs3rIe3S1h+OwVmVxRFsTGtulSBcl0DnOJZWRLdTR39GLrzl1ItHYjValidnERNVsdkaYmsb8zy1kEg2HMzy3isUeewLHDx+QOXa/UBWbyeatQIxxAuQqcOD2kQkk2vyxwj10NNFkT45Ssy5oxg6Gcw+bNmxtMbgLPxgyI7yMoQAYrk0Ua2XEdyOfyyBNAyeZQLJOZ7mwYKPF7hwpT0jr0uGVGJUMil0vrOfdKPudOJ7Voa2KuUteU5lbcV4ulvEwgWeQhW4cyJJ2d7di0sR9ulwO9vV3Yvm2riosEKLkecxERg7HBSpU2Z7mkPVqMoYbOKUFEAasNYMIwPQ0Lk+dLYOXRRx8RUEY399aWVpmACDwSC98AuEbH0+jRqkCl3xvGqnRYGywlmorZa2avlmO3m4zSotiPvFYbwXdKDnDvlqEOgVWHQA8m4sbsxhgy2siGFG5sWP0qMDY+TxrwXEurNd1X0xHcYB3+ofiJEgDSTzDHElOVhS6CrTRpKhLU5PrubTBUTSRjMUvFXG1IHvBmGTDTMBet8TwXxObfWYZoFoPMYpsK9GqchwWIE8DRdQtkNa3f5ouAL1mPpjjwPOhrvjdsUsoKcA5Sn9Ow/iolA6zSoTy7nBOrkvI9BPw7OluxuLigImFLcwv8/iBSySxcLi8GzwxhbGwUPb0d2LFzKxKJ+caYQG24Ajpt1DzMCSDjc1MqGKkNtgHzfKlv+atf/UrO7GyzprGj2IheNxLJOTH02O3EogGBOI6/AcvYokxLVco7NFjDLl4jQW4WB2j4WYWtxueQ7cAlMXQ5rgYg5/7LIib3cTLd+UV2I/dmajtSE59zlWBOWfEBTbKo0UmgR+7yAlcNwGqAdQtENfffAs4tYNXSXKUeKZnlnD8ssFvmQJQ54DPkp6eAPyDgj+CSgKU6kEimFHtx/bjnnnsUOzK+jjVFMDE5KQYsZX2oF37VVVeJlcq16cEHH1SnBdcyi2FO8yp+WXOLETkfN8Zb5t4BXhaLqoZRSu1MPjZcHwOBsIBEnhNB1XQ6Jwmsb3z9m5iYmNJ1B4M+dPd0SEqAhSACXATYCPwR8NqyZZOee655ZD1u37Ydr3rltcoLjh89Lo17SkOo+F9KYGFpBG4vu3/cGjeOCecuQd7h4ZHGem0KJ2p3b6QlBAQNK5fxLZ9TpzROyZBkoY8/03prJ7vVA4+berGMhzm3HPjFXT/Frbd+X7EGQXm2+L/0Ja/Ca/70LxEORbWXWcdzeAAAIABJREFUUC+bg0N5Gy4VbMfPFU2buj8QQHNLK4aGR/DA7x7C6dNnxbIOhuKKr8mSbe/oQjwSx/333ovmphZJG3EPEbAoE9maTKl4PBYmaKLqctvR29eBPXt2Ye2abulyRyIE5+0qwhFYFblE/gEljTO/CLKygK1si+sk86XGWs37ocIPO8Ia+zvHj4UOyxeA95/7LDXEqYU6PHLWGKOVivD43PAFfDo/3gKvn59tpNC4Hi0uLGDTug2YmpzCBXv3YePGTfI04HGYUTY1t6n4QEkSFj7U8cW7cA6wumK45WRszI4Mu0g13C+orWtv6H83x6gfnNHc43xZu3aNgG/mNolUSvlPa1ubxiebScKt2Gb1tToCqyOwOgKrI7A6An+EEQgH+up7duxCZ1vbCrCq8mnDTEet3mZn1r/8h4zWGl1N1SpntCBj0Sg29m9oOM8boX8hd0wWuPMSjJWemdEl08GUEThQd9iQWs7CQXf4UAQufxB1lwu5Uk3AmjcYUNZVzuXhqJD9E1EQySSGYJgxrSionZqbMcFUfg7BDwYX99x7H44eOargkQwGts/v2L4N73zH2xSED4+M6Ges7jIZyWSX9bc0Kbn/vnsRjkRw+eVXyFikkM0j4PHCbSdr1iQP5FA43HSY92KddCCz+p4Op/PzcwKYzwwN4fDRIzg7OiLdVgZQlTrb3hNKfhj0tLU04/w9u3HpJRcJAA0EaRxlVzDHQInJBoMTBhFMGvW3Dic2Dwwoaf/Fz+7CJZdcjLV9fRLAp1unO+DDxMSYbgXPi0xf0zpoF8OJ4+N2euU4zlb/AweexbPPHUKtRj0qH7xkVzicGpMjJ06bFte6A26HG062sSsNqkl/DvUyWprCCDhtCDuBrT3d2NTTiXIyAVulCKethnIhj1wmKYMxSjqQHeeVW3gJ9VIB4WAAxVxe7GFSYJ1sq7c7kMgVABof9PShpasLLq8PmWxOjtwCw30BnBwcwkwyJdOqPZddjoVMDkeHhrF593moOVyYW0yI/RwKk7ESEFhPKQtjyEYjBJPABkN+Ja90tWVJIBKldlQBI6MjAj0mJyfwzMFnMTkxhY62NiULSsLFLjKAA6UNSgS8Gi3XBE6C4Sg2btmKts4eLCZTYqzy2TByGEzyjFGK2pf16Djw3BO/xWtecSGuueYatdW/6nXvQMDjwa0/+Nx/C26++uIrseaCXStg5cff8W58+Ctf+D1g1QLx7vrqzbju7df/XwGr+39zD545efy//ezf/MfX8bJ/fOsLPuvK8y7ErssvXDmfX9z0XXR3d6GrpxOf+NIXUfd6Vn73tQ/+B/y2MrC8hJaAA5t627D27S9k277ruuuQjkSkg3qu/MALWK0NRiiTTP6cL47fG67/J3zv5n9fAT2ffvYs1vdvx5GDv5IUAlnAbNWk5ADn1C23fGtFS/ZLX7kLt3zr02hrC+t4ljkXdVMJoN75k7vwyFPPYWYmiX27+v6PwOq5jOD/urSfey3zcxUkl9I4dPgoTp8eRHt7l5GRUEsedceccKKKXDqBQnoJtkoB+dS8GKEdTVFs7V8Pe6WAsM+LbCqFoNeLUMCvNb5UIPNyCX1bt4Fe88VUCtlMBoVcBkE/teicYoWQXaX1VfZ0dvzgtjsRa+/Chq074AlFkcjkEI41wxuIol53IZctIp1Jo1guwOmo4cypw+jrbEFfWxTNQQ+CDsBnq8HHZ79S1bM8n8xIEzlXt6OnfxN2nH8+pgNNKJLpUiopwU8m0/D7QypCREIxHDl8DL/59T1iszEx5PpN6ZJyw3SGay/BgOGxCTEb2TrIF9vwyQ4qUcdayaBNOr3U0KMOLZN4tRIvGyCWSSjXBs6NxNKidLqNl1EdS4kkRsbGMTE1LaDL6HKyhZxPtl1/wwSc6wv3TK71/J7dAyzKVWsEOAyowbvKrgbmvHxfwO9T+/b83KxYmkQaaVpIAIsg8GWXXaq1l3shQYV4NKI1ijpzRkvV7NtMerknW8aRNOGz9DjF+GKxzdLwtDukjfj4E4+pxZKGXbFoTNfAAhILFcTRqPEooNjjFXArwLEBKkqBvcFsJbDmtLGgZdr5CRqwEEk2liQF7BCgTNYZmZk8FoEPST00jBXZds3veZ4EYzkW0pqtGj1JUws2QDHXc94rMfQs4EVt3LWGYRfBbMPw5L0loMaYhwCcxeoiAGMBUfwMGtJwTy7RFb5a0b2xAFEDoBK0NuCwaem3wM5G6NRY0y19V9MWa95jzoXdDhYQ2AiNTMuQYieFUPy2MaYCIupV5HMs/nHfMprhLLoSpOM1kW1JQN7uNKxVDlI+V0VrawdQd+hZYYfP8DCZh2WsWdsn2Qdj3uUzMgBOL+YXFiV9RCDP47Fj544tMkwimMfrYFxhOiyMPAafI2pJGqkNow/Ly22KN+PgwYOKJygFQBCEf8+5urA4LemLUonu8HyG6ipWsKWfUiGaQwTnxSZWWGnum1FahsNOg7ySGPKhSFDGPwRWuMczHnS5fbCR2VwxQKvRRjXsX2nnOoxZFf+G403QTf5ckq0w77eAcuu+8dw5vwzD2yPwz2IkEzDjsbinG71R6vzSoC6sv2HMwFi1qalZ18iLqpQ4z0yBJcU1uEDd56KKg2QOSgnJ48S9990npurI6KjWK+qrM36lhMbBAwfQ2tZq2LS1ulimLGITWBUrW2aCpjDhdhoxWBYr+EDz7/mKxmJau1KptED1HAtxNqcA+VyhJKbsl7/0NYyOjuv+er0EMD3o7uvE6PAwkqkkwuGAWLO8Ry972Uu0/nR3diteY8v5eeedL53NuZk5rbF+r59S81hKTmFmfhAtrVGBYxxT65lkzDs0NKi5wMIYx53nKWYj6vDIbIkFGaPtXavZEArE4A+ETTFCRRvDeCaw7XH7NEcpd8Xrm5+bw//zrr/Hxz/+cRlUUbOdy9r73/cxo5svDdyKiu5cr3g/tK7XWHx3IUDTqa4unDx9Bj/7+S9x4tgphMNNiq2LBc5VB9raOtHW2oZnDz6zws4nwG6Bm+yGYLGAzxK1/VkpY9GD5mG93Z0IhfzKD7Zv3yojLxb6uSZOTVPDmwC4YY7y+jleXOO47nNNtSQu+DBK/5Z62Q1JEs1wdnmUKd1GNmoOy9m8KT42inOT0xMYGx9DOpNEc1sTuns7MD42LFMzat6mkgnNMd4z5oRbNm7CkUNHxBBet24Dtm/dqW43MoWbmtu1RqRSGRTyLHA29OKka81Y3DD2da+4TttYkKNcgsvELaUCbPWK4pLWJpMTcU+kNjk7Ay12Nr05CKxSD53r1MzEOIJcZ/8IufTqIVdHYHUEVkdgdQRWRwCdLTvqF56/F82RGII+P2x0XK6UTDVYemHUuqIzT126kWz/Jxsyl80YYJVsDgF+MbmbkrlIgDKdTIpFwqSLpkBiczBYENCkxisBSAyJqKFZKJewXCzC7vYiFGtGIBxBrlyTjqaHrdzMNOUIUGq0phpWCGNeAbZsBSS7ikEDaS42mwIdBm433/wttRYyCFNrmcOJy6+6Au++4d149NGHkUomTRLr5fUbwxlW0D/z+c9hdHwMey/ch70X7FNQzFaUkC+E1GKSnAbjdMnAhQZcNF1w2uHz0sHWDb/PAy9bAqlDZnegtaMD45OTePLAATx76BCOnzgsg4ig3ys2EtvG2N66ft1GtXy3t1NjiiLybH0tKECiwQxZBtSUZcsyj/+iKy/HcjolR26jP0VQ1CRr9ZoBmXlN/DsG8wZYNUkpA3eHwyP23czsHH75i19J/5OJF9lsrLSTPTo0MooxamVRC7Zsg9duTEwIYNg8LgRaI5ieGcf2jevhKRfhyqRwzb59aPK4MTl0Fi7n/2bvPaMsu6qr0XlzTnXvrZyruqu7OrfU6iCp1UgomGSMTBbYBvlhwMYPPmxsYYYQGAy2MPBhsE0UskkSRgiQhHLOUudU3dWVc9Wtm3N6Y659dlW17O/9ebx/dXvUqOobzj1nn332WWuuueY0I9QUBqwmLFPwnuNkron2I0Ehc60k4CsF72WOMGql6YDZhny1hly1DqfXj+aOTnT3bxDX3PmFBQmQ6BSazxfx20cfAyUltnA+d3Si7nTjyNAwmrp64A6EhBFtsthFp5IajOFgSJIsgs1MOKyWupiKeWjIUa/J80yYqNnENj6ONyUvHnn4Ybz04kuiqcgEhoEkWREEYhhYZhmQFgvwetzCchPzhBrQEI5gz979MsfZMpzKZqW9mvq1BFdEd89gYQkTB2acP/UyLOUpYVGu1eukJipb3GmkQO3ftYxVLms0VSLwqHVDtYGT1iz97ne/i5tuumlFO1S///+kscokUeuH8rvpnsu2MIKVa7/7wk9+g753v+lixurgduy+7uoV8PSeL31FwJmB7dvwjR/diarHvfLaP33iVoTJDkvEYc6lsa2vB5d+5q8v2t4n3vUeLNmt/6/Ht5Zpqo269LHrBJlg6Ne+9jW8/4N/hzu/9/eS9BOoJVB6+z9/A9t37ENj2HbR9+hx/8UvfoFvfvObYvy1drtrbymasbq4lMKP/vP7F4HRerypO3vbbbfJx3hOyMKlzutaYPXosZgw9MkUYoJNtjvlOaQjoK4YgE6bBWzetLOlt1ZFPrmMciYJa60Mv9OG9sYGlLJplHMZhHweeX+1lEdjJCwaw65AkFRrVKR9PylyHBs39pJCKIZ/yrREenqRpgyLx4fW3l6EOnuRKpVx6vgJDI+OYeOGQXb9w2Jma7sFVRPdkQmyLgGVIhr9boRdDrjqdbhqdYRcXmHtjE3NYDGTRpoAmNuNjZfsRrSjHTNOF5L5EnweHwKeAMZGxmC3uhHwhpDJ5PH008/hyaeegzdAllxZwBMCKQZVUdao2bkFcWUm2030MsmMt9uke4DXLtdGPk8A8cDlB+S+xXXU4yMgSmMexRJk26YCXJVEjhTHyCKkVibUGkt2D8/T+Pi4FK24dmiXZs18U8CMSu3E0Z49AGTqoC5a2i6vV4xACD4ShKEecSaRgJm6cwRbqBHN+yKLimYL8izC+bzYONAv5hxcx3r7utDe3opoUxQ9vd2ocH2l3q7bqeRpZmYMYy2ue7y3EhTLC+tVDL1sNiwszCCZot60XQBgpfsdEyBIt+iS2cr94PiwWMWHZhrxPWKOQ3kUFuGqCmzlfUwKrITHheFK8M+wwzTAMm28pNFKzRJU1V3RBzAkWBWQquIKxfjS2+eYcg5qIyvNCGP8wc8Q4CX7SUxSDJ3U14aEWlJAZAhobmTIDOhWZL6uHONrAlRo9rPWS13b3q9ZjaKpuCIpoOMYBe6rB8E8Hp+SIdAMVO18rv7PIoJF2GUEZbTOJ9cDzimyqQlMqoJEXtjG8jkzwUmOF5mmSjOYBUSeJ2olkunItlkC6AReCWgTANUAl5wrI5bjnq6VMVDnVM1tLT0hIB71Ql0eWfPVvqUFOOH+8MH953wnaMXPKjBIaa/ymAmo8nOM38RHVRzPlSkcXyfQTo1HSlIJk43u4QYgJ/sn0hhWYWLyfq9aoclSVp1XvOuK2Y+ZDHWCi2a4XV4ZEynUG1IA+lgVo9su+6rOvQJfNZCl2doaPOfn9f7w3FOzkmPPB+MHMoP5Xp4LgplcN7g2SZHW0N0Vg6tcDhOTY0gk4qJXS7kktd+KRcsCDrubpAvJRFkEZXjFNYjfr3U4Cb4TvHbYlAGXsGtXdH6VOZeScKCcglP2k/Gz0+VBIpkW5t8PfvBDPPHkk7Lmcd4AFbR2tEjcT8Czv69XwL8t27diQ28flpaX4OS2TGreSQGgUkG5UJaCnWjdO6wolJIYGz+Nrp42IQ5wLLhes8DEdX12ZkZYvGT6ShFDzKls8HjZleUx5EMUgMpiWyZTRCgYgcfrkbxDfbe6/sRroF6Xbi/Gj4zb/uUb/4wLw+fk3PNx/Q1vxY03vl8ManluqGnLebIcX0IqFZf1tKe3R+QPWKBk+zy7qI4eO4FnnnlBZDTItGZK0t7ehWi0GfMLSzh95oyMHckeVUOfmCxQbrexMSLyKAQnKSnFexDPXXwphmg4ive99ybs27df5iAlA5548hGcPnNCCnyqc68q556xCjtQurq6lB8Gn3d5JHcgiEzpN8a9XGrEC4AsfwfB8Dqm5+bEUI3HMzE9idn5GWRySbh81BHPAqYyfAEyv2sIBf3yvTQv5X52tHcoWRXeM3NFkd7au2c/rj50nRSIW5s7BWROJXJIpVY1VpVsjtLb5jET6Of8572N1wbXJPowMLchIaaQy8j129gQFqY6NV89Hhc6OzvQ2BjF0Lmz4l9Bo07OIc6lYjYDl1nJ3K0/1kdgfQTWR2B9BNZH4Hc+Ats2XVMf6OlHcyQKBzV2GHAS1GE1lpVsw0BHVwoZkDEQocEQ27aptdkQCqK5qUmeF2PealVclMVoge1nRuAJam8JmMrUTpn1VOlKaQby5TJyxRLqVhtcXj8cHp+0ZZus1C2ie6tqe6GOF/U8yZjRAb4KQtiKqG7mDOTFWbcOjI2M495f/lpaThhQ+bx+tLd34MBVV+LaN9yAZ557Gm67U1hTqFbhc1PY3oez54bxtX/536LRc82112LfgQNSYReQuUKzJZMwNnmDJruyWC8rR2FTDXYycCyq1Yr7SQBE7C/sDnj8fvhDQQk+l5YWcPL4YZw7exIz02OILy1KW4wZdIttwu7du4SZEG1sFMJEPpcVl1AmQkwuk3RbDQZx2aWXiqYrWScMFhl4UGNVXJGL5FwyyCwJ2Fdh4moYlzApYHDncLiF0TE+No67f34PXC6fAH9Wi1OE/zn2ZHwtLC8pU6eKBXZwfBWwWrGZYPU7kMsnsXWgFwFzHf5SEYcGt8CUzqCczUrbUNVmRpatn9USXJWSAKsOcx02tvnUyjDJa4q1RSGKCivoZAbDgmINCIQjwlZtam2VoGsptqSYS7WatFmNTk/D6vYi0t4BuDxYTOewXCije9MW1G12LKcymJpbwKmz5+W8EsRmKzkBbLIrvB6nOAzz3Cl9tIwkJExOJienkE1nhDH887t/jkcffUySIhqFqYRKmaioRJvaZhXRBSR7iEYU1FtsaW3Dlq075NjIVKXLOtkBqiWRwMCqIQovdBYuSvks/u0rfykmStRTZXLK9vGBgQEMDQ3h3e9+N1zFGvIOs4B8TL4IdBKcI0hHJ3oGvFFqFedyKxqk3L4GEvm6frzW/ElcaqNRfOpv/1ZYmXwvGTD8/T8Bq4/f/k287pMfXQEGP/OJT2L/pkGEtm1eAU8f/fq3BBR3+7x4/swpFEOBlddu/fBfwVosI8RChNsNn8mM3/v6bSvb+8Itn8ZNv/dG/PW/fP2/HZ9uq+c+rwVWI9FW3PTed8h3aKCZwGV3dze+9a1v4YGHXsXDv/2R6KrxGAmubr/kWjS3duDLn/uLlec53vzMSy+9JGA2v4NyA699aHBaA6t+fxN++cu78OlP/80K+5Wf4fdpQzImxRzPt7zlLWKStRZYveM/npR1R0zsCMSRqe90CoucrHaui4VsFl6HE363G5ZaBamlBYyePY25iTHY6lV4HVaEfS4M9HTB57SKoVWQplJkNcraWYOpVpEiDwts1AVk210mlRATPS6mLLCIyRp33maDwxeA3R9AqlDExMyMMK83bNgMu9kF1CwgWyRXphEV29FzKBUyCDrsCPO64WTPFhF0+5DN5TE+PY2FTAYZixmmgB8b9uxGqKUZiy6XyBd4bC7USjWkYtQtdsPnCYjhyNNPPYeh8yNw0/CQ7Y5ktJCxSFMRspHqdYyOTglbSRzFK3RtVq35Avo5FGjD63zLlkHQtKxYVmweu5PGNspFmduTLgzBlqnVqUzptF6dbutmIsjtEdwggDQ9rXQPmaASxOD71bYUSCQAXVmxW8uk9VnM8Ph9K8w3VfBzwcE2zWweVWoF0qmZ9oFiJGZG3WJBuLERG/p74fPYxZmd7dE0fBybGMHmwU1we53CCOQPNRV5f6ALN5NNGRuy5dkuy/GpK0aWVYAX1X6vQBnVSqvaqwlwqfs5XaB5rAJkitah1ejYcMiaQwSEcinsfmFyzLHlBigrQyabgN0Gk1eYWgqfM5SHWGBaNeNSL2jzKyU7wAfPhTKgWr0a+bcwEkVWhd01fB8XWZqiKJYv743qm/677t6KfJFslKxRfeyGbIDBeJQCoz6nNcW20iCjBtm0xIJoFRvHq+fMWpBVH7kUoVl8ljZdxZjWwKv+nAa3FYCngD1tRKZBQMUkVVq1nHtKTkH9KIarOr8i5UAtTLmXsd1WA8ZKI1edc6W96TYctjm2xtApsq5h3qTb5EUL1/gszznXOD6EmW2MqTAOGXcZ7FfRejU6jkTPkQUHQz9XA4P8vAZpxTyLr5O1ytbskiIFiESFAJ+Kycv9ZEzIAr2SVNCMYWVbxbVN2KbFonJod3mk6KxNfrRMgwY6V4FVdT3zoQsneqz4XMUovrAYwf3n+WTrNxmr1FeWDiCrFYuLMZEYEUDaMCMjM3MtWM34jmzQ0dFRYVPqgrlegwiy8m/GJZwv/D6OuZax4H5x/yUOZAeRFBZWNYJXrx3VYcZxILBOUJrgJdmrXD95nDR1feLxJxWYZrcgEPJhDyVDGhvR3d0lv3lOKb9F41cWpll4FtCMevnGvFascK1BTMZ6FkvL02ho8MvatBSjCW1NdK25P8wrBKhm8ZXazpWa7Bu7kFxOlwCtvEfRuIp6wrlcWSQoKDfBYyWzW+kVq645XQDI5grgD9fqn/znHRIX3/b5rwoQS+MpEjKUrIVJihSTk+OYnp6Ex+PElQevQCgUkPPCYyTbfnk5hVOnzuLc0DA2btgsAKLXE4TD6cbk1IyYlbGgXizllAwKGdemKiLREFweduERbDbLusr50tLUgqnJGSSX47jiwEFcsvtS6Zh75fBLIqMxvzAjc43MUY4tWc6UQmsIBHH9ddcJ0E1QkoE9CRjMEfi1LKqauZZXlaEjZYYmp2cwNzcPrz8gOr/TM9M4cuIIpmbGYHZUEQi54A864XBS25nSO8oIjcAy4XjmTxyzIE2tSlXEFuKoVurYf9lV2Lp5Bxx2D4K+MDKZAuLLKSFwkLFKsoNel8h8zxXyIvVG4zVew9ItQWkIkllK+RVgNRIMIZWOC9jKAk1TU0S6zGjkRRNi8ajIZYX44+BBU77gd55Jr29wfQTWR2B9BNZHYH0EALz+qnfXo4EQWqJNMJHtwSSLgCCdGEt0kVfVPYKmzEzYDse/s+kUKqWCtKK3NjejpblZbnhOh01a1xmAMQhnMMJWEqV1xkSGbESmMzUBVUVX0lwXUDVP0JLJGYFUqx3lGpSzspPOlmIzBLu0vqhWMGEOiXcSg0OyYKiXphIB1Y5CZs4cXn31CF555VWpYodCDVLtPXTdtYi0NeOZ555BrVjC1Ng4SvkCmiJRhBvCOH7yJJ5+/ln4Qw244qqD2LJ9u7Qm5rJ5lAsl+NxemNmixwCUWlXU5mJLfK0iel/KlogBnmIzkbHINlqH2y2mVQQaqSlVyqeRSSwhl0libnoK54bOY3xsBtPTswhHIujq7sSePZdiw8YN0mZHBg4ZGWQt8Fi7OjuwceNG0RciK5QtPzQg4zligpNazhqaRCqBEpMPI6oQ/b1SWVipDOJHxsbxyKOPI53Ki8YqW6WoRcbU9vTZCyhSpB91uGCHvU4HajMqZAEQ2HYAHp8d7dEgwnYLOj1uXNbZjeTUpIA9DLDH5mcxE1sQMf72oB9OUxUOBmWoCrBqJrhaqyjDGTK1aiaUzTYBWKns2tLZiYbmZri9HgGZyMqpslWpkBc2McFXEBDxB1CxOjG+sAirL4jm7j5ULTYkMjmMT8/h5SNHBQhlAL537z709vbJWsCWQjNKcDhtwthj0M9gjG1jQ+fOSRWeDNZf/OIePPP0M9JOTGaAJHESpq4+BGAhWF8niGpCsCEs7VDtnd3IUtdL3LSVOZeAFGuAVc4Z43KR62Z5YRq/vff7mJ8dFyYqGSjnz5+XVvQ3X3kNrtt1GX788H0oOC246qqrRP81XLHjkRMvrryfzEw+mMjd9nd/h1QyhX/6+tf+2+tMTt5+4zvw6/t/JcH5Zz/9aezetg1vede7xFSJ2njcPsE/Pm48dC1Ojw3jzNgo3vX66/G+a38PP3v4Qdz5yAMI+fy45Y8+CLvJjH++68cYn5/FW644iJt//21YTsQFYKmYgC98/7sYGhvFG153LQ5ecgXKiTRaPJwjIVSSCbw4OYzP/9d/IOT14Zab/hjFSgU/ffRhnBwd/m/7z33aMLAL05PDyOXSeNPvfxD9G3firh9/FTPTI+jp24r29g14+sl7BIDmOGYLbjzx6N3CGCXLgzIAt37xDpmzI8On8f1/+wJ27twpY6vHfcfuAzh2WGm7/k+P/g0DGD4/hK1btuM73/lPnB8exsc+9kG5bj9z61fg80fxt3/9AWzfvk22y6SEYPih1/0+nnj83os1Zb/6ixVDHHXNlkQ/mcBqsKEBtUoF6UQCTjJ37HY4LGbE5+cwfv4siukkmoIBFFmMKefRGm1AIR2XIkZLY0QARr/XjWgkCIed2slqJvOaKuayqJZLyGfIUrJKyy4TU+pPs6BSIGhgMiOTLyKVz6G1owORaAvKBXYqeAUkzFVywlo1mStSJHCZTfAzgSNZMV+G1+VFOpXF+OwsFnNZ5Fm4aQyjf/cuuBtCmLNakCtXEXD6YK6ZEZuPYW5mEc3RVszNLOHwkRMYnZiEw+NFngAKNcINAxlh5OcLGLkwIWCKxUzASBlxUb+PoB+BVb4vGo1gcHCzyAAQECY4wSoVdbClC0IkA2jokVVgiI3JrwKb+HkFlK6ievo1niueW4IEih2YMbQGDTYhmVEifaq0xnlP5L1EmH7iVs6qXA3Wugkuq4NaIaJxTZYrC5ZsFnV43Gjr7EJnZzvCQa8w7p1OGnji3xBEAAAgAElEQVQB8dQyOjrbMXTuDDLZpCTuNLJhIWnb1q3SrcFBcTtchuZuRpJsl8sh7uMsxOkWdSm0grIFZEXRkIYgrgNZasdSQ9oAP8g2IujKzxH84PPsaiFHjBqWEg8YDvfa4ElphqrWblFPXKWsqstLWusNHViDYarYqOo7tOargJRmJa2jujO0xqrajFI7UG3/qttFSWqo1v2L020N+sjnBNxcbQdXrD5lyqRfFw95YZGvMjkJshKcWTGZMubm/wSqrn4/tWrVfhIk4fzSrETuh4DQLGob4OFaDdf/CYCV9nnDkGvtWrUWtOPzLDRo8E2MXyj/YbSOa6BWm3xpMFizMvW2RPfeAKCVPqbS1eWD6z1f02CWMplTr2vQVV1bCsDi92u5BQ0UcjssWhBY1d03BArr9QqcLl7Lag7pbegiJ/ePzwnDlTr7BhNUa+HqNn4FkCsNdtGyFy1Kw/SJnVbs0BHwl0AjgSAF3OpzpLuoNKDM9ZIyH/xurW/JdYdsYlVsUcUaZRTGeWmwp4WhQCBUva6B3XhiGS+++CLe/OY3r6w5epz13NBjqdjCSh9Wg7/cltLtzSs5L0O6Q+vHKskDxQZQxQBl4CW/paiizg87KM6cGRI/AZoXUWO1uaVJQFzGTMpgqmyYcimHeo6jLjyLLMlKkWbFvAHVWhGlUlqKOuywWlqOoVahDq9DiiAEUVW8RXkFZc5FRrySBnBIAYe1E8rCcL9LBUqC8LwzWdDXZUVMlBhDks1NV3qebzLuGRfyhwBuKETDLxIglnF26BwOHz6CpqYmWaE8XjeaW6ISf7e1twpbcvj8edkW2dlk+i7Hkjhx4jQuv/wqTIxPie44mbFkrDLfkXXeRD1hM6wOMxwuG5qao/D63SiX8wKix5eXJQcL+oOYn1tAcjmJDX0bsXHDJikiHD9xDKnssngBVOs1+Px+ubfxWiazOJfJCKh6zdVXS2u+kF7SKckPSrk8XDRYlMJXWc2Tah0FmsblCwJ0ZrJZnD57BqOTo6LV7PRZ4PSYYbXXYLVV4XBahLlLKTiReTFZJCdcjsclxqWO7MzUPIqFKvbvuQo7tuxCe1s3lpeSYuqVTGSQTlLnmUVR6rRWpOjA8aQkBvMkEh/i8YTEH9xfekRwbrD4y3lEjdVEIiZjEAoFha1KOS9eZ9yHZ599FvML87jkkt1oCodgY57xf4zc1l9YH4H1EVgfgfURWB+B/w8j8I4/+HDdY3MgHAiJy4doMJEtQSMJw+mXARUTcDqiU5uNGm68uWXpwuh0CrAaYYJPWQAH9d9U25louBlJhhDzjMSlJsVkslUVX4ShMJ2e+ZuAat1sRZm6cNW6uGw6nB5JliQ4l6CKwS2DPq3pppIcyhAovVXDGdpkQj6bx+zsHH76059JUkUA7k1vfrMAqxPzM0ikUlien8ejDzyAZCwuN3EKvtMgYGp2BpfsvQw7LrkE0eYmARjZ2mKqmYS1US1VYDVZhJVbFBCNbB+Cc1WwsdMsRkQq4WYSXGDQJ4mf0vZqCPngtAIeuwVelwO5dFJaXaenZnH02EkJBpgo7Nm7B4dedwgOl0OCQbao0kgiHG7A4JZBAbBPnjwubFIG1dRwCgUDwkRKxZLCOlKsBoKWSmNK5BhEd6oGny8k7cULizGcOXse54YuCLhKhgLBiFQ6hwujkzDbLRLMechkrTPpV8zLEsoomSvo6WkT0xwCq1tbmrEpHMbS6Ciaw2GZT8fPncXI1ASaGiPYvqEXDlThoBwAx6teEWAVNJKgRqGJ5mUmlE1krSrmau/AAILRqMhHkDXAVv0KJRJKbP+zSIt9mQAF3X6dHszEE/BFm+FpiMDi8iCeLWDowiiOnzqD7t4+YSiQodbS2moYsTCZKMp4jo+NSoJAUzG6g587d07mPBkE9993P06cOCmteAwoFQPLaOWXVleVgDFAJRhfLFfQ2taOTYNbEQiGEE+mVxzDmUaRRaXOiUrgybJT7DBjXhtSe4mlWYyeOwqX3YTNff2oppLojkTgNpvhtjowPjONuVgMYX8I5qoJeUsdNb8T7pAPA9sG4WsgY8KGIuUJLFbEl9M4fuo0csUi+vsG0BBuxIaNfQKq0MyD1xnnsrlWE0kN6mXNzMyjrbEV/R19cJpNcFpqsFlMyGbSAtJX61UkEyl0dLTLOsAWsZnZWWmPE5OS5TgawmFhFrDtlC12LDTQjGwxlcf5cyOopjPw1gF7qUxhYLQ3N8qcr9vNODs1iSeOvorpdBq3/MOXcN8jj2B0bBIN0U60tvTBZibQU5QCBAtEF4ElRrLIID62NIO52TGcH3oVJqTESZZGdV//+tfxk5/9Ch/40C0y/ixm8LppCHlx+uRRYZ509WxEJBIRoIwso9aWJtH14tpElsjC3Jwk3XyNUh3hSIMUhk6dGUIqVUBTS4vo0z337HOYnR1HPD6P1tZ2bN26Aw/99kfo6moTmQfKDXz5y1/Hn//lFwXAEiC6wsSDLBdlvELmKpl6FUp6cJ5UlW7p9Ngosoll2GhCWC2jWsgjuTSHgNsOO/VNbWRCOlCrlGG309DGg67ONpEwKWQyqJaKSCwtirkcjeX4Xh4L7w9sqSVYkCdgVGNRrIhyvYb+jQMoVeqYnFpEpKkVja0tqJgqyJdZEOLyWIKtXoOjBjiqgLNugcPqxPJyApOLS4iRSeV2w9veiq5tW2ByObHE9gSrHV6nF5nlNJ5/5kUsLybQ3NiKVDKH4Qvjos/d1dePxdgyUmzfNdoJee7jy0kxuOK6xSKHAk2oIamAVQLUfF9vb4+4o1NfkIwmaW+vV+V88qG1PKnlpoAOBVisbRPWkgEaZNKMMcVYVTq1/E4NsvL6EJAlnVVgK9lyRkuGYndRA7fIGzGcVjvsJrKLAScBVjLei2UUq1WRQWjv7pKCS8BLmQcW1hwINQTE7dvn9+DBh+6XDolt27eIuzgBcxbrRi+MyDmNNkSEqUwjmWKe9xg3TBYTbHR5tnAclwXM4rGxCMTj4d+MBfg3rxHe03TrtQCnoktLRV6269IohbqBCigie5BFKsodCDfTkFtQuq8G3Ck49RoKqqCryiyIBU1Z87UBkYBSCnTUz2vQaiU8MnRPlemVYr7KmmvoaL4GV11lzgqrTrXka8B8FeBUYKu0gytISh7axEvmjjCblZyEYtmttnivZauurlUqtiF7l/duDQLq4yDIpoFVgkwaPNQApt6OAvlU2z+LeJyPul19LftV74MCko2uIuN8KHBtVW+WbEO5lgywWd3rVgsLeluzs7MyX1ig0IUJPXYa2FTgJJmEZMKq1vq1gLEGozUouZahyw4MDZ7SXDRfILuV50GB0NyeBnU1Q1jJJKnxei2wqt+vAUjul2bWarBYH6sC2dW1L8x4A4CW824UW/TfvLezzZ5zi2xKvp/XvTbF0+eMAJ4aU2P+iH9BXfaT85mSXGyFZzH5sccew1vf+tYVHUkWd7n/vB/psdQFH32eVyWgyIJVGpWVsmFGZxyLkmbQMbsRi4hkhTLt0rIcvI8z7iG7V2QdKmWR8qC+pcTo4tyuNP2VTq7DAKhVDL+2ECDjIseprg9mA3UoRisLC5lcVvIKAqO8z9Egivd2XkME8hjTM8YSxrHJAPFFK1kZj4mmqlRO6rLOMUahzjbBeNkPdbUqfW4W5W2UObEJAEqJhlQyjaGhczh+8pRo2pLlz30d3LIZV199FbZt2yr/J9D38isvS65BWahgkK73JszPLWLXrj2YmpzF2TPnhDDB+C+RzmBxOSbsVBYEHG6bdBU4nJSssIoESyKxLF1TJIhQRqExGhUzPconoKauyVwhI2xNMjR5LyOgrRnfNNZNxnnvyeHA/v24dPcl8JPBTJCf4CQ9K2jTJmx+o5jFbg/J+yiXZUEsHsfxE8cxPj0Oj88Bh8cswKrJQiIJCxxWjI5eECk4WR859iYlW8F7GedCJpmH0+HDpTv3o6ejD52dfUgsZ1Ap1ZFIZJFK8hh5m7ehVKFmcw6ZTFr8Buhv0d7RgYnxCRknAYJZfCyQ4JKTKRkJBbEcWxBtWcootLQ0S5wrRSGTCQ8++CCmZ2Zw4MA+tETDcCuMff2xPgLrI7A+AusjsD4Cv/sR+KP3fLzusTvhZIXX0CiTSjB1yBiYM4g3WsepeRSPLSHg80lCxYp3NBxBS3MTvGQQUNy9WlFBIJkB1Nkha4SBuU6QGDBaTIwLBOJjaMNGqgwrpDYrrHanmKNQJJ9Jo81BYNUtmoLSvieZkKrsM1hivEd3TLI12TqjGQnaxIJtLmw5/PGPf4zYUgzBYAg3vv3tuGTfXjzzykvo6OxAMhbDXT+8E+OjY4a5gALQ4qkk3v6ed2Fg8yDMdruAwGxtEX2nmgmlXFHauFwut1RaxfCLQFS9Civ3zWhmJGGD1eS6ySpML9F0Y6JGMLFaRMjrgt/tQKVIY6eMuJSyQj4yOoLJqUk0t7Zg3+X70dnTJWC32WbF1My0aCdt3rJZ2lxOnToh+8KQgVV1EXC3WJBdjotmrgDm/Ecwe4VlpQIory8oAWs+X8JyIo0Lw6N4/rmXhbVKbbypqXksLC3D5nGikMvDa3UJg4qsKe4L9XLL5gq2b92IUmoJEYcFOzo70GS1IDM3CzKiyXwaZvvU4gIagn5s7u2BHRXY61XYyPCtl2ERUFUFy2TCVc02AVaLTA6tDmwY3IJgJIxsPm+wqcsoF/OwECSuVGFxuFBgKybnstONVKkiwCp1Vy3UcizXMD4zh5HxCbR39yCZzKB/wwZEolFJfjgj6bVB8GRpcUla3sleHhkZlVY2guk0rnrwtw9JGz5lAfhDozIGlYp1wrZhtgdSu68u7LlsvoCu7l5s2bZdqvIEksjEpkSAGFcZpnDavVW7xAmwKnA+Qam6zKt6KYvetiZEfE4MHXkZAbsNtmoNDR4vbCarkiGuVjE5NwuH34ddV+xFU08HsrUillLLsNgtYr5GoK8u7doVJDN5pOj2Xipj+87tAqqy7dDhIPuAOspl2E02VIoVpOjansqhWqxKYOt1WaSlPJfJyvHTKICJFIN+6oHyN9ktC4uLsp4QkCb4z7nLYFy1PVrR3t2L2VgSczPz8JDFlExhcXwcQbsdPpcDjU1RWL0uvHjyOB575WVEe3pw2+1fxbOHj2J4dBrFMuC0eakKJw7rK3mgEUIrjEa3Pio2Dsf34QfuxMf+/D3S0k/HarJy/+J/3Y7O7n4Ze7LxCLCztZG6ZFNTkwK8BwMBaRtkotwjrY9R5LNZLC0tCijKNZHMfYL/OvEdvjCCdKYoADbb39miph3C9+3bh2xmCQ3BokgWsMWSsgBXHLwRO3ddvgJkrDCwmMAKwFmUhJPJkpVFjlwetWIBw2fPiOaqtV7H3MQ4IkE/lmamYGO7YcgvxlT1ShnK9odO0Cbs3LkVTrsV89PTcNmtIuHhsVvhol4zW+AJKFBL0Eo2UUmx/yhXQeM5mNDb34+Z+SWcODOMjt5+bBjcDJPdhFQ2KQwkYoZWrnssSFXq8FqdYC1lbjGGeWoLkg0WDKKhpxstmzaiUK8hhhr8wRCcVidGhkbws5/cDb87iEi4EclkDuOTMyKnsX33JZhdXEAskUahTLd5tjYD05Nzwk7if9huqJzsVZssAQ62GhL82bx5k7SwyvkQcI9Lo2J8aWagamNVLD7OddX2qe51BDBeCzCJFI4B4GqAip+VggONs6h/mc8jncoIq5X3G7JlKREiZjdct0sl2MwWeO0uSahN1TpcDpc4anNdYZcH9cgjzU0CUvndHrhppGNne6wHkcYIarUSHn30YaTSSRzYvw9vfOMN0i3BfXrkoYeQTCTR3tKKxkhUCh/ZVAa+gA9Onwvhxoj8zbne3dUl+53JZOW+tLwcQ0NDSNi+ivkmSqWStWrWorSdl2h+QwauukeLpquZmu28+yvTJw2oSZHKZLB/DZRpFWwy4h/DfEibamowUINZjDcUkqVZxIaUAAuaBI8MQyi13tIESoNZ/z2+EuKsyCERsFOO42sfCoxSbEORKDDWG4LMlIYRIIldIiKHpJiOyrlcgdDqXqF+1HEYADEDF3a6GOxlDVhye9wHNV6Kiafb6XXL/GvBWumMFsdtBQZqVupaIFaDtWsLUfo5zSpWF8XFoMTaOb8CbJvNUojkusfiGbfJua7GUUllKB1egnaroO3K+dMFeIPpupYNq8FXMsu5be4juwBiy4soFAgs0sTOotr+DccupYGq5hivV906vxYwXR1LJUvBdYDgnQJRFaCuAUCtqcrnFPtT6TDL8BhzRTOa+cU8DOrHMiaQmFhOiFEEEIavXmP4tzpHwsQ2QG5hAfI+b6xZL7zwAq644oqLWLt8P4FVLV2gz4s+n5pxryU9BLCnO7oR26v3qe4ZOQaaI4pHgpI44tpC1ijjSE5xxtFc36QrgN1DLNYaYyuyGyRGGExeLUWwet2sLZZoYFX6lAwWblXWPq4Vcg1QQsVo3xetWgFW1fpOQFTAbJnjApHKnOA4yvkRIJVrbXGlo4DXCdn3Clw3i8GXOjdVKfQyz0gT/EyShXpBusgYc/b09aK1rVUkAJwuB66++pAYc8ncslrwwgvPYeTCqAC9BFa5D6ViFY3RZhRLVQydPY/Tp89iYXEZS/EEFmNLcHmccHkdYkpmc5hhsZuRziQQW14QvWCyT500y7U50N/bJ+vL1MQUluaXJPZg7kODSTJoqddKcJjxgLDAvV4phk5OTEgc29fTi/bWVvR2dYu8DDtdauWKmBGLIXGtKmPBfIlrIqXaFmMx6daaWZiG22tDvpRGMOKB28PYMQWny4qzZ09JPMRxoKwN11ieF6fHjYmJKbgdXoQbmrBl407pNPF6QggFomIkF0+kkUpk5N783AtP4vkXnpQCIGNCXpPUSKXmM5/jfDyw/xBu+L23ihQAOya5zkZDISwuzIrWMkFVaqwqGRvK/lhw5OhRLMVi6OvrgctmEXPddWD1d48lrG9xfQTWR2B9BNZHAMCf3PTxesjrRzlXUBqrtbroT7JNmkmnBF4MDqtVAZXGRi6ILk+4ISjGJxv7+9HW2iqMVrIZEvGYmFtJNZ9JaJmthMqMQFIFiUIIrpqVvip1j0RurwC72yV6qpQASFPgn60l1Fi1s5JLBg23yYBQCbsrl2MmK2RjWKVdVSXNik3EIFAl0lYcPXoUjz/+OPr6+vGmt7wZrZ2dePn4MTQ2N8Ftt+G3v/oNjr16WIIN6vgsx5eRzmbx3j9+P3o3bBCmaV3MT+rw+wIoFkqS6NokwWELC9mWzAkrBmtVAasiekBn4zrg84cEgCULySr6mWnRFw35XCjn0qKLSHZSS1OzJNrUYZqZn5XfTW0tGNy+FQ6XE8s0qiqX0dndhY6uToPfoxKyobNDApzSmZfC9bl4TFo6FWtDkQ5kzI1EjsEL3X/tDjqk0lCMzs3AHd//T9GvqpRrOH1mRLnbumzC2HXRmKamjDzYamMy12GyV7Ftcz/K6WW0+FzY0toCRy4NSz6nNGxrVWQpOM/2MxPQ4FFakGSq6h9zvSyAM8FBaToVBqoFBerZenzoHdgsLNEE3cZL1EKroZzPMZqTZNPh8qJUh7QOl8j4sjrgCDbA6QsIi5VgK9lvS/GUgPbxRAr9GzYi2tSMVCYtbW3+oA9nzpxCJBxBY7RRifdPTMj8DfoCoplIAO706dPw+/wIUNvLRaMP1erHpIsJmThmcx9MJjEB6O7pFYCe+Te/l4UCtlox4VVybwaYY7BVVSqsfiSZhkWAzGo+hajfjYjXiVxsDmJFw5YuixVOYRhbkC+VMb+8hEBjBJdcsRfRrlYsZ5MYmx5HppBDNNIIq80pEhBWmwtLiSROnz2PhdgSrrjygDjNMxGk26/dRt25AsKBBqGWZ5I55NIFVEvU9UyjXisiGPDIdcOWPIL6ZM6J6QeNx3J5ZRog5mlFPPfc81K0UOYoSsuP12dbexfGZuaFttsejqCWyWB+dAwd4TBMlTKcHif8kRCeO3oEzxw5gsuvvx43fegjuP+xJzC3lITF7ILV4kK9QgDBppjiBgqwVjtOklWas8lrdQyfO4If/eDzK/eCd970SWzbdQAOB/etKpInG2iWlsthYXFe2C40LeMWmFRzXotOb1MTpqcmcf/99+GZZ54R9iPXTc1W5LHy2qFVm8dHsIFu4FbRvqUWHXVd0+k4/vPOr2Bq8oLsz/U3vBNvesv7JLHQ2mNcj7kt/p9t7Exquc6RyeFxkB2Swtz0tDBWHQS7alXE5ubQ3daCpdkZVIpZKf5wnbJZzGhvaYHVVkdXdzO2bNmIxPISzp48idZoFEGvCx4CFHTLprxLPidSA8x3yZCVApo4MCsH9s7ubszML2JodBLNnZ1o7+mWAlq2kIHVwfZsE2yczpwbFcBhYstlEZNzC1IEydOQh9cdix19fUiXioiXi/D6/SgXKzh74ix+c+9v0N7ahUhDE5LJrGg/p3NFdPb2IpHJSOcA12qeFyb2J0+el+NUWpwsJiiNVD2GXIx4DgYGNqK5uUkSMbIoRcvWpsAvpV1JBhvNcggqs0VYpfEXg2yKIb0WkOLfAuAare98vwZ2NMikmWJk4c8tzWNkZESKEdV6BRZ+DdmYvBdWTDDJ/jiEgajlc2wuN+weD0qlCrx2p1yrPppsWU1iOJXOpDA0dFpYQF1d7Th45RW44brrcOzYUdx5xx2YnppCS2MTWptbpHDGnzA1mcsFhJsj2Dy4GT6/V2RA2CJ76vQpHDl8WLT3aCI0MLBBTF0i0YjIoxAE0mw7Jrhcp03UwjaRfUf/QrN0rFDPXVr4NZgoc1vrtK4CTGsBGbHUIWjC9tU1juBaR5Xv1dqvq+xBlUgL8CuAi0B6CvQ0gCQN6r02KNSgnmYsa3BVA2cKUFesTQIaaiVXILMC9lR3CJcbGt3QCEwYsnruCCNQsfio4yhxEseETFC6ext63eq4FGAibbNrpADWvqbBTX3sav7axURUv++1DFc9X/WxamBWA3x6TGTbIneg5vlr2Zmavc3fLBrxXq3BTwWkqodmjCoGqALweE3xoZmWMg5GAXgtw1SPAeMbMmK57pDFGYstIp1JGsziVUMwDebKPdS4BkXOQFiQCoRbK9Ogv5dxpAaeNQCr92+VZariWg2qahBTg5p8P1l4HH/FyFTHpPdDs4fFWMtuF8khHg/fr1mHWppAjbdae2iM19HRIfeNZDJp6Bur/dXrjx4nzTbm5/T3qvOsNDxVZ4xet1bXLwVgK9CRRV25X9msyJEVS/kRApwi61CTwhqvRYJhCrDURQQFGPM4CT7rOaCKE+oerNZR49o0ImbeV0X32VyX72GRqZDPKdbsGg1ePVY8nkK+qIysDIklroUsatJ3waCsqmKrUQRR9241XtS/FbmOak0MsCampjAzNSugILuV2No/uJVM/8vQ3deDl19+Cb998AF0dXXgIx/5ELq7O5HL5zA8fB6jo2MSN3s9PomPGVPTqCkYCGFmdh6HDx/F6TPnsLi8LEaFNLYlmEpRF+qVRpoaMDUzgUQyJvtLoJAFfmGBZrJiyJtJZVAuVaRdn9dZR2cr5hbm5TDJGuYYqMJdWTThpycnkYwnZe1pb23Drm07sXvnLlmHJfjUhQcZIJIBVDGA3XxjE5O4MHIB8UwcwQYv4qlFBMNueHw2ZHNx2B1mTE6OIRppECCUeVGtUpf9dHk9wvYNBcIIBxrR170ZTZFWoG5DX89GVKtmJOIZ6QL6/g/+FU88+SAGBwdFjomsVd3Rwd9cSzh/WLT+yj9/D16PF7WKikGY58zOTIrxLOPPzZs3ipSdFBlsyqRS9NZNdWSTcXjFKHH9sT4C6yOwPgLrI7A+Av8/jMCf3PQX9aZgVBJyO/XpDEMi0T9lYMtWPjJOazWMjlwQTZ9qqYxIOIT+3h7s3LYdnR0dkjSQCDI/N4NAICA3cd6wxRTKSAqk8UaAVRpuUE/OhHK9Lgy7Cl2iGRQ43KLzQ2mAMtt9yAyysHLpFQ0lzQ4gkKPahRRr1SqsVWW4wWCMlV62KhHYIUOOQTjNYi6//HIcuOIKkR2YWVoUncLO5macPHoMTz3yqCSuV+zfj5GxUSzEFnD5wYNo7+7mF4geJtuimKTQ/4JtmZQFYGzI41BsWqWvyg5WffOWIJcVfDqVlitwUGyfGkfZFFxmwO+yokTxdYrKU2ePbqFOpzB9U9kMMoW8jA3BCo6hmEjRVX1wM1rbWxFLJLC4uCiBBAEBjj+DbtnJUlbAIAG6DNcvsl75PgkqnS6EQhFp7U2ls3C6vAJa/PKXv8GFC6NYWozj/PlJuDxuMUrh/lvrFmrtizYTk1yOucttRntzBI5aEb2NDdjQFEY9EUOA7BzDqdnqdorRCoNkupezRVmYqgKwkumrgFWe/0rdDIvThaKonlrgjzaJxirPZTyVENMTsqAoBVCmlpLFAqfbjarJijyNYJgION0oke3h9cPq9qFOXVUyGpxONLW2IUPnXbbncf8I8JERUi7ixZdfxDVXXyluxGfODEvixiDe43RjZmZGjKuGhs4Kk8DldMt84/lSWmdMtsgapeiCasFkwNvZ1YPO7h6UylX5XiZTBF1r1GBdc12rpGf1R5jNNCax2pHPJFHNpUFOt99hht8GWMpFWCtVTMzO4OjIObmGB1o6RR+3c0M3dl++F3WXBafOncbo5BjiyQReeuWImJX19Q+gf+Nm1EwWvPTqEQlA3/u+m9DU0ihO7vV6Sc5tJpEU4JDU8kwqh3ymiEqJjq9pYQAwoSWjhO2BDGxtFpUYdnf3Ip1Iibsv/89rMBlP4diJY7jvoftlvg70DkgSwmQkW6RDuQ0havJWlAHTyOwophZmsLGlA4f27sfw5AROjo7iTe94B7ZddgAPPv40MoUKrDYvULOiWqrLeSBDWgmN8KFBa+OKNIw5BGChlKtSp7YAACAASURBVJ0kuwrcOH/2MC6cP4KWtk5s3XFAQMNDBw8Kg3RubhZ2h02YWNOTU4YuYE2A1abGRpw6eRJf+MIXsDg/JwAOQQXqnHH9pPZZQ0NE2ucJqrNAxDFhgpzLLiG2NImOjl5s33k5wuGoXMO8prXpC9cQdQ0rwElMh+pMBN2qpblShcvhwMLsLE4cPiqt+25KB7Dtke2E5aJIA0QbgrCaqNNZFydjmg+OjJ7FO97xFmza1I+5mSmMnBtC2O9HPp0SLVY3TVBsVjiYbNeqcFjNKHNNonGM0aXgD/hE7oLrc4q6di4P6lYLsiXVrkfHY2Eh0RCFawaN/6psMc9gYn4RZTp/O1ywRaJo2bgRDT09SBMM8NBJ2oS56VmcPnoGp06egalmFiOQeCKDqdl56Xbwh8NSjDPZbHB6FGifTKZxgfqqTPxpVudwSbLLxF6D+gRWe3t70dXViWAwoBiqdsVmtdppLkJpEKUlqgw07JK0KtBMu9yrc6NBHA1Q8TNkOmsmGWci55gGijgvNKAmzDi5f1nQQB3cQkHut5PjY3JOM8tJOMw2uccSRCQbvlCpocgWTotFClEEqYvJLFx2Fzy+gIAnDdGwMJ94r6TER1NTFBv7+3DJ7t148YUX8OADD2B5aQl+sgu9fmEuUX9vw8aNGJkaQzyTRJBzxmKB1+eTe/3ZoTMYHR2RohN1UdkGG2wISKGppaVJroceso5bWxEJN6jvdrBtvyoatQVx3K6JhA67LLjkEZDRwLUUPwydVcU0VEUI3uOZvNutDqULyPjAAOwI8ghTlVsWoFN1yqirX4E4SlqF7EP9W7XJ63ZgrYupATS1dqhX9bWnmXB6yVagqAGuybnR2pSrwCpPGiWTRB9dNEUVK3ItuKq+qo4cdTe1NixBIDFuUsw6KRQJI1K37a4BiHnPM0yp9JjwtxRgqGns9qwA/hoQ1YxIfby6dV4BXUordW37u97ntcCqHoe1xQRuhwUlrvearajHT38338+CJNut+RyZ25rlrEFBnnMxnjJa7Lld/p9rn5ZFUQUSMr+zwliTTibj/Stnz2CH6udfq4mqgVENQirgWZlo8hxpQzbVDm/MijXyBXq81mreatCOrEF2cax9rOqZrj5LQEpLRKjzq0y+2LIuRVoxzVPt7SxMcvu8R2jwiWOpx1rfK9RnFLjP4+H3sttCnVsTXJT5EHapAnwF47xorCDb1KAox0EViZTOv5I2YH5ggpfF6zq1LxUbX9iudhUX8XWuFZr9qwsOWj9Yy4ZxbVZMV2UGVqMUC+/lLOwVCsLM5LniGqw0nFXBi39zrc/nCnK1K/M1dcwizyWFDoOpLmCu0nPWBS7uGzuz2HlGNv4vf/lLJOKUfDFh69btIh124MABYZhmchmkMgn813/9XObce97zLhw8eABz8wsYHh4WLVk1JlYpunNOmE2UpbBL19ORI8fwwksvY3JmXtil/pAfsfiiaucP+RGOBpErppHNZSSHCodD4L21XCxJ/LFr+y4k4gkBnukXwXNCY96TJ09icXFBAEhqaHNNSiZTaGtrw/DwBQFjKTHlsDmwsXcDbr75ZtG+Z/ddletGsQSfx4tsLimAb0MoLOZV8WQKL770Ih554iFEGkNo62pGsUoSwgzyRRoWsiiSQ0dHm+jcFvMl8aEgWE25Io4DGTR+XxgbewcR9EUQbmiGzUyjWCCdzuPRRx/BN//1dnzpS1/Cpz71qYuuFf0fGpP+8Ic/xGc/+1ncfvt3JAarVZSpYkPAj8nJUczMTMmxX375AbjZXVegIVlOuvEY29Psl8Cq365Mh9cf6yOwPgLrI7A+Ausj8DsfgZvf/7F60OVHla2dQt/QJhoqaVwJiAFMjI/i7Jkz0l7S39cj7a5trS2glg8DNjJZCZqJFpLhTEpWCquisi0yMVitZrBHRinqKLE1jJVFlxNOtwcmi1VMf/hD/U5qHRGkcjrdcLrcisMnrUoG00Uz+wiuGh2A/H6CrEyKGYQzqAr4/KKheO21r8e+/fuRLRYxt7QkFV631YbTx47j1edfQG9HO26++QO4cP4cXnjlZbR2dsAXCiCWSCGWTImzO6vFZJGZ6kyMycK1iC4sOXK0I2IoaxGZAgPQqRKDNSFfUKwB6uVZyQCtVeC3W1DJJpBiK0s+I4wwL3/EjKWAZJZsLzv8kbCMUb5SxujUJPo3DaB/YEDabZiM0XOAwaQKPNmaTj3YDCxVGiVk1XlkpdZsQrlKrSkaQ5jFMdXjDUhbPIFVl8uHSKQJC/Mx3P/Agzh+9DQWF1Oi5cjzRWDZVGUNnqwhZXVA05tQwAV7vYRmvwtbe9rQGfKhFFuAz2oWEFaEH+i6W2PLVRlu6nCRaVorCVgjcgAiAqGMvigvT8ZpgexCuxPtvf3wNTQIoyyRSkgyT1dbGoRZyBphSxNZZQTzmUB4fBTyQzydBxxOWF1e0Vmt22iYZEKgIYo83YmZ6LJ1iUG6y4XzoyPiRnrJrl1IpQjMXJCklokfQajDrx4WEwMyBZg4cM4zeCZoQyBFJ1eVal30JoncLS6O4fCrj8u1e+0N78Kl+68XsGj4/En85r/+XQDKq9/wfuzcc428R1iqwnJSv4WlaLagWMjBZ7fAXisBhQxc9QpMxTxCXi8+e8c38bFPfVLYtYcffhI37L0Sg7u3Y8uubfjHf/8mZmIxAYW7OpqkTWtkdFL2LxRuhMXuwPDIOPo2bsCO7YP4xj9+QfZj94G9+MP3vUuOi/pcHocXhWwBmVReftP4xm4FyhUy08sINTSgp7sbwUCDjFcmzeTAKa3YhWJRANRivog/vvk9+NMP3Sz7euHsGN7zh+9Dju3PNYipVi4eF6b1Xff/DAevPSTt+T/89nfxtgNXI1sqYnp5GVdefz1g9+DomXMolS0wWag1aoGpphjklTrb03lxchgVE4eaby8++2s888QvLlpHL9v/ezh49Y1wewL43C1vx89+9jMxkmps343Gpk5cdfAgxkYviBSAtLcG/JiempZrjVIoAxs3yvr39NPPiEYrXdKZ1LAIQJkIzcrhtcNCBrXy+FkWP8jQ+P53/m7lO3v6DmDrtj2yTghr0mBZaaBDs7u4rhE4JpglzKFyRQo7UxOTePWFF9Hf0yMuwKl4XFjd/Oljq7vFjNjiHBbJhM9mBHREvYS/+uRfCEN5ZnpSQFMCs3MTk2Jw5bZbpQgCahlXy/B7WBRKw2aqo5jNilxEa2sT/F6fOAoSqOe5zORzyJfysLvssNgsknDbaE5jsYPiAtWqCYuxJGaWEoDbjyLXBH8Q0b4+RHt6RdYjlUvDH/RjcmwSTzzyFBLLCURCUfnshbEJ5AoVNLa2IRCOYnpuTlirXDK49s7Ox5CIJeR6Ep0+w7yKY6h1Vgms7tixQxIymmPQrIqAnDDFTOq+pVlXCkBRayyLJ4rVpYBuPjRQtZY1yM/yWlgLcnCbui2Z72UiTgY3Qbr5RYLyBH6VeUs+ncbEyAiGTp4GJXso90HdwBKNwwjssotDWPoVuU9a4IDVZJP9kzkW8EqCyfWXmtxMgMlizaYzuHD+PJaXlmUd5VpOFnrQH0BjJILBrVtx7NRxzMUW0NLWhoZQUHQUm6ONOHLsqCEDQMa7BXOz03IfohQGmVuUA2LCG4qEsGnDBvj9PrQ2R9HUFIbf50HQkAshACpa2dToNVpzCZ6o2pJqw1agjy6QqMuW7GwWLJSuugKJFBPV0GetKxmWtWw8zY5TrEs2Eyi2Yp3u4YKdKhadZh1qcHwVWFXanarN2dBoNZh2ilnJFljF5lxhsxpAnMup2pcVm9Ai46PaR1Z153kGpL+lXkc2k10RMCHbVbdry11Ug6rGd0u7qwBdhI/UNnXruuqcKEuXjGIRqpZ2tR0FBmtJCr5Pt+1rBqNi4yrtyxXgVEyV1FznQ5i6xt96jRIwyTCh4nsU61JJS+lrRL1HFSd4LZChpu+fGpQkaMY1UDNLFYimNBg16KqBO4JwUuleU6Zce32uBUW1+Rq3oXVS116fMudWipvqHKnjV5q16lpXurl6bqp1QBmZKUmGusxNKWKL6dvqQ0kKKNkgDe4xluBzmk2rZGvU96h1R7VGc8y4/1xTtFwA949jwx91PvgZ1QkizFIL7yVK53Wt2ZrGifU5kbjD8ELQ84RrEYF+gptrWcQEzbmmKlkDSj2wM00xbrnfvE70/wlwkhGqJCzYuq9CG12MkuvXGFeubSRUMLLT8g1kGvI6IDFAyWmo71AAuCJ/sDCrAHKeJ3VeGTuRXEH2oj5nApTzGqZCaKEgQCiHi6AqD398bBxPPP44urv6RB92cHArrrvhWmzeMoBEMoeFpXlZl1966UXpBNu7dw/a21uFrcrv4X6S1c9OL8ZDNG9yOT1igDU6Oo4TJ0/h1SPHMDW3IGtCT38PxiZGsbg0h4ZwEIvxBbi9vA/RrKuKYMgvxalMOoXFhUUMDGxCrVyVa4BANIv7BIM5JozvdJF/cSmGRCIphb1CriAFM3bKUXamIdCAP/mjPxY5APpjUL+VkgkuBzXcaVhYlW3TJJSF+MmpKZw8cxLBsBdunwOJ9DxS2SWYzVXk8mkxjgs3NEg8QxZtKpESIkAg1CAGYIVcCaia0dM1gJbGdnhcfgQDUdQq7OjJ4F//7Rs4dvxl6Qb78pe/jG9961v49re/LX+TkU2T0U2bNuG9732vyEt97et3oljIrgCrIb8PY2PD0lHJwuGhQwdFGoHzenFpScnZWS3KnK9aEm+HdWD1oiVp/T/rI7A+AusjsD4Cv6sR+PAHPlF3kIVptko7DRmrBJuICTH54M1JgUXALA2dpifR1dGBy/fvg8/HFmA6L+ekOszqssftEi1TYe8xkCZoagSY0vanoiX5YR2+RMaLGHDQWMct38s2d976CHYxaCAgSdaF06VMrHTQpzITCZlU27Tortak+sqgS7QyY0uIxZZExJ1Vz+uvvw7X33ADIo2NiCcSAjqePnIU8YUFVHJ5bOzuwusOXinBEwHIYq2K5WQCh08cx/DoOPbs3YdsNo9opEkIocSNzQyKhQ3JILOq9kP+Vm33gi1TDqBWF8CU+qS5ZBJuiwkRjwvphRmUUstwmmrwOxwwMVAkO4q6p5WSOKebHXYBVhtaW/D400/i0OuvRd+mAeSKBWRyeQEEdJsZx55thanEMnzOujhs8vxIgmLRwKpKWPy+oIwpAexCsYJa3YLOjm6gbsHdP78HDz7wmAQ/BLUJeLISLS1XdMplKkfWnMOKxpAPmdgstvS04ZJNfYhQgH92EqZSQfQf3S6nJP5kbIrLNNuwKJtQLYlGqs1UEyadJPgMmhmsw4I8Dcy8fmyiPim1sCTYi8v5IaDjtFlEG7hERoPTIe2x1Fx0+4MoVutIZguisUo1SUoLWNwc0woC0UbkimXULVYUmHxSu9DnxdTcPHbs2imMwrnZWQnGCHrE43G4HU7ce++9OHnylCQqwlK1M3HReneG3pcknGLgDbPNjicf+5G4vBNoI0Pxpg/cgs7eQdzxb7fiq1/5ogA7DBw/cesP1ZRemT+KoUSWGiUnitkMmkI+uE01FJPLAKUWKkWEg0G8/0t/u+Ik/8fvez8+/6d/iV17L0HXhh4ceMsb8NTTz8hcf++734nrrz6EcxfGkUhl4XT7UK2bcX50DJcfvBKvPvc4vvTFvxfNUV5nt/zT50Wvcf/e/fA4vchni8hnCigVKhLslysFzM5OScLX0dGJttY2YYzx73w2JwF2iSY7xZLMnYnRCbz17deu7OvNH/xT/Ph79wq3NFcuSSLtMAFT4xfwo3t/KK1fd9xxB77zjW/hr2/+iFwLqWIRm3btwvR8XHRZKzWyhOmOZIPdRv1Jjn8RNVYAZHlQQNndP/4KBgc68LnPfU5a7/k4fPiwgKH33f8wPvDhL+KfPv8nch19/OMfx9kLMVyy52oM9PdhePicFGmoLUemENeXyclJ7NqxA9u3bZWx/fWv78P3vvc9SeyY5HJ+qOKUKnaIJqdo91Xkdc6FrVu34stf/NDKdw6PLOMNb3yPYrn6fJJEc9sCrrPNsaYSQmnxJYOHgCqLG9SgrtYEKDv80suIkrVSKmN5YRGkhhDQfOub34jF2RnEFuYwOTGGc+fOolIqYs8lO/HnH74ZiwvTwralrMvk2Bgef/QR7L/sUnS1tyLgoa4yJ3UJ4aAPxXRS/l/KpeFxOaXFvJKjuy+BGGo50/qsLi3fNqfab65BAojxfFTqIBFrnsBqPAWrrwFZs01Yqw3dPWjs6UXNapEEkxIvZ88M4anHnoKpbkHQF0IuX5b1OJ7MwBMIwh+OYDmlDC8shiHVmbMjyOeyUpQQbUmKIBitxwRWCQ4QkGKhzUNpEotZ2C1KZoT3oaK0v2omnZIDKK7oLWpQiOdGs+z4N++Xa81w1rbhcrsaUBC5GgG3SnKuuU8EVtnG73RYkKNRVrmMpdlZnDxyDPlUCg4LGbMlFKlPymOicSKZjqUKzDZqYjtRKVOegYxt3sPVvvFexoIAW/V5b2Lh87wY8tGY0iGGVflMDm1trSLl09HZieHREaRyWbSweBrwCyBLhvSRY0ewsDAnRQMW67ifgVBAiivSxlul7mQJ5WpZ7neMD/w+NxpC/H6PaLmSSUUjGOoXc33R86NSLSugzmBqroCrRsAjppUEutZIp+i2eMVoVVIC2jRSnzvRUiUYrQ05V3QslQP6an/J2pRbgYerQLkGBrU7vGIzKp1QA/w1WH8CrhIgJ7jlVGY+rLOa2dFgONe/FlzV36UMdgpKS54yCoYRmEakdKs1n+eYr9V+lX013q9kaRSIq5iyqlCwFjwWk8VCDnNz82hqal5531rglNvguErB1nAQ/5+AVT33NcDK49HgoX5N/38tsMp1jQCXAgHVNcHt8//ibk75BCMO5TY5t8jQlEINpYgEqGP7kGpxX8vE1XNDzwMNyMr6SV1qw8yK25U1wgDnlaWZ1vxcbZfXY6fb/fV3rS186f0XRrqhKavBan6PZqTq86HjNg2aCyht5XEpcyz+qDVDgZWKnaoY9DKvxKRMF3kobaCkJLQWL1/TLNDVIpACX9fO79VOmZXAGrweRZ6DBTPDtCuZTAgIryVRROpAbrXK40DLHmgwXo/tWr1gXZzQ54fXkWbAKsaniqnILFUpg0nWZc5XZTBmSHmIBIFFCriq6Khe0yA9QU6Og5YOk24FFgppRJqihEQMkUhU5ItYAF6Ymxcwr7e3H3ff9XO4XB687Q//AHv378Hs3BKmZ6cl9mSRtio69LzP20W2g2QFZcjpESkUzgN+nqA4WaWUFjh+4iRefuUwRianRRN10+AAcoUc8oUM7E4bRsaHRYppcOtmWG0mFIp5kWKiXjvXyrmZOblvCdO/WhPtVYKgra1tOH78hMxano/JySmJWcPhCDo7uuR4Y4sxJJbjcDncuOLAFWhkUXjDRrQ0tcDKnK9cBGosSKsiDKPxUqWCRDKBV46+IvuYK6WRzi3Baq8jEPIglVqSc0R2bSAQlNoGx5zdhTxxkUgzKqUanA4Pejr6RR+d3g2tLd2oV01YXk7jM7d+Sopuv/rVr8RElPEOZdtuv/12vPTSYSwuzkr3zkc+8hH84hf34Dvf/S8hjdAMkwXtkN+PkZHzck+KRsPYsYM+ATUZLxb0eQ3yeiAQzviFedY6sPq7QhDWt7M+AusjsD4C6yNw0Qh89Ob/Vbex7Rp0iVQtjiazVVoMVTKq2QnKyKVSLqG/vw+HrjooGqus1JJ5xqoxEzS6SjPg442McRtZfgRWparMG5zBWCXAyhCIEgAChPl8wpyjYLpIA5BxYgSW1MeRKjgr0Va2tblle9aV6rcylyjk2MruENda1f5YFa265559BvPzcxIIHjiwH/v27ZWEb2ZmFrVSBaePHkHY50PI7UHI60ZrY1TAArfPA5vTgXQ+h4nZWdF8vXTvASSSKXH8pFA7Nf1K5KmKhqcN2XRStKEkwGRbO1t0PT5hlRIoplYSEYV6sQgXb/4OO5YmRuCsV+C1mWEl+EDeJs2YnHbUrWZkigWkiwWYHDa4giGMzUzh4NXXoKmtFYVKWYIYgooMqBlA6+Qhk07C56wilVSt2gQ0STEVc7IKg0IH/P6gmP1MTU4jlc6juaUdHe1dMJtteOXlo/iPO3+GsbFJEeMnEOL1kQFVUiwuaueWS7BWS9g+0C9A6p7BPvQ0h2EqpGGrFGAqFyUwpGM6mYRMFhgAs42HrF6a2VBkgXxfaj/yRJOpXDNZha1aNlvgCTags68f3lAIseUYsnmK3ZdgJiBroV0Bt8c2aZsyB2M7mN2Bcs0k4KrZ7kSRhlhsv7fZkSWwRXad1SZMLwHxaVpDcNxkRt+GDQKisUDAuazdlOne/R933ik6Wjoh8LqVIy8ZEwpoUQkIA/wiDXr8ATz9xI8FSBwYGBDgjW1Yn7rt+/jyrR8QpuIKsPqZO5BKLOLIS4/g7KkXpb1u96VXo6NzAE67BSeOPAdzvYRtfYNocnsxOnoGQxMX0NPSijseuncFrHznO9+JT/9ff46nj70i5hOPPPWUsD4F1ClmceOb3oRnn39ZQClKAjjIWvaHsHFwEH/1f/+p7JMGVr/6vW8ilUgivZzEs08+I8nHVYeuwf69V2D4wnnc+8u78cLzz120prB9rq29Q5Lw3bv34KorrxGDnIcevh+zszO474F7LtrXz/7NV/Dwk78Rttvefa/DZbv24P4H7obbb5e24ttuuw1/9aGPYceWLXj0uacxH1vCwauuxsDgLjz6xGM4c/YMevq2YXBwH4bPncLxY8/K2PUP7IDT7RdAbej0K5gcfQHPP/88Tp06Jex1Pt72trfhsssuw4033oh82YfHHvrpCsj5ta99DeFIMw5edT32XHYVLBaHsFgmJ0Zw5PDTOH/+OAYGtuEjH/64rE3f/96/48WXXkJDuAt2uxe5XAyF/BLsdg8aGrqknhRbHkMqMQufP4IdOw9iz2VX4h//4cMXfWc02ordl1yJKw++AZFoiwL5DA1CrQ2qgA0aAJXUukugIV8QhiZZq2zvS8eTSNFAjGul2YSP/tmH8NgjD2FmakJ0UktilpfGtVcfwhuvuwZjI+cwNzMt6wL1Yu++62fo6e5EOORHZ3srejrbxEiMRRCXzQy7uYZqISdzk8685XwWpXxeQFxqrwqj0GYWpqMk9iwQGCaENPPIFqrIFKs4NzULR7gR8AYwHktiZGERG3buxN6DB9Hg98n6dezoMRx++QgC/hBcDq8YwC0nMmLexGbPfLUqf1MX3CrXYwVnhkZQq5Tl/sO1imsPgVU+mJARKIo2RjG4ZYusjcLg93pXGGYFwxxDs0tVW2zhIuMdDUxokEQz9bgm8G8miXyNwCkBAc1e5bZ0+zNPpdvrESZVPB6Dz+tGyO/B/MwUOlua6ZiIZx9/Ei7KqGRywlyKxZMoUDebLD5q6hFwqHPtIQhlU3qydE+mDAKBlnpNnLOpy0uQgcBNMpWE08Z2fJuwmcg4dTldkiRTuiKeSgk4GAgGZX66PS6Za4tLNAoiYEHct4g672NB3kcIAim5BN6HF+bnEQgGhDXGeUag0O1W22CnCEEIml9RRoMJMceIra8EJvheMVwUE022GFOjme3ANile6tc4/mSRq+tDXRP8DMETgk/CUDPYooq1qgBQ5TJOkEuBqhpwWqvPqk14LmZbKlBVA4uaHaoQKsVu1BqrfEpJ+qwBZ9dwKiW5N/Qt9QKqgToyyxRzUknBECxV2za+w2D5aV1Xfp73HQUCE2xTLGp1P1VAmdx3jeNXX23CzMw0/vIv/0zAJD7e+c734oMf/JDxUcXEVZJLxhgxPitRhmmNxJPxtwbS+Npa8HYto1UzZRXQqEBpxhLaXGntjUS3/vN1Prh99XnFjtTHoMdJMxr1d4i5kWFoqhmrGrhVc0CxlsUEyGCcaoa0knhgl48yYdXfzxnG+NLldimGqcGoXdFsNvGaUAauJBIQIOc1RDBMF1gUo1MZLBGMI1tVxdoGs1JNC2lP529tmqU6L9Q6pQBhxU6VOoTIS6jnpYiwVruU8bcBVqtxV6PMz+iHBmf1a1oegJ9jDMHnuaYqEDwt4K5IFAjgTbNKjqc6J8ociixlpXlKYFZdV6vSPKus6FXW9gpYKuaTBFZ5jDTxq0gBIZfPrGizqjVZAe68t1CSSUtySGeIwymvs6jLvxkv8lxweyzA8PxQCmdqekpa4Hn8jFF4D2U7PZmqP/7RTzAxMYndu3fh8isvFwbn9OyUHBvXN843blfdN/j9ZVmLeP/UawS1RskYpzbt1NQ0Xn7lVTz17HPIFsoIhIJoam1GIhmH3WlFe2cbhs6dgckKBEI+MR/kmNGclgQVdsKcPHFS1hSaBVOGi2xTkiNCwTBOnT6tSCZmiwCrBBVJmNi0cUCIAuwGovFhW0srPC6vEAW2bdmKgQ0DsubTmNjOFMGYm8zF6O9A46ehC0NIpuMolNOoIA+XxwK3x454fEHunZSKEUazkC6U9AiPm3ODLSQtjW3Y2LcZdouSAGhp7hJglRqr//Dlz6FWL0mRm9cJ74sPPvgg7r77bnz3u9+VOcW4jc9RCuDb3/k5quWimCLynDJGWFicQ7VaksJgd0+XnAsWwDl3CKyyoEbpBsYozLPWgdW1K+363+sjsD4C6yOwPgK/sxH46Ac/UbcT7GLbGLUKGRyZrdKer4N51QKkAlq22JNtsm/fZejr6RYDjJELF6QiymCFPCUGXZJAiqYP3aqNdiJirUxoyLSghhSDMLI9LBbY2YojYKThWs92KZURSFCowEAaatmkusxqMxO01WC7Kq3STMpEq01aaC2YmBjHXXfdhWIhv+Lg3dHeLsnl3MwsHGYL5icmsGtwECGCE2mygkzwuV2INkbg8ZPtyKYcE0LRRgxs3iKOnnQRZRuhGay0kAAAIABJREFUJPU03yJrzEewdlKSOrZIEkjmMQVCdLJnS5IVZVbUGZgTMLTUYSnmkZqZgt9uhpfdS/k8HJQVKFcENKUuaZEtTajDEwogX6/B2xBC78AAUtmcSAW0d3Yh1BASHSsd0EkLYDEHaz0jbBCVSLAKTdaojLwEaH5/AMVyDcPDo8hmCtg8uA0etw+1mhlnTp/H3Xf9EufPjwigQQCWAVO+RJ1ImwAodTqXooodfb1ALondA70IOkzILs8h4LLD73FKCzUZl2RDE1jmeWNCbid7gExVjiJbPxnoC+PGgprFhiKTXocLvnAEkaYWBCNhzMzNoFSmXhez4ooyRTEkCZQwAU3GCCpwJlqlLblK4X+2Q9Icwu1BESbkmGjY7MgUinD5/fAGQ0gXivCHG2F1OiUQpRYgW66YULD6ferEKfz87p+LsRiDZ7b6+bx+GUdtPKITdDp2Fys1NDa34bGHfiBAItuyGDgSxItnzHjuyV9fBKy+8Q/+DPfd82/S+rR//37RUrvnnnvw/AuH0drShde/fh/ohvzVf/wqPva2D+KvvvXZlRby++677yKwkudbB6UEcqkvzALI+PAZ3PKJT+DpZ1/E/MIySuU6Ag0RXLJnL0w2O970pkMXAaufv/2L+MwnbxFg9pprrhEwhPt04cKItLm97ca3ynqw9sGWLjJN3//+94tu1g3Xvg3Pv/g0du4aFIYm94fjcezYMRAEXruvf/+F21GtFBGJBPHRj35UwBYG1QQ5rzt0NZo723Hw4EHZxre++T1857v/gr/5m7+R7Xz+i9/HZ275gBz3U089hbq1Gc2tfbJ+fPVLH8VPf/pTXHvttbJ+tLT2SnI+OTEk+7KwsCDb5UMzVjnWPDb9/d/45k9wbugMvvG/P4dbb71V2vh5rARpjxz5f9h77yjJqnp7fFfO1V3VOafp7unJMwwMMENGERQQlCwog+QkiCCYReGBYkDUp+8puABRYUYkM8AE4kQm5+mZzrm6ck6/tT+nbk8N+lzftX7v/dfFmtV0V9W955577jmfsz/7s/dW6WMCFP/xyM9RVj4LQwPrpS95b/7x0moEAwP/9D29oRRbNq/5H8953wOPY+bM+TIW+ExzbuWLm1sy/cjU56aGSSaytukYTHM9AqqT4xOIEaDJZlDidOLC8z+LF1euQPfB/cIcLHG7xCzvmisuQ025F8P9vfBNjMuuniXar7z6irBzWOrn9ZSgubEOddWVYrZXXuoEsglY9HmUuuwoddpFQoCarlYy5KhxCeqGKsMR0XQGDVDMYkKYSOcQiCQQTGbRM+qD2VOOrN2Fbd1HsH7HLpz2mfPw6fPPF7mBcDCI/XsPYO/ufaiqrEYiloHfH4TdVQqjxYaJUAhDYxNICWtNr+RCgmEMD42JeQkZ7Zx3uHao8loCvEYBR2bPno2y8nK1ORTjQyZnyJIisqGMhzS2sDDtCwCDKEwX9DQ5XopZapp0AN9XZe6qzJo/OZ/w8/ydY44bcSbcyIzlnByPRkCRnIqyUoQnJzC3sx2mfB7rVq1ChbtETCY5xny8v8EQQomEzGWxTAbxdA6ZPHUTLepambwUWR1WIgiaU1jTVXJLmIySUiWji5UeNDyhJFBOGUWSaW23TQGXAljScI5JMPZNLot4gvrWOtn0i9t7Ng2Pp0TYrYe7D8nzQ7M3MqVEX9xsRiQUlliCazrZ+R4CDNUVwtSlWUtdfR3cDsdRAJbHpo5mLAaH0yZyO5I4pYZoJg273SFztSopVveMax3ZZBqwTZCVhnRkKGul6przubqXSlOUL6XBqpXMKzBS1k4p4ea6r+kyH5UOmAKo2KME6aXsHbDbLbKx18BFJVZQgJA0E6gpQO0og5CVOio5XdBTLZxA2lWQHChmQWqArKYLOvVeYYxO+MaFvaa9tM+/9NLf8etf/0JKbzkP/vrXv8bLL781ZWikzYdTQFgBoCWgy/iQcRTjCY4f7XlgHKL9f3F1kdYHWkm56mvFJi8GfYvZnxroqQF/itmsgE5NJ1kAQiZpRcNWMbSLn0eNiVoMkLNdWuyodGgVe1UrpeeY1mSVGE/yjmnsWLrMU96CL4J6Wom7ALEFgInJf7aTjHmaAWljVPW/TuYofpbAkMQSmtEZ255RRlcaC5Xf0FiuKjmkGL0ck+r+aCCpxqBmH2gguzJSU3H0Uf1ZxfLVZAaOasceHR+K0ar6qUASIFtfdKXzEuNKdZFUACipAgWGGo7RPmafFrOC1T1XbdKY3qpdlM5SQDefSxIB2A/CMBcWMv8pIFjGFpNjAqxCkp1khnI2m0ooyDPNtpD5bJV5gCxTSkawqo7mu94yDw4dPCAJG5awc0/BCjwaly5ZciJ27dyNPXv2SlKudUYbbC67yFCx7UwQEXDmlGEyG4S9r8kvaMAy+0IB6srQiwzSj7duxVvvrMa4n9rVHiGJDI0OyTrZ3NqEMd+o6FWTcWlzWKW9TDhbTWb5TF9vj1RQOQisstLQYEZ5WRXGRyfQ29cn7Hgm0GiQyvFO8y3qYlNigfE3NfAp50Kte1a4tLe1Ye7sufB6vJgcH4OdILr0sV4ILtF4DJP+AEZ9YwiEJkT/VWdMU50LeaQRCIzL2sW9H+dgnsdqpsY5STJ8Ziyiid1Q24zWphkiAcRquKrKOiqBSTXck0/9F1597UUMDw9j48aNuOSSS/DAAw9g8eLFWL58OU488USpFLvhhhvwxz/+Eb///fMy/6cSMVkLqbEaCvlFQ5xa6bW11aK3zOdKSDkF6RPq1iYioWnzqmOi9elfpntgugeme2C6B/5Xe+Dma7+WtzBFyoA1wQ2TSW2qGLwVNhjCGKDzpoCTScnozp41EzM723HkyBEBzsQh2kCtPzJW6LKpgjALy4gKBg9SgKEn0FVgq0qVrpERsjBDSSaSTUhBbJ7BmhYkM0iV8sJMVoIDCsETRGWwywCMn2MblAZVXAIPvvbs2Y0VK56XUheWrDgdDimJJIspGgwil0ggGQzhzJNPhsdqQXB0VMpF6Kbd0tospaUsUSb46yzxoLyqCpP+MMrKK0VX0+p0Q+90wpdMwOR0YO++PXC4qBWrQ4YgaEkJDBabaH/muYlleXg2CyooeaxmTPb3wJJJwI4MWMRMjk0+ncXkhE9MjoxkCbldKKutQXNnO0KphLhts8+2bN+O7p4eNDQ1C8hDliQDOWb3CYzksmlkEz7Z0KvNpGKrksXE/ydI43SWIsmSYV9ATMKamtsQj6UwPu7HO2+9i40btyIcpuabXhgUzGKT6WmkazqB9lwODeVlsGdSaPC60dVYDbs+g3h4AjZqr5Yq4X3KREwMjyEejaO+tlbYcgRNjNRVpXwCzYa4aZXIWWnWprhJtTlRWlGJsuoaGK0WjE2MCWuMewqRexOdVrJdZbsypZVHcJXHyUpJkwH+cAQmhwvVjU3ImcyYiMbgC0cQTadRXl0De0kJBscnUN/SLswE5bbOLDdd7cMSzK95ezW2bNki/alccQ1wOqgvTHd2xZCWzbkAUykks0BrWydeWvnLKSCR7FS+WPrPVzFjlb8TECT4+NZbb4HOxxqbkuBc8Wf/cO9Pcd2j9xzDdCwGKwnysXSKwSj1QrX3brj+q9i/6UMMDo5heHQS/mAYdqcbs+ctEKfaU04/4Rhglc8Xta54LIKlBDqL28TzFAOrF154oQTHBCnZh9TLevihRzA+MSp9xw0O3/t3bSUgy40+pTuocUtAVzsm36OJAUv5eYx7771XWAz894tfPI7W1mZhPnzuc59Dx6xTUFnTKGYKD37nOind//DDDwWE/cYD/yUl+z9/9BY8/PCP5fo4b6mNqnKp5jn5OuWUU/Dzn/8cd999t/xefI94PzkPXXDBBQIEkwFL4NbhrMYXLv60tJVt4f37n75HUJbn5MaLJhTF53z88d/h29/77RRApwEM3YcPodTtlM2ElEIWDH02bdyIxQsXI+CbhH/Ch1iYwGoWC+bMgdVswo7tWzHY34cIDeCSCVR6y/D9b92P0b5epKNRVbrL51AHbNyyGQcOHVBJIurkJaIoLXGgo61RgFWTLouaCg/aGmtR6nYg6PfBlMuK8Zg+rYzohNEHnSS7lLO0SaRmCAL6wjEcHh5D1uoA7C5MJDLY3TuAkVAYl1x9LbxVlSJ/waTf4MAQDh06jLrqWnQf6kUoHENLazvMDif6R0YxSfMSls1yHqGURP+oaPxSk0MnjDsyZ80CaGil1BUVFThu8XHyvFIKgGCrsJooJyBmeMo4RbEAFdBC+Ru+R5CwmLmoMQH5OQ1M0JIsGttYNnoFoLWsrAyHDx+WhA0BKlnzqCVIZlUshBKbBbXlHtSWeRCeGMe+rVvB0emy2UVjlA7W/lAYw74JDE9Owhfh9ecQzwCJNIEJKfEQ9i77W9MtZ7KSfWCi9nGKDFMFVsi8VdAtZPKPxyfjiNIIHM8ECdg3UpbMdSVLRppizBFoEEMZVh8YjQJYOBw27N27BzU1tSKfQQxHTKd0BAd6FZBN9lsoKKXxLPGntAjHS0NjPcq9ZSjzelBdXYnamlphiDGBQM1Bm5WxhgInGZMIsEfwUwAkBYRy+jeZDIjQxVzKvulObhSAmesj7404sRcMpTQGJec7BfRpzFSN4aqMdYrv8ydZmSJRQLa2yBUpAIjt1oBEXrtoVhYYnhq7tTigU9qeLKeNT2l1CiheAFg1cFIDmDSgVc73CR4Wv8eY6Wt33YLu7oNyXN4Pv38Ss2fPxUknLZXE0NtvvyEg/6OPPiqJn7feem+qvLy4rH7qesXskZqyCpBjzKbpd/JnMpFULGGNJSu6tkpD9uh1aFetwGkpvC+AiZpeLM/NeIUgtfYsvfHmqxgbH5Xfzzrz06iuqpG28L7zczt2bkVX12w5v0rSMm4pAJAE7womYMICFtBZAbUci8L2FECSQK1CLIX1KCX3in3JOYxAnJLH0ik2nDwTWUluKVBYlaLze3GaPbGqpkjigBrnWv+Q1apphkr3MIkveqFHgVXFWtX6S7FP1TOrrkEB/keZ2EqvVOm4qnF4VBdW0z/l9+UearrBLF1nRRnjfpGtKEgLCNismOPCDqX5IuU2hOFvkAQ0+48mZAQQxTiSplHQtFBVOzTAWWPJsk0aMKzpzWpzqmJIy0o8lSyRPIdOk2RQuulKh5bHZwWCVZi/JqOS2onFEmKMNOELyPujY2Oy3tntVtTVV2NmxwwBRvt7j4hUWDajkgMcu/RjOO44rguQ0nvqerLqwmAxCbhppemazQqLlbq2RgGZOffI3oVyZ5TDkblRMbfJLOY8ynGyd98+vL5qFTZv3S7rC0kEIm2VToqcit1tF63VsooysGIiWFinZY2XRFFEElCsMiAIbDZZ4XGV4cP3P0I4EhaDQVZdEKvmXE2jXe7X9NCLcRX3P1I9mMwgFomiwluGRQsXoaOjA5lEQjwetP0UlxDu2Ti2A+EAhkb6MTIxgEwuTtdUpNJRRKMh0TZm8ozzM2WXciLzkxWCTm1NPdwO6sRWocJTJexV+jjU1TQJmD3pC6L7cA++ef8dEicxXmJ8SL1Y/tNisoMHD0obzzrrs7j8iuUiW8DYn+spgVWfbwwWi1GAVeqssuyfzytl5eQZkf1rDKlYBGZ6ExRPutP/P90D0z0w3QPTPTDdA/9bPXDTl+/MU1/VwE1VisuoEXqWeBeCWgYuBOAY2HBRp24pddaamhrQ1tosYADBJy1jmyJjiYw/LmjM8otuleZia0CObFWWU7EsmcsbjZwIUlG/jszUtCpp0jTqRNy/4LgciUYQCPjR0tqEiXGfMGlUuQ8/w3JLlt/GJaA1GvSiU3r4yGGsW7sGsYjSMGJ5CMsWTXodwhM+RP1+VLpLcN7pZ6ClqgKZcBjxoB/jI4OiNcgwkxqcOZaUWayIpcg6SqKsvApmsx1ujxeldTXIOuzIG43Y+PEmeMvLROcvr9fBU1WJYCwukgFmGhxR55OMKep8mvU4sms7alw2mFJxWGhmZXMAOT1GRsYQjkWQIRuo3IuWzk50zp8DfyyGGbO6MDbJ8pxDONh9GNF4HEuXLoOn1CNBMLVyGSCzZDIeHpfAniWUDI4ZrHEjyuCYgBA1mhKpNKJRBiJWkQIgAWT1O+/iuT+vRDSalDazNJGZ/GAkDCsNc8wsH03AbjBg3oxWjO3fh5PnzUJLpQf6NAGNOEo9TgQCPglS9dTx3HMQ/rEJVJZ5xKXcIAFOBvpcRtinoiknpYscJwakdUZYXKUor6lFWVU1oomEBHipVFyY0zR4IZBvoFGExOFauWQh6ObGiSCtziAMAXuJB22z58DodGIynsDB3j4E4gmU19bCYLVhX/cRnHz6WRjz+cR8iGV+BBNoPMBs+ttvrlImVgUTCQZuLKliXzLA41jVNrpk96byBsyfvwhPP/mDKSCRIOeKFSvwzDPPCOvyk8AqwcKHHnpIwFC+isHA4s8+/53HccmDd/xLYJWbZQ1UfeXllzHp9x8DZB5Y/x5MFjv0esolsFzbAk95Bcb9k+joaj0GWF24cKEwNgmQFgOLbBsD4DPOOBNr1qyWtrJ9ZIQSCCVYSCCRY4z3n8ch4EkAlKX9GrBa3NZnn/2LlHPxPQKwsrkBhPnKgJu6p2SukjFMXVQeh+egXAATPGwPgYE777xTwKBnn39b5jPqm924/HPSVwRIH3r4J7jrG4+Jidfzf/kNTlm2QP5eDJRokg08PxmwX/rSl2Re4/Hvv/9+YRTzGrV7xDI1MnlfeeUVfPnLX5b7RzB13rx5oqX6777HccC2FZ+T321raxMA/pdPvFzYfHNzkEA8EZc+DwUn0dHeirlz5qK5sVn0MleuWIHjFyxGf18fwoGgAKvcQF10wfnYtX0bTNSh1Oul7G9ifAx11dW49fqvYu+WzXBZzLIBTKRS9JrAwe5uvLHqTTS2tKC0zIOxsWH09nSLnERtlQdzuzqweP4sNNVXIZ9OYHx4AA6jESVmM0wCaCrQTaxCqAVJlhY36jodoqksxsNR7O8fgKeuBXm7C5PJDPp9ASQNJlx85TUIJ2Iw5vKY9E3g4P6DGB4axYyWdmzYsAV9/UOob2yG1eHCJM07yEpi6WM6KSDDvn2HxcxLxxJZ2eQqgyPOwdwocp6cO3cuZs7qkmeXpenc6HPcGUzKjdxkUeW8fL5VeedRYJXrjObWLVNPkYGPKitWpdjq2E6ZNzhfaIxV3leOc/aHfJWALIHBXArJWATZaBBnLl2CbCSMI3t2Ih0MwkrYhSYwAtjZYXU4kafbcTKOkQkfxoMhjE4GMO4PIRiOCZhqttpFYocVImQQgfI5rAZI5WTTSckdVlJwo85EJtdaahlyHaYhjZ3JqOpquYaJiXFM+idV9YdWAutgApMAlgIEGSuwvJ8g5p69u1FbU4eamjqYjFaYjDYBZnbu3C7rcGNjkzCKCaxyozwxMSagBOf2eDQsDDOW7RKEprlYdWUVGpsaUFHhhddbIkxXk9kkfct5hmAvmd1kc9NQj0kHno9hhhiTFRInyRRBS8VwFE35Qtm0VmKtfmrGSorNehRQVZFXsRGUVnqtzKsKaxBzyEZqPyqWNF98FghkEWiZcrgqDuS49hWA1WiEzGYFlgl4VDgIQWJZI6f0MRUIprE8tTlMgTw5rHt3NR7+jwclUcUkVW9vr8xHr732mkiiLFt2qshPMKHDeejFF/+B449fIuArK13a2mZg6dJTsWCB0qQmeCna8VLRpJkCqb9rY/62O24UIxm286orr8HFF12CF174C5776zMCGFKH+/vf/zHKyypV3xb0b/l51Ufq2VHMP6XvynO9/dYb+MljD031GAHUx3/xO/ncps3r8ZOfPgzqf/J1x+134bOfu+AYWQb2CcEfBRYrZrKmQ8v4iOdRTE9NyoCMOzUXaJqsIk9Ao7UC+5PJOT4LAi7a7PI5TbqAz77MHyaWtGdkbPA+FrNvtfslElxTcg0KwNdYtRr7V80xx45F7b3i0n8eS31WcaM1JrYawwW+dIHZPcXOVhTWKQkBbbwy9qOZJ+cFxvi87+wDXhsTCBobkCXmcTIrhVShyuMJdAoZokC2UPdUkwQ4aqLGBI88EwUpD+krvZJqIJAp5lMFVq5m9iX3D3oxtXU6WQ3AeYTVG5zbVEVD95F+fPTRFpnHWLnG+1RS4kRraxOWnLAYbTNo8GjByMgQYjR6lcq6rMwrrC7itTA5xzJ+SYgAMrfR6EqZHxphpTGjsNkVi5jHofaqAo3VvodyAZynQqEgNm/egtdXvYUxf0DYoHStT2XSKPWWoq29DWVV5RgY6Bezx0gsKtfOfY3IyCSiKhmkp/52VMZTbXUdcklg29btqK9vkPOEIxHxMuA9amufIfefiRpqaDOmJQO3uqIaGzdsgLfUi9NOPQ0nHH883A47hK9K7wgmT4RZbZR/sVQU/YO96BnoRiwZRDwRRDgyCb2B86hKJhFcJflC3CNBxiuf9SYxtfSUeFHq8sp7JHPU1zYiEo4Jo5amn08++Vtwf6cZ1vGeRiIhXHfddfI8Mzaiqe499/5QZA8y6YRIgLG5BFZHhgcE4G5ubhRZmVhcGXpxr8PkiqzFXNcSERgzrJ6Zfk33wHQPTPfAdA9M98D/QQ/ceA2BVQMMkmlUwQpLE7kJjicTyJBt6LBLkEfBcDJEuCliuQUZJfydixTNk6S8L6lKmySrLuteXpV4CxHRKOwZltYnGZyzDIxOx1YbjGZmF8lKVRlGLrD8KaWJZJxIlpxZdB0amupFIJ0sQS7OzE4ze+2w2RCNxKXMkhvkfXv3YNOmjbKZaG1uFGd7smLI3CKTdnSgD0gksWTePMxsaERDmRclNCtJ0/06I8AFA5UUM6O5PFI5YNznp1uVGD3RjMricMLmLYPZU4qGGS1Sdtkxa6awKyfDISSRx6G+PkQSKRjoIG8wshhGgNV8JIjx3sOoL3XCnE7AnMvC6y6F3UHjJWoQxsU8xFrqRm1rC8prq+V4LIce9vmQzmXhDwalLHvGjHbUVteIyL2wHUQLLIFUzC8besWySqogOU8zHYtsRslsYtAloK/FjnQ6B5fbIxIAL/79dSTiaVBH1GFziJ7TmN8Hh9cjWrnpZBwlVivmtbZiYMc2nHPS8aikBmOeLtQphONB9Pb3Sqa53FuBiC+IdDiOSq8HjAb1ObLa0sJW1YBVCb65edAbkdaZYC/1oLKuAZ7KSoz5JqT0VDRbTQaYTXqkU0m18eJYU3GWGJswQ6+OpcD8EK/R7kJFQwNgcyBntuDQwAAi6TQq6uuRNRixcesOHHfSMmEKy+ausNGYmPDh7ytXYvOmTQJAsBSLgD4DSWp7aTptWomiEv7XI6sz44QTT8Kvf3H3McCmBtRREoCgoaaxWls/A0MDh6akANh+ApVkr5JlWQys/uM7v8KFD97+T8Aq72l9ff0UgPnBqtex9NPnHnP+ratfh41MW4td9U9eD5PFRooJWjqajgFWKUtA0JGgpvZimzTA8K1Vq3HdV6/FxRdfJJ8jqLh69Tp5fq+++kppB9mlZHQSkNTADc3Mq7itJaWzEQzsnrqml199HXfefR/uuHn5Me0nmEoAhfIEBBopBUDJAR6bgCRffG/V6i2wc9za7Fi8oFGOy/b88cmn8d3vPSHGWk8//QTmzmn+J2CV1/ve+5twxRXXYM3ql6YAUx5Xu1+vvr4Jzz7zOwQDw3JOnptA+I4dO+T8/H8Crp8E0Bcuvhh+3yHMntUw9T22jed8/4Nt2Lxp7TH3+onfviZzqmwOCuXaa9etEcmEpsY6NDc1wU6DNd8keo70YFZHFw4f6hYpAGqtWowmMeR75cUXZf6kLACd4N0uJ05ddjLmtLfj8I4dYiTHBygYiSKRzoj0yIbNW9Dc1gpXiRsTk+MITPqg12Vw5MBehP1jmN3RjGVLjkNDTQXikRBqvF6RM8nFE2KapRIeeeRF246bNIOw94PxBEZDIYyEo7CV14jGqsVTjkhOh8l4Ep1zF0BvMWFydBz9Pf3o6+kT5jjv5/593TL/VlTVQmc0IRCJioFgQkrDMwiFw+jpGRQJGkI03IARQONcRzCSQA77+8wzz4TdYVeyJqIDSMmZtDCPRAJELYjS90ozVQEtqrRYY8erp0IxHtU/DeTiGsh1iBUWGqBKsIrvU4KAyQCC2JSUURUfEIDarMsiMNyP8848FUMH9mP3pg2oLnHCRbYt+5b625R/4JiwmJHmXMzEKJny1H3M8R7GcbD7CLZu34loKoWyyhq4PWWyhoViCTjdHpEqEU1qMVfkT6VFJ8c2UaeWpFcTnG63gCojI8NyHQqQUux8Mtg5y3LuY0UIWWAsk+b8STCDZiRkLdltJdDrqckXwJYtm4V9NbtrlrC+CNSSuUqtQWIoFqtJtNyTvFZWJOgVkKdptPI71GLlJppgAtvQ1TVT1jSCJ1rb2E6ueVwzGKeQScckr6YXyvlCk5/Rni/eLz5jKvFolzlFgawykKfmQA1YPRb0UuuPxobkNYoURuFF8IEOVgSp/tVLYWEKjOEYnpIPKGKjaudTrSG7UYGAZHlqoC7fE8ZcLo/n/vI0nvrTHwQk5dqwefNmkKnd1NSEyy+/HK+++hpOOWWZAK2f/vSnJYnGz5KlzzFP1j7n2htvvBUzZ87Cq6++hN27dgo7rqO9A6eddibOO/d8xYIWOQvg1NOW4OabbxbpGc6JT/3xz7j19htw/vmfk2eBSbHrlt+IK6+4RsaJBpbxu7wOAW+ZeCd7nklgk9LufOKJn+HDj94TIxtKFtx+++34+4rX4HS6cP8DX8ekfwJPPvmkrAU0mPzjH56eYg6zLzmGhDFfpDOrsSUFWOV5NJ1aKUnPSXtkbAuD9KgjPceY0hA1Sl/zPnAMUdfS7XILsMP+J7jOuJj/hLEvVOtj5QoYu2psWI0VffTeHzVW0wD6o+NQE5Zz81BRAAAgAElEQVRQ4LsGFv+/AKsECinpMWXmxj1AgYXKA6VTai4kOKqATr0kV4RFnFZMQY0JzPaQhMCX1p/FEgBKm1WNDYKujNsJhGoat+p7qtxfK/tnaRePryQTCrFcQQaCx6MEE/szk2ZVBJmjVpED2LljFz788CP09A6Aqluj40GUlHok2WK1mOBwWmGzGlFeVopTTl2KpsYGhEKTUgFV6naLJncoFJB5jjJZ9oIBJevoSj1lwv4U9nGO7VfVCSqxQqMqi4pPU5SqImtV+Rrw+eQ1kISyddtWrH33XfjCITGyqm9oQHllBSxkwNqtKC33Ynx8DId7j4j+N7/PRDITxXYH5+ARmZOUpnoSk+MB2Iw29PX0Y+78+dKeCKURCpq+9XJ9IdHO5t5gdGQU9bX1sFst2Lplq4zVmZ2d6OqcidaGJmQTSWG2GnQmqSBU4KoeWX0O/oAPo75BBCMTGJsYhM83LOxaVieQfUotYq64LocbVZU1SGUUy5vOpBVl1aKzatRxbbGgwlslJsCT/iAe/OF3kcunJdH58ssvF/qe83s7+vq6ZZ5rbe3EZVcuR3VFDZIJaqtGYdSr45eVlqC/7wjMFpNULHm9pWDZv8j6FMz7lBxREplkDAaRtJh+TffAdA9M98B0D0z3wP9BD9x09Z15Wey4/czpoMsp5oHOSOfmjCxiZKEI2zEek3CeLsHlFWUwM2gU0yDF8JBNacEUSQIlETNX2kiyJaEjruirqo1gjkETgVWbXTThyLBRrD9lNsLvEVhlgOWwWRCNBTEw2CNZ2K7OTtGHSyRYlih7LkQjUWFWkm2zY9t27NixXYIUCWqRnwpUaDA1MtKDeDyAxup6XHXe51HlcJKSCx1ZMtkUKkQTLynXncpmEI7FEU2mYLLakcsb4A+EEYsnpWRdZ7ECNouUkzMAa2htgrvMC1hNyFss8EXoppmRz0rZGfWhcln4+nrg0mXhNetgz2dEm5Cs0azBAmdpmZzXHw3DXVGG6uYG5E1GuCrKsXX3Try26g0Bik897VTU1NZJ8GK1WCVwNxXOE4uFkUtRA0+5GVMiIZGi1qtBTKi40aJB09DwqPRhZVW1GFRRCuDpp5/Dke4hcfMkq1XxKbKYCEzA5imDjq6f+RzKnE60eL3IjY7h1Pmz4TLkYdZlYLHqEU6GsHf/XlTV1pIuBavODK/NBZfFAqOO5lN0Ic0Io4xGVFRFlU1h3oAspRtMFri85aiorYfL48HgyLCUoabScTGtIsNLMvCi7asHSVPcNxNYZXtlzDFhoNMjQaMHOu3a7Ihk8jC4nJiIROGqqEADzaqSSbz97gfonD1fxif7hmwn3i86xz744IMSyHJckrHAZ4LAKvtGNrsFF1hhjshG1wSD1YnFJ5yInz580z9pimqszEOHDk0BdWyuxsBkyTpf/xOw+uZ3f4VzfvjPwCoNshjAs7STrLj/fuJxfPW2O445/76P1gjTb/+hHjz6y19h1969uPmGm3HFlVehc1bHvwRW9+/f/0+zD4+//CvLxSWcG3LqYBEAfuCbP5TN089+8WPZFDz11FOil6WBoTyQZuZV3Naa2vmortILs5Ug48aPd+Lzl16Ke2+78Zj2k/1JsPKxxx7D17/+dWFg8TwEgX/84x8Lw3Tjpq343g8eUexinR6LFrTKZzSQetPmXplnLr/sU7jqqssEcC1mrPL8vX1juO32u3HWGYunwF4yVTVg9W8vrIbX68SmTetx8EA3/viHX4rO6le+8hVcffXVAsYSVCaztRgUX7j4iygvd0OvS4DmFitX/NfU8Xft7sfbb6045vP/9cd3ZBwSROYGl4mjkdFhzGhrgsvFTU0c3QcPYdeOHVi0YBFqKqoxMTaOaDgEfS4v+mxeTynefuN19PYcQVRMi0yYN3c2vvrV5Yj6JxEdHYJOtIvz6B8ZwfpNW9A4ow06owUtHe0yX7BigQaBrDkwIYvA+DCQiqK5rhJzZ7aLodVwfx+cNruaLwis8nkkS4kme2KepxOTKcpwjASDiHNNsDvhrq5HSW0D8hYHJpkoM1lgcdphNzswMT6B3iO9IgcwOeHH0NA44vEUPDS8MhgRisVFF5mGiCRlDg2PYXzMJ+c2EqgrgJ0EEmlqR7M/utzzXmYp1+J0CugmbEnOJQSpCKxQ/7mgu6ix0Yn5qHLXozqOHM/F7DKNkaYBBsrcToETGrOdyUmOR6571AIUnUY63hPcTsfhMuQws7EOvbu3Y+TgAbRUlsPCPiTAUwCG03Q6zuWk+kPHslSbHRmWYmezktjRmSzys3doBPsOHcHQ+CS4+hhtDgGj83oT9CargKhK31yBWVzDOH9laf5H3daCGRHNTwhEl5aWiPYfy2aZeBQQLM11mCCfMgYTnduAX7T7aJDoLi2HxeKQzTRZ6gQlZnd1CXhJ5vTgQB9ikbCU1JKlxTiCiUH+LMzkArhRckBjfip5GwVmd3V1iQQBN9X19XUiT8L1jtINBJG4qWZ8QmBVSn6TSbkGAquUYNBKuxm3FJf7a5OelPgXxgV/qmSlAtePzhvU/Vbl51wtCThorE7tOFMl8UUs5+KJleAYQTpNwkDTU9UkZpT0qyr6F7ZgkayAHKfwhsZyffzxn2LDxg9lPeC8eP3110tinFJKGzZswGmnnYYbb7wR//mf/ynrBQElVlRQWoh9QqCZyT8Cr1rCgMkzro/vvfeezNVkpN5669cEPGPL7r7nVgFkleN6OU46cSk+Wv+BgKGspCAb8KQTl6GpuQU9Rw6LGRolCubOno+TT16Gl195Eb0CLFWhp+ewsPPaZrSLBub6DR/ItbCCgtIry6+9QQB8f2BSzGmop09Jg1VvrsL9938P772/Frt27ZA1u7NjJi754mV4Z/Xb8jeCVYM06zNb0NU1S/6ffyczu6a6FosWHYebbrytoCWr5A8IjnPMC9DK8cAENhM6olvPZHYaFUwCj45IHEBtVTIYhYSbV0CcVr4vsisyLzBZU9CHL+j3ahIMArAWGO2asZRm8nTsgqwAec0YS2NLqmRPsRSAcnwnWMaxIqBxQUdadKgL7eD1KRYplZ9MBaYvp1sjcmLUye9SY5ls1rQY7lGzmixzxdhXQKo2B9JESZP10qQMNGb/UU1cpd0sYDXnobxKQKi5lbrF2vNOM0QF4rF/mbDZu2c/3nlnDUZGxqV6jUm0aDyNnM6Cmrp6KVlnEp51cpkME+d5XH/9cjQ21MBuMyEaCSEWDYsOs9tJ46WU7CfYlhJ3iYD3nCcJ4Ko+YwKK64RKdnKP4fGWFEyy4hKnUpucyZUUCQ2xqLDAe3qOYP+hg2KS2jfQD4vVJmQMsld5MG9luTA3BWi1WuCbnBTzqKoq6vNbMT4+IbFnCfcniRTGRsbhsrjkJ58nSRwgL8Dq8MiwSAMQ8GfyiRrVk5M+uJ1uhAJ+eEq9Ur3C+bWmshqL5i3E5LBPDA0NegKrXE91MFsssDqtyObTiMQD8IfGMTTSiwnfsFyz1WoUYyyCq3oY4SkpQ2Njs1RFJRP0KkigqrxK2LUcY7msHmUer1T+UQv2gfvvQXtHm1T8sC/ff/99PPvssxI/MWZ0ON3o7JyHk5edjuMXnyR70ngsLOsgk2k0zuzrPQyzhYzVZtH4jsbCqnKyAKwqQ1lqwE8Dq/8UyE//YboHpntgugeme+B/rwduueauPMu0DToj9Dk6UijdIkaM3OBwoeMCxcBBc+Ul24EmEkoZTpVUcTFXjL2cMB1kg0K9JpZiFtgVLO/mv7Xr38XzLz0Hh8OJq750C+YuOBGbN3+AP/3hMbmwBcctw6VX3ChBk2S7DUbY6TI8NoAtH6+Ht7wUrY1NYtZUVVULr7cagUAIhw4cgm/Cj1AwjMGBQQQCLAtTul4sRyIYzA3R+Hg/OrpqZMPAkt22khqc3DEbWeq9RUKwMvtMbcCCYRfDSF8wKKzH1vZ2TPhCiCczCEfioLv1xsFDeG2/0mP8V6/rv3wzHO5SMVWqqKyB11UCQyaN4UMH0FbhgTkVg0OXhYXux5k8QmkdXGUVSOayyOjyqG1pQk1zAyLpJKqbmnDWeefgq9dfL4yQcd8EvnbX3QKu0CmUbCays7I0v0rEpLSUfUBGEu9fOpuGyWwWYIF6rM+veBGvvL5KmEXcFFBPatbsLumX5vo5cLsqlT6T0Yx9Rzbgwos/q97rWIJSTyWqStwoN5rRbLNjVn0NnLos9BkCHTrorHoc7OlG1+w56O/pgxVmVLnLkItHYdYfBVYN1PoS/bNC6VReD26nrS4PPFU18FRUwWizYXhsRMy3crkUDDoCsXRFp3MvgVWdAnGoIaiGb2H7KUeWUtgMS9h0egQIxlstiObyaOrsRHVLM7r7B/CP11dh2elnI5NTGmkM6rjRHB0ZkbLzmqpaGT98j8+EKn1SbCZuuLSyQjHHsdhQWlmLWbPn4KEfHMu4XLD4DMyb1SDl7QMDA7J55aa2WD9UKzMv1iItBud+dvUduPvpx/+Jscpyz29/+9vHAJ1sX/Fx9m9YA7PdiRUvv46BsUncdNNNcn4GthdddNFUST83nhpjVQMPisc3pSf8ASUzwBeP8Z1vfR+z5yyQ0t8vXPIZYSyxlJgMPeq9rlzxFiLRYfnO/9RWjVn6H//xCJbfejt++7OfHCOJoMkKcFPPfiLIyvNw80CmFdv65J+eQ/uMdplDrBYbZs1qFtCam3q286knV6C8vBKfO/+UYyQLeB0ae/SD9zfg+BOWIBKZnNJKLWYYP/az/8Ybb6wQ5jRfa9dtQEd7g4ANBB00GQRunJ977tkpQHbBcefDN34A8+bOkO+x7do5d+7qwztvrzxWT/epNQKqcpxoLEHa6dVUl8FiNkj5687tO7B963ZccdnloLSLPBc6HSzUx85kEaCz797dONJ9CBOjI7AYDThu0QJ8+ZprsOWj9+DQZ8SIiszEwbFx/Plvz4t+dG1jM1rbO1DX0ACnwynayKlYGHZeczIKXSoGt8WA8hInLAIecDPOzZNYrotMBxMnpD9yHidoF0nEMRYMYiwSRp6l6h4vXNV1sHrKYXSWIm+yIpRISak6y8hDoQj27Nor1xeYDCGT5qY5KXMpgV9fICCyMgazUTanB7t7EaMuNBlqNBUs6F6mOS8C4nLf2toqRnBivCF6iMpVnmsXwVY+49TJJjDGNYj/1EZaVVOQ9KaZyGggiMbA0pir2lgSBmgBoBWDpwJjUcp9BYBQuonkuVv0OYTGh3DywjlITIxgcN9u6MJBNLEElQlCbuJTSuqFm16yzJlwS+vzyNCh22IRcJnsXbLRKXGS05sRjKUw5g9hzB/GZDiG8VAYsVRWWKsy+7KsVyvt5ZpJrfJMHsk0mVeq8FyTNWBpqkrUseRXmeloOqJKQ1FpIfJa2VfUuoaOPwm8qWfFaNKjY0Y7PKUlGB8bRT9LdWlIVdD/VmAqzZuyMo7EMIvML+rGGghGK9afGBIZdPJcK0kCyMa6urpK5uqmpnpVvmsno80qZbUEljivE/Ayk1Gaz4rzNu+LYiYrp3jtPmnsOw0A0sq0eXyCyBqLme1jgo1jRjH8lM679jqWhXhUPuKTMQMTejRD1F5KX7LAiC4CcrVSdhlnU9IABVZtgd74wLfvESYxgU4awjz66E8kllu9erWwVik3wmQU3+OaxoTQueeeK4ktMkPXrFkjLD3OmdT8puEg+4XyC3yGvvGNb+CnP/0pfvbYE1i08DgB5r5+z21T+tS/+tWvcMcdd8ilFAOr1dW1IgnBuIPHZYKRRjRnnH421qx9W/5G+Z329nYBgsm05fzONhYDqzwur4HrKMcnP089xjNOPwvvvrdWPk+JGK7lBGyqqqoxOjoi6xHZf/wuxwKlEJiwImuX4AzXJq6HZ531aXzrge+rxGnBxIzrPg2FaJ7ExB2ZiWTracZaTNQwEcn2VNdUoazcK2xQOtQr9qaqIOL/C3FANHmPZcDzulQMXWQ4VTBn09jS2rzDzyomM58HJTXw74FVzms0+Dx2rChTBTXHaUAmxwoBRUpTTPgmxACN6wClUAimxWi2ajGipqpc7j3XKQWM5qaYqbxerl1aFVoxsKo9x9ocwoSLYrcWyo80CQzFA1cSHKRUGExiTNXfP4hNm7aIUWE4FMX4+KRIWbW0zkBVbQPWvr8eza0zYDTqkKArfDqGZJJWs1l849674HbZYNAxSRQRKREmQywmFdNR6YJrOM1WxYfWaJZjqz5Rmqdsp8wlNIgscUpmn4zVRJLnob5uXua3gcF+AVZZph8MB5HM5zE8OiIsW7vLiWAohNHxcdQ1NYpZVJyMYMogFJjEBFOV0RmlB1Q1FSUBjDozAmMB0TUlSCtAd17twQaGBmQdo5SKphvN9jIh5nTY4C3xyjVSMq2qvBLLlpwM3/Ak9Dmu3xCZGPptULPVWeKCzphHMhMVxuq4bwjB4CTMFpI2slIRwFtmNlrhtLvh9ZbDanNJ0jCdSKPEXQpPiQf5jKiJi/EpKw0nJ4P405/+gNdef0meRc49n/nMZ3DeeefJmH7jjTfw5z//WX5yPjr/gstwwQWXiskj7yGZu2UlJejtOyya2qxiKC11C2OV+xsaUUqyKsfxGEOW3g6slPtXG7Xpv033wHQPTPfAdA9M98D/3x64/Sv3iFa/gf/llT6OZGSRFf0gLsLMnHKjwY0PtegYUEvBNvd1ZEMKcMdyJ5YHqrIXzamUGyT+TcqlaBygN+DWB26ZAnruvfdb+OLlN+CxR+4VgEMzxllwwudQUVGlNKvEEESHkdF+bNr4PgaHekSfk2yLv/zleXzp6lswNjohrLFQgO7ZGWHGUHOQ7VVGFEo7iW073LMTl1914VSJ84ZV6/CZBcfDkc/BIaZSFhizaVVCyrJHQIxC4qkM2ju70NM7KEwf6pKSMfvNt56ZYuB98n6QQbH82uU4/YzTJcDpPtiHL192LXLRGEKjg2irKIUuEoQtlwZzzbFsHqE8ma4O0Tl0V3gxo6sT5XU18Mej8FZXoaaxfqr/rr/herz59iphanpLPQj5A0gl6OzM8jSyIZSmFftRSmEINphNwjoi8+IHDz6My6/8Emg6VGzeQ02jb93/I9RWdcje1qzXY+PuN6a0IB/47qOob+lCpdsNT16HJU0tqHXY5DpyqTDS+QTSxhwiqTjaO2dieHAEhiTgsTqhT8VhyMWgzyWhy2cIwygglGwiSi5kgVQ+D29VParqGmArKRVmli8wqYr7xbgkI+ZZis2h+LQMlqhfy38CsMrN4F1UrFUCqzTECmfzSBr1iOTyaJ09G/YyLzZu246X33wb555/ERJpMtfMwrhm0HzwwCH85jdPoKGuUTZFDFqVHAANvBQYTOYqfyrghM+OCzNmzUV1XT1+9N1rjgE2b7/3N/jVo7dMMUO5CSsGVjWNTs3ESWOCknFEcyRNw5TsSG6ANe3RYvC0uISfuqTF7+36aBX0ZiveWfcRNm3bfYx+KUHLl156aUqzlD3IgJ7GVSxv54vHJihFzVWCvRw7xZqj/MzVX1oum/AFC2fL8clMJVBbWb0QYyNbj2nPJ9uqAaBXXHGFAKfaddLcIBAZxwfrNk49b+wrPmOXXnqpnIegJrVZ33vvI2HkOO0uYSs98shDyOZS8pliLVPt3GSsrl37Ptate0fuI4FRbsj50kyn2H4N/NbuEfuLfbNy5Urcevt9SMZ9YtJFpiqlEb75wPdgd1Tigs8ulXP/q+9pGqu8jzt29mL1O38/Blj945/WyvylmQfJqDaSJK8XloZ/chIH9u3D2OgYPn/B50FpFzOTUVar/H8sFMZAXw/6e44gRGZXJIxStwsLF8zHKcuW4t23X0eJJS/AqsvtFNmS1996R6RaqusblY60p0yADTLLk9EwXBYj7ARidVn1Uw8Y6bjsciDB51cDVrnRJys9Q3MXvTLCiIYxGvBjkpIbLhc8jc0iA5ChAYnbA3d5FSKJDMZ9PlRU1orr88ebP8b7732AZJwO3mRZKj1oVjkMjIxKJQR1n8lU2rv/MPKUlBFgNQcz5wcBIU1I5fJSjkwpC246HS6n3GNVJl4o9S0YDxFYDYVDqspA3K0NMm8q4FTpGBaDiorVqM6lAQYEV7jB49zK+6cZWXE+5maZ8jc0lCIwQ2DVZshjcrgXX/jM2djx4ToM7d0FVz6LWqcdXpMRFi6s1HRMpZVpj8kAncWCtI5a4CmVEDVSV1ovkgBp6GGyuWC0u5GCEYFoCpOROOI0dJkMYGR8Er5QCNFESu6ZEO7JWjMaEUvnZAyQ4cuXAArCElXrOx8wzfGbfcFrFkmBguGXAH4cL8mszOmchwmIWARszaOmqgoupwPhUBC+iTEFnvKaxBhJmRNKKUpBkoHsKl6g0UjDNqOATow9GJ8ocy3qqydhZmVHiVMYZ/UNdcJiLSlxoazMK0keMuvIfiWb1WE3Ky3yRGzqPqu1MjVlRqgBQsXAqgAvYvxzbKk/WdlsC525nU6b9Ftx+f7/S7xGdp8GPqk+VH2revwoQ1ZjMCpvKwWSifrq0ZpxfPX6q7Fo0QK88MILohO9Zs1aDA0NCluV18hE1NNPPy1rCkFODVylfA8lAc455xx5VggWEuBgRQKBR8qccD3ifMZ18Korv4zrrrtBxsNdd98iQOiLL76Iz3/+81iyZIkArQRZb7vtNrkHZMyykoFyBGwHn0XqKVJ7nGsc1xW2mefjtW/btk10uhlDTUxMCMOWcgNM8nKd4HdodvPBBx9Im55//gXMnNmJ9evXF+QqMLUGsZ9YHk3QmBI1ZONyDeN3CTYTpOUaQskCrg+PPvJLLF58goomRDtZh6HBQWmXx+uV8SyGS0wmJFPSbzt27lAJ085OzJk3W77L3wkOEcAlA5KJCWEWMzkg40jFMBpwymdRk40QRqvccH5WmaMV3/digFLTuv13GqsiBVAwgypmQKvxKWnqKSCTUjojwyPYs2cvqqtr0NTcLH3ESgLOjVVV5Zg9q0Mkt5SkhpoX1LyqSv6VNr3G1j2qH6t95lhTOKV/rH1e5tmM6ifOIaxAMRqVt8L69Zvx3HN/hcVsR3NzGwJ+JsMTmDV7LmbNXYCVL78mBn5kotJ8MZNNwGDIC6B62203wUSwMBlGLptUbFWXHRazUeZXlvaTUU+WJQ1edTpq6at1gnM3EzVi1kbJNF6nkeNDJ2XqE75xMcVKZxIYGhpA/0CfMGYpmaYzUvPfj0gsJnN1iceLUCSCgcFBtLTPQCAYlt+Jc5P5T/CeDFSOKzfX4II0CisNzXoLJkf9ovUfCIbgm/TJ/M21ejIwKXMjwcdEkv1vkAoZyqF1dXVieHAYFrJwTUYxsVp6wskwZy3IJjn/ZZDOUspCVWhZnDTayiGViyOWCApzNZEII5nivJmS+ZQJB6vFDouR8ikWSaZRK5VTuM1sh9Vslr0J54vK8moB532+AILBsACrO3duQ3f3ARk3BLRPP/10SXQw2c+5iXtDGpLde9+PBCTX5Sm/YIPH5UJPzyGRkGlpaYbb7ZwCVjMFTWrGHRqwaoEi+0y/pntgugeme2C6B6Z74H+9B+689r48S2fIWjUS2iOwmmbAl4HDaRdgSbRq5G9ZeD0ezGifIaUWDAW1UkBqmzEA4uZZC5JkK1UAWlmGR8YQgdXbvnUUWGXgzFexi/lrr6/CbXc/hIBvFGtXv4wD+3agqXkG5s07TsDVdWtWHcOkmzv3BJiNThFCDwTGkUzRqdIAu7UcFWU1BS0obp78GJ3oRSwRnvo+wYxn/vAUalwliCZiwrCtcblxVksbSq0WrOvrwXu9R1BiseLsji6cOmsOooEojGa7ZMyTyQy+9upT/1Tq/ckbVcw2vPyCyxEhAzbIctUsjgz1i3HMFxcehwVt7cg4SjEaiWHvUB/e3bFFjKq+eNHFuPCCC9E8oxXtMzuPOR8Ns4YHBvCPv/8DL7/yKmqqq3HJRRfhxMXHK2AZOezeuxd//uvfsP/gQbQ0N8Nb5kV5mRe79+wTB0/qG7349xcFSCB4tHPnToyPxFBXPUOCWgrxbd7zxtH3AjnU1LeizG5HucmEUzq6UEpggiy2XBKpfAKTiSCRdzFGyqZyyEXTcBnMKHfakE0EoMslYMgrppZo38lpyJLKIJnNo7apFbUNzTBYLPCHI4jEIsJSZelRPpeWcUrNWkaakgfP56eAVQFXCxsEYWTRZAI6UBGYAE7KaEQgnUZDRwfyVgvWf7wVaz5cj+NOWIpwVBnNlJdXCEi6acMmvPba63AWNPeoq0pglbILTDhwvPN3sloEPEmlYXeW4MRTTofN7sYPv3PV1P26+55v45obfoiD+7fihWcelQ2qxljlmCGIx80uNy7Uwuvp6ZGhROBVAz35dz6X/B41Sj8JrF5/3VcRioSPMZN67rnnBOj84fe+jT/+5qfIm8yIxFI4+5wLhTFJhoB2Tm7+uOE8YekibNm0FbM654hplLY55PnJPuWmtngTXzzmLXxezuam9XkpeaZUAIHZ2salGOr7YKo/rrjiKmFUFRtf8ThsLzfwbAvPp5lnXX39xXh1xTt49NHHZDNNsPN3v/4pbrz1HjkPAU6Wgj735+emAG9uTPr7B3DOuWdPmUhpDu08l3bsFc+/ji9ccq58j2C3YsFBgDFe78cfb5NSUQ3o5WfYRoIGBGFtrgbEw/1T7xNcHZ4gO8iK4d4P/8fv8RwaY3VwOImNG1bj0Ud+OMVw/f0f3lal6WRdUGM1mQR0WRj1OdjsZowMD6OvtwdOmwMtza0oL/HAqNOLljSTUvFwRMyqtn28SUz7rCYjmhvrcdyiRagqL8PHG9+DJR+HSZeW0jqCaUOjE3B5vCiraxDJk9HhUQT8AUmwlDhs4lZvoVYzMnCbDXCxJJzacgY9UgaTSL0QpTMWGKv6grt3MpPCZDCIYb8Pk2TglHnRNGuOPJNxmtWVeFBSXl1D+uoAACAASURBVIVYMitMVHdJOXyTAWzeuAnrP9oIo57s0gwqK6tRWlqOUDQmxk2URdGZjAgEwujrG0KeSSVqIFKHjc8/TWPMVuT1elTX1mLe3LnCViUApkAJ5XBPEMBstQgQQMbQ/gP7he1GwIlr2axZXfIZjm/R+KO5ItmjUk6rgNUpc5psVo7D8aNMORRjTRzQczk4qIOXzqBQWQsTS9JzKWTCk/jsqSfj3ddeQvfWjbAmo6gwm1Fb4pYKASc1zNMpxBIJpDl/WizQW4zIUK4nERPWJsEQg8WGVE4vAClBVVgcMDrc0FnsiKSy8JO5GghhghvyYAiBUBihcES1ieOGxnYWm0gMKBMQxRgVY0pJdlJmQwF9XEPIWBPcV/qEMgrKuZrv0UCQplnCziUDOJsSQMpE/b4M5/KkgBQcs4wldAImUp9dJdA41xIEUPqoZuj0haqYPJ8Bm5SH8h6yjWQuUW9voH9AEgVkwNlsZpkrWFLL98i6I5vVLZqLJtFsdTgdAnxzXtWkG5RGYsHMZcp9XTMAOlqSr2Ifg7DIeG/JLLPalFM2jyEAicoIHgVBj0q2KjirsNtnUliTc/0kUCqgvRgSaeY/Rw9yDGu1UBZ+/oWfwk033ShzD4FVlthSLoaJNi3BxCQSxycBUGocnn322XjiiSdkHHNt4WcpDcAKIL5PVmvXzFkCHi1fvhyPPPKIAKvLr71e4kENWL3yyivx8MMPS2UN58diYPWSSy7Bd77zHfAnj0+Q9fjjj5e5ntrjBFV/8pOfSLsJrjApxc8SDNWAVc73ZNpq10UwlIAuwVquJ5ScIIBMaRYyYHkeJruYECSwSvCJ59q0aROuuuoqAXEJ4vB7bA9/57P7+c9fgptvvKMAchkQj8Wxbfs2Ae5bW9skliKDnGXy4VBY2Lfdh7tF0mH+gvlYcuLxAh4zttq3bz/q62pRXVMrJdJkQyZF7qqgzqtpNMuzxERFoRxfgNW8SG7wPBqQqoHuHBMa8C+gJscZGYeF43F8kbUnRFBhpBK1KzjZS7WQYkfy+WV7yFDlc0BNa0pNjYyMCihPlu6CBQtx6FA3qD3PpFdtTSXOPONUvPraK1i0cIGMJQKBdruSqTnK1FZgMF+anMfRKp+jpl6cH/jMCEBcMBhj09lGzrssxyd4Sobqhg2b8be/rUR1VR0cDhf0OhPMJitq6xpQ29iE/tExrN+woSDzQhkdGyoqPGhoqMZnzjkL+RzNtWLQs2LMbIDDYUVFRTmCfp88w/L8SzJDsTjjCaW/LMkyi5IlkfuSoQFsCKl0Qszg+vp7MDDQh0wmiXAkiGDIL2ZXZC+bLFZ0H+lDlobA1Kw2GIWhShNa6pnzd1ZrcN6k1jLjSa53EmuyIk1PaW0mhHSIhaLQpfVwOUrkHgVJ0rDbheXtD/pR4imRMcTEEZtqYyUGgIaGOuzbsxdOMbA1iXwPTS9n1LUjl+I4Y02MIi1w7srr88jp0qDwTDqXQDZPMDkOf2BCKgZoaKyqCcywmGh2bEQ8kRWmKsk6BF0FoI4nRLeXRoQcOwRWn3/hL3jhhedkXBAoPf/88wVUZVKHJB6a7DFGve+++3DSSafj2mtvE5kY1p8wjnPabeju3i/xeUfHDEmYhSMhuUdi4idJwayAy9lUfNq86n8dRZg+4HQPTPfAdA9M98BUD3zt2vvzWVJbyPSjo6NsjNLCEmG2NhqJSNmQOFuaDALaEZgLhgICtLKMUkwiuGHU5VWJE/WmChsuZtppSEEdIZqWEFi9/RPAajHz7le/egJ33vcItm56F2ve+ocE1tRLY7BLZoXGYKNmIwEostUI8GzZtAsjY70C/DGIZ+DMz/f1+OCwlWFwdCc+85lz5H1ulAlokaWmgVI8DzcAZOLxpTmgk7FANh6/w9KwPR9+hNuXnQGnzQmdgdp5edz8/H8fA3Q+fNYXkSMYrdfhdx+8gV/8/rcCkhCo0TQeNdYf2W5am1gq12q24lNLluHhvz4Db2216IhxA0BgiuAWtT65ISlmIP6CzIo775wyPWJbeaxELIZHf/wg1r3/Pn76i8en+pLH4ktjHWpt+dGDPxLXZ25K2Kd7dvajxFGNbDYv4vcbd7w09d6+Qz5UVNSg1GZBpd2GJR2dsJKpFI/CZjHCWeJAWp8VXVSPpxypWArRiSAcegPqq8qAXLSgs8rssTKGYBTNc5FxnMrm0djchpraegFNfb5J0UjSE5CwWQACq5mU0pQyqrI2lh0byJAjiML/Z1BIIJWpf5MJ8VwO4XQOebsTWasVoUwOtTNmIGM0YdfBbuw7fBgGk1UMyrgZaGxoEr3ete+sQ29PnwS27hK3ZP1p0sKxzc0RPytGKHnq0ypglaDU2ed8Tri46z9ahTdfeQo2uxMXX/411DfNlA3P+vdewdq3VED5qXOvkfLbt159UsYDQQANzOT7y7/4FQz39eD1jWvlPnNTyXvEV0d1HZrKq/DWro/FgfWR+78Pq9uN6+68ccrNWNrucuG+r92ChYsWwGi3QW+04P33P8L3v/dDAW3JANeOe8mVl+Diy84XgOPXP/8d3lv34ZTLPUFX6totmD8f76xe8y9n00svvRI7du7Fvr1bBWwmMPnSy2vh9rQgEhrG5MQB6PUmeMpnyX33jW0XvtWpZ5wPq92GVa/+baof1q1bh127d+ELV50Hq4k6lEb89S+vCyv9q9degcu+cAH+9OwKPPPcCyJx8dij/4EF8xdIkC9sM5Y1J9LY/PFW/ODB7wl7hH3IF/u4tNSD3z7xB7R3dOFHP/4OXvzHC/IegWCWlvL8ZF089tivQe3b73z3G1i4cIH0F8tOGfQ3NM9FIJhA2H9QmFzsT270m2ecIQ696WQE4yMfT/Wz9r0rr74LI8O9WP32StQ3tOFL13wd/sA4nvnTY6L7dtXVd2LR8WcUwBS9MP9ZUm+2GJR5nNuJwYF+KWttbW7B0MAQKr0VAryZDAbYzGZ5LmwmE1a/8ybsJhNcditmdXXghOOOQ4JMmb79MOQisBP3krmcIJkJDc3NqJo5B5lIDNvWb8T69RtE1+2kE45DQ3UV8sk4bLo83FYjjLmMaLU6S91I5nVi9ifAqrJzhi6rNvkEhscDfvT7JjCRiKGkpgZt8+YLizxjNMPq9sBkc4puKs0z3J5q7N17AB9+8JEAZdWVtRgeGoW3rALpTF7aqjOZxG2b97mvf1gSbCJDQC1rajEXAFAaXNmcTtTU1krZocvtFqYZy7k19qkAhmajjFmjxSTzLpMbZK+z5Hfp0qVSGl1TU10ASxWIqJzEFRjAeUE24wU2GiVWOMFxLGqO2qFoRLRvzVabAKJSUo4ssuEAakoc6Kqvwvq3X8f299YgNjoCr8UkoGprXT0qPIUSToIuBp2AypRB4LXQ7ImmZizjzBtMyOmMyPCn0Yys0QIdAewssGn7Lngps1JeCYfbI9UkE5N+9PYNYGBgEOPBsNyTnNkq65ifpo8OavuVyHMqxjVMwqZSshmOJ1NSNkqdW9FpzeRgNpihZwmtlD0rIxTO80wKUaNQ1YLkYKGZpNUs91A5wRNoUnIuBMhzqbRor5J5LL5DBpPMXdzw88V2hYNBKYHlg8r4hVM+kwR0iua9o3O1ANwWs8QGPG99bTUcNiNqqsuxdCm1k+eJvibduwmU857wWglKCCZVxAQlukH2nALJFVBuoQmaaFBmRXpgahxIhbUaEzSzkrHBMSLYVsG1XQBTBTzRTJIvYSSLlJH6u6yRBMUIgik794ImvQJbp0DYAqgWCgZw8Rc/K2Ai5ztWDdBMb86cOfKPyTomhzi+CS4SuCQASAMo6q7yxb7iM8ASXYIT1LW+5557cNmlV2Ll35+XNbGhoRE/f+xX8HjLhf12x9duksoBAquMRQjGUhebbFPKApB9xjJ/luMTTOXf+VxpzLQTTzxREmT828cfbxVjMh6P5oe/+93vZI1atWqVAK5sC9t08smnIB6PTJ2X18XKAcZK1HolSEyGK1mt/B5BYoKuBG+qq2pEs5oxJdmvZOsSfObczxhpzuz5uPuuB2R8ss8Dk358tGE9xkcnhM3LuI79RomlyYkJ7Ny1R+JmllDPmTcH8xfOEcCegPDHW7aga9YsdHZ0yBzjcjqlKkzutcxhyuBK0+blnMPbrpkk8bPqfWWuNQWsCgCpTORosMlnUYy4CEgWWPQcp9rnyZTkP8btwrYVsJPxv06ez8GhIXQfPgK73YnFxy2WeXvlyhdx6NARzJ9PYPWwlHHzWatvqMEF55+L//r973DOp88WJmdNbTVqa2vENIrtZ2WF6HlqY95AWRBqBKtqMgGARVZJUXH5uyRoRFqEz41RYiwmu2kqNTY2gcHBYWGsvvr6m6isoHTEGNpaO5S+J833ckBNfT2efvYZkZlqbWnCrNmdmDGjBbW1lShxOxAK+WHQ52B3KOYmY9FKGkhNjMk8z3mITHhNCiAR531mQs4kcxKTPyYLtbPjMoaGhvoxNDyAkZEhTPjGYLOZYDLTryIhVXdMtqQyORzY34doPIEI1zmRMDHAYnOgsbkFnrIy9A8NFgwFOXcYJIEeixJMDkmCjoA8QeZMIoNMMi9JJ/pLMFloczpEqmLf/v2Y0d4m95nXwQQW5z3qXo8MDwoo6XY6ZZ/AOWte1xycOPckGPIm6DgWmHCEWmNTNAWkzJeBA4qsaa6HSfgmx2F32MQ8k7Ew10IxDLU4EY+lYbZYZS2gHBP7N035GKMRleUKWKX02E03X4tTTz1FTEj57HGsr127VuYNVk9R+oOvRYtOxPXX3yXPskrEEQy3CMP4wIG9IiszZ3aXtCdCSTdK2BXmbD4bNEnMpuPICUFj+jXdA9M9MN0D0z0w3QP/Bz1wy5e+kafBlLBtCESJTlgWOWEDqlI3agZxs1NVVYHWlpaCnhpNLgqBv5TLK6FzjT+h/T8DGlnUs1mkszrZeN317VungEEG7Qz8NSbBvd/7pZxv3Rt/kUWVWXMy7QhMsjyERjUEQT8JrBLc0Ep2CV4Wf56i97ffcZucgwE3F2puLDwezzFsP7LPGFRq7Lri45HxoMkUuAaH8Km58xEXBlIOX1vx3L9krLIvGYxrbNViYFUroeb52F6aFPFFQG1GbT1OPvtM/P73v5dND/W+WKqnMeP4uWJglb9rMgoEagka8FoIZm3csB779h+Qz/NvfJ+bAb40pmQxm5Z/19hzf37mRVSVU5/KAoPRgs3bVk6999e/vYHW5k5Uel0wZNNY0NWJZCQqmo4sC+JGjxsNguylzhIExnzYsfljDPf2oq7Wi7nzWlFa6lBlo2R8WiwgEzSbzgrjgOVLjXWNKHWVSEkv/02Oj8BmMMJEdlBBfy+Tz8DotiOZTarPkbWUpbxAHlZqoBoMiCaTYvBisDkAuwvBdB6jkTh0JaVomT0Pw5NBfLx7N8x2GrO4EQpHYbYwWHThwP5DeOnFVwXwJYuVZV8EBcTF28iAOiEBnGib6YwCxOZhQGNLK0465XTEaToUJyuCpmwEbUzyTIlxBct/5ZmhoQo1KA0I+Mcw2H9QGOO1Nc1wO9ywG/No9rgRGxtBPBbCwGg/rAYDFre2o7LEjWQmKxqxZXX1mHfCEjgrKrCvtxdN7a2IpxLSznQ6gWA4AIfLjlgqLYmOyUAAgWBAuYDrDVJuKay8OTPhLnVLWVtlRZlsdE5ZcpaMIc0ExWo34MILPysMo9GRMTETYnme01ECl9uL22+7FdlsSoLlk08+WZ7bzq5TkUxQq46mHjSBYxkd3eJNqKuvxyWXXwGzzYR4IoBAYBA9h3ci4BvB5VddBJ0+jiOH9iIeDqOi1IvG+kbkM3SQprEGmWEsl3OgpMQjyQ7eN7KCSku94nrODQzdcmMJmrfpsXnLJoTDUTQ3taGmrg5trTR+MApgHI2EJalEQIUbGbe9BC3N7QI27tqzB2+ueksSECeevAS1dU3Ytn0vVq74C+prbQIaMKHDMtJHH30CNTULC6WegEfcav2oa6hCS2sHmprbYbO7RMbDYrUrdg81QS1WmAwmxBJRBbwYFKNS24ASvNHpWWKfh8vuwMH9BzA6NoplS5chHk0gFokKqGni3B2Pwj8+LvrN/skJ5FMJ2EwGHH/cQpx0/CLs2PoxgpPDYNVyOkVjqhxcNrsYTSndZrKADGKaQUYMN1zNTU1oqK2BjZqm6YQY5LHcn7+S4cPNDMcX1xWCYbwWVkKwbN8fjmLY58NwKIAoNWDLvJi5cBEyJjP0NjscHi8sdheGRsfg8XiRyFiwevW7+Oij9VI6y4QWqwSofXv4SC9GR8dEq5sAAcGGffsPCyNSWJF0tTYqNk08mZBx39bRjhkz2uX5tTnssqYQ4CDoSSCNpeSck/l3Pu9MIB46dFDY3NzwEcDu7JqJJScuEWYQGanCxmGlRiarWDtaGWxKuWcL+Ge1T0mFcJPHuZHmi/FkXLRLrGY9opPjmOjtxqXnfgrh/h6Mdh/A1vffRWh0BA3V1YiGw+LerNizqvSScg8EcFmCTK1fi5FjRbFirXY7wvGEJPnsJR4kqHuYySEQj+M3zzyFBV2LJIFVUcXy3jaUlVeKQQwTFhPhKN7duguHx3zI0Tgyn4HObITD7RSZGYKdesF1FRs4S/1TE5lbYRjzZJxyxiUiKCsBed/Q513kJMmGnddNsJOC2FnRItLBZLWInIEGSuvIuGPSN5WFLpODIUMgCcKmTVIrkA82WVh26l1TXkAx/GRNKWi9a0C3AJUEx0WySDGTjYY8ErEALMY8li1dgm9+8z5s274V1VXloCs5dRKVuzdldRjtKHMgkTkqKMwzUayVbot5YsG0k+WoCvs8ykTU1laN3azJCCiwS7H4uM6wSkI97+kCA/qoM7oWAmpyExqQRqaoptmpmaUdOnQAN954rZhREbQkiEj2Jt9n4pXgBY/DOZ1JOhoBMtYioEQAk1UsZH8yDiHQymeAiW0yyvji33hOMl+f/+uLAjDyeHfedcsUwMnKA7JNNT17/uQcyViEEjcsHyfLlIDKmWeeKe9pwCrXje3bd6Czs0OOR3YqJQAIrGovyg3w2k495TRhqWmALp9pgrOHDx+WdmtVVLw2Jr2KgVXqrra1teLtt9+WmJMJ9DPOOEOuj3FiTU0Dvvzlm7F16zYB9OLRqMSx1LLv7FRJUrI3HU4Xgv4AwhFq2yumXEtbM048eTEqKiqx6s03cfDQQSxbtkySbolkAvFIVBiI/Mf7T4Mizu9kOVL/N5lKSnzE+2vUG0UHnwfm/MFnXn1XgZCUx2A1gxinOZ0CBkYiMVjNVtgdDgHIOC+yXUx+cE4sLS+Tqh+uZ2Sp2mxOWdOHh0fx2M9/jqGBEcybv0DWp40bNonetavELclIlqYTOC8vL8PCBQuwafNGkdUoKyvFeZ89B8cvXihAY0NdDQJBnzIvlLgtD5PBLHuKHKWUuI45XaJB6/cHUeJ0C5mA95CsV4/XwxyOkCvIxIzEoohEohI/HDrcg5dffhU+XxBt7Z249JLLEI0l5F6NDI3CaNChlmSQ1mZJhpHNyHmHfW2zmIS9LnuUggEvwU/R7s+qSiQ+q0r1hMl7VaHgcttgNhuQSscQjvqRSETQ238E3d0HMTwyKCCr2WqE3WGB2WpCLheHzpCF0cgj5REOJXFg3xAWLjgRR3p6RFs1ncnBXerBrHlzJWETjkZUfwRDEo+6XR65v5FQBBaTRcrzCZpTDsFlL8GBAwcwMTEpfVXicSMYDsMfDEhyYvOWLXK9tTXVovvMuJOxAA/ACgEmoMxGEyrcZbjg05+HMW8U8JbjU6TDBNQ2q4oImRMJrDIuIeVBekv1k8xjKjFg0JmQTnG+VGxVgu1K0iEjfc25gmPJ7w/gK1+5TEz1Hn/8cWF785lmDLVjxw55zJub2zGza54YV/H/yVYlE5hzJqVkyCzev3+3aGtT4oCSDoyntbarPWwKcepop2LQJcl2nX5N98B0D0z3wHQPTPfA/0EP3Pqle/NayRADRG6UJCjMKJYIFy+6rXKxrKmpQn19LXISnImNkGJJSLikAavKmZlLrgay8v9kU8MNid6Aux+4WUAaAntkLRA8JHviwkuW44RlZ2Ow9wAiE4clkObf+dIMazSGabGpDjezt99xuwCn1GEkyMqX5khO9ikZqkeOHJnSTSSDopixqrWHAa/24t8eeuihKWYgj0HG2m3Lr8MPzvssmOfnJuvOF/4q18NgQcuu8hgERC+68EIBGT4JXhaXPnOz8snr+2R7NG3Hf6enqek38txkaxAcYP9p11rcN8WGQ/8OWG1pmo98nkwkIzZv+dsUsPrsMy/ilCVnYOG8TtitBjQ1NGBosF/YYmTcMGDW5Q2IR2Ni1kXQ9fC+/fCPj8LltMDnH4TVbhTWGF8sD2psaMSsmbMQCgSFfddSXw+HyYxkOIJEKAR9JgWWFJvJEGUZr8kAwvv+RBhMsKvSZ7GoRo5sVmoeGo2IZ9LIskTTaEYcBviSGSSNNpS3zEDtjE70jk1g886dyiHcYUNdXT1VwhAKxvD+++uxcsVLIsZPXbRYLCKbXpZ10emXSQAytgjmkbGGvB5WmxPNbR2YOXeegJ7JFIEeAq7UxlQajMLUKJQFa5sNs8ho0GFYJTX4HNKoxmkEXLkMqt22/4+994yS9CqvhXflXNVVXZ3TdJieHDXKGgkkgrAkDAiMAYtkL2EMQheDAFkGG/gIl4uvPz7LBoOxAZMRWCChgFBOozhRE7qnw3TOVdWV8117n6rWCITtddfHvy6t1sx0pfc973nPeZ797GdvWEp5WMtFuGwW0PSLwB/NJY6eGsIAdcX27BP79pf3P4ANG/sRagyjpb0VHr9H7bcEIVgQiDY3Cdwk+4IHRlYGCyBGC43jxozNSDTQgfbjH70Ze3efI6MrmoDc/+C9uOnjN6KQK2JubkGabC6XFz5vED5/GHv3bNdcIUuK9+rtP78H3V27kM2ZYgRNpcQiyFPLzIct27fj0iteBauD4EIKVksWFksGlXICV191OZ5+8kFMjA1jNRaD1+nBrh27EY20CsxOJlKIrSQEmBBIpYkDdR0dTrfayJ959jkcOnIUg4ObsWnrFgxsHFTiyZZymm8wWYo2RcT0oV4pkyqa3zD5dzndkv44c2YKhw8fw+EjR3FmagrlihXvfPd7lfT89D9ux2OP/hLf/rd/kNYrNfvIdu3ovABed9Bo/1otiDZH4Q0FsHffXrEmxXRTy7Rpcea/CeYRaCYTjIklwW3+GHCH4KHFMGsIxJSrur8W5uYFxu6/ZL+A5mWCoDMzWqeZyqbiK1icntKcScWX0dPZhssuvhCdbc24/5674fUSWC/AhqLa0Z1s+eYKzsTL4RKAQLCNQDQTJers0QjQ6bChWsoD1K1DGfSz4hwS85BZHzXa6IRN8NvuQiZfVNv5zEocCTrchxvgaGhAuKMTVTJeyLiiLnYojGQ6Iybb0Oginn32EE4Pj2pMCNBSz7i3vx+xlRjisVWx/yTDkS9idHTCgFJkLQpcs8PtciObz8jleMv2HWKjcRx5H/LeJRgnQFg6bEYLkOBTvpAT0Mp5THdzsteefPIJzC8uYHDTJvgDBHnzYhAK6KqYjg3+W+Q2guROZ43JY1hYbLMtlUvSrOT15rW1WMuYnxnH2ImjqK7GcdX+C+HKpjAzdBILZ8YQDQSwfes25PIsXtiRzOSkT8diiJeyADSJslnhd3tkVsg1hMmmPxREmoAyx83u4CKLXKmM+aUVjE9PYd++85FMM3mu6l5hiy0BYOqgpooVTK1mcXh8Ci9MTqJgr2I5nUSkMWzYQsWKJBbIRHY6qWGdgruhGQ0br0HDhgvgbtgA2N1AKYdcfBzx8QOID9+BXGwJ9mqzik9cYxhBFGj+w+Sc6x91tqtcH+meUoW1SEAVcMIGN+wa2wIqyFaKMnfkfcCuGcPoM5q3pn26qrWf38H4QDqn/E/NOUamwGG3IEtgJB3HxoEN+Otb/krSGnmanJQJiHPN5ucVVCwQoGpUcRTLEGipWo0hl7HUYVcwTWWMcVUd/KzHEzw+AhDm8aJWah1w1fzImyIc57AxAqu9Wh1AdYd0U/Cug8Z1I6R65wTfwTXt6acP4OabPyI2KsEyrmf1B4sW73vfB/DFL35WRS+Cj4FAEB0d7bjlllsEKJKpz24dMjtvuOEGaaCSjc82fa5NbMH/2Mc+ppb9737nh2hr7RAj+IMful5FOj5/zz33IplcFQAnIzNA7DvGZGSQEkDj9aqzavkci+YEVwhAMjYic5SfR1NGShQQFP3JT36i11DagMfLOI3F9Pr38pjZFfCpT31KXT4acRk8maiUsSFjJBa0eVw33nijJA2osVrvZmLcRJCX8c+1174LR44eU5GJ7LuZuTntPVwXeJ/TbIwxDOUBKJvBeJn3d09vJ/acuxuZdFp7zcHnn8dAXz9aWpswMTEp4JAFe7ebwHihJsPFeV0RKMhwnKxVzi0WPcTyJAucpkBkINYAeRmq0WCuwO/m+kXDJVNwsdrIFmUh2HgmsAhlox6mz6sCwd333CPgifsh1wDOg0cefRQjI6OK42ggyM9gUYlxvT8Y0r7F9Zit1hwTrqdsgY80NqB3QxcuvvBc7Nq9XWuDi4zNYlayH5RvErgGzvUcvG6fihYsIPL7jh55QSahb33LHyGdTqJA7WubBaVKGYnVhIzHgvIHoIYnC37LePqZZ/HoY0+gvaMbGzdu0nPyhnA40N/dIyYjDewoi0Vwt56xcM2oM9oN8M77/cUiR92skDcewUCHy4WFpTm43CxslhFPLGJsfBijo8NYii3peHVfKn6igakdPp8LHi9jxQpKZWNolctWkVmlZIxb0ivqELHadD3CTU14/uAhrcPRJhYqbDK84lzjvlcssBhv0585ajGXqpK/IVuU8Sk1XG0OrnsUfDVFr+WVFTSEcXZOFQAAIABJREFUQor3KBXDgiPDO44PQWAubGROt0ZasaF1A1qjrWiM0BjTKXDSyMAZY8C6jI1hFRuCsZjRAqBflJ7gMZZZA2DR2GmMA1mk4t5ngNUWrK4mBazeeuvf47HHHlqT5mAeQykA5igs+PA+P3HihO7b913/Eezde77AVcanwSA19N0YHjqBYCiAwU0b4XaxkMvjph67ITIUa8BqOZ9BpUBBsPXH+gisj8D6CKyPwPoI/B5G4IPXfbzKhFA7pBJEdnpUxLygSDo3KIJJoWAAHe1tYl2p1Z+wqsVUc+vsVMNfNckS/1TCINYKTTGq5nVWBz588/vWzGfIMKgbvTDY/vjf3koVNnzhb28U2Mi2Y+p78UHQ4uWAVbLVvvf974oZx7aw+oMgEMFNghx1FuZXb/1nhHwBvP09b18zr/pNc5+fvPcG/M0vf4rj8zNr7fX8TAbh9Vb+f3j9W2ClaUGlgg/9zDBWCaqSJVF/MHi3nJnBtx/+9csCq0wECHze/skv4g2f/cTaMfJ46sd7/7334lv/9k2cc8FFL2Gp/i63+Dt/+lPcdMsteO2VV+r8mEycDZz+x09/gDde+7aX/O53Aas/+sEd6OncgWyugErVjqPHf7F2XD/83i/wqouvwKUX78OWwX50tLdgYWFerDS2obL1msn/4twS3A4Hcuk0psbGkIzFZBBAfaZcIaPgh21nTK7a2zvk2kytyO7ODuzavg0NXi/iCwtIxVbQGPCxRC+2qoUtokwsrBa4ZFDGFmmrGKvlfA7lYs7o8rloWFNRW2zZ5lD7/0quBGekCa39m2ANhDA0OYNjQ8Nya52fm1ljqcRWknjk4Sfw0IOPiQnJZMVIFhidK4KONHST+yglBlSd96Ax2oK+jZsRaWmV/AWBRLULK7szs0OmFXL8rbG+UYWDhQ2bRUmYg8G5wJoyGr0uAS1+UsSKeVhRglO4ZxmpdEo6k5lSGf1bdsAdjODXjz2Oex58CG3dXfCFgmKfsj2KRgahhpCACCYJTOoIlDCoZhLf37dBSWYmQ/fcvHE7LhWkOXZq6CRu/co/ykCovaMNH73pw9i//yKxKGZmZqV5Rl2tUDCCUCiCa66+CgsLMzrXQDCK1hYmPASxCEYT+DEMBiahDeEI9l96Gfo2bUHVxnWnAFRTqJRX0RCy4aILduH+++7E0tw0CtmsgL6O1g74PCExbNSSXOT77DIGobkRQD2zZjz22BO4/8EHxWKh4dEuMjUvuAgtra3G6ZwmQOUyfH6PzoXtYoRgGLCHQw2SR5kYm8SJ40NK4E6PjKqVj+DWrj17EV9NYXhkDJOTo1hZPL5277e274HP22Q0FimHYrWgqbUZ7V2d2Lh5UKwwMtNM65xfRSZODmn32sl8plkgXddNomaYdjSjY0u5w7RXWm2YOTMp+YnmpuZaQcCKeCyG+VmyUD1ax0eGTiG1sowS9TdLOYGqZKtWinkcP3IIfg9b9OJwOy1iPLKoVi0W4XM5ZYJF5qmcdctknFTEJA0EfTonatRZaLxnpcmgSbAIQpG5IkP3EoEmO9weH5KZPGaXljGXWAXP1hYKIdTeBqs/AF9jFCXqd5Lf6PEIxOWYPHdoDKOjk4jHEzVgBGhpboPNTjMSwy4lWMk9YHkpgbn5Rc1ZjhXvJbaYE3iivprHH8TmrVtlvlIHWoyEBwFOM8ZqU6fciM+HStU4ffN6sGhGYPXIkcOIrSbEsKI+a925m+ss1x+5L3Ocau2tfC/vZ853PsfryjlfZ9EQPKlUcjj83JMYPXYImzpaceHWzWhx2jB65BCKyYQKTAMD/TITWVhaQSprwBEy8j1sAY1Rr7oihrLHSbaQMaByetzS8SObtGKzwuX3YyWZwtDpUenM7ti1W4WBJMGgPIs/BPadauUs2VyYTObwxPEhvDA5gdaBblSddiwsL4qxamWCX6TJTBklSwmtF/45otvf/F9GKEvHbsPsE1+DpeKFxUoXbR5fVWwocekI1jN24BwqA5YSYC0BNoK/PBmxY6n0V1YhTLqvNUOts82ljKGm0X1VGz6BdHPVtYbbKMNAJn8hjUwqhuamMG780A3YvXMbFpfmUMinZZLI5J17i2mzN1qr3N/kzcZ4xkLG24vSD5SgofYik32jtVtf7w1jts5Wrf22Nl4GZOUPGYZm7hjjr/rDgLIv6qkaJqwx0KqfN9cF7lFcv9nm++CD9+HLX/6CYhYWAFhY/cAHb0Rbaxsuu+xync+hQwfxy1/+Am1t7di8aQu+8S9fFfPuNx80nCKwRpMnAqa8P8hGJbPs2je9BR/8AKVVzDjc+JfvWwM4H3roYUxPT4kpS4kBPgieUuKIrf3UTUwkEupC4j763wVWCfCS5cY/CfiyvZ/xVx1YJeBa1w6nziuPnVIHBFwpH3A2sMr17HWvu1IgLYtiNNaiziyPhWN2+PALeOOb3ivGPseX9zL1pgl2sYBktJUN6M+1qM4oJbjt8tjR2BxaM6WiCRSBbErWxOMxdLS1Yeu2rWINEkwV7K/iKlvHGUNXpBEsBh47XFjN5Q4lXecaCFjrLDPaxSwSEVgyazU161UIKFS07xOQ4+/ItCbJgZIq3/3uv2sPZ1s2i7Stre3S2CdrkZ07jFP4uTpPqx3eQACJxKrWRZ63um8kKVCEx833Nwlc3bVzK3bv2YlMZlWFCsrTsF5MAQ3mEIw5Otu7pI/M+ZqIJ3B6eASUJrvwwou1HrNjIMfiFipaN1nIboiEYaV+M835SmUV8x9+5FGEG6Iq2ARDIUQbo4iEGtAUDqtV3MiwsCBhCivG/8EwV9VtQNCP7e4q1rDbyi7pM3ZfkShCM98ySphfmpW+eSKxgpnZSUxNn5E5FceW4DTLKzL4Y4HNZoE/4EU4EmBDPdLpODLZNMolK4o5gpolLC3FNJ9oosgySrFSwvj4GTRGm+Dx+WrSbCyyQLrQlirXMhtSq0nkszTc8mJublG6ptGmJq2n1N5mtEk5iKnJSX12MMACLz0A6B9AkJaxGmUAsgK7WVQO+8O4eN9FaAqTRODXd1NSgMV2PiRX43C82BVwtjRKTSN6jaHPb6uwQMbCG03APLpXCOpyH2xqbtF9H1uJq6jz0EP349TQcZw+fUrfxf2WZBLe18y7SGjhvbh3z4V461vfg0I+C+4YZDBTY/X0yJDYyAMDfdrzqctdN52UrAQL1WSs5jIq9q0Dq//lVr3+gvURWB+B9RFYH4H/mxH40HWfoDylHqaxg6wL0+imFn6aZGTT6GhrRXtbm7SFmBxq11XvG8MUMgHY5i9fX23qjEaMfwkZKMyQjBC6xe7AjR+/fo2xSoYog2MG62xdf+rZIzjvgstw7OAja/o6bA/h43cBq3yu3lpfN/upj8VvAqvf+Nq30NIUxeuvvfp3Aqtfeeuf4sYffVPt9b29vdrU+TgbWP3a698Bq8OBQrGAD/7i+y8BPd916eVq697Y1oG9/Zvw6s/e/J8Cq8f/9UfY+t63roGWZIoQcCaIPDkygi98/nMY3LHzdwKrTCDY/k+Q9smHH8KX/u7v0NPX/7LA6iMP3otLX/na/xaw+pMf3Ym2ls0oFioCpZ47/KIUwA+/8zOcv+0c7L9gL/7wmivR2dGqtjUxeQj9VRnE5dVCzFYggqBsSSbA6nG7kaITdSqFdDaDmdlZsSu8Pi9GRk6jqalRLIOgzyfQplosoLkhiLamCPuVxYwjKESUTm24NDKh4QEDYoIKZPpUyNwg48OCLFlinJd2hxirqYoFkc4eNPb0YSa2iqHJKbUns/1qfGxErJVt23ZidGQSD9z/CMbHpyRPwEnMQK5SITiS0z3AQJFJZqFgQLKAP4Tunj70Dmxiv578R3VvkJ1YY/LVk2QZ6tQSaCZOTJm8HpdcWwnSyF3aZkNnJASsLKCQWJbzustBFqBxzC6WS5ian0fP4Ca09fRjYm4ZP7/3V3j8mecQbmoWuEKWLBM3ivsTuGZiQrCBLtlsHeP38LPYDs+2SyYVBJjIVOc5kuXKpIkJu0nuaFxTa3m2WGQwRYMjl8uDUIAtgll87KabUapQP5BaZDR5MIkQW8mZ5MvYpjYmZG9e/frXw83g38Z2ciZQK6iUkxjc2I6mRi8eeuBuJOMrFGVDuVCG1+WFw+aWCy2qNsNkdLlklkAGrM8bgtcXxOmRMbxw/Dhm5uYxPj6JP37H29Hb149QQ1hJguQZxFA0YCXRQLJnyNbw0G3c6sCxIy/gyOEX8NRTz2DszBnYHC4x1Zh0ZgslpLMFsZK5fjJBMYxT045OPVRjgkHTpDYxZglM81gJrHJORcJRjSETVyZZYlgUjdERkyCyX+omSQQLjRYc4LLaMDp8Wgl9U7TZtEeSpZTLq101Gg5TWA1Dx4/DjjJW5mYR8rlw5RWvxMbebszPTCGfWoWVMFU+AY+LwCpb2ouo1IBVrmNc5plQi4nJts0AWSLGTb1aLsiAj23Vthqwyu5tyibwNizm2PngEJtmZTWNibl5LKbSKHJ8o1G0DQwgWanAGQyiQu1Mync4XCoYUF9xZDyOxcWY5iOTeAJ/A/2DWlekxVwoaJ3h78fHpw3Qms+vscqZZDFBJ1Omiyz4/gGEGhrWdJEJrPIzmFzXWasce/5exUMWBWVO5xaDlo7qLFCQaU3HZCaJZIXpXhXb2K57ROzimn4mWduUnSEAwcRdwEeN5UNmfbmYwpMP34fJoeO44txz0OpxocXjwNTJ4wg47Ojr6RHjivvs+OSMmL/8O5m4LrspWlHElEuCh/OlpnlOsNLhceuHOrQOrwcLKzEMj4xi7zn7JJWRWE2KbcfrWiqUUOK95fXC6g3i1EIMjx07iaViAa990zVo6+nC8ZMn9fkrM/M4dfQgUg47Bq75imGo/jcfZLCevuNGVNMEPgNiWNFUrFApI0sTTCtZvzZQIVv/L1skBWApVpUwE+SoWkxxS7IzAkYIXNaZU6agy7kgrcoXqVUGWFUbq13FK+r0Vct5NEfD+OO3/hHO3bdbrb25bArVKueupK9NfMQxkqQR5QEMs5ZAjnFpF1VbdEJ2PfCeP5uVWr/exCI4RwxDrq55aRio/Aw6ZL8IohpgtQ6o1sHXs5mwfF/dII1zlOdMRiclhcbGRvHBD/7p2lVh4fLWW78hwIzXWGCgJCWMuznXnmw2g1//+h6sxJYxOLgJp06dQEO4AefsPRe/+tVd+OY3v7H2eWR7v+XNf4z3ve+Duv8IwPFevOHGP1WB+TOf+YwMj15x2RX47ve+hTvvvFN7K40SyQr9/ve/L51qAiuUKCKIQukYfi6Zpiy0P/vscyoqkKFK4JNFZwLFNLQhoMqxZCcS70NKHfAzyTx94IGHBHhROoCa+wTW+P11bW2y4DhOBHxf/eorcd999+Av/uIvVMgn6ErAmExSarkePnwUb7r2L1REN+B4VeshY1yaD4kp7HKLmGBM8MjS4/pOyZ0s7C6Cow7JqlCzlvECr4/2F5tNhkZdXZ1qa1ZHi4oGJbHsuAZx7+ZiyljTGJdZpVWpooS+zxSGctmMCtu8J7i31Nm10pmsGIM5Fk3YIbGwFMPpsTNypD/4/CGZJJFBm1hdRWNjVGxCfgbldVJJmrmx+Gja9SmhwmIM5xvZ4GwZr0n+osQOG78XTdEw9u7dhdde+WosLswKgPS6XejvJYM0iNRqQozbro4OAeJ1HVl2O8VXVuFwuCTLRFBVzFxpfRalUco1mYURFvoMqO3A6Ni4YgGSALj/N0Yi0pt3Ul+0bpZlM6ZdpiZRu/9AWRDRLlGukGJZMexUJ9d2w3Dm/pErZrC8uoihkZNi39K8N5NJikVLveCW5nYqwSKZZJcNYxGPwFWORTgcRL7I+3LJyATwfqMkCiwYHRmT+arX79Pakq9JEPgDAaMzK4CQHRhlFY3tFpvm1qrMb5MCVgsF6juz+8ipeUY5FUk7KIbLoqm1RXI4BBdpDMh7gR0dYcay7Jqi5AqBU4sDr7joFYg0hAXimjikIBa9mWPGmNGsSS/eC/x3ff2qs8LVsVGlDrABVlnYl/51mUXFF4HVleUY/ueX/h8cPvycPpdsdd53ZIrzvuV6QY1k5kTUP37FZa/FW978TkkS8LqEGoIIBfwYGzsts+W+vg0vSgHIBM2scWKsptMoFzJwaPdcf6yPwPoIrI/A+gisj8DvYQRuvO5mqaCZzVL/rwGrak5FkTo7pYIMq1pbmkxll3qRVlMtN23/NSkA1oIZXOqD+G5jwCABfmYnbGUisPqxP/stjVC2ZbFKycCW7V8EWxkos7pff9RZnAyuz5YCYKDy7//+7TUX7ZcbJr6Xrf+f/9wX0NHWiTdc+/rfCay+//Krke6MSBuMbFoeDx9ns0S/+YfvMXpvlTL+/M7vvOS5g5/7O4FsJgGyYe9ff/g/BVYPfvXb2PP+d/0WY5XH+z+/+EX81cc/hk995rNKRgjy0q32NxmrdR3Lr//jrfjzGz4k0wa+v85YrT//nW/9C9757j/7bwGrP/7hnWhv3Qy3k8FhFHfc+08vaqx++zbs7tmE8/dsxbuu+2PpaDFBprup/EVcLoUvNGmhazMBmmwmhRI1Na0OLM4tI53MKJjMFQpKEFKZlEyKMrkUGiNhZNNJBeV2axW7tm6B3VIR8NPgpwakBU6bDSFvALlUAeV8CQ46odttcj63VNkyZZiidFstEMigoYHNibzVjvaNmxBq78SRoRGcnppGvlJBgQyJxLIAlP6+TXjs0QO4954HADa9Wth+bVXlncEpW4Q568lmosGDQJ58CZFIEwYHt6Crd8C04K6ZnNQ0/s5KzhSQynSCSVReJjs0VMikktL9YoJE1uCGaASJsdNw0AChWpIEgt1Bhl0RxWoFsXQaW3bvhcUTwNOHj+Gu+x/G0OgZ+EINMvficZNF5asZqvD81I7V1KTkiC3PTIp5bnv37pGWMhM8JiHU1jJtYATKaU5QMtqOXhrWZBW4s9WMyU002qyk7emnn8M/f+1fUKEsgsurFkSCbGTu2h0ufY5SmyqDbif6+gfwhje9QXq0dicZGXlk0ouwWXO48MIdmJ0exZGDT0tf1sYcsUhznCpcTq8YwqVCRWPPVcdhd4p1E21sIwdYxxOLx9Ved2poGJ/+7OfgCwTWHJOZiHAMtJbJGMoqcJQJGUFNt8ONkdNjOHlySMDqiZNDKh54gw3S0iPAmqO0BAFnm8OYqVUMEEr2Ek0l6Lxrd9jQ3tWB3bt3i0FsEjaTcNPRmCwprhUcDybvHCO+RpITVjJzDMOHCTSPSzSkQgET42dUqKAEwuTElJIfMnDJMmWbOEHPBDUJizkklxbR0RLF+Xt3IeR1YXpiXMxnh7UMG3Kwg+7rUIGibgBHsJC6yWQJ88QIIErXjIZPKnrkda+R3UcQiklaoWqRuRCvUT5rEik6Ni/E4hifmcdKLgeL349QWwd6d2zDSi6PvMWCQgVwef3aQ2iWcvfddyNf8iOeSCERX9X1ZRsuNVKnp2eU5HMOcazJFDp5clTX0cyvqpgrZB2x/ZEahbv2nouOri5j/EIAzO/XeJMZy/dxTtf1KZV8irFtdFK5jhKMIsuMwDIZ0A4C5tS9E8jglDYi5w4BVLE6+T3VisAUGoYsLi4IzCGI76WeLOeFlcZeaTzz2ANYmRjD1ZftR2F5Af5KAan5WbQ1RtDV1m6O2WLF5NwC0vmCWNPcfHl9KAFg5bUhc5KAXc3EhhqKLp8Hdo9b7+VasZJISG/44ksuEUgTj68KkOR5VEtlZKjJ6HbDGWjA8+MzOHBqBP72Ntzw8Y8g3NKM2dkZmW49/+QB/OsPv4O+a7/+sqBqwA1siNoxvlRC0tzuL3kIXP3xn6Fa8sHh9MLisKuzIMf2YqE0BBrJviWwzx+CqySLEQggqMQ5ZxjCfDmHw8QdtZZvaYinFJ+I4aeilgEy+TvOSQInBFfdLrtYdq+87FKcu2+XWHe5bBJFJuF2rgeqYq2ZA3HPKlHKRe06NUZsrejAsSdz6kWgwZz22W3oBlh9qSyAAfUrNbkN85wB6c4yHKq1/9c/m5/L9YNAIIF7XjeywDhfDSO+pPWZn/O9730LF110CQYGBmtu8/z8qmHLeX1ihIfDDSoy8Ls5tiyamwJaTcPTbsPkxIR+OB872roENhKso7klWeQE8656/WVr1/qP3vwOvOtd1+PDf/k+DA2fXBsLHsfw8CkdJ+/X+p5w9iThmF1zzbX45S9vXzNYYps6pQX4uOiiSzE6MizTID4oL8PiHx/XX/9B3H//vb/Fvt25Y7e0s4eHh2qfsR+f/ORn8e1v/wt+9KPvr7GEvV7K/iTREG5GX/8ebNq8W+BxNpMVUG9YpFyC80azV4UVY8BGIIzPS5aikoPVTkO5MjZs6MPy0rJau1mgjTY2YnFhXoDlvn179TvGAVzvWVxOJGLSAGXRVb4HFbIqzWfTXd3hMrq6nJtcU6TRTZ9OdTywAEoZFJfiK5SsOH7qpIy6CDyyWHzs+BBW01mto13d3VpTh4dPS86Bxo9i3FKiJUc5FLL/3QJc+TvpRDuMtAPHQCZOTocK5pw6zc1RXHjB+fiDq65EIZfB0888qQ6HfXt3obu7E4nYsvKKSDiE2blZAfosZnL/TqdzSCUzApw5/8jOZ4wkHVSHrVZkI6mhqLFn2zxjTWuVz1NX3671jGujCCIqwBjpEbJITTG7rFxGchs1ySO+js8bDVZj4st7KZtLI5FawejUEIYJrJbYzUPmpV1rC+UIWlu6kE7mMDkxj0KeJIGQYiIWCUIhIyG1El8UE1mFSbdfnR3UGOY6zRZ+fzCAxmgjqlZj4sd7kEU+GoDxz1AgICA+HAypC4Is43yuhGi0FU6HFyuxmNEGdzkxNTOD+YUFsVijTVExglkApAYv97ZCLgef16s4QQVArpHFCrYMbEFrcwtamlvVtWNkRjjv6pqzBszmmmsKhbX3sxjGgZVUhVmzWBYj+O1kDOSnxrjJBfmZ7CbiXkiNdGqskrF+3XXXSVqD76VxFT0lWHA5cOCAPrelpR3vf/9NaG/rEPOW14FrVkMwgPEzI9LF7+3tEfmHgPHZjFUCq2Ks5jNwWgyQvP5YH4H1EVgfgfURWB+B/99H4H8QWK2adhcxI9jaxGBEAX0ZhXxOyWl/by8aIwy8cwoSSWNSgKIf+bob/Z2amYUcc7n51oFVOZk6SNfAjR/905cAg1e/4TpMnzmmTfTYsWOqVBJYfdOb3iTTJgKb3HjJ4Hw5KQAOSl2DlGDipz/9aY0TP4OsU+r0nK05Wn+OjIeX0yx9+4Wvgn1ju4DVum4pP58mDjRcILD5b9f8mYJbVkmvu/3rL2tedfbFejmN1boUwKNf/kfs/+gHXgKs8rgJNLNKe/b513VSzwZWKXVANkb93CmhQBOGuqbsb+qz8nmONZkCZLn+Z1IA3R3b0RhpQk93L776r7esHePPv387Lt9+DvZsG8CVr3oF2lubYGXLMlupaOxER05YkCnQXdupgJVzp1Qsw2X3wGnxI5nImNfbbRLwHxkfUUvoEwceVfDN5GJ+fhorK4vYMjiAU8ePIej3oq0lCo/bIbC20d+AkKsB5UxRupDi8pHVREYpE0RWq8kGZeu5w4FUqYx0qYrebTsQbm/HU0eOYmRyGoRmskWCWSWxf6tVO+684148+fgziESaFfCz8s7ElUG+3J1F9a4qoaMUAOUPyFzYsnUHWto7kCTAY7XVwFWT2KudWhqA5qEAtVQU04MasQQ/Wcxg1sa7ymO3oT0YwMILhzHY0YoKNS3ZHui0IZ1LI1Mqwh+JItTShuGpWTx04BkcPTWKHHUJ2SYvVqxV7BiPiwCn0XdkAk1mJtlbTF4I9LD9PxAMCDiru/oyWOXryTRgsE/wiW2MYvoViwJlGRyTYdHY2CQDhZ/fcadAaQbgHrdhyLB9lteef1c7tDQwocB4+/YdeDWdmrNJud1XKhmkUwvw+yy4/PIL8ND9d2N+bgIFmjkRIClWkIyT+exHiOCxlVpgFQFk1N2MxZOw27yIRtuluxknmJRKi+X4V7d8Et0bNihZ5O84PpSLUGtiuQQPTdQISBLwrgF21C9jsnfshRM4duy4MZQgs2Y1CafHh1SGyVdBLBobdcsoLyD92LzGleABwZSu7k7s2LVTDCSOP5NfjmNba6fAEY5NXS+xbnrEJNpqNWydOuChtvVCEalYDMvz80qQgoEQVmJxBANkRSXV3pdmklutIuz3YWp8BB67FTu3DKK7tUk6Y7HFObX8NzcG4bKVUMgmYamWxW5hUppNp+Bz08TNhSIN4PJ53X8Bv0dztULtSWqdkR2ulkqCWxaQe22xu1AuW8RYJQ2ZGp6zS0s4M7eEJAH0UAjBtg7079iBnNWGNAss5QqsDpNYExCiPqPL14ZkOq8kjMYtBMToDJ1cTUpSgg8CTatkw07MaPzM2FUFdtrsdLlOIxJtxLnnX4Tm1tY15pkB1C01UMeA3HWtTiao3P/Iwud8FbOP7aqJuGHtWGwCRLhlLi+vKKnj/SFNN7aakxVpta5pttJk6sTJEzh86KCkGjo6OgSktDaH4bNXcPro86imYnjDFa9EdmEOldgSkE2hOdyAoM+PTDYnA75ENo90vohlmZqk4HG60dvdIxap02pHmbq8khQhkywPK+d2tYpEKoml2ArypZKYqjQ1IZiVTqbFfuNSRkkgSmF43V5YvAE8eXIEx2YWMHDOOfjwLR/H7MKcwOWQP4AbP/IBxJv/4GXb/9sagL99sxfxFNDgB/72tgxm478dulAWYOrhv4etFEHVaowtfcEQ8lUWuWhqVQMupWFqg5UMeHa/kCVtKau4xvkgMKvGfueCKvaohaoxhVpcU9NGlUu6UYYncKvrRLkIl12GOzu3b5O7uc/jErBaKeWkI0ygSHJGNQM5tT4TVCibonJdRkkMVUqfBLwCfFSkruldpYwOAAAgAElEQVTvGtDBpPNcb+uFFbMHmHZksqCzWVNQqQOrkpqogRdGU/VF1hjfxzlMRpfAcKdZW/kn9ynGD/ViGL+f9xSZgPz97Myc2rm5p7EwTcd6Ftzq0gUyp6kBTWLzEdzTXmIzLckWqxipBO+owe3zB/X+zo4urK4mcGZiBH29G9HXt1HHxvcee+GQmGZ7d58nxuZ999+FEydfkPzJK17xGiwuzmHfvgv12oMHn8bFF79CbD4O9LPPHkBbWyc6Orpx8NDTKo63tHaIGfz0009Ib/iCCy7BkwcewZ7d5xkGpc2KqakzuPfeOzT2/f0bcfFF+2sE5jq0QhCZ178RBw8+jzvu+Dky2TIijT0oV2nAw/ZwszYQ4OMaRGCMxUQyf7leSJ80X5BuNxmGZA1zz+WeVCqlUa6kkM5ksXv3Hqwsr2ByclrgE/cFamRTZuG888/V3ppKJhUDnHvuOXI2D0dCWF5akq4xAU/OC4/HhVKhKDBXgBdlkNg9xXWPBlgEPuvSEVUYVnqmgO9+73vo7OwSsDo7u4RSyYpTw2NirJ+zb58KQNQ55fVicVKsQ9LCTbuZgMB6d4AkT9i0VjNX5PwIhvwyTuQa0tLcjHPP3YdL918iNu6TTz6G6alxdHS0or29BeVSAQ0NAbgcZNca2SHN+zLlldiJ5DHzzWZFWtJEBc2ZfMFoYLNIm0lndA04fzy+gIov4caoWcPFwmTMwW4Co7WvZdtkKcbgT7qgBAbJnOd9ya4FFkqqilWpC0xzz9XVGJbiczh15gWUqznFTKkkGe2QFBFb+0PBKJ5/9gUMn5pEoUBjrBAsFofY4GR8k6kajy8jn8/A7XWJeRtfXVXnE/d26nVv3rIJe87Zg7nFOV17zgOC1stL7GahDiq7dGxoa2nWOjYxPoHp6Tm0t/Ug1NCI0dExFTzoW8COj9n5eTS3tCDc2GiYrJms1gPu706700hX1Aq4LGBReqWrvQud7R3o6uxSsYbxB8eYrFU+zHU3MayRIKkDq4Zxz4euo8xcbZKj4BrjD3A/NcCqWNqNTQKCTw8P40M3vk86zSwuE0Slhr9ZJx3YtetctLZ2oru7H/v2XaB9lWNJYJXzhh1XBFbHxk8LvO3t65XGKmM5roWcCzyuOrBalBwSDd7WH+sjsD4C6yOwPgLrI/B7GIEb/4RSAGfpodY0USkHwFZPJtPUVe3u6oTP65GxgzZNspOkCVUzqpI5hDF0oIMnMxomSjQX4o+FbWes8NJo6i/fswZE3vSxW/D+G/4G//K1L+Dii/YJzKQ2KFuxCA7SdIGBKkETJrtsA7vuundj27bNePLJJ/Uc2asETwm+sp2LbbV8Ld9DBuzwyCQ29ncJTGRiyPcQwN2/f/9vAavvf/ef4ZX9O/HTY48LlOVr2KrG46jLDBCM/OdXXaeEtLunC6//7pfXNGN/8xL9+Mc/FhBbZ9jys8jCPRvMvPOTn8fVn/2rNdDytu//AE0d7dIwo+EEz4ff/0//9E9qj+OjDqxSL4xM1rPPvX6sBGU3D/bjBz+6Td9HKYWXO5ffBaze/rP7EQ52ipHS1tqO2+74/9aO8bFfPICrzrsA/R1NaAr50NkchcVakXYnGVIWuhRbbCRKwOmlpicF/xmIs+3ciUyyCr8vrPZpu9OBM5MTOHTsCGwuO5488ARS+aTAWAZi1Ou67k/ejiNHD2FlaREry4tIrsYEBLSFW7C1ZwvsZcDLJJGUu1IRDKCYDJMxQBZhI/WnHA5MLS1iYTWJzbv2ormnB4dOnMTQ+AQSmTTmlxaQSsXFUn7uuSN4+sBBGViFQlEUC2UlQgSjyUIjGGe6ogjMUYcMSgiY+FFGwN8QEWPVuMlaaokOiYaG+VR/KBVXhs42PepG1oyAqAcmzmUVQQIAK0toC3hhYUJgLaNsKWM1tYqCxSKAGC4fHn32IB544hkk8iU0RFpRpbHTKh3iK/DQ9dzBSj4TMsO+I/Ocv/MFaCRldNKSyYQSGCaIy8uLYiHQyIQJFZ2ut2/fJuCZ91drW6vYu0zs+W8CrPfeex8efuQJGXVQO5RsBzLPyCRhEE6wiYE3WRpMmrq7u7Dv3H0CHJM0yXMSgCcwmEBLcwAXXbQbP/vJ95BJx8V8yaUzSK2mkYgl0RBqNMCq3SnDCgbsTAIy6TwOPPE8NmzYhMmpaQFffQMDSsbock1NVzrJG4ORisaA14BBu5faiASwYjFMTU5gcc606Pf19cu5dyWWkK7qnXffg5nZOfhDERWMaAhGPV07NQ6zbI3keRQEVJOFwSSms7tTY8nEmAAKkxUm9aFguOZMb4C+erupSejJyGMLskkExSSjI3omjeTKCopkLilpJDOTLfEOTE1PoVqqIL2akMFZYyiI6fERsf3efM0fIBr0I74wg1xqFX6vG5GgH05bGenVFTGjCM7yvkknkvC6nQJWM+kUirksmiMN8PvccLOIUjRaxiCbqAbECAyzuVGlPAc11ti+bbEKJJueX8RsLIEcAfdoFI00FunoQMXlAdg66XQJUCPIMz4+gQNPPYVU1iVtUVOMINvImMLwnjYatSxAAHNzy2IOiY1TY1CRscrxZCI2MLgRG/oG0BBpVMukmL31tl6JaTKhL9TkF6hV6ZRxUZ0dKAZyPi8gIxikTjGNnnzI5lhYmFcSuroa1/eRzcufOrDK+4bfdWZ8DM8/9xzm52YxsLEfExMT8DosaA56kY8votnnwltf9xqE7VbkluZQzaRhYTtxvoDVVEbM9KrdiUy5jKGxcenJNoQasH3LNjgpZ8F2TljFVKZJi7QJaWBitWF84gzGJiYEvPD+HRgYEFDsodFLJqsfNiFTPiVAILdqxdHpeSQsDmw+73xcftXrsJSIob+3DxMTo3j3Rz+JzW/70ctGJDe/wYXxJeAHj+Xxtgtc2NAKfOF2gt2//Tj5g7fCnUihXLKAEhIsypXYAsvVj8VYsSDZdm1Vks5CgF2gKnT/ct4L8KqxOwWdqEvAsKYkalTTd+e3S46l9pxp0CHIYsxcuro78KlP3iyZmVIhC5fTpg6JUiGnDoK6oVQdUCAIpM9SwMPQhgUEp8A+89q6mQvBXqPnWAcf6qyutX3AwgJAVsUWdQgYXZI1CRB9fo2xWpcC4HHUgQ4+bwBaM6/Z2cLYhfcx5V/4Q6MYrjtNTS144P4HZe7ENaO+bvB9BA1l6uOgq7lHYB/3OhYB1PJOEMvjw8SZCXztq/8scJYFDr8vqHOcnyNLrlmt53aXQ2uJ1tQag5CgEsEfrrmU5AiQvY+q9hx+P9n3BChVGMgZ7Wi2mptCh9k7jRSJR3Ec/yTTkZw7gk0sUvLzud4asM60/fJPFgG5Zwu08vlUMFTBhmzAUFDSIxabE8l0Gb++/2ksx1NiZ7MYoTZqzj2HXVJSM/Nzksni+k5Qkfu2PxiUeRk7ObTXVlgQSwFVAwbyWMMNEbGDeR3o7E4g0mh9co/pExi5dfOg1nkWM8l05JpMKRCyGpdXlnRtBDpS47rm0E5mq5k3hjFbn3sCREvsgCjgc5/7HNrb22UwOTOzBLvdJ9melXiiJmFiZAzYck5dzrreL1n4VLmgCSsZwzxW7qWSlPAQhLVhYWEW/f29YAEpleIxs7vApWMkK/W5557B7l070Bgh4Eg9/Rbs2btd+we1rFncEDhcKCIeozyJYVbyuvAzOBfE4Ibp5mAxgNeYaxj17+sMWsYc/B3nD/eGRDym4gljSekl13SO+XerlW3/NL8jw5VrBmMgFkkziMVXsLQ4j/mFeSytLCCViwPOIlLpWE1vlh0tblTLFqyspBH0N2NkeAZTk8vIphnVulAqGs19GZxp3iUUX5WreThcVmQLOeTZ8WEBgqEgOro70NfXjUIprwIeJRMYzubZwRUNq5uG0jH8PQvllAKYojRMhsWyDgwNjSi+5xrE4gnXRBaWqQ3OtYGFFTKPCbyzIMd4lSAr9VfV6QMrLjj/QsnL1OO0ugSRWWtM4ZF/5+/N/fhil8Da6k5+DrtWxFg1oD/3QGN8ZXSvKTfBuIxr0he/+BkcO3ZYAKzpBHvpY9eu83DllW+WNImA1Rz9GagNa4BVMnnHxoYF3nIOsqBaB1ZNR4PFmIGmUygXsvAzF/k95NLrH7k+AusjsD4C6yOwPgK48R0fq/kXG21MwaMMRlnNJbBayGNDTzeao1Ftaqyw2pQkwLDYGEHVwCNGCMYpl9tWDVCyMFyBWIkyNLFY8dBjD+C2n35H7aFvu+4D2LyVrqlJ/Pu/fQXDQ8fUYrR5yw4cPfKcAEmyuQicmocFXT3bkYjPo7+vQxpd1N+ZnU1jfv40du/epd/V3xNsaENv9yCS8VmMTgz91ue1NETRHIjg6OQQHFY7BjxRNFidqPodODA7IiYsg37KD9Qf79x5MS5q3gAP3al7e3D/zEl8+vYf/M7ZdPOV1+DWh+7DpVdcIYfbr3zlKwixrTSdxseufRu2NLfiB08+gl8deg5dzS344B9fh5HFWXz9B99b+36eI3XF/ukb38CpEyfwv774RQF9X/jcFxDwevDe912Pbdu2veTc3/vuP8Gb3/iH+Mznv4QDTz0jEy9+Pz+LoG1df5ZAAVkmbS09ChoXl6bg9QTRt2EPrBayI8ggcGBpZQSTc8MIuP14x+XX4JLtWxCwleBCEY0Bvxij1EzN0d2WTrmcWdSqcjuknWmxG6MRi4XgVQA+X1hO106vB+lcBsuJOLp7N6ChKYz55UWMjo9ibmEerW0t+MM3XIPVVBLx2DLGxscwMz0lh/gC+0zTFfhtbrQ2NaG1uQlhAkXG/UPXhOCf1+8XyLCUXEWqWMSOc/ahsaMDpyemML2wiEwhj3gqQat1OaLefvudAlfLRWrQ+ZHNFJQIirkiAIYJHDFLJvlstydLwore3gFs3bYTdqdbrtUmkT9bb9hIZCgJYnIk/UoDaDCIHjrxAnxuB5qjEURCIZ0HncK7PW4UVhaNlqXDimwph0Q2BZvHA19TCxZTGRw5PY6jQ2OYW0miYnEin6+gkCuI8RZg2xe1H8slGQ95fT4Fxww82UZIZh4DULL7mLgyeWPb8+LSIto6OgSyEgTu7ulGR3u7GBabNm2UzEMoSNfdiLRMb7vtpxgeGlEi7fcHlQAx+FZ7dLWqYN+0X6fE3OScvfDiixBubJBxA5OOXH4VHlcV3V1N6O5uwn33/gLLC2x7o35ZBbGlOI4ePibzBzI1abbBAoQBt1YxMz2P5aU0ejcMYnU1hbHxcSUYTHDa2jsQDJo2WV7nTYODCvrDNPkK+MVWLeXymJ2dxqkTxzF8algBP1mSVrtTAH1LWwd+/vM78PSzz8PlDer6sjXbIlazW472nOd5Jt6hoL6Xmpttba3SbKa2LRMXAs1qwa6almaue/xdnaHGPwXe10CdejJNICiTTMJjtUhHlavt0vKKGLmxRAIrS0tiIBJ8JRAVDQUQ8nmQiS/jjVddCUelhMmxYVTyObRGG1EuZuF12VGWSUgVboIVLreOmQknpQEKBL0tZbRFI3DzPgb1OLMyupJsBfXo2BZaLMNqJ1udAI/R2KUMTDKVw9TCImKZHEoulwDVrk1bUPF4ECcbxuGGlaxyaUYSGH8K42fGMT5FrT8DGDFhDoYalLjzPtS9LRmRCsZGp9UizOPm/Wnc4h16HxnenGMuj1+MYp6fWv1rc9LoqZKlZJI6FqbI+EumyOijPqwBelio431PcMGcm13GYWQ1kWE/Mzuj+0iGKDJVMtrGq7XknhINxMVbWlow0N+HX//qPpw4ehABpwVeS0mFk4t2bEOI68pqDF4WomoAHYuUsXQW6XIFq9kCHnz2GZyZnEJ3Sxu2bN6MSCgMR4UGTxU4xTSjZmBFxlD+UAMOHj2KWCKuBJ7FCIJ/Xo8HkYaQ5nsxm1VCzQIM14tksYwjU3MI92/EpVddhVBLE+wEk50u/OO/fR0Pzzajdd+7f2vPowTAv17vxfX/mkEsBYTdwNev9+K9X8+8rCTA3LPfgmvkF+gPd6k4cWpkzDBWqxaUOfntdDMnGGd0lAmMcAWV9ISurZHjIWNV7Dp1zJhOGYGqtY4axSaSBJByrtYRjo+0FlVUysNmq+KvPvExNDYE4HbYERQz24ZM0rQ383vVQkxwRj9k1fJ+rQEJdPZmIc/Je9pocRoQ1LC56mzQOhhRHzx1CqFa01c1AKlhuBpg1bR7m/M9m7HK4yBgwPlpDBTZNpxSQYcu2jt27NBaXn8P5zsBtra2Njx14Ok1qaIjR46ho6NdwC51LfkZBHZ4rlxcKEfCdYsgNgGR9vZODJ8ewcdv+gR27Nwl4JsGQiygkUk6OnZGLcYuj9e40FMX3emSPAblfmSWWK0gncuiUCarzCqQkWxN7ic8F55DIh6X0RwLC81k6VXN/U6QN9IY0VrP1/IcCRY5bS4BfeyeoEYmpw8LU7wH+W/GsjRDGh0bkY45z8209lNf1ilg1Wp1wukOY3I6ARLiW1ta1PHA+54ALu9pshm5tnBtZAwsw1cWgbmesEhqhY6HUjA0R7NYCliYX9AxN4TCimFbWloFGj/4wENmDwAUz+3cvh19fb2IJ2JyRuf8LOQIiFV0rgRveZ25NjOuYecMj53nyc8plo1eMrUt+R8LdwTDWaz65F9/SnE5163FhRhsdnYmeMXsZRcaYwLOVbJxCQLzd9SRdnu8tYKABa0t7dJ6JQuWD8rckP05OTGqDiPGCARFec34fqMpTWmCvKTE8vk0m9awZ/d2nHf+XgwO9EqHtlDMiv1qAPU8hk6dVsGW401GbyQcRj6fQ6fmKSU6eM7UQfeoZT2XNYzKekcQ7ykWkI2esomxVNivmY6q/Z8yLBwju4kRCXySVRqLLwlYjcWWpTXMOZPOraJkycLf4NU9xJ9K2QqHjcB+AH5fC5568giWF9KolAjsOcRk5f5H4I9zkNIHyRSlWOKoWArwBX1i41JCIdgQQIBxSCSIbdu2CGzO51PIZpJi5nd1tKJYzMBmqai7qS4VlUxmMTx0BoFAGFNT0xgdn5Jp1YbeThEWuJd2dHZp76RxGWUfCnlq1JMkU8Cmwc3YsnkropGo8joWEjS/anujAf1NsYaFYKOPbyRvjMSKCbPNemc6sLTeyYDQyAUIWA2xu8Ow/nmNI42Na8DqXb+8A9//wbdU8CML/nWve52uJYseJKbccsstKubcdNNn1TnHQik7KXnNKBcR8HlxeuSU5sHGjf26N6nFzfNYA1apsVozr7LRcHM9918fgfURWB+B9RFYH4Hfxwh86O03vRRYrQm7S6uN5jilPLZs2qR2CzlTl+jATGF3OmrnlFgYi3RFLEZLVRmEFRW19wEVJt31DVpJDxl85jlFPQKW6LDKgLAkR10GaUcPPY/Z2XG15CwsLGN8choeX1AO4MVcHgG/W+2qNFdiQMyoqbWtEaNjQwrqHHaXjC86mqJ4zf79mD4zpq9zW+3wVW0I+wN49ateJcBOjKxiXlpPBCZWlpfgDfhwbHQYmVQK/eFmdIUiKGXzYEhhrVTREm1CW1sL3EE3stY8HB6HjJZKbAumfpnFXtO9A5KFPA5OnEGqVJKpVVMoDAvb+NJJjM/OwEXdR7sdqWIekZZmMT6fOXYUNrJGAgEMbt2C7r5eMQUYYBMAoqYo297LTEJW42o1PTl0Cj6/Dzu2b0NTcxSVUhmv/oM3KNGikQMB4r/5m7+RbABlEBYXlnDla67GAw88jAcfeAzBUKPal9haS+1QD/WraEqRTcn521bKw1st4TUXn4+t3a1AKoYNLWFYaRDFRInMDjI4KmXpltq9ZKLRzIpMS6KInB8u2O0hrKYKAqWiLc3IlYpI5rJ41ZWvhdVlFwCXzGYwt7iov2/eskUtTnQpJSNviWZT8TgSiytwlmxIx1Zl4EJ2XdDvlyM6W98pBUBWgHS6mFwT4Hc5sWnnDlhcbgyfmcBSIgErk2HKW9iNIcrjjx/AgSefw/LSKjzukEildL5nAkjQwmhzGS1NJioMNGnSNDCwWcAqk/pilRprZGxzzpu7l8WLOl/VJOfURqRWog3FQha/vvduJfabNvZjoHcD/E4HEpOTaLVa0eBkApRHCWUUKgWspFdRtlvRu3U77nr4MTxx8CgWkzlU7R6Ewmy3g0BIOru7CUSVyYp1C1gg4EDWnwJPOs3T7VUmRGSnmCNkEM3Av7m1RcwlMbVK5VpbehXhcEighFhNTpeSN+p+MQim4cXC4hI8Xq+Cet7bZBKRfUQggLphfN++c8/BpZddqoTQSv20XBL5HFmzXvT1tsFmK+H5Z5/A6VPH5QSbSWUxOTGNsVFqi5J1FJR+ZXtHuxJTrhXz80sY6N2uxOb0yKiOiUk/QS+yi5loKriPRNDT3a22xd6eLjRFG+EjyFYui304MzmBM+Nn9Np4gs7GVQxu3oKdO/fg/gcfxvd+/CNEIi1wuDzSeHQ4PXBQ5zBJ5q1TiTV10wj4ykSiOaqe5Pb2tpomojkWSkhIG01JjQFROGbSDqUhlFoXjVux9FaLBSTjMfS0tWL7lkElLpOTM5iensbySkxrKEGJifFxLM3NIuByYhed5hsC2Ll5EMszk1iem0aIxmaUz7CwXY+Jec2Ex2oXw5gmTbrmhZza5wIeJ9qjDbBXaW6VMaxwtfZR246ag2RrFWC1OVEkCbtqFShtsbEok8D00jJSHCi6zrtdSFeBpg19sHt98EcaYWMLutXo1P7yjrtk0DExk0EqkxNAQ0YgQX0arWh9rzG3KOkwOcn2SYL17rWiB8FTY0xmx2tfdyVsDjdylBOwWWu6uobJYgw5XjTj4DjzelBHzxg1GrYgk0S2cZvEkdqTLl0vvmbb9i0qBBHsIQhDwIVALf+eTMaxaeOAwBAaj7H7g63HYyOnMTU2itWFGeknd4QC6I2GBao6CzlE2fopYN0Cp9cHuH2STCjbnLj7gYcwMTODwf6Nmve8/9IE1DMZECbm2sd5mSvmEQyH8ciTj6PqdCJut2EhtYq9PX1o9nhUBKtynlLfWeCUDQ1sx7dYcGpuCb179uFVb3wjksU87DTwCkfw5uvfDcf5n4Y7uvm3QpItnXb8j1c58b5vZdae+8d3e3Hrrws4MWXm9tmP3NJJLN11A960/WI5ffM85xNxgfAzi0tYWU3JrIsMKAIGNL9jvEAwyACrFgGrBE1ZzGFnDFevIgFYsuMJh9Y0W7X2so2VjCsWmSo8Hmo0cu0GZqcn8YY/vBqXXHg+miINCHjd8Loc6o5gJ0RNNV5xUd28pW5opHCJbfIBv+ZpXSTgbAMrrf+1Nn/DXK23zpIBVpbebZ2VWmcj1hljfG9dqqIOKPOzpIPpcmk+EXCamZnR+sofzte6PnDdqI9SLWQknj49go0DfQJTv/Sl/3dtvWltbVGBgj+Ut2huiaK3d4P07iORqPQ1Y7FV3Hbbz/CjH/4Yg5s2qejIY6fWZVtLR20NIgs1KnCE9yeLSTzfhYV5FcHIwF9cWZBO6OCmjXj88SdkOMTWZd73fB8BYIJ4LBi1UcKD6zJb5X1eub4vLi2JFdlA0C2bRyqexI4d27XWriapGRtSe3A2m9J+09HZjrm5WcTjK1hNmvuUsSYfjD+TyZTWqmKF5k4ZZLIl7N61CwuLCyoE8nsJ0E5MnEFTc6PMIOcX5gQME9RZXJqXvrXH5xZTl+sR50xjYwBnzkyo6MOW64aGMAL+oFirkxOTkshhB4Xa/N0e6cuTLUwTH8aXXMtZnAtHIhgaHhXozWvNP42UhUNTifOChVEx6tmh4nTqfT3dG8Qs/t//++/FQmW8kkmzW8Its0eOtZE3qfkjMEav6VzkKS3hcmtvolZmc0urNGJ5TQi+kh1YLORQyGd0rjwnvtbodlIP3IG5uTm0tjZr7aPxk8tFgJ7HaMF73vMniDSGBGqm0zSEymBhYRHtHZ14+qmntO5v27ZVnR4ER6ktyjWdc43XjN/DfYvHZjS43YoxeF9w3S+UCmKmSo+ZkgAyNOUtXEKxTFmzIoN5gW6LS3OYX5jBSmxReQABdOY4lB/IFrPIlTNwM+fIkJFMiRyyaclapZSQC48/8hxiyzlYqh5Y4aGVpWIGO82pqG9vtyJfyCCZicNiowleETYHW+uZQ1XhC3jR0dWGzs4OBAIepJMxrMRo7FVCV3uz5E96N3SqwJzPpbUm2WxOxFdyyBXKAsQpB8T9ggZjCZqgkonqdEkChGsezcFo+rlz+y4U82V0dXajq6NbgD/Z4uzU4aOuo1ovinOPq3daGfY918O6kdWLhXMTo9B80BhdmutA5nGgZgT5UmB1ZnoGH/7Lv8DWrVvEsmcMSWM5zpmtW7fiLW95i+IaEkJ6egZw8yc+b/RVKStWJrAaVdfN0PAJfcfGwY26HwissjhTlwKgTEZdY9VWpfDX+mN9BNZHYH0E1kdgfQR+DyPwoXd8tMqNkHpQTIxNhZKVyLKcoanluHnTRvi9PrVesOrPQIAJRKGQrbE+akkC32szov3UHCQjgQCb1eWEm8E+229pzlI1DqUCu6QaYMwluAHzu8mOpPYi9XfICD0zPo4HH3oQw6Oj8PqDCh4iDRFEI40ysiErjwEcK5VsyaImFT+D+oIg47alDa8873zkYwm0hxtRSKexMDeDUEMAPT1dcJN119CgYLZqMW7CDPLIOnj2maexNDcHN9k8dPtmUMXxKZawZeOghOFzlRzKziqsThssbJGhcQCZQyDbq+ZsLNaKVWBjlgkPkyK7HfPJJBK5LCzUR+M4OGxobG3B0wefw8CWLdh13rlo6mhDjolXalVtZDIdcjiNDi6T+DzbirNKoggGELCWWYY0pkp47/UfwKc/81lp1hLkoUv1t771LckK3PmLe+R6fv/9D2N8fEZO6gTXstmCAaFcBBKBYp5tqRnYyzkMtDfjwu1b0Rn0wJqOozMchN9qQTGbQYkAK+RUFA8AACAASURBVLXFUFFLp8VFtqoFZbZhWQnoWVCxOmFx+LEUS4lp1NHdDafPq7myY88eOCmaTymBShVpsgM4D3ksMgFyKrmiPhUDXLKtCskMEssxY1olV/QccpmMAEsG3UzemIgzAScttKWzA32bNqOAKg698AKWVxNw+71qFbM6TLvhQw89JmA1mcghGGyUJACBPNMiZbSiDKOQUbp8Z2VctWlwK7o6NyBFgx6HTbpkhmNVT7UNsGraUI3mH6+jkwF/tYhf/MdPZQi0sX8Dztm9C+3RCGaHh9FPt/tqSdqyFQtZa6tYzWUQbGlC1eXBT+/+FY6eHke2YkOhaofDFVSLfDlf1hwkpk3gmfeYRUC3YY7yQZakXKylk+kwbedkKLCtPpMWS3Pnzh3SvGJiOjc3X3MoriCViAvEqZ2O3s/1hJne7NycvoPXTGNFeQObYS2TfRKJhHDeeefigosuFDPETn3VKlv5Y4hGgxgc7MLy0jRGT5/EweeeVoJJQC0eS2F2ehY+X0jmDGQVsSUzm8uqFY6Jfm/3FiwvJbCyHJcsAYEL6W8WCJSRUWgV04nv5c8F5+2DX2YObDUm+6io4grnEhmMBMzIfm0mQ3DbdszMLuIrt96K1WRW7GSCqnaXB7aaFAB1LXmeNMpiax7ZjmRXsGizedMgenv7ajIGDsRjq6Z1r1gWSKdkUTpyJSVkZGbUNQ7roP7S/By6WpvR0hg2DMoqJBnC9jpeS66Dad4nS4vIJRPY1NuD9mgYjT4PYvMzSC0vws05R208mlG5HFiOrWAlnpTJYLixScktM5BUIgZHtYSmBh+agm5U8mmUsquw0iCu1oLMRIrgdSaXFUunWKLxjQMOFw11Uogn04iz7Zi6ay43pmNxPHPiBDZs3Y6LX3k5ws2tKCnjZUIG/OxntyOfzWJmsYhMtiAwn5/X0twk52o+pDVbLmN+bhGxWFLgCfcPMoDq7sUcC2r8bd+5Q0W5Itemckn7BX9MWzeZVQSxzT5kWoNDYoGxkGOKJ+a7+HkEo5hYc22UBma1IufyqZkpsZS5D3FZYILPJJjtn2SMM4nnvCuXcrjrF9/HkcPPvmRHv+7qN+LK3XtRTcbQQMCkWtG6wD3T5vbA4Q8hU60iVSzjVw8+glQuj63btum6b9+6DVPDp2FhmzNZhrKzt6u4SdTw8AsvIMWug5aIuiAoT7O/fxDBzRsFxvUUy3ht34BaeRsCQbH659J5DJ5zPi658kpkWHRxuxFpbsbuyy/Gxnf/Gna7AaX4uOFKFy4dNAzS/+zxyFAZ/3DPi+2epVIOp755OT5x8evMOskWXrsVyQJNr3JI5YsCVqmbzGIaz5lGhHmu8zIIs8FFcIyyM7y2LODQvIau7DRRWYNDpRxfM9Q0LayMcXidWFTgM8uL8+jq6sB73vkOaXrb2Vadz6qYRd1amjgZ7WuCsyXNDekoe70gAEUWc5gAYl3ndS19f9GAyrC8jC5hHVjlePFzCHoZUMOwW+vmVWauG21Drqect3UWqykccE4SCDJxEEFVAmq8rvXCAT+Pn0Hga2WFQJoNW7dsxqlTQ/jwh28SaMiioQFj2WrNduIoGsIhxUgf+MCfo6dng8bwyNHj+OxnvoRjx15Ac3MLCgUyfimp4obd5lIXCs2C2JHEPZoFLemyWi1IE2SNNuqeSWWSsDksaGlrxYkTJwWM+H0BJFNsBc+htaUVhWJexnWMzXjNOE5kkRNYI/jL+5LFqUI2j1w6h02bNqn9mx04jO8sloqAVMqCbN22WaDVyMhp/a6vfwPOP38vcjkaRZr5Mzo6gZVEFnZXEE89+7ykNpaXqUdaRKQxLIPHsbFRrQ3Rpghy+azAW67Tk5PjKqbxOb/fh5WVZen4drS3qduIINvG/gH09w2o5Z3gNmUUsqmsim1LS8sqvjC+4xrGa/zKV14mtiPZgulUFlPTczhy9KhAxY6ONgOCp1bFCOTrCToRpCXAyPWSIC5lbGZm5vDss88aRmmWhfi05BsI8NJBnsVzHrvkGCSf5NQ1YAeTDMq8PsWOPA5K3fB1LIBJArdEtmgF1TI7eQxIzH2a7EgeO4udlKLgPkYNe6eD+y/voTxu+ND7xdJ0soJUJXC+KnBt167deOKxxzUPCbBxDeeeRoCM9wHPTaxdyjPY7Dq2ulxYPUYT76DCeJTFPhaPSQhh7lGQxEImm1K8kUisIEamamxJjNViKWfiIYvRWs3kMsjkM0jkkghHG1EqsJhhgFXKKaDsxNjIPI4eHkYiRr1qD+xWjwrtPE6SNvwBasaWkMunGRmjVCmitb1VMRGlB+oatd293YhGwzJeZXv77OwEUC0g6Hdj104aS0VQKFCOrSj5F84pSvKzmEnwnCQRFpS471LDlPOLXTRcH3PZvMyuGsNN+IPXXY1yvgKrxQGv2ye5LxYqqSGs8r/VGFRJzqImgyFNXf6+ZgZIgJ4FSF7fukxHnY0v8o0kI8xey3ub58j7nv8OR8hYXcbDDz+EL33ps7jrrrtUELn22mtfsn309PRIko3M1Ztuugl//df/C53t3cgXsyogN7c0SaLu6JGDWqu2btsis0Gu0XV2rZEDyqvzAATaq8V1YPW/2qjXn18fgfURWB+B9RH4vxuBG6+7qUowhIkrK+embYzaliaBaGmOislVd9gk4MANkAGmKq2C70wrHHdiAqsETFPpDOLJJCo2KwKRiFziyVBjW5F5DQN4uhsbExsyScg2ol4g2XPUIRwdHcXGjQM4PTyEBx9+GCPj43D5fFhcWsaWwc0CPinzaqkYxp3P58bI8GlUaArDxLlahdduw+buHvQ2taC8moKL4vjptCrsbq8TiWRM4u5NLc1qIWMbH7XBCOwycHzqySewOD8vcxACLpZSRSwvr8OBrZs3I9QQRDKbQtVp2g4J5uqHOoD1Vu+qAZrItskx+GXroc2O1WJBDtlMM3NM8FnZDgURCDfg7l//Cm9861sxsHUzqg67gDq61pMF0RxtMokzNQaLBRT5GXnqsxVQJjOUfcAEfxlcZAsYG5/AzZ/8W5na1B9sr/rSF7+M3g0b8R8/ux0PPPAYikUmbh4BJDwZU5m2G5Ojah6lbAKVbBxXvXI/tnS0oMFSgbeYha9SQoTsNgrKMzgnPZMu1tSt4sDxWGzUWjSOzGWrXWBgPJUDvdzbu7oQaoyiKLf1ICKdnWKOyOmVx+NwyYU7VyzDHwyhXLEglclonvG6r67EBSKxnZvsgMRKTG67NBcj48HuNCxqtpq7fV5s2rYVbV2dkmI49MJRMWPJLCyUcrC5+K0W/Oxnd+CpAwelkxX0R8XgDTc01sxSqO1ogFXTkmwVa5pGHYMbtyIQaEAimYTd7dD5GmC11oqqFJ5XxmhlMlEnr8pJ4wSUceDRh2GzlNHZ1oLernb4HHYsT0xia2s7crEVtLZE4fV7BKwmcxkEmqIYnpzCkeFRzK+mkS1bsZotI5UtiWVrt9jhoLs2bzImSbxnCaxK68q0lvIhrcq6IQUD4nJZgCQTwJbWVlx40YVKcmiINjE5qfWBLWnU6aT2l4yF5GrvQiqTFmhIppJab8USMy63MuCojQBBjPPO24dt27dhaXlREgc0r8rnkog2BdHd1YLhoaNYXprDIw89gLnZWTGoaVqVTmVA5+aWtnaQZcVkm63j1OV0OdzwOkPIpIpiz/AYkkkjccDzMgoRdEK3oSEUUgvaKy7dr2JLJpXUfc71h+sV5QE6O9qMTEI6J+C4salFNmnf/s6/47HHn0LVakewISKpAIJZBRqk5XLweH3w+n1a3wg4ck2Zn53Fufv2KVkkIEpWx8pKQuysRCJpElYlTEY/lA7jTN55b9cBGcpGLMzPoTHgU7u/tPvCESUPNCwi05QnScCbTaaZxArK2TTaImFUc2lUMklU81lYigW4rIDLaYfH58PI+ARODo8ilSuivasHm7ZuE0hTLeYQ8jjQFPTCjQIshTQK6RinkUyrmEyRsUeDKhkmWY1pBQFlrvUz80vSpc1bbCgQFHK6cHJyCnc//Ci27TsPf3TdOxGIRpHLUauQrJo07r3nPoHacys0kDL7EgEsJrxksXFNMm3SRYyNT5mkscYQZbJngGnDSNu3bx8CwRCC4YjmOFn1ahWtMXQNsEpeuaGV8znDIDbAKh9MKAlccU6Q2ea0e1SAEqvYCrS1t4khRAO/YENQzHBjjFJFPLaC+Moy3E4nYiuL+OJn/ockaT7ykY+gs7NT140OyDfeeCO6vUFce845aPK4UKQUgc20l5fJziITvFTGUiqDx595FqWqBb19/WoBffOb3oSx4y/AkojBRSmWfA6ZQgFOjxfpQgGxZBJH48vou+wSaZiLlet04bkjhwVIvPHVr8HHX3GF9k2vy633pio2tA9uwd79+9HS0y3ZkZLVij2v3o/d73/qJQHH597swmD7fw2sDs2UccttL9XRO/TV8/Hli1+DfLmMeDoFTyhEHQdUHA5YeP/aHEgk0jJjWc3mEM8VEMvlsJrJ6VpyryEoRjYywVQyXx1uD0rSQK2vvaYPmJ0zLO6pX1vXmyx91tssyGZS0nF+5zvehtdc8UoxoVYWF/Qaw8w2juKce2TYkxXJa0fQqEBtVIsNQR77mp5qrQh3lpGVAUjrwKpgVI0jAU/jvl6fgya24ryTIVoNpCA7ldeOoFe9OMA/qZfK+VnXv+a9Qu11vr6u+cr3EfiifjGZanwt298/97nPG5f6aBSzs3M6J2pbMrbJ5Wiu1IKbb/6ozJ84nk899Rw+/OFbZFTo9weAKluFja4+DesY19XZhHXjozpYXNeHVRxA9f0qr19Ne53yFZRoYMFdxpN209YrqQVZjokJx32Ew2QMFSmpY5HpkQ1kQjaqkMFdl2AqAbRUmutrM3bs2IYrXnW57jUyEq+88gpcddWrsbKSFwjEGOHBhx7FiVPjcPsbcNe99+kacz2i2VB7u3FKn5qekEwOTcoIqLKFm4ZHiwtzGuvl2JLA0bqbO1nehw8dUhfABeddgN4Nhik8PHwaS4srAiFbmpq1X1LLlWsuZ8XJUydx+eWvAM1GeY8fPnQM5YoVR48eE3h5ySUXYXZ2FmfOjKOpKSpwnedNUHTjwEYB5bOz8yIeZHN5nV+5RCCOTPqyYaLa7aZ1v8A275zG3+lyqSDIdY4Mfc61/8Pee0fZdZVn48/tvcxt04tGo9Go92IV94ZxBxsIxab5+wKEkEDyhRITSAKBgOMY44DBDg42sXGv2LjI2LJ6rzPS9F5v7/W3nnfPGcsOLaz1+2+ul5bkmVvO3eecvff7vE+hTUAwGBImIc8vgcyiNKUKsjcm0MedjTAZdbTt4EnjLadALbI1+VytmUGfVZ77a655D+x2C5qa6mWdJfuX5A2G+x0+dFhqAmYScEwEOLXZlIcrG2B5qgLy8h24tvL3XAu5T+H1Q8scvVEFVYk3DokGpTwymZQoUmKxCDLZFKZnxhFPRJHNpoQsQlYygUDO63xuKpNCppBDIpcV9j+vSwOVFQYbTAY7inkj9uw8jImxGPI5JjjS45X+1cq7vlDIwuW2IZ9PCbDK/RvZy62L2sRGhkQQWUNqq1HXWCeM5dGxIZw6eRSRyCTY/7aadbjhhmtQKdNmIQWTSSdBVpl0Tu45j8eHRDKFRCopdYvd4RLywfjYpDQh2PShBQCbnkFfNa688moYKkakkznxQzYZVPOb4ycqmVlmPxnY3L/JukjXFPFa5blUBATOGyRqaHsWreHDOYnNCr6evxPgv0CFGhswZrECIOv5gQfux6OP/kJsyb785S/jlVd34LOf+X/wegM4efIY7r//DnzlK1/BDTfcgA0bNsjvli5ZKeeR03h1TUj2IMdPHIHfX4UlS5cIeM49Ka9bzQYlm8kgKWGeRaA0H171p6EF86+aH4H5EZgfgfkR+IMj8IVbviTAKjdJZB1wQ0dGDyUw7FKvoN8Pwc9SSQpDk0kvrAOWLFJozPqpkjElct9Zj1WCtJlCQUDVhgULxDOTEiICHZST8XmUUVKqIw/xRquIHIXyrlQ6KQw1ejoeP3YMe/btw/D4uARaELRdtrhD9koMaZE/5TIcNivC0zMCIJGVaiiX0BgIYV3HEpgLBTjoi5crwMiUeH0Fh8bOYk9fJ0JON1ZVN8mmjYUxZa2BUBB6kx7TU1Py3fk1GeQlEGmpiPa2hRJiIAV8pYRwLoPpeBwWgxG1s6mcsWQKAYcDdS76agG5QgklesWZTRI6xOJwhmE8xSJK9C2y2yX8KZXPYHRyAtfceKOwK9P0f8pmREbP7nFfdzfeeP11YdhdcsEFqA0GlecQCw1dUQoVdq15PgisUhqmmIglkbMXCwx/MSMQrMWZrrPYseNNsQEgqErmHTfH9LPT/JX43SuFNLKJKRhKKXz42quwIOCFFyX46F+VTsKYy6JCyXBJRJnqfEoVyr81ULWM8UQSU7k8PFUe2E1G2FxOBKprYLE7kCkUJazEHQhJSAtT7e0eHwxWJzKpLMLxlKSwE8Bi0czPsNitAtxGolFJs7dazCgVipK2yxRUSg/ZUQ9HIwIqBmur0bpoITx+HwaGh+QPwV+H24lsPoViJS3y9Wef/hX27D6EdIqswSpJniejiPYILDakahAfV5VeWixWsHTJKixoaROJMBlMFYOS3LPpQGuAsoSqiFPfLLCqkudNBqbIGpFNRhGdnMDaVctQXxNEZHoS/Wc6oc/lUGt1opROo762GsGaABF8RBJRjM5Mo3t4GDoG6ZQNSBQqKBusSGWKmJycRjKepNINVrK4BBAoYoZFBO87nU48Svl9KQdk2I1YGswm2xMkY5HSwCJ8UZtcU4ODQ1JcMYk4n87ASpZpPod0UiX08jnC1HQ4hIFJhiibNsqHTi+gmM1ukXuMjCkCq/TQJYBFTzSyOqxWA6qrGdZhxMF9O8WO5Pnnnsb46JgwmoKBGikkAv4QvL4qsYiw2Cw4e7YLTz39FKo8fujLZpj1vJZV2IIcR4HAGEE3hhPxnJFRY8XmTZuwqK0Nb+18XUJ86F8W8FUJm5asWo+LrzGIrI4sFFqZ5HIlHD9xCr/470cF+PMHQygzWIm/K5GNxe9jFmCVhY4Ef7idmBgbl6RkStvof0fggVYALBzZ+FCeeEwDzs8mfBuliOD/KyCfEnTl++hierlYoZCRQxk0vQptUhiTaaxj6InHBYfJgL0738CqjsVIhydhyGfgtpjhok8g5ZupFCx2OybDMRw+cRrd/cMI1tajuW0RqrxVqAv50VTjh89uAtJRuM1APhmFvlyQ+ZDgRrFC5p9dwtnEn5s2F7MWGMl0DkPjE8gxKdtiBRwu9E9N4/V9+7H5okuw9rytcLi9yJCdmMwiPB3GkUNHJXk5nNAjRfY8feg8CuixWK1SfJMRymqv60zfXAKw+DmauE5RJgoZ161bt8mY2JwuubY5D2osHA00VZbMb4dyEKDhGkcARpNns6FIYJUNB7PBKowsgrn0Kq2pq5Y1lP9RCkw7FoKrBOhZeJZLBbGO+YevfBabN64WcPO+++7Dk08+KWAQQVWylgkifOMDH0arz4sjnOfPdsn7XrBkGc5bvhJjiTj2dJ1F5+AA4ukUYpk0PA4nbvvARxA0mODIZ1FOxnGyvxevdJ/BeCqBJaE6nNfegd1D/eg4B1gNOVzYcOH5sjaNHj+J286/CD2jw3jtTBc6J8fR4g/h/OXrcOnFl+HC91wJncWC0cFR3PzXt2HxJ157B2P13z9iR50PODUKTCdL72CvkqUacBqwtA4YDQN/+eDbNgFkrJ657yL828Zt0PGckW1dqiBOtipZoHqDzPlzDT+LFVPpLGYyWaSLRVFwjE9OI5FKid0K/3CdTefySh3B4KtZCwGxKeLaJooczcOU9iAmaWDEImFJAF+zcgVu+eiHsXL5UkRmpsXnkA3MUokqDoImepmTuEfiGkvAwGA0CUuWYJWsgOcwvs4NslI+qUpCq4H4/JtrC8EuDViV+VIUBPReVsFEmscqwQvOB5xjCR7wmAiiEljiNUTQSwNWyZzkfMJrm3sVzvMEzOhLTQbq2OiYSG/5nKoqv7BFU5SwsyFYKWFoaBBtba249dZb0NTSjHLFgLfe2o+/+dLXpIliJCBTIju7IA0tSsXp3TiLxcwlys8x2mhdRECuUhJglMxfKlo0AEQLieP3U57SmuWDGi/+P78HH3yu+FGzNUm1FfTSKCMblSxSYqXMBOD8SRBUNfGWCnuUY3flFZdj/YY1mJiIIBKOCJh24NARvLlrPyZnoug82yOv5TrBZHf6ezqcNgwNDWBsfFQAd0rhCaryeiCgQ4/H06dPYkFrqwDwCTazKzoJqvN6fWiob4TD5hCQivYJBEk5n7kdVE/UCDg6MT4ue5mx8TEJrXrPe64Ulunu3fuRiGdhEaCsLPL46ekpeW/FpE/Jes3r4f3vvxm1NbV44YUX8fqO36ChsRkOu1NsGghsEYjk84VFKhioYibyGpQxn02Dl0CpYkH2BdxHMqyP6g3OWTKPFvPS5Od+mo1WCUlKk8XrEC9p/n/XmS74qrxyTfGcK39knTScGprqJO1+9ZpV2LB+HRoaamHUVyR8j8SKWDQmzQqqRsRn22iSOkKz1CDTlkfPuoF7CgKzEsRJ1Q11U5UCbHbuFwtyXZBFzPAyEhHoYzszMymsVvqtEoDlv/nZNrtVrn+uN1QhlKjI0qnag/ZDZGYbdBagbML0ZAK/eW23eKuaDATFGR5ohcPukkwAj9sOD71Zc3Fks0kJXFqwcJEA1PR/HxsblZqnuaVZ9qH0fO/sOonJiRHxffZ4bPC6HXjv1Zcjn6VlWYqRZNKqJ4nBaLTJuc3kcnKuuNYRTI3GExgeGRMwnftTHpPb5YPT7sGqlethMzlQKZFyzDtH7U15PfP8a/7NBP3JNJd7jnOdqAQUE5XsaK61vFc5fyhv1qI8V3yDuR7ONop5b3Ftfjew+vB/P4QHH/pPdHV1iT3Zo48+hg9/+NMIheowONiPRx75qfiu0m/4/PPPx2c/+3dY3L5MMaQrJdlT8bpjeBrZq62tLbKPJOjMuZHHIiGSGrDKJlkxO89Y/YPIwPwT5kdgfgTmR2B+BP6kEbjtg39eIfOGTB52NcneoVk/5YUs0i+5+EJhAVJ2Qd8amvNTFkeZ2PDIEO577L/Q1XsWDrsDf/GxP0dz4wJhwglrSacT6WBdywJ09/dLorqSblllURbpVCGHhvomOF0eWYTpTcXN0okTJ2SDSD+uzs5OnDx9ClPRCNL5AlKpNBa3tUlCODfUZOWxVLGRoZBMCbCajkdhKBaxuLEZF27YiNjwKKylMirJjDBZHXYzPvrE3XjkkUckGKthIoE2X1ABzOWS2APQc5XgAGVy7IqKn2shB7/XIyFZlOKwqOKO8d9+9SvEvB6R37UaTXh8/z6RXD7xy1/i6c99ATUej4APOrMF33/xeTzw+qtYUF2D/3vN+4Xt8erxQ3hl/y45h5uXr8af3fQB3PD+m4TBOh6ewmR4RiSdtAD4+K234LbbPi0b6sjkFN5/3XU423NWQOGWlgZ4vR4JimLRl0nmRJJnpRS1VJEUWG7GmKTKtPtf/epFvPXWPpw43jXrpWVVUu7KLFtVpD/cjJDpFoHHXMEHrrkCVQbAUcqjyeOEKZdBJRGDiRupQkkxVmd97YStKrYEZfRHo7ji54/JuJx+/WV8/4YLUVdfL0wy8jZTBCqKJVhsDgmzsbu8cPuCMDs8SKXymKCE0WiF2UJLCYtIsC1uJ1whHyLCnHxbflTMF2Rjl06pjXEqnVZAjA6wOm2orq9D72AfIvGoSpDWV5BIRdHT14mGpkZ0dw/i4P6jmJqKw+MOIJspIJVkB1z5emkFH5sRBOq40V6zegPqahtRKCjZe76cmwVRJSJBAasSnqJC3BRjlcCqXkIJwhOjMFTyOP+8jWhvbcFwfy+OHjyAkNuDciKJkJvFXY2knxZKOcSSUXT19uBYZxfsXj8qZjvyMMl4VXQmzMxEkYjF5ZyYyDomg7lAkGtcwrpYfFRX10qIE9meZDgQJGJgBUFBliwspMgSZVIz2cLcrLJwYmETDdNyQy8AHv9fCzfgZpsPMhgF3KdFRako1ydD5bxVbpHub9q8EWvXrhagQW3myciOi09yU1MNMpk4Xv31C7BYTXjumWckUIgsHLvdjVCgBs3NC4UdWFNXC5fHhZOnjuPhR36B6mAtykLe4XtWVMgFw1GSSYRjUZHxsbBkMcoi57zNmwRAOX78iMjPdRUGmFVh/dq1kmK8fOli5dtJTpTeJCCCQW8RL9l//d6dGBkdR1UgJIA/QVYyr1n8kT1nEZa+TZheZMJwzrrkkosFQHub2aVSnlOpzBzjhgW2Cr/hODIwhSwjFi2KBce5mI0jpyRuG+S9sgRjS8o+QAtK8rqc4o/6+H8/hKsuugiVTAKFeAQOgw5+t0PsAMRbLZVCrqRDV+8ATp7th7+mHiabQ4E1lAPXBlDjtcFv1aGl2gdkk9AVsirusKJHvlgRdiHZPOUiGSEEG9igKwAGC3qGhpAjuE//P58fab0BY7EEGtsXw+7xo6xnSJwd6XROgsmG+4cxPDSEoq4K8WRK1ozampDIcslEI8OPhS/BzoGBkVkJrP0dEmmuXyzIN2/eotQUZP4xdEMHKQb5Wl53BKEItEtyeE6NM4EDspk0OSHXJkoXVUJ1ThoSZEzx56FQEL4AGctGkY3qjQZ4vB54qtwqsCeREFZwyOfHpdsWCwhG5jcLxZtu+AgOH9kHl9eBQ4cOSXH51lPP4pWjhyRs8JJLLhFPTAKwXQcPoam6GisvulCYQnwPPocedD//+c/hyJVw6/kX4s7nnoQpGMC1114rzOjnn39e1rjlTS249Mbr5xirTosV3/z2t2QdeemRR7Ggpg4vHN6PO+64Qxhjc++bFAdMFgAAIABJREFULuPPP/pJGOw2zExHcN8Lj6Hump/AGmib23Pc9yk73Hbg18dKeO5IDnd9zD73u8//VxpXrrbgqpUGxNPAJ3/6NrCane5G9LlP4p9WrYbN4USevu48PxU6C87+KSu7Ejb7CvTCJPvKbBFfcp4/evBm8rz+C4jFkwK0jkxMgI1NyN6GygH9LPDKwCmGYCnMT2/UCYhCQCoWDYtc2Gox4hMfvwWXX3KxAKpkrdGDMZVOKDa4jiBUThqY3B8w4I+MPqckppORquT8muxfMaLVvczfK8YlWWGKHc13iUYTsxYAVIoo0FfgrllwUbMB4J6ID8Vmd8k1SSCV1yGvZ8UoU2EzvM4IcAk4lM9KAFUinpLjIlueLHc2t8l6pIKFACWXJWVHorycz5w5g46OdqxavUxAjGSqiFdf24e///tvyn3CcBwCq5xTOzqW4MILL5bzxHVS84DV7jVlsZSUZgUbEhxPSpf5eVojSfubr1X2TmYBJ/l9+b0EtDkHWBWGXAXCuCNgybmMQYuUXhM4JFBms5llD3fVVVcKC5d+87ynLr74EqxZvUY8Y3/5y0cEjOIcOjAyitGJSYRjMZlXKNUmG44BX9wadXaeRF9fjyS1+3xkSiaQTMVFmr94cTtGRpjMrhp34XAE6VROGj2pVFbmCpvFLkFCbBzRuoVnevnSFWhvbxew8dTJkzL+nDd4DlavXi2kh+OHTyI2ncTK9ZtkLWxq4hqSkzWV55vrmygMKhVceeWVqA7V4o03dmHPHnqV5gXYZQgjx5JMXvb16NNKlYmAZQKUqnA2zeZIgq1KZPNzHbLAZDELOC+MVQLbzEQwm2Ax6sWCges852oC1wxrrKkN4aWXfiXzMMeDgCYBUBW2ppqHbGxcdNFFYntQW+1HJhWV9Y1qJNYivGf4eWRAippKVAVMvKclgfJ4p+UAvzfPgwCtNn6nChLJKMx2k+wrBgb7MTDQJ9cHj1Nd61kBy9mwZONEgFUen8Mqz+E1RLVJoVJBvqLHyOgk6uobleURTDDAipHhKex8fR9cziD0FQvMEgpmm5P3G40l1NcHMTU1jNGRQbEval+8FMPDY8IQ5/nneeOecXxiQpoCsXhY2K20H3E4zAj4XLjgwq3Qc1bUkUGv2L9iX1MmGYSMU6UI4795rsjmjycYuMhriU1wB+rrWuDzhlBX2wRDmf64FTowSFOEdQLvMeUTXhQ7CYbJcVxJTlDnlr7iPI/ZWa2ianZw/uTeUPmQq2a2UrOohg7vOzZD3w2svvbaq7jjjm9LmC7Xqk996lPYv3//3Nqxbt06PP3002Jd9rWvfU0CrFqaWsWiYXxiHDPhKfiraONG1nODWH1IoJuJTGwFrEogmgCrMbEvQmGesfongQXzL5ofgfkRmB+B+RH4wyOwYclmUfS7vV7ZbHJBnpyaQW9vn4AsG9atxcoVyyQ0hEBiOhmXjRxlPc/v+BUaFzXjgQcekGLtnrt+iC/9ny8Jc4obINYuZGFa3W6EY3HZ+Gusi51vvoJMZloK2O6eIVx/40cFVHC73FJQa0weFgPcRI6NTyASj0kQBeWPYyMjcNkdsBgtsvFmKfLeq67EjtdeQyIeQ4Xd83we1S4Ptq1bB2MmB306A1tZDys3i+UcbvnlD2TTwBCnvlffwBXtK5UFgngs0jeMbIUirDarMKY0CdGWzZskGIGAMzeLLPre+93vYOf+/QJEcDNAqSfH5JZbbsFVLjeW1DUiQimKxYLt37x97nOnT3RhMhLBVDmHZ555Rk7YkvbFuPvb38OFl14Ko82KKYYtpClHs4qv7MJWBTYfPXoUn/7Up3H+1i0CYLPIamuux/XXXyVdZm7YCjkWWiY4XE5hqqYz3FQYJN2Vacv33f+f2Lf3CKYmozCbLDDQu5VAtWxiVZox6KVYSMFcjGNlWxO2rVsFfToOaz6N5ionrGSexGMociMDshfIKFGeshqwymJ0z9AwDjUvnivsd33uRrS2tcPupAy/JEw/Jr2XjQbojcoCgKxVo8WJTL6MmEixrTCaGSJhhYkBBh4nKh6nePNJIvNsUUkpMitXkVSLvyffk9dkRViTTGs/dOwQEumkWBSwYCpUcti99w0sX7EcuWwJx4524mxXP9LpIsbHpuD3h6RofDulWTEOuaENBuuwauVa+LxBkd2RpVgoZlR4m8BMegGPJUCLwOosY4ohCkbKsamny9MzNgm33YKOhS3IpuPoOnkCfqcLtd4QFjQ0oMrjQjg8hd7eM5iYGhfpVzKXQ6C2AQWYEE5mUSJLy2iS8AQ2KcT3lkFzLGwKBRw8ehTZAlmQBTQ0NokMvae3V4pIb5VfAAim/sYZ5qHXSdODUluVuM6im2Ed9PUsYHpqXIBhJiZzHATwYlo2C2EBWAnwqyAZMlU4dzicdtkAbz9/OxZ3LJJCm/c+N+8sjJqaalFfH8LExDCee/pxKbz27dknG/i6ukZ4vX6R2i1qaxd7W7LLM7k0Dh7aj7379iAUCMFQNCGfZipzQdhkBG24+T/b040qr1ekjgyOYABJY0MdznZ1CdNh1hhB2OC0Kgj5q7Bt22YwzI+hbi6nBzqaNhQh4Sw/ve9nOHmqCzoDmUtGJNi40OkE1CHQQ39Ms9WqWFqlIurq6rBt21YJziIYKon0FQKjlEfrBATmQ4XOKHCDwI8GrJLpw/MowRwM8hDPX9XIsDntmImQeeWRMSNzVFcqIBWLYM/rO3Dh5k2wG8pITo3DrquI52ouERdfTZfXi5LOgNO9A+gfm8Hi5WvgCVajv68fo0O9SM6Mw2fVY117M9Z2LIAFReiLeZgIWlX0yOQIKBP4MKFUoAcpWX1FJFJplGDA0MQk8kYzXLW1sPj8KFKqbbZCZ3OiqroOkVgcNpsTE+OTePqJZ6Ar65FkYJihColURu5tSiUjERac9MzNC2jEoJPBweFZP1oF5vHa47XCtYVgBRnXBKTY6KMUXHuO9jxeewTZOd4cd643BAbSmZT8XKS5Op34NhLMCvoDGBoYwsTEhDQcWha0SAKzzqhHNBGTNcTt9cjns2oVj9ZKGWMDPXjw/jsEQOWas+ut/fjzT30Rmeg0vv6dr+DDH/uISLoJhBLc/MxnPoNXX31VPpNBNvSf4+/YDLzuuuuE3fbyyy/jsssuk3WHQOrZ06dx480349577xXJM+8pgrPf/va38Y1vfGNuXVLgHUEitY7Qc5WSY65BfC/+bNWqVTIObAJ89PxrUNvYiGB1HXYc2YP0wpsQWP7+uQ3Go59XY0/g9F+eo8KiiI4aIzrHi3Bajfi7q80CvPJx011vA6vTJx5Dc+d/4tNtrXB5PJiIzCiA3mpVQUKliiRwk/HNBmqZdhsOJ3JGA+KZjLC0ypwEhIlqEH9VZclhwHQ0jj6C2P1DmApHZR52uN1wiAUHkMnnYOD9SduFYhGpZFzSxyklv/wSysSvlNCddCoh6eS8HsjQ4/pB8MZsY0hbUcB+Xp/0sxR1gmT/cfVVfqrKz1UhuQRVNS9fabKVywJuUgauFCLqj/h4sxml18s54B+eF17HnMf4b76WAJXGZud1ptlY8DlkgVGxQTCJHqXve9+NwozlvMPwJ44rgdOBgQGsW7dejo9seP7hPUGwieqExqYG1dDR6TE0NImXXnoDjz72FNxur7IBKTGQrwHbt18g7HDK2zVAQ9vvaX+T3amEHvSgVkBprsBmXU68QmemZyQsin+TWUsmKNVPDFGMxxiqxYAjNjxoIUUQxwyr2SJ7Ds4ZDjsvsqJ8X/pl0kdTBTwZ8d6rr8Lll1+GZ599RsJ8rrn6OtTXN4hNzPFjJ8Q7fHh0FJPhMFL5LKbCUwLOUNLf0FAnoKnRpMfBgwck6IgA3YLWJgGe2ZjhONNC4dDhgwL2MfSLoUCRaEy8bOl373J50NTYDD/ZwYkEzpw5K2PNzADudblHnpgYl2wBNoenpyfl91NTMxgbmUSVpwYLF3agp+esCgyUxqEJgYBfAFK+98CAsoCgtyal4J2d3WJvVFNTKwAtv5PsSvRl2UvwebLWyF5JWaLwmhSm9KxNFxukoqaw2WS9lkBK2m7oGM5EX4ciqjweTE5NiJSczf3GxjoBCZ945BdoX7ZU9hL8frzu2ejk+xFY5v6Z88+1116NKo8D+UwERaoqXF5p/hLw5WfJcVf0Mh+zScnzwv23BCPpyqIoy+ZpwWOVvUY6nYDOUER3z1kZL64dbN7yumbBwOYIGclkabJ5yd+Vy2SfEyg0ydrLzyCwSua80eZEOJaUMabKJJelWs6Anu4hnDhyBlaLGya9HW6nD1Ven1xzBPwWLKhDqZxGNDouFmT87ka9FX19QzIWI2OjsqfiXmxoeAjr16/FydMnpSHCOSeTjqOuNoDauiDWr1spns+0XbBaFHgvwXRkwhsVs53NAc6LhSLnkIrsVVIp7vvNqA42oK11ieQAFHM65NJFlAqA2WgRj2TOBa+/vkPOP9eczZs3yZ6PPqdsZG7ZslnmH+5HlPcvG5zKp5zrkeYPz38zSFazy/J63fIaAqtkP/sYPjdFb/QY/vEfv4azZzuFSU5w9fjx47IOUtWzYsUKWeOuuuoqrFmzGbd87DOyDqsGc0nC42prqpFMMuyO98aCOWBVa4pyDqU/L4FVQ6Uk1kbz4VV/GBuYf8b8CMyPwPwIzI/AnzACt3/x9gqBIII93HBzE9g/MIipmTDWrlk3x96ixyrlSaGAX2QriXgUn7/9r2TB5QLMRZGA4r985V+EDdE/NIAjJ48gKhuTNMbHR9HYtAAXX/Je6fD/+D/+VQpEFm8dHR248X0fkQ19f18PRkaGMDUdRjBQj1B1PTKZBEaGu8UDyR+ox+Ila6X7HgtPYWioVwBPSoiZOOp0VsFodMFqssBO4MRoQKmcwan+LlRKZVy0aDU2NLTCbjbic4/dOwdwHn/xVVy1dDX6pybxVv8ZdI6PYHGoFtubF2FRqEaOLZVNoXNiFIfDE4gmk+iorxewucbjxcO73sKWCy+UM3Bg505MxGJSxN5555148e++jKDXS804yHvb/KW/nvvcH939Q2SLauPCjTWLY4vOiAu2bxcWzvZt21BPA/ddb2Hfvr1oX9SOf/n2P7+jIH53gfy5P/+UBNGQpXHJBRdJ8f/6b95Cb38/NqzbIEmie/fvE0aLeKplK6hyM4HdhHBsDJHYKKxmB2qrF8HjrkYyMYlIeAgOQwW3Xn0VqhwWHDx1AjZ9GVcuXQhbqYBnDxxD/8QULm1txqYFzTg5FcUTXd3oi8bkZ9cuWYSJZAJ/9ujzwlglg+rA52/GwraFYrRPYJXavTw91ogTGcyEblCqEIw0okQfNx3Tyu2gyy1Znwz8Mrjd0IdCgN2hAH16w/IPgTyy50SqzPemvMsmBd3A0KAUTV3dXfAFqqQIKKMkVgD7D+/CqlUEVstIJQvCRjh44Dh6ugcQpLcmg9fyCkxXMk0FNi5ZshKLFnbAZnNJmAfDEgjea8Aqi38yVgm6US6uefwRWCX4QkdZu1Ev3pWFbBIrOhbB7bBicnREpL51gXpMTUwhOjOJVDyKUiELi1lJ1sjiJnhVZho7DMjSR5gsLzKiCKwWCxIwQRYIpdpRKVhLcq8TtGHRfuLkSSl6aMlAr08CFPTpYvHj9niVJ6sAhwkpRLmBJuPF6bLPskcYjKAaEUzkpu8ZrQBE3kqRmQCrDGrICIC5cuVKnHfeZtTVk5malmMgQ46FWENDjRTHhw7txwvPPingFkEsFo5kt9dUNwiw2tK6EJlcVpiFfYO9ONN9Roopv9cHU9kIE0zC2iBrkiAvPQQJ0BDwYgHGokX8uMTagSCFTZgOlHgyEIHFbU3Qj43rVgswnc/lBVTVlcnoNsDnD+L0qTPYu+eAhIrwWiVjjgBeMpVRcmQyvg1qbqXtCVmKTK7WClOX0yXNBBWCQ082JcnUJMFk2pChKTI6YX8o9QBBRTlSyu/KBHkswg5+6pmnZpn+TPutQ7mQw8TgAGx6YPOqFahkk4iMDsFYzCPEhkQ2I5Yu/Ayzw4l0EcjChED9AhitLmGFDPV1Ixefhr2chc9cxoalbXDoSjCySJVizohUpoR8hcWdEeUSr02jgMlkfU1HEoikMyjQW62pGTq3G1mDCUaPF7FsAfUtrYjGU8JYHRkexXNPPQ8T711aKuTITLepVGXxlEuK5x3ne45BT8+gyDv5UMwZJjErdltTUzPWrl0rIAyTw2kzImFykupOgOft8kqF+yiZMV/LJlVEJMUOAar5UEnpDizpWCJAPENWyABrJghSLoIhSslsWljefB+nWzHoJNirXMaLTz8Mt60kjSUCq6MjMSxduApuqw7FdASD/d2YGBtGdzKG3bt345577pGAQT64PvDB64fr5pYtWwTw5IOAKJ//4IMPCuOHYCnVIXwuHwRpb731VgHztYbfbwNWOS/Tz47rsfa+Ggh8/LW9aK1fAJvbg/FYGGeyZrTd8CN5nssK3H/b2wxVOd4zJUxHgYAX/yPU6hP3ppEgtgOg+8n/i1s8cWwM+MQ/nZY3erNZ7iECA7R8IZOS85BRZ0KFSgCy+Qh65DKyZrjcXugNJrnfUlna4ehhpE9sriAgLe/LVCaH6XAEY1NTmJ6JCKjIoKsSPU9pQUCbHYYuGRTzbvHiRbjxfTeIBJXXHDsutNphIAz3MyYLfYmVLQRVAGwouJ0MEFJghsY05XfkfasBrQo4VSFpCnBVgBGZnxr4qNQQKjxGBaYx1duEI0eOSCOmiWGPZrPMtfwdGWZsdPF3BFz5fl6v8pwkSEfwiJYmBN8IRBI0YTOajTXeG9r863aT+UowVyf3EfuiZGfTJoHzDwNyDh05hSeefBE9vUPwenxy/PQLXbliJS677ApRQJw+pRihbGbKHSb2+wpolr/l34rVq6kVCHSyWUS7BrLtVYAi1w2GLSnwRo0LPd8JiinWJRt5wnjNFZFOZuQ7M9yHVlKJZEzS3+lpWV0dwGWXXSKe/QSLqQ6YmpzBa6+9jpnpqJw3NvUJSiUyKWRLeYxPjguoyYZjS0sTlixZLGPC5h2ZhFNT4+JtyrmT3pz0+BcpvtUizFyuM/x+Z3t6hH3KpizPC+1sCIZPTkwiGoujob4BrS0L1PqYzsgYce82OTGBhsY6AazIyA34a+ByMO/ALp7kAhYJIE9vWZ+MJ5tIM9NhJBJpaTh1dZ2VNSsYqJZ1nUCe2C4YuD8oIBoPiwqDn8nmqWKnEv5SQKomC+d5ICNfs6SQlHiGSIk8nz7utD2Iwevld8ugoisJU5jg7fjYMMxWi1wT3DexPmhuapV7sK9vALFIAhdddCnOP3876mt9qAu5YTJURG3Eu58PHhv/xYa6NCbkeJW9D8H3mfC0kB049iR9jI2PYHCwB9DlEY7QziMt507sCIp5ZHNpGW/K7gmw0pKCewGOA4FV/ptrMs+j5EBwXaNFUqEsTGAVBEUbnSKOHDqFidEITDoHDDobgv5qBANBuZdcLtpjuDA03INyKY3qUJUohEp5oLdnEBMTk3C63RKKSRUWQVx62XKOsdvIwi2JzJ1NAo2x6nY7kM0kpQHEa46AJUF2AaulUZEXywLuqen9T1CVa3SpqBPwd+2qjWioW4BSjiFiNoYeCKN1cGAYzzz1tKxrvKZoKxIM+aXJw/0X2cb0GL7s8suwadN62VdynRS1BwkLefqrKzUX5yDWRpz7eE+8G1hleJUAq+EIdu58E089/SimpibEEufiiy+etUaKz7FV2VC/6qr3Ye2azXJfcI8Wqg7B5XbI5/T2nUVVlRsLF7bOAau8x95pBaAYq/PA6p8AFMy/ZH4E5kdgfgTmR+CPG4GHf/ZwhUEw3GlxEz0+MYWjx05I8fFXf/VFJGIRFPJZ9Pf2SbALw6xozN955jS+9x/fkwWUBSALxauvvhpukxtbNm7Fv/7wu/jCF78gMkM+zjvvPAFOtEJRA1W5eLMjyY41iz4WDXwNn8+fMXl4xYol+OxnPysgEAtIgpVrVp2P3v6T+PrXvyoFB0FJdjtPnTolzJyW1hXCxDp1ar/IJVk08kFAj6yfP1u7Hb849OYcwLnnuV/BZjJjx+nj75BC8ngvb1+BSxYuwSPH9qAS8s8dC9+LbCAeL4+JBSz//eB992PT+dvn0pcPfvc7KOn0MNvtmI7FcelXvjz3uXydBk7zO7c1tooUKdRYK2Pxk3t/gp/+5H5s3X7enG0Bj19jGvEY+N3IWmIxzXRNHrN2LFMTo1izehV2vLFr7ng4Dhx/vg+Lb9ou/Og/fopsLinngMdBNsUPf/hDnOnqRzaXwI9//CM5znT/EE72dePmT3xCmF0Hnn8aHX4v8u0r5L3+9nOfRa3bCXN90/+Qon5h2wac9YTmjuP039yC+oZ62bCTLUEplAIe6adPhowBOYYtFBisZIbV7hIrAP4/w0KKZCk5PdDX1sMeqpbX0veQMjsWtwQvGZbGQoK+U2SRToWn8cbON7H/4F6kMkm0d7SjvqEOVpsJJpse4Qi9mgJIxOin6EU2XcbrO3aLB211dc0ssEoQn5Iselra5e8N689DdahefKwqFYMALRWwyNeSqRUYLKw5KRHoaSWmAGIHUCnkYGacRy4Bt82M5R1twlyNR2bgsjkxNhrGyNAwCgQ/jTpYjYC+zKKbTFyzWCik+L31JlgcLuiMZvH5ZPHFol5s/SizZcjKrJ8WGUBkSNJ3kgx1Vh1mqw2RaFwKNjIuM1kW1IoNQbkrCzOmAnPTanNasKhjkRQpTOxOxGmVUUS2oEKjyNBhMc0imYwwxaKmJ5ge27Ztw5o1q+H2sLBRzM2enl4sXdohISE93Z14+qknsGvnb2b98lQAnNXqhNtVBbvTjUCgWkrA8alxjIwNCduVABztMgxFHZxW5fPK60kY+R43fIGAHAc9ecmQKpVVCi4D+gj4ZjMplIqKJUqJWZXHicsvvgBuh12sJcj+kJeUGaZEv10rdu/ah0MHjyKZyiKWSIn7GccoMxumUyhTtpiXcK7rb7heJKX8LixeOKdRKspClQUnwY5zmR9krRjJsDlHGpzPZQRQIQuSKckErenlms5m8eOf3Iua2hoEg35UigXk0yk4TQY0Vgewoq0V5XQchlwGJqYKV0rw2ChdJKAIafzorE7A6kbF5IDVzTExYnpsGJnoJAyZGKyFBJa11MJazMJYZvAPgVUTMnmgpDPJOkJgld+VwNFMNIaB0XHk9QboHU74mxegYLUhw+9eW4eZVEbsPvL0480UMTQwjCMHjyKTTKNcZJiRETV1DRJCxcKLnokci7I00pis3T8rmVb+qLyOWHgzKbytrU2AVSZi+wMBAdvos6z5xLHoUhYWyqqCzTMNsNq7dy9i8aikUTOZWGMM0tOwqaFRCnWSX7kWBqurUawUpQFByzqy61ggs4gncE7wgTTGF554CEGvcQ5Y7eocxpolG1Dvd8Jr0aEcj+CVXb9B1Yqlc8/RVnHO72xGEEw9tyH56vf/HZd88S9lbuYxsrnJ70T/Vs7rfHAd4frMsbjgggvmFAP83bmMVQ1M1SwE+P8333yzvHbfS2+grb4Nw5OTsNpc6EsMo/m9d8LZsB5VTuDeT7wTWP19u4/b7k8jkgSy052YeOY23HHeemn88D4hcGqlfD1fEHCAjSyX3QWbxYZCtiAp8XqzgX0NARB4vXHO4pzG+y1bKEqTSU/vP4KyZIDr6SEPAVoT6bRYB5C5ny/TDzaFSDotNj0E8njvkaXGOeryKy7DRz76UTgYEpdX0v/JmSkkMymY6E9sYaMpKYGXZATympNsFNoWzAL3b7NTFZCv+atqoKqyAFH+qpq9jPIRVSFXBLp4TfLvV155Rf5NFhdVBvw3gT8ChbzuyeRT3odZ8bfkv8+c6YJOV0ZDY+2s7zDZ8YW5UCw2fKKR2Kwdhlnk1Qoc0cn9pewICGoCNrsLb+48gId/+SwKBYJQimlPZill9Vdffa0018g247WoAchc57RgOAJXsy4Jip3LZqOYfFLOTKsV2kgp8JlgNZmJVJ8Iw1XGRf2MQYkEw4QIPBuems8WpPlhNit2McFPMmQJcDmdNmGWc97k98qkszh06CgeeODnGBuZEM/utrZ2JFMpzMTC0FsMiMQiAi7x9dXVIWHE0RaADT9aAzQ1NwowNzExhqnpCbECYBOGx0BWrYA6Bh3yRfr4WjA8NCzNHo/bIwnuo6NjquGWy6GutlaAeY61Qa8TqxrevwSO+B4BX0DYhlaTU/YYZNAqj12CZkpKzvWW9g60lTh29ITs4yfGp8UHl/Y5cYYjliqzeyGD2AmlsknxgOW6yTWJjYIsfaXZbJgFV8UWgGAjQ1STSVmnCDazaclrmrkCZmYm5HPweOkVTnsDsoapYikgm0/L9+GDnshct9et3YCZmRi6z/QjFkvD51Pj29pcg22blmP5kjY5Xu47iIjy/qC9AgPACPxRbcI1mvsssno5/vRnZZNjdGwUwyMDiMenYTLyXlTXu3jjE5Dlukh/5HJJ2KsEXAlg8h7j3wwqYyAdzwWBejby8gyhMuqQK5bhdfvEs5T+pMlYHrt3HUIikoXJ6ITb7kd9TZNYmhEMrasPwWDIY2j4DPT6POrrQmCYWTyckLBGMnbZsGcIJ4Mv+X1pWUMgnj7dPGYCw+GZSSxqb5W1mqBiKhlDJsPMCtp3KPa3sMzNbNGzCcSAPAYuliX4j6BqLleB1ezC5g3bgYoZ0+MxOGxemAw2TE3M4Mjh49i18y3VoDSZZX5hA8nIzaNO3UccM7K+161bg3BkRpqavO65t1LBfGymcw+eV+FVVPpYLHPAqtr/GUFglfXKq6+8jLt+8D25NlauXIvTp0/IflB70GKEgK5WF/77nQ/INT89NQG7w45169cgHo1gfGJUmkcNjYpdzwb5u4HVRIy+8EVU5j1W/zhwYP5Z8yMwPwLFG1yAAAAgAElEQVTzIzA/Av/7EXjxmZcq7AyzOGHXfmx8Erv37sPExDT+/d9/IMxUJhofOXQIA319AtB4PW787OH78Jd//YU5JgwLtJ07dwpj5u5/uQef+7vPSNFGj9T+/n5JfSQISXmixrohW/VcYFWTOPJb8DVkzhA0pKzxt72HVhj+rs/g7wkwsjB88803ZXC2b98uheWXvvhF6bhrVgD33vMfkhZPKSQ3rO+WWCYHR+FsqhNgl8UX/2ahqz2XIPC5Req5zKAD3/9XAVaNNhtOnj2Lj93xb3OfSxCTss7bbrsNhw8cxpM/fwzrL96IH9977xybd8+u/di8ZcM7wNg/BKy+bRXwKXzoAzfB5nS/o6DWAAV2jR999FEBYzWAl/JTJgZzXHlcBG8PHjwoBRxBaj7IduVDY00RpCVIxHOrnbM/JEUd+oe/kLAJMvq4QebmjSAeqzgyy5QUlExShlqZ4XC6xTMvly8ix+Czig5pkw0Jpw8NS5bBbHcIqEqfxlQ6IywgAb/MFjhdTgGJBocG8ewLz+GxJx6VznZTS6MAebX11Whf0oJgtVsKtpnpGCwmJh6bcejgSTzy8BPw+wKyWeV9ooJGlLccGQgbN2yVlHq9ziKFTIap6/qiKikJFsMwawUgWc8KXKW8jkUs+SHFHEwMHyuk0NpQg4YaP8oMWJiZFpDyTPeoBFHZTAa4bGYYygXk6GtroFTfJcDUxExExqSmvgkOjwcxssXTZLSQgUTkrCxAq67CoomsAoJyLDZ0wnIxWelfaxVQMByJIRKJIpZIIpZICBDMgCSyRglUsjgN1gWxsGMhIvEIJqenhMlKYJVsWAKEBEXItJJiX6TuiqjLYpRAUfviRVLYSDFpMKKvtx8XXngB6mqrsWPHK/jJvf+BwYFeYe+4nG4BxFgo6HQmOa8Wq0MKLH5+OpsUv0Sr1YhKsQRjUQebySqFt9PtQl1Dg0CTvoAf0wywSNEDVYG99GNjoSwA8eQ4cnmyOBUz1GE14qLtW9HS1IhQIAgXQeuyAfqKCdlsATWhenR19WDnzt3o7ulHiim9FSCTywvYTbYLQSIJTgsF8d5r3yvMHY4Tv7PdRimvClOi1QKvK80rkYWSJCkzSddsksKFRQeZWnLtiG8uXR8YOGaUc3DfAz/D5ZddKkEOTDSPTk9KeJUFZQTovUpZYZUbXosZlWwaQa9brkyLqSL2ECanB2ZvNWKZEuzeoLBp8skEyukoTLk4nOUU6j02GLNJYVkz1K1cNiJf0qNitAlTmoUsGeA8X9F4EgNjY4DVDmd1DTx1DcgYTMgYjPA2NCCvJyhbhNFiR3/PAE4cPYXIdBjxSBzkuyULNjQ0tggoNDDYJ4UdgRMCqwRMx8eZemxRxVwhL0EwtKXw+4MiJWxtXSjpw5ybyIQUBvtsEJDmBaek1GS5qgR2AlNiy6KrYNmypWInwNfTW5AySY77orZWLGhuknRj+lfTBsBT5YORPt/ZDOKJOHL5vNjp2AjoFkroOXUEB3e/gOeee07WpNde2YUbrvoQ2uqq8OjTD+GZHS/LLaKtHZRyv/vBNfFcYPWxv/kS3v+v33vHzzi3Dw8PCyhw7uNb3/qWsFa5/v0+KwAWvN3d3fJSDVg9+OouLGtdgb1HjwjAVtIXkfPWoO2mB/73m47ZV3Q/eguu8+VxeVMDkukkpsNh5MpF1NTVIVdk2EwMuooetcFquO1uZBJpFAtZmEy85lmis2likLWCfsb0TmWAXIX+nnqGSuoEPCWoyp9zPaFFCpEUsrkypTJihTIimTziaeVPSvYnz//E5ATaF7fjpg/cjEUd7QLEivw4m5SEcDbMCuWiBP7RB5RzqMXEZodegEAJVRKmpvLSfpshrfxTCazywZ+TScjHuYxV7XrWLC34fnv27JHzxrWZwCnnB17DWio39yL8Pfcnmu9qZ+dpAWKaWuoFPGPjkQGWtC0gGEtQlMAqPTCpJhBAZDacUbMjIbBBEMticeDFX7+BB3/xlGo6krVHyXGhiOuvvwFXXHGlNOjYcCUoo9pob3vF8n4Sg6JZcFWzQlCAFkFnzmdcG9VrCNzyZwRduSarMdVYrvRTnwVf6SlJ+wcJFcyJZyb9Mj1elzAQ2XDjtoKfwzEjkE3WaF/fIO6664cSmEf1AcOGuE6lcxmUdCW2OUXlQHCLaxa/UyQ6g76+bvh9Pmw7f6usHZSZT06Oo7m5UdRBvT3dqolI5YZFD6/fLcfO64r2MQRWyfIdHRmV642Eg5A/gObmJmEeMoiU7MuzZ84I87bK60EoVA2XwwujjsxPL9avX6/Ac+6D8rSGMc+OoQljo5PYs3svTpw4Lb7wtHZisCCvM16b9ODk3odM5kKZIJZOPJUJgBG0HBkdEeansJcNVB7M+tua1LXmE3asXtQrvF7MBhPMFcXy1Bsq0ojnbeb3u+B02zA6Noy2toVyrdO6hSDv4sXLMTMdR/eZQVk/CK5SfbGgMYRLL1iDG697j/Il1vPzad/EdZD3kwHdPT0SfurzV8naOBOZRiweETn/6PgYBocGkErFYLUZYDKU4PM5RTnAEE0yUAkKiz2RriLXFQNP+f9kbnMNoVVRdSgkY0QgmSFXGYaTORkKmoHT4ZEGK6jUSBRxYO8xTI3FYTTYUe1vQHWwToDJdCoOl9sKu12PyakBmM0lVFf7RPmXS+aEwcyAUQKrbB6yAcS9IUFR7s1kXafaJZ9FIhEVJnZTYwOSiZissVQsZbgOm/UwW4xy/si81/INpLld0om3bzpVQDZThscVwIa123D6VA+OH+mExeSE3eJGZCaOs2d6kYwlBKTn9aQ1VZTnrE0az8yUaF/cJl7BlOFTIUQWOBuQgWBAGjDcc4ofvPhNV2SeoV0DLVS0EL0qn0+uhR/96Id47bWXhMTB2nHNmo24/PLr0dt7Fi+88JioG++66y6pPbh+3X3Xg7J+c18YjoRx3fXXYnhwEOlMXI6pto7qwreBVS0Uj41QDVjVleY9Vv/kRXv+hfMjMD8C8yMwPwK/fwR+/cIrFcqpKPvlxpOS1p1v7ZJAlu9/7w7Z5M1MTaH7TBf6ersRnp5COpXCw8/84h1g27lyw9v/9pv45ndvF6BR8xzlUXz961+XcA6tqDu3QOTv+f8EXAjAHj58WA783e9B0I6erixMyfbk7wnaaoDfud6m9Oo5VyLJ9/vpT3+Kj3zkI8LK5GdowCrf692fT4klQUaNUUvwkK9jccqHJsGkufrvA1b333EHSgadFHKvvrUL//T44/K5BHsJ9P7yl7+U17/05MtYt2o1Aq3BdxTKlBpv2rz+twKrfJ02TppX3rv//88+eDNCNXX/A1glq4mbmXOLeXrCEkjlg2AqizUW8zy/N910kwCpHGuGpdDfTfP9I9CqAbR/rBR15rtfFSBDyebppcXgAIMwKCkj5i6NYWL0sSMDSTGT2AVXMvdsRYdw2YDhsgmL158Hp7dKkDsCr2QB0ieUIUz0hqM3GKXWsUQML73ya9x1951K+msm69SCxpZ6bDpvLRYuapSwpEQ8g2KBWakWjI7O4KknnpPQItH2M0BB/PGUxH3Z0uVYuWKteJoS9GOCNTeEeg1YFej0bY9V5bmqJG4M/2FwlUlfgcOkQyo2jZa6ECz6MhLhKenG5wnkwiZBbWb6serKEkhUTCdgpgefnYmzeYxPTQuQUNfYDK8/IB6CZNjwYLnZFLkfGatFvUoCng1PYWFMIFrYEqQukn1SKAsrmKA2gUgWbwxCMEkBR9ZqGrWN9XAF3BgeHxFvSQKqtJMg6DkxybRdBSCwqCSLiwUawcymxkZcceUV4mEqqdAs/ctlRGaiuPyyy1BTHcDTzzyBu+66E6goVgz9v1h0l+hxW6KlW0XSkckkI3MMTCUuUxbIQk8HQ74CXVknoAfZiv5QUABjMs3GJydEnkqmmcFsEDlnlc+DifFRJBNxkBFKeaFuNuSusSaEKoKzNbWoq6mDz+NHTbBOrjG/N4RcriSs1V+//JqcKwYV81oplMm2VqFSlEIuXb4Um7ZslgKIY8txVGEsFuSy9ERTrDWOlybzJZOSIS88xwpoZSFN38G8SkKmXFMaEyUJvnjquWfw+c9/Dh0diyX6Z3psBCP9/UiFp5GemcLMcD88JgNCLidcZjOCHhdKLM6MJUyHp2B0uOGvX4AMGbnegBR6Fh1g15fg1GXhLKfhQgH6TAJ2SkANlFqTcW4AjHaxpSDAnSvmkM7mEE9lMBmNomy2oKatDSavHylGcFit8NY3Qmd1YHRiCl5fEHt3H8Abr70hxT9vcKuZPstVcHqq5HuHZ6blOuY5JkuHbFUC5Gwa0OuNjQNaE9gdTixoaRUAive8gFv0zeb1Tjmxkf7R6v5TMm2VwM4facE4BD8bm+qFHcjrg4A35ZAPPfSgBBldsG0LNqxfq0JcKgwpo+ezTYBVylbJ/CNIQ3CFjZdiLo9COo1Pfvgy8Rl+4oknZO790me/AYc5j2/82z/L/E7Qk6qHc8HPd6/g566bd9/6MXzuZ6rxxbWWja1z17R3v/b3WQFwbbziCt6XymKAD+299rz4BrZvuBD7jx4VkJINrJniDEKbb0PN+lv/19us8QM/g/n0f+GvlnfI+SNg0T80iP7hYazdsFYAcjLqedIaqutQ5fAgl0zLvV0uJFApkclNtpZRQFV6sXKOpT8JLR8IUtAzmHYy/DnnXPG45l3BNYXBS2VA56xCwWRHNJWR/Q/BIl4IU1OTAmwsX7kCK9asBg1NzFYzbG4HaIqdymWQyKSloQGxEzHBbDRLunaJrFmRVKsgKmXroYBUzXdVfjR7/cXjyTlvVQUEMCAtIwAFGWhNjUr6z0YX7wM2t7hu8rkEEjmfSLATEWcBamMCjPFanp6aBHRl+P0eaUBw7sjn1XtwDSD4z4eAfRnlkaixSDkHcaUqlgsy1+TyZTz19Ev474efgccbVD6nlYraB9z4PmzcuAl79u6F00lAU64e9Y1n/00gXIL3hGZK5iAbSioYiUxU1TxiA1B5dGsWClxDJChpFoxW70cvW6WIkEAwsv3owUuPfGHbZuFyU02imok2B6+nqIQVEtRsblqAqakwvvXP30FDQ7OE0U1MqnWOV1KmkBULARVeqqxIKBkXkC2TlkYP2XJk6A0NDSCeiAmrlfM3vTwpmZajNJZhdRgk1HTjpk2IhKMyj3O+7+7pRTadEY/e5sZmAagITjKQR7xu9QZhzdO31UVfUaMFdosToWA1Frd3iK2AsG8zWZnj7DYn0qksOjvP4tixE+jvG5I1iiGLTIMfH2dok9qzCEtYV5KwIzaz165ZA2+VF329fTh85JD4+XNtJrBKxQmPi9dTPJ5Alb9KAGc25QkMW4xmGBksl+dx0HapCIfThKbmWjQ01uCt3W9Ig8rD481rzVGOpw4nj52FxexCNJKSsaiv8WLbpqX40E3XSngSG5RcT3me2cTgjolBm16fVwICBSAuFxBLRHDi5DFMh6dlfTCadLCYdTDqi2hqrpFmJpno9O/lMROU5xxDj1i+B8eDIDFtAmjtwOezAZBKJpFIJVDUlWByWhBPJcWGLE3/9hy9Okzo7xlD54k+lIoG1ASb4HX5BFild+vY+AD8fgeSqWk4nSbU1frhcthQLpSRTqQQDkfh84dQXdsgAZD9A8Ow0HPXF5B7gWsVr8exsVF0nTmNjsWLRFVDywVK3yenRlGp5OHze4Rly3PJ9Ye3ioTQgqoMI/JZfj89qrzVWNaxBs8/9wp2vrEXxYIOVpNL8heyqawEwDmdbrF74x6JthxcPtlY4TWpsb95PfBeYNMlGPKhuakJy5YvRZXPK2oOXjMKWC3DZrUJsCp2RhUVZuWt8sn18+Mf34PXX39ZgFOq7T74wQ9i6dJVOHXqqNSBrPUI+n/84x+XAKu7f/BzmQeoHDlx4hg+8MGbMT46LH609MOeA1bNJsVYpR3JbLOJe2kyVnVlWjrNP+ZHYH4E5kdgfgTmR+D/hxF48vHnxWNV0kTLwOjYOHa8/ht09/biBz+4C1UuN6YnJzE2OoqRoQGMDA1i/6G9cPndwryh/J+AI0FGzY9t95t7sffg7ncwOLduuxQb1i9/R8H424BVzXPVaAigWJp+m1H64/tRF2xH9+CBd7zvuSzRUONaTA4dmitcKaXSCtR7vvsD/OK/foadJw6+o/A8twg9973+8cZP4O+fuP8dAOe5v9/3rTux8Stf+J3Hcm4Bu+/f7kLRaMDx7m489/oOPHv0yJyHIsds2bJlwgwdGRjGvXffi4Ur2t7xuTvf3IVt27f86cDqhz4gHk7nFuva977/voeQTM1IKqc29ss6LkX/4EF8+rZb5l5DMJXnm3JS2jKQxcUHwy/Ybeb34O80sPqPkaJG7vyn2aRkAhxMEM9ISJiwL8h4Y0HFAotwKhkwBgI4rJ1N8od955mSARGbB3Udy6E3WtQmnHJCnVlYnPK8WesAss6Yart7725885//QTbQ/MwkQVCjDsFQFRxOM9auXQOb1Qmn0wuX0yc+WsePdWLXrr3C0iFLlUWshIWUKwJmtC5oB2tpMioYBpFOJaGjn5OecA9ZOApYpd+fYrDOpkZT/loqirzfY7dgZKAHTkpdyZqkT5nFhBTlfnqbbJTJaSAD0WFipG0WuURCigNhdRBxZIiXwyngEj+X0jiyn3hzM+hIPPaylLSXlR9muSzFdZGeabNVsNnKdPWKSnQnMyWVFtkVixoWHNywMmTBbLegYtThbF834qmUjHWV34eWllYMDA5JgNP0TFjYXizmyDrJ5jMCVl1y8cUIhgJK9jXrM2iz2rFtyxb4fV48/cyTuOeeu8Xfj7YUPD6GRxG0Jms1kUwJg5isBxZ6DFYIh6cFuA3RSzWdEVCLIUJW+tASLGXRbdAjS39a+uKV8sIupM/rokULcezYUZH/U9LIIqy9rQ1+nwemSgWdJ09gdHgEZqMJixd14LqrrkNtqA42iwseVxX27zuMBx98RM5zsUw2cF7AGDLvckWGpbmwZetWLFy8SKSYBBU4vgRYKKNLJNPCHiMgQkmxCqIpIzwTxujoMDz0YQsGBRyR+4MFAgHuFP1y81KMGS0mHD95Ah//xMeFrWU1l1HKpRCdiKHW70M2PI2DO99A5+FDMOSzaK2vQ63PByOKKBeSOHLsCFL5ApoWtsNXU4eGloXCnuX1ZjdWYCllYM4noc+nYMhl4bLaYDZaUS5TVqpDxWBFnMWZy4FkJo1wPI54LodkoYBUpYIFK1YiazIjWQbsvgBCzQsQzxTQ3dePmpoG8ard8dpvJKTIZHQgk9fBH6olhCLNPLJh+P1ZVJGhc7Z7QIAUAh4EMlnMspDifU5bmJbmBdJwYFCPeGEyRIpAtklZABBcI4BDP2BNeq1uAR2OHD2EzZs3C0DN652FHwHR5555VuS5SxcvwrKli8W7NZ3LyvjnSGMi20/kzGQXF6R4XNDSgjIB5wrwmVuvxp133iHNPU0NwM/U1Bpaw4/sNjb1zm0YUg5JZcG7G4Bas5FNS9rgaA2xD33oQzIfa1Y4mt3O72KsEli98cYb5xqbmtqDTcwnH3oU155/Lc729yMSJzO9JKzNlDmBhVfdCWfL5j96d5IcPoDB5/8CX1zaAQ+9RE30hS6hZ3AAr+3ei6uvuULYeyXOP4Ui/A43LCUgH0/DYTYBSKNUyQjIznA4MvIKhYqAMPSvNjCEkcAh1Q1MOpdQHrJGKQ3XwE6gqDchWgKSZT1gskrQIsFpBhuSZUUghwBFXWMTMrQrcdhR19wEm9uNeDaNGEP3PB4UKmWRmjM8iZ7WpWJR7t858J7KmFk/VQJvGtjI33PuJYOUwKgW9EIPUd77tL0gcMFGLr+jz+cXgIlAmgSvkcGeZ9q7VwBWNnEEiCEz02GTUCcCqXwP3kNKtUCVBb0bIfe25uHKa5WAqvJgpVSa7DJ1LxA0ZkNtbHwKzz//Kl56+U1Y7W7xnCa7lLYE115zLRa2LsTOt3aieUGLgMLKZ5YsxllfWa4w0pBUAKvy8KRkl2zzggJS+ftZIFqzRuAxK1br296sGmCtGKxc76nnVuAf7x2GBBFcE/C1UobPR89Z+spyLvYKS7Cz8wx+9rOf4+KLLhWJOY+FWQFUtfgCPjhcdmF+cw0isETwhqAq1S9kSNJiiQzWmfCMsApTyQSCoZCAc5S1i9WIoQS9qST2CJdeeinOnumWOSMRi4tnflNzM8bHxkUdxDmLYOZAfx/MJhNWr16N0ZFhafQSiC0WymhpaEZjUyO8Lq/s2fnduZbrYUCVN4DJiRkcOnQMe/dSYTQNs8UOo8EqoGwynZmz5qHfN+c8rodszm3bvhXBQABdXZ3YuWunYnFSZ8OMAs5rDKkyGoR1SPCsvX0RhoaGZX6zGE0oZPPIptPweu2YDk8gEHRjw8bVqPK58N+PPCT1Aa/TQCAkSfTDwxPwemqw+60DKBT0AvBx81ZXXYVLzl+HrVvWSqOCzQSr1Q5/ICj3kMVqQ4Kp9WWy1UswW0yw2s0YGO7H448/CpfHiaaWBgHUp6bG4PXYEQywqUAvUt5rCvTj+EpwWp6MXh0sNotYANBvnHsI5jZw38GGHbNY9SYdJmNTyBZyCIVqkYhnJZvA7QigVDBg3+5jwl6tCTaKxyobenyv053HMTU5AqtdB3/Ahfq6III+L7o7u6RZyiAsHcNGdUYJaXzyqWexctVqNLa0CLjqEA/2LI4dPyZepG0LW2W/Ggz44A9UYWi4TzIk2tqaxdKKljnSzJ5t8NKqyGJ2wuX0w6jnMTngr6rBU0+8KNdJJlOEQWcRewmqZ8RGq6Dk+wT0nS6H3JMcDzZ5CJDynpa5Kcu9M20vknB7qVbbJkFuqmlSYJtL9ikOh1MBq5xPy5oVgGKs7tjxGu688ztCqGFg8Y4dO3DNNdfg9ttvl7WMxBiCrWw2XnfdB3D55ddKU5nXI4OKL7xgO8xcP7Jk6XtQWxtSNYSExyp7H7G4EMZqDDr6OM1bAfzRa/X8E+dHYH4E5kdgfgT+lyPw7LM7KtzAUvJCM/3xyUnpWE9MjuH73/8eSuIBlUUukxEJSj6TwSc+82lhfn7yk5+U5Fntwc2hJvXnz84FIjdvugibz1v1RwOrHlcrWts8c2DtQ//1JBY3r8bOw0//TjBz2fobcfLAE3O/p9+qxpD99qf/FtlEFN94+O3AKrJUzwVWybrctWuXsEefuv07uP6b/+93Aqu7//EOnPf3f/1HAau7v/9jVJw2PPjU4+idGMOLh/bN+eCRtcRCmJYI9Lb7yM0fwhe//LfvZKzu2otNWzb9ycDqhz54M6p/C2OVBfMD//kYIrFhAcfJ8CI7df2692F0+Bhu/tB733G+OD487yzYCcTST4yefZTN8ntoTKc/Vop65ltfFf9MelpSBiZhTFarpNiTlUL/UrIcWTAz1Z3BSgRrKMWnvL9sNCFS1iFfFYSnoQm+QLWwGBkURYyRHq2lMhluhGZZcBslvOh012ncfc8P0N3bJYURQ2YYXERTfIfNAnoOG/RmVFUFJajA5fQik8mjt6df2D4eeimWGP4UlZT3Ky6/XNiU0uJX5ApheDCllmnhDGAh6EumF+XjZpF/l+V4WDAx5Z0sBpfNIp6Y0clxZNNx0FqTyaqUoKoQFnqwZmDV6eC2mGGqlJBL8nkqaZpgLyXn9NrkeLFIFlYqGV0szPJFMKCERYF4l+lVwjwLQYZBSCFIKZr4mVklOZnMS4JTBAq4mWWhRf9MSuXpu8ZxJaN1cmpa/Fj5uf5q5Xc7FY0iEo9jKjwjafUshsgg3bp1K5YuXQK3xyWfyXM9NjKKjes3oqWpWdg5O996E/fddy9GRoZnn6NxDBhOphfmDdm+ZPGyiKDElYAGC02ybSwuK/QmA3whP/LlPPqHB+D2uZEtZkTiyRRhCcCYLbw3nbcBg/0DkvgenQnLXNi2cCFSiQQ6FrUjl06Jz/TY0DDcdiduvO4GrF6+Gl6XX6wVdu3cjycef1YAfcNsEUtyc4mMKdo8WEy49PLLEArVwOtjIATkPPEcWO0MwcnKtanOowoNIZj4mx2v49ixY1jc3o4tm89DY0ODkqvTw48uvvSKY0eMxQ4LRqsZC9sX4rHHH0PX6ZMIeNxoa27CmqUd2LxqJeq8HmQjEYRHhhEeH8PE0BBqGBxk0OGtt96Uom3xkg4pnin9C1R5YSNNupiFoVSAk+eennvyh9cW2c+8DsgMUUxBk9mCiXAYE7EocgY9KnY7EiijY/16jERjSFd0qKqpg85kQypLcIby1xJefvlVHDp4BEF/DeJpAksVKZLJDiNzKJtREk4+KOft7R2U+YGFP+9HMufor+v1VaGluQWNDY0yhwhoQ6K5JMfz+i5I8AnZpiyeeQ3yHiIAQ1Y3mVL0SeTvq2tCAk6FwxEpGIcGBrFq9Up4nDaYCdCiIsxFency4IRsezJYCebxuqYVANlRpVxBAl76Ok/gm7f/pcy3TDomcEMZNgs/NuP2vvoKbBYzVm47XxQZ6rum5DkaEKsBq/wdZfuLFy8W9QMbPBctWYyo1S7zs2aRw98TTCUo+/sYqwQ/OJdrx8PP1axuvvbFL+Pq896D4cFR9PQPCivU7nZjJhdF2V5G200Pwept+IO7j2x0GN1PfhJ/VuPGGq9PfH1LBiOy9C+NR/DIc89i2cpl8p38bg9sZcCUySEzOY3WQAhGIYkVUTAWIG6qOhPyGcpc84iGY2LD4gsExafQandIQ0UnbDv6eZK8WUK5wEZSHjqTFRmdBRlKcGU+VMx5njuR4hfZ1GNojwlefwiegB8Orx8OXwBGtwvpSgWRTBZGhwN2twOlYknYqhKWqLKaZO4V9mVFMTMpdudnkJ3J65oerZT9smHFRG7uA8itpXDAalFzo8jjBRSmt6jyYSR4TwsnMhX5XvzDL0imPX19p+AAACAASURBVNdPzje87oTJTUm6NBuVDYEKElSSeuKRZKXxHlGJ3gzFqoBfgaFG/DfVAUyUZwDm88+/jN7eYaXAEA/KpAR8bd26RUCd4ZER5Tk7+1kChQpQTN6dskQQWwR+yyIVFCqFXhwCaG3yW/6cC6ry7TSA9dyLTfNrFV9Yjq+FDU4eB78LWY9sVCmbldWr10ij5YVfvYh9+w/hvVdfLcFmp093SkPEV1UlgZJU0PQN9IsVjVgnMXGe6pbGepw+00kEWJpa9FAl2ESWam1dLQb6++Xccu5oWdgEd8AlwCr3S4cPqwAyHu/Y6Jh4zC/tWCKNG14DfB3vac5L9Ijm/EDVCUG4hvpGLGxeIKDR2MiwNIScdge8bo/MmSF/HXKpAp58+gXEYhnoDTbMhOMCiFP+n87n4HA7Zxm9ZPORqVkRpijZn7SdicejEtJmtsx6koLSfgaCEfzXS8OOnpqrVq3EqVMnxTbA6XAgEY2jt68Xt/2fj+PAwb0YGOjB0mWLsGrVCvzmjVclIJTSdIZrqfT5MbEAGOqfQCyehtXigMlgknCh2pALG9auxtpVa1Rjz+5EbU2dWE5kUlnZq2msbjbg9SYIW3X3np3Qm6hIoLdoWuwgAr4qAdy0xoUKgDTKuWC4GBuoVEzJXoaJ8RWGnVkRjUbkexOM51qhM1YQTUZQYWOGK2/ZhEqJ95gdZqMLx450Ip0qwV9VjZrqemFg0+t1fHwYxWIWTU11qK4JwGY1gclVado40T81HIHb7YHd6cLg8Ah27dotjNPVa9fB5fLI+7DfQDWK3x8QsPX06VMyFlRUuFwWQJ+B3aaud16j4tHroXrLIHZWuUwZNaFmWC1kJI/ijTf2ovN0D0xmtUckGYCfo2x0LDI/aIx7aarMsuPJtBYffvq4ipImKdcJr4uR0SFs3Lhe/tCKQxob+gpymbSMM/dV9BJmEN2RI4dAixI2VJQSZAz79u+WxgPVgQcOHBCrC0r/v/rVr6LKF8D73/9RbN16gTQvGIRVHQrixPHjOHrkEC664HyMj/9/7L15lJxXeSb+VNVX9dW+91a9b+puqbVa8irbkncZg8EmQDjAAIHfj51MgJxkZkIyCSFsSQCzkwSwARvj4AXvlpFlbZZk2ZK1dqv3vapr3/ea87xfV1t2kpmcOYe/psunj6xWdy33u9+9933eZ5lHkSoqslZbmIWgeQnbHHZRS3Ee8QzLULR0bHmNsfp/3KnXfmBtBNZGYG0E1kbg/2oEvvO9n9eYcp5MJrAcDosZ+dzcDKq1Ev74s59GR1ubHNSTsZh41JA99dk//bywd9hN5EZYfwwPD79BZn8psHrbre/A4FDnfxpYbWoYRnD5jGyQBEf/5m++hMGuy3Fu4oj4e9YB0Etfo2tgF6ZGXlgN1KpLKsmk3OzrRDaTwsV8dBWsfTOweqmtwBff+X789UP3vQFwvPTf//ULX8TdX//r/xSweuBrP8Do0gJ++cRjMPs9eOLQvjeApHXLATJs60nOl7J5v3fPd/CJT3/q/xpY5SF49+4b/l3G6s9++huk0iH84hc/W02aXrfuely8+KJ0jS+1biAY0NzcLAxbFgd1ljKL+sXFRQGk64VP3arhzZPy0sJ+6lt/Kww0MjZrLOykjBVKixZAo5olhXkxuASL1Y7uvnWoGQyS/iyeegxcIwDY0YmqxSbsDJNqgcFI2RL/JLvPKgAmJeSUAhNIW46Ecfilwzj12gkcPXYE0XhMgjMyqTSpMaiWNXCFsvZqlV5pWlAHwR+Lma+jygGRBzUWPxuGN0ihzjFhcUlgjABkSYJANI8wCfWBglK5BsVk1tKuV1J3pdhlEBCDTJIJlAtZVAp5FPNZmBQdAu0BhKIRKajKhTzMesDFMC5Wv5SsV8n+0UlBS6CJgB1Du8QXFXphAJaLFfmiTD+TJYOUCcy8OlrBSWk1D9CkBfIzs6AWcLomRBIBCzRfsqo4IRB04wE8l2GiLlmvZWFnElClwVq+XEaW4VUGA8KJGOYWFgTQautox5bNmyVgSQpWshGZ2FsDrr/2eridbrhcVhw7fhTf//4/YWJyXII6tLTnosYGK5YlhANkCNd4fUQFDkWvCDBvttlQUasg9GJ32ZEvFzCzMAPVbkLNUIPBbIDVaRVfRzKPGHhAtka5UIDf65Nk5kwyBZ/bC9pr7LhsO/JMkQ4Gkc+k0eTz47abb8W2zdtgNzqwNB/Ggf0v4dDBY+KxK8AqA2kIfNbKUniTDXP9DbvFK7a5JSDgI60aCDaQCUd2HBkWLHRZ3GvFSxX/8k//LF58G4aGsP2yy9AWaBXPTrI/TEoNpUJOnkNRyejWQtMok7z//l9ifGwUg309uGr7NjhUEzyqCU0OB/w2G9y873I5jJ0/DwPl6m6XpDdbrSq6uzuQSkSQiIXQ0uSD02aWgrfK1F8G2XA6ExoROjYBSU1yyPet1xOYqSJXriCSyyKYSSNFQN7jwuBl2xHMZBBOZaFTLVDNDpljNpsTZ06fx9mzFxCOxOV5UhmdMKU7ewICQuQyWVnXyXQjmMSQxWAwIqAQ9wgyUwiisuAms7Ozo1OYfiwYuZ4Q8CTYRhk4rzvBUoJYfE5OWYJu2rpTE49Wfp8sNbtdS0RnY5EM7+XQMrZu2SgNGEltr1UEsBBWtph/UhquwKiqAvRqvpZF5NNp1MharVSx/7kn8N3v/J2sn2xMcS+l/cqV6wbx8VtugtVswrcefxwHL4wKEMoH96o+fwPGwstvaLrx3+u//6mb9uD6rYN45sxp/NNTe8XrmmOwf/9+CXj80K6b8fSpE1iIRvCWq69BW4MfP3z0UdhVFe+6/GqMLYfw4oWz8pr15xRcTKfDH956F+wwIx3PIhyO0QwCrsYGuJoaMBYcR6JqEL9VMqT+w0c5L6DqtWoab2OAW02T6+d1OqSrZSylEnhi/z64/F6RlQYa/LDVAFuxAnOuBFuxDDN9BQ0l5JUKDAQUDSYJk2MifDKuhd2Qkci1yUaWVIX+xlwviqhVSsL4N9NLl77TZiuKBhWZqg75SlVL/+ab12uNKi4rXPu4d9T0BuTYwNEpUN0++Ds74evoRN6gQHHYhb3LtYn3hQb+a+AhH/w7AVb+VeZMhcCpJnnPcO1jUGOtJnJxXi+PywGLhaE6K/sh17iaXjyl2dijBJ97B+9CroNcxzn/2YCjPQIXRIKC3Au4gCs6Kh0MK+F7JQns43pPsFn8VLmUVsoCfPFXCgUqMQisMYiRrwEEWhia9hs89vjT4ofJtUan6BBeXsZ73/tebN22Bal0ArF4DKrKJqAWOCWNvZUJIaMi39DUGlzf2BTTeiUroKv2v9pDQGVtD3r9m5f+38rPrYCy/BuBTq5RZDKSyUaCMFlz/OImw6Zbd28vRkdGcejIS/A1NODOt78Do2NjOPLSUUyIPD8jIBWZ6ZSNExRnk4vgLNUR7W2tuDh+UcBOSs8JfFIBQUCLa7jf50VHZ4eApmabikQ2IecjNjrIyCPTlOxjnrntNrvsP9zb+MVGK8FqhkdqAKJBQE8qNkoFeno3oquzA4l4VDy0eahx2l3obO3CzquuR7Wkxw9/eC8WFmMolXUIBqNiz8Jmw3I8LI03Mg85Bzlf+aD9DdUjZOPGYmHZ2/lFW6ZCkSF9NfEvZRgY10QyEy1mNl1zWFicx+LCvLCNp6Ym8Ucf+SDmF2awsDADs0UbQ84zgmdUaLQG2tDc3CoWBePjM1iYDaNYqkoqvcflxcb1g+hobYBqNKCrowtetxdOu1PC6zjX6VXNM6PmLsFGrw75Uk7AXAaSEhil+ojXrFyiFUtJxpdWD2IHwxu6BhmDAAOjePBgO1nhPUabgqxYZ4RjYc0qQc5GVRJKkUjH5H4tFmrip2oyagxQVFW8+spZxGNZdHf1o7ExIJYPFy+OisUQz2ZD6wfgdDJsLCNKJqtqQpre8Nms7FtkplI9c/78ecQTtJEySIgoAfGWllbYHU75ucGhYUxPz0gj2WpjAzACh5Ofl1Y4msqFIW821QK324dcqgynww/FYEe5qGB6KoRHHn0a8UQWDrsLZotNziJsynNN4n2r2RiQ+cp1pCpBcdwP2Wjkc7NRRWCV6xrtCIqlHMKREPx+L7q7ue+6YVR06O/tgsNu1RjB3HuLmh/w+973LtlX+dm1Pb1+wwPvf//78fWvf13yOt75zne+YSu55ppd+PCHPy6qFHoeJ2IxHDq4X2pUnpOdDjucdjYOAHq4sglNOx56sVKVyT2hQPssA+NF1x5rI7A2AmsjsDYCayPwexiBd73n4zXKyCjdSiVTwliiP5Xf58KeW2/GtTt3SvFOUCGZSOC+X96H7VdeISAdActkLI71g+uRSCbx4uEDq6Am2TGXgp7bt+3Ezuu2r4J7FqsNP/3Jv6zKz/nRLgUTO9t2YHruuAQqsQCuyxrr8sS6BcGbPVjrTNq6LL0OANcllXw+AsB1n9RLGat87k984hOrvqH1EKbvfe97wvZ5sz9rXYJZ90j9j8Krjn77p7j/icdwdm4G67Zuxnd//s+rICk3/dGREaxbNyB+QnVm0f9Olln3lv2PPFU5lmTB8sGUaD74uennWpcn1j/3vfc+ArPFia1b2kXqX5eT1tlLk5OTGhNqyw5s3nWNvD/K/uvPy9fhWNOb1XnmFL7zyqn/tBR18Qff0Hy5mM5KFg2LzlJRA5WqBJj0UpBMzsyKvH3D5q2SBk9pPMFVOiWVrTbYuroRK5bEo0pHxhwBVgFUKau2C8hoVM0CdrAgzBfzEnjwwv7f4ZFHH8ZCcB7+Bh/sVitCS0Gk4gkNEK3Qn42HVYYiWYUdRdabFMw6nXgnXnHlFQLmsUgSn0Y9QcmSSEIpSeKhVKwLjCZhrRoM6oolAIFLzYOU91U2ncTwwACSsQgW52agZzotC2W9HhYpzrLwuFyoMNSA8iqy7GoVGMiyYFFMJiktBMQTryKgAROH9VV6uCok4MiXykAnFtlkDhE6oCfaSgEh3xOmkQGsuViDGAwmGQseoiVApFYCqYpkhTD1NZspCujAnxWmF4EEnR5ZFok8lJuMIpVNMSk9lxPG6o7Ld8ghXbvOFWHL05frtpv3oLXNj3A4gsefeAYPPviv4l3n9rikCCczgmNbyNEEQi8eXgadQcAMfhT+SXDYSJm/oYJ8tQDVqgprNBIPQ6/qoDos0Jt0sLvtMg9S6aQEQlAuPj87q4FqTA3P5tHS2CTMIRZiSwuLMke9LhcsJhO8Ljd279yNnvY+vHLsFPbtPYSFeSYwE1i3CLhdpm9bVQN26F935dVXCQu4vb0DllWWakmAYBbk9BLWuNWapJX36je+9nU4bHYBo9cPDEloCgsLsj/0KMtazWtjsphhouVBLiup9L/5zUNIxCLYtH4Q24bXo62xATY+b7kEc60KB4GYahWRxSW47TZJ0c1kknC77Gj0ezA/N4lCNo721ibYzEZUSgVUinmZjxxnSm91ICjD+4HvlWEyBFdNwh7ktQ9nMlhMJVGxmWELtEBxuwWIqhhVKBabAKvpTA5GxYKjR48LYKea6BdcxVI4JQVRY4Nb5jMbGVpKuQb0jY3PCmu17pFK9pZce6NRWPdkz2uS55o0JChlJkxFDIeSaTKwyBBjYcfJw4KRoVS8J+ity4eAJWTcikRZCyTifjK8fggNfjd7JeLxKxJ02mywGCXjTjEKWM5QOd6XBTZh6LdKNiOtESJRzM1MCXMyGw/BmMui125DAxmK1SKIjakmPYKpFI6OTSBfKqHF7sLS3BL+4cC+N+yTX/nk5yVcssPjg9tmhmrTwe22CdD4yukRpDMFrG/rgllvwGsjFzC2MA1Pgxd33H4rdAyEyeRQSGVlTaqZLTgXWsKR8RFUFQX9vf1wqlaUMwU4TTacOXESsXACTocHze2daOvvQ0NHG2bDITy1/7fQNW5D181f+g9PKXP7vgT/0j58vL9HgD49TKjpjRqwWqtgKZ3E0wf3o6QHevt60dvRjgarDY4K4K7poYunoRr1KBgqKJAuTSZwqQLVZEGpoPl1suFGoDuRSiLQ0Q6rwyprVaVSQLWUh4IqzHqdNBNYgVd0RpTYeGLwFe89BigxAIYwBdd/2siUK8jT+kBRoVidsDY0wd3WDkdzC5KVKpxNDWIBwXuyTHsPIpEEa8TjUJP1S8NkJcxKGKtUK4jlSEaANp6/6P3JNdHnZ0OgJvc2mXb0kyEgYTbbBPCkAoP7Ca1R+H2xsaBwu0aPZjLe6ZFNBnwJRoMBJr0i4y2zW2T4mm8igTL+vOZhSmm4SYBbSs7JPudaRu9FWty4nF784If/jGef26fJy00mCQ5kI/4zn/kM+vp6MD55UYAMaSZQBSH/EbDSpoQW2Ljy56XAqqgqtDHSPFi1n74Eb/k/nnxXLJOl2UlglWPAz05QkPc3ry4/K9UB3T3dOPXaazhw8JAEpW3fcYWAWq+cPCkhqbRXAQE6WvaueN4K461SkqR2n88rXu20CGDIGZs0XM8JNJJhun3HNi1czGqBiUGTihb0xOciG1Xb+0zCUuX7pYckz+AEOwk2cY3hn1TD8GfJGuc+FI/FBDgaGlgnoPHC3Jxc1eaGFnS0dGJd7yAi4RQe+c0zyGRpf2HAzOwSIokEHG4PgpGQnBEImBJA0wvATUZ8Ch0d7UinkxJIpKrcz0vsD6HMxq2+itbWZvGwHBm9gF27rxXmLucSAdNIlP6hdgkc4mdnzyCdSUiwEudYS0sT5hfmZM8moGy3u+TcMDE+IwFWPGPQrYj+5esH1qFayiG4OA+fx4/Lt+9Ae2unNFApOxCJO5tp1SqsFlWA3mQ6gaPHDuPMOUrb0yLb1xjhBgH4GJJJ/9lEIi4WQtqtr0NbK5mlPNuw0UH2dk1k7WSqhiJBYQ9zHhG8VUw6lKoFacLnsjxvWaGanNCDjTPg5Kvn5bMEWjrEkoFMVBJA+tf1ikyd7GW+BsFeru30ik4lYuLfTesothC4L5EMogUJV3D6zHmxQqC9hM/fiLa2dnR394qiip742VwaydQyevuakUguQ68jG5fevHqYjWY0+JsQDaXQ3t4Hu9UvwOro6CzuvfdB6PRayCqVX7THol0H700qrLgOsinI90CbCTJV6a1Lix02GdnAqdsB8PU4T8h2pj0AgyVdTgc8bieu33kVNqwfWrFHKUlzYPziGD73uc+CuRS33HLL6w2FAr2fteYC1Qr1GoZhabwXfvKTn+C55/bi2/f8C/L0OFa4fwBnXntVQpVbW5rktQItzXI9+f6pvOC5iudLAYgNemTSCaBMa5S1x9oIrI3A2gisjcDaCPweRmBwaGdNgmUqZEIUxa+OJIamRg82b9qAPbfdKkUhJUL88x+/dw9+eu/P5LBHcO2HX/+WbPoEDO58313/huFJ8O+jH/k4/L5WvO3tN64Cqzfd9FYMD/fK33kYZSF8KbDa3XkVYtF5dPf5VmWN9HPiZlkHOjkcBDP5XvhFVltbW9sqONnsasItd966KqmsDx8ZOecPHMbxybFVgPPQvz6G47MTqxJNWhxwg6ehOkHZz97xDnzr8Yfl9fh9vmc+6lLJ/1141bHv/xxf/c49UBt82HjV5fjzv/ur1ddtDrTghl3X4fLLr1oFbin5ZPDWm2WZ/GyXhnZxbP/qi38hvrg/+vGPJcG5/n7roDAPJTxkcOz4+28GVn/94PNwedtx7syTElBFYLk+ziwyCGibswa8b88t+OQ3v7wKnN/3j9+ArlrD+z73BfkddriffPfb8dTkFA6WdP8pKer8d/8OwYUF6OiB5nLAznAeyuId9JWiH1MVkWgMwXAEJpsNHT39UFSLMDAYqsTYjaLZClMggHAuj1yBICEPehqAWQUP1mY5qFLOabXbRBpUrlHqruC5vc/i8Scew3IkhEBri3h7hpeDKOYK4umlGIwSLsDk8VSSCdv0wdMoOPSNIkD/jnfcJayWeDwqjExKLylbLuYL4nHH4Az+itgR6BSYmahdY3CCRQ74DGiZmBhDLBLBrTfegEhwUcBVu1UVGwDaJPDhaWiQuV8mcy+ZhK5YgIHs2mJO80/lwVirwYWdx8YFC3WmVAu4C4K0RhgZRsHimR6ehFNIsBPSEoGJoiZ9pTSWTKUqU5lNAiYTDGA4FBkhLLTI8CUbMF+oCShBxirZgKyqeFjPkbHK4AmWyASbmdzNggg1bNy8Ua4tGatMyCULkH5zf/DO96C3vxNHj72Mhx/+Lc6eO6eBX/SwpPeoqsoYs8glvFcHwxSd9v8EHMmWotdoIp9GtpiFgWCVsFrygAlobmuWxGeT1SRsNoKQZFoMrhvAyVdfFbCW3o5krTb6GkTGxqRksnJsFjMa6XNYqSGbTKHJ24xGbzMmRqZx8cK0FFj0BjWarMJgJJuRAAPZMPTF27Rlk/jGtbYR9DMjlU3LmqvWixiyMQlckllTrUoh/f3vfBfbtm7DZdu2oS1AZq1FmJVM8CYbR8BuznSjIj5xfM3TZ05j795nYbeasW3TMLpamrFt/RCsOp3YABTiURiKBRgpZc1kEGhskNCRdDoh8mPOvWg4CKfNJIxVSpOL+Qyq5aJI5gmqck4JoMpJBzYQGKKleRszoCSbLyKYSCKUywhbtWhWcXZ6Cq5AKzrWDcLT0Cw+jaFQRILSTp08K0Wv3eZEtgAsh1NIpcgkJwuMTKKiFNTCJKzVcP78hMwhSQqX8BvNL5hNOK7PBDbqQWBcmwiskjHFe4MIF30nCXRoEmgI0MWClAWiJF2bTMJ6I3jA60FQjPMuHo9jeMOgAKsSjMOCsFyBYrHA4XYLa7VGRqRKP2BVnouWICwDyTEsZbJIRaMiW2wPtMHDsJoLZ1AOLcBCxlGFjaayXAOy64oMdUtlMRtcxokzF3D/y8fwp3/71/IZaR1z9rF9OHf+DOKxKKBjwV+F3aLCpqjQZ8sw1RRhJp06cxovvHQQoUQEG7cM4y233SRWEHadUYJUipUqSgYj4rUKglyDmxoEKJ+dmMLi1CyaXF5cPDuCUrYMs8UOm9uD1r4+DG3bilg+h/3HD+Lk2WMIXPM5+IffyDTi+hUf24vo/r/Cf9vcBxtD/iqapBYEVeh1aNDLXHns+eeQrZal0bVhYBDdLS0wkZ1VqsLGXJxKGSWaeTCsrlIVYNLldEuzSG8wIp3PYWpuFhMz0+js70EXWVOUP9PxuFyAstKMquRyyKaz8ntsxGnXyyRzg0A+AUtac7D5RVYt7VsMVgcUuwuOxhY4A60wuNyIFwuw+ryoypwqSkgZ12ORu6/4qdZZ1ZyodSCTrDuCZVyjKSGXNHIbGW2a/zPnFs9kGrOVgAyDAU1yf+gNJiSSTCtPyHtmU4jgXTbPVHMN2CQYRKCG89bAbgJ9OEV9QNsMLaBJgNaatu4THKRCg6/Dtd9oNMOgV1HIkclqFhbrvff+AseOvwq70y1exQShCT59+tOfEjD49JlTQjHlZ6P9icZEez2oUbwW5KExVgnaMEyRD967dZuAN0v9/z3pf/0sVz/PaBYCGhuY66OAovR31ddkLPnKAjqbFAwODYri6bePP4GmQABd3T1wulyYXVgQv9QyQelCDsHgklwTJqLzueWaSug6wWuDMErFSxaaJyXX+tmZGey4Yrt4kfJcYLVb0djUIOsX1w9+Tp5vuCbx+s/PzwuTVZNeQ64/w8e4LnEtIwGAzSKCsDyXuZ1O9HTT5iSA0CKbfQZ0tHaI37ehZkIqkce+372EdLqEas2IpWAEc4tBGC20XckIY5VyeZ6zOP4Esnn9u7o6JSQxFFoUdiqB9mIpK4nzPp8b7e0BsVcgQ3Bw/YB4ZvLak63LOcfgpMmpcWEw0quegCpZ0xx/+tiTPd3S3KJ5+NLHs6JDIp5BKBiVeUbFg91qR6CpEQ0e2mJMolIs44odV2Kgf0iCDHl+YXOYayqBVVXVgk8ZojQ6dkEY0wRF2c+gQoT/btBX0b+uT+7NkQsjCIaWpdHN+4bA9etqB1Wei16iBEKD4SW5xnILc/5w21BqSKZT4hFr0Juh05nFXzWbKWN0ZArBpagopSyqTUBJXsvOrnZputPrlyFoXp8bLodVznjFfE6CPNlw5r3Mc2IylRJFFAPtGCDMmoZ7F8+LJF8YFZMwV3mW4vVSjBUMDLZjOTwvYDsbgWIRYbGLuiqbLKO9tRdNjZ3I5/Q4fuw07r//N3A4favMd1oAcL0gCMn5wf3V4XTKWsB1kHObtiN8X+KJr6vKPW406mXsLRaTjDWtF2hFwM9KO5srdmzDDbuuF9Yxm5ZUbiRicbzvfe+RkESOP+8DsfCh0uiS/7/0e3z9b3/72zh85CV885s/FnsmaZbUyGDO48EHHkCD3yOWABuHh2WN4/3De5d7PMdKPLZRQy6TRCmXXgNWfw9YwtpTro3A2gisjcDaCABoa9tWY0G8ml4rKd30YjRjy6b1uObqq1Ei802KTwOOnziOH/3sJzJ279hzB265/kY4HJSDVHD85An86L5/kkMiQYC5hTnYbQ7svvYtUmi/cvIAYvFlXHPNTbjl1rfiK3/357jhht3o7+/Ht771Le1gX2YYQzvcrnaUcgWkcyEkUrNvkjWeQmfrVkzNnVhlxX7lK18RWSW9rChZX9+0CevbO3ExMoZTk+ffIKm8sqcfH9t9Cx46egSPn3kF3b5GfGjbNZiKhvAvJw4JkMr3VH+uL7/7A9ja24c9X/6ifO66xLJuJVBnefLf3FYrPnL9TXj81Ku4sDCL915/M/7wxtvx4/t/gXXbtqJneD2eOfQCHn38UQwNDeGHP/qRHJKPHDyED3/0/5PDWHdXt4QPnT17+t/IMocGBoQx9euHH5FAm//xhc9JAff5//4X8r74CC4uYGZ2DmaL5Q1jwn/7g7vfhfm5RRw+egCqyvTsy2E0O5FIhDA7/RK2bNn8Bnlqj78bb7tmN2675jL8KfdVdwAAIABJREFU5OF78asjR+G32/Ctu98KFEv47KNPIZzN4kOb1uPjO7YgW6vgF2cu4MfHTr3pmr2KZrsd7/6jj6yC65Nf/wtcHLkgWc3sNDd4PVIUeVxukVxVxKuwiiIN7y1WmKx2kRjn6fvGWaozIGswIM2gEYMiwKUEAQgAyhAhAoac2+QpQQJmmM7OBHua8h9/+RhOnT4pTBO31wWLSq/HDKxmCzZt2oIGfyPi8QQmJqYkYZfhQrFYQpJ3CfjRK/SP/ugjUvDk8gx0Kcr1oxckPWMrxQpSiRTyxZIER/AeMZlt4lnKQp6AET0bXzt5UhKL33b7HkxPjMFJv1WbRUu3F+82Fzz01/J4UWHhFQwhl0zAwiCmTEKYtiysCRQSNCZ4RIkXQ04o76SVAYFVCwNa6KmWyWgeg7oqjCo9+hiewAR7gtkEWhkQY0S1RiYU2a0syHk4JRjLpGBNRqpjOExZL8Aq5XwEAwks8bMVSmWkhbWpAau8llwXKKemfycLUq/PC7vNKsVlJBLFrbe9BaVqFU8/8wwOHTosB316ikXiUTncc42qe2qKfpQsMGEbMmBFkRReCXdSjYgkY8gT1CT9j0VDtYSaAmzaNiyyXYKtyUxSGKuBQIuAE+MXLwrwTKYTZZIExinV5CmcLAkCtxajSai8pWwRI2dHkYpm6MYAVExQdJo8kMAqrzVl+WIDYDVjeNMG9PX1iqSR84prLuc4Wb6ckyzESCMTgFhRpNh6+fhx7H3mWWF2bNq4SWwS+N4oK84V6RnGsBrKlLXrw/FxuB145JGH8eqrJzC4rg9Xb78MPocdG/v7UEmnkItEUEolYa5VYGGxk85ojFWzASl6yFVLMBsZipNFe2sz7DaTBqpWyJCtSTCOSP7fAKxq4Rva98lurSGdKyKcSSNazCNnNGAsGMTel45g05VXYce1u9DQ0gbVYkckEkcslsS58xOYmg4JGErGb7lKfpMWyEM/OfH4JTii0yGZymJmZkHmmwTkiDckQ3CK2LJ1qxRsTrJFCaJyJptMmi9toSgheOLPV8itShBZCPK6awFWtAIpy3xjoc17mvOLc42gKhtVWzZvkHHh/aN5SOphsTvgaWwUAIMQiSZ7hhY6UyzBpCgwwYBsMinAKlnPbS2tKIVDiI2cgSG+DAeRr2pRZOsOWoqYFOTLFSSyecyFozh4/FUcPH8O85UiXF4vPvHBj2Dbxi3CMiOoRkBIJ3J3wFzTw1TSwaaY4HG68bt9v8OR44fh9Npx256b0dfZhkQ4CAtvCgbVlauI5PI4NzeHtGJE36ZhOJwOxELLiAVDsCtmTI2Mw2y0IJctIpxMQXV7MLxjB4wuB54/uB+zizMo6KoYfP+jUMzu1fNVOR/HhfvfjY/0erDe7YC+rCMhEDUGntGXl37ZZlXmykNPP4k8qhIgtW3LFvR1dKAQjQOZLBptLlR4zxTJohPTXKTTDMzxCkzIaxvLpHF2dBRnRs/B0+jHtisuE1aYQoCkWoRKCTzXslwWiUhcAqcYNMMvFvZ1drQEV3HuEHC12OFrbhHgOVWuwdrQiIbObugcTpSMCsoGBRkJZtGKfUqW65YVBN0IYGkeqwT5NJ9TvhaBN75/AnRsCLEZwO+RycqfIXBFWS6tAjLpHCYmZ2CzOUTiG4kkxN/S7fZIkCQD8AhykbHH8DiCq5zjItktllApUIJQQbFEZhjBDza5eP+sAKsCwnLd44ymbyLXWwX5LBudbgld2vfCQczMzovdDpnBVVSwadNG3HXX22X/GRk5L16VvBdLtF6Q9CvNh1seXKjkfzWAlZ60bPLJP614r2og6uvS4Pq/rfqXr8wqjaGqganyf2TQC/tWA1Zp6cEporGEaxoLXccwQwJ/DXI/7H/xRQxu2IDGxibZX2fn55BMJQVMy+fSGBu7KPs8WZFsAkqAox6IRiICfnM/IGtXrEQUvew7/LfB9YMIRyLi2U40m8/BuUGwh2sIGYBs2BH0CQaD8Pv9Ai5xbvBnJJhsxY6i/n3aRMSiUQRaWuR3+3u7EQuHYVVVBJoCsFucKOYrMBlsePXEeVy4MClyb7L/l6Mx6AiE02fYxAYEJfFsHtLOSFMBBALNMjeSyagwEPkgC5IA6cZN6+Fv8GBy8iIujp5HU0sT7FR+rIy32czQSg9mpidhd1jhctnEZ5OAW6VWwoXz58RqYGhwSADDeJz+1fTcrGBudgkmo1WAVlodeHnfbx4W1vD0xDS8Hj/W9Q2gLdAOi4mycoOoV9gEoz9qaDmEGJvalQL6+3vkelRX2MZa4yuDjs42BJeWcOLEqwiGQrDZ7dKgaG5uEsCV9k28X8jiZoOBqzftorgvcEzoW0yVTk1fEhcLNp5pY1Iu6qWZyhCr+bkQJifnkYxrDXieu3gfUBZPQD2bI+mjBUNDg6IKmZ64iEQsKusOm7ts+nFeSNbF8jKSSYLgZmE9S+CdTi9AIc+fvP60h+B5x+O1wee3IJWOSIOcTRyuGS6HW5oiZqMTTrsfbYE+LC9n8czT+3HwwDF4fU0SlsU922qzwagqKLD5LBYhCux2h5AI+N7Fwp1Nx5X7ikA6x8zlsiO0vCSMZF537pXxRFR8UM2qEW6HTcDOrVu2CrhK1Qk98X/96wdx/NhROTdLY5I2SCvzfnXT+Hf+513vfj/27LlTAGmup4VsDhs3DOK799yDVDKGG3btwo4dlyEWi8rzMVSPFgd8DZ61ee2y6QR0FSqe1h5rI7A2AmsjsDYCayPwexiBdeuur0mIAQ+m4mnF4q4Al9OEG3ZfKzIlek+SrUVJJTvd4iXF5Nh8ETamXyoERKvi1dPX14+JqWkJZKCsjAy9pkCbFJvPPvecFIFM6uamx0TS2dkJeV1KlqamZsWOgExBo0EVtl0hX5LE3WIxLcW+hYww1SpBQBcm9r3BbqC5eRiqXoHHaIdbUbC5vxdXbFyPufkJXJwbE3nXxpYWdPn8Ii2iJxtZK16fXw437GgmC3mcW5jBciYNh6Lg7TfcLJLEY6Pn8UIugc9+9rPiPcqD7p/92Z/hzjvvBJOcP7PjSmzt7NISOcWEUoXeZEaqWMIzBw9iJhrG1p1Xo4Hyxo5W9G9YJwUUWXiUB9HIrFauIJ3JYyG4jLPnzktIwDTDEywWbNu6RVhMVfFYy4ushkUID+cEqxg6dub8BQFmmC5LxuX07DRGxy/Ke9p97W50dfbi5Kun8cwz+/Da6VFEYlk4WJTqKB2kPxw5ngVk0mFY9HoYS0BPcwuu3roRm3sDqMZm4VI0QEZHmVCugBJZGHwvLEPpvaTXo2bQYSmdwSvzQWQrFQz6/TizFMZ3Dh1dZeWysBz78hcwMXZRLAACTU3weVzCRHA5XJpEl5/NpEKvmqEjC7BSQyJfEJlxlfJ0xQT2ri+GI7D4/LA76GdlEt9GCeAgm05H31HIIZUAdCi8jAujIzBbVSwFFyWlnn5bEniQT6NcphxTwdbNW0V25fF4xZeUYMLU1DSOHT2OqakZYaNdccUV+OAH/4ukm7KQrofo8BCqkoWVKQh7j8W5sFbJDK/qMb+4iFg0Jgfoc2fPCVOSlgh333knLpx9DVbVCEVXg8thQ1dnJxobmjA+NgErfWShQyYWRTmTgd/tRKWYQ3dnh4SVMH2eCeW5YlE8Xck24MG9mC+hXKyKHyE9WukvSACNzFOyDvhFsFGTI7IoZUiKSUKFyK6VWlUy7sm6XbEOIMe1RiaoDopqFbYYC2jW5WSSZTk3GJrC4sBhl3uLxSbBLzJ1KKkky2V5OSQBLl/92tfg9vnx0/t+jkcf+y3m5heE3UKANlcoyPrE+4XFM0EIMixlvaI1gY6sQo15y6KRkj5asNKDkaAm6/lULo1ipYhrb9gpidk6ow4LS/OIxqPCvB8fG0OVUu0yLRhMIr9noUuZIwsNspb4PfIzM8k0KvkypsanEF9OIZssQVcxw2p2Q1UIcmsyOqYPk8Xk8blx7fXXCOBH5obFTP9bjhNBcErYOWfpZcbQNc1/kcDzA/c/gEQ0jltvuVWaLQyWqCdgE0TPFXJQKTUVWXFePPIaW5pwzz3fxuLcLK658nLsuuZqeG02+Bw2LE9PokwWFWrw26xwkxGZzqBWKYr8kwwlPSoin6yUsmgNNKFaLQiwyqaambYOvBbipapoQEkdfJcGBvcQI3LZEnKlCliiJitlTEWXcWJ0BCdGRnD73e/Ejmuvh97EYDoCoipGRsYxMjKB86Pzsv6ZhD3IopIJ5WXxpNNExby+BiwshBCNJlZZXhwTkfpXq5IuzLVFKw4ZzqFZKgh7VewdycxhIFtOwFZ+n8w0NkIInjgdNlmTyWgi+CAgFxPaCwVECEqXSti2ZSPMZj0sFqMwe9iwUVSzpMVzvSoSwKIkvEb2nkXY6wbBdWqIhyMCrPo9XgSamhEaG0F6bASmVAR2MsEp52aCO0FeAvoVWloAC9EYHn5qr4R/BfrW4V0f+ADaenswNjNJap4UxLlsRq4n8kUoxSqMpRroRui22fDU449i9OI5DG8cwF1v34NKLgMHg/XSORRzRWFlLiXSeOjZvZhPp9E1NIjuni50tbejvalZgNqTx06gytA9xYRsqYIY93jeGw1+7H3xBeQKWZQMNXg33om23f9j9bQyd+AbCCztxYfXd4h0WaFnaUmHSrEqa0hNUZlUiGS5jN88+zQy5SK6+vuwfcdlaPB4sTwzR+NPOBQVOlqMJBncphdfQsrWrQ6HrHlVRY9ENoORyQm8dvEcctUSrt99nQCrOsrfq0XYTQqsigHkyGUTKaBUhVkxCfBNkIFAE6+dhLRYzLC5XLA63bC4PciUazL+Zq8fTb29gM0Bi9eLTIUBi9wDCeARv9T8RcnJJXApTP0ViTvBKAKHnJds1BGol1Agl0tS07nvSdiahOwYZf3mnkZg8/s/+LH4Lvb09MHt8gnrndJdgjUSeqXTwpS4vpFpSFa2sDfpicxzSaUqzRhK2nmG01QHWoCVqJboIVusoEiPVU6+mh45ettaHfjtb5/A5OS0AKr0584QcKlV8Yd/+B4MDg2IhJpnO823my/Le1a737guaBYAkhP+OrAqHqu8v9/IWH0dTK2Dpq/DIJcyVDVAdRVZ1axbxcOVALYGrNLfUq+raVYD1TLWb1wv3pdsqhJBvfqaa+UcyrPriwcPIp1Jy3mT7EdmDRD05Btkk4FAHFnkVCvxI/E68TpzzPl3l9spexvZnzwf5PM58WAl2MrGEEEqnht5nblGkY3IczC/TwCVwBk/D39WWPZGMuY1Vjx/lnNGwCK9Hm6nHdl0Cu2BVrgdbsQjCQSa2sX7Mxkv4dln9uHcuTGYVCp0pCMl57McQfUVWwS+DsEwroFkeJJdWqvRAkAvQNny8gISyQiuvHIHfH43Tp56WZi8A4P9IpFfWOB6nZRz6voNQxgdPS9J9YVCVs4UBF/LlYLYBdAKp72tA/PzC0gkUmgLdCISjSMcSkijoFTUGqVu8cm0oi0QwPlzF7Awu4Cujm5ctmUHbBaH+KjzEtMT/fy5c+LFTtZkS6AZt99+G1wepwCh3A/L3LuKaTQ0+BBcCmJ8YlKUKGxUs2Hq8/s1S5uVOSTnt6oGcNI2gPcibRK4rtV09JDPiOqJjH1UFVTKXM1UAVnDy3GcOHEakeWY5k9frgho6/V65JxOW4L+df0YGOgTsHpuahJj46Ny/5OVTHsgh92BqZlpUas1NbXIvU2WKP+dc4PhdrTHYXgq/XtbmpvgcHG/ScBiYdhlWhp5DJyyqFaxW/B7W1Erq2gN9GJyPIiHf/MklhajcLl9SKbpn2uAxUbrLAKrOQn1FPsDoutsDBKULFFB4Jd5vOrnzGRVnhmLWVx22TZR/UxNTWByclwaDvRpj0ZC6OvpxS033ozuji5h53NtIWjL97e0GJLw47/8yz8V1vbHPvYx/PKXvxQ/cNYwn/zkJ0Ersm984xvYsGEz/uTzfyHrWZW+2ZUykvEE7rj9Fjz4q1/h2EuHsHnjsOQ/XLw4Iusp6zI+yAYmsMrxpHe8mW/991BLrz3l2gisjcDaCKyNwNoIoLf3+powLRgwQtaOgXLWKtpbfXjH294ih7xYOCKAHYsObt4s8HkYs5q1oAoeIt0ur/hBMX15fHxSwAMCSclMlrWLAC88UNLPh0wLSmVbCDQYFSwsLImEfWkpKIEoAqwaTbCYLEgl0nDYmB5ukEM4QTgeoMlYPDe2V3xBZXP+q6+hvWUTjNUKzOUyPKoRW9b1YNu6PpRSMTgtCmrFHHTVknhwEVCNRZLYuHETRkcuCuOH752nCR48eRhqbg2I5JJAzumpcXz5xefxpS99CTfeeKMwmnjAZmrlK8//Dvd+4tMiUXF7/cLkS9NWAQbEc3l85dvfxlU37sbQ9u1o6uqAv7UZDa1NK5LWcxKq1dLYIP6J7IYTmD12/IQwWf1+n/hqEd2KRIIoZsk2oYROY4QQVK0nnlK6yMM4ZUP0E+XpgZ9rORxBd2efyOJf+N1BPL93P+YX44jG07A5XSKT1zzgamAAeC2fg1VfEcnwlqFBXLN1E5osephyYTgMJQH3CEIRVGVAk0gdJWVdYxQS4SJLkV14I33p9Ab818eexS9/t0/Gk/YPX/nLL+Lk//xj8QdU9DoxuTeTdZbPwWKxabI7ynv1BpSYwmpUAcUM9ppTxYrMKagqMno9Xh4bg7ulFS63F3qDorEnmZvE1zZSHk1mlE58LxnQFomE4W9sEHCFLMxsPiOsB8qEyNSmnG1wYAhm1SLz2+ttkNAhhoacPXseM9Mzwpbh4e+2226TzjuvCQ/JBA6lUCHTqKyFR/F6iMcqw7CgQzSeEJCGXmrnzpzFiePHEYuGcdmWTZiaHEeT14OO1ha0tQYE5JsYH5drR8m7Qg/BeAKFdAp2sxGlfBZ9vT1y4GXiL0OMGHSVp8RSpxdgOJnIIJfOQzWqqJWKUOmtR6CBgCSlkgYt1IuefNIYEPsA+skSXNX8BTQJJJnCBAoof6ZUkAC3Kl6ZHGeOseZLyMTYnBR0TOZmAAOfmwADQ6vo5aalsVOmVRY/tI9+/GNwed3426/+Pe7/1UNYDkfh9vhkbubyZAi7Za0gk4yHebJRAL5fWiWUYSCLlu+RzBLKGytVuL1eNDU3yZrDMIpoMoarr71KAq0keCUSRiqTRFdPF8YuXhTQh0F+BD8ZtkDmEIHV4HJQWE4D/f1QFaNcs/npeWwd3obezgFcOD2OkTMT0FVVmBS7eIaS+avBKxW0d7Th7ne+HT6fBxMTE8JoZnFISSIL6tWwnGoNy8thKdi57v76gV9jcGAQu3fdgKaGRplX/GIDhjC3SDstJgGPye6lhFRRFfzjN74ugWbXXnMVLt+2Bb6VsKrE0gIUMjALeVhqVThpr6CnJxuBQ/oKlmCS8BtevwRam/3klYlfo9HAMDmT5q8qdgVG1MhGo+8dbSM4RzgJdUak0nkkMnlh8pVNRswnYpiMhMVv9dZ33IWBjZuRyhWRTufR1dOHX/z8AUTCCUzNhhCJZ2EyqlJ8+/w++Vx8fyTt1D//hZFJKVq1fUt7P2SmkBnGtbnuu8q/c52WoBbSbsjIq2pewSL/N5nkPnzxxReQTqXQ292N9esH4XG7BZSlZ5wwzejZGY/Lfc57vLe7Az6fA4FAAwJtAThdHmkckvtVbyyIP/EKMMakeAJb7PBEQ8tIRiJo9PnhtDswduI4DJElOAppWKpFmBWtKSM2DwS7CAgbVYQSGTy2dx8WU2kE+tdhx67r4W8LIJZLa9lhJGYz2C+WRDmVE2BVly2gSiDBrOK5px5DIrqEKy/fgpt2XYVyJgWrQY9iKi1hfQbVimi2gKcPHkZSryAngXQ5YZAN9PSiu6UVrQ3NyCSTSKQyyBTLCCbTmAyGYGtoxNP7fidev/RejCtVDH/oGWGtMhH7wk9uxcfWNaHFSrsFA1SdCUrNKK9bJmuVRbxqQaZawZMvvoCFSBhvefud2LJ9m4SWTY+Nw2N3IBkOw2O2oZrJQ1eswGaxoVKpiadygVYjOiCey+Di7BReGzmHIsq4+bZb4fO6UCI4UszDYVLEY5UgLW0Z2BzUsanB+5HrK5nFlN5azFCtFhjNFtlnUqUyDAyYIaDb3AJXSysS/J7NgQqDX0wmYalLGEudSc17VXxNtfMEH5yrBFnqQBv/5PwkcFJnKnLusbFA9iib0yaTBYsLS/j7f/gWxiemhG1H5TifK53JiAcjzwmUmDucVjg9DjmzkAnr93lgo9S3ynOdYRVM1fwjOXHo5UowuSgSbVn/q2xeWeR1qhUd8vkifviDH8s5gn7lXMfpmc3X+PwXPifAcDi8rDFh+R+DolYe3BMuZazW7QHkcMJmwwpTtW7r8WZLgHrzWJP6vxFgvRRk5VrLM0xdIsz1gqAx7wn+Fr3buW/svulGHDp0AK+efBWB1lbsvO46XBwfw+jYRSwth1YtctLpuHymzs5OURRwbHm+5Z5FlqnX7xU7lqXQkuxn3MPqlkv001y/fkjAUbJW5xcWZN3v7u6W9aYOlvL/+Rn4vBx/AXHJFKUnqsMhIXycT2IpYLUK4Ed7GJ7FI+GQmKZfdfmVsKlWnD87gjvvuBvpVB5L8zE898w+jE3MwuH0a6oTHWCxW4TpxyZq/dzIi0DJPht5BEOtNobuqcJQjURDSCSj2LFjKwxKDc8986QoZXbedJ0AkGzkeTwuAVoZanr6zEkB2Lluyp5h1El4E+dhNBaB2+WWfY/NEDbU8nkGlipYWgxLDZBJZ+C0WdHT2YEtmzchshzGqZNnEGhuw3U7r4fL7pF7noxwEjqYG7B3716xXaDdwpVX7dAazLJucy4XEVyehcfjRj7LUCq9hJJq9YtBu6Zur+xbvA/JnGTTgfsGmaMExsmKZXOtpmfzJClNC6vNIY1nqlMcdh/Mqh3JRB57n9uHxcVl8UEmsYTnu97eXgHO2URubQ1I846WOySJtLY0r9iBZGVf4tmV5/exsTF5bwT8KdNn3cTfI5hIJq12T+hXGatmuw6dXS0ILS2tnF/o683miRleVxNKRQXtrQOYmljCo488jWyWrFaLMFa1uSAdatkXVasilgW0duOD5zSCzG1trTLvGZjFtYNfZMzSfoY+sG3tAQnm4v4ozXqTgv6eHiGAXLfzOvR196FA7/VCCQ2+Bhj1KmZm5vD3f/8VvPzyS/KZOVY7d+6Uffa1116T9ZDz/r777hP127ve/V9wy823C7GEjPJ0Mo2bb7weZ06fxtNP/FZUb5s3bUQ4sixrOBWBZOPy2nL7ZVBfIZcWD981YHUN/FgbgbURWBuBtRH4vYxAd9euGlkMhBM1QFMHl0PFut5W7L72apFGscsrsh9h4hShEvS0mIXdJcXCCoDDriOlNkuLiyiWysKuYOiDy+uHQSX7qCSSX6fbjYamJmQpPbxwXsDNZ595FqOjY1JM8uBDIaiqqJJ+yZAGFmQEF+WYTsad3oB4JoRwZFLAF7+3G3azHUYiaqkM2rwebBvsx1B7ALV8Gg0OC4q5lIRXsNwJL0ewML+EXdfvxqlTp1f9EBm+QFkXQw4GBgfEe0uko6UCnjl1Ev/z4YfecB3esnkr/viW29Di8yEWjwsD1GAyI1MsYSkax9mJCTyz/0W89T3vgqe1VVhG3ev64PZ7kUwn8bOf/USYHtu2bML2y7YLmJTLl6SAYvgRk0QJrBJ8ZPe8lMvLAbCe6MoDMgssHh7ocUkgoQ6s8lrFkwkBzJubWqWr/sILh3DgwFEkUyWkcyWR9emFHSXHbwrAgXwWunwaDqMeOy/bhq3remDKJ+HVF2DTMxyCaeQFFPI5eS8CZLAyrdXEb5D+a0QuUinKogCb2YonRyfxD4de0oBKmxU//dC7ceVAJ2pkQKOqhVexyBMpFplsYmqFIrvmNR3KeiP0VjsqBjOShZKMb5lMaVXFdDwmBS4/twDTZERRSmwwytwgw4YpyqlMRoBVgjX07KQ8SwqNlbARyqFLxYzYBDAxlr6q4UhUCiQWuj5vg4xzIp6QQzpZhJdt3y6HcBbkWnefHnscDj1cFpfIXXnIJqibSKbEr3V+USu0eK8sh4IwG42S9EsPy2h4GYO9PWhu9In3bDqZFM9WsjU4xAqDTwg6k11RyAm7lYwRHoqL9AzN5xFNpeTzstinFcfiQkg88jpa2+FzOZGIhDSmp8BzWrprjQCrAHeKMIuKJRbcZP6Q1WdYbTpQ2qclTtNDlJ51dtT0igCqIhXTM8TIKIE7lF4TzJJALMr1jUbkCnkJ/WAzgOnHLE49Xg+uuPoaWFxu/PLBX+OZ555HaDkKp8sNj78Bs/MLwpLk+yQgSkZNuZJDocikZgaHKPD7yCjyidcfC7lTJ08LizHQ2garwyaH7WB0GUMbBkQuSNuDTC4rUn2SeZLxuBS4LKoIrLJJEgouCYOkvasDPb1d8Pt8wiC9eOEi9FU9ulp74Hc3I7acwcTILEILMZFi6nXqaiY4AenBoX5JS+Zznz9/TgquuocwoQAyOVjwkSl3+vQZYTWxMBgdGcONN+zGFZdfBRcbICvgAv3O9ARFVrSuBI4pQyWr6dz5s3jwgV+gp6sLV27fjsG+bvgdDiCXRXo5CB/BIrJAC3mY6Yeo16NUyMCiMuSMzF+mdNMrOIOO1oAEkVTEL1FjCK8Cq2Ss8tqugKqa0ykLNJN4Hc+FIkiXSjC6nSjSu9JhwxR9nvv64WdoiMrArhpa27rwnXu+h+7OXsRSRYxPLYjVBpOPyYLR/E0JimrBcJxT4+OzUnTVgVXOW95/LKQIXvB+1QAszUtPY5WVhbXCeSSFoUljsjIc78knH5frvWH9ekk353pLkINee/xI9ElmQ5EFLQtHeuRZrQYBH5pbmmTNpgydAKFYXxCgoxTUYBQ7DiniVjwuCaqmEwk0NzTCRJD+2BFY0lHYixkhbuLoAAAgAElEQVSYykVYTQaY6f0qLG2ywVVUDSYsxpPYd+wEgpksOoY2oG1gHWx+L6oMKtLVkC9mhNFeSOZQy5Rgov0HJeDZDMzVCvY++QiUah67rt6ObcPrYCjnkE/EoQigqAhrNF0CJkNRdAwNI5JKYXpuWphxrY1+TJ6/AJtRRYPfD6PJjFylhnihhFixjKV0Fs++sF8Y1GwIhWtFqJv/f/Fapbdq8fCX8KmNXbLe6JhiXwIMNYOskcJ4pvWIakauVsPhV09iOriI93zw/eju78PI6CjOvnZaXjcbT6LZ44UdRhgZ4FTT9j0ydmkVUzZowOrE/AxOj56Du9GP2+/YA6fdgnQijkIqBZVniHwONoMRpXRG/JQVnU4aYQwhtFmswljm2slOTYVMebITuRcpRpRUC2xNLXC3tqFKv28C9Wz+Edil5J8szBUQVSwkCCzS349rF+eyQbOtEABTmK1VAc84H9nUIXhitTpkjPnRCkXNW/Xc2Qv4+X0PCBhBRjftWmgDQCsBYe4TI5WXY4NT0qCk4UK5LkFpl80m9hhsVpDB19joFzYdAV2R+VJ+TisS7pc6g8xd7qWJeFIk1A8++JCECgq7vlqVBheBos989lNyTwjru6L5FbOZJGMg70M0UBpjdSUsSft7HdrQgGeOhxZg9brXqvwYG76a0eWKokob07qnav37AqmugLQEazVglZ+DzZ+KAGtkod5+x+149rlnZZ2k3zrPeWy6MJxnORqW16eMnYzfRDKBvr4+saUgwMXX5DrA9bunr1sIAiMXLgjLlYxPXkuCnzwbE7TleyewmkllJeiSrFd6ytKzm4AVbWvIRiShgDYQbDJm6alpNImfOv1eFe7j9DLN5uTsQqCPTMXl4JKcD4YGB6UhMD+7iPe/98NwOrw49OJxvHZqBOk01QWaH6/YpmiKcjnrSuChqspcSCTjiEbDcn+SqepwWmB30AM2DofDgta2JjQ28ecieP75Z/HWt70FzS2NOHXqpHyGbdu2SojX8nJQQGany76ihDGIpyiZ0/RMFcsFjxexaBzT03PSLPX7mjA2NiVAKz8HQxI7O5qliYeKDhfOjUA1WjC8fjNam9vR39snZxSzySxhRvTKZZgYAVX6vpJIQBUSwUI5z1Uy8HrcojhwOCmft8g5lcQP7g/SxK8SVKyuhCzxbGhGKpmU68E9gB7vjOUksEq/dDaRdTUjzGYH3C423d3Q68x4cf9BnKUPdZHncIvc88PDmwRY5Vzk/UZAdDkclBR7Nia413MN02wg2CBWBEgn41L8Uk2KXCfeS7QnC4WCcpZZWloUYkCgtQG+JhsGBnuFbMFGPo/wmVReziE2sxcG2OBxBxAKJnHwwHGMjs5Iw0SzITLJ2sFzMOe8Tqmhu7cLnV0dcl+y4TwyOgKnwy5rE/+NntBFgpt5+q4qWFxcgL/RK/cZ1ze73Sae5R6nC6lEEtu2XobB/kHxyK2UIA0b1nYzM/P46Effjw984P0SDkySAgHWe+65RwDWHTt24K1vfav8fc+ePdLI/29//jdCRMlTHZEvYevmDaI2Onf6FJoa/di6ZYuc39m04BlLmlTcQwnoV2nzkwfIMP+9VNNrT7o2AmsjsDYCayPw//wI9PfdXGMHUA7FLEYVHbraG3HVjk3o7W4XIFSKAh5y5QDCzakixStZPmT38NDMv5PBx64mD41kXkXjSWRyeU26TQBWMUpR0dbeIZ5WZK0SgOWhct++/Thy5IgccFkgUkJN9qqkPRtoQk/mXFVk5wRWaATFkBCyTEVmR1ktGZv09spksL6zE9sHB9DhdwPZJJxmBalYCCaFabGUzeREdtrd1YvzFy5I0U4WHgEXm1NjC5BRy6RuHpj5PsgUIFjJwAAmTLIby2KEBzQewli8k2EJRUVVMeLC5CR+u/d5OJubsfPGm9DW1wdXo1+831xeD+KpOB577FGkkglhSvX19sqhulTRIZ3JopBn91fRbBgUStqLqOQppU7K4VBkwSv+uHxtHg55sGdRRuCQQCKLIbIJKB08e2YEh48cx9Gjp5DOlqFbSaivF2QcVrO+Bn0xh3wkhJ6WRuy6fDv6WhpRiiyhzW6ElQnyLFSka0xgSgtXYjHHwzqLS7LHiLWygKCPWpO3UXz+ygVK3FS0dgaQLCYkmIYEOR2vHWoif2UZRuksC1syfwkqVAxGFPVG8bgr6IxI5ksCrhbIkFVVxCnFlOKVRatJQA2G6RAgrLFIJHtUDqwpRONxYaCwkCQQQKmgpMyiKhJAMlsIHDK9Np8raKCXBE2k4fH4BBwj+Y0s7ZaWVpH9EThloAABeN5DlIDmM3mE5peFcT03Oy8gamg5LH/y9XiPyDjmc1LwdrW3Cnt3XX+vBHkxMZxgAA+wvP6KzkCbL+jLZbhtVgHEIqEgmvweuFxOYWkwhb5YrYjfn5GMcVpLpDNi/5DJ5LFl42YMDw1JOIReV0axkNXYoxk2QPJS6/KzEfCiTJsgmY5+YnWmH8FcArJkEFJiSbBT7AJ4XzDohQdrshlUua8lLb3GhOCsyK/JEpaUa15rVZXCgAwczt3mtjb0DW/Cz37xS4yOjyOXL8ra4fT4pJChHQALQjJrGaJlVHUwqWR06OBwqvB47fB47LBZNTb9zPScsCOEJW82CdMjHA+jo7ODZb+kNKezKZH49/R04fSp12T9IruQzQL67FL+PjY+hvbudri9brm+4eAyZqfm4LI40dnWA1Vvx9TYAqbHF1HK1qDoLKhVFQ1gIYijB4aHh/DJT30MdrvmhctmVSJB1i5DzxJiJeF0OGWuvfDCfpw5c0Z8qwkK3rDrBgwNrZfmEseb6wGvKa0UONfS2aysRfQOJKj/0EO/xtEjh7HrumuxfctmtPi9cFnMiC8tIhUMos3vhUpQMpcT5p6LQTOZJGwWAl0sOLTmVbVaQkujXxiHnKca+4sgEdmjmlRQa8VwDlDyLPEwArJH41nMBEPI1mqwNTXA7PWgff0QppZDIMyo2p0wWRzI5csiK3/i8adw6823wGC047l9R3Hx4jiSiRhcTs5hAr0aKEUGTzgSF1aQsFBW3gvfj8VqFW9oPghKcOyKslcw0MOgebkxAIj7iYmgkSYjZrPvpZeOiIy+q4MAejcsAjg0CMuK15BFOdl+DFgURYDKKKoiTKpOfKzZnDJazNArJvFTLrC5ZFCE8S72CGwOZbLC8k/F4yjRR7ujU+bYyMmXUQzOQpcIQynlYWMhrdd+ng1G+tCWanqMzS3gyf0H4WoOYOdte+AJBBAvZJEp52HzupDKJFApVVHLV2Eo66FCDyP3CPompxJ44l8fgMesw57dV2Oou1VUHIZKEVajSZouhYoO2aoB08EoejZsgmp3yJpC9pquVMSJI4fgttulqaaYzNCpVhQVFYlyFednF7Hv0GEk02ls3DAEq8+J48sG9L31mxj77R/jNk8Ct61rk8Ulz0TrRArVQhX6KtcCg6zzMJpR1AEj0zOYi4bxtj+4Gw6fF4dfegmHDh+Bw26HleFxBGPMNrgMKlQDA9MUKZiNTGWvlsVGYDkZw/jsJFraAthz+62y34c5/5eXYWAoIplx9HWl5y7njsUi18Ih9zyD2LRjYc1gkH28aiLzWkWSe4zNAZPHJz6rZrcX4UwGFrJWGQxXYAiU1qjig8/9RmCVwJamlRfQj89d5RqdFhYr5yxBO8rx6RHOVHcyU/l14MARHD/2CjIZgjQmWdttbDQSqKbzkND1ed9q4VQi8zfSLLPKzoiodMjCJ2hstVvgdrmEyUdmnInWKhImVZH5bDYz8ZxAogHJRAoHDh7G1OT0qsUBm4R8LYY3fuAD7xNvV4IrZKzydSVESjxlNWW+Bqpq+7MoUbhOUP7P89wlbN66z+qbD+V1Bvobg6peZ7DK91e+2ACSTUeIArz3dXJOSyXiiMUj6FvXj/MXzok3J8O3OHeGN23EOAMkE3GRehMsSmc0RUV3T7coCvgeCCyxGcjfpYKBLM+JiXGRnXNNIXNy165dsj5yXZE0cjKOFZN8bsr42fwimEbgh+cKKnh4FiAzj//G/+c84JmN56f62sXf4d+57re2BRBZXobVbEKguUUucXAxhEZfK5x2D86eGUM0Qussrm81uUe8Ph8isYjWQFdoNkJ/dSMGBvoRDvNsEkKxmBP7FYeDZjEl5PNp+dPjdYhPKde9Q4f34+673yE+6S8e2C/BTJ0dnQgGQ3KhGRRHOwGH0yaAJ2XvbGBzbvDMxAcZjpFwHC6XBxazHQsLQfFS5Rk7m0mgsdGF2ekpdLR1yjm9VtGjwdeMzrYubN28DdVSTVQNTz31FF555RUJI6MfNacAz++cjzwrK0aeM/RoaPBISChB1fr5LBBolXkppBGu1VR58X5k8w16MI2eP8B9g2BthfozIz3/afFCuwYtwIrj7XR50djQKgSNQwdeEt9wNrTp5cr6gvOB4CpZ5TyXLyzMwqIaBZgUoomTe70q15dzoO7BS0Ywrz+D/AiAkvXKz8Y5Fwpp4Vo+vwulWhK9fd1oZRgUbafKEL/dbKoIq+qBWfWg0d+BStkkgPsTTzyLRDIrjQiGq4kOqVaG020TxipZxvSdZ11IKzJaZrFZTWIHgXK32yXnAZ6H2FgkS5kqJjaS+HOa1YUqZyr6i1+2dTu2broMHrdHIhx1NQaVaQ3/P3jnHaJg41pCGx8+zp49i3vvvRdf/epXhSgyMzODu+66C/FEGn/yJ/9da3Ku1KFDA7049eqr0vz1ut1oamqEW85CGgtflHhsvLKe4HXIJDW11v/zlf/aAKyNwNoIrI3A2gj8XkZgaHBPLRqNiJSJoCcltZvW9+GWG3Yil02IRIeHUxYcUkwznKFakaKPGxf9ngh6ssNKP9a52Vk5GFKiRrZOKpPFUjiCcIwJzyY0twTQ29cPr79BCmUyAelv9cADvxK2Fj1VJXCHh/CKFkzC7rT4cIkVgNCmJIW3qpnCan5aLPHpo1MuwlQu4YoN67GppxsudphLOShk2BUzMOiqYq5OALChsQXz84vI0gx9JVjCTRl2d6cUHGRy8nDBzZmHbB4kyKjlZ+bhndYIWnAO00rFZRTpQgEmuxPJYgnHXjuNA8eP42qCqr29GNy8GVaXCwqTN/U1vHLyFZw7dw4D6/qFdcgDCdko9Gvj+2MiPD8iP7OOz86ioVyRwz3Hpe4RSECVIAJBVh5EeIhg0cbDXCSWQCvTxK127H/hII6/fAqnXruIQrEGs80lnmklhrcoOhjJDCtm4TIpSC3O4urNw9gxvB6NNjOQjMJnqMLvsCKfyyASiwr7kKb3AmKUS3KY4RzRTO/zyGVyUljYLHY5VFGKToaMr8mDQpXBPTnmCsGk18FEUF9P1pxOrjVtDRQCE6oFRZ0C5sBXFDMi2SIylZpIMzP0cTQYhBFXELaLFrxEpioBDXqskt3A+VWt6SQsiPOS11UKJQn80YJ/BOxjccTAJbKGLFaNGbMSfsMDPsFAi9kibB5eJ4Jf9MUiO0GAZgZX5QtyWE8nMliaDUkSKhka9BHl9ZBEe5Enah5wqskkAQcNPg81cvAzYXrFc7dKaX6Z8myDjE0ulYbVoKDR44ZJB8RCIQmxEGYdmSj0FhVJcg3xdFYYvLx/06mcvEe/x4e2lgB6OlqhKDU5jJJ5WijnBewLR+khWQFdBCjtrtQMArKK1Jt+qSqvbRnlWlGAVR76KXvj3cfPzXlIoIxjny9oUuZ0JiefnYU/WeosJgkAUmqbL+ZXPVYbA6245qab8c3vfh/jU1PCfCUwS6sKk9mCdDYjQDiZtQYjQbYKOjpaYHeY4HRZpIgqlRnWorEUyJoloE2Qn8VMNB4Tv7vuvh4tNIoJ9yb6cNqE4cBwCzLuw8vLcm0IPOSyHEMTDGaN0c35nUtnBTQ3G6wINLXBprgxM7GEi+enkYzkoBrtqLDXsELT4n3bv64HH/noh9Hd3Y7W9iaxNqDUnXOBLDWCq/zxRCyBl18+gYmJSfFPzGSyslYSeOcFFgDIapNgK95zhXwRk1OTwnynhx0/y5NPPiWezTfdsBvDgwNocLlgMyoYO3sG5VQSLV4XbJQo5wow1ipocDmhqxRhZKK8nqn02pzjmt/o96BUzAkgJp6M4le4kopNT10dJc1VSU4ngsx7rVQzIJUvY3IxiHS1DHegGc5AC3o2bcRyOoOiXo9suYpMjoVPBUtLy5J+vOfW2+DxNePZ5w8LkLO0OIOmBqZpUw5d0DwvTSbx4l4KhgQUlUJdpzHVyDa+4YYbBDhlcVcPvGKoD+duIpUUwF/WBRZlwsDVrfrpMRTMTWYamb8CdHHemAT8JouewB6bbWTEMoAxn42D2VgsTFXVKqFtZNhzKNhUkiAyAn96g/i3WlULwqEQEtEo7GaL2A64HHYsTU+imgjBkE+JsiJH9tjSEqxsTuTJODOipjdiJhjGswcOo6G9E9uv2wWjw4FspQid2QiLy4ZoPCzBLsV0EUrVAJfVAbtqQjK0BH0xg72PPoROvxO37bwCXosC5LRmI9db3qv5sg6FmoJIMgebr0nYtwxIY3OvkE2jkk2hweNGIUvLHD3MTg+Mbj8i+TKeOXgUL585i1ypjMu3b8HWDYN48sQxXJhfwPomPz5zxQZ4nTYN0ClWkKcENVdBuUDQuoQ8v1euIV+tIJbNoaQYsG7TMHLlEo6+8gqOn3hF1jeeMcw6PXqbWtDV0CSgMNecRDIJGMl81aOiBzKlAuKZJNYNDWDbts1IxWIIzc6glErDrjMIk7eB4Sz0MtVpoVcEHB1mq3jhiqm0WIzSgsYIWFTkFAXRUgkm+rPbnYDFBqu3QTzU2fwh+4sBhWwSiYKkUtH80yta8Jrs4+JNzAZuSdixnL88Q9QZbfy9UCgkwTWlEkFI3mOKyKUfefgxzM0vyVtTmZDOz051j4BFGoufG6eEUxU0gFOY/aUCClxneMah72mFazQl0ar4hcp5gQ1NgoH5ogQf8jxDsIkUR+5fM3NzqLApsQJic6/jOn7HHW/B5VfsQCaTFCYdwTMyN9n84c8IC1U8T7XlkCoSCfCqh1cxREz8ZwWCXf3zjQdd7Xe0x7+FQ1YtVrmn6mlFUxZLFwKs/Gz/i733DJL8Pu/8vp1z7p4cdmZnEzZidxGIwACSIkEw6ChKpHh1olwq2VW2RUlHuUpllSyLfuOSRVOBJ8sqhau7kkiQFAMIECBIEEwgMrABi81hcu6ezrnb9Xn+MwB4d/I7vtI0OTWLCT3d//D7Pc/3+QazsGJYasGMHVNPLCzO2zEAWGRPOHLsiM6cO6NKrWKsUuoA9ibAQbzZqVkASRnGsXfV6jXbY3hdr1+4YAoI7GT4ewxfLPCn3zdJPxYiBLWxdgGs8jwAaPwM1/PRo0ct0IrawZGjOxZPPD+gHl/bAVz5b84LTH6AJRir7FP4al67fF3tZl+dZl/NBi+NPASAedbJoKKxqO3xHEJfAKsmhy2dHcB+oGcDFIaMWAMhoR8ZHdBT339SyVTM/k0QVb1RVr1R0T333G0AH2Fl9p7HJnTt2k3dunXLAhrxPHeuBb/Z31BjlIpF+1nWagbWrIsogBYXV1QsVoxMwblyu7saH8/q/NlXtWdyykBU9TyKhAhhSurwoSMaGR6Tz+vXo48+pvPnzuv2kyctmAzVBsNaVDAocfxBlANSOhU3VjF1GY9YLGGDs16nZ4MM6rlMJmse6gwXqJU21h1vdSxnAI8b7ZoCIa95kGJlQH/C8D4YjGogN6x9+w7p0qWreuxbj+v69Vkl4kmNjIwpEonaHkN9RPgoddP161exwLf9ZWlxWdlcTulUyuoAznEuk7VBIX0Z60M2lzZQlUEf/qfYQHDu2PPJ0rwxf1n7D85odHjYYeCikqp2VNisqFbuKBzMaGJsv0LBtK5dnTNgtdl2WOU8H9YNhJhO758ScoKllQULxrVA1DaWOx0DcumzWFcIqwK8ZK1hH4X9boFW4aDVIE7t3Nfjj33b/n3q9jt0aN9hZVIZZdOD8nuDtqatr2zq337yo2anBjMVhirD0UceecQsfV566SUbdv/gBz8w0NXt9ut//J8+Y0NQq0P6fe2fmdJLL7xggWAAqyHsjUIOgM99a7WeDVhRrzlWANTSu8DqzwVO2H3S3SOwewR2j8DuETiw//39rS3SKfEF7Jr0567Tx/XOe+/U3K3rJl2mGKAw5AEIRYEdCYfVabWsWOHf5q/a61lyqT0XISw+nwXYLK2saGUDmZU0Mjquqem9GhoetXCISoWER+mv//r/1eoqKaQkbjpyOROH9/uON6SFK3TkN/9OGVOVwsASvpnCw87hb3Zaum1iXCcP7NcgDLFGTXGfW41SQfFIQOq1rbDGXP7QbUf0k2eeNQYjnqSED0xM7jHwBa8lNmUKXocxAXjggAomTOs7YKfJzqxVAITqqtJqKZhM6ubKml44/5pWSkWdvu9+pYeHdfj4CYViMRNgY7j/jUe+YQ3Iu9/zLptKI0EKhCIGqFC8wZIyDBfQEp+nnuPVB9BgwMJ2+AqgKgU4TYAdN4BFGjhYg/WWJZ4juXz88e/oxZfP6caNVWMahqJJS2tvdpoKBciN76pR3NRQLKxWflXvu+9tOjgxqpirryA/06xpKJPU5ua6JegSlBRPJawZMV9I/DJ9AYfpWa1Zg4avEiwe0oxpLDDB9wYB7RpqdWrGeYv4/Qas4v/Z73Zs6s515ibF3hdU0+VRXR51A2Et5kuq992q9aRKuyvckkhm7lly0TZDiMAlAzdgBfkNWAVoqRF81YKRyjUMs4YGzHHC3JEXNmoNJxDMg4zQa4Cgk9DryBFN5g8rk0INxmYPD9aMLl+6bMEMMITLJce3EPtPA3NgLxGwY7+DH2XXvIIJgqOgHh4esKAqmLvVSsksAeKEJAQcoJem2OvumkQYj9UAQDSAtKTREZgt65YE3SeAC4Zdr6O5ZfywYiqXa5oY32Pgeg9PVBp5UuGDgPBekz0GQj5jZXCfwsRo91wGaDWaHfto4+dnsjTYqz1jjNIscexg43An0IAYYxjGNdcdoJDLo8JW0a5D2BuwbQCVYX0QJEBgHPcBzfzeAwc0feSY/u+//CtdvHJl25PWq0g8btco4H+lXkVDrGAIsJy04kMKhgjJCKpcyWttbcmaOpgbMGCuXLlq1yUNLA01UkoSjWEW0YQ5a17P/HVpfmBZwKDFzywSDmppYVETUxOqNB15Ic8Fcubue+TqeDSUG9NAckTtmnTh7FWdfemigt4I+Lh82E8YokCjOKwPf+Qh3XXXKe2ZHjY5+k64EeAKzRwWJADwly5fVn6zoFA4oqWlZWuUsBhhvQLIj8RiBiTBoixtlfTssz/V0vKSEtu+oPhNz0xP6X2/8F6NDQ/LzXrd7Wjp5g1lo1EFXX1FGaDxIltNDaTT6pAk7pWi+FDD2q9XTYqZSsYsVA3GH9cr6x3NL009jS3vwywgQBO59/pu895seQKWYl/pdZUcGVRseEjRwQG7V4PxhCqNltYLpG/79NJLr1p4yTvf8XYNj4zplTOv61uPPKZXzrxsDTTAAOsJNxHDjCtXbhnbi/0IKS/AGo/JPXt07NgxMRjjnAJgsHdgM8H1WKqUraF2Ajkcxh0P7st4PGpNNe8Z9tny4qKda4JYeJ52q6VEPGaDw+npad28dVW1CoPC/vZ1HdsOx3MsR3y+oLMWe7wOGF+tmbLj5rXrqpTKmhgZ0cTYmKKRkBrlLfUbJQX6Tbk6DRVWV3Xz0iUNZXLa2sgby7bT82hxdUMvnH1N2dEJs1OQhfr5FE5E1Op3VK5s2frSrnVMZp+MJRQJBbQ6f1Oedl2v/uQHOjIxrPtPHFavlFeg11AyGjTQqQU4zvrqCqjr8tvHxlbRhhFrG6vm47x3bEjZRNzZj7C3BlhNZLVQqOjvv/wN3VpZl9vn19vvv0d3nziipLenhLenwvx1pWIhJxzH45WfwRcbeKendr1r9QOevJV6S3XsbGBlE3bn92t9q6CbC/NaXF0xz27qiXqpbGqUfWNjcgFENWG219QyU21HwdJkOODq69Qdpy2AbXVxQRuLS/K1u8qEIgp0+8pEosZOawLBeNy2vkV8QXl7smGfDY08HnVgrQZ8Kvb7ync7ZgPQj0TVdHsVTmXVdnkUT6bN1qhcqxk4yNoGY501pQ5bzwaODJH9DoOy27WahiGAwzB19iPANoBV1AVud0geT9hY3fhmfutbjxrgCkOcMCkCbJB4s/c62KXjHWzAUr3qgCA2QOyog0VNq2GAK2vNjh2BMWrZMm3/A4Dc8VjFpuCt3rDbAVTstQb+YecS1W99+rfMY7NQwC980/YEfBd3Apje6pdqS6FjYv8GqOH4HTv377/EVrWf35b+7/jU7lTtb/1vt8/Zq9nf8ZQFoEKODPDKNQ7gMjY2ormFeV26fMlAU1QIC0sLGhwe0NXrV9Xpd7atlKgHHR9Jzh21bWGrYNYAHGm+hlUIgCdWAMlUwsBZ/hhAHV8HuGPtWJhbMD9/rgXWjx3wlPPNIB21FsAqr5eHrV3lsjEmh4aHDWjd+TrvjcFnKBxQKpmw80kNWNjM6/ULF+Vzh7S1WVYokJTHFVS/DzjOMWAw6FgsAOx7fHim99TuNU0Bwvp34vZjGh3j7xHYVNLMvkn91f/zBe3ZM24yc7enp838uuLxsJEAlpYXjMHIexoZGdflSzf05JPf1dGjR8xOYHl50dQwM/umTaKPxBvA2mEz4l3vNsY16z9KIOpG6qJoxKfh4aQuvHbW6tZivgyLwpihXpdf+/Ye0O0nTlqP8Mgjj+r1ixd1+vQp612o32EaA3wzfA1Hfea/jp0WdTb7BjUbtiIojBgksLeiiMtlcwaGMkBgn4VVy/3KPYH1UwUbMaTy+NFjQ0Jt6MZqJqjBgREdPXpcV6/e1KPfelyvv37Z5O57pw47ldUAACAASURBVGfsvmKv3AkyxMrh4sUL5lU/MjpsfqKDA4MG7MJGB3xOxuJ2nRDsydCc4wnoDSCL6gVGNcAm77fZqevStdd04tRx22MCvqCB6/nNklaW8rp2aU4+T0yDA1OKhtPaWC/p/PmLChHOSS0qvPXrSmcSOn3X7arUtvSjHz9tNRC2IZw7lolXz7yiwcGsKVlghXL/F4uQK2qmsuLa55pkbWEd4z7BpiGbyenIwaPKJHJm6bB3er955nZafa2v5vW/fObT9l6eeeYZC+cifAoglSEp4OrnPvc5uzcIin3Pez+gT3z8Uw6RgGGvXNo3s8cyCgDPc5mMrT9c4xw/7kHuRWorJ7jSzJYVCVGz7j52j8DuEdg9ArtHYPcI/ByOwNSed/UtGdYSsNe1f9+U3n7vXZrZM2Zyo3Kp7ABQyGIAUhsU/W5HulSuWLhOJpOxjWppcV6JZMIYOngUAaTAntwo5M13rtvrKzc0pNzAkAaHhhUMR3Xt+k1tbBZs+oxUGyAKpgOFOHI05EFYENAHOy5+DgjGyBJJr3lyIRUFdDQrgLY+8dBDmh7MqVUsqFPcUjocVHljRQPphEld8SciWGl0ckIXL1+xYnZ0bEwjY6PWmIcjYWuOmsixy7AU2vY3dpgTsHywAEAWacxDQNaey45N1+tXy+vRxdlZXZqft8CLwT17dOjYCe07eFC+YMB+bn1jXT/88Y9MOoVfF8U9jEjAWcerTcZUNKk6DacVB225u448iYktrCprYoz10VcwjBzdbR6nADeAHh633/wZV1c39N3vPa0XXzyvzXxdLm/A5OL8LnK4oB+RTkedckFJn5Rwd/Xuu09raiCjcK+jSL+rcLetWNCv5ZVlzS7Mq9asK2YFXmLbRgIwyW0MChKGw8Gw+ZTi+4lMdnpmRrnBrArFvDw+jOl9cmNfwPskJAY2VNvxaQMoIh+bhr8fCKvtC4gs6LVqQ9Wu1IAlKZfqfZcqOxYMgO3AP47F3DZrDN9ggMOmNb+ALA4D2fGmfePh5px6bNpvXqPbzdxOYI4TkuMY2VlRjflk32Upp1wv333yeyZh3ioU7fpNxNIK+miOnXRVGim8iWnWuJiNneuWhgYHNDY6pIDXY9J+WIEALrFIeNsbjtT2trrNik7B+lta1PrykuKhkMbxKa6UraGOxqMKxiJqdjvKl4oq1uoqlqqKx1MaHBjW8OCIElE8r7b0ox98T6lE1LxOI9GggsjnAWW7sPg8qtSaKpUbajSRYJMW27Pk2Gq9ain0wSBeqVUHgIMN3DVo2mHouTwWdtJowbYmab5jx9OxhzBDRycojuFCqWgDDECx43fcodduzOo/f+krWoU1ChO50xGMQ184aLJWmpEGwQMevDkHdfC2GfV6DYUjfi0tz2tpaU6ZTNJklKwdiwuLNhgh/Tc7MGjpsMjrACPMY7dWNTYKQwjkZYCcpOPSvOB/BtOLZruFhLmFZxm4skutOuCVV+PDUxpIjSgVHdDl127qycd/iBmj+h23woGg45OprgYHMzp18qjedu+dGhkd1MBARqFwyABpjgnXWDSKFUBDr124oM183gZP3EuAUTDGuJ/xnGUARBgKAVi1SlWPPfqY+RtmszkDmPjezPS0PvbRjxpwf/HcOXVqVSXCYQuiqxcKJv8Pw/Aj9COV1sr8LaXCfmUTMH37dr3FIxH5sUyplBSLhJyUekKfaFXxpWT4wNDB5bDd6Dhp+guVqhiX4L3ZC/gVG8zKG4+pDIgSCMgPoIWlB2nswYieePy7On7ihO6//267F869dkUPP/wtvX7psnPvmCQadjdyyqZuzS4Z+2gnYIj1C3YXXscA6Eh5ud8BbGiudqwczS4gGHYkyADDfmTSTlCMecJ5ke47wNfmxoY9B56MNlDs981jDnaZNbwb+EnW1Go6oFkgFDYQAGY1azefkd7iJwiQBQMW78SFuTmzkZmZmlIO1lmXwVxL1fKG1K4qCGjZaml5bk6JQNCYnV4P+0VXV2/M6dqteU3uO6ShiQnJ41O1WVON+xAbEJiKjYb8HsICnX0Bn8Feq6b1+Vmt3ryi26cmdPv0pNqFNQW6DRs0wlbCuoDARHnx2w5bKMtWuaZaq6mt0pYNYrLxkCJBn8mE2Rvdoajq7oBen1vW3/zT11Q2BURUH/7QQ7rn1DH1iusK9Rpq5ReVigZsPW0REgVj1OW1phh6KWuHDXO6fbVRqRDA1elY6GOhWlEV30Ak7NGIGu2WChsbGk0llQoFVM4X7Bha8BMWKI26qU+aHWTAXh09flS5bEalfF6Vzbz8BNoRytJoK2SIoksdn1dt7gVJQXnkh427PTjrEe4FUOt1K9/rqqS+woPDUjSulturSCanZgd2Ydz2OK5Pth3WOgAv3iLXKkNmQCXWFAZL/Jt7BRa4lTJY+rjdBrABtMDkTqeHFQwRdjevl18+o8uXrpjfKqA9QYqhUNRCELn2zaMUm5Qu8u2ahTECrFI7sTd0COVpNW094vp1rDwchic/twNeOmok7o8dv1M+b7NFsbSwAVrDpN0wJf/4s/+7JbDD8udegSXKc7OuAhCZ36rtxdvhXVZCOZCGMVjt71lU6Bvgqnmm7mzK24oR213s/9vU17fWwds/zDHnuqS2SiXiBu5gAQDjDgk/a9jb3na3zpw/px/+8GljDA6PDatar9jeCRvQF4Spy33jMXsE1lzzavb77T2zd1B74YE5NDJi54r9hWExQBPDZo45x3hgYMBeQx4rrY7jzbz/wH5j8PE+LI3e9h18KvFj9lpIUqVcsfp07tas7rj7Lvt5vg8oiMohlU6bhQFhn/jH8h43Vtc0P7+oVqOnTgMlilf9LubYXNfUOQzbqVuo852AR9LM+u6OgatclydP3W7AGesB4CqDyycef1QDQ1kdPnJQo2ND5t+7sbmmaDRo9gGA+YCkXjdhg1X98Ic/Nh9QFDil8pYBr0NDAxZ8dOny6wY0owrJ5QbMYoKB+7lz53X69F0WRoWKJBiEMNDRjZtXbDi6vMBgp2PhuOFg1JiPBItSVz7yrW/pxvUbxpqGXcl6C+u4WqvI5e4rFEWF1zfPV44r1yWXCyxS+pfyVtGAN8DRZDzh7A9dl6mIYINTv7x5zdfk8bttwOpco9xDAKuomKI6ceKk+R+/8MIrunblhg2ZR0fHFQ5F7X0ymOd6Wl5asrA0LMpzWIIlkxodGTX2K0N581Y1BVDDQHpsqSC7sGZcvPSa2T7BAoYdyhC53qpqeX1J99x/jwVcsvbXqk0tL27q6uVbevXF19Xr+OQW9h4JeT0hk9STcwFzGV9dXsvI+JBO33lca+vL+skzPzRQdXAoZ8N91pRr168YSE5AVTgctLWGgQrBnDMz0wYCG4vb1VehkLdhEfYVDPSnxmfk6nrUqLe0d88+HT1yu/yeoNZWNvT0957WF77wp8ZU/b3f+z07H/it8rsPP/ywAa2f+tSndObMGf35X/y9KcZQzLHekTkwMz1pjFWA1aGBnMKhkL0GejbuwTfIMaw1pkboKJ2K7QKrPwcsYfcpd4/A7hHYPQK7R0DS+Ni9fZg5gKsLC/N629136N3vfLtCfo9uXr9u4R6AUExxYf5R/MGYolEkxZ6NjgkmJdz5c+eUTMUVgnHYbmllbVVbxS2FIhFFYbt4fZrcM6V0dsACP5qtjp548ildv3FTa2sbBr7uAKsABwBzPCyoqds37zsmqUjQAXnaTC0pgr0eJ00ZFme3q7sPH9bhqUmzBCiuLFpwi6vTspTrJpJikpQltXo9rW3mtX//fpu8p3MZC7qhKFhZXbXgKoz3YYvyGmCh8HAYXNjEO50DdSqvDwanKxRWvlHXmavXtFwqa3RmRt5oTPc98IBGxsYMGIGNgGxqcytvRUBuKKdUJukU2jUkYYDFpHBTGHocxuq2Dy6MVZobzglFvB2fHimrXoXxwCOIwkJWnORxA/iCYWvOfvyT5/TyK0zLA/L4Qib3xEMWeJEsHJ/acjfK8rdrum18yNhNA5GA/O2mYm4p0G4r5PFYyAPJ8zClSJoFEKbBNWsC/KdaToMF2w6fXZg8sJFGJiYMaL9x67qm9gxrfHRI3WZDHmR7JLG7XIoGg8pvbioai8kbDKoDsMeH268tWDQh2EI+Y6wWkdkDliK3NSaoIz10gD7Hdw1WASADfrMk1Ru4t+2LC1C6A65S+NKAeDwBpxncDiCxxnc7jd1huRKUQ5NMOqpfLeSsrZa+9KUva/bWrBXRXo/fjjvnEZ9gS3E1hrED3hibyE2BH7Jp/9jIkAHnnWZdtVrZQFX8BKvlkirlokaHBxTw9DQ5OqTN5WVVAMdCYcVCIa2vrZgfFrhIMBJSz+vRGk1YtaatYtnSXwGwgoGwPPKoBPNmc1Vjo4MG4FKcdyhS8dDEK7gnLa9saHllU412X4lE2uSoiVTSpPiZXNoap2oNf9BNC3+BPYmfpCVZA/w3WgaM0sRwzwP02/3WaZuvslkveFxaXnVsOI6eOK4HP/QR/R+f+3P9+LkX7BrBUwygMBKPyhNAYt0xYJXU4txQVsOjhAYh9Spa47S8vKC11WWNj40Y85QmjkANrsl4PGGAO0U797YFGm2b/wF0c45/+tNnjW1DojN+hzTklshcKWqrUrJ7jAFSJpmRRz6F/GH5XCG1q33FQmmtLhT0/DOvqFnpyCe/Jb4joSZ4KZOJa3RkQPfed5dqtaL27BmzZpO1EyYqax4SUuw6lpaXtZHfUhgAsttXqVI1f1hfMGi+1NinYF9CI8r6+PCXHjZfa5iUNPLXr1+35uzUqZN6/vln9b3vPKG4P2ShZSdIyfV5dGDPlEbwu1VXuWRarUpJs9cuKRkNaSCbVioR02A2o1atqkqpoLAFiTjS01QMdjrseRQEXWP0cCgBh2CslpoNFZpd5VttuSJhxXJZ9UgPjkbkiUQtpIhAQ+xO/N6Ann3uRb3/vQ/q0OEZG1CcO39FX/vat3Xj1qyFtwS9+NICeHrMWxXrAFhzrPsAKZy8waEh8zY0/2sDRwF9He9NAA3WRtQAHqT6HfQCfWO28HOAI8j/YS8CVNCwMhgErLt568Z2EIfPAlBOnTplMt5Wu65+j7TuvIH1rCfpdNbxDcYex+u3Jh82Gmw3jtXi4qIqW0WlUUWMj9metbVVsDWeAVOvW1ejUlR1q6jrFy8aEMhaum/moEZH96hYbmh1Y0uRWFzZ4TEVikXdmr2pUgmGdUBrK4sWhtVpYMHB/eyRN+C18KKXnvmR+pWiTkxN6sBAVv1yXnFPX5EQdhs11dstB9R0A/AEFQkkjEGKCte8u/Edhx7fqSsWDcnNcQ+GVZVfr91c0l/+w8Pq+UNKpHP62C99VPedPq7S8g352xV56psKm+1I18JHLP6MQSTAkjEYWVPxBwXY9SoYjpityxYe6M2GyfuD7GsBv8r1uhq1inqwQCtFFTc3ld/YsHpjIJuze7SM/576xihk7UjE4uYxqlZHIZdHCX9AnnZP7lbH9uKau68qcKjbo2DPrZDHqwB+1gyC3VLLI9VcLm0B3Pq8Cg8NmRUAft+xLAGcbVv7qnWH/WcQoZsAF0fKjZ0IgwfWJNYaQFZAOKTBrEG2j9sgoGP3MeAqgYGj4zPyBxJ69tkX9cgjj5nihGPn92MHEjNlAMFV7O383R1vVSTagIBuj/Pc+K22Gw7oDmBm14YpMBxQdwewdAaHjvfpDnvUAVh/tkzmdQKgDg0N6rOf/WPNzt3U+tqaCEDlPuKewj6D+g9Fg6PyAIja/p/9XQfUZh+wsMe3MFb/S1bqjq/qW79uPq3bHgDO0J/LB/adzPIjk0w5yqLt92jAts+jd7/7XRYc+ZWvfllbxbymZiYt5b3VaWh9c80k/TCX+V2AN+7fixcvmtc+gzjuYeo2bBBK1Yqts0i2Oc6sPay/AEELC/h7N80vFUZ2NBTR2NiYMeiwmNrxXzVWrbGYPW/YA1Bvw1oGFMJ78+TJkwaqzs7NWU0zOjFuEvJCftMUBNSH7WZLSwtLOvPKBUup93nCcmMj0YOU4ChtCH91ap2u+Y/23G25/T01u3Xt2TNhAVaO527YvGgnJ8f0ve88ptN3ntaR40fMpxQfTQA2W/+3Q764nopbyOw7WlhYMkB9ZGTIagRYllgMwNIkLMyCt4aHTRKPbzA+pzdvzlqduL62rl6/o8k9Q0pnwmYFMzI4qmqZe75llgD1WlPTU/t1+uRp3bo5pyeeeMI8Su+++04Dz1EwoIZBdQDqZn6xcWwQQnZfGSObP8wQJRCwv8l5Q62AXRXgNl5KNgQnfAovfZjlbifsEhsijg3WATsDdmpIANOjR45pbS2v1ZV1Ow75fFHBQESJeNoUaDzf5kZeN6n7DcT3GIt///4DymRyplLBFoDjY2sjljVdakmXhUUxBL81e90GfMlk1AbCq2vLxlitteu64213KJfOKhSMyCWfivmaLpy7oheePSdXP6R20y2vO6xoLGP2X+a/7O6p2arJ7e1pZGxA+w5M69xrrxhhYmpqwoaMW6WCne92u6E77rhd/X5H2YGM2ZG98spLxg79wEPv12OPPapiccvk/FjmPPnkk7Ym7Z3aq31Th1i51Kg2NTY8qRPHTqrbcmnu1qLqtZZefOE5fe2fv2gMZx6Tk3sNBMd+An9VwOt/89FP6sO/+EtqmMVczZ4bYHXv1KRefvEFZdIJDQ8OWt0M6Mp55f7FNslsNswjmSwOANfULrC6i37sHoHdI7B7BHaPwM/nCKSSx/r4KJFYSQroqZO36/jRw+rUa9oqbFlQCs0/RR2FqyVzA0z5fcZmjYZD2rd3WqlkXDeuXbVpJQX2+OiYbf5z87PG9nKM0mM6dNtRDY2OWrN849a8vvLlf9bc0qrJNGEGIPfk+Zkww/Bjg8Sfk4IIMNfrdgppSzGHMUUhvB2hEuxLIZdLdx6+TROZjNywV7byCpB26kcytWaBQBSShA9cuHhR6WxGd919tzU35uOHP4+rb6ntACkU8fgcMU0n2MZFUeKGSWr5m/bflu6LXtoL4NfTWrWsi/ML2mg0NLR3Wrmxcd3z9ncoaR5LHptELywuWBHKhD2SiNrfpSBAUt1qkNgOsIr/mdu8ZQFW8b4iVZljAkhHAWh2CCTFmzQ25kitO23ztqSVGchQqHn0+BPf1Zkzr+nlVy4rEk+bzJ4+F0YegILX1ZW315SvW5e7uqV333FCp/dNKcrXm1XFkKHDVAOgalRVxwsMFkQAOXBXzXrDwGam7cYwFnLtoAF89V7HWEgdl0srG+uaX5jVsSMHdN9dd1h4Vb/RMOA77PUpm4jp1VdeNVBtZt8BpQaHVe31Ve17tNFoKTo4qqY7oFLH8ePbxHKAEA/YXrDUTJrsNHRWoFpQBuxIJGLbbAMLAXKk/DsyQ+dnYfGAIDi/4+RhbLOKtlk+/I4DhvmNOcSxhan6xOPfsYArGl9wQ8BFxPpctw7rpyef262An4anLRf+ltmUThw/puk9EwYYrK8sKxoJmqdmYXPTWGgJvAnV1eT4sFYXbynk9WoIyZPHo82VFQu5SmdSxmpBDgm7skgIBj6vVUB6FLKEeeEv1VQ5n1cmEdLk+IhCIZ/aXaTATWPB4NcH+DG/sGzAeyCU0NLyupbxtEQqG4saMwSGA4DN8MigmvWagVc0IAQYcd/y3oMklBvLmnAVr7z+gFxet9Y2NhSNR8xnGGAVf9DDx47q4//uU/q1//63dOHKdWt2wVnK1bISmbii8bD8IZ/iyag6vbaBQdFEWIkEQ5C2AkHSqwtqNuoaHh4yKSwWFTAFjVHj86pQcNiqMLJojGEVOeEQbgNhFhcXlMmmLWACBigf4+OjBt7liyWlMmmTCrbqLeXX8woH4+rUu1qZ39Ta0pZa1b68/aC6zb4Bq+l40mT1LnWUTEY0vWdMd991UrlMTPn8qqVF82Cgk80MGJsapi8BQIPDw7rjzrtNIbBVqqqIHJ17PBg0yT1gHkMtGCBXr1w1ABIQpFSuWBPOfUBwCOtHYWNTC7duGRO832jaACodj8unvq2F7XpDKaw/aiUNZVKaHB+zBiURDateLiuXSSibTMrT75kkHJDK1evZgMDnAZR2PJGxRIEVvlYoKN/qqNDsKJBMKsn5cEv7ThwXYteux6tipaZipWpBFnjzHT9yXDP79xuQcOPmLT3+ne/r7LnXjH3Wb+Pt6rPr79Klm7Yf2d1kViFeG8Dge4rPHvcswCpBZ3RO5nXZ6ZifrwVZtGGxOv6qMIAARgAG3vSx7hsTB4sbpLvISkGeaGYHcjkDRsz3sNtUt11XE1Cy2XBY2YBxgDt4b78lGZ7XABMXZlkqHtPw4IAypEO7XSoW8uZZ1+611O40LLQKJjrDptJmXpur60rGM8pmh8yeo1SlWRxWC+sIC9arqMGQsNPS2vK8SeO3NjZs8ObyedT19A3cePXF55X0e3VwcFCj4ZAC+GgHPIoGvaq1t4FV1s4eKgyfIj7StVtqdV1moYHvYgD/3U5d0Qh2AX25ghF1AjFdXS7oL/7hy2q6ApqcntEHPvA+Hd23R5XVWUVcNfnqBalVNZCYm5r7j+HLThK8w2B0QqwYrOKt7A8H1epJTfYMzrXHrUqjbgM6gAa8wGulLW2uranHnmTqEceDFXY69zcDG8BlAHW/26M+EvhO1zyq/Qz/YAPDKg/CWHWGSr6u7Pu+nkt9PM6RkXs9quJnjcUKA6+hIbljcXV9AcXTOVtj3UIR0XAYlbgcAJ7G4waqGqPZ2Krs7z37GusRIA97EPs29xCAKANXrkfYqJnsmIrltp544in9+MfPKBFPmXUGzDbH6oehKzWL20Al2IOADYBK2AEArIKjAeI1a3Xbn7kGzWLHhoiOCskxNkWl8WZ9uQNiOmzTN4eM/A2AUEDiO+44bWnel69cNHAbd2/qPq53gAzCeXhwP5itADUS/zb26jZ4a6/AYas614PDbH1roBXfeyu4+ubAc9tWYDu0yuP32TCF885a5PcxJHDelLEUw0EdP35Uswuzeuyxx1SpFjW9b0qJdFz1ZsXu9XavbTUgoCqKB0BO7nm8SRkMYGeD3RFg69vuucfk7fw39YapsQayOnTgkAUe8q4AR0vFLV1+/bImJyftfXBtAsQCwjLoS2PFArN++33ztzmG8/Pzdj1fwRbH2MUOcx/FE/d0xTyjPbY2xaMwdJt67pmXFPBHJdiqfViKPvMntcGXEz9ra1+311TX1VAo5tGxk4dtyHf+/FlLm2c/L5e2dPLO27W0uKDjJ44qN5gx0GttbdkYyqy97C9I1K2OQuvUcZmf+8BAzjxBAdkA2EdHh+waJxxscZH8BeqEvlZXVs3jl2EcwCrWFoCxkRihgyU1m1WNDo2an3C1WNP62qbKxZqGB0f1jre/UxcvXNQzP3nGrpXbb7/dvHJZBFAiAJBTNyOZj0QD5iNKjYKFDfcXJAmG2/Qv/D4ZDthPcYy4BLAIon7lyoHFSg3hKPaaym8BaDPgcEIyHQZzVaOjY7Y3McDG3mz21rwNAVEcMBRBUbKyvKbllRXFkzG5vHjFE4g4YbXZ4sKylhaXFInEzTogmUwZ85oBIAN42KPlMmAtrOqebt26qYWFOcWSMUVSMY3asC5gXrWxaEqdlksvv3BOz/zoFbl6BFpxP3IsYJtSJ2PHxCbZUTjq1/Bo1s7zj3/6Ix06tF/DI0N2vldWFw0chzk7NT1hVhBYX9ATrawu2QLBHgbQzjXBdd+ooxJK2f2D5cJgelg+FwNLl4WQHT10Qr2OR/nNom5eu6W/+eu/0OzsDRsOczydrIKGnTOOMSxnBsYf/9VP6d0PvN+URAx3WPdn9k7q1ZdftoHw4AChlbzPnu331HXYAPCcpgQktLMDsJrcBVZ/PnDC7rPuHoHdI7B7BHaPwMDAyT6BVRQ1FE3jo6OampxUEFDTWA4dR1Lt81vhSoG3w/aCqTY8NGhMjHKxaP6Yg7mUWQQgL8ILFImY+TbVa8a4GhufVCY3aIyls+cu6NvfflKNDpKisFM4mhw3oGoFiQ7FsUd3nD5tG+Hc7Jw9p+N/1jf2G3IjPgCYYj6/MuGwhmIxZUMhZcMhxX1e9ZtVRfw+dU2a2zMZVcgmmz2TodIEsRFTJG+7olsBZohBH7YNcjoCENoGlDnckW1ZVa9vgGun2VYsldJcfkP5dlOLpZLWajVFsjndef/btf/QbRY8Y76ntboadZryumgI+OzyuawRNGk+x7zvtkaF5gAGVbsJ27ItjyWSEprlMCssHZtGAjZvNGpNG8UEIA0MzGyKsJyWvv71R3Tu3CXNzq2Zt2ofOW6nbyxZkltJBPf2GgqQ7lkv6pff+w4dHM4pQPAXQBYMqE7XfKkqjZraoIdeQoRI3eX4ELKEtH/bhxT0ze1TGXCN6XgoqMX8phZWV+x6IDDnfe96p4ZSafldffUbNXm7HUuefvH55wxUAWwZGB03G4CG26/VakOB9IBKXanc7anekxqAlgR5bDNgDDhxDFbtuqWxo7kslSp2XIylipR/m326A746KwFMGid8icbTYaq+Caw6DZ5zzCmGkYAizSTJ/eWXXrEUegpbEp3x6AqH8MpygrEo6t2uvvwWKNIyMGRqclxve9udSidiunXjmoXZ9LotZdNpa2BhDNAQlgobSsZCKubXzedwbGDQ2L0byyvyeVwmycKPLZKIqY4NB4b9vb5uzS0YA9ft8iuA9QOg1sa6YgG3hgdSCgQInoKt1TfGKoMN5gOra5vK5EY0PXNI3Z5bs3OLeuLJJzSxZ4+S6YT5l3FtAnJyf1AE0+TTfJbLyO08yg0MGkOYD5jcnCaAsNXNDaUyKRUrJVUaVWOV7TtwQEdPnda///0/1vzKutkNwF6ptypK5RKKxkPyh7zKsLY0ylpbXzWQ9cD+/cYw3NxYt5AQmqMBYylUVKqVDXTl6icHgQAAIABJREFUXCEpp8Dn/BMMtWdi0r4GowjGz+joiF5//YIm94wboEaTYN6EXUIPvKo2YcG0rGEI+oLW8GVSg/r+d36otcWCvL0gjsXqN93yuQJydV1KkB7uwdKrrkQsrDtOH9PhQzPq1LYUDXGsCPQoGbPcFwgqmUgZW49wNdbayem9ihJ0Fwip3mpqPZ8XWbYMTwAOWYPxtyWNmfeVSKbsAx9AmNKcE65frEwW5+aVTsRVym+qWio5vqv41iJfrlaVjIY1d+uG/F6XMqmkgl6fylt51Uolvev+e7Rvz6SSERi6ffVhMLJemccZyyWSSKYjfVVKFc2vrKrU7asbDCmayymazajhlqYOH7ZBCN6gMFab7Y7arZ4aNdaqprHwkGgir9wqV/TSy6/q6tWrajexM/GZdculi9dtfXSAqIZ5dI+OjWpmZsauf8ArLBbKtar9HGAZDTFft8Yar+Dt8CqYd/j9AXIAAODBSJMIYMHaCmAQCjnhQwO5rEaGhw0MYW3Bg7DbxY7F8adpd3sWwgT4y7rCXkJgG0MGgAz2UyScsKlhA5uNi8dtAAbDnhbBij0zPVHI51MsHFKY11ypmi9dOIxHsFetrqyJx0h0cWFBaytL8hLaop6xy44fOqDRbFo+r1u1dkPrlbLK9YrKWwVNZLIaDocVYSjXqins6ioWDaqN/YsLUx2XeiCJXbeinrCa9Y4aPbexVvF89vTqomfNpKJq9bvGUO34Y7qyVNB/+M9fU9Pl173veED33nO3BpNhtbaWFHM35Wtsqoc/ofHlfbYOoKhg7+WzGaa/YfLD2ti1PZFjynwMdixWAJxTrgsLZXIzpMLH2G2BfvVKVYlI3OS81AzGhAQoNiY+XogeZ+9udRT0+CwYrAurntog7FcvAODbVbdUU5SARU/AQqxgyxKkVWi3VQRMTiYU2masokwJR1Oq1hoGxrA+8HcZ+IIVw0YHVEXtYtYA5rvaNZkyA2sGcwwSbL9u1M2Sgn0KRmM8nlYonNK1G4v66le/qbm5RQNs/ISkbVtu9How2RJ2nHjtJrtHfdBpWaiMgzcCMBBehb9qy1Hd9PrbkvBtSb45K7HXAXj3/ut8qJ8BOgmlrNlQ51d+5Zd17NhRLS7N2xpiay2WNcZAdWomqxNNReLgtzCVebwRRbVt6eQwZB1g9Wd8Wd9Snu+waJ3Pzjd21CSA/zZI8XmNQYrEm2O+U7sRFLZ3eo+FPj319FN6+dWX5PN7NDYxLF+QOqVrwDIe3tRSnDuAVQBh6lBqpB1LAGwLsLkiVOfmzZt2z7Pvs4bB5ItF4lpdX7U1ORqJGviZ39jUysqKnVvWFcBarlMG7NgK8DXYsLDkAWB3BjisNzDq2cMMFGL8QCgpypFMWogEAG7NzzcY1dLCqhYXVuXB1MKFsYUDrgIEbtMRDHSSqyN/2KXMcFQTU8N2HV6+csm8LmHDXr1yWafuuN0+j42PmAoNwgS+qak0YB/KFCybkNknFMNiqFxVPr+lgwcPWD0OO9VsKAiqDARMVXLp0kX7GrX12uqagZHsy9SpsFcjkaCKpU01WmXHJgM7MF9QtXJd9UpDqWRWkVBMRw4f0+rKms6eO2tqmf0H9mkzT4aDE7CJfzqAJJ9N6dIl2BXbHYbcXVNXcZ+gIjJrGAbllulAgFvHALlKCaWDz4BVlCQMWDlXXCO8fhR8XBN8jXoelQI2U7ncoA0/bt6Y09kzrxnBIZ3MaWho1PIqYJnPHJg2z1ZqqXgMkLKrQr5oQOzKyqqtwZA6qAMZysBsxSsa8B9rIex61jdWzWZkZGJUoXhEsSRBk4TTSUHA9Z5P585c0gvPnVW7gbUV5icBh4Ji92NHvqDL7BIyAwmNjQ8qnozomeee0cjIoAV6oobodJrKDaSNdINaKJGMGWDNsA16L+sLP8tNzV7J8XCuaa/Veay9A6lhJSIwqYNKRtM6eOCoqiVsXYr63/7X3zdQ9eWXXzZ29s6DPZTj69RoXrsn3vsLH9SHPvhLpiJkr8a+Z2bvHp195RUNDWY1MjSoRApPWAK5Wra/wxbGbsMGILzxXlfZ7C6wuot87B6B3SOwewR2j8DP6Qi8852/2kd+jCdRsViwFgf5XCqessIQyamxzTClovp8w5eybxP3248fs2KFIoxmcWJ0SFv5vCWo4slnoB25Qnxvco+CkZi8/qDyhZJefvWcJdUH+JoHphGbKR5kAWtiKT6ZVj74vvdZQ8yUluaETZPGETsAJuNbhbyqpaI87Y7CbrcieHR6vRqMxTSE7x5ymnBQ9UpZfr9H8SgJkgmbcE5PT5mxPSn2JH87wHHPADWTDdGwGNjpMJlM4kYD0utth1gRjkCIRlOJXE6XFuZUcUtbvZ42kOzH43roF39J8VRKPm/AGKkwUDmMWCoAptaaNWtwYRlRiHTbjqQ94KOAkUm9AFYphvzIWZHvW1EIO8rxVwVYDYZDVqQTHLQjMY6FklrfyOub33xM589fVrnakTcQVZfk9nbX5JAA6+5eQ55uXcFuQzE19asfeI9Go0FjN2EFABPY13dZo4GXHRwZFykfFsKEVUNPAa9P/Tayd2S6fowFVKw31Av5Fc5ltJDfNKkw6aWrs7OaHh1RLh5XDLYlhW6npVQkrGuXLxsDM55KK4CRvy+gukhl7sqTyGir3VOR9HqYO4GAsZvMc3fbV9ECMUxORQhTx0Am2AQUvhTLlni8DaRyXb3Z2AOi+kwybFJjr8NM3mGt7jBtHIDVCSVA4vW1r31dN2/OqV5rGMOC4QABJFzTTMrtXAFEq2vAKucSLdyxI4d0+4mjZsMwN3tDuXTaClbSyVvNugVb4RH42rkz5sUIAIZXZiYas/CqrbV182bFk21oZFipbAYlmyOZbXeMecqpgX1BgxKAKVMqKhv2KRUPOucdySgIII0H11PP5XizJnIaGZ+SzxdSqVLXd596SnfceVpev1cb+TULsSJQimacYQFAM9clgH7AH9bwyLCljReKJRXLZfNH7MMghD0ej+vs6+ft+jl45DYNj43pxvySvvKNJ1SqNS2tGf83PnJDKUXjAcnTVSIVNenaZmFjW0a339hFly9etuAn5NcAq7DLCxYuBHvasaigEaIBhomO7xfnnQZgh93J2gdDiGYMn1VOMQV8NB7T9dl5Y+MyQAkFwpqanLZm6atf/LqKGzW5u375+iEFXGFF/DF1Gi2F/AEFfTRqFUVDft1/352aGM4q7peyyYixPkkBxlcaUIvGjKYZ5lsDmTJMu3BY4XhC0URSZexMvF6lslnz0TV2tM9vQEksnlAOGVw4agE+XOswdGHrAXavwrzKZCwYbWVhwYKoSKbHI5rrkmvylVdfsaCtCN6z5bJuXb9qQUoPvufdmqDR8vsUDfiUiETkgeVuqTDIxJ1hE89DA7O8vqlqz6UA13IkrK7Xa+BqYnhINYZQhHp5YdsFDJQChH/x+RcNMGTtHRwa0cSeKd28NaefPvus1OE+9GpzY0vzCysOs6vft+TnWCKumX37tHcG2XTABgPYCTBwo8nekRtz/s0n2xLVSQyGfdQwIIPnA1hNxGIOi7S0JS8J6TANgz77/tjoqMZGR6zJs5TuWtkkhbYV2kAHQAhm9s6a0zIg14LT4lFjUQ/kMhoaGLDBXq1aMuZlfnPDAtVIpue1m1AXIMLrNvAK8N/vCxo7sViqaW5xxc5rtVjR7I0b2tpcV9TvUcjr0tXXz+vDv/CADkyM2O/Xuy2t1aq6eP2qwsGQJgYGFMWaZKsof7uhYK+tRDKino+0Jcc2xSxUmlLMHVCr3lOjBwPeZcCqVw1FI14lEyFV8BL3hdT2RfXa7Jr+6h+/rr4/po99/N/qxInjCrha6lfXhFmAr5GXr9OQFzm4hek4EA+sVzLPTH3yBtrmVp8vCqalo5LxMFz1+224AIsWlhcey4DaAKteY5d25e27zQqBfbvdxWqiqR5Dv20gl3MEvASri4bclCbATEEvGIQa1ZrKKxvKhqPKxRIK+gIG6LbcLq1UK2qEA/LnsgpkB9SPxOSJ4NMcUa3WVLvRdoaL1AteQrYcn01qHoAHhsOcX2NSNVuanZ0zMAtvcmoNWObIvwHlka9iv+Lzx3T+wjX94z9+Wa2Wo8KIRBM2eGCN7WDTkkwZeMv3dsozBkKsfw7w0TP2Mp7nDGsBhLied6xt3gQoHeCQ17yj0tgBLi3c8Q1w1RnYjI2M6Nc+9e+MFQiAxnrCzyEXpjYiXKm0VXSG0ybz3wZCty0gdlBRA9dtX3QYqz8Lnr4p93eeY9vm5y0/t2NfwN6PZQWgZzKdVrFQMDCPWorgOTyUjx6+Tevrq/re97+n6zeuKhILaXAkZ4FEYQYMXdQBBYUjpJpHba0YGhw26T8ADbUofo3UvAxveH7AUywZbFDebJj6CfDYmI35goUoWQ3hdpnNA4Adr5lzb5kGm5smUefB2sJz4g8+MjJiaxPgEixmbG0YuAGiB0Osb00L4uJc43XKtYcHabvR17Vrt+Tu+40R2AXj7jqycli8gJrcNxCdk9mQJvcPae/+CXudN25cNysAhrkXLpzX5J4JYyOTAI+0G0YyA8x0BmZpygaR7PcjoyMaHh6xgQjPMb132qwuCIEE7KROAJQ9dPCgAYMMEQAPYbfef9+9VstzrDLpjPmpw9zv9ZsGzi7MLSqK7YUbdYRfk2NTZgcwmBsyKybYvHh7Mhi1IShrg9XwOJU4zF72CQb5/JvXy0ATAgivAwsAwNZWo2lrAoBos9bQ0NCwNtbyZvEBWxXSB/tLsVhSp++wIakVWGtQ5VFhURdTdsbjSbP2WVlet2Cu1ZUNjY9NKZsd1Nrqpq1r+w7OaL2wouHRYauVd6y/SqWazpw5a/ZRDFqxE0KZBjOY/Wdzc02tJuog2MttGzINjY3KFfDLHwqbby2+pY0aMnmflpc2NX8LFjIqu7A8bqyfIBZ45PYSwlaRP+xRdiCuoWGsU4K6ePl1e1/cw4DP1IfpdFx9EeLGIIjrm6Ft314X9z0kFVihpuagJqBf6rSVyiSsTgZUjQaT8rqCigbjOn3ybtUrLV26cFW/9zv/s/7mb/5Gv/mbv6lPf/rTNkj4wz/8Q/3pn/6p9u7dqz/4gz/QZz/7Wf3RH/2RPv6JT+mBd73PamP+bsDnM4/VM6++qpGhnPYf2GvHCxAV1R5KR/Zgzpv1XdsUfGwtdsOrfk6Awu7T7h6B3SOwewT+tR+Bz/zen/SR+TCdvHT5otZXV40JlUsPKh7DcymmQIhCMiRfIGTNP5smU3OK4WNHjpgH2/WrV6xog5FDob1V2DSfHLe7Z1ISDP4PHjxkoRsAerDiAFZ/8PSPFbNU0JCxmIzZ4HJSxpGcPfjgg7r/3nttw2bqD5sI+Xy93VAX6Tyer1t5rS0uamNxWY1CQWOZjKaHhpQGPIAdSQFM/mWLqXdcY6PDGh0eMkksRS9FO4wTGiFjluDVVi4Z65binIoJMBRgFeksxToFGs0Zr5Wfp9gKxGO6srykht+rqsetqtulxMiI3vP+DxijEnYOclSAWv6TopL3gockPkm0BiaVajuNBswjCgjSX0mGp0gNWcIodgyOv6s1JIh8AFZh27mkRrPl+Lr5Q/K6Qrp+44a+88T3zb/Q5Q1LnoA6fZcana6FErkxsO835e7U5O9UNRrz61fe+04lXR2Fuk2FCXvhQ/inVRyQDBDBXl/XsUjoEpPgMY8/mJGBUERtt8s8UFtBr2JDg8oTihCN6MSJEyqvb2r91i0FCIYJ+hUgcbzTVjoS1lZ+w5pOukXE1A15tNXqquENyJ1Iq9DuKd9oGbAK8Mr7MI81kzg5rBzeP8cIJglAE8xAvg6wypDAGjWkr9s/58SiEfDgBIzwc28Cq07n7wSlAUbiJ8l5d0IMvvjFh81TC2k2DEcKcYA4CmbAXGNY403X6xgQ2mnVjXVw3913ac/kqNqtuiqlLWUtBAzQQMZ0ssTd4SG9+Pyz6rWbGh7MKghTFhl2v2/AFww3IAJY1+FYzMBLgNVKrS7IsuUyTD08gb0OoN9uaTjmUyxIE9Ix9qk/6DNgGn9IdP61Bh6WWAHEiWLhzNg1dPKOk9bULSzOWcqwLxQwcKTdcaSegPl8EHiFx2Cn2zcvyAagFmBVr6tYOmng3zPP/1S+kF93vO1OY3r//X/6Ry0sFw2Md1hfbflCbo1PDmpgOC2PH2CBv9c28AvAgpAJQPJrl69bmAXNCyF0FuTiaskf9ikSDhsAzusC+Kb4p3HBF23Hb5P1jPueUAYYOwAGNGoAq9ncgF67eMXkijyP3+NXJpWztfGxb3xHnVpf3QYnzKeIN66wP6pWpS6fyy2/p69Oq6pQwK3jRw8pHfVrZjij0RzBZj61GdaQTN5qa7NQMIAaUgVs41qrbTYazW5Xk3tn5As5QGs8lTTgkMAh7Fi4ZnfCAAFoae4ZrABC0Xxyfb+hICA0z+wmIkrGY7Z+2fDG69JPfvpTW2/j0YhKhbyW5me1PDur2w/fppDHpRZsmVZL8VDAAP5sImHXMqBWt4PMHvUAQRqb5okcSme1Wa1ovVjUbadPGrgKy6+KdDsQNjAYyWSt2tA/f/WftVUo27nEqxQv6nqzo6vXrsnTd3wb52aXDVS0ps3Cevq2p+zbv0+TU1POPel2OdJUfKmxBO12bN9gsYWRhMUKwKr5EmI9Eg4bAArwkoa9yppNqnS1amAG559jPDwEMEoisgMs0dSy/tOoGwuK9tGQLeYl3AN83fE/JDUdptzoyJAN9FqNmsrlgv3e4sK8ASsAdHjq0uzVqmW1GgwVfQqFI/bRbPeNNf7K2fO2jrVqTWOrN8tFA1b5CLr7+uj736OJdEyeflt9v8f2oB89/5ytR6PZnILNtlQo2noecveUSEUkgFUGEBwv9t96R3EF1GlKzb5fbaTnrp6Cno4ScYYO0haBjt6gaq6gXrw4p//09SfljWX0K5/8lI4cOSy/mvK0CvK1Cwo0C4r5+vKCn3WAjvlbfQNWkfmb463RxhxJulnJEN5odjLOIBfgmbXD7BbwRIZdacyzru2HQa+fzVS9NjYPQEB980/vez0q1esq1xsGksJmBGQyFiJBTNj7ePqmFkHNUlvPayyV1UgqqxDein6/Wm63FstF9VNxhYeH5E1l1A2F5YvG5fEGzSOwWWGtNZjWfG25/hbmF4zNB9DDNcd1xOuGHbewsGh1FZJjgB+CWpDNwgSEGR2JJSRXUGdfu6qvfOXr8vvDVg9FYwBf+HoDXuDRTeAPoCsBgc7c+w2mveUsOn7sWMCQdr4jwzeG+bbdzY5fKfcY6yAPR6XhfPCe+D073gRMttvGDHvwA+/X5ua6KSuisNk5L3LAjngi5jBW8Wi1fbav51/8kR57/Kv/zXJ7cHBUH3roE+Zn/cgj/2ig186D1/BvPvJriidS+va3H7Zwnf+/xy9+7L8zcPc7j3/5Z56HdfChD/yKsf6RUPuDHqVhrvlcSqZjWl9d0cXzr2t5dulnnn5kfEx3vv0+k/X/+KmndfHc+f/mn0+kU5a0vjI/b98/dOqUwsm4nYP80rJuvn7ZBl13PfB2xTMpUxKYpZMfr1z8JIMGDnMNwFb0WZ2Nb+mC1R28foBV7JtgOsKmx/rG1D8umeS8WYP5WFYimlGj3lFxs6JmDWapA6zilUltEQx7lBuOaebIuKb3jSmf39SF1y8Yq5694cbNa0qlUwawArbedttBu1bzhQ1by8hUePrpp+2cz8zsNXCVBeTsuTMGwrLmAXjOzaMwa6hSLen4sWNKJhP2Hgmc4n098MA7bf2bm1+w4RnAMz/D7Yw1DyFQA9lBpZMZBf1hZZJZba7nFY3ELG0eosX8wrzZDzAQDUVQoTlKEwbzMCk5xijxnJC3rgGTznFrmuUS0nDqV+5Rhq2NSl3Z7IAKmwXb8w1UxZfZ45wnaML8LlkPPLhWYd3yPpzQXcfOpFqp6+qVG5qfW9HkxJQpMjg31IPpXEqF8qZlK/Q6fbNGgZFOrsKrr55TLBIz5RPBoNyriXhMeyYn7dqvVgByuxYgSvAttRP+0/UW/dGarl+9pY21Lds3G/Weem2/hZm5+gx2HNJAIBwy39m19QXJ01Y0EVAiFbYg03KN4WHb/s31Um9UFQx6lMkmNTE5onqjYv6q/gB7mzMggG3Ptcr1wHnka7zunjpm7ZaODCgciEs9r/zekN5+7wOql1t69BuP6gt//nm98MILFlT1uc99Tr/8y7+sX//1X9dDDz1kx/fv/u7vTEX0yU9+Up/+nd/X4duOmZKSc+kAqxMGrM7sndDUFHYb7PuOUimNfzw9lg0mnDWFlS+1G171rx322H3/u0dg9wjsHoGf3xH4sz//pz6FeaVS1Pef/p5uXLtmm/zw4Ph28I6M1QgbjNApGkCKdZKrMeT3eT3aWF8x9ozju+cy0JIGEakjPnQ+n8uKr337DygQjqrR6mptI2+en9969AmlMjnz/qFxojZxAJq2FXOf+cxnNDgwYIVLuVS0pqwFu9HvtbAeZFrlYkGLs7NauH5TpdVVnTx0m+47dUoxj1cLV69YyvL89WsaHMhoemqPeVpmALE6HXudyPIoXikGYJtQICH3wtuI/sTkbDTMTGXrNWO3wCKl0XDSXYEm+6p121olqMnnsQRhXzppBfa+2w4bg7BDaAaAHAzXFrJ0fPPKCsXCanSbxsox/zNcNS1kAhZR2zyFaLZhSIWNPbwdt7uTTwogHAhY4Q6DhQ+YFCZLb3n0yqtn9NRTP9Tly7cUiqXgTVqBDoCD/LaPDUAfxmhV3mZRB0dz+vD9dynYrCiGZBTw2cBpj0lcrcn1brMcYS3CyjRDup7qlZpN4SOwMvwBFQk3CvkUzKbVhi2cy+nokaNyd/t67snvytN2WKp+wOJWXUkCmAhLiUSsiG3Lo2pXWq9CpUqoHYwo3+xorVZX1+dXcmDQvB0JS+K8vZWVQ4EHcEKaLgCrcTe3gVUzsu85TB2aSqfRdKR2PJcDqhL4AJvLYf+86f2G9BlgVcZM/ad/+qI1MvbcmIMaM8drnoGAZzALKOD5AIzqdmE0uvX+9z6gZCJmAUH0uplk3LGIqOHV5df4+Jg14BdeO6egz2sejOAg8UDQPC8BVmEYIofGrwz5a6lWU6FEcdxTKp1Vm3CtZldNQm1aLQUJUwr2FfMDLXSM1RkIBczSAcDO40P+DOsLAATprst8VwFTsrmMAap47FKheoMBefAp7OKrRcAb/m19A8ysCcErGf/VUEjheEw1WN3ZtMq1il6/ekneoE9Hjh+1733+L/9KXVdk26KiqVanpkDEremZMe0/NKVQxCt/EMCzpXK1ZEz161evGXOrViUBuq9sZlD79x1QDzatqym/hVfAhveqXKqotFWyJoimCeYLwBqNLEwm5G00X3yG1U5xXiwXlUpltJEnoMhrzwNzJhyIKh5J6OknfyS1veat2m955Wp7FVBArRqBbGRDABNzrl1KJSIKe7oaS0R0aGpCIwMDdu+x3iAjX8Yiw5oT2Lles9DYyBc0t7xstgCRZEJ+7pNQyOweYsmkhQLiHUxoXSY7YEA2/qx42gK4AE0xbKERNUYZPqOdtgEh+K/2ty1FCOx78qmnNDQypMGcE/AHo3Z1flaxUFDdakX5lSWtLsyrmt9UIhIyn18GU8jWQ/hEwrzL53Vjdk6ecFzBeEKXZ2d1c3FB7/3QBzW+b8YYrPlSRT5/SPFkSvV6Sxvref3DP/xHu2Zy2QGzRSgUy/ICbNGkdRh+eHTp4k3HjqFRNwk5AyGCPrCnYG8BNAOZhDXo8fm4W62JN9Y6Pqsw6JttebcTsmnMON8ESOErHttuvBl+FFBclCsqwmADzI5FbcjGc8HQo4lH4grItLPesE2YxzN+5ITV4cHtYWjXM2nl/plpGzDCVq/XKuZZeOXyRfOPjUZT9n4NrIVR1euamgH5qS8YUqFY0euXr+rKtZs2HIhHompXq2ox/FNXyZBfUyNDesep4xoIedRrlNT3Y4Qc07e+9z0D4aeGx5Vy++SvNRXFczLgViwRVs/bU49wKYYRjZb69baS7qDUcqsNwIqvp1sK+btKxNh7uirVqmq5/FqttPX9F87r6RcvyRNN6d2/8AEdPXLYBghBVeWqbyjUKSoV8ph/qXAO2fZqZ4jY4XzZuupoxVlmES93W11jDQMCAFg2AE2xT2Do6GQh2dpiS3OnL7/LrbCX49c1FmGHUKhQSB23W8uwQQsFheIxZQZyNnS8dv2mnZcKQZbdhgJBr1LRiIKtvvYOj2kwmrChA2FaPb9PK7WqBLA6OiJ3IqmOP6BALCn18cpsq1qs2uv3sJYGfdbMP/PMMwYyMfBKxON2/ZiHesMJOXKsaJzrCWAVxipWQTAEA8GoyrWOzpy7rKe+/yOFIjF704QDMgwEw4Xhzn7zBiBufE0AUK7Jtu1fnDcGSeYvzPDLLHI4bs4w2aT3HHck5gasOkMIfm8HXGXfY6/kfrGPbs8GBHtnpo2RyNAXQC4cClgtGAmFFEFZEYs77xF43OXS//m539elS5d04MCB/6qY/d3f/V099+wZPff8D/S3f/u3+uhHP2qhb7A1v/vd7+rjH/+4jh27Qw88cK8+//nP/4vF8Je//GX91qf/vdZWF//F5/nABz6mSDxhx4mhYqG0qXDErx89+X19+IMf1m//9m+/IUkG/APs+bM/+zN95BMf1ze/9PAboZb/5YvgPfBzHNdvf/vbBgzd9Z73KBwN6+lvPGLv/ezZs/r07/6O7nr3Ow2Mwl8V4BLlBAAr1wX1CGsOQyq+zmtAbQHQyf65srGhw0cPq1Yp2R5lgWi9noqFkrbyFYWDMU1N7Fe5WNfczSUV8yWrSSAQ4NNv9kJRnwbHk5o+OKJYKmCWBBcvvW5M2ampPY5yzd03L1mGbYCn3LmLSwvav38d75emAAAgAElEQVSvAb8//OEPjHnL92AuQkS4evWyhTASngaTE8AWdmomG9fU1LQGBrL2PgFd19ZWzcIFoBE/WSTyPC+1DNfx5uaGBToN5gaVSqStF4F9W6/UnX3T7bVgo3whb8AqNVYghMUTQxjY4o6frbGmPVIU71qPS7VK2QJBGXhg/8IAgGwA9gemcY1aw+pmBhHGWA0RToZXvqN+Ym9mmGAjB+pgyBPxuMMobjmWENxm3KcwULFmwAaAIXyj3jbrF/yUKeQI6MR/lefF8gV1wq1b8xobGbO1D6Y7ewEg+r69e1WulFQuFayvglGK7zvDH2y9bszOa2F+SfPzSypvVeXpA7z3FQ1l5HGHzd+U25sBZCQa0cjokGYXrqrTx2saFnNfwZBfyUzSbJ54fodwkzcQdZDA0OGcypWCAdWEaWEdAciKfy7gJ8xuJ4MAQBXLiooxb4czE4pH0o7fb9ejd9z3gEqFhh775qP6D3/+eT3//PMGoMJc/cQnPmHM1Xvuucdusd/4jd8wxiokg1/71P+ge+95u/WfBHsxnN47NaGzZ87o4P5pjU2MOmQT9rKuA6xSM2C/Qv1nA1buL/rGn19LvfvMu0dg9wjsHoHdI/Cv+Qj8yf/1H/sUclQVjzzyDV25clWRcEwjQ4CmAWt6SPMmbAqD+Uw2Y6AXmyfMw8uXL+ryxQsmF4zHIsb2IaSDjQ8/nkDAo1JxU8lMSoODI0rncur3SUSu6rULl/Slr/yzYCxgA2BhDEARbabsLkti/pM/+RNrMplgI00xvyS3S4Fw0Bpvihx88WD8qQFA2Nfk4JAOT08r7HGruLZmTehTjz9hYTQH9+/TQDYjD01Fu2HFFf5GeHIBLgHaUhyTMsz3YYq6KKDwAKOxRwpfKatVbziAIkFWfr96Xr8W8xvq+LyqedwqtJtKj4/pnQ8+aE0dzDPkUrBqKOawDrDE2HjUPPYcYKtphRceXxScjlcZwCpTdsczkQYG0/adhp4JsXm4BRxvWmRdNPcE3VAgdhrSc889b+FVCyubCkaT6vbxxwQ8cpncqN9pyNdvytepyNsq6PS+Cb371FG5a0UlPG7F8bwjYKrvUrG8pSY+atbgIt+DA+KSFyCxK23lmdxLsWRawVhcLRq1aETeGKngIUWTCZPdVtY29PJPf6qBdMpCc9xIGBs183IEfISZ3CccJxBSx+tXvt7hSbXZ6mi5XNNatW5yzJFJErMdnzInKMOJMd5hojKtBliF8cO1RZEMM9maxS6ySABUpuzbQRcAIm6XMZUpxN8MzqCx3FkpYMYFjF+1uLiiLz78Zbl6bqUzOTsWxa2ysa9DsbiBLzCP8QAG2OS9qd9RNOjXhz74oMm6KJTx/UUijFwf0AZGIcUkLLrzZ89YIEQZiWNfinl9dv22ajW7HsYmxpQeyKpSr+nm/JyWV9eVjmfsvaVTOW1tlVUsVgysDbh6yobcillGG2xa3ovXWKJWEPtCZgfQoTnA9bEHON00lgMFKnR0mhgkcS6OudenVs9lVhoOoOzRZn5LK8urCoRIrCa0LqpgLKJild93a3l9RY1uS8F42IrhaCKur33rcVXIHPIF7D5otCvyBqSxyUHtOzilXr+hWqNkUkFAEZgUL738srwuvwW70IjAbDl+9HZ13T2tbC4rCIMFhrGbhj+s/MaWSuWy3becewYqeOABvo+ND2ljY11ycU8bKuowQmGehqLGGuSa4Dp39zyKh+N65gfPqZxvqFt3GbgadEcNCOw2GAfAYm0o5HMr5HOpXi0acy/u7mo0lVQunTIW1PjYqDUkSDphr8HaBBgiHC4ci+rm3ILCyYR6JN3DSo+E1er1NTg6Jg/3t0PxN7YrjE7A9FKlqvnFRQVDUe3du197pveaRxmPWDSiNuCTSZSxHOuYfPabjz2q6X37NDIybNcfw7HKVh7qtHy9jiqbhGDd1ML1a9paX1O9VJbfTRhFWmPDwwakEKJ18cpVxTJDCieSunD1iq4vzOojH/slnXrbXSq3Wwb6+4NhhcJRY6vy+Qtf+CvNzy3Za02ms7py/aZaLRi5jHL8BtrPzS0byxhQnuaJkKLRiTEDkmE60ZR7fF67B3ggBTS/RIBoWMoExwRoqPrGWMJzE4by0tKiPvjQg8aYhAkNaIRXL/ctXpU0odwJsK4ADLCdMR9PBjPbEmfWYn6eYYbjz+ysITSgSGIP33ZAx4/eZmFxqCaw3llanNeZV1+xfcbjxlOcEKy2gVSDw0MqbG0ZIFqpN3Xl+g29euac3B6/DfgCJoHvOmqMRk2xgE8fed97NEYIpVdqFDeUr5VV9Xn0jSefNOb68YNHNZ7IKNzuKdSXwgGvgv8fe+8ZJdd5ngk+dUPVrZy7Okc0MkCAAAlSBEWRIimKogIlWVakRra8a+/R2Dq21zOS59ge+dgrr8N4fHyksaVZWYE71loiTTFnkCABgiAikRrd6Byqu3KuW+nued7bDZG79vqXfm33OU2A6O7bVd/97ve93/M+wedCy9lGSyWwSp9wE0qzjYhqQCXqqRiibBDPTlqRhP3w+Lwy/2odBRdnlvDIM0eQoum17sXO3XuxZ/dODPVE4deaUM0c3FYFAZcCZ6cDh4D9ZKo6BFTtSEPSVgoIVkp5p6KhQc9Chx0wKPeSiggJ8NHEEqNF+bi40ChwqTqcXL9pCUDZP0Ov6GPebFLGgdnFJaTyOcR7ezAwMoxSpYpz66xDzpW1PNPgHdgyOIjBQBTb+4fgV5ziG9rkHud1I9s20fJ54GHTwudHh2E3PgafKTI3SwRWGVVI5YVLF+nz448/LiAi13DOTSpKeH835g/BAc4Zrj1sGlOu6vP50dPdK42HmflVvHHyHC5dvirrJ70euZbRBoCKCy/B1nWmNGsgCeVZ94XmM02Ql3uoWBQI2L8eQkWAiu9rvQlpg60/D3qz5fW0b/o5Y1WuveHlysxxMtMkgIuvvyJ1H/cW3kldV2ybhQ69kVVp4LC+fP7lf7wOLhIofecHfSnZ3CJr7aMf/Si+9a1vCWhGufXXvvY1vPjiiwJU0tN8Iznc7ndb2AA033m9f+s63/67h6URmVxbwbETr2FuZgpqu43jx48Le47gLmX6Dz30ED71qU/hi1/8Ik6/fR4Xzpz9V38n71G1XL4OvPJnXn7tNbzn/e/Hj7/znXe997se/IisMZwfvPcEtFijcF8i05LrC8FwgqsbdR4tY5aSy8hXSzh06yEojrZYBnFtKuQLyGVIYmiju6sPsVA3lhbWMHl5WiTtrFPIiGX9TDWGP+BG31AUYzv6pHl54cLb0jwmyJtIxMVmh2FWGyxS7gkEQunDettt75Gm0ZtvviEAOsFSkgQWFxeQy6XF8iIej0mdzjnO7AbOJQL8fBaoDuC/i7e4rktI08TEBFKpDLq6EvI9K8kVYT0T1CVrU/w7CWp2gLAvDCbfE0QkK5yTmVYrdbMqFiFkWhIUJm+dZAmqcBhe6HY5ZQzoESzAJOto2m61Gd6qQld1YTqzJue64nbZPru0fRCLAJNrjn0+4T3h+sDxJHgbCJCh3RZQVXyM2aBXdWhOt/imsj6pM5DWghATuDdHu2KyTumqSwBXAq88b+VzRYwMj9hZEgokoJBjuWXLKHSVtUpZ/HipRqGvONVEK2t5vHXqLNaSKTQbDJHzwtA9yOeolgnBqXmklhPLAQuSxTC+dRTT81clyMxyNGA2K+LZ2zvQK/eVFm4kABBUjcXD8jWqiMhi5QpOuwfunzMz1wRw5xxhPUPrBDJwzQYB5KLsufFwH3yuINpNoFHv4L2H3y+KiKtXpvC13/ktfO9738Mtt9yCe+65R/byp59+GocPH5bAqu9///s4dOgQtm/fjl/9td/EwYOHRPVB9RVr37FBMlbfwvbtWzEwaKuVOmTxd9qIRCNi0UF2OBtYXNfYsJMm6f+fD/2b731zBDZHYHMENkfgFzcC3/nuY2L/ODU1iSeeeEJSu8OROEKhqBQtPFiyACI7k+ynSDgCt8uFlZVlPPjgR7C8uCCHRG5YlKHRTJ8FC5l3BG38QS/CsbCY4BsGpTVu1M02MtmCAKs/+adHEQpHoZFBRX8qk+ELLSmqP/zhD+GBBx7A4sICVtdWBQShxw+74ez2E+hhoSQpn+xUNls4d+othD1ejPb3oa+rCx5VRSWf40nbltm5DPFYIh/P62Yhk4PHHxLGExO5Gf7CQ1AsEkbLLKNZLsLv1hH2eaiVRCa5Kqb3BEZTqTQUzQnd48fMShprpSIsTYcnGoIe8MHp9SIxNIDDd96BdCGHfN72+rF9ziiX4YHSPoCLVyoZsDw066p0WuXAJFLbd/ijOZiSrdq+pnLIoTzTgDfgl/HggYkMWglyMTwC9GRyWTzys8dx5sJlVM0OHKoXqupDNlNBPBiF1qrDsGpwd0oIqBXcfcseDMf8MChdb1kS+EGAr1gpoiHAlg1u0/qBvq/ib7YOqjHFnKMb4CHeF0SuWBbARnydKLWtVpBcnIdmtQVU5T2lMT7Baqeuihdk0OcXljTlTfU20ORBFxpMpxt1p4FMo40UmahmAy0eFC0L3T0JKYo3gor4xMihNVcQ0JmWi/TY5BwjM4gFpgR60J+O7ABNl0MhDyzEWHlwpCUGXzfvDUEdyrx4fdNswe8LSDrzzx57HJNT02g3KccPCuOYCe8WpfVybUpbW9AI8AmY34DPYwiwdvi2W+V35Qs5eN2GjAWZJYamSjee+F69Sh/hnKTIbhsbQ0hzwsFAKDK4C3lh66XKWWheA7lKEbliUQIRxgZGce3qNVtcK0FlHViqA4P9CXgdLSj0MqOlA5sGAm1YdJqwE94ZSEQvzPVDBIENr99nWyswYZX+Xkyy4Wv0+lGqM6zHHut0Ood8oQSvLwCvPwSTbAyG5pCxSrsLq4Op+WvCVt138AZEu6K4cPkSZheXoXtDEhR1bXYauUIa/pAHse4wtu/cgrmFGeSKaQSDPjmI0iePjJk9u/Yil87KoYZrE5tC16avoWm1EEuwiWOHprAZVCnbibNyT2w8Up4xMq8IejkcbTTblHoTiLOBVTJFydqzFBphqHApOiK+CIb7hvDSM69g6vIcQ8+hO7wCrpKzSjsMs1yFm/eR07NREx/MD9x5O/yqA+1qGc1aRewgwkEfogwEoc8tCGDYYRuc1mRlLiytIhiLCUuwSu9VtweNVgcava+DYcR6euBk86FBFo1tTcFAtdeOncD07IKAwoneAfT09gtAw2eWYUZM3Onv68aeXduEMXvy9Hns3LMX/YMDqDfqIqvkOsUEdg0WasU8aoUiKCis5nIC8k9euYJ0KnVdviqv3VKgefwIx+K4On0NkzNT+KVPfwrj28exkFwSiT4DuMgMJ3uQ4O93vvMPWFhIyr7j8zNRuoJiqSremgRxllfWsLSYFGCK3se8eZFYDFu2bhFZKn1Vg6GA7RG87glpz2jbVobWAXwvlHZybMkI52W6mF6dz+DA/hvEZ09sAbw2W0nWVbchvn08THKNKlbyEubBpgoZSWQbcX6T+WiHl7RFNWD7zNEOoIlysYiPP/gRuc+awoN7SRQeaytLWJifFmm4gz6IdDGlnDOVEtavNxiCNxCSAMCl5Comr04JasjgsYHuLrAV6qhVoLcbiHoNfOL++xFwqUClCKtZQzKXwktvncQbZ8/hy1/+dfR39aK2VkAzW0aIz6PHjXytAH9fDE2tjUKlAKvTRE8kAhTLaJercBFwYNOF8noeyMNRuLwBmB0F9Y6K029P4PsP/wSK7kVXVzfee/thbB0ZhG6R+VpAd9iDiFsHGiVoNG/tmGi0G+g4dDSlYUEWu9CoxKqBTUuCxjRysIPR7NR41ifSNCPAQrc/7t+aCpdBBnBTxohsr3abrCxL1jraj/iCEbzy+usSArdn3w3yPJ09f14efEqa2/Q5b1RRqJSgNJoYDkSQcAfgIiOUkl/NgYLSRknpQItHUdc12etdXnoxe9dfF1CrMxxHQZubjMIGjCKemgQC2TShhRFBHjZRlpaXsDg3J77Y3KPF11mCkjitVfT3DolS4K0zF/Dq8TeRzuRlLyK7mkAsPwls8WdtNyAbLJFnT7zF7YA2smYpceYzxGdBPIZ5H8ngE2/bn3uWbigxCOjx47p36Torj+v/hl+qSzwnGdBIn/l1ZqBLl5Adjhnbk9xTyJhl7SJ1TKOBc+efehe4eOiWT8HtdiLgd6NUTiOfmxVgk6Dqb//2b2Prtr24OnEeX/3qV4WlyjqwVtexc8d+AU2+/a1vXAc5n332KA7dejcymVUszp9713W2bd+HiStn33Wd0S178cH7P4bl5UW8depN/Le//TM8+eSTuPXWW6Wu7BsahtfvxdULF+U1k0380Je+hNlr167/zqdffBG7Du4XCweyTzm2l984KX+SaUtQlOzN93/4Abz4+BPveu+7b7kF/QP92LF9ByanJjG+ZQxraympRchS5c+SPcpakfeNzE362lcbFZTMAnbt3YlQgEoju0HP9cqsNbCylMTObXvh80Zw9coMFueSMKsNZJJrSAwMCMOVXrK+gAeRmA+G14Gde7biyJEXxGaK4UUEQgMBn7BI2Ywj8MlEe7F6cADDw0NYWp7HW6fekIT6DWZjpVQR7002Byhdz+Yy0nTft2+vAKlF+lgH6CnMuqy2HuzWQqVclWYnGwrRWFxq8MWVZQwO9oOeWB6PEx6D/tO0SHKgO9ojTWICdNOTcwIo9/T2SoPQH3TDI3ZBJlodU55Fzl3d5RTCAYkHVKHZyfEMxtKRz+aEWU3GKmtnSaWv1eHSXfJ67TBL1oodOCwXAt6QzH3uIXWGGVq0fOH67ZDwVj5XrIfF05lnj1rNbnq06QvOLAcTdHumNYCmeVDMV4X5zseSdji892QNF0tZmGYJdbMsQGZPTxe6uxIIBiKYmVlAq0EgvAvNtorVZAmpVB4ry0kB6NkMd2qGPPcNDgMbwusMdzY5GJA2Nj6K42++Jr63bCbzDMIQN/rtm62a2DmQPe8PeNBoUEbfFsuMWq0sjE+brVrCmbOnpLbiXCdwLd7Gqiogu89PFSIwNrQDSltDei0Hs9bB3l370BXrQyFXxv/2jT8UK6yXXnoJzz77rHitEli966675Nnia2Vz5Zvf/Cb+4I//En09fahXimiZdQx0dyMaDuK5Z54RwH90y5isDbSH433p7e2WeUeGMoFwrldcL+0G6+bH5ghsjsDmCGyOwOYI/AJG4C/+8oeW4fJKcXjp0hUsryRRKJZQZniUyxA5MmX5LPhYYfi9XtvoXQV279iO1eSyFBg0tGfBUqvY4B4DBFhoGV4XunriGNsyhmCAMhNDGDRmoy2yF3qIEfBqNCnf6AgoyILE5/fhy7/2ZYyPb0E6lRYWCCVCBJ4ISJKJyMMMETOCI/TdKeXyeO7ZZ4TJt2f7Nuwa34ogA1RME2GvHyEe6OkdRv87+vGx+O+0hZWzvJZCKByWg046tYpOy0SzVkbM70Y84IHWaYrPoFvThP1GpgHZI+xKVzsKLs8vo1Bvwh8OQfe40dEUuPxe9I8OY9vuHVhaS2J+YUHAaXaa2bknyEOJPyXGDIPZ8Owjm6LepITP9oHcSMtlgUZGIA8wtreqBafuEnmz03DZXqwtMiSdAmDz+8wKwccWLlyZwBPPPYuLV2fhckcQCfWhWdPQrpgSTuVz1OFXyugNtHHf7Tci4rLgoc1BowO1Q0BbQ6GaR6vNRE4yHUlepHyTnoctCQmhf26bMIxCCasPhuFHKp3B2MiIjDstFCqlIpr1Cnwel/hEkV1gm803pCDimBC8JEhJQEhxelA0WzAdOkodB1YZFOLxwsEwIoeKtXQGc7OzGBzoX5cIMQXcDpfgGFFixg9Kbjl2BA05NjzIikRSmDuU8NqAlmEocmDwuD1yDQKxDGESRibBAN0tbAQCqwzc+cEPH5bQALI16cfFIpbvo2zWJXWalaWDzGYyeDi/W5SY6dg6OoIb9u6ROc3ij8U5UU3OTbeuwcvwIkUV70qyMToMcgoF4bUcAq4GDEMOG4bfgxMXz1CrC8bQ1wiWtjoIOn1IJVPi1+X2+VFrtVGq18Rby80AKUOFk0FvPChTJs0ABzIiSiVh/fKIzIMM5W6Vctn2cPV4JOCNABYBskK1itjQEJKZHJJrPByXhN1KcMMfCEtIXalak4OGy+uGPxSEYmg4ceoEgtEAbr/zMAKhAI6+/hpShTw8kThW1lK4OjWJerMm8jPDpyMYCSCdXZUDYTwRRa1WwenTp+Swd2D/fnjdtpcaAYVQMCRJ4IvLy/JMUEJIfzQC54sLS8Joo3SP3y/ejuhgcXkeTt0Bl9sJVSWgStkt57wCjUwf3QkHmwtkq5Llbfhx056D+PEPf4KrF2fQbpA1R89SA5rigkLZbb0BQ1EQpG8r03OrBRw+eAC9kRB0qw3VagtrMOg34PfocFhNNBoV+xluMMCjLd7W9IhkeFWuVBbQWTM8YuPRYjo0ASXKIlVNni+uS5znhsuHK5NTyBer0A2/PENthgbRWqTTQoNNL7QR5nhGAnLQLVUa2HfwEEbHt0hAmdvrRr1ZR6tJWwMb0FNabagEApsNmJUqygUqBUrCsq+adUngLddNxHv6MTS6RQ6VyyuLGB4dhG4wYb4lvqj8fcm1lHgS8oD5o//znwRM1Rmq11YFVOUeYQnD3IFrM0sol8q2kkGhVUxLgj/or0rpKC1j7LAqNpXIbFTsIKn1RB/O1w1QiYc/qiuSK4uoV4sYGx2SYBDuB0xPJ5OZ84nsVzZ3xBoGLWFIV2oFmM2abS9AZxHoEgYijECx/SDLlh7YBAPJmGLToo33Hn6PhGvw91VKOWRTq5iavCyMcfHurjdArXulZuLKtVkce/Ok3GdPMAKX24dCsYzUWgpBnw/tWhURPkuqA+QhRVy0AUjgfbccEpsPPtukA00tzOLpo0cxs7yMz332i9ApOc1WENTc6I4lRO1hKm00vSpqShuVFsO2avBqOsK6ExoZU20TCueqpkF3B9BWXGg6nGhaOnKVBk6fv4znX3hF9qBELI4PfeAejPR2AWYFzraJiM8lDHnVqkGxqrA6NhAB+qnTgxo6qg16BNDb3MnRtO0pOi04Oi0JUxO/PoYJqprYjNDWwSKb3MWAQV3sJBju5VCcYjFEcFWhnYaiodm28OLLR+Dz+7H/wI2itmHThusG/64ZTlQcHbHwoenPkCcIpWyiks6KnNhkE1froKQBRm83agz+cXnh9dGPl7J822e72qQ/O9PlHQJAu1waSoWiSIMjkagElFUr5evek5MTl5HLZyWoiAw9vy8kqe6m2YFT9cJwB/D6idN46rkXUaS1jqrC4yVwbAP2ojIQIIg1Ext+DCay57hYCdGbnIzrBp8X7it2MKF4hMua5xAJs/ioviMYijNabBnWwVl+D5u9NuPVZmOziSOWBPK7aK3jEMYwayn5VZz3nY6EyPBarEfYmDx96tF/kbEajfWjWsnj937vd/BHf/RH8ppuPHA3wuG4+Iy/+uojIlV/5JFH8Hu/93V86IGHBFj+h+/979dBzpdfPoEDB9+Pl196FA899Mnr1/nog7+G/ftvklCtP/nj37x+nf/wH/8TPvf5r0j9REuZH3zvL9/12j70yc+hVM1h6splLE/PSP3wmV/9Ev7Hf//ev8hYpe/17psO4thzL8jX+T4IBj322GNiY8CPDSsA/v/9n/plWcPoJ8r3xr2fzT56e9phemXEojFpWL311ilRInCf9Ed9aMIUz3EqtMQGgGApmwvEuZuscwwYuh8z1xaxlsxJSCDnxNYdO6QuoSqj3qhCd1pw+zVs3zGKi5fOo1LJyzOVSFDynUAmk11/jRFp0HNOcN6RpZhcXRTgjIFHgaBP5iHXTL5uvmYCqmwGc/3r7+8TdiibVqybGNKVTqel5vd6fOsNbYKYIXme1zIZzC8uSKisy0Wf/AY0laBmB+2Gif6eIWHhoq3J+6uU6ohG4xJoZHg1uAwGM7Wh8Gc0oCHsbU0ASzJwWcNsMOHJACWxQvIJXIY8R2wE1KpVGTOCqvx3rj8WlShNFX5PSIgjwjhvmPa+wsY5zxNO3Zaek+xBUgJrUNrBdNrSdKHVEutJTTNQLtEj3icBUyoVAooL6VROmNI37NuFciUPyzKhatxTHPAHvEIO8HgC8r4VhwG/L4ZCvom5mZQ0jTOZHMolhmhZEpzKm0ZLIIKqfC2ipFAVhCMRDAz04sz5M2KtxPWF98oiwNqpQ3epYq9AiweCqq22iW3bx6W5yDArYQRbdvOE55jz588JAMrzH89T/LfeHoaIMkvAgd7YgARqra1mYdbaGN+yA6OD48KoPXXiTXz7b/9c7suePXvwxhtvyPPyx3/8xxgZGcHRo0fxd3/3d7jr7vvx2Yf+Z7QaVZiVMtpmHUM93aKOfObpp3D49sPoHxqyA2zZ1HRY6OvvRSmfFbJP06xKvcx2K+fdJrD6CwATNi+5OQKbI7A5ApsjAPz+f/obi4U9GRFmvYXLV67g9LlzwpwZHBrCe269VTquTATd8DlNr65KoT/Q2yPJxiwswjSdJ9OyVpMCpsoUdvFCVSShk4mfBLzCoQgi0S4JmqGh+COPPoaZ6TkBLqQgEJmZLjIgMhdIgaAMnpIOdu/pQMqO+EoyKfIzMUkX8KeEKxcv4aUXnqeAGbfdcgtu2LkLHpdT2KoRf1C8O9tmUzZXAoMMWyATr1pv4trMLHbv3Yu9e/dKkIFZKQKNKtrVIjq1Eqr5NBqVorBg2ckmK4FFkqK7UWi0MZcuwh2KoEoJb8AHw+eVA1ulUcP+mw/g2tys+CjGE10Y37pVmBEEh+sV+mm65HDSappyEGGRUW/VhUlmS/DsAxH/viE1tQ9BdtgVGZiUW22EqxC89hJ8hAPVEgGBmoBujz/9DI68fgJ1U0Mw0JoZCs4AACAASURBVA1HyyNhJc5GDa5mGWFnDdv63Lj7PXtgtOvwUYpZJxhoe88WKjmRB0nokWJBczAuh26GbbQJwqpOtOmxZGlQdfpT0T+0jBEWXYqCzOqa+DcyZbTVrNogiUUOEklLvCsd8RmTwzL9VXlIdnnhi3TBGYoi12gj07Tg6e6BKxpDwTRxeXISly9cxJ7du0W2tREIxHGinIq+tjxk8vDPRgHlifwai1TON4IGbAQIyN2oCYOG8nyy0iQwotkWHz0eUikd5wGY85jFKgNlfviDH61/r50qS4CAHoBkjmpuG9xl+jr9fJU23W0ZJGXhtkM3S9OCTBEW42LzSi5DpyN2AAyl0gnL0H6CMjenhQ7RnHINEacbA4kuxKIR6B4Xjpw6Dk88DKfPIz69BIhaZQatNWA4ybpzodJsoljjgUoVwCNAIJbhZbpT5l+dHmehkA2w6hrqZJXUmZzuQaVUgk98Al3rBbjtlbiSzsDXlUAyk0Uqk5cgFwINBMTImqR9CL2FKccjayTSFYXZbuCloy9hfMc4PvqJj8Af9OGZZ59FplRA1bIwv7yE2fk5CVTqG+yRYr/jaKLRMjE6NgRfwIuV5LIEkETDEUkEZuo5PV3JXucBj4AaPZvpyVgslFEim8ZsYnlpRTzTuru6BSQnWEDZO4FVv8+NYDgAJ0FVF9lwZOgwZKcDk+sSZYEutwCrPqcPH7r7fvzVn/8tZiaXiSNBcRDU9EhQmJOedkzHVhQMJmKIBT3IJhexc2wE8YAPXpX2AKo0F3xuHW6Gpbfr6JBF3Lb9l6v1ikieLc4Dw40q5yHl5zwwqTpUjxcZJpJzDeKhjiz1dSsVNsqylJZaKty+sACrOR64JASFnFayUDvQaHtADiAbENUmRkbHRS4djITEa433gK+HSfWGqsAr4JdDbCjKmdw6O81CsVzCaiqFbL6AuaUVDI6Oo394VMBNenfTY9vSGBynyKFrbn4OFy9eljXf4w/gzNmLsBxMf/egVmejoSqetmTm0vP02rUFOyCQTQPxhmxhbHxMDnOJnoTIRvlMcx2SRokA/4RNbHCWzyOZdPTiDQZ8yGXTOPbaK2iYZWzbOoa+3h4M9vXBzaZfsw2/PyjMXwYl8bCsaCSLNlBvlFHjntDia+H1GaxFWaEisn151ilLF6YQkdcOhgb7MTo0gN7eLgFWi/k0UsklXL50DkHao1C0StZruYzl5CouT87g8uQ1+KNxqE63MICrNbKoavAZHjQYHNJpwatAQNXBeBT7tm3FjtERONGGF224nSqS6RSeP/Y6rs7N4/bb3wc0AKOtImoE4HV5ZE55YmGstSpoGQo0n2HLv9stxNxerM5MQ7fq0BU2O1V4glHUmw40FQOK04e5pVW8ceK0qE7odzjS34dPfuRD6A750arkEdAd8GlAs1qGQYNVixLbhu1/q7pQbXZgtlU0LeGiSXOAPtKtWgVuJ72MSZKif7etzCCwajdka3Ao3PdUsc/h2uw0vFA02uCwQduBSr92RZf5eOrsOWFUUXYdjoaRzqQEAGC9oxhOtOhzaLgQYsCXy4/y0hrSS8viI940NAFWi5qFwPAgKmT3qy74/EyVZt1he3PXGELncEhzgqFxQZ8TXoMggwW/z4+F+UUsLi3K2huLhnH82FGUq0WMjoxgcGAIfh8buhHUa21Uyw2EI9147dhbePSJZ4TFTACD3s+2bN9myBEMYX3FZ8F+JuxPYa3zWZCgKdoDtKXRxH2O4M47PYE32KkSMCUqGvvnbPDVZq5eZ7mu2w4Ybq8wv6XZyxtC4Jx8a1rE8HMj9EpCq+xgTX6eeuunAi7yg16jGx+UNbPOo3yfUmDWRfv23SdfJkB8+vST7wIl3/e+T8t4vPDCw9dBzqeeehU3H7oH//g//goPP/yj69f5ym/+mTTmyZr7za984l+1IuDv4vukRyuBz1vvuAdvvGqDpPbrUPDJh76A/+sfvi//Rt9TAnUbH/RU/T8efhgXTp26/prYoCfASkuAH/zgB++2Avjox8TbmeFD3d0J+buAeGz4rjd6CWayFnr77QtyrwcGBxCMBVGs5aHonev2QW2ymBsNafTGafuTK4t/5dz0MjKZIjxULCR60DvQJ6Ad985KtQi3V0ffYBduPLgbVycuYWLykux54+Nj6OlNyJxlTTQwMCSKHjKwk8ll23u8kEN3TxRdXWEB32in5fOwMcDGtEsCq0iqEC9Sh4Vg0C/XolcsG9RUepFJ2hVPSB1FYkC1SlZrWRirtEFJ9LDONsCFS1U410zkM1kMD4wKmGroPpGTNxoE8fnsV+ByOaAyKM9Fv2Pa+fDTzkCoECxdV3KxRiOwRuIBgV6Xbtsv8IOAtzRd23zOGERq2AzHjibj6mZjxe2Rxpl9DU3k+ZSX8xr5Ql7OBs22nRGhexggSaeZjignWJN4vQHkshVk0kWxbFBVN9wujhEb+DUMDffDbJRQqxegah0Egh54vQaKRf4eH0oF2vh44HKGkEqWcenCLMV0woa1La/sEFY2RLhksG6j/J+gKq1BqPogY39mYUZem9SstDpzsJmrolIvyzPDe8u1ljX/3XffiVR6FcvLC8hk1oRY05Xokuf10qUL4ncuTNUsrSeAAzftQ39/QsazK9SDQq6C5aVVdJoOXL0wiStvXxSSzfjWnfIzXN9Ta0mMjIzLmfLtC6fkfvDf3/e++3DfAw8iGIlI8CvVPh2zjsHuboT8Pjz/7DO49fB70Nc/IOC1WDKgg+GRYaytLCKb4e814aI9Cn3n5Wy0+bE5ApsjsDkCmyOwOQK/gBH43f/1zy0milLKwQ3/9deP4cUjR0R6dPOhQ3j/nXdJgc3gKHbXV5aXMD01KebkPBIVclnZhOlNx93KTjRmUAjl7ewc0u+mtX4oBvyBEALBCOKxhAR2nD13Hpl0VsAfAQ4VxQZhwiF85StfQSq9ZocytC0BzchAY4FGzxwJvKBvjqaiVCjg2aefxpXLF5GIRfG+w7dj25YtdogMmbaGgVI+LynWquyqjJtqwRfwCyMxlc5i567d2LfvBtAMSGk1oXUaWL42gcWZCeTXVqC2m3JtsnbFsqBBpqaCSkdB2uzAE4kJc6tvaFCYq8upVVyamsDQlhG4fB5h/ZK1x+RyhjMIS5LhRiKh4/ujNL0lHleU4xLMY6G9cfDh+IizHKuhdWCVYB+BWNs3tCWvi0W5sAstwKzWhNXZ1ZfAmQsX8NxLRzExuQjF8qJjOhHzR6DXq7BKKUSNBg5sT+DQ7iG42jX4KIVvOaC0KVFXkS+SNUyhP8ewA5WyefqsksUoLDEdbQaQOTQ4NErb3aBIqr+7R+Tw89PT4jE4OjqEfDEjHoosQBttW+LLQpR/0nuRgVTFisl4JVi6GxVLRZ1FeKIPejSGmqIhV68jncsKY/XAgQOIx+ISbkPmBIvjfKEg3lmUYBEEJ5NX/ChNApnaeqFtJ6dzbjHd3OMhWEKmHCEkSijb4oFlMyJpGeCCx+sXv6pLF6/gZz97UpLMyYCVdFfDLdYDxWoZDr4/Moh5QKVUm75QHFN08MAH75MwG7Ls7KAQply3BEwgU9WgDNdyCKhFMMGEKYwNpWIioDrRF4+LZzAZq6+cOYHoYC8ivd1Q+DvrDRRWs9DARHiyEavIVykjZIKwJQzKgJuydQc8DJZyGeIZHA6GbDYjGU5kYagqwqGQHPz4viRlmiAwJe5ujwCr2Wod2VJFDgXWeiJuhzp2AlNkejDRm0FsmiIhbcn0Gt48fQK3HL4Fn/jlT8Drd+OZ555FMpvC5dkZZAt55Eu271wsQTCH7MUmnG4dY2NDIs1eTi7JQWp81A7VKBVLYgNBwIRshNRaBiMjW0Vmfm1qBlNT08JEJCDA8D2W1zwEcp3iz6yurUiwnaREs1mgWAKukhDfoiOkSqDYKaFsZpm+qV58+pOfwzf/5L8IS7VcYmOHAKWGQq4kAXNquwWfrmLH6CCGe2LIJhcEZPVRwkymuQK4OCbrHqwusuIYwMHQIQbh1avIFPJQKS3njGEQXM3EajYnz1hX/wAyxYoE0EnQGueqyG5b4r9I0I9rE1mBbYeGuoAsFpxOWlwoUC2yApswdEXW7kqtJX6ntGxweQ3700WWt4VauQyn6kDE70fEF0BXOAyr0VpPLdak6ZXN55ErlcQfNd4/hHA8IX68tIShvYbm5u+lbDGJiYkrWFxcFlYhP8s1srLb8lpbHQWVWkPk3YSJctkckiuUydLH1PZKpWXI7j27EIvH4Q/6xeNOdzFojXtNR+wASLwT90gCPSIvJxRGYwxIGNzRV1/Crl3b0NdtP0ejwyNwaroA8Vw/OVY8PUqjz8nDORO568JYFWk0Q4Ta0qITAIj2H+LTzXUQDjt53mHh9sO32aB9gCBqC7nMKuZmJjE/OyXWIwQRuVcW8nmsptJYWFnDYnINgWgXzBa9dhkoZK+/lMq3qjXArEFt1BH1GNg5PIyb9uxGIhyS59rLZqFTFeuIs5MTWFxdw9joVjTKdXgsJyLuIHQqCtiA8Hkwx3U4EkC0vwduvw+aA0j4wzjzxuto17h+0jpGhT8YRdNSxUuVzcTzFybw6mvHRX5Khvx7bjqABz94L4IuFY1CGiGXCrfSRq2Qg0uj9rwOlexGqjFaDlQa1Nu7ZY4SWJUAyEYDK/Mz6OmKSZAfgTr6vja5Z5MRKuxgU0L3dI13l89JU55zgqucQwQieW/oEU3lTTZXkADAaDRiB12WCnDTn512OtwzuQ56PQgYXnSpHhQXkyhlskRM0HLryDGsS+0gtnUMJQl30uBlAGSLwCEpmqowycngLYlPLv2xDSRiDHJR4DG8YmNECwAGvSS6Yjjx5utoNOsSSDPQPyj2JX7aptQ7KBdpwxHCkaNv4vGnXhQmtARRSdHCZ92ud1gT8BoEROxaYB1cXW++2pLcn0uTaZ9AYOf/C1glk8+WLdsBbBsfP/dhVcUGgHYAEtTGPZMBfcJehXiJU/VA2yCCOht+K7y3584+9m8CqwysYR16440PXH8N588/8y5Qcs+eD8gawH/f8Fj98Y+fxOjYjXj9tR8LQLtxnV//jT8RVjtrgt//2hevX4ey/69//evX3x/9G98JrPb0DeG7f/8tjI1xf4F4PX74wx++DjozaOfChQvXf35ychIr+TxOv/76uxitp06dsn20Bwbe9R5uu/8+eU1sMu3evVNsIbi/EqwV2x2PT1jBs7OzUlPwvoQjIbh9hqiGcqUsXLoqHpNUOHC37Yp1IRKMCvM/s1bC/OwKUqmc+Oxv27ZDwl5nZ2awlk6KhUC0K4ThsX709sUwOXkFc/NT4uNOr0rWnxMTV8Vah8AqwTlaA1y9OiGNCarTojE/giGvNAq4/nIucI9kDcogK2ltWW1pGHV3k4nbEWsMMlc3gFXOfdYIrOe5HzDoig0NnhtC4QD8NIJnBahZwmQv5QsY6B1Ck7W2KwCXToDTIUAam89Mr6cPKL3ZGbLXsth0oZrBEsCSH7Z1Fi1mdPEs5b+L4mO9qSCNBfHqt9nyfI44hqrDiXSyCE3REQ6E5P3wOm7DEDCV4YcElQlep9IpWQc4jhLwSdIAa0BY8uywcVetNHHq1FmUCrRjIiPfBbfLJx7bHYuBp0DNLMChtBAIMGST3s1FYblWSqw1CA57kFot4/Rbl2lEIPsQH1uR/usuO7CVda/OEM+ANAnZtCVBhcSYbCFrN2XJfLba0rz2BgwUy2TLWmILQbCdrNbbb78Vl69cRDqzJoG/PILQLoONd4LKXDPou8rGJOuQgaEeJBIReWZi/i5k0gWkVrNILqzh5adexOc//3nxin355Zclq4M/z7lBAH7jT/59Yx3ie/jTv/hvYt/GLAarYWKgqwsBnxdHXn4Rh95zq1hC0EaOdlVsIg0PD2JhbhqptWVRXnhculjW8Ri1Caz+AsCEzUtujsDmCGyOwOYIAF/7+l9b5VINo6OjYgr/1NPP4JWjRxGMhHH3Pffghr03yOZL9gH9h/L5DFZXlmXDy6ZTArhKaIGmyabNgzQ7vfT8ExlYx97oKHfmoZcsNnpUsqBip7pWb9gpnCJns1NqySbZuXM7PvbggxJqIH5hlGs3KAmy/YJcTpf4dfJ3c2On1x/ZCkxc3rNrJw4dOIgeBmVRhqxRxkv7uZKASPRuo9yWATUEfLgZ8xDPBMvuri5EQn4JbDKUNlZnrmH6ytuo5lLC8nM7dUkR5UZPX0kequqKjhI0NBRNUs9vvOkg2ooDV6ensJhcEdbqXffeLd1UBoEReCPwSZYCQTQCrDxcM6hKurROVQpFgiQizXuHXI8A4QaThPeAB06R/WuKjDM/CAyIjJ2eUdWagI9d/d0i3X7p1eN46eU3UC600ayqGEr0C7DazieR8Fs4vH8Eo90+BHQLdCLSLSc06HJ4LpaYjm6z3cSLVGJIOhJ8BErZCaTRi5LMPtWFZstCKBBAJBAUT8ZrVy5LKvn27eOoNCqSRi/zQ4ygIIxT+uYxBIsBSlCcMCn/z5VwLZlCy/Cga3wHih0HFnN5VGGJlyMZy6Njowj4/eLZxYAAjiXBHo/LLcn01UrVDqJiUn2xLInqlDLqGlOvbTBEvFUJqhF8clJCRxYxQwmYRk4vM5bGBPZDwoJkYXz61FlEIwR0m/K9nBe8v02mkhOWE6BUQYf3ptEUgN/t0vGJj30UdbISmexLf02LoGpbgtIoIaflBEkXBDgJrBbMkniz+i0NbsuBoMeDnt4eOH0Gjl08i54tQxjcugX+SFgOBdmlNYSEGZHHWjqLTKkowKpp1lBYW4WhasKSpi8YASWlYz/DDGsj2M9051g0Ks8iE3oZqEZuMoteAhR8dlczOVxdWBLQjoADDx18vgmw2xCW7XPJIpdYK39+dmkemUIKt7/vdtx+13sFbDlx8gRml+dx5I1j0Jku7aKkzwnd0FAo0V9WQSjCUJ+YNHR4cGOI2tjwiLweHhj5LJA1EfAFMDO9gJGRbSInPX/uAk69dVqCb8bHtkHTnQK8kjlD/7gQrT+yafT2xBEI+eWgyoMEQX+3oYuns9frkmYMfeQoQ3SpHvzyp76Av/+7H+DgjYeRz5uYmV5BpWRiemoGAa8HnTol207sGhvEaG8MZjmD7qAfHoLofM5bDQlsIxOU60qEKbs8qHgMeY8Eo1fSKTicLtTabWj+IGZXVnH81GnUWh3sP3QzqgJA2v5wlEoW8wVhZdJGw2n4UKw2kM6VUWtZYicgfrf0QmTAslnlfxAL+eUZDQSiNiOw1UCtWRdwW+LLNEWSlBlUFQ0EEQ+GMD48gq5oTNYZOzTPKcygUq2OuZUVKG4ffJGYSKMlVBCtdXsNA6+++iqmpqbgpNzcaQgwDIcLiytrwmJkQ6bRtuT5V3UnFueWUMgXJSiHDCg+Kz6PW2w0QnLwc8lcIbuWr0H8c3mIXZdA8zXQAoRPeNDrRTa1hhPHX8f8/Ay+9O++gO54VA7xDN/i/U2urEnzRHxZO3aID/cIRecZlaBdQ1iAZJLW67QwsRmdtDewvZstWWc4LwmA3feBe4UBrzg68HucWE0u4tLbZyTdmXtVKOBFpVIUoKXVtsST+uLVSTh0t1g+dBxsYvgkSIWM/w4tSRhymEkLsHrz3j24cecOacQYVhtB+jR3WihVK8jVbV9ehrqVs0UopoWQyw+PQbamG/PpFFaqJURHh9EzxuafT1jZffEevHX8KDKr89I8o4etNxCWOUWrl0K5juPHT+L48RMoFYtoVKp46NOfwvtuuQmG1YSZS8GntuHTLfEoV2h50KFtjg7NZaBYbaKt6HD5aHFRBXUP3M8LuQzOnjyBraPDGB7sE+CIdQQbjGx0EWyShmirCpV+gKoDlaopSgkXWZSWInuO2ewIc5RNMfF8DDJoqo18Piv1CROtRd1BGyEG1DldEpoVYZJ2tiBNA6oNTKeKNJqo6Aq6d2xFsUVpvS72DC3uBWTnO1QsZ0rI5MmkJcJpN2UGeyPS1OMayH25Xq+KDJsehatrSxKuM9jfj26qL5y07WFCOeeqjkLJxHMvvI6XXz0hDDeCwNx3ObfFh5s+zfQSNOvrfFDpIMh7ZC1BOxD6Y1IizZ9nk4Z7IsFVO2TN9kx9p8UQ/y51G2uRJhu615Mar/ur2kGP62u8XZTYdhcMJpOagCoWO7iN9eI7gdXLl94NkG7U3qFQL4rFVfzFX/y5BFHx2dmz5x5RPBBYuXTpeQH1jh07hs9//ovYvu1O+Z0XLz53HcT8/vcfgd8/iJWVc/izP/vP169z+PZfwpYtO0TC/NOf/M3169Cv8Y477rhe/v/1X//19a+RsdozMIZ77rxN2Hgf//jHBRwl+LpRh20EZg2NbxWbm1A0ip6+frz42KPvAlb3798vfq8/+tGPJIyHTF1e/95felBCqliz0cIolVkTj2DacXHsKYv3eHyyTvb2DtiAa6sJl8eJtqOFpeQiIuGA7ElUFNAXmusxfTdZW9crbSzMJbG4uCI1/aFDt6Bcq+Dy5YvSHPd4XRgY7EXfUAIrK/PSWKQ4qbcvge4eGwSdnp5Gf/8gEl09Uv/Mzy0I0Mu9kfUbfUypRKAXJxviJDbQ85z3jMxWNqQINFLlRoCLc4IfXCdJMCBgzLAq2a/8QaysJAWEZShtuVJGNB6BptGGwpRGNAF7Q3ciGo6jWqoDHVpyBeBwaHI9grhkW9Ifnf1zAqxiReahJ7nNQuWc57MkLFRaLZHFzb2VlktURKx/j9SDrL3WnwmuibpqoJgzpUEbCoTsVHrDJcowMi4JNrOe5z3M5DLyu+kDzXMN9xDaEbDJx3VM9okO8Morr8PriYjvaIUNc38YW7ZswUpyCeGIH4rKRg4Ba9smisFWTqcP9aqFhknvfhey6SpeOfImdI0KMa+AxKxdadnB8eQaxd9LxSDPHCS58B6xeVwjQCkMeNsKoFQpSgO71Wnacv6+bmn+F0t5JBJRXJ2ckAYjPXgl0LFclAwOqgFWqcaLx9bnAC0SGsjl1uQ6flcY+WwRZq2FuasLOH/yrMwlBsX91m/9Fo4cOSLNh//nerTx/7QB+Y3f+A38/h/+Ofp6e9GqVyQfgOSCgNeN48dex823HkK8KyGBYDyntq02RoYHMXn1ClaXF8F+tc/tEmsC1u6bwOom+rE5ApsjsDkCmyPwCxmBP/nT71prqxn09/cLM4/G4WfOn8PI2Bg+/JGPCLNSig9Ncq6loCDyxU3boKeQWRMmBj3FCMAUCwUb+COFjwnMTIIuFJAv0KOV3oUumJTO0XdS5O92QU/whUw4dlyZMHnffR/AlvEtUqDQB0tM39v0RyWwyaAhXRJpN4zo2U3/6U9/IqyJD93/QWwb3yoBQASrfIZbmLSUFUZDfD9NFEs5OaQQtCIjxuXy2B57zSaifh+Cbg0+3YFmIYdialnCfsJe+loy7NsU4JJM13ytjkLLQlVzoaGo2LpzO25773txbW4GZ94+h2h3QoDN2+54rwANpUpZWH98/SxE3RwP8Vrl+2vZ3mcqBFhtMNhjXZLHP22Znl0SbEj3eKDaYN4xBEAM5J1kYbJobKGQpXRMFRkZq+cTb53DU08fweJcGhr8CGgGnPTTq+UwFHPhrkPbEHQ2kAh54ag34LScUDoa6hUyaJkqS7kfD1KcB5LvbB8oVQWWAKsaXF6fgGvlYhV9Pb0SxpReTWJpdkakr6NjIxCkm8mj9GhlkifZZvy7JNMbCIVjwkaC7oE7FEOh2cFarYGy6sRCroD5bA6moiLR1ydm/wTtyFokW5XjRHl7tV6Hx23IvxGMIwjN+0aDf6aPbhwiCYhyrpKhxwKejCZ6a7H4ZepzpUo/LdofcN6xmCbDYgWvHT2OtdW0HAw4Pzm/eWCQ4AKXhhrBM9UhoFSb3fdGAwHDjZ5EDA/c9wGRVpFBRXDR5VThpWTL0OEhqE+putmEWa3KYbyhtsVuI8C5z+RXVUUgFAI5vZeWZzGyZzsSwwPQxOPMQjVTxPjIFjtsq9FChQE89RqyuSxq+QKK2ZykCa8lV8UP2dBs8DBKj2AeoAnuutxyaGIqeCKRkHnGQwz9jkvlEuaXkig1GYHLkwz9jm1WMFmhTqfbDv2ir5hEfgNVs4qV1DIGRvpx8603I9HbhUqtjKWVJVydu4bnjryAnsE+xBNxCVGo1CtYXJqHoivoG+gR1k44SlYpMD09Ba/HIyD4wvyCgMk8kDKoqlSsIhiIo69/BLPT8zh16oww17xGQFiMikNFnAyfSFTmSoYHo1BADnUCrLZsYJVANgMYFNQlUCefzSMjLKAQ7rv3o3ju+aP49Gd+FQsLKbx54hyy6SLOnD6DSMAnFiJ9ER/G+uJIhOizWkfM50bAcEKThPQWnA4I0B4n8ycUhJ8BZvQGZeCS1UGevnSGB3UH4ApGcPryFfz0iafQ1jQ88LGPifebhN1J+ndDgNV8tiAsHcrIM4UK0vmy+Kz29A+iXK3ZjFiGKhWyqJZy8Bu62Lbs2bVPAEWu1zyEzy3NSaOMrBvK8T0uF3xMaG604PN40ZNISMBHIBhEb38/YgneyzryNRMZs4lYb58wBYt5hnBUZH1LxGL42WP/LGGEiUS3AIl+PtulKpaSafEBVnQDDcuBSp0ApoWZyXm5R2yUsMnA+03Ae/uObRIGRJkpQdW6WaNuUA6WBFUpQhY7AGmm2MCqS1UwOzWFK5cuCFj+K7/yRYwODco+Ql+9SqmKSrkGRaE00magy5rLU7Zmy0tFLOAgAE2LEJtNyXtQbzSFEW2SJSSLtiUA3m233iKgMoMz+IzPTF/FuTMnxXuVYFsiHkGtVhSJN0GwZCqLJ597HgyhDsXi8PgCEmpE32MCC41yTTxul2euIe7z4QN33IE928ZhlitQmnVE2ZhiEjIZ80wbL5Jt7ITKhlzdgtPS4HH7oRpuHD97DggFMX7ggHglq7fC2QAAIABJREFUNx0OuD0BdEXiOHf6JFaWpuF2ayJXdtOjPBpHqVQX+f/LL7+CC+fOS6PMLJbwh1/7PWwf6oPKwMdCBlqjgrBHg8pgRqY404aCjEiHikK1CV84BtXw4dKVSbQ6lsyHWqWEiQvnMDo8gIHehCR5c15TTWCnbFOu20KtlIGm0H4oIGtbjY1a1QVFJcDuFICVAA6xvUg4Knsi1zjWJzxY87DP+dRSFDR0HYRuaBIesnQotZasf5auoYg2smihHfQitnUUZQZHOW0lhqhV2g6Uqk3MruSF1U4rJEqIWS/1JtikjWJ2ds72cTScwo5bXV0WaS+BDYJSrK+4pzRM1lhuJOK9uHDhKp546gjOvT0Jw+MTUIrAB5llnP9kQrPZzOeT81O8UsWjnaxuzjMDW7duk0+yAcnyZ31VEx/kitRu/JOfbADwdRHQ4zX4J/d57o22xQAtBWhJxD3Stnmh1YAA3WIx4BDFNdcI+Vz3Y5XN046Pk2bm1OSL72Jtju/4oO2ha1kol1awf/+QhKcStPz2t7+L0dGbsbo6hVtv3SP/Tkn9C8+fRHf3VmH+nTnzs+sg5g9+8Ch6enaiWExi797e69f5m7/5NkLhbajVkrjrzpuuX+ef/ulxuD1UDJkimc5lZ6ThQ09HAjyRrmE43RqSc1PCgL3hhhv+X8DqE88+D08oKmsHm48EYV96/OfA6o9/+ihWFubw3e9+V9h5HOfnn39egNVP/tpDAk5RMi+1rwRI2k1Iqmk47qwpcjn6qBrC2ude6g14xf8ynU2JmoJ1LK1NEvEu+DweFLIMdWqiWQdmpucl5MjrD+Dee+9FpVbBxNWLqNbL0kgaGR1Ad18XTr51TJpV/f094p9JiXc8FhVAlN6uA/3DUi+dPnkGK8uruPf+u4QpTTYja+hSOS/3kQ8bawSCd9PT18TmIBwOCYDGICpK7vm+CGgSWGQDmmeASxcvrq+zDCDtRrw7galrVyWUs1otoF6ryBrgd3swMjgktX8uU0A2VQAtb3gtAoX0cbXoGd2uiTerojHkzvY+phXRRq3HpZmvgWA0G8liDyCvpbXOGOZaowp5YsMWg/ssgVVqTfic0gqAzx4b0rQZ4fkkFonK3xmSxdqINROtfEoMh2IjWlRlBDDXFSaKiqtXr6G7i/tPC6vJjDRXtm7dikIxj3g8DFpF0wqhY7UkUCuVykowmap40G7qaDV0ZFIVPPLTp8Rbl4GhGwo2qlZoScA9lhkZ9Jkms5jKtkaLRIGqBFZxDollga4jV8yJtzqZqwTXaQuR6I5jfn4W2Ryt4fqwsDiLaJTWJX5RMnH+cp/n+JGxyrMNgWY2l5aXZ8RD2qsHQPKO2+lDtVDHS08+vw7Grso8u/HGG+UaG4A355A9T+w/U6mU2Gn85z/9r+I9LMBqw0Qv1YM+N06fOoWbb7kZ4XAUNdPOpqAt0JbRUVy4cA6rywtSV/s9dpgWWcWbwOovBE7YvOjmCGyOwOYIbI7AX/2Xh61ctiisDiYvv/b6McwtzGNsfIswRkUexiAJ6eiaIvMg64mHFFv+4hTpF7/OTiGDbrih0yeHIMxaKoXFpRUB3giY8XDAoCqCTyKvZfo45dnCBqE3kCJBV5/4xIPCsuCBhIULC0bV4YKuuMWygD5XNNLnhkwz/OPHj9mBNpqKX/mVL8mhu2U2pOgn84XAr6NjCauRxTDZKx6vU1gckqVNxh3ZFhIw1IBb6YisMbs0C138Ru2Eb3Y9eRAhg5aHzXKjheVCGabbDW8kitvvvBP+SBAn3jqJ6blZ7L/pILZs24rJmWtSHHMc6Hdmg6FO+Z0EhTbkd2R98FBOoMBOorc9vjhGG3K/DbBVTOfps8qQFU1FsViS8SAbjN/Ln0+vrYkMyBv2QnE5xRvvyJE38MKzr6ErNIBOpQHNrCGktrBzOIrbD2yBq1NCfzSIBju7LQeaVYJKJdsLlmxOsrgEWG3Y4KoEZCtiB0AJpi6MVV1AhsG+fmEsVQtFmJUSvC6neIMW6ZOk8r7b4VoE1dX14Bce3HSnW+Sn+YqJhVQWHZcXkcFRkB+9XKoixzlESZfHIwcbFrAEChnQwGKPAEuNgQZOpzBWOS9Z+BJMI2M10dsj8nceNnk/yYgjE4gAEAFvv7DPyLCoo8wwnWZH2B+GyyOM6SuXJ/HKkVfRaLQlUIAjQu9VMlsLpRIUp4I6rQW8HklVp9k+WasE0vbv3Y2DN+7F8tICKlWOqy5gEbvvIZ8Hft5PMrSrNQmTIrNA9TklIEGtt0GDBbLvXG4DS5kU8g4Te287hFBvNxoEMDijzQ6GBwahE/BvtgTkLdI6IZ3GaN+QMM3KpRKW5hexvLgkDYNsKi2MSTYO+LxwXsajUUSiYfT28OClys8TGCMYurKWgdsfhdsXFFYgwWc+F2SW8VmXdGk+9+vMZAYZrawt4+777sbhO26DbugoVRgIZOLtiYt48oVnkOjvQVeCKcQqiuUiJqYmUDMr2LZzG7p6uoSdnC/kUKmW5XDEIp/3jIU9Dx+5TA7RSJckIjMUguzUdDonYQ60KuBzzsO0ZOiQNamR8VKSwwWLeAIFkpktwTkMujJgVlNwavbcaNTaCIe7sWfvzZifT+Mzn/0yLl2exbPPHcHCwhKunj8nViFuRwvbBrswEPXCqzTg1zvw6vQnbcGjawh4PAKm9kSi6ImE4Xe7aPAGs14TOw+G4LTI8jHcoIhR8Qbw1sXLeO6VV9A3OooHP/lL63LchsxjAsJsHK0mU8La6yj0RDYFWK01OvATBKjVxPpBguN0QFcseHQFycUlNGpsdnVEqs37UijnJfyLB0KCZ6SzEsx3KSqya5n1cDiIlUrvAA/pfSA8YIRDODMxCVcgJNI8n8FgEj8qhYKEL73w3PNILi9jYGgY3T196Er04ujxN7GcyiJfqaLesqC53dAMNwrFKman5mFJkjnndUdYivSV7O/txs0HD2DL+Kiw+VaSK3KQZQDihuxZ9hy3IdYIlGw2KhWsLC4iubwEw9Bw153vRV9fjxyyVpOrAsSFAhGUClWRYHMuE6ji+sSNRHfSpobSf4eoD+hXx0lCD0vOfzYX6EVIYIqHTAIK27eOw3CTpeRCLpPCpQvnMDlxCVS2hwJ+xKNs9NVRrZVRM8kwzuPI0dfRcqiIdnULkMcUbLNmYnRoGJVCEe1qDVcvXEBvOILPfuLjuGHXDqzMz0uwldowUSsxTbomjasrExPQHCrGh0YR8QbhaHBuc63WcHFmFomxLRjcswdGNAZLN6QZQW/vRx99BICJoZFeaUIpmo7+gRFhxL366mt4/pnncOXCBXQadfidOv70D76OqKHDqhRgVfNwVPMIu3V4NaBeLQuz2qItC/1pOyq6+oaxmsnj6LHjMtd37tyFaDggIGzQ5xYPYjYAGBDD+8BmCGsGBu/MTF2E1TaxfcdWkRczCFNI8w564rqlAVbn3k8mWos+yk0U8jk063UBM9k8I/ChuT1osUHK1bsFhB0GtDZvtQPVVhOZdgMVNrr6EtDjUZRbLQkCJPudax3ZyrlKE2s5WnIwZIvAZANNs4FYJISD+3fg8cefACXhtl8j5bkVVGslCREcGuoXhlpXvIedSbgML+LRbjzx5At4+plXsJykbUFQQHeue1Jr6dzzycqqS122YRNkg6JcPxrCnLvhhn3Yu/cGAVYJqlIZIRYZ7/BQ3WjWbjDD1tbWBFyy/cbtRHrWdBvSXLl+g7+bti+WPJdk3pKxyrrFNnWwvVn5//Zrs/24F+Zfezewuv0+GS/KsRmQd/nKCzJOZIf++q//OijXJ+OTwOSGnH7b1rtkjyVYe/7tJ94FrMbj28SWYGry5X/zOonu/QKOExzmPpPNzuKWQzvw05/+9F2BUxwfvibWDf8SY/Wdpwc2QKplMictAYf/6Z+fkKbI5IXT8r7J6tvwcP2l/+kLUkexVuH3k13MMed94HhzbyLgnk5nceXKVcklCEei0uChwofJ9mtrtqQ/Hosg6PfDYuie4RN2qdXWsDi/jIXFFan9aI2QK2akSely6xgc7IPXb2BuYQYryQWEIwH09MbFD5vBkInuhNT6szNUfowjly1g8uqkjNc9996Nn/3sMVkLI1GyVV0S1haLhKVOJWB87NgbAqwODQ1gZmYau3YR9C7KfWTNagP5ZFyb8u9cRzm3WCsYXo8AvfQUzmUzMNhIoJcp7W9i9Kk2RZZ/7eo1seMIBkPC/o11xVCpspaowO3R4PFxL1ckwI6/hx/8Uxr3TqfcU85Vnm/EW/sdwCq/ThUIA6xsawyGtGrQaLbSsqShyPEhMOvzeuRZjIQiUusRVGXjgkolPnMkVbCxTGBT/KUJQvN5Fi/1FpyaD80GrWO4zjmEZU7QkntCrV6UEC42NwmOMtwqFOyBzxNDrWohm6lidbmA5549KnuPzxeUswXB5kAgKAAiZe8C8jIUUGWNSo92RQDxjRqHzFSyTelvO75tHFPTk5hfmJPX2dvbjeHhIQFKGUaVTC7BH7BB0JWVJWEn7969W8ZW6m5NE/UFwWFFaYm10raRHTDrrKd0xKMJrMyu4PSJtzC3HgzH+U/wlB8DA8PyLIjVCfMCTILmHtx+x934+Kc+j2q5gFa9BqtZRyISFnUQbTkO3nQA/mBQmrtkkXPV2bZ1HOfOnhZgNez3wO9lQFkb6ewmsLqJfGyOwOYIbI7A5gj8gkbgm3/2PUtVbDbF2+cv4cKlS8Iu2btvL26++WYb9JQIZNHGSPEknUkCUlWye8RKT4offo1MN0lbp7+qZaFYqmCGMqK5eczNz68XJC5JtaUUmyAiO9fckFnkMq335lsO4YMf/AAuXbokBQqLfbIK+TqdqgdBXwRXJq6IdxN/58TVKwKsMjmZHlGUXTH5m8AQfSJdDMUg45DsQQK7DARq1G22q8jpdbTJ9FB1YRd2ahXorTq0Rg2V9DK8qgU/U8I7bbgNp83g6NBjKCiBMslSGWVNgzcew8c//zmcOX0K9N3qGRjAbe9l8nkIZy+cl4AXDhRlXobHbYdFkOHB0AnKhIStxvEwhUnLA65tRM/ApZ8Dq7YFgP1vttcTCy8e9Jrwki24zgbgPSVbhtJiT9AD3cOkbwsnT76Nv//W99EV6oezo0Kt19Af9mDf1h7sHonCr5oIenR0ag206xYK2SqyqbwU+wwqoC8jrQAIrJKxyoKYwKqEUOlkDTHwRYfbSRDHDZOsTDKSO23xluR9rpCZoTokzIgMFErHWCCT58KDND2naJZVbVqotB3Q/RGYLg+mCcAw4MHtlbT2WqslAWS0I2jUyQS2izsWrWRWsDiu0Xe1WEQwFEIi0YWV5WUpwhjOxEKU81A845oMOFoSoJZhEAx+okcBw2oIdlXLJmos7BUds7OLOHnylJA16LnKAAUyj3iwLZUr8nrMThPRWEQSrukJ1SGDVtdx/wfvQSIWwRLZmPRE9LhhMRTMasHQFHgYXqUoID+LQD8PU8VmTdjYbktBdyiKvu5uBonj3MRlKNEA9r33VnQMJ1KFvMjT4oEwgl4m1TtgtpqwKPdSNWlWRP0RYXYyCI7ejqm1NbQaJjKrKWEQVSsVrCWT8jVaALAZwWKZDQkyahjMQ/sGxpYUyqYcIMl2JPDRJoMP9KxlUe2Qe0PLh3KlhKmZKZExfuiB+3Hfh+6FN+QVewkmrp+fuIhHn3wcqqHBcNMSgvJyILmWRKVewo5dOxBPxIQZxrWHbB9K2Hlv89msWD3wdRNA7+vtRyZVkPtE1k2xUBFglQxDp+5GItGLcCiKSqWG5eVlaUDw/hHc55rARgHZ3lzbenujCAcIALQFkCdjz3AG0dM7hkTPKD76sQeRzTXw6CPP4aknnsHS3JysFQPxAA5sG8JA2A1nuwgDJpN8BGQP+rzoikTQE42KtD7i8QjrlIEMZChTHU/WaZNzF0Ch1ULVUnBpZhYT8wvYfeBG9A8MIrOWEW9DAp9k4NESJLWWFnCJIVcVs41SrSnAarFSE2k91QWNWgn0dA3Qa7LTQpPM2I5D7p1uuASMrDVrcnji4VDuN9f6joVoICRrazyeEMCEXsgtMpF8XgTjMcT7B/CPZNXqTgGNBnp60E3JntuD5fkFXHr7gnjiktlMGxin24d0roBKs4VizUS11Rb7A93txsJyCpmVNCyynju29FvXHGJX4fe48KEPfgA33rgPbh7uDaccICvVGvLlkqgkCmWCypQFEuhxSIJwtVhEIZ8VYGvfDXuQSMRFzjh9bRbpVMZmczroxUyLFqaat4RJTztYHvhpDWErBn4ulWbDIRaLC5Nvbm5ODrRka+3auQMD/b2yJrndujBlL148h3yO1houG4xQLfGdpmcwpfKhSAyXJq9hen5eEuEJDJCFybXIQ+9X2pKUyrh87rzMny999rM4fMvNmLx8GS7FIV9bmp+XQy/3uVIxD6dDwUB3D7qCEQQ8Pgm0KVXrSFcq8MQSMKJxOLw+uENRjIzvQCqVwQ8efhj9Q33YvmNcJK18KOi36NINvPzSy3jy8Sdw8ewZKM0GDuzajt/40hfgtpqwSllhreqtiuybbFCScSbhlIomTFxLM+Dyh3H8zdOYmpmDzx/Atm1bMdDXgxathJS22GQQWOWuwr2O4DWBb7KpGPxlmmXs3LlDWEqE88jMoreqotDaRRegRvheZgOdZksC+Giz0h2PyVxiA4Ps/gYbcNxPOwqCYEOLwKCCcquNLAFMv4Hg8ACqTk0sOYKRuIwFk9gbDIdxMN/RQipvolwx4Xfb4WXcg7qjIfzzY/8MApa0KYnHYpiYvIhcISMAK+eTx00/dK/YywwMjmBkaAwn3zyH114/i+RaWQIgCapyvnGeE9Sn1zDXQNvaxmaV2n7gtsc6r0cWGMFqWp+IlZKkfq+DnuuWGWKbsR5cxWuQIbYR3sM/N9iqBFb5yeuTAc30cYIfNYKwZk2CYTimtCPh/iEWImy2rzNeuZ4tLR6/Dqw+9MVfQ+/AzVIrct3j92UyM+jv9wqQytdOoIbqkomJCXzmM5/B4mIJie7tNtPM4cDb5x+/DmL+4z8+j0CgT5oqxcI8Bgb+9etMT2cQCg/Lz1LNwfWeAOW1qdfw7//9/4I/+IM/kHEg05JgKEkCX/3qV3Hi1FlMXDz/Lu/Zd5bkG/YAG8DqPz/1PBxOD0rZZRzav+86aPuVr/4mPvbvPi3zj3uXzXj1Si3I/xcbh3U1xczMLGZmZ+HzEsjyyPynpJxs0XIpD7NWFYCW40cwn8AjOmzUK1heSmIlmZL6pqcnIb7k9M7s6o5gdMuQqKLOnz8rTESyI3fuHhewlH6vJE2QgTsyvEXWw6WlJK5enRSA8c4778CPfvRD3LBvDyIRAnm22oa1CfdMNjpZ+4YjYfT394nFAhvVNvCmyDmDf+czxjnMuWrnArgFOK41ahKaxOYB97RQICje5k2zDScbM5U6IuEYZqZmxOaIvqEM1hwZGUAun0GjVRF/UsOjy9fYjuPvI4C60Szgs8nmA0kitEKiHRSbkvw+ISoQeKUaRggKtCPooN2wuBxJjUfLI9aKrNfZsOMzSC9ll0E//5qci2y7mI7sQ6zLnWza6mR421YeGQYqEUivWRJERbY6gy/p0837m8kyW6IJv4+qGc4PFcVCFYYrDLOmYObaCq5NLqFYaCCdroiNCGt/fjAUirVuOp2Rupr7OmspzcnmjlP2ShJLuCbwntDageBpcnVVbJemrl3D8sqSAOY8Y7EZxffG8NCrk1cQi0Wljr42NYnnn3ka4zu2CzGH72ejWU3LiUjEh1RqDbcevE2crmifQkb+Iz/6CS6/fRHf+MY38Du/8zvyvNFCgc/+7/7u7+Kmg7fhP/6Hb8h7JoFGYeBqLCYEg1o5L1kDVtNEVzgIr9vAlYnLuPHgAXh9fslT2CDL7NixHWdOn8Tq0oJYHvnc9IKlRVhuk7H6C8ITNi+7OQKbI/B/s/feQZKm93nY83XOuXt6ctjZ2Z3Nu7d7uIR0d8ARIGhEAiBEQxaNIi3ALtGiSyqZoQxLhFUiqXKZlA2KFEmAIEgaIEgABHC4gMPd4fLd3t3mnZ3dyalzzt2f63m+afCKtkuyq/CXZra2ZkN3T/f7vd/7/t7n94SDEfjPfgR+4zd+z0wk0iokn/vRi7hzZwXjk+N4+L0PS5pjJaMTQJOi5S2FJakILE6ZHN2XTJMHIBYqVofY8p4jmyRfKCNXKIoZxtcgq4+AxvoGZZ49HUIpFSLr8vSZU/jwRz+EBx98AC+99AZ2d3dRrVUEWLG4IdzEsIeN9XXJhShtvvj6RVy9cllgyyc+8UmMj09YAMnQ5dEk08kCItm5lcE7gysU5jCQdM6g7JMsl34PPgbL9DuoZbbhQxde+szZAVphEoAioOBmMqhhR3NgokTgw+HAOx55L0KJOH7w1A/02hfuvReLx49L/r+6taHwL4LNTKd3k5XFw2KvryLNSix1aTybDTKOLCsAvmcdLPfN9VncsniXhEyeUVYxxrAUfpd3lMst+SQZiZQHB8IBuPxOGPR5srtw/dod/N7/+gfwOiLw21xw93o4OjWCM0fGMBqxIeqFgrucAwPdponcXhmFXAnxREogoNdNCRUPUl0BrArW4HgKWbXrwEnPvImxMYE+lVwGETICOVc6LRXghoOMUnpEQsAbD335YkGG9k6XB4cOHYHN5UG9a6JjOGF6g2g5vVjJFwWuFumL6/HBEwzoc/E9kCHLgpnsQ15jMoTYJGDQGYv39MiIisKrlJ/Ja6otb6xIJGJdCzLU2l09vlqpodvuqVAkK4qy+EadHsMVdFo9bG3u4CZlrD0eSAPyFJUUk+wpgTEmukYXYxNpCxjqduSPSFuEn//UJwS2bm+vo9dtazwZ7EOwyGKsuuCk33CzjQ4N/dtNNNEVi8LZM5EMRiTXq7dbeOPmNUydPoFzD78L1X4H61ubYnJOpkYlb2XDgB5jNnoDe7yoEPTtGAj6QpJ0897l4Y7gBxnevE8o57x18yZuKsXZlC0CAWf6E/IgwflI9iODe7o9myS4vCc4R3lAIghE1gYP47y2lNXTD3k3uyNGx9sffDseed97EAj5kcnvyeP05u1b+Pb3v4dq0wqr8ng9SvHmYYuxRgsM1fBZQB8Z7GtrlBhO6iBTyGZlQcIGEO95MnhcDpdAl0K+JMYNQ1d4KCLjhCBGOj0mr62lpWVdd15HysF5aOeBnwcgHijOnlmE29MEBi3UanXUqx3A8CAUGsX9DzyM++57JwybH9/4+nfxxX/3+/IStnUaODE7jnuOzWIy5oGzW4atVUazVsDk+BiS8RjikTAiPj+8dgecZOQNTK09Wkv3vTU7JtCx29FiqrFpYLNQRL3fx/Fzd+Hm0i0Uc0UkojGrWcTDo8uJ3d0MItE4eoYTpVpLYUirGztyQ37Xu96txk4+s4tOvQKz18Le+qqaSQGXV75ybq4fPgKrbbHjyAKlzJFgKv2pQ74gUsmUmmG0FqiQZdrvq2kTSSTQMmz4i7/9DlJT0zh79hzi4aD2hrmJKTzzxA8VQMJrQ+83gvx31jZw6OgissUy9uibzPXQsOmeXt3MoFsj2FyX16abAXdMW2cyfL+Dn/3Ih3Hh/DkMBlQ70KPZAx/Tj11OdAcDVBsNlKpVAaxcGxq1GnKZXQQCPpw+fVLBHGzy5ATMN2U1Q+YgFOvG+5lEXbLy2Pghi4rrMPcMsvWt0sFiAtlx7OiiAAQ2DwUmBAM4ffoU4rGommXc51575SUs3bomFk88FtPPLhZyYqARIyM7eGpmFrdWVpVmv5PJodVleItLh2W74dA1aFZquH7pEhLhMP7hJz+Fn3r4IVy/fEnsci6kpWIBe7s7Yububq4LOE/H4no8Gcd9NindHvTtDtmsRNLjCl40PH50DTtur6zj0SeewLm33Y1jJ4/L75cAHcNsnDYHHnv0UXz7m3+DG5cuIeR24kOPPIz3vesBeAZt9CsFuPoNBOw9WRM4Bx01Xtlu6dNQg76jDq+UCN/49ncUOjU5NSW7gbF0EnQldYCAah92ScX/LmlkYBpqMuWLWUnpU2nWJ3aBz2R70VKAoColtWzs7Oxsyz7B5/EIhOI6nGKIFQGNVlMFzYDBKzY7jL4BT88GGtsy+KVt2FBAH02/G8GpCdRgomMnSy8pdQJZm/Tzozs7M6g39xpq3s6ORxD008sQmlPf/JtvielPsPC+e+9BoZRTw69YyqHdbshPkmnf3Ahpn0I7ppdeeh03b26h3WGz0W/NN5ja16RmEau9KcCeAA6BVwXXKMDKCgm6cOGCrABoVUE7JX5W7rFco4e/rWatxWK1QBErvIpfquXY/KYKZd93lfc8WbpsRBGkstj1TdkstQi+1qq6x8h65Fo6BGetBvsOivnbUrIkUsfg8cb0mRQox/dkAKXyJrKZm/jpn/5pHD58WAAdmauJ5GHEYjMC44ZffByZph4P2Zan4XIyrJON5j7K5Q1kMjf+b68Tjc0hFJrQWA1rKrFrBVY3sL11BY1GAZ/+9KcFLA5/fjSRxuLp89jdWMGdpav/j2eGYDiqYKIcrR4iccwfO6vmMl1y1pevYmd1Xc975Gc/CPrd85qxRiVAzb2G+y4JBFygyaZknUdgjMzDzB7ZfDaEw1Hd3zQ5iYTptVlX8491AZ8f8AZEEmg1elijEmV7R1Y8rCm5z8LWRyIVQSzJ8KU+Mpk9eWbOHZrCSDqGSqWA5dvLakZeuHAO4+OTcDooxWaA4K7mPFmnq6srOH36hJQCbBDwe1cKq5Z+Fj8Ha3qeH3gWYG3PtZHNAfoMk6XK+cbvU1NTmidjY+OqE8iqrTWrGEklEQ6F+dJoN7s0m0bAG9T+TXZmo9ZAIZ9XXREMBwQOEsxjwGC/zxqddSkDVe1WWNNbmga89rLykg82G+uWamxof8H7wMcQ0n0FFec7QUFiG9BNAAAgAElEQVSXjTZQQang+Jqsw6mQsxoUvGfogUyg3rTUaTYDlXoN9Qa9TFkaWzZTbLLt7m4IWLZTgeeLwmH3otPmfWiqgULfbbuD9lSW/QfXf4ZcGfBjd6uM1y/ewPKtLRimF/0+G0mmmjTyWHY6EY6Q8cy9xW+RYkiAYbgc1VFeD7K5XdWVXEePH1/E3Nwsbq/cwW42K/YorRVGR9NqPFJxwfMcWcS7e9v6N77mVQa4MZQsFEQ6ndZcVsaAy4Xbt28pwIrPW5imPzFrQx/scOE3//nn8bnPfQ70NiaL++LFi7jnnnvwoQ99CL/6q7+KL3zhC/iDP/hLsVt5RqQFTDgWkX0B7WJMWhV0O0hGw7KLIdh75txZAatUKgyB1ePHj+Liq69gd2MVyRjrF6eyNVh3HFgB/GcPfRwMwMEIHIzAwQj8ZEbgX/3mH5j0jKSR+IsvvoJatY6z507jvT/1XhVwQ0DPYkWwMBe6KrBVQIqXMpquZLIsVshYsOQzTNOmo6YdrRYTJ1m4kA7CzmVHIOP2zjZKxbwYGGQG8DXPnD2Dj33sw7jn3gsoFOjnWBKbp1atoVysiH1G9iq9eQjeEVhZurWEy5ff1Hv76Ec+ovAWFuuyFtBBwvpO9isLIhVT9F5qd8WcogOfWHb1Bmy9DsIuB8x6BTUWEUEPfDZTQKND8raB5avndLEFDMZHNMgujMdw6u7zWLq9jDurKzi0sID7H3i7gg1KlYr+vVqvq/CioT7l+2Kc7B+GLKN8K1G3UbckWQRYhob7LAbJGOHhgo9Vx52ArFiuNhWvLB4JbPMgTmYACyRK7SLRCLo2MkQJgrmxsrKNr375a9heLWIkFIHfMHD68BTOH59BPDCAz9EWk83Ow2rLRK3SQbPegdcfUiK33ca5sH/4tbNgsw5tBDMIsBWKJXXJF+YPgQSvfqsuYNWNAXr7nlkElwnMkA1FCRV9VinnvbOyqoPt/MJRCn9h9wThDEawW23CEU5iu9HE7b0stspVmB4vYukR1HhoBgMAGpqD/LyhYEhzk4U3gUN+xeMJea6SBSM/vAFk6s9kUzLaBFjbGY5UQz6bV2gOx5z/5veSNeCULUCr2UFmN4v1tU19XsreCajyYMtDGyd5d9BDz+gjNRIXW5fMU0q9Qx4PPvbRD6JYyKJUyKFHZrQN8LjsiEfDGImEFF5lUg7V6sCuMR2gbrYEkgbsLkR9AbEscuUS7uxt49S778fsuTOoDrrIFvJiWkT9IfQbHcnciNqYlMWZwOrGFp5+8jmMJNI61EQjEd3P9f1DMQ8Y/Du9V9fX1tBuNiXl5t8JrEbCETF6LUYYmxOU6FotDFpFUJpHwJbhFwroEIPYjlqjivXNNYGj973zPjz08IOwOw3dK1u7W7i9topnnn8eO9mM2NzJVFKsF/qrEnyYmplEf9+XsljM69CbSiXlx0wG8tbWhuXFFvArFIiA1qmTJ7WercmDFQgGo2qiUE4aCfMgWcft5TtKtWcTw2oIkaHf0XyZmBjDseOHAHsFdhvZ4zyAUYrrgs8Xx+LiOczOHEM0Mopnn3kRf/jFP0SDDPF+B3cfO4TzCxMYDTngaJVg75QRC3oxvzAvIJQro9uwC0hCuw0vWeYNMqy1ygpQE8OYjHaPB4bPj3yjhUKjgWg6rYPzoDOQRQOfkcvmtBYyKMfrC8Lu9sN0uHF16Q4ef+oZpNLj+G/+8T+Wk9/q7Vvy/2tWi+jUyrIh8DF0rM+wKrvkmO6AV/cR5Ytk71D2yCaQbWAgHkvo3iWw1CF73G6XJYcvEkal08XTr13EzNGjOHH8BJw2G4rZLKbHJvHY3z6q9GgC7y0yJnNF7GaymD92AvlKBflqDU2u0fxEDieu3VhRgBuB1W67JY9UN1E6eiOihw//zAdw9vQJtBkC1+siFA4iGAnDT+uTUAgOHp67lGOWLOZQp4tKpYRwNISZ2SlcvvyG9pbVtTWMjIwinZ4QuMpmINURBFkZckbwgnJMw867vY9moy6GHn34hqDTWDot1mqlUtZaHI/HceL4Mc1HSpTpR3fxtVewtbkqxhDTnwl43bl9G8eOHoHP7xcIEonFcHtlDTtsFtQbqNNbfD/pmU0fOp2Tgbm5toZ0PImPf/gjePAd78Sbr72Gudk5uHw+2RQQdKkRYN3aQIMy+HpNoWm9Vkv3NO0RTJsd0ZExRJIjCMSScPgC2CtW8NzLr2CvUMKZu+/G5Ny81jiGQGke2Oz48h/9Mb7/3b9FZmsDYY8Lv/LZX8LcaArOXhNmvQQ3rXMcA9i6TRg9SmZpCWKxVblreENR3Fhew19/+7uYmJ7F/KF5C6Awe5hIk91Mr2viNT2LBck9RDUFYNAXnQoAuwGP1yc2Mpnnd1Y3UKs3ZUPCesZus4sZHaRVjM8rtqptMEAkEIDTZqDTbkqKnauWYTidGB8Zh9Fk0CCZ8k7UCQbSGiYcgHc0hVKvC4c/qHHgZsf1j35+TEWp9btY22RIl4mF6ajY7/Rsv3NnDd///vcxPT2Dd73z3bj7nvNiBWo/Mgh4NuXJSLZ9rdbSOGcyeTz3o9fw3I9ex+4eLQOiKJeLAjLYAGQto2DLbkcg1rAGsGTLVqOY8v9HHnkEoVDEGjdZWVh79PDrreDq0EuV34f1xtCqiI//O1arKRsEMj1Zg1CuwfuOoDUbzrwvqqWS1ntaL/DekM92x7IU4JrGf6PHvqVqspi2DLoapn+zAdFpV9DpNOCQdVRQ1/StlgcWGGrZIw3/XV7TshWwfOrJQm23KvInNwyCPX6F+5DBzOWF+ydrKjZN+Jn1Ppge366i3sxhMGjB5fUiHh+RAoUAFcef40IWqNj8vZ4aiNwzCZyx5qLVCtdg7oVU+Lj8bBPUtX7Spon3Pt+bljiypVt1rUusQVRr7ANTtBQpl6qYmppGJpMTmB+NxtQAFBhrYwBrG8GAT8AqG08E/fI5jjt0T7DeJphGAI1WAPSIdvsd8Ae88pPntWMYH4HVSCSArZ01LC8vaQ+8//579XyPJ4hWg+tXRYAplUBsBBF0a3caqFSK+t5tN5DPZ9XMJnsxwsZhJKJ6jGAtrRToc0+iBNdINkG5TjIRnnNYY+VyyHc+W9zD2OgYIkGGRBlo1ttA34ZoKEYuuJRc3IsKhbzGLxqngmQEuUIGfZMKKMuiQrL7/TnC62atIZSkW4xyKpbEXN73lOccGs53BlqxVh96F1O9QGBVzOGu1czg87huWQ11KkY8am4KtGfgHBuizYasocga53vh+Lg9tO3KWUGHoO0A6zkfzAH3E54DbPJVJXlBvrdSAvK+88FpD2Hl9i5eeuESbi/vwOuOwjSpWLMY2Ba465IiUE0SeS93LQKDx4V4PIap6QncWVnWWPPaiVwQi6JcKSObo9oiqvnI+ioU8muMCfbS1qHZqqkJxrmzvb2FEyeOq4EuGyV+ZjAcqipf1vRYAhOT45hOz6JSrsmW6sbrN/D4tx9VDf7kk0/is5/9rO4prgdf/OIXpZJkE+rTn/4lfOiDnxTRgmeEYDgkf202b3rthljy4yNJmP0e7qzewclTJ+QxyyagZeHTkUfsjauXsbO5hmQkBL+HXrpsapUOgNWfDJxw8KoHI3AwAgcjcDACv/07f2p2OwMZ69M3krLIu+8+jwtvO68OITfrIWtB4B8DQiS1tjyhuKGyyGBxxD/Tn/HHzAcG8FDGQ6tQMl/pS8YDgcNiZ/J5ZBBtbKztd7YrMju/55634fDCYR1OBdYyLESd7xpKBfq30jSfkrS83ksum8Ubb76uovbC3ef3wUcrbIHAowpohiP1yS+hQT/lvmR8Al63T0wTJ9kQDMnoduFFH51SHka9irjXiaDLBtugI/kJC6Y6g6YIJnj9aJpA02bAP5qCPxbB6vqaipoLb3sbTp05qwAVsgTfvHwJXQaQeLzw+rySBslmgSxBh9Xl5uekN1m9RqldQ75yLLaH7AoyLFk0cdyHhvF8DhmSVio1TehdFtBaqWFnewcjqQRcLCiMLiPvYdhc2Nsr4QePPYtnHn8RI+E4Ii4nTh6ewpmjkwh7Ohi0S/C67DC7Aww6tCsg/ONU0ijZVzajZzFVmVTMICseguUHQWP8vuRr5WIJi0eOIEjJa8gHr82gQ5UAW5N+WpK+ERg24PTQAsBEqWwVdiw3w9EEOn0D3mAUzlAMq9kSAiMT2Gu2sVNvYqdaR8fhQCSVFEhPohnnIK85QQv6NvFLKfbEYnpknxJ0dlgp914rRIHAH+eGxRS0bCGa9aZA1VKxLJYiD4ZMeHY5PBpnWgOQCUnWqtgvNqc8gHlYI1uYXx3KWF02HUIo/3bQ69flwvhICu94+33YXFsRK4EyOjLhGI4UDvjgp1SMLLhuDx7DgI/X0wY0CKz2exjl9fIGxBjdzmaRbzdw/qcehGckgdqgh0afIVsOOPomuvW27AB4EBzYgFq7hdffvIp//3/8sdJ1CcRIwgygUi7pMMxxEIjWJ4DUQL/blZybthxkeJB5QnCVTQ36zbJxQnYNfyaB/WgkKgCGLHKCnmRPEHgvlgq4ev2qPLw+8KEP4Pip4/JKXVpewm52D3v5PF54+VWsbm5gJD0q0JfzgvLuja0NxFNx/ZlsL64hhUJOa8OFC3dha3MDt27d1D0TDYdQLGYRjQbEZuRhd3VlTd5zwUAEyVQafjJ7HE7kcwWs3FnTvFMgC40vYdNhWQE046Nwew1EEg44nJblhscdhMPuh90WQL/vgtcTx2hqGhurO3jie4+jXanAO+ji4XvO4uRMCikf4DMb8JotzEwwdTktALTTbII/zUOmWbsNv9eLeqkCB2yShJMZRhit2GzA8PrgCkUEWu6VSgqho/TZ7BtqIBCY4QGEcyKRTGp9cvvDCETiePPaLfzlN76F+SOL+MxnPiOLltXlW9hcXUa7XkEi5Ec8FECA82xgMdp8Ib9CRFKjI5o7PFDzfi4VS6iVa/LIZup6mIEd0Ri84RA89HK007rAwFo+h4m5Q5iYmITZ66GYzSPk8ePpJ3+oEDwyfkrFqiTF9KwMx5MoNxooNy32KwG/zsDA5etLMFtdGAzu4YGRDKlqBSEyTY0B3vXAvVg4NAP0yeZ2IhaPweFxwU55aDiCcDwu0IxrytbenpQClGMSWPWHfHj5lRfVwLp05Yrkt9PTh6zQtR4P3h7tDwIxKPlk8IWN6wRBoZaAXjatGFYkn8BO12pSgFYvPjGAji0e1Z7U6TSxurai5l8uy/dBuwuPgL3VlVWcPHFSbB76kVM+qiYkV1x6/w1MAVE6vLe7srugJLaYy2MknsAjD78H506dwc1r1zE1PQOD8vbBQCxRL1UE9RpalTK21+6gkNkV4Nrv0oexJ2uMRCoNp8cHty8IfySGUqOJJ5/9EUKJESycPINoagz0QeA8Y/iJy2bH//Zv/y0e/953US8VNH9++19+Xiztfr0EW6sGL3rwO9iMbMMg+1zetB7U6dfZ7SOeGsMbV27gmedfxuz8YcxMz+rAnN/bxuLCDJJh/hxKb1v7157NG7IlTVlEMOSsIRY+QQofavUGvvfo4yiWKgiFY2L28V5OxuIKXfO63VIKuOjhSLYax6XbFkB5Z2NVoVqnT5xCr2qBU50+UOp0UWfoWCIGeyyKAv2x40mxDKVs2AdWHT63Gh5bmar8iidTQTUOKOG/cvkqnnjiB7j//vvx0MPvxcTkqNhqpXIJXj+Be4v2bEgVRBDFJVbgE48/i6/+2Tdx7doqRkbG5XdIwJFetwQtCchyL+BvroWsu9TM6/Lf+gJUP/7xj6veUnaU3QqJJLA6ZKfy53IvtMAQ69/5xX1yyOjj/3NP5f8NWXncjLjnCZjV6/U1n2jZQM9Vgqzcfxk6ZAG1A81frk20DSGAQrkuGxYEo9gkF+jaYmigZd/w1tCsYaiWxmk/pOut34fAKv1a+X6Gsm+OiX42/ar3raYsxZI1RgKrVBfSy9EiCfDzcnHqDch6a2mc+TpkFrJG4/jTi5KNy0AwIAUW1RNs+hNMFWjMRPJ+Tw1G2j94fHbUOkXVfPJuD/jFGuS1Z0OPDc1m09pXWVsSuGfjb3NjE+VKBcl4ct9/lKFzATXbuR7n8xmNMe1w+NkZcMXwxtvLKwKRKQsn6zYcDaPRqst/1O4yYXOaCIUDkpeTMZ0vZDE2nkIiGUWhsIut7Q2BrouLi1hZWYPXG4TXTe/WrsgPXDMIxFFSzlqQfsEMmTIHXRQKWf1MslqHtRZr0stXLuMkm5yq2XNiXLMmI7h6/Phxaw7t2130+gTg62KROgw3Aj6yVh0w+3ZEgjGBc9yrm7U6stk9dPotJFMxram5wh4GBsFpXte+vNu5dg8B02GOgVRgbF7vB7M590NNh0Cq5gMMfQY+l/OI89RmErS01GB8rrxYHU6BpjxDsOFMqyJeR84l3t2NNm1emsqQUPNAGQoE/5rKqOi02FRwCFglO5g1qCzKDALAffQGbTUL2NRn7eGyR7C+lsPFV69j6eYWzL5LzQeujXx9kSsItNMPmmsl96pux7ID83mRSMZk75LJ7uH27SWUygXVl/Tr5+e1O1yYm5vTHCYQS1sy+qpOz0zh6tUrqNUq8Pk9FkDsdmF6msB/RucRPp/1Fskw9XoVHr9L4Ob06KyICCSkLL+5jMuvvKG6nM2f1994A7/2+S/g1/7ZP8Ujj7wXX/3qV1XXffRjP49/8KlfwPbWttYw3m+8rvVaGe1mDYNuB7MTY2jUK9jc2sLxkydEWGHgJa8vm1Gj6TR2tzaQ3d5ELOSXIszptOnxB4zVA+zjYAQORuBgBA5G4CcyAr/5hT80KXP59re/jZ3tDBLJBE6cOIb5hTnJOJh0zEKLNYGKbAI3KhysopRFhyRdKrTpPdYW64lVhWEneGmgycRbyWqsYopFD7uylLLx0Ew5GYseFtcsANjx5ubK7/H9tE36UFHCSdCHB1kWl5RcsgiiJIhWBrFoBEePLyKXyer/mVBJGQ6BDAJ4LDQsaRBBVzt8PETRVN0cwMfAHaqMmg0MalXYm3UEHQY8Zgd+hwGXMUC/21LSfL3Tgy8Ukbca/dk6Thu6bgfGZqcFTJMxMr+wgLGJSRXH65tb2N7d0cGeBTrHh1YA/IwEd+QpKSYEQaoOquWc2HeSfXEcxWIbAocWU4NFnMaffnEs5nt9SUmHknayN3e2dzE6kkK5VkY4EYKNVgCGHY1GH9cu3cLX/+xbQKuPRMCHozOjmEoHYbazaNdykqfzdD/oOmAOmLjslsyWjBuf1wUvwUAbr38XA7MrxlU4GpF5/NVr1xSEdGzhiNhli7PT8BgDyUaDbif6fL9dMjx5qDRUjJL0yOKzqWAMQ2wVk8yhjolyZ4Cu0wd7OI71chWlAZBvd9C22RGIRgWwe/0MK7CYNGJORsLWgcrJA4lP4CuBjGAgKCCVh9tUMqlDrRgzsLx+/b4AtrZ2xPywALaBwgrIQiJYXS6WFYBUKVewvrahAy2LfX4eHuZ56OQ1IQPXGyTDAOgrRM2Uv9/ZEydw9Mg8lm/dQLlEdkAIsRjDr/rwuZyo5fPw2+0IezzwM+G8Te++Kmw+O6KRMCYTafgVaFPBZjaLlsPAXY88hI7XiWyzjpY+vweugaHwsUGXvqc92NwMjunhhRdfwZOPPaMgATfl3/sMch4WHA4D0XBEv60wqIaCmAiQf/lPviTwKBwMyMPVQ9anQNTwjxOjaRPA5zKo4crVy/Lh4qGejZRCqYDrN6/jofc8hM/80i+qmL+2dF3AaqVagdPjwdPPvoC1rS0lIkdjMXJOdO+urK3AH/Qr6Iy+hDwY8mDk8tjFimYRv7a6It8wMnhMs4No1IdIxC9me6VaE2DCcUkk6BlmMX821jflHVekXYafh9Gg5iQZZZSv8j7O5LZw/NwcTFtHhyuvm8ByCnbDh7WVDCqlDqLhNAZtYOM2A4RaGFRL+OQH3oOF0ShGA3aMRVwIOfpKs/UGvFZzh1wVG8FCAyZZVATOWswnJwPa8vistToCkOxkp9scaPCAR9amL4BcviiLAwLGBD05V0ORMBYXj2N9exsD2jM4PLh8cxlPPv0cJmfm8Pa3vwMetwuNShHVQh79dh1++sGmEhgJR+AjUOV1wx8KIhAOCeDloZC+pQI/mm2tV1cuX8deLo9Di4tIT80gNTGB5MQ49tj0ajTRc7swwnTtaEzAKhsV7VoLL/7oeTQqlPX3UK81mXiHZDqNQDiK3XwOmWJRDFM4HMiWamIhVgoFBckx6Mtu9pDb2cT85Bj6rRrmpyeQjkfhcdqRTiXEoqKNARX9DrdHoK1eq0BgNYNSrS4v2KmZKUzNTsAkkmyY+O6j31PiNfeDcJgp8iGYhkNWEWqEeWmv4pB1AG1C/F63vHB5rUgnZeI870cBraYpVtCpkycUvkMAgqzY119/DTdv3kChmLNk3QGfmpQEZAzTLn9oXkPumcdOnsDm7g6SqRH5B/IxBKIYYkPLC8pUc3sZ+NxenDt9DnMzM6gxgC0YlISd7sfkXrkHQNjtEFu1XsqjXMyh3WrA7HdRyuVQLhTVMCLbns9wen1omwMsra/LHmDx9AVEk+PodmnrY1P6eK/dxFe+9CV866+/gdzuNk4dOYx/+eu/ikYxg3puD0a7gYATCLopr29Jzu/3urSv1wiudbqIJUexsZPFzdtrOHz4CFKpERRyWQGrk+kEIj4XbP2Ogqz4Xrnnsxbp9Q0r1KzVRoXsXZcbYXqsGjZ89S++JgCP8mUvPWQrVUxPTIix76cvONUgbAPRFsikKQFhjz7y5bwYUVMTk+hU2nC4fOgObLKaaXo9sKcS6Af9KLW6iBIwIluTLEyygrlHOx3YrTRRKDcQCTiRCnvgdfvR7vYVJPf9Rx/HQw89jA9/6CNweQlGMVytKyalmnpk4w7os81GjWXx89WvfgNf+crfYHe3grmZBdxcui5gld72kq33rDAa1j78TpBD+w4tRWx2JJMpfPjDHxa7kGsN5zgBe9qqcH8cyv2HAKXlI2mBmpISOyg9Jgjh/DHgOgQhLWsMQ+ANWYNUG7HpIcTPpA+mXe+LNhdk3/P90BJKtgOS8nOf5bXsK2ywXmuoJmTTmGsMn8u/c75blgcdgTD8sgAyPp/BPxbga7EPLZ9WemYOG/xkmEqSLbB56Emvh1ke+fwc+/6y/DPrMn5mG71CTY5tXaGJBNIkmaYIm97rQe49TgSDPoGMvLet+os1hGUFxAYgCQlsMBpONshaiERCAhzpQUqQlW+En4/rCfc4/mzuaVazl83vjD4nvcDZTKENRsBPL3Onwv/YYNzb2ZYCgcxJNteorKFCg6A+gzYJqpLp1+mTvdqCP+RCIORFYh+I3NraRC6XQSwRQjodR98keaGoOUq26eXLV+WxOpIaVzgfG2GsdwjekS1NcJZFYr1ehtNBSyQrTJbXhKxFXkvW3MxAYKOb/6e9ddAXo5XX0k/GrZsKK/r41sXQdHsdKOYL6HdtSETT8HuicDn8SMRHEPRbyffZzB7WN1bQbFURiQUtW4IO109L9i4meKOmMK1h42B4zTmXBSLuW2Hw3MI1ZgjAyhaD88HF5gfBetpedDTOktsrJI7rNq0ApDlRSJ5Y3m632OEMDOUa0aU/9z67mrY6BNPJEjXNltZT+uF2FSjIeppzwAGfn1ZWPGfRQqOIYqmIUCCKWGwUg64bpWIHd5Z3cPXKCra2CggHU/Irl2rIwzOGQ/eXfq6IswaiMYZ8MTCtJfbpSDqBpaVrAiDpXc+GL9ePZGp0n5HOtYO2GkXk8hmdCbe2aS+xKaZwOBLCoblZ3Yecq/feew92dujPW1CTgGxhm8OQZdVILK3agd39p77zA+ysbgmMZahardnCf//P/gX+p//xn+PCXefw53/+5/oMn/rUf41PfOLT8ljlNstzFYH8WrUsxir3hbmpcTUm+FonzpxUs5zjzmtAm4uAz4dqMYdSdk+qnHDAg3g0gqXbtw6A1Z8ImnDwogcjcDACByNwMAL4rd/+stlp9/GlL30JuWwBkWgUhw/PYX5+ViAGCz4We1YxZTE/uWGzcGXB+1YPLm6I3FSXlpZUtBLEoIdaudIUc22Y9KgwLBbhLif8AUpzXZLlEKy1ChmLwUAvPsubyZQ0hXIlFgUsTikVYsHJDilBM26uyXgCo+NjaNTqyOXzWN/cEHuS4EqUEpipKR2iKFUnKGGCJvQDhPwB+BmYQnZQqYTa3i7c/TaibgdCThvs9PTpEejk4QTypuvaHciUK/BFo0hOT6KJHkanxzE1NaONnQdipmrv7WWxdPuOik2yUUYoGWUKbLuj90UxHAFkS3LUlVdVpZzT+Ax0ICCj0jpM8FDA4kd2AiqgaLPQEvDBIpD/xm45DywEBSqlqsC49a1VTM5OKJ3drpAlPyqFBv70P/wlbl2+oVTy00fmMJUOoNvIoJTfhDnooUl/wyZ/JmVFQLVRE5uDQIbXw+J0Xz7vtCM1ksL45IR8WPO5PHKZDOLhEHKbGzh95DAmUnEkg1706lVkd3YRC0Vkw8AKR0b/ZMIywMztkWy71e2DtWKx3kYLTsQmZrFRqmKjWkfPF0CVoLPHg0R6BEs3bmhuDtkqPMCMjY2pqLcsJihlKwk4FevK5RLDj75Q/LPSj3ko69GLK4CNrW1JlQk2kh1BNhmZZ2RwEFz1ujw6uJNtxmtEgJIXh3YSZBzwdSi/JEtIckmykgEcnp/FQ+96F/xeJ27fXlaRSKkVwUC7McB4Ool+s4nRaAxRMg/6AwVe8aAXIEhYLCDk9iloiAEz2XIZ8blpJI/Ow4iEkGnWUOu0BW5GyEJjWEyVstGuQDLKrb/+V9/EpTdvCNSiZQQZHUPgnoclDw8HDDzheLTbiEciePv99+Obf/03AoKmeY0jUR00OPeoMpOsc0CvYhfCwZBSY5fvLIu9wkO91+8VaA3NT0wAACAASURBVL62uYb3ve99eN9/8QEdPl+5+Aqefe5ZrK6vY3xyGrlCFTt7WR0ieZ81200dELZ2thCMBPZZF1xjLICf7AmuCRzDWqWMcrkgbzCP14FTpxZQLJKBs6XrzoNim+BINC4/Nx6W7ty+g+Xl22Ik8bA2u8/gpQyTaxgfE4j4MLMwisRIHM0G/T77mBibxV1n7sP2Zg6XXr8BDNzwu4PI7xZw9fU34Bn08A8+9H7MxANI+QxMxPwI2QfI7m0gSHk9pX488Hc68rOlXL7bbMq/lmEuDL/goT0YjaJBUN7tETuv3u4iUyjKr5oNDDJc6ONYLpV1SB2bGMfi8RO4cnMJDm8ANrcfN+6s4sVX38DM/ILWY44Pg9RatAFokP3pxrnji/AZgItSRa8HXnrUMsCq3ZL/KBmBxE2GDPpisSrQl02NareLYCKJ4+fOYrtQRLFegz8ehz8cEYBA7NJpc+L2rTu4cfU6WvU2uq0u6nUyQR0KEiN7f69QQJFpyrz5bTYs3dlQSjHBAoPNu35XNi1Gt43DU6M03pOSIOhxwuMwdP9wDAguT87OYmJqGj6CkpR+OpyIjaRRqDXQJhhDaboDmlMEV69cvYrdTA6NBhnRVGV4UK+3UWu05Nc9NTmOUJBATQ87u9uya2GzhPsT7QAqpaL87Nr7aeqUUN517izOnz+vpiSlry+9/CKyuYxsLQjUEAzjHsp5t3xrBbvbe0iPpPG2e++VL/TN28uYmp2R5y19xLn+U07LBOTJ8Sk1g/weP6YmphTu0qw3EIrH4I7HYHO7rblVayDF4JhqWdJJMuTJCAv43ALyq/k82pUGsrsZeSgWyiXQZtTNMZw/grmjZxBLTkhmqhBElwvZ3R288NxzePQ73xGw+p53vwMf++AHMGg10K4WFfzoMvrw0h6m20KzVpbPNpshxMU6vQFi6TF0+wZqzQ5m5ubFft9eX0chu4Ooh6GHgK3XRr/VkITfJdCD+wS9d10CVdumDZ5AGL5AUNYx3/zb78gCY2buEJwuN4r0M6faA5Tw2gSsMhiQfsIMxnJIim2gZ3Zhd9oEVnfrXWoL0DVcKJA1HAzBPTaKJr1wWx0kRkbgsjMIsyvWJSHGnmFiu9REtdnBWNKHiNcKGmOzutPp4wdPPYv77rsbP/3+96HZtvxJyeQiIGl32tXo5d7TqLfkp0lm4B/98Vfw9f/zO2g3DSwunsSrr70sIMti1LGZ2rUk+O226q+hFySBI7LqyRR/8MEH1XTh3sr1RgFkNqtJy3ri7/usDv1Q+X34mkMf9+HjLe9IC2Tn3spAO7K3/VQtcSMwB4iEgmISuqWcYVPNLgUP3xfD8wSw7nsS0DqHINUQ2B3aavBzsa7j/qKg0X02K/9cKmVQLm6j1SyrgWaxfvmZyL6lB7cLDofF2uN4cA0fArCsLQmUWjmslq+sxY61/i6pOBOK7AS46dlLNrBPP+Pv7BDIVu6qdrXZ2Mi1ZOFSR7FJbBDg5vXha3PRHIA5nHw/kSjB1aSUWGzWcN9hU5isUYKOBJ/YyKGfJht+fM7k5JTqDrKPaVfC5u366gqCoQA211cEzkolQ9JCmyxFrileNXu9tHTxusXqpBNwOOZHIhXF6FhKUnOuJdxHYfRweGEGA7MlkDQY8gsY5T54+PCiAL9CnvL9rgBSfn7OX45Jt0v7mSoc9j5mZifFlBXQyxDG/UC0lZUVy2KCzY19tRpJFfz84UhQY7G+vqZmA5mzVLjITsMZgMvmR69tU2Dk8cXTGE2Paz6Q/b+6tgybY4BUKopGq4pOrymmJ0Oa6LNJP3eGaikIa98GgO952DjgusIvruFDv2FLOWaoIcM5zr/z5/E3byARGvqm1luuA2y0WL6qFvCveWcO1BhoNNsCVnmGUiOCZxsFFVbQalUwzfMIXGi1eui22a6wFE8MViRZgfc6axoCq7FoEqnkJGwmffE92Nup4vKl27h+fRV2w4t6w2JVa42gd/Q+C92qlRyae5Z3axV7mW2EYyFksruIxkJYXFxQU5KElVa7r+tO6xo2R3h9uE9x/V5evqG5TnutiYkJga1vvHFJn5vM1Rs3big7g3OZDFNeV9bh48lxSw1m2PGtP/+mAilpFUXJP5VQGpvBQCz73/3d31XdeHhhUfsCx3VsbAKf+NQ/VH1ZYehWpylgdWJsRHsvm5UnTp+Gx0fbHXpku1Aq5FXL5na3UGLGQ9CHiN+jffz26uoBsHqAfRyMwMEIHIzAwQj8ZEbg8//zF036yf3FX/yF/Iwop1w8toDz589IDkJAigWtFYpkbYCWPNKSg8lHa19mzQ2YrJtLly4pfMDnD4BWjF5fSBINvh47mWS9Ergj6MIDg8Wy7Am84utKekYZPFM7GWBUo0fmAMGQD4EgGQQNATj0EyWjlcEqBG4lxSQFzzR16KDEl4FIrQ4ZbFFt9gwEuHFzCWvrWxiYlLkPEPD6gW5f0msnAY9KGX704ei2EfE4rENel8XpQKEqvmgMmWod9W4f00cWcPTMKcDjgDfsR9AfFPhpUubf7Shpk4xVgtOrqxuIJxKYP3xYQQf0m2LAAcdxaKnQqNJfrMYsKHlJDW0VeA3Uie5Z/qos/uhhyRR0Ah8EoHl9LLZATVJ2olP8bJnCHsKxAPwhAtMBuN0hsQGefuw5fOuv/hpmq423XziDdz9wBumEB816Hs06E9Cb6LTJPqYM1oG+0VPoRjmfRbVSUDItwS36SJF1yuCi6ZkZhWYcP3kKi6dOYpDNYOPGdQzqFXhY9A66Yui5QO9NBwYgg6cnKwBKMsnqHQxsaNBHy3CiPWBAmAMtmxvPX72B5PwCYjNzyLXa2KtQbuRDrVyR5J7JonxNFvc8nHBM2Lm25PmWL5tCzZj6XKvqMXw8H7O5uSXgu6a57ZCsjvOZbAbSaSl/u/jaRSskyMECr4yNtXUxVXjtDHnl8qBhsWF4yKq3GipO+X8epxMnjh3Fex56EIXcnmTwPLyx8GVAAZnb6Xgc2c0NeCm3JJDebMEh2wcfQlEW9F347S64bU5U6w3kKjUcv+9uNHxuNNx29Gmp4HSgx8RqelqZTAmvw+NyI0jgtVDAH33pz9CotNHb90UdspasgzZHib9gATWBAM6dPQOHYeDq5SsYS6WxeGRBjK3r16/D7/XJAoGM2OGBhYwOAmpMIeb488Uq1bJYg/yR7/vp9+Hue+8V8LyXy+Dy9au4fPUqxiemcO3aMjIZ634l2EApn8Pt1MGCzJsQgTBQ4teEzWb+2EphnP6OTopR+0gkeJ97EI16kS/s6oDA6201glqWB284rLWB4R48sDLUjMxMXkeC7bx+ZEqwWTOwDRCOB/Q94Avg8NxR3HX6HkyMzmJ8dAYOw4dqqYNKqYnLb1zBv/qNz2N+YgwfeeRhzI/FELR34bN1EVDSeUesW/meUZJK6xHDQCQQFMjOhFuuW2wYERyiJ3C+VFYThtL/MhPfd/YkbSeblo8RQ4q+ql4PxqcmkUiNYG1rWwnvptOD68srWF7dxC9+9rM0qMTTTz2J1eUluO0mRhNRpEJsKtmRCgTg2A8KIqjq9vnR6fdRLJO5zUCxfX9FhgO5KTHsocwGTreLqYUjuOv++7CytYPdUhHJ8VEBRmoKCVh14aknn8LayrrA7V7H8oKk7J7ARY97StvygDYcdjWFbiytSLZPanO9UkG/00LE50GcjN9mFYmABzG/BwGnDW4bfwb9kWk9w5OyQ+tqhz6ZBGgITnt8OH33vZg9ehTheETAKtmKf/PNb6DeauLM2btw7PhJuL0BtFsMdCMr0LISqddryOV2sbp6R4oCNWccLvkuE5AjMkOgiz+ac4f+vscWF3Hy5Ak1Axi0RjksU43JpCpVyjr8E6SgnLjX6qNeqWu8pqan9H9Xr1/D+taGvO8mJifFxmeTiCqN83ed11pL38VggGs51R5tnLlwHoFUAja3Cy7DBlenj3gggB5Zx/WKgAbDAaV5e9nEIsDGgMJKHbvrG7i5dBPb2T3Yg144A2FEkxNIpqYU/JYv5MXSb9SrYs0+9/TT2FhbxcMPvhMXzp3F6WNHEYyG0CjlkVtfQTG7p7AoKs15bYwBWZp1tHs9+IMx2BgkBwdG0mNi/eb3djFoN+G1D6x9ok8bAYvp7yIwCHqkm8zjg+HxweUPojsw5J+8ly9g6dYdpEZHMccGQpINBC9u31xCo1JCr2OFBkYDfoR9bDjpQgkod7gJOtqkbjD6NvQGdnRsLpSIlcVjCExNglEnxUYT4WjMAk11jzZkP8PgKkfQK6Y17QtMqmF6QCBgNXKuXV/C5OQszp2jRRHD4HqIRIPo9q21gCCIPN9tdoSjHmysF/G//7s/wqPfewouZxDzhxbwo+ee1T4xrI0EFA0ISP6dTZCsImhj5PXh0KF5gRa612gZoIYwLXusPVBg0r5c+a0yaa6NQ+m9vETtln/kEFiVXQBZqEN7KDFmO2Kp6r0YUJO6WitLHWDJbXg70kqF8martqMiheCsAE6xbC1Z/rDBNwRa3wqGZTLbePXl72MPA7Tedj96R0+glxgHPG6g1YYjtwXHjSvwvPQcXAXeX0nVs5Y9EInrll8mG1FDFdDQa5Ng67B5bWUDMImIL9vUc4fWBBaIagFvlFXzzwRPLdDVqs/5OYbs3iFQaxp9dMi8ttsQCAVUp/L5CmIslZAvFKSYoNUAwXB6hjNwkmFU9OUn8McxYy3Ca5TZ25EapJDPqabmXOfaQe93BpfBdFheuA5+N9Hq0YO+g2DEi+RIFCOjtLRwKEiKHqv1RgnTM2OIxKjacCMYYhN5BWtra4iE40gmR2WjQ2CVVgP0qT66eEQScwZFsSZ3u0zJzGkXQ7UUzwEcF5IGhvUt11HKy0mkqDdoIVAToEewlWxI3o/JZAz1Rk1ra79tR6tOiwkPJsfncd+970Sv08cTTzwhf9Bur45gyIPR8QTKlbwFIBt9ERrI1KbnL9m3VMgN57E1FywwlE1MXkuyTsmuHp5l+L65vg7PI0M1Ha+Nxpre2qzz6GFr2EE/VsseY/8sQyuobk/WF6yN2RzmfW4VWCb6PbKzK2LJ2w2Pmnm9fdYqrzEBUBNkXpJoQo9ihgdzL3XC7Yyg1bDj1s1tvP7aTTV3o4nxfVDdZzVOSBlxW2eBGANAzZ7ARzLd3R4nqo0qBmYHsXgYc3PTChrje+f7fO75F6TMIfmF8v9jxxYl/WdD8erVN3XtZmamMT4+pufsMBxzdUVsbNpmsS5hA5C5CTwvLd9axtTotJrbzC145rs/RNAdUOOaIVU8S3KP5XfO/1/+5V/GL/zCL/z43/h/r7zyCs6evYB/+j/8moBVhlcNegyjTSi4lP7Bx0+dtDylec5UHoiBkWQMly6+hkp2D1NjIwh4qcBpIJvPHwCrPxk44eBVD0bgYAQORuBgBD73uc+bjUYHjz32GNIj45icnMTpM8dx/wP3qFhmsm42mxM4waKOX5TZDxM0xWR1sPtssUwpD15fX8fIyIjYk7QBYAddEjKFA7EwZ2DBPjtADFhDRQ4LarIEWY0H/AGBO/Rx5BclLUzJHJiUX9VUwCu51knzd5eVhD45LTCHKcB8TzxQSEbZbikAhIwNFn1ks2ayeeRyBUkoTSaClypKYudx1dnuIOZxwtmn12UTXif9Fy15UZG+qxNTyPOglRrF/PHjGJ+bJt0LvhAN6KXd1+ZeLlextb0thixBvPWNLYGeo6NjOHrsmIp+hrcQwJmZnRO7lKFGhknZkSkGAxlNQyYH/0xAwkqNtSR7LGDJnqG3JQ8vLALJqiwWSpIXBn1BsSZq7TICEXprRUC3024byO9U8B+++O+xdnMJ737gbfj5n/sZnDo+jV6nIllWvU5/Mh463Po8lDC123XUK0WBqo1GBR0mdbatApKsGzJyCXbT+2tsJI2wy4nS1jpA6WO/DbcxkK+kjUANg1gwkORb5xIGPw19eUlSI6PY5hZjNVNr4emLl5A4tABfehyFbg+ZClkKPbTrNYHsktICAlaDoZDAdI5RemQUtXpdHXn+3efxixVGdgivwfr6BiiLo59hJl/4saUCi2WCiGRgHD1yFFcuX5ZkjCFSmb0M9nZ3db0lVVXjgFLAjthkvFcIrPJ90VMyHAjgzOmTeDsBqNtLwv9DkaAlmWLCdTyKRDiCm1cuY0AmeKeHQbOFHmWQJhmwbZw7fQIhyvf7BsrVuj7/+z7xUVTdDuQHXdTMPnj38P31qk2xVhmIRPYQ/XWv37qF3/+DP0LQF1NTgXOJ48DDoQWw7ttO7Esox0dHcd8992BzbV0gSqNak+w4FolKjkhPPcqR+VzrcGwxlDjGBIF8Ab88jouVksCkaCKOD37kw5g5NIc3r15GsVxCvlTE1WvXEY5GcfXqMqqVhgIIKJflrCDjhuCeFXJG0L2LVrvObKP9g0cXfjLw0JdUe2J8FMGgV5LHVpv3QUHsG04MFvtswhBAJbBKVhTlmjz8cf3imsG/D5kqnC8bmxsIJ6Ly74tH4zh57AzOHD8n5mosMoKRJBmDXpRKDTz7w+fxy//dP8Hxwwv43Gf+K5xamIGtU0WzuAezVYVb1hlW6jbnCf0IeVgngE2PWybJM5CEIBnXNJeDASN9sSEpt+N9PWw68TVcDrcaUGQd09cwPTaKFgFbMnA8fhTrLYGdrb6Bj33ik2LRPfHYo9jZXBdo5bGbmEjGMRqLIOZxyw+TQAyZ4wxuMW0GqrJSaSvl3LARnLCj1emj0uwgT/A9mcLhUycRHx/H0to6HD6PApi4XvCaUTY7GBj4q699Q4cwgqrkdjts9BkNWGBHs6nXJ7ON14CWNGxC0SKlbVphUWwwxAM+xP1uTCWjODk/g4DDQH57U79pXULmL9eTgWTHBtq9Poq1usJnenYnZhZPYuLQYYyMpxGLh9DoNPDlr3xZ/nLvfPDdOHvugliPrTabh2RlUc69hz35gK/i6uU3rQNqt4twJIZQMCyWMRsXVFTQP5FyXl7HyYkJLC4e1SH0lddeUbox9w/OKc57NgwIopLJS4flZIwWFVEdvMlQvfjGqyhVy1YQXyQsEI7sO+69ls82FSFJHD1yDMlEUoylcCwMR8AHXyiAZCiCdDCCmC8It4Npznso1Mpw+jwK7Nvb3oaPwYYuH2Jur5pdDJ8pNWuwh7yo0pqgztWETU+o8USwhfdKLBrFrVtLAnYeee97cPf5uzT3MOiJxVrOZuT7GIuEMOj1UCnl5OfbqldRY1o8Q1pM+nHTOy+sx/SaDUT9HvlwO/sd7RX2QdeS7u8H/XDuU2LfZkgTwyYHpvbPbKGEOhUvDKbz+sTyJbOM16VWIjO7Do/dhljQj2jQD7fDgMEGKr173XaGjKup5nZ60e7btN9UCOUmkvBPElgFyq2WQCuvwy11jUAbB20X+nCG6Mreh53sx3YPnWYbkUgC9Vob2VwRAX8MMzOHBCbyOpI1bpe3Nr2UaaVjIjWSRqvTwtLNVfzJH38Vr716GaFAHIl4Ci+8+CPLVuXHHqF8jhXCs4+Tap3ges7rc+rkaRw6dEhNWK7vbGIR0H2rFYDYpPvNca4lUhz8PWB1mHA+fKyYnwKHbJY6RP6V0HiwrUWwjh689ELk9bfIpBaIyt+8xy1wlnuFpcRR+NY+sMp9VgCU0Mx9QNMcYOXOVTz+7PdQ/8DH0LrnHf/Rot3z4jPwfftrmIhNYtB3yRed40Ng0Nrn6GnbFcOc72cYjmWFg1rp6awVOWZETFlXDceegBo/C/d1JcPvv5u3WiyoHtiXmSsgar9hxTEhG9MCkS1/Wivgy/LfZM1MiTktagiMhQIhye/pu0qJuDVWBhqNqpo7bVpcsS6XZJ3NOmJ35Gg7BX5LBcWawGT924E34EA8FUY8GRVQL5/7ZhWRaACtdgXxZBDxeAj1ZgV9KkzWLI/VVDIt66y1tXUs3VwW+/H++++TjQAb64EgG/x5TM9MKjPAajBbCiuui0N1FRs7nC9sNpPVy3OA3++xANqBxdAkCEhPag/tNOomeh0XfO445maO4fTJ87h9awVf+tKfwOO1IxBywx9wIp4MoVorCFTlPcmag6A4Q5eCbMRx/Id2ZcO5xrm/f+3YDOa6TQBzaEfBa0hwddhg4PXl2stxJmudajE2tshe5bXTteX85bjTXoqhi50uqqyjG03d5739Wov5BF6PAyn62xtOAeEwuU8OPYI5f9g8oV8vlXJUi7C2dyAcTMPs+3BnOYPXX7uBtbU9uD1h7c1c87QODPoiGlAVwYZ0jQGVIZ/Ka/rgNjtk9vYQj4elYGDjm/cslTxUQpEEQpJCNBoWY5VhoQzloq0NQWoyrvna1VpFiq2dnV0rv8Kk+i6ifYxjSUso7u3HDx9XHZ3JZPH4X30fiXAczzzzzI99eIdetv9vN/b73/9+vPraRfzWv/k91KoVGAx/G7AhHkcxn0W5WsGRYwRzg/t+5D3NucOzM3j2h0+hXsjh0PS4AhFpHZAvFA+A1f/oKnrwgIMROBiBgxE4GIH/XyPwX376V8zNjV0x0M6euQtHjhzB5PQYpqbGxaQjY5VyJctU3W2xJikF6jE4wTK0p1cY/T0JbNEHjgArAVd2D5ttFqtOMYkInrJotQoodv8pOzOsQCyCsI2GggBYLEbCUbQbbbGyKAkhcdC0sZDtolorSaojXyTKwPoDFauJeMJiKzqd2tRD4TB89MRy2AXskhnFAz9/03s1m82K7UiGXy1fRKNYQrNQQKdYRMTtQtzrBto1+Hhod9pRaVQVHhMZHUd9AMwdO4lDx47BFw6gY7YRiYUEDJMdQbCRhcTO7q4ObQTxqrWGABK+x2MnTqgIWt/cxO3bt3Hy1Gl1gYv5jIBVSsh5kGaxNiza+bos7Aj8sGDnoUlhSv2BihkWyrIGqNUVDsOQIZ/Lp9TU7cwG/BE/gqGowsRa9QFC3ji++qU/xfM//CEunD2Bf/Tpj+Ls6Tn0ujWx4Lo9FuYMgXDpmg/6BOkMDHpMAK4qPKHfs+SGLKAqlMn7AmKhtOt1BAg4EBBDDwZBRrMLj8EgpwHAtHPFXZtiuzLcjH9lwBcDz2hZUO8M0Orb0XN4UekZeOnaEnI9U4fenseHPmX8vR7cBiRLHEoIWQxT8s3intK78bEJHTgIpBHOpc8qu+sJhuZUKshmMmJI8jBDuTxRfAIgZA4SCAvyeh1bxDIl1g5rnmYzWYF2rIZlgSvGKhsDHf2ZoBABfTIhBp0u0qmkAIiTx49h6eY1eUaFoiGUK0UdYibHR+F3u7G3viFfVSdPoWQqsonRpeSyJmA1GYyg2+xgL1dAvT/Ax3/xM7i8tY6mxyFvSzrlUV7erTYQcnrQb7YF0LU6bbx59Qq+/o1vwuUIgNQ1MYR0/uXx0Hr/+k0PwXYb83Nz+Kn3PoKXnn8Bb77+OjqNBmanp2XDQSk0A3CYissxsQ6TVINaIDnZeWQf89qSrVqpVTG3MI+P/9zPoVyr4vUrl5Cn/2mtiu2dHfmqLt9eR7NJFgzBAErCGeDjUuHMQ65CvhyUBNNfrwWf361Gy2DAw1xHfx8fTcPjdSmNlmyd3d0dy4u528b8/CHdJzzIDZOJeUAg0GR56Pm09gwD7yhT5cGWc2Y0PYZ4OIbxkQkcmT8K9Ai604swjEh4BM1mH0//8Dn89m/9Doy+ic//+r/A2WMLsPcaGLSrcJOBYjPQbrYESJMRwvnFgBTOEc4D+p/y/ziHyIrh2BKNuHH1Gna3d/S4WCSGcICy0SbCAYu1T/YTPdTo23zt5hIiySQGDg9ylTq2snm0TTvOXXibGOyvvPSiQoECHicc/Q5SsRDS4RCCVAorQIRsLTtsLgcIATfJShOqStCDBysDlXoL5VZHjOnx+XlMHD6McruN9UwWM4cP6ZDKWcD9gkEslP1/7WvfkC8sk48ZxEEbCianU9paa7BRR6jMAujXVrbk5coDV5sAR78LF0yE3U4kgx588mfejyOTY0CjirWb17C+vKSx7basAyy9pBlaRVZtjuEy9SYcviDsgQj88RQS6RTiyTC6gy5efeNVzMzOiEU9NXNIISD5QlUHtFq1Ya17Wmcr2Fi7g4sXX8Od1RWFPbk8Xr1nAnhktKeSCbG4I+GAWNDT01NiZL3w8kuST2qNrFZkqUJrjtGxMVy/dh3TY1OYnz2k5iDBh0tXLuHi668IEGPzhaxVsli3tncwOjaK1bV1jRcl34fmDuswS5YmKYNtsyNW2Gg0gYlIEgGnRyqK1a0t5GXTEMPIWFp2Oc7eACHTgbDDBYNeuLR6sQ3gSYTF3Ofnbzc5DnU1S69fv4FYPC7/au6dvFbveeS9OHL4MPy0HGg2kd3bEaOVh/B4NKZ9uduqoV0toVkpKXSy2SIMaUO9ReDKQKvekD1FKhKQSsTWaSr4ykmfwX1g1eN0aQ2nCoRARblSRalSRZMhU5SKUwpN1imDaJTO7cLE6Bg6zQb67Sb7ngh4XAi4nXBRJSOQ0IThsoFuggRsfe4g2gMDtZ4dNVpQJBJwp9Oo8z2akCWMy3DItoOekPQQ7DHvKOARA9XGJjFDZOjF7KWsn6GSrAf82hfZoK7UKvI0JGDO9YZ7p/xrx8bQbHTx5htX8J3vfB+3llbhstN+yYlr164o9ZxrM9cNy9d86N1ooZBSyZgQyH733feI/bWPTwpQJWNVTUwFXll+qm8NcFLDZh9cUtPGxVAcyz/yrcAqm+VcDwkyBXxerf20YeFaRcZ9r9O22JwKwWK9R6YqbY6oNNhnvwqYsl77rX6vQ3uCtxayt5cv4bGXn0Ltl34FPbKb/xO/HLvbCPz+7+Cu2eMIh0YFqlqgmcVgZS1A8Ijf6Zk+ZM6JnUvPd4qpCX7SXmHf/5S1htiDZAXKOmCgx3JdtmwSWNNY4ygAWoC1pWSxmkxkE3KPpWrLSq2XD63d0OtyzDnHaeXEJWXVLQAAIABJREFUZlaAwZN2BsUykJJ7HwFhSvAtP1v+TO673Cv4Xrimtltk3Lpkj8H3z7WTSqO+2YLN2Uc46kOQdWAwgHCIfvN9TE6ncefODdgcXbFP6Vs6NTWpNYaNNDbHSBIggMY/U04+Ozcj1U+320Io7IXXA4ykk2IE87NwLrIBZCmxKI1no74uxqQVfEXfTAYmMTOhoDWLqrRiKY8WLQHiaRh9D2wmyQEjmJk8irmZI3j94iX86Ve+jGQyjMRIGP6AA6EIa62KmrEuj1P1B4FV+tB62DghELfPVLXY4RZTlVeI3wM+/4+tpDgf+Js1HOc/a2353+57B3MOsZ4Sm9VGVZ11DqLyxLK5UBqdSCUcg5a8kC2/VXoy0wqA6qRkPKwmrzmwvFUd9OnvwyIHqMHdE5GEdQvvea+HFgs+eN1xOO1hbG2U8PJLV3H58jLcDLXy+ATAD1m3bN6wkcxxpUfq4YVDsu6iXzOtT0bSMTWi6VNbrZbFbE2PjqreYX1HlRDvY1rZZLMZ/T9BctYp3Kf42mQgkyhCz/1cPifffdqZcO5zr6MdBa21jhxaUE2ztbUtxurazRVdj6GlGc+KnCd///vw32hZwbrwN379C7KLYGAuuwgEViuVovbW2flDqn+GvtJsJrJ+/dEPn0KzVMBkOgmbaTVxdvcyB8Dqf+I6evCwgxE4GIGDETgYgf+PI/BzP/dPzDffvKpi4u0PvBMLRxaUXEtmmM/HBE6r6BMDyWaZvnNzYlFHWf3NmzcFrHJTZoFBmbS+83GSIrF77lbXX7JoFvmSVFlWAAz8kF8Vf067I39B1o2hQFisJrIuBOaScYEuWC8yVMA9LM4JZhGA6vXAwxc3dxa43KTp1UNvVT8TJXlQoA+p1ysfQRa4LGL4XAJRDPrJb+1ga/k2smurMJoNxH1uuMyeOp2UhzV7HQEKIHgbiWHx3HmMHzoEUmpanTrCEQZQWOw/BuKwEGXxzs9gsSfdaDRbYmWFI1H9/HKlhtW1NdkDpNMjqJZp2t/EoG8FIpBd8XdfVhiEQiXIxiWQ0LWYqwQL+UVmJqW0tBEIMewADqTSCWRLe/AwzdPvF7DabphIhEfx6gsv4Ztf/zqmxhL42Y/+FBaPTshY3zpR0RfKh8HAJRakHR3Jaew2pu02xFbltSRwbXXbKXO2DgaNSpXmm2gUcoi4HbC1GvDbAb/DBrPTkhRTDBiyHCnPp+xwYOpwzNdwuH2otXqotgfoOrwKr7qyuomXl+5go1yFK5ZAIJnQoYU+kY2aBchTOsSClsUwmagjI2n53o6mLVN+el9xvFjkTU3OiA1IcJq+oCzMGr0uun0TVQIglarmZTwaFQtte3NTBxXaL5ToPVmp6oBEkFtBNjzI0G+0b/lqUQ4mEK3VUsjSvXffjWQ8pjTWSDymwC3Ks+iBRS/TWrkMG8eZPneUifPaEqR1kU1RQTIawmg0iW6zi2yhCFcwhAd+5gP40+9+C2YkgPjkBHyhsBgVRruHgM0piwsKyvayGbx88SJeeukVHpvFRFO3gqCw3DPIbjKtAx8Pjd2uCtOH3v1uPPfMs/od9PkwMzWF0dSIfA95iCabjPc1D0hDBpIkkCBgYIWzbO/todFq4sK9b8MHP/pRPPbkE8gU8ihUytjJ7AncjkRiyOV40G1bdgoy9SSJ2aZkW4JMdqcBt5fsoT5q9aIOHm43D0k9HRroTRYN8153KsCFh1n6hW1ubOh+v3DhLh32KWtjmjNBhmDQj6npSU13r8ctxqbFOrcOxebAQLXYwOzkHIK+EGKhKI7MH4HddKLVHKBW78Fm96NQZEDRVbz00su4desWfutf/y84c+Io3JQ2OyB2qNHrwDEgy6W335xig6qrAyADyhTi17O8bTmPnGSMFkv40VNPC8yhFQPHPhoKqzER9Hv1OLKXCNZQNvrYkz9AanwccPnQ6EO+ooVqA/4Qk5x9yDAUKRpGOhaGrd9WkvlIOAgf+nDJmsUGk/ci5YxMYidgw8Ggdt6gCoAs1rbWwd1CGbOLx5CcnsZ6NoNSq4VDC4dlc8B7jGoCpgzTvuB733tcQJgJAvEeHfzdLo+YWLxnub5wznHurSxvypeY86kKvpYNPocdIZcDc6NJ/Lf/6NMI2gbolvIo7WyitLeDfrslP055M3Y76NBeoNtHmesh/fBsLlS7XBj8iBNYTUVRKOeRL+Vx+twZ3HX33UiPTaBWb+HOisVer5QqUk5EIkF4PE502g289uoruLO+ir1CGaVqQ2sdQ0wIVKTiCSukJpnAxPjYvrS3gRu3lrT/CRTkmk1WMJuJLjfy2QyOLxzD0fnDmn/5UgFvXnoDr776Eprtht7nyOiI1sk7KytYOHpUMkoy0sgwIouSIDDBNIfbgWanBofNRNTjR5QehXAgEAhjdWcP+VYLodE05hYOiw3n7gPBvh2OdhetagX1ahnc7HypCEx6pHa66PP/Gk1kczmxiGkTQZCA8mXupfSEnZ6ZVbAhQQeqQSrVqoAIeu1xH3bTk7ZeRrNclIS+LXugIFpsnLXaKGZzAl1DHif6tQqMdl12AG4MYCfwOOhrb+ecIkuP7O7s3p4avjba3zicXG3Q5nrJZl4wqPEdIbjI5i09VclONUwBrFTYuthKsZsYEKxiBI9pwO30yXqmzP3R48MgGsMgFEaTLEwvG7Zu2PsmOs2m3gebgna/Cz23A51eCwPes3wdO73DXWKiNRtkkDmQL5Tw2muvi628sHhY8lveVpQtsxYIhsKyD3j++Rfx0guvYm+XTTv6hjNtPYd4IipPSgJrslNSDcXayAKJLHm7TUn0D9z/Do2Vageu7ywhaFNAGfK+1+QQLOV1sgBAqzlNgHFo6zKUtA/tYvhcBVHtN3CDfp9leVOh9N+FQMCLVv3/Yu/Ng+xMrzLP5+77kvfezJt7KqWUVFpKpapSqfbFZRuDbWwMxp4BY9rTM8EA0zGYCJoBOmCIiemY7pkGYmIwPTB0Y4bNYBYD3u3a7KpSrSqV9j2V+3L3fb8Tv/Nlqofuf+z/MysUKkk3M2++3/e97znPeZa6YydAICjs/3B4h+HaMWm0AVoe313pvzE3jckHK49/c0KveA/F4qa++A9/qvL/8D/9F6DqvkhQ4wGvav2eLpR36pX/rPYFXE38X/+bPvGhn1A8nrH7k9poFySjNrOcAJfHziBk+QZQIyNvO+vAgHX3gxrTCboC7ATg3AWnDaLbsQwA8NwpnwDbYDUO4fMaBdfUQ2a3YwNNAFKGiAOrE6hbGUbhL0rgojHho3GrQwxENYZze2e4W7M6HEICrEneN8B/swmj1idfIGTXvov1jGeg3qCpzqChUMRn4VAMH1PJpP2OnH555YaarbIiMZ9GRmKanZve8VMdqFKuamNj06x0jtxzTG+8+brGxtJ2fbHlcrt7WjgwbYNPiBGA1w4o6QCWkC+4h7kvUinCLVFcwWgM2jqUSnljTNIbANrCWJ2anJV7EJXfk9BIfFrT4wc1mp7Um2+c1de+9mXFk2FlxmLGWA3HiaXrGIMSuyvuT4fRTZ0K+OuA0buDhLt2GDusbexc+Ltd1Z3jHe/YbADuAa4CevMBOEztA7BqYb07wCrX1FGWwQx3W0/EUASlEPdXH3sy6mEGPb224rGw2ZkR7gsb1esJmLLDYcXi3oz9GmcGUvm67Q2hALkECQW8I1pfreq1M+f15psXFAwmFAxHjWm6y6xGBWV9jmtgaw+wSjDYrVvXlZ0c05EjB8xSCSVGp9dWIhGz+5rnAwsing1qIwBV6lv2mXw+56gF4zHb23kGeP309JS9nn7FsddyiCXYFI1lJ5RNYVuRNyY2jNjKVsmY/9Sfts5ur5FnIKXY+W3+8TDCO6Y2Isj0h3/44zp65KgROtz0kN22461LYGurqZm5OVPZ7DKlQwG/Zqan9MbL31W9mNdoIib3sGd90sr6+h6w+n3iBHsv31uBvRXYW4G9FfgeV+DjP/7zw1e+e8YClZ584ikzJYf91ajD3HNk5xRQgC4UfnwAUFEWXr9+0xg4TEphfVlaZqejrc1Nk+TTLDBJ9flDFhpgEiu4TBQ9Js2RsZv4PghrOJTx92HqzWGbHc2qXic9miCBnrqkDHsG5ovmg0FFQwR7FvlRv2/Te9g51uziMYe01AIi3PLhrTgyovToqLFFYLcZg4CCFi9TpInVmkrrG9peXtLa9asGCgbdCFd7hkGRrN5xu5VrtnX0wVM6dPJBRdNpdQBBBx15fQRM+K1AA1TNbecNIOLnwWIB1orjITo0X1Q8m2B0bG1vGwuICXGzUdEAhmKbNXCm3rtTdgo3ijVrdNwuYwzwtSiodj1aSaeGacT6hQIheQYeReIheaB1YpfqoujEW9arYddr0sW//JM/EYSBH3jfY9o/PyavH3kcbECPBkN8m0LGxhn2GgYSERQDMI5PLkUOZvEUQvjKOuHAQ2M0NvC4XV0xf1VXq66oRwoB3BDcYWnFAGewU3d8ySgprf8A3PELQlNz4FbHE1JdPp29uag3rtzQZqMlX3JE4VTa5MpefNFoMj0Us15rXLhvFhcXrbg/fOiIrT8FH56GTNmR8s/PHzBJOPdchGm/QfcsuMc84ijY8M8CWCV1nnuWRqZYyFsqLVYVSLcpBim2aQ74cwfPt51gBLMI6PV16oH79chDD6nTcorZ0eyYhcOFoyGNjsF0C+nG1atKRqLqIV2u1eXpDRQLBDQSj6hZzykW9isZiqrfGhgQMAIjKxjQ733xz9XwezWxMK+p2TljNaZCUY3GEor7w7Y2Fy9f1Deff063bi8pHEqYLBNGCs/0DnS2w+RwukI8O+dmZrV/bp8uX7igS+9esETVyR1gz4sksV5TNEQYmiONo+m0IQz2CRYg0Vd30Nf65ob5ZX7gQx/UQ489ps//yf+rYpUApKZWN9a1lcsZY9U19Dlp0G3AA0B3mENAtLCHYKMNrXlzuWGclyy8JJ2JK5EIKx4nYIxnY6BgGH9VGqq+XWtYgARcPfzIKeVz27p+45r5u9E4TE5NaGZ22gp4wAon0dqRAfJs4emmjldBT1hBb1AH5vbr1MlT2t4CWO+oXGlpdb2gazeWtLSyKbfXr9t3FvWbv/Ebuv/kcQsqw2Oy26pr0Goqg1ddvWGMN/wFfEGfAR9+n1fFct6eewDraqmkMuDzxpZeefFFpWMJ3bP/gNKJEfNkDcKgada1fAd5dkxz++eUyxf05a99TSOjo2YF4AnH1B66tJErqmQN06gCPq8mRjPKJKJydZrqN+uazWYU80ohLw2hx/GHBlR1kAMLm2HYQBMI07DW6qpQb2qrVNX8sWMam9+ndUAJn1cjqbR8DH8MsHGZ9+S7Fy7rtdfeUrXZktsNm4rAQkCXqIXEMajg9SYbL5aV2yBwDo/TngrIQkNBxQN+ZaIhPXH/Cb3/sdMa1kpSrSQ3CcF4d9armhgbs8/Zym2rgE0IINhgYGFfK9sFucNJ1bpDhWJRTc9OanHljjZzGzp85LAeeuQRzcztM2bM7TurBv4Q0BYMBCzwgvsHKwqGJC6fRxeu39TNOysOkGjDMwZw+DuHNDU5bonJ2DMQ6AErm5+h3e04oCp7g9ut7VxB49lRZVOjmpsiICuqXDFnLKXnnv+mKrWSNcGJkZgBcjTlKDFyhbydp4nEiA0vsDp4+umnTVYLg9vLMwAzuDlQ2Bcxdu16vqztZkvhsVHtv+cehQJhxX0hjcOEQrFBIFqtIm/IKy9+3CR+A1bD8BsObTBCGAvPcbFcsWeW5zs7OaWDhw4rmkiYl+12vmCsVJQm8ZGkrZ8P8AyFQ6WsRq1h3qrjk+zHAQNhttY3lN9Yt2CyViEnd7ehmNelMKadrBlp4Tts+lq5oFJu25H4E4IJyBGNWjBSx9QObgXCIbOCiRn4MZAHZmAf9mtfAbdLIQZB7PUMOGBEW7ATwIlP7aHXgNUBfn2xhGqc5wQPpUbNemPQ7tiQg+EHO1MkFVNTfTUZhnba8sutSCBs3vIWgtboq1Co6eKFK3rpOy+r3e3q3vuO23OGhQ9SXWoSQCvApDOvva5Ll66p26KeCVpgHnsxzDNk1+xRDD/wWGUPgVHmSPod30jC1p55+j0GGDp+i8A0DjvS/Ex2gpjuJqP//4BVhoGAStRSdi7v+N3bjHXHhsAh5Dm1F2Aqz2m3BTPQp2gkZKxlbCJikYjGrNYasfudn6/WaDrvFcCJU5qaCgvzXR/Xne+5O7j/8t/9kW489b5/Iv//5GxGv7hvXAvRoJ1TcBGxP/n7jZL+3c0NLdb/KciKLcCh73xbH/noZ2xvZ8hNPcsHA1X+jp+b/R9WptkTMdCp1+wcwwef833XjgmGMXVEtVJxgFTqIqMpOvb+AJy7QWAGXrvxT3eIAexv7PWclQ6gjTqkZ8GO1MH2dwQ3UhphlyTPztkMI5X6tysX9a8XwN1Rw7h2fGr5HL8/rEFvqP7QLZ8/aNcbD1y3H//MhurtinxB2JQOWxumZjBMeFLFwq2Gro7GskkdPXZIvX5HqZGEpdVTU64sr5gi6ejRY3rt9Vd13333GvAKG7JcppaaMJAVIJmBWiQatT0KoBCrK1jWrHMmkzIPUQbznOV8PsFnpnohLNcPmOm3GqXd8CgWGtNYap9GYlPq9zx6+81zun37hvxBtyJxn7Dy9QYGCoX9KpULymRHbdDPQBZGZqNeUhPGPDUFQxq7UE5zRPAUpA7qbBZ9l+1pKgVYxm5CtPwKBAG7YV4P7blCeWd/HtJ/OIxz19Bt9xDX3/EUdmxt8Ay3mh0rjOHABqkE1GIDhMKOlqrfA2V3fHSd8DjeC4Mbp87mfcNY9XmjikWy8rhiunNrW2+8flFXrtyR1xeRPwDrc4c0YoFbTfOOBphtteqamZuy2Sgg9tHjhzU9M65qnUAygNuq2QFwv6PMwYoGSwpUMBMTWZP9A85euXrJrEbwU7WBSr1uagkLXmu1tLy8YgOakZGU1V70NlOTM4oEojbc3tzYsilPOBSxATFWZf3uwCxYsmPjdr+zDvj2H9i/YDYDDBNHMxlh1wCTudWsGlsbexeAVRjTMMkJLUZBUjfGcUvTkxOmEnv7zCsqbmxYvRMN+e2ar21t7gGr3yM+sPeyvRXYW4G9Fdhbge9zBZ599pPDs2++pQcfOq2nn3raDk1kO+a3Vi4YaMrfWXq6ATHO5JcDFHkgYUUWruFxG0iFDyXN5qkHHzSG6OYW4CJvyvHjMum/D5mr15GM0iDAfOwNlYgnrNBdW11XvdbQ4cNHDPyBKYJpel89tQh28sAM7BvIhSVAwE8q58AadEAtnwepTthhuHTaKpYLxqIBXMWLFM+6sWxG++anzbNna21T6URa09lxjY6kGPPr/Msv6Y2XX1KzWjSGZhD2aiioRrdr6def+PRndOje+4zhiIek34+vU8PM2yk41tc2rMEESEX+Pz8/bwUFDDAsAZjOwi6hOS0UCDLCZwnJVNWAXAAWCwvrD624o1CD3WNMFIP4kA1V7WpjecB6UmDAuqiU6ybPARwNMgkf9jQ+k1Wr07TmhhAbt3xaXdrS/tl9+tbXviqfq69HHzmpmemM/AGHaYGEt91hoh40QMbj6jqBIm6AV6copci0BoemgXfeI8XZZ0DjoN1VKhbV5u1bquW3VMlvqVmuGDAbDvktbAZWHv0zv/BscyG1BMsauFRu9eSLpRQZm9JWq6d/fOG7unB7SWWCYpA+pVMayaTUJkCrWtPGOoB+0mwkLMG91dPm5rbm983bfUxFTYENmxim1/79C8aohFmKhKhchR83MIAVNgFSf1jUhB0hAX7k9GkdPnxIi7dv69qVK2rhL9us73gBI2323ZV4W4TAQHe9Mp96/Amduv8+Ld25ra3NDU1OTsjv92hra8Pu7UMHF7R6547GM2OqFYvqI1GEsWwS6Y7Uqeqx0w+qBECylVckkVJyckp///zzWqqWtFIqini1cCKm0VRGE8lRzU2M68DsPiViMWOWP//Si3bvASA4SciwmJymmQaNRs+ai27HmuKF/QesQb568bK2tzY0lZ3QSDymAcOMTkeZ1Ii9lmeaX7vAKnsDoWINggnaDQOC0qMZffy/+oSm5uf0reef0wvf+a7aNA0ul6Uew4YMB+MWwkDzatJJn8c8CQcumCBI0vFRdCkUgX2OVE+anMoY4yYQ8FhCMQ0Cxf/qak6FfMmAdJpSgjXuv/9e88uEeZFMJjS3b9qauMuXL5ldAPscr2UAlEwmLQimXsH7MaVBm/gIvx48+ZA++IEf1sZGXhfevaalpS3lC4RKbWtjK69QNKbtfE4/+qMfs+ZzcjyrRCxsz/Yo3rRLy7p+6YoFPgC4IalLZVI6dOSQNW74Q/Os5bc2dO7ttxUNBLS9tqb5qWntm5pWEB9YX0CFbZ6nnN5844wioYBOnLjX2LZvv/OOAUvkZXuCIbUH0naprEAooqmpKXtOYNalYjHzm6xsbwsDiX0TGSUieLY61hBYMbD+7F9IeJHT81z6AzFVW11VOj1VOl1l5uYUGBnRZqWi2GjG/FW9Lq8NV9gLSuWKXj3zhm7cWjS2K+8jGCQxOGoBfmsrqxYEFyM8y+3R6tK6ysWysSTZt4ahgHlRunotZcJ+/eTHPqzZkZim4hENqkXl7txWbvmOXN2OsmOjZgECW6gnl5rdngqVilY2NrVVrurUM+/TO1eu692LF03qClCBtBE1wWg2q1a7p7VVQlFQCuDpGzMwACUB1jgADfsX9mt0YlwKhJQrV3RnZdW8CFcJ7trYMHsHvOn2zc0YKwkZN2wfgBWuN3sNg0bCtW4vLuk9z75HSdiejbryhS07C5946lH92Z//iWLJqMPQ9rjlR9KZy9mZEofdXmNgULfmNRqN6LHHHrN7GrUD8nk/jXqjr8nxGQWDMRWrTa2Vy3JFIpqam1ez3pJfPmVCEblaHfOp5sqPjKYUSEUNFLbIP1hWtaoxVn2BoA1gfcGgeVuXUVwAogaCmpqeMVYWg5LNrW0DFbjfYGPCau/RvOfzKhQKanUHOrBwj+JJrAK8KuSKdgbzHprFvFlUJPxuhT3SgLCsrQ01qyVj1Ra2NzTotBQFbPT7tF3ImdoBex2Y1UioYYEeXFgwJjFs12Gva7+wi+DzYqGg2bPUm3Xh5OxmuOENGpO27Qqo1HfJlxpTLxpXAWuTEOy4rDEJO/WWWU7Aru4N+kqMjajebRmrHqgszJDRA7OQoserVmNgQP2ZM2/q3PkL9nUefOgBO9tjiYQxOpHRnjnzhirVusqlqtnUcO7jiYzyZHZmxgZgAPjmdR/0m30MdiY8GwyCdmW1c3P79Ox73qtSqexUgi6XuoOeegyzLbzKqR6ovagl7gYtwTInzb2FYshRCXks7XzoAHg7NR/3Lz8Zvp4M14zlPOzL7/PY3gXj/tvf+KYNDBjS4x3L/WFBPpZc7tQyzgdBUACrgEcOY9YCOIVv45L+8a1vqfTL/+ZuRfvLh6b1Lxfw+3Q+fv3Kir68WdKLj9+jKAoKSb96YVF/uJT7J1Vw8t/8sn7skQ8pneZzhzZsBQDjGaKmgpFIXWCDFAOneD499vcOg5CSkJT5morFgtlj4TdsNhdIvFEYdLHG6RtwBigFy48PY6D6o8ZuNM9TrgVWDnauOwn1+K7ywbV2FE+OIowjGYCUPwNMYjfhALt8LQcftHAyVD5D/s6R7QNqAWqyb/B6AMa+YMtX5CO5Df/+BrVyU9ERWOV+jaRiCkd8Gp9Iaf/CnDY2Vq1ex1YDayf2uBs3b5q/8tr6ik6evM9qfn/ArcxoQh5vT/nCtv28DNnpEwhQxTKEj4WFg0qnyQEAOGY4QPiqW88//5zSmcTOcDlo9xH3QKsBU96jbHpO0dCYCtstXXj3um5cu2XhbHyO1zs0H/VWt2YDVsIu2Xc5xGDqRmJI07mGFdXqMGkhQOBnC2uYYabHai/zITZrKlgBAKqsJUC3A3YbUOtGlt8yiySeB6uWeMYHUjAE+cCtQr5or+dcc8LaeB8965vM5oKaBluyblfrK6tmE8OwErsVrpnlLlIT+wBEGUK4jLCC9L7V7Kpe6Wg0Pad6daB3zl7WW29eUqHQlM9P3kTQgMVEMmnvBTAclQ89CUSUI0cOGVO5UNrW/v2z5rHKGk1MjNk9vbKybO+H/eP1N14zAHwsO2r3GgMdLJV4DTXS8ePHbbhw+/ai9VPsve+eP6/NzQ0jeUxPzSiVSiueSBnJZWJ0woYTkHAYQhjpIxQxKy7yLejlGFo16x0DWz1Djw4uHDYG7O1bixofn7A9rt2sGWMWFUKzWtH4aMoG7nhkj3Mmu71a39i0c/Lh06c1OT6m115+SbmVFc2Mj2k8k1S5VNR2obAHrH6fOMHey/dWYG8F9lZgbwW+xxV49j0fH5aLJT3y2MOanpzameY7k9liqeT45iQTdlhT7FNgI6un8INpibccslsMzaOJmM69846BkPh7EmRFsYfX6JUrV+3QtSaz170rocQLjBRQ/o3ihgOYZFG+NlNM/h0mrDUPQb81wwBy5meFNM3sISnQh8aOgSFIkctEmUIFVl0BhuH2tgFJHMA0ojaxj1N4xXXxwiU99cQzJvGNBIIKkzTbbatczOv8O29qZfW2crlNS0YGTHzkiSd15Pi9Jq+lgAQcBfBp95CytFWrVq0IJ93cWGn4IIaY4Pus8HSKegr2obwWCha0It+RUGGJULemBRYCDAsjUWKl4CW0xGmWLMij3TYQAXkLgBhT43KpbH8P05ifHxYnxSMMyUarYV6bgJdcS76e3+PXxtqqJc5TqIymk8ZEpfEk8bRvIVOwCQhPaFpqLEW+NUXG4ISlFbGEWcBcA9UCQfk9PlVLZQV9PpULBSVjUbVqNW2ur6tuBVZXftdAgWFfQQ0U8bgUwuOt2Vap2pQfL1hfRP1wUt1QTLe5PG2LAAAgAElEQVTyJX3uj/9E8bFR1ZDhuZ3wp1A0pDLJzzTAfRgiAeouK8y9Lr8Bpvv34y/lc/xnGw0DJE6cPOmwq6qE88BTddnkfSQzYvJxGirY151WR8163dgscWNmR42tQvCFn3TbOoFYeIwiC3NYEYBo5pnmDdga4fX3xKMPa256UrevXTOPPwBl0q7xA4apFg4EtLa2Yr6Eq3eWFCX0we9XEw+rgEsxX0+z0xPyekPaLFRVbvc1CEb1H//yi+qHQmrRDMMepVEgpIO0YAIwwpGdUBKAnbrdnzASCewwP0pYNS63+RzCmOamg3V0z8GDOnTgoHLbm1pfXpWHJsvrMxYAEsJOs6V8Iadmu2kNO40cyd3cwwBqyHGH6uv6revWyJ24/7juP/2ApvbNmBXA8saGbi8tmyUArLvNrZKSUZ51R9KKTJImFM80X8CrYimn/rCjxEhEkahfjXZFh++ZVyJJU9NVo1VRnTC1jsNYaNelfL5sTTBytqNHDhurnHa1Ui4olU5aeBD7xOUrlwwUQ84NyMbzyPVjD4yFIxpJJE0m7B74tW/2sB5+6Bnlthr66lee1xuvn7P0eFid5UrZWCKwKHgmYI/RBE5NThpoUavU9fabbxjTzAlTcd4P4J0TROMypl0mlbT7Ac9LruPSrdt65KFTeurxx5QiaKvR1Ltn3zarjZXbt7S1vqZwKKCD++eNuXPr9k2VYbchB4xGFBtJyhsIGoi1ub6h4nbevCITEQJCGqoV8nri0Qc0RnMd9CkeRfrosX2Aa10p19QBVfUE1IPFTsgPjHJCqAhWAghu1OWPRTRw+RTyR5VMpCyV/OLFS/ruy6/uBNfwM+Kxx9CLZ7NjAX3sGTyf8OCuXL5lAzKT3PqguCP/rsvda+qeuXF95hM/okivrrirp+iwqyF7SbOueCCoyxcua3pmVtFY3AKOeKr9+JYSGjUcaL3RUq7RtLXgmnLOXHjnvLKZrAVqeFxe1WtNbW3mDdSwoCTS3oN+hSJhC1CMj4woOzWhQDSqAcMjt0ehSExz8wsGjF29esUkqX4/gYx9NeuwNIvGGESmiHSygU1HIq1+36Mjx44qGiFs0WV+dy+9/Lwmp7Ja21jSoXtohoNqtRkoIBfFC7JroCYhjNy7hNAgD+b3ZDyh7CjP54h82Da0CCgZUzicULXaVHfoMosVWNUel0/VclmjyZSF622sr9vzfPDwQZ186AHz6fZyRnDu2+CpY8MSszToOUFInG2wsADO8N/jA5AQEJb7eWpi0gHuNDAvPAOGhrLgyPvue1Bun1/VekerazmtrGxYanTRgP6hfL22Rvxu+To15Ravq5nfUEhdhXzs8Q4AYcGAO76VnKPsv0hLGSTNzc6q22rb3mbAoMmy2YoYGTIsdMASAa26Bxr6Aup5QtqstdUORBQcm9AgllCp0zcvbzxQGZQxiO2a7QQ/1dBC9/B5NYCr27aQS87B3oCEcFimHb319jl9+/kXjSn1+BNP6dTph3fkxah4vFpf39SLL76ktc0NGwrGYzGtrqzo1q1FBf0hjWayqlSx3kEVgz+l26wI8I7kvrJQGQJrolEdPHhI9917nwMG4mkKAAQrFCsAswIfmEzflCbYUeCRzTSFdHS3x0IoAdJMJeNBHu2EiQLgA7QCDnGmco+PJGLq8myVCwZas28Nel39zd/8tR575FHzkIS9Fo7GVW91tLVdkDcQMLsGgBneM5Q9AHKsULieADqoCr773a/q4smTaj3zQftZkP6/9vRxvVOq6blcTb+4MK73vnzBbABefuq4AasbrZZOJaP6uXcW9YW1/wSuBl/4ih65tagjRx9yLEr8gIVOjct5SOgPdSd+kNiTAEiiCHLYg6yDE6rFeY/fKnUdpALqIF7TabeMyc41ITAJuwvqTnw+WT8Ae17HEJpBP0oX6icYo4DRMB3N3gm7LQ+1lt/qWyxVGFaY5zjsamxqeDZ2bbV2PGoBoOwa8blev6mkjE2745vujMr4DxUIbFh87R2bnU4fhQbD8b6mpsd15OghZbNpra3fUSQa2lGZ9VWplFQoEmwU0Pb2prLjWcfnVT2FIl75AxxHhIE5CitAYn4BOkKYuHHzuu0vMCCnpiYUDPk0OZnV62+8Ykx7LAmcrAWvXAOXWs2+EvGsGrW+WnWsq1xaXdzWmRde1cTsAQMvzbcXL9UO6wngDBAZNSVKOBq2/x8bH5U8jjrOCB3sy6YsAzQ1O3HzuOVaGvCKX6rHawC7hbcNeI46ZqXg9VFzO17+nN+sOc+4n/3UwxACskP9biAaPw/XgqEaa+1cN9ja+PRjT0AQGeoyZ4+iL+Lct94kEt4J+/UZsaRWbWnYcysZG1Wp2FAhX9Xy8pYuXLipdten/sCtdCZrzxbPJ2cN37fequvIsYPKjqfVbFe1tHJTa+vLOn78iOKJmOME5XJb7xQKB20tqOUJNCPLgvp2dDRlP/fqyqqRQPbPL1gYH2flytKasll8v+/Y1yDTAIYvwwWGbaVCWeOwUT0uswvYzG0rnUpZv8cvy3UbuBUJYfsQVNgfUSlX1r1HT8jr8enK5WsWGsozgbKxmNs2K4VauSS/l8GES+lM2hir7V5PN27d1Mb6hp599llNZEd17q3X1SqXlB1JKBzg/nJraW15D1j9HvGBvZftrcDeCuytwN4KfJ8rcP99zwyZIH/gBz+gMXwJ3W4DMpnkU/DRBOM/CUBqtocUPztJ9TBTKTZHUiMWsAGAt7q6agc0sh4mmRq4lNvKmbcOwIXDbgNMBHRyGeDJQcz3BIygIITVAiCCP6YV/iTImjG8EyjA9wSE5d8IrgLMMoDI2BhQIHrGqKDgxQuTSTShMUjPkPiaHyReV56BJZeTQv2+937AgFW6jz7sgwGcJwopWAqbVmQ06lXltrd1/wMPamxsXJFwzECcQqlkzDoKGeSQSPyMxUBMKxPsAIzboH3vQpEAl6HGs+Mm54oEQ8Zywi6AQpoROGmgFGUWhgSgQUPsdcIkmHBbgNKOPI21QNq2CwRVyhVjM8C2oJnc9Y+ChcF7AgSmwWK9mSqHSK+v1hyAD0klQA+BAsWS+etRaHLNKHwHrr6q9apGM2lrbO1aErxTKtrPSENvHqck7cJKGQ7Ny291ecXYVDAZeN8kc+a21tWplRXG/w7ZUrOuADKiWFIuX0D5RkcNT0i+0Uk1/WGduXRFz732ulrDnq0hMjJYC/jG+kI+FbEd2C7L7w0rGc8oEiQVOmLFPQ0n7wX2AIUu8vSpmVnduHnHQNVEMm0MMgDVfbPTWl9fN/a1SQc7hLq0zEuLa0g6KjJQbhQYqubHRaLtTrPqFOk9YxP7CJFwu3T0nsN67PRDGhtJ6vb1awoSnuLkbRvAimQVcJX3iIQLZtLuB7Jwn7o6dXS/eWpuFauqdmVy1fO3lvT6u5fU9/oViscN4ISFwDVzIcf3uAzYptGxYDDAPO4xS5KH+UzThkSxL/dOWMOQRrHV1rEj9+jQgQPmK1spFE3GyNdClsV7JTyJIBZ8ugx6R+42dNv34Lbnuer12rp+Cz/ZuJ585nEdPXFU7UFHv/f7/7cGNB0ut7bzRRVLVQvc8LlD9rncOzQiMHs8MNfCQVVqRXW6DQVCHvlDWAS0deK+exSOwqQn+R3JH1JZhjZd9ToelQtV2zsAUdOpEYUiAbNxMDmlZ8cHDb9AvE37ffOCYxhEo02zwT7Bz0myMBhAKDCiuZkjmhhb0LmzN/XqK+9oe7OsRhN+KP6kLgujQh7L88H+F8Hn2OM3vzFY+DZMATA04INmGTYLIKbT+sLWCYdImveZvHZmYkIb66u679gx3XvsiDXnDJQA5VtYl2xv6+rFiyaFf+zhU6rXywr4vbqzfEtb+S1LH8d3rmS+l14LhQLdyiTTyiRTpqXFc7LTqqhdLykZC+rwwj7tn5tWu1FzGMp9mEE9gbFYavrALf/IqEKZjIbhkDYqZS1tbyg9NaHs5Kxcfcdfcm1tS2+//bZu3LilTodQLvxS/SYfpHHFssQBl9kmsdHo6uqVRWtw2ettOOZnP27K22/p6PyEfvZTH9ewvKVQv6nYsCtXvaperaaQ26tKoaTsBKFlXgtfarMPRcLGShxGwtpCDhoKa3xunyYnZ1Ra3dTXv/w1VYtVeYdeBXxBkyNiI4JfJ914pVGzYD3k/5V6zWwmGGAACvL1AUkHbp+yUzP2vfG4BuAPhbxKp6PqdaoWmkFjildioVBWp0czOKlGC19j6fCRg0qOxHRz8Zpeff1ls7zhXk6PpRWKOP5+QRs8OiALZw7rgydrJBwwcIPBDtLcqeyUgdoMxdi7opGEEomUBUgCpiLt7fUA1fC02wmKw/aB1GqCAIMBpUYz5uObCEVtSFPIF8yTGF/odCZjIC/PpyNt7ZnnHmwmzlueI/ZEwlwOWahVzECnFpLNQV+1ZkOb2zkdOHiPXO6AVtdzevX1szp3/ordY8u3l5ROxBX3uTUZD2rEO9CgtKnosKWEdyBPHxUF9wf7r98sNHYVD/1222xPkvG4ZqamzCLIkWPj30j6JcNKhjaORBuAlqBIPJoHAMbesDYbHXXDSQWzkxqEYyoxYAyHzV4D4IOhGutmovqBFI1FHZY9fzC2u8tsELhGYdjruZLtcW+dPac33nrbrBM+8pEfMU9pFDQMAWBY/cVf/IWWV1Z0cOGg7rvvPt24fk0vvvCCgTeJGMCGs6/iwwiAwxmLtsIlziXAtK6dsUePHNGhg0cMOKaGo24bcq3cQw0Aw42tNzDbVfYSVCLsW8aK7PWMvUadwd7lsFkd0JUBMsPLrjPZlT+Az2RQ+c0NtesVBX0es4XB//Yf/v5L+uEPfdiUNLE4zP+o6q228qWqfEG8Px2LI4A5zkdCrwjCNLuBbke3bt3QO+de0Na/+CX1pvfbXvljkxn9/sl9eu+ZK3qnUNNfnV7QC7maMVYBXH/yzRv2ui+cWtBGq6djz71z9wz1rtzSvj/8nD7yI//MYeBajds3ewL2YFRGrFUi7gzVdv1PsYoAAKZmQK6PPJ9rxnOyvrluTEJ7LRcGqwWAe7MD6NjglbO82e6q3umqVCxazcXZDBsf5qMFYHW6llXgeOJa+bkD7HL+9WxIbaGrO97nDtjrDAqM1covA1J3lCcwi3dqYp4RXsu+bzkGZusysK/rsJidwDq/qQLwbB7XvvkZRWNhFQqbmp6ZVKtVM2sw5PRb29RFDEKlgwsHDJiz1HpXR+mxhJ293PcAvc1Wx37ecCRiih/YrqhzAD0ZAqFGwMt1cfGmJc8nknED2GF7B/xhDXseBXwxlQoNuYYE8I2qUmzpq3//LbXa2HNB7uCRc/zKnSBczgxYtF4jAngDPqsPCWuC2c3QMRzmdzxmUWMwWEDxFbPX8zVguRtYCjkAKzFsAoBtB221uxX7eVlfrhPPGPeEPfrmtd93PHotsAz7DZ4V57ynluD/ud8APnt9PJ2xbkH9hR2Bcx8BMvMMUCvzvQlWG3SHqtdaCvijGomlVCrU1G711Wr2dP3Git5464qG7oBGM7A2fcYMpw4LhIMGjh86sqByNadcYV1DF/71HT3wwH3Wd7B3cO5WKzXb0+2aDjkXuD+7BkSHI4SqyazNUEtNjM9obGzSzu9iDiu4uNluoRSamiZgbmCKnG67p31z8zowv9+Gapu5LQvFIrSRAYXZDg9QqgUUCcWUiCRMFVQvNXTs0DGrm25cv2WByI41WV+VEmxTGKtVCyYDZM1OjCo7MWE2MGtYsOVzeuzRR5SMR/TGy6+o16xpPJ2Uh/1yONR6bmMPWP0+cYK9l++twN4K7K3A3gp8jytw6OBDw6nJCf3oj/2oyX8pIq0BzBetQWK6j38nBbaFuHuY4MNeRErXMPCPhPNILLxTXPQUDDlTV/xGqTcB7uwAJam52bTPAQzk/1988UUdOXLE/g35Lb8DrMIgQyoPyMGHpazuyI2R+sFMAcyjsEJKBthIkItNy5sNK+b4IKylVCpaAcu/UQzDUg3h0UWgjFsWFHHo4GHzF0LGTtEKK6XdaSg1Asji+B4x3S7kc5qb3WdBAVEar1JFy6srxqQFGKHxoNmkeLXC1gdj1CnSKNLPnTtnYM3Dpx92GphA0BqrLiCmfV7HmaLbz+pIs5HYU2Tw/mmMKdR2wTcYARRmFPKWuGzJq873M9kbDCWKQwzfaZLcgF+kFdc1np2wwh1gDYAjv5XT2vKyNaV42C6vreiVt5AaB/Xex5/UwoF5bRe2lEmnTcZmae/4bAaDmp+dMTDYqiVrvmTFId6ZVy5dtusNcwHGE4b6bp9bpbUVqVrWsFpWK59Tt1JRNBRWKJJUvtnRIDqifiylQt+lW9s53Vhd1crGuvJFkmOrxp7ITmRUa9e4MTXoOr52AKqRYEzZsQljURJAg0S82WqajDFfLCkcS2h9I6dms6eRNFYXQd25s6T0SNzAfrw5KZQp3k3yZSwnrxP+gbR0iHTRGRAMAE6a+IvhXQabuG/Xg6UI+rzGNrz/xL0KeT1aWbxlPn8RksuR9XGNfF5Fw2GTQxeLebt+fH2+f7fTUqta1MP3HjJWxnqupEEgplJX+vp3zmi9VJU3FDFg1WEt1x2pp8EHNNA7TZhgl5lBgUmmeM4BrgCJea98f+6DHixot1v3Hj2qfTMzunN7UdVSwUCKMEy/ZMKKccDXgQu2dsthb0Ah5rvi39t3KRQOmY/pnZU7mpqb0FPPPqWJmXFjC/zBf/gPcvsDCsfiKtcayhcqJrvGbxMglEENgxFYTMVK0YY0SL48PhKbBxq62WPcuvfkPSJcut0habyqwbBj7FZCgKvltgGr6VTaPEhJ443FwlpaWrT0YrYTGl8uEkxdBhTsO0jRzHu219PoaMbAXRoMgFW/N67xsQOKhMb193/3nDbWysLmkZ/X8T1G/u4EZTg+egCMhP8NjL1JQ0XAnQ2EdsJOrGGGRWedleM3uMvA51VHDh3U+tqKTt57r04cP2oWIXhY33fvcfk9HnteX/3ud1TY2tQTj542hmsiHjYgGtDb7fOo3e/o+s2btm8zJBhLjymbGdOwO1B+PScvjL1uQ65+SwHvUDOTozp1/wkFvW4DuWi8aATdhMgNPNqs1OWJJBQdy2pgwGpJ68WcEmMZxUfGFPLzOdL1azd19uw5YzFXK3Vjb7GP04ihhLCBBUl67HAej4GOqyub9nesoTH83X2zHwm6e7r3wLT++099XM2tZYX6DYX7HbmaNXWrBOU5FiTBIID+wLxVB6AcXmSwAwVHkuqHI2q5PQpEYkqlMqrmS3r37LsqFytG66NR5hoxpKk3WwpGw6o0GwZMeQI+VZp18zhtACAS1tcdqFJvqdrqyBeJ6/jJB8xaY3V9WcNBR7OzY4qEPYqFfcbkY+iUy5VUq7U1kh5XJJIy71pYooAZK+tLunztopbXFtVqV+UNOEngxpQLhnaAMljhHTtz8bTEpgZn6F63qexYVgfmDmo0lTW2D8FrgFrsify/S4REYjmDtNileCxudh2WjG7SXL/5ThL+hQdeyBewgSSyUoK3ZuZmND09Y1J7YL3dpHUYopcvX1a1UrYBDAGUAEj3HIb9Nm6J8VVknJ2Ww7ZtNHX46DELeLp45aa+9I/f0Kuvva1wiJRytwJ4GPbbmoiHNBZyy1PLK66WUgEnBK7VaNgZhiTej1qA62Pz1K4YF40k4poYzxoAytmHDJuDHjjGAQp3ZdMwWAFJ+8Y+bnlD2m4NNEykFRidVC8YVqndVgA5bhwP2Zbq2MXgibkDDtLw9zrOwJeBBiAl4V4AG5F4Qpubecfu5M6yMbd7Q2lqasY8vbHFAGTgjPnqV79qAS+PP/6EHnv8MV26+K7++ot/aWBGJpW1wcRwiNLE8XV0mItcR1isjqVSNjuqEydOaHpy1sC0Rr1lA0MX9RrhhJy7dh4MDPhmEA2wye88KgBvBKPx3BEYgwqBGs58uGFTIvFGEUTNF2HY1FUZH3qz9GEA0jIW9MUL53XqwVM2KGfdsL6omcdqS96gE2bFsIaikBkTkmxAeYbB25sbunb1qq7eeEXb//rfY+T6T4DVf3tjQ1/ezOkLD96jcQzfdz6efvmCPpTNGJOVv33vy1f0Thl7C4uIV/Zf/Zw+/omfs1qWn5M9DY97x3M1YmsFwLpbNzkOR0MDyWGNArJa2juWS92utnJbZhWDUoqhKoM6vCidUKOBgWOcqw2UD9gMlSsGZsOg5u9hhKMM6XUYurTvWg7wnJGoTu1Ifc37QWVDLc4ZYyzKnXSs3TAmS6OHGUn9uPOLWpHaZNfr3QIhUXhx3c37062hm7Coiv0ZNmskGlaS88nnUqNZ1aFDB9TrQxBAVcB61QxYhXGKlRY1Xb1ZVb1ZVnqUtfMYU9Eswwhx2rGMoJ5ZX1uzPcSUOAzph6jQPMrnt8x/GsCV+hF/TVQrU9lZxaIplYpNdVuoasIq5Op68blXVchVTZmE7YFDw8ZbGSk9NmWwsWGAwMp1yxsMyO2FjODYFvALsJC5P2xH6gk8X6lpnBBOPIv55TV7LZ4B6musrwBkUeGYusT2FNYdu46OE7rUJgPCsWmAAQsQyNdkMMznM/RGCQVL2uMNmj2VWXL4eCodJjkBcNwTdj2x3egN1WsP1KyjQksoEU2qUYN4EVDQH9XWdlVnXr+oap38hYCx58sVAuQGSmZGlE4nFYmHlS9tqttvKD3KsCOk+f2z2trYcILSyhXr9xIjSbO3isSCKpVyikaDymQSdq04hwC9sXdIJjMKBWIqFsrqdmDXxoyEQ41FTWXBr9WKZVeceui05qZnrT+q1KsWNoW9AX0A35u9jD0tGowqFc9IPZdlCBzcf5iYS91ZXFacrA4/KqK2kVu8noH6BDEyAMhvaWJ63BR5sHWx+aIPOnH8mAHnr3z7OfPWnhnPWHYFPWKO4cD32B/vvWxvBfZWYG8F9lZgbwW+rxWYnz85fObpZ4yxiqyfQoV0d5qjZqNhzTBFHUUoqe0UHFZg77D/zPPJ70yIKd4oXGFtUFQYKNUfakDT6w9YQcjX2n0dh/E3v/lNfexjH7OvB0OCAgW/Q6RW4+N4/szZ5+FFBgvOGnHAqx5Fi89AVb6RJb22HF/SKuyaRMKKXDxH8QdyI40aDEw2D7MjANPHNTCQslrGz4iD3q9wkBCckAFa1VpR8RgMV5cSiYj5hgFQjiRGDFhtNTs2wS2UiuB6Jr2i5bGUV6MQMED2KRBwZEUUZADJ21tbevyxxzU7O8so3KSvsItgMRA2gEyKC2ESMJMcwSrZTdLl6wwtxdYsBsIU93IsFAiQ6fWNQWTsBOS0noA1LDBpeT0FDf+P5+zkxJRNd//1v/1fdPbdtw1kfeDwKZ0++ZBi4aj+6Et/pM/+0mftWtw6f10/86nPWHBQOp2yRu7nf+1f6vj9J/XHf/zH+n/+93+nh07ca8Wo4y/qSNYAxm9cv2ngFTJHJtUwK4PRoPnnDWsVqVlXr1pWLZ9TrVTRQF51vAEFMhPKdYe6sZFXCe+xYMhSvJdXlrSxtmINcXY8o1K1IB9Mq2RGw75btUrD5EX4RcEOAbAHIEPSC4OClPJ2d6jbt1e0vQVwFzZbBxh1WCJQFPIMOJ5lMJschifXA5mfA+j3zXuKKT2NAj6EvS4eXgDhQ5N+w6SIhUN69qmntDA/Z6zC3MaGsDnLcI0IsoG1Q8tPY+6lie1YkBnAImwGCtVGuaCZTNyYAOVmV57YiLZrHf3tN59X2+VVkOAnGFcw0HodYz/4jNFC0cpzuAuqG2Ivl8dngAr+xDxPNHgjybi6rY6lOo+m07rn0CElYzHdun5dq8vL5pkLuzkSDlvQEE0aDQnsT6dp42eAZQGgDxskoHy+YKzJhXsOGLAaG4np3YvvWnI9ie2wl4itg6lGE0lDRANEaAKNTrFU0NLKkgEB8SThQc73Q+RNk3PoyH51e4AsyGI78gc9ljjslldbG0Xlt4o2BCCpvUaAmmuo1bUV7ds3awwSgF+uF+Ew7A1cV4AYhjrFQkmTk5PGpoGxg9+hBkHFI+MKB8d06cKybt1YU6XUsiaJRovCn/fvZGEAHPwnsJnPR1JI8woww7VlzwJoBKwwDzbz2es4ATVuwOGSxgm2qVd0+MCCDTa8HkLD6ib/hQFPOvrVy5fUqld0//HjWti/T34f3nxuYwnWGlWzBbi9dMcaDxqZyeykQr6g1pZWtbG0Lr9nqEjArXQyrLDfrVg4oKOHD+goScJmrQIjMihfIKJ236Vtnq9QVMGRtHpcp05TjV5HsUzaGDN4MtcqLV2+fF1XLl8xcM/xumU/G1ojbz58MDBtcOSAOktLGwZAOMMkR1Ia5H7ut5WM+HXq2II++eH3qZVbUWjQkpdEagJTsFwhkdiCAxloIff0kYxoQB77cpQE7FRGpWZL9WbbJL8AGOwV7IcAei3z3WzZ5zWR7PY6avW6qnVI1O6ZxzZSaPwiYREBTtbbPZWbHXmjcT38xJPquYY69+5ZrW8sa3Iyo3uPL8jnxkeubc9iqVRVsVBRMJzQ/Pxh+f0hZScmzWu31qhobXNVV29c0HZ+U16/1Oq2rWEF0GEP4r7h62BvwaAAZlGnU1ezUbYwlIPzh5WMpsy3j/nWgf0HzQqg1+H8o4H3agiI7PbuDBEcmT9nCGsGG7TeqO8ADJzpDOEYhvY1PTvt+N1hS7DDhDemdb+vldVVFXN5G6I2anUDVhnUYgmDgqXdband69j9DsD/+FNPm9f3m29f0Bf/7st67fWzBhxEI3EN8DHstjSbjmk6EZK3UZS/U1bc01fU53IsV0xCDqPM5XhzA/X2uqa8SI04DHWzrDEQ1QFBYDTZobwDtALGkhTtGvbV9/jUdAdUgKicyiqQyarlDaja7cmfiCkUiRgows9GveF4nfNlYU05z3IoSKCSA4jB+KzWWyoWK0PcXkkAACAASURBVPIESHmv69bikroDJOgA8/hbu80TkWfh+vUbBrB99KMf1b33HtO5c2/pT//kj/TuufOantynWo0aJSCPi3u8Y2oXWH42SCPkZtjT3NysHnjgASVjeFn6jSHvNa9Nnw18YayyUiaBJixp59zZBVa5zu+eO2fnDzYmfA1H6eIEEhrLzO0xn3iA+Eatol6npTRqCXwP61UDhwAVOfdZk0gkZoO8YrVuQwtvIOSEV+14eqM9oIaj3kqlUlpZuqPlpSWdv/S8cr/9+bu17K4VwH+CUv9pmQtLNRP06uEXL+hPH1zQr11Z0Qtbpbsvynz2p/XxT/y8Y5GE1ynejj2YoAxw/AYYsU85HrQEhznDaO5V1FK7Flg8g1wnfBoB3Gzob16pHrNj4Xxkj7ZQqjbeu101utiAdJ08AM7pdsesnwBYsV+gZs3n83fDwgBSqSGxIuImgwVPfbfLWqWG5s/G9t8BWfl9F1TlPTmBZo6vK//G59p7BRS0sDYnEBYvbQaslnNgQCAEhoEFBRHwx9kLQAXwyZkCsMrAhHORtVpbW9Vmbk2T02PmacrPyXnBv9k+gfJqODTGO71BNEqYrZMnwM/GGWwqjUjYztBaua5SvqrJ8VkbBAGsNqpdNRtDbW+UdfPakrE1eQ4YEtnPY8QLSBKco4Cr1CID28c9EAy4pvydhz4BpRoqEbxsnVBMsnidzAD8YZ26i1rQAaKxVyAky69YPLLjgYqaxAmUo45g73TYql07++l/jLnudckfBOCGjOJYJXDdec54Bhgu2nbEuJ+190ixOF7jznVj0Mx5zdCv1ehYLR8O4A88tDArPOnr9YFy+ZbePnfVrI94whmftNpdI3XgLe/yDm0oHY0HFE2ELPLN1ssGAj5tbmxavTM9M217fzIVU6GwZd67qVTMfFqpWWanZ1UjfLAn1WttG4TGIgkDSPnAvmR9Y83q4YWFBeW3t/XAA6eUiCUNUG11WnZfR+MxuxcYove61AQDBb0hjcTSGrJl993aP3NArqHH7Ac4F3hGGUxy1plzRa+rdCqh27eua2bftHn4MwQhYJGQyP375uw+ePHrX1fE79X8zIR6LQDnjvJ7wOr3hRHsvXhvBfZWYG8F9lbg+1iBg4dPD//Zp39a8wcOmEcOhR/gExJygAKYRgB2NAYwVJjQQjawlFSAIYqAnX4F1hUNh7G8iJpC+tQbWJgJByPghfEAdhoTCkQYEp/5zGe0srJiXxMQ7+LFi/b/AGIEIPDhFF8RSzkyqSESHEcTZ02CychI5fX7VSmVTKIeCTuAJgUuXaaT3u6EPdBkAKzSOPh9O+ypDsnOfgMtejSCHfyPYJvVND6e1smTJwykJBiLBvCds+dNJgm7g6k4RWoPI3wCM+Ck0bwwmUVCvtOIvvnmm7qzuKj98/v10KlTKhWK9l5hBAJm0yAhWWKtHEmX44EEwGeeTjs2DBRAyGnxtgPA4894I3HdkCfSuRhYrYD5RhIiYwwHL82zY/UwNT2t//Nzv6NwzK/Pf/7z+u3f/m39q1/5dT118r3GyPnymb+xVGtYtj/96Z/Wr/7Mr5j/3765WbvGP/iTH7Vr8Id/+Id66atf13/3E5/a8XV1mJzcDyGTB1aNNQpzgfcFowewZzo7qpDwWB3KRzFbr2l7bV2FSl0trCfCcV3fyOu1i1fMG/HYAw9YAX7t6hWt3LmtTrthjUA4GlClUVU6OWrMrEKuYAwUGnvSSM1/cCRhvmAUYBSd+PqdfeeSNla2NRj6FEmkjcGFTxr3Pe0VDGMKbYpP7l9ABgJDkDfRGF65ctlYKtynNIY0/MjA+cdICOZBW6OplN7/nvdoNJW0QKImgSMuaWZsVG4otr2OBavY5zZbSo7EnSY9xIAC2S5esQO5u3jABVRpE6YS00q+or/9xnMKJtJmnTBAIm4l9dDYSF5jKDvSNO4l679gbcHgAjAgWI2mw5qunqI2TOioWavp6D1HjLWMjyrA6rmzZzU/N+swOEi8NRaYLCUdv1PeIwwJWCTI+ABvAIIAWxrtpo7fd1zvef8zFozz3Vde1utvvaUCTNtAWLFEysDey1cva2IiaZI7mC88O6VKSUt3Fs1ba5x09GTEvIyHbmxAhpqYGlMN/0p1rOkDeAVYxZIgv13R1vq2DR4y6RFrbGjiYMGOjqbtGu02kzTIhUJpJ0yib3vQ9nZO6XRGmUzaPDDxROt1PfJ7k0olZ3X08MP6yj8+p8uXb6nfNfdGa3S5brxfmgAaEABJ8/Qb4KdWVyqVNLCTewyGoPm5WlNGmInLGlPWFhsAmlED3d1SLBw2n2J8DDOjGV2+ctGaCJMdmjebT4cOzOvR0w+ZD3Iw6NX65ppuLd1WsVq2UBobDvQGGsuMqdvs6ubVG+rUmgoFfMZYnRwbUWYkbtYA8YhfJ48fU6taNb/sWCxpQBiuBx1YhYkRBUdSqg8HKuL36PcoNZE1GX6j1tPynQ1dunRVS0vLBmIiEUViCZhhbDULAAGAcM4E9rhLl27sgAcOK8iev0ZNnn5HcxMZPXX6Pj107KAGlW2FXB01SJRu1hQLBpWIkjDsyHsBk9hvHQZ30wC4UDQqfySmShNZK+n2fjU5F4ZeA46AcqsAZ92uJmemzK+tUC4Z25eApFKtrMRIwhroFuBBB1aS20CT5mCo7Ny8nnjv+9T3uPXmO2/q/MV3zGf1macfUadVU7WEnUZX9WpDhUJFLrdfhw4ds7NnJDVmezSAQ61V0fWbl8xCwx/CfqCifLFgQWKZzKgFgABywsKOxZCSwnYrmU1GIhrTSDwtou6L23ht9/ThD39UM9P7NOwjh/dr2HOpWeMZC5gEmX0BMIj9ejc8CNZluVoxuwNApWqjbioL/EQNMPN67HfuC4aGqEdI/iaQpZwvmdyS5w523ubamn1dBhjVesWeCwKtPv7jn9TQ5dPZdy/pq19/TmffuSivD7ucqAIej4Lqazod11QiqEC7ovCwqbDa8vRaGnZ75k2ODQDyWVhixhBjHwvDskob6My+xPt3kn6cGoGNANKqsQ8BoAh1gvPr9qounyp9j/yjE/KkMqoN3cK8IxiPm0VCBTCMAZAlnzvSaoAB1tDOCS8gEiDn0GqCr3/jeQt9Yx15LgA4/aGwPYd4FnMOEoBloX8Mrvt9A1YzmRFdvnxOX/rS3+jF519QJjOhcqmmYCCqYCBiZzdhPIQBIdGGTQhQcvjQIT146pS8buxffGrU8WAHWCWV3hn8UmtgG2G+jrDkbAjoWPpcvHjBQpkOHTqsffPz9v6oMcxGBrm1Mct9cllQZse80rFdwi6EASFDyXQyYR72DH/aphLymVdxrlg2f2Xz9zVVENeD+q1nLDKY+JyjN69fs2H4hcsvaut//b27jFX2iOOJoJ5OJ81P9SemM5oO4qvqDGFgr+K/+t5Xrujisyf1ybeumP+qfewwVn/iU/+jA4NaIBfPA3ZLdjAa+46f1SwW+nj0czSiyHBk3+wX+HpSzwFsM5jm7OceoOgx9Yrfa77o3O/UpTB6G+2ODV94XdCAO/bgnjE7GT4A2gHIm8drxHkOuX8IZON+AlyFMQxDm9dgMYSPJ36VEBPw63Z8zR1vcwd8RYEEE7Zlv9ugd2cwYwP7wcC89tn/gmEyBRgyAZ5hYWPTBhvmkZXA4CYeiyiDLUnIr0qtpMMHDyo7MWag6crqsja31zWzb8rqMJ5v9lz2Mqy/ACwBkrlfWC8yAVgb3oPjGd0xBRlAG+cCoXqVfE2d9kAryxsqlzhHvep3PCoV62rVewr4oqYSMaX9DrDN/c+yI+2HiWr2Fh63DS+GZj/mAKv2C1D1LrA6MGCVnsAZlgBK0vfUbJ2dnmfn+zB8IrMAC5ZIxH6+eBzP95ANgo3V6UOt41ckiu80lgIMkugG6IU6xtqlTuD551qxLuxbgKt+n8uA55hZCIWNVW02YPiZ19s2lGRoDKBsXsDyqdV0KRob1z985du6c2dNsfiIhUahCijVqhZOFY4FFUuEzDYJtU+5gtVaQRPZrPVoa2vr1nvMzM7a9YrGI6pU86bUYS3bDO6aTR3Yf0A1+sD2QPlcWdvbBU1NzBirnmEDNmn8rMdPHNWjjz6ma5ev6NChe+yMJ5/Chucel7H0YYdTE1A3+d1+uQceBX0Rs89ydaV9MwfkHrrNwxVmbyAYtnueQQ6MVbyZs6NpXTh/VvML+zSSTtnzCVsau7PxbMZq4Re+8Q3Fg34HWGUIOxxoq7i9x1j9PjCCvZfurcDeCuytwN4KfB8r8OQzPzr8+Z/9WWNdUuzFopiKh6zpgI0H88IJGgDQbJv3ZC5fdCbunY41WRbYo6FNW5vttjpdGjc8i5jEukyOTnVKQcHH7uTd2HLtthmNI4eHoQrAeuvWLT366KPWHFcqyEqq5nvJ5D6WiNufaez4eoAQNAl8Lxo8ijeYXrw/5FkYpVO43bxxw5FSmcTHY/IjvAcpKB0Jotn/W9NEA4whPkUSh3ixuK3Z2Uk99eTj9n7x4qLw+oe//4qVdQ8/fFodggz6HWNI4V9F8b7LcqAQ42cxqdv2ttZW16wovZ8Apc1NKzwAVg0Adg3lCzprByjG+lmAAlJ3Y4H677J+Ke4oSPGIpKCFCQs7j6aWRpZk7qA3at57JDUbo9GkfI7EbXJyWo+/50G99NJLOn36tAHaDz74oB478UNKxEb01Zf/7C6w+slPftKsD8ZSWX3w2Q9pcmxcv/p//Io+/elP6/z580oGIiadxkOJgvbWnUVLlP/ERz6iZDypv/vaV3Xx2lU9/cij+vD7f8DY0eNjGZ0/967++It/pfNXr+qHHn9cP/fJH9f+uTldvr2ol89f0l985Wu6cOWSsaRPPfakHnz4MSt2N1eXVdzessJ/cnrCJOMw1pBywybF04wPY0qEHCmXefMNhhodm9DVa7eVzzfk9UYVDCZM6kxAVcDneNtaGqytOxJhGmnAsaEV28gcaYbOnDlj6851MJ8/mCrWKMPw8zB90ML8Pr3nySdMVr21tioPPl69jubGxy0gDaYPTSnWE51m0xgG3N/Oe3Ab24swiWGnaazt5c28mvJprVjVl77xvFKTUyrWGiY7xXNx10MPmwFjQphSbmjNMY8j8J3HD4OqZngDjR1NNU2x3Yettp549FFL/93c2NDS4h2defkVPfPMUwbY8oV2A2E8nqGisaDjKdfZYUcHoxoMnNCzm4u35Qv49PCjp/XsB96rscmsXvzOS/rSP35ZaxvbyoxNamZmn92PF6+c19R0Qp2+4+kGswDP08XFWzYAOXjogDUJwYgjI+wPWoonwhZqBRtj9xqbN2uHxrWvUqFkoJqBo9GwPSc0WLDUy+WCNZ4ElgEEbG5u35WJOmnRLZOI8hpS3kmubdT5GRM6uP+E3v/ej+m5b71qAVZbGwXzDaQpMz9b2FtN2CbcE15rjCAMwfyYmZs2JryFD/kDxoSjUec+2h062bDIBeAVUnokoeXlRXUaTcWxXAk7oWPjE1kVYYGaZLCjSMCvwwcPaHpiTPP7aJA8llS+vrWu28uLNvRB8gfzff/cfvncPq3cWSYcWPVSSV2GR2MpJaMhqdcy2Vw5t6XpiXEdu+eYxrITljzMEKJPAFUypdjoqMp8j0LevI/jo2kLgPF5orrw7mW98855A+92m1NYPrCZneAgQr7YJx3cCwBq8fbqzvDN8QY0RUKxqJBHOnn8sN7/xMOK+vpytyoKujq6ffWiKvltTWZHtTB/wM4nGjW869gDGrWa7eWAPXaGubwOUMKgyutTrdWUy+0zEBWwiD+Xa1XzpsMLdGJyQsUyoGXbYY7VKhaSgV94vd41wKTUaKvr9ujIqQf18NPPyBsJaXljVRcvXzDW6swMsvyhGpWy6pWyivmC8rmiAe0LC0fk9zGkG1EiMWIWGMGoX6vri7py/bJa3brKNWwJ8BYOmL8pPpx45AWDPnv2sMKoVQombQXsK+aK6tQ76rYYCPb0E//1T2lsdFKDnkvRcFI+V0CbGzlVS3W9+dZbxlKfmZzS9NSUsSdRc+BJDLOoDyDqdkIZuYbG9uPPxnAlAA8AP6yF+QW9euZVLV6/bQqBdDJlSfY8ezBYwTFX15Z15szLunr1qg4fPqJP/dSnzUrh9uKqXvzOGb17/rISI2ndc/iY0omEhoAzvYYCvboC3Zr2jSY04pcapZyxlUI+/KvddmayTzKYgvUF8x6ZMj6L+GI6wT1O4CN7g3mOWuCVwzQ0Uw6Cr1weVQf88pm/qiueVLk7UBcVywhSVL8NA9kf7TzAF9EFMNSyr8L9ZdJ6C74JGvv5l3751yx0ChDX4wsoGI7K7QsoFo0rmUopiiVRKGTrZMPVbkcnTtxn4FCjUdatW1f1nZdetP0FdnQsOiK3mwGfc8Zw3ljIX58hjVfHjx81xmqnDSPPq24H+b7X7nEDVo0Zj7cjgVXsV5wPA1tH9vZvfesbJmd+4IEHNTqa1ZqB4gAtMfsZOvgOIzE3cBhgq69WrersqS4pEQ1rcjxrbGKebwby7INIk4vVmlKpUQNWsUFxahuGcYCcQ8c6R0O99cYbtp8Vy7e0+rOfveux+p+XtH/wwIJ+dDxpkv9Sr6e3nj6uWq+nV0o1PZtJKvuVN+9+indjSbO/91v62I/9c2PNUptRR/m8AVsTCx2qNsyiBJufVrMijwgSZSAwdMLa2N0BhN2A1PiUOioshxnq5AawJubdzfDRg8WCW7VGW4WyE04FjuzIyJ0gNbMB4Jzo9ayeNYuqcMjqRu5RXpsvFIwdznNnyq1QyAmpshAkB/DmvAJ04ryEVU0tTZ3K66n5+DtqCu5V6gobWvmc4edAMCKdISPDCfPO90JSgLkvCw60/3cNTfEzkkpodmZK6dG0WRcZa9cztAA4wE2sjAgTDfg9Vssw6LQw2QBDNWy7HFCV3yEc5HMlq9nsPilV7N4lFT63VdDizSVhZx8KJuX3hNWs92w4xPAFkBEg1iHs7jBPd8BV2KIAeKyZ+flid8HfWegdBOodcBUbB/scrLYAQB2GCMMSfLZ3Zft4KPO9GAwCejssYQfIBUw1IJev6ZGFPo2MRBWLBxWNhRSOYE9DvwHrlYEH38dRVDCk5743b1eG4i4nLyIRd+4FG2DbENtjVmEogujD2Hc459jemk3uzKjePndZ62vb6g9hWqMCchirs7PTCkR8KpUJGq0qFPUrnnB6vGGvr83NLetl2NshHlAvB8J+NS0IFBYzNgBybC6wRilVzMM5FIzr1q07mshO6uXvvqJtrDHCQS0szGthYb9zvclxSIyo3XIGERBxqEOy2ax52TfrTXsG7bxuozhwmdXBsCPNz+y33mdleU3x2IjlJBSLJfU6TXlcA7M8mhgf1bl33tL+g/OW8REi04N1GfSVjMM+l77z7W8r6vNoKpvWoNsy25GN3OYesPp9YAR7L91bgb0V2FuBvRX4Plbg5/7F/zz8xCc+buAYICasAVhXMDNgdzqMSZdJ30MhgLyQ+b1RCJbKJRVLJQs8oCkARNna3jamHJJXCkwOVdgYgFTGxrICFGm184uGhWKRQgIA8M6dOwaiPvHEE3d9oyhwACSRv8Mf4M/pdNq+Hiw7YwcQMNBqG/OnUi7awUlhSweFvP6v/vIvdfLkSUfm3+1as3DgwLwxAXzekMNcGDrFMNXaoI+slwKzoYDfpfn5GR08uGBF1cz0rL7w53+lmzcWtXDwkE7cd1zVGoVDyxqqXb9VJK/I5wg84eek2L0bDtZs2s/bqjmMYEBhC9/i27sd6ZaFhbko3CiizfTLCkkKZL4OACqsBlhaMFdIuYbJZICEhVRI0QCNZlalUtkYJMaOG8gA88XlJf3Mz/20fb3Pfe5z+uxnP6sPf/jDunphXYfm79NXXviPd4HVV1991cBuwsl+8Rd/UYdn7tXV5fP6whe+YFYA33nxJf03/+0/N3uDb3/72wa4Usz/7u/+rs6ePavf+q3f0tTUlPg6v/M7v6PP//4f6O++9HdaXFvTT/3UT9m/Xbp0Sb/5m7+p3/qNX9e16zf07//sz/QLv/AL9n35Wn/7t3+rV157Qx/9xKcsGT23sW4silanqZn5WbOHALCu12tavnPHAj0IZKhUCxofzxrYvLaxqWRyVF/7+gtKJLIaDghCo3EJOtJjwqm6yLF3knWtAYTR4Hh6ce+Q8g6zhPuUZsGkdrCoLAgEHz9H3ujq9vTo6Qd16v6TGnTaKm1vKR4KqVkpaGo0rW6jrhC+Xvh91uvGJKIgpdGFgcz7hRWRSiUUCfqUL5W1uLaptsunWs+lNy9eUw0QudZQamzMSeZmyGFpyw74YSwtyvYBz8FAKNqRx9XwQez1zP6C9wz7CMYk0sTHH3vMnpOlxUWtr67pxvXr+pEf/og1wLCjHRtdBwwOBWHVku6ODA4GJnYdAwv/uXbjurLjY/rABz+gBx5+0GwcyvWavvjXf6Mzr79ladFz+xYsmMft6WtiKqLesGYJxOwpyCPxsqMp4VlNpRMWRMEAo9dvGbBEUBCMEWwJABkICSJ1uZSD2ecyAB8/wEYTz1w8F2Uyxmq1bM8Y8lOCLfD7xGOV/YNmBiCJfXB1dcXYLAwVHGA1rn0zR9RtwWSO6VvffElbmyVj67LGgIWAN8YApAnvOYEVNGawDgGDYe7BAIF9bkOQ/tCGRjzcxqYHsIDBZNJSv1k19G2IBAjEvdbR/MIBS7xnr2HfyGYy2jczpWJuy6SsMGGmZiYtwOPqjavma0bCPQ0aCbztZkeFzZzi4Zj5ld26cU3jo2lNjY8qHgkoFvarSPpzJqOQH6sDx995OPQpMTqmYDylaCqtNsxfmC3RoELxmAGX8UhGr373jN5+2/FXZX+iOTQrGUDZQND2/kaTv3c86TY2CDgEcETK6UhZeR7ruW1jtj/75KN68vT9Km0tS62S/Orq9Ve/Y8x1hhdPPvmUMd1YU2O9YB3S7ymEAmOH5R/ww75jrRsqV2sm0/UDbEXCxmgFQGy0GgZ6YWWT29qy86VSKqrTamg8O2b3RDwxokZnoGZf6gASRyI6cOKEEuPj6nikrmuoYrWoxaWb2t5akxvJLbYMlZLK+aJy2zlTghw9cq/uOXRUS3c2VSyWlZ3I6jCM3GFXW/l1XbxyQbli3hpkbAgA05ZXV21IBDsbe5pA0KNiaUte78AGMwwOYQCVChWtLm/oA+/7IWVHp5SMpY0RtLq0rjfPvKV+d6jCdkHVYlkBrxNKNzUxodF0RmOjaWUmxhTPjhqo6Pb7jQXEmYN9QrONrycBRxG7rlzfl176jsbHJkwuSiAj9y+2DtOTU7YnF/KbevH550xq/gM/8AF94Ac/qKWlFd1Z3tC3X/iu3j57XpnRcZOXjmHfEfRrMhXXRCJkFgATiaBCw5bqhS35XW5FQ7Cb3Go3sS1Ano0H5dDY6CSPwxrned8FQcyWx4BVm8TeHWKw5/G8d11eVfou1eRVMDtlaokC4EQsolhyxOwrYAsz1LDgJxuY/H/svXeQpOd9JvZ0zrl7enLanHcBLDIWmUiMIGndSTxSlCiR4pVE26qzyy7bOutsyaczZap0d5J40uloSaREiqJAkSAJgiCIjAWw2F0sNs1Ozj3TOWfX87zdS1DBIlX350zV1s7O9HZ4v+97v9/v+T3BLlBLwwJaxhBU7dmJnL9wEb/9//yu9gSPP6hhlvZHt1fDZ+4PXEs+L9eR1zj3etZfQ4MDmJgYVADa5UuX8Jdf/hpC4QQCvjAqFYL8VtVLDAOiioHAfyDgwdFjR3DkyFExVfm6vNZMFUD4mJYFbdUXDKfkvUq+jlSLMMTKbserr76sPXF6epcGr3Pz88bXlx6qdifcPh8cHrdUD7xnhIIB2Bih1ajLhsnndmJkeFAMVFoA8P64nc5oiMdXOnDwsNQS8kCWbQ33LgNsEWSkXPj106f13lqdDK6eug+1W0/9vdXsD04dxmG/G7EegLr4ruNisvLrqe0c/vlpE2bFL/crz+HQq8/jxpvulXqAQDqHXTzu8lHvMJG9Iy/HSqWI1MYyWrUChgfJJI/JzonMZ/ohs4YicGOX56Px1Tdgqaoz42HKupbevw67rpVCuW6AMsriFe7YEqDKQRcHwH2faZ4Tpl4kwzCkNeJ9gQoFAkt9xVd/ANevUfjvPtjaV0ZxUMe6kuen1BBWq+pP3uMIvPJ38nzOZnTu0Z7J2B8QqG+J7ef0ulAtl8Q+5Z7MwRJVF7TPGJmYMKxK2trQHisehcVGv9EqqrUy/H4XBocSiMRCYuYSMOa1yM/IPoLrT9bmmdfOolCsYmN9E9l0Vv7o3FMY+mjpUjHkgd1KH2Na4LD24Lq6JY/ncROoTYCTTFQBpexXDNHDYreJxWgY6+b4UPrPP+xRqKojKGtqOLNG/euYbFjVS/2wqaag9R8GhvHIizLbez5LU/fdRou+7U0NvFxuskldYqAnkhFEImTm8hg7EEtEBGLy3m1sCOyyJCHY6nE7NewlyUUM2irZzW2BkbQG4JCXFm2tFs81D6o1hgCXsLS4htn5RaS2s2KHJ4aSsgXrWFooVTkgLMPtdWjwxLo4vZVWiC6VWpTcnzn7plQ7vqAPlUpBIVG8z/B9T05OYH11XeSDVpNqEjfi0QHs33dAdXkqtSkLAAK5Y+MjWnLW7Aojc5icDqoDeQ7anA4F/3KgRHY93bMatTZatZb8wamqmByZVD+2vrohBi7Bd5J6mrT/IT2g28HI0IC8qCd3Tcgfln0pPbR5TZq1a+P0Cy/AY7cgGQ3B0mlKCbS6vr4DrP4EGMHOQ3dWYGcFdlZgZwV+ghX4t7/9he6+fXsxNzsneRlDbCjfZtHLubpu6gy6cbpVXLP44PcENtkQzM3PqdgKhoOaahPc4+SbUlczNbdI7ko5dR9Y5XNoqq8wpq5ABjLH1EiXy/oZgTb+f/68MiOXfQAAIABJREFUL3tSIBThk06nF6jVFatO6ZZOl7xK9+7dK8YEASoyBGrVit7fG6+/jvvuu1/PSdbM5uYGQqGg5PDxWBJeD1OXGRZkZHUEu2gFls+mMDk1KmCVHpNsfAYHhvHr//v/gVh0ACdP3iyvsyLZLG36+9AioXnds45BHy7aDTgd8pxksc33SoaNmjx5dZJZRWDVTLOZ1spimGunBo5sKzFXKTc2ISgEZCRdkw9nTWAiv6ckSViagGWbpswEi8TUYHPAYIE218+DT//Kp/BzP/9x/OzP/qwAJsr+X3jhBXziE5/ALcc/gFfPfk0/GxgYkNRzdnYW999/P06fPo1Tp0zDw2NFQJZgKUFWShkJgr/00kt48MEHr4cyUGLIr7vuukuWAwRnT5w4ga9//et6DO0G+Hi+zv79+/VYMmkPHz4sH14GmZFV+8EPfhALa9vYtWs/nIp17iC1tSmpv2Ewk9lBVkQTY2NDiMXDWFldxPj4iBrrS5evIpst4bXXzmPfvhNw2AJIb1PqRHltSOzLarWs5kKfj2xP+ofynLU5xFQhE9g0MgaUVNhZjSEPvcEBuxCGq1itePjBBzA1MYZiJoNqIYfheBTpzTUkwyF5rjrJbEEb9UpFMlaCqfQFJbjbT+nm04XDAbx16RI2MnlYPEFYvUFs5itYz+QFENkVVEEWkmkarARXjf5foDznBgTwlBnCJosBQQSxGCTSaQuM5GcciMVx8OBBnY9XLl2S3x0ljHfdcaeRzLKZ7AdlMBCKXrltMjTJFqTXMj35mnp+ni/7D+3HBz78AYxPjeKFV17A4OgI5hYW8ObZt5DO5ChSFNA7PjEIm5N+qQUdr6XlJe1HlCmPjA4hHieTNy8pohJryZAkk7RdE0ubbAnuO5Qh8jwgq4MeZvQD5jFKp7fQbNV1XAcG4rrOTCq6CZozctAsorGorjlJyu12Bd8xjM/jJpDjgcVCiwcnCllKEkNYmKcfK+WKXEcCBGTu8LXJziTLn+eTYUqTRUppIK0MjAczmZOU9tG3kF6P9EalTJbs/rpkazzFy4WCfCPp8czwhvNvncX9D9wPbzgEX8CH0ZFhBH1eLC/MY2tjDT6GB9ogVhFT5beyaTFGCBwW8wVZs7DZsXUVZwSH1Y6tzS1JFZMMvAgHUCvncfONJ7C1vo54JIah5IiatUKxhvHpvWgxhKXTxVYhh3KzDjdZNtEgmmQSNa146YXTuHz5qsALJSY3u9p7XS6v8VflujfZzFKSC1y7tqx9jdcuz0OFiNitsje59eaTeM/DD2Dv1AjS60uo5bYQ8jlx+pXnsTB/DfsP7Md73/d+zM7Nia3MZs7DdWVCfSGP/NY24uEIhkdGEQgGBf5S9k/fyVyhgBJtG8ggI+DRoP+qAwEOF0tl+OgrSflmpaIguko+D5fPj5bDCasvAF9iALHRUcQmxlGl93WjjjZvHg6GBNYVsre0OI/0xhoy2ymFw7XqDVlNkLl4cP9hvHnmLSzMLyOeiOHoicPYc2A3qo0yzl44i43UpniFCiBqtQVU0aqG+wE9DemXVyql1TRzIBH2+xEJhRR6UsiVsXf6ABrVNgbjwwi4w9hez2D2yiycZH7ZXEhvpJBNbcuTORmLIeQnU8oCfywMe8gHfzKGxNAgAqGwAXdoV0GPTTI07fR1JtDUxVsXLgrUI4vv6pWrOH/uPNbWNvDoI49gYCAhZv78tRmsrizjyJEjOHTwCK5dm8PmVhavvPoGXnz5NbQ7ZGWSHd4Qs3/36CD2Tgwi4rIg5ACCzg48HDoS7Gt3ZQXAAbDbxaFlVcAKr5HhoaT2T+6DRsfLfc5Yq0oibJKJBLJrYMnaxEIbAAhY9Q6OKrgqS+A9GEQ4HhOrWfdpKkE08DTyf4Yc8rog7OLzeMVyJ/vuO099D9956hkNMQnCda009TBAT75QFAjL4RmB+lg8pj2VwGo2k8Hk5ChuPHEYk5MjqlP+/e/8PuwOqoiMhzDl/WQL8r7HFHGFbEbDOHbsKPbu249S2aTdU4nDc4YDJoHHZJxaur30dav2F0mQOQB22PH8c88JAJyYnFTNsbaxIelvsVzS/qH9isBxz6s9GmKSOz17W/IYJ2t1fHQUXg6yylWBNbScUb3h9eLEDTeh1SFb1QCQZBhTLi9Pad2HWhrieT1utLplPLsyh9xn/qe/t5r9H/eO4n/YPQiGWZGp+uv7jWUUd/KH3hlcBSD8H34TD07sw8jItEBV3hoJoPHYC9SUFzbtizzYWFvG2vIcnDZ6Sg4iGksYCwClkqM3OO+ItatzyPChZX/Rv9vqPOsFHNF2qdIgKBYWo5x7IVmKtIDaWN8QsNoPmGJNwWfxBfyY3r1bljS8PzCYh/ZOUiewPu0NTI13uqmHBe4KGDTqLSmmeoVgP9yqrxDj/VHsZZtV4JeGwg4SHxo6/zY211Es5OTvTNY/76vcr3lP4uVSowezbIQMoYHyCjJC4WS96SRUKSuaaMzsUfVqCU43bT7c+n9ul1dgaWo7h5lL11Ct0WOXlhQOSdxZT9CKiiBqt0PlEL2UjfSdQ1t6RBNYlKqHbFS+vs3I/Vm7GwarCRwF2Z0iLBhGsUBYlo38XhRien6zbmJ9ZGxqxEoVsNpGo25CJ+UhL//w3rC6B9QqVYHhljzzLEY6b7EykJL1UBMOl0WBYOFIQPYAZKzyvUlBVa/I/oF7AJUoHpddwwUOgtmDcdgl9nu1pvcVCUe1t1DdRqsrMtI9niC8vhguXLiGmZl5rG2k5FlvszsVQsiB0579uzE2OYR8IY3l1QWMjQ/j8JGDWFpYQqVUUY/H7ACySXn9ByNBlEs5NHv2U6yh2SstLS4ZNrzFAb8vjEg4LmuhJ598EuPjY7on0Y+XQYzcyy5ceAu7p/YiGomZq0Qbp00WS1TpqCayuxVSRcYqPVWjoRjsFgcG40Poti2yGQgGw7KJKRVpoUQ5fxv2bkeMVXqsjk6MSMlo4aCE+63DjlCAisYqzr/2GnwOGxIRDoFYG9iwurmxA6z+BBjBzkN3VmBnBXZWYGcFfoIV+OJXnukS2OQkmwAXew6Cf/3U2GbD+N2RsccboXxAOxBYR8DzzJkzmqifuueuHjvMp+Z4bW1FIBml0yyGCOCwsDMBMYa1KvYmWXOcXPbYBnzrfdBVE89e6JMJy2rLeJ+/79sKkNFBbx++H4IGt99++3XQlcBSt00WGwuTNo4cPSLwlOE0mykGpTApnr6SNQXVMPyDxS8L/Ga9ilanhnariv37d2FyckyMPhY6lq4Fn/vc72JidArHjp+QTJNsmSYl0QzyYeWuMBC7QpVoBdAHjfk315dp7PpMvVApSigJZlOm3GgbvzUW/ATvKEGSUQGB51LZ+NSFmM5O9kdLgAWn3wzsYmHORoWTfH4WNns2B5lzBsQgY5Xf832+/4PvxRtvvKH1eOyxx8Qq7YOsu6dO4dr8cwJWeV7QIoBfv/Zrv4Z//a//9fWi/W8Dq1z/sbExPZbP+Y1vfANf/vKXQSsBfn3zm9/Erl27BJ6SjUqQtd8A8PGf/exn8au/+qt6HF/7N37jN8SI5RdDzQjYfvRjH8fxm+5C0EefvyAcLicuXroolq68rpg07LJj164Jya7bXfrJDqlhoZQply1hdSWNSoVNZhilQguZdNHIOe0dsSCV7K7AMJNgbJhPlIm1elJQHnOLrgeyMRjSwsZD/sGs3FttRHw+PP6+9yIS8GNzdQXNSglTI0PYWF7CAIFg+kcyPEISQgtCAfrnVcQE4mfhF4E2SQWDfpw+84YYq+5wHL5YEluFKlzBMDK5Aso1Ss8bKvIJgHKqb9LjGCQntZ/A+T4wIr89gl49vzcG0PB63L1rlyw5yGK5fPESZq5exbEjRzE5QQaBCRuSnE+hcW35c/LaIhDJACCyScjSIZNlYXkRJ289iUff9wgCYR+ef+kHCMUiCIZDAmWWV9dw9tzbkjePjiWxsTWLwaEw6g0G2C2JBUF2x65d0xgdHVFQSyq1jnwhqwYqTMlyuyFQneAKX5PNoUBwNmbX9xLaOzDUiCBDS8/J64OPFQjLECmLRf51lDYzFIrH0YTE1I33nZPH24lu2zCcG1UbAv44rlxawtpqBtUKV5YMGzKiyDqlYplsGAOiGn9H+h5X1WyS3c9zidchWZYKGVE4oAF92MySwVwVk5nBKE54+BkbdQEqh48cRnQoLh+84aFBuB0OXDh7VqzI0eEhsYbIkKWsnQ0yAUQOkdiclAol2Ajy2BwoZfMYiJMd5xdDmOfi0EAMVgvB+RaqxQKmJqZw4/GbMDY2hXKFTaQdc0sraHP/Jj5COaTHCbefnnwWbKxt4/XTb2JxccUELjH07fp9IyomCgEpw+4ye9Ply7M9RhaDcYyHJRvetWwaj3/g/Xj/Y48g4nOikt1GLrWKseGEAn4Wlxaw98A+PPToozhz7hzKxbJAQg41iltbuHjmDOYuXcKpO+6QzDo+kBDQQ2VBMBqR9F8gK1nFZGE3GmJiO2FBMZ2GneE2bOA5+GI6eLmi/9egmoNKi8EkktOT8BB8s9lQbDdQaNa1Jh4fmVUt5HNZ5NNbmJu5Iq9VAlHb2ylJIcfHJnDp7StYXl7Tfj65axwPPfqg7gHrqU1spbdRKFW0b7OxZ+ox9wYycghm0P+OwW21elH7VjIRQZABaQTRWjYkooPIbxcwPbYHfmcQ+VQeha0CPDYn6vkKUivraJQqiAWCGB8chJsWCbksbVpRsXfR9brg9Pu0V/hCAUQS9KkeQChGJp8TxUpVoOP6xiZ279uP5ZU1vPjiS7g2O6u9loOweCyKoM8jllGpkFcTPzU5LcDC5fZhfX0Lz7/4Kk6/dkay9RptMVoN7B4fxoHpUcS8dgTsXbhQh73DoLK2hgFuhpXJsoMKm7JAQrI9hwcTqJUrun64/gQQ5T0tYJXgkyGvyS+enqs2F5pWJwrtLioWB7yDw2i6PCi023AEAogmBuQ5S9Z7n63Pe4HL7lJ9Q99RgpdkYPm8Pqlgvv4338Lzz7+MSrUhlqaLLD2nS/UGd2fWPAIU7VSemMEr3xsDYPbumcZdd96CA/t3aVD9n37/j5HayqJcpIqGjDcqbDpipdPPkfsiWWjHjh3D1PQulKlgqdQRDsfEOCUoxNrB1ExdeJzcpwhc0RiG4IaxyvnWk0/iyOEjmJqeQrFU1qCCn4VMznQ2ixQl5s0mfKEQ4omE/EQJwAkw6bTh87gxNjoKv8+DSxevyErA3MNoeeLH4SNHUSiUBNDSL59Se7JdeX/j0Jq13ub6mtaD6fF/8qXfweYn/nu0du/9eyvaP7lhNx4dDF//HQHWf3lhAd9Y+2FolX1hDoN/8O/w7vf+rK4v1lQ87rREMYxV3udJGKCqw4Krly+gmEth/+5RBJnQznNEQzG3hpcGirbo88haRyCmuVebupbWQeb84r5PlQmPHV+btR+VIBxU0naL1k2sQan+EsBJ0LVRRzAcxs233iKrjnAkLAY9rauETfU8qfsfug+u9v/dB1H573eCrf3fG4sp2gQZZq1RahmQVZ6fBF1ZRznpxU8bAaa9E3grYWt7S0B/JkNvZg6c6RNM+yuqtFpirhIU5J7UatFmCXC4rGiU87C6GGQa0PsngOZw+ZHL0vKI+7wbdqtbDGstXdtYhFEmLr92K202eOzIjq/rcTynBSj37Cz6YKqxVCaAZ3y76QsuGxDZNRDX6/0tqwUh4j2VUS+AioMI3q95ZfSGAFwXhc11zH28X69SISPmK2m2PTuC6z6uNlo50XLLKq9Vgqq0AtDeYzEhYQyzIgFE9TqtFhxWeeZSgcPHEYgm6CpVn4bEBsikwo/vhfWFw+FBu21HLl+WFcDM7AK2trPXgVVaMxy78ShGxwbRaFVQqTMvIi5rlnqlrn6GQV0chJBRSgA1EicztopiMQun04rkYEK1AYfqVH1QleRx+WWdtry0ih/84FnccstJDI8MyruWADeZuevra9gzvRc+b1DnkgJCFWAWwNrqhq47qmdsFrJWu/A6vfC6A/A4vQgHo+g0O8jnaPsWUE3FWrteL2tIRxyfHqtra0tIDifgDzAkj4oaetx6ZKdAu6dLZ8/BR1uKkB+2Lodi9Hs2isadr50V2FmBnRXYWYGdFfivvgJf/9bp7vnz501yfI1ptZwW95I2LSxeWDBSsu9SI1Qqsrkw/ncMYiL4dfLmm/De975HYCIZpsEQU6Dzkg2TsZVWQJNNzFQWkvxiocnijJIkshHfWQjyexbbBBBlQ9DzlSJgyRJWEiv+zmrFtatXVYTt2bNHjFWCdpT1EsQ1PpkG0GVBmxiIq0AxzM+6JFErK/T1g6bBDKVikclJZz6XBm2svB47Dh7cg+HhpKwGVHzW2/jud5+R3DIQCGFwaFA+n81mTbI5FplsZAS4uSn/cwmkYSEmJpbVKhCV75uBRfwZgVaCVqwF2VRr7t5mCAi9ggg+tPQ4NqWSF3pMMBc/G4tyJgBTdi2WMFgY0zifUhtO8QmusQiljJqM1S6+98wzuHLtqoBPyv8JZJJBSqCcDNSvfe27WFx8+0c8VocG9uOnfvrhHwFD/zawyuaOoOnRQwdx/u2L1xmtf/6lL2JjMyVWa/8xBFK/+tWvyjqgbynAYz8xPqkinkzjvhUAf05GK9mrBGlP3HQvvC42cmNIJAfxnaef6nmQOeFw2iQNTw5GUauV4PLZFWDFY8HjUCrW5dv1+msXYLMGYOl6kMsyBKIOt8eAFVKM2sgm5LHqJ8QadqrxXDXsbQJEZPuS/MDznQwuPp4S5P1T03jvo4+gXi5hY2UZ3WYdyUgIdfo4ssDvtOCwdOCyM1HaAGdkJLK45QDB5E1Z1LywuVnZ3MBWrgirJ4i2w42F9S0EYgnUmpS1qSMR61DNKocJZDyCQVAMVWETSPC/0wvvYTNN5nRD4ASba3qjPfrwYyr0N9bXMTszI8bq3afuMSmuZMP0wrD0ch0Cq07UKzVd52xCCZga0HQFtVYN9zxwN+6+7040uzV855lvydNteGQYk7umlcD+1ltv4+rMjGRkcwtvY2x8UGABBz1s4OiNyiKdgWkWWweZ9JYsSPrHmI0I2RGUK4qBKysGkgwbYvDyWjNcop48UM0Ui3/jhytWsMvd2xMIylLGb/7NfYRgRCAY6Flz0O+MgxUXOm0XAr44Ll9axNy1NZSKTdit3FtcsNvcJnG61WMxqYMzHmzVWgGhSEDJ22TIbKfT5jXJkFQzyRRhEwhWLOQFgCTiUeNnWClJVkkwZmAwgWgygnCUoLIDNTa+ZECltyXHY6NH9gvPDJuL1g9lDY8oNV1fWZO3ZjxMO4oaBpMjqDXoH1wRqyfk94jdsTQ/K7BkYnQCd9x2J04cOwliM9dm53Hx6jX5+npDATDOuGvrwk15ejCKM2+cx4XzlxVuoWa0N0DjvImMPjasPJ95T+AxKBYrWF9P6fOTGeVSE+4XC79kAT760X+B9z36MCz1KlIri1i6dgnjY0NIZ7aQzqYxNjWJBx97BKdff0OMHtpuEBRdvHwJF994A4WNDV2HE9O74PX7xdzvr4uLzP/e8IlDN0qaO80WfE4nfvDUU6jnC/DZ7PCRBUNZab2JcDyKBplSAT9i9BscH4XF70WTYIQNKBJs4GDGaRdDxut2IbW+hquXLyK1sapgGKYu12u0mXFL7kiwWx6GsQiOnTgithGlrLxGqnV6hTpQq7cVImkkwQT+a2i2jNdwsZCBxdZEPB6Az2uX5LjTYjCIGx6rF2ODk7DULShsFtCttGFrdrG9vIHc+haivgD2jI1jbCApdm6TieMEhDsNVOh/iQ7ypZIsAdx+PwLRKIYnJjA4Ngab24NSvY50Pg+H24O3Ll7GubfeEoNzYmpKISb0QW036mJSU76/ub6hGiI5MKiBbWorgzNvXsCLL70qr2Zex91WHeNDCewZH0bYY4Wz24C9U0OjTMsSyJ6Cexbvx30ANej1YnQoiYF4FK1aredf3RGgy91UnFHON6QM5l3SAgr723aX9tNso42OxwdXIomKxSbw3EkP5khIzHVaEXE/MUngFoEB3PccCqczYIzxPffgpRdP47tPP4vNrTRxYDjI0nO6ZUPRD1fj8xAUJuDC651A48b6Gvbt3Y1Td9yKA/tZ05Tx11/9G7zy6pvIZoryl6Q3JYEK7nl2B73Bs9i3fy+OHj2KSCSq+zt9WMkOpy8q90N5T9OUUYM8W88KwIDNZKxy3/n2t57UAJUhNplsVl73BIEJWtArmR6zDG5jABe9hnluK9neTm/6rp4jHDT70fnzF7SHK7RJMmAv4gMDKJcYbOTUIJwDLp4brGFoYUF1AQE8shD59corz+JqO4fcv/yffyTE6p1F8K1RPw753VittfDt1A8B1f5jwr/zb3BLgjZORwTI8SgZ33qCMDzduU7GBojH8K1zZ9CqF3D7zccELjEEiFcbgViuRavLe5xTQW6sy3gc+DwEv4yNCweOZEWSmdvG8so6ZuaWzP2lXlfg22AyCY/L3Qv4MuFNHG7z/OK9ntZNx288gSe/9W3sP3gAUQ4xWA8QSBQOagLT+sok4zPaY872fvhOwJWvTZCR9zzlvRIIVqaACTEzX2bN+Rj5aXq9xl6LPvAK/OLAuaTzgMoRDsM4mKSdBVnJhXLZPNZqBtMMlazVCMqWUSvl0SZTWqQEY1HhdAfRqhNoC8FmI4BKBizBTIL9BGzrxtJFIWMmsMncN2i55FAtY+oyDsQIbPK4GAC1z1rl8bLamFhvQFR5m9LjtHd+SdlEpUjPMkwAqiy4OEg3Sh8DkHMIQ3Yu9+HeUvHnWnPDkO2DtGSwMhyL92gCpRzwu9x22Rnx+iYBg+/P5aI1DhVOtA8yyhn+jvYlvH4U7KbhN204jN8/jws/C4OfeM7yZwSfCTJ7vUGxfheW1zA3v4RiqQJ/KCBLpX2H9iIS9QMM/XRa4PO7FH4ZpDqBg81eyDAHILQgcPvcaNR5n2EYpwGF1bd1LOpHyJTlEIJ90PkzF0yg2f7dJnjVTmsD7oNeAdTJ+CACvpBZU9WzVtQqdfmU8zrk72iz5HJ4EPAE0Wp0EfAFEQlFZX9QzJc09CUIyz6HvRmtKBwWIBFnDsAKhkaH4KENFoPKLGa/ocInnU7hyrnzsgIgY9VpNffMTD6/A6z+V0cSdp5wZwV2VmBnBXZWQCvwhS9+p0v5NxlhpsAwoTksmnmzl2cNvf96ic4EpghO8iZHMI5F8UMPvQu33X4rlpYWVZhQtssiIhyJyE+J6dW8gROkIOvQhAc49BwsKGkr0Gew9ifufV8oFqx9Rpnko/S3YiotQQgH5fVpNTOUF/K9EChZWV5RsdBnwYr9yWbMQyaET4w0+l2x0eD/HxkZV5NPT7gCk6DrVZSKWYGq0agfR48exEAiisw2WY4V2K1OnD9/Ed//3nMKoTl+4jhuuPG4fE4pearTb9bJcBG/UmQZCEEZYSDgE9hKwIfoaB9YFYNAU3JKtZlEy1AwSrPaAm5ZgHDd2RwR3KbEuT8153MQ3COIE4tH5W3HqoGFMcE6WBiu0S8Me+nwsODhd78Hf/iHf4if//mflzVC/2tycvJHpP4EzinTJ5g5PXEj3vsBI+W/PrX/W1YAfdD05C034LVXz1wHVp/4+tcwP7f4I8AqX5NerLQeoOSf75ler7QJ4BetAKampsRS5dc7gdWbTt4Hp82JkdExBEIRvPraaR17Fs4ujxPBMAF+LwJBl4rJdtfIxNkIEHAYTI7j5ZfeRLVsgd3KMASGczBRnIU6wWlT1Op8lJTZJPvyfGRB3/e45XWRGBjQ8eT5nM+aQIKgz4fbTpzEvXfeic2VZWRSG7B1O3CS1eFyyAaA/qpuuwkTIRDOpp+p9fL5FEDfNInRzQZyhZwYYvR1LNTb2CIYlcmhVGvC5fWL0cLj7WCAFj3DmIitLqrnr9pmk0QPsLYC2/j+eR3wmuHAgyAFwezP/PKvYGlxUd5+9Ffl4OPOO0/pfTBMQXtCx6QMc03IiJZEtg2FerAJJRvp1ddexfDEMB5597tw/ORhbGyv4OtP/hXKkgXaxRx0uNw6d9nEk0FbqeR0zLh30LOYwDoD0bbTmxgcSCh4gEzMZrMuVhOHQAQ85E3nZDCE8TblNcq9gtebfJ7rNdk7KLhFrJFeAyZ2i5FQyi5B/p70DyRwYkBk7llOj6uXYGtT2BC6TjTrBCd82Nos4drVVWQYhGbzotsmI92rJtCkCZumlIFbtAIgs5BgKD8Xj8/K6qpAb9qF8DizyY5EwmIfE9SmR2ww4JV3HSWYDGNiwzU4nEAg4kMiGRUYWMrlEPB4sLq8rOaIjCP6hXIU5fH7kM5lYbXZkEgMYGN1De1GC1NjE7C0uvD7I5iZW4XDRa9rv9LCq6Uc0qkNhZglInHccOImHDpwFKViA6trm7h0dUbeuJ6AHx1ap7jt8o3bt/8gnn/2Zbx94SpyuaIUAvKaluKBtiX0/jWejbzGyNwisMbBEJnxZPFQSsxrgP62A1PT+Kl/9lN46N670S4V8fJzz+Lc6ZcQETgdBggyjwzjgccexhvnzpv7Si6LhcuXcPXcWWSWlzEWieD+u++GnT6lZMk6HWi0WwpXiyWTSAzTMiQh0Jn3Pw5saAXw2d/8v+CGFUmCQN0uAhwulkra1ztWC2LDSYzv24342AhaLgfK6KJBkJkKAQ4HJVW1IhwMYu7qVayvL2M7tYatrTUUixmBogTPS4WiQhMDIX6moJjGBCroGVdrEPyn+sGHTJasVAZXmeuW60Xp6cjIgMJGAiEnPF4GuRmvcFoAtGsdjCUnEQ8MoJIuI7uaQatQRz1bRmmT35exe3gMh3btRjIUQrNUhp92Mg4rKmxEbVbUuh1kCnlU2y1kyHhu1BEbHsa+Y0cxMjkpn9lSo4ZUNodLM9ewvLaGgaEhfPDiO1sbAAAgAElEQVTDHxb7LpNOY21lWXJxLz0kHXbMzy1gYmxS98+z59/GG2fOS8ZKywiyw+m9eWjfbhzZPw2vvYtOrQBHpy5ZMUFj7kFkU9I2gCxuPudQIoFRBqP4vUQrNLiy8ZpmAnm3DUJjdh5/AiHdrkCyhsWKlsONltONbK0FbyIJSyiCLP1VGc5DiyIXmcImsJPSd+493C84ENAQzeM34Uawqsbg8CCTLghYTaWzkuYSMK436XFqgmW4nxJYDAbIPLYim9kSyFouFbF/727ZX9A7mOvz8gun8Z2nnsXG+rYAJoLRPXxQwTLb6S3cetstqoH4PnitEYwiwKqgKIUt8TVp40K2rwnroUqCtg8ENYk1fe+Z7+o+PDg4bGqzzZQCjjhwpwcmH9RRsJJVQWr9IZBARN5zuM4cGrdbSG1uXQ9QMtYeHHgSfDTMVN5HCUZxD+cXh9ZjY6M9Jm1HoKPCEzfOY/7Ezag9/PhPXLG7n/46Jl59AQ88+GG4nPSyJgBmAoH4RZY6MwD674k/O3/uDLrNMu689QTyuW00qLJye2XvQpZ7jfcDt0cWAWSx8t4pJp7LpXs4FSdcW37Pff/a/BIuXLiqz0t2M4dmyURS6iJCd/y/PGe2e4NEIm2j42MCt5/4m6/jrrtPaa01ECdrnkMh2US9oz4R6Gfk//2a5Z2L9U5LgB/+3AJrl5DpD7l7RpXTA157Nk8GGKcvqgcut1FWyDKrZawBWJfSM5gDAyojyCis1cuoVBk6m5W/falcEGAoT1q9ButfAqWsJ2zotKnWIIPaeNXaZJVjrLAMXsy+hP6vPbATrIONqsvAdcYKwdh8mDra/JyhcWR39tZGlgF9gNnkGGjYIODV9DkGQDVsY+HPPeaxJP/a1Y1rsQB6rR6LCP7LgLfGc5fHgco7q4YfvM7JXJWvsSxJurIEEnjaA1DFeO0BtCb4zPjC8rriPZE1Jc9FviqvJd4DaDfE4TjtCXz+oGqTUqWGxWXeYzKY3M1AxzImpsfg9LC+ZT3A851EixYiobAY8Rx2sD/jfVpBuy4b0tub8PtZD/hQrhTl1dqotWSJxPs6FUq1ch2nX3wNu/bvQjwRERDLgE6ycWlrQyA95GdI7TA8HnP9sd5bW1nTUIKWDgRRo+EEwoEI/B4/cukiwqEI4rFEz86mKIsOp9OjcDaGVxF4d9msiMfCWF6ex64906DlGoFV1lLcsxiMS2D18tlzAlSpEPM6rajXqtjO5XaA1Z94N935DzsrsLMCOyuwswI/1gr8+m/+XvfNN8/J04cgKEFMFvgRynVVELvUxGlyTDE8J4JOtwDSJ554Art378a73vUgRkeHsbJK6aeR3bIYYGUQDIURiw+o8CBwxkKtD34QVOW0ln5zLGgIgvD3/Wm7aVJ4QyaridPvhvwO2QCzoWKBbsA0O+L0IyJQUyrKBJ/v2TyPmcKzAGFxy59JEkeQy+HUJNawVZnOXUe1QraikRgxSXN6egQ3njiCWDQky4FMOqtC8OmnnsGFC5cljTl58iZZIVCiTE+zequu6TjfJ0M/rs6YwppydBYoBHX5+nwf9Nxj4Wf8MHsJxvSJIqDX6ep9scBkc9Ssc7pO4IesVwLBeQGFfA/0rZJHl+TOptAPBLxweUxCORsAgk1cXyaBfvwTvyhGCcOkyALtf7Gx+shHPqLAKIZOvRNYveH4fTh1z9EfC1i9897b8ML3X74OrH71a3+J5cWVv8NYJajel/r3rQE+9rGP6e184QtfUMox3we/3vleDh66TUUe5VE+X0gMSRZuLPaZahsfiCKaCMNibcHjc8qHjqAlP38iPoRSoY6ZK0tYX8tJ3u1xM/mY3qwE5dgsERAi4OnQ8eqzGYzUj80FfbKcGBsfQ4T+jYODAgt4XbAYDri9uO34SRw7eEigajGbAV3dHBb693Zhoe0DOnA7bXCz+Cb45LSjUMqLkVFrGLYkewtO/sl8sNgdWN3OYnkzjQaBmNgAltc3UW+3xWwi+4jJ8UxEjTIsg4zmhvE/ZTPPICWOGBQw0Qu6IcuW1xavI15rn/rUpxQwQ8/laqmqwACe35SU8nzkNWKuHQOUESBr1DkIMOySBn1Omw2cefMN3HjLCbzn8ccwOjWAmYVLePW1F1Cs5JDJZVBnE9YwzRYNQQmMkvVAhirZKrQB2NpKyU+yUi0i4PfKB5DNB5sVAoBsisSKskAyNtl09EIT6PNFoJXnAwF17kmU9PP5+L2ADTLw3AwhaQjwM8Mc451rGMncyzpqGPklSa2N50oQ1XIHzQZ9Cr2YubKC5UWCHl447WSY8zmNZYKaL+XhtUCZYLNVRWIgJhYsr13apdC/j00T3wsD7aKxiJoygiB8fcr7ydTtthk2xnC2Ig4c2g9fkCnF3ENqAqwYNLW5uoYGPfzoDet1IxSPyld3aWVZAUgMKiLb3+f2YiASx8bKmvwbc8UWwrEBAblsXIqFLFaXFzE2MoqwP4jx0UmEQwmx5pKDI3juhZcVXEiQ0ulxYnRiGKPjozh8+AgunLuCCxeuKMXXsOTNeUKfwUyagysT3iPAp9nEtWtL2id4nCRv9jBt3q2h270PP4x77j6F2244DkezgS/+ly/gted/oACvsakJhbbFhoZw9JaTuDhzRRLlTGoTy9euYm3mKurpbdx14gRuvvEGMUBbZDQ57GKtfO8Hz0rmzj9jU1MYG59AREB2QJL13/nsb+NGMvB37UZ+exulTAaFTEasSw5BhkeHsefwAQxOjaPrdiidnExWq5s+lKbR4z7B3nlh7hqq1QIy2Q1spVZhsbWR2lpBJrut0ClLpyu1B/0UrfSWzWaVKL61lcPWVh7lSgvVGq+/lhpP3s+4RxHoGx8dQijsRTTuh8XOFPqaGnNrxwFrxw6/M4ShyBAa+QY2ZtewvbSJ4mYW1moTvq4V+0bGcWByCnG/Hy16PTsdYshZvG6A3sUM02s0UGk3kcrnsJFJo+10IDE+itFduxEgKB3wIV0uY35lBUvr62Iz/7Of+RnJhHmsGQQ2d21GNgMMSNlObWEglhDr6oUXX8E3n3wKW9tp1GpmX+Xg4ac+9H489tC9sHWbaFXyQMuwlThwyeWLAgVyWYLyJTgJ9gVDCNMiodNCrVhExBeAjYF17RbsvCeSjWenuJgOAb0gR7sTTYcL5Y4FVdgRGRtHx+dHqlKFI+CHlcoam1Wp19xPyNDXYLfJgLm+d7JHey3Zx7xXkCXqdvnx+htnAasDdoICuSK2tjMC8DdTW2JjaxjksOq8LxVzRqps6WLfnl04fuSwPG+Zms6QzLcvXsMbr5+TfFqMeptN1wqtg8rVIm697VYcPHRQZQRrNovFgbZYdxYNdgmOcCDFB1AhwfuamHA99i5rkKeffgonT54Uk5jDLtpQ+PwBsRM3NjZRpgeyzaYQK7JY+Vk5xMpzMNahZUAAAZ9fx5b1F9eEr2fCmayIxuJKBOc1v5lKSfbM1Hgy8MrForzcaYPDfb5YKGB9bQ0Tk2P42t/8ETK/8N+itf/oj1XT8kH2axcR/4PfxiOPfUTe335fUGvDoZmYq70Axj6QxtqJA7gL58/BaWvj7jtvQiq1pvsq/VTlqcoAPt6LnS4Nc1kLE5yV0ot7s9OBdqMpGwOpJWw2zC+s4MzZt8XAZw3M+y7rag4kpUBiXdarYVmfeQN+U1PE43jp5Zdw6223iY1Xoyel2NlUL9FflOCdUc+wPuDr9wkEPD/7YGqfrWlGfP0QJ+PewOEE7a2uy9spc/9bK8waiKCbUXjQfoKKHGM1JcKD1SYrGw+ZjHwPHaqtCOLz/l4VyNpoVgUy0781k8kqqC+fK6NeI1BJ+T+HtPRvZ8gfrynebw2w2sN6ewxS/puwqcX46bOXYBgUmcKs68Xgp90FySF8Xy6xyeWdKsCU91M+L7/vs02NOq6/njymhiVrgFZ57JMhDJJMGqoRe3q+HnXVXGMGAO773PKeb4BeY/1lUy1pbAAM8MpLo89y7QOyBlil16zxgxXIrfdthhbGE9r0M6xNzEC4q4AxqjAIPjdaDGckmcKKQ0ePCsSdmB5Fo1XGVnoN9WbFhIDaIPCfHsqs7eTm0WX2ghOxgZju/RwEU0lEf/qRkSHYbS5J9wmM0+N1bW0TVy5dxp69ezAyMqj7GwMbM5lt7d/cO+LhBEZHJnSN8/hy4LK6sqbBRJShVPSIdQcQ8ofgdniRyxbEVqUvK60OinnaM3H4ZNd+32rUVJ94nXbEYxFcvvwWDh89JMWPPFZpEYGuQvQ2N9Ywc+EC3DbICsDJOqzdxtYOsPpj76M7D9xZgZ0V2FmBnRX4CVfg83/0l92VlTU88cRfq+hhY01fJ96o6LU4Pb3b+KLSm6rna0TQgAFGNDN/z7vfjWNHj6CQzwokIFDG1G4WBpIfkzHX7aJYKKm4JCOLj+Fzkvmxd+9uXLx4Ba+88ooKQ7JPBSaUSirI2WCLJdhnnXpdJsW8XNXPDJjCVNcWBhJJTTVZvKq4pixZRaFhHr7TxJ/gF6fobAyclHYFQz3ArCmZsd9H8HgODzxwCtPTY2IisGGgFcLVy3P44p/9OQ4dOo7kwJAA3Q88/j4VdJevXhFoRKkvgRyyxijDVWK7JtmGLcexuAFWa2o+NLhmmdTz229I+u8UaMqmhO+daxgKRTXtXV/fwNUrM1qDycndSA4Mq8An24vFFteFicGp1KymuWQd0POVBdpv/db/jX0HDgggJXDJ5uHQoSMKRnn++e/refrM0XeCmbt3ncS733PHjwWsPvz++/Dtv37mh8DqX38FywurPwKskjH7+OOPKxCL4Gnfk/WdwCq/J/BKZuvnP/95gflkzx46egcioZjW49DBo2Jv0UuWIVmprRRCkaBYqjYn4Au6lW7KQp/nVCScwPefeQ7NmhX5DOW4QcSiSRXz1UYONnoLqog1LAJWnVxnnq9kYzPNN72d1jGh1y3ZdfSI29xISSrHxml8eByPP/JehN0+pNbWUC0XEHC7EAn4mPEAj9OJBoMK3ATx7JJAsiTM5TJq1uRJaWGyrPHvZQMaDEdweW4B6+k8kmOTOHzDTdjO5pEpFJVcPnvtKuZnZ1CmDUe9pmHD1NRuDA+Pwe2lmX/LgKi1mvwCKbVik0SAk9cDr0+ygmkNQvY2G3iC94cOHdJ1QnYKzw2er2RN84vXId8vvUVt9DxsNrCZ2cLlqxfxvsffg3d/4GEEYx5cW7yImblLKNcKyOQIoBgJIZkuBH7JHD9x43HtDzx/84W8GAeUvrNR4+tTikcWajIRRyQa1j6gppZAhtutPYXNOi0NdPzbLQEYfC0+NhgKSK5JX1buMfy8/MPn5ufoM1bJXmdzZeSRHeSKedME0/sRNknnmw0LahVgID6Bi28v4PLFJfLV4HKGlJpbr1HmRz9oNp+0haSNSB0dC+XaUXVVW9vbJjl9fEIejgJvu234/F7J+SfGxrT31aolXJu5go3VVYEj3D/+xUf/OUqVNHK5bXlStqo1JbyvLa8gkYiKTTw2OYZoIo6ltTUB5OFYFKtk89cbSERjCHoCWJ5fELvN5o1ibJJyvrBA1aW5awK2b7/1NrgdLqS3smJ1j49Ny0v25VdeU1Bfl0EcbgduuvkEEsmk9rRKiYFdBJ6akvzzfKH37h2334lz588LtCd7jU1nsVjG4sKKPrsCh0DA20i8CQ7/0i/8Ik4cPYp9ExNwtlr4iz/+Y8xfvoxcOiPGajQ5AG8sDKvfhysLcyDjPr2VQnk7BZSL8KGDDz3yoJLmGd7VoCTRYUe6kMfTzz2H6NAgGmSRRyMIRCJw+bzwBQM68n/6Z3+Gh971Lpw4ekzhcm4CYbCglM2gVSqKeR6Oh+EJh2DxOtFhYBntALpAuUbww4JYJCHgaWFhDrV6Acurs9jYXMLoVBKZ3CbQbWJ1aRmZrS3dI8YnJzQkyJfKKJVqyObK2NzM6Q/XlOcWh2i8p0kGb7No6EcLjUjMC4+3DYudwWdd2QC4GbjWdmLv+H64Ok5szK1h+co8thbWEWKys9uL6eQQxhID8BN4pk2JUUuja3fAQm9Ihi96fWjZLSg1G9jIZpCtV+GJRTG+by9coTAsHjfK7SYKtRrWtrewncties9e3HrH7WbY2m6jkM9jeXEBq0uLmBgdRa1clV85gS+G2f3Bf/pDWGyU1XcwNT2Jz/zyz+PDH3gM1SI/Tx3tWlFDqHKV99SariFZ3vD+zuPabImtvL64iJXZObSqVYQ9LkQ8Hng4ECNjk0MWWbXQ/9yNts2BQrONLJnU7gAS09Oo210KrnKQTep2iau2mVqXRQUZg7JDEUjngJ02PUZZrWEM9/JCoYhcrowvf+WvZN8QDMdJo5I9yPjEhAKtuG8lB+KYmp4QKMHBEYcvy0sLAjtj4TC8Ticy21msrW5hIDmKz//Bf8bMtQUxuMhud3udYkCS0HfjTTdK3WGS6slqBJoS6pCl77wO4HKfJ2OV9gmyQ+A1IUCqjvnZOdkBsV6bnZtVPecPUMZLFQ1tVghgmfBDXnu873FIQmUDr93BwaQGjJubm7oP8/rmANioPWyyIuEgnnsEf18oFCR7n56eVogVn4+gJH2lL126hFdfeVk2UdVmCTPbV1D6zK+hFR/4Rytcey4D/2f/V3zg/g8gHBrWgCceT8gTsh+o2g984voRUOW9jveKa9euwuex45aTR7G6uqR6kuCc1+cXgEh0jOczh7oG3KJM2zAtCXIaIJmepAzErGBlZRMzsytaB1oG6T5K6x2CkR6P6hayUXmf9wcDGJuYEFuV99Gz58/h4KFDqmt4TPgchNJYw5h7lWFfClhtGRm7qXvfCaya5foh0NpbPh5HYw37jvrYnC/mP5hf9lmw71R/SWHVq6f1vAIjaYNg/DXJouYQkfWUQEHJ442Kiu+1XjUDVTLxmw0gm8lhdXUD7EPooV7Ib8Nhp90YGc5OWQv1rRv6zNxagwCsWQNZfjGzgUqwXqgU3zv5CrR60HnY81E3P+8DrMYztb+e/RNLXvQ9FrBhBxtgleFUtDroE0ykRun0wF4Cvh0ONdhzGGD2+nuz9zMltKKq82gXQPKFOS4/BHlZ6xn1ngFeuY9fP37vOCaGNNKBRZ65DVRqZLUySNCChob+Lhw6dkRDyum9E6jW8rhy7SJKlRxuufUmlEoFuBwOLC4u6uWHhkZUa6S2NmB3ko3PAT+BYZI6Wti9exr5HG06HHA7vchmC1haWkEoEMT+/Xtla7C1vYaVlXnk8hkNXsKRKGKhASRiA/Kup6qO75FgNWt3ZgtS/ef3BmUHwLqikCvqd+FgRJ6u7Hl47XHvKeTy1xmrVJRQRfjqqy/ilttuhpsqgp5nMlWNkxOjWJibxeylSwi4HIgEPLB2mhoSpHeA1X90D915wM4K7KzAzgrsrMA/cQV+49/+x248PqBil8XE+vo6FhYXsU4/x60tFScELUaHRhW0QYYgJ5y0AWCS64c+9CFMT00htbmuApVABWW3ZFKosLA7dVPMZHMCTfuhU/1CjSDoq6++igceeECNAV+LxS+LczKW+Pi+dIzhM3w8GxwCH3y/SlvtyawobSZAwy/+HxZlpiAzsh9TJJoijP9m4inBNkvHhFKRDWBkPPQopQdSHfffdyfi8ZASlwmokbH62//uc7jrrntx/70PgRk+9CKjDxHTj4uVsho/TmzJnqL0mQw9Pr+RBFPGyJCAugpses+puO0JjLpkM9osKFerkhRySswpOgtRJmQSRCWoxUTll195FRvrKTTqHSSTgwiFwti3b7/WhGnqkVgIkahDoTzVGhO3TbDSZ/67X8F//L3f0/Ggp9pXvvgVhCNx1BotvOd9D/5IwFQfWP3kpz6DwYE9ePiRG38sYPWB953C0088dx1YffH15zFz8Rr+4Pc+f91jlU3cl770JYEhCwsL+pt+qwRY+UUrgLvuugsrKwSLEnoMv+jh+lMf/SU4HR6USzUFR1VKDJHyYjubFojk8/vg9XtQqublcUWmIKX+PD+Hh0fw5DefgtcVRLtlk3wbHStq9SqcblpGOAWGGWYjGRoGIGIox8josPw72UDxPfl8Bpxjyi8bqXQ6g3wmj0Q4jv/mPY8DjY7SxXmc7WQqECaslTE0MKCmlvJ9/p1KbUiuWa3RysHI/QhUEmQhg5M9A1PN3zj/NupdC/YfOY4Ik9qdTqxvbJghg9NuZNzFAjJbKa0bvSvzBXpt8hz3wO/1IRmLwmm3SlLLn9Gyg6Ak2d5kbxPsYwNomEYWHD9+XI0gfc0IzBIgIfDL4QcDWcj2JGOC75cDAaaupnNpfOzjH8Fd992OaquI8xdfx/zSjBirDHGiXQC/eH3T23Nufg6TUxNqNtlQVColeaxSWjg4yP2JQQ88TkxVrqgpIVjKZo3XkZHiWdSoKtgqSkCgrYGI8S+0a9BhGN1stsy+QIDDsLyMvE4SdQ6E5LdmmppSlT5fZl/itRiLDqBYZDqvFVMTB7Ewn8K5N2eQyzBRPohingwQq+wZyFZhY9Jq1RSGx6HTxNSYAmEymRxW1tcwkBxEpVYVg1OBe+giHA7i5ptPChRZWVrElcsXBezt3bMblUoRFy+dx8TUMAYGoqC3ZKNSxcLsHNZXVrF7elqfLcKU91gEhUoZhVIJkWhUwzDaPoR8frSZeFypIpEYhMMXRrHaQFXAeYsaXYWIkI3NhGYmzNOb2O2knUkQL77wqpq5YCiIoZEkRseGxMqhjHhwcAwL86tYmF8UaE/W/c/93CfU4H73qadx8dIlHS8eEzIyNzZSasIVTigJpV17Fo/nZ3/913Boz2408gXMnjuPMy+8BEeDwWwdMfF94TDCZEDWqljZ2lSieXprHaX0JlytBoYCPnzwoXepISPzsGN3CCgkuLqe3sahG07QIFGBU+lSCdlCEZVWA4mhYXzv+89g3/79YtJRQhimisNiQXZzA+PRKEIelxhSlU4TDb5vnxdONoH03OwS+LTCBodCarK5bSwtz+P0G89jYeUqjt90EIGoS8dv/toclucX1fSNjI1qf2/y3K2TJeVAtdoRa7Ve68LrDkmGSXk9718MGXM6LQovCgXp/eiA00V1Qx31chOWrgNBbwQ3H7sFMV8cxa0itpY3sHZ1EU56fzbb8FusCNht8NmsSlCOhQLweXySPzd477RYYXe7UWWoDIB8o4pyp41gMik7gK7HhXKrBfKkuk4HMqUirszNIlso4MGHHsLY2DgCwSDS29s4d/YsFmZmcHDfXvgpD5Ws34rFpVX89RPfwMz8giTTx44fwy996uO49+7bkdnahtdtR3ZrVdJ1fzgEt8+v90fLIjIg27UmHJS1k2nWbMhjd/byFTQKBTRLJViadQHGZOO6HVZe4CbQ0elGvWNFplqHKxRFcHAI2UYLdYcD3kgITp9XrNut7U3doXsKXe0DVBZYWEu0LLIo4u9kUdLu4tKla/jTP/tzBQsykIsOrwRUuc8QcCA7kXt/KORHlMD46BBuOnkC5WJex87LMKsukNnOSSZ955334vd//4/wyiuvK5zKeHEOoFjKa4h0/IYTCqejRJthP92uDVabsVEiy5D3f4KfRDN43bnoE9sDVqn+4X2OQzR61fNvAp+lclmACGtBVigEONxUHdkJdpHZz9CujoaMsr8JBBCPxVQrcWAioJGQFIPUANUbrE24t/I1uPfyns2f0YKJIKGHQ2CXS5ZGKV5n4+NIbaeRza9gw9FE7jP/2z/ot6oXqdUR/g+/gRPRYRw/fkrSY94TIuGY2I79utOosIyKivcIssX5uM2NdXg8NuyaGtE9uVAs6bok258hZQStuaYaLNKjlVYBZO077PJQ5VCVyhECThxiL61s4tKVBdWI3EeksqJKoweAsp7la5PtyVDH6V2UVScUXJfa3pIXeY8MCQcD8+iH2atl30kW6APFhsX4//9lwDxLb6jxd0FXgXbSthg2J9dM9bEUI31bKd4fTTgj2Z7c70x9bSTwxufUgJL8nvdq3kP5xQGtUXQYBQhBba4nawzKyLl+PIdSqS0RCMhuNlYctAEybF3eK82gt2p6F4vxueV7NfU+WZ7sXaj4MvfxPihrwsYIqhppPtez/7v+32YF+6FXRDhpf1DTZ6FiybBaaR9kAFXdunt5FOZ5fwiscj2uA7s9+b/FQnDa5Ff07QD6dgJku/I1TAiaCaM1f4ylQVesV7MX8Q8HkbIVa9Dqid7qdTRbHYxOjiEU9mP/oT1iq25sLSMU8WHvvimxSl87fRqJeALjo6bu4j6xvLKIxZV5TIyPCVhlbsTgUFK92fzsAvz+ILptK/J5Xle0RSMb19TM9SaDdfMiMezZs1fMWY/dj1AwAp/Xr30xny2iVmnA7/Wr5va6/Qqqcrt8aNWplCkhFk3oderVukgffn9IA41SsWAYq902wgEfBmIRPPP9p3D3fadUTxLy5vCK67Nragrnzp7B4sxVJEIBRINe1d3UXeaZz/GPXSQ7v99ZgZ0V2FmBnRXYWYF/ygp8/wdvdJv1JrL5vG7mLC7p70YvKRYzlGNQbpvezqCQL6kIIcvkzOuv4YEHHsT99z8glkE2kxZYwd8TWCVjVcAmZXMtyuoLkoEZsMYUQWQDPPXUUwJzP/3pT4vNYEIACJxajMwsnxezgYCT8XRi8jqLEkpiyQT1iTWogllepDTQZ1gPU0uN5EduS70iSvQOVVltdNotMTXY/or9Q9mTnfKuKtqtOg4e3I1DB3fD5bZhdWUZiwuLknZ+44lv4Z57HsCB/Ufg94WQ2kzJDP7+++9TQUzWGZsF+qmWawR6oM/BkB0CzmQ0kGUmFl4fWO1Prplc7LSrqSFoR4YcJ+T5XAEbG1s4fPiYmp3nf/ACzp59C9lMAdksmxgCOG0kk0MYGhzC6OgoxsZHEI6RrUoDeq8BpLttfOvb38Rv/tb/qWX45U//Ch558OeTv7kAACAASURBVFGB32zYvvJXf4m/+PIXBO44XT6Z2FNaODZ2g8zx0+lLqFTzSCan5NO0lVqGz+/HyPgIFmfnVewevWk/RqaSmL+ygsvnZxFNRHDTXSck6znz4jn5mh08ulvgytvnZwSksqGbmZkRqDs0vEvNysLCZTFVyfT43Oc+d/30vuXUPThy0x1KiE1vbsPWBrY2tsQoIRBJb0MW3uOT43jr0nk0WgxlqyulNRQKaDjw8kuvSCrrdgVgYyKthUC8HfliRsFXahAcbAaM1KxMnzCxasIIBsi89quRZBFNIJcp1GQFs7jl5wy6/fjwuz+EzcU1VIpFhadQru1305+zgmQsjnKxYNgtlbJCBihxZ8VMX15+Bso9yeyjdD8c8MprjcCqNxTBgaMnkKs2JMvk9ckUdYKlLDopGe80TThaqVhBNl/UYIPy2WqpjA4BZBu9XZ1q9oaGh3Wt8npkw8MBBY9/niBTuaLH9BsNAzjSS9U0zGw4K0q6tsBKVme9gaW1FdhdTnzylz6BIzccwszCZXz/he9iPbUs6bo/GNQx5XVu/NMsWNtYk0cXwVN6khHMZnNVKuUxPT0pVgaLdzKtyqUCUlubamIJbteYFltjCAoBzCbiA3F0LC2tLfcMNlK0EGETzd8TROB+wcae1yX3HIYymEA9i5gS9bpp4NgQVsnO83kk7+M+Qib85sY22i27gNV8riXG6uZ6EX5vHPlcVewoJTnT8qNZVfPhdNswNDQgti3PVYLwi8tLYnqy1WMoF9eWqoGJyXEMDibwzDPPSPo/OjyIRCymvXVtdRn5AmXFQbHeYuGQGpxKvohiPo94NK6Glwx1Hp9qq4G1zU1Jc9n8JxMDsHWA1No6Iv6gmIVtiwMLSysKKOH5zSGC3+uRVJCNERnJ7aZV6c3VWksBVbQCIFi9Z+8uRKNBsawOHjgEjyeCt85fxMzMrLE4cLnxqU9+WlYxZ988i7U1AjUGQF1e2USOUmLSV0A7GA6+rDoXx8ZG8Nn/5V9hcjCB+bcv4/XvP4fqVgZBpke3uwKmrW43gskB5FpNlFoNsXS3UutILc/D0aji4MQoHjt1J1rccwnKszG12wWuUrK/6+AhuAIBpIoFrGeyyJFB3WoiOjiIheVlDAwPafDAvZXBhPI17XYRIhDpoFWOjek/aFkh4LFBX0sLWUtuMXAqRZ5jBXTQwunXX8K3n/465lev4PCJPZjcN4KxsWEU0nmkNzPaS6LxiAA7ng+lYpWRQGg2LdjczGJ9bRvTE7uVrL6yvKSARRvD75z0vAxicCCCZDIIj9sq39aN1S1UK/TS3YPbTt6BRHgQrUob3VobqDZhrbfQrpTRJPhYLKBDH+JWQ1J6+i/63H4BH12rDd5gEE0b0Kb8u9NCtdtBIJHA9KED6LqdaFgg0LXNNWo2ZGVQrFSQK+Tx0KOPyWbo/FtvYfbqVYwkkxgbGpQNDkF7sqAuX7mGP/nTL2FlI4ViuYx77r0Xn/zkR3HbLTcgk87DZe9ice6yGT/a7LC73AiFI4hxH2GIVYMgsvFQtbQ7aFYr6NTryKdSyGyso5jeQqtaUYCVkzgJh2attoZzHYsdlVYH/ngSFq8fa/kCHKEQ/LTkIBO3WkGxmNOAhPclprrzq0aGWJu2KB6x5cju4vnAsM7XXzuHr/7VEyhXaAvkhIV/5CtIaX5dPshkljOMJZ3eRDQSwgP3363BSYx+gPTszeWxvLCEZHIU+/cfwcuvvI5vf+tpvPX2JQGoQXrituuYnBrHoSOHEYnx+WitYhf4YWOqeq8WMjJtBgORPW4TIE2QlfcKJbWjI1UEz/XZa3O4evWqnouJ3NuZtPZHvp7XH9CwnCAMLZxoKyIwlyGjDKlyM6CrdJ0NyWPS97jsg00GLyJvz4B6vA8IgONdhx6wquW6GuBxaNkPvVnbvIjt3btR+tgv/YOlrv8v/jN2razg/vs/jE6HgVEkDBj5PkEX7vEEqHhf4GsT7OOeyntDsVhQEBjBvViUVi20yOGeRGsMnjmGnUj/fK/Hr0BU2q4QCKRihaxsKk72TE/jwL5pgeyz85t4+ZVzePYHz8JPYNrt1iCAgCWZe6xrOfDi8aEnZTRuvClT6W3EEnH5ZLJmlr8mF4706Hd89S2K+JkI3vU/Xx9M/Id7AnMvM189udT1fxnFjgFYO7J84DESS75jAFHjKtCHp/hcDhNU2AuJMoNp45VKwJz7uuy5GDIln1PWtQbgZZ1D8Jr1l7FZapkqnd/3jhXXiXtvuULpelP3Hg52+fNSxVgbEWCV77L+GB9mI9s3QCdfl2ukT9xl+JbxWOXPufcai4AegHk9DKxX+VgMKcLYdRhQ1Xj8kMFuQn771mN9+4K+XQJ7IaOa6680Q/QYYmWAVZM31r8ezDWhP/xZxzCRTd3SMnYAAmR7oK/cBQxxhO+FV3i1Rq/TuhQq0VgQu/ZOAramFBIdSwNTUyOS+L/84ovqnVgv8F5M1jT7oSvXLuPg/r1i0G9vpxAI+vW4hblFjAwTcHWJsVosFLUfkq1KRU4w6EEsEZIvKz9vNlvCYGIUQX9Yli8cwJMI4Xb4pBIs5cv6HVV/DK8iOYIqjWQ8qR6H3q+s7UgYYfYEh63tZh9Y9SMRC+N73/sO7rn/bgGrHFzJdsjlELD6/HPPYm1hHqMDccTDfoWoNQnG057nn9Is7/yfnRXYWYGdFdhZgZ0V+MdWYHEp02VKLxlNLGYlCyZjy2KRpLpRMx6M9L6hzJkNb7lQxuuvncYv/sInMTY2pgAOssgIlrC4lA0AGxdWGxYbmp2uinCCjZr2M2HcbhcDkYxFAqo//dM/fZ01wKKCkmAW1aYINqmZZHkQDCHQwOknWa0sojjx542/1SQbw4EmvfskjeqowO8X9KagMivCBoPNBO0AKLcn25DTX05pGULFRNh3v/shJJNhtFpVXHr7As68cUYgo88dxPzsEoaHJnDo0DEV7y+8+Bze//73Y3MrJRsFMurkWcTUXzJ6ygyv8iuogsxeso0IqJFdY96P8TjiNwzLIEPS4/WB2Q6UHG5vZ7G9lcHx4zdKUvPNb3xbrNVspiTZoRLIe+m0NIqnp1E4EkJswCcQcGAgjkQihqDfa2SAZE/a7GosuE6s8siEOvfW2/jC//tFtLqA1x9EJByXnQKZupn0tkB0UMZkb8uL1GpvYnRsANFEEL4A2cn0eCqg0WogGonKb65aq2sSTUYgiyQWhe0mpdf0urPj8ttzWFvZBCwM84ir0QuHAqhVi2poCbh4Ax4cv/EmuAJBeAJhAUEswgrpHKqZLGYuXkEwRBsLWlF0QanY0OgIZmavGqaBjUAlGyx6CHuwtrpmUmkdXoVZEVxn45gv5uHzepRu6vW5EYtGxCpi0i1ZlGQSshA2CbFdseYE9rfaAiB5CCnfjAWi+MWP/ALefuM8tjZSYqX6XE6EAn419dFgCNnstgBBFs1sCHwBnymcrTZUCQiy6aQvcLupiTuLwZn5RUQHR7DrwCGsb2dhsRmGBsFfAqsMZuHQgBIxE45BEk8LxXJVLKJqsYR8al0p8pFQSOxdDicIDvfTb8lMYlNN9jf/D4FHAb5qSvpSQYuaa4fbhXq7JbmexeZApljCIgODpibxiU/9HCamCW6fw/eeewqLqwuS9fP6J2PT6fLA6+b5GRZzfCO1DI+XifBunSPVagnZXBrj4yMadND7mI1NsZDD/NysWNkjIyNqbgkAc2/gNcTwj1qjrBC6uryeyZD1IhQKaq2N52rHNKwNArYMR3ALaOG5Su9EXhM879lEMwyNIKWYJRbju0avQwvcSMTGUK/ZMXt1AyvLGSQTE8hmKmq22FzwcxFYDYf9iMXDAiHlA50j0F1AoVTEyMgoHG4nZufm1CwOjwxh77692iee+s63ZR1w4vhRMZJnr82IycsGd9fuSUTCAe0d3RaTzy3oNFoI+gNKDuda0O+2Uq8L4BKrzmZDnNdluYLNtXWMDQ1jMDmoELTVdSPpJejDdY5FImKMDA2OwmFjYBIBhBDW1lLyWuXAiw3cvv3T8Pk8+lzDQyPodJ1YXlpX8i/PPzauBw8cVhAaGWAEY7hvs6lcXFzX3sj7BRtNNddWi+wcTp26C//q4x9E0G7B/NuXsHj+EkI2F+yVOiq5koYYVrcHFp8PZUsXJQ4+ElGkUqtYnZ+BDy3cfuwwbjmwT1LOMj15KxWUanUxvenPGhkchi8cRaZcQZqMqC7QIkDhD6DCPZip8KGQ5LiVWl37eyTkh59ScqobbIDd7YDT51GgVaNBIJ3nCNnVdtQrLVle8Lz55refwJNPP4HN3BLG9gxgz6FJDA0nUcpUUCuT+eaWHQBljRwQ8RyrVsju6mB7K48rl+dw9PBxDR2YHp9JGyuBWNSPWCyAXZNjCAc92l8y2xksLTAkq4Ebjt+MG4+dRMgfg6XNwDwXLM0O7C2CjF10yermPbVWRqdWRiGzLSZzp9ZV+BWhHE8gCIvTLmC13fNfjQwOYmR6Ek2y3+02MPKvznsv2VZ2uzhvz73wHO48dQ+qjSbW1tY1zBkfHtKgycpaoUvPdQ8uXrqC3/33v4eNbQbZWXD3fffiE5/4CO64/WZj+9OsYH72sgZIrCc6FpuAVdqdcBBkBr6QikZsVLI+KaFmcF2pgGJ6G7nUJnLpbVRLeYGv5GzaCbUyPMfmQHRkDDXYsJrNIjCUhC8Sli9voVQQAMq9hIAkBwU8dylrrWtw4NUeyVA+DoDooTo3v4wvfunLyGaL8HgDsDvcaDQ7Cp8icEwJ+t69u9Bp13Ft5rIk1KMjg3jkoQdx4tgRxCNBeXNfuXgFAwMjSCZHUC438Mwzz+G5F17S0IsFC4GQYyeOYt+BfRpw1gkwWzmYYggQPZiF3vRAKrLtjGpF4TgEMxlWqsAgwzJkXba0tKzhBwcxHEKSxS7/bIJ7VhsCwZAAVw7EaRfAvZR7OusO3iMIgPG+KGCJcvVeESrGr/7dC+bp7cG89xGU5X2VQXzcL7ieBEH45WCYGkPGOm0sr7yO7OM/g9qtp/5Oaes+exrxv/gveP8HPgWvN4BigcnmtEXi3kUgvSV2JN8vQWZlCDiNtyr3nWwuo72IA1XegyiHl50UmaKU+LcIXkHgpd/HJHOnlEccfNJegSDT5bcv4LFHH8FNNxxVMvnicgrff+6MfOwVPiWGNcFJI6dnvc0BPGtlgfMCqtoo12o4cuwoRifGZRXAelCM0Hfgqvx3/x4mhUsPWP2HWKt/G2wlSGxAPCOJN1hmH3LqB0CZ/Zt/+q9nJPisB4zNFgE9SeKv19rmOQzD0gC+HBobpq0BWgU06tTsvx5HtSqCJZgguM61oLem8XdliKdRDrG25/esUeg9S3UXzzd6CRO8Yz3GwSgHpCSN8HeyYOAaCvzt2XHJR5UAK4eohkF6/eNzX+zJ7fvr1rcUM2Co3Gl7oZcGVOUH4HnyQxupH1p/cSgrG4AeW5bseg1qewCz4Qib5xBwKu9c9jD0fzUesQZY5ToZANvgsbxhGdawmgeLXfsjP5PTyzrLi4HhKHx+B4rVDFqdKo4dP2Ck+xubqn9opyK7NyoW/B6k0ptIxCMaGNAygKoMfqbtVAYDiUHY7S7tfWL6tmlbVYTdYcHIaBIDA2F0LWSkF1Ao1LB3+pDYqp2eDQCpxQOxQVi6NuQyBXjcfgzEB+Gwu5DLFBVmOTQ4on+ToFCr1hDlwKjVUs/UbTfYNCigkMOoF198FnfceZu8iWlXwr7Q6/dicmIcTz/1HWTW1zA2OCBgtVo0QZG8d+wAq/8YMrDz+50V2FmBnRXYWYF/0gqsrua6lHIphZxMLcrqKHHqdJRUSj8kAhYsVMheIsjarDVx8eL/x957B9uaXuWdz845nJzDzblvJ3Wrg1ottYSyQBIWAgsJjMAYqsYFwpg0aBAF9tSUsakZeTAGD0bGIKEMLSSkboVudVDfzrdvDifHffbZOYep33r3Pt24POMqF/7LZ1efun322eH73u/93netZz3reS7oB9/zXmN8Xb500do0MC8gWB0bG3HaXwRtAD9CT3DHknaANUBQPhMtR9q9MUtCx5HnMpnMHlgKUMuGD1jK5wFysMEDrBLYIFWALqwL7EmuOhYg09LuWqNIIPzyeJ3jt9OGgnHmt2Si0yJIo1U1bkEZ7A1YHLSNh0M+ve/971EiEVS5lNeVyxeNbdWoN/W621+vh//66xoZntTZM7dbu9nXvv43OnnyhCZnpk0rC/YDATIgD3IAtDMbo7eDE23NwAVa0MiArG6PSzGsEmGa5DXWKrqEAKtoqsJSgqEJS3Z1ZV1/+/VHzal3bXVHFVo+va49jeDPAk/TWusoMUDS5zOm5sjwoDlpDiQTiidjGkglzZ0WIAXZASr4l65c0+e+8GUtraxZBTiRpE0cVkfF2swxF6Kdu1ovGrAaiXk1PTdq7XOBCKCl0zItV2kjjFjAR+JUrTbsc0iiqYRH4rQRSvVqVzdvrGlzPQfHTwFf2JKHiLEWaa3ryBfwqNFpGBASHxhWND2opgIGYIQ8PnULBb107jlNTExbYIlRSJ0kKhpRoZhXKOJXejApj4+5kzfdTmsZ79AO51OL1mLakmIJi2sNWEIHNRK2MRsaSpkbPQDZ2NiwatWKMUwBWik0ME/r1Zrm5+bsfGHPzk7M6cPv+7AuvnBBO5tbZjDQBPhrNtRq1JVOwIjBcArX3bAZncV4Dif3jlSp16y9jWQ1GPAoEfIpn9tVtlDS4OikxmbmVKjUVChT0Qfsha0la4eFtUqWQ6s/IHObpMfSW58Zt3QrRWU3NjQyNKxBWjeLBV29dk3DQ8OWyBjIXnVsTvRPLZGihdrM0VwBgHsJLWFApWa3rRAmax6/NjI7Wt3Y0l333qMPffhDSg4m9NxLz+rbj39by2tL5jQLuMfcgOWCyQrshXa3oWJ5W7FEQJEI7BhkAqpmCDcxMWJSCPzebHBcu1pcvGl6fjBW0ViluOEM6zoaHhsxML3eZN1yxhkAVugek0CRPJN8OZYPxQXuG3RuywbiwFJyLNaYAlyXOCzolup1rk3L2DWMpdcTVtCfVKMW0PJiVhtrRR2YP66NtV0DpEmEOGYS9IlJjFuGjfm6srKsze1tuy8owuCAmxxIGbCK1iqSItMzM8YWuXDhvGampzQ/P2OFoJ3tbWN1MU+OnzxmLHSSBdiq7UZLrSoFjbRGRsfNOK8IaGlJHJYPFJq6pkdZK5fVqNbMRd0lbB5jzCK5YDIJQgeNdbphiQ/myblcRT5P2HTxkslBS3q4v0bHhmz+AfgmkwPy+tDmhUWMBEPArjdJKBIyOL7DKnFGgZhslWyewX7vywBQmKN1+Sd/8if1oR+4VY1cRuvXb6qbLWooEFV9O6fC1q5rGRwYVt3vU77d0urulroBr1ZXFrS1clNjibDefPedGo+GDVjNN2pa2t5WJl+wVvKZuQMKAZDEkgYsV3Btx2U5FDagDWAQw7hgNKpgOGx7IqY+sUREQ0MD1tmws5tRrV1XIpXU4PCIQuGYMVWRF+m2vKpX0BYtqlAu6PNf/oy+d+7bqvuKig8HNHOE+TustYVttWoynTnWbHRuxycmrBhlZl+1lqqVpi5fuq75uXlFjRlfVTazoXqtqEOHpjU4mNDh+RmFYZTmCtreyGhrK6davaP773+zDh86rkgIED6gEIlxpSpvu2O6z/5uS552XUG15Scp3tlWmwJDtqriTlHlYkWUkdoeqdxsyhcNa3hyQpMH5jWITAca517Zaxrsu4GAwrGose4xbgxF46qgWRoMa3x0VGHYa+WKIoCvDQotUZOD+I+f/s96+tkXNTkzo2MnT+hHPvTDevDB+21OVko5bW0sWzyAXmnX6zdDIQqIxAbsJYARrKesfYBy3g7yKAEzLWnXKipkd5RBpmR7w9Zjwe6stNSptszAbXhmVuWutF0pa2BqUuFEHMsaMxRstwBsqlaUAcBl/YpEXHsr6zUs+2g0aHsE3QGVakv/9x/8oRZuLCmWGFA4klC9gfQKBZ60dnYyxlZGymFx4boVb9kXf/C979KDD9yn8eG0MpvrunnturGfx8dmFIsP6NrVBT3/wkvWnk9XEcZV973hXh06dMjWbuQ5WO8B5DEEqsJKZiPxIgkAkNozHjLQE41Dj4I9g6LVtWVbQ5E8AqDFfAZglTiOfQAQle8cHR23Yjj3M3IzFIP4bjpsACK5nzEqIhYBiO4DQIBzpv+J0RBgVs9ctFKtGPvTil31mu0zdBg4eaSeAqXtO1KtWdJi/opKH/9ttdKDr8a8pbLS//sv6+2vf68mJw/tFYPZy5KJ1J7uPvEf613/WBxP0AGAFPGQAwIEjMbD1l3kuqd8FlMBzjIWAOuYdBkjs9NSIbtroA9GlC+/8II+8uMf1p2336bxsWGtrGX06Hef09NPPW37rHVR9UBV9hiLS3v7qZdCgLpWrOL/73jdnUoODDhVTnT4TfrUAXeAg/wLWMtaakaX6LCi/xqJ7DEz+wP0X4Kq1tH1GpCxz5J8Feh0Rkts+Mg+OGNUvs8BaoCiaL4a05PWfCpSe0Ctg9I5N+A/YnLa1fkcxoyY2xXSKHT7rUuMa2BEjA7FDscI79u5GsRrMlqvGjhx/3EQzFOK93Z+Fvs6iQAreNfqpiNPyzpFQKe3Xrc5bkQNI1803b5XrxkZwumi9g0ne99rADEJgytQMB+cHEBPCNVMtvrgdA+Qhg3eM6Pqm1SZrVLHSSxggMj7GW9Ytc6PwrX694vXxlY11m///JkHr/7uvBkQGWFOWz3duguI9ezeopki5FUo6lMoStEPWZKGzt55xvZDWNZbm5s2H1mTkB1C0qyjtirlgjPd8nl6BYeySvmKnTsdLLbPe2GE14wgQI5x8PCMEkkMhPNWMKiUWzp59KwRVyj5c227LY8ZyXntqJFyCVv+FfBhcJi1azI1MWPxWD4HYaeu4eEhy0vRXhaEBrT2oxGlkzGdP/+8ztx6xopKLQpuHRlBYXpqUo9+8xsq72Y1MTRgGquNSsn0zjFe2AdW/7vggv037Y/A/gjsj8D+CPy3RmDx5lbX6Z52rcpIEhyKxuQLhRSEDdT1aGN9w9gmmPMQmAyTzDbqGhsdM8ODV145r/W1FRUKeWvfmpqaNOdf2spISGmB43P5DBiusExwT//e975nlWTc4AkODbRtYvpCC7Zjgey5nXpkDDXAEYIhwFleSzstPwSjMO0I5jjGfmuMte140UBz7TIkXwRzMDbQ64FxAIDCTgvzjUCBDuW5uXHde9/d8vtpQckrv5vVNppPaxsaG8G8Br27hGkO3rixoM997rMWoH3oRz9kSXZ2N2uSACOjo8bgvPPOOyw4hPViLcp1B+r6TJeKdiIC97q10xLYDAwPWaAE1kslugnbRQFNTs3pe48/qeetFbeohRsb8vloQyOI9RpAB/BjOpFouSK6322L2JVWRdrhkZjzeNtKJMI6fOCwbj17q8bGx5XN56w1eTuzq6XFTa1vbFkVGKYGY35gflpHjx5UNp9RJruhaq0gj78pj6+p3d0NpYcSGh0fNoAEwAXHWwAdAjFLaDrksi3TOg3H/Da/mnWPtjfyqlW6ioXSajU6Zq5TQxdPbcVjIQVCfmWLgIoFJYZGFUkP0clKoV6Tw6M6Oj6myy+dNyOrXKGk9Y1tu94kBjvba3Y9xyfHNTEzbQAZATYJYSwUMWYhrbe0NzXqbUv+zSkekyCfNDiA2VrKzJ4ajYq1cgMOcr1oP6M9CXAEcAv2JEnG7k5Oh2YO6fbjd2p3fUfdVtcSxp2tTa0sLRlrCuYV9xwOsFEAgnRKsURc+VLJwDw0Fgni0aCLhPwK+zoWFAIowNiNJAfU8fq1nc2a6QcstmYd12xYuE5DzwGhMKf5ccBqAGOUcNDaY4cHh2y+cC8CgGBgQMILIEJWA1OGhBpZCgbDKeYxd2CbuLZAT8irGjpztNm3pbWtjPKVmt77vvfrre/8ATXadX33ycf02BOP2RiiAQwLFx1AHM53s3lltnZULGXV7OQVjpGwONMLWMFokwKsDo8MGCuen1oVQ591HTwwb0fUbuI6H7D1gnvdH0QKBN1Xx/jgvoNxClOZ9QFAnLXDEmV5lIgnbH2CnUlSBis9EYcxn5A3AFMLfVTmTcG0DbleACQkDuqE1GmFldttqlbx6fDBU7p8aUFrq+v2XYEggH3IzgGA9sq1K8bcJFGAEWbtvK2WyVYAZlNciSdovUtqJ7utq1evmLENDrgwzwEEAETDMZjwYStWNWroadaU38lqa23TdFGnZmYMwGzC7ui1CJvTuzwmTQHDOhmLKxGLaGdz09ZTK4iUnYkWHQMk0+jfhoJR03HOZPIql5o6eOCYhofGHVuKhNTril0Yjo2PT5mESD5fM1kJrgkJ+MDAkGlmc78xh3gvzFemGiZVjsnk2FEkuIBjn/jEJ/SWO8e1vXxdW9cXFaw0FG1K7d2yutWGpiZnNTo9q240qo1CXi9du6x6p6kbNy8rv72uw1OjevCu29XMohXe0mYpr8u00Jcrmpya1eEjx61FG/CxUm+JEpcvGJE/GFMHx++OFEKPlWQVPcZYTF6/V200fEeHlK8VtbC8oGx+x4o4IyOjSqWGFI+lFQun5PfAwimbhM7q+pK+8rUv68baZUWH/Wr6q0qNR8y85/rFFbWrHoX8Ya2vrymZTpo0CoVGXJRbra4x8ABLq5WyBtMpK5AV89vK57Z0xx1nlEgGNTowoEQgotzGjtZXNtWydvCo3vDAWzQ6Om3XBZMZT9exCGuVsoJ+jzrNmkB2I0Gv4tGg6pWSwh6/Qi2/6jnWrR2nPdusa3Nnx5irUwcOaObQAYXixAph1SlIUkIFOPM7kyMYhv5gUGsbmwpHEwpGogZ4RgI+Rf0BddGurlQVCsAO9Oqll1/R73/q35l0AMDSq8avlwAAIABJREFUm978Rr3xwfuNuY72aK1asOIvn+8PRayYwzy1Nm+6U3qMSNZgdLCtK8XTMd1V9jxgqzb6q4VdW4uLmR01skU1CzUDTQYmJg1YLaur5PioAuGIGu2maSw74KWr7c0tM1FhbZibP2QSOrlcwWQ/YnHM80pWhKT7AmmDSxcu2xyLxlO25sHSP3zoiK7fuGZFIgp9me0N08k9euSQ7r//9brl9HHFwn4VstvKZSngNTQ5OadodMDa2/m+ja1tkyjIZLf11h94SHPzmGJ1VDJmHutqwcnA5Mqq1JA8kjGumxRzacf2eJw5jc+BnxTWb1y/Zl0K7AFIwxCD8S+yJYBwdDWxZtKJcvjIEWNtbme2tbm5bfcznQ8A3xsbmyrD0jYJJtf/7Fr9+SHWIQZg/XMGToBjyDDRns/EITYD+GDtZi9mbrBGUjzmZ2PzorZPHVHpR/7RXngb/9J/1rHlJT30ph913+ulyyYL0mTdEcSXZgRYq9saDtAHoEdxG6kkWHkY9tCFQcdQJBo2rXsDGmmxZn51nSEq7Fr2AEBVxnB3O6O1lWUzGcxubes9736njh89qrHREW1s7eqxJ17UtevXld/N7bXYA2QCMvNDgdIMIDmONtrKdYv/zt52qxVXbb/tM0oNPII04EBAHsTvjvxATNna8x34L0HV14KrxpDsgYF7Eg09xmYftO2/H4C5b4hFHAj45cytnE6ra+RwRVdjdXLn9YBbYtI+MYKL6t5PUZMuFyTB/NYdxPpvDEiIBF32DGc4xX7AYmUGXbDhe3qopm/ae87p3gYUgEmOJBb7Xk+L1iQvev4FPM8YUVQH/GcfJhakMEDxxmmhc3wNByBbG74DbdFRprhl0lyvMe7q/z9j5caNeeJkbdwYOY1Z1qE+sGrzqHdN3TXsGf32mKkG4vKcfb8D/cklXtV/5bMdW5XxD3qRzuC8DcpVtzc27P3+AHhmQ94ALP68Ws2CBqdHdezYIaWTCW1srKtaqVq3FZIiXn+XupXlc4DAXHvyOpNdKFMILWhu7oC17xP/IhlEobtYyungoRnrOMpkNo3lXS41dOvpuyxWCvrDwKiqVRuW13i7fo2NTBig6gDWoDbWto2EM8Oe3vVqN7tr67jJPdUxhCvKy5i2W4oG/RaHr67cNKPDWDLei3OlSMwZnD7xxHfVQUogFlY8RKGzbvfgPrD630IF9v++PwL7I7A/Avsj8N89Ai+9eLlLKz1so6tXrluwMjQ6auwbAhXYLTCY0M1hN9/ZKWhzfUsvvPCCtaNEwxElE0kLQBeXFvTE49/T+vqq085Cjywa1fDIuLmdoqEJs2JsbFTnz7+ixx57TMePndBP//RPW1u/A1ZfwzZ9jZOnE3p3wSTJTiqBw3fAKtGwXEmqbrv9DgueCQRyWWc2RSBNgIbmoxOqd2w7PisUcC6xBO9RtCLLODEXlE5GdeedZ601r9mqaDeLVh3VWo9pzqIL5PcBatASXNC1q9d17tyzVtnFWGkUdmrAr9X1VWOn/fiP/7gxPY2R2mpYAEeASYSBNqLpURnzoGZ6joA4tLGXyzX7PsBGWFCRSMI0Xf/iL/5SG+vb2sL4ZT1n1WM6jAiuzfAqgJZbj+Vg51izJABdJwwFAHCvLz6lf/JzP23apScP36UTx87oe898TR/6sX+ghx/+W/2LT/6xNja3LIFbWV3V2tqy6o2ytjMbmj8wpTc8cK9Gxwd09foreu6FJ7W8dlPJVMTE8tODtCIH7HoypmiyEaACsNNGiN7r9s6GMTTrVQDDqgK+qIYGx9Wpw6iT8tkd0zcdGQb8C2p1a1MvvvyyYoMj8gSi2trcMVAuNTCoQ+NjKmxvGwiE9ASjBaDfqeb0xvvuNkYpj+985zt6/vnn9ZYffI+K1YoSsYS5kDo3X58ZqMSTaQtgs7s7do1w3B4eSml9bVkby0t2L0zNT2l2flrDQ4M9J+ZGj9yBkUfWpABGUiN6090PqZqvKh1PGhhCkF/GMTq7q811ChXr5spKcWFkFNZi2sDnYUwuwkEDc4xFoY6aJn/RUiSWlC8UlYeENxSxdvJoPGZBNuwjkkWY1wAIhm5YYkZhI2DJSgCHdthXxbyGBocs6V1bX1c2t2sA7fq60+LkPiLIheVEIkLi4lrSeowKCBy0y3m7KpRLpq9Ku+/WTtZYfz/xUz+l2+++U2vbG3rxlRd17cZ1lSolHTt63NrBYTMapYKEAN04T1tf/PKfST4SYNqDXeAcjvg0MpI2tme+sGNMPRJ0HOsnJye0tLhozMl0etA0nEnUYY2Foz5FY4ACJHxIfsA9c7qwzH+7l2H0tpweMuA689WtFyTWUStQ0IIGyJ5MxR3bHODV70Dh5eVNBX3okQ6p26EFO6rZ2SN6+unndeP6ggE+Q6ZzNqDBobRp+V28Qtsv8gwNVc2NOmQyDLfdfpviqYQlK3wPDFuSTxL/4ZEh0zsFKCeJuXDxgg4eOqhEKmFJNYzfSCCs3cyOLrz8svGS0VjmHILhkHzBgM6dO2caoVOTk7bmhANBDabTatVrxoSmnTWVjBu7iETSjiuXM4Y5wGq12rJiUjwGwI02JexzjhGpGPQn6RoImbYsLc+JxKAx+mAOAVgn4ynlYWBmd21+RWJRvfTiJSvi5fNZ06zwYQxi4KoUCQb1+//m3+iWcY+2bl7W5s0FqVhRqNlWFLNBa+fz2P0fGUjrxsaGzl+7Yi35sJlrpZxOHJrX/XfeqsLGmmnK7ZSLurK8aK2SR4+f1uTUjHZzFV2/uaxcqWoJVyiSUDQxoAZFqVZHE1MYArXNQAUwJj2UVqPbVjCZkAfjOb8MGOBeQOs4k8nK0/FrIDmsdBJZE7/NmZtLN/X4M4+p2C5oaCal3eqWuuGWJqamtLtZkq8dMmbo008+YWCKYwTWtLW+acnz7PwBA7/PPf19W5NOnTyqRq2o7M66HnzzvQoGUGjpaDg2oMzathZvLCsRH1A0MaTXv/6NSiSHFArFDfCD3Y2OJMW9WCzk2vK7TaRizbQRIyGeDTS9Ut1RBQ0Ei8e0vLpqxZ8IeuGRsPLlogbQYPbTot+2mIHCDEU1gGYADBLrLn+nE6ZRt9b8VDSmOGt0i7ZodGLDpkf6a7/+v+rjv/zL2tja0ulbjunee+5WoVhWrVK0vXN1dUX1ZkvhWFKp9KAVLpFOqNH224JJ52KEPvhkzLhOxwqLSODA6mcvBFRuVyoqb2aUXd1UuVhVOJVWCUAGtvrAgDx0vzRhqgKAlozdD/C9urKqSDiq06fPGJCT2clpcDBtQNEGsY9XJkmT281rc3vHCpRFM95pK2tgDi3qbWNgMfeRmRkeHtCv/eqv2DpRKebUbSE70FW70VCr6zXGOAVU7jnTK6w3tZnZ0pNPPaF3v/udOnHyhI0D1ykWY12gFbqjYqlq4Go2i5xTXtnMlmCIcu25FgDVFOXYW9bW1uwHMHVwaNi0PgFSkAjipAAV+4xDWJswz9hf8oWCxRsUiVh/FxdgFgf3pDst/oIFD1vRCueenhliR1XYmTCQu23TUwS07Otf0xmCzijAZqmCIWrQJE5YR5eXn1Tmt/+txN6HYdXv/KI+8LaPKpWmsAvQJNfN1GobQMw6j46qmXnRJm3dT8QeWYvNKJ4BiBP/0i3ks33j74KY7ImcHwV+1kf22Fg0bJ0oq0tLWllZ0kA8brrXEZOLgKUv7eQaNq50t5ierAD4KDwB8GIKCfjmtbiNIiYyRoePHtNtd95hDGEKFADLSNUAiLvOK6dN278m3G9FpFlqNSMuGCDde/QB1b/DWgUE7Gms9uUA3MsdS9WVv7itAX9haFJIxXTV6cOapAMMZAquPTMsW7h6DzOYwkiIeAMGu+l3wlTtMaZ5L0ZVOLRZXNprvYfV2EZrFe1lGAD2F3sfOrTIffWZnRQ1KNI6M1rY2UiGtW0vh9GKGVbfPA3QnnuC4+J8GB+kxrieAOvE5hT4tracaS7xRS6/2+tu4V6CxQkB5VVzMBu3ntGUgcweCoZ10+J35lgOVHVKHI5xTKDu5AAcCN3/PJ4y4LhnUGViZT3tVI6Nz7QYpsdoNXkGcgfk2yp02KEB7zTr++xX8ghkjORlXabQVVWllrd1fmAoodOnT+yZCSN5lUzFVK2X1BXyMzUrMnBtYbIy3ymccAzs6eRdrK2TE/hmNExjFVkb8oTnn39OqWRaS0sb+uD7P2xSAKyvmFOlU8M6cfSk01MtIqERUjKRlt8bMPkRGLGzM7NWcAVYxVhveHikF0fkbSyJb9EVj0YDyu1mjMQTTySMscz9i/kdxZ8Xnn1Gnk5TYdYbZE48HYvxOt19KYD/bsBg/437I7A/AvsjsD8C//8jcPGVa11AQzTdCgUHbPYDOYABmBmusk5rtmulHxketUAE8fLVlRVLwPutMGxcgAP8mIB5PmdmC1vb21pdXTVQ9cyZW4zNBGvwDW94wAxPYErw3U7HCXDVtWIT5BN0WCXY46rW6GAGAz7TBsIUgAD6Xe98p86evcUxrbxeq8ISaAKykhQB8BEQ9EX+ARla1qrjhPUDPo850dLSReL6vh96t7EVARyuXLqkjfV1AypgKhCko6tmreyNpiXTly9f1dLSojFyYX/Ozs8pk9nWww//te644zY9cP/9xoCknZCApdVsmIEVAR4ELaQDGFM0K/k7gcHGZsaYc1XomfJrdHTS2vr+n//waQNdaZ/fzZfMyZxkgpo47AwCcwJRQFanFekzphOsELSVAJ5ePv+wjfUf//Ef62Mf+5hOHn+zLlx6dO86/vAHfsmCxEJx2xKT+fmjZnJUr5e0tr6oXG5L25k1FUq7iiWDWl1b0JFj84rGQzbuRQBLnzQwElMw4nduoFVnGkRiiF7s0NCQGq266afCNu22fNpay1qSNjgyqNGRYVPBQ4x/e4v27xWdPnu7IA5sbOw44BkdRJ9HA2nGqWpJI2yTublZ/dVf/JkuXbpkLYzMy3vuuUdPPvmkmWW94wPv0/GTp/X8uee0vrpqieNOvmysqtvuuE2F3YwqpYKBuyRIT3/r2/oXv/O7djN9/Jc+rlN3n9Ctt9yiagmN1JaGR4dsPq6vbaoCC8sT0tZyRhCGf/iHflhTkxNaWYMlG1MsGNXiyoLWN9YVD0YV8ACYOTMGiKUEsWjzwoLyB1EClLm4UyigJT8ciZvmIYzf5ZU1Tc/MWusViUtfD82uNXqi5mSPdmXAGZbAuPR5FAawNV3dqt2//Mu9zb0HQNHXlgNYpK0dpqHpvRobDOkJ9LgStmZ0CL4jYW1nd7Syuaq5Iwf1U//4pzVzcFaPP/WEXnz5RfsbZniHDx8zHc54PK1GrSW/FyAgqWeefVpf/tLn1WzTiukxwGdickTHjs+j3Kjd3LbkIaFrGzuCtcNY9jkKISkDojBuI7FExzUQgREDAxlJDYoqME6qxirnNZbYeJy+I4koMhWMA+fPukcSzt/Rx4Spxr1PrgmrGYCxVKwpHI6r20I7jvWmpUatY+26r5y/YhIa0SjAg1/hCEY1Y/r+M09rYem6Zg/MWsLK95Gs3HL2tDI7GWvzY56yDgwMwJiNGbs2aTIeQ5ZU4AYPMxTdMWNWN5qqlMrqttsK+QNaWVzS1saWtdYemD9geq201T/77LMGvM7NzZm7vXMddoYz6F9z/6DTy7rEZ3KP0mbN33BWhnGKbAO6n+n0sJaWV0yXljY9gG10EGndgy2byxWViKc0Pj6htBV9vNrc2FaG7oLdvM1hnMUvX13QytqaRkaHDPBSu6l2s26s6rOnTuq3P/lbOhJoafXlF7R184Z8nYa6jYp8raqiIa+1MJNINdDURPswGrfvMPmDdluxSFipREzVQkGDQym7nwqVorWlw/r2BaPKVVq6sbymDfTeUoOKJtK6cOWqJmdnTeMaUNzYRt22hgcHlc9llRgY1NJGRqU6GsMY5gU1MTVuYPhuLq9EPG0snM31jLlG53J5fe3RbypfK2h0dkQD04MGsGYrWVdMqXRULzW0ubalixcv2b0EqxTgxe79VMqYreFQUNevXtLhwwd04vhhlUpZra0t6CSuz9sbGh0a0sTgiAqZnGlWB/xRdRTUwfnjOnrklAYGR80oyhXhKorGIsZst5ZwM5t0aw2gjw8TN4CKZsu0e2HYI+MAKAuzGpCj6/OaPEANOqS5xAflD2IAJzWMmdRW0Bd0EietuvyRoIFif/1Xf6277rzTDEboTsDcKBwMm6nhiy++qMHBIRvL6elJTU5gbBIwpnqDnxaM1aD9ULBLpFJWPCgBiqmrUJhiTLQHxnSNBWnO7RSLMI6sN+xcAPh8nbZCyBvs7howVmu1dfXGooanJpQeHrF5CjBZKKIhyB7rs+4YYoFoJKaTJ0/rW9/6tu65515XVPDIjNgofmBQx3cPDQ9ZYQYWHPOkXKloJ7tj6xFyMoBtSAOx/rz1rW8x0NVpk6J9iiQJsih+A2XN1Z4CGYzgdtfWpm8+8rd6xzvfoenpKZOpYG2gUOS06Zvmus2+m9naVa1St++an5/X2Ni4vQaApFQsaWdn1xiwKytr9rnOpClk50nhDSkiNJQ7bYBRN64UdChgWnxGe7MfA8iQgV/sxX2DI8AnkwKp46ruMTDRaVy7YhcFLGIqa4pGPsDP7y3TkaUbpAloVoMx7LeYYXxyQk88/nmtveO9prUaPveEpr76Rb31PR+1dnEzTfV6TWeY/Yrx4AC5RuFgZI9ZyBww08NGw2RjDGQ24A/Qz5k1OezRAayutZ3r4rX7hfuRdQHwp5jLa2trQ1OT47bXg27Va1XX0dCJmtQOZozovBq32tihHgPMjJFq4LPfChJ0rDCnuOasDxQNeNgeVqvZfGe/53isIwD5D4ziiMM7Hdu7AAwBm5jrzLFYPNaL75u25jPfOF/2EDN8pbhimr0NGxNiKMbAAYTuupjZlpmxwULFDKzl4mcfBrVNYyJD0jBzLoq7PV8E1i8WBcbWjaHT9OXzeb8zuWISuc8i9kCChmM3xjBFXOQ9Wk07BnIVjtl5ODiarZM2cG3ybqy4Rs78E/Y0x8rrTAoVLeaeIZeTOnDrXr/t3hUCXIGRNZjxKFeq2t115pLMfWIIdN0Bwvl8/t+MMs0gjgYf2vwdKGzassYydhrQDpRmnXV6sQZQW5cZ88FJBSBRZDqypv/qwFjGCpk29ztj6PZwNPid3q1j07I2wOBv2XscqIvUEu3/xFaJRFQHD8xqanrC1iqMQJnXk1PDmpga1FZm3Ygu5DqpATRTOxoeHbQi0G4uY1JvSAYUClnzXACM5p6lUI8Xw6VLV4yVOj97SCeO3GJFWArR7InTk3M6OH9Y6+sZ07KPBKO2RgF4F02CpGGSWhR+KMpxHZmvzVrbjDUJYSE8hEJexSIYrm5r7gDyOFFn1NdGx9qruZkZPf6db8vbbSkeQW6KcaJboaDuvsbqPiyyPwL7I7A/Avsj8D9qBK5dXugSXBNAsGGn0wPGfCBQIzgi2AGQ5O8E6gRitLIRvPF6dE4J6GgZNmDLjEmc4RWgDqw7goPVtTUtLi3Z3xC639ratuDlZ3/2n1gAmdnOWLWVoMpVap35C1EVgK4FZKbZijGGA0MxT3jsu981MOn973+/RoYGe7o/sCAcaMDGz78wFzhOqtCwH6poACF8X6uaZh2aPQCrJA4H52f0xgfuVyqZ0PrKitZWVwz4IuAaHx+3dhZ0VTEdoDoMuFSpIpjf0DPPPKMDBw/o2LFjZk5F9XZ6akKJeMw+j+AeDVWyEYA0gnMADf6f8WbsCZJIELe2Mk4ovtGS3x/R8NCYstmSvvSlv7JjuHJt1TQ0neNt2xgmOHvCiHCaXMgdAC4FDFQlzOtLEbz44pdsnAm6YdQ+8cQr2t1d2ANWBwfnlc0umEwDTKw//dM/1dvf/uM6eOikavWCrl55UgfmZ/WNRx61JP0973q3vWZqfly3nrrDpivtrJ/6t/+Xbr//iBq7YZ05c0Yvv/zy3r9vfOMbjUW6kV0wndZnvntZH/nIR4xhCpP22C0HbYxfeOoV3XbbbeL1PD939IRCiRHTlcI0p7y7oQbGK11p7tAhzc7NWBvWX/zRfzBg9Q/+4A/sfTz4/atf/ap+/Td+w9zppycm7HNhUz/88MNKT88qHQlr4eoVOxYAf54HjP3n//yf22f80R/9kb70lS8a2/W1x8v8+If/8B/aOe6SXKcGNDk5qc3VTd1cuqEf/8hH9Pu///s2xnwe48P5N8sNffhdHyKyV7NnikVC16QNFaOj3ZzqlZoSibSGhkeMVQuA0e50Va7WlExjEgYTGlMJkkHnTm1hPQ7f/A7rhN8bNUX4HYPhVtMSfZi+aFk5zS/0Qx3Zlc8nkUDb17G8YR254gb/j9N3qYRzuRRCO3R9Vcvry7r/oTfoJz72k0oPD+ir3/gbXb153SQHYJ4VCmXTKcYE4dDBozp6+Lgl71//+tf1l5/H7CWjYMin9EBUY+ODmp0bV6tTUSjsUbmcU6kC+FmzpI01aH1t3b5/cmLStP8MAA555PGX1WrDtPUYe4V7qlQqGxsFoIV1DOCQ7361zbHfYumcel3y31QynbAxAVQ1ozNPWG1s0Gltq8DkhKm8q7W1TbXQN6zCzgb4ARxPKZEYMLZ5sVzU2uaiZuemDTBnPeJTAGG4XugKUpzZ3NowBtzAQMoYy2hXO1MnvluWYFJAYm6SoJKEwGqcmphQLruj8y++ZCSggwcOGBgIAxFgfSeTUTqVNg1Psj+KTSScJOeY/WC+QmLWbJAwO5CddRp5DIBhvz9oEgeg/9vZvIG0M1Mze07MrFck7CSdyCtMT81oEuMrf0jnX7qoza2MtSWjxZvNl7SZoTC0awAybEKAJC/nFg3rHW99SP/oox/VfLOt9Ref087ydfm86FPnlI77lc9vGgOFlkoGkUIXYG4mi04supJu/zAWWLFo6wT3AskvgFkokVKj61O1gyFTQLlaS+VG22Qsbq6sWnGMfYK2VQptGKgNpBLa3trQ+OS0LlxZ1uZOwbUNx0JmFEiCDLt+ZHjM2Hxsn7TeP/n9Z/TtJx5TuVlVciytyHBM5W5FlXbVjDYG4oPK7xR16fxFLS4sWsdILJpQzhJ5WD5JA5gw0QuH0bIMmgNzZmdDq6uLmpwa1erqko4cPKChZEpQQ9sN1v+QMtu0z5O4IycxpiOHj+rIkaMGQjAmzqGbFmd0EEMGQAFwAvIDhAEIsgvTbmpAB6xTK760nDakuiphbsRYB0P2GYDCmMY0aw2FYX/Ho6Z92/Z1tbC0oM999nN685vfpFtvOWuMN8wK+bfVaGq314pOsTEaDpuRoM1Lk8yRgX1CuiUYNlAVliR/qLXq9i8AKGdOgp5M0UkDQ5FCLfcujMmWgU5dQyha6jQqqhR2bZ2FqX7p6jUlh4ZMbxuWP8W7bK6gre0dx2BvwOxcN4DzdXe+zrpuDh8+qlQyadqbsMiQPLl8+RUdPDxv2uY+P0CHM99LDyRtzQUoYs0ltrI28GBIMzOz1gHjXNQNq7a9m3vR3O27rkDGdWC8icnoHEJmaHCQgkbOQFsnpeHAnVAgpEggKk/ba/sV8dqJ4ydNg5nPIjYDNEKH0nSE0WkGFGyw97A3lK0g3pdXwjiQVl/TiDfDoLqBGbT+OoagR5Vybc9I00ArQLke+474xtzHMR4yPVgAVRlYzzXpG3By3fj76Ni46Y0jIcTeBFA9MzerV84/qfOVLeX+8S8r/ce/p1sSIzp4/DZbz8z0E33pAmOJFFHKYrcgRUnmp7OsN5DTwKue7ibvNQNRADBrQ3dAlcVTBhQ67XLWYH7YU9HcLZeK2slsaWNjTadOnNT0zJTNZyuMdILqtiK6cuWSgeaQFgwkA2z2wT5tOrksY4QSt8nWnrvuvls7mZzFKBgq9kFEpKIAVp1OKAVQty8Y0Fep2DVl3+qDq7yGuNzOPxi01/B607puYOYVcucF7NZqOBJCtWxrMiBpX27AxqyrnikZRZSQ0/G37gbAXa8xfvvmgwCKMBkp0lAk6ecLDvw06NPpmXp7AHYPcLSCAGxqYxUH7Xz4bCz0XA7ScKCnQ09dS/weq9UxX/sgNHOI4yG2Joew1wPAspagx+zz95jtrzG19bpxctq6fb8CJ7Fg4DJAeouuF7eXMO78MIeMzYkURxWjO3RenaEm9wlgswG3ti95rMhnprwAvkTqPckJcgCbg+Q9vVhrb6x8Zk3qpBgMCGf8MK508ml7sgI9trDNmd4wQajgBx1nzoFC4+BgSuVKUcVSQeFwQAcPTevQkSldv35J2zsZK9hPTE5oK7OpQglfBVj7SXGbe33oRcMMRyKprEgoqoHUkF3P7E5eu5mcbj17p4ZS49bWT1GHIuPY6KQGUyPKZIh98IWI2hrF2JQKaODWdPzoEZMWoojFtUgn01bI3t3JKBKFdID+PfMWUkBWx44edXkj3Yitjq3TB+fn9O1HHhH0mQQGwgE6lGrGgiWO2ddY/R+FKOx/7v4I7I/A/gj8Tz4C6yvbXYJHWpUIDGAEUN0mYHYBl8eCMcdCxdjErwPzBw0ghMnG3wgy+FufuWpV61bLEjOSiFyhYK2Uff1UAEj0Sgl83vTmh/TINx9VMODYsX1dLxhT6B6a1hAbJokR7IaAXwNDAxbAPProo7p85ZKOHjmi97znPdZab8GsRW5dC3wBLmGFuTZV58xJuIERSa5U0hLMN9g3bZL2qukO3Xn7rTp16oS1HC/dXFBme9uCJGs9TaWciUK9bmPB8XE+JCOwRb/4xS/0WLln7DtXlpesZfy5585pZHjYjGloPSNYBNDGyZ3g1qrXMFYx6aJvx0OgWrdAod1BczahYDCq869c0dNPPWMOwYtLW9b6TjJpGlw9ZiKBtwFztN11nT4X30F7D8EgLz137rMWFH/2s581tt8ddzgwtM88BvgDkLz2pj3ZAAAgAElEQVR586a1u2M0xnMPveUnFQh2tbn+orE/+y1nvO8XfuEXDMCEHfeVr3xF//Sf/lMDZgFcASMnJibMHfc3f/M3jUXKz1133WVMUlr0MTJD64nn+c73vve9e8/ze/9YeH67CtjuU8jXVTrs0a/8yq/Y91y6eVOvu/9eawd+8uuP7AGrX/vW32rp2oL+2S/9M/tczhdQlOPlPDiGP/mTP9Ev/uIv7j1//vx5nT592p5fWlrSz/7sz9oYAczyOkBagkoeHDdsZUBYAH9YwJ/5zGd09uxZk4fgu37nd37HXsPz9957r43pQw89pA984AM6NnFYD971BtNbIwlvtBru/imXjJW5tbVjshAk9iSxYYyVgmGlBwbNZIfnYGf0GSCkg6BrmJVwvdHSQyrA120rQWKCxihtuZjUWFGA+921JHLvUdgggDcds97/m94Yhhdekk4SZlrlO8ZYxTV9dWNVO4Ws3v2+d+sffPiDpk34N9/4unLFvGbm5u0Y8/mSsXrRKk7EUjp65LgB0E88+aS+f+5pS9rjCc4rpngiaHIT/kBbA4NR02FFDoAEIRyCuRvR1StXDBiAgTU1OWNsJYg2rU5ejRbsLxjAYQvQWaMwjaGQ41oAIwaEGEsJZkQk2ivs9DXaWgZSoNkKO5MOv1IRTVNpIDmmsdEZ5XMlXbl8XQsLyybLABATxawHQ5wgmtAjCocTxhpLDaa1sb2so8dcwYBra6YePmcuR1J57doVZXa2NTICaw8QImhFJAogXFvYphisAK5w/qaDCoAgrw7MzZk22tWLl5WMxzU8NGRgfaVc0uzsrBlVkDCyvpPIkXCyPk8AIhbyilD0MSCqbYk3mtus7z5fUAODMGb9Wl5eMeZ0Rz6dPHnKGKoUlig0waZiDEmmac+bnz2gVGJQlWJN5849r1KxbvIVsHgvXltSqVI3hjYAP8AqayFs1cmRIX3sox/Rva+/S1PbWW1duqDdrRX5/bTDljQ4ENL1a6+o3awqFY8pHouZxh9t0uVS1bF6AGmYl7DAKgDsgCltY9bQrt6UV4VaQ75wQi1fQIVqU22KCoGgNrZ3rMCFTjaACSy0U6eOWRK7tbmuZHpYKxs5La9nTCoimoiqVisbyxzA20zPAjC+InZMi6urquKe3K6r7m2p0CrpxuZNNTwtDQ4PaXJkUjtbuzr/4nltrm8qPTig8bEJY7qyjwIsYlI2NDygmZkJNRqcT0cbm6sGrE7PjKtQ3NX4yLDGBocV8PjVgEFd99h8nZ46pGIeLdyApianDRBP0AYbdeuFFV7MIDJihVRANPaiek+2hoIMrFXAIj/FTWN3OVNCmKsVCqisQYGgzRsfOoe07NZhpFMwCEohv+l9Ly4t6rvf/o5e//rX68jhIwZ2GZsLINC0P70GOKJpClsWQAsWGElzH0zA1TmWTJnB2+j4uAGI6DybDqFx78yOyOILAFDXrktRwjnSO+Ihusz83lYht6ON9TWb97lCUfF02saqzVjUWwYuPvv8CyZfQmELuRfY2YDU7EnxKBIaAcUTKR0+dNgA1H//7/9A/+hjH1UsFla7w/gAzHTMQBGwh4cDa9i/A7bGYrLEOu9cugHMXAzDAu6M+QBWAcD77c9tK7qNw2aOhAzkg+VVKhdtH6fVmcFo19rmtI6BDAVv7luCBceOc8ZWzFtYboCSgLys/fl8UduZzJ5EigFHtarphXOMtEdbYT3vCvOA1hiusX/DWGNtIoYDKOK7WIdhXps0j7VNu9Zt/kbxg72N4jZ7DN8PS5Z1h7+bd5BpHoc0MDSkTHZLCzeeVbWc1fDIjN7w0AfkD4dtzySOBCjms8wcks4P9itY7abv3XeyRyIGxqlrs3aMRYDVnpt7H1jFNMm0PXuu9sYo9ChMQarVMONWNFaRwrrrztdpeHjQYjjmbqftV7Pq1aXLl/YMtCwC7QOCHowVMQ5tKV8smk/AqZOndfL0adsnWYfoIHEawk4X1R8M2PGaqWRPZ9XND3fNiT+IU4nDidv7pAmkfvid15oBI4Zv9v4eW7WJ/mjJiu/Ei+h8m1Y/Mk49I1juEeJe9lnGrj8niTFMxqaNrqczZWJdZy9gzpJXcK2NvdljjZpMgB9zWuYzICexBms8LE0nd2AdTj0zRcfCdiZdfaaqAZJcTjN4cqDqq8CqM0vj/jUAE5C8p1FroGQPWH2V5eqMqew7LffwWu7BeTgmdK9Y3fuuvlSEMUhNC7XbA/cAXtFwd/OKfwFX2YeIFxljpNf6LGh7v5NM3TMGtXEyurSbKKwTjCnX39i3NgeJ1dDIbjgTLGPk9s/RGTn1CL098y/Gn7iyanJLrE3Gpm83jMU6f2BS8wdHlS9kzbg4mUqb3jta710zkUXuI6JsbsM61wBZ0TxlngV9xA5BxSIJ003NZQsaTI8rFk6YfjVLDZJCExRa+XuuqIA/rEg45hjrjZatAcyXU6dOGpN2e2vTYrTh4VFVy3WTz6IDKRjGKDCgWr1kmvAn0e2nC4G2lY7MsHB+fk6Pfu3rdnypZNSM5Rr1suWdEAL2gdX/yYGP/dPfH4H9Edgfgf9RI3Dh5StdWJjolLIxU1km0IcVxcPE9c11tGntwgQPsPAIPGjn7jPZCGRpHwFoA0Aj+IdFV6Caj/bcTsaYAwQWABwW7LQ7Boh8//vPGIutH3ARSJDgw36hBRcmCG1g7IZopU5OT2hlaUWf//xf2vE8+OCDuu/ee00rkOAOEIlACuCIpMzAhFjEVfHDYUscMNzA8TmT3bFEYWtj3cTRcRq/+647dejgjMrFkp5+4kltb23tMdwsmLEWJZ8FS0QuMF3QwqLl7Pnnn7VjAKwEXECKYGpiXN/85jcMuEBzMZGAJYcxTMn0Mx3LAAdQ3NcJ7DBT4LhD1gbv94cVizF2DX3jG9/S8tKqdjBFKdaMEcXrcZFe31y369VnrVrVHwfMHvuOxAtdJL7vmWc+sweiYl4E8Plbv/Vbe88BiPIAeIQt2gdRT595lyWJr7z8dTM9+vVf/3UDQQES++ArVWfmAQAigT6AbP+1JFUf//jHDWDk0WeUkgj86I/+qIGQPF77Xq7x7bffbiDr7/3e7+mRRx7Rc5evyRsIqbS9oT/81P+pD37wg3ruuef0ute9Tm//0Ad07dplXfn+S3uf/1ff+Gtr1/qRH/qgAaR8D8f0r/7Vv/o75wjACkjbP24Dkx96yIBUjonHj/zIjziQufc8z712LPrALc/x4Pef//mftwCU9/I5/MujD8T+6//jX+szf/CfnJZWu6lqvWxtZgD6APc7mYIx2HZ2cgZokAzD4oHZnMnumiYezq6OfYk5gkv+jAhhDAhYYR5FfH7FYCPWcG2HSdFnX2CAgYaYM+jgLc6kguSGJKppbYpcC5hJAFb1Zhu4wMx9AIJ3C7sKxkN6x3vfpbe99+0699w5PXXuKWvVnpicshbHarVhc3ZtZV3FgmM6wFhYXFzQwvINA5XRRg1FuP9hc0YlLxqnYdM7BlgFxIKxAJvrxvUbplc6Njqu8YlJx9Ju1dXqlE06gPyIBMqAtR6YQQJPctLXLINxQyKJ7Ia9ppcAkkwTyHNu6ET6fM5szdMJa3rykIYGJ7Rwc0Xf/c6TWri5aPp/lhxZMaqpSDSpaDypdttjgHJqIKVWp6bjJw6baQfXluTVtQI60AO2KowSGIp8ElrFJBsAGBwjrffo/5KMYepAgkgrLwDCxMiorl29rFKuYGuwGRTBROuBMQAeJPGmL2hO05jpNTSE+RlMKGvBbRrAgUaaJeC07cOgR8PN4zUgBwYbrfynT52x893N4oJetQIPQDCMp2PHjmpuZk61UtPa0q9cumGSCdFYSu2uV8++cMmAq2A0omK5YNqBOCWH/F4dnp/Vr/2zX9L05ITSV69p5+Y1ZbMblLAUCUvRiEdXr76swu620sm4xkfHTFIC2RAYdw40cqx99jLYl1TDuJ60NyKhUa03VUbyIBTT6lZG27t5pYdHNTt3QPlS0dZzXk8CPDQ0oLm5aTNN281mVGt2Vap7tJ7Jqev1amRsWFevXtLw6LBLlrskwoxbSP5AWF1kOGiZLOyqjfRkxKNXblxQVQ2l0mklYyltr2/r+rUbqpSYEylNT6Mz19m7n+kKCIV9Gh0dUqWSV6fT0E5209ozjxw94By2kUSJpxQPxVUrs2YUNTt9SMePnZXPGzHgkHuBtblaRgog7NYIA1aDptMHu8iKLIBhAEmALmAXLut3Os60rVKcpHgKi8yAEEBDJwcQ8DoQC7ABoJT7tO3pquPrqlwp6+aNm5qbnVEsgos8UKczwAEkCAeclADaq+zhtFkbG5+27V4cYlIlwZC1SSeSSVtXkRtg7wSAMz3YaNQMNlGoNvCY4/D5Dcg1U8WuFItE7D5kDBcXbiiT2bUiEbq9Hh+itTASG1ZguH5zwa4N1wWt4EsXL5sET6XMmigDTTptn2mdwqgnNvmFj/8vSiQi1n4bjQZNUqRQ2DUQ1JjhzUZPuzBu8Q/u2LTkJxJxA31hM7L+cG+7IjcFNAf60AJsusYhpGpgbTvncO5nDFrQVxxAEqCFjmhelSIgo98YYRQLWcdtnet0bR9hznn9fg0OOENDtB6RTqGgw2NrO2OyIMRuMP0PHTxk8iD8nfvfALtG0/SUYYXxOvZbgE6KLuhIEychu8IaRiEOINNRa63X2wo3FMz5YZ1ZWV6zOYXeJsdk2poex/bjeEyL9MgRiyWS6ZQxlZEzQHMemQVANOaqa10PGFDfb5d2IBS1FlhufcDPgZemh4lnEu7wPUMiXsd6wJrM4Zp0hu0rMPzrWl9dMUOyN9x3vwFwxorjtFoelQotXbx4YU8ea09ewOD/ruLJhM3ttfUNDY+M6r5779fk9LRp1cJmNQ3aPhfTizaq66bg4QqpzjeAc+Q6wmJGbxydbT4XsJ0H8W9/32P++E1iwumBmoEUn2Pt+rBcnUwVe05/n+zLcrn9ygGrgKGOyemkEpizAMesKa6Vvm7jQdzXB3jNeKoHcAKsEudzLVxrPFIFTn7J7T8UcF2xpH+ubo114GofWOX8+uCq04x1YCT3jss1HFDbBzNNKgB5s15xwTp9rGjkjDmdN5Q7B/bJvimVIx70szH3Peb/0NNeZX2x9vwe69TJelCshA0MA7xoPg50wPXjEe5J7h/WUgNhe79zb5oJYA/A5vUmedCTBXCSBV55OLfeIfF6iop9uQD3tCuyOwwefV/WLNZQulKcJmw45NfQSELxpM8YoZwUbPFEMmFSAaVKUcGIx4DVfGFb5cquksmo0mk6U6bUbnZNFgsjwnRySF5PwMwbvR1kV9jHQkqnh6z4TYF6ezNrhXn2gAD5U61mwCrndvTIYdO7ReeWuTGYHlKj3lI2k7FuReqfSEW1O4xbWYfmD9iayC1B8Ygcj266r/3VX8vv7WgwTWcSxllF6zYgttkHVvtzeP/f/RHYH4H9Edgfgb/XEfjaw9/swmYyncjhYSemT3W+pytFYOMqzR3b/FxCP2oBB66z/eAOkwOMmmBtwt6zFiOqzmhqhYJmjgOI8NKL500LjGAWsJbvQ1Pt/PkL5iYL4wHwFRC3bzjAZ8KEgomZSCU1OT2p8y+9ZIzVkydO6m1vf5vGRkeV2d4yloJLOtqWjAGsOj0lKr7oRBH8dUxLc3h8yhgB5VLB6Wx22pZA33L6pKYnhw04/vSf/Kl9Lo7vExOTxkI1syB5LWEgZqEFH+ZOHyC9fv26tVKhewaAOj05qYWFBWM2ELS7YyEgR1/OJRd9xinJjWlM4Z4ciRsDDi3HWDyl1ZVNfeGLX1Gz2dHNRXSRYA6ErQJ755136tnnn7NAnaDJaV6R2PoUjYadaPved0nPP/+FPRAVNuUf/uEfGmsTcJJjAUwFYIRxyQNpA54/dvztqlSKWl76ngGEfO7Ro0cNmAWERVYAsBLgEvDx05/+tD3HvwTXALZ9YJPP7QOrfDcPAMfJuWF98H0f3nsdn/22t73N2EFf+MIX7HvGDs5rcGRMuxub+oE3PqBf+7VfMybp7/zLf6mjrzujYj6r848/v/f5f/7Fv7BWo5/+6Mf2PrfPzh09OKutG0t7r0UWgHPg8fjjj+tTn/qUgbqvBVb5GyDvO9/5TnsdunWMF8fGfQIL9ZOf/KSuXbtmQBTXp3/sjAFjAsjFvQKLl/O++dw1Nz+Cfgt2YR6ha4c+VaVUcyZPZg7UNBMUEjHMpq4vLNi9i4wHyY8BaWbQAFhCkAyTom2ssxjst3ZXNQyk0Bw2JphjN2NSYiwSDDZ6AT33DJqFTt4D7b2OMY9gIhUrNdWRRvP5lM3vqu3p6PCJI3roHW/V3fffrc9+/i/NtMeDFqY8ZoaGg/Spk7doYnxS7WbHwNVqmQR+R6sbjn3XamOcUDWn866npu3MqkkD0FKb3cVUImPt8TC/aYdnLUkm08ZUAoQGeO2Idn/XRujM4lzbYyzq2PjoMtMKD8hIsaPfOtln9LhiRNfWro4HfTcYF0mNDE1rcvSAEvExLS+s64XnX9HLL13U7m5eydSAxifG7bogDYJreafrVbmCdIFLXscnhjU3P233KNc3Eo4YY4QH6yzFD64/ayVJA8ktxRn+BiBB4ryxue4SPjOMCjuzkXZHAa/XtCJpdwVUof0QhmE6ldLly5ctWZ6amu5p1jkzF2sprlWN5UFm4hySKRJRAEK6JGJgjhmsGHPGr6XFJWPTHDlyzIAUQBSADwo6gB2lSkEnT57Q6PCoNla2ldnImkEdsgld+VUsYea0oVaH3u6AGfbRpk+nQTjg08ljR/Xb/9snNDSYVuFb39LW9SsGrEo1jY+llYh67feNtSUFfV5L7AaSgyZ70mk7vT3TCoc9ZQ7ynFvX2jUBlyhGULTyBcMmB3P1xk3t5goaGhnRzOy87R25YkEDqZS1pZK8su6jUw3bCAmDuoLKVxqKJRMmPfLss89o7sCs1jc2DVgNhqJqd31qIEIaDGphbV3X1xY1cWhGJ24/pRvrC2p4mgZgNWpNra+sGZDEfQcoMj4+acUd1ggKhSTD9UZFwRCdDlmVSjnVGiVLMI8eOyQvibOnq5AnoHR8QM1qW9evLev+e9+kZGJYhw+fVCKRMrAJFvILzz2vRDK6B9yx5zAmrxZUsDkEYHLO8aaRCMMSG8VeezfAnLWzmnu1ixkAEUiU+Zc8HmCD/RfDSR/M71BQpXLFDLPoeOH+QxvYeLDoKDZaprdKXOBMc1z7Lj+0w3N/V2pVKzqhBQq7dmBo0NirMLhBvdiPYZY6/XJnuoPup5frQtGYTg7kDegMEVInJe3sZrWyumbmgbFkUvFUyv4fzd7FhSUzzGKdOnDokIGtCzdu9lqxAxarbG9mtLCwbuAuGqydbssMHgcGE8YyHh8fNoAVAy4YrdxPzC3WV2Ib5iVAFzEPwKq6bbvmgRD6gOinc9u+ahxIHMP4I0HAfoA2srWvY7gFONmoKxlPOF1oJAdKVVu/mb9IQTC37LW9tZD1hBb0oaFhG0Nrka+jsV408HZxaVkLi8vK54qmh37mzFkzmbFrj6kSUhGwQT0+W0f6XUloxwO+sk9VK66QBzAHu9iAew/ros80EllvAGcBqTNbO7p+9YZdawAuWOC2U3m9BjbSJgwIc8vZsxodH5PfTKAA0SpmwugKUUEH2vW0SA2gx1CpB9KBUBrQBmja1+c0s0e+ptsDVpmWTr/T7ZWY7DGnHaAaCYWs2LCT2TYZlzc9+KCxepln7KPIxGxv5vXK+fOO/Y/kScBJzdjYoYUPs1jS4vKSrc9vevNbFApHdePGTSMB2PzoFTOIwRrG4u7YHvxasJDvZA987LHvWrH71OnTtgesb2zY3CDG5951xM6uGWxZQcDMs7p2TowXsenCwk2LRViHmBvcM8QW1kHGd3sAZZ08AiAlx8Feyz1LZ5TTkHV6zXglMN84fz7LyX25/c75Nzj2szOvrWsg7UzQiKPYs/kg1vI+O9fA0B4Vsy+pYJ5bPRkAx/B0UgPMx9cCq/190xi4ZnrF8bvcwNYgW28coPpaJqt1unUdY9lh2k62wuU/DtBjvGDom9xATwfV5Et8sKTduFGM4j5OpZFZ8Nj6yXlTeDDjslrN1jWKpeVelyD7K/eTAbxGtncxm5E6KIpRPe70zb9c3OLAZyd+bDkBXTlWRKMgRncS8gH8vzOqYr3y+9uqN3NKDyVtHTh56rTpGTMvL1x4WbFUUAcOTMnjRT4EU0KvZqanNDYybGZUAKsA7hhUAYbS8t+oIMmBv0PI5ITGx6as2LC8vGYs1niMTh2k4bK2Ng6kKZSOqkSnVgG5ADSXg1YUIbdjL2eIIxF0fWFjVzU1MenGu03Bw2/68vOzM/rKF74ov6+rkaEBJWIhA1ZXllc0NDSyD6z+vaII+x+2PwL7I7A/AvsjsDcCT33vXJfggrZ0mKjODdwJxDv9JMeI6Os4AYYCdAJAoMXmCsdOLgDW69TUjCX/vI+gx1qJOzDwqgasra6uWUJPUrO0tCLarQlATVPI2mk8lkBtbm7p0qXLxoKFQcXnxOJxTc/OWOD19FNPmV7iu9/9Lt1///3GViXJ51z4HoII02qyKjitTK6y3ncw7cDa63pN2+uJ7z1uWm63nj2t++65W6dOHDdDqUuXLuhLn/uCARwAMlTAAdAOHDpoQAnsCQBMKu2ApZwzASRgDwErAeXgwIAxHHi+WMhbtZpgE6DHHLhbgKDOdAh2FW1eBCE4nFLRLZerBrAGA1FduXpDDz/8dcVjab184YYFpPxtcHBY9913n77/7DPGTkDknQq5BbvyGOjGMZlTrweAvKoXX/jyHrDKZIA5yQOgkPe9ljFqYaRV6j06cOAhA4h2dq7pPe9+wNr9Sf4BUpEAAEgkUITBygPWJkxWHgCt/1/AKiwaWHa8hscnPvEJY7DygzYrbf68FxkB/v3KN7+qwydPKeQPavHKNa3cuKnEQFojc5PKVwpm/nPt6Qt7YOm/+6N/Z8nla8+LIBZA9+rCdZV2C3sMVjRl0UnlfgB07kslvBZY7Z8Hxwfo+lotV8aBuQmYBXuEsSDRgVkDYA3jFmCVMX/tZ37ry4+qUitrYnxME5Pj1i5OqxYJKcAq7GXTCi1XTK8U8xYSzKvX3ZgTUDtzqbq1hzPnSbwTsahrJ/YHlI5GlfCFVCsV1ajWHZmh12oK0EGgT8JhjKaerlif6cJ3cH9ZAu31KV+uqoDhh9erlY01eYNe3fvAvfqhf/B+zR85oD/5T//RANfJ6RkrFHz1a39j9/yJ46c0mB6xBCYUjCidTFpRJhDq6K67b1U+v2NB88hYWpcuv6Br1y9qcmpIHm9L25l1M69CH2xgIG1mZU5DDZM2Cg0w8tCILlsLMombGVDUnc4c9yHtm9wnBOMwMmCQMwYAMQAB3M88+DtO6GQghRL3eFxT44cNWN3eLOlbjzyhq5eXQJatXZ4188wtZ0xHcntnRxB+YaHAIqP44fd7NDKa1vQ01xYtUmccxro5OzttgBoyADA1nDN21a0n2R2NDI9oamrSQHJeDwjBMdNtwJpGm9zO1pYBSfFI1EDAVCJhGqswz5jPzKfZ2RkDNDg3wGnWpo31DUUjzuUaFjN/Q/oA2QESOuRJXOtp11i9HFc4GjdNW44fhgyAMq/L5naUpy19Ysx0QiuFmsLeiMqFhpYWNpTPVbW+gTN6y9bfgiVLQWM2kVhhpnTqxAl98hO/qdmZCX35k5/UpXNPq1YvamQ4rgPzEzp18oBiOAJj+IUmazxh6wD7EaxVwCn2KUAFtPn6DuC0K1bRf0S6Y2TUZDQw5gFJQXuWOZ/P5dRuNFVtVEwn1trerQ24Y9/FvAFQrcmvHLpxkjmDLy0v6vQtt9h1B0zvyKvdYkWNjl+BWFw31lZV6TZ16nVndeSWE3r56nnFhuJm7sj1uXFtwViQyHJQ6ATkBFwAqIBVGU/ElE7HrM12hzboxWvy+7s6fPSAhodTJnHBHElFE+o2ZKA/gD+g6pnTd+h1d96js2dute6Pa9euGkMcDd9I2MkBWGFPmH901eVeAhQiUwVs6Rn5GLvNWIA+A9vtHrHWXqQzGk4/3ZinDrSwH+AKn2PZAVjxPcypahmQr2L6ixHY0L09BvDyVW1FWvnRdqVAFHLty2gd91isFDMZL3Mrb7W0m8tZIQpJFAChyakppRNJu69hkgHo0L4NoISJFYxWgEV+aMO+ubCkaJL7NKiaMdo7qtRg/u4asApAgyEQsQ/rLnOOB+sFc29zO2tyGLCtuG9pqQZAmZket4LtxITTyQXksPZi5BbY50XxI61yESa+c64393ABPLmxNIaePedajg08ocgF2GUAFu3AtPfGbPzNcIuWbc4b1mcv4qMAgnFnX5Ozr7GM/ATznIIwbG/Og/MiriOeon2YWAld6Xh8QPFYytYE7luOmXsF4A3wkeOjYIQZDfdGMpE0lhr35dLSsmk9lyolk5oo1TDzyqiQQwu4qXKh2GOQdpTP5q3ww7mxttta2qLVHDOzprx+r86cPWv3sY9CiT9kRSwKjGYwFqVwELTz6O8DjJsrYveNjJyOuAPCHC/UQFW/m7fMXwA1m+dWmHayOsRrzCEkOgC36CaBzf7Wt7zV2pO5d/l+TDsvX7qhV155xQpbpmUcor3d6YZSXAcopiNifXND8wcO6sE3PWT75c2bC9YtAKsPGZ0+cGgGjb0CKNf8texVfqe7iJjp1KlTtjcS+/Earhf3gmPhOm1UM1wCODXAv9v7e1fnzp1TKBwwPwXGjDnPe03iwCQIAnvX2q0dTtrCwPFm3fYp5hPMTPYR5mUfWDWQ2LSaHSOV+xLGNpIyxOzI4vRlC2yfw4wWI7Dew65Vb80yxmrv+18LhPZzFgqBFh+YRrzT+uV8rCuuB6za4sRd2PvMPjDZj3mNddrTqAVYJfY3oCDyOykAACAASURBVN2YrLYKyttFJgDQ3RWDHDDr/sZ//WNzcUXLimRW+CEH6IG4Tp7AZ1I27F/EW7bfYMJbdPqjfUYrMSDMe8xbjdZqj57kSc/Eqn9duBZcZyev4OQWOHb2lUCARZn5j6laXcFQW2PjQ5YP4u3AR5PjYFZ14vRhDY0k1WpVVa8XFAx6NDo8pGgkbGuX3+PXQHpYgwMjJg2QjKfk6QRM25l5MzY2qfGxSUVCcW1vYeCHXnhcu9myLl5ZUTTs1ZmTBy1vYn3syykw90J+V2D2h+hc7KhYzOrGzStGHDhz+pTdRxTPkH5h7ZmZntSX/vJzBqyOjQwplYioXitZjI++/z5jde922v+f/RHYH4H9Edgfgb/PEfj6Vx/p9qvDprNFCz2ad8YYgTmV+jtC+C54ci39tHiw+RHosOkTBByyQMwFccaQpOcOUBP3YZ/PNmwAyFc1mrqC7RqPxY2xits3n0MQTkXcQJ9Gy1rDrly9qouXLhmba3FxWQcOzOnHfuzHdOLECV2/dt2CXyqxMCCcjlbXDCtc0udMfEg6zKSHANEb0IWLl/Twl7+su++6S29+0wO6845bdeTQQauOriwtGFBIso1pAy61GGLA+IjCBjGdMBcA8L0kUy65iVrwYkL7OLaWcbP0GZOQ4BrwhmMC0AFYJfCn5Rc2TxdxAMT1YRh0PDbGMFbRenvu3It64qlnzO15cytvxlUEJ7SAT0xPaWNj3QA9GHoEJ7TEkFASNBFc+3saUVyXy5f+dg8snZ07q6FBrwF+BLSMOXqnBHYAfw888IB+6qd+yp4fHLzLmE7tFg7C3zdjK8BxXgOD8+d+7uf0Mz/zM/r+C8/qyvmLxoTlvR/96Ef3wNH/GmMVliisVlie/D/6rjBVCfA///nPGxsUo6c///M/t7/92Rf/QmfuuE1T07MKR9FUK2ttbdn0oADOAkGfXnrk3B7gyXsBM3/iJ35iD9QE2CRwBxymVR9WLOAn586D52nj70sUcH4YXQGU8lmA0L/7u79roOmv/uqv7jFWOe4Pf/jDxlrlOwjmaMNG1xXgmPNhjPqyCE888YQxVv/kU5/Wyy+/qEQyruO0Uh+YUxiNvlbb3FPrtIvG4hZkb2xuqlZv6sKliwZMJBMJ08lj/nGtr1+9akYwmLeR3FprLomVN6B0OCJPw7VJmrFEJGqBJtf7tUZ2BPx8nrVR9kwwXJHCFUyqsAgAFjpd3VxeVKPT0H1vvF8/8/M/q45P+vLDXzHmXzgW1U42pyeffMq0Vd/+9nfo3te/wXT4lpdWlNnKaH19RbPzAMpDSiQjGh5JSZ6mvvJXnzPmKv/fERrBZTVbNQWDOP661lbAPeem7TPNTxj16FNy7ABTJMvOoZi2R1g5tLYHnZEcIEPdOSqjA0fRg3vTActtpYeGtJXNyR+Iyu+LydOJqFHza+HapnZ3asps5tVoOq04NMnmD80boLK8umLab7DsYX8BJpAETk87cMUZ1HhN7xRQGNZIf91ybYwu0WN+wlCFrcr60j9XZAA4XkD0zXXYm6tWWErG4hocSKuYyxlTNZ1MmVM5bC1LenF9bjgQhvM3QzsYVj1zM9cSHtrTejPQNeYACt7TZ7EODI3Y/GHNZr2fmZ1RNBbTTi6jtc1lxVNxjY2MKxUZUMAb1ivPXdHK0qY67YBu3NhUs+VVoy1t7uSUGhow4AZtPQoAxw4f1m/8+q8agPqnv/obev7xx5VKR3XHHWfUapZ08sS8Wo2q6tWSPJ2O6XoiJwE7zOfBMR0zHdcVQEJJIgZ5B01fXK1hKkdN+iFuAB8gPQxqgJONpUXtZjJ2zhjGMd9ZwzlXgIELFy7IH46q5sEAK23nbKYggDPqKpcv0q8tfzgmbygmTzCqFy5e0tXVZR07e0b3/8CbNTA9rOcuvKCRqRFdu37d7mdMwa5cuaatzW3HJvT5rEvCGFvqWtt+KhUzGRbwRVjbaHZOTI4aa3V7e9OKf76OX2rCoCvo6uUbioZTGh6a1D333K/X33WPUomUFTGyuxkzSItEMKxyXRxo1JmUQhsdx5DTWEWqJggo6YxerPWX+WnAqStUOkMrWvZh1Tv9P57vt8n2s1hr7e9pHTKmtr7AooIFS0Icidj7rKW45fQvTWuww/ehweuOAz10ri37JZqDfdYc4Crgpxln1iiOuPSZ2AL94cnxyT0JANdpEpI/Gla+XNaVS1d04dJl3XrHbcY2X9vYNFAVvWRkMFhrr127buxUxoox49O5r5AZKJVr2snmbVwAL1dXlk3H8PSZE5qYGFU6FdfQUNrmN0UfukhoeYfBCXBtrMpA0AAmAFfTEgwBujhQ37Vwu7Zttz70zWpwu3dGOAZoRmJ2P6B7ag7q4ZCtMWa0ZAVgpEXQWe+bgzo9WgrD6OxzXMgqMP/Npd409BsG1PL+BvuGP6rJiam91nLOvw/thANh29e4JqurK4pQoElSXPaYFm1+d9eOnfZ3T8CnQrmkQqlksRuM4t1sVsVC0WSYkIupV+tWrLCOqUbD9LSrANkU9LodAw+RmUFyo94kDm0oHk9alwiFLs63grkaarqmk+nMkvpzw9qtTdvTgaY2vt6uPLQcI6fTY2ia1m+vBdsBq84M0kyyikXrauK63vf6e7Sby7r4C93bakOb6xmLaRh3ANVAyO9MyXoGZCaLgGRDsagTp07pvvvfYCDj5sa2geBh1hIPrc6OqciexxxwBkuvQkT8nevFd9EhQ9FtcXHR6XCXSrZ2u5Zp7isHrgEMG7DZYK2DleqzPQJw9uTJkxYP8V4YlIC/FC0ZL95jTFWa4Hs6r8SCFIAcO7NtxwKRgMI+a1pfCsCxVZ18ASCrW1vYh1xxBrCM11NAJP8wnewqWt/OWMpA8p7G7GuB1dcCzP17BDYqx+9imZ5ng40jTHynVdsHUPvgZJ/ValDl3jrm7rm+5MFrGa32ul6B2uZxz9OAY+X9tu7RQdE7ZkNaPU6zFc8I5sHedwGU95jUrIc8TJfVTO6Q6WnY+WR3MeIt2P/XK5juOvDfrePOYMvJ+rjcx4pLSLJ0eJ7nnC4r6y9rDDELDNQf+/D7lS9m9b3vPaGl5WXTzSYnSA8kdOwE2vAcLzItGJ4W1G7VND05pXaDdRoT0WnNzx40I7pQIKZ4JK4aRRD5FI0kTFOVe4IOER/dFakB5Ys1XV/YUDIW0omjc1Z0tjuxt7Zz/kcOHbFioA8TxE5TV69e1COPfs0Ys++GjGGyEy3r0ENHmS7BL3/+8wr4uhodGVQSYLVasjUO/fJ9YPXvE0XY/6z9Edgfgf0R2B+BvRGAscrGC6OJB2yZkdERA1ddqw4BlNNdJEgg0cO9lqQKF2jay3g/zBECqbNnb7Wgqu/Ey8btC6CF5Mwj0NwyR84emyIeQy8r78DLIs7urhWZIGJ1eU2FYsG1yKL71mNSEcief/kVY2AdPXrEAi0CSEAiAuOZqSkDmUiGHehbtWCUB61QBAswHArFqj7zl5/T0s0bet8P/ZDe8+536sypI0olw1pcWNfXvgqL0x0P7XmwSlylN2x6ZCRxBMrJFMwm14JPMGBBd49JwFjAkjEWXNcdC+14BD2AYbCgGD8CcdgJ1XrN2DE4HtdrtOegQRUxR+3HvvOEbtxcNkOSZov2ShdEhYJhdTyOMUALDVFeNBoxDTlcs7czm6b3yrGh8cTYXvp/2XvPIMvP68zvuTnHzrmne3IGMBhkAoSYQIFBEu3dEmsVS2tteb32WnKpZFmf7LJKLrtsyxJd1MoWpZV2SYmWSJGESIAiACJwMBhMwMxg8nRPT+d8b98cXb/z3jvgfrLWVfzWXTUFTE/3vfef3vec5zzh2vcMdIRpum//RzR377z+xb/4UCYPs5IEe6TqgJldcHFs7KOu2Ws3tLjwI33ta1+1IvwP/o8/0onjRw0MBUB86MkntTR3T4+cOPnABuDEYyd14sBxAxFffPFFu6++9a1vG3gLIxV2aJcBy3vi+crXj0vnu8FRDz/7sPYePKih4VEDoEGxACUpWEkOJczlzDff0Le//W1NT0/b62DR8KUvfUnnLr2r46dP6JW/eeVBwBTAJ+/9/uX3dfzY8Qc2CHz/93//9/XaG69p/7SzPAC8BiDthlNdunTJGgH+/r1X/16njp/Wb/3WbxnYzH0AuAy4+kdf+kNtbmzpd3/3d+188to3b940MPP/+uM/1See+2ktLs5rYGhIR44c1NjEqAXiAA7dvnHLGCw0/TCzkFfSHyDT+uizz+nkyYfsGtM8wWLKb28rv5Uzrz6Ye4Cs6yurqsJ0WM+phe+Vz2+fm98BhDfmijEHXTBGt+EAcDKwo8lz7Yp1QIwWEl+ktl6v7tybNYbbcx97Tr/4q7+k27N39dqbP1TL6zGm+dz8gr7/D/9gBfe/+i/+tU6eeNjYVJbi6vHZPfr9f3hJHl/dPCOxBFjfWNJ3XvpbHT9xUKtr82o0y2q1a+bDCmEOtsWDZOti0UJvYKjQ0ACs0FTBYHXgKtJLJ6GkwaDpBbgwz7Ga8xKEMQqI0A3JodlIpLLazBflCxKQFFHIn1Y8MqDlhZwatYBuXpvV0uKasVgIUYolY4rEw9rKb5p/Zl9/rz3Tly+/b8z3wcGMTj/6kIGqd+/e1eraqgE/ExN4N+K9tmXHhMcqskyuD98zENTjMdCBroD3wkKFJOqV5WVjpGXTGQOpYCJWCkVj/kPoMXk29hChoOYX8P31GHBiTSnee/j4Aa7VOWes8XjrkYhe0sbGmmKJuK1PsXhU2UzW/LKTyR4DlWAYYRUxODhgYOb9pXtaz60qlUlrZGhU6UhGhc2Kzp25rFoJhXNQN2/Mq1yDxRjQ1k5RiXRa5UrJwB7ed2J8VL/z27+twwf36mu/9/s698brmt47oZ/7wme0vHRPmXRUue01Y+sAttFIkURfrTbtvuYaw5KCKQdTmfvFsbnx322pCqBVdcFXQa9ULRWF2NpPI1cpqVYumZwQYNV8dpHJ+1EPFHX16jX5QhGVW14FY0kXAraTt1BCBiAAkuV6S+VGW55QTO1gVG9duKitakWf/JnP6plPPK+at6EfXTirUDyg9S1YjlUVimVtrG9Y8Aw+cOwhwyPDxs5jz+B+GRjEdxcpNf6PwGEMQH0mMwcMsVTlnar52hZyFeVzZZNdPnb6aQ0MjGhkaMSOg3VneKjf7hNADEu6RtZbR8JN4A7AdFA1mvB2w+3dPq/5XZovZdffEUAUgDPgd56oTZdy7dYN54HoGJbOx5LrYgFYfufzyv3C2mYyYz8+6PEH6wzMWbvR2yhZHHuephnAkVcFKOS+5UewFkJKy18A02Dl2vPeaGlzY0OVUlk9mayi4YhWl1cdWzmZVO9Av8LxhMr1phaWlnV/cV7HHjphrEf2250C0mWPKrWGSdWvXb9hQAbDB8AT/GJ5gjiWhcVVUxF48PT0eywZHIuPRx46oQMHpg1EadQrmhgfsWPGxgRgFaYVx8VzZInhbRf8wzU2y4CO57ZZWxgj2AUWsaZZ+E6zaX6yxrLDbgQDQgsSQkYdtmee62f3v7A2Yc1l4M0agp8+CgjCrppm14QtAu9h6hk/UumWdgo5W1NZzwjR9PnxqYdxX7H7FCsV1pf1tXXNzsxoawNZL8FamxodHtXeySkb3vVkeozZyb/hk4q/chNLpGZdiVjcgNfSTtHCpDxtj7Hg2NetvqxUDVRFJk0YaqVW17x5PbtgQdiqhOLhvxsMRWyPhjEagv0GgIfVgoU+uUQfS7nvhLDByvtxYNXAfrOhsNlYZ6DQdGC6+as6Njb3EHsjRIDtrU3bZyfGxqwW5eeMKW/2KmUtLixY/WqBkgC2RjTw2j7K9WS4gr3KseMndOLkQ7YfAdY7GyvuZ64hXppOls8zBFDYfRa5VtSCeEIDSOI1DzD3wQfXTJlA/cle4vxNHfDGMcNK5R6we8K8UWX3w5kzZ/RP/+l/ansiqrH19Q1LfMcnl3vLAV/uD3UEgCvnoeuvSo3O2pvNZhzQ3tl7XUgT9yqv4EBZR4JwijVjKtaqNvicn1+wdZX7G8Yqn5290YYrDons/HHtTFei79in/BNXz2v1ttXl9mw4OzAHvDqbM4dNd6A2Y6/+2N9dJmwnXMrV9z9uA+A+hgv0c1VoVxXXBQbdesox0jt1h7k7RQa/iGFcb0Tfw71p4GtHHcZxu2A7hjisfQ6M5zMbS74TGOfII86blR6Mfaqwg1VKXjv5vLHP6a9Yr9z64dQDkExYT7l3eP6xKvnkC8+qWi/r3Hvv2T7kvGgBsqs6cfKQBgYz5rNareS0tHjPLHz27522oQjPLMNUQitDvrB9ZsKsOM+MKFAphgIR3b07a/sMdhLss1vbVc0vbSmZCGioL2XqF9ZDhtzc4xwvViCEWUViEQXDfm1tr+vcubdtOPjcR5614RT7BHUAQ+KR4SF95xvfVDDgUW9PWvFoyBir7K+wZneB1V0QZPcM7J6B3TOwewZ+Imfg7TfOtmkMAKzYdE6ePGnhBpaw2ylAuqER3UIaU3znw+gsAABVARn5f6TVbiruUnzZwNueljE12Rx5DYp03pNGgs0TEgsTdPyx2MgpBGkKCEEgtdqx0nL2B4kMYTLFHcI3osYQofBD3sjnRBKZSiTV39dnRSGsLt6veyxWxFkhw+9t6Etf/rIOHzigT7/wKT3z9FOaGBs2w/Od3I7+zb/5sjW1FKhMzmGJ9fX3GyMCGSKfhUKSxhJAAGYokicDqIzJi/zIY2wmlxCKXAWGa83+jZ8lnAM2hP2epByBVr6AgRl4E9EkeD1Bzcze06s/+KGF4iwsbtJaukLSQGr8xQA7m1Ykc655P0IACDShUP6FX/hFKyBnZu7Ydb5x45w2NuaVSiGJHVW5XND62h3zIcpkx61I2Vi/9eCeQ/qVSu3R8PAhY9w6ORPXZ8VZEsQyltBbqeYVAXDwSNtriwZEdkObPva5F3UPq4B8Tnv2jisRj+jGB7eVSMU0PN6n2Vvzunl11t6zfzijU88csUCKK+du6/6dJft+MpPQ3uN7NTQ2rAhpzMGI+c8SwAFQnEzF1dubUX5nU/fvzOrKm5ftPut+HXh0nx556mH1DfTrrR/8SOdfPW8BH3ztOeoa4EqhrPm7Cw/8Rw+e2K/JfWOan13QlXPX7RyP7R3W4syysSz4gg184KFp9Y5ntHh3RZvL2xoYySqdSWtxZs2avH0H9mt7o6Cb125qaXHhwWfq7xnWnokDioTjJl9/+OGHdOz4UfX1I39v2/X75je+aUFN+HB1Q4UIS6MZJok4mUrZvT61Z4+mJiaNdVgqFA1YB+xAYgkLCOPA5dlFbW9sW5NLEc69aDLZcFCRIGxyl1TvAiicF6AryH32vLrk4LqlMO8QrhaNaAZvz1hEP/3ZF/WJn/6k3jzzI7199oz6h4eUymR05+6MsSAqpap+47/+Te3be0CpRFrJeEzhUEBbW3n9z//r72lsfFCTe0YVT5BKv653zr6p0bF+k4LvFAChCDiod0KpZA26sS6tEK+JmHmuNvYJXTYMx9EFSxmEAFYAmgIEcb2jsYhJ5wGaCF5iDaKxg4Hkx4cTRmooqWqFVPSEsqkxrS7uKB7t19X3b1qAFf60FjwX9CmeCKvlbWpweMAk8QCQ165fs9Ch8bEBA1pYB2iAHXjRNBsMPPpIomcowlrjmLUuPIQ/LtzDeTkDzjD0gG0KIxWAJRWPq1hwQVbNWs3C9TiOvp4eG1DB0IPVDuiZyWY7bJ2WAVQh1ATbWwaG8MX7c45ouDjHgGC8Fp9tZXVV2Z4Bu69o9gxQBqQMBbW0tqCWv6F4KqFkNCVfM6jiVlXL97cV8MS0tLClD67OKl+AgYzkmuY+Yo2zs1Pxa2iwT7/73/62JibH9fZf/43OvP6apqfH9Uu/8kWtrs5bInFxZ1v5/LalCQf9+AqHzY8acJHng0CrwYF+A81hwwKKEJQIyLy9uaH8xppCPq/atYoq+W2FPHyattq1qnztpmrlsj0L3TAS+Glmf5HLGdN2dXtHTUAf5K7bW8Z+ZWiARUIZ8BY7gGBUa4Wy7iyvqhkO6dNf+Fk98vRj2irndeb8O6q0Ksr29Zh3JWE8AC/4Y96ZmbH90TxwDSFoKxqP2rqWTMZ15+4NVWuEs7UsIXl6esKa5VKxokQ4JTW8Wlva1PLSpuLxlE6fetLklzwfNNrc//iIJ1Mxs15wwGdL7Qasn45SBLkuyd74dcPWo8EOAmgATrufwSSPwLEYQ0Hz4EX26uTqfLW9/J8LxAFnJdSK8896wl7F8bmBjQOXLPjK7m28x9mmCeIDWHOKGFhPhKOx3yKk5r1c01+3dYy90GyGgiHHdDXPPZ8BqyhDVpZX9MHlD3Ts6FEDWesMPeNJeUNhLa6uqVAu6eFHHzHLlfnFZUuudnYAFQNlUKyYR2iHuQawEe0MPO7emVeFPR4QhBCuMMOdksbHhjU00G+AOKFWe/fuMasXAAlAbtYdBiD9vX26O3NXE6PjNng2kBpgu1MrdH2iu16gXdkw97p5XnsARwCn8Gl2bF18EpGQwwhlvU5nMhbiCXDF2mN+8TCzq2VTz2zv5OyZAljkWXdKl3VduHDeriES+1g8ad7R+BFza3I9YdO7NbSkjbU1u8/Yd3LbOWOzAa56mi0lEykL1mK/Rf4uv0/lDpAEsz4WiSq3ua16ldDNgNVN+OXi3wjIswHzHg/aZFIHjx6x4yxRP2JdUEY6XXRMxmZb9+fnO/ZKQfsem0I4GrNhESxVxxJEedEJBOr6VlpAmPOqdd6ZXR9WgFXH1u7aM8CyJsTKMQWdbUPQ5zeSgrsuAPBeY4Ni58J7Ahya6gP1VMAB13yfY2GYfuTocU3umTaP2Fodexv2YZ5RpxLxdEKiHJPdKab46mYjUAsD/hP2yfeuXbtmtWV3HzGbiQ64iacqRAFXG0MgcMeMHc2ZM2/bcJnfswEgNjM+fGODKpec4qEbBNZxqbBaHxsMPtPS0qK9Jv0AChxqTrtf7P1RjgEsu+fbsVcZfDlglfuIQR7g+NTUlHp6e0z2zhrAeTJZfyfEzSGaH0rvu76nXcCT82ZrQ9vJ+c2puKPE6YJ2D1i/BhR/aAnQ/X5X0m+gqoXEuXryx+X9rG98YcXD/tv9sgF1p49yILkL46rVS3bunS8t3/PZfcy567KROUYH13bOFwzlTigYr881MKC84a4h96EF0rE+1+qqsLeVCZBzpBfuC2q3YnHH6gHqcNQ0zoYFv+O6hkd7DGyfQamX37GgR0gw2PscP3HYBsP9fSlVDFidVV9vVplUQqzIfT39GuwfVDKeVDgQkd+H/zuDNxfqyX8z6azOn7+kcAjLE54fv1bWd7S6tmPAasjfNgUiQDC1EPeBWTsV3D7uDTCQbSkS9mtza8X2sr1T06bO4X5iOMjwbnRkWN/79rcVDHjVk03az1dKO3ZPDQ2O7AKrPxE0YfdFd8/A7hnYPQO7Z0Bnf3S+zaaMnBspD9KfkdER28/Z8Pmi0UFahT8qxcHx48c74AtTc6/J49bXNqzxx++Un7GJOiwXr2OKwZQEoKTIgZmCl5dr9Doy+VDQvMwoOk16kk7b61BMIfEw+csmCbQU13ULKqEwhcFFk4DROfIpNk5k/DQtMOVghQLodifdFIoRAN5aQ1eu3jJG4xd//uf1xOOndXD/fg309yIa0/LCgv7qr7/WMcF3xTVg5959+zUyPGohLRbcYU0hSdUAUk6q1D1n3fAUyjl8gkyag+8r4RnWfIXUMP8wN4kHRF5aXTU2yMjYiEqEo+BTWKrq8uVreufsOTUbXs3dXzcPPwpuvIsowIwFgLQrHDRgFekUTUA05Df21u/8zm8ZKHDrFn6ceZMXA85wXSzBt4RxPg2ZM/znOgFWdlOVLXHTA6sopp2dnEtJtQAGmoQOu6ZFM1g3c/zc+qyuvH/Bfh45/UpuR72DgwZAk9CZSkY0MNCrcqVg7x0IepVAIu2TsfBoSijozBPN67ek5kQ8ZRYQNN14WpbLVW3niuofGDZQi3ArJ5mNq1LrJMcHfFrfWOn4STn5GgDk5sa25ucX7diRT8LEC/mCunr+ovniwspGFslnI0AD3y9ADIo7ACQaL0A4/s7PASTxs7kdfHSLliDdl+lTOBhVNJxQPJpSu+HV9npRmVSvchsFzc8taSdX6ByPAzh4Lvbt36vjx4+qf7DPfPZofL/73Ze0vr72oInqSuIAP7KptN2L3Nt7Jvfo6JEj6s32OD9BPNUs8cAFK8AO3VzZtCAWZN5IuUlj7YL9npZjhznmtQvpMMaFz2vehNy3DlwtqQpzoglvTlpcXtbA8JA+93Of18OnH9Fff+NvdXfung4cPqyh4WFtbG7qzp27mr+/oJPHH1Im1aO+3n5rvHuzafOU+9//4H/RQw8fNWZeq101EHV5ZV6l8rbagKn+ljUkBCcAUiDtp1njOeL5BOzpslK4lx/IuDvgkWt2SYlvaHt7084rzNVYPGLHSkPB8wDYyWvm8jlc0xSIpFStY+lBuFJW6cSw7t5cUbXs1X3zDcWeoGnDKHTR0VhAA8P9GpscsftuZX1F84vz5vOVTkU1xPG1AFrqNrCBscz1vDc3a+cXBhjAGiCK2Yn4CQpxUl++z98dGJKwRht7gJ1czsAMCzqCuWteck3zG8OTGsA03mFwxlNJY/aZxLBYtH/vSSVVzNMsLdr3enqzBn6ZJ1urafcWoB4sX+xHQuGYsbU4Twa8IgsHKKoV5Y14FE3E5Wv7VS+25G0EFfAkVC60dfHcdV2/NqftHMnzAYVjCQM+LEzD07ZGaM/EmH7jX/+X6u/v1Z133tOZN9/Q+OSo/vmv/6pK1R3lt9a1tblmIPHa6rqF+WXSPcaQYT+Zm5uz87pncsIGE8EAgW9V7d0Lcy6i0k5O1UJejXJRS/fuylOtKEB4R7OuHei87gAAIABJREFUEKEuPq82V1eVjPDshh0VqtU2Rh0gVr5Q0ibsxI7HZg5WZBl2aNvUELWWV3UYn76g5ja2NbexpeED+/Xxz31Gg3vGtLCxrIW1BS2tLMofDujajZtaWHKBZDSaFYKIaJqNadg0oAdVBABFPBHV+5fOq1DMKRqPKNOT1tDQgAFw7MGpeFbDfaPytoNaXd7SwOCI4pGksc1gy/Os9/ZkdPzYYRsAuJkDDLKW7amVsrPLAEgNABp6PSrXa+b57QsGtIknbLlqrELusWgwpHQ8pmgwqMADP1YZCxHbwVqzZp8fYCvoDViSOk0+aycKE+cbCWDlvCIB0mwwgI9hl7VqgX01A0phJ8NI8mBS0LEd4NkBJOWLARENNs+NmnLWNnhEFoq6feu2rly6oqeefFL57ZwBjr5IzDxw17ZyqjRcyvxOoajNra7HID7sZZPoBzvrn9klGaDVcgOsUkVzc0uqG7DR6si3gwbm46sM+Or1ADYTQJfV+KhbF6gbUBawTx85fMRYgtNTU8YkZQ9jwAxDERCE9zK1QJXkcBjYTtZutgTm+wkQihcm9UXD+ddG2bPCWllbV6lS1bHjxzU4MKC7d+/ozu1bJrmFac4wz4a8TZcQ7vzeGcjVtbK6rOs3rml1ZUVVwp86oUmpTMqYiNQ0gLMMXDge2HMwNdlDGbxkkhllU9iB+M2GYnV5RZFgRJFYDPmQilVsBgrqSWfsXG6ubSi/mbOwGpi82LpQ8xEstrWdM+uHnv5+ffyFT1moEyGOgFLcswzmqbkIVQXIdMnxXgOVqSOrsPrKNfPnBDCHyce+07W2cVJtwrSoqxhWd5jWPJedpHjuVWP6Bfw21LFQIA/2MtQ1EQO3bt64YZ/DsgZMPcGgu6oiNZmBq4QEMVxo2THAWIfhOTg8bMBqOtNjeyV1CfcTEnw3YIDl59iRtlYEnJSdIZ0ppNpt3bh+3QD048eOGeB45zZezNSAaefR2WHI8nkZMvL7eFcayG7X0GOet++/f9GAVYBagle5n3i2+IPlyn8ArFIzwJyO4IOZ1+LiglZWljU2NqrPfvYz2tza6IRhAUpjxYC1ihveAmQ6y4+ud3BT1XLJBm18tkMHD2lictIIFPQngLzusroBqmPTM/CF5UouhKsDuKYueLflhsfYm3RUd5w7np2u1Yhj/3YA3kbLhjOsH13g0gG/2CTgc+tYqz8OqhqI+wBYdT6nXeC1a0kAuNplF5u/bhtPU+f7avYURkbpWFIYM5f+yW/ApGOwsr92gWEXYmUe1l5XI3MebVRggDefwcZcNsBh/+YX6FUMoC6VtFPccSpBCwDEZqCqWqOseqNgTPm1lVW75vjOcMdt5zYseHNyclhjo/1SG5XPioYGesyaheebEKlh9ptoXJ6Wx4Z5WHOgRuBzch8zXLn6wTVbr6jr6TXWt8ra2i4rGsYIraGjR48on8u7IXMkYvX2xjoDHzk1AN7VKfaOugo7OVvTqN+NgVxvKBQIWKAlwGo0GlQ2nRAuaIWdLbPJwq5gl7G6C37snoHdM7B7BnbPwE/kDLx/4YM2gBsFEVIh19C31Gg1HoCEFPRIlrt2AZ/5zGet+OB3aO6xA0CmTDHy/PPPd1hVISuUTW6L3LLqEj4pcroJ3Py8S7ysWpFAYBWbeH//gH0OgNiu9I5ClyKFBocNd3N905otQAVAFDZfwEuKLwtwQhqMfYBJffAqdSAFTVg8mdROoaL33rtkn/1Xf/lXdPz4EY2PjSqdSqiQ39abr7+upWU8xxzoQhFM8iwsEJhPFN0UfxRMsKwIAUFm5/zL3Lbt5Edea6xMJvVjqdsuAMi0aA98v5A03rpz14qmA4cOG1uVYKqlxVX96Edndev2jIrFllZWt0z25jeGT9AxcE1m5qRFNKs0SK1mXWG/T48//ph++Zd/Xjdu3LQGBZsEin2KOnzQOC+cRwI5KEopUAjQAXykwQVMoMhHcoePI9eSY3QBDC74gKLN6kABflW1s72k8g5J3lI01Ss/kiCfx5pGmFKRoFfDo4OW4F4qF8y3dXhk0Bo6EuIp/GkMOC5YNySuc7yEedFwkSSKb+fCwopiibSyPVndnbnjAhgiATVaVY2MDFoDu7g0bxN5riWpufy5/P4VJ4mOkrydMNlwyBfQ2Tff0vTUtLHduO+3c9t2n8UTcQM3+GyJFKwdfA1Xtbm9rqmpPVbwcV8SHGbswkpNPZl+teoAMmlFwoBgATXKJopSpdjUvZn72t7IdaRiTl7o0mzb2n9wnyb3jNs91WrVNTt7u+PLiyw7YpYPsHj4HLAkuoA+z+P46Jji0Zglw8MEIjUWUJTGlkI24AkoaoB9ye5LPCdhOiJpBnhZg71lQVU0KE4myb0MoyiZiBtjl6J7Ex/TYEjzSytWoB8+flSf/dnPaWJqj778f/+J/OGI9h88aCEyJmkuV3R/bsEAoHq1YYmwg32DFroDC/WHP3xNhw7vU29v2pp8Y3W0qpqd49hL5ieJv9fS8n0DRi2kzRLs09ZE0czSpHCf8rxjmcD5BKwGLCVIA3CDvgd5PQxygHiemHA0aKBkuVJ8IJu3AIcmjfyE1jY4Ry0N9ExodGi/bt1Y0pm3L2p5YUOeNp55IWuU6s2aQmGfDh0/oInJUW3nNnX12lVt5bZ04thhFQobFmbjGG0uhISm2qS0G2sG+gO+wCxhPQNQpWHli2uMJYmBG14pZMFcVW1urGtzfd3WF2xQTAZsUmEAKFuJ7BrCKuXacVF5DdjPS8tLFvQw0tendrNpcjvkpDTasFGRBrPOJVIJ9ff1KBwJaXho3GS5NIeAZpw30r3NMw9tfUAW+uVtBwxYjfhT8jTCWl3a0Zuvv6flJcI4HGO1t2/QAq8c28ujVCKqo4cO6As/+1nbP3aW1nXx/HsaHR/RL//aL6npbapSyNm6dePmLd2+dVf5fEG9PQNKJDIGir137pw9I0eOHjIwsq+P7+c0OTmmRDwqeJfRgFetalk33r8gb62i8ta62uWiUqGgYgG/cutrCsGAZN/pJIfzDCFpRvLd9BKExrPlVx4G7Na2DUisNUSSTJCOvJrdyGl2fUOPfeyn9NhPPadis66b924pnolr9t5d3Zmd0cb2llY31m39NRuDbMY17p0kafYfGKswjpGXYxcCCy7bk9bA0IDdO7CQbt+6I187qP3ThzQ5vk9q+zU6MqnZO/ds3wRwx+Nzz+S49u3do0gkaI23ha0028byLhachBxmKgw/UphLtZq2dnbU9nn13sULBlwijWe9TEaj6okljP0bwRsxFrE1o1gpSH6p1q678DPAmLbXgCbWR/xYGWo4z2a3b3VDhgD5sLzk87KtMTzki+RwAC4gFb/XgV1mI4DkGk6oBdQw1A0YsxQwBYko1igAqwvzC8bUf/SRU5q/P6c6oGQwrKY/qOW1da1urCrT02vXF7AiEIZVFTQmMDUGzw8gHs8cIW+gKdz7MFsXl1ftnBmLj/242TAWZ41BnB9WGv6MbgjLeUohz66UDTifmBjTsSNH9fL3XrYgtqGRIU3tmdDw8IAFI7ngSWfFZEFd5pvomIqcH9ZVA8NbDMEB2trGEFxYWFIsntDaxpYFDT755FMGuH3ve9/V7OxdY69OTe+x/Yt1EOSa4RIDFfOBVMvWWMAqfHkZxq6sLZuHKD+D6oN1CsCDQZEDozzKpJPGeGfvCfqCigRCyqQy6kn1GGPa9qRAyPYHTyBo0v6+bI+7Tjsl5Ta3TDHEGo4fIsAhfpIMHLhmvmBQjz7+mLz+gPmvMiSyIVMngAig2xRDHUCK/zL838rnbd/hInCe2LOcv6uD99kDsRhw7FCPgdQAZqzBXFeuBUAqTNpMNm3hVeyd7JPhoPNspqZaXV2xc9bb02ueoyZp9nmtXmBwwLONLBuQs6e312wsVlfXNDI6ZnUfiqX3379sYT987mQybcfGftH1iGXvpo7mi//veuxiy4QV0/79++3nIUSwD3TDDtlr+IxmmwUQ3mrZ52Vf4Q8rGCQF1phf+ZVfseBRx1Z1DFN3n7kQqB9nh3YBQo6b32G4/+STT+iFFz6lc++dNbD1AROzA6g59qir8bqvZSB3o66Lly7Yvo5V1ZEjR9Xb128sXo7PFGgdpjHXhYEe5wAlGa/VDeCkh+A+oIdw3tCOrct7sD9wbvmyfdJ6BAYmLvyW8+TAWeovx6Q1FnfH7qsLrHY9WPlAZoFiy7ZjvXbtJVjz+DfnL+3syKgVzGaFOrpjHWbkCPaazn1sTHSk8DBeOwCsY/g6Zipfzt/WHdcDo2PWUz6DAawO8QW4dd/rBgs6UJ0ag3Nn3vKNioplVGg7KhbIgii6GqRWVy5PvVTRvn0TGh/rl9dTU2FnQ/FowBahSDBoz/Xo0Ij6egdUK8NaZzjRtvoUj3bqMkDWBdQAWwWVqjB2YZSz9xCMWDVm6YH9e23dNJVNKGyqg/X1LesNQhFs1cqKxtCXVK1vmZyYMAWCQcttAN2Qea++9M2/s0F2NpNUu1lTPrdh5BuIMbvA6k8ETth90d0zsHsGds/A7hk4985FswIguAi2KjJ/QEpACmN8+f0GoLKBvfvuu+YV+Uu/9MsP2KcUKICZ167dMDDzhRdecOzMetOYDOl0UgHz9Wqot6/3waS3a1hP0wDrlL8DYhHExMZHAU4xwH9J4qXZYlOmOIJ9RSEGUEtTQdGd28lbQAwTdgvfCuCjiNk+CZMNY+bNzszav+8UixY0sbK8oVOPntZnP/OiDh88oJHhQXnaTV25/L7+/qVv6+TJ4zYhx1LgwMGD5tfFsVKRRjo2BE4iTQpu0FhDfDlTfsdeBVgtFVyaOmwGV+TBVIi4pFWADgP4CMio6fbMjAHMPX39Gh2bsOTtW7fu6vXX39La2oY2NmFZ0PTAaHJTbQooGq4uyxAAE/DIUrFrZf36r/9nJi2/fv0Da5AsWCFKwcLvOpYPn4XrQHPLlJkABMJUaLaRAKbTWWMMFwuOSYD0HX8mumLOtxWNHUAX1ioVJmxHGi1AXjyajH3V8Y+rV4saGOyTz8bsTWNfpbMJ1IHWaHOv8PqweGGWRGMJA7UBkvGcpYDK54uaX1zS6tqmyZtv3bqpeJzgI9h2NZPOwvDqgmi8nhseRHTt6nUrWgFVjYlEqdVoaWttXT3ZrIaHhqwoJ2WaphZwgCJ2fn7OmAOY6MPs4M+hQwes4AZU43y6cLaQtrfyBi6FAlEDOXwKKRpIqlysa2M1r7mZeRV3HFDsWN7IyKMGTAMy790/bfJ0pvK1qpP+EtzGud/Y2jRmHuAYzyzgIYWzJaKXK8bIApjIptOW2JxJpdXX02es39HRCaVSGSeb7QSncN1hr/Fc4ceKN6El0m5taXFxWZub63Yv44VHI8v9DIhVb7R19fo1Gzp84tMv6Ge+8HOCi/EnX/lTTe8/YIFO/BuFNeeERhvriHoFO4+iMQzxAysW8kqmY+YXSZMP08sDiFYtaXVtQYGAR6l0TJVqUUtL9429u53bsnsMuwWYmTwHBLckkilVyzWtb2xYg0syN0AGkjhCf/K5nB0P9yXvFQrizUe6dcQAK+5dmN9I6nKFigZGprWZq6qQr2tq4qie+8inVSv79Cdf/rc6f+6yMaScLLKtSr0iiIzTBybNCgDQ8PadW9aYPfb4w5q/f0ejI9iJRC2VnOeGdRM5rWuWI3adaUS5JiMjQ8Y65qEwr1iPjGnCUCObTpn8upB314k1dnBg0JpamgtANAfyE5qCB1/NrgUhLpbwHAxqZuau+np7lAF09XjcNc9tG8ufsB3WWuwNLFyP5yeGn+q4gRKwcy00w7wHHWPeH/bLG/Tb+hj0RaW6X5WidOXCLW2ulXTn1pKqFb9qdWjuASWSWa2sLNk6OD05oqOH9mv/1ISG+3tUxLu0Z1j3ZmfU29+rz3zuRXvGWqobA/rlf3hV779/Vc2mR5Foynz7VtY2dHdmRsPDQzp9+pR6+1gDwsayn9o7rmQ8Ik+7oVQkpGw8pu3VJZW3N7U+N6vSxpoCgPOthnzNuvyttkKExNDoWifvmKs85A1jPYUs3KZWxKPVa6nIeD3iO9wIhFT0+nVtYUXtREIPP/eshvdN69rMHV28elEjEyPKF/IGVPX092k7n9OVD64aEELzB9Oy0WraPtYFVc1iBhscG94QlhhTOuvS2fGo3djYkl9BpeN96skMqLd3UAf3Hda1D25qdWXVBiwDA/0aGxtWTzalaJgjw8qGfdVrz0xhp2IepQZQ4s8Z8BszfTOf106lou++8oqOHjumg/sPKhYIK4o3qi+grdU1JSwwMahGq6Ziray2t6lAPGyMPANWu0E37aaC4aANHGGCdZPuYfzzZTLntmOQAbw4FrpHzbqTC7NHGzu2Y6MBs9aGrjAIDaHxGBgGSxewDNBrfXXNUupJOR8aGFQdeSxrXiiqXKWq9y6+rxs3r2l4dNzYjNg8EEiHF7uT6Dp2tnvtqu155uDo85jX/PZ2wYYWvo7XX6NWsT3W+ZVy5Hi+VjvC3qbJnQG1xyfGdfrR0xoaHNRf/MWfm4wWtYIbAqC08Rp7y2xBwqEHygJj6cLi5d40f2GY7QGT2+L5TNjQV7/6VwpHYqrUm1pZ29TY+KQ+/vHn9Y1v/K3Vc4ChDB+ff/45HTt2xIArnw8mpFMqAJiaeqHVtHuOtXhm9o5u3cEOx2drEMw3WOEwW1mzUG88/MhJ1So1DfQN2HNTKZbt2UjGEjq475AB4hubW2oRhtnfb3tEb6bXhsywWcME0WHrtLZpQ+3e3n5bb/CexwOGezLd06tKo2bDBwcwt1zomtdrQ51cjoDQhvk/o5ACkMJCgGcEJY4/4CxvsHPge5zPrq8pPuYwlnkNah8CtRg0Guuw2bQhxv69++z1jamOV2kwZENH6ht+Hok1+ys2KcC2rFscE2ukybU7jGPAemPUVutW3/T2D9hx3rp9VwP9w440EGQA4Xw1jaXYYWg6YBXQuGTDNADFs2fPmmqM4DtAb9Zzjt98STsWVeb3SXCj3w0m+BmeOa4dtcf6+qqdz5/5mc/p6tWrpggDVDVrDsYaHR/SLhjqfJcd+5LrBQGDuu/pp5/UqUcf0YUL75mSjM/QBYbxPzfbns5rdQFKU5b5PPrLv/xLO4a9e/fqEKqXoRG7Z9977z0HhgacLYHzJ3XqOp7RLlDJv7FfunrWkTrMRgDrmVC4YzlSt33QDTA7TH1mLfQ/nVDeDy1KGNwCujvw00DUDoBqYK3ZCLRVq1QNOO3auHRVM12gFRCeQwYPhbzCusY5c36wHwKrbkCEOsRnP+9sBBzZwHnROh98Y7L6YMd37a46YcEEi3UcCZxbgrNA6FqidS0hDMi1Y+E9GDHD6MbLF29+R0bh3sMfPp/fUDJJUGpQldKW1lfnFY8FFI9GlDB1R8SGCb3ZXjWqjjmeTHYk+sash9kdsgHiwsKyyrWAfIGIDRgIJ+b54noc3DuhVgv7ty2r65D5YwNnYcg++o2qstmEms2yMaNRGlr91Qkko/YZ6O/Xy995SZk0YZ6JB8Aq/dfI8NgusLoLfeyegd0zsHsGds/AT+YMvP6Dt9oUlH/4h3+oY8eOWVFGmihAGI1Bt/AAYCPVG+YqiegUHEx22SRdQe4zzz+mnKSAAsaykXflRRRvTM2ZQgMqApR2i1kDGCM0BEv2b7w/ACav57yrXPp3mQlz22MFVlcKbdI/wkU6pvb8HlYB8/Pzunt3xj4f7zU2MWGbNMAqcvgbN25rc3NHP/X8x/TUk4+b2TlgBxzMhfk5fevvvmmMDlIk9+yZ1LHjx8wKgOMC0ISBZz5ZBqBadqw1SrwXxdyHUr2mNlbX7JxQnPP7HA8/Z0UvXm/1urFIKaBW1ta0sLxsxfaxoyeMrXDu3AW99tqbqlVbWljKGWvG7yfs6kNWJ76zjrWKlM0VuAAtPtX1B3/wv1mBdOvWDStEKO4MPAqFDNDhOlGs8fsWTNCWFfn4qnIe3790Wbdu3XHJvJWK/RznH/YFae31xraatbI8hJQRsOEPqE1z2vZqp9CwdGWASCb+MGLohYr5vDFLzf8SmaS3adIemEzmC9nXa1J4F/DQMnkbIHOzQXEIe49gjrC2t/P6xt99yxgyq2srmpqa1L79U/CbFInBcnb+vusbq1a48nM0QVevfmDSQYK/aDwAF5Axek3WVtfEOL6FXsdWjcesiTUP3611pdIpY1vxfjSUBw7ut89tJ868ygKWenxvdl7JZEaRYFzNGocZUDyU0frqtu7PLGlxYUWetk+BjkcugDfTeBrbaCxkjDv+rK4santz3di9gC3GRDBEumWADM8tfroA88gm11aRcRWNRdeT7VXIDzPNMQdIGB4dm1QimbYiGC/i7h8XJuUSbJFUccwwmznH3Ld4FcLkWF5asjTz2Zl7LrQin9fYnkm9+LnP6pmPPmdBVd/6+5e0/9AhLa+saXllVYViSdtbOWPS7tkzpYnRCfPjSuDZFwwZi8uOrwk7CGAT2aFHW7l17eS3FYuHLAUdZivsis2tNWMAsW50PeQAh2ggkGAC+nI5aBZ4HmiyXMBHzZhXc3MzDjQMkHQfNZDWAmXKjv0DmI50bTNfUDQ5oNWNgmoVj04ee1w//cLPaWerof/hv/+ftHB/1XoagBbkzSAosURIk9PjBnqtbayZdyIAyyOnjuvu7Q8UCgEA8/ru+XO+qQQyOCDYseSRthbUP0BgUdsAgGgkbMMqri8BbbncpjHm8Jy09QfvwkDA2Gp8j59nveUP6x7PUiLtErORu+7bv8+aZtiupXxO6UTSgFOeSdYGLBLwyktn0wacWhhJT6+S8YxLEg/iEdhwTGE/4TAEZOG7S6hfULEIfp9+zc+u6fw7H+j+3IY2N7m+MLui5o+M19ra0qJCfo+ef/pxvfDx5zSQTWn25jWtryyr0QoYd+7IsaP6+Kc+biBc09vSZi6nv/763+re/JL2TB1QPJlVvlDR/YUlYyqPT4zp+Iljxo5vtusql/PKZOPqySaMGVsFqCnkFQ/4lQwF1CjktTF/X5sL82oV88ZabePr2agqjOcuDTzNdqNp9xeokzlsVGtqwiqLxtWmsfcGtAPg4g2oEY5rtVbXwIGDOnD6lNqRsF59+w298aM3NTY1ZlLxcrWgx596wgLrYA9fuHhRX/3a16wBpfuGwcw1L5YJHnGsKBitBrjGIhbswn5YKOOf7FFpp6qe9KAOHz6u/XsPau/Ufi0vrOj8+QtaW1lRNpPW+NiIMcDDIaxB3FAPMBUrABirBI5gRwPo2cLKx+fVei6n1956S75QWE8+9bT2jE3I1/LI32hrY35JPpQhDNxQJaRiiqcTqnnqKjSc3JrQEjz1YD8ROsbP1KsVUyvgJ8paBljcDdELEJTzwFsScJXQGQDEipOemjehz/xfP/SbJPjFgQjsqQzNWAcBFq5/cM3C/D7yzEfMQgCwtYE8FilqrqC79+Z08/ZNTe2dUqVCWFLD2MeBEAMbn31uhpg8n6whDCd8RrVta25uwfYkahcHgtXNFoaBDW9urH+AEAYbfudljK0GNxD/7R8YsGccf9J9+/bp0MH9BlYwoARQBUznGAC+sCBiwYEJyfrgt3PkGITsI+zZMLg511/+8h/b9Wx5CCzbNjbmE088rkuXLthzD0CYSsb0+BOP6fOf/4wxVi0gCR9JCx2rGyOb43HWBW1t72xocXlem5trunf/nlnfhKIBW/tIgE9lkhodG9HG2roG+/qN+JrfyqtRrSsSDOv0w6dtuMZ6tLy6qmqrYXs7fqXNWl19mV4N9Q+a2gKQmeDJcqmqrdy21lAjlUoKhkMaHh9XNJmwACzqV1i8CYb86+vGZKVuA5Si7mJ/z+d2FAfk4bnEwgSWa5zwKdnAOttHvYM/JvUkTDu86cu6ceOG8/6s123YiE8v9Wq1XFEqmXL+xLCmA0GznTKpPxZRDTcU4dyxt2CJkYzFzQKA54G60Q0oqZPwUE4YCMwGwvWDZTw0NNoJHsSghOE5YJob2jvpu7PAccCqAwdhiz7zzDNWT7Iu8D3qdOfx33jAjjSmJ5YZWOqYPYDz1eU6rq4ua8+ePeaPikUY5Af7eY9jdvIZXYZTN7KJoZqr01EaAX6ypjz19JMaHh7UzZvXrdZ1oWsf+oYCrBpBwIKkAIzd/1fKRX3963+tL3zh5wzY5rNTD1OD0F/QFzDsMEUTYGa94eydNlGkMJhh8N628CbODXUV54DalfPdBVkZ6FLHWshZKGTnBrAc73mAZ1iujq1M3eSUfF2P4x8HVg1g7QCr3IesYewRvB7vT10C67LLWuX+s/WOQC9jnbqwW1QfvCfnxf3d+cc+CO2i57DhuSO9dK0FvD7H6Hd+BA5gdaBvF/x1wKx7/w+zM3g+ulYFFobnhz1cscuCbzm1NsMq6sZQmOyGHYzh1NeTUKO2o/v3bika8iibSSmGygG7NKyHkgz72ha0um/vfhv4YDcBsM3Altek/k6k+pUrNrS2vmnDRFjUrM2jQ1nrqaxPMTgW2oNHxcKOWh7nSzs8gsqpaszqE8eOOUJBlWGX19Z27I1+8PLL6skkDVhtNavKb2/Yc7LrsfqTwRJ2X3X3DOyegd0zsHsGJL175kKb5uOtt94y4HPv3mn1IgvtMA4BUig8AEXwWGUjJjGeCTTFJL/DhJokVFLQu+bv/I4FW1XKtmHSdFAAA5TyOxQeLr2byeS2FYIUXxRI4+Pj9j2KGb66k3YrADvm87wGXpbmq4hMydgrbSuEmXQnU0krRpH6Lywuau7+fXt9V0R6VavSRFY1PjGhof4Bk8Om0wljzl29ekXnzp6xpG6OH79BEpqRRtLhWKBCqawSkttw0AJ42i08Al1B0/VF7B7f5tq6hdNw/EjH+D5gEOcn0Em9pLBDNtNot1Q1hu2ajhw9ptz2jt5++4wxs8pp2GbgAAAgAElEQVSVplbXi5ZuHQzHzKcKgMO8wJiEWxXiQsNcWI80MpDV7/3e/6g7d27r/v055Xdyxt5iGgyADejCe9MQ8tkBVm3CH3RJtF0PNw6czw+bdmlxWesby9opLms4ua3PH93Wo6MF7e0tK+yXKg3p9npE787H9Y0rac1txVRvdVgXndT5GDKtBr6RjvHb9gDQ4OFG0+Fx6c9I1YRVQlCZbK/JGmGBloplA72ymV4LbaJBSGVTZsYPwxNAdWtzVYGQT+1WTdnejO7dm7GpO96p4VBEt+/eNRYTxWUCG4CAuxcJc8ETjHRf7lmKeu4/Yz6QgB51XmQwG9fWV82Tc2x82EBAGh8aE4px7j8A4WwWn9WY+avWq221ql7VKm1tr8HUrGh1Zc2aPmTPNMv8PumsFLmjY0Oanp40yehODsuLknmVIc0eGB7U6Niwsbwn9+xRhEa82bRk8YX783bdCrm8BYeQOo/UlwId64NqjVTgln2f+/LwwUN6/LHH7L6EDRmLRg0oM4CVRO5Oo0gTynADAAhG853bd4xJgGfx6Pi4Hjr1iAGseEa+d+miDSBWNzZUM9Ae79xlxUJRYzEQlAN4yz3cm+7R+MSoDh7cq0QyZjJ554XaNAC1VNoxYBVAA48zZLWwxmALc966DRvXybFT3LmA9ccxca0siTsRs7UIRiYsSbx37VolEyZ/oxFZXVtTqVgwwDaRTKjZ9mm70NDiEmz6fj35+Ed18uhpnT93Tf/nl/5Efm/IwJx8bluFYl4tT9MYe9GES+QulIrKF3ZMJnri5FHdvn1F7RbPl9+avcnJCQMxnNQXv1gnN+T5BNjiPuB+A1ACWOG+ghmGtUWtWjKGN6C0C0rBKqVmLCOafb7HOgtLG7CVQQXSU4YlgPPYNMDouzc7q1gopJ50SuFAwO4v15S7kL2RsWGzAMBGARsApLPReMzkjEiejUni8TqpNB6v5nULUzuunVxdF85fU73o0eXLd1UswrABWEV6jLzWp/LOjkLepn72pz+hz3/qY4LievbN11UrF7RVaCgUi2pgsN9Yqxxwpr9XvlBIP/jhm2oqoEcff8bCxcq1ptYJv2k2lO3tUf9gr+QlfKggv7+teDyoUNCjZrWqWqmoWCioEYaB62vy1SoKtpsqrq9p7sZ1hdpN+WAftxoK4WfYbNjveZoNl8Ju7G5D1OWtN5QKx1Qv1xQMR1WoN1WWT03WK49P4ydOauzIIRXV1j+89UO9/tYP1deflVp1C3g6eOSQhkdH7JrA3Hnn7DumGpiZnVUF25WOHJRhDXvL0MiwqTf4Ps031zZfyCkZTxtDPpse0PDguOKxpEZHxpVOZJxn3fqaPTfmB+5Hxm5Z4+ZjB7DarLUMiOP3UHsY0NBqqFiraXFjU3/0J3+sR598UoePHFMkEFZtp6SI/BpKZeVrtDRz86bKxbzisIQGetUz1KtwJq4NvPx2SqpXARTwFg9ofGLEPDwJTeS+wluXvQD2H8cI0BYKhNzQohPiE/CFbPBB822qDAutq3WGnF5TbaBysUCrumMFJthniyVdu/qBeWI+//xHjRlpljb8jMdn/qrzS4t699x5DY8OW4igYOd5sRjwmgdw0B9yvo7G8EIdwj3fNs90JPeA39jJBEMh+54FPJo3BIM6gJCasVaxkmAdDwV8xlhHbTC9Z4/5BQNnplNp86bs782axZALvEQCXzM7FxssmDqlaQMtWKGAqM67s22Bl/gRHjx0WH/2lT/X1mbOLA3qrOPNpgG3sJcJ+5ybu69Go2pe54BYBw/sszWQXddC3wgcjQAw4Z/JOgcrEZZcS/nCtpbXVnRvbsa8grfzmwrHwjbQ4BqxFgGGI+lv1hoaGRzR8YNHNTE2oXQ8beFSV69fNcY2ez2nip8DfE1GEzbkyWaoBcf08ivf1/DomPoGB1XC/glAuKdXsVTC2KvmN4nPLB6VDKDicRvmURfaNQkiCQd863twvwC6Uwewv+E7yeARAJYgPa4754vaEcCGa24p5ZWqMY1R9qBoYR/h/1lDsQXgg3DdeS0LWLJwIcAq/Lcbdu3xvgfc4V4KdYBV6gpCghhKcb/BvOS/1A6AhlhRWFgcOL7537o0e2MwdhRS/Jf7nrV9cnLSnl3WcN6LWpMvapmu7NzgKvycK5WOjQ5Bjn77/ACrzz77nPZMTejqlQ9MqfShp6oL/eqCqt3jA6A1FUQgoDfffMM86Z986gnbgxjm8zn4fI6F2WVoMltywKFTfDjWJjX4yy9/V7/xG79h9frsvTnn92mAoWNuUtubWooBcCf8kZ8xz3zW4EJBN27eMLB/enrKqcd82LfEDdxj3SB8lj23XkOS77xOOa/UuNTG3SA9B0i74YV79l2klDsnMEM9ZnPCekCQFENu+h9+jgGLUyR17gVeA81Fo271Iq/kWKfOM9YYpZ2gRIY3XeAVIkfXsoDPaAo4Bm38tIdz6kIOnYXHh2GtzlrKgbcW1taxXTDg1pjGqACcCgMSscdbs3UJtj7butkqCLZ33KT6AKvTUyMKBdqavXtNQV9byXhYAWxZsJrxw0xP2nXJ7RR0+vEnbEDGPcD1yWSytl6//faPdODgYa1vV3Vvbtmes5HRYeU3V+TzNjQ6Nma+qfR4DIHGRsc1e/euHWMkFlYmy16IHdaCpiYnHbO23rKwSYDVcCiot15/XX09aWOtNusV7eTx1a+qJ9u3y1jdRT92z8DuGdg9A7tn4CdzBt5+42y7O1nFS4lCKJPNKIwkVS0DFgExz7933oC1Q4cOa3JyjzFBAEooYABVKb727duvw4cP24QYIIXvsykiyyTp8dKlS7a5jowMm+Qf0NVATvM+DRn44YDVMecj1JmwsxnyZaEWfI8mPhYzNmqZ4BHYOwRUBUO6dfu2bcIUUBQeFK18VsIbeB2OBzAICXKpiD/hlvZNT+n48WOWTj4zc1vvv3/JGIIAMhQ8NDrYJIQJeLAEdbwNXUFnAEyMCXlTzXrNLAcowDgOwGKT2G/n7DMiG3NyfedXRfNBQQ7LjArPmHLRsDFp8N2a3LNXV65c05kz72pleV2b27AH8TdFhh/uNNwUV4CogHGwqABaASnr1hQ9ceqEfu3XflXvvHPGmMUAqzAQaMxgJbjkd8dehTlo4G6j6RrtjuSIogz5FOAthc61a+/r+uUf6F9+ZEFfOLr1/3ljfv1KRn/w2pA2ShG1xLGjMYRpABuAoo9iE7YRrCCD0s3r0rzeTDblU8ga/YBZE1AQIyeHfQn4iTfYwFC/yb1hWZfKeS0v37dmZnV5QUOjgxZ2QvM7NDxkLJ+t7bzW19asuMQ/luIS306kkXiMUdQBLtJcAYBzv2FLQLAQ5vkbG2vWIMdjYWM6ZrJJNVp1O78ABjB32shVg2EDVT0tv6qlpvJbZfX1DMvbwAewrevXblpgEHJ9rhmszTpeU1HCgqImx8aIn8ABPsOVK5dNFjm1d48m9kxYwYoNQv8gfndFC/BaxnsVuZs3oKk904pFY8aWzm3m7N4BlF9bW1cqmbQGce/efXrqiSetmQB8MFk9zw5BKLW6ydv44vvBQNAaEQCgtfU1YxrAuCGMhPANAK+3z57V0uqK7s7MyR8MKBJLKJcvGBAbDUY0NTWtTCJt9T/MH2wBPN6WRkYHdOjwAQtUcTI+/L/yJk8MhvDV7QAU+DmGg+Yzy71E8A7FOs+TMdQsCEdKpdP23MEigf0F85gmnr8D4gCEMmQAbKXx4dohjUdCyfeQjqYyvcqXWpqbQx5J6Fqf6hWP3n3nfV08f1lDg6P2WfHMg3mHarlcLarWrFpICs8TrQ5+soBJ16+fVyoVMb9SfPqwdoCJ40K0YIDz/OFZXLc/rEFYGTgGmQuGMZY3kGLAo1qlZGyqgB/ms/NEvXj+gh0jQAy+wDCsuc8BVlnPABIAoFi7LH26WlUcH2V8nzuefaSB8zkm90yYl6ez9GhooG/MwHyeoxI+zR2ZIoA3Q5qGBQ4FDDT1KKStjZLeOXtZzXpQly7eVqsdk88flwdAugG2WFfQ01JvPKIv/uxn9ImnH9PS7Rs699ZrZg+wslXQ0Oio0j0ZlWBzR0JK9GRVbrT07sXLiiZ69MgTHwGaU8sTsDAcZKIAvwG8lvHqbVSVycbMDy4Y9KpNU1urieFOOhbX66+8rGoup2QoSMqgihurxlrNhoP2uaKwnmEbwnRjD4JpZPiCR37Sxu1IfarsFBWNJ1VqSoW2RzXY3P6ADj31lPr3Tmu1uKPXfvSmzp5/14AHn5e9QIoTVJROGvub9Q4ZMZDn4pIL7GHNxQuS54yBXk9vn62JNNWs9+yDxXLZwuASsYzSCVjFsIz9ioSiWllcMW/Tgb5e8++NRgDhYSa6PStIwjbeoZW6AavYhUQj+BLDUipps7Cj1fyO/uQv/lwnH31MJx96RIO9g2pX6ipv5KRiTRsLi1qYmRHdeCgaVCAW0uSBPTrxxCn98O23dePmXRtkAt5gz3Dy5DHzUsZ3VHj1GqbSNAY2YA+sRppkev5aBS9fv8JBPEtrLrTOCWdtjWKNYT8FhiBUkLWAMDnua9j48wsLunr5qoG1H33uOashCBhCjlpttNTgOgb8Wl5ZN/bnwBAe6rg+gDS45HZj65l/OWURwJcDWJ2ne96uZzbbY3s5wzbsRgBvHPDkAmSc1yB7WMkYVYArDLEymbTKxZJOnDxmwwlk/OwrBGniUQ/zHODKgi8bSLe3tLK8bBY5R48ctfvGXCpa0vr6ti5fuqIXPv2i/uprX7d6hAA+5LY8rMePn7A1D19mBo3z8wtWDzz77NM6euSwWTclEgBxKD2KZtcAMAi7HlAeWwDY8KxFBJStbKzo3vyM5hbmbKg0NDxgfsasxf19/c4/nHPaO6B0NGWMsvHhMVMbrKwvqdmu2V5fKVXtHHhbMr/V8dFxkxQDlP3bv/gLDY2NanzPlPLlkj64fdPsKQbGRoy1ytA7BRNup6QQdghB9gYCJ1MGlgJUMiSkZmA/x7eeEB0sFNgrqEXxtx8ZHlYynTHAkdqOMFUHYnMPVuxYAKawpzpw4ICBaNR0gKsMzNknATaNlYm8uuMBTN0AmEZQKYM2+zuqH4BIf8AAKPz0AXUJjXOKnIgbgnaAVe4/LIjcXkhQGQC3k4U76yn8i0PmSzk0OGRrO8eKKoOblvuKuq4rX/d0alDqU/ZIrgE/CLOQPeHFF180W6I7t+9azdwNcnKM1S6w6s6f3Qso3CLOP/btt9+0mv8jzz5jnw3bHUBoq1HNUgAQ1bElLVfJMQI6cnUIDzt666039Ju/+d/Y3kiQFwxVN+xxfqpdYJX9lWeUIaVjH6+Zhz6fGWso1Ev79++zQTB7Ps+KSfZhYqKGMrDZhZp2gVJ6A+p36kx6Eus9YHx29mBAZadWQxnG8QCFUriaybaFhJpirBN65fcCgHcsBDhO/g2mcydwz4GzXd9aq+bdoKQT6EVdz/uYnL9DLOl6vHYgXsO5XbQDqyC1ggNY7Zh8XC8Hojpwms+NDYzzazVw1YBiTmXT6lpqa2N3111IIMG8bWPcN3Vg/4TiMb8W5m7J72kauOrtsLqjePnHkrY2rW1s6rnnf8r6MIgtDLhgGzOYfPUHr+qhRx5RpSZduHTL1uvTp45rdub6g+eLLIvNrW3r0R556JTePXvGBryw/P0B9smi1eypRNKeb7OHC4QUDgRt4HvuzBn192eVScVVrzIQ2XThyBZ0ufu1ewZ2z8DuGdg9A7tn4CdwBs68da5NIUjhQPonRQKehXhoUcQDuDGJfumll8zE/pGHH9HY2ISBhhQrsFVp/JBYwzRFusXmRbOBFB/JFx6lH/vYx/Sd73zHCp8jR47YzzlpjZMydcN3ADRoNADM+OL7gCV8PtIeCY1gU3QBTCSHOykTE1eKD5rR0dFxK6j5QVgr5iHUmdjyXgCrMHBJZKdRxWNwfHzUPNtIzL148bzwSFtecQxdgNXxyUkDmCm4nUTHpZHy+QBk/Xgm1aq6ffuu/Q4gFYU9nxfwlAIW5kPXWxZwynxWC0X7OY4BppU34FPZksDD1kC//tobOn/hkjFsZ+6tqlymyYmY9xvsYAsW8sBWwPfTNTzYAgBa9vak9M/+yc/qqaee1GuvvaZCccc1NCvLBm5TjFJI83kBogHuCIUCgHYeVbzehyFcNJ83r1/S5bN/oz/6/Lwme535/z/ma3Y9ov/8G6OazyGjjRk7itemYDNZFInEbdiqTtIEa6Ereafog+tktSLzcwsh6HjwwTQB/IgR9JW236/Vy2YrEI74jana05tWJpuy6wzIBPME738k7UjMYKzS4CDZGxruM1aksRWqNW0C3pcx7d9nxTrPAo0CbFXkSuOjwyapBCyg+aVp5RnqG+xVIAojpKpKqaaAN6xG1aOt9YKmJvbL1wppJ1/SvZk5a8xgBADYLi8vKBDyOiCxjZw1opPHT9j5AiTgeQPQ2ndgnwaHBjR7f1Yen8+YQrAjsOqAWd6ELZvOmqcgksfc1rYW5vG3rCqV6rFnfWJs3NjdgLoEdj380MPq7ekzUBXyA5ww5FX45XHvwgTpAi7cvzAbYWht5XNWlTN4WN3Y1Evfe1mxVEqXLl02wDUQChtoMXfvngGrjzxySuMjY1YEV0oVbW9uaWHhnqq1gp597mnt2zdtTQJSPoK7APR5fGFTdUNbYJlyvmC40VzRVDogiEAYGqem0qRRd7wIaZAABDgwmhIKdABwnglYooCua2vYhNwyVhFgPc/D0Mi4ilWPcvmqNtd3NDuzqGtXb2t+bsWYRHjVIvOD4QUQCpsCxmq5WjYgzNFAHBsHe4Pt7UWNjvVpcLDPml0A0ZylMgeVSsdVq5XdUCSKLUTJQDwYflgW0ETQ9NDUw2arlAGGt62JgHHN59je2tSlC5cMoGIdhbVL8BT/1jPQJwBTTi4AK00+A5wkTHykqx4CiBjYYEOQt/N+4sRRY95xrrkjImF8Vzc0OTVprFrOOecS8AX2OOcdpmq75ZdaQZVKLV2/Pmts1Tsza/L5U5IHIAjtgVc1ZPRBr04emNYv/tzn9PD+Pfrg7Nu6cfFdxcMh7dRbmt63T7FkXPMri5Yk3vL7tbqd1/zaloYn9urIyce0tVNVyxcUpEjS632w4AjVUV1ev1f9/Wn5vE3FIjBaOrYfbY/9/9f//Vflb7Y00tOjZrGgwtqKCmvLGohHNZJNKsbwp1ZW1O9RJoY3dlENwrpo1H0+pZHNl6qqFcs2RKggf261VQqGVInF9egnP6nE2Kiuz83qtTNv6tqNa0omYkrgwamGfb5YJ5yKvYokdBpt7mssLRYWlzQze89AVtYrABdsYNh/+DnWp6J5YWc1MjSuwf4RpRLYBYQVi8R08fwl2zOHB/o1ONCnWIzAO5QCTdU7+ymdNcBqpdxQOpk2iwb8ItkvV7e3NLuyon//jb/RR57/uB565FGND4+rtlPWzQtXlFtY1eKdWXnxlQyH5AW8DkjpoaxOfeQJffX/+Rvdn2fg6AJTuM8ffvikHj11wj4LwCqyc5iZBD3BlGYohAwddnS14kJeYBjyxQCyGwyDRYb5RcJiM0afTx4AqBqWIVWTgjPQuX7tuq1zH332WWNTzc3esyBH5KqgurBS8/mSeWvGE2ljdpunJFJ7uRR5nouuGoR9FsAU2xPWlkwqpZ6ejIEqgFl4cxNg6MAai1VyXujmtd4yANPkqzXnPQ5wScjk8PCwVleWTXmxfy+DT9uAVa6WbO3jmrBP3bl7R41a3YJ9sELiWYJlht/466/+UM985Dm9/tqbWlvfMKYqzEfODwz5rsULbH+O597cPVsvsENCpUNwFusr4ZdYO/C+AOKcd0Jp8E0FILbwI29TpVpRt2du6t78PcUSEWV70+bHz7BuHIVIIGzg6rXL1+Vpe3R4/yHVaxW1PTUl02EDYj1Y/OBlW66aFyte0eFgWJevXtE3/+5b5q06ODZKwaDZxXlt7OQ0sXfa1gMk+RECy4oVRQjzZNARCuvw4SMaHBwygLtaQUq+Y4NZPPzTqawBo4CYhKVieTI6Mqoo6g6AMr/PQJ3VlRVlsllbX/kClAcYH+gfsAA3gqzYc+yerNVt/6BG6DI8AbRR2LSoaXbwqXWen9hVmdIiELQALp5rP+eJZPNm23wzua54rwICsvdyn2MlwJ7rAPsPvTa7qg0+BwOuriUV9Tbvx3PgfPA7zwj3tsdrtgTUYNQODAqocfL5bX3iE580cA7bGGPYdiTpDlR1QKiT8fPH4lLdgLFYMMXXocMHjR3O67KvOgsqgN0uGOn2RLDFLovSWZ00TaFz+/ZN/cIv/KIRNmCsdiX8+FrbuXYYprPFCjj/e5ibZEBQT7NuzS/c12c+82mNjY3olVdesffvqsh4b+rorrqMZ5HzA8HDAqMaTRs4UEsAGFP7skc7wNJlBzi/W3onc4+2Z6lbN3X9TPk3htEW2FdDAeKGP9RL7B9dKb5jkP54eJUDPSkhjOVrIVXO4ruDoHZYqg6c5u2dp6oDVZ2KpGUDM4BVx07Fruw/BFb5POYgZnYMbr/ESzkajrssgxZ9jRtmtZo1JWJBHdg/rljUp5XFGfnbdTXrZR4Medtte3ZT8aQNvde3tvXRn/qY2RixxrBPDQ3BBA7q1Vdf06nTj5on+dn3rtn1/annn9C5s2dt/Tx85KiFBHP/4sV/6uHTevX731cqk1IqjRqsZEGmDN8topOCse010kSYwcpOXpcvXNDgQI/SyZhqlaKFVxnpZZex+o9p2XZ/ZvcM7J6B3TOwewb+/5yBd95+r901VoddyjScoh8rAKbMFGQUI2+99baBpLBVYcYw0YWx+vrrr9tmderUoyZB4rXYDEmgZ7N0RaZPx48f11e+8hX72SeffNIYrOZZubFhhSCFiqV9tihwOsb/8YQVNRQk+BbxhwAAGn4kcxT3MGCRxCHLp3iAQTs8MmYgKE2WgXKwXzvFQ9dnyJgvtYYSiZR5niE/p+G4e+e23r98UbFI2LyeACCS6ZSFKQEcUODQpMD+gEVjpvKwv/BTazUN1OI9eH/H8mzK7/FaoccXLEgaO1I3KX7xrey16XhNDViv7ZZyhaL5a8H++v4r/6Br12+pUm3q3j2K5Ib5rsJYpcgC/KYZd4FVFGPIBpEZNQ30++9+678yWdKPzvzIzi3SGWSHBGRQcCP9cj5kMQOhmVA7ZoMLSUDGwzmgbsnl1vT33/wz/el/cl2TvS6V+D/ma3Y9oF/46j5tldNqNRzLiGIcIBPGQ71ZNZmhGfsj+/ZwXK54r3Nf1AGmQ/L78Aylwa5bwUdzDrOK4A3AyFQqrqnpCSVTUS0vLxobsqcXj9Y+ez/uOZrQ27dvG6uDxmpgcNBAq3qLFF6S19t2L+FZioyepF2aBGOPIcuvlgwcmZ6atECPRDKqhgGreOh6NTI5pHAiYDLweqVhQT54rJZ26hroHVE5X9fcvQXVqg3zZrOQt4Bft+/c0MBQj8qVgsngYTIeOXhEfg+M4og++OCqHfP0viklM0ndmrljhfTg0KABgvfm5rS2ir1AwdJSJyenlIyntLW5bZ6oua2cJTQT5PbQiZPWyHMOkCk++8xzlibM8cYiUWMCtOrOwwxvSe4F8zL2+q0Yh8GYzKS0ub1t4Cny6MsffKC/e+m7euT0Y7p+44Y1hrDF8VpdW12Xr+3R448/ob17pu31AU8onC9ePKf787f1sY9/VAcO7LMmjwbP6mXLyWU40pHKeZyfIc+rS6J2Aw6aE54t7o1qtWnrFD52sIpg8tC0dZknBnZ0aAs0lpznzc0Nzd6bNbCDa4I0s69/yIDVcCSlu3fu67UfvGmBVT4P0kKaYPyG/caI5f4hDKvtaalCE+WQHgNmSDSvIi331zQ80mMhaxaMEeRc1o1pPTTU7zyBK4jG6ZYaxoYGsDebgtVlbec29dhpbBu8Wlm+r1qtpFg0bKxkmKuwlW/euGlDBtjI2Z6sNeQ0K0MjIwZ+dFnzBG0BPMMyKW7lFPYHLeyMNRfAmfUCz2JAokqtrEiY5G2GBWWNTY6b1yvnkGsBI4trgC1aMt5roKra2ImEtbVZ1L/7q29rZbUsfzCtepPX4H7yql2tKuZp6Z+8+El98XMvaDAa0Ptv/1Brs7cUIuQ3ENTg6KgBHfPLi2oSpiRpaTOnuiegkT0HNDZ9SLlyU01vUHXAO9Z8T0ttX0terBTiUfX2Jk16Hw76zN+WwQMLKCzsf/dnf67RgSGdPHRI7XJJ24sL2lqYU8In9UQCCtRKahZyCqthwGq1XlahToJyUdFAQCOZHtXyRfmxaAlFVGlLuQ6w6u3v1+lPfUq+nh69dfE9vfHOW5pfnFcsElJ/T1bNZlUhYytHba1jDUb5YeFg8hib7cbN27p2/YZLtvbTpLfMB5IAHgs34efyO8ZCGuwf1tTkPk2M71F/76Clqt+9c9c8L80DPBpSPAJAgG+mR41K1YYTJl+uI8X3KJvuVZDBXaOhSrWsxbV1nb1yRd9/6w3983/5r3T4yHFlE1mtzC3p9e+8our6traXVjWU7VWEoEosIoJSzdtQarhXr7z+Q/P5DAZjLnhSDe3fP62f+ZkX1d+XkQ+aohqqoWCxzr+tgNdvDE+uExYCfEYLvwuGrG5gcMi+AECFDQpJ8ca7Mm9CjzXzLiQyZmAXg6SeTMaeHQBPfpRGn/Wi2W4aAEkA1Z0799T2AKb6jLGewGoGj9U60m7HrmMdMR56u6kbt+5Y8jYszxTJ9O2WMbptGMFAir3ZZMZBN8zY2bFjYGDtvOOxFCpancT+NDkxaUFRw0P9Onr4gKLRkNUO9XrFAuRgIpZLTgLL/cD1Zb/mOGGZra5s6PXX31QsGtfi4ooN9jhHnA88HanPGBpxL7A+sO5hL8OAFW/J/Qf26vixo5qYGHM2AM2mA0EBvVoe1cp1NSqEQvHpCskAACAASURBVIXtvBFWF0tGdXv2pi5cOif5PXrq6cf1p1/5ig3Tjx89png0oUqhrJdf+r56Mz2aHJ2woVE86dfYRJ+qlYLC/oCBh9VSxeye4pGYgVtn3jmr7778Pa1v59QzNKDMQL9KrHNb65rcN60KwGW5oma5Kk+1qRD3DdZAqZSeevJpU2MAVBLMxj7H3gaoipKkVCiZDY/5GUuampwypjvH1VTL+bqurRvYjN+r2TxVK9ra2FQmnXF2SR0fTp4fthM8Sa3m7TAw8U2NROLGGOae7dafXIuuOoiQxdX1DXueQ6Go7a21OiCYe/7LZTfotlAlgvXw1O7YUpgNQkeS3s0vosbh/nIEB+dt2dPbY4xnY1ia3ybArMeIAuZVXHe5ADzvqCROnTpl9ya1Enusk+k7pqpjPjppu2N6MkBEnt4wEJX6/9SpR/TU00/YMHBhYd6+17VHcH6qeK1ireEAYo7ZsTobqmMX1cQP+ElTvC0vr9q56oKyJtk3YNXV4ACrRr7wBkwlx6DcmPabG/rlX/lndo9/97vf7eQeBO3fuOasJzBWu6o5p5zDlzxlTO7cNr7cWRsycC7Y5x1TtPtZnIWBnf9uMcHz/oB9S96B39QCMCpZt4y5ziCE2sFssACaAT9/zAP1gU+0A8LZo/k5O0/2HUBQd/6tv2FfoJ7pAKvs25xH1igH/naZxW54wbUHwAeINLYqDFyr9yEwkCVQsfWfGtkDE9dUbLDVGxrsT2vv9KjCwZZWFmflbVXMskf4a3s9yiSSSsQSyqOQKpX0zEeeNYY2gDe9Cn7S3HPvnDmjxx4/bQPxe/dXTG139MhBnTt3zgYg+/YfsKEwzx+D/YP7D+utN9403/p4LKJiKa9QmH7H5QG4MC4sGRwBBz/xG1evamiwV6lkVJUSKoINA5oJw9tlrP7HdG67P7t7BnbPwO4Z2D0D/+gz8Or33zArgK43KKwKmnmaPYokikSAORioFGhMec1MvGOi/oMf/MA2+dOnH3tgEE8xxIQYxsBHn3veGKIAjgCrgKoEZNGEU4TiB/jFL37RgCqKQQpB0s4pIqampuz9mRTDNolFkSjT/MHicqnWvDafjQIDCSCb68DgkE2YmfQjp7HihUl0J9SC4/D7/OqzxtZjHoOQUfAgPffuO5q7P6Ojhw/Zpg2zk7AENv4o7LtgwGRmFl6BmbwbFjumDjzJet2Yjia9o8/D883kUi5Bm3MNeAlT9v9l772DLE2vMs/nen/z3vTeZ5Y3XaZ9q1tqkNQSLQNCSMxqgNnRDANo2SV2NoLdDSLWsTPDxk7shEBMEFghIYQ0gJBDUrvq6urqMl22q7IyK7Mqvb95M6/3G7/zZbaWWJiF2Jn/MhUZpa5Kc+/3vd/7nvOcx1hCakPGFgXkdHlcKlYqKpQr6h8c0sOHc3r93AXNzy8ptZU3gCKXh3GYtAaeYhSWK42AxU3g5YVM0u2yIJkD4yP6V//z/6AbN29penrKinPYZgDmJNlvbGya3AswjWIK4I1mM5lssSLWPGyNSeEzD8hvfuur+qdHLupje/L/UJt8rSel1sed9bZxRZWNK1JhXb6xT8t78LOqTvyOKlN/8u56/IvbSf1vLw+pWmmzos4m67vNdN1VNZYM7ETYffgL0qByn8mUpjglnMMpCPk2ClwK2ZqK5bw1a4Cog0P9OnnyqMqVvIGhW+l1dXa2O6FsFTzxFtQUT9j64xr09vZpbHxc1UZV07OT5qnLvdsLTMMji2vE/VtbW7XXixQdALa3p0sTE3fM3B9pNoAU4HbvQKcqroKKlZK8Lr95H7oVkN8dVrlQ1+ZqWlOTM0rEk9b8IdFlnW9vb6qto1mbqRWtri+Z9LurvVc+V0gL80s2sMB3s3+wT/6QTw/mHigSjSoai2p9EybtuhX7NJI0R22tHUKKRnMyeW9KG2sb6mhpNaDl0bNnLaQMn1ee6+PHTpgHHs1ve1uHmpu4DrtyQ7zmYNLAEIGlAWCIPLxRVaFUViQWsybwzUtv6cJbl/XCj71oUrDVtQ1tbm1pM5XW2sq6NlbXdeqR0zowOmaNPXLPRrWmV179vlbX5/X4E2esqWddAFLTLDg+YbwOBxigUaBppPGmWN9L4OW5o4m2pk8+K6AB/VjbMHHM8gLWSb1uTQ7DCL6XoQqMTJpL9i4aQAYNZi/gCahSg9HarLcuXtVf/Pk3NTM9q9ZkuwEjAKs8Q7CXaUrxHUV6XiLoyHzXYBU6DGtkz8VSWh0djiLAWEK8J7fzMw4eHDef583UmpaXF4w93d7eamAqXpSsLRYmA6xsDsuJvEJBj1k60Lzhqbe0sGj7NvYRnR0d5hNLI/7gwbQGh4e0uOz47wI4s5cRhMRwJ5tKW7JvIh63Z5WmlIYbkBX2LdcKCwsYqTSY7Z0dBvQC2OBnxp5jrCt3QO3NPVKNFGZ8HRmW+fWlr3xTG1sVyRtRqeJWLldi4qUwEsNsWr/2K5/Tx973lBpba7p//bLq6ZRUzpNRbJYasPizxYJ8sai8kajWM3mVAbfDCQWb2hRr6ZL8Ybl8QeVgK9bKBqwC/LS0NSvRFFE44LXgI4B2S3kPhIyB/YXPf14HR8f13FNPKeb1KexuKL+xJldhR15Yw+lN5daXVUxvyMvwxyttZtJa3Vg1ptyBgUE18iW1xGDjelWoSxbzgU3J0JDGHntUpWBAL118Q1dv3dB2dtsBtjoI96koGg/LH/Q56eKBoM6ceVQP52bNJ5IG/9Y7d4y1dezYCUViiV3JOqxjxwM0FI5qexs2HtYdNXW0derQwaMaGRpVd3evMRvXVlZVLhUUCfsVCvqUz26bb3Ed9hdyTxruOjJWv5qTbeYLiHQZVvrM/Jy+e+6cdspl/dr/+usaGhmTp+HR1I0J/cWX/0zaLqi4taPBrm4FvB5lClkVVVHD79Kd+fvaKRYVaWo2v2JUL7ncttkA/NzPfUYd7bA86xAPrXlXFaUB+ySNP7NKPJ7rKhcYLrhN5gsDs1R1Bnu2/kIheQzQhbXFhgFjlQA6x9f7zp27JtlHOTM0MGT1QrIpYTUEwSqoHWwgI6/On39Tq2ubSqWzNsSEsYrFEGBI0PZ4AtrYX5w95MHDObldDJAD5s+Nv4UNfpNJ5fNFA1LZq9hfeT1YqDAI5cznk+cKVUupUrbzlueNoSJWAOMjQzp8+IDteaEQ+1mLBfGxn9ng0dhsPsf2JObUBHizX750XVOTk+YVC7CXK2RtqBOLOXY+7Al4ZaNY4f3wtfz9xN27xqSnNjh08IBJ4w1UqQHMluwcUYUQNxlwyyB4O7OlUCyolY1lTdy/a2Fez73vPXr9jTfU2dGu5kSLAS2wVqfuTmugZ0C57aymZ+6puSWos48dlstVUR2pPve81lDIH3DUM5W6rrx9TV/80pfE3Wnr7VY4EddOoaDZ1SUNHRhTIBKxWgvGuLtUk7vmckKpGg2dPnXGFBvUCdUSFgZBYw/iQwugurGR0vzsnJ2N5AOcPfOo7Ws1VZXa3tTK6ordNxjke2AZ9+r+5JQRA2AnIv/n7xwA3WVMXe4JHtcMSXp6+jQyMq7NrZQNcQz837We4FwARGIIR0BkOBKzoTmgfjaLbZRLa+sbSqcztreWawwpc46MfNcqyxQDto7xRKd2QtGDbYsDdO6Braw9BsXOeedVqcQ6dYbxxvI2JQc/F9/Rhnp6e+3rqYEcMNEBVR1WpQPucaY5gB7/XrXzbHFx3mr3U6cfsXXEAGB5efFdWy/H49X53ANWnZ/vDO8Brhmojo2NGji+582JBy2D3RIBRfaaHY9p/j/PO8AnQCBAHHX1ZiplSqLPfe7nbZjDfWEQbAMVvtasuRgqcRY6149zkT2G54JnAj/Qk48ctxrinXcmjI1rrv9mw+AwP43p6Ux/7YM9HHUIP5+vMy/cXRn/u/6mhOABlO76tPK7uQcMYiGVOKFUznDI2NdBQE7AZABTh7HqWDI4g2b7OdgSmFWJ8zsZ1hqwSu/j3b1O9vV74Vgeq6Od0NpdRr0Hprbz/QDextKX24KsHM+Givp72jU20iOPu6zFuWm5akVVyzkbiPncLmOsMpQHWM2WSjr7+OO7tnHLtu8B8KOSuTcxqSeefNyuP0Mtatie7h5dvHzJ9qYDBw6an/z6KoB8Q4fGDuntK1ds72LAlM2mFYqgKiPMzwGQbfjAmVhraH52VjNTU+rpalMsGjLv7x3CPr1eR5X19+6Q979w/wrsX4H9K7B/BfavwD/gCrzygzcaeHZRyHIAm3S9VrHDCznqXro9tQ9NCgUE4TAUaIAQTII50ABMYZ4CLCIfYnKML6kDSDn+X4CwJ0+etEkkBRtfw9995jOfMekbRSeppgRp0Yx89KMfNcDJAmhgqZSccCG+n6KLghJgDLkQhUa+VLTm5OixY1ag8mF27gRIGIjngKwE5gAMkerb3BzV3Tv37e+R4GEFQAEFyPXauVf12Nkzau9oN3AvFAlbsWxFcCxqrF081ZCAUVjAJAmHosYwoSjlZ+6FeAHm8BqdwAGXsWW5puFg0P4euRVNCcCq2xdUZ1ePLrxxUdeu37AwiqVlAgQCFgISjcXldjn+c7uQqhW8BjwRZhMOmHcjE+Bf/Ze/pN/53T8yaQwhJfwuZMVIcrjGZ86cejf0gPtBIq1TZDqVIteJDzxLb1/4or7+s1Pvrq7Qj35D1Y3Lf2O1eVvPqvD9jyj2z5zvL17+71S59ht/42t+4g/GVPSfVaHY0E46bcU8IA7SJQAkgjoIoAAEpRimCK/uFt+wVSkOAQO4uYBiMEWxkLCE6XpF3T2dGh7u18LSnIaG+lRvOEA8gBBF+/wCfz+k6elpAxVbW9vMLB9fzFRmw9hHTNIpVg1w2A2K4F7DwKCh5vfS/La1NWtubtbSlTs62mxAkM1uq72rVctby1bwwVgp5spS1a325k4tz60ps53X8sKK+nr6dOL4cWMs3rt3VyOjA1rdWFFDZXn9eAlH1d8zqNnpVV28cMmalHgiaiEr3oBHaxvLOnz0sMnKSbunoMU/Dj/kY8cesSKzWChrfT2l+fkF5XZ21IqUqlTW0aNHzbdsZzun/t4BhcMxa25PnTytvp5+a1SQ6xvLs8bzz5p1GkhjTCCB8+NnSNvr0sLSkq5cvarFlRU9+77n5fIQCFa2gQyS2431Td24dlMRGI71ul3jvp5edba369LliwoEXTp8eEytbS3W5AEg7D0z7Ef8N6+F9Yn3Gg8ADQmNEBJNJ5zOCVKCvcdzxrMOWEVjCUPFmhb7PifswZJz3W6TguIvzWulcSWgjp8Bi80XQBbr1ve+97Je+v6rJmluTRKE4tgUOIAvbEIYQDQ0jnzPfJOR++4CV24PjUVMzzz7hPp6u7S5sWaeuZOT98xLtqOLgh9AOW2M1KPHDttzsbg8Z/cWf98jRw4b2L6yuqjR0T4FA45nrDO8WrTrwoCnr6/b1rvX71GytcnWPetzbmFuNwk5qkLR8Z/GU66aLxio2hSLWtOBl/TQ4MCuBNlhzkTDrdboAvC0tLXZgAY/0Ggk4nhD5nKKRZrlU1DZ7aqWl7a0trajbK6uickVraznVHOHVXf7VSozRKmqpzWp3Nqifutf/09636kj2pi8o82Ze2oCoCrm5Ql5lN7ZVobQIrdHOYKhGg2tZwpyh5rkiSRU84XV8McUTgCwtipXKatQA8R1KRj2q6e/x1jslXxWfpejjKggO0ZiG47qd3/393Tw4AEdHBtXYXtbQ92dChNSWCvJVynJnc8qv7Gi1dkZ7awvKxjyq1BGor8g+KKHhseEWVxHa5uBaTuFkjKw/uMxjZ09q1hPr9L1il6/dkUPV5ZUdcOGSxmIRehdNOiAnfhX0ugSKDc7P2e+cygyOANu3bmrF1/8mOKJZt25O2lrDzuYQDCigYFBYxYBei8vrWp2dt6AI+ScAGAtzc1qTiY1NjJiw8RcNm2M2SaY+QwnymW7FjzjnOVN8RaTOPs9XpM9X752TX/x3e/q+Rc/rPe+/4MaGBxS0BPQnas39JXf/aI27s9rZ2VDZ4+d0NjomDLFnObXljV85ID+/PvfVktPtxJt7arWCZPcUaEIY0z6mc/8tCIhr0rFDGMzVfHwrDI4bDLfV5BSgFVYq7kdPIydQDqPz20DHcCjXB4WdMBYa1BKGXYCgrInsUdtZzPm7Y7s/dix4zbI4RkBMGD/YcDJM8beBwj5l3/5LS0tralY4plG7u61tYo/p1mRIIk1ew6/2RDxXBG8BWAN2MrXxGNR85GGJY/nJmcqdQDviz3KwByz+qjY9UeZAfseEI89FsUDwDshOC3NTZq+P2lr5YUPfkAjI0O2/tiDCS1jyMQgNBCIytXwaH1jSxcuXNbdO/fU2tqhrq5ubW1vKpdPGzveGPV1x2sT5jb1Av6gqHPwl+aZZp85dPCwjh45YrXengc/wVJBT9D80VmbXP/Z+YdKtiaVaE1Y8v3WzpadW7wPgkRhhXZ1dGl0eExNsWY1x5t159Yd3bj+tuJNXj359Al1dbZoa3NLqY1N80dsb201j3dez5997Ws6d/5NHTt1XL3D/dou5TW7vKDljXUNjA4r1pK0uhWmqr/u1sbKqmIhQkjzevqJZ3T29GPyewLaSu0oEo4rFAhpY23TgDzOhaWlZV28eFGf/OQnDUxkSh6MBBRLRLS4tKipqfsa6B+0QDdAKmTRGxvr9kwRkoP3KkFonCsM0C9fuiSf1+8wobEX6enX4MCQ7t2fMiA9X3TskwDeqZdZi9GmuJ1TZpvjDdjwfH1zy9RUBGDyb8j/CZID8E1ndrRF3UvAIUoSBo08C5ms1YMks8N4N0UJyotdpRcDzkQcBrZXuTy+5j75vHiOOrkBqERY2yZfJ8hyZ9t+717N6rBVHXapsRx3mZk+v1vBEOqxHavpYYgeODhuVjQM9KhFUEX98MNhSHI+A+DtAa38ie/9tWtX9JnP/CP7cpiOnCs8P7CyHeY4MnoH4HUCnBzLMLxyue4wg2cfztpe80u/8PO6O3HHfs6ehQg1DD+Pc88Jt8R6y/EwZQDL301MTOjxxx/XBz/4hClRvv3tNy13wq5RzWgMji/s7jWgpuDn8iyxTgBjeQa4vzDvLSA2gF2P16xHGIiZhZdZGQCsOpYjnKd8H68F2wj+jp8Fg9TcUx0vgB+Cqrt9BaQMB1h1gtMAVi34FfCZe7sbeEWtw/qEHW2KAPZX3g+vn0mB+X57DFSFZMF7tYFAraxiPmthuIcPDSvgrWt2ZkKNWtF8VgM+t3yw4cMRUz9Rh+arVZ08ddr6KXpFC5lNJKyGIGT15CMnrV5b39iw70E1duPGdVNIsX/yvlkPsIu72rv1zq3bVudT15BFEI3D3s/ZtTXAHmUAKkJJUxOTmn3wQD1d+I6HlDdgFesin50h+8DqPwAk2P/S/SuwfwX2r8D+Ffj7X4Hz56421tdXTP5CgwHrioRskxfD8MNXy9gfJH4GnPRWDCp3TdApRPYYXhyEFCjf/OY3jT2F/B/wBuCBBoYK6PKVq1aoDQ0N22F46+ZtPfPMM3Y4UpjACJyeuW/A5KlTj5gnIKxWk0QfOWxMLEuttXTHFiu6YKBQDFG4EjgwOj5mciBkOHwgRXHjV1UsGrvFJEx1WWIwr41CmYN/aXHRZHwWiLMbUsVBDbOLQozXiPzcjOXrNScFm2IT37goLBBSZOva3NiwaTM+sIQg0UzlM1l733vvc48JgDctxRfMzEq1bMyslnZSuMP69re/q8nJ+wZ8YQMQb2o29kJLa7t5hjmm8w1HDglY1agZsEdo09GjR/RjH/6wjh87qJdffVWlAhL3uBXNMEGZqlPQwTJA/kuhwb2kwQNMpQCzsIZd6dNbb72k59te0s+dWf8hsPriy6ouvPI3gdXe96p65X9R8MWX/05g9fevtOlbi+9VONyrna20XPW62SnAOpidfWghUH7YyfjtcV2YoCOJ8vmNSQWIRqo8LBJrdmpVawBKxbyxEWB0xmJIa2W+d13dSMKD9l5X15a0kdowNo0NDfzOPYG1FI6RnlxSagtwFYDJYUnuJbazJmFBsBYJFCLZHbDfSettGIOVxppwICjQWDoQugUIXEX63PDI7/YrtZbS/IN55TM5s7c4dPCgjh0/ouWVZQvBWttY0frmqjFnsJQIBeNKbxZ1786k2Th093bq0JED5iGbTMbV3tViDQxAD4A6Hsg8VzCY/N6gmox56tHy8orW15Z1YLzXgBykc6ynalk6cOCI0ltZtSY7dezoCWsIkUwSyMJ1yu2wfr27Reyu/5eLe+Mwx5DN04S+du6cgR0nTpwyhjesEtYyoAHS2Hwmb0AJzy97Ak0p625zc039A70aHh2whp/ng/tsz1rVYU0znNiTPlqQDM2CsYeD5h3LPsUzCeDBGnC+mrtIri1sMuR23BqHxeHzAcCyfirazmzb+6DhYKYA6AFLmuaW5nN6akavvPyqrl+/bXJ3uf02RHEYPLufluLreDECfBiTfJeNzR5JsNSHPvyjOn36pLF5kNrOzEyZtcR2elNz8w81ee+upqcnjVkejQaNYcv6gjEGKxlPXMLKYLPCfMUygg+8Aycm7tn+xnDBBfu7UVJza0RDIz3K5dLmYwzRhQanWm7Y/WZoQ8gMrG8UAXi+Muigye3p7tTK2rJdq2ikSUFf3BjRNFpd3d273nuAUvhxOgE5gHmqeLSTKmp6alEzM8taXcfLFYZORNmyy7xQjWFYLSnoqWmgJaJf/cV/ojNDPdp5MKmdmSlFikW58cWNu+TyuixkKFusqlCpK12sKl2oGpjaCEZVcvmE05o7GNXC5obi7W3qHhxQLNFE56qB4X656lX5aUL3WF2wmtJpheNx3Z2assRx88QuFNTd3iZ3taaIzyUfie6ZHRXTW6oSSrSxpgeTE2puiii3vaXMdtp8aacm7qmvq9eGNGYHAOARCunkE48r0taiqeVFXbx1Q8uZLSni1061oEAsrIDfrTjkzELOQrXwgIZhDMMyQzib16v0zo6WV1btGZXHa9YwMNjwc/X5AL58Gj9wSMvLq6bSAHTg/KkUK8Zcz2Uyls7OHh+LRBWPxswzEnCnvbXdziiYu9jL4N9KGnlme0elTF7ZnYxu3nlHL7/xuv7Ff/M5nXn8MXW1N2tpdkFvvXZRN86/pamrt5T0x9XZ3KZwMGJMJVyux04c159+66/ka4opBHgUcMDjerWixx8/rQPjw2qKBuUnAQxf4kLWgFVsLQDY2N+d56ao7E7OBqiEqbl9PPdYxwDeTevQ4WNyubE3cOTKnBacCRYQ5Pfp8uW3bI3C4CcAa2Ji0oa9IyNjqlUbWlldNfATYOaNN9/SdjprTHM8agkAyxeLjn8fzC+za8AvsaTJqRnzhTXvReHP2FA4ArM0qZGRUbNKYm8DTIH9xvOLtYzVLq2tdr5is2HADgNXBsC7HqzYGwBwooRhjwAY+OD7nzfrhBIWRQw/Ks5wrKuzxwZX2WxJyyub+vZ3fqDt7ZwxjxPNLQpH/MoXMzaoBHAhjM6sSAB0q0Xzh87sbNv5hXIHQAXgDAn/7OySXvjgh20/hGEe8LoU8BiV2MDnv/zGN3Tk2Ak1t7apUC6pDQ/feMSGJl/47S+YeufJJ540a4pMOqsDY4fUqLosoIiE8WgMewOv3WvAfN6Xl6GdGuafmN5J69f/zb9SIBJQ/9iAArGQ1tIbuj83bf8/2dZi7H+8ktEPzUzeV09Hj1w1j54487SOHTwhr3wq52rqaO9RfsfxvkbJxJCcvX51fU0t/BxqgZBfYTyIfVyHgg0lOzu6ldrcNsZka0uzFubmzIfWhsClop1DgGGwk6cm78vvCymXKdiwYmR4TIcPHTOPyTYbGDaU2kpZ7dXW0W5BmZlcRt3dPWZ4w3ONImp1fUMHxg8aY5c9BasfC61y40ePH7HDbHTslHz2cwGT+VnbaSeAin9n3VPvofZxVBt1G8BUq26FQwk1as5A22y4zFIKBnzQBm4mQbdaeBdEdBEoWbK14dhccf2wZ5K8Hs6+qlkHUB/19vZYPb68smSvZWBgwIZEqLWo4ziTaSMc1jWMUQYXLi0tzuv866/qs5/9rNW2sIYha/D7rOfAtgDJ/q7VAUAkr3PPCsjuQzaj5aUVsxP56U9/ypjY7B3cT6slPF4jkuADSm0O0EZtgwUHQDW2X9//3l/r/R94v5566gkja1x9+4ZqLgdOdQxNHesH6n8DJQ1wbpjSg9eSBDRPE4b5wIZN9BROEJoDwFqGAUoP3j/rNxi2PYA9P5vNW12KFRggI6SA1rZ2u7bca1/AuS8Mx3NZgjaju8FZWGE17H1yDRjA4LPPecL74r0bCO11PKkZEjAgcfyf3aZAoo5Lb2Nn5TWmLX0CZJZyKa9yIaeB3k4dHBtUwNfQ4vyM8pm0vGa+U1XI51U0wpkWsBosX6nrxMlHzHoBVrgNFBIJpVJpbaY2dOToUSPMrKytGbCKTcC1t6/Z/nrs2DG7Rwvz87bGB/uHdPXKFav1yB1g/4Wxyn5Vq5LNQI3H0NRnQ7nLb1608EuUZYQgAu5yb8LhkJpb9sOr/v4Iwf5X7l+B/SuwfwX2r8A/6Ap8+1uvNAgqgZ1KQYCsx/x5kHbsylkcHyHHE4kPxx/JkaEBNjmsvJCBUPzJtJfCDCYZoBWBSRQPjz36hL7+9f9gAMDw8JCeePxJa+QohmB/wvTkEHYaF8dUHx/Mc+deM9CQIufJx5+wSTTsQUBPAwlITgW45Xiv1dTT22cAg5VASET8MKQqNg2mSDRfRpfMcw2QgEMXiTWgHv9GQUhhwcFuxdwu05S/e9fs3gC3gEnLCPupl6t2dbhmeJUB+PIaozH8mYq7hZcjWaGw4u/4eRR1FHdI/IplmsW6Wju6jU32jW98W0uLS0ptZoz5FQxFTF4Mi4TJPYWt49vugpOJzgAAIABJREFUMmCWaTPKKOTRjz32qD75U5+0RurW7dtWiAPSAawghTVZdMBvoC7MJYpE/h70m+LE8V6C0efMdr/+tT/S5z98UQc7fxhYFfq7gNXr/7uCL3zv7wRWJ1ZC+ud/eUYuLwnrJUVDIcUjUQMo+PAF/Vrb3NDa1qbDVGO+b0AYBblL9XLF8fzEKwqPQReMBZKTHe893ozP6zTAgKuAlQwOeG9b6U1ji7EeAUEBU2DgtbW3WrLzyvqS7s9MOn52u0UcfpVIPQHGKPaxc/L5ndAtEoKrpMF7XNaYImM1iZgHQITr7DZpU7VUVdgXUnuyXbFg1BrA2zdu2ZohHK2trdUYBk8+/ZjevHhBDxceyhvwmv9rU6JVqdWsrl29YUxZ/GNbWpu0tb2uZDKmneymsRwBplvb2hw27v0ZRSJxa/Ka4s0GEDjs7hX1dCfU3s7U3m3gWqlYV0tzt9bXttTa0qV4DKAlrra2Dg0NjdgAg3XF2gaIpBvgT9KqWXPI9WF6XnzzLZ07d85CB44ePWZBIDRigBg0TpblZAwPJxWYKh/ghMbJJHCNmtraWwx8YS+AzcDvsYAC23McjzCDSg0AJK0WeS5M04I18Y50Pa9A2Gs+eTQ+sLvdQp6J1NDxk+Q10wDyiXSf59WajmDYnrFCkcAGKUYwSiCkS29e0iuvvKaZmVm5XbDj/CYthe3BdeQHOkMIPM9gnLBx8HziaVaz60Ag2ac+/ZMGvMBqwxu1Ui4Yi9Bv1gBZY1Ug5Z+ff2iAyuTUlHYy2zYc4hrg90y44PETR9TcElZ6e1M7mawB5PPziwbekMwdDNMguxWJexQK07zVlE6vG1gDyLy5sa311bQ11r0wtRpl8ypGYszejecn4V5cZ9ufm7sVjxLQVjbGi7MP+k2i6Ji7ES4UVMgfkd8d0uZqRven5jU3t6F795ZULoclT1yFKsFGfrl8buXy22oKuTXc2aRf/tlP6VR/p/Jz08o8mFGSe8tAzp0xcLTacKlQkUn9a+6g/ZyKK6B81aVUrqjtYkXRZIseLC0q3tqiVoCICN6bXo0dGDcP7ACAOo0sgEHArxTnSDSijXRaseakqRBYizSThWxWc/en1NXSrA72DprQXE6FnW1Vc1kV05vKplO2f22lt/TVr/6ZDo4f0MjQiEmHYdnEEgk99sST8jfFdOX2Dd2cvqftekm1cEDbtaIibUl5GU6k1xWsl9XenDQfbwaL7OEwHqPxmLGn8SlOtLTq4qXLCoViKhqLMqCOjm5bhxupLWNs0ihz3vGJKqIVq4/lVZXwE2UoaNJOgvNy9gwWc7D9Y+rrH9DwyKja2jot9A0woZDOajuV1t3JCV27fVO/9C9/WcdOHDN2/v07d/X6X7+sWxcua3FiRmPdQ2qOtigWTyiVyWtufUNDRw7rK9/6pjyRkPwAeT5C+bxqTjTpox95Qc0J9nyPfO66vO6GEwBZYp277LmlsSc8j0acgeX83LwqtaLCMZ/iyZB2sjt65aXX9cQTz2ho5JBi0YRTD7CnIKePRYwddePGNdtjz5w+Y6DFdjqjNy9c0rFjJ5VsbtHi4opSm2nFEwmz30EVQjAdbEEn9dvreNCCBNmj7jKQ5PbtSSdskUEvPrwNLDNqisUjOnTosBYW5p19oCF1dLRrdHTUniVYfTxzhC5RB2ysb2gL5YYNc2FUOQMthrcry0vGiK2Wcjp0YFTuekUbaysWJEPYFIGDQ4MjZmOA9XsqldVLL5/TvckHqtc9ijUl1N3b6jBtRe1TUGdnqxKJqFmQVKu8z5JQLfX39Tn2HkWGq7DcXFpdSenIkWPq7xs2UMPTKKtRzatewaM3pD/64pc0Nn5YLW0dBtbg/Q3gjST8pZd+YN7hWAow8A4HY4oxoPGHTfYbj4VVreZNQcMzxwFBLQXgazlhAFmNqv7wS3+ofCWvYCyohl/ayqZ0c+KWDp44YlYf+FEDxBZzWc0/eKhnnnhWW2vbCnkiOjJ2XCcOPaKwL6aQP6pGjfCvHWMD4stbrtf0yrlXtZHetBA51BLDo4MaHOoxEBBGZUdbl4qFinweLKmiWl5aNHkx+yUhmwxjOL8YEnpd2O5s2O8BWI2Eourq6FEun3MCy2o1s3Rhn+7t6zGfZsuBByir1Wz9wrhmOBmJxu08hSQwMjqqSCxsg64cfvJujxKJpDFBqaHNH7VYepftCAhnA3v7+6Lt6XY2obCoYvsBKBVSPl/eDa7CYqsmXyBgQY5YVhCKaYCl+XRy9ntsiM+Zx7ns5Dhxo3jeYKF7rTbHHoDaHxALogIkC2w4GGgCyvJZxbvdVAv0E9Tyjt3G6uqyLrzxmj796U9ZTYv/LK95LxCMRHnOIIBVp96nxnMsChwpv+z3ETqabGrWRz70Y7p29ZqRL/g51BhOcBVnb9mAaKx0eD/0HtwL/vvSpbf03Hufs6BIGLdT0zOqOm4I/w9/2V1g1ZKhnHoZggbXCaBwewvWcUzPP/+05udXdO/elIGegIvm9272Dah9GgZoYjkCCM59DIRDdq7ncgUbSkOmYMjM1/E1DDFN/g6q7VCInaDffN4AdJQGG5sbOnL4iIG03FvWHrUTPRq9C2cdnzYc5vqhAPOHHCIDe51RgvmzKrerZsGCh8eHNdjfbQOwpfkZZTMp8QQSQBgKAKyGzOO0gMKw7tLJR06bt/HKyqrdr2Si2YD2FIqq48fs/TPY4r10dXRavUMtd+DAuJEbANapLXp7+nXlymVjXCcTTaZOQ+3hWDNULXiYvgUWOXX9+Zdftv0K1QXXhWd0Z3vb2OHUUPuM1X8QTLD/xftXYP8K7F+B/Svw970Cv/n532tQEMHsAzwC4KOxsQl4zpFZIMExyWAFwOCHxviEDQBKUuQwNUUyAysSsJUDm0KGySmSrkuX39JPffLTBu7AbIP5CavjzOmzBt5x+F27dk1b6ZT6+/vU3d1l7EkYqxcuXDC2yKNnz6i7s0Pf+MZf6dn3vGeXzUcIDKARzNbb6h8ctCRY2HJ7NgDhSNiYZ/w3hQ3AB6An8kC8CQE2r1+/bhNhwFTeAx+Omb0zSd8DWGmMzNdp198IRkA0HFYlXzQTdSeQomjf6/j+OODzXiLrHljNv++xYPl3PPYAX1xemsY2zc7N6zvf/p4yGVJV09rZhkXiVqK51dhpDQKd7H44hRKNkccPeyxoYMh7n3tWP/GJH9fN27csdIz7ydcZE2TXN4vXwn2CqQb7xQz6Lf00+K63Fl/D7/i9P/y/9Oo/v6qgg6nbB8Cqt+u9f2OpVZdfUfX/A1gtVqWnf/OEctmwmmBdwZCFXYSPHb6ETXHRBrr8PpVqVW1nkRPn7LU6/gd1SyYm8wRQCwYKII9TOBPs4rFPQhhg8AKCAnhSPMPGK5TxXoXp1zDPpo72drV3tBmzZ2V9Qan0ujUFgHZwFHg+Ek1x7WS3zc8JSSV2C3hLUiDTtMJaAoxlqRAmAOadKwG208C4jWHrc3nV0dyh0YFRFTI53Xj7uhbm5s2cn+cORtfZx85Ymi3v2R/yC0ZzS0uHrl26rVu3bmtgsE8DA92q1UvKZLfU09uhxaWH5rlJAAn3C4YLzcX42CEDAQElABQprEMhr/p6ktZQb26SMl9T0A+DLWbrbHz0iJqbO63xqVbxAow79hlej4FygNCEOQBI4oOLtyhgCY3YG+cv2HN09OhxY1byvTwLNKiWsG3PkZMG74Re7Aak7XqQAXACjMI+Nf9Rgh52mcx7zxzMEO4bzR7AH8A4/8bv4ZOmnJ/jAKtQYkiKDdhnveIyXzWYSqwF7hnDBawnAHLr7EPmgwdzv2rvPxiKGnvuu9/5a51//Q1tbKQVCOC/GjLmKgMOgEbeX3VXlse6Y0AFqM8nYCVN2/DIoAV6EFAF8I/snmevt6vTPHphQMNiRZONxBg2G0wnrCtmHjywdHjuK3LSAwdGVakRMOWwTtLbOQstA1B75tmnlGiJKBhCCi/5AoS85Zz1M9CtWCSu1MaO1lZTBoQ6+5DU0kqAGqykoj1L7BvmdViva3wErzm8tjPWOK8sb6qtvd2eEYAY7mc4HFFLok1+d0SLc+uafbiqzc28bt6YUb1O2nZU5YZXDfziVFe+kFZzzK/xvlb98s98Ssd725WenlR6ekpwSgBWt3xF1f0MSdwqVQijCsrrjyJyVLXhUyZf1na2YLYTPQODWlhekgd7ilrVpLJ4S3Z1O+dBMByVn5CfaMQA1ZpLam5vU4P9IuCTmyAxAgErZc3PPtQ3/vw/aGRgQE+eOav25mYV2ceLRSWjYW0tLyqT2rCGDZnpl7/8Fb3w4Q9pdHjUhm2A/NjR4N1Y87j0g3Ov6OHqkqoBj2ohr7ZrJSW62+VqVFTaWpe7lFPI76gIkGMDnnAeIBnHf45BDSje2vqmSXgBVQG2AF94zq7fuGmSSlhQ7J+cydiAAN7lkdEDuAJgeBgw1G3dcq5vrG7a/uCwyiMmG+7vG7AgoZgvrGqpotmFed2fm9GLn/iY2jparT5YfPBAb5+/qHfeuqrSRkaHh8bVkey0Ac7mTk6rO1mV/T69efOmvNGQvCGf6q66QmGfxkaG9eKHP6Cg362Q3y0PgYX8W8CnQnbHGuNKiaAxGKNubW1tm//g7Zu3lEpvqKM7qbaupDXkf/WN7+j4sdN64oln1dXV5/hb1gGoXLZP37x5XatryxoZHjbmGMxU0sP/7M/+3JieDGHX17e0ld6xAQHAK4GCFYK8zDLEZ7UC2AksKWPo+TjjS5pfXHIC9Cp4nmKhlJdcFSWbm/Too49qcnLSQBSABPYoWHtYjiDt7ursVHs7YInLFDOrq2tWaxULRTW3tKqrp9sGS1NT9+T3utQUC2l8dFgRvMcLGbnrVcWiEQPBR0fHzU8VD9tCoarpmXndvjOp1ZVNZfIFdfV02NCPQR3M1+aWuFkM4AlOCjjgJQzSttYWTd2ftP0sFIhoezurpcV1NSdb9NRTz1rIJvNEnwHgFfud516/oFA4pkisSYFQUMnmhDK5HU1MvKPJybvG7Ozq7NCDB7Nmh8PrDQViBqziJ91oUCfZieCkxgMRe1xmh8AnQPa5C6/p4cKMKqrIFXApnU/r/ux9jR85oDqTkt2BciGX1eriig6NHpa76lE+XVRf56CeOvuMBrqGlVrftr1vK71tZ4A/FLRAvM//+99StpQ1mXJzW1KjY0M6fuKoDXobdbfZAMDwB2MC7McHnsA1gNLMzpaKhby8Hqwlgjp04Iim7z9QJBQzv+P01o4BmU6gEKBq1mqEzq4O9fT2KE3d5uO8YSjMIMunUDiiQDCkaKzJ7B4A9XltrDvYtcagluMPTt3tWDcRBuizeobaMoN3K7792GNgibG9bSFvFvxG6Ge5oUKOM84hGuAxXipRh1ArBbW5uWXAvg1Drd51Uu93o5sMmNoDWwG28ZUHyELxBtjJuep4HFfs7OPsMCWU+ZJ6LQSRkeSeTRjnNKDf6tqKLlw4rw984EeNPcu5zPUyH1mfz2p+1BvcP/OHBYE3Kw2HjUmNCxDKexnqH9KJoyf0xusXjE3M9TM7j6oT2MUHAxj6AD74udTJrDuYpk89/aRZPqyurdveKpjB/DqbrjiYMgMgZ1zsCPS5v44s3WWsf1R7Z84c1+3bd3X37j0Dc+kvnPA917v2BBbC5Q843rlYhUTCZt3EedTb229KGsuKwBvW7qFjX2AAcQE7E0dNtOeLu2fFAUvfCfqs2L23uj0U2iXCcN9Ylw57G8uiUq2heDKpGv6u7KMi0LZkihZUTofGh9XX2a5KMafFuRllsykcd0wnALCK7J46HmC16vLq5KlTFpy6urZm+x7ZBiiztrZ2dPrUSbvm1C3cW/YXQgbpQ/CRJ3QytQtUd3X26vKli0Y0YJiA3RaALyxpanJqUFMXUveXinrz1VetdsGv2QFWi3Y/ULFE94HVvy88sP91+1dg/wrsX4H9K/APvQK/8l//941YPGrBKfjXwORj8schziGNLA/QwJHROMm8sDhgtEQjUTuYOdABxAjHoABEnmJTUmOeZa1I+eMv/ZE++pGPmyk5KafOAVoyYJVpNh9YCMwvzOvo0cPmxeoUP3W99tpr9ppOnThhoQC/+fnP6yd+4hNWnFuIlY9QiC1946++oYHBQR08eNBkJRSqyEwozp586mlrNvM5GDFuY7NwEMPMRXZ59epV+zqYsxSs5peUZwrvAKuOHMrxmaRw4u8BOfgTbz2AvlK+4CR17jLX9gK+HO9HB5A1yVUdpkjVQCH+pMiiEaSRC0YiCoTjeuPCRb154S0bGi8tpVQpIY2rqKd/QBvrKSvAmVzzwc+B5UbjREHb3dOlD33og3rPe57Rt77zHbtHFF6WnNmgUHKm1HuhZUEa2nzeGKsAsxQk5mFJpjcJt263fvsLv66r/+3dv7G8fLExec/8qrxjP+dcm6nfNxsABRMKfvxt+7u/zWOVvz/9fxxSLh+3a0cwSTGfV4C0VAsjcCvR2mxBFcL3t1oxpgTXipALJFAwxarFsnlAUWzCngDg5IMiFR8+ik/AftYQ/4aHFOAn9x/WKn+yxmBoENhGU1yoEOriN19dPKsIDmIdECKEbI8AIq4J64fvIbUZ6TXF8p4vKDJcAilqyJM9PoUDEUJzGeorGU2aEX9HS4fWl9d15dIVk+3DMiAwLhqPWpJ7tIlGmOR5pOoN3brmBG0dO3bYGuOdTEqBgFv9uyDrwuKseb3S6MN44lklNKOYrxgDC5AQFkVrW0IdbVFh/0Hhjsy9s70PvqG2Uhn19AwrEW8zthLgcCgYsetOc8RzjtUAzF5AVRgDyCaDQZ+2d3Z0f2ra1s3Zs4/ZfWCYYQxjY6o6rEYjd1DIW7PpSPUdjzW3MXL4yMOWIyHc5dxLAI0ffsCidljaAKuAE7bOikXbowA1GwCXAZfK9bIxhwBVsURQDdDQWSM8J9a4u1gbu4m9xkwPWCp4peY00gaglir62p99XW9fxf+LBiMqXyBqgCKySkuHdnlsvzE7lSIhaiQCE7IBUEcjVNKzzz1jwDTAKuuGFHGevWgo6DCrm2Lq6Gg1gJXvYQ3yM7EFQAo+v7igyckp3bh5w9ivW+kVY0uzj+5k8EksWbf3vh95TrFESIGQS7G4V6GIS5VqVm++eUkHDww59iRbOW2spw1YhekdibjV3BIxf2H2BgI/AITYC7gmAKvswQCrNK1bW9ldpisejXljWgFYDQ2OqlyQJt6Z0dJiSpntsu5PrahU8cvliagOwG1WKjT1OUWCLp05NKzP/dxPa6y1Sct3bit1f0rt/oAaxYK2kkF5YmGzlMD+hEzAeh3tvEeuBvsWacXS0MCwvZ7p+1O2vnbSW1paWjCbBa5RoVqTO5aUO9okbzhkQwy87obGRtUCuOrGY04GDrFf3r1zW1/64y+qt7tbH/nwj+mRkyfMT9FVqysWCqqSy6iUzSifzerh3JzZtvzUT39Kfb19JsXdXN9UPN6kp5962oJrvvnX39Fmdlu+eFiNoFd5VRVvBz6uylsrqpRJKZdJ29qELXx/ZtquPc2l+Rnj1x3l2Usqk83bM8UAADC0p6dXFy9e0q3btxRpiqmpOeFIRgmp4TXXkVnz/EcsiARgFd9LmHA88wAcPBcA9wSJ8EwxCEqE4opH4ha0UnHXderx03adsFzZXF7R3Ws3dePCJUXl14nxoxroHtDq6qa2snm5IzG9cvmStpHxNkXsbALEgyn52KNn9NijpxADKxoOyIdKxsCqhrI7aRsOsQcA7gLIII2GwffKS6+oKRnX0RPjau9s0dLysl555Q1FQk0mt25t7XLSy10yz3YsXQBWGQKR7N6SbLF9JxAM69JbV42pWyxXtLC4ZpLbbAZfdGcQ5XhI8rMIy3OGQjyLFgjjdRtDGNZVoZCzs8UsYRtF1epFs4k5deqUlpeW1N3drZmZGRtSc58ePnygsbEDdjbx3jgzGHBtpVIaHOxXanNTnV1dxpSHtZzdAZgrKtkU1ZFD4+rv7VIkhIy3aGsPFjIBSVHYuu6AhacVS3XdvHVXMw8WtLC4bOcKgY7YiuTznDNeA1ZhXLrcNQNWASNgUhLs2NbSZmDi+lpKcw8XVak6QVAELQKexcNRA1/5mmympEyuKH8oJAbYsMdgws7OT+v+1F07N2Eoz83OaXM9bbVKd0efDTPZA/laA8cYRuItqYYNndhrAMaxAbl77x1du3lV2XJGDa+UyqS0XdxWe0+HDR+d8E5sBFwqZPPKbxfU19kvld0KeyM6NHpEZ44/Zr8/HAgbMEkgKc/7xStv6d/8n7+hnsEe9fb3yhfyKd4U1djYiDrasFwCuPHYOZrN5I0Z2NbaLDeBgwZU5s0OgAET7PBjRx6xNHmYudhMcGZzJrKnptNbBnBSY2FpQTAqQCJDIIAvagZqsqZEUslkq8nfnbOX/TlqbHZqizK2KDkGAKhznCAjBicO2IoPadnOVs6iPYk8vxeQn7OCs5J1k88U3/WnZHC9k2UvaAhWKAB/Y9fnk/2esxUpP7/P8hYspIk930lm5wxFsQAjlN/PGc3v5lneC1Sy58jqALedFQ4T3AlJctQsbmPpT07d04kTx21dvOvrjp+72+N46ecLVg8ClPJJn8HzBJOcPRemJp6kj5w4pUQ0oVdfec3eM0NbU2yZd7vjg+5YfqF+AWAu7SpoSgYEUj/z+gkQ5Lr7gkHbK9/92AVZzV5n12vVfp4p/WrK7WT03HPP2VDj1q1bWl9z5PDmC7urBrMQTgYKu16o/Lt5tPv9eufOXVM/PPnUMxb+Sb/BXd5TvRmDHob3LluVdbAHnnIGTk1NaWRkxJ45/m2Pocp74nMPVN17TTCIs+Wq2js6VcznDLgMEC5Zr6lazqspFtbY8IC62ltULeTMCiCb2bJByx6wumcnVCyV1fD6dfzkI/YMbGymbFDGnosXfC5X1LHjR22f57lAhcPw897EhN2bwcEBA/m5ZjBXYY2/+eYFdbZ3GPs/k9lWtVyS24ciCWsF7oADbu9srOva1SvGmsbzlb2E38NziSohyvX4G53M/n/sX4H9K7B/BfavwP4V+E90Bf7Jz/5ig8bzscfPmgQGkAmgFfCIYo3ih2AUiiomzngBwZQktZSChAObom9PKk0TiFcREnd+Fow+WKfXb7ytkeFxC7SiYIThxs8lfdwmi6GQhQisra9paGjA2B14W1JmfOUrX1GlXNKTjz+utuYWvfXmmxoeGlUyQRKu3xoUpFZf+epXrQl93488bxNP5HWXr1zRjRu39I9/9mcMwDXFvNtt7zEej7xrWH/lyhUDZ3ktjgScAxlGohN6ZQVPw5mMAzAxOV9aWrLCr72l1YILYKw60mTH84oiloaK77GQq11Gm/kxNRwZOuA1vSAsGwrPWDypmsujr339L8yAn+TW9fWMseMAcrp6+0y2CJhoLLs6gR4JY/paYnClqGeeeVovvvhha5C/9Z3vOgnnBiLTjTuyoT3w11i1HkB0Rz5EEYgVAtfCubcA6+6/lbG6twRDL54zj6XCX73v3VUZeub35D30c38rsEqv8tTnj8vdaFNHc6sBpR651JJ0/KAAIvB7WttKqVyvKtHSrGRLi+MjW61akZRJp5UhLbeE5DNuoIuBapS+BkQAVNeMncwa2gvCosii0YTdydqhmKa5BXOuqah4EtaHX52dHVaIw8hmPXd1dZjMjTXJPTaGKZ8+WBXYXiTt9zisWcf3toHvZK1h8sBaqSZXza3meIt6Ono1MjCigDekt69c07nXXtfS0oqtqbX1VXX1dqu7t8eYLLCy5ubnDHzjng0O9SkU8qtag9kUNxB4eHhAU/fv6eHDaRto9Pb0WbOCZA8QXnI8MnnuYAg16nkDMvCPI6imo71PjTrM7bxWlraUyRQUDTdpaGjMJK3IaAF+Yc+kNjcsmZgGGsCaZHFYAzReyEd5bo8fP2nPPBLFgB9Ljh8OJgAs9oBVwF8nldbhwbR3tluzyDNBk23DgF3JP/eSD/NHxphsV9ZI8j0sZb4PMDafI2zKa+m2pWpJVViO8hm46m7QQFGE++zeOhLeAjm6zrDDcF5Cp7wGrmIh4PEGtPBw3oDV6emHJlnEixLA1VjA1boxFAGhaSZgwcK4AFh1FPJO0jIA+U984uPGXgXggG2GdxkAar1Mg+tTZ0erOjvbbT1upTYcewg8ZMNhJZubbb3OLyzolddeVTq9qWAQ39xFTc/MWONCc4a/LyFYXn9Dbe1Nau9MKBCsKxBya+reXRugRSMxZXfyymaKdm0IggiGagqGGo7FRUO2pgEEYP/7fWEl4gAhBEcEzJeVe9rS0m7PHwFlgMsAAAfGj2ptJa2rl25pZTmt1EZOS4tplUpeeQMxeXwh1WF1NypyuStyVfP6kafP6rM//ZNq83k0e+u6Cssr6ksklF5bV6q3TdEOgJ6o6tW6+W2aT2KpJk/do0qxrGggqLOPnDZLkRtXr8hjRuCs75zqlbJWlhc0t7ahbVdQeU9AxTrARFYbqXUdPnpE3T3dBmz7Aj4lm5M2XJy8P6k3Xj9vDODn3/e83vPsewxIQLIMuz6MX7aH4U1JSyvLOnf+gp585mnzniWYg6C2ZFNSj5w4obt37+rl115WsVpRuCkqd9gnBTzyhFhLLkWCHhWz28plth0GdbWsK2+/rZ6eLnV0dtizRRjI4aNHDTynud9MbRmojxcyyo8Lb7yph/OziiZiijXF7D6FgyED7PAnxVMVFzqaZwIAjx0+YuoTWInITLHtWFle1f0H00pvbWvinQkVM0UlYgl19faqa6BHB44eki+INURZ2fS2pm7e0aXXzivpi+j4gWPqae/W9PSssqWqkl09+v0//YqCLc0KJWKSB/ZbRX19nfqxD33I1rrHVVMMH2GsHmDMFfP27KAi4T2zpmDVYouzvLJmz+CHX/yQ3vv8M0oOllCiAAAgAElEQVQ0x7S8sqJ3bk1qYW5JauBR6vj8sm80tyQ1MXHbBo6HDx/SwfExpx6pofCIGLATTzbrxs13dOv2BHCpJYojwccGgLXM2obZa0F0fLybgF7X/ZmHu6zinD3nkUhQwRBDQfyJG+bjR2PPesEjHikyShwGRSTVwyiEicx5tLa2pjnz7Rw2mwD2foAu6qPR4QH5PDIwdXiw3z7j0ZBK+ayx8AA6sQjCBgHrF58/YpYAly5fN4uD1bVNZQtFs8Lp6GpllqBqvahEE0AdVkewKLctLOv2Ozetjuvu7FHQH7HnfG5+UemtjCLhmAKBsJqiSVsTklfNza1KJlpsaEfIF8N13ntPb6c92/enJ2xv2Umn9HD6gYUqArKcPfWo1YGcn1gVGRaOEIUXDhfd7Js4Zz22HS+tLOjy25c0tzKvXDmnfDknV8CtZEfS1jvMfmqhaDiqZDyhyTtT6u3sN2sKb92n5lirHj/9hPk/o/YBsCaIaDuT1re//x198ctf1FPPPqXewT5VG2VjXbJWunt6tLGWNuuUUqFiQyWky8mmJtXqZbU2NzmD1WrFmIgMM+LhhGDXcU4YC9OUGVwej90vY28GA+of6FNff68N9QET2UcYHmD7gec1Z2dqEyZ12iwF+voHNTY2bte43vBqfX3TgDaUG6wBzlFqarsOpoRw9mrqSqypABZRv1AXMVg3wLJWs/dJXcDPAnwF1YonUC74jTVLyZgv5M2jFOZhBZCtUjEvUIYU9AjUpdS6e7FKZktltlheG2pQ1/K+qas5N8wHmjWzawtATcBgjnOUHgOQFp9TXqMBybtsXs5Fs0UxWxyPeY1S67EfUWNzhhMwu7K8Yr3BM888q1K+oosXLlrtbfVjnZDZvIW2QaxwhiJ4kFZt76Em4f1S27/wwges3oBtTU0XDEfMY9WpnZ0axFHf/DDQk3/jmeZ+bm2m9IlPfMIUIHfeuW33mXGN1Uq7RId3iRhmH+X0UyieYAvfuv2ODh46rBdf/Kim7s9YEF6pUrF6YE+lw/sO7QKlptjZJW9w7VhbvDf6HvaiPRXinvzfbJr2ehKzVair7nbsyxjwsCejoAFczWfT6uls19jIgDoIqstntbQwa0GIfvPtcEBYPKEhJPA6PcGwDh0+YsM6C1OEie0PGlBNzTc+fsB8qFl7Q4NDVt+8/vo5G94fOnLYVHQMohhW0ie+/NJL6monkK9LmWzaBhrsH3jJmi0ArPByyRjkt27cUHtrm6mruM94he/sZJRoblYo4lif7X/sX4H9K7B/BfavwP4V+E9+BX7jX/+7xsS9uwaeUBD09HabTA3PSg55psOLSN7KyHvCu2xV0jQDu9Pvgh10MD3v359yzNrHRgzUA7xAogEQZD6MBQAGxyuTg5WpOXIi2H4UAYCQSLaRYVOMWJNZKeuLX/yiFTLvf/55HRgaM0ZskHTXjY1d0CGpxaUlfeHf/7YOHTyiJ59+yopI5DtvvPmmXnnlVX3gAx/Qs88+p67OLiuSiiW8rZxwIH4vEmakr4AHvHam+5Yejfx8F9BhwrvnwcrXMHkFcMIKgMYAuQkfgJGODKpqP9spthxfwj3zeq4tv4tiFhblXkBYLJbQ1k5ev/8Hf2TXCEbI9jbpnDC1GgoDIpacYhA/JYA8QGIDaFw1M2j/xz/zX+j97/9RCyu6fuO2vRcn6dORzSAN43W8y6Kl6LfmJGeAD9eE17UHrPK9f/LlL+h3fvy6Rlt/6LH6HwNWfX0/aj6rfxtj9f5GSJ/8/WHFooM688gjimE1QYEYDJnMhyZkYXVZ6VxW6VzG8VtdXzfgLBoKWwALcRfIcGFjmoSpBAvXkXgbw8uS611ym/zLEbHZxB6mA362xbyFVVDk8vWEeSRagjrz6EHNPLhrIK0DsgMc1q1A49oiX6SwpSFFPsfXIdu2JppwE34n1xqwD28qt1fuhlelXMn+7Gjtlld+tSXalIg16+qV6wau8oDw/h/MPlAkFlUbgEqxoPnFeXn9Lh05OKb5+VmVy3m1tTVraLhfbR1JC9AgnGtpaV6ZrBNAgo8V3mmsvXwOy4moYtEmY7lls2nlM5vWtMK8TCba1RQnSMWnzE5Rb7x+RaUSMuGYWpL4tY7oxIkTNqhgTZPoDYOSa7GT2VK5ktXW1oYBB4BwSM+6u3vNVoPGco+ZAdvEIXI7DBs4Hnu+hTxXNIYtLUi8sruhSDBKHKsAW6vGRnYaGu7zXnPDAAfgkmaM+wsQzr7h8cuYQDR/aL6RHrrqDlvGkdAR1sG6IWgMb2K3KjQ0VZiLHnn9Ifn9DBX8euPVN/Td737PGsuQBVYhoQWA5LXBaKMZhPFSsb0L+SMsZkB9XjeNFyzkT3zi43bdCNYioAU6OjJKd71mrAxYaZEoFgMV5XMZC1RD9sfeARBAEwkzGCkd+/WpUyfMawywFVnyg5mHunbjuubmH8jjq2t4pFcDg13y+Ai0SGt2dlr9/Xg7JhQNxxUOxZTa2NL2zoaSzST24pfqgMyAz6R6Hz92UkF/kwJ+2Nm8d7fjl9ZwJLLMnFjjgLWAzHj0pjaLunF9QqsrW3ows6x0CiYxXq8JA6V5nrAwcHuqqlVy+qmPvqCPPP+c6jtpLd6bUNQl9TW36d6td5Q+OKrWoQG1tbSaJQPeysXtvCr5klyVmsqwZSsV9ba1q50U6om7ctfKqhYLapSLxrIxwbM3oLlsTRslKVeuWIjbvXsTOnL4kAXd1SolkyTDGOcchB2M7HZpZVVtHZ06+cgjakNZ4XIrFo0pEYkohsLD69V2LqupBw/UPzSog0cPmyfow5mH8rq9On74iC6cf10T9+7Y/QvGwgpGQookosqW8gbMJJNRbaU37LniTJiYuGt7MWsJcJ0mfXVtVUPDI+bXvLK6ppbmVgupSzQl7LmemZ4xsGNwbEjd/d0OI4lk5yzezNfV3dFlgGFqI2WM9s72TrMR4AyFIQegCJgIWLm2tm7gar3YUD5b0PrmujYzaYXiYQOfuro61dnapnqhpJnb91TY2FEi0qTM1o5SqYw82C0kErp2945CzS0GIm/vbCqfTxtQ+I9++lMIEUxa6rM0a9iKFeWzWFs4IY6ALKw39g32eFLS8bH93H/1S3r2vU+rXC2atcXFC1c1c/+hSeAZFO2xlmBb37z5tqKRgH78xz+uFz74fmN/MZS0sJmGS93YAGxu6/6Dec3OLev2rdu2JgFuCK4KBZsNkMLX0MA4C5Jr2B54Z2LSAgvrDKrwKw961NwSU6I5Ys89ddDhw4ctjBNGKuc7exdstgPj47ZXMBBlKI31A+oBGwZvbZkXK6nuC4tLaopFdOvmNfV0tWp8ZFhdHa3q7mhTZ3ubAb94CgJGxeNJRcJNcnsYurk0t8B93NTEvSml0jsGSAE6dXS2qljMKtEUUnNz3Jiqi8vzymS2LEBwfHxciXizKiUnNIxzZH09ZSBrUyyprq4BhQNNFo4VjTaZlyXXh7MBH3uuD+D5+IFBhcOw4kpKc1ak07bmbt68pZPHT1qAmlmO1Cum1jFg1Rh4DoPVUdg4QzTqmtcvvKbX3jxnXqsHjhxQ1V1VuVZRCUuc3I6Be9FIQoP9A2Y5AKA63DtsQ8xYKK5EJGnsfH4HwCl7/uLKor79vW/q4pWLOnn6hIKxkAFu3D9qRIDg6fuzam3pNOUG6hjOJ5jIq6tLeuzR0xoa6jP7JK7DwwcPtbmW1lNPvccAfNYQUnLqMz5Z0xANUChhLcQeDgi5nSbMJ2WAH3U1QCdEBhjnqD4cANKtcKRJHZ09SjS1WN0JIOVI171Wy7Fu96yoTDbu9ZjvK+owfg7saYbmZodUzKlRhyTgUzQaM1CXn2FMYR/M5rwB8qgA9kJbef/UZqzlre20vV6AVV5btSJjBDr1sjNg5kzmrOaZpr5kOArQDADNwJX3yTAWKxsAawP2CMSq1c3Ohd9jg2osOQAMgwHrFYzoYLamuwFkeNO6nUBNwMmV5WV1tHcYsLq4sGphdXu2XAbW7jKM+R7O/z3mKkxW60sqJWN7sm9Qq6ASMXl+CAsah5RgoZS74VWs0b2BL0MBfhfDEvqhX/mVXzFVys2bN7W0tGhgM3s8LHx+/16tupsq6YR11urK5nN68HBWh48c1Xvf+z7dfsfJrSgDiNtQ2QnCojao7Ur8bR8i92GXELJHnhgbG7V9hnvKsJSaF1B1j/Sx93UMh727IVqs83oVewfCoFxaX13W+MiQDo0N2VAGoHV1eUGlfEZ+K2Uq8rldprahv0ABEIjh3e0QXHg+UUzwXC0uLBnjHXUhwyzWMessHovp/BvnTRF15OgRU1tMz0xrdGTUglTfOP+62ls71NmB1dWGsrBWq0UbVHCeAAKHAn4L4rt6+bI62tpsvfN6eD/0sigZvZbVsP+xfwX2r8D+Fdi/AvtX4D/DFfi3//bzjd/6zX9nRdDBg4f0wQ++YMAqbBZHLk5yPN6bIfN1s8JyeVmtLW3m/0lKOdL7kZFhvfTy9w3E/IVf+BdWoG2m1g3EoplHXpXZye96/eBdGjBJKoUWtgJ7XqEUg4Be/B5kqTQm3//+99Xf36/Hzz6q9cUVTU7c08c//nFtksAZIvU8Yayt3/+DP9SnP/1p9fT1mmccjQd//4Mf/ED37k7qYx/7mL1WQLa19WWbetp/Nxrmk0cxBEAMkETxBjhEkfQuuINsv4zUOmngK+AjLAQmol63xybUFAkAk4CZFEmOhYLzfU7xBeCHj60znabYQVbNv5vPXSBijd5X/vTrJtVcWUkZII0vFUyjctUJDoCxSoEIiIPfJ1hVpV4yIOfnf/6fmZTq0qXL2t6BfUGDymQfYLVhE2U+9mRWyaa4Ne9OKJhT+FG473nf8rWvvPxt/dTwS/rEya3/1yr82xir/zFg9WvXk/r17w1qfOSkBnr75G64jGExNDio9vY2rW1u6tyFN+Tye9Ta2aFwNGoT/IXFRT2cntHmxoZ5vAFOEcSCxxthQ8Z8cTnvy2ThSOKsyMfCAkma459olgiO7f2uRIyU83Z19zaroyukyambBpoCbHAvKfRaWlusAXaCvZAxO7JQ81itEgwG6OT48OHxCXOq5m4YWBgNxVXOU3gGNTwwJlUJ0fGqWqrrwvk3tby8ptOnzxi48Qd/9IcKhglUqphdAezaM2dPylUv6c7dm8rnd8wD7vDhAyYHTyQBwVOqN5zGf2/dwkTDazUeS5hnIOFGBCHwPK4szZmPHR6Dvb0Uym2qlNwWVPLKyxcUCSXU0dFjwAaSurGxMT3yyCO2prl+XBt8Z/GkTW9vKJfbsWeBBg1vVfoeJyAOqR2NsiPjg+kOI8TWnUOcfleOxjPY2tpuhT//TrNjgLiB5TDRYKTAWt0DVuvWRNComEWENVkO6wRGaKVWsvXg2fVzgybpEc06FgZYNMCcKVmDiRzV/Iax8yDcyuWVPwjbNmIBVl/98lf19tUb5hVrjH186SowVR0PSMfegFdGWrIjfdzzXuRa8XoOjI/piSefMODXwHdXw5oAgtGgo9PMmWdYA4ac27xXYRMVCKqgWaVpCYasEaXpgs0ICMvvM6aYxxkSILF/8HBGd+/d1O0717W0PKt6nfWYt6AsmvlIOGogOEm7aYAmF0zvtMIx/NccT2X2zrt3JmxoNjJ0zEBUQOmlxRWTujPwwQuSJp9r4khOfVpZBqitaGFhQxtrO1qY31CtBk2OEAnACVjCAColSxYOB936xc/+rM4cOaTU4oLWZ2fVhKQ0V9TF18+r96d+Qu2jI4qEIsa4JIbMwx5WrcsHEJ4vqFEqKMn1Cvj08N6EyRRrxZxULZsnJc9r2e3Xwk5NqaJLuUJZ21sb2tpY0/PveUYtyZjymR1tpdbMT479cmVt1SJxltfW5fL5NDg6pvbubl26csWaOzwJGKj19vepd3hQwXhMuVLFUspXTf6bUUsiqUgwpAtvvK7cNt68fhschqJhNSWbDBBCIj8w3G8A+cPZB3buIQ8mVZr1znqmC4SFhtT22tWrxkg3z8RQWJ0dXXrnzh3zrhwZG1Frt5PKzrAOyf/K0rLWVlbV0dahWrlmYVA8x+ViRYNDwzZ8xNMRpi0hKbDjz517w4CLeJDgtrDJT7fzO1pYXdLa5rrW11YsbHC0f0hdLe1q8odV2M5pe3NHHl9Q+XJVk3Nz2szl1D82amnaJL8TVBTwufXse542dlFba9L8hJF0okhxgCG3ncME4MWbkpZ2DzuPh/kHP3hZP/6Jj+vRx0+r1qjqxo2b+sZffkcrC/j3BexZHx0d08jQkCbu3tb586/az3/xIx/WkcMHd1OjAUzDxoKNxpLy+MNK54r6kz/5ov78z7+oXG773fON4XJ7e786O4csWGZg8ID9Xq7Z6vqqAfIM2FA0yAXgUVZre0JHjh6yfQpwZmbmge1pnCUoVABqT58+7ex7tfpu6nrNbAgYvgCocQbC0L127boFMrHX40ELmBEJ+tUcjyph9k0HTX5Oaj2sY58vrFodQC+s5uZ2TU8/0F996zsGrrq9jv9m/0Cvsrm0MWBbWprk9ja0vLygYjlr9jpdXd2qlKoWNsWwMhZJmN8m3rODA2Pq7R2x0KNiAaApZCznYqlibDOuBYM+TlaPT3r07CPmo7uVWjdwo6MVRULFvC+r5YpZDwBwcs/3PFY5GPasXozNp5riyZgxVs9fPK9MMavh8WFVXRW9feNt+YJe+92+QFDRaFLxSELVYlVNkYSpQvq6+s1+JxqMaGXZ8bE1/92AW/cfTulPv/YVbaTWNDg+qGKlYD71nLmAiOVqTQ+m59TT3a9kwgmJot47f+51babWNDzUr9HREfX1dhuL8/atOyrlS3rssadUKdZtTcKqZG9H5kxtZVL0YsGYnFZnuxtKp7ac4KFszsIA8ZFkUMU+bc+EB9/VmBp17F9yNvyjzmRNIZmGkQhYDAGCWmRPDs65yZkA+3J4aMRqaGpK9sNSCdUJ/sAlYwhyOjIwhqGPDQzP1u133rEhHLYU+Gnzu6h9Oe8IiMQLHQZiU1OLAr6osZHLMFcBw2tVk9xjlYGtACxQ/oSByusr5kvmFd4gvMq8MQmi5VyGuRqWy+PYAAAy2nCW/xnQ7jGfYxj4gHTUBdQXxuTdZV8ynKDuOnz4qCbu3tfGRsrO9z1rrj0AEoDZyULgDAfQdQBaaomF+QV98IPvtwHIxL179joYNmMfYcAq3FV7XY6KhjXPn4CoBEVBusBP+dd+7X/U0uKi+S3vDcscexPUZs73mCqOi2qKwKDZLKTSaQtZg7EKuHrz5jtO8C4erFVniMxrNV/bXfIGteqewo76iRr+yJEjOnSozwZe8/OOLdqeBQBrY4+9arUxQ8sKNkVhW6sEQnGD8GXe2d7U6FC/jhwcVSTs185WSpvrK6qVCxZqVa0UbIDpt17IAYcDkZjJ7vNZrJGwpQhYz0igINZMnZ2dVqPDtGZ/4L8XFhfs7Okf7DOfWvynOQtYHwwPW5tbLfwTRc/qyqIK+YzoXwB0CQClrsVr+Z1bt2y9m0VXvW7PC2crNit4k+8Dq/8ZwIT9H7l/BfavwP4V2L8C0smTpxrXr7+txx57TG+99ZZ5af3iL33OpLWWTBqOWjGMnJjJNEyW2dk5k9VQaNIowHIYHh7WrVvXdenyRX32s/9U6+trlvDZ2tas0dFhaxZJcAc8cgAVwAy//Z3DEHFSR/eSO/n5hAMgkbt7944ly8JyuHDuvH3Pc8+91ybyMBL5E/AXk3nAHZgZNIl8UsThb0T4zPvf/34NDgzY73k4O6Nbt97W+973XmukYYK9c/u2IXPPPP30ux6re7J+pEQc0BQuFJcUyhTTFIoUUm7AFWREAKUBgE6XTYRpqiiWKJz3/JT2PI4cSZMjW+d9M1WGCXfl6i298uo5u74PHiwbQEU4E1N+/Mz42XhLOYyAmjXRVcC8ekmjYyP65Cd/0qTply9fltuzB3ogu3PegxPnulsgGjMjYlI2XivFEa/fpv/mL+eAkDPT97Qz83X97qce/P8GVv/LrwxpYr1fTz76jFkolHJ5tSZbnNTkWlXTDx/owqW3lC0V1NnXq/FDB9Q/OGC/d311zT5T6xva2UobmylnybYkMhMgQYqtk9DO+0BuyT3lvQEcOz55jncshT9Tcd5jsjmujq4mNSXdyhVStvZgF1Fw0wQhpeRnGMPB5wS4GZhdcZhITriSw6zkOsOGdSOrpiGoe5TLFBT0hXXk4HFFgnHVy3XNP1zU1cvXjCF29OgxvfChF/SlL/+xSdjn5mdVbVR15NghjY4N6NqVCyqVMmprb1GfMdIAIJbU3tlqwCYAHb6ClPwwK9Pp/5u9946S9DrPO5/K1RW6Ouc4OSdgBhgEQgQIBohggCjJpGQFmzYli7KkVVjL3vWRbGtt+Uj02qQp2ZLWomhJFCmLYgQJEokgMmYGM5gcejrn7so57fm9twuEfOy15T36r+uoNWB3V3XV/e5373uf9wkZ58sW77Ridm52wf4OwM7EGInMcQvX8SigfK6qStljjJ+b1+eVz8FUiG1J+cPat3+feQZyb3E4AEhgnnA4LZfyBrK2fN2ch7CbIrDKOUSYvM5sK9zhpWUBYL5qrWaDx2cSXZuDzO8tFg6vC/MdSSMHnlYICIfjjkTChdFxH5gPMv5ueK/5VCznDHTFU5IDaR1Jr4emQcyFkjVrxjzDA9o8WQMBGTRSIRQjqGA4bsFfmWxBf/j7n9HszIKxNDkcADAWSoReAKxw77oPzKHQ/evmBYdWwhkIszl9+i5rxgDmukTlmsLBgPr6e4xxwvc5FHBA4F/mJIGC+O5xUCTMCCkdTSQOpIyJsRIbeD4TphY18K2rp8v8x8rVgkrlnDWP1teXdOnKBV04f9YOvMViyfwDaaQV8wULueobABDOqlorOtagyXJhgSQ0ObZPHq8L7MnnitYgy+fL1lyDKYdlgnlU5gq6cOGqCgWaOMhVs9rcyCngCxtb2+8NqFQoqlwiwKWqcMirWCSgn/+Zj2nfjgnlNjaUXF5RNZvXpbMXNDN1W9/3j/539U7usGtcQULZ9Cjs8ylEaF/AbyE+Nfx/PU31d3eomM2oXs4rl0kaeFoqwrypKhCKayVVVzJT09rqhuZnbknVsh5+233at3NCIa+US24otbluc7WIX3hnj7LFonoGBrX/2HHVQyH9/u/8RwMTABZh2Td9XvUMD2lgYlzoFRo+j5bW1owhuGf3bmPVX7pwwdg80UjYAu9MxREJWWMnV8wr1tEubyBg6xPNvFzWNSrwYrTQFb9PIyPD9jOuF8xGfp5Js17L2G4wvk7ceULTi9NKZZPWCMJPcm52Xrt37DSWGOMfDrp7kgMqqg7HyAyZRyb3JvPszNmzioajxqyPhmNqi8WUKeW0mdo0GwfWprXlFTU5hMPCK9YUD0fU292vvr4hZYtlnb10WXNrqzp04rg6e7rV0RG1JGmYwRMTo/I0G0ogOcZDmuDEQsEAd+Y0h2BAVZiQJGPDGoZN+8orZ3Xy7ju1a/eESe+zubxeP3NB5167oEqpZiwoPNsfeNv9Sm6s6l/+X/9cAwO9eufDD5rFBqzIoWFk2oBdDW3iF2z5dmH9nb/7Pu3fv0+/8Ru/YUngWAM99dRT1pS9deuW3Qu795zQvoOnNDs/r2qtrM5ufLWrtibS5IpEaXK4a0vQ3zPPPGugFQd66hkaVC0rIUAx6gPWB9fIQP0AgzCojo4u856EKbq+umoBgdlMSsV8WuGA17yYuxLt6unu1NEjRw0MxWM1Gmk30IByjf9+9bWzeunlV5UnEKunV7H2uLq6EspmUwZyB0M0tVNaWJqx8DyAe1tTcyVlM3lj5BOIhJ1Ko+HRICBl16Ca2C40/HZ/YI+xurZuIAgKgJs3r6tWKyoY8ujBBx9Qb1enpm7eUDqV1Psffb8xpgPeoAFwWFBh24Ifus/jNaCZ/daBVW4PwaaFPStbSGtxdVFTM7c1M3/bgqxu3L6h8R0TJl3GigBAWQ2vVhfXlIglFPAEFPQENTQwpBP4bcbbbe0LBL2KtrfpjSvn9Tu/9+8VjgS179BeFat582slwK3h8WpzM63kBt6k3ebjC4MVG6InvvlNa2IODvQaaYB7kzWde83vDWp4eFyrKxvG0oMZjaIG0IvmCexiQCv26/7+XtcILju5O/MT1Qp1K2xzxp7aEjCRunt6Zt4Cybp7eq1+Ifzq4MED5tUKWAvJwYVXdltQFfMK6wPY26hYTIVFYCtBfb6mCvm0cjlAf3xZXVYCdSaNs9u3py04kUYeLFX2LuYvr2sKEzxE8wVFuO97BuRR0JoVzXrD9m5nn+GCJCvFsqomuXde6uwthXzeQsSov6ituS+4NoUisn6aqc6nFNUJcnvWL4psbATY6/EnN1uBLWAVUBaQztnYMLfD6urq1cZ62pozxkoFEKXR6wOA89n+7+rb79l9MWaWeeD16sjhw7b3zszO2lmF68HDgFT3f8bQthrGamrH1OULVR17/D/+J/9Q3/rW8xZOR8AZz2L/JnCQz/xWYJWAQkBN9tKllRW7VkjpaYJiWWJA6FajulW/W6209Z5YY2xNKbsQLhQnjz32mAYGerS0tGJfrYwIPrdjBLcslhwYSl3D/PcYaFxXNp3U6sqiRob6tGNyVEcPEYha19rKojLJDXmaNQNgq+WCfd7gll0OrxqOxS0fgPuazwW4urqCMiNp8wyVF3Obfc8sLCBQkKdQKRvTmxA1zlfU9HwuGNLxSMzunUIuo8WFOSMa0GTyez3y4bXq95r6YXpqyhpPHZ3kWKBQWbdmJ41ifMm3gdVt9GN7BLZHYHsEtkfgb2QEPB5P8+d//uf1iU98Qu9+97tNNvQrv/KPDEyl0IFFhn8lB5xivmQSsBs3piywhA53V2enhvFgGxwwefHm5pqOHT+qixffsMPH7kSiZ1IAACAASURBVN07TLp8/cZ1Y8/BCKW44LUBWABfjK1pIVQOyKJYceEyPid/qZSt6ONv4tXV3d1rRSKG5xhYAcbxLwdevMkonNiwAVAotNZX16zbefjIETsA8Pdg+a0sz+vOk3dYIULR8uKLL9rfe/jhh9/s/LbsAChIeH8UaDBPjJH3Fkk9BQUSQw7CPIcHByp3QHaSUf5O62DF5+WgjHSbwpI3is9dqVzXM8++oMtXrqlYqGp1LW1MVT5bKNRmKb9cG3/QMYrB8wh5SGeSqqum97//veaxyiH18uUramvD+9MZ9fPAS4rCg0eLiQvwgFQLNh1G9bzfFhjc6vQj+frCF35Pn3r/JR0b+at2AH8dxurF5Tb9+J/uUF/7Hh3ct9cA6ZAvYH5IgJcUlFzD85cvCr5p/9CgRndMmN8ZhSZgBl+lfEHZNMBNSotLq2YVALhKoQiLgTGlUKN4gxEBmMrBlWuChQJBG9lszjFMK84Xr6MrrIFh5EpF8z8jLZbCzoJnAV5yWTsA8VzmAOxVmxdBgnWcV2uLPcm94fF7jXXQIMRidVPZVF7dHX0mSQSEWF/dsM8AKNLb16vHHvuAbt6+YYeQ7z7/HU1N39LkzjEdPb5f16+8Lo+nppHRIXV0YgeRtwMy4VH4vHJY4nDHAR1JHsU5zBeYNvi3Xrt6w4CvnTsmNTE+YnMRAihswlrVq4AvqonxXVIzbIcRyM0GrrZFND4xbkFxBiTb3HGWC8i/APQBCQASHdu0buCfFfcNjx0oHVvVHSJ4OAY3z3VyNmNwe5mfpBdnXPAOafMwW0ols2GABeOeW7W/xc9h6qxvwogk/MGFvwEcwmypVBxzFTAJ0KWQLxrjkffG2oIEld8B/AQMBxyue2DJAIyGzauwViOleFOf+f0/UjKZNWAV9hCHNsAK7kn+5puHE/ucFQN2eZ+wR2HFsDa+810Pb9lOeMxegnuOMezr7VLVUp5hOCGLNnKq3a8tQJm1KUfzKYg8Gs9JWLBt7tAN+5W0ZZ/XfAlhWyFNjMbbFG5DcgkLqKm19RXNzkwZ0+Y2svFM1liRrFeJTkLTyipXNwxo4fMAorOGdib61dc7bJ54eMpy4N3A49kbMtAeFQNLdrlS09zMvK5en1a+5LV1Z24eVmjGPIY9Ta8CjA8MzAYSZo8xVhvVkj72935SeyYm5K3Xzbtz4fasvv34t8yj9KFf+hUlRkdMsgz4xiwhLMPfbCoSBCzEvaCqsN+j9mhYzRpycBjRFWOuYFOBnzKk31qtTV5PRBsra7p5+aK8tYr2jA5p3+SYOgHvSwUDZqskGtdrCoYjujU9o+HxcZ1+4O3KVKr61Cc/bZLeaDhi9y1BXNGeLvniMWXqVWXKReUqZe3as1en7jqlWzeva2F2VrFwm9pjkS3fcMCShsmD5xYX1Dc0onKtbt5zrC/MdzyKAS9g53NwHR0b1QoWECOjdmi3lGcCZXI5Y+BxD+3eu1sXr76hVC7pQiRhBy2t6q5Td5ntDiy4nq5eA3dgAHOY5fd6enuNGb28sqx4ol0zs9PGaI2G4hodHld3X5+WN1a1sLig7j6k5EV7X2VCi7x+ZTfSqpVrZivh8wXlCYS0nslocX1doXi7+dYO9HWpr7tTfT1dBgQh86Yxyb3gBYAxvz8nk4YdylrAQR82ZDKdNq/Pi5eu6NjxI+of7DamH/M0tZ7W1778DYUCbSYXHR8Z0/jYqLGzf+8/flrvfudDOnRovwaH+s3CgbUFECne3q50tqiFlQ39ly/9ub7+9S9YYxmPaHxOT5069Wa9RXP3537u5/Tcd1/R3fc9ohs3b6ktGlZnd1zVWsmam3193Qq3+VSuwATkf/fpO995xvx7qRVgXI2Nj9u6gEKHvY7ms1Pm0MSKGODAfgVTNp+F7VezNSCT3tTiwrwatbLJc8NBvwZ6e9TX22NKB7M3qjet0YPvcUNYcyT0+S/8Fz351DMqV2sam9yhERpqiag1B5PJFaVSq/L58XqP2v5GojYKhWKe5kfVgpuWFlcsBJG509mJ/3NA2Rwy4op27tqj/r5B81A0cElN3Zq6oVRmQ41qUY+8553avWuHVpddUOKdx+5wQY4Nl/ZeAozxEvbjc8Cq+R1tpa1vgVcAnewzMElpRKwn1zQ1c0tryVVdvX5FkXhU3b29CoVh98P8LSm9kbK/gQd72BfW+OiYJsYmdM/dp00t0FRVoYhfZy+c0f/9yd/W0Gi/Dh07YPYSlXrFAkSxgpmbW7TGI36poQB7fpetm1/98pc1MjJoWQD9fb1una4jxS/Z/uD3t5k9BSqRJuC0L2iM8NWVJVtXUCP09nSrp6vLama85VeWlmw9YRxQQYQIifU4BifMc+bktWs3lMuXLNSQ5hfrxIGD+7R/315jI7NP0LhhH2B+4TPKPsFey94MEEo9yu8QsMYayf4LU5B7wtn0eM1Sw6mZnPKEkDbqwIHBAauXnKIEf2ZIA20aGhy1/QDCQ8to1QgD1Fw1miZF+9zUTNQK/E2uPwogC78FyKO5UILMUVKpjLKlae8VGw3qAKu15XILsAQImX+sA0StwYhKpFJztR5KBgPpeQcB87nn9blGFDHcizwPb15njeDsb1q1CUxPQp+wpYJ5Sp3Oe+ee4OEUOB7be80GwPDVLZsiY646y4hcJq2P/+zH9NRT33FWXzSdWdP4b7suTj3lmNnkX7LntxlAPTM3a00gPO6Rrl+6fM3GoY71Q8CFCxtzFtbrln9sa1zdZ63rtdde1c/8zD8wqx4Uedi+WNN/y9/VXm+LpWtWCvjEV/AfjtgZAVUNDaq52Sl93/33mHXI3p0TtrZiA5DPpOT3Nu1zVfAzZ8/0k9ng53ChSCJhDX5A6Y4Ox3Rmj6PRz3uAPQ0FmJqV98K4k13A5+C6oGKzxkO9pgyWaYSh+X3qQemohtkT4DUdaQuqWinZ+4UxzHufuT1tViyQDdhTsBzIZfOmZvT5t60A/kbAhO0X3R6B7RHYHoHtEbARaCK1f+CBB8xT8qEH36HT99xrxTpMLNgQhUJZi/NLKhSd1+fzLzynYrGiro5+Y3DBzpjcMWkHGIzkYWzAMoW5tWvXhKWnk/TZ29NvmymdQ4oyNlxYABSNFEfms9NOl7O6VewAvNTtfVEQUBjyb7y9wzbaRKcLrwJEo+CgKESmR6iCfbB6Q/lsTrdu3tSeXS44a35uzoqlgN+joeE+Y3ZS4FAIPfnkk8aWefTRR7cKsfqb3qjOfwpgI2LvB8Cn5VsK6BjBVD9P15aCLWeFAkUB0i46rwC2LRk0gB3AGwwDQpEcmOQ35kW5UteZs5f0yquvaWF+3aTJAKp0eAFQkKcRYAJj1eRIHgdyIbmqe2r6uZ/7uCZ3TGh+ns+5qEik+005NmMCGAOog99fi42aSSdNrgSLoLe32xi5fN4WwOoKtYZu3risjVt/aazV8FaeB6/ZdvrfuvCqF3/xzVsq0HtS/rt/U7Wrv6fqjT998/s//rlJnZ/p0fgAVgA7VEN+2D+g0eERe2+3bt82BnIyl0Exr/auTnX19SoQDhmYgPQJlivFG6W72VEsrSmdzZqkiJAFriFBARTv3T09NpdgrraKWWTOlnwLgAJTolRSPp9VvZFXZ3dAvkBdQ4MDdj3sgODxWJGPPyYHY+RFzPlWsBfABmPXknZxbWCFpbIZk8dxz6Q2MwauquFTyBey0A/mJwAWB+tYPKqjRw9a2nWtUdE3n3hcr58/o77Bbp2+506lNxfl9TVcajvHiGbNErYBGLhHAPR4bxxWKKB7e/s1NjZhYOD09Kx9wfw4dOigHcxNzleEKdOU3xtWe3uP9uw6pM6OfjWbhDl4DDDDgoJ7hM/Kvc3J1/mwwVIsma0E9wVgC3+bOc79VyoW7aDZAui/5yfW8vfFV9UBqy7gw6tclucgfXSyQPeZABfawFnsAbDL56TRgtyPgzYMGGc5gBQ/ZGCpmq4RQuGOtJVDWyFLyFi3SXhZY6pV5/FXrRM8QgI1noCg6EhLAc48eunlM3ria0+qkC9vpRn7DFiFheQY9s5DjkMWhyMOBxxqjQkrgqfabG28//57TeIMqMv4wV4JBQKKRIKkyVj4AkAvrxJifGHoIKncCs8rw8YxBnnAbCaQ37Pu8BlhFGGVYWyZJgxWj0IEOhAm0RYyxiysL+77tkhYC/PYnqzYAWRlaVFef0Ue34ay+WVlc0knA28nOdenyYkDirbF5YgtMH0CmptbUhzPwkjcbCaYR/h3Tt+e0/pmRpUah/t2Xbk2Y6EvsExZqmBtIs8PeBoGrAY8NXlV1WPvf1TdCRhmXpULJU3duK1nnnxaH/zAYzr0tz6itu5uk4rns1nVK2Xz5QwA5JDAbIcpv6XLI/vngAU4DXOF+4L7OpvLqFioyO+LKugNa3N5VVNXLysAABZrUxeM9HBQPiwlSkUFvV67n1kvbk/PKtLerl37D6pYqenrT3zLJOdB8wz2qMG8ibQpp7pS9apuryxraMekHnjoIe3cvUsvvvSCOuIxs30gSItrTHAcYDd73dzCkkYnd6tca+rq1Wvm1UhiOPuI2dOsLFnwIQAOwDJr8vraqqkOmHfcZ9Fom/bv369oLKKbMzeM3UcTKpvJGUPwwP6DTrIbTygea7d5A5ONfZck9N7+Pgt/RKIZiUWUKWS1sbqhkcFR7ZjYrVh7QtlCTivra8bQ42Bv4G65qkiwzZirBO3cvjmtXKGkelNK5QtaXFvTykbKhdF0JrRjfNRk+qhPCByhQQb4wxrLOsxezv3fnuiwIDiaQ/AXsTA5f+GiMUWPnziq7t6Eqo2SvYeF6SU98fi3NNg/qsnxSQOmsqmkzfVXX31BP/kTf9sYsjD9Cee0163ULFyKILXF1aT+j1/7FdVqeT333HO69957zfbkox/9qH73d39X//Sf/lMbp5/+6Z9WvRnUgcN3a2p6xsKz+vq7tbwyb2PS3dOpYilrwCpMXNawl15+0YBamkAGrIRD5mG+vLxq6eZIrmnG4aMLuMS1JzSRMLhUMi9PM2is8Hq9ovXVFS3Mz6haLqo9FlV3Z8Lmz8k7T1nwC/shAB7NWZodNNT+9M/+TE8++YxW1tcNLCSUCGYtoGAyuSqft2FjSc8VVm481ma2ArwWewVr3pkzr+v4sTud8sBCyP0GwBRL2N90amRkzIJpkGKzL+ITjN93vVrSO9/xoI4cPmjX9tbNWyrlKtq/94BZ4/A9gNVyrWCBm7bms/q9JTHdZNlyextrIbJ/sLtcIauFlUW98uqLNicDMK7DUWtKp5I5s7ygkVPKF9XV3qUhA54b+rG//bdtrmFDQrbUa+de1r/5d7+l8V2jOnhkr9np1Jp187EPt8V1e3rOVAs0kAAOqcPSybS+9cQTOnhwn8YnRtXT3WWMa2o42wvqhDZFdOPqLSWTGfO89XojBnwSNMgvwCgl2byjvd18mmGp3rx+3RirHgt3bFpNhJc8awzhc8zB2flZYzi7QMeqNdSp17AjwEeTJgWe74tLS7bHIIWeGJ+wOXHj+g2trq6bLQALPP6+sWibhoYGNThI0xTv6HZTPgDkEhZEI481BusvArBQjBCSymszb6lp2SdGRyYU8LGvEVSJLU59yyu9sMXGLmszuWE2QQDK1ARur8zY9Y7HYlbPUg9Q76Iaoc5dnF80STzqOeYL7H6YvNSu7IHOTghP5pp9RWNxu7+53/i9TDavcKTdrpuRL5jV+O9veZSaZ380ZiomHtTr2DHQeAdYhdVqKoFS0Rqa7Pk818BQGnpbz8HKAik7dYn721W7t1nLHnnPe3T58iV7Dl6gvHeDYJsuxIoxNiIGNTZuAFs/f+PSJR04eNjWdZj5t6Zm7D1yzuH51CvG/q1UrDGL+oAzjNXIbTS6Wf9e1S//8i9YjUz91/LkbdVi/E5LmWY1PkB6tW51L3YRjXrFbDwyqQ09+si7FA751NudUD6b0trKsoGp+GOHUBdVyva5GQfGzR8KKhKLW11OM8uA1YY0Mz1nxAka9owp9krMad4Hsn+n6PFt1cRxe61UmjlQNqY3jeDhwQH19/WomMsaUxYrAoIPzbeb82C9poX5BbM9ornO2stnZ10FrIbxvM1Y3UY/tkdgewS2R2B7BP5GRqCjo6MJU+LLX/6y3v/+9xuoxv/mQTDGD3zoh/Shxz5sBvD4bj3+jb/UmXMv2c97egb0vu//iMlrx8fHdPDgIXk8dUWiYS0uzjvmRn+3AauwYGCawhoB8KMTTYgG3nBPP/20AQRHjhyxghO/KDZHipRWmqgrspvWwSfnGxZSeyLxptSb4gjG4gsvvajJiR3mPReLRLU4P6+vfOnLeuz9HzQPTwIGLpw/b1LqBx96m4EfgDF09HkfFIvvfe97reBrgacUIK3uMocHCkMn/XYdfQo/TOsB32DkkgJNeAUFDnIUxhQ5Vkv2Y2E0xlh1yd/8jN+NmTG/VyurXI+v6cyZy8ZCoQChEKMI8cOiLBP84jPpHcUcFTkSRF/Ao3/8j3/VionLly8agB2N9r55WHGm/y2p3VaRCWiYSura1Ss21necOG4hBxTyLSCZ9w14xWHriSe/oEfHXtdP37f2156Pv/dSr/79s/1qVhO69+QJ7ZwYV3J9Q8ODgxobGbXxvj09bTL6RE+3BVd5gn4lerpUhZ2UTtn8QTrXRup1W5sVSwQ04bWLXI55BcBHQQz7GhAslU6/6bMKWMIh0CXEukAwu5YemARIcBclT9U653ZNolFjQfB662tr1v2GvcA1NY9PP+ELLhQLNjTf4/UBwAi/sRCYhkc1DgvlKg6Rxq4qFQhncwfteHtU0WjIJMJ33X1cdVV09tzLmp6d0sBQj46fOKx8Zs0OxcY2Sm1CCNDOXZPGWE6nk3a/OBZJ2gC8QwePqLevX4sLS8a8sZC0YFDj4xMG8AwNDRsDMZXKGYAIoLp/7xELsurpHpLfT6OgaBJc5irgDYBlK+HewJBaVdFI1Aph7gOuH1U/BxnuGfvfWweRVkhDC0RlTrXuIXdfSMkNGCwWD+EaI2/+P8NH3cHC0pJc8BvvK1/MG1sYCTPjD4sdj2ZPcyvQAkklXFWvXyuLKyYxM8ZvpWiJ1XgjcngHRPRauAhBVB75kfk3/fr9P/gj3b4+q0rJBW+4L5+a5q3qgizsUGaMj7qNM3KzVGrTZPrINQ8dOqQdOydsDnGNQBmxYkjEkb5VFOIg4vcaKAFIaCzfLZDBZJLGfmVc3Jg5Rj4hEXj2uRMejN5W0AuAIuwuxwb2GGCFDN2YioRjAVjXaSpUNDs9pVxhTfIllUovqFKBTYLk0WPhVnt2HzEJZCAQMp9t5gyHI/wMESHC5CXYBhCP/4Yt1/SElcyUNT2zamMP2GWmGPWafM264BcFBMu0qcG+Lp08cUyVYsFSwWuVuvm4Xr58Tb/4i78o7d6nWE+vHZhKhbwlAQeZ/HgJFnKq8b8DPnV1JixUA/YL+K0xuLfUDC4EEfDdYxLkjeVlrczNKITPZyyiWjatGH7NJF4X8oJDmU4mLTCL7DMYRuw5DY9PC0vLagCEN712P6dLRaWqFeW9DeX9ft1YWtA7Hn2vHv7+R5Qrl/TSKy/rntN3meR9eWle6+srFhrDnghLeiOZ0cDQpLyBiK5fv6mLFy9qdGTEGDscyAF44+Z5B+sXkGPRgHeAew7v3INDg4N6x0MPKZnZ1Mr6krLFjF1zGJzrq+saGx1XX0+fCw+pNY2pzx4PyDIw1G9s50KpYPsJEgJAemwGhvpH1NXZYxJO7HXwi0SWan7ElYpqFeT3AcWj7cpn8fBFIixjcy+trer61LQ2kmnb75u1mrra203hYs0xQP9Q2AAB7gnWYWTzzNlovN2BVE2ZlzhsuivXrmszmdLkrnHFEzDKaWbl9My3ntWtG9Pq6ujV0UPHbG+4/MYFO2ivry3qJ3/yx7Rz54Q1e01xEgDEcJYe8US3ynWvfuLv/i0lOiJ69tlnzZPwYx/7mDVIfv3Xf93CZ+655x5L977r3vco1BbX4sqiOrviBqjie33XXafMFmV5ZUEN1TQ+PmrPR4qLbQMsPcB95ib+qXifIiVn3QMc5X5PpZLWOIbhmkpmVK96FQ0njC1J0FGxkNfz333WWO2T4+PGDMvnMrrn7nvNE556h7WAGoixxBP5649/Q08+/bQWllbMwgEGvT/g0T33nFIms6n29oh6ezu1srpgtgX79u7Snt17bJ8HQES2e/v2rI4fu0PRaNzmQZqmcbWqnt5+s7cBVINlaJ75HZ225rGOxdpCehs2G3v2mNx76uaUluZWND46qb6eQVvcsQKoNUvKYnEQImSOegpFTc0aVcwL6jNgkFKlaJYBQTyTAfWKWb127jUtLM4rlcmahDlfqCqdylvgGiBhwONXX3evefnj7/nxj/+M84D11BQIefTyay/o333632jXvknt3DOupof571FbLC6fP6z5hWX6QBoeGVfAhzy/aSGr518/ryNHDxo42RbGGxWiQNrGDVAwHuvU1K0ZY6wGAjH5fFjcZLWZ3GKfjwyb2gLmakd73OqKG1evG9gU8gfsdQjsARBeX9vQ6sqagU7J1IbSuU0Vyi5klDqPvaS7p8s8hDu7OrS2vmr1J3ONOm7vnn0W2vbyy68YUzq5mbR9CjCX+pi9CbIDX/v2HjD/ZpporBk0baiBAI0BV1kv5uZZ+7H3qVh9Tx2xc8euLUDY7dHsUQQsriyv2PPZg/DOJIcBdiyNZBfQlTPgFgUQSilqCMB7Gnjsb3Ozc2+CiIT2rW2s2xrG/GMNM4/ValXra+vWJMcigSBHmhYWbruZUl0+I3Q4ZiavSwnMOcIrr8ep3WjeWpCWD8WMC22lkWAM1y0Ijt/j7MFu71imvA5z06nrnMLGNQhYl2DDdiYS9pnn5+edH2pb2EBx2LQQJSBgUMPwxZpEjct7icXb9eIrL+vOO09qz569FlaIKsuIHFYPfE89Z56p5bKNK++9BazyOmfPntUv/dLPG6A+MzNnZxsHIP9VWNH5srqvijX7Y3Y9UPXhrUrD5eGHHlAsGlQ44DG7HDxOm9bAbsjP69HYNbDbeepTA2Mvw7mM6wSBgEVoembWagXOfpAbYBkj8afGgVm9ubluY2T1USJh7xWlBGsB/ucLc/PauWNc+/ftkZeguyZNFCzOasaepR7nmjAWZFcwDtShgLnsKai4YPxsA6t/7ePb9hO2R2B7BLZHYHsE/mdG4Id/+Iebn/vc5/RTP/VT+g//4T/ofe97n374h3/YCpGvfvWr+vznP28pp+NjOzU3O6vnnn/SWByHDx/WD/7gD+r03Q9p356jxtKCKckhBu8oGJOAPj293cYKgzlEsioFOIUaBwA8vZC9cZhkEwWQ4HAHaEpBhowD/zKTrhijDMmrX8l0xjZiDPX5GYUiP6cz++lPf9oAq0fe84j5ai3MzOpzf/KnOnLwsPbs2q1mra7r168Z2+4dD3+fJTRTcLD5YjDPRs5Biu/BoITNaN5GhE8h+ySEIBi0AooCgEICeRIHYAoEPsPZc+f01JNP2vOwFaDrzOvzPi0Vdcu31A4N5tNJpztgDCmPJ2ABBS++9Kq+8uUnzD8xSnBBk9TTpqWDG0iAT61JjTmEEG4S1tDIoAVXUbBevnLRfr/FWH0TBHoLsNoCtwBWb0/dMmbIiePHjFkAsArrlvG1pNEAHrHI4dP6y6/+kX7r+6/rvons/8wUs995bb5Nf/8Lu1XLRzXQ26+f+dhHVcymVYf1FAb08SqXySmVTdtBoGugVzNLC8rCFkjEVWs27XMhweVacACBWWNd/1DErj+SRHAuCl2Yk4DlFHKArRwMeD4BYRSuPJDGG2Oor0+HDh/Unr2Tunb1vG5P3zA2MYELFGOOXeOkqhTlUQ41QdghsJ84YDQMyOB7gF5mR1CtKRgi5IOfI1FvGqgBxATrzzEY8CkOWYhEJpdUKOzVQ++4X129MWUyG1pcnpN8TR05sk/ZNHJL19WHWcYUGp8YcczuZs3mLWAjhaRJ2XbsMkAeXy1COxgLADNYLNEtYBmWYS6HJQBel506cpgArX6FggQ3RQyMZKxbdhB4qxLEgdILuSGMW6SAAHat0AQOIgB+bgyc3+xbQVQnN3Rl7VuBSf6bIpvxNS80S45n3BwrhflugKvH49KBE4TDAfjDcikrlUkbs8R5jyKfLFvxDPhDOjsHrUwy65K4Y2FLYS8UsuYtiAsBPoJNL95wYaGKbDQDqpQb+uSnflep9awatRao6uSSrj3xvc9gzNImDFzXqIF5UaqUtWfPbp06ddIOwe5gAwAqdXa026EaZghMTuYDfmYAgjB4eHUbk62DH7JHB6yyBvpMdklYVMvsDZ9YgFX+tbHbAlbtoAuw6XPXKNEeVy5LMMaGMXZzmZTaO7ASmVGpsuG8IttgJzfMO7Uj0WeelDDgSAHP58rmUUoQ1fpaUtPTgIVJ8zaEThYOx1StezQzv6G1jQzuePIBorPuAKziw+apK+xrqCMS0IHdOzTY061aFVAe1m5dKyvr2kxm9eCDD+qZ6QXtPXJYx48dNSk9zFYaA1PXryvgaVqIxub6mibGRk0GyFqM1BUpNgdE1l0YWSl8JT1YJzRUr5RUTG4qs7amej6n4sa6AasR2EwwZlj3sznz9GZuG5bP3CAtG7ltIKh6sWo2JAtra5pLbmqtlFeKUY9F9eiHf0iH7rxTN2emdWNqSocOHzBLBhogfCHBjcVcOFk6m9fA4E7lCjVdvHjZ1l2ad0F/QMvLy+rp7jaW1+b6htZXVq1pWSmVtLq6rGs3riqdSeveu+/S2PCIbk7fVKlWtEAsWHETEzsMmDl88LDNF+c3LK2srppCgRAY9udUJqnV9VUDrcYmx83yBDVJNoU/bkAJPD89MqAGYAE7DRhtrDc0iAC+aMBk03n5g2FNTE5qcHhIR+iJoQAAIABJREFU5y5cMgUGDa656Vlj3LJmkKpOkwHLBeYl9wuvBZjBvdvbP2D7HkAezcae3j7z6ktn08bEzhU2FYn41R6L6fGvPSFP06/1pXXddefdpmZ44bnntLxMCEpdP/0P/r4xNLmvggZm0pCUQm0RCZuQukef+Lf/Wt/85pf0+uuv6/HHHzegE9bqxz/+cf2Lf/EvbA1DxXLq9MOKd/YbqBeNhcyWZWl5zjw2eV+bqTXzu0ZV4ML33FpngLVhD3Vj7q2trlqICgATgDle3wsLc1bzsPfCri4Xmwr5omqLwHYOa319VTduXFc3ddbEmBH4U5ub2r1rl+679z6bJ+x57Dus8+zX33nueX3rySe1gudvJKKGB4uPiPbt36NQAAluXrlC2kBW9sZDBw7a+16cX9DlS1c0O7tgygq8mPHjxjIC3/BcMWcy7KAnpKPH7rCGC/MMr1+Ca7COGR8dUVd3h7oShPM1DdyBeRkJx5SI9SiL53mO6+lXJBZWLBLf8qTPWW1HfQVIwlrmPD3xaAEQ27IK8EmFYl61BrY/TS2trOvq9Sml0lndvDZlc53UNcBDAr7wGH3sBz5gAVv1ZkXy1vTKay/oP/4/n9ap03eqq7fdvg/73xcMqVhuaH0jraAPhVK7sVZRfzBvqSW4Tp2d7Zqbn9Xy0oJdx+GhUfo9Bq7OzCwouZlRpK1TiU5UXzQACTKt2LpiDVufx64tazCWCwBT4S2AeteOXdo5scMCSAEoqTPwDU9mV5XopP4ImEcoXvAEGfb2d6urs0OZXFoz09NWmyKlxsuT9e/xr3/dmI/sK+QmUHfTqMdipD3abmsF+QowkAlLhWFIEwrAlXsU0JDPDVhHLY93JfU9gVaAs3ZfLy3b/KORQM3FGYA93Pw1PR5TpDHHW1kDNEBZowGG2TcBfgGvEwlY7EEtLixaI5W6m8/PPj80OKIQ9hg2f/Im74Ytny8VTO6NL+xA/4ABjZupjOYWV9TZ1WPhsgbyYR1AWBbqs7Y2uzdY4wH+DBwtlWx/pbZkxwVwtXyEOoFfZUfu2CJVcD+3gEQaoy6QztkK8De4Hnzmqakpl22wZaXE3krDH5spXtsxYL12trF6PxbV2fPnDVgdG5/Q7OycVlad3QZsS6dccX611KZYAVhmQAl7NQe68h4A2DnXcd0AdwFhW2tS69+3FvBG3gCARrlj8vklC4caHxvSyTuPqiMRUcAn23MBXJso3wA3gTI5i3BAALQmxIsgNFMPOXAaxRi13czsgnKZjAu93JoLvG/eL8A2NRIgKnWcUx9VTGFI/QRgigXN2MiwxkeH5G3UzV+1ACsWTzHWWQs79di9Qa3FfATApiZm7+rt6ZMvsG0F8D99cNv+xe0R2B6B7RHYHoG/3gh85jOfaf7Yj/2YMSvuvvtuAbLiNYac+D3veY8+9alPmb/YWx+/8Au/YL8LAHtg/53ateOgMS/7B3o1NNSr/QcOKIxsi8MELKAaMj+8b1w3u9UddciESwEGWKVYgMWZzqSMEUh4C0wOHma6T8cX5lLNseGQrJh3KIVGgFTskr78xb80hsLunbs0MjiicCCgzEbKGBjPfPtJlQtFHT16RIePHlKlXpYv4DMvJTZxwiquXr1q/mqAoRQpPACI3goSWVHjI9jBARaAegAgly9ftkJqZWVF3/jGN+xAed999+nwoUPOx87CqmBhyAoIPp/zbwLo43gKeONXNlfQ2npGn/nDPxbp7sg4+T61WRhJkvm78jeR8uArhbm/9IHHPqB77r1bi0vzmpm5bZJAvx85mfOiMnadmdI7z6kWi7CQz2p1ZcWK2107d9i14Jq0Pr9j2LapVnXsvPmFKX336c/pMz96UxMdTkb1//VYzgX0I/95l9YzCSWivTq8f69+4sM/pPPnzmigp89CJZr4K5oMK6doe0LheERzq8tmCeDb8r8sV8sKoeEjUCoYNiYc4xiNuc720uKyAQIEixFqQCH81a9+3YrwO+6809hIFPbIqJHLTc/MaH1j3Q6ie/cCgJ3Q6sq8iqWcFYlIqwguuHrlqkn6TXa2JTuneEXmDWMLcJegN+SGLjAraiDM/PySgVIu6TZkXrnN2pZPWDBogDgHvUqlYCzZ/Qd36t3veVCJTpJhC5qevanV9SXt3bdbm6srBpw5X76MeaQBdGxsrG0V5i0PUrzRmhocGDZQmPdNKi6BVoCQSP+wAzCPsa0QomrF8ux1x4lTGh3ZoWCAQ5+znuBhScoEu1tQRNOYtSaprFTNlsICJUArOIrYFGvagaEV4sbfanmYvXUuuu/zHDc3OeBwc7R+x4GVrCH8HjU7KcBmgmrekObpaixsQw+N9WFOf426QibJqwimC+AqEstysWQHLsYO2a4lgHs45ATsM1QbTfPqazT8yhdrWlne1L/75O/K3wwYyAgo8yZYsjXhW+AwBy8AFBovdoDxOtsCEsBP33PagBE+Zyv8DF890mxhlwKsAhLns3jWBezQzWcym4KaG7sWsGoHMC9rD14cjNcWY9VL08YBq3wmDoUclAi+Y60wcKJWM2B5ZWVBCwvTqtfLao+16cDhSb340jeVy62pq6fTsf1jMcUiHapWOZw01B7rsPtmdXlD167fssP35kbaPA09W6FI5TJpxXUFQlFdv8V9BOAPCOzF3NkOYn5Cu7xNtfka6oqGdPfxIyplU+azyb3CdUims5bADAv9axev6u7736Z3vfOdGuzrVSTgV7VQ0NU33tDEyLCioaDSG2vqjLerUizZGkvAE00OgDqAedgxyVJawY6QgvGAWUF0xmLKbm6qlExq6vJlNYoFBVkjK2WFWYnrXBefglzzrXWT7HImIkzLag7LAb+CgLc+n26sLOvbZ19RMx7Tox/+sPbfcVw3Z2e1sLSoQ0dZ/7sNdJuevqXZuWm7VjQhY+0dymbrWllNWxOkte6ODI9obXXNmDswFtkn8GFkTmGFgAQZgGNpccGsOm7euKGr1y4pW8wqGAlpZGxMxw4fNUDs4P5DxvBifAGaYKsS6NjekbDGTTQOC6ysXD6tyZ2TevHF523Orq1sqJQv26E4mUzrzpN32h4Hgw5WOmFzzP9TJ09pYGBIV65eM9bYyTtOqX9gUGsbm+axxz2+vLiiSglAOW6gmgWEFQqWvp3c3LRrxmcHhGiLRl2gTc0FCcEyGh4d1dHjx3TX3XdqdW1Os3M3lUom9ezTz6stEFW9VLf9ngWD4JKN9VVbV3/qY3/PZPrskTS/Gk1sMtqU6OoxFvIffvaP9Pt/8EkDswHLWB94UAu0HoCqNJnf/s4PqekLamRkwBiqgHqNJjYiXpO1W+Bh0KvpGfw1Uwawst9gl4LUmb0KH3fz5hxwwDQ3OusYQZ+s57yPaqUh1QMKePCjtDx0a6jBjIy2hW1OAGD6PHhk1/XYBz5o9VvLc5GaiBrh+rWbev38ec0uLihLKnulZGDu0HC/1ITduaF0ZtPW9InJMeUy2OkkzT6Ja4zFTjyesFTuo0eOq72zXfLWVShntbi8rORaUpFYh97+wMPatXOP7X+8H1RHkTZUPR4DCklwR16ez5QUCUfNDgcgljELR4Pymm2Hq0cAh6njaOgBhjFHAaAY45blDeuihX3GIga4livYuTTME7m3b0BLi6vWpL166aquX71uzQSCiB544H5VaxVThPA5Xj3zov7TZ39P99x/lyLxgDFWaSBUag3l8hVbv/AjWl1PKeiH6d9UKpU2yT1EgoHBfmOVs7aj2Dp+/E4DVvGmJWSK8LF0uqJSGdCtatebYDok/1jB8HlszyOYr1y1ZgpgKGPG2tLX22dsbwKz+F2vv6FAm9Q31KX1lRWtrK1o//492rd/t4VE4TeN5zhWKOxDFljn86uzu1szt2d08fJVsxfAv5WaGZAJgBXbhNHRMfV099l7fuWV1yy8jHVu585dJoufnJww+yPmIexp/KFpEsHAPnz4oHlgU/fCOqRWJuB2auq2+caylwD8EXBLXeC88FFayYgIExNj9n3qNcaBuWAqshRWCoCOALsVmxfd2Hx5PfZ3aaKtrKyZsgY2vSnhkint27tXk5M7rDagdrx+47ZZRKEs476gFmJdbo+3O6ak/U1zOXXgoNkFeCz8k/fH2YY5asq1qvMDfesXc95UGTBKK63Xcmo2amkIKdiQcP1hygKgMmc5N7jzkDMWBtC02qcpXb95Q/fd/4CdJ27emtImLHYDPWnwuRAts1HCFsDjsfNQy3e11bhmDSK8Co9o2MYtBVFrXXsruEqz2Oyh8LAN0ogOmT95MOjVyZPH1NMVVyjoUTGfNWsA/sWKx4VcNUzFYdZOjaaNBYQV3itnCGoAxpJ6FK9lmPlYwHGm4BpSZzsAPmxjxt83GyfC14pYfS2rPRE3dQO+4t2d7YqjAkhtmPwfxgdzn3sKuwAULJw7CaCk5kLpRjgx402gGWzhbcbq/+jUtv3z7RHYHoHtEdgegf+lEZifn2/S0Tx58qR5ulHkA0DxQIr5W7/1WxYURVHw0ksvGbuUpFyAQzqiPO67553q7OwxNtR9999jUjjAF5O9GvXK+fbgx+cAPnMnsi8KSA4crS4roCp+jUjk8HJC+mhm5rA72sKqEHxTr6mTREmv17qRbMYUkhykSTTlQBwNtSkeiSocCKlOanw6q6uXLltwC2ymQ8cOKZxoU0dPlxUc/H1AVcaAYoYvisGWDYCFEm2ll76VgecAtogV5HSF2fxhHX3nO9+xLimMVYozwDeez0GLAgRWEKwivA45uBg7DSlsvWFek9FYl/78C1/SlStXzTTfQmI48PsAgQCqAd+QMbkQHGR1//Jf/4YV4AsL88b6ZXzw92oVYf81sNoqwPCjY8w55MWiESfJwrPKWBUE8dQM6AGgaZldXrj4ilZuPK4//tEbf8Vv9b+ehJxN/u7nJvX6TLt8ng7t3DGhO44c1t6JUb3ywnfVFghZwmsk3GY+c4CVHKxjXQnl8S4r5FSsIRl0EiiqTmwXYHrw3/i7AWJiH0BoUwv0Ro7K2HzpS1+yAm7P3j0WHoKnX2dnt9bwc9qSKXH96ZDv3rNTvi3mH9eL64etQCaTMyZBi62C9MwkWHXCVqp2CKQYphgH/GsxMgAeYK2WiWkmBsPHAbNpBwQKbgaVhGIAgGw+qcGhLh09uk9dPVFFYwFl8hvaSK6Zv2IHqcIF57XGtertc+ElJHR3dXfZYZvX42BKAck8y6Rz9rc4OOB3CkOF3+W53H2A9pk0AAdpugEdO3pSu3ftV1/vVnLqVqCIpfNWK7y6BWVxyIVpyeGiO9Ft3sLMGeaXjckWE4P7x0BRWA0ORf4rthRvBVntkADAar/VYoMav3MLsPWoQbhUvWkg9urqmm5NTSnAfVDDh5gUYPxTCeWoK0yQEyEe8XbHwKzWVS0BEkWUySJd3yTuQm0RF/bB+6zUmwoE2uQPRJRKF/Xqq+f1p3/654qHafoQGOGAVQp+55PmrABarCo+JwdC2BIc/AnIueuuu4zdv7A4Z4wYGN+sjTDMuKY819kVN1Uq5o11yeHasS2qLlV3ywbAxgIW3Bawit8hzRhO6oTAAKgCGLghZNyQO8KOdkxF5mWCwKT52xZI4Q80tXNyRHecPKjnX/iW5uZvGCMZa5f+vgEd2H/EgFvAyXBbVKVCRefOXdCli9dMsok9gtcbVDjEIR6WbtXeDwDr1WvTEMbMMsESwwkqAxTEw9AnDXTGdGjnhA7u2qHF6Vsm6QMQIsE5lcmpvb1LC0tLeurWoo6cOqVHv/8RHdq/1zxQxwcHNXPrOidXNcolFTNZs1NABs46QmgTDHHudbyGYWtWfHVdX7qujfy6Bf81ajVdfuMNxcMhpdfXdezgQR3cvVsbS8t67qmnNNzbrWgwpM54XPFQ2MBMDrBV1vFSRZ1tMQtDy5UrSiFjDYW1Uauoe9cO7T1xQrl6Xd995WVtpNIaGh1SX587nK9bCNSshb4RkBcgxKRMo61m9yNBMfgBj42Omny5p6vbfDe5ditLyyYnprGSTafsXyTB2Lfgt7i0vKhbM7c0tzBvAAOH3B0TO41durG+ab6qdpiWR+2Jdp2447gBD1euXdbK2pJ6+rrUY76hSwb8Lc4tGSCWaE/YvnrvvfebF+ftqdvmxYc9BAdjDvR3nb7HGGPHjp3Q6bvvtf2JvfHm9VsGmuSyBWOFw5ZjZpoawufX5saGqT1YQ5Ep4/UKmGIwxxY9kTU2nXOhkANDvSpXCAUq25qXSRY0Oz2vzliX2U6sr6xp9va0Njew1wnqscfep87uTmOrmh9706N26hmTe4f087/8D7W6smB1za/92q/pN3/zN+32gbEKY5qa5/nnn9c9971LTX+byXV37Z40pnuuCDs1oqXlBWP0EWJoQUw+r8mbYYECwLG/ABCwZ8zOulAV/Fapbxg71nX8u2G+cn2Q/1dLTZXy7HcuCA9wBDDe+Z/K9kDYp+lUSh967DEdPnzIpORmRxMMmiqIxi4NRDxWp+cXdP3mdWPSs8+R5h3fCrhjTYrFIxZoxoN7NZ8ram1Lhk6z8sTxO2wd9wUa6unvsHuVcM2XXzmj/r5hjU/sNM9r/jagWymft30LkBD2bKK9U6p7NTw8ouRGWpl03ta3YJsLXWSPZc8C4HEgmmtUUnuyh9H8ck169iEanCUbW8YdT0yal3gB+wlOW92wNazJXpEtmN8mzQfWZOojfFrpz1668rr+5M8+q8HRXmOBAvJSU+HVWm8QfBrQ/NyyFhdXTNXRbLhEe2xxYMVR1yF5h3lL3Yen+cZa2hiueOQC+mUy7Itt1ujq6+01wB1JM2C72+kapr4BmCJMkFoFIDW5sWm2KDT9AaQAInnPnb0x7T+0Wxvra1rfXNXo6JASiZjNQdjshOLRBGWuo4hBJQYzEJuOF198ycYFMBcQnTWDxgtBX7DQAcCWF1d17dpNW+ux+eEe5n1ho7V//z4NDPaZLyx2RNjdsIYdOXLQggJhqLJH8Rwarvl8yeaJNZe9qBlcPcB15xoyr9mv8Ynl3m4BhewhuWzOgFLmAjUdgXZ4xQIAw8YFNEZSjoKAz0BNT2OeRjg1DhZjxtANBLS2vmlMUup01EJYBxXw0oadvbxswCzfQ50Gi75oft4uLJJrhr0QjRnWb4BR3k+LkU6tY+zZTMbmmYVDIelp4g2dt+uHrQz1Hms432NfhMnZAkjNH95YtARPOlukTD6n4yfusEYUwGq+4ELDuLg8zxqldZcB4dsKA2v5rrZCqRgT1jHWbCwsWp7231MXtUqF1lzEZ9WFfGE5srQ0r3gsrEff+y55vXV1xNtM7ULTqpBDjYLN0lYNRJ2CDwz2LTRUorCUnRcu74t5x70DsEo9zNyiZqN2cwHFFWM6u9oxYDUZr4P/6vLyim5PT+nAgX1mCdTX02NWI9nkhjLJdU2MjSkcZP8vmXc+AVeslZkc/q5+ZbJZZfM5I+fAhrYMs/+l0/L2k7ZHYHsEtkdgewS2R+B/MALNZrP5z/7ZP9PXvvY1Y6oS0kBoAwwIAFaYGoCDgKkf/OAH9e53v9uk8vyMQwdyuRs3piyhvPV46MGH9SM/+qPG/mCTZqOkYOSgbyEFyCvx/yOEyB+ygqiVWu98HPE8ClkRjeyZYgNglUMLZvbzS4u6667TJqG7cvWqFWG8XwoJJGBIDtv8QUWCYYW8foUEy6moXCqj2akZRTDt3zGmetir9p5OY8oAIlqSp6X0xrfCemBgEZbjmKs8HFvUFVd2MICZZ16PBTtAcTigkIHZQ4HJWNGxp7DhQXHpfH+KdjDCe4uOOJ/RDmClirHARkZ36LXXzln4xPzcogKBsBWFdbMEqBvASnXgDgsNJRJxfep3/o0uXrps0h+AL1g/fr87LPFwXXkALMdYbT2AiYzwZ75RzieS68GhxsnAWkmwhAFtpQhJ+vbTf6ldgVf1m++d++/Osn/+jUF98VKfCrmwHUT2792r3aTMw0ZeXdX8zIyKufyWP2lYic4OK3rD7THtPrhf0c6Eea2Wa3yeuiXMYqWAvBgGFNc+iBwdD6aa86iyxOyKk3298OILGhsbNzARJqsx8eJxbaxvWKgY147CmAIdFoTPQ/hSpyu0i0UHGErmWcdzOPjD/rKQgzyeZSkDQyjODXzfYgeTkMr4UyxzTWEOIkdv1D1mQRCJxUzGRfCVx1NTrQEDm4KyIa+vpraIT109LiAFS4zOeKeFm1CYglGSrI2U+MKF88Yk4T1bsmvdSe+ZS0i0mTOtAwU/xzeZe4y5aWEWCyvmjdls+DQ+tkv9fUMaGR63zj7XH/YRr81BCAAYAL/ZpDJ1fycScPcvn50DMpPSGOpBPA3xHcNCAXmWY7/+1bnYAidptjQs/MAOV+ZjutV82fI1Ze1obEnwYcFdv35DhVJZwyNjun17xhgZPI+DCCAGYCWsKSTSMN7CwbD6e3utYTM7N2WsZFje9Aq4Bsz3qgUDM14Jra6n9cW/YE08o1g4Ib8XxuqWjQFAYetAYZJ7lyjM4dnCRbYkbYD5sPxYl2Diw3SCIQbgg0wwHoXx15DPGLukGpcNDOZ9u7WmbIxVe2UYJVvNKAes4sUHc8Xr5P9e1igHrLbAX8do5XecHysHH9ggc7O3tLiE5DysE8cP6MChnbr4xmu6dfuaMZIA5JCGHj50TMEAidfW0tHqyqZeeuk13bo1rYA/bACq3xc22whLcSdMyx/Q5npK8/OLZt/R9CJZdPYYDWwl1FA86NXhXZP64Lveoc5IUHM3ryELsDHgMIyc1x8K68bNKb20VtSRk3fp+9/zbk2OjujS62e1f9ekVuZnlU9uqs3vU2c8pjDedqzdhJGUAC4CJoNl32EuJvMpLWeWVPNVFQgHjJH3la9+xdakdDKlhx96UEcOHdTC7Iwunz+v/q4OZTc21CyXREZ9ZzSiod4ehf1eBWjuVLluPuUrFa3g9xeNKjE+pvHDhxXu7tH12Vm9eOaMWUYkujvV09OlaDyiXCFjIEi+kFFXT5f9nPT3QqG6FXzj/GABGWHvjo2OGVvM9o0yoSgbdg/CXsRHlDk1NNBvrExAPxiryXTKfPmQ5oaDbVqYXzLmHonmrHeAKLAz3/b2t6laK+u1119VsZTXnv27VW2U7X4A+FucXbBkcqTUJKyznwPO0tSgUYO/dS5fUFd3j/oHXdjl+Pik9u3dr+6ubmOElYvc/7DR8cbEV7NuTETWMkA3+5nVAc6nGcCGBqmBDl7XqGIdXtvcMBCRue71MVccu61cYM6FdeLQHaqVanrqW0/piccft4ToE3cc1dFjR9TT16NEZ0KRWFSeQNCF3FRqxhD79X/+f+rZZ76tT37yk1b7sHfjrfrZz37W1A/YIBw9cVp79h7V+YtvKJ3NKN4eUbgtoEgspP7+HgvzdB7UsByL1jBteacDqFC30OikiUpNQ6MFUAuGFusiACyA2+DggK2j+INmU3kl15GS4xtc1vnzrxsYwZrMWMEEZMIgOX7gbW/TkcOHzL8WGxwAZ/7WxTcuGsCaK5U1t7isS1euGIiL3zOgSE9Ph/l7ZzJJa/Z0ALJ5PMqkUsqmc8YsBBzs6ek1oMp8ezujSiQcK79UqumVV8+ovb1be/buV1dPj/lLosDB47qvt9tWLOo8GjWRUFR79uw3YBXbF/OLhNEYj2lubsHmAmu42ztIUHe2KTyfMQR8R4XA+grztKurw4Ab9lFqA1ZKAFZrtBkTEwYh8mAaQw4MZHzkbcgf9Gh5dU7ffuabWllfVKy9TYnOmIHHNHcadYIF23XmtQu2zuG3zToHGESTERuCrq4uY3rzmV3gToc21zPauw8GJ3VUTpubeSVTjjnX39dvADqqBUAjQHBTVwSD9t/Or9xvoVtWX2QLBtgiHWf/jcSC6hlIaPe+HcqQyO73qrsnYfvyzOyUAfsw9gIhZ98E0N4Wjth9x3W8cf2mMc1hTwIwF4o5wYwnhI7GBw19LD3MFgfbp7xrHnubHgOxd+/eqYOHDmhooE9nzr5i44DSB+Y9IYjnzp01NiCkhNGRMXV3922NV82a8q7xTN1A/QyATsBr0/yGtypUayrSEKOJhN8+tSjrCut4X/+AduzYJZ/VFRVr9jB/AMu4vowd2QYdnZ3mYUvYLqz5In+nKbMnIayqWqna+kKNh/cr6yHzjZqJrZygyBT+rLZfuuYH6jC2U/zYsYViXLAYAuC1xidqlxBaBxfUSDMA2Tr3P2sm5ws+r2sC+FSq0DR1NkYWIAUJYoux2rJAwVKFe2J+kXqeuqpmoGyL7MDfNX9W7oEaY+xCQKlnWTNRFbJeYHFGrdqyA3qrgohxb50FXNMNNi22PHXNzk6pqzOuD/+tD6lQzKi3K67k5qrW11ZUKhZMaeM3VWJjS4Xv/JAB7h3ZBIURIWthm4s04fD7B+RG/cJ4sb7TmCffAaUX5yJqMfY11jbGBvuU186dMQuUoYEBU674VFc5n9fy/Kx2TIypzQLVUCY5ezXUQ9hDMT7U9gakh8LW7KZpsA2s/nePbNs/2B6B7RHYHoHtEfj/MwIAq2zASNCeeOIJvfOd7zSWJN1nJP+f+MQnHIO16TXfTh5//Md/rI985CPmv4odwO7du/WzP/uzVsycO3dOv/3bv22FEIEP+ONMTk7qAx/4oDGHXJfWgSZ4rMJgoUgH6AH3gzFAEcomT8Iphw4zfo+ELdAAqdrNW7d07333Gch09uw520iR3FrCMEBDDQ+/gJJr61qenVdXpF3tbTF1xuJqVurGbvQl2lQMNuWLYqKfNzCVwor3AjuXggg7hFbh0Spa+B3AVN4fIKzrpgftMGtpp82mSaJ4Lp8JeZ9LD3dMMp4H8Gey3S0JND5WfN/5uZZMZjs2sdOktl/+0ld19twFxxoLRVVrOI9HpMGO5YvHZl0nT96pX/zln9NLL7/swGikyLCKDPTYKlv1QGY/AAAgAElEQVT/O8AqLw672EJE6q6rTnHTYhG8NTl0KynHXpAC7It/8Uf63+6/og8ccpYNb318+2pc/8c3d6lWS5hslHCyXZOT8gOqV0q64/BhnXvlVS3Mz1uxCxCHbO327IyC0Ta97eGHNDw5rlQuayxljhfIFDmEwD7kv5EJkmRLkcrHw0oA+TeFKsX77Zlp7d69xwo1PgcHWsAFDrJ8PsYQY3tYUbAISV0GSKQwbX1uXhfWIwyeFkBI191M8bN5AxYpkDmUMCc4RMO8BvywIrpEWioeulEDMAElfAHn0WoS1SBytxqwnHL5Dfn8BMD5tXffDh08tM/A5EoRUAU/vKyBgySe8l5eeukFF8QSj9oc4jDAA8kiX0iwYAtxP3JNY/Go2kkpj7SZVcHtqVmbZ7yveKzDwpt6ewbU09NnbIuhoQH19fcYcJ/oiCkaJXiGAh6/O49qW/7CLhzCFfY8ONi1Dk+txsR/y9eL33VhVQ3VKqUtYNXNcWNHI8uDYmQAolflSs0YKLNzC+ofGFZf34CeefZZC9eDxQ4bjATZGn52+CLzBxr4ykV096lTdkCcnrllfrXBMGB82cAaxrDp4T71KtTWrpnZJf3hf/oTra4lFfK1WRJ8C+y1wt3u3+/5qnIt8DUlUIi1hMPN/W+7TwcPHdxio8M695kFQSQaMn9VgCWTeBqrt2Z2GHj1MVcZEg4ZyKFt3IzF51KzLbgKFpA4kOK7hoS15sJXDPDm24wZHtB++6Ixw+HSUqMXp5VMLqunt11vu/8u9Q906tatK5bmjfUKigICADkcG1BRbQg/XvxUz529oDThE4keZTJ44iHhDTpGcLVmQNzSwoIy6ZSxzPGx9CAJJIwIb2RvU4lQQHcdPqgf+9AHVUlvKrk0b4CrNUsIISyVBUy8tLyilzalI6dO6/57TqtRLekvPv85TQz3aXNlWUFvQzvHRzU2NKD05qZWV5Yt8R5w18D0cFTJVFq7d+/V7ZlbkreqSDxsPtWbhBV+5zs6cuIOzczP23Xq6e3RwtysAh6pr6tDq3Mzym2sqVHI23uGxVotZOWr1uXNl9UZT5gf49zGpjKNpvaePKWJY8eVqzf0+uXLunzjpnr6BhRtj9v+xX2Dl/Li8oIF9uBTiFmyeVdnCwYUwi4DxMYWgHsAr0PmE3sljQHWSG4NbjNYbIDxJjX3e228YaD6sU6pYzlSMdCEEKIrV65pZWlFubxbM7FH+P73vluzCzO6ceuaMQd37tmhar2setMpITbW1s1jFdYsoCVhZ3huAhTQXIIVy1w4dPiINlNpO7TSwIDhOjw4LL/Hp+GBIfPexBOZZHpAoo5Ewlhc3FPGsuI4bsxvgrXS1vyCwcXN61Kym0plUraeca/mchsqFBxDrJiryucJ6tSxu+RTQF/887/Qn3z2PxuQ/YM/+AOKtUfU2dOlvoFeY6oSTARbdW0jKY8vqH/yT35Jzz//rN1XsLsAVZH+o8j51V/9VfNdfdd7f0jjk3stQAufV8aIEKjubvwr+/XEt75pTVJABII3AcOYf6gd8P9LdCQsOAp2I/Y/ThIdMDCWvZvPTE3A8/gXGwuAzfRm1tYI9hYYtT3dvQZu89w8voGZjPpR3xw4oCOHD1oTDAkvLGaUDWfPnDEWudffpo1UTldv3DSWYXt7VJE2rFpoP9WN5YUv/sT4uFnNcN2Zi+zJi4vLOnz4iAFznR0JdXd3qFKGzbpuTPg57G4CYQ0jJe/tdZL3aMiY8TApYQByDRPtHWbjA/COcgMgi4ZPsVwxb/yXX37V9ttQsM3GjoYHNQMPJPJcH/4uzTfz0K7XLYjPAoQI5qpXVSzjj+k1UBVliAGEDRh0AcdwzGeszi1Xi/L4GtbMvHn7ml585XmzB4DBy/OzWVQcNfX2Devll84oGMTXvWkBW4B4JJNjA2Fha1tBOQCheDeWClUdOHDEvKjzOedhvplyUn6amoBE3EfGbGa/tAYdnpw0yuhsu3Al28dZzm0fxFPTq7ZYWJ297eroiiuXz2h0bFgdHTFlcyktLM6YGoL1vY95EA7ZHsx4UjPQnKd+gGVOUzYaCWptbcHUZagxaIalklnVak2zLCJoCAsh1nXGnHk1MjKkgwf3a2x0SM8886SB8vv37bWa4Mb1q3rjwgWzjqCRvXfvfu2Y3GmSb4BpA1a3VCst335IAdSv5pUOE5lQrbawEmY9kjSrDxRpAPzUYB0dXervH7S9pFUrc11RqrAfEmw6v7hgTQDOIqjbsHrK5l0THEsD1lPWLxpH3D8AndxXzEdHlEAZJhXzLgSO2oVmKcBqw9u0ADVeiwYF6w9XkH2PfYvGOeNFA5N/YR4z33jvvC71Hn/DHwwasArg1/IXrTO/q98jBfTS0O7utcYBjWSY2NwDZn1EY5d/uTc4A9CgZ51sNm09pbZFbUUIL69Ps4hzTet3rObaCt1snUneJFo0nYweZH127rZ6ezr0kY98SOnUujoTUS0uTFvAFCq3ELYEXpoDzgqAl6QJQiMV9in1EGMDgEr9mc8XjYXM/ua8a2naOsst3icgMP/N3sY8oD4HiGcO3LiJpUdVOyYnNTYyZMFZqFRgrcbb2hSB+Q47hBu+WTfbkxawyrWBhcw5jWZrIYcv+PZjewS2R2B7BLZHYHsE/gZG4Omnn26+/e1vt+47Uud/9a/+lR0oKGw5VAASAojxALwEVN27d68++tGP6g/+4A80OjqqCxcuGBD1zDPP6PTp09ZlPnbsmD0HZgzgKq9xzz33WxF88MBh6zxzQEAiApjIYYpCk9O/eQpa+A3sOBgqXleEAhZWMFVf0+jYmBnpX79x05gAp+8+bf6h9XJF8baY6qWyXvzO83ruyac03N2nsf5hDXb3aaifg25MjWhAnp6Ygh0EQ2FI77OuKRs8mz7g1frGhhUuDjByMmCKKpiOPEhzhZUIk4PijWIOQIX33pKDt+TRFDx8meS4UrEuvQNxAbwcG46OLt1wgJPOrl47WDzxzSf1zNPPGfsQoKApQBJnCk+xRhHEgf3DH/6w7r73bl28+IbJTZ3fJUWYYwN8r3ByHqtvLa4sUdPns+vBz1pFV4upyue3IoeCy574PdbqKonC3/4T/dlP3NRA7Ht+q6lSQD/wh7t0+v4f0Te+8aSxGO67736NDQ8rubqqpamb+js/+iN64dnndHtqyoUk+QPq7u3RxatX1DPYr1P33aPekUHlMOXHmN7nNS8+DuIUrRxw+Fw+8zkt2bhnsi7EiCKXJOhMLqfx8XEbV4BOgFUkQYy9A6kci8JJyTstCIeijvnMQQfAFqaXY0KWjVViwHbdBSmZBwQ+oM2mMSBS6bQxW/E+TabXHVifL6lSRSYG0AWzjwviPKQcoA1/qKJSKaNyFUmkT7F4SEeO7NfBg3t16+YtXb9yyxgkFKX4DyOf4yqeP3/O3icHBWMiwFj1epXPOXk+AVawVjjY8PuhoF979+82BsXK8rr50RUKBD058C2dYk7GXEJxKGSs2HAb85ED07CGRwbU29dlwR2ArZUSEl/YdgDb3/PudeEK7gDAvfDfBFdb1a2BKhxIsCRwBwfXfHGBSA4kZGb6zH+YIIdsvqTde/bZPfPFL35JCwtLuuvu0/qBD33IEugb1bI21tYMXLh88aKx55DMckBdWp4Xwff4mRIcVic7mIMf3/QEVa/7dOHiNf3xf/68vN6QvA3YNi1/Vd4K/KEtCRyBVTC+fV4DSWCmckBg7N8Fy3Jywg6J3D8uaA6LAGS3beaTaD57fHpShzko4S/G+9iS93GfO3sLvwVXGKvLy5wBWHVeeSSRN1XdAlddU8rGzKwCAvZ7Ph8ev35tbpIwvaRSKa3BoU69590PyudvaGb6loGqsO5g/gwPjrhDJl6vNUIjkrp65YYuXbpqgToT47u0trqpXA4AGxDPMfvxfbxx5aqFURGO1MRCgfAPcAKaID6vOtuCuvvIQf3o+x/V+ty0SqmkQp6Gye0Zywo+i1sHzxdSIe08dEy7d0xoYW5aX/nin2tkoEup9WX19eAfultD/b1aWV7U1NRNra6tGTN9fHKH2XAg9cSr7uaVK8aST0Rgt/tV8/k0v7auhx55xLxQFfBb8wZG2UBfj4YHelVMbqiS2VQVdhgWCT7p2hvn1MRPOZXTSO+Aunr7tJzJaTVf0Mm3v0Ojh49qNZ3R+UuXtbiyprEdO82qJF/EPzprNhSp7KYqtZL5xgHk0CTjOlvzrekxIAGGO+MPEOmsLpxlCvc+3oYEvrQjuS4VbF2mocRBltnI52O9AsyqV+tmq5Ai5X11TQvzC1pYXLR9567TJ/XKmZe1tLqojq52DQz3qVov2XuFWVkg3K/ecJLiYFjlfFGD/YN2rQFWV1aRI6d0//d9n6amZwysJfylWWuou6NbhUxWx48c1fLyqsKxiOJI8KNRTYxP2NyHTQhbFV/Darli95UBTB4aZAUDI1mLse8gZZtDN6zf1bVFY+zFIjHVyk3NTi/o4K7DJjV//GuP62tf+YomJ8b1k3/nx1WqFtUWbVN3T7ciNJTi7QrH4pbY/vk//7x+93f+rX78x3/cQE2XYO61RjDf47Fnzx7FE/06cuIeXbs59WaAEvdbrV5WR0dcZ8+dsdoEUBwJK68DWINc/PatW+rq7lSoLWRrA6xUpMo0VqkHuH65fNbWY9ZT85ksVcyr0STLOa4vDZuUeW5Sp/Fg76Oh19PVqd27durYkcMWYsQ+zthevXZZ165etYC7eEevsvm6zp1/w+6RZrOqwYE+k9OT/I3MHt/X48eO68qVS/a322PttnehRsInfm523piOrM+L806iTVMrl3cSalQjZtcU9FmQ0sBgt3k4h1H0EPaJIqBcs/2TAKKujh75A+yzVWuSfeUrX7drgE0PYwe4CpOQZrUxHWG849do89t5YLoengvLYQ0E8LY91YPHLPUjFjTUXTRVG6ZkwLO1UMqbrU04ElC5lteLr3xXqxtLmDVaPbexkVYymdfo6E5dvXzDGkeZFMGDfpvjrNWA5dQX1BWsGQBZjLXPF7bG5PpaypolyI6rDZpfTfOaBURnXhDGA/MYVh7vi/LG3f+uxCLoEtIB15hGP/c0G1vEwF+k5EXt3rPD1A+oIDaTqxbYxutP7thh9xBNY5iBeM8zFnhbUjuODA8rkSAQbdZYy1wPAFUYq+lUTskNV8MWkZ9XalsMw5CB+BOToxoe6tPFN17X+MSY+aOSEH/h/DlTD42Njht7FP/WyYmdFpzF3kn4qikXjL3utfua+sA8Rz1Yg9DIrrncAq5OtWLsYuosgDXqMfN1jkStmc1nYc3kfzNfWoxVFEVcI+aOWWXxOSol8/TlrAJjlTFlbGj4cG8BeLO/sg6Z56zlD/jtXqIxwZ4IHzpfyVnzjToHliX3gEnZc3ljhrO/ElYKoA/AiBWFBVNZ/eKseACFjZ1qdgnFLVWZazzmi0W7/1fX1l0zDo/wBqxPanxnrVLZqrNaTWxr7poHsf9Nb/uW8u6RRx4xpRxqHr7XIne89TzQana3LAio7QMBnzHD5xemrXn0oR94n/K5lDraI7p9+7rSyU1TuGG3xFrDfQnIbHZhBqx61RblvTcMcDZLrGDQrBsWF5YM4KR+oeamTgLg5jpx/wMK80KuMcD1ByQtGxv12rXLGujrN4YqwZXtBGR5sEzJKhoOyff/svfeUZKeV7nvUzl1V1VXdc7T05OjpFGWLMmyFWxZjsJCciAcuIR7MBdjOItLWJwDLC6cC9jHwOGCsTHJNjiALVm2rGBlaSRNztMznXPuyvGu3367ZHzuWvcv+K/Lq62Znq7q73u/N+z97Gc/D3EZCw7d6uy6MjnH0uVcp5jIGmqOJ1TIbjFW/wOghK2P3BqBrRHYGoGtEdgcgToHNpXUX//1X9enPvUpcyMGHKCF9c4779T3v//9t9irmEt85CMfMRMGXl/4whcsCUGj9fXXXzd2K+yKn/qpn9Jf/dVfGaj6j//4j/rlX/7lHxrwX/jP/4cFS2jg3XrL7Y6p4wE78zp9HdqKPU4uwLS1aBW11jd3cPP9N958YzNg6jfglhbQzOqaEtFmLU7P6bvfelzPPfmUBjt7lIrFVS9V1N3Woa7+XiX7uxQf7lX/3p12uBN4kBAB8BIAAQ4T5FirzSYwSRBDAE0SRNCApiqBNYkbASMOq5cvX3YMo009Ka6Vz+Hz+Wynb4Q+ndOWNdaDaTUSXKIRhPEPgXTAxub06XN68jtPm2M0Ab7XT4tMyEw4Gm3XgF6MN8kb+ngwJsGl+B1oIf4QsLopBfBvgdUGY9VceNEg8zodPubED7NVN6P+/6Xe+8KLT2hf5EX9xjtITtzrD5/t0qsrt+pd9/2ISUsAOl9zzbUa6OtXGLbvwpweeu+Devyb39TlCxettRHNq2Q6pQsjl3XDrTdr2+6d8kfDyldgDDhgFRYiDBaCWQJTxpQkCjCV5wiTwHSawmEzE8HEKpVOG4uXoA3mGIEdoH1Do4rnGYs5Zu+VkcuKBGn+dVV91sLo6Lixsru7eowBChOY5w/LgaQBUBdQniDYJTOwq+uanLyqucV5Y4KQrC0vbyifrxqIWa37Tf+MgJKEkE75WrVgAFm+sCZMjQ/s362D+3fr6uiYXn7hNWNaANI0QEvmFoEz8xaghDnU0Pgi4CdpsblizAs0uWA51JRMu/kJM9pkuzwBA3yj0WYz3sBoy7Rjy2VzL6/VuKasfH60jqPq6+vSgQN7dc3hg/Kqauwn7tuM3Da/HJj6AyZFg2Hxg03AGSy5cXat8LilO9DfGVEZS5Vs8t8Aq7kC7cIbyhfKGhgc0sT4tL752OPmQnzH2+7Sox/9qIF7qXhU2Y0NfeVLX9GT3/2utg1u03/+uZ+zNuyV1SUbZ4wZAgGvAYDcqzcQNBmAhcU1PffcK/rud59VNJqUt+quxSUhPwysAqa6Akbd2lFzuYyNLXPq3vvuM61KCkEAY+gqJ5JRJVtgqzLm3HPV2unMxAr2Oww+QFoStlzGngNyDtYmCMDwb4FVj9ubABUw0amrpLrXtVpaFm4SABisxYzxHgqETTdtI7OMoqt6e9J66KEHlcvDaBqzohDrgvFvTbVakkiHAXOc1v5jb57SxYsj1uK5Z/d+Y3ADOPAsjAUCu7ha0+XzZ1QsbDjGKgZ6tM8C0OIY7fMpHQvrhn279P53vF2zVy7ZXlDObqhSpLCV10Yup3XY6JWyjle7FW5pVzyGvtuKpiavav/u7VpenlGiOazennZ1draas/iVqyOaXZiVx+9TMBoTK61QLmtoeIeWxid1++4D6og2mxGaQmGtlku6+4H3KAcgDqsJ+RDVzPyisy0lP8zESl7VjVXVs+tSIaMXn/memr0+TZ27pEQoqu6ePuU9Pi0XSrrx7nvUNbRdMysbujw2ofUcWsidZqwzMTFmbDVA/GDIJ8+mBAUO80sry9YG2Y9WXChqMjIAIqZvW5Pi8YQxn2jpZK5RPBvesd3acAEjTB/bU1O6La0NpEpgz+EuHW1SKQ87tVVNsWYnJYPJiNA6jahYKerFV57XzNy0WjtS6upr1+T0hEIYqDVFTeN1fXVN1VJFiViz6mXA76DtQwABC0tLGh2f1Ps++CHNzM0a8w1wBa3bsD+k5YUFvf32O6yIhZwLltLp1lb19fSqo7XN9nAYX5Fw2AA4Cozsw5yD09NTWt9Yt/Z9GPPssejLot+J9Cr7PKwyv4KaHJ/V/p2HNDk6pce/9W2dOnHC9PgefuRha6H2+D0KhkM2n0r0RZvjt1ef/8JfaeTyBV26dMnp++Zy+s53vmN/Zs2yZ3Gu3njL2zWwfb/tw9HmqOlMerw1Xbp0wRjosIAZs64uzKcowGESReEpbqAbYwkYCBjM9yiC5XKwA9EXzJiuMaACxjjsm2jOIpdQr2KCNGcAC+fcW5rnMNswDKSQXC5q144dOgSw2t1poB1GQidPHtfa6oppRidaOrWyXtaT33tGR4++pqbmsAb6+owBBvMRkK+5KaqdO3ZYTJOMJ0xb0swbxybNzJNCJUW90StXdencJSUTKQ1u265MLm8t17ADiWsYl6ZkRAODXSoUN8ygr6er28YUoJjrbmvtMB3vWIw29rpmpud04eIlY5Yj0wCzjbFB8xUgmeIAYAlFbmIE9tpICLCUvREYrmbyGLD+A6GAGa4RLgAm1unwkc+KNYDYaD9SxOM6AVbpWpiaHdfo+IiWVubtPJ2cmNHC/Jo6uvq0tpxRNltUZp3CrazFGXCuq7vLjqiFxXnbN01f0uNTMtlqJp9ol1OwJJ7j7IBJTicVXT5IQMBWNtZyNGoMQDRmTU2cri0zQPIYyAd458B0j+lu1n0ei2EMwG5PK2/7B0ZtSA4smsaqSRSgYWzrqckKKvHmpI0ra7SjvVWpdFTl6qoCvrr27N5noGWpVNPsNJIBI5t+CA4oA9RGYiCVbDHpgXQqYfHA7t07LMa6cvmizpw+5bwL9h0wqSPGHM3Z7UM7FApFbez4XsP8EzICwLgDHinMoalbduZDFJvKJdvzKHjm0D6tUCCKW6yzurau5eVVK1hz1kE44Jy6tBl7Y1zFPgMLFnCVP8N2p8DMi1gRoI95h/TN0JBjsjqNcDrlAHWjm4UP9rqKqp6qLly5qB27hq2g48xsifecLqqn5rG1X616TLOePRIDNUBN4kXzLSgTpxYNKGxtd2xU4iZiA5M82dSTHR0bt3iX7zFqgL5mEInnA9qqFns6wgfPOfBvGKz8jOueyhsRhpjXpK4oVJmRlJMz+iEpMNN1dTmISVYZ6WNd4+NXlUzE9O53vUM+X83Yq2Ojl7S2umwxVjgUtH0KE1PuDaY1z4M5QwGN6yxWStbtxfXy3GamZl0By4cGfshY8RTNGPfOri7bL2GfcyaQB7LGidPRhcZUkRxvqL9XqUSzvLWqgjBmywUzKyXIIaaCqLC6sWqSDuaRgTmcdQl6lEylVcpToNl6bY3A1ghsjcDWCGyNwH/ACPziJ36pzuHz/PPP6eSpEyYFcOTIEWMr/Ou//qsBhV/84hf10Y9+1JKORx991DnZx1u0tr5iep4YNSEJ8J53f0DffOxrdkh/9rOfNXkA2FpIA/zO7/yOfumXfkk/8RM/oUOHDllVmaCG1+DgNqtsHzlyg+664y5rZTJDmWpV//zVr+jP/uyzFig89MEP6Rd+7uexyzaDo/kFqvRzxuwBOImFwjp/9pxam1u0MD2r1198WSNnL6i/o0sdybQquaKW5xdMD9WTalJ8Z5/69+0yBi6sgEaQQ8AC6Ek7HUxLAoGGUQ3JhjMekv07QRotkPz74sqyadES0NB2ZKDHJmOPAJJgzmm0OhdwwDgSMGvnrxFcugCS4Jw2oY6Obq2tbuh733tGzzz9vGnuef1hCzapYMNsIgkdGOzThx9+2Cq0ADtoMwKqct0k9bx+EEw5jdXG/fBvtNCg7QhohHZSw3yI9ztWDZIMWdei7D7th2Yi7YVf/9rn9dT/flnJcFkYVt37P/foHff9uDH+MJDiM3jmaKzedv0RDbS1ac/2If3zV76iibExY3PQ9hgIhzQyNqqHHn1YybZWZZCDKMOiyqtM4FSpWtBFezwBF8ZfAAYAqJZs53PGdoJlwHPKFXMWuJIoM4cAMBwAlrMADMCXhIBnPj83p8zaqt1rQ/uKpARHWar/6I9icOYcTAGrGEent+ta350Lql1HMau2Nhy/1w0czGQKmp1d1vw8LW4ZjU/Ou6SPBBqeWZ12ubriibCWlmdVr5fU39+lrs42jY6OaXpi3pgPMNH4HQ0ZCh4EgTDPyZlcAFI6IzQzWAD63NRdZZ1QsMgVnbwGLX/IS5D4raysKxZNWOsgDJ8GeEvyWCzmVKujlQWwR7CKKYXUmk4qnWrWINqSA/0me8FYMu4NkPvfygM0wGo390gcnNlDA1j11AD1asbMBBjkfp2BjZMPoVXf5w8rk83r7PlLSibT1rJ64uQZa03ds3e/PvTQh9WaSirZJHOK/Ys//2t942uP6ch11+nX/suv6I03X1e5QpJctHvy+cgmZO2SHn9Q6XSnLo2M61uPPanjx84oEokbeMM4viVL/BZjlWt3UhzMKb4ANng+7Bt33nWngfok66w/XHZx5E6lEo6lXCnZ2g9yjwbowVZ15jQwdhoSFSTItDo2gFUyehI6mKibIgpvAas15ABsiTq2qt/L83TGU+g14khfKmXkD5TV29umj3/sYa1vLJupH6w4Y9OHQiarQiu5aQTnCzp+/JSOv3lSuVzJTNHS6Q77r7GIwnQdkFxVtLKwoPWledWqeQesBsLyhSOqAPoDrPr9aotF1RoLKVIpamN2UvmlRXlKBXk3jeOqddqTLcvTWPKglvN1A4HizWF562X19bUrn1vV0FCPbr/tRu3YtU0zc5NaWl1S1VtTrlzUlbFxrWSy6uzp0ejYpPz5ohKZqobTXTq476C6tm3TNJ0Vt96mrp1dWswWtZ6vyhsMmPYgwHxzwKMo8yO7psr6kopry3rm24+pJ9Wi8sKKvMWKfIAfrO+6dNPb71E03abJhRWNz8yrYG3vLWppbbOEEWC1UMqpWispU8B4JWuSALQoA27BlKRV+vSpM7afAK5Q6KBVmj2J78FKRAudPQOzGtiC1SodEGFrQ480xczQjZ/taOtSX9+AyQHAA4M5ChhOx0VTvMmYhadOHzc5ACQSdu/docHtA6a7yjXlNjLKwbqDGRZwrbNrS+sGLAGarGeyeuGll3X3Pfdtmk4FrPMAdmskENYbr76qO2693eIFgFVfJGhAqbcmY95OjU8aS6yjrV09nV2bLLJFXXvttXZ+oSeby+cUjgIWFDQ3PydfwGMapjhALy+umMHTwvSSWpMdunjusl57+TUtLyxp3/49uv+Bdxm73hvwqVgua3p+TpeuXjUZgGisWUdffxZIcvMAACAASURBVE0vvfisbr/9dv3Jn/yJ7V+f+MQnTOKo8QJce9eDj5osBfruwXBAfQM9Zlp17txpnTl7Us2JZh0+fMja9BvFLUBQdE4p0M4vzFqRCfkWwCj2g6XlJdNB56wGHAeUAeANR0IGErAGKbrks1l1dnYbqGqmP7T7+iiYOHmh5aVFbR/aph1D20zTNBIJWdx08uSbhtIVixTuAppbzOm1o8c0NnZVu3YPq1SgDTlrhTMkBAAnkScx8Nbj1cryssV2wWDE9rK9e/crny3owpnzGr86aUVBTINmFhbMnIh9iPb4QMireCKqUi2jRDKmWDSg3u5uDQ/vVCSEcWfNjLEA/Tva+xSJJEwD+MTJU3aunjx1xuYp58hdd7zdCvuZ9aydE4Dv7JMApE2cv7WqohaT1Ky9HykUzh5iQnR3azWvMcDNeBDjyGpZq4D1sbBpyiKfQgGTZzk6eUVXRi/pwsULOnPqvK5enVIoGFMwENPGek7NTS1WeOT5WiEzFlVnd5cVAOyMr0tLSyumN8t/Ya5CnjMpBsw2I5HN4mvZjOMoIMBYBZgEfAP8Ij4EoGIfhbG7ukKhC7MstF9lMWGVgnmIWA3mLjEkbD/MV722jzfM0zjniWcpkrKPAERyjqjuU1d3u3r7UqrW1lWt5TXYP2js1FoFI82adScAgE9Pzdr+xXzi7Eu3JE3eIRjwWnGIrhkY+HQ7hAMUY5q0f/9BM1s1ZmzvgLq7+qxAZEBxAH8BF58ArHIPjh1KnIwclVfhoF+VYl6Z9TVjOhrjsEynh8/iR/6OJwLnIb+DmCYaabbP+du//wfrtGP/gOQAmEZBHekvgNVGcaJhoMU8JD5hrC2e2wQGzSshHLXr5H18Tt1X14Ur53XomoPWCYDcFOei2Y/xvhqdRCm7Ju6VglHA59US+yUSZEacwDNiQeOTE2pJp9zz3DShYh8H/IfQArC6trGx2Q0HUzWocoWYM2qMVeIL9nfLUzIZtcTjFg/auDKHzMOhYLEt3yeW/beGWw1QtZEDOLKH63aiGICMCvHR4tKsaazefdftCoU8SjRHdeHCaWU21qww3ABWDTQuQHxxWux8RZvQ9q2rUHZdXsw94gukRWyPQRorFLbrhKxiXTI93Zqbm7cCU9TY/6xZYqS69u7fpTfffF2Xzl/Qjm2D2r93t3Krq9aZtHNoUKGA1zqUMuvrxiRHiov4w2IoCmowCDwepVvbjTm/Baz+B4AJWx+5NQJbI7A1AlsjIP33P/xsfWJyQpV6xVhLTz/1XUugCEIwhIJ9irHD/fffb0ELDNRvf/vb9oUOGYfypz/9af3iL/6itZOhYYM0wCc/+UnTZwXQ+t3f/V37eUApXmg3kmw9/fTTmpiYMMYrYOuJEyfs3wkg3nX/+/SB939Yj3zkvXr44Ye1f/9+Y9R+4pO/ooc//lF5qexzWMJmQIewVJU3X5EKJSU8QV06dlLHn39FK+PTGkx3aqClXTWYEJm8JXkz1ZzmwjUt1Au69sbrdejItUq2t6ke8MkbDlhr6Oj0hJpSSTUnEhYco+FFEABj0kwpfD7XkreeUblY1flz5/SVf/onA1Xf854HtHPnDmM8Nsx7jA3qgXHghPJpdSH45QvQj+qtVfZ9QaVTrRaUw1YhuHvm2ef09a993do6eS+aSwTbtCz19PRZcojmGZV703wqOkMHb4DEwjEJCcQcwOoMcRzoVbOf2zQ7V9WSPdqBYUzAKvA4c4hiVUEDmDad0b0eVT207ZYsgHnisS/p54+cMK3VJ8636A+e36tHfvQnNHblqv71a1/Twvys7nvHO/Xgfe9RT2uX9u/ar1dfesWePyyrTCGvTCGnOmxZn0fv/9AHFUILcXVV+WLeWAOYFhBQAjIAVADAYC6SK1UUiwPmFYxxx32RmDs2IUyVwltAKWMKIM38pjhA0IY5B3PuwoXzZqQF04Fk4PJltKnyuvba60wXjza3kydP2dx1re11tcIS29iwBJnfBQDAGJNk16pIP8AW5Vk47WCzP6g5J1mYxSRmFB9IppB7IPEAQKcFjko/zx/3bwJN54AMcxQNKwfskrjThkkQSnLbYIQAHDCnAFmMM8Oz93ktYfHD8gg53TpL1mFA+NGhQ+8QlmvAWAckpdbev9nijzGcc/iFSeckLXLFrCWNtLFiooUBGO2uvX09Fii3taWslZf5RcujadfWiptgv2OrmuFYpeQYHCHWg5PM4FkydpYgAi5a63zNGFnMAa7NNHI3NrQwv2CMUIL2vu5+JZpSSre06ty5c5pfnNWBQ/u0fec2HTtxTM3NTfZ70CujBZLELZuDzYE2YJuxVb/2tW8auAfIYIkl+pWwa1gPmE6UAR1Zvz6VTRfaFStwOS8VS3r0kUc0PLRd+VzO5gdJSKmcU1dvWqkUiVbVfg4gFZDAxsWYWc6wpwE6lwHvzVgOEN7r1gcME48UimA8s2GtsBQlmOeOwV0yMIzPJsGG/eP3exSNhHThwjnT4hvo69V1R66xolKxkNGFM2cMxCFRbUm3KRjGbKKqQhnAP6Sjrx/TCy+9YtdHkuTkS0iimFvGtbJndfL4adMGNBYZ/4/r+aa8QFM0ogCsL9pBYXnPLshXKihUqynkAzCC9VVRGWOiupNoyCR7lK04eQMYbNwXLd/1clU7tw/rwN696uvqViQQUEc6pTQu4rkNLc3PqpDLqgltUx+stEnNrs+rq6/D2qDR4EUWI7u2rmIJp/d92rZ9n3Ilr948NSJPMKaB7cNq7WyXN1BXrriqTGZRC3OTyixOqbKwqGC5Jo8voBwATjSuO9/9oGZW1zQ5P69cKa9wU1idnW0qF9c1Oz2uyYkrymXXDVABSICR2drWrszqhjFJWacb2Q07Z5kfgALG6vZ4DISlvZK1t7a2YYC9td6XXHdFIpXWlUuXDCzr7urUYP+AYrFmtbZ22BkBCI62M3qrAE+33HKTrcvXXnvZdDcBm5qaHODEWub3A2wA6rW1tRsoQAsuzxzgi4ISk5D9G+AKZhTAYKMLo6UlaaABJk6ABRRBmb/mjL606PZP9LzRUMzwnGLWqmtmSW3t6usbVEdXjyJ0mgCOBelAaDG9w3AUWZqSVlcW5a3XdPzYMWNKI/nxxmtHTXv7xhtv1Ed+9FFr/eZMncBhvFZVe2ePgRrjExP64MMfeCsEhDH6kz/5k1YAJlbByAr25l33PGjgPJrKMLhwQQe8RFKDe71y9bLtf9dce61izTHTYOVJcs+hsM80l1979RUreB48fFDpdNr2e2Ig1hrsPowPaZM+ceKU9u7Zr3S6VcVC3sBNJBl4HgBZ3BcALKttbWVdu3fv1eT4tHUlxMJR2yPZb685uFfHj79umqFopq5n8yrXvVpYWDbw2cAsn8d0uZEyiDWHlU4DSE6YySPasOPjE8a83Lf3GiXiKYVDzZocm9HEyJQquZpaW9K2H9o+TastHQ5mVBNUe1en7UVz8/PmzM14cBYcOXKtvWdhcUHJVEp9PYMG/mPW9Q9//3e2JuLNLdqxfciAQpi7GH01DGkAk9nrTL7HCnJ1eZHSCQAI5lUqYvbUalqinJ+Mi51jHgc4ObP2qp1DjXPatKcVVDKBdnBZr752XM8+95Iuj01aaz8u6Y3uC/Z61gwSMrGmkJbXFjQ7O7UpHYW5JDJAGwYYw8S1EMFXVd0HU9SnFPrE1tIeNEmiQh4TzFUVSxumFwtL0AoTYRzTAbhDymwU1dSUMjkWzjkKgY7tSiu918aZF/fXYFnDkO5g36JguLFmWrow5gHMVpBdCQfUP9ivREtc84vzFlsDVnJGo0HO3m0s3FpZIyOXDeznM9EjR8YGeRvGnDFco+BU21CqI2TF5EggIVWD6m4b0K5t+9Sa7JS3FrS2+KAZLqIm4VrliSXQ32Yv4atxnsA8hsVN4ZFiM/t0MOCKx+wFdGHVqphZOokcQNpgNKRvPfYNDe3o16FrD6i9o81Yt9UChIaQFuaXDKAGwDOwtFS2WMFkrwBCrbhJ10nF1ihFBWILOoGIkVhvIV9U3d2AlXlbw1bk8COvs2xxIM+V52HGVpvdX5z9JnNm4DpmdR6L4d6SC6vUFYk0W3GS++d3jY6PG2iOKRlFPuQdeLZIyXi8fmOVNrp5IFrUvEFjSyOPwO+FLcq6YN42CjLEFGYgWeOaHds1myNegGVbs+6EWBSDxKwqJcaeYk+TFfJgOKMpzQjlMusq5rPGLqZwHULbu0oMiTcDsUjdiA/+cET1TX32RDJt9wVoyl5HSz4FfABYYhX2Uebert17NDZ2xdYIUhsUmrl3TIpLhYLSqRY9//3vq5TP6aYbj5jZ5PkzJ9Xd1WEaq2z0TpKqZtISTo7NFa943owZ0hH1GnnM1mtrBLZGYGsEtkZgawT+A0bgoQ99vE57UjLdouEdw9aitjA3a+1b6Ct+4xtf10svvWi/GXMHmHv33Xefgac///M/bzIBsE/e+c53mh4rbI+HHnrIgrUzZ85Y8PHTP/3Txmgl6IDNiVkWn/Nnf/Znuvfeew2I5M+/93u/ZwnH0aNHTUZgz579xgr58z//c33gAx8w5sSHPvyI/tPP/6wC5oztUxAmqNcvn5X0y6pm8kr4Qho7fUFvPPeSxs9eVMIbVEdTQpG6V/6KtJ7Paqac0UKoppniugZ3Duu2O+5QR1+PPKGAfNGQcpWSmSYFYpidRC1QMVAun7P2F5x3CZYATmhJVM25cT7zzDPWsgSDBYCJ7zX0j2BMENCEwuhq5S0ha1SS+TsV41IZPaWQtW4R7BmA4fXqjTeOGwsYNiEJJkRU2uXQw8TBG/APB3GANV4EkIDBtLYa8LGpA9oA9/geABZOsm9p2QKWVmlbcoYToRBMDwcsVTEgqLpqtLUam4GPVKqWraX07Llj8s8/oz/90FV94hvblI3dpOsO36jJsXF957HH1RyN6IH779c9d75DXekOtcZb9fz3n9PkxKTWrMXNtcvly0U1J+I6cuMN8gUCyhZyBt6SUBNEw2TOF1zLMJV8jEimZufV0tZq7CcSLu7NXOzLTuMNEMwlJT7T3uLil1dWjMnlTJraTRtwZOSSJQs8ZzBQmKoAmNdff4PNPdpyj7521IAMnimgFfp0PLuzZ8+ovb3VwEXGjmeEaRCBLMEjVXjT2ETewuvaxkke+Dfej0EBOogwytAA28AYqLopN+CRBau8F7Y1QSrPk+TRzE6izuSD39UQawBw4VmGozGbB4CBTscTeQ2ZURCB51st+uZqG5KP/wHCG2hGWxcur05+A2YwXwSlNk8APmuwPn02l5gvJA8kEriUwywjUcPghfZZWiABsEnKYGtx7YBx7hpwkHfyC8b+3Lw2WmhJWLgaTDSYiwbbca+bEgIYFgH+u/a8mrXlYezU3tphbCLMeIaGB429duL0cQNwTbfZwEEceoEAuS8Sjoi+99Tz+td/edzahaleMFbMKDPmMmDVtZZRxIAhxN/dvVQMwCdx/Mmf+Am1t7YbcMS1wbDL5tbU2d2idFvCsdEw5ajVFA3D5EIKAFA5aJ8H04IXhl0wVAF0yT4AVu3l9ZgBGoCXPSOPS1Ia0iUYYTkggiQUhotfiwvzWl5ZUL1a1vbt23T99dcZULO2uqSF6Wm7Tp5lPJmSD3ZR1atCCd3YNQNWT505awwo5CjYmxpMl0ZRBqD43JlLQMOuLRh9i6DfQBcSuzDr1etVOhJVeySmJhLk7IY8OAHX0XnG7KpqzvSFakGlWllLgbhWAWHRNQUEL5RNQxHQuKutXe2tbSbdAT93z85hbRsYUFs6aZprJIirK0vawB04FlKhVlLNy5qCv1k1RiQ62bCjvYGovIEm1X0xVTyYxPQo3d6lJgO10PiuyOspye8tK+avqba8ouzKqrEfFzMFtfYP6cCNt+rombN68ehrKtUq2ndwr3r7OlWH/bMwpenJMQNT6A5g/tECmWpJaX11fVPaBGZ+zooSzHkMEEuVoo0l+1+s2bWDG4tbsNWKm23/PrV1dhowDhjR29ujvt5eAxYSiZRp/mG2R0J+6dJlHT36hh5++Ec0Nz+rkZGLam3DFIZ2e2QdMlYsACilmwLGK4wuziYABc4VCj+0hqOThwTH/NyCnXMUXVm7DX08iizsk+yXcwvztvYxCJwaH7PvR5BkIemlwOALmPmM2yu57rSaEymFIzHX6hsOq72tU2vrayqUMiZ7AcDZ39ujqfFxzU3P6LVXXtGJN4/ZWnj7XXfprjvvMnAZ2ZyLl0dMHuLAoUMa3rVLv/Hbv66/+eIXzLCTMW3oQAOm0PrOnow0Q3f/sPqGho31hks2IBPAGuw67mfkyiWLf3r6+ty+Va8q1Zq2fY0CKnq4p06dsP1h7749m+CKe37o1AKGsKZSqTaNjY4bkM2L84oDpyXFeVU1FjHfozsBPdqlhWU790sFZ9YWDoTsjAAEGd42oJErF9TR3mKgRL5U0ep6TmfPX9TVy6NaX0MP1GMgKmZakUhAXT0dWl1bNNMp5iWalOz124d2q1hkj4prdmpB02OzquSqaoowZs5sCDMeinZO07KmeDKu2bl5La0sWTxCEYhzm/iys6PN/o19qre7T4ODwyax88wzT5np1r49+637iHP46pURY3a2JBIGSDkNR0Awp/FuLDt4/KbLTxGOApLP5DQArC0G8roiBucT+z/SGzwTzkL2WooCG+t5tSTbFAxEdfb8ZT351HN6/dgphcJR+TcNdqyVmuKuz2OF0ba2Fi0szVlRgjOKeeYkdfzKZZGZaTJDyIpK8gaRgsoqvdnST7zFeRIIUvQqaCOzIry8uA+uE5NXjK+QcIE1W634DGxlbmazawaYcsK5PQBjJ9zhAWbpKkIWKGpsUuSIKMoSb46NjdqeAviFdFVXT6dJCtAyDTvYaWzWbJ9hfFgPBw7ssY41zuqG+R7dFjCG2TMoUAKmZotLam7xq1oryFMPq1r0qbdzm4YH9igWiivib5KP2JvCpBl0uYIl86tuz8fpqTd8DADtzMyKeMULKO4znV7OM37WyIfegArFsio1unwSiqea9elP/5EK1Zx27hrS3v171dPdp6ZwUol42vYgOoTc+ehideIrvg8r1/kV1GyeWuEYiSaTMnJx1trquman5nRg/35nTJVzXU3Mb4DF7duHFI/TReZMTBvEBeJU4kTWOv+F6cza4/3Gxi2yX0atm4S5SLwPq5r9BXkXGJusfcbcnrXcZ9HJxu8qluvayJVU4JryubfkzDhv19bXbW9reDuYsMCmfj17t5OLYkwdSYUYJQxQansy889nxZfWdIt1TuWzFALWzBwqQNcdrGnWn5f1hyY02uDOUMsH494XMKIAusnE1DMzs6Y7TBEAJjzPm3XO/TA3MB6lUAWZwYrfAYxesyafQXG/KRbVyKWLWllcVE9Xh26+8QZNTVxVOpVUuZQzCQmTCKk5TX8XD1Zs3Pj93DP68IDyW8DqfwCYsPWRWyOwNQJbI7A1AtK77nuo7vV7TJcO51xaUGE4kZxSuSUQob3le997UufPnzVWSuMFMEgS8vnPf94OdNpOhoeH9au/+qv6gz/4AwscqOzSCo7TLsZW6Mc1DK++9a1v6WMf+5i++c1vmoPl3/7t31pQg9zAX/7lXxogy4sDl6ow7M8/+vSfK5PbUFMsZpqdIX9AIXSKcMqG3FOqqCkQ1vrsgq6cPKfLb55Wdm5RnnxJwapHQY/PGJKzhXWthmpaq5eUaE3p7fe8U139ffKGgwo3x7SwtmKsVU/A91bi4MTYSa59xiAEcIJpCEBHxR1givHhUEdLjaTDnG6trRMQrGTBgumglTEWcsEFLxJKDvul5XVNTc/o0KHDVkmHNQT7ZWJySn/zhb/Rm8dOWKACjkyQ1ZpuNeYK+mSArSRqAJ9mROXFGKWhYcngOOYiAV6DZWY2PJtgZMNsCECS+IsAyM8YAHYB1FkLjUtqzLPJgzFDxQxC0Dt949VnNDszoY7OXl133a2KhSO6fP6ivv/sM9q/a7fedsut2jO8U+l4i5oCMb35xpvG5ssAVodCijbHtLy+qv0HD6ijp9uSVEyr+D3MLYSduDfYW1yrMRACQV2+Oqa2jg4DhggUnfh+2UxYMNxArmF2dsbcqvft32/38Obx49YS1D8wYG2JOCHj2kw7rYF7FadLiuPsnj17DSxfXFjWhQsXLFCzdYFOZh2dvKwlhoDpBw8esPdjqgQDBhaxeVyhbGjmX44dzLg7R1zXqs9nIvFAqxRaaIC6tOTRbmYsh0zGninzhuSH9zgpgrpC0ehmgE8rOsmk11rJ0LAKhBwQZmCgsWFCpj1qzfYE0mGkJXxmLEDihnM8fzetLHMjxvnVsZ35Pm2oZiYCMIxml5fAGtDPZoXNjUaCaG2toYBgr5Ho8d/Ozg5jk9AC6bRoN11lDYizd1uC5+QxMHpwjGuif56pmSP4ABEdgMmYcB+WCGF2ByPD41c+W7YWNH4W8BN3cBI0mIs5zM0iEUtCYaVmc0U1NTsgfHFpQ098+yk99fRzCgYi5jIPcwKk3eUkHlVqTjMNBjVJNWPL8+b3M0aw2X/s4x+3IdlYW7dEAyB1cXFOmfySurpblUzEbSxZY/GY017GJZ3Eh4SNazRGOeCv6dABV8Je/QGwKgpK0LBwkTZ2Bs/fuU2TvLpH4oB0nJuPvfmGJfORcFB7d+/Sddcdtn11eWleGyvLBlaacV8ipWA4pmrda/qpp06fN7mF2bkFm0uO8eLYavxOMxg0JuW6pqfmjF1iRlYAzzCDkUvg2up1A1a7Ewlta21TZ7RJMY+UwPAnwKIom0zFRm5DuVJW5XpV696I1nIUHta0sYZGcUHeutd0R2Mh9H+rJguCzACu5X293dq9c9gMfdItCSuYwHphrQIAwaBD2iIY9GhuYcYMCjE0Qr5kbmldq7mqkq3d6urbbm2zZrQSonhXU72cVdRfUzwckA9XYn9ApboMWA0m0ho6cFjfeupZPfn9Z5UtFTW8c0gtqWY1RYPyepgjGWSiLVkl2YU9xjkCm8u6FTYBfwAv5tL0jGszZlHCUmc8me8tqbTtOTBH0bekGBlPthgw1YxRUzpl0irsIS0tbab3B3iMY/fo1XE9/fQz2r9/n30+7OXde3YZsLq6umjMyGRL0rpWAHCR6Ont6TNQFo08dDI56wADHRhRN5YpRVNABPZl1ia6o2g9sidzD5NTU4pEI+rs6NDYyBVb+7ST8u/sOab/SptruWogVDDUZCwsnx+2XEIbgAbhJq2ur6hQ2lA44jV38msOH7YT6crFS3rlpZdMCigea9Y977zHpBXQKSeZPn3mnCoe6aZbbtU1112rRz/+iE6fOalf+7Vfs7na6BxhXTeKJMQfd93zgILRZo1hslbImhN6R0ebsUj5Odr8WXPtHR2m44qkAyxZmKqAIRuZtbfAN7oYknS/bO75GB0CKgOqNDXHtby0ummO5NjsrF8AFjSh0WW2c7haMbf01eV1c1+vVZA8gQEWUiqZtOcYDfo1M4sxEZ02sNv9Wtso6PyFyyrkijpz+rwZMmLEgwwAe8P27YPKFzPWyQB4zR6UjKcUi8Q1v7Bi/0VvdGMlK2+FwoTPWpkB0c1Yz0vjEIBGTU2JJl2i2yPvQBTiEPRtMRiKx2PWqgsY3JpqU29Pv3r7+jU5PmGst/vve6fpN8PKHrl8SZcvX9LePXsM9GGucMZYwahhjIj+Zc0BcJw7XHc87mRMOMP4WXddDgxFW5v4AdCMvZM5vr6WVXNTUtFoQlNTC/re08/pqWeflz8YUSwWt7OZOWkMWWK3Ul7bhwcVawqbUSisUM5j4oV4U1pzs0vy+yNmBol0Rd1fcPruFjMEDSBn30KCAMPGcoV1UzGwkvXNPofkClIvgL2FHMAwzuoU0vIGtJn5uZneuY4ODJjQtLQz1eOxvYAYA6Y0oOj09KRjgdaqBqzCVuVczBackRMxJutgaXnR9kt8ApCtYB4DbLlCQtgKpgsLc3aGs3fNL05rdmFU6a6oWtuSigTiqpX92ta3S7uG9slbDSigoLnGB0zCwhVrXTyB1jFAtVEB3mJSOlCzhIOXAZvGWDXA02da4RiBElfBuKSjgrMg3BTUr/6XT2luaUYD23p18OB+7d6zz64hmWi1zg66uAAvKUYi4wUoGm9OWBzJV4Po4OL3pJnKca2Mz/raui5dvKybbrjJFYK9dWN5ci4RwrPXcH5BgGVOORC4akx97pn3hMJItDh9/1zWabGjc0+XH+vfugCsY6VBDiAG4jMBQB2IjgQCHVNINyHbQNGIcxptJuQEjMldq9mfOes4Z8hRrODLpxuYWTQJH2PIAq5aTuAzbd/IpvZ7zQreVQNPW5Jx3XD9dSbZlc9h0uUxENM5rlXszADAJHdEVox7B1itsfYqdYuhWY+YqGFExl5F8cO6APMFi+0pKOzbt1+XLp133hYRzDbdtTLfg5tGb5ViUVMTYyZHcP111yiMLEXAp/XVZcUidBxRnHPEEIoh7Al8Pvu6mbLG2Lf/VzGzLSRgawS2RmBrBLZGYGsE/p1G4F33P1RHI4zEjSQYw4OVpQULanp6Oq0tbfv2YauCm4NmssWq37QpzsxM6ytf+SdLoB588EFjbmBUhWbUHXfepBeeP/qWG/jP/MzP6Mknn9Tx48dNhxTGKoZAtCCRJALOYhTB6403cNn1GkP2/e9/vz73uc/pve99rwn844LeeMGM+/CHH9VHH/mYgauwWD3VumL+oAGo5Wxea/MLmr8yoZnLY8osrphUAKDT9NqSNjxlhVsT1nJ+0+23KtXeZozVppaEphbmFGlulgcHWpxLN9voDQCBved3gJNx2XC8rrq2IIBC1w7kWsV5uZZ6wKCCuX7DKyRYgg0JTuJaVgAo0GRa0fETJ3TnnXdZ0EZSC2OIwP7o0df1Pz77p9baSUsQ+oe9vf06eOCgpFkRIwAAIABJREFUGZTAoAOUs2vzk6jWrVXVsQJh3G2yVE343rFTCWAJxGF6GEBl4HHRAJlGskmgBAOulMtvurM7ZiROtzg3A3zyXwPDANvqdWMjeWp1vfDMs9aqecett2nn0HZjF0dJlgMRzU7PGMBVgMFB4BQJa2l1WQ+870GFomHTjMXZx2lkrRqwyjVj+GGO9c3NxtKdnJ5XoiVpTq0E4LStMb4ExjDCVtdWNDkxoZ7eXt1y663GEHvqmWfN4RpWlhmjLC3b7yPhMr3SimNF8u9IBfCMSHx5tjYHNlmaAGu4qWPcdtttt+j6650+Mcww2vgAqlxSAP7VAFdpef4B4O0+D7MZdPkWLUmDFYYm1cryqo3r9NSUzadcATdagFWSbxcw+3EPNyYnviyYe9A67OQOMFUDDGuA99Y+iIM4gT5ami0tluTOzszZHCVZMw1gUmdjlTjWj7GFjLW6Ca4C9Blj1LE/nbuvA0VN+qDq5gPSBwYM+ZAviNjv6+xsNzY3TBkYWTDjmWskemgLOmMLnjVgsGOpwvAxoHBz3ABZ+UySTdYQwTSBPddLy3gp77TImNcAtgTnJOC0lzO/YXLA5i0WK9rI5JVu7VC9FtCJk+f1xBNP6eSJs4rG4gZaktSTOFjboM1153br9bsihQGruHmbsZrfjPTuv/demxeZdVcEAnSaGL+q8clLGhzsUX9/n+LNaO3F1BJ3ms0knyR9JEV8phmCoaVqBi3IA9SNJW6yAIDL5ZqZqWB0RWGDfcYAVQZkk9HL37n+aDSoV195WfFEkzE8DuzfawY/58+etfb0MmBzCCA8YhIDTXHarjHQKunFl17RhYtXVcC5HWaRyYr8gLHK5OB3Tk3NuQS2ADjFvPApEGI+klRThSnLXyqqLRrVQDqtLu49GFB7Iq6W5qhCMLjqFRUqsFVLdq+02cO+5nPZD03Wo1BSOt1m8xYmK3sDICWa3RQO+vt7NTw8pKFtg+rt6TbDI3T//N6gGblkkYyIh5UpZrS8tqxIIq6SfBqZnNH8cka79l+jSCypybFp1YplJWApou24tqRgvaJ6OS9PvaIWCo/xpDIwqGJx9e85oK8+/oSOHj/hWPhWdKgqnYqrvb1F8XhUqZaEUqkWe7YUHVmD8aYmKxwwf5ivfK1trJpGJ+ZCAPuc0VXcqHNZ24+YI8srq5YcIx0AYAAznLZIDiTuE41GnNs5E2i9bLFW5IIuXLjk3Jg31gwUAiiEtYjea29vl1Kp5OY8LCqValVf74B9PsUDgDO3CB1oxe8HwAXUiYQjZugDcAAIwFlIFwvrmOumUIsj+fTElM01UBJbs5zX/qB7zzpMbWe+tpEpCNQCzfHx6SmtrQFuVVTzFBSJedXT3aHtQ0MmIwBYe+bUKc1MTaurvVP33nOvaYAil9AUT+rSyBXlS0XdfOttuua6g/rc5/9aP/0zP/n/G0Xt3LVfH3rkx/XCyy9oanrCQI5EMq7+/h5rk0UnlSIeIA0GOR20pOKGXa9ZJ8v8wpzysAiZPxFcsIOm44rBF/slZzpAMqAZW4u1J0edeaaZrmy2ydIOPDTUbyABnwfIUylWjE2MhASgdCwSVV9vjzo7WjU3O6mlxWlFIq7w4/EGVap4lM2W1NXZo6e+96yujIza82pva1c80azBbf12fwBoS0sLtrd2dnRpbmZRi4uraoomVAOZrtA4H7Tfy17FHo/5H67bFNo4qwGWT585Y0VAWo2JSwqlgupI9FjxJmDzNBQMqynarM6ubusKmJub0cMPf0jXXnOdXStsc4oA115z2AAuZxDpikcALW+1U9MJAjk+gB63axUH+Heu7TVrq0b+KBIJyuurGijGOc8eSyxVqxLFcc6FtLGR1yuvvqlvf/cpVeVTS5LxRJ+d2C1kaxNW986d2zW8a0gLC7NaoGCWwaByWR3tPTZPmcd+X0iRWEj1gGNlW9cNoLq5vHNOhazdG+d1jCHR3yZGnByftPeWCnVVyh5FwnEzl4TdB4ORGICiKoAZMQogIHsA65J91wyNMC6tYDqZs3iIswiQFeM0ZAj8QZ8iaDQX0QrN2znEOnWa8DUND2+31n8nFwXj2LWyc0YzDzlreBYTk1c1NTeinsGkBocGlIim5akGNDy4RzuH9qlaqCu/gWZmlL4A1/lBhwUdI8SxHlf8h4FqJo2+xnOlK4euC/T/AVbdzyJPQVcX+0OuAGMTYC9kxf1PfeqXVPGUNDjUZ6z/7u4+HTl8kzraug3YI1BFDmViYlIXL17S4uKydgzvtDgZ4zn2p7HRMTvniVNYgz2w//t6be6NXhm1ghTjRacS/87eB3N+165hY146UgPFR3cfSKWw7l0hl3WOzMKa1lZW7OcwiOzs7FJ7R6fdF63y3A/3jUEYhncA28SQ7AsYPFF0WFvLbO7FXiVb08aS57lRIOesJB5hGwXsR3/eSSdhT1HXyuqqgZvm62CeD+5ZABST0TibMWK5qpnjUUR68D3v1qnjx21OAKwiwYLuOTIdyAzxTCtltFzdGvfSjWBdVTJgFRYvHQ2sC8aBIhnrmDiVQgPn4J69e02qyJnKsh5hJzuJEb8XjV6fxUpTE+O6cP6MurvadOTwISs2FHMZKypy/jvmdsjGmXsjPmAv5SwgptsCVv+dwIOtj9kaga0R2BqBrRH4/47Aex780TpGFjDyAKDQfFxamFOtWlRba4tVsvftO2DgHoc7f4eVeurUSQNMYAL+P3/xOQtWSGBJ0nbv2W4g6EsvvG6MqMcff9x0UjlQreW9VjMjK7RZAU6/9rWv6X3ve58ee+wxS9A5CNFfheUKcxXjLCroBDIwYdET5XNhuH7pS1/SA+9+UOfOn1V/b79uuO4GvfddDyoZa1Y0EFS1WFZ2ZU0rsGoyOVUKRS3NL+jK1auaWVzQwK4hhSJhDe3YoWAsonrAa4n23PKiGYEYM9MqvYCprhLthKJgihDgw5gLWOXX2o02gQ1LOAxcdS1rzriqaG2EgJkc+ABNBDcEzLycflRNU1PT6u7usf/u27vPxp4kgUDwd3/v98yIgBao5qaEdu3arYOHDpv5ANVo2JnOhRPB+6oCwaiBZeYwasCQC2wJYBsGRU603xlq8XMkxmYmQOt9wO9Yimhb4j7t7IU2QR6DiA3YIrFmUGghgnjYFImqVi7rq1/6shbnFnT/vfeoPZXW+tKKvNW6vATHVSmZTplcAew0Eq9itaQPP/qjKtcrWllbdSytSNiAE4As5gCVaDOQiEbNyAhWnRcG2PKyBVSAdQR/mXxWqURScwtzBpziFnvw0EGNXLqs5154UbfcdIvWN7KamZ5xTCyTEACcdMwIAE6AUZiNAAQAOhQWrLq/yS6DfUbLLsHdtddeox07hg0wAQT3elzLtPm2b7aLc9PMIwPbAeUqjuUAYEkLFC2MvIdkibnG3wk087mM1tESXZi3qj8JFEE0YBLt4jCYTSPVBwsBFk/9rbbwYAg9Np8zISPoRAvMmLAYQiRtrkxNTNmccGE1gTIAqpvvtMsDbhp7ww9rzumdMWcKRVraXKHBmKXWps/cd2ZOBOcNBliDJe2KDewlCdPe6x/oM6MF9iBawFjrrA0H9PNZaLK5ggYAJclnc7zZZB5YU3w+gA4AIg+QtudwIGxsRQOJ/R4Vcdyulp2zboWkw6NAMGysOFrqWloApPx64jvP6OmnX9C8abLhSsz9AxYVDUDgxVwHNIB+aGZVm2xgkmcu4JGHH9HAQK/pvuJii/MzCevFC6cViXq1YwdMutbNz/YoAfiAJlsN87iCMySy9lVYlo7VaxppMERJTE3GAAZhxmmolcoGrJIM8oysSLNpWufIxDDdShq9esXYJX09XTp4YJ+B2yeOH1fA71EMAzQ00WBPVnCY77TkLZsv6cWXX9OVK2MCUwOIcC831kwYA3pV1/lzl62Nu1rjGho6zjX5MGWLheVHj3ltVXCp+lMt6m9Jqp7LKFit2r+n00m1pJPGeEOCBUawyayYziGtjmgou2Q23dZuLZRcAHN6YmpCY+PjljRSwIAVBzt6z97d2rdvrxLNKXlqAZ0/e9E0JAe396vmr2p+eV41v0frxZLGZxfNbOue+9+r2fklHX/9hLzlmlLRmCKs4Y11tUTC2lhbUqFcUK5a1ka5plowpl3XHFEgkdLjT39fYzOzWs/ntLC0oGodRmJQ3V2t1qaNxijAKsAKJnuA6+lkQvnshubnZy0pXM+svmWERrJM+3eyBe1Dj61/JAF4cVawNwEIAEoMDvZb2yYsszGcpUsw7tHrRE8wboU8Woob7CzahK9eHbHEHbBobW3ZWsMLmNXVAHGLxnJFKgVAguSXdnx0n/kczj2SeBJm5gDrF+AAcBEWLWzDV155xRibdKns3btPrek2ra+uGaO2vNniacxBnNuLZSt6RWJNKhQA03NWNEqn2zU2MalzFy47HdhIXeGYx/5MIa+YL2h6YlIT3HOhqN07d+n++96tRFNCU7MYR9VV98Faj+vIDddrZX1Wd9z1NpMrQv8deSIAEGQBfuu3fkuxpoTe9Z5H1dbZbvvby6+9okOHDmh09LKx09C4BFBlfeLMTrGYfaWtvc2MtpxBJZ0VSNa4Yp+TQYkolU5pAT1LL4aBq3bP6GVad0osakWJRYp8gK7m4g3jq0Utqbgy6wAExU3NZ4+6OrsVCoSsowi29u5dO9XV1a4zp49pY2NJ9TqdJx4rkNRqfrW2dWvP7gN66slndfbMBZsf6Js22Z4bMzADwx3mGAzvttY2HXvjhPKce/GUQsGoQt6w/HW/nYUAQACKSKqgP8+eiJEnhWr09JnfzugJ13a/AhgW+XzaWFtTfx/FAFe0SyVTBv5xxn/w/e+3c5Q9nALI88+/qMOHDlrsArhlLfx+pEAcY5691xXwHKsbiQqMxhKJFmNYU3hBR7a9A01YaXV9UaEIxR4AOgfqhwJh61qolInVfLp0ZVzPvfCy8oWK2tq6dPzYKWWzBVtrxFIUOxjnVGvCjBDz+Yx9DxZwZ2ePneewyVl3wYhPvrCT2VlZXrGCXEsyaV/MpVIRHdndpv9Ky/7C/JzGro4Z2A5TVTWfBgd2yOsLmWwJDHMYxQDb7HsArKk0xY9+2wspxLJHOhMjx84F+GPeMB/ppGJ/RF4plW5R3VMzViXvYT5bH5RPBmZPTU9uFkTDJhnDnFhcnFdfX4+xABl3ZAzypVV1DyTV1BxRyBuVX1EN9e/UYN+wchsFjV+Z0OFDh63QTps58RDrw8URDWNIinUBi2UoMHCGOdAOkNzFobzKJYzKYEfWlS+WVTZTAo+W1pb0W7/1f6qrr11DO7bZGmVe7ti2R92d/bZXse/RBXTu7HnNzM4bcxv9aOKovfv2KZ1q07e++S1XQA4ELJa87bbbrFhOTDwzNWmSRsgIcP4aGz+zYfIm737gHfL7w7aekd9gnrBHcFb9IM5zckI8l8nJcSflkM1r29B29Q8MGlC+tr5hnVXEiBS9yK/Yz4kPeD7Er4VC2WSj2COIFdAB7+7tVDjstz07my3aWiAfK5Wq1oJvsYmHDpSiMV65Dt5vxk7lsoHxyOxUS1UzLmuA4MRaTbGIPvShD+rNo6/aHuGDUGEdQ1UzGyP2hb3MXgcACgDvsW4OYkGMClsttp2cmLLYlYJOLIqUmjsDAVaZWzuGd5i0CnsjXT7sfeRK7KcE5FxHWzqt9ZVlnTl1QpmNVb3/wQecmVaIQkVYVeuQwKgsanE4+1/DE4FnHY6gKWuCFFuvrRHYGoGtEdgaga0R+PcfgV/4hV+rewOuqkebM4ckAvm1akEtyWZjo+7etcdAKQ57WIAAKCQiVDIRGV9eXtTI5ctmKtHf12uH2htvnNBf/sU/2PsBQXftwshp3n7PSy+9pFtvvdVu5i/+4i/04z/+4wYQ8HXHHXfoG9/4hgGvf/zHf2wGEjBYYax++ctf1o/8yI/Y9wERfuzHfsyMr774xS/qgx/8oF577TW7Ll6HDh7WzdffrB975MfMdRsnYmAjjHtIXhcX5rS0vKxkS8rai2EjAKqi9SmCmkJWIYIFmHDW8uzYegQ3pi1YqRqjD+0nEgxacqampzb1g1z7t+lGmjOvc+UkoIQ90TDkoZINYABY5FzdaRPF4RSH+nljo6VbEcUPWXJIS+d3vvsdPfb4t62yDVv11tvephtuvEmjo+PWigu4i6Mp9wPDrF4nqYs6J85NNkCD8dgI1pxpgNPRbDimEthagGnsV0x7mBOuLcnun69NgJXgnJdpb5YJymQtRZm1Df3Pz35WA719uvuOOxVvalZmbU0+3OtzBZNu8MHm9HsdYBQMqqO7Q7fe+TYtLC9qPbshfzhkLBjTNaWteFP7CjYmgTn37PeF7Tmtraya43UiyRjWjSGSjCe0uOQYJ7BPCfpGLo9o5MpV3XD9jTb+FAEItQCmc8WCabLS+krgR1s3SdqVK1fMzZhEkTnQ0AXFzIJAu7sbB+4eS54J5M6fv2A6UjC70Nal6u7G1OmoufngQHdeJBMYhgBI8C3uD7AEaQeSIhgYPDfGgUCT98EIgx2+ug4osuaSzDrgdsmAEMBDZDRghpLs8fOsv/HJaWMwcB/cH9cyOzVtQSiMRcBT2sn4Ha71H3MJB2xaUks7uLVRgqw58NT0Bc0cwZmKNLSD3ZxzjGyXSDnmBUG4M/xyTG8z1Ojvt8IN14tOJF+AUQA5ZvplrcIlm4cApgAzsJe5N8AnEiESGtYJDHaTEkBPFr0yrzNXwhiNxNHa5ph/fpyK6+bmXCrW9OWvfEOvvHpM1TJANVpgjj0L+GTMb7eqnekXoC2sik13b9YxD++3f/u/an1tzb5McgHWxMqKGcq8/a6btWvXdpc4ra3bc6AIwbwCzAbgd9dGUuk3qQsbZUAEGOGbwD+JHUZErHNLikolA6dhx5pepGmKuf2qXCxocnLUnl0us2ZM1cOHDhgofObMaUvyYU/BE3TAal0Dg9u1tLxi2oxHXz+us+cvOIAliXleyeaY6ahSkIEhnctp5PKYYxN5AsY0tJGqFuWpldSajCpar6i6vqImT12Htw/p7huvVy2zofzqsiVLJEQA4Ggtxw1kTSvB3ADEZ2+iyuX1am5u0XSYaX+PJ5OKcM/VquaWFnTs5AldGb1iMiCwekluYfkcue4mDfTu0puvn7Axf+e9b1exnNPU/KR84YBWsxn5whF19W2TvEFdGhnT1NiUEuh7VutanZlRdmlJw709xvwKJ5q1kN3QSqGsvh17dfs979Lffe2bOn7hsmZo1cxsqFwrWaGAeWqs1ba0SZPwXLL5vLVqppIJJfmZQtbuH9ADp23mMprNIVoig34DR2hFN7mLRmEL/V8Y2rGYMdboAKHjBCDTmM+5oknJcPI5JiTyIZhHtmlgYMD0FylItLTE7XefOn3CWLIUAQYG+jVn7HkZcHfs2DFjwFJYYg7s23tAAwPbbN9pSKNwzrAeeVE4wJn51VdfNUYnrbIDA4OuuwNXa/aYel3NOJ7bXpY1sCjkh/UKyEJHQkKxpmYVC1WNXB3Vv3zzW1pcntN1N+7Tzbdea63dnCdjo6OamZiyVlVkQK45fK3ufvvdSsZb9Hd//yVNTs3qzrvv0uEjR4wV9Yuf/E86fuKYTp3Cib6ml19+WT09PeYmjr77Lbfcot7+Yb3t7geMNUZhDjbhxMSoevu6rchCzMN6m56ZtFjEihow/gH4Aj4tzM4pHIsYY532avSm2YtX1pYNBKZggkwIRTBYnYxDR3e3luaXTAoITXda59G9pRXX5FU2QSYKiBRdO9o7TT6E+KCzo12HD+1XX1+3zpw9Lo+HtnlXcFpd3VA+VzVTpURzWpcvjWthdtW0RXke1uq8vm5sXJhyzG9XLJFOHD9pcQTs1UgwqqZwXCFf2HRa023OhBQjNfYn65KIN9u8BngDAGTvYs50dHbY3o4MEwB4tVKyjignReMxo6r+gX57BhR8iBlfeP4ljY5e1c/93M9aXETRlkIRbGeAVfZgK3ixL9adDNLVq2MGZlkB1B+w1nsKNu0dLapUKczk5QvKdL5hbtKejSQQRn3hUEzyIBeS1/TcokkgNMWS+vKX/llTk3Py+eiOYE/h3Gwys6/uHrpZCpqYHNtkcqLB65j/3HzdV5M/4s4L2HqcwRRXMOKhCwL95v0H9qhSRv5nwelgLy8rs5FXc1NawWBUzTGKucHNAnnFJLEMlMpifEabftDuNxyCuIB5ppNKMUZgLueMEkslizNbUujzV7WM8ZvfY0ZUM7PTdk9IVfDcKfBgWkSRZXkFAzXa1THUCmlpadH2DgBb1g57qD9U1fDObs3OTkpVv1pburRr+z51tfVqanJG33vie3rg3Q8olUgYmx7JB8IfPo9xQkrC43Hasuw3mdymHr0ZRmKi6rPn7eIk9KYxZ60pmy+acRpnQ6aQ0X/9b7+h3m3dGtzWZ4XXYCiioC+qc2cvWgcQ7GPY+xPjUwauwRbdvXuPLl4c0UD/NmOAP//cC2915wHMwTBnL2O8shsrxl6lIEwMhEY3cirEap/61Kd06NBei1VgwDptWI/Gxmbf6mIjlnBFEjoCHFN4YW7Bzjm+T0xP3MY64XnxTCgOW7eWMP/Ma2jbdtvb2TsplLHX0IWzqdBl7yOm5b3haMTAX7RoTfeULjYz2XTdShY7BwJ2fUuLS2aasLqa1drymuk40+GDbio7wW233aqzp44ZU5+ONPRWESdKNjdraXne4mwYojyvFAVTirQW33K+IF2Tt1wOogDs5SjAqhEHMOdykgX4GExOTigYDppsBhkG90/s5VXNgFWK0AC701PjujJySfe8/e0qFnJKxKOmq06BGY1gCkU8P2JG1hNzFYJKIBhRubIFrP77Iwlbn7g1AlsjsDUCWyNgI/CBD3ykXjbDibBmZmctefMIfa+ykgmYrOh2dZo4Oz+DOyVtRRyippuYwv0XV+2sJYzouxGEYUpx8eJVvfoKLtxxkxT4u7/9R919990aHR21IAFQaHx83JI2gNMG0Iq22e7duy3AgPGCjACsEP78h3/4h/qVX/kV+1nex6HJZ5IQwUAhkcNA6oknnrA/33jDzeru6lJLImXsxYc/9KPy4GQLQ3HTRdK5+bgW13KtZolBCSAoEjZWg1XFSU+thcnnAly0ifCTtYDFb+xQQDnXIgUI5KQACBgabX2xWGjTeRTd1YYBjNPXBHAiOrL2oELeEp39Bw5aoEtlGdgSxgRB1l/+5ed0/sJFdXf36n3ve7/e94EPWgAN8EfCReANg3h2dsF0wwCerEUnAFCENp5rDScA49oMLPQH7efctVNpdk7cDVYrgaI8gCYOOPshYHXTRMg04dDANGJsXUsL8/rTz3xG77nvXRrs7TcWXYk2qrpHePFiToCcgD8UNGA1FIvqpltvVmtXuxZXlo3FCvAKnETwBahCIkrG13BaZZyikWarhMOqBNikqk5AVqrCtIlbYEYwisnK+MS4ASsEeiQ+6NO2tbZvmqZUlSMBKdFKR/IWNOaok78Ys8CXMWL8HMBec1pgljzS1o1chtNcpW2WaQNAiz4WAJy1v222zJMQwiAFjGA8+fyRkas6dOiQscX44nlR3ScBJADlni3hbczDTdB+PZM1VsK8Ocdm31pbrNcfeehhDQ1vN1bA4uKSc5aXRydOntLFixeduy2yAIGgfT7sKa6LVlYMa0jgaBPj1dDi4h5gWJleWwTTpx9oojaA4sZ1NsB5Z1RQ2tRo5HNhXTo2KOxG1gvMJsv0BcDL2MdNA5BizdDQoHp6uwycJ1Ek+ed5k3Dxd0D0BuuGJLwCa8zj2Wz5hK1RN/1cdHvZVxzblvZVAOOQmuMtmhif1T/987/o3PnLBtZj+sPPAcbzXtgdzFfAgoYpC/ih01x1TroA1b/5m79p+oBof7ImLDlaWdEbb7yi+++9y8w1DFzbcKy0ZHPc5hRMEVhPfI+kiLFDyqMBpMGYZXSc9irAbMYYX8w31gf3TdLONeMuDZDK/CoXizp+7Ki62tvMWfjmm27Qvn27tby8ZHtxMtFsrD9YJ4A58vgVT6Q1Nj6h+cUVjVwZ1dVRWqE9podIQuY062ivdDq4MHznZuZUrrpWXLTgYI0DrNZLOaWiAUVVVrRe0ra2Ft12+KBuv+aw8ksLyq4uq44+G3IBHqlQKWk9Bwssq96mmLyw6DEz49596EVS9Aor0ZJSIp1WlPOmVjNJkTXbu2kN9ljSPb+4oMsjlzU9u6x9e4+YqUzfjh266933aP3KBZ0+dUKFUt5c31Nt7RrYPmz6sq+/fky5jbyG+gcVj8S0NDunqStXVc5mdOz4SU0j81Cva9+RG/Xehz+iuY2cfvf//oxK/pDYEXIAz2ZUJ3P7pr0eMAWWNetrYXlZi0srikVDigZ9ioUDak0n1NbR6vRpfexxUcoJBtyzpwVDfjtf2Z9cWzCFGp8lyQCDgHvLS4v23Nm3L1++qoH+IfszCW0+DyDOZ/vMMPLNN980N+tdO4et+IAj89q6O9tNaqUpbky+s2fP6czps3rHPe80dt/IyBVjkd588y0aGBxUJAQLHI1YpCOyOn36lF588UVLzNGGZo3v3LnTWkI5y3wepxlcLuB4n7BzaGVp1cAOjNxmZhcMBOkfHLIz8eLFK7Z3nDp9RitrS7rxtkO69W3Xqb0tJW/do3NnzxmQeenCRUVDEd14/Y3au3uf6Y7//v/133VpZFQ33nyjduzao3Rbh37yf3uvfuM3fkOPPPKI9uzZ81YkiEHmV7/6VTPf/MY3/kX3PfgRTc9Oa2llUdEYWvMeY/kxT+k8Acx+89jrdm+sQdYlOrIk96ZHWCxsmu3JNCl5RsgDwDJ0xS6Y5JipBcz1PNbUpOVFWI3oEweNsc2+xRyZn58x1hb73sT4hDIbWb3jnXdpdGRC0VhEw0PbdM3hg+rsatOlLf/SAAAgAElEQVTo1YvyBSh2ce4VDKQrFSgURTV6ZUr5XN10MFeXs2aeAysZkK4lEbd9jlZ9ClhIPQFS8rt6unpsa443JdWWdCy/9s52KwbCVG4UWdmvV9fX7VyBjUZsxb8jlcCcmpmb1dLios2Jrq5W5/qO+3osquEdOyzG5ExHZmF2ZlZD24b17nff7xiYJvXiVSwaMQM4O6es2ABrVWaK9fjjT+iG629QLJ6wuBWmJazjpaUZ5UsZdXSmTBeU4gXjhvERrdUAPemWdi0urenCpSuamV00lug1h27QSy8e1cI8MkBVA5TpfDBTqKBXhw7vUawppIXFGWOTzs5NbxbCKxYntrTFlWiN2VkbDLBOKmawY/rnAbR500q3JhUOYVZU1dLigqYmYYD7dfttd2l1JauFhRWtrWyY3AJFWlq7MfhCmxcm7crKmo1BojlpesL8O2cB486ZaJ0qFpMUrEOFImYRQJqC76ahKtI0zoBu0vYs9pJsLmOgovUoYR7U5MzzeHGuEKcuLS/I56/q4OEdZtZWytd19fKESUgUc2UVsiUtzS/q5372Z41RDyOaeWy+hkHMGkNO2graw6Y5Vd4kHGCsVo2IQAt4wO+KFgCqJjtRqqtYgXlL0bamjfy6/uiP/0A79223OAFdWUgT6WSnfud3fk+1mleDA0Nqa+00YzD2xly2qO1DO02vFEYrcik419M5xvqkwETMDZiIZENmA6CubPED48P1w6Imfr/++uvtnpAOoOACoYSxIw7nxbgxZsSn7OvxBAXQssXzAI0QAogl+ZmmWNzWTy4DKF43sJYcijMXA66rV6+ahJrrDgipf7DPuhhSLa6YwF4MwApLFMmD8YkJW+NtbW02Lyg0QohhbsD05PrX1nMKhaKqV/2m8ct8so6hSsWKHrTYs68gdcRGYN0G6K/Gm61jCzkbOh4DPnLAtOqcv5ZPEBunbH+ZsoJ+XrEmOidc1wXyCcS2kFaSLXRbLNoewHg5/4KMSTc1RdGErVkRGiPcUjGnudkZ9XV1WDeTl38jZlLd5BOIxZnPDUkazjzOHzTqC4XaFmN1C//YGoGtEdgaga0R+I8ZgbfdeX+dQAUWJ8BBcxMHP5pnBP9p030kICZYIAFwWk1ZM6cAQAVcaRggcQBS6e7r7bPEnwo0bDAwRg7XF198Vd/8l8esmo7Rz+c//wV98pOftCDir//6r+0GSfQBCQ4cOKDf/u3fNpBicHDQpAR+//d/3/6M2/fRN14ztioJIj/DC4D13nvvNVYrVXUSpa9//euuRdo0TkneffrYoz+ujz/8UUXQ/kI3FElCgNMgTCvahmEFOS1Fx5B0QTIvUwHAOIjAbxPkAGzD+ZoWOEsYN93OrT0NINbMjKhEN1tQDjqH7hrfd9pqXNcmE3CTibG+vqLunj41xZpcqzHC+/6ABcsXL41odnbO3rt9+w4zugLsQHfVJWu0zebNyRQjBQxaAMQLeVqE/CYVYG1tpsmFI7MzmDCndbtPZ1Bl4JjXAXkAqsZORDewYV5lBlq8BxaCkwUwAzHA2VJJ8zOz+qcvfUm/9IlfVK1U0fLikrXq+GG6FWFwIo0Qlj8cNP27pmRc7/vgB5Qp5FSgL48WaFr2Gq7r9aq1WfEsadHnXgGUE80tFmhGCcgMfKRtMGsgGEAGtwMreXp6RmfPnVMxn1e+VNbE6ISuve6IBvoHLPDLFgryY4gDQGymUw3GbtCCP3RXeVkizOd6YMm4arsxI33ooTmtUMANXNVpzWpo6PJeA0hwuN3Us4VtiB7izMyMgQzIXACWEOCzDpgXBPCOoRAxZiv3zBxrXAsaqrSkAagDsBLowjRhbdx7z33GKOL5k3ABrFeYj0W3Fki8SZ7RrxwfGzdA3XRkYcM5NykHtpMMYSazaY7F5AMM9XiqxopypvUNnVVib8BWBxAzf+EImH5nCNYPrG0MRZgDDrw0p9ysc8oFVLUxMvdn5+gMSwRwqqHP2taWMkd406910nqbTHJn0sXMtHGzp1mzn2GuA0rx+Uxz5BLMNMMHsJrSM08/r+88+YxmZ5fMjRl2nxUeohHTogO8ZU7xy4yda464MokAPhuJBfRV3/++91rBiL2F4g2AAEzU06eP6V33362hbX3G2lu1VuCigcXcNxqrzEPTq7S9BGDVb4PbMK9yjFm3EQH88gcSiLnZWcdoGdxm8wjQGfAW5gfA7smTb1rLeawpottuo9jUqdHRK9ZmCMvV78XZGsaW1wz0JiandeXqmGkOohmYLRTN+AHdOn4fbDuSWjInnv2VKxMGoqFLWMIcwgw8JF+tJH+tqJaQV77CuloC0pE923Xb4QPqaYnLV8zLU63IL5IdJ3fA5zoRFSmMMV4m85YxB0sQ1g1GVIlUylirgXBYFaRKkC/h2cJsYv+gEyESNkbvuctXdfriuALhJt1y2226+eYbNX3utGYnxlSkKOhDGiJg3QehSJNWVteUbm1XZ3efzdXpMVh+c4oEQ9rIFTW3kdFCrqC+XXt13a136G++8nU99vRzKspvZUmuvwGMAbjQCg4Y1DCcKVWq1sraFAmpuyOlRFNIIWRoomjqygxmSOhptaAIw55GEm3MplzOCn6mNRlAUsRnTFiunX2H589cOHXytA4evMYSbPYFCj2ABy7pzlkxh06Sru7Ot1iYrliECaArwKDVNzk5rdGro3rkIx+Rp44rNdqguC0XDMwiKV5ZW7MkvLOr05iqL77wvMJR7ilogD2SNehdk0iTbDOfS/misWdh5i8vw/DOKOQPamFpVf39MFyHLBF//ehx+3zTP/RU9eFH36ebb7tW2dya/fzRV1/TzOSULp67oO3bhvXgAw8aOAE4++n/8acmm7Nt+3Zjic4tLumfvvoZfeYznzGG7/3336/2jkE1x9MaufSGnn32WdPL/uVf/mW9+/0f0zQSMKW8OcETD8HsxYiQQhrt7bT08jkAJIxDc1Oz2+8xtayWFG9uNsCAOImfCYQCSjYnjSlm4GM26wzjmgGxc7pw/oKtgdb2TrUawwr2bl0XL56T6hUl4rjN15TdyNhYF3PoDcMg3qOdu9DCD/y/7L13kOXpXd779El9Quccp6cnx82rXe1KK2mlFUJhucICXWwMWAhT3LINxvhibOyy61aRCpXhIhsLCSOMQFgyWBJICCSttDnOzobZyaEndI7n9OmTw63P856z0q26f1p/3T6qqVnN9HSf8/7e8H2f7xPMpKw1i6rVCgbJCciJRQhKiuubX39C+e2aIkqrXOQJJzQ0OOJ9pK+nW1vZDaXN/Cro2tw1n/V4uXdnMpb/pzrTGugbUr3asLqCwEfGgboilc6YmcpZ9Oqrr/pzBDVCp9JdXT635xcXXD/BSoXFnU7HzHqllpyZndW+ffsMXMH6JERtampEasKuy9oagHMnk8ajEXl7RSWCqKo1VWoNLSyu6PEnn9I/+Ps/7qak5eadcZUrBV2/cVnRBPL/vOZuXNbi8k03LbCHAOjGEiGZzGh+YVUXL10zmIl9wsnjd2lxYV357Yr9TtlzaQjCWD50cK+m9owqEsUPfcXg6vLKfAg2q1TU3dWlwdE+1VTSG2+8od6+Qa9NQFUUH7DQ+/uxvelUoZhTd3fK+zHqL+bvO9/+bu+/ZhFuBbXJhuvvglnZhHSxFldXCEqr2PaDUKBLl65YdQIYF0JTYeRioVPxuQqLfnLPpE6cOKbh0WETFGAG87PbhACAYABK24y0VEtI6WFXr62uGQCk2cH53NXTqUwmJs7k9bWszr52QbVKU+Oj+Ij3KhVL6N633GuiBrYw7GU+G2jyAr7VwzkMuEmN60oTdRQ1hxU+gbHqhiaMVaTrJc5fmmcw/PNaz67pv/7Rp/SWB+7RyOiAGvZ+RzVV0h99+k/UEaNZ2Kd9s4c0M73f44p3brnUUFdXn8/6XI6mdMl1CJ+Vmi80S7BSwqe9YL9XwFPk+tSi1FUE/bGHcmbT2ARsxV6BcUO1gv0HdgE0YvYf2K/jx4+aQc1eQiODoDHmKfcnvm86CVO9HAJUq3jW10JSrCIGdBl33huqHzyne3p71JlK+K7GWbdTCAo4nhWZDdjjcAZwJhOeNzY+6qYjc4PahN8BuAFW6/WI6pVQz3d2Ru2NzvgyJxmXSrlocJwGB0BnohUwRf1A04eao7un19ZcNDupsVB80dhbmF/w5wLcRc1F454aF/sy3q/DvEpF19fMURjd7F806Hq7UKVUzFjtyaS9FxZ3copHOpROdapc2rFKDhAeexLqTFjVPBuHYSWTfl8oara3y7vA6vcHTtj9rrsjsDsCuyOwOwJvfdt7moAEeCc5LbSnS+kU8sKY9s5Mt1Isa/4dEISDDwBpdW3NhaGBrd4eF8NIMEZGSMwljTYkU8fjGIp3qbd30EArLMDAzEzqS1/6in7/93/fnfCjR4/r+eefNWME2TXSGliovOgG//qv/7r+1b/6Vy507n/LW/Xs88+8+fB+8Ac/qL/5m782+wTPVcANvNN+9Vd/VT//8z/vXxSCXCQ/+clP2pv13/7Kf9Db73/AsnUu6Q62IWm1lXbPZYGClMs2QApFKX6JeKABqtrXqwW2UjwAwmZ6wqUq+KyGcCJAKYMmjbrTd+2n2iGz4OjK8wrMIwrtlMEmwDr+nsIopJ5jExDCIujCA1Zlc7DG8mZUHjhwyN6MGHW1vS+dLtqACZTV9k5e2c2sO94AN7Ap8TCDcQY7Bl8ywDz7IjYBU/FVhUEBJ5cXoTmAZMifAZP4u++6FBmMBSTmIhUoiE6ev3Xtuh5/7Nv6jV/7dc3fuKlbN27YZytBGALSwZ2cQ1ki8ZjyxaIGR4b1D//RT+r85YsGk+odANYVp4oTaARwC2DMeHK5QebkMenu09Wr13yJhaHiABVYp06drhhYRXbE5QyriPW1DTOMuSAcOHhYkxOTwRJgp6AyLE1k5PgwdQQJPBJah7fxyAGSWhYJBgeqdO5D0FJ/P534IB13WFgUz6uKvQLbc6Itz3aIBaBbLUj7AEPvu+8+s655dnwewOLws4IfbkiUDYFO/DvPSQJv7KdWMwMcO4+bN26ot69PP/j+9zl1GVCUSxlsMctsSXEmObi7u+XxWzbgyvrg+wGyImEFDGwDuRSngKMh0CwA8Uj6mk0aBYHR4nAnT5f23CAAgTELf84cC4EV/HlgPfvfMOdggrZ8QdlfLKsFLIOJWoN9CUgIAAqLPngCjg4PWb4IGwzgFQAHPzaHKXn7Yf3xHutmMHKRo7GBpxigKJ5ugS3DpWtAf/iZP9bzL5xWoQCLu0vxGHYaJc8j+yUSwGLWZAissokDFhm8z2rFjJEPfvADmhofN9OCMLXgQxa3fPXatUs6cfyQxseGDUJlt2AaVdWTCewNpNB4AgJIhACvwFgFtPB+yjyzXyrSV34PwDWXNxpSMJ1OHD9u2TUJzLbwUNPz/saNq76EAL7cf9+9Dqk5f+6N1r6UUZKk3lTK+8LNW0t64cWXHOrVFBeVoi8kyVRG3T19vqQB1trygRCzel3nzl32Z210xFRrRM0EpqPW2VFTT0IaTEZU3lxSX6yut995Qg/dfbsyHQ1F6xWDqjw1oDw+D/spYCF7cHMHQCXnPYu1h89qnHAPJL5Dw+pCXkqQF3OH8UIy6kZZsPbg/zPfdmp1XVpY0fJ61pfLqaFBnXvpBQ31dGu0r1cRfGkbNQNe+EDSeIERm+ruVbXecOAQe409ARMpbVWaaqZ7NLxnv5Ts0m/+3/9Zl+eXVag3VWKfoCllT2gaK4As6QAmVmkm4AcZN+MKieO+PWMa7sf6g8YLnzvi0C8S5mFGwjBzeEvLRoS5xX4DSNJWH3B2AHSxT/FnrGEC9A4dPGJWIf7cNDZ6e0j/rr+51o8cOeSGDQ0IfgYNAhpQrB/WCE3XZTd+lvSPf/ZndWOO5ov8PGgIIVtfWlz0vgzLfXrPtEFkAEd8YVmTzOP+Xnyv8cGGERvY90iX987stypmdWVdV67MqaerR4VixSoCrABQYdy4MW8bIdhfk9Nj+gc/8SM6cHiPbt6a0+z0jE6/fFrXr83p/Bvn9MD9D+qnP/YzZlmur+X025/4He2ZnTHIm0h2a2l5XV/9m0/rx37sR/XZz35Wv/Zrv6bf+Z3fMUDC/guw+s/+2T+zt/sjH/gxXbtxQwODvdrcQs7fb1k/fsXsQaxJACCAVYA01jMbHiAp+yVyZPYpXvjQLiwuuEYZHRk1oMpZBECCIgKp/a35eZ1++WXPjbHJaXX39nm/GhuF6ZvVdnbDSfIjLX/mDZ5pImVWP/Yeo2PDKld2tLW1omq9qGg8ABeNmtSdGZQaCf3pZ7+om9dXFY1Q5w2op2tAvT2DBlKGBgccXIW3ZWFnW7fmb3rPPHz4sIH6crGsdDLjOcSezTMEDDYwk2CeJn123VqYd8ApZ0oINozaxxXgZ3l11W1brG0yaZoCgEYoplK2FqAZCHN1Zu+Mxifw3U4qu1XS4sKybSpoirImYK2y79axaqo3VChVdW1uXk8985zuvONO75WsEzwxp/aMO2Sp2gzM1UptR1u5dbOfIQAw/xwYWYYRXFF+p6RsFkbclvp6hlWrABrVVa9hhQNzOa71tRXN7ptSby9qhpwKJWyIomo0CW4DAEbNAau+W7GULINOJrsckoTnNu+vUSdoivq5S2tri+rt6zKgvONQs5r6e4aUiOMVuW21DA1+QDPOGqw4IC2srW4om8srHu3U0NCoGem3bi2GxiggZcvOh32VsxTgkOd22x0n9Y53vl3prrTr7VOnXrS3Ls+Ms/jl0y/bo5pGPnUoypngo05TmFoq52YL839yalQjI4GRv3BrWefPXlYm1aM907NKxDp1+8mTOrB/r/c2mgTsc7A7AdZQSnDmwFgFwGcOsQfTlGiaTftdYJVzve2xClMXaxiA1Y3NTQOrf/K5P9K9b71Lvf1dBlYpO147fVbn37ikyak9trmJRpLq6xlygNFay+oBL3yaDzD6gzIs6XXD2QxAx34KgKmOmvdiSCY0IVnDKOZCnVF3A4EmJU1tGp2ME39POBz1Cfvz3tm9Onb0kHr7U7o2d8n77sTEmAYGuDNh0zKk0cHRVjhjys2wapmg0qq97nkenOvcE3ieEB6YM8wJmqicLdRsfC31IoAm5yDqDxQxMMNpYszduO59GWsHQMy9e2ftm02AbqSJzUbN4DdAMp/zqaee0vAQ+9C2z+nQJKzbZsiAaLHoM4n3xpjFOjvdAOX9AGgbWF1Y8PxkL0jEAnubuW7bA+453EEa3IXkOo+6guYTJ1E6Sf1f12Bfv7pSSTXqNKt31BntsJ9utVQg29bqKYg/NOMBqvn3rAHmPNYJhHGytnc9Vnexj90R2B2B3RHYHYHvywjc+9aHmnS3AfMy3chV6KbXlUnHXQBQNDhlFIk7SeSVsju4AD90kgGfAFM5nAn4QW4SEtu7WkEqeIMlDVTQme7tG7CEiV+EjwBaceDDEPrt3/4tPf30k29+TkBQ2AwESnzwgx/UX/3VX9lX9Qtf+II++tGP+mdhDcALRiuAKQASQVhIEXkBsNJ1x4f1Yx/7mD7ykY/YZgBPpX/3y/8udOPjAbhEculEzNafcQnmgA4gUmDgNZEftQAnfIgAtIIsXkp3h0RfXg7mbvlOBi/TmAuDtj1AAN8CsBYCjmCMpR3Ms22bBZKaUx5/CiMb3Rfx04qbGQJYgh8T4MLsvn2WEMfinX7vSDL9c6IxA4yAvsWdksEh5OAwg/BvJSiE8CeeP2AJxvlN1P6Ab/htIkO3RUFg5ZVrQUpNAWw5eICwQtarwdWGgWr+Znsrp6sXL2t5YUEf/9jHdPP6TS3cwoOrrs5oRCjf8FkzYAojLxbV9N4Zveu979GtxXmnlSKxhslaIXQoFQpcsxEB5uCbkJ5cqVsOSgFL8cRlxpJiUZDHLRVsvyz/LpV188YtF1x06WFPw06gEC0CKuYLlmEGdmoASPnlYJZGYFq2pfgGzJswL/HJS/qiiKSW502hCQOD77GxGcKmviuLDyFcPNvwXMPl9P7732pPL0BWLju8R+aGgxsYVIAswqPiAUglBAXQBEYEaw6W5GuvvWagFmb3z/7sz/hzwYaFZWgA2AyklJnYzCXmLgUt0jVY6KwDQCQzIooBWOW/t7JbLXCJ8AlkpfHAImkgAUaOR2MiAKwBKOUxcZHC/iD4tFarWE+ExoPBcdivDt6C1Y5EMmmPSb6X15v92AI4CivSoU3MG3ualsxcQl47NjrqS529Dgd6Da4DPjAZQxwZEvoAiLPmYJ6ybyFXD8Aq7yGiT/7ep3ThwhWxhGFvwGAquJEUMdOVy4uNAGCl16uBOYnHGe+nWvaz++mf/phWFhYNUgE08YyR2iP3J0F6oL9bPd1pMz0JneKV7qTJgi9q8MJjHLlo8OxhrJr9z22DPaPViGE9MkeZm/O3SDm+6O9x7933+OIX/J/j/n4AX6XStsrFgt7xjrfr2LHDboJdvnzRTEf2nWYd25K4Nrayunrths6evahILO4mS3Zrx5ffeGfSDTEu+ZwDtreIRMxevX59PtgCRBOqEW5TBl2sKRWpq6ujpvGeTtVyK0rWC3ro7pN6+P67FYOJiadqs64Yz5cpznrDo66jwxfsWilnBiSfjfe3lct6n2PdjoyN2QfbclDbnUTNTjQDmjCwjoifNRf4eHe36umU5lfXtbG2pmoup4unX9HEwIAO750RKxUr3q7ujNmmW9s5daYzsi4hCgs9+CvC9K5Fk9puJjSw56C6RiZ0/tpN/elffFnXYEBxKWV/aj0vJMM0qWi4WL3gtOUAkON9B0g3MzGsieE+pVMwZuOWYuN/CMBKM66rK+VgG+Y/85fmJmuIJkIIQ6HxCZsVG54uA+Ts5wRY0cxEDgqzjaT0TIZmXcINNs6XfftmW8EosMJ73mQb9vX3eM/f2s5qeXXFQOWP/uhH9frrZ5xk74g7h9klNL+w4PfEfmWv4xSJ03X19/f6ZwHCs3fRTFhdWdPFi5fV19vnZ3j02AkzIFdX1w2gxiLMubiZW9QGeCMyXmfPnve/feDB+/Thj3zIEmt8g48fPmbQ6sXnXtSFcxf0zre/Ux//6Z/15z310qv6L5/6tDYL83rj3EteayMj0+rqHtDVK6+6JiAYkxfAKmcuPu0ArHis7j9yt+aXbhnMzG1vGgCDlQWDlaYy+y4AK+MOCxH5P5YrKCB8brcasuyrsNOpo/ARxEv6+o3runXzlpsk7BuEexGoyTq2ZzTBebAuYxEdPLDXzLHsFqEzTY0MDZn9C0iN1Qy118FDB9TTkzFYWKnuKF/cVDwRgvUS0aT6e0akRqc+/ft/rMWFrFTvVG/3iHq6BhXtCCFC+/fttby2UtrxZ9za3PBzo16i3mCfzKB2wT8UVnatZoDJ1iQt/3bqtctXrwQAj5C1VgOWZjss1Txs61LZ6p1kkmZuSQODPQbUqCs4i/ft368777lDR48eMJMRdiLAOu+N8UcWbkl5R8N7Bu8rly/p7IWr+s7jT+nA/v0+U2ADjowOad/+Pao3y1rdnNf65qJSmZiB582tdTP3+Jkw6ewP3aSCoR6u6OqVW9rZrqijAesfIBCGeNLPdTufVX9fRukM+z81RlkDQ90aGxswI5adGgVD/1Cf+oZ7XMfyvcfHJ70maLqxr5UKO5bQEwLV05u2kgA7DJoWN28sqK93SOViTdv5ECiHIof1vWd6r4OYaJiw19IExBIJW4N8vtQiMEAIAJyM+RwA/GctUSPN7pvRXffc5cwEPs+lyxe1ubHu+pFHtry85K+D9YrCKdTAqECQaXfr8uUrOvvGWasUCHCjWdjb062NtZxWlzfU092vgf4h77133nmnThw7rLGxIe9nhCXCdKVOJciMdc5ZxhwE+DNwKAgMFQN7ALIOAIVJ35FQoVR2w4UQK4BV1tfS2pL+7PN/rNvvOamePuIRQ+glwWPFQkWHDx1XpdLQwvyKNtexEYq64T02Oq3CDg1q/ORRycTU1d2j7NaW92tAS+w4IETE48zz79pQweynHGCcAKXbTXfORtY6tQL7gYM2AV27ujRK0NTEsAqlTV27dl6xeIcmJsc0NAyLPWLGO7Ybx4/dpvGxPUrE8Elljse8f7dBXJrFJnd0AHIGGy/A7xBSWrZSCgUD9T7PkH00zB/GN6Ybt264rqQBQm17/PhxWw5QTxOIF5raaC8gKVT01FNPem7CZOfnUvux9oqFnWALge2HFVkJxXhe2Dr4DiQ3LlAqLMwveT4yHgTh8f35c+o99k/OasBgBhXwlz+n7mSp00yhETHY36ekg8NK4hTtjEXVlca2qaQmdUANskXBdTj7E7U0zzGwZGmU17W5hT/s7mt3BHZHYHcEdkdgdwS+DyNw5OSdTQCKkFzLhZVCmQTwmu6442QrHKbp4p0XBQMXP1JfKcgALblYwIKhuJicnPKfw2DlYKNTScEEy6FcqbrYIlCDoABS7WGN0XkPhTqFbYfmrl3TV/7qf+rLX/lL/8wPfOBRffWrXzHbFP8zfiaH5Sc+8QlL9mCXfPzjH9eXv/xl2wNwqSRp8+KFc/rxH/9xvz+YfFwAvva1r+nDH/6wXjn9qj71nz7jwg8AB1zQYJAvCUCFRoYCUyxgWiA6Bnr4YgMsBoTqIVXTKfHRNz1VYf4EWVXwRMRXiSKWgoECqFAMARG8V6SAFEQUaG3/IpguXJYDs4/hCVJ9gCmKW+Q9/HsYEEMjI5ZxUxAiaWuzBylQMXbnkkHqO2AarFV+1lvuu89S5c2tnIGSxcVlLS+tuKNMsEpxp6B0psvsRPusxqIqVcsq13j+sDaC7QAgiP/enqlhfJDL1kjZnruugZ5eTU5MaHlpWeuray5+OmMRNSpF9RLaQiBQhzQ5PaUjJ46ru6/X4TV4rCL2onDGqw4WRWDEBIYvxR3PzeI3NeQAACAASURBVL6UmzmzpAN7K7CFYeTxQj7Ei7HiEsh7X5hf1JUrV+y5RKEXJG0RgzIlQB3AZIdOBTCd8Qp2EiS3B+DGie0G5AN7dGiI4A/GIiTKhnWS9PzI5nZCQFYHhXqwi4ABFJjMQS7JnMa+gsv9+fPntLAw7+/B3wE+08aHHR58utK+0OApCMsUlitz/OzZs/ZNBLTlAv+Lv/gLXlPnzp03M4GfDVgC+GXQri3F+14rBzxVPY8Dc49/z/jgN0aRzvdhDgEKAnYSJAVzuB1a1V4rTqZvBo9eLiv8PNgQ/Dm/wrrAvzXYDfBngHTfy/RmLgVgNPwKYAXM6LrBaLxrzY6IRHyJRRJH4AZr7eDBA+ob6BMAEUCrx9BsTy4Y5jN6TQFUswddvHBZf/ZnX9Dy0lpgbUTilg7D2HODBID3zdAg5OrYAsggEuwaAIwDBw7oH//jj+ul554zU83vUfjV9akLtgQM7UxSMeaJg8AAp0nZjfhZM5fdFGF+makeNfPS8LttOSJeK7x4L4Rv8BzY2wDVYc7dc9fdAbR3Ynynijs7unXzhjoTYS949NEPamxsWAvzN7W8smR5InM5MGI6DKq+cZZE74qZzZVqw40YGKgwVmGnYDHC/DX4GYto/uai1lbXzXSLdhL4F9i3MNOTHTXFyjuaHemRCpvqrBf09rtP6p333akmdh2EyXBRIwjsTZsVmO8hUDBX2NT6JgnnTa/fzeyWL2vYzYyMjnmsCPuiiWGi9PeypT2ZPNNUg8XeGVU9FjFLKgfAurCo6va2xgYGbQuTiEfMbKxHmsriadzb53293sTnr9N7AknflUin1moxjR++TUr36ltPPatTZ87pjSvX1QB4gfVlYFfBizFOAwJfQQJzOt242ikH1QDzeXSgS2NDvZbKwh6FFUXTEk9VzmS8PVkmnMFmkprVE3FTwgB9NTw79qGRsVGNjI62APcFXb58Wbduzfuc4XLt9PlUyuAIPoI0YFhDgOTMF1jt7D+z+2eUL+1o7saclleWfeYAOOLv2T6z2D8dCBKPm8mElBjpZrUWwhoBCljXFdjNeJbHYwaUXj512mAKewIhaciXAYQIpuEsymR6NEDgSb7gvQc7nFOnThsw+Hsf+bB+8IM/oEQqblbs7NSMm2p//ZWvau7qnO6793599Ed+zP6wX/vq3+mJJ5/S1x//M/3ET/xDsyG/+c1v2oMd2yDAQub/e97zHu+7yNd/67d+y8zeH/zfftJMuG0Y0ztZg3ipFPYvLT/odKclwUNDA167TL3r166ZPX7k0CGP7blz57SxTgMvYSYa85efyZgTmIUiAb9Bgg/xYwR841ehVFIJkC8aN3g7OTGiQj5ngAEJLMy04cFhs8ytPKlUdeDgfnX3ZLS+tapYokPrW0sOVTKLLtWrntSAKpWI/usf/ImadRLnm0pEu2wRUC7VPN7Hjx7R4vxN+0nys2BbU3w4OKpSCaB8nAZ7aFrSrONzhXBN2JQFg+uwc3nuBFm5mddijAEow1IDTMPigL0Q04yh0V6DhT5/SyUNDo/o/gfeovc88g4Vi0i0C278M7cqMNMicio5TU38WdnLs9tFnTl/Rd/61hP6yEd+xPUJTS+sDYrlnA4dmdX80pzWtxZVbWB7BfOz4EYx+y4LLB4n/KmqnTys07otADZWcgZV67WY1AjqBit4GlWzabu744rFqqo3Ckp0NnX7ncd06dJZ1wWE+IxPjSrT39VSjBQ1Mjzmn7e4sOD1Aku4SC0Yqam7J63hoQE3GJkbc3O3zFiFJQozFbYqdgmTE1NmAS4vrthjFXCdI5XnmM3m1WxQb1IPIZHGYzUkwXP2EXjKmcNmO7N3j5VqfB3jxNi3Q1dZv9TwrHH+/dZWzg0V1gZr8trVOYcnYhVikXpHQwO9/fY+pZ4H5O3vGzAQTPNu78ykjhw5oNHRwVZzsStIy0s0OaMGSjkBYCo2O/Deb6hexY8TP92oG3k0b+ynj7IIcLVYEpYqgIs3F2/qc3/6WZ2446j6BrutJGK8APPwUN+zZ58iwiZjXQu31gycb27g7ZlUo4HkPTQNvceXAaOxm4JRTUO44rXQthZyqBS1mX1B+zz/AaKDdRNjz12p6WfIXkvNbwuGHhjLIxoc7tXC4hVtZpcUT0i9vRBa4rYbcbMi3a2Tx+/QPXe91R6x5XJD6VSPerr7TJQg+Ipms5vQNWw+4i17L0I+O2z5dGt+0QQM1AfBIiLYMHX1dLWskOpm18KiD37HE26w0kRHSdD2MMaqiKb36dOnvN8w1tRl1C80DANY37IHa1BzJO0Xi985qijeD8oD9ncYqwC3ALkQbWi+INWnjuffQYrBRoMGJmcR85XzkzElnIp6CrsSKCowVgmzAnVOp/BfLlshg+oEEJzakLHkGTD2IZ+AZkxM67vA6vcBSdj9lrsjsDsCuyOwOwIegZkDh5r1WtlJ6vYvHBtxsVsq5XTy5DEXC0gSKZSRhFBkUGCQ3hhM3DFpHzFoE4KEMsGPEm9ShwoE03s8VmmwDg+PujjCY8c+nw18Hsvq6x10UvvWZtYgGQU7oAGH8Nraqj7xH39Tzz33jB588EFLXQmzOnPmjP70T//UIRRIVf79v//3+ta3vvXmk/3Sl77kUKxvfOMbvjjdcccd/jt+pxj5tf/rN+03aY9Qc4kCamE/Q/7cHqmhg+8/D8pfG7IaVPR/hK8HeDT2Wg8XXYpUxqrNYCWZFmDVcuXOTnuActADljEObS9NgApCnQCIgpcm8qOk2aMh6CJhdg2ANW+MZ9Dd02MZIRcgAOw2EAjYhDSNouXZZ54zOMx7Tae79NDbH3LBx2V2Y2MrsJA6IvbyAnQkXZfnCYjGexseGcF41OzRtrE9YCrPiGeNvI0kcqhj+GrBuiggc+ztNchz7o2zZlgii86kktreWFdvD75JNSWSnTp28oTuuvceFasUzEXliztm6OFTGMKCGNPQFaew5UVRhwVCtVw1MMmfhwR6gIbwWXlKITgqSJTojONHZgaJOrS+vhF8LetNM1ajnWmDbU1YjPUQLtL2WkWu1mYl8LOwI4CYxjPu7aEwD2FMYd7wtcGvlnAE/LtCKFPSYClzvh0G9b3AL2uFUCFkjLx/3rMtDfCerFQCkOhE+GVdPH9Bk5MTOnHipNcY8/zb337MAAwMhF/4hV/w5zx37mzw94OZDrOAWGRYwgYXw8w27xiwj89lX2D50sSzAIxhfGGEMu8pVpkjgHkeYVjbgOotaT/zg88HeMLLAVhI2u0BHJ6lx1WwWVtsTJZVC3ANbIxgowFYZ0l86HMEkBW2Zh0GMIzihoFdQF7GCUAKNinjB1vp0KGDlt8SvkfKuhmmsOQNBjfNwuR9fPELf6nHHvuOL1Ww6aMxUmmDlUEun3PzxORFxqZlAUFaO3OXIBDkaLffdpseeeRhnXntVQOulq0mOu2vxjPjMhCPwcYksCXhC4x9AKMhnAyPVc+ZFrBqAL5c9Roxi94e0KFhwLq4dWPeEm32ZS4PoyMj2jMFeFE1kMvFZ2t9wyE0yWTMDN/3v/99vpDMz9/Q5taG91eeFWsWBu+pU6/oyaeesSwQQDEWp4mTM5jJhY+1YZlkpRqYjlEYkVd8SQY8w5Yimy/yZNUZ6VCqWdNwJqFD06NauHJW00Pdeugtt+vEwb1qlvKql3fUUa3amznO/AOQw9vYrOcOLefXzZpkjyEokDXAepud3W/WI6/AIg8AfWtCh9/fBFkjakYaytdLBk0BLgg5qsM+LYaQL4DifGFbpWpRhVrRdgNm3CmiQr6karGqdDytWEdc1URGVzYLOvTWhxTrG9If/bfP66lTp7VVrKhJKE0q4zlCaB5zmYCQBKxnfA5hrsfiiiY6DYogMe1OxjTc362J8RHP0XApxA+b9U+wT2dQkrSYy4BSftmKgSYIDZDAnJ/aM20mKM80yC8XLdtlXgGIBrZx1fMGIB7vU7OygIxIjcYqo1JxQnyhUtDrb7ym85cuaGJ8wucmAA9nQgi3CuzX0bExpVNJKyI41ww8NetaXJy3igULD1Kk8e4cGx3zXD9/4VJIqy+W7aMKIFQoljU6PBaar8mU3zt2LUjIec/sTT/5Uz+h+x643zXB2XNv6PCBw3r6qad06vmX3Bi8/eQd+uiP/n0dPHBU//2/f1GvvvGKvv30/7Tsn6YrL+Yv4/OVr3xFv/u7v2uWf/s1PrFfR0/cq0x3t+aXACdQSQSPVRojMOKpk2Cq8tnxxOX3a1ev6eKF86qUito7M+Pxevzxx31eHzl81CAsQDjrHRDxf/7lXyqby3pPZe9gfgPyAkr2YE2R6FSxQmp8XCMDfQZu+nrwQpYSMRi9wWuROgYPxAMHD6i3v0drmysGVmsEV1VhkyWVTABGpJXPlvXfP/8ls1Wr5YhikZRiEdheTXWlu9zo3FjHM1feI5iHWPdQV/C++Szsj5zzhJG22dLspbYKaHlbc6YyJgDJ3p854zs7nRy+kd1SbotwmZTD2lLJmIZGCV1C2h8YbrFk0p/nkfe+1834pSXkygQb1lSCjRbtUMwN56oyyaTlxJu5guZuEV71Df3SL/2fBg1h573w4rM69coLevDt92pp9bqW1m5pp7ip/M6mCiUCMdmPI4rE44p0xLWVLWg7V1S9GtV2tqTCdl0b69uqljtsBcDZgRKo0Shr374pjY73aW3tppaX5zS7f0Lvfe/DOnXqWReJhLv2DvYq0gmzu1MXLly2ny2g4K2b814HBw/s004BRj4M33QgNgjv9h0lYhltbxe0urqhpcUVN2yPnThh6wiASGo0gOC+3gH19w+pXuswkB+NJhWNYB9CrRHX5saWgy05OoPVkBwONjg04LAtalWA6OB5HoJseW7sDyMjY25E47MMax2bAWolGJEmTLJvtBqbgPOwZzc3st6PJyentW921kD4zVvXFYk27Kv7wFvfovc8/E5bFgG21yoNs2+ZTwCVsIkBmlHD0KxmLNmXeP/MQc5EwF7UA6hGovGI8qW8PvGJ39S+w3vV259xgNHS8pLnzr333ucQP0DfBuFMuaqeefoFzd8CdMuoM473K6zPQF4I3uU01FGvsWaDhUG7eRwCXrH2yqh/gJooJM9TF3FvoakLAPnyqZet5iNQlv3CQPVgn0Ym+pVKN5XbXpUiFQ0N4rMbU6FIcGVVua1tTYzv1UNve4/27T3iuahmzGSUZGfc9wp8g5GXUUcAGFPD0/igcXf9+k098/Szunr1uuYXlzU1Na277rrLtkl+3yZtJLRnz6QtCrA74nta5dOU93DATpdbjaabZqdOveTz15kIDvANwbcsWHuYokxA2RiP21Ma+y5b53aguoBJndPiwqJrQhir2MMBrMLopd6BVEKNyr7APOdnAWZTx9kaoCtpcL0fAoVlS9QfHYoRfksNXi2Z1Y9YDaZ6Wy3AXYn3RH3s/IlGhzayBDTvvnZHYHcEdkdgdwR2R+D7MAJ3v/W+Zr1WMmuCiz+SCxragKuz+/b4EkKxQBeQQy6AQ4kQFpROh4O0r9+XOYodGG6AETCvkJYAqnChoxCnG0xSKxd0pLYcrqSfArIk4im98MKLOn/+gvbt269HH33UXX1YaKE4r+v3Pvkf9ewzz/i98H1effW0w37e97736ZFHHjFjjEshzFV8VSn2P/OZz+hnfuZn/D5h2VJYkOL7cx//P/Tooz9sSWbwv/wuqOp6wlLkVmCVZaqBMWYZeIvBGtikQfIH8BGKkfB1VChcpGHouAvdhX8qfqbI7qIGrdo2C0iOgzQ6yHeRyBMCxoWTz8CLz0XI0PTMXj+TILuG7cj3i/sCS6o6CaMGiSMRA2y93Wk9//zzGhyAKZyyPJSC5v3v/4CLKAp4uscAfiHpXS5suJTTrSbJk4ASJNFzt256THgvFFhcrgGDGFOKxioSJBhHJJumM8rncmbjORTHVgGAoVVt5zadAs7lm2KKz3Lyjtv0lvvv1+LKomXXADTIIAGTYA042dbpocFHlkmGDxl/vrWxYfkz74cCEZm4xxIvxliLNenxJagoME8pAmFhcHmHGYWvI0neqe4eM/WQIH7XH7Tl+dkIQF4bECXYC8m3/bUSJOUmjecEa4C0CjslMyW5mCH7DZ344FXGBS3YDASQz/5U8QAyUtBTYLcDmCjs8WwMXrxhDuLhde3KFf3wD3/YgR8AqH/xP/5CTz75hNfyQw89ZNuLS5cu6cqVywYtASu2d3ZUN+CMfQOPhXnEPYBJHsaKuQOziLASp7G3GEqATTCgmEesfYDBtZUVP0MkV/yyh+J2SIznchWCvmDEwTqBCVT25+UyyyWJsQg+tq2AuDd9V7+79mBHBOZri7nZAlkp8IPsjp8FMIS0lMADgkAIfat4nTHPeDbjY6OWzB46dFjT03tCU6Kb4Ki4fus3f9vp51waYeXgsWvrDfvXwkqHgREATUv8drYdGMEcAKwm8fjhd73Tfmkw6exXic9iJuNwGdYSEtaOZrCAwHO1benQicQd6WFHkHY7lCgZQr62cqTiVgzGIHs3gizCjdK+jL768it+Dwf2H3BYChctWHFWDFSrWltdMSskGm1qdnZGD739QUvlFhfmDerxPnL5vJlUBMCceeOcXn7pFa+BoeFxXbk65+ZLMpVWgvT3CvOi3JKFIs+r68rl66pVSg6mAzQErAZ8qRXy6o5HdMeh/XrHW+7SxvxVDXZ1arg3pURHTRHC6+IdSiHtZcXBhMEbsCnFfLdt6tb2hoq1ste6A7mwxXBo32yQQMIoN7wfmhiex61WAUFL7dAPErdjCexeymYB4/1dgp1frirZ3a1mPKpio6w86c8VkrhXzKaandqj3s4uVbIlNQs1NQt1VeIprUQ7tf++B1SKduoPPvvf9Nzp19VIJJXs7lMEqX2poFx2M7DYI1JPd8bjg22BxyjRqY2tbcsbEx119XYlNT09oX379noem/UZY7+pOlgLJo8tG5pNdWcIGQFIhUGGVUBgf6GYgK1Kow0gkss+5wKgCPMK8Jy1aF/mGPNk+00PcM5q9geYXjMze1Vv1lRt1nTl+lUtLS/qtpO32RbixvWb2soGoJs9h1Ae1ufRY8d04MA+jY4M2yoIb1ACfqgJBvp61OCSvJ3z2idsL8z9prayOYcO3bw5r/n5ReW3C2764SHOnkBjLplI+rOcOHZcDzzwoEE6QghJjX/Xu96lf/lLv6RUPBn8HE/crg998Icc/PgHf/CH2sit6MVXntLmVvBQhZ368MMP+1f7hdcpDdnHHnvMdkJ33vNuDQyPmx09NT2uJsLkKmFQ2KBg0xH1fsIZA7jLHgK4hCyWvRtpP+sPYBVfPxrBfb39rnPYOzmz8IVFrkwAFV/LMwGQff6F57VnZo8isYTWt7IOKzu0f1bzt254DqD4oLqAvVbYLpqZSA2FTzks+mwelm1Oq+uLmpwetU1JPJJSKt6r9dWcnvjOc4p1pJz+za+OZsxNEM5pwAnAHaS1/X2Anp22PuLzAY7wPADpaGbSqAY8JWQRJllgOwbfVRrCBp1b/rrsT5x7NJXXNze8f+BXOzLcr3hEihFsh60U0utURkUY2JEO7Z3dp82tTZVKdd155+0aHR22/Bf7jGqxqJ1CTpNjo5a9A5acfv2ivvzlr+r3PvmfHNDT1RXXE09+R99+8nHd98Bdev3cKW3mVlRvFlVtFFWtlxxgBSOPohfgCp/VcoFw0rg21wtaW93Swq1VRZqdlmVzFlIqlss7uu22Q1JHSfk84E1dM7PjOnZ0v+caIT8wtPPFbd1YXgxNzGbU4X+w3/F4L5eKWlpc8NwaHOjW3r1TttLg/MBq68ihEwb8tja3tbGZNdh/+MgRA7LYZqAcgJhA/Zam6RVJ+OwChKNK5fzFfsfBnDs7fo77Zvf7Wd28dcO1HFZJBjT7en0uUT8FOXaHmy7sMdgwwDSsVht67FuP25qBcC0a9Oyv7L/Ml5WlFTMCYYvTmKMm5rwECCuW8mZ+pzJxHT60X/fec6cOHTiooYEhTYxN+vuz5qtIvCNU5VUrCAg4pR5mh6eRzfnj0KoKgWV4etNQjSrZldR/+A//ToNjferuTdvmYXVtxfP2xPHbVdih7oDV29DKUlaXL91QLou1Fn6dNFt5PsG2iJolhH6FEMzQbI5ox5ZNwb6Luo2mZAiTgk1bsv8ydQfWGewP2Iqwl167dtUkBvZvrgbJdFSTe/o1OtGr3DZSdeTxnW5+8jMvnLuk48fv1Dvf9l7tnz2ujgaNKQJAg10LKqFCgWdPncmeQF0ZmoCEAAKsXrlyVZcuXtU3H/u2a5qxsQmrmgB8eeYA6fgcEyLMs6eBh0UQBBDsKSCbcL6yz9PsOX/+bAgidJgxXv9VWx0BgPLZqfG5l7RVjM5k4ByPY22Tcq3NWYTlA+MGsQY/ef4N889s/lzOjXHGiRqIxiThdMzT3p6UtTsEfaZcA2ADVlRXKqE6dwlsxVpEhxDqFTyFqUlDE7ArkF7qTa1tbe8Cq98HLGH3W+6OwO4I7I7A7ghIevDdDzXrtaIlSACrlkMmAa8oktMuyGDFwV6g+G8DVhySoeAgDXTU4QsANHg+AZbAfGyz87joA6wCAI6PTaorw0HORQ5AMfgDAaxSwAEeUixYNlatWspIcT08NKTpmRl1pkPAClKY1199Vf/5k7+jM2cC4wSp3/vf/34dO3ZMP/dzP/cmEwWfVbwYsQ7ATuCf/tN/qj/8/c9qbGLCwGr7Im7Qqs3kC+JjA8SBzQqmEQJk2t3ON8N6AFZbTLJwwQ+v73qsBiYj/862Aw6fCQWvGWsJLmmAah3uSNMNdiJ0y1eVceBiSUDN0eMnfRGjgLHk1153EYNJbTYj0ljASkDcZCLq4oKvCemwZQPesBE6EyGIAa9R3gtgKoxjQEoKMwpIgDADuc2mxibGtbSyoqXlZXtQ0W0OAT2AimlqNodpcamiaCrkd9TbBVCJhBZWBMmlJHo2fckGAAX8Af84dOSwjhw7rouXL6jaYMx5/0kzdtosR/tJ4X8KGxp2TEslvry4aEmqPVirFNCV7ynQeGbcmwLIZyZmEQ+qouX5yKa46CHPrQLSINW19yfgapAytf0E2+FVwRYAC39YDc7OsaSL8ebLmTO8b7r0AN0rqznPByckd1JcB1AT8KMN6jM/4okA+FKUt60k/LPMkoRNEUBsPgdAyurykq0uKFS/8/h39LWvftU2GjQYYHHvm91rVvfK8pILXIATiuA6oVz8j6AgmgOmCnHNb4WQcXGp1sw0YlxI7ebzEiyAJx1zy/M2jk9fbyCRtsBRGgGsYWRfK8urHoP25wxANY2I8CxgD3NZ4s/4GoDIEKD2XSZ4ey0hOw/S8wA+cwmMwCpuMVttmQCjU83A9jHLvuY1AsiD5BqQuyuT9gWT+dqWQuOx94UvfNHv242FKKEfFOYk7vaFgC8kb1zuYLziPbm1adk4z6lYLuq220/qfe97rypmf5TtAUhwGmAnVgTZzS2lM0lLJrkQOc29xViHscr6BkAC+HI6PbYXzaY2sznbYXDxwBfZK4OgPIDjcl3PPfuc1yl7HusWgo8DM3p67Ie2sb6uGiFn1aLuuvN2nTx5XMtLC1peXrA0sSuVNhs6Ek1oeWVNF85f1vzCkgaHhw3YvHH2gkM9ujKhGQaIbIYweeKdCeU2t4OFiIHVwCK2v3StqmSkQ5OD/To6O6PBdEKJRkX9XZ0aHexWdzquWjlvmWcSpkmtpihzu9lUJxzial01EunzW6pafh3C9gDVeru7NT4+qqjXEbJEGD1vzpQWuBoYq/6ff68rHqWBUZadZ2JJlZpRLW9ta2jPjJRJabO8o+1qQYmuhP15c2sbigAobO2oni1pKNmn8e5hLRN+geXNyJguLizpq994TG9cvKJKJKrhiSlbmeQLhJcBnFZUzGffDAIBVGR/YcnlixUDq2mCqqIAnxlN75n0GGa6kvYoBVjlIk1AJBdj5jZehkhAmdv4lHMesNcivUbt4fCXWq3ls3rdMnrOv/GxiTetSKrVwDyneWBrE1j69qWs6N0PP+zGwVp2U6+ceVVz1+d02+23G2S5dmXOzajgBVz3OcD6SGdSmp3dq5m9024kACTgJ0ijEHl5uZQ3iMZl/Ob8vKZnCEtJO5xt/has2m1N7dmjG3M3vS/BhmedHzxwUMeOHVUnLP9Syeyry5eumq2HUoZz7Ff/za8qGevUDzzyXodXTYxPKRbr1Kf+y6f15Km/U7yzwxJ1zrH2C5CVugD5P2ArgZcACFioHD3xVvUNTfrc2js7pUiURmVD2exGC1hFxRL2gJdOvehwJ+Y8YBrM3anJSa9XAG1ejCt7CkAUZxTnNE1hmOU0wdiLfLYfPWxQEsaX/b5z2+rt69X48JCuz12zr2sKW4H+Ac1Mzxqou3Tpqn9fJ8Bna0Nl5ne9rI5Eh+69706fJyuL69pc3TGweu3qLaUS3bQWVCFZHT9pDi+fLSWDWPgBhxDTpBq1pgb7STUftqc75zrrDWDGTc2trdAoiwQ/Sj4bjS7mcABW3YZ+0198cxN1TFUDA332JEfuDbt/ZGJYzQ7AVSw9OtTd26t9Bw74nMAXcWh4yD7mwdM7gCj57KYTwdlHczsVnTl/VV/9m2/os5/9tAaH+u1TfOrUy3r+1AsanxzU0y98x/LrSLymjlhDDSTnCqGgHOTUPmCs5aLUqMSV2ypqeXFDa6tZ+PeKR4K3OT+/3qxoemrI/qqZrogmJmCNppVKEYSYMdBjKXNpR2vZrRAclO42K3ZzM+uagpAzfHPvuPM2ZbfWfDbAjN7iOZYrOnb0pG7dwDJg2zZPgGOol9Y3NjU3d91znO9HoBNNCv57dHTcICFzjefFGdxu5sKIBnzD1oe5S52IbBvwnrMz2OTgvR7z+cH3IgRvcyNnNie2Ak8/9YKtBjoTGTdnztAneAAAIABJREFUbKnu1PoQqkk9z1nCBkrNmXDwXly1OsnvckBXX29GYyNDuv8t9+npJ5/W8aPHNbv3oMF6ZN0weDmvutJYYeGxXAsp9JEOs2E5AwALYUQ6hDIWsZftf/rPv6tqs6TOVEzFMr7wmwb1CPVanF9WPIavp7SynDVQCXMVkLhUDKAxhSh3FIDDEFzaMBDpEMgIljOcfcFairXLXA/e+4CVRZ/7nM3DI8Pe/9hPAF6pVe0PTx1cgUme1569w5qZHVYyHVEkRngXtk+ELGW0sw3r/aDuvuNtmp48pGa9U+WdYK0Ee5/6gYA0lIYQBWBWD/QP2zsfluoTTzylV1553c2Xq3PXtbwM8N/pBjyWI5euXFJPT9qkFdj3/BlKCfa6/XsJLEZdhJ991HOFOxhNNFRo7drXwavVqm1JWBOu+YvB+xv7B9+DsFNIosqJeR5hF0TQHEoT/GypJXLZnBv5BM9i9UHXyPcbk0lKHi/uS309aRMPCLFKYv/RrCu/vaXhgV6rBAiBjKFgqlfNWG17xFILsb9S89nWqlrftQLYRT52R2B3BHZHYHcEvn8j8OhHH22WitvKZtc0OTbiyz/MqlQqSE64QOEjxiU6yL5rLpjNkDRjNWFgdWJ80kUbrBPANTqUXCb4esJ0uARR5OyZnlF3d5+BVLqWQV7N5SNqOTEFp1lzMChqNf31X/+VQZ4TJ0/o2ImTSiNfr9K9peChMw+QVdOX/vJ/6Omnn9Lzzz8Tit963Zel3/iN3/ClkgsplylCsM69cU6f+uQfqopcxYzVFnyG56IZg+EXL8AlBzP9f7yCirrNdA3AmeUmAKeAUsbkAljK5QO5m99w62vaKayMW5uxytdyGeUSCTAd/D8Ds5TL5uTUtAEU3hEsXpNqW/56wSsv4gKHwo+ii6LX4E8xpHhz0aHwQaoIKM4z4ucAuAKi8mxhH7/+2pkAwuHLup13qvq73v0ura4FFhJA7ubGhj3l+HcUMICsfH/AIUumDXoEsIsLUltihnQv1dnp9E5+HuDa6PiYRsfHdfnaZXV1d5vtSzFq2ZFDjAhrITwidMthAIJO8HkBSbkcBFZkyWxPGIPIiwyOY47f6loDAsCOsudYrelxsUchifWxuCo8a0u/8P/kAg1DNMwFgFVfkp2O2/IGbVR9QbS5fiP4rfLLKa2plAvatTUYXg0zIxkbs147AFED0zKwRIMvLONKQ+N7Lzn2qWvB+W22MNMon8saFACI+9zn/kRPP/W0i9A777hd/+Jf/Atf0C5duOC50y6IkbRboO/PFUBj49NvgqyA/i1LC8AbXySb6mhdDFqTusWsZHyCvN8eoHxPS7PxQA2SY+YPc2NpadlBBVzE+dzMvfZ8tc1DIcjm7Z2Lj23LkoM5ZE9WmDFtq4JIJDz/lnzZTY8IoGs7zKdq9pM/H/iaJWDBIsKSwtYLBhX+p8xLmNyBidJqoLgxAruCZO6GJanMJS5ZkCK5tJGozGULueA9996thx56m5aWFkJQUZu5jCduKmUACpknoR2sB9ggbWC1DYbig0YzgaBAmJnMk1wexoYc6gFjGGDbacWppNN7r1y+4nUKSw5QCOkuABJMEhpaBOEhr69Wi3rHQ2/X5NS4bsxd1drqsoE7ACASfLmkv3z6NctVmfukKBdLVb322hlL1mGSsdez9pnLrAjAlYWby9rOkqAcLkA0GZqNiiKNujLxmPaMjuj4/n268Nor6kpENdTXpSMHZ7VvdkqNOqBeDURKzUpJnbAxYzFlonF1IPfcyWtxe0t12C8OLIP1G3fyPLJZz1zvad8r++fhtpmqrSYYnrki5A4/wrrqHVFVlFAtntH11S0duvteRXp7tJTPajm/qWoUf8uGOioVpSNxxUllXsurvlnSQLxHt5bXldk/q1w8oVcuXdLzL7+qG0urqkVjGhwdVZxmkJ9zQ7VyQdnNVeVzBDvFHZQDuEqjpCPW6WeU7oyrAeumXjMrkbWPFx+sXMA0Ph7AandXxk0yfreKA1VIC1ilOYQknzVill+lYiUJgOLjjz+hkydPGmAJHqZ4762EEDnbcwSwPpzDst3OqZdP68LVy5q7ecOen7AuOa8WF0NIi88W7xPIvGG/bvrySq2ArzEgye233+aL+/yt69pcX1KUMWk2tLSyqgMHD2txaVmZ7l4HTQECHTl6zCFqgEYw6vBmnRgf18kTx20jgGc3jKnFhRUDK4cOHvbl/7d+4zc1MjSsf/ST/0hvf/Dt3qeXl9f0qU9/Wl/7zhcdfolN0BNPPGFWKj6r7XDL9l5AjcAYff3rX9cPPvozWlxeNFg8MTViGXD/QI+tAPI7+AvvmLnG6+q1y64zOKNgkWHzMUCIHh6xOwUDCvxi3wecpJ5gjcPmDd6jAFSkh6+bZbmT37byhGbKjpuRcUWaDa3SyI5GNNDXr+mJae2Z3KtUZ5eDilZWNnTl2pyuzF3T+ta6kl2dOnnHCQ2PDTj8ZeHmqlYWNpXdyNs/NG12W0ylQsW2Rj1dGUU7YOjtGKyhYYFlD4xLWN+w2UdHxt2QbNSCVByAnKYkZw9nB3sc5x0BNCxL9iRAO+aJz0TUFvZDRmZfM2gL8cz2KPGYDp84YnUA+BYg4sT0lBvfnBG5PJ6STbNcU8m4ioVtZVJx1SslN7IcPFlu6OzFOX378af0K7/yy9p/cNbje/HyRV2du6xkJqpnXvi2tnIranSUVFfZwCqNstCfDZLvXLag3FZFzUpCqseV3y4bfCsXKyoV8MFGaVRXV1dCE5MDGhntsc8qYoJkEnsFlE5h7bNAKvWaSm6k4UPLukmafMA6ZB4AFN9++0nlYRrnt5x0bvuQZMoNgrlrN1Uu1wxyDg2PGAxF/cIaobYAwIRli50D/93d1efaAqbmdm7HjGI8Nts+7jQ6qQfatja8B/YY/r/DkKjVEnF7q8JwBwSGJME829nGE7Okvr4hbW3mtbKy3qr5CP5reB9A3cAvdUTNVg1RBQ2l0gSJQraI2md1anLc1hB/+7W/tWfssSMn9eD9D+r2209oe3tThWLWa55/C8mDsCTqOkK9uF9wJreBVcgK3f3d+tZjX9e1W1dUdcgqahsCnPDljzoILJctqlxq+hfTFACdoDKwUsav1c917UFNyrzEdqLFp/A5T8PJzFnsayJRN7KoM7nj8HVBRRbzGBp8xAM0nQ5kCmqZRlWlSl6RWFlve+gt6h9Maju/auYzwWd4Bhd3Kjq4/7huP3m/RgZn1KgyF1tBmz7yqMlKqlR2XHuXi02NjU7ZTuXMmbN67rkXde3aTbP2Cf1jf+XMnpicNIj62uuvmYlP8wHgEpuNPXumNDM9oUcefkhd3SnVq9xhQu1GUBn7PHPlTS99l1YRJVo1F3VpW03le5CP5IjvGsx7ziFs3hxm1dvjJgD3BdQPfD112Mb6hhsd+EozD2F0c4+hZuvrTpt4gBd7wsqfurKbG5qaGAns8FgUjZmqBmMDwEtTiZ/LeQcAznlZIig5V9hlrH7/IIXd77w7ArsjsDsC//8egR/7+P/e7GhUtLq2oJGhfrNmAKXAjWDFGQToTLhQQPIFo4LLIQcuDBpkWFzghodGfaFdWCAQZdIhSIAnFHHz8zcNrCJZmt27Tz09/facikRCEALddgAavlcboAFsgsXBRYdL3QH8nsZGNTwyZqm4ZaGtZPKQJo18q+WNpA498cR39Mv/5l+GFPlWWuW//tf/Wn/+53+uidEJ/cov/1sXZjX7NYZ/Z1CXCy9BKi3gKUilW0w+E/vaYToUjC3vxxa+CpjBy+CV2X4B7AEsBWgCHGmHXlGEADKZWVauhFAsrjvRiKWeyHe5RAL8wVhkXLhUt/2CzKps/blL6lZwVttY37JxQnEKAVClu8zXILfhggQIw4UPxlMoonss3XJgU71hcAZgjN9Jfca38kM/9CEnsDrpGf/NfN5ycS49JM/DRgE841LFv20nnFOApTIZs1XNimIsUgSWZO23xDjBxuPX4sqS9szMOP03yO55JgFUA8q0JYNDk+pmOBK6k+rq8gXVY8/cQJrfGRK2A8he82UQ9gDv9Y03zppl56K72WKOYnEB8MCz8M8LoHPw2IW9EArvNnv1TRCvXtHgYLcvJ/ltLt1BFrmd33YaLkyPxaVVFQvhAsj3pUHBxYmGQQAl+b5BYrhTyLtQh2Hpy5nZEUE+7P92eBnptYTwFMyW4iL3uc99Tm+cOaPBgQG97W0P6hd/4ef10ksvORGeH2KPz3bgF98P4JjGhJm3dPop+gOo6TluVmjTc9n2Hq1tsm2PERoBeL9iW9ACP70OAtOhHfDlBORWqAkAeLANWDeTNfgQw0AKIQwAq6EpEew1zHZqNSGo1A3Gfi8g2UEDiMCGlj+rMfFwUeYiH8DysEb57FxyarUQtkBlbVU9DPJG21euHi5XLQYuvzuADHYMgXWwZB3kRip0Xqku0tfz9qp7y3336vjxow6FyqTxjqbp0XADgbkI27K7C+ABm4oOs4fbTQKC3hx80QHrNuFfANkOVqtU1RGjWQEbusOhEG4ERCNaXVrzXOLF/KbhEm8FrdFsAqwhhA5JL0qEH3jve/xebt4gZGdTXa2AvE7A30yPvvnNb1tiOj29VyOj49oplPTM089bckkTzAYxVRjLwBAB0Lxw9qr3OsukDbhJ8Y664iT2dnRoZnxMb7vvPj35jW+olM8qlYhp3+weJ3UnU+z5TcVhBbFGmw114QGNx2qlplq5pPXtnEPsuHDx/LjsHjp80OEmwXe3vR+3dQQdb4ZmGGD10mLXqJMv7kt6tRnVNp6JnT26tVnUXY+8T5nRUa0WdrSQW9f6zoZqzapUK5s5m6pHFMlXtHVzVc1cVecuXlF8ZEjN3h7dWF3T6+cuKFssqbOrBwNM/1j8llEL1KoFM3N3trNuDDl8DvYx/qTJjOauzTlRGRk5gTyB8Ve0FcyxY0c0ONBvJjzySC7dhMcBYAU/YymdTPtyz7rl4sxaW1hcNBjKmQtLDe9l9nsaGrnstoEJgEc3KmI0/Xh+AAIw00kun9Bff/VrukpQFU2QRFyDA4Oe8wBCvMfgJR6sJGB1Ib9kH2d+sX/1D/QZGMZ+gtCnQm5d5QLM/SARnZndrzNnzyqVxrKDS3BF4xNIgoNfJ00hmnZc3MdGht202loj8b6mZCKjqck9Gh0e1euvn9Hf/c3XDaz+9Mc+7vAqlAg0zz7/+c/rb5/+io4cOexwS+T/gKC8uHATYtUGWgmA43XH3Q9rfGq/LlyiwZdUbx9hnk0dOXrQEnQAX9jerGHA4+s3rpkJhkydpoklus2GwSIUOLB7GVu86Af6B1qe6kmffTD52ioLGoKwxvA9prHC+qY+MRiZ3zZTFBb4QE+/65fB/hF1Zwa0f99hXb16Q8+98JJOv/aq1rY2NDI+ooff+y4VKozDTS0vbCi7UdRODr/smJnxYGiMOU2Xwf5edWU6PVcbdWorbDdqBlHx8B0ZHjcjrlrmz2iWdni/gvFs38ZaPXjHJxL2LIe5SoOQPSn4ngf5tEOT3AinNoHFKwO61Fj7Du9XT1+/KvW6evoGNEyTIBrVDr7EriXqBt2mpya0trrofSOdiFsqTC1ZqsnA6jPPvWh/8QOHDlplhScr7NR4qkOPP/m32iltqq6imY2EJKFsiBLIRS1Yq2ttJauN1R3Vy3HFFDIAGo0OZTdz2s5tG9BJpxMaGOjS7L5xTU4OGlRtNooOfeUzsUY5Z2xP05lQNEnDUCYbpJLdDh3ECogzAA/xiclRbbeAVUJ4qAHbSiIk8uy9MFCxD7FEvd7U1atXzQ6FNUpGKs1PwHJA1VSq25USNQdrlEBT15FY/Pg8D8GG1O3UWDRFqJ8Yr1A70WiLO1wWUK5YqNiOgLCnnh7C1PZqZXldc3M3XUM2m1j7VM1Yx3t1GRVQper6inmMH2iik1CovNKZhJstMKKXF5d068YtRRXT/tmDevSDj+p9+OqWCiqV8/bMBFjl7LJ9VimoYYaGhw02o7Zp0hBgbqXiun7jsk6//pI2tlaIPVVHpGnlB3YIG+tZbW3uWP5fyNdUKjZVLDAPCRjFS50zInisAuR5b0xQ+zWteAHs7u7NaKeIHVpovmKLRL2FVdrZc2dVtWUB8yj4scMu5T2znl2v2qe9oWiccMQ1vfWBuzQ80qWNzXlF41UdPECwWFSqR7Vn6qBOHL1XA71TqlcSSiV6HK6Gb3tosxMym7MH9XauoqnJvQaH5+Zu6IUXT+nMGxd8zzp/7mJonjcJkaJOTerGrRvad2DW1jMrKwDCTZ/JR48c1Ife/4iJHdT2MG1Zxzdv3gp3E3twB4CY8THpoR5qS9fy3cFzO+RFklMBiBos4tbXg2Kg2cDWBpVTxI2n3HbYJxhDPFg5S4KXf93erzCEaYoTXsX5SZPJubTNunKbm5qZHndTN8mzQvlkH3Oa7iEIDwIFNgD8TAOr5aq2dkLg2u5rdwR2R2B3BHZHYHcE/pePwI99/KPN4cEuFzKdMaQmyNI73C00+yDAFi1m4I6lIYAZFOUYswOuZNJdZmjEYykX1mNj45anUaRgfM4FHxCWAhETeS52bRlTMItvg5SwVgOrksIPT1QSjQmf4SCn+z+774Bq6NfMagsBJx0t4DOAMaQlGzGxtxGek8tLi7o6d03Pv/CcwzN+8Z//S917z332agIkCEw1QJXAlPt/vdrJVfZTbYFOLRDWtgCWKNOxD1KfNouH4qPtkUmxROeVAiJciAPbZQfGZhL5Wc3FiRm4JI37sgsIEDcb00WNfU937C9rT9pk0hd0/g0gkgsaZLS+9IbiB4CrVgrgnG0cIhGDimfOvOEwDQAjXnSiJyenDLDyMwDDjxw+bKATdindeC4ot991m2VXFJW8h5DkTigUjNeSL5H8e0I5KIDz+MvWCTIK8nGKY9sPtFgugLyBxUvqdZBbbWxtGkgHIG37ZhJqA6DWAACowABIWhqa3847hGF4dDwknZrFRVEMSArrL8jMYbZxie3u7vF7fv3MG+6ew/bi5zKXuWy0gVXLyzp4HvgNxw0WulPfCPMryNnxaYSR0dDIMMmwBF9gjwCrKW8ftEcf/ZCKpbquz900kBiYrxF7r3Z342nWYje35gokaRfnHYRfkVjPOCP7KqozlW6FYfHEAEKRcVZdkMKe/Nuvf92BcrN79+oH3vuIPviB9+vbj33bvsjItZgfALBtU3+zlZFUWeIPSBIuv35xIYQpFY358sJ0Z0y4GCCJB/xgLQDOxjszAXhsh1c5sZU1FWwOgtUFjN5gd+GL3FbWzOf1tXVLEpkzXEAo0qt+FvzbAKyakQ7bNwKo2mkgiLWPdyqNjBRBQfw7h1Eh3QPyk8okPZsNDBOJzxS8lFl7gSXMB21aJg/rlORiLlD8nDCPkInyWcCYAyDOmHORg+UEc4g5tp3P2sbi3rfc47CSrc3Vlodu1Qwzp1PbO5lLcETb+ZwbVzQWuFgzJnnk/rz/WginQ+rIBw/MoqiZqvz/Si14dNqXt17TtUvXDJ7xvWh0sAbwax0cGjKbfNOsbC7WGY2NDdsDdn1jRWsrywaqaAbYrxiZZUdcjz32pOXHJ07eYRXC/Pyynn76WbO5sCvhOXNRZ5NjTRXyBd24vmBQHNAJjLMz2lSso6pUtKnuzoQOzOzVux96h1554UVdPn9OhcK2Gx5dvUgRMwYoxgb71ZdMKNVsKl6pKEFIW0OCj5V3YJ2fhJ9fKpPU/gOzKtdC8i9rhYaAN2EHxyEKhC1jHvP3eKzSTKgFsKXaoWyhQ7VYjwodGd3xAx9Q/+SUdho1rRfz2ihuqaaamVNri4tqbBelnYpW5ha1dPmmzp+/pEosopHZPVKiU5eu3VAjGlP/2JiBLS7fzC8w1o5GWZlkVD1dKbN5OVuxlxifmnaQxtmzZ3UD3+udgiXZ7FOF4o4G+vq0b/9ep4Zz0eXP0zAFAXABWGiHNIN3Jc05mpL9AwPK74T9l9A55i1gIv6hXGoJKLRiIQOLqGlwkbVKmJ+D3GDSNggvKenxJ5/SJoF7UaxRomZQs4ZRmLD/A7I65Kq3x2cEIU7sL4CKzG+8ItnuhoYGfWHvTsfUqBXM5EW5AogGcw91QBHpeDSm6elpA6X8GxqBueyW2UidMCd5zuWSPT73TO/T4UNHzSL86y//lRbm5zU+OqYf+Xs/opMnbrOtAHXDU888o4XVBb129pS2chsGpL/4xS8aDDx37pz9WWGq8nrmmWf0jne8Q8dOvk0DQ9O6dOWyQ6C8PGJNvfWB+yy/vTV/y8E4hInRFDx79owB1ttuI1SoS9nsuiWtM3v36uyZc1paXrW/Oecrnxv7HM6gldUVjx3NVkBVQFnqqY3NDTPi2AOCbUSHSrDWkbEWi+pKpjXUN6zebtLVR3T3XfdrYWFV/+Mvv6Snnn3WXtxTM1O68947VKwUdPHyZa0sbqhSlKX/NPcSNMRokNjzPaahwT4ND/Uo2cmzpbNUMyN1J5e3/2p/35BiEUC9iOp4W7pxWjKAjU1UqVDymc65i/S8p7fL4Uo0BACV2o1pWJs0NjhrAR4JnoFpxvnTPzyo4fFRQ0YAnfZpbjaV3cbiKGHG5Lve9Q6dOHZYiwvYRZTU39PtNHBq0FJVunZjSS+dfs1WRYSvEV41MT2uvfv3qNYs6ut/92VVmwVF4lUpih2AbEPA3ONnAXZil7CxsqPyTsRjlkykzabetqVNRV1dKU2OD7HsNbNnRJEo9QhSZhipBdeBNNvYu80I70yoTl2zvvmmXF+NiAOnqEVh2KFkWFy+qZ181iCXG2GJTjepBweGlcSChdC5as3BZvkdgqvmPJ/wOkXQkd8uGnhDpg+Iz7MBbA3gadNycOYeNhM0QzjPqPeo2/Bg3zMz5T2G+hJQl59N4CwWBtiG5LZgKG8pFk1pdGTCfqXb2R2fg6yL7dyKLQ04rxaXV6xy4vzFNie/k1UzUhO8A8C8keFB5bezmr95S/29A1q4uaje7n6986F36ZGH3+09D2Yy8xBGL3MGMB+2M+8XBi5kBCxs2OfdEI7U7Ln7+vlXTBKp1IqqYaPSyknIYt+iuFaXs7o+t6RIR0qlQsOBZGVQ+SZ7XKdr5PY+xpnD2QYD0kFpPSn7uTKOMDEBALnXsIe88sppra2v+k5iIBY7r14sz5gXNd9JCPcDtE1lOlWulzQ+0a+hoZQKxXWlM3ja7jXw2Z3q0+jwtPZOHVNPZlzNekqZzn4zlKslgpk4CysG41EILi9tanJiRqOjk9razOmZZ5/Xk089a9/a5aU1h1IGgoDDIlxXTk5NaGJyzE2iQjGvqckx3XPX7Xrw/ntCEGF+x3UYoCj3N6uG0H04dDTURK7NOFOieLtueDzYY11f2fO5bvYpc7EdEsv3wArAc9aNuoIZrCPDI7p6jWZBxOcZz4CakPXNc+hzWCBM1YbVQB2NmjMcpidH/TWJeIfVeexNjD+VACQHyCgwVrlzUjcxbzbzu8Dq/3IgYfcb7o7A7gjsjsDuCIQR+OF/+EPNQwemtbwy7+4fYRuwJYN/J13dkMKKqThFAcUNly8AgYEBgFXSprssFevvH3YXki46yZqASci9AdQ4cGEdwGalgw7ISsFI1x1Tdr7W0sZUWpGOaJBIZjIacXeadMiQCJ/MZEKI1JtMtiAD5rL3vUCVL4EdoQPfBnSQp/BnXCr4WVwywGICsBokzwAvAKxmqpqlFphBbcZe20P1e80BKMaQzXEZtDQVoMKAEIBpCKUCwLM/pAvB4EcV/KwSvliEYKXgR5aIhssvhQCfHYYHgBZpzH7/ZjBGXYAQamOPI7zIACVagS68f8I80glSvytmrvD9XnzxBUshARnf+9736cyZ1w20wqRCTkwxBpD3zne+U6Njo2YvBQBd2spvaWZm0sUWzx02EezCUiV0+GFIFopFFzGwCjJd3S5Cl1bXtLa+7uJrO5d3QczPK1cptvF4jRvEBVgl/ZjON++Vr2HsQLe6M12Kw8AtldTT3aXudMaXF5iyg0MjZhFaztpkTAF7kU4xN2A1wrYLz57xxJ+P/w41N16YdUvLQjHI9wCaCUFXAKsgNkGOHiwbAmgOJhAsM/AM47kBhgOq4hvVaNYMamxs7ejqFRiC260Qp5j/m0uLAdI3QdUQWsW/QybK5+ZiyO/2UkwhO+f5YjmALxjyp7gv9a+cflkvnz6t3NambrvtpH74wx/WYH+fwxNCcFPKYExgiwXZL2MeQGPAXOR7VXvbtpnPzFeYZCVbKxAa9N0QqjYDqVprqlCqyoRvruA0NdxcAFgNPsLBvzGwq9vALfOW4tos7PV1Xb54SVevXgGjNksedhZzliLeMtIqTKCEGwAU9Px8fkYyDlgbQAIY32aQR7AQAWgD1QopV8wD3ykMtgERBwCozWA1oF0pew+hCOfvYEswjxxW0oRJGmT4Bl9bjRLm3FZuSw8++FbdddedLYYxoQrIupGLspcFVmxfT48BXJLn2ZtYrzwT5ubaMunECVXLMDITBlt4TgBfic6Ug6pgDsPU58Pw7IrlkrpS3dozvcffa311zXsmFzsCfy6cP2fgmosaab9Hjx7SXXfdoZdPveCL/0B/r32cketuAUTNL+mVV89Y/n/kyDHt23dIjz/+pK5evyE1WE9cmJD4VgJg3SEtL646Jd6eg4wLyoBoQ+XtNXXFozqyb1a3HTuu/p5erS4s6cxrr1pKiSct4U4AV8Mj/ZqdHtPU0IAGkKXis1opK91oKhPvtEWAPYnZj9XUyMighkb73VzjEROSUTOwKvAKWoBBhmjoN4Cr/u+OuqqqqNpsqFKPqdpIqx7p1eDkYc3ceZ/Sg4MqNpvKE0CYiqhQLxu8LRXz2tnY0tyFK3rmsaf03LefMvgOQDs4NqxkpktruW3Fkmn1Dw9rcW1ZaxurlvR2NCsej3RnRHfSv67uAAAgAElEQVScPG7wbKewbXXAwcNHtL6xpfmFRSeEsxfw3GDnZ7Nbnqt4lfKMHM3VbGh0aDiEh8TbzTMaRp3ey1OJVGj34QcYDcAn7PC3ve1tOn36tG7dumU5MqAL6x5gFQ9AzlrAchorjBVAyo0bN7W6saW1jbzqTZonSTMt2Tv5tzCA2P/bslfWI3OD+R3UAewtUW1srrmxQ0jR1MSQpieG1D/Q63WdK+DrPqJqvaGVtXWDwu98+F165ulnfA6yHnd2ts3i7elKa//+vVpdWlRuK6eJ8T0aHhzR6tKKXnj+eb300ik98vAjeuC++62I4bO8/Mormrt+3YFb5Xpdn/+Lz+if//Nf0D/5J//EDNP26+677/a59cd//Mf6qZ/6Kd1x17sVT/VrYWkh+PHWAQ2juvOu23T9+lXXQeMTo25A03C8OndFY6OjBirSafxAAZuKmpyY0JUr16zcQcZN2CZjxxqFHcseQNANPsdYcvT3h/1hbu6afQmx47FXbhUJ+k7wL4YBlu7R6NC4JkanNTI8qdHRaRUKVf3+pz6jb337O8r09qinv0fp7rRS3UnNoyRZz1tKrLo7TIpFYh5XwmCQZsNWHR8b0PjYoDLpTitsaKxvktSuqENGAdZoimKqAXjBCgOIpGkDcBIaWBEDKNhZ8HU8x7Y8OJy/7M0VK2ZonOIVCdOM8yAaj2t8z6SiyaTtTwA6Dx46osHhQe/TV67csD/04UP7tMX5KCx48ICtaKdQVLHcVK5Q0bmLlz2nqJUAeA8fO6ih0QG9/sYpPfH0t9QRryqRaioSbyqa6DCwyhyx13hT2trY0dryjrbXa9rOljU2Mq6F+QX7sLPPjgwP6PjRg1pdv+nAqo2NBQ0OZDQ9NaJ8fstMTNZsDTm8pI1sVldu3rA/6eTkHgOgO/mS1+HMzIzffyzOuC0rm9sw45UAxH3799l7GAJCaYegzW3vY/2DA67zsNZJp/hZfYElurRqpipbIeqxbC6wAwFWqZNWllfcjAQEZL+gzmtb+MzNXdXMzLQBN9Y5zTZALb43tfn6Wlbrazltb5e0trLloKTuLvamfjOVy5W8VpbnlOnqVP/gkPr6h2yrtLax4fWxkV1Tbz8s2pqOHN7vhpGD/Mol9Wb69PzTz2trg32xV8cOH9WHPvBBHTq436xm1iDzlF+AvtTsbkZU666bOWDZ72uqmhG7sb2qnWLWIOtmdkOr62tuxr766lkDqyvLm7p86ZYGB8aVTvUrFkkql4WwQC0KoI1KKYQHEuQXlGdYITVUrhX93ueuXzODf3Bo0KqT8Ykx+5Dib8/ZTB1LgxyFFuNta4A46r2893b+LkHd2N/1/7D35s+R3+d957vv+0I3bgyAAea+hzMkJZKiLpOSLdnJRgrt+IjtZL2u1MYuV7wb/5RUbaW2NqlUbeK1suskdmzLUaKsLckSdVmWZOqgeA2Hc3HuAxjcVwN9391br+fTzfUfEP0GqFBDYTBA9/f7+X4+z/N+3od8AYgSJU1OZnT27FEbRnm7AZ0+cVGp+IR8SiroTcqvmA0N/UbkgHlZ0u7etj1ve4Wa9V6ZdFarKxt6993bZn2Abcvq6obVjtREVkdGUbaMKIivdySo/C7ho/iQhnT8yCGdPHZIJ44edVkI4rxv2OCbOozn15EpsAhBPeW8lanFGNxxLjDgI3CW8E1Yy1gPELyGSskC7uQz32jYtQCrBOEBTtNr3Lp1284OzjjHOK3aAIf6LJNKKBDk/TMHhkzTUb1S0egwHrb83I46NvR3Vh3UDFzvra0tY2PzHDCs5zVt7BT3Gav7AMj+Fdi/AvtXYP8K/HiuwEc++ZHe/MFpBYMeO6g9vbYFvNCQk6S8sbZqfnaEacDKAzDAF4dCAbYlYCnF39jIpKamZmwSDtsPhhNF2vb2pgpFQmG6NrXngItGkKQgzyCV2yWIAqbREDl/U6bCZTukkSIBngCywYw0iTaMx/7BTnHvZCluImsy2X46LQwDWKHDIxTnbfMt4z3QSCIhD2K+j/QHEMj8j5wM2YAjkySTBs70GZk2yMzAl9L5NtLqm8zaWJv4cSEDRJYbMZYajF9YavxTk33xOvGKIlGzBsOABrdrhdigMemLV01GtLe7Z8BLOAp42jLZFTJjXv/ubr7vHQTz0UmBSS11siPnv2esS8Us8AuvzXeuXDEgErBzeXXV0luRyrgCyTVGvHcKKYLA+PqBqWkLQ0okY4olonrqqYvGMozHYsqk0yb/pXBHhvzNb/2l1tbXremmcZicmjIWEpP7cq1mjFYmyJjWL62uGYsXEJIqh8aawgx5IdfFptbdrjHvkCXlhjLKDWWtqYtFogZOwLjZhg2dyzrJVp95bIFSIME9AETXuPG+THpULNl7ppgjgZrrbwYDTOCRyhkbEI8wWBLOCoALzFoYAKvmIWUhQm1l0nG79zQisKxphFkHeGDSOO3sFbXwaFGNWsNYqjwrAGYwVgYg+YABa6+xWrIEVlgaE5PjFrCE9yb3mOEDgDvfx/rhfcHu/a//9XPG7gZsxR/xH/zqr2h9bUWPHy+YtQVggMn6G4R2VW09AZSxVgb33Bialt6M5xpDEJ6dqgMmjbnrZJz2HHGdYajCZAyF1WwR7uT8ZQdsaXtPJjV2Ho4WUBd0HsAU2IA0/DdAJiBrLBIx8B+A0JqFPWcrwSevme4J0JE/eV7ZEwAqeJ3NetNJ80LO29eGEV2vY7QY4OqYgs4zjWtBU8ZwBS9ePKJzZjvCfxOiwL9HogYjNegLqt10VhLm7YscPehXl2aPYUNxVx//+Md0+vQJSwUGVEC6S2GPjBvJGg0kbA6T3SF171tiDP57dWnZpGrsf/werglMb4LiGEKRBm3ees2G/T2SPq4JTCTsKnqdrmN/lCvKZnL2u65decck5TyjsVhET1w4o+mpKX3l5S+p12np8OFDGh8fs0Z9bX1T7968q+s3bqlUrloQ4cTEtG6+i2Jg1dZtKBx1kvGu80qEqQ7YweDNUnk7bfl6XYV8HfnbVYXU1tkTJzQ3O6dXvvs9JWIxe/2BUNBA4Z1C3phAAFfJaEgHx8d0ZHJS09ms0jBv2b+we6lXLFXaGlx1TFoOO8UX8Mjjd4woPlm7HSwfGE4YFDkAVN252fF25Y/6VSGdvgHEmVStHdXRs88qN3VE/lRCrYBXDa/UDkptb0+NFuwtr7xdaWdzR1cuXdWXPv9FRYIh+X09Aw73igV7Pjrsn+YR2bZEakAWr6etSMir8l5eH/zA+w1sXV1dsabz5KlTWl3bUDgaU8AXUSqZsX2tVNzTysqy7SfxWMTCzyytu9nS9NQBTU1NG7OVwQPrkeeSszMcCFl4EU0rw63NbUJr8Bf0mAQ5lUzbM8gAiYFls94yj1POWELaeK5SqYwNQL7xtW/q4aMlyRdROJY2xhOnnZN1t1Xt+3W74QwDmJazmvG7AaNj9cN+x47DeQIGfF3FIwEDjU6fOadoLK4d/PWCIXu9uwwFDJjb1onjx23/CgUA/cLa290xZuNoLqsKLL5MVplU1piSy4+X9NWvfk0vffolPXnhSbMIyOf39LVvfN3Om2gsoXq7rS985Y/0+7//+wY0nz171moMgKhicUcvv/yy3njjDf0f//Jf6Sd/+tfMDqNUKVqATrtVlz/IcNRJhKmF8CRkzwdc52zjvsFkxBeyWsPCB+k2YAbsXRe0w3Vlf+FeAGSxd9vwmLU/N2Pg2sr6ssKBoA07QpGQ1R0VArdgaoeimp6c0VhuTNn0iIbSwwoGSINPG5vzj/74T/WdV15xIFOvra6PAEW/+SdbQE+lY5J5YtQZyFkAnSkjqG3aGh1OKZEIK5OOaTiXMWYY7OCgD5/UkDZWt61eQJIOe9YcOOQ1kBSJPKA9IBMWODDhOXd4ZtkH3TpxSgBqBRigMAE9no6BcUjDd4tFHTt5UuNT09rY3jYw5vkPfUhHjh7Rzt6ubt+8q7HRYc3NzahWKapeKaleLZtEmGtbqjS0spHX+sa2fv3Xf0mlCsFJPoUiAd24dVOf+f3/UzvFVWWyEcnXsnCjrqdrdigxAjY5l5pNrS5v6fHDbe1uNi2N/f3ve0b37ty1/RblUS6b0pMXz+rWnStqNovKpEOKxQDNdrWxsaYzp07YfpOIUeNGVUa+XmSQmnWe7lUS3R3LFl94ApouvY0qgKEa1jN+ZYfSGhsfs1T3XHZUEPAINOLZJaBuYmrSDUIN7PKrXK5pa2vHgNaNjR1NjE4ZIOo8zvmdNXvG4om4Uum0En2/SexA8Dml7se6BDAR8JLXDTgbj6dV2K3q1R+8rrWVbY2Nzcjjgf3oArioAXj+/UEscpoWmjYxdUBzc/NKDWVUrddsQPF4aVHrG6saH88pFsfXPKXR4ZyWHi9pfHhcy49XzMcVu4V4JK6f+/RL+vCHPmhBVqhyOEMB4RlYYhdk5i+QJmwJemzfwRpmr7ijdDauYNivUrWkFQtp3NTszLxefvnrWlxYUaMO6E4tuqNgIKpYNGnXyoZLbec/z3ONvBwVBiDuyGhW0XhQi8uP9PwHn9Xly5fNEzQei5s6gLAlauJ79+5ZdgEqLP4/++Ls7KzmZmbNdxtSAMOYhceLbtDv7SoWx3M2roMHxzQ1OeIshNpenTl1UcnomCKBIUVCQ8aeBvxNxvFH7mhvb8fUJ5z7hKsVihXNHpyzoMnHC8u2h7355iVTvNGL8ZoAGCNRVHMd5Xe3zC4hFMYPFj9Zrw05GtWCPv2pT+vkiVM2zC4WYJUySHEDXTdcc+odfPGp2S1M1qzGnJUYSrBAJGTrc2R01Opt1ie2YYCzxoRudWyvYG3mslmzrLl+/bqi8Ygxttk36J+akDj82CqEzFoHOwCUQOhSkP0DuHKuMijCNoBBBfUe65K9hn6D10i9z+9GybS4vL4PrP544IT9n7p/BfavwP4V2L8Cn/75X+rBXrKU+mpJLU7wHjJa0rTrKhZ2FIvDjKO5RgJbtuIrlxtWt+2xonsoM6rZ6UM6MHVQ9XrbGKw0fvgJFst5La8saHllUdVyw0KumBxGojErQijwXbCPE+EzCabBo9AiZMEXCKs9SD31BU2uDThijM8OgGLUPk2uzc+BTWZy8ahJKvd28xoZzdkkmqYDthZAphVoUBR6MmYLYISFMlRqTjbZhl07bsDqIOCI1weoC+PD2GsAsiZTRjLosRRugA5AVIp9mlDAnIEk2iXk4sGKNyiTVbf++B7H+sGjDnCIxgdvWOTpsPIIgHD+kE5S7DPgCdAIZgsNj4HQ5bL7OUbfAuzqqFTt6uDcnF770Y904913DZxDuvloYcEaHIok5MR88HelcsUYyzSfhKAgO+P3A7YhI/vJn/y4Hi8sGHCMfIjgi82NNUuBd0FlawYuAggePXpEH/+pjztQaXvHWHhcY8ApgjkqjbqWFhcNwKNZpwii2RxId3jPMEUsgZz3TZp2/zrx3wYG+7xmwl9v1Y3F7KTXPgNdKcqQpcIEo6hbX1tXsVTS8PCY869swBoGInVMHsAZDPcB5AYSMrOa4OL8DYoyTaMLzGG9Jqwphq3JfaHAxC6D8Krc2Ki2tvMGJMIMY9LvfJ6a1uSaZAovU0B9UmZpwnttff97r5in4vETx421VilX32PXwr6AyeQCpno26f93/8//rc3NDSsgaUg+/em/o1vv3jCA1xgxSKYFsNq0BtFLExziOXJ2ALATaObfuXrF1nw6nXLrtIkfaddAvkESNCAW99dCvCwJtmHNNuuIohtQHtabMTc8HgNtHMPd+TdSoLugHCSnLrgLmTHPrclkuzwHUEwhKhMIU9PW9pZ54gK4lksVY6iaZB4WrnnjOUD3/w/RMkzdDT/wDIbBal7RIdsXYPRZKBfBdAb6OhY414Jnm8p8wEy3NQQwDVOjnw7M/gd44Qt4lUwl9NzzzxqLbWtzw0CXZq1qrGo8MWlWAJd5ngvFPVuzDBHYJ1gjzs/YDWSMCdgH7XkNrEFbfR71GVVuwMNeBlMdFrvzT3bhJQH2x0DIrB8uvfGGhe0AkkxNjuqjP/FhC33508991q4DATs87zzn4xNTuvvgkR48XFCt0jBfRVhohXzRGP34YJL03DBQvWX7KL/73t1HxhyxjZjnsttRsNtS0ttRPODRmZMndPjoUb32xlu69M47GhoeVhLPUBLjJ8Y1f2hO71x+S5sryyrndxTxejUxlNXB8XEdnZ1Ru95UTnX5aPhrFYV9Hp05ccTS5ZEsM0DhsWQY0mFdwWbuB73Z1m4efDSwPfV8PbW8LXnCARVqXa3tNJUZP6qLH/5buruwrruLS6rC7k7HhA9BOBZSKOzVgckJ85l7cO+R9vJlfesb37Uk91Ihr5W1RRVLAKuAix3VzL7FZ6xznx8f3YA6rbqBJshfM2kCNDgXGyYDZ7g1nBtXtxVQ0I+tS0Bb2xt6tHBPc7Mz9v02KDAgUzp65KjSyYyxAVkXsPJtAKquUomkdva25A/7VK1XLTmcdd1sdG2ANDFxwM7UvULR9nFsHABYXCAJ7J6qSkXAeo9u3rij+w8ey+MLmw+sPT2wz22bBNBw/xs8IwwPnb1NH862a++scJwrj/PF65Ca3etpZGxcswfndeDgrN737HO27wI28Gysra3atVlfW1a5mFcbxnyzar7jZ04eM3uAkaGcATDrq+taWV7R1772Tf3dT/2szp17QjMzc9re2tWfffEL5jGJzJs9/c+/9B/00Y9+xDzbAUZ+93d/1/4ksOq//Jf/ot/8zd/U7/3e7+njn/iHuvHuA7UtVAlA1WPMNQt1svDEgAERlqaeSWl4dMSeczyGqZc8Poa3gE8u2IYzDVk/5zh1BQwqrDAI+bJapQNAXjdQi//GX3Jvd9eCmuYPHlQAEGt7z8CIuZmjmhqbUW5ozKT59+4uaGb6kO7ee6Avffkv9O6tm8ZCa7Yb2spvaHxq1PbTaqUJLGKy8W6ra36HDFzY5Spl2Fttk7cfOXZQfph5zaoBWfj3ZlIZY92ur21ZcjpsRbzxWUuAvUF/2EA/bCkMTAyHLZUb0NPUJqyUvhKCAS/7OCod8/sWoHXHmGiJdEYnTp3UUHZYDxYeGwD9yU/+tGZmZ6w2uH37rp3jM9NTFgTHcAim/HtnW7utvWJFO/mSfvGX/p7UCxmLvdnp6Y3Ll/VvPvO/qxcoK5EmVAkJec/2Wu4N7ErWpYUbtnqqFKStlYY2VosuiJVgzmrNrDwy6YQOTI9pa2tJuVxMk1NZBYM9bW4sa3VtWR/98IftPB/UFzxvu5WKSfrrNexFqspv7ykaiZkHsc/X1auvfVeZoahGRtIGFDNMYIB689275qHbbvO0MxTEU9b5MMP6b7SaZhMTDEfAHlUqVC2UbnJkWj7h60/4bNtUBnxfKpuWtx/WhfqFMLN4FCCSJxlLHJLmWza0Hh+bVjw2rNJuS5fevKHlpW1FoinbS2BW99RWIOhREPsIX0eNdtUIDNSgU1MHNHNwxtiRu7s7KlZKNuQdHx+1Z8fAWJ9fb7zxpg7OHrT6gbN9c31LYV9QT59/Ur/wcz9nfrqoHBrVqmanDygRjdqeD9uVfYVahv09NZRWrVlTtVFRKpPSzt62qXDGxqdUrXZ0/dpNfevb39XDhwuqVhpmmRCJJrWzvWs2JxaqipKh3bQ1A9sV+QygI9Yz4xMjGp8c0c7uhqCNr0I2iTmwDusiyAD4y77++hvm5zw+NmYEhq2tDb34sRdVY5hQq1rdtLMN+L9pipCH9+9rcmpYiURIqUTYgFW8ohOxpI4dPqVUNCdvDx/eiNpNr7FR5w4eUrlcNLsRCC7YT509c15fxhJlbd2G8NR1y0urunLlioHp1NsWMhj0mW80w4xaraixiWEVS3kVikj9YU5LYzCyT5zWyZPnLehue7Oo4aFxpVJZZ4fEwMxDvYplU1OxmFMGwkTFKgR7Fno07i8s8LHxcVOhMcQzT+dASHGIDm2COUvO2oGMjuFh3bl7x4Bj9l3uLz0SjNVw2K90Iq5OFxucgLNeg6xChkKTIYXHmLzUCMj/BwqX7e0tqyWp+SCqQJ7AoqJadV64+x/7V2D/Cuxfgf0rsH8F/rtfgTNPPN9zido+AwVSqbg8XvxtCjal7fUaCgQJX4CVQYCK8yMF/CK9sl5tK5ed0NHDJ81AHSN9pr+wS5Ffrq4v6N2bl7S+tapoOGHMHJACCgCYasbwKyNz6hiwAlA4O33QWKzVCkVeVpFwUr0eDWND1RpAhys8KZCcByIpqHGFgrA5Ma3HKL/uGKR4l43mDJiExMgUGbYajAsABIpgfM1g0tIM0YwxSV1b29D0zLT5FyI5guHqUsGRgbrJrDH3YG/Q1g9AWw8+osjL3ISX6zqQnRv70QCuhgETBsr6fMaAc4CoLKAAtMDCp5C89NmszrfOJURzvWjOAeqQzcCYAWyiaAcsplkmoKLnDajji9hU+ytf/orJQWG9OpZqW5mhrL2PEydOWgNB0uxbly6bTO/Xfu1/0g9+8AMtr6xYQeKYwaSFT1moDM0yUjy8j2DdlAp7et/TTxoYwPowxl4uq7Pnz9hU2t4X4TuNhgXwhBMEAVSMvUnTAiBHoQyAurkJa3HHrg2fMBQpkPi7gb+rBQn1Awb8QYA4Eq4duBkAMMTzlk+TgoPSESqRN/+9sfFJF+JVdx5csD64p15nqGf329kBGKbVBwccWDDw4XWsPY9y2aRjRPZl5wwKYJsBvGdHx7W64Xxn+UkwhWiOWAeOKQrg4DyBncemG25gzwAYff78OY2NjWpxcckAf+43noQ0hLzeFkEifr/+wx/8gTEkYK8SUPT8B561hqRWJVysqgCBQix+LC7gnnmD8vocODu4jtyz7//g+1bgss74k9/tAi9IgodNGXJpt92OMRVZg6w/7pGFvTkzUwNMWdt4wtFgIkm0wptWvgvJ2TFYjfDd39FokEgVttfXB14NGAU042fB0AG0LpYMrMCfEZCCtQVgy7+FMcXr5ZlGVm8hEl3HXmDtMHzgfhuT1e6782NlcALQiWTOrC3qTQtrozmwIh8WSZ99Zc26MVscAHH85HHzlkN2SiAUzTcgLM8BVhkw7WDxIVMD8AJUAHDhvgFEwzw2iZzHo0TKBcgNgGJjnw/8Xm19OTsLrjfWGUgK2ZPYc/HWCwXC8mJX4fHqxtWrFqQzMjKkg7NTevKp88ZyefOtNx2o0ZUxnI+fPKXJyQPaLZS1vY0PYMcC7+7ffaDiXsm8Etln2TyR2LZgD6lnMnYYlwCrXljB9tlRqN1SytPU7NiwTp44rtGJCT1cWtI3v/1tZUZGdOLMGUWTSWVyOfO0ZChTzO/o0d07evedK1pdWFAkENCx+TmzTzgY7CkRlHjE0/GITh2eU69Bsnjd2PIGiLB4/CH1AEjY8wikM2/nuoEAMHcb3aaSI3GFknGVm17t1v0amjim8x/8hL7w8l/p9qMldfwe+cNeyQ8zuaLp6XFjwtMMwwoM+KNaWFjT9PQBbWws6+GjO5bkTXo8YDeAEuA5vxMf6GwWXzysX1rGvhoeydngh8EagymGUUNDY3p4b02lvYYleaMSwSPQecphM5LSUCZr5+JwdtieI6i5NPawo1mftRrMvbgarZoiyaBKlZI2NrcsqMjvixqwNjY2qd3dogFWAALYssC0ckE2EQNhVpc3VK01dfWdd7W+saNQGNAl2h80cdAOlBs8Vh3HFLYUbAeg8XAP/M5dPpxTA1jQmfkVOyVIIBwxyfCR4yd08en3aWR8DHMO2wkAqmmYCVEq7m1re2NFpcKOckP4Dg5ZWn06kTQf8r18Qffu3dd//tPP61f/wa/p/LkLllj+4OFj/dW3v2XvrduPPLx95x1du/YDA1D/xb/4F8YYHXwAsF68eFHZ3ISefPpndOvWPRdgY97DMMXwNXQ+vwALPIPYtIyODGticsLAbb6/2wW0kd17G8IG/DbMZBhhoWQwsFpNHT122Pln99oG2rbadQPi+RqsdsI+c0MpXTx/XgenD2prPa9ara3zZ5/S/OwxBX1RA/kXF1YtYA7A4oc/+qGuXrtivpKwNGvNiiYPTJjXKHLeerWpaDhmyfZIzKlrGN4ho4UBOjE5otwwwUokwO+Zj+PoyIgOzx22cx/lUKOBgqencqWpSqWuaDCuoC+iZo3BW8DA/WgIa5G8quWCMWY5IxnacyEBlwk3DQYZhHfV8zXkCWBv0tHs/LzGxrAdGtPde4+sBvjJT/yU1YJ83Lt/32pGGM8EwfmpjTjz2Y0YxvnwtuxqfWNPH/jAxywkyuP3qtJo6NKVS/qDz/5becJlRRM99bzUgKw4VA5hxWMJe43NJlYWHrXrIZXyXhV3WyruFp23fR21QEjZLKqTnpaW7unJi6c1Pp5Ru1NVpbJn9eX05AHFsEcolAxk3CWsETa2B/sFamM3CAOwHh8f1vbOmu7ev675+UmrsRPJsLFYUSgAah0/dtrS7AlYgvHKIIHzpNFpKBBGep8x1Qh1Deuk2/EqEx+Wpxsw4oMNTQjODHgVSWB/wip2s7Ba2am70mk80PFaR/qO93ZcQ5lxBXxJqR3VpTdu6d7dJfkDzucdpiXvudOtyRfEQonSoq3zF87p2o1rpnBCJYH3O3sG5x6WAQxMGCpQQ6NU+uaXX9b04SM6f+GC1QP37z3Qxsq6psem9LGPvqBIMKCb168rEgjqufe/T+fOnLL9pVYp2fCCOppzOpqMmZKiQlCZz2tDmsfLy4rGMjp29An9xV98VW+9ddnUL6wR7gXDJewS+PfUNDaa83uUSidUb1bMRmB4ZMieJcr29FBCI2M5szawQah6Gs4hv09b6BL7AKqXmQMHbPhCbQLDmZoMgI/zGlLE2tq67t9b0JkzF62W8apjYHqv29DuzoaS8YSefd+zOn/2onmtBn1xhYMJ55HcgOGasHsGG/P2nbwBK8cAACAASURBVDt6/fU3lc3m7L5gK4NtBTUD1xhgleFGJotqJaxOtyGvr6v5+QNmJZDKEKbbMGB1fWPFFBgXLpy14UkqPqz8dkXVclfzB0/qzOknTAFnAzMPagSG0u7Thur1lsKhuK0/LEOsbu91NT42rjWA1bV1I6lYEFscj++28+lutZRJ41Wb0aOHD8xaZGCJhh0Jah/CDwfXyNisfaOfaDhoa8HqrIBfrUbdau+BEgxAl+E7CgKeEdYYTGtq8H1g9b87lLD/A/evwP4V2L8C+1eAKzAyfqxnSdQhF05B6ATNAZ8cvIlkSLF4UIkEKevUx0iiHfsL78HFR6uWnHrm1BN65pkP2GSddHgmhBjWLy7d0fWbr9k0PJVEDuWaLeQigLP0U7VaxSaTgKyAHzSS2aFRVUp4SsYUDSNfysgfiJgHIPYDAKnBQESbG9sGjBC2QkHIpJgGDrDU0nknx8w/ChAEiQ8ePs4frG0SfgvCqZPUjRzIsWd5HYtLS8YG5LXAPgWINDk40JEBpC6JfCA/B2BgWmpAqT9o7xH/rkGKvAUZeB17lX+Dh6OzTXCg9nsydvOuA8dwfp68B+fF6ukn78Iadj63NH4wGAESAb5Im+XfIMszDzz8Qz0RbWxsmMwGhsDy0rIVYcZCjUWN3frMM89Z4NjNW7f0zW9925ou2CJXr141STTAFQUJEjaYqwHztOX9t4yJNDycUTQUNA/HyYlxY+5SfA7lhnT23Fldu3bNpJ8mx+FadltKZ7PGAKLRpBAD0IEZ5gKjXMqoY38C+GzbnwM/1kFwloFMfn5GzRpTs2swawbWV9h8WSlyAdr4KOzhE1bW8MioCiX8nZoGLgJWAjTCWKSKBqyxwI0+qDoowiwwyuTlsPR6VvBhBcDvtaBSgEuAMBg6fq+yIxNaXl02H1HWD+uC4prBgHFEYBx28cLFZ5bCsKmNzTUDm2Gq4tsJiPMuISira+/dU2gbBJvAxFpZWdWff+GLxvp9+qkn9fGPvaDZ2WndvX3L2OcN7CH8HpNP8ZqRYnv8DD1gjjJocJJ4AMpLb79lTHQuI766eO6yNvu6zz6TwAVq0azDWOCe8j5Yf9wfQBrYuTSGsITNBs2CDlyYnYEdfaY4l3jg+UqInD8UcJ5pf+P6u3vgvPocyEtTX7V0ctgaAETcVxoNdz2dlyqyO55vkyXzDFlDxRAD8NW9FgcEk06LD3TQmi1LmK4zXCn35W0YsAKyOr9mGjAadl733t62PvriR52Ul691AdUrxobPpOJW8LsBTs88SU3KH4oY29SFpjVszfO6ea4isZg1eQxseA3GpLFgMViiBLw5KxIbKBCKAthrnrbcWwYKQfXaBIA1tLSwoEajYs/m/PyMjh8/pJXVZQPhAKlp7gngyA2PmhTWGEywVPeK2t5ADostw47tIezZXfzV5FHDGCvS4tKqMduRDAOsehmmdLsKtZvKeFt64sQRHT1ySEHk7bWavv2972liekYf/eQnlCT1t9PVE+fPmw8aQMnOxoZuXb2me7duqlYu28/jvc9HpFw8pDRAVialI7MH1KmV1W3BZHfM5HbPox4yZyTrgOf4UHc6JuWn0aI5a/aaimVj6gX8qnYC6oaySo8fUW7mpH7vP35WKzu7CsQiqrer6noJl3PNHMMJZLQeb0jJZFaTk3MGpK2sPtL9B+8asEpTiFcmINXtu7fNIxn/TIJaEomohVkxGMNHk0A9BlcwmBkeZTKjevxoR+ureXtWYEk1WxXJALyectmc+Twy+BodHlcynjKJJnYAbmiHDFfmQ1qpleQPeVWpV8w31+cNy++NqF7rmL8jgzcY9OyvDGJYS+yHWD3gdb6+vqPNjbyuvHNdkLxpsNlnBgAqkIwNCfsgY8dAdoaDDlh1IUVur3XAqm2urhG2889ZriC5JsT88LHjmpye0emzZy3F3TyIyyXFIkElkxG1GxXlt9ZULe2aDLxeLSmdTCgSdMxsLEBee+0N/eEf/LF++3/5HV248LTaHY+uX7+pV3/4Q3lZCwLAXtDly39ta58P6p0XX3zRbGoAQP78z//cbAGe/+CntVsgSTpv74czmfOJ+wUrahCCZ8xc8+7G3zZhdQz1E+AICek0+UC6sOrv3b/XZ6lnjMFHfTU+OWb+gYQnecxigCAe51PM/g8r98DEmA7Pz8nb4+wt6cLZpzVz4LCS8axWHm/o8tvXFQoCUDi/6Rs339WDh/dUBxzstRQIeTU1M2nsarMJKleNodfreAy0rJWr/XoPkKGtyalRqUcoFaFLLjAI8Hn2wKwNyEwBILzvq8rvFhUIRJSMZtRu9FQuVM3gOBlLmKULeyDyXM5H1r0DpK1g0drqhu211GI9f0NdH89WR4fM1zGhiclpkzEzOPvwRz6qkydPWY3y8OEjW1PDuSGzRyDQjHXPnsM+yGZAbVEocCYdVDCYsEEpO/aj5bt6+S//s3YrjxVNSr5Ax4ZjnEXI3nO5EWNq8ixbfdqJqtOIqVX368bVm5YXwJ7JHj2czdjwA+LByZOHlUqGDWT0ejtGTNjZ2rJwNIBomIz8Hn/Ir6WlVcWiKQsJrFXqVpcgiS8UN9VolTQ/P6FQmPrUq6Dfqzw2UKGkxkYPmC8oPqCoNQDO8HBF+p5AUj8+Ys/U0vKqNle2NTIyqaCi6rY5c7m3ftXqDfOfDsVC6nAg2RnrVaPaNk/zzFBEQ1lUJy5UjPPb74urxjy4ndDDe+taXy/I6w3ZEDwc4RzlrlbVUV1ef89e04UnL+jqjasG5rNgsAFjeEAdyJDd9isrt3wGrP7gO3+t4ckpnT13ztjzy8trWl5YViaWVi6TVatW0/bGulLxhE6fOK7jhw9pbHhEc7MH7Cw28gF1H2qxZkM1vDYDflNa3bh5S/fuLymTmtT3v/+arXkbaFO7e3wGflMzReNRsY9xVuRGhnTq9Aktry5oc3tdYxMjGhpKqtmumzVIguFpyXmkUjMwIJ2anLS6n9qHs5yhJkMz6nBCwng2YRnboMX23aJWVzZ19MhpY33ntzdM9RTw97S8iAKkp3/06/9Ix4+eVDyUVMAbkd8fVaeFIo4zwWcDCh6Gq1ev6fP/7c8MLD539rwRKKjzIW3MTE/r5q2b1lcRjgZgj1+t19/VqdNH1O7U7DlIZwDLG7Z33Lt/Wx//qY/ZAKVRlYr5hhp1rybG5vSB5z5qrGhICrD5AVexEimXC/YM7WzvKTs0YvuCDwsyehJ1zSIMezAsGWARw2ZlgM2eAoEF0gT2NQDUKOGwWqGfMZ97CAoAq9GgElHqtq5ikbDVHNTgeEFTO2CfEoKc0mb4Ts3p9m5sFwbWVuzF/H7O3FgM+4f9j/0rsH8F9q/A/hXYvwI/hiuQyc33HOuMA5MQC1gXJDfGLZhnfDKnyakRA1iZbjabNWtoAVBCgaguv31Ny0vrOnP6vH71V/+hpXxyeJlUp17U8todLa7ckD9Ak8WkumyyVYzq8eHsE/2smQB0MrCl4zXpVKdJUw9TMW6gbHpoRJEIxWjFJCUw4a5cuaqlpRXlcqPGcn28uGigHtIbvBOfuHBOp04dt1RPDmveJ8U+4AuJ4Hj/wUhwoA2gLY1U02SaNMxI8AZSIfOXJEQCJqSBni4lmwPdODz4LwZcAieNCM0WICBsPsd9dME+HPyW7twH2GClmtS/D9w6z0+PyV7401K3kb35veaRRFPiDKZk013nY6n3PIwo4HgN4Fct+c3bFp+lr371q7p8+YqB4sjINzY3LGH1xPFT1riT1H7n3n0DV5BzWRCZNTAOWN3NF+yaZtMpa5K3tta1vbGmoaGUfQ0pMwnDSBkBBw8eOqhz585ZuAjeXkePEkaRM5bA0HBO6aEhK56wfuDaMvHnz6efftoxwOquyaVAAkAbgEzOp61m/x9giYbcko8cUmf3FnkmLAm8pVhX9Pj4q/LvYEuRRI3E0dLDYS4DAPSZoAbs9Z81F3hkUIE1cBTzFIMAoqkEXq9OemVhZSZvB7TGr9WnWCqt9Y11Y60gj4chSeHtmMtI7bmvpMdjtRAyDzEaa6T4FKT4YMJcfeutS9pc2+hLFk3brBCBXB6vXn31Vf3gh68a0PfJn/opvfDCR41FALBmoUyNmgGrVMVtfIXDYQVCEQM2THLfD1njtSwtPTawwT2TjhnJB/I9C0Xr9QwMNKAPANtPyBpegk5Sz7rj+1i/LnStD2YakxRv4cEgwgEudrsogvvXtdZqmqwacN2uoYXP0Thz7R2AwLPH74BpxPfBct7a2rbhAem1AK4A4IDU3CcAYCfDgy3hgn5gp5qPLvfc47UkdVi22eFhS0rm57JWAF3YlwIe0qGDxnYHMAkRzGAAb0GffulTSmdSJgUOR4IqFneVywwpHsWb0GvsVehB2AnQ8EQiMXuenE1C054Trh8ANTYjAL8Aq6xxABvevwHGsKJZn4buuOYUNj6NojGuez5raPCDLeJPu7endrtuDKvjxw7p8JGDxmjjfnHfed9D2ZwNFGBw1Jot8zV8cPeB7t+9b80/jEBAPYYQNEIemCncB09P7956YInNDlTtymvM1Y5CrYbGIh49e/6UDs6Sxo2NgfTW1Ss6d/6CXvw7f9t+b61YNMYkzSgJ0ay00u6u9na2Tfq5trqizfV1DXerivp7igb9GorHND0+LLVq9rvYgyx8rutRB1CZPc8bUA8wvR/4RPsPsIcVQNvbUaFeV7XrVyg9pczEET1cL+n3//i/qtBoK5KMq9IoSr6mJTTX64QFwop1oFImPapnn/2wscrX1h9p4fFtS8QmqA+mDXvQpUtvGbCazQ1penrKztJCac+AKlhcLuSJ/QvLjKZGhqdUKUmrK3nl87vWPAI0cQ7z9pBJclYCyGO3Mz01Y+xV9n8kpoB+gLqAwKVywSxRzGKix8AuqlbDo0qZ0JoZs36B/Y6E1IJU9vZMZk1ITSaTU6PZ1Z3bD/TwwaKxZ90AqG+pYHuiS4S2YMe/YQfAGcRadNdpYBFgHgDOl9w96AoRbBIIqlAqqVytGrCKB+j7n3lGz3/oeRuG7mxvaSgdt0AlH0Ncniu/A9Ty2+t2BrKHMozDzuALX/iyXv7q1/XP/tn/pgsXntL2dkGX37mit9++bPtcuVLU17/+WR05ckSf//zndebMGWOJv/LKK/rn//yfW7DX3NwZHT3xtAHWN289sHMMABTGM9cJpilAqIVkYqti8zuAHdQ7znuW7+fecU4DZgAew9BD/m/7+fioEsmEDVtbnYZKpYIF+qQzSVP2lKsFGzDD9oTpNj01oVQ8bgxPQJWXPvXz6rX96rZ8unrlpr76lW/Yejh8+Ii9hkeLj7S6vmL1GSAtAW/JdNzWIQMjlDh3bt9VwB82OT4gHeAEa3JiPKfDh2dVreQNcLHwMeZpktUHBkqhlhC+hXVVqkiAk4r4o6qU6iZB77U9ppyJhSPGXgz4PIr3ffmZLlHbAAAxCAfUsx/nb6nrrcnj72ly6oCBMhPjB7STL9g+fvYcw/rnbL9CbYOSAIuVarlsSgCGqViQmNqDB8LLsMqrmzdXRb4WbOV4KiZvsKHbj97U4uoNRRIdRRPYQrkhH3UsLFnA4N3dLavbAr6EvN2keu2QXvnuD83uCqYpdgd43HMWAEQD/vv8WD94lIiz3wPqXzUmI6UAQ09Ax8npcQvMHB2ZsPe+BRkAr/NwUB5vW1PTI4pGYc8S9AijlTOLcLdJlUsNW9N7+aIFf8J2n5gYtaE0AWXpoYzVHSvL68pvFcyOq1WD1UldykL1q93tKRgJKpaMG4jIoMQUCxXOH4LjYhodzZi0n32HWqVa6WplaVd+b1qNKiGOgLRBrayuyh+AORmUL9BWp1ezILCx8RE9ceG87j24Z1J17JHYJ2AdHjl+xMBIVz+jKIPFz15zz2ohzj7scRjc727tKYXlwF5ZIb9ftVLJ9o9YOKR4JKRnnnpan/ypj7s8BAgHQd5fSw1C0RiCtLE9CGp7Z1dvXbqu61cf6LVX37LBEteKAWK5XDWQfGtnS1Ps0aGgDaVgpD79vov63g+/ayzyAzOTmpmZsuf1/sP7Br5y1lcZ7HW7tk+wHqndB0zJ/Pa29QBY7aAis7A4X9BqCQBras3Cblljo7N69GhB25trmpoYUSIe1PrqkuKRsH7zH/+m5mbnlYySYQBgiPoqaNeH58Lqe79fd+/c0Z/92Re1uZXX9PSssXhZc9RJ0zMH9HhxwWxwGLAChPr87r4dmBlVNpewfg67G3/Ao3x+U48WHuj9zz6jJsBqTeo0/WrWfQr6k3r/+z5o9RtEDu4lPq/sxYW9XTs/1lY3NTIyroixVl0tyNmRy+UMWN3c5rnvmQUV7FGUa9RdrAmGU3iJr6/h5x4zogF7EwQNgFLyPWIhnncpGqbvw4KtZc8hbHs8z6mv8HTm+weerww2zAYgRn/rNwsuvobf8T6w+mMAE/Z/5P4V2L8C+1dg/wrgTzTfc4mPMDkCFthigIBJPDyaOkBC6bSGhuJWJMKucOCVT6VCxdgtiwvLmps7rF/+5V/Wc88+o0Jh15qOlbVHerR8Q7XmhuKJgPL5ok3eAVZzQ8MaH5805ibF6g4HL0FSHYCpoEaGx4Xas9PCIydtfj+NljQyOiW/H/lWyiaQ3/6r7+rSW5f7kq6kgReEHSHVmz90UE8+eVEXLpxTt4u5fstJDcNBC+jC/Hwkl7NiEYYj4A8gBkAPbLYBcEpxNAi9AfRwrFDHrkP6Pbh+IEU0WaAgvBcvdE4L3aEoNdFa35eVUArk8UiT+5L/vtTXSD94PvaliC5Z12VcA/LR2FHIOfZsz5owZP+drpO8O184529Jo9v1+g2YhJFKONClt9/Rg/uPrMleWVmzxqxSqRmQBDg9PTurz372szp//oKqFby0ANZoMhva2y1ofv6QeSdSgL9z+ZLu3HrX5HlRfB/DYfPRqlYIHSppdu6gGeYXSxULNDh+/JgSqZQxC4ZHR+36mRzK5zXg9MH9B1aQXbh4wcAzk/5bEIoDLLkfMGgpUgEhkDJToMO6QIZLtwDIzDUwO4U2LFG/BRBQ7DqQrW5J3iY3B3wgEAnvqJ7HZGRGfel/mHdUH1jldwOCUsxzbwFWAQDCIRjedInI32H2OO+2VpuU4qqFpwGuG4hpr8mxvmyd9FmuFIqwlZjOA9qcOHHCmKqw3ggpI4TAJO28VtibsCEiEbMCgG11595dK05/9qWX9IHnntHq6rJ2NjdcmFYdqbx77Vwv7pHH76b3eMs58NT5jHJPkfHxNRjD+PjyHBuQYMFVjtFtYCeS8UbdgHekrxSvgJ2w1/hZjj3s/oSZzfunqWIQ4bwXYa84dqo1XF3AhaqlvNvf9UFfg2dsGOFwc2Ou4qNpAWNea4xpkvi93F9eN8nhMFZXlldNbk0Bjz0HLBXur7MVYEDCtUSST2NUVzye0MTEpDJDGdUBmh8va/nxglvbIYBV9gWPMRb3insm//9bf/tnrIkEeCHAplTa0+T4hPMAdUaxLn27PyjAr9QGAv1BDuue94cnMeCp82buGOOXxo3v5dnjWYFR/d7zAGWcPcFAWh95wfJ7aISa2trYVNc8mtsGrJ48eVSzs1N67fUfvResAwsMn2vWEB531UZL6xtbun7luu7cumOMQL83qNzwiLHHYD35YC96pFIFj+YlA+uxADCQs9u2P8OdpuaGInr/6WM6MDluMvJ6q63HKyt69tnndOz8eQMGe1x/H4MzQHoXiFXHXqIK659Xxz1uS/kVVfLbqgJO9trKxCPyd1tmzeCcgz3q0rD6w+p4/Op4fOYJasGCZg8CWxurAK8a3ZbylZoqXb8imSklRmb1n7/wl/rOjy6pCZs5FlGri+9jV1MHcgoFAEMBwrqqN5BsDunosdMGoq+uP9D65oKx+7JZwHivnTk3b96w5m5ickwjIzkVi3sGeMKuc0AKFgxIh0vW9E2Mz6qw29Lq2p7JeXvd5nvAKszHVDJhoTThQMRS4IdzYxofJdE6akMFQHSzDMgk7DUguyVIzuvlzMFLr6XtzZIBYfz8RwuL1lwCaJvfZzCoeCJpwEMqldMbb14yEAdglefWpJ/98DkDVs3Gw4GnzofaDZIMaPX0yEayv+s7fdi6tZXa7vaHgAFbS7D65w8dMabZk08/pRdefEGVatl8KicIm2wB1jUVjwY1OpRSIgpTCSZ3te/B7NPDB4/07//Df7KBwD/5J/9Up06e0cLiiikkrl171ywH3n77FT16dMPC/XivX/ziFw3I+ZVf+RXbfz/ykY/orUtX9IlP/o/mv33z5n2zYGGACGg98MteW1sxRhh7HgA6Q6XB+oU1yrumrmCv5Z7j5ZdM4anbtnXB3jNgvMIq3clvaXRsWLNz08oMJW3wi8+qWxdhY2PZ4CoSUyY1ol7Hr2a1q+HsuFaW1vWVL3/DgJeLF580dcOjhUe6++C2AULT05OaOzSj7d1NRQDzvV5jCMKWQ7KLzQf3nGAggP+TJ4/oxIlDqpR3VSxuGUCMxypn3egIHombxnxkf+Wc9PlDqlWbqhQqatV7CnhDBqjA1AcEa7VqGkonja0NA9ux6gFXe7YGCeExtmmgIwXa8gcBLJPGMB7KjJgdBX6u2dyInn/+Q+bZv83ApdZUJBQ2hiBWAOy7MN/NK9t2O4a9Jf3Hf///amu7bP6q2ZGMpueHFU42lC8uyhOsKpOLmiQd4QnDNhirhQKDjQ0DYMLBpNSJKeCN6fvfe91k9e2Wx/w5sV0A+Dl8CFYsZ1pV6QzA5JCB6stLj21gD1kBNni9WVYq6/yTs9kRA6dKhbLVqEZiCHp19txxra0tKJWOKBjwqlopmaIrFIobiA6oC4kAlQXXdGb2gMIxhh7oJxybFu/TZr2rRHxI5WJD+S3UOQQwOX/zTA5iQtpAMfxZbcjZJMhpT0OZmIaysOk545t2f/I7Vd1695FGh+cVDODrHDEG7NrGmjqdumPp+mFGo4LxKp6K6sUXP6KbhGg2KnbO4O/JWUnoKd7JPDsWYokHsd9v9Sdp8XxgSwWgt7OZt3Xt7Xp06OC8MYCLu3k7ZyJBvz7+wk/oqYsXlMtlDSRmz+A9hVAbNBqmGIgygJuZVbvt1/dfuaTPffbzeubZ5zU2MaHFx0u6e/eevbbtfN5qRYYezU7D2OOTB8b1V9/+hkn/Ya9ikUE/8+jxI8VTSRtUsBfABGdgsrO96Qa6tbKpfUqFgrO+YojkC9p95HwuFismeUcKv7K0qYA/ruXlFdUrBZ08cVjqtXTj+mVdOH9WH3jmOT118WnlMsPqdbDCAnAPW+DpjRs3nDqtUbN6HjXTK9/7kT2bY6OjVg8N+jjC1IayKRv+oRgMR71KpaPmCXz2/DG1OnjyLpg9AGoKQHsf/v0dWNMxxcJD8iiqXiesE8fPmUIRYJV9gXOM/YkAK4BVGKucH3gus7ZY75TSkFNW19bsWnOqE4JJjV8lY6EPrA5YpXgZx5MxY6BSSwNWUx+w5mNhFyBotkr9sEysyCAOAKxyzrN2W003+OcTgo+BtomEPdeVas16oRTBsfvN//4V2L8C+1dg/wrsX4EfxxU4c/4jPRoGk6qbp6VjiQGihMIBJZIRYzUkEniiInvD26+trc0dLS+umOwfUInilxT03/mnv61KtWAsRpJTr1z/vhQoKJYKqFyqm99bOIg/2bgVCjC27BA2ubbHfC+Rq5GGGo8O6fHimgp7dd269UCrq9saG59RNjdmICAH+o3rN3XzJsUnzFCfgREwMpEjDQ2lzQbgwoUnLPnUZD2thhLxqLJDKXVbTt41mGxy4A9kzfG4KwAACAep7S6cp2xgEYWZMSGNqUih4TEGEsUv4FkQSwU/oSQEbjnJPawNDnwk0hioDyQrgEI02eahimwaKVbABaIw/a/XKgYcwTot1RrqkaQdDxmsYH5KPr+WVouKhPwaGU6Zn5Ild5rXoCxMiwYPRtC1q9f1zpUrNk1//zPP6djRE9orlPX9V161YBM8F//wD/9QP//3ftHuDcANDCcKuunpaX3kIx/WyuNFLTx6qI31NTXrVWtSqoWinn/+OeWGcwbe8fv49zAgd/eKWllb08G5gxYWQuE7PDKib33rW1b0MNWmyFpZWbGmnXR1GEY0/nyNghzwkt8P4wjfKu4xYPDmpvsePre3tg3IApBMJZMmF+R681qYkrd7SJcqZqpPl0vaNX5P/kDIeG3WAIIMmPzc/QmQNWBODqwABl8bSnNfncTLgFdjLzv2ZrFUU6FcUbvLgALwNWBNBd6ffPD6jX2IJN2ClQK2LpGa8fqRYdJ4bW1t9gtQQHRAYBJcgwZ2YzHwp3/6pwZKkz77yU9+0sITCIrAB5dntWrrt2kgGN0nqcKAs822Axb5MDZJywG+k5OT9jWaFN4LHwA4PCO8L0AJnhk8iK9efUc5QnkyabuH/B0NJffKvE4Hkn48V80GwDF+B2zYAfvS/g6wFhARkLXZduztviWGe52AsA5kHfx7nhOeST4HvmIAvABRFNUApXw/awNgBdYT98IYqwDD5v/acyFYkqLxhIUtIJGnKYZBvbqyrFQ0ao08P4vrzr3c3N7QU08/Yd6M+C7WG46BhE8foXzl0p41/axBQBKAVReQFbThCh/8f4BgrgOetub9aszoju2x7AluuNMy0J9mlPduoDLsOSPCOzY8wGrAG7Sk9I21dUvNDYf8yuXSNhxLxCNmBcCgg3sFo5p7Ho7EDHR76/IVPbj/0IZMuzt7Cnr9mp9zz+DeXslAEY8/YMOi1Y0t8/Bk+ObFjoBgL/ahbkeRbkNnZob19MlDGs1mVG+4JgeG/sH5OWOtYfvA+gaQdExit+8CXFtIknqWts57nYj5VaB53dqQp9NQFPY0YEJ/qOIBtPcF1cb/zYfNRZ+xCqZt4FDb9gQe6zYS1EZbLV9U0cykSu2A/tXvP8AU/gAAIABJREFU/aE2izV1Sbz3etTswPgsmp/4cDal4eG0Bb8AUGJBc+78k2p16rpy7VVt73A9w7aHwVIcGR3Wzs6WPXdTUxPGRoQJxzCPwQmMIsBPmmIAO56jTGZElXJPGxtFu6b4WyaTUXumCL+y4QRhj6G4cplRxWMZzUzPWsAMYXT1Wt1AjKFs2vZOBgYEEO7t4pWJ5YDHks53dgra2t7tBzO2lS/sGRsTOSss7smJKWWzowYyMkCDBU2DDgvP9kGGhTzPZoXizJEt4s0GIdgDYP3a93Dm2ru5igNWGfLBeMbuw+fUFMFwSCNjEzZYPXnqpF548SfsvF5eWtDYcFb1alF7+S31Wg1lEmEF/dLE6Kidg+Fo1M6sb3/nFf2nP/6snnvueX3qUy8Z2/H2nXu6du2Gbt+5q3A0pq9//U/0Mz/zCf3RH/2RrXvObz4I6Xv99deN8f/zP//z+tgnflXlctO8ZX/6p39ahw7NG4DA9zP8ZC8GjMYvEcBidXXFmnS+ZkqNXNYFXTWwSHH7HPWT+Qg2G+azaww7Uq2DXhWKeU1MjurYiSOamBrrB7Hh81l3tgK9Tp/V3NGhg0etboqGUjpx5LR5Y37j699SfntXp0+etv3/5q0b2t7ZMBbs9MwEGnltba9r/sicARyck+xv1VJdq6trNgTjDJo5MKHz505qe2dVHk/LPD877brarbq9D0B8zuZE3PnxOvuYrrY289rbKVpIEiGjsTAWDaiYGIhixcOg1a0h3g8WJzyrrM9yqebsZbxtdTx1+cMB24PYFtMp2J6ECwKYSqdPn1UiDkuwrk6rYwMy6ixY6Pxc54EOnR+LiY7u3FnSv/03f6xIJG37QsfTUiTRU3YioJ6/qEi8ZcCqBYe13H6cy46YDcDeHr6YfgM0YauGAgm9/dZ1rS3vqNcJyKug+aTiJ0tNnEzEtLu7Kead+KWyx1LD3b97x943+3dXTTXa2Bq1NTE+ZQOLRq1hg3HW+4HpSTVbZT18eFvpNOB716wOAGFLxYpuXL+jUCimsdEJO1+q9bKyw0Pm39zsNK1WYiDAWRgMxNSoo5AIqZCH/VwxawzUXdRlDAIJdC2Vi+p1ehY+xppMJyMKRwHCXA3As7+9WdbVK7cVCmQVCCQV8MWMbbuxyfvFL1cKRTzy+tlvdrVX3NHP/tynde/BfWM8s9cR8AbDc2Nro2/z5EKJjLQgj9WHDMixDRufnDQF0eOHy2rVu+YJfOTQYWOqwtwey41oZHhIJ44eVTwRMzsQwt7YW3f38qqav6pPd+7dsbPy+PFTmpk+rIf3N7S3W9GDBw/NnoGakXph6sABnb/whD73uc9pbWNFkXhY2eGMPT+8n56nrVOnjxuD/Natd7Wzlzd106Ejh6y+IdCKgSksS4K8CoU9ly3AydvpKZVM6+DsvF5/7U2chNS1nmbE2JJ45t6988iuSTQU0IUnTqvTqun6lbf1wosf1MTohD70/Ic0PTljYCaBwJ6uC/588803zbuWOpGLmUyk9aUvvmzALeeJPW/s2wGG43m7V+aJ264qN5zUwbkJGxymMmGtrS9qc2tZqTSDATdIyuSG7bz3K6xoeEixSE7J+Khdy0goYe+N4QLnNTUXORWocFh3eJB70Z4YYSFgvsfUsqj/Bn1eKBS1M4Hn2anOCK/jXPSbBRBWAOFAyIglDCAhHZD7EY9g4dAxGwAICHwdH3sscwBiuReAqvQK1mM1GvY7Od+oNThzyhWA5FXF46l9YPXHASbs/8z9K7B/BfavwP4VkP7J//ove48ePTKWGynRHJo0L4AHsEOqtZLxfyLRkAAbYSXAWqtVGyYXdbJSF0oEq+u3fut/tgk+DemjxVu6t3BZ/khZPQ+JjnHld5DG5ZTNwMLAf4gCnnCohhUjAFuFQkVBf1ST47N6880r2tpEGtbS3l5NO/myvL6QgYyjoxNqNTsmWafgR97GAY1cnuaW1zs/P6cXXvyollcWdeTI/HthH91O00APUnEpSAbg2MBbkwYHsANgFeAUNijMAJoMl7DpUs7/pjzZWJAw+npSMpmwhHE/LA45Np3Jn7s9e800GYCb5UrZ2HIUa5YA3WTq2lI0FnM/w+91NgGtlgrlqnaLdWv0kEnFokFFQs7TaXm9YOBZdiim4QwFOrIjGo6AgaMEUfBerl67pitXrlmD/Au/+MsGyrz6wx/pzp272tvjPiH7L9onzftPvPCCyfhfe+01HTl8yJr3v/rmNxSLR4wtu2xpzh5lkkl7DyeOH9fhw4cNbKDAoej/+l9+S/FEwoBR1s7i40V7bUz6AfK49vioItGcn59Xo1nrg3RRK4yQxcOEBYihSKIhtJ9dKBqrFhkrjGO+trW+rkVkkWsr9nf4FFrjha9mr2eAItI4wF1/30gfkAmgzcm2kDA5qfpAEg9gPwAJuW78PKRHiQQsKhotp5vk7wZWARtbBYWj+M05sN3AB5iXhID5uGeOmUgITYCQjUrZ/nSNtfNfA9BcX1+1JpjGiYaO14rHFsAbnrh/8Rd/YT/3qaeeNPmXAz7aGhvBHyxt7OEW4Ug0ojR7Cbc2GGMMgDqAPj5ZvzAseF0Deb8NDjrO/7bVcqA1rwfgErDy1KkTLhHcI2Otcr+4P84z2IWzDQKlCI3jWljwF1/vS+LtugDceJB1MyxwfLcBuM1zx9qgEHcMWkBFrocDcAfs1r/JbOWZdsF2eCFG7DVTdC8uPrZ04PUNl1Jr4GyLoKOGhUDQcHF9WY+LC49Nph4nOX3AVA+HDCTBC/Jv/w9/y1iJDjQBQKepaCubGdL29oaxLuJRUp6jBlBxfQZAI2sRgID3xV6LLB6JJjJuA15ZY/3wKruOfUsO22MG/x9c3ljPHudr5gkYA3x3O28Nx9hoVgfnpjScSxsTmvvImmKN41GNtJf3jiclYCl2H/z7VqOtVDKl+dlDJi0slatuEAGbhSCZBwsOcOo05em05AMwQuYnKd5r6AOn5/TU8XmF/R7ld/I2gMLugntBc+vAdQDGul3r3EjWrBm4f7x/vNcYTHE9ZodSaiPDVle5dMIkgSEfCcB197yGIvIGQqphz+ElvMpvVgDvPbtew1zMO3mnWNZuraVgMqdQelyvXb6lP/mzr6jlDckTjqjRaalSK6ha29PY+JB83q5OnzpmbEPYvNy7o0dPqFguaPHxu5IHGxMsADiz8FpNm/QcoDM7lDamIgqQSgX2WMn2TP6O/bxaLbtnTNiADKvV9Nr5C+NweHjI5JtYCvA+08khk/hGgoBXcc3OzHN7ne+0329+yOl00vzFneS6p+2tXd2/t6j1tR1tbxXMG7PV7FrDawPDKuc6KEfXng2GlOFwVPl8wUBZGlHYXG5rcx7SLp8KSbRT+dvzaQB2fyBggGrPWM2A1D2v83M0YBaldtcFRpqlBYxPQngaDWPnf/CDz+vJi09Y6BHXHUffdqMqb7dp/nrIgMNB2PFR9Tx+XX/3tr7wxS/p7Xeu6Td/47d07vxFRaNJXb9+Q29duqTVlXVTJnz1q3+oX/iFn9Nv//Zv21AuEMRTc0qPF9/VZz7zGR09elQvvPCCLj71kypWehbi9bM/+7PG3Hf3CZsgBw4zPOGeDcI+WcfcI4ZONPEMwYqFQt++wwGpSLpNfeLFt96vcDRojD7qqtzwkObmZzQ+PiL5YLEzuOGa1NRo1m2PItBnZnpO8wePaiw3oYvn3yd1fPrz//ZFfe+vv6ePf+xjthcB+OL5XCbS3ttRaihuYMnYxKhKVZiTTc3MzuqbX/tLA0Zh18F0JdyOfaLdAuzfVqWCbRC3rWcybvZyvMiHhoZtIMVQhDWGysXXBWz0m6S81egqHo5qfHRMY2PDqlWL7/n/clYG8eQ3KxOsifaspvIFAOJbtk6Gh8e0sbmjsdFppdKA1KgfQhqfmDQGHWcAAwb2fRtg413KoIlHm7MkEFCl3tL1Gw/07z7zOYXDafnwbldToWhH4zMRBWJ1pbLY6LhAMsAd9t6R4TG1O8isCe3CggmWXkjlUlOb6wU9vL+sTjOgXido7MGhVNbYhwBXhcK2WYYQUpfNpjU+NuzWSZO8AGTqNdXbBQPyCUBFKYTsOZNKW33KQAReAT+jWNzRytJj7ebzdhb1un75/SELJ8xmh+17y7WiWUdw7jCQyu/l7SxGsUTIKz6c9XrPFF4AelxDlClxC/DBOocQsr6dVzAswoBIi+/0CELsGsjl84e1s1XWrVuPtPRgXb5AUkPZcWPBLy8/VjQWsHNlYmpYvV5dqxtL2ivmderUSQNtAf4I9MN3lfqWIE8bHCcSNgc0hUq7Y0NFrgfD9/lDh40Y8eDeoh4/WlY2k1U8mjDLB7aRqYkJvfCRDyuXTpskv1rGDozzq6abt2/q8pXLGp+cMJY4wz8LXBQg95pWl7YsYIq1e3BuTocOHbbg1IVHjxUIBfRg4b4NO0bHh1Wpl7W7u2Gg/czBSbtWWA1ApHjn6nVTvzz51AULtkKdwiDo8eNHNpw+f+6cxkbH3GC42VU0ktCrP3zDAsgWF1fMNgM7NNjeAKwMRLyeto4cnlUsElB+a11Hjx5WbmhIh+cP6+CBeaUTQzYoHs6O2fnMsPf1N17TtevXrN5FYbOyvKFazflAo+iCjMG1iScitrZqtaK8vo6GcnHNH5rUsePzFip8/8ENGyAyeOX9r2+saerArPVf6kB2gRwSVyrBQC+rZAxWtizLgucY79hQIGKhan4fDGq/+byT8WDPptdj62CpH5rLHsAZA7GBQDWyIpz6D+VeV+1GQ1GGE/6A1QH1KhZNPaUyccUYonhdiCj7Er1OLpORz9tTCBatZQVAEHCgLz0V15d+gcEX+wbAKmckZ90+Y3Uf/di/AvtXYP8K7F+BH8sV+De/+7keYB6eX5sbW+ZXSGOLRI8mYTu/aYcW3mAGBhHi1JUxVJt1x85zBxlJyCF94LmLOnx0VtlcSpXatsq1VXlDFZWqeSViGfOLIrE14Aub36rLFfJoemragqIACUrFqvZ2yyaZuXnjvryesCWSwijZ3iGRExYYLNq0ms22HfAmN+5L9qcOTJrvXLFYsMP27LlT2txa11NPPaGDc7PmOUnQSMArk/kA2OE5SANkJBsvHpE187cE8DJglfAWC5XpN1c+UuH7SeeudXyPiUZxHgaM6TegHfzwqkhfqga8VipNO9wBUDHapykDsBxIgJ3EtWeA4uzBaY2OjlgBjIRyr1hWuULjRRQ4v8CBV4Dh/HuCm3LZmNJJl8yJh50Bt0GSXyPmS4c0Z28X8GDSCtvXX3vDmgzuaX6vYKw+/FQBBefmDxvDAFP8Q/MEt4R07eo7xsBjXZQKe5qamtK927c0OTFhAQbHjx23xsDJgTz6vc/8O2PJYAPAe9vc2jBPV3zGuNYAFzTnFP0AyjA3YT+eOHlSszN4CiasYIZtBzABUGaS6H5aPM0E3m58jaAaGL40przvzc0NrayumCcmsm9cAp0dAGwSnyXrGrOXxs38TwHHYGQx6Seki6Yaz1SnhzdmqgGiYcWiDjQ33LbPbOV7eJ62dkr2/rmGA/Cd9cI6AjADuGBtGgvWmHqAmkFjRgEs04Q7WR4+mcN9gNb5onKNYLx973vf0+tvvG4NC2xV1sAKDMtkQtMHDmh4mIa5YWFGvEZ+Jr/HhWs5P1RANn7mgJXLkIPnkfdIEjJMG9aNsXCLDpwbWDQwZDh58ph5ECLPNA8tYx8AGlv28Hs+rRb85BJQDIyx69oHLHh68LD0+mncZa/PWHF9r1f+DUwJfjcpsgNWOczwgd8xP8MxI/FDRGIJs5QC39kduGERry1g9xqQloCQza1tY80sLa/Y+hgZGbU15kLTdowh0W1SzFf7jEO/rVOGNy+99HftuuI35tijUijoVTwa097ejjWQ0UjIBhA0A4SB8btZXoPi35htIZJrYXJ4zQ/WMawdi9YCOgircmjHe4B1KELKLUMcpNnsPn5ji+S38qqUS+p1Wjp54qiOHZ1XuwM7BLDM5xh7PY9Gx8bl8wS0sLSsH/7wR8YWgyWG/UO1XFd2KKt0EguWqiq1mj0jAGEAoLfuPFAbFh5BJ6QqY3WALYPXq7ga+sQzZ3RyekRdQpSQ90VjZlOA7+17yoj+UKpNkrxXarRbBrb1fB7VCJtqt9TATzCZUtDjUSad0OTYCMZv4ik2cIXnESC1H1qFFJggK5i/Zh9i689jYTB0mFvFihqeoBK5STW8Yf23L39T3/3R22r7QwrE4mqrq1qDwV1boSDs7RHNH5y2c2St70e9urphnoKJJGzguCJR5/NroUsxfE4J4POaV5wlV7d49hyIkBlK29dNXi/HRG53vUqlJlQqtYxR3e01dejwnNpNgJ+KWTsEfSGlkzkDVjfW85qbQTrqs0GiMX3bbY2NjRrjKJ1KmS8m6pA333xHV6/cskR5ACFAGp4BmOEEXNl+2WzYurVgFwYVvqADYIMBYwhxDc2ChueVlw3mby4L7IuDfcMxgvkkdRxgtUsaPIhI307FiyLGPI0JjsNXGa9HZ3mBP+25M6f1/PPPSgwtinuqFHc1NpzR9OSYYhG/ksg+m3V7frsev15/82194YtfVjKV0W/849/oWwSFdPXKVX3zW9/U8vKiYom07t17R6lU0FQt+Kr+63/9r42leuzYMX35y1/Wn/zJn+h3fud39Ozzn9LyKl64Ab300kumvuH8gHE88Jo2v15vfyjE+zP/Y8fs5L/ZdwbnPENDznbWhgGltqYZruJR3DYJdk8tDY9kNTOL/UjShmkAEY8ePdTO3o6BP9RjI7lxBf0RPfPUcxom7GxhRdeuXFdxr6TJ8XFjalG/AfT0PC2T/+Z3Ny247vip4+p4usZQDsdi+u5ffdfCG2F/sl4nJ8ZsCF4q5zFJUbmaN2A7BMvUrAiiti4AGxmCmw1NOKxisayQD9luRI1am3mS4pGYskMZA9GwFUApgUcx7DlUAQw8qNs2Nrbt3IslIgpF/Ma8xGbj3v0F5XKTmpqaM3A1GksaOAVTkiGZqX5sCA+QC5DkBtWmNPF4VSjXdef+ir70he/I548rEnP2VQrWFc+01NS2RsbC8gZa9mzBomfQkM3k7BltNAFysHlgrfm0srSjZCyntdU9lQt4VzdUKtQUDroBYrGQN4ZpqwVYyeAkqJnpSbNi4OcgY87vbWknv2og9vDwiJ2neENzbZ1SCXVP3dRUkBtuvntbO1t55XIp856fmZ63gSbnAUFLDX5Xs2L1LTUh9j6FEgGIsKFjdo522gRWoQwghMrVKNih8PsgMBC0igKDIyvFALyDPUDF9l8UDB5vQDvbZa2s7JiNCJyAIFYPYexHCOLzaCiX0PgEwa4d7RUIOezaHsSaBeQH9IVZSv2cL+yacoy6zVlUYa3i/C4BIRnEsybz+T09Xly2teaz94FlWEZlANhyWSePn9BodkgXn7zQV3N0tLW9oWvXrmhhaVGjYyNKpJOmCKDWbrd8Ku129aMfvuX6hEbT1i5+rgB/3Ivh0RE12nVjRUbjIS0uPdLG5oqOHDtkQzOYzGx4mWxWG1s7Jic/d+6MVtce6/6D26pWiioUdqw/YrhN2GBxlzDNhkay46pU22bRcP3abXk9Lrh0eXnVyArYcPCsnTh+yMIuUWVMTY7bAOP9T75fswfmbJCGcAg2L6zlO7fv6NUf/UCX37ls+9P4+IQeL63ZWTKDp3mraeA39jPsA0eOHiQmVYXilorlLQtlfOp951Su5JXfIxC1a8FWFprImd5BARdSwEdgFj2PX0E/z2BImcSIggHUFMMKBWPW/4WCEfMB5p4RzAYIjErPhk9Bv9k+PH78WHvFotWRrC8GO9g+MVRj6MozCHGEOpj+AvIO6xTPaTohuzfmsWqFoAWyMszPZtIWDBrwslbccJufMaitGI5TGwOs0sMwDAJY5XzcB1Z/LHDC/g/dvwL7V2D/CuxfgX/7f32+52TjHWP4AZ4gX8MDBzBkbX1FOzvbjjWJl1O5Ys1DNBJTr+tCUABsKEzrDXzFgjp2bFYHD04pmvCq4ymo2c2rWMpb8m6lBDDSM/AUOVmj5uT4T158SvNzh+Tp+bS+vqXFhVXdufVAO1slM80PBKJqd7wqVeqWWpmIw1yMmqyeYBXCLCjeYdYR+gOAureX18OH9zU6lrNAhVOnjunIkUM2SccDERkOnrGwFmiekGtywPNhfnjGUqlZI0xjibTXzP0trArmXZ8th3zfwqIICgEU3rUgKCSV+CwhLUbCBsgGMFQttzScGzGj/Z1tvL3yBtDA1KO4odDAX4iCgGIRYHUok7bXTYImADZFISFe5QrNX8uKZl4XjQbeY8OAqym8xII2xaagjCO3a3fMM4102ZnZOb351iWtr667ptrvN2N//rtSJhLWa8EXNOL4QWHI/8EPfkB//Z3vGCsUVgZg6vMfeE7f+NrXdOrUKR0/cUxTU5O2PqoGBJf05ptvWULp+vqGNZ/4cuKVxPWFGUeKLkwdAGYrtkJBzc7OmB0A4DbX36n9KK4GyeiusXdMvaAB2cjw+LmAKQPgAs86BgWw7ZCfElq1ur6hJizMctUlw4Ps9H1PafiMtdxnZLk0ese6dHEeAHht568aceAXoN97zBkP4FjDZHgAdTSCA9bmACB0QB9SxJY1xRSDFKIwe/g1rEMaFQNe8a2MINnDA9XJ6CkWKRpffvnLxmAAgP/7f/+XjJG6uLhgTBjYxoA4BtEj0yYUCkZDsWj3E2mmSfb7nq3YVgDicf8BR41RWAekhGkesb/jdwIMwryECcBrw4+UJor7A5sUkIEPYyz0v2bs074nqNtxnU/j4GPAKKYpBPg2wGxgI9D/JgfiOL9d/F0HPlrGp/NgO4AXKRYbNXvNBgaE3Z7gfEmdHymWEAyILLyjQUPJ9e9aSAyWF7B7uF57ewV7v6CWjXLVwHr2KV47QBvsaxirAMqwovGj5v3HYwD/zgeQYh/vL4CVrY0NHTly2Jj2XBteIyAnr41nkz0IMAtGDO8N8JxraSArfsMh7CrcEAswFQYNexEsHDxtAVU9XY89yzRXeKw+9+zTOnrskB4vPnhPigyARuPGYKdcrluYHQ1jvYl8uWdgXaVUMfuQeDRuwxx+hzMvkIqVshaXVg1Y7Rqw2lbI01PE51PU71fS09Df+dD/x957BUmandeBJ733WZlZtsu3934GAwxAYkANSIRgSIGCKIpuqYgVYwWGRGm5uwxqVwppn/jAFXcjFCIpEiQEglgBhB1g/PTM9Lj23dXV1V3eZ1Z6bzfOuVkDMvYZT6pGVAy6uzor8//vf+/3ne+YCxgJOdCuFNElKMB0bgbF0SLFbhiThsgohB1VSvv4eNmtAlab3Y7AgjZZKd4QfC4XEgMxDCbiKOX31EyJBU3rmFYHNaZj2V3ocZBjd5lnWgg+mY/cu7voWW1IM407GIN/YBhb2TL+5Kt/jffvzqNNL7xwCBaHDc0W1w79W9vyvqO8l9LvUqWEoZER+QIShBgcjCCZCgs4MnYOULNPaSr/PxmkBMk4AKFHHPc2KRAcNg3n+KzqClj5rPmxs5NXyIfLbcPs4Snksmk9s2T/cI/rtqxo1rrY2tjDsSMnUau0lLBeyBcE6hKc4N549MgRzE7PyqfyjTeu44P376LXdaJea2lowb1OIZVtMtToB00mPz2eu/190KYmmWuN6fJmaEBGNEOoLAZrFZDPvbfPRme/y++00mO1pwRyAauWHnoantBCsNNPzDZenTyrTEBhTbUFAb6nn76M6fEx5HMZPLh7GyeOzuLpK5dg6VFdYoVT1GMLqvU2XnzldXznuz/AJz/5Kfz9z34OTicBQIfCw37nf/4NAZ5mH6IFR0v+73/6p3/6dwo+DgsvXbqEYCiJU2eew6PHizpzv/CFL4hhyGfYhHlyGMPBHM+C/fAqE2+4fy7t7zEEg7jXcB8ie5nnCZnZXBeFYg61OoF7DlYI/hTEjKNdh9fnRCweFvv43oP7WFlf0frnvhzyhzWIPnvqPFq1Dubuz2N3exeRUETKFflMNumn2YDDZUF8IIKl5ccablM23uq1xMb2+P1YfrKCcIRBYHtiio2M0CvSj43NZSQHCLJVBfbwfVEJw83Y5aLE36NBmwnYNOqdWGhAFgDVcoM+EAgFgoiE6HNfRyGXRqfbEKOMTEkG/jEg0u8PCljlGiJ7l4E0XIdkGC4tb4hpSh/joeFD8HiDAmuo1OAGwaEsLZQ4VOGQRioj+pdzqOlwolht4N337+MH379Ocx2B7nYX31oJ3lATDl8FviDLmrrARO5rHCx6SGG1cP9r9E94O4rFJh7Pr2NkaApbmwXkM0wot6LbpsejOetorc771u3UUKkSZG1jZDiJqelDqkUYsEMLqkxmW3s4n1Ey8bj32Rie2veXJpOdQ6rd3W0sLa4oPDSZiCMcJrA68WHgYc/SRbNDX3lj7cOzRZ62GjgSeXbC4fKhZ3GhXKVvOBVUVimjONiQnQ19562Am3WS1aI9iWAo2YMeDrWDYXRhR2avhEq5jXyhjny+iiattmQf04A/4EZykEBxCMVyFhvra9r7aPVE+T/tUKhO4T0nW//x0iKOHj0sT1Jay+ymubc55b/J9cB6IpcvYHFpGYV8CRPjE9rzWF8zLX57cxOrS/R7TWA4NYhP/+zzst7gPsuftfB4Xs+Yk6FrTpuetZ2dNPLZKlo1O95/7w6SyUHtcVRM8PmkJRK9vjlc6Fm76hG45u/N3UGjUZa6jaFJZOLSyTaeSCi0jbZRHIY8eTKvsDPK6MkIZQ1A+5CAL6AzlNYdQX8MdpsH8w8XUSlRCUggvCWlVnIwLgsB2huMjqTkH1vMsx+qqid67qd+RoxVzmJ2tvaQzRXx9FMfQS6bww9f/CHu3rktwkcgGEK5XMNuehcnjh/Ts0a1DAFhDulOnT4Kj9dkmFAVAAAgAElEQVSOnTTB1gyiMbJWRwT2u73c+zmgMM87d3HZAUTisNGfu9JCtdJGt+2QoiLgi+lrID4Enzfc92L1opCnCoYWIF4EKbNnr0T1k+zUbFheXVXd6fF4BawqnLNa0x7CNbJfD/FEZ99Fz1QFBtaqek4C8l0lm59nDkN6GVDaRoS2VgzKE7DalD0A68C/DaxyP98Pr+LPZMjpwEDyAFg9gD4OrsDBFTi4AgdX4CdzBX7v9/+fnkAXTdANe02pofJ9dAmcJOuPIADljHsZTrGzMrjvUgJit8vviVPstfUnsNrpfePGkaPjOHp8Er6gFencCkqVojFht3nllbq2Su/UMiolyjxtOH/hIo7MHoHD7sIOgdWVTWQzRTTrPTQbbFaYMmpTkAhlT5yes+kUw65nMfLjVlcgomE7HtFUk8wVSu7oB0iDfkqZPR4nwiE/RoeT8o0lsLEfTqRGr9VGMkmWIP16yLIy3SQTvslqlY+m2no5fAEWuyT3TbIp6k0sLS9i4dFjZDN5AUUuh1vp2z6vVzYACmkIR1VgUKpdYQHRB+8IYBF0I9NJsksCbk67EoUHkwklTYv5pORiA4bNL24LACIgIzBBrFU/IkEnbJQW1hsqLgg2ETjf3NhScXvi5Cm89urrAplYjFTKNQGQ9Kslc41NKb9MC9lTMvPzz/8MXnv1Vbz37ntijlw4d15J9H/z376JK1cuY3Ao1b+ewG5mD2+/845YUnvZHB4/WRSoSxCYzcXI8LDA2OHhIRVj/Jn0gSUjkIAqC29inAQO2ORyDbJBIWvCMP3IGvUjRrDER+ljEvFYRPJbMlcJWLP4JIM5NTQosKpc59R6G5U6AdZtNCmDJ/NIE/OOzPgV2CUprHkexH7jAIH+gH2ZUiIeUtMrdqWU24qK1v0qlRmS1RSIxl/GN5dBZ23JAfd9QpV03w83IovFyEX77OMuBxBkEJhkWTLJ+jbEamI21tfxta99Vdfm/Pnz+MVf/KKYX1vbm1qnYpa6HJIjGum9eX8EmQmq7jOvjIcB3zdTVTtqPAgk8J6ZMG8CvLTsMFJ8NiUCAQmW6b39GEQyfqCGlcj7xDVDmTw/O79fkUL9wJt9sJXvjegEgRn6wRkKqAHGjOzdhJaJ+SZ2sAkXE/OWz6E8cQ0Lhg03i3WBjf3SmU03GzQDnhurWQLLxmbXBqebgDyZODVdG+4nBGgLxYKaGD7ra8srCqUwRbu5J+fPnceVq5cFnvK+7QfThIP022wIhGUDQEZ8Zi+N7N4eTp44gWjEsGVU/DOUqu9tzf2LXp77jFWP1/shM9f8HYPLCK6b9ePxefVMEGTldeF1aNY4qKHPMOVxVjz7sY/g0KFh3Ll7U+wYvm+FWzjcWsc72xm88uobSuTezTBkqSwbALKIyKbnHkUQjM9Hn5aNze1dZPN5NCjTY/NMxkivC1unDZ/djulECD9z6SgitgY61ZKaHt6xNoc/xD+tVtgJhEtS3IY34Bcj1kKg0W4VOEf26sbONqKxKHw2r/yS4/GoAoxK+Zz8FTmcEViay2Njdw9dmxO1dhfx5KCGQV4PGfucVlFC3EGt1UGu2UJ46BB88RTuLSzj//6TP8PDpTU4/SE4fF5Y7DxjOgpOojTz8OyU/CYJiPFE9DEBWkFWVaRSUfh9DIEzHr/co3mfuG9znfOcoQ8jw+fIbqb6gwwuDk3Y+LOpJzO6UqN80YFsriIwn8AqmUalYlap8sFASInQ9Uobhb2KBo1HZ09gfW0bi09WNORkWMqh8UMKgbxy5RIOz85iby+P1157G4tPGDLmNsE7TZ5bBsxmWBIZwQRC+Nl4L8xzRDVKUIqVVrcpUEHsI3o7Wx2wk73f9301JqpUbnCoSPCdUTpkrPZIqIXVQcUE9+IGOs22QKD9M5PAi1uWIWSZ05/YgRPHDuPnPv330GpUceP9d3Ds8AwuXzyHWqUgn2Kvy+yB9WYXL770Ol586RX8xv/wT3Hq1Bmd/fx8f/EX/xl/+uf/F77+9a/rOXv55Zf1df/+fSkrPv3pT4s5vri4KLYqa55nnv0HqDeBdHpP9j9k/7OG4LOowRZVHw3aHhlbBFnF9Leq/QA+7j8KJiQk4XIpMIifkfs6ry3ZV+Vq0bCwrBx0cchlWJ1Olw1Vhsu47TrD1jZWsbG9gTrvj8uDRCypcLFkLImN1U3cvXkPmd0MouEIBuIxJXMzRI01mNtDX3w31jdXEQr7UW/V0Oy24PK55DnbaXGPZuJ2zQw2QwGEgl5k0luIRjxit3m9BEkY5NlAvVI1tiE9M5Dh+ma9wtorGogjFIigViYL0iYLlGgoKNuRvcw22m1KfS0CbTjgdXD46fLKn98oDSxSZ9C7kn77i4trqNTaOHvuKmZmCBL50euxNuVZYrwbq5W6aqgmB7T9s017vMuFQqWBV159B6+9egvVahcutw89WxuwV5AYdiKapC9IGZ1ehabBGropzLFnFeDdJTDtsKPbtSGTrmBleRch/wC2NshY5WDAq1CfTosAXQmhIIdoPK/b6PYY9NkU2MhcSioVuCfwPKTdC4cIXHflSkk2CxosE/h3WAXuLS0+MTU2B59kHx6a0Fk2NDisukWDNUsH1QbVEk40KmXZ05D5KmIE+cYtwBeKwukJi72bzZZRLFZl70IA3ko2IkPWGOjJe+LgWiErsyJwlh68gVAE3Z4d849X4XYHxFbd2cmKUMFro/Pc2tXnDIbcYqvSw5x1O4eNE1MTGhzx/NT6qVexsPgE586dFmuXNlBLS8v6TKdPn0Y4HJVihESE1dV1DaBGRkbh9/k0cCc7fn1tDZntXbHx6eF7/sI5TE6M6/qawXlBgyK+t1qzJuY/1SaNehebq1kUC3UB1KwreM6TXGCXgsstwkOlVhKjlpLzm7c/0HPDYUM4GtTn45qnwsPqcEvtFI1FkM2m5aceiZANaZ5vejgz9JHAeKXcQCgQQ6tpwfzcIuKxlGwaNja31YucOH1YfsbHj82qFq5VSuiR4ZzJYG83h0/91PMYHZoUCWP5yTqWnqzi8pWnxLZ86603ce/eXQ2nGMzK/YZMzMnpCa072iOI6FIvKXiYXrhrG08ASx3j48ZjdTe9hlg8KMYx7WcY/UZyA88QAqDo2tBtW3UNK2WSamxIDozC644gGBiAxx2CpccMCfqrcnhP9q1D55WxQ+siEouIqc/1QYYq63X6sdLuSd7TLfqOGyUk91eCqGSs8h6L4c9wVLtVw2qnjX7wDgGrHOqybqbCi8ocJwkM/T6Nu7N6mQrPU/qVBw27WVkBHBLkEYkchFf9ZNCEg1c9uAIHV+DgChxcAfzGb/5+j4cb5VsEGJg2zgafjasAAxMargkimTnp3Qx2tiifZfolDz8yDFmMNrC5taxiq1bLIZEM4qeeewaHj45jfWtRhVaxWEM4mMDDuSd4OPdYKaBKJi2UMDY6pgm98XgEclkCsWTp0BCekko2tC0hGL4AmZdkAjL5mAU6ATCb2DtsXlmgkvlBX1gWGBOTh5DLZRAIerG89ERg8WAyhtMnj+H06ZOYnJzoM8wMQ4yfiZI2AUOUmHRMGIVAVTag+xp/AUf8LhOcki9W1HTeu3dbPo4EjNnMMIyLQDTZEatrBKlravzp88kABBYTJjSAZYEBjfo4XT8IwySz+xgGwLTdoE+sUPpOUQq7tZNXmizBE7vDAr+P8mNyiviemcDLBHbaGzCAg15ebPDqakTJ2ms3yUwoolwqA9Z+kEy7KwCNLDYWSSzC2QyyOSWjiKxBNoHTkxMqVL79zW/huU9+EgOJAcMmlC9nGf/1r74mP6VQJCL2Gy0BWNz4PC5cvnQRV68+JRCVDQjv287utv5LJqbAyH7ADwstethFozGxnNhM0E7A5/bBaXXAYXPIq29yahxDgyk4bDbs7GwrdODEqeMCHtg4SCDMBt9ul/cT099LmmTvik1BZhUbfUqUjMelKdTYvFHiROCZbNJYhCm69Msy8tR9P0y+52zOJHPzeTLWAf3gpnZHzbcBVg0YS+COd51rQAwhgY8EeutqTGQr4fGg2aTPJteJARwfzT/EN/76r7RGf/VXfgXPPPO0mtXdnR3jq6qi1bBS920mJMO22wTokIm1b19ABi6BRjEHaia5lwAmPxebD0qo+Hp8Nvm9BKwJAvG1aeNAQJdg7b5NAvcNA6B29fNMmBWls4YNbBiedrH3CLLzYuj5UkCDAWuMX6rxfdVLiR1GQM68tppJedoaJg3/bD80hkMMDodoyUCQlO+ZD5axMKBXF8Fy85p87TrByn6IFZttgcz9MC2CQffu3BXjNJ0xHopkQTz91FWxZihbozciPzNZSrRh4Doiy5xeZ/PzD7G2tiqG6fHjxxELR0z4VN9yRPtNs2n85+SxzORtA0zvB0TIXoHvXeujfy1sZBQTWDUy7la9jUx6T802/zA1EMXlyxeU9nvv3i3tDWQnqakku7NrwcbmDl74wUs4euw40ns57Kb3BKpyLyVwQVkj2bD0SWb3R3bJ3PyiaZhpLUCw0WkTqNpkEIfNhuefvojTo2EEUEW7UkCvZRglBFMtvFfdnhoo3hCy3whWVpg2zv2PzGeHDeVGHY8Wn+DEyZOwth0CucLhgAmhEpDd01CKUODj5VXML68hFEtieX0Tk7OH5dkXDPj1PJGlxeCjbLGEMqwYnj0CVziG166/jz/6z3+C7XwRgWgcbbKrex1YFUBURYzWA0NJVKtFtKVqsMvbj4MUNtajI0NC6clGVnMotrlhNBI85bq2WHtikAtAatRlZULglvswU+d5P9boBeqmKsAmsKbVpo9wS4O/WDwiNp3N4oTd6kanYcHW5h7ikUE8uL+AtZVNKTWU1t7tSjJ59epFHBobw+rqBl55+U3UqgzvIy2QDFmrlBWUaNLbkiCPmMKU7/ftNxwCmzxictfbDXQstMFhKrVDoZMMFrH2mMbOs5ENtVESsNHVkKmfVE5AlnYVwXBQHpDyZaV1S6MlUJnsO+59ZM0Z7+UWEvEovvgPfh4+hvRUikglYohHQ6hQ1hoJoUYwqcvn2I/r73yAa29ex7/4l78jBlK12pAi4g//4/+Jt6+/hBdeeAEf//jHP3xe6CP/yiuv4MUXX8RXv/pVpXMnUxOYmj0LfyCMjY0d1OpNeas+88wzGoyIja7n2q1n0exBPy4azR714+GP9k2acvTtR4wdhQFhNXghhM3ANyv3YVoeZQVw05+TQA3XGUGAerOKUrWIIoMrmy0cGhnHxfMXEfAGcefmHbz+yutYWVyGz+PByZMnUK9xv2dYoQuxWFBBROubywJH2722br3VYZW/OCX73M95ZnN4wuvOIM9yKQsbQRam3Id9svqhpQg/Ay2aOAQnKML9XFY1ZIZ37UjEUrD2bPJWpG9oJBQQS5uv1243YLWZ/Z7PVTAckTd/JpMzPuUCHmmfUMP07FHcvTeHjc00rl79BI4eOwO3269hOoFV2gFYLXbVjNyjOADlLzG/yV632pAr1vDm2zdx/e2HyOfrGmo32hXYXQ3MHk/AF6GfaxnNTlH3g+GGVHZQccKahpYpPBt7PSfSu1XsZaqoFFvIZWvotVzotOyyyXDaXZIdk+lnt5M16JTdhMPJUD4X1teXNIznWcAwx16X9glOyfcJBJLJyq2c7532D6zHFh4t6FwgKOVxuXHs2HEBUgyl5IBfrF8OaKol7Q0WPm9UZljMucY93crn0x9CIJpCsdLA+mYGW1u78twOUmHWbBi7FgZLMUSNVg9+D2q0QZJiySXP6mqtg5defQupwVG4vSFs7xj/e4bzMaxvYWHOfHYnh6zGniGf5WDAizNnT6tnWF1ZEQPX5uB9KeCpp65o0MQ9jsoQPlgEmjmU4eekPJ9+xI8WHukexGMx+e2zpt9LZ0Q8iIbD2Nne0aDj2LEjAhEJUlIZsLu3rf2+UM7jwYM5qdgS8RTev34PLlcQoWBEg20+klSycLDI2o3D+71sWsBqIkW2+G2RF9weO8IRv/6OCpWBZArDYxP44MYNTM9MaU3T05gsZwb7EtQleYH7HP2dy8UapiZmxfhcXd0SyGqA1S202lVc/chZrK49wcmTx+TjzmwAr8sFn8srq49nn/lpxEKDqJbaWFrcwPvv3EAqNYLDR45ic2sbDx/OaeDHwYgJNasqh4DXnkAp94JILKD9AJYm5hfuwmJpYmpmDPUGgegqAkGeW5CakJYnA4k4PC6H1iPJIJFQXIzbXLYCh92HY0fOwtJzwwqPvqiEILDqtNOugKFWLREcuIb5fA8Op3Rvs7mc9k9ec2M1YVWgrVQLUguaIT23VlpjsF7gUJqANv+eRBiXvQuvz6UagIeOeAKqBxpiuApYpfF432KHNSp/JnsLns+sA+mxymdMlhQHvf/BFTi4AgdX4OAKHFyBn8QV+PwXvtyT/6DTrmkjvX/IIjIea5yDs3EieEmeUE/MEBa3bJDIWqB/DkGedHpT3nScipKoV2sUcPbsUZw9fwqNtpFgOOweeN0hLC9v4tbNe9hY21HjaKR2LDYNK4LyZFJeKPm3Wlx0iIIFDhX1ZMGwgTMhODT3Nwczm0aBPwytEeBCELSpKefo2JCM3D/1qZ/GV//yK3jj2muado4MJfHl/+mfyWOVkn+FunhN0nulXBbTyBzgZMe1BKwKMBKLjiFB5OfQS8gLly+MtY0thUDtbm9L2sTPQYkbQQyCOwQsFh6tG9ZQX+qsNFde+6BPEm6at1MCboBMhxo5/myBLJKMMyyJHq4uMVfJxCSQwAKRBXe7WUelWvkQvNve3dZ1YTgOfVX5i/IhAmM3btwUO4Cm+LyfBDr4vlkgzs4elnXBXpYNEpsIO7Y213Sv6O31qeeew4Vz58SYvH//Ll55+UX84he/KOCTk2EGFnC6/+3vfg8/fPFFJFIpI5Gq0mtyECvLyzh2ZBYXL17UexNon06r8KF/GdNPmeDJpoK/2AQRuCJ4wWJJ7ACGWNWbCHoDeDg392GAzJnTp/CRp5/G8RNHFQAixgzl1k4WkkZyTb+yXLEkX0+yoOnvRbZIaiCu1+LEm/54BBoJ4HNdsYEolksIBfySg/G9ECR2uhlK4xWjgr6eO7sFgQmsck2YlUnrFqAm8p9hcBKQkPVEr6eCkk2SbADExmRKurGl4KCj0zUeofyZ6fQObt36AB+8954AnX/1L39HMrRykfL1tNYLnwEBtx2Tys5fBAj4PikZpiefAQoIYkJsgoH4gP6MzyI9RuVV6qDva9v4LNoYbJYX45n3i2yAmdkpAY3m35Ex2vgQyGXzyYaajR+ZswKNBSgaMIbvnWwF8zjIxBMgI67/nnTt+l/GGqBvu2AxgVT7P1NucX0Qng0g1wyHFvTdk6cjw1bEPusJtKe1AZsreQCz+e4n17MRF/uJrEo7fZzJZnULwC+XSkhv78gXjjJjgve8R/KeVDCYYXsQgONaZaPAr1u3bmJh4REuX7kkebHX7RGz1gQ4mXWwvxbIEqTnJD/LfgAYP7cYwkrZ/TGwSj88NhFkfRAsbtSa2FjbECOU4KNJ+z4p25D5h/cF2J46ddIEX1mdSGeyuHtnDteuvY1QKAqb04NSpSJmEnX/BATczv41JphJFn2ng4WFJROOYbcArTrcVsBD4KjVhM9mx+ef+xgO+XvwtIro1auSnlrZCNGuoNtVEInxLWYQDQOx7Gix27XbIB0AWasWYP6xAVadzqCYZdxzOCxq1GoIEwiqVrBXKGJpfQtdmwuf+JnncevBQ7HiuB4J7tSrZSXMu+127OT30HS6MHvuHJpWO/7qm9/CC69dQ7XVRqZUkhc1rVAIGhG0cDnt8r2rSNrfQzDsE0hAkiZlpJTS8pzgPSaYSk9O+S6WCvozggMEvq9duyafbD4XBJq0rtxu+fZxj+Egi40/ZbtVynHpJxo0PtNuDxtXJ/zekPz6gr6Ymtx2w4r5uccKLaEEk+AmGZjZXAaXLp7F6VPHkc0V8PJL12CzetBocEBl0r4VmkbLiqBX7Derw6J9hsMzfg4C79zDagT4lTbVH7LYHPpZRGJ7bYq6bWJn8f2JzSn7FDNgIHhMixOqYPxB+g1z8OfU+c61T79gw25vaM9j7UHGKj/zxMQhhII+PHX1MlJJhnrV0Gk1BJBnc0a+Xm908dbb7+Hh3AL+t9/7N5ITc4jCM+X7P/ge/tu3/os8hXmO/fRP/zQ+8YlP6IvqCP4io+3cuXNot2146mP0Se7iwdwTrcmnnnpKTDoNmRjyI8UIrXcMsGqsR/hfYxZthj/7exOBVA43KV83w5n9IamxQjG/t5G6TU9P+bcS6GFidVGsMXqJ5/J72E5vi/kp+xKrA1/43C8gFAjh8aMneOF7P8CrL72koSwDuZxOglvGp5N+rQTNP/jgumTRVjuQL+fQ6NLPNSmpeSAQxPj4tPzyqRWIRYN4+aUf4cTJWaDH+0alAtUbVe2RHHg3mfrtpBcjlTlNJda77V6F60SCUVlDUNFB30O+f7eTIYscnHFNGeuHUCSMlZU1pY4T5AqHgqpZCgUGeaWwvrGDYqmOo8fOY3LqMPz+CMoVnidWBZaSvcuaj+dwrVxVvaLzg1YVLjeq9Q5efPktfP2vXoDPF0MoHEW5XkCrV8SZi4fQ6O7C7qwCNg5KaMHiEWNRKoV6WddfQZFwIZttYHFxC3s7ZJE25TNpA/1QoZqV65wBXTZ7G6nBEAYHQ2KuksWeK2RQLpEZFxajt1Bo6Mw+fHha56HXQ2sD1loZnaMcGC4tLuua8DTxuvkcTEq9wn2F53m9WRejnj7X1VIBM5OT2N3eVOAPhx4MFDpx9gK2MjnA4UOh2sL61i62NtNo1Rpws7blWdOlH7ZF0nMOyskz9/pDIgfUqfgSIJvG9fduwx+KSilDvwYG8Q0NpRS0dv366xgbG5TnJc/4UrEsVuboyCGcPH1KNciDO7ewu7sFfzQMj8+Dw4dn9Tzsn63yeefadrqwsrIiP1kODrd3NrUnHT9+DNVKRZYXfNSSiRSGB4dVK6ytLKNWrWBwKInR0WGdv8uri7JcCUcCssbgWdZqWLC2tIu5uScYTKR0VpJIwOCoyYkp7Utc25tbm2JGcr/d3t3U5zx8ZFIhc5k9nvcN+AIB+IIRvH39nQ+vxejIIHw+N9KZbe33+XxO5zAHBVaLA6nEMLJ7RayubGktxyIDAvjSexuYmB7E4vI8pibH9AzyszKEyWlxo1So4MSxcwh54lhfTePhg0WUCwxac+Ps2fNYXlmRMkkDKQ5jAi4pY3g9WO+RROJwWmQD1OnQ4sGOxeWHCh27cPEkLFaqJnKIxgKwWNrI5tL9wNgw1laXkN7dRSwal12ZzUq/0x5GhicwMXYE6LrRbtph6XlgtwVgt1CZwzOD6iyyS33okkDQ7ag34V5LFjKHOqwlBaxarMgVCqorOVww6idaW1hFhuHwlWoBniE890k6IGPV52cvyPBE9n49Q3hp1QWsygpAU3dmNVQ1/OcZw16B9ROJJGRm71tpHQCrPwk04eA1D67AwRU4uAIHVwCf+/w/75H1xQKYRQa9hPzBINE7Iw9kcBPBESW79hMfbU5J3vjveCCS2UC/sEo1h3ffexN7uS3kC7u4cPE0rly9ID8rMl2TyRE0al3s7ZUwd/8R7t+fV/POg2/fm5EgCL3bKEekB6D83tqcrrvgDXg/9FCiJJONGotusd3kMWXYnmysjXdbQ00LWZyJZBS/+Zu/jhde+D4WFh5idmYSh6cnMTU58eGB/OjRgoC0K5cvKfyHqecBn1dAgMJSKNsmiNDjVJgyZEYd2+D0BODyhrGxncbLL70omYsJ1uH7dhvWY4O+Qk1sbWW16gyjzzBc+mrovoVnV1I8MlPJ7JH8St6Vhi3LKS0rTQJVZEUQ8KYVw+jYiIIshkeGBHxQXsXGlUxhMqSOHzsmwIng8eDwiBrjr/zlVzAzPauADAJSBNS2d9PGZJ7NPyzydKVXaC67p2vTatQF6n72s38fV69cUcNw7dobuHXrBn7uM59Rs8RGW2xIqw335+bxzW99U6EKBGn56+TJk8hlMwLbA/4Akqmkfh6bDBZhoWBYcjGCjlwb4j52gUQioc9CabBJZM6iUiyJDRdUsJVXgU30sjx65LAYm48W5nHhwjnJncn6a5HpQaDYYUelxuAWCwqlElZW17C2uiqJM6VIzz77cQGNlFgtLa9IYq3kekAsQP4sebx1KVHyGpCvRTuFOoplAssMwzCMU5NeL4RCCS+GwdoHPwlqOp3wesiUoXyLjFETvMPfU6YrZrbNIYCV30sZ2LU3XhOQynTg3/3X/0psDcrNyVZl47vP6iSIwvVovBiNfDA1mJTXJaV2BEd573ktDaOTElDjO8x7wmecDCH+XmzcbF7eo1y+Q8NDuhcESsg+M2vIAKtsoijPUyxVfzAjX2KCaXYCl4ataph9/KIMmU0ywVCjsyWLlM+RmDwCKfZ9DU0AGJlM+6xmgsBiexI4JGhLuX3bBD8peI4sV5tDa0yACEHJRkugKl+Hvr5kuup9M1SIwCefEqe5DmwWNFDpktXF0AX6Oef78uYeIuEQkgNxXQMCCNw7aS3w7nvvCPD52LMf1dBmfHRMa4WsEDYAhnkd0p8xtInAl0JxaE3xtxpRgap9QFKhakzCtloExHJ98bPw50h6T7+3yXFMTrBpo6cyAxvCYn7u7mYk7SUod/v2fXi9IczMHMVOZg/rm1vY3toWYz8eTej9EWgTw9tqQTqbx85uGpm9HUQCPrQpCeZ+S+aT3YoBvx9ffP6T8DcycDbysHfo9UrLmJaaJYHzuoXGs5qMbz6PvO5M9a5zj2N75nBidXMTU9PT8ISTCPiCYrCsri0jn9uTV2E0kcBWJot8tYbkyDjOXLqCJkNuAOxl9zR02Evv4MK50wJW5x7PwxWLYGh2BtlaBd/63qFzrZEAACAASURBVPfxvZdegs3jRZM+uu2OvLDpI91uUG5MeXMb5XJBjJnh0ZQsZQgS8Gt7Yxs1hgg2GNxYw9GjR7RO5h89FAhHdir3qvn5eUxNTWiPJoApVnMoJKCJzbQvEEJBPoYmfT4S9SNIb2waIfLZsVgR8EeQSoxI7RELJ1HO13Hn9kPcvnlfHt0EJUwAYgfRqB8T46Nod3q49sZ78PkiaDYtCrCyiflnkaeiP0RmZA3NDsPJKgJ6aT/BvycLXengLofS5MkuYkAkrU14XhPcIsDK90b2Mb3ZBZijJ9YVg3IIhrrJyON5UKtpP6RPtLHhoB2OTVJP/n+CEvSDttq6Yh7x5//Kr/yymGN8xlwOm/6eAMhAPIl79x/KX5Uy53/7b/+9BpYcVs49fIB3rr+Lre1d7GV3kE6vY3d3TWnr/EWQ6rOf/Sz+4A/+AH/8x3+MX/u1X8NTH/083J4wniyuai/54he/qAEI9xzuA9yfCC7yXuq81jPYJ9bLipsDVsOw557BfYV7pTyAZRatcU3fY5r7IgEE1g9kWLVkA0CQjwAyjwiecZTxz83fR3qPg2e3WJW/9A//kYDVfDaPd956G3/zrW9ie2sTk1OHMDY6JBYk/R7HDg2hUi/i5q13VUOEY0HsFbJIZzOIchjppIUIQdiEVB0EJLh+79y+gbNnjsPlYmCNkXA3FHrJ++mEDQyZccLCe9uj8gBw2jywdAimBBHyh+T5yhDJ5ZXHqFWKCIZYRzgF3lHRMDQyjLm5OQ3N+e/pX0wQncOcgD+KXKEsH/14cgyp1DgSiUF5lbMMJSPT6/Xrv7Qy4JCW57hUHqQV0x++1sD1d2/jG3/9I3Q6BHH88iR1+7s4f2UKmcIibM4qHE4GMJqh/L7vOT2VCSjz3tXrPWxsFrCxlkG9wvOHNhRBdJpWFAplsbXJlKS36sTEECamhuB204Yqg+mpQ5h/9ADjY6NIpRJot63Y2SnjwYM7OHJkBunMloYn0UhQLEfWXtwrPLQ9oM1FtS7rJq4fepKSpcchKNc+1TInT5/WM1MrljQAogrA6/EiEh9Ajx6eXQvmHq+gWGuh0aYffE/3xtW1IBYIwEnvS5sNYb8XTrcN+QK9OK24P/cYC0trKFXbsDq8qNEyotNDIByDy+ORb+/gEM8EKp6o/vIo3Ing1trKBh4+eKxwpbPnObBoYnNrQzUewdJQNKSafHt725x1FgtW11aleFpZpuUAPW7NuuLzkEjFcfbcaWyub2h/Y03i89DKinthQPvJ3IP7GBsfxakTx1ApF7GyvozB4SRmpifgD3hVozyaX8bWRg5Li2soF43nPT3WY9EBnDxxCiMjY1heWdb+xWeaYOP8ozlsbq1pv6Y/LFmgp86cQmwghlt3H8inn6A6QXNWEbncnp5pfi4ybllXsUara9C5heWlNYyMjCMSjiGVHNZAOF9IwxOwql8KBryq2UqFIuxWO8K+CFwOryzTDk+eQC5dwzvXb6HdYg/CvdKn4S7JEyS+0G+Xcv96w9gZMA9jZXVRthQcbJB1S0uOXCENr9eOySkyc6OsVhW8yAEPCSjc/8mcZ4XLM4pKHGZEUHUWCQ9gduYYOk368pIt7YXDHoTXFYWlR+u2LKLRAQGnHC6zFmT9MzwygvW1dezlaalkAtgIrLIEyOepBDF1Je8vAXr2NCSzsGbgNeHaIlBrLADaYkvzjNEXB3htA6y6HU6dG6x7+EDvkzQUVBaJ9EM7KyiWyvp5Ugcd9P4HV+DgChxcgYMrcHAFfhJX4B/90v/SM6Am0xcjSsmkZJo+OGKG8tDVQUb5rZHdKygFRqJlPA8p62OBXkKzVUG+mMbO7poO7kQqpn9Hj53kwIhsAPK5KvbSBaytbvRBAZrCk6lGIIVebBZ43DSFp+G7U+mUBJccNFi3dgQcERwhQGDYoGb6zS8CGyzsjISPTC96XrLpbOPS5fOyAaAM7/DMFI4fOYxLFy9ga3NTABmBJzZITMRm00swNaBmk76L9PUxE3cBqy2COD1JK21OH2D3IVeo4Nobr5ppaZfNlAGE+X0EcHa2cyiWaobs0m/S/m6zti8RN76SBBPZmNCDi9N4Fi1ie6lxpTcfZc7m/pBByb//xCeeFVhGdg89Ijm9J5uJQVAsSgnYsJAdHh7GK6++ipmZWXlwEUCk7yqLDwK6u7tMdnVgYnJS15UgM8PL+IthNPRTvXz5oqbMb79Nz6d7CraiTEr3oVGXh+TtO3ewvrkhaRallpQJsVljAI1JxWUwEwOBisikM0hn9tSQ8hIxlZzsGr7O1uYWUoODiIQjAuKWFpcEJNFSYXZyQjYJM9PTCvvSdbJaJLtjg3j58iU1dWzu+Pnp6dhomfAKBjaw4CaTlgXrw7v3sJdJ41PPfQqHDx/R+yCoUCgWJWEjY9PlYvAUbRbIRmU4iUmbJfjFYUClUke+mIePzMU+yChWE9mqPcPI/DB0qWNAcoILtJ1QarvASFP6iREl+wLA4w9ogn/97bfw4os/hN/rwUefeRq/8POfVxNDmTr/lQYi/TAuPsO5fF4yWdodlEtFAfBs2k6dPCmwgWubUlkDqNLPzgAIXOvcGwgwkFlCAI8FPSWyDDcaGhqWtI+MSX4fX8ewm81753PIO8nPYBiaP2aqmkAvA1IYCTUHOaIzGuuKvuZ2H7TYf08a5FSqApIIqBCI2JfNG69LyjJD+iy0nuDzwdcSUGR1mOCeFhkVBH7N/5cHLiFIDkBoYyEfUxN8w39H8JINIoMpXLR/IPu1zeaekjmC6z15NTNgbm1tDfEkmwwGUZXxcH5OTd65c2f0PiYOjQtE571SOBYg9jU/F9ckPzsvCgH2D1mdfVbWh8Aq743d7Jd8b0rLbnWxvbWFXruj9zI1cQjRcFABGdybOWQgC5YqA7KQbt28i3euf4DjJ86gWKwgEI0pmIkSTg6pyFZhgJ1Y1gK/LVhc3tCghinITGlHswYnvc7o1ehy4sjEOH72o1dgzW3C1cjDSZiJQy8GCTEwTd7KhuVn2I02PUNkYRFYJXO83mrL05UAqz8YQmRoCk6PV+DwBx+8h8XFJzh26gRmjxxlVDXaVjtiQyM4ee4iulYnXPSRtNqwuPAI2yuLCAe8KOWzKDAoKBpAcmIMa+kdfOWvvoY3338PQVqLtDtwMygwyQR6r2SZDOYjIMzzjwDC8NggBpIxNXk8XCrFCjK7e0p4Jjv2zJkzWndM9ibAT+m/CXtr6t5Tcru5uaG9fHR0DNvbW2Jqzc4eQb5QVQgh/y4aDcBqJwDXouWsQEyPyydZZtAXRadtw4O7j7Ewz5CbilhQJ0+eQqFQ1B7Q6zWQSMQEopKpBfB5diOTKQhAIThDJib9GnuWDkrVvCwOKDUOhgIClwlgRWNxsfm5361vbCKTMZ7bXl/ADDQJJnKWSfIlFR0ESRtNBDxuuDmUpZ2K3YogQ9j4THEwwQGKzQxCXR6XwGsNKfhvPAx3rJoQHa8bn/vCZ3XduC+SuUcmJ5+lSDSON968jhdeeEnhRP/H//7vZANAu5Tr71zHu+99oN+ziecAi0Axg1w2N58gm9nExsYC/vAP/xBXrlyRWuL4qWfgD45gazutZ/a3fuu3+uAawzv7573V2Oj83bNacKlRrii8i3YKRvov78++PQk3bsPQNiCsXpMBLI2arCLIGiRFnKFABDYmJiYEjMw9vId0elvKmvNnz+Ppp54W2MGwJtq9vP3WNXzn238Dv59neUpJ8W63TcCqy2NDOrttrFgcFjQ7LZRqxkdzfGxS4VHcB8h0pJ85z7tmoyIFTyQS0NqrKRCLqiRaO1Fua85JPqt2F8EQO9C2IhaOo93sSTrs9/rQrHHdb8OCloYEfC0CiKFwELF4HHfu3jMez1Yb/F43gkGvhjcEZvayJbQ6rAmiSA2OYXh4AtUa7Z8I6NDWhr7JPKs5wDR7E2sRrilaiWSLRVx76wO8SyuAQl3DXFi7CERsmDoSQ6mxCae7DpuDDHwGspF1zv/ZYOe9oM0zAf8WkNmrYS9TRr3aQ7XEgEOqAhjwWjfXzkZ7rBJOnjqMVIpWRjy3uc5ryO6lkRgYwOBgCjabF7u7RTx58gjHjs8KWA0G3PK35NrPpNNiXIcCDAOyiPFIYJWWERwSc79pNKrYzexq3yGTl8zWzNYW/E4X/G76Vrphd7qRzpcAlw935p+gWO8oyI+D/UR0AAP+EEbjCYRcboQ9bvg93G8byiSwObx478ZdvP7m+1he24HdE4THH0a+XDa2W10yqf0CVtPpLczMjssygl7Q3MsfzT3GowcLkqpfunxR0nwODuiFz/ozHI2Izcm9kMAiB3ar/cArqqIIuipkjkMHew+xgbAG+gysIgBHBQitKwhoy/IkGFBNO5hKYHJyHMVSHtVaEYfGRzB2aFjPBGu5hYVl1MpdzM091nUtMYSy3tRwhmG53Cc4+CJ5gbYsZNozDItMYg4ieb5qIBmPqC6hZQKVTgTrWKeRwGBG7VRU+bG7kxZIyx6GNim8j+trG4hEYtovJyamZH9QKGcBC/c99ivMmSihTQWg3QGfK4ChxAgsPSeSsRHsbhVw/+4jeD1h2a/t+9hzKOmg1UeHiqqOgupoJcLhHV+T14OgKtc0g+wIro5PDOP48VkN7jY2V8RyX9tI6z4NDoZx5sxxrdu7925LCeahB63LrVBAt8svf9XUwDjs1iC5qfD0gVX6fY+OjgtQ5l6tz99pi8BBRSPrT+6NBLVpF8H/T+sxDf/7A3tZVzns8oztNlt6T9xbea9paWID1YhUTFDFyAwE+k11ZQWwbx0g+zOrRWoxkjZ4n3gms47i+VgoGhWDLBt+Es30wWseXIGDK3BwBQ6uwMEV+Ce/8vs9NtIEIsVYjSfUnDbooSYwiMAdOyjDlPxQBdcj8w6S5vm8Pn1PoZhFMhlFvVmWNx19fChLI2OBDXQwEMcL338ZW5sZSaqYfkkGpfGwNF5cLFQkmiMZFGQ2MCzDMFLI3iOw6vGRSUeWWERMrWazDY/Xo6Kbcm42MMbPzBjtezxsJiuSytEnisUSJWvjoyM4cuQwOaNiPij4hlLIvjSF0jYCA2RwCVjtGMYdpShKdFXSuBMWJub2KCPK4s7tD5Ddywk4o3SS3lVsHNh9zT9aN+nLBlbrM9D6gR76LbtU401pWH/mO8m4k8enwykGLVNZ6YXE72fRy8aVxTX5Wp/61HMCNxlosbi0KKD51s2bYgcQRCOblOzFoeFhgUyHxsZV1BI0JHuB748TXQKp9EOV567TIf9GSspYaLEhoJ/pxYvnMTSYxO3bt3Djxg0899wncfjIjEAYgqGUZ37/hR+YoJ5WU15t9Jqs1atq6uR35Har4KX8iMAqJaycclNePzI0LGsBAmQbq+sIRiICpgjSPppfwObGupF/UWo2O4WTJ05KpkV/OL+PDc22GIanz5xCfCCuNUIAVJYHhYJeh6FALjfXjgHlV58sKXH16lUGaMzq8xJIYHK5fGkblEoS+KInrLE2KLLILpYUukMAQ/Jz+og6HSbOpS8VJQBGoMR4hRoJPtce7yvfF4EGA6yaECtJ+QlKUpbZakuOxib92huv49VXXsLwYAr/7H/8pxgbHcbO9pbkcZLcK6zKJCrxHpCxSm9dekxxWOCWd24bkxOTGB8/pJ9DYN34srr6m2If/e+zq/ls8UuWGEqq5+Q/pLVuGAeG6Sng3enQGhDLm6xbWXMYf1U+P2xkjLWIsdPYBxDJKuW/I2Cq//b9Vk3QiU3NOJsyWkQsLi4JkJ+cnEQ8PqDX4+8JAJPdxjVHUJssazZ/ZCtXKzUB+XweCTzxmRIjk5+RwXNtBjn0LRvInGQysd0mdiH9T90up9KouVbpQcq9KhIKSX5PxisLfT43x44fU7PPPTWdYeNSxeEjh3U92CjEozGxwQi88dowMIdAKn0tzee36H3sf25ZI5jknA99cdld8I/IkiajmIx42hXUyhXMTE9i4tComINk4bSaVYXxcc/0+QicWPDBe7fwzrs3cPXqR7VH0Vvv/oM5rKysiolIrzS+rnZk+Y9SLv1YklSGvFg7Ldh7bTqtwdFuI+x24dmrl3FuehyW7AbczTLcVmOZwsRyS69rfJ+tVrOmxQg2QUoCjOmTbbVrAFcoljE8Oqrk4NjUcZSbJhBwfn5OTdOJs6cRjEaRGBmDKxCG1ePDwMgYbG4/gsEI/OGQ/NYq+T3kd7cxd/c22r0mkuODiAzF8WR9Bd/4zt/g3ds3MTA0BJeX7C2PCenp9LC48ETNmstuE6MoEg0hEg/C63frTCEzqVFtYi+d13PFRm1inA1+UX58BNYI6OfyWcOij0cRiUYEuhp5YlRyWTJrEgn6gxKQodTRi0iYPqxNNb12G4cbNrEMKbkO+uNA14HH82tYerIuYDXgC+s5JsBeIdDvtiESDSrJPV+oyTrA5QqJkVksVWGnJ7DNglqrCo/PhUq1ALuLvuVeMUXJauY9TyQHmU0m8HhjYxvpTE7AN8E1Q8Q0wBTPSDsZv7Q1qNWRjIQRpRyUgVQcnNHigQMM+u5RIm83ewgbaAJuHJLyfOHzkivkDMvdChw5ehgfffajOHHyhAK2LHab0rTD0Sj+8mtfx/d/+BKOHTuJ3/mdf418oaQwx5defgXvvX9DdYtYrNxn+wFbb7z2dWTS69qfXn/9dQ1AvvSlL+H85Z9BtenSvhsKhvDl3/6yLFBk09D3QeY+rQHNh2e2sUfYD7IyNiXGp5bnt/HbNWoGBVBqLzG+wnzeuV/QToQMVbKs+Jn5jFAGe/LEcWxuron1WSxk4HU78ezHPqHgHwsdM2Qp0MPa6jL+8i+/gtXVRaQGebY5xRAdSEQkAy5X8wLjbA4rnG6j1KhwL2yZIFCC57QC4D7EZ5SetpFwAAPxiJ4dAq78hAzLKRbK8DMFvAfZdNDrk/++Xe8gFIiiXKiKVU4PzMzuLjY2VpAciAjYUfhPs45kakAQ1NzcPJy0f7LZ4XXTNoXAjVVsvrWNHbTaFnh9UYyMzWB4mGc9Q6hoNcO9w3jp06OeABavOUOgVE05rMiWivib7/wQ926vodWi1YwLPWsHLm8XIxM+tHs5ODxUBdCbmsxhO1z0FaV3On1g7VQ78FyyoVbvoVbrSE6+t1tAvcY6sItOqyMrAIHh7SrCER+GBuNiC7dbtHHpCigrFkyIqtcXxvZODtvbG5iZPaQU9mjUJxCdADTPhng8CS/9ZDsW+d13qXayQWxVHucEa2l9YrO7kEyMok6mfLmCKJl3shfqycu/Qpsuqx3zK1uotAGnN4CAP4xENIGZ4VHEfX74mFjQB6SK5Tx20jvw+KLY3Mnh2vWbuHlnHtVmD55gBE0OAfqDGAL0lI673FZMTx+StygtKPhcrK9uYGlhBdPTh8U0lWUYrYzoH96qIzmY0v5N2wau/zJtlur06XVoTZFxy2E+94BWqwa3j/ZeVjxeeKywXO5l7E1YfxDUJpt0d3tH1llUEfDfcPZI4Jegoc1K1mIeu+mc7t/jJyto1Kk+oAKjK2btsaMnsTC/IAUG924GHpIZTAUWvdTJNg4G/RpSUnJPr35vyK+zinWG7HsUQMEBchs729sCPnnv2dNwL+GgZmlxEcePn9DAiIoZ1qAEP2lP5fI6ZefANRyLROC2uxTmOzk2jaHkGJw2HzbXdkVCSSVH8e6778vnnM+m1GoO1qFlVBsFzMxMav8wqqcKSpW8hhrcDx49eiCANTU4gIGBiGzRCKxy4LS3V9DQldYOtDbg+t7a2tSwhe+Lg2vW7ezX/N4YDo0egdcVh6VHb9UgLF03dndzmJ6aMX7HFg5Tqa7rIhSJqp5gb8FnlXU27UQ4vCbIuZ8fwP/WquwJbPIhbjdop0AWMT2LAzoHnTbDZpb6pW+9xH2012lyfCLrNqoquW5YV5EdzZ6HvQx/Nt8DLUcItB4Aqwe4x8EVOLgCB1fg4Ar8xK7Al770v8oKgPIPNnxkqthdPtQZTKEGqo2ehYAJWXBKjpHvKrttHrYsdIxkuI1SKY/4QFhFJ0OjOt0Gmm16YRnAIBQcwNf+6zcw9+Axuh2rgEcWVwSROG3lv2PzzcaBPp1Mp2y3egoLYINESwG704JoPCoWYSAYFIOA4BbfA4sdMh/pV8n3SisANhwjI4NY31gWe+vQ+ChSyYRShilbG0wlcfTIUfkwshGiDYE8Dh1O/RknyQRWCTKQbSlwSDarBhiwWEhz8KLStuL+w4dYXV5Wsy22m52eXEZSSDDjyeLmh96XRlLILzaBplkyQRd9CXg/Ap4NHJtrgnW6H337Bfqs+n1ueTyRDUVGMa8d/UUZyMUm78GD+2K3kI1I5ieDpwgysfAgiHD1qafECGJhyGKRHrb7E2TaIlByTh8qt9cDvzeAZr0ldt3m+pph/c7OSnZPuSy9BJ/9+MckMy9z2kzAKJHAy6++LICEjQF9VhkqJtN6MkOUekvZZQ8LT57g1s1bWFvfxMbqhooy+jxxDZDtVC6WFUYxEIsLSCcrmEAS8UOHpY1kIqZALxZio8PDAlrp/0q2NINs2NCLERaLCnzjFJ2FPA31xaClLJKWC/WmGKGzMzMYGzskhgXvJSWxlGLJ3sFJxmpbFgKUJBJ8XltbF1CbTufVLNEPrdltSIJuYHSCJPa+jNbYAZDVQJYC2Z/yGW6Yhn7fh4zLQiAUw6wYauH1Shr71ptv4NaND3D08Cz+w7//dyrOyZIhcGdASuMVSt/ERsswTgU28L3b7HA5HGI3sqGJxWMCOgks8N/xOujx7gds7f9+3xP0Qylsf0ei9QGvz35wFf+e4Cz/K3Czb12xH6DFz8YCnE2SYbIyOMs8AwIjNbnZ19qaH2Kk/fR4tIshS1CE4CpZ7GRek6FtrAEYImakenxdAQqy8ODatot9x2aXz7JNfrUETQ27l/sZv89I8Q37jEMWWikoHEV+tW0FgRDQ58NINt5QKiVrDP6eDQ9ZiAypoh8nWa4MleAAg2ufbFKOh5IDCQ1DFOpjsah54X3nGjMfne/FWBrweul+COUxewZ/cU1wbXNIQLkeGZS8juVCEZcvXcD46LCYqvk804vp3UmvMgbleRWi8eDBI8w9WMDRo6cQiQ2g0e7ixs1bYoZzT9d1Z8tCdny3ixz9TFe4xuvwuB2oF3NwWQEf10yzgajXg89/+nnEXVY4KDtsV+HkRkm/4E5Ln5sWEAox0591NENiajxfn0MHPod8nnbTGZw4eRq76V1k3UH4ozGtFQJFlKVOzkyh0euh1ulhO1tErlpH6tAkEsNjCKkBtyEejyLo82BnbRk3372ORquMicOH0HX2sLixjNtz9/DurRsYHBvB+PS0wLlcNo9GtYGN5TV4XR7ZiwwPJgVU2lwEgAkQmmeU4SQ7m2kNvyYmTGO+vraqn02QnXtPvpDD8PCQgCuyZ3Z3d7TXkt1ENjP3cJfLq0AcBglyTw0Gud/w+tR19nLf8HkDiEWS8LiCcDn8KOWbWF3exPZmRv/W5/VrLyXQH476JYXl6zocfmxs7MHvj+H+/UfY3CLQ5oAvSP/hDgJh2gFU5LfKL9qjkMlerTG4bADNclsJ1endLDK5gkLGKA8m85HPC1mETBt3cNBYqcLZ6eDIoUOYTKVgb7XgtVpg5xnabqHFBUwvdLJZuf9LIq7JkhiQXBPpbBqZbEZDOIfLgY8++yye/cTH4fF7sbWzrQGEPxTCf/xP/wmvvfk2PvFTn8Qv/5NflT0JAezvff8HuHHjlva5VssoI/hA5fK7eO3lr+F3f/d38du//dvyVH/22Wdx7c238PFP/RLmF1a03ulV/uu//usoyQu8+iGwuj8U+vGZvf8cErg1oKoGoUyGspjAPjNsMn7senT7YyI9133WtjBSdBTSQgsVWsxcOH8exQIZV2to1IsI+Dw4efyUUaboOSFby4JqrYy33r6GF1/8Abw+JwYH40gNDSAQ8qDRLIsZuby+jFAkpPOb+xrDie7fm0OU7OdA2PiHW8n6H8DK8hNJ8wmucs/kXsZz6fDsUdRrLQH4zVYHLQ5IPLyuZG3X0Ky1USnVkBoYxGAyiWwmjcXFRxgaHEAoREn2joYRVIxk9va0v3go6eeAzQbJ4gmoRGNJLC2vKcQtGE5gZvYkBpIjuo9Ot68fXmWuKxm0lFprj1L4WQc2px3lRhXf/s6PcP3tOTjsAT0DHKh4AsDRk0Mo1dbR7hXQaBblRUmLA5ICCNxRVs/nW449Ug04AVpedBzI7OZhhEH0/ueWSHCXye95DexVewynJF2mdzeVDffvP1Dt5/eHUVWAYh2RmBcuN+tgF5rNisBWnlupwWH0OvTGNtk8Apj8Psm8mTjfbJGg0IXLFYDXE0G32UOrWkPA5RIznGssxAA+qx21nhVre0V0HG6E4ykMxFII+4OYGRqBtd6EtVpHp1pBo1ZGvpTD7bt3UG300Ow48HhpC/OLm6g2u7AT6KXVh9uhn8063uboYnJqBD4vgz0tYllz3dMSZWN1E1NT05icmtS1kY2G3QTT0WuTAY7cN2mPw18Mq2LNvr6+AbfLK/9fycB7bQVH0arh8cITgaGs/fdtxw6NTWgAVczn+0x2P5wO1jy9vpqARANj5cJOxekKYnNzR+F0fJ0ALSvCcdlXzN2f13l67NgJ7dsMGuQezS8OdqLRkIBVDgbWtzdgdZl8B9oTDAwkkBhIitixShuptQ15q9bLVQQCfoxPTIj9+f7774i8oeEJPdk1JKYnbkD73s7WhoL5xkdHVQvubO5gMDGM2akjKOVr2uOZTTGYHMbLL70Mf9CPaq2iM52kEZ4T2+l1HD9xBIcOjWn/4bra3tkQeB+NhVEsZgVKknVMmzEGyq2uLqNa473oCahm2Kbb6UY2ndPZlNmlb6xLQYix2IBUWLHwEAaTVIclYLMEYOl5Ye15UCk3ZM/DFIxuygAAIABJREFUHpI9Fs8t1k5UPNBTmWovTpmNr71RABX6svwghwMWi/q2fWCVBA7uP6ztaTVFYo7Pzd4EaNOih3YFVODIiqsFa68nQo0UlfTizmZVH7Lf4bkgYDVfEJjLc5h/dsBY/YlBCgcvfHAFDq7AwRX47/sKfO5z/6JH8I4BQky5DgSjsNjdqLfYAPPcJeOUVaVpGtgM8PCifIoSETUQ8mE0oTuU3nNyaL6/g561iQ4oc7Ph0NgMvvLnXxNbiocx2QecYpNhxiKScn0DrBoDcspGyKZl4UVQqsNEXTsQi0f7YKpJKWczToCEElsWb5xkd+WZZUEqNYCJyVHMP2KAiwEYYtGwQDayUdkMPH31aaWN8hAfHhpWUVgtM525o9AVgoQq7Jr0OqVVAa+BAT3IbmjDiVylg/fefw87u7sCbui76WCwR53yaCbNd7C1TYaaCa3ZB8AEI+2f8gSu99m2SlA3IBOvk3ztDKJiWC9kRTV5zWgcb9f0eXQkpan9U09dFmC5sbmBd956RwUdfbz4flhRGO84G371V39V0/nl5WW9NOVXfDMEUyndonycBQ/ZfvFoHG6HB6NjY7hz65a8pZhoOz09gbGxMbz22qsYHkkpUCuzRz/SngJ7GJ61trklHzeCS0y5ZWG8l2YKchtjI6NiQd27fw9vv3kd6b2s2J8WK73OTAIw1yf9/WhTQEaHCVhxigXUaFQQ9juRz6XF1pyemsTlSxdx4tgRATr0fKX9A9cTmayBYECgHou92EAcgWBYBR9XNK8L5XU3bn6ARHwAyVQKXp+RqTVaLcnJrH3WHa8TAV+GPIVDEaysriIWTwhoX99YR6FcQLVVlbybkjCCwQRTLT222Hw+TMK9BhOUW1ms+j7DiKWU1DTt9J4iqGdxEDi0SQr97jtvI727hY88dRX/5vd/D+++/ZbYFkpJ7bDBNyFRJlrNsB3J3uLNp3XDYCKpBpffy2JYDEmxVck4MKCqCV0x65RACIcXBBa51ui1zF98v4a1Tj9egpkm7Z7N4j6wqtTsnvG1JZhIsJHg3j4zlq9pUmSp+DQBeSYHh2z5PiihZsSEPPE+skjmN4XDBMmdYhpLXuwieMg9gWEp9BBzqxEWM9hq1TCGDR33jH3vUPrmCrDk/ZC3rfEyVcgPwy4IzNImoEdP1gaymT357TI4JujzIxkfkD0DPwfZX3wfZOPRZ5XMbIYw8EcQ6CYwTFZ5KBDUUIADDgL3lAfyc/F+7dsg8Of/bZDbXCBzP8QO7t8Lggr06cvtFRR4xzCTjzz9FMaGB8VcqdVKCpra3majMSawiWA4gbnl5Q2Favj9IdTaHTx4+BDFfBEe7rtkzPYTzpksvrq2iZ10RsMtsjhr+T2Qj+2zWeGk7C8Uwj/8/OfQye7CWyvA067BxkRy+jFyeCQrRJOQzs+5v77IFOX957PBICQ26dlcHkePHheD/kePV3HhIx/BzOy0UtKPnDyBQDiEVreHH71+DW++dxOlVhejUzOYPHwEPn9INhFMmOc1yGd2sLzwUIEdsaQfW5l1rO+uo9Zt4sHCI0RTA/ItXF5Zw4P7cyhki2iU6NvmQsBLJuqoWFANDgi7DdidZEZ3sbOdwcrimuTw0zPTAmiY0kzQjut9Y31dDd7MzLTAZFpKkHFJRg1ZM1yzHADy2bHAWJE0mnX4/E6FjHTbNdQbVS3eSCiKVHJEII/N4kGv48T66jY21rYFkrNRLxfKkvOHIn4xPOWH6gkjnSabMyY57MrahtZiJBZBMBKAw8PnrY1A0Cv2FNeSw+2Ub6zfE0Qt10B+t4h8roS9QkkAUYcsUIHjZHn3ZAPgpRy73kDQasPlEydxamoSrlYbdJ7u1momZISDHg6vJJmnby/VJ9a+Z61bzH56gVIinKV6oljA4WNHcf7yJQF5N27ewKXLl+ANhfAXX/86lje38Lmf/wU8++xPYW8vq6HMd7/7PQGHdodbn4FrnWfHyspD3PzgRfzZn/2ZBjF/9Ed/hG984xu4+NSn4fEP4MniivYWhlY9//zzshrhub0/xJCXp4Ik94eh5lzm198GVju9lmok7tPcb4z9C/d8M1gzShzKVzv6HuOXTmVKW/tVMhHHhfPnxAYs5nbR69YRDlKC65U0VkFNHEa1qQSg9UoZ3/vud7CT2YA/6EZqKI5ILKh6a21tCSvrSxpCEzAnqBSLJxVYR9k+WdC8BeFQGMPDg3g0Pwen3aL6iPsYpfYcxn7k6jMK4vH5Qmg02gJWa+2WAJPMTg75vQIa1Rai4aiY+M16TeE5sWgAIQL3DQK0TqSGUjojeQ7yZ2qg1qHc2Kq/71mc2NjcEaAZjiZw+OgZJJIjsoOChYM7A0hxvyfY2qj3h4hMAad6yN5Du9fBnXuP8PJLH6DTpp+wDZ1eE4khP648cwwPHl1HvkirjpLAGYavcSjBMEPpoXj/wKEbffPdxvu550QuW1Z4qtPBNHTegy4ye2lkdndQq1X0HAf9fjN0tTkxOTGDx4+fYGNjU4CSLxRAKhVHu1NBz8JamHUNZfIlMep4jhFYZVYl7wkHdRwM0VZrH1glWO+g5VTHAxcH+fTQL5cR9JjQTPpSV1tddFwelLpWuEIxJAZHEYsmYIcNA14/Gns5WCo1WKm+IvO+WcUPX3oJdx88RqnSRaVuRaPjgNXlQ8/qQLZUgp9+8n43qo0iKrUCRsaS8rskIE7gix6YrIU1DA8G5UXKWo/DJdYWBO+8zDxo1CTfJ1OfZ/DhI0f0jLz/3ge6bgSXw5GQmJwMNOMewTVGhQVrI3qD0xbgwvkLqkdox0MFCcOqGAbWbNUUBtdoVeXvTCa4PxBCPDmCleU13L//UPZiqdQwvJ6AgMJ7d+aQSg1i/NCEMgnm5x9qIMbXv3L1knoEytMJZG7ubKDepXzfiZ2dtHxaGdbF+vTmjdtoNkmgaAvwJlg4NTuDsZEhfP/735YagLZkZMBSsWWzu2GzB0S8KBSyesYT8ZiCcmulCpx2j6whVhfXxQY3jGafbAvI6iBZhPePIXi+gBv35+9gaChh1EdWiMXO8/7wkSmtMdqJkc3KUESyoOkdu7S0KMILQWCCjSQkMNSyWqzLMqpazsuKguFgrLVLpSoGBw4h4E/A5xmQHUCv7VKIFZnWCm+MGHYp/Z45VG80O8ouoLKLdY2C4Sy2PtGC/Z1bA0n+yudyBigPBFCvVFCpcL+z6n1xtuxzMxSQjG56n3dVy7PPJDuWRk7M+eBeyueaShAqsDgoY03IPXrfCoCDda7NA2D1v2/c4+DTH1yBgytwcAV+YlfgM5/55z02YZRNkI1Iw/9Oz4F6i4w3dsP0e2LFxwLX+CQaFqUF7QZTWZmsbUAbytEZSMEwBjIxFLptbaHZKcHqsOHsmUv40z/5c7zz9gcqGExyOdNZKcslkMifQ1aXnBnFiuHrEmAlW8/IiIrwBWg9YJLBGXREqThBwFg0Km87NpjZbEbF1tBwAseOHUY0FpQ0ZnllUaw/n8ejQzwaCuPyxSu4c+eOQL7Lly5p2rq9taOil15DCivo9tAie5UNV88knZMF1+lYUKx2sJ4u4Nbt2wLslH7pMuFP9N9kYbi+vodKta5GWaCq7f/PWOVnJtOXAIq8Nfs/l0CcwFX5u/LfGc83Fi8sLgkgMcjC63PL74/edD/7c89jYCCK//drX9fV5DVmwcFryIKGkqIvf/nLSiyff/RI78vldir4hcAggVgVPb2upO4k7k2MTiAciuLuvTt9qQ5tFlyYmZnC3bu3laA6c3haTSIB7suXLyMYDWFxeQVur1sALH1SyRZ5/HhBa46ABFmIt27fwY33bwqsJFOGRTRBBxas9MIiAEZWmQG8KWkm+44NdBmNcl6NHIHW82fPCFgOBXzY2FgX44DrgSwh/j0DEvjaaxvrmmhT8rrPnuA1IEjAJFNaFNAjVZ6jWvSUIVrkDcj/evnzvT7kcgUsPlnEg7k5TE8fwalTZ9U0FytF5KsFZAtZ+dWS5UAvy3aTz5Dx3lUoFblMffC+UaeEiqCxaeINo5MMKDsclNd223j//Xdx68b78pv6+c9/Dr/4xZ/HqwxMK9Jf1YhTDbBqfDgJpvMxMh63Brj1u33yy+Xzw58lz0uYa0p2gAF0TdCKkfjTooB+tQ3JXHndCfrx/XLgYYBVArD0ajYBIJJ894FWsmEJdhn/VZuGOGSZKphMwKcBccWIF+j24y/5GO8nyFNKSB9WkNkXFCDJz0PWCwtnPpNkA/L9NppVgcACVOvGYoFsVn8gYJjwtANQse8RaM7vodWDhhYOhlm5zLWxWNGizJesPPq29j3UBpMJSWkdsuig72oNzXodI6MjeLK4iLGJcTUH9Jjj9afMn6/t4Wu2WybUYW9PQTlTU2RXlwWAkDEumSHBqv7Ehf9OoCptSAR0t1FvUorpUANKb7e9TA4elws+j0vgzFByQAqCQn5PHmV8KbI5Oagi+2p9fRsP5x6j17MjmRrC4uo6Nja3tffRK5HXhmuGzTH/8YOHT8Q2IrDqpddZoyaPVa8FCDpsmBhM4ouf+Qxyq0sIkq3aqqLXNOFEVrsJ7yHzicMxAq3slvZDxrhWO62uhkZ8f912T4Mc3oNXtnaRmp4Ws77RauAXfvkfo0vJaLOB7/3oFWSrdQxOTGEzQ5kvmZhkJufUrMZDQeztbqFVK2F2ZgT1ZhaPl+eQzu3A7nUKIGpZu0gkU8jlirh39wGWHi/BZXPD1rMqpXly4pAYgcVyVkE4wbBXz83i4xVsb+zC7wuIpWUGXWQdktnXFIjKtSkrk1pFa5P3jWudw0kOAnnvuRcRODVnRUWABeX8nXZVLDeeHfHoAIYGx4CuE416D92mDYuP1xTKQgsIsq821ze1p0fiIQ2PADtq9S6aTa7PAFZXN7G5vSumMAdoqZEBNLp1SbG9fhdsTJanf7GS6m2wdOyo7FZRzlZRq7RQpA0KrQDIDHe61MI26010Gk1EaQXE0DabHR85fRqnJ6dgrZThbLbQLBKU6sDqdqFLGwAx0BncUtaaJhATCAXRs1nQ6nJwasPi6jIWlpZQZ9iX34das4lbd+7gYx9/FuFEAjfnHsAfi+JL//iX5e3HwQLX5osvviyAPBAIi8Hb4LAX9Ddv4Ppb30Yuu6P9iUDOzNELmD16AVtbaWzvmgHHxz72MRw7dkx7rux7+sx9nbNu74fA6t8uxsw+aax7eqAfKENgjI2LAVb3QVWLBrLcE1lDcD2LVddjDUWP5IaCcsh2J9Os3SzDZe8i4HejUaPNQ1keq7yWrGs4pKA/6eOFebzx5itYXnsCl9eGiakRjIwNyp91Y3sdtWZVa40SXIJshXwZmXRWYAgDdZKJpGqV9PaWQCkGjlGpQ6k9z2baEDgdXoFRVN3kSmU8WlqS5UJmJwuX3YNivqzaiMwx7m30e0wlYkimYpLIx2OUH/uwsPhE4EoyMYhCPo9qmUGVbllt7OzkUK7SF9UOtyeI6dnjGJ84rMDPet1YkmhY4PbompJty2vMtSSlCS2nrAQHu5h7sIl8jkqmJmDrYmg0jJljSXz3B19FJrsMm91YEDGITcoiG4eWrFkZusPALhv8YZ/sOXodC7IZDvKo9OCw3KXPUGewX6upAZksHtpdpNNZDItlS/WQS0zJze0t+MJenDl7Es12STYEAN87/cdZ73I92jGYHNE9qVXomc3zjUAt/a05BKzoWbHbvJJgW3ocZDRRyuzhzPGTGBkewcLiMoq1JlzhKHyJQfj+P/beK0bTLL3v+385h6qvcuyqjtVhemZ6pjfNzq5W5CxFmSApShcSIUuAIQuwrhwkWBe6sH1jC6IkQhEyJAiWbVFcyVxxSe6S3Lw7Oxsm7HT3dHd1V+jK8cs5G7/n1DvdMnypvWIVUOhQVV+933nPe85z/s8/jE0qkiBgKaBes6tQpys/3sOtjlkBYI8FAfeb3/m23vnRh3q2cyoFk4omx9TzRUzBsLGzq9RIymxQuv2WTooH8vm6mhjPGriHbcTEeM4aBWtP1sxCBp9m7CdoMCUSeJ0eGgOdILWNzTXzvpybX9Arr7yqvb09Y3vSVJqZnTOAz+cjfDamJ0+e6DRf0swMDNmkqTJ4nq6v3NSeWaoMrLbDEziCJQGBa82qeb9iBYA6IhyJK5Ud1ffffkcnhwV7hnkGcjl82eP64z/6pm7dvK2FuUU7P6DwArCFvfnS7ZvWaC4XSzo43Ndp6ViheFATUxPa3tpVJjOqifFpaeBXrdo032KCpYL+gDKZpEZHRyzo9au//2VdvLKssYkRl/lALRdOKhTOqd+li923/RQWOoSV2YkptZtt7e8eaP3JpnwDv9mzYRUEcJgvHNtzxdmKdYJQxacbj+15z2TSRh6h7oCpevv2DWv2kTUwPgFDmDNAwRq+5s/ebJpF0NTUpJ3jsAXIH5at7iEUinuBXy7AfSgUU9AXVSw6qlR8SpHQiPrdkIb9kIYDLAPGNTs3rUQ8YjYQ1DPNVlc7u3t2f6lrqLXY56pYQTTZe7Duydi+yHrA9WEFUKtUzFKB+o33FAkHFfL3PrYC4EwCAQcgetDrKBwImmc1GQU0qzh7AKxy3jDFj0+mQqBG5IxrtnM/sxP1+Qufj8D5CJyPwPkI/IkegV/+5f92iEQUkMkSFIMUVX51enjeIWd1sn5XBPYc08QLXzLmpmNDcBhxEmbH/HLJty0NfaRTIovu6M6du/rNf/CP9OMfvmdgJZ47FC/I4CJRGJmw2trml0QnFV8i2AQU03h90Y3d3d+xIhNDewA4gkDYuD+896FJBQF2ARpL5YKFYRA0RKfzxo0VHR3vm88d4Tqkc1+YX9SgO9AXvvAFvf/eB8a4ePXlV4w1AJtsdmZaTZLUYdTJZyyJJt5rQzzKElaUd3vS3lFZT5/tags5eBuD/riBEciEXPBXSPcfrH0c0mM+rWdg0ZnS1wFKNrAAWw5IMfmgMQ0duxHQAzDHA98cq5Fk0L7JlWDqAlIiqSFEAJD47e98Vx89+sjeC4UoHk/ICunK/5W/+le0sbmu46Nj856dnJpUsZDX4dGhpc1nR7IGoAMOY8kQDceFRcD2sy0LZkA2t76+Zkwr7jcF25VrlwygJRCFlNLsyKiFVyEFpIPMuBKaRYL9Jz/9KUVhN/oD9v+PH6/q5PjUDnx4YHbbzAcHEgKogakBTOYLZRVLZZMDIV2MIXNKRXW4v6/Lly7q2pXLVtwBNBNQxtjAwgVYBVQAQMAeAVCee5VKA0akzbcWb1YSWi1EDR+9s89ILH6WYO/FFfjsQAooRdELeMoYJVNpA/7xbu35ewaomXS4VrfDQblUMS+u4mnR2K7uoBaxewtQCQAGCMNM4B7xvmEMByLOm+q73/m27t//qZYvLOiv/9d/TTdvrOh73/6WTk6OHQsnQnpyzIACHhgwOaTWPQtZGRrDDhkdh3TASeYQ8wGQjm4+Um/zEzbGpLOoYK66gt0lMVOUAyYgyeTAGTbGD2uAAyO4Bg4QfADScICCreK8WcNnTZxxs6MwEMfZbFoz5bk1hmNmch3GDztji3EAMI/aIcESo/Z7Tk8LVsjzd4BAGDM8V17zgt//8OGjs69HtXL9hvmyAprDhOUDeTO+uWZ5YOxSB44Q4sfTj0chDHHuE4dy/JkL+YLazYYxRWGxcmhcuX5dDx8+NNB3bGLMpIOwlgnfwRfODjeFojbW1208AVL4PC3kjSVrwE+ApHAPXAeMdN6zHoPVGPUt7E/ith4D2peKBcUiYc1OTVowH2BG/vTYDlKjWQIgwhYIRfp0KBzXs809/fSnH9nf8TXOFwC+Ycw6L+d4NKZ8oWBj1up0DVhteoE7vqESIb86tbKiw54mUnFdX1rQr3zxLR1vrinl6yrQrqmHnHpAwAzhMAB3XfUGXQ2xOwFsBSi3IC48Sftq1dsKKqR0IqNus6MLCxd0kMqozTWFgxobz2mFdbxwrGA0qv1iSaVWV8NIXM1hwBhbpyXYOJvyD3rKpfEg7Cgw6GpqKqvxqaQ2tlZVrBe0cHFRp6W8Nvd2NDE1Y4yltScbOj44Ub+NTYEDVq9cZj0L6uh411K/o4mIHTYBRLvtvrH6mIewVAHZuW8cbM0O5MzWgr0McI7QGe4/zxrrtAtZ6znG3FkIJL8L9QahHLC3SMMezY5rbGzKJKHNWk+dZl+bG7va3tq3/Rcm8uqjx+ZViv8lAVSwC9fWthQOJc23EpAiXywbk5PG2sTMuJrtui4szxt7NYzkd9jX9u6ufb1SqKqwX1a/xfMMYB0ygJMmgx9PShicEJBJe2bSNmCs+vWZ2y/rpaUlqVY1JvMQmx5CA/HxPAuSS8ZiqpVLtl5hHZPNZeQLBTTw+9Qm9AavYZoLkQhVhw7yp/rxB+9DjVe53VKt29Xrb3xGv/5X/6p8vqCODgnLPNL33v6B7Q0A5Vif8NyfGeyYECSfP7B1I5MdN5Yd++365q49SzSVYKty8GZNOHsUbQ3i3gEKeLYcXsH4vAHl7HtoPKOo8RirNAA1cEd446uyltCoIuSL+ubMKxHgAJAVX8cLSxesZgkF+ooEh8YAA6w5OT60wBb2WZhqoZCMkQ6I9JN339HD1fvmxTkzO6nZhRkdH++r1WkoX8wbkDH0BWxPrRTrKuTLxoBbmL+gyYkpAwgPDvYMpOC6LEisSTJ9QJ/6xGdMhRGLsIbEtLrxTPcfrWo0hxzYBZk+29jSCMzX6WkdHeybX+v+/pYmJ3O6cvmi5udnbD3GFxsQfWF+QQd7+9rZ3VQ8RuDWvJ4+3ZD8MA+RnUuLFy7r1VfuqtHqmDUFKGA04mpBPmDQAaqaOoJ9yj/UwDdQrdlVNDym/jBodRpydIUABTf0b/7Pf67OoKzsCL7JWUXCUQNEefawN/H7sORwzHQaDYD8iUjS2I1Y/3ba+KwSsuMCSUcyKWtMsydQs1QryMCzOj7KKxKMmpcsYA4M7Csry+p0a0okAdaoqbGo6RiQx/oxMT6lZo3gq6IpQWiYEw7FXLCcHrOIgi0btOuI+AJ65cZtXVm+ZqYtG1s72j441ezFK/LF0/LRMOzLGgwpamjUV52ODtfXtbe5Yeqw3MSo3v/wnja3j7R7UJAvmFR3GNbuQV6J9Kg1sLBeGccf19ez+1Wu5jU5MWLBZKMjNCmxb6lpd3vX2ODY2kBuiESRu0cs7LDerGt6Zkrb21vW3KdOX7xwwYA96knsUrAhM5a3ebL39MEHHziSR29oDFFqLOTmBEBhBUTNYoGuyagCAIBx1iRbkAyoND9XAlBHxvXRg8e6d+8jq7VGRsZMoREJJXT//kNFIwmN5ybsuaQG5X5cuLBgNSPSeVQ25okaD6lUKymdxXaIeofml9RpOSuezY1nunZtRSOZETvTUIdgT/DRww81NzelSJjr6Vpt1Wyxb0zr2eaOMZ2nIBjEooqHI7pz+1WrcVcfrmr14RNjxHIu4/mhVCGUitAr+bq2L01OjengeN8FhdUJD+6YTQDkFrIFYL9jzTAzO23ng3zhxNRNgN75E8IzHdGCfSybHpXfF7b3QvMPJY7nXc8ZhkCtsZE5jY0uKBbNadANmYct48DPX76ybKAya1mhWDBSxO7OgUn/qYetKTKUKrW6nSnY/7DRajWbRkiB7JLNplQuFq2Rz16JbzOWBN1O1ZjtToKEnQpdKiwHula3uzBfMjJ6Nlc8YPWseLRaC4/V0fEx+c58r/9EH/zP3/z5CJyPwPkInI/Az2YE/tyv/a0h/m6fuPsJO9DD1OhTwCE9N+AOoAGQhd/vQpsoQkySZZ6OzgOUg7+T3QKEOVYOHCWAVju0Dfq6e/cT+q3f+nf6+h9/3YoYC7kJOtYBbFWKB8IZYMVxqERKmRvN2e8gCMg8C5sNK36mZ6aN8YNfDoAGHW6kO5/69CdMEg5geHh0YAePkVxWr915RV/7w68akxWm5PKFZY1mRtVt9XT96nUNun1jaEyOT1oQRr/TtuKjVMzbeybxkoMymzPFc63aUCKRViAY09rGvh4+WdPBIYwYvE8TNhYw4AC1Wi18j/KKhCMmWwOo5QCOFJ73zsHN2qpn1pKhMF6cLrDKyQfdgYx7Y4EYZ6xXk1f3GTefdXcpMkhtB/hZXlrS8sUlDTtNra49Nc/YTCZr740AGgDmu3dfM0YBhd3Fi8vWvQZMQz6ElxMHPkBTfq8xcIchk4U++OgjA2hhCFfrNT15sqrMSNpAb6wIMlmkXzUL8ri4vGxyoOsr182DCwDjO9/9ngUHTM9OmRQLIMxjRCL5gkkCk7RcrqtwWnIhUwGYo34DjRlDfoZgplQiYe+Ne4UUjftMmFOhSOhByOYTjBYDk83rlibB0Mzt8XCFeYqVBAcQ/HbNJw1QlO+FxRuOmFUAN4f56pisCQNOTE4/lI0p/p2AHLNzc85DsdFUKB4x8AggFxYQbFyaAHjOUjwXLNneWQAQFAYoD7DHa1JwAmrxNQ6Wo7lxs0L4xje+buP9ybuv62/+9/+deXquP31qh3nzBO52rajn/vDzLlQFmaNLYQ/6gs7oPxx2acL2PTRFAAQIpnHA/XOrCscmtaApC1Tj4OOYtMwLs2vouuAqDphewJKxEc8Awp3dXe3t7lmAGMU0xS/jzUGK5xdmOPJlnluXnP0cTHX+wu7ZoCjnGnldB/C6BgWNhY99Wg3gdb6yAP3Yg+Dt9/jRqq5cvWoHO0BP7hEHCop9Y9/3+2q33bNpzHDWpMHQ2KyASHiaGnhMEE+3p9zoiCqlshr1unheGTPWQ4CZH//4x8Y4nZ+f02gup1giYd6VR2dhaoDgsFV5L4sLi5qanjLg3RsTY6tyTfasO4WAhZFxHyw4z41/MBKxg7vJFzuk4w519fKyFmGORMPmu0tCMM8pjaBWmxBBKZ4csfu2tb1vLCtkkoTTpVOEHjkpMPeABHAu4CRf0s7esQv/J8vMAAAgAElEQVQWsuCTrqKBoYbNqiL9lpanc3rj1Zd05/pVHe6sKeDvKhIYyt/uytdsKzrwK9gbKEAYStCnnq+nFh7cEZ96+PAFALkCKherUsenieyEOuW2Li9dUSM7olAiZocrQIZoPKRqo6IGvq2xmGJj40qOTWkYT+uk0tDRaVmPHj1Wp1lXKhbRsNVQIsSBtKRINqxheGgWHdV61aSwHLROC0W1YNfs7OvJ43WFAoTETNt8HLGDNDYSZVWqeRWKp+ZHyvpCmBx7iWNFNzVq4AAp9NyPju0n+BgTwGKgfyRi7C7WLZ4/vt/z4zYv7k7XngMv4IrnCaYgABHNGJKZubb5uSXzIIdhiy3GZ9/4rO59eE/tDp7OfTvEtto9baxvqdnoaHZ2XtVqS7t7+3bonJic1NzCnPlAo0xA3gqrnzlftZT4U/MkrFaQ8bMPOb9J5kQPtMLUEwGFsPKBbd/uKo43eaupudGcLs/OaGYko+mRLNHpxrKEpcxe0m+2lA6EFKHj02mZfU16JK0esD+s7FDAnjlk2PiyNgdSy+9Xvt3Udimvw3JJwXhMdz75CX3mzc/r+KRkz87q03U9Wl2z4LNILGH3gfUVoMZ8ntkzPYCTSqbvAhYfPV5jeDU9M6Nf/dVfPWPwn6152H+YR7Pbrz2w1fOi9uxaWGto5MHGdox+wD+eU8KrnoOqsKlsLbVGrQvqtE6Xb2Dg88LCnDLZtNVasCbDEda3gUKBgCrMN0vF7qjXgZU3MAAJwGZt7bHe/+BdbWysWbPz0qVlA7UIT2NdawB0lMsWGhQOkogdsKZAbmTMAJFSoWhqk4nxUQMoWS/4f1h9CwvLikWTJoXv9v1aXXumtWd7mpld0CnBQkHUIH7dunlTV69cVrngGPKlwqnW11atBiS9PZNOWrgbeytAMX+vNSqSn6Am1t+B+YuiSqHBRSPhytUVax6xl1puqQUo4s8dMI9V890+Y/azq3f6sJR7yo5OGrvW7Ezw3wz1dZLf1r/+P/6FBr6W4ikk5GkDkGkkWsBet2VSacaPxoYpXAhgbLF3wzQGWO3a2h/yB63JOZLNnDVs/VYf0TRlneXZnJ2etWbt7s6ptjbzuv3KTWH522qXFYnx2j1VKqdqtmoW4gaQiscmbP0BDZgQIGDWhcMB9Js9Ft6lDb388suaHJ/R2Pic+r2QDg/LOi7UlRyZUgRQNRRXMByzpl6/g60HntgFtapFba5+pN1n6wYcJtKo06RILK3d3WMdnVa0u5/Xk7UdZUYmlB4lVBHf2LjV8bAfG82y3vjsJxRPBOz6AQ+t3qkBGHZsjz09PbZ6i/qLsFTYm+xf6+tPjU3Pv6njE+YZXzHrHCTfeHtSlzHu3AjmII2nSrlqzyCNYNYv2/f9BEj5jN0fjTJGMDh5wNkbOzanUKdkUjlVynX94O0fKhiIKJPJ2Z/DQUD3PvzIGJOQNmjysoYTesVzGAzRlO5akwwbA2yKAlglGVOSZzxhzwXAL2QAGv3T07Oampgy1mSlWjqz6UJxkFWj5cKVqMtobuXzMElb1pgwVmp2TFcvXtXS/LLmpxfVbXX1ztvvaPXxqim8YFL3+y11B20tXZo3JnO1VjTwF0XMg4/uOW99H17vNatJqO+fPnlsTVbWFcYLz1vqt1IprwF+36mkeyaDTr3j2Oww5dNGfkFl1Wxw/kloenJRU+OLCsJsDqeViI+qXsG6CpZqXxcvLll9zDhSCxHmSt3Xajt1FPZo/J2xQhVEngf1VKVatbo7bkq6kMn6W826kS5gugOgw9pmH2FBpdlEACtnAWwBhj0AaxirhHi2LUASAHthftFsXToWSDq0NQblI03ec8bqzwZPOH/V8xE4H4HzEfgTPwJ/4S/87WE0kdDNmzcNGCGgAAALFiFJvIB1HEys2DGQz4EYHMCdPMWx0ihkDHo9A67cQcaxrDhQwth6+fZtffnLv6Pf/4PfM5k2zEZjGgwdC875hbLBIyV2ISeeXNTAE7qo8bjJioKhoBUEbKD5/Kl5N3E4/MU/8wuW2swhg+4srwfgSpGK/BzQaX5u3jzBWvWWZKEBA03mJnVp+bIxWeketxo1A4dbTf50Sb8cWpsNComYMSnisbT8gai2tg/1dH1T2zt76vfYvGEg4VvZswPd8XFVxVLFwFnAVAoXz7PNA4QASoCTONxaGEPgDLD+OE3YgavOB9LhsAC+FBPmvxUKqd1qGujMvRmfQD46pYlcSj945wfGzhjJ4qeYMgCPrr87UHT0yU++ps9//rPGMMWzFEA0HqNY4qDu5N0caCJhmFAAELt6ur5hzB4CqgiVuf3yTf3gR2/LHxhY0QuwSrgWzFaYmEi6RgFJgmErrL76tT88C5IKmSebM6vHK7Zu7I9sdkzVctPkSRyizGOTytmAJQpnjO0BNiaUJOGYwiyWMDBrYWHeitHvv/1dXViYN+9gS11vEIQAIIjBvvPyBLSDEcG4wYjg33TKLdBriKQPLycXzsRBjDmHT2m1gkdm3gpJDhYwVtPJtJaWlqygx5uz3e+bp6DNA8MGYX52LMiLMaEhAMODxNvTfMGK02KxYIU6xaDJpykISQk2cMOv7333exay8OZn3tDf+Bv/jb75zW/Yz/DagOv8CePD7tmZTyvXzgEUhjdAJv55zC8YmxTUxhY1pghz0LFOHUMUtqr7uzGr7RFnHvK9jB8gJj63FLYuBdhjmXrzmucXaTaMgampKbMBgKkCYw8wkoKbAxNj6H7eXYdnAWBAxJk1Ad/vwh8IcnPgq7c+/CdBT2eNBw5trCOAT4z1q6++6nxTWy37k9/N9XjBW+a7aqFx7j3bencWZuUB6zynXD8SNWwBYGOYdN8kqQ44+epXv2rvidcHJAXcHRuHdTgKJmWHcfMQCzqWMNdgwCyNE+YkIV54V595vnoMd+OzM6f4xIsvkTAJoyUR+6VwcKjbN65pdnpc/W5TtWrZHVgicYVjcRfmEU1pMAyqWm/r6LigtbVnevJkzRpLrA8cOThcAtIRegPzb3NzT0VsLGAgYpVAgna/rVCvqUi/qeuLU/r5N+5qIhXVs41H2jl8ZnLOmWxOI4GYEiR9D/zqt9oKhS1tTk1fR/VAT12wolBYrd7AAqHCimp6ZFr9al/z0wtqwtwNsb4hhbUYFTU7dbUGPYUzaaUnp5SdXlBiYlZNBTT0R7R/eKReuyV/v6sioSOdlvKVY/ViQ3VDQ1VbNZUrJQ38Q3v+YGkeHp3q2dauDg9PLaF8bnbBfN94LiysJQQJs6Cjoz1dvLKkTt8FLPGsOyYjLMKg3VfmNt0Rz1KhVqnbHkgDCPCc+QMwCegKcIc9CgdAWLBTk9O21iYTWQ0HfuXzFWOoJROwWx1jLhFPG5gISxtAAD/tjc0NY/0AXoYjEWMBF2HGF8qam0UpUNTh0ZGBU4uLF7S0fNGCydiLOpbg3bH7C8P+5MTJ4zugqPhb+nCx45mDUcZiAbiAPDOoME3PoU/+Ttf8VIkvySXjmhxJKx0JK0NgYCZtjS/8hX3NphK9oeJYnHRaWgBYzabUN7an3ywuWFdgouIO0RxKXRqS8agO2g31Y2H1Aj5Nzc3p4pUVA1Z5Tz9696faeLajar1pLGh7nvo0x1gLvdBNXIPPvFH7PgM3tncPFAwHtbi0qF/+5V+2Z561wVt3XPCkB6y6Pdhjz3sMVtYt9h8LrqIpzGTB2qHVNt9gW0foaFhzhj8cOID0Fz9Caix8Om/eWrH1luYmwAhyZmPBApZUi0rGCcnrqNdG6TBUOhlXLBpUpVww0Orxo0c6Pjq0PR5JNvVcOpuxUKetvV2VyhUFfBFjrVfLNcXjSfNTLlj9dGzyYQBZlCULCxcM3EylR1SvdYxJKn9UpWpbJ3iO+sN6tvnM3tPkxLjuvnZH165eNrYa19mo1fTeuz9SpVw0n3Ou1dRE2MjAXscns9NUg2fZ7KOQFPusecgzkkymtbB4wQBLLB1YdykAAdX4XkLb2Jux1TF1BzvX2ZoN05SGJPMplogqFPUpXzzSb33p/9JJ/kDBCMoVGgpBtXstmyPse+lMwva8freroI/1Jqh2g9rDWTF54aWEqcIMHMuNWdr46fGxWTUwV/iYm5/XWC5n/65XKdQyppqy39epKQqwGgB8O1WtXlQqGbfGEZ7//bbztqam8fX9FtqJEoYwq1SK9cavL/zpzxNlpXY3oHyprVpDiiTGlBufV6XWNjsUpNbUxKXCiYK+nnyDliWrVwpHyp8eGfiGVzJgWnYkp0Kxolq9o4Pjou4/eKpuD4Yz9kOA11j/0FhBcSK9dve2/H7WMZ69oVkmETpWLMMqjGvz2YbV8MjDYa+y7xO2Rto8+yaqIRQW+NTyNRQ27InmQR0MamZ2RvuHhy4gt9/XxPiEZmfnrD6AkEE9wb0iuJXmA8AqxAwf+0O/Y5YqCACSiaR8Q+eN+967H5jCBkYmDarp6Tnt7x1Z4r1ZM5kl0sD2BTIfojFHBuG6qU2ZU1OzM6q3WqYQYa9MJNPWuKKegHBx5dJlsxtCgcfPMMase46QUVQCNUEiZv+PmgrJf69D4GRDCzMX9MUv/KIuzC0pOIzY+rr+dF1PVh9rbX1VH957V9kRbFGqun7ripKZmIqlU2tOUE+iNGNcAeCpUamBc7msTk+Oba1JpZ2VFGxV1sOjo0PNzc7YmYmig3MENRoLlD1/8bT5d/OZTIwq4I/q0tIN5UZmjGAR8McUjaRsz8aKhvqPhrU1vWk+hIOq1KrGHOVrrDVRmrst2KxlRVFijObs/FYpl+25s0Z/yK9mvaZ2Cw/WsNXX2WzCmMgwvOlyGAndbK4AVvumAOh2mrauYrPC/GCNhkFdq3Mmalsdwz7B2Yi9+BxY/RMPfZwPwPkInI/A+Qj8bEbgz/3a3xxevHzZPJHwt4PdZtwOWJCRqPMEM0alBzY4QMPYdB0kWjDhKBS9RG8v/MalawNUccC8dOmSgV5f+tK/01e+8h+1f7BnfjqxJL6gJQdc9nv2WnQtkX4CTnB4hFXDb8VjjzRhijMOf2zGfB0pCYcQPpH8s1kTvmSm58m4gWYGPvlkMqTpqWml4kmTu9VKNe1u7en2rZd199XXNT8zpzDMvV5XtWrRJCdIUDjSN9t0y0mEBSAgdZnEep/2D0708NETk4AxerCR+PBYdVtbJ3ZNxq6zRGXGz4F1fBgo2iaICqYKCfQOrPFCjLw7b2zgs5+BdWkBELDAkAjiidhpn3X0fQYmz8xM6e6dW/rSl75kknfeO0AdRSzXBiADEHD50iX90i/9Wb3yym3VaiVLZUVmBKvBkjYtyRnPXPzN/KrWavrhj36ik9NTk3DBFPlTX3hTT9Yfq96oqFQ+VafT0NzstEnx8LXigIQnXywSN7n8N7/9bQPbsWswP1yTW4ZNuk5qK0ytSrmp4yNk3o2P2SmMBeA4hSmyI4IwSFunmAJQgBkIoByJRfXtb39dr9x+2QAtWGMcdACxGGhYkqSAMzcAMhkPgmZMgo30zgPuYHmeWTdQnDrgsm/AKnMPCSQfW1vbxnYGWIXRCu2oReAVQF6bgp5nJGDzoFytGECP5cLy8kUtLS/b/Qc4xrONlGvYRXwC0iDrJZmZRFW8gE+OT8zm4S/+xb+o//jl3zGmB4UiB0HeW8fSerFucOFyjpHKASRmLBEKZ8BzFwgF++wsEKlLAJ1rojhbCn6O5ggMSoerev/Pv/zISwNRA455TQ+EYCy9vzM2AEl8cIjynmnel3mOxmImw+WZYQ54IOrH85yi35LFXXDci8CnB7Lys97z4g7B7v240BnALmwYKuZlys/AirGQqTihEtEzINd5JT73TGRdw9okaMC2+eti2YAPZZ1gl5TdSz494JPv4fu/853vWJgDY+B5y/L9V65cUijqrE/4OdZHXpP3bwc7rC4Ad01u7TyVPW/lj5nHFqTHOj1UPJHWNmnLtaqx2WAmvXr7uiZyWRXzsIZaBubRRPAHObRElEiN6Pi0rEIJ/9eOHtx/pK3tXY2N5Cw9moMwayX2BbAnAXvv3X+qrgVMOcZ8DB/GVk2JQF+xYUuvXF7QL3zuU2qXjrW6+qHWt55asN3y9JxGg3GF2kNNJTLqN5vGxPOFfGr7u2oFB/YZjCcsHKnd6isdHdFYekJq+zWSGlHPnqOWAj7ARWcXAzgxwMc7HFEwmVZkZEyhzJj8iYzGpufMvgFZfq9Z1/b6E7XKRRUaBXWiA520SjqtFHF7VThG2FlMh4fHuvfgkTY2t2w+r6zcslC53Z0du1dRmLIRAH5Y7w2t3LiqaCJmAWKAkay/sFtr9aqxZWCNwz6jIcOcDgbCdghEhcD6y/PC884NR4nBARAme6lU1fTUnPmpxqIplYp17e4cKZkY0crKTZOOPn78xDVqzpoK5vVtDL66KvXax3PeFBE95K15Y2Tt7uI7WTYQZG5hQcvLl2yesadxzaxJsPDZY/mz2mh+HFAJUOMbknJvxiAGrMK0gnkIazXiD6pRLirK3u2TcumkpkazquZPFY+GNAJLLZtRJh5T0udTAlsZggIDPs1NTRj4hUdmIEzie9N5Ng9orPrVHvpUHQ7VjkZ12m9rbHlRFcCwUFBjUzMQYpVIZfTNb3/fQFLAYJpZNFcJM8Jah4guaw7hyWnBgT7+W8+2DlQslxVPxnTpyiW99dZbNq4vrkMv+ka/uDZ569Pzqgw2tmO6m/2Pz2/3NJVI2n7PnLBVFa/2TsuAVPPaNUUIgXAJfeaNT5lHOs1g7p/FvJ35zjcbJSXjUfmGXQ16eKH6FLc9GrsNQBFAjH3zWuc+ZdKAeUGlsJsY9HRczKtQqqicrygaTepw/9juI7J2s/85PDBACYCZdHHsFNLpUYXCBIISRIP3dEIKAu74VIYdfnBoFgVc+6WLS1paXFA6lTTrEZq8Dz+6r3qlbK+LxQ6hW8l4/MzqZmD+r7VGzcB05jD7DM8FgHAoRHOYMEjuHqpfQDOjS1stACMVOwcMk8zqhq8EQ4ph5VMrW12Drztza+jrq1A51e/9/pd1eLxrwCrAFKAcDMB2t2nhPoBpxg5sA6z6DRSnkUHDBAsaUw/IZ01qfGtnZ2ZMAbGxtq4jgEDJnqVPf/rTtqZTo/a7EWWS83rw4EPlxkYUjRNCRXmA7UBNhcKRSc8JSQKU7hDW1cP+IaR6qaFup69mjfmR0txsTnNzOX3mzc8oX2qo7wur3hqq748qPTIlnz9mDbBiuWK+47u726oUCwI7mxrPaiKXlgZdFQrHBqTzrFNzwAztYs0VS6nR6Oqn9x5rby+vWqOnaCSrwYDa3AVdzswg48f+CE9zwCqY6F2rg9lfNjaeWSAqDFRqMeqZ0BkTHWYu+x01GExXAunu3Llj34uvPWAkoCqNps1nmwaIca/xkB0fn7CanvUBz2rqF8BqfEtjcexTuhb0BfiGnQN1C6FvMLNhqVKfwcYs5CsKBqK6efO22UnQxLdzip/5FzAglf2U+cA5hGeT68KPYWZ+3ggS21vbyuXGjLWKxz4+1/g831i5buQJ6jyeXa6XuV8sFQ1I5tySTMSMzYrnKT73NM1K+aomR6b1C3/6z+pzn/68dp8dWMAcjNG93R2986Pv67vf+7qi8aAyozEtLM8oFPapUkPN1VK1UTMLD8B+mqLU/lhi0aBBIu8UcLDB8fs/0vCMtbq0fMHGCVCV55XrtAAxrKj6AbM54IjnE96qGc1OLunC4lWzlxn0YPQGVK+2ND424ZjimYwj0/gD1tghuPbk+NgUZ4TARqMOWGV+YpOBxQENEBQ32HnEsU8I+NTEy73bMlAV1RwBZXjKWtYHPtzUs5BQrCDtqd9xigGyMTkLogZiX0c91O4OTBXCnon1nOVLnAOrPxsw4fxVz0fgfATOR+B8BKQ//+f/5vD2nVft0EHhSJFBodTu9awo54DA4dIlazszREu6Raracx6ifJh89uzzRYYZX8Yn5/XXX7dC5V/9q3+pP/iD37Nu+sTkmKZmp3RwsOsYfWfhNXwfciHACIKmRnKjVtwiyYGFgn/P5saGFWhOltw78w5t28Yct0RXDPRHDVQ7OT1xwF04aN+XSqaUTWXtUPH08RNtP9vTL37xF/XqS68oGYsr7A8Zi+DwYFeoYRP4kvZ6qjUaFlh0elK25FqfL6xKpamDo2O9++6HloLJpo1HIXJ1fidyn3y+boCNBxAZ6yKIF1/dNno+KDiMFRcJ23v8/wJFfI8L9XGMuuf+k1T77uDogeCMByAy0v5f+aVfML+qk5O8/S6Anv39fWdLYJ6RSNqy+uIXf16f/ewbdhBFngbTJJmCTUhBFHGAu7GVfMbM/ejRY2NA2bwIBXXz1jUFw6TP93R0fKB6o6T5uRmbO1cvkwCL1LeiagVGSsc8JQHCeT98D/eRgi5EQTkAjJ1Us9nT7vaByZUJroAZQPGLVIuDKUwTAAu61Pt7+3ZI4ACHPIqvA/wvzs/Z++Ra6aYD8HP/zUewUrWDEdfE18bHx2yO83P8Hgthgrk5lBVqAKsc+gCamwaElOx+cx9XHz3RzNS0GeYzx8JI+QELSUgl2AOQzO8z0AJmGa8DgwgADgYZd9XJgN3hzdir5bIV7ICwpCPTCDg4ODSp7oXFRf38z/+8/viP/9BSsenC86whiYKFzHzAg/ZFAB/glfnFezNpO4fHsJNTMrccoEBiNQcVnivmYeA/YVcb+8uY6ADuQfMtwwrAsbYcm92bhy6sB8YtKcIxA5AAM4+Pj23suA4OoNakaTP/nzNFX1ybPZamB656v+dFViz3ys0fJxX1ni1e2x3Gmgbs8jMU3tw3rulFhu3HbNAzr1hex4UOuWfXyYGR2mEDkrBr9thtHpMNqwO8HZeXl+06eK+wbLj/o/j6EX7mdwCqN2bOFxdfZtZaDqkuxMcxYQETAZmcpQPApmMLOxb5zu6ONSey6YRy2aReuX1dqXhE+7tbdnjlQI5/6WBAmAfrmE+HJ0X1+n4DTT744L7W1zcNWMWCo9VsqGJM14Giiah5Vj5d2zFg1UDtM2C136woE/EpGxrq7o1LeuuN17Xz5COtPr6nfOnEnv2lmTlF+wH1qy3NjIyp1wSsG6jv66mHd3csqAbJ4JmMdg6OjPU0kp5QPJyWfxBSIpY08LNWLRmwOjmWUdA/sMC6YCys9mCgtvzqBiJqKChfLK3xmXnzBcSew9fvam9rQ/VyQaV2WRqNaKt4oL38obHPkfLDkEIy/s4P39Xmsx1NTszoxs2XLRn5cP/Q1phBn8DCnkZHE8qNJjU5PaFkNmNyYOYZ8krmB3sV84NGHKCqMZ4aTee5zT07a37QkGC9h2kTTRAMFLPDObJLQkLuvv6GpqfwTd1Qt+PX9ZXbmp1Z1Ne+9nW99977ZiFAA4f5Q9Agza9ateJcuu15g2UJWECQV8mkvAALBHjAcMX+AG9NNgkAdEDVUqVs8xrpvG0eEBQtT5z5FzAQzkiD1AgwBwFXASp9gHMhlY6PlIlHNZJM6OLivK4uLWr32Yaa9Yp8/b4S0YjGMxlNJlJK9oaK9ruazKQ1OZ4z9UGz25Q/7Cw+0om0+q2egbnw90rtjprBkPbqZS3cWlG+21Cp21JmbELpbE7BcFx/9Mff0f7xqQI0xgJnIHcNZqWzJYIlybXyaZ7lvaE+erRuCgJsbG6+dFNvvPGGjR/7zItrAf9nXp5njEivvnmxyWMKkwD739AsWVjDWU/TydQZmIolgvuAjeUBq+02IZ5dTU2M6/Off9PsQmgw0tx1YSzcy64FsCUSjrGK8W3UbAJ62nq2ZjJo/BPZAAAUabrQwGLttvEIBdXp9w1Y3d7cUTKZ1c7WvtnRRMNRNWqEveyZPPvV114xv33WFsKbfAHsBgCQamr18EVOqO+LqNnqWWjfwf6+gR3USNhm5EayBgBTRxzuO99WGKtYAXB9PBvUPsDfNJDxbYaVyNqKggIAzwNQkYhTb1A79PBYt8bOc19/x2AlkNKiTuVHgREOWtMei6TR3IgBq+1eU4XSqX7/a7+rerNiAFUiHVE46jc/1WKlYDYAMB55drBqwDInAjO103F7CoxVs6g5A1a7Xc3Pzdm+gl8snvHsB6z1d+/eNdYwYHWj1rME9W9/51u6evWSpqbHzR8TQDIc9hkwvbS0aE0K1gN8prEf6LUHKp5UlE2NqFxwwWWLCzO6dGlBr7z2qk6LFcVTWQ0CIfv0hSI6PMnrtFjS5ta2sN9pECAXDCgaDmhhZkrjo1kDwZuNmvb2tnVaOJY/5DelTyAUVm58ysLDHnz0VOsbu6rXYR6mlS9UzEc0m07r2rUrFk4G2zaRcOn0znIjoJHRnN5++x2be9Td3C9qla21NU0vzCk76oKKAAHHJ8Z0//49vXTrJZOjO09qnwP2ImFrWrPdeEob1kt82vk6ijXWWqxp8FaNxQlxpOZxDPVuF6KFz2wZWM5SyYzZS8BQ33rGuHR07doNswggA8CFl7n6gXmzvf3MmKXUkZAzqAchTKSzI9b0JigSCwFqUtZXAFsUS1OTU6Ye4P1TF8BSxduUOcH1shdDEmk0qgb2sx6kkllVCw2p69crt+7oV/+LX9PR3olZQkxNTJpV13e/9w09XL2ng8NtvfTKVY2Op9XuwfRumI0LtQK/Z3PzmZEUqGX5Xcj/i/kTXVhcsLyK/f0dYwUDrKL0gtjiGnDO8oCmKiA3FmsAphzvmo2+To4qSiVzSsVzeuX2J+zv7ebgY0brzPSs+bNz33h22O9gsT/bfmZqQp7dWBzLgaiB5dS11PlYZeDvTBOMtYq1wawMatTHZCTEzAYFazELQhZ7wsBYqj6XeioNu0asMJuV4dCAfMbbC0hl73JWP21rIFDzeRZr5+f/8xE4H4HzETgfgfMR+M8+Av/VX/ufh1dXVuzQzCGewrZQLFlXcWxiwkA1S8ilwD1jpRp7gAy73ZcAACAASURBVIoFoO/siuyQFQg6b0KTljjggGJ6PJfTm2++YUnAv/mb/1Df+c63rAs8NTOplevX9Hj1kYGmll7th4kVM89POp/IZmA2Infnd2Li/3j1sdbXnhrbbzQ3aingbKaHBDBoYCEQbNQWCjCBN2VZt27dMqAIRoEF0ERiBpjd//C+iqdl/cov/YpuXL2uSIDglrjSCSRyx7bBc0iGmdRowzRJG5MoNz5tYMXhUcHkuD/84XsKhqMmDYW9RGHFoe3wsKB6re38vs6S0h0gFbJwGEBNpHB4SVloDl6pBA14wMrH/rVn4VYeY9UzfLPT2lkw0VmaOsAaBwLkZZ//7Kf0xS++pd/+7X+v1dVVJ/chxCYWU7VUtW42Rf1Lt27qc59/04r87Z1Nra2tmmfSKAFWAcIdogpFnMzp9//gD3WAFxbSGliQKRjFXWWyKaWzdOhPlC8cKTeaMZDx2pVrLnQCltCzLQN60yMUuw1jSgNyeonZSMmOjvK6cvmGYrGUtp/ta3Nz2w56ni/vrVs37D2TDguQSNAOycn4HcZhKDfq5hOby41YwiiSaubk7Mysrq+saCQ7akxVgKxyqezYGGHAYwdIw6Y0gJzDtA0vRXXGCj/uK+xbDs8cKEgnxmLg4YNH1rFHWkx4DMyZOExrMAqTIXEwGxjTtVylsOS1eiZxo5B1Hqh+C4iBZcjvt9AuYzXGVCnD7C2aDyNsDlKbX79zR3t7O9ra3rY5CnjAfWdM8PfFysHY0fidhgDpHGsOD0YOo8xD6+DDFPi4geJsAyxpud+zwtsLonIHW0N+7WeNHWogsAMeXwRGPWCCwxKvwbPIgZ3XIlzI8xgFUOTee//2mjNeuNuLYIZrLDxnsDpvQwfeekC4x14FHHHBVqf22jRpPMYqhzbvujxWqmtu8Bw61qxnMeAaFo4Zz98NlO73zbrAsU6dXQl/8m9vvGCHI42DKQsbh/sJAxypsGsoOFk/18/PG4vCh39wz/kwG5PdAcWu4eV8cj0ZMk0O/FVhl3JQymaTmp2e0I2rFzXsd3S4v2OebrCGuGXmcxZNa3Nrz+xL5heXDWD5gz/6gTbWn5IKp36nZ00IDqzmuRaLanvnQDu7x8YCNVyJucza32koG5HmRhL61K2r+uRLV7W9+kDbm0/swPfSzZtauXxFoWFAzVJNMX9YtUpZzVrFUs3JlglE/CrVq8qM5rS1dyhfMKpMdkL9HvOVNOIx5dIRlfLHxrSamxpTYAh7u6JEKq5Wt6dGb6COP6h6z6fGwCd/GLa4SxMmobhWKanTrKnUqShxYUxb1SNtHe3ZnMdfGZZ7oVTSj37yvnZ2DzQxPqPl5SvG8AQsYWwJCZK6mpsd09TEqIJhvF7jtl4DTLpgDOfnyTxPwc7rI7us2GGVhgpzCkAVJh7sNw/QD7OWWHBdR8ViRZVyS594/U1du/qSfvrBI2MIff7Nt9Rs9PT3//4/1OlJUW+99UUDAQHON5+t2975kx//2GSU1QqKAbfHsW4wj/CQ3trZs7A8vO3wjDa/ZeYWdjddJ2dl3sEcYk8I+YIK9Pzy95BbIuLHe9Juv31ak+2MNURoWq1YUNjv01g2rds3V/Tayy+pWsyrXMyr26xr0O4oG4lpMplWsN5UsNvV8tyM+Q/2hl3V2w35Qs5vOpcZVafakH9AszasBjY50Zg28seav7Wi425d+V5TuZk5zcwt6OikpO9+/4c6zpcUJhAzFrda4/D4yIBVFAfWCAJYdfxVNapNPXm6rW6/YyFzr3/idd2+fdvuE2CZt7a8uL68qCLx1iG7r/b6zrrI+T0PbPytuWVBRwPz/qMpwjrN3gWAYIzVbsukuoQ83XntZWPT4zUIoNC3n3HAar+LXzTrckvDQVuRsE+wWB/c/1D9QVvj4zkDEtkDuI/xZNIpXoIBDbElGgxVb7a1u7Wv2ekF5U/wBA9Z2A53kgbQT979kW7ffknzcwt2j5HRyhdWIBTRB+/d12mxZuzIgT+q3sCnS8tLVkeYJSbqBpslQ7WbdXv2kP7zPrLppDH3zOKAuob1kjCzVsPmbsj8vvEE57kYmpTYqQ1C1viwV+87GwbANrNpgPnbBTRHSuG3sDPIABubm1pdfaSRsayuX79mPu4ApsVyXv/+y//OGH7hmN+A1WgiqN6gqb39HUUTNNBcY56Ge9iPdUfEKUmQHMOMNauYobHZmR/jY2P23HC91APFgmNUEozI+kMoKBJ7DcL6ybs/1ksv3dTS0sIZo3Kg0dGMqpWyge/cB3z7YRT3WwP5h2FLss/EMzo8OLGwsZsr13Xj5opu3rqh40LB2R8A6BMAq74ePH6ojx4/0uHRialWsECanpi0egjWaMjn16WLFzVuZINDCzyDZW0NvFBIufEJ+QMRs9Q4OCzI50ftNdDq6roODo6VzYyY6gIv3kajbLYuBNQCPI6Mjqteb+q9d9/XSy/dssYi+8j+/p7efvv7unz5ijXE2Y/N/3Jh7mPlB+ObyWbtnrOfARY6RQkMR+f3Te3zwfvv69LlSwasomjjMxZnPfNbuOZg2DZ/VZoVPPdkHVBnu9dKW52yc+Yrjt1L/rRkzFM8QqmTUIsxFmtrTxRP4Meaei6VZ80T62vN1lVrbPp57YE1rQAMaaKtXLtmTVca4ADb165fc8zUDoo1WLb45bomHPP59TufVLfZVzlf1cz4vF576XULb1xbXTNGdL1e0Q9//H3tH23pwcMPtHJjWeNTGUWMpdtRnSZNIm5NY+yOaJSbeqJW1fT0pB7cu6eXX37J7gXNE+peiCcEQbLXQ1hx1kxlez7xwIWBisQfu41hP6hmg2fSr2Q0p6tXbikRH1GnPVS7NbBQNxSA2MQ466q++bNyBltbX1epXLSmHP6q7DfMkVKlaiHJqKfYJ2Hact1I/7ErAFilWQMIDdEhk0nYGkdeBpkJiAKMx24N5p781vDA+71n9j3MMc4C1Lb46R4eHxt4i3KD/6PGOrcC+M8OJZy/4PkInI/A+QicjwAj8D/+7X8yzIyOfAwINFttHZ+cGquOpFI2IgeaUIA5P0aABo+h5UniHBDi5FzeoQOAj47v5MSYPv3pT9qh4X/7u/+rHjy4b2AdXWvk5+9/8BPlS3k7/GAJQGd7ZeWqSVpKpYJdGwU4Ei98TgEoeK0LFy7oukn/W/rB29/X2uNHevm1O7p0+aKxd7h2Os8UFMhCYCfC7oNJxAGEwqdSqqhebui1V17X7Ru3dXFhWVPjE6qWio6ZWK9ZsUDHGvNz5E4c/JPpUeGQAPAAsLX6dNOKBYAd50frtu6NzX3zYfLAOmM/QNHx4cHWcmndgEOU7gT1nPliAsR5vpEGaIACv5COTmHPAc7IRcYuhEnpfp7rRX5ON3hqIqvf+I3f0D/+x/9E3/jGN4wNcuXyFfPUhZVFEBK/nzCelZVrunnzup6urerJ40fGYL1y9bJ5HzkPXAe6/dN/9i+s60yaa25sTPV23YJlbt2+rqOTfe0dbIvzEPcdtkq91rCO8cTYpIFFW1ubzlbBjz/bhIGvAO0c/PHDAkREjhsKxLSxvqO1tU3nsSbZnODARHG6s7ulcqlkjFXGFeAOv64gabYEJ7Sa5uMF+5lAHsJ5rl299jEzNRFPmv+mSePls243hSWhaTBAnQzcHfIAaemIu3F3h2nGDeYqacUU19xPivmxUQcWA7oAVDjvXArhgarlsooVgFXmdFuzgAMzMzZf+X2whPjdeAlbo8IfNMmZhQrA1gkE9PDhR9rYWNf1ays2r2F/Mn4cSghTckmuDugzq4gzabxJfGs1k7XBLkins9aYgGHhmhgNO+zwHl24VexMounARG8svPfv5qoLCfHYW54U32OT8j0eqxMQna8jkQSotECfMyk+AKR7dlwglQeoegCr9/+ePYZnN+D9bu/7vGfA+/O9994zn6+VlRVjB3ser7xXj4kGuMvfzVak1bJr8CTWzos1YcU6fzerCJ/PxoZrZlwARQFaPYYqIC5jimcv4wmQDOBGAwiWFgCce4/P36uBxsDUPr8xuJCZO5DYgQ0e8O4ks85jFm9UKFzRSFCZdEJLF+Y1PzOpauVUlVLR2Eo8u7BDOj28QjP68U8+0MXLK7r7ibsq11r6zvcfamf7mXY2n6qYL9p8wfsxwiEzEtbDR+sqlmt2nwGFONDUKyWF1VM6LN24MKNP3ris5emsqkd7qpweWcMNexHC4arlqjqNthLRuP08Mj9SwzkAQycqlgvK5sZ0mC8qFEspnh5VtdVXOJ7W0vIlzaaCyh/uq92saTQdV79ZV6tatlRvgM1hICR/JKFeIKRap68ya22zpXA0YgF8HLz63Zby7YpiiznttgraOt53AYtB1vG0Do6O9OG9B9reRg49qtsv3TEmNsxj5JOAW5l0TJNTI8YSxIcSFrAxvYVnblH5ArYoWWvkobwgOIjnEZdl5oiTILKXArKxLwaNpUzDCOCPZiU+dtnMpMKhlE6Oqvrwg1XduH5Hf+HXfl253LT+2T/93y2w6i//5f/SFCAjoy7oCPsVAIwf/egd/fCdd2xv5PeNjI6Z/cva2rqpKqqYMcJSj8Ts96E0AJdidzNAEMDP7C/wTfUr0PYpgGuIyfJhY/o1OHvmHTuWs21fnVZT2WTcxjmTjOnKxWVdv3pJ0bDfpKhR9vXuQEl/SMQgVfeP1K83de3Skr2Hnn+gDhYkoaCxJ8cyWbUKFfWbPfNA7w19imXS2i0XNXvrqvL+jioBaeriskZGcvr+D36iR4/XVShX5Q9GFIxGbD3MF/Pmacx+YOAqz5u9l6GODwtm4cOhfnZhRm9+jqbiku0xrAGsnTRZPFY5f3prosde9eocA5idLvXMlsdvP29NGOyVaJaYOsQx95EDV2uwsGG39swr8s6dVwwIKZeKFtoSBEykwMD7uk+DrGMs1U67pn6/aVLyYvHIgJeHD++rVM5bQ3piesJABeTUfNRhg4XDisdTJsnNn5Q1P3fB5MeDvk+JaNLqh8ODQ6u1CPoEGMQ/MhAMq93FY3lXf/i1b1hQ58ziZXWGQX1w757th85SJ2/eh3Mz01pZuaKrVy4ZYAIQAj+YIKhQ0IVBwXJ1oYkEWJWtCZDKpu113F5BI6NtKg9jscUTZ171Z964Z00mnqlm3Sl7WJMbrZYePXmi3/ny7+j+g3taubGiz33uTb1652XNzE/JHxzoy1/5DzopHGvo6yiVjSqZjanXb2pj84kUHBogh+IlEUto2PMbm5frMSucM0UQgC4ybebDxNjEx41qT7kSCxNO5OoRlEEVWOLJtD56eN/ApqULi2dWPQNNjhGk5Fe9WlcmPaJes6d6ualOo6due6jTg4LGMhM63Dsy9vjd1z+pP/OLf8Z5lNYq6qqrUCyoXmCgg9MDvXf/PX1w70NlRjO2P1ALEUSG/ys+271WR/OzhGsmVKuXVW0U1elhhYAv61BJpNyBoI5OsF/qKpnKqVRs6MMPH2p398h8b1H1zM5MusaAf2DMUOZ0LJa00EbUNfjqT0yOG5i4vr5mfv7UZp/61Kds79/e3nZzdGrqzJccf824/T/3bnQsa37/+EjDsOdPrA3Ys1nX5uZmTEkVi0eNsQoDuYPHpjrGBuZ8QF3Mcwb72xqryYxZKZ0cF8xvOpsd1elJyXw+zWcVOzPznI1oZ2fb7DgA+mi8AfoxD3b3DtXrAojnDOiFPQ1YB5sXBuuzzW1dwaff7zeAn710YXHRAEQATNibnANoCjqg1aeJsWmNpscUwMt2GNKlC5eUiKb08MFH5lM8RxBlKqq33/mWtnafanI6q1QmqnDcbw2DVrdtwDZrFePjGruucYFCBvBxefmCWYRsrK/ZGkWDuVaDhcr+iFS+bE1AgFVqUSw4KsWqBdbFoxn1urDnUS/ENT97UZEw/s2EewbMMiCTxtqBBohrAGN/Qr3zZO2pWZTIT50Xt/MNACf7kB8mvFkrOX9qVIqxqCNuUCOwh8KepXomvKrTrlr4FuMYxp4MewlqpkFXfhLYfEN1220VTvMqFgo233xm0RM14gvrw9j4hN1PC10+P/6fj8D5CJyPwPkInI/Az2IE/qf/5X8fcoCmOHIyV7fxwQagWKDg8IAnwBcX2OCkwACsL344oMAxVp1crmem+xcvLlpC/fvvvad/8Pf+rnb2d5XOZjU5NWHd7fsPPtTR6ZFq9YqxuZD7wMBAdnR4dGBgWqNZ187eth0g2GyzIyMGrGLSTscVWdHJyZExeZB50oHlWi1ttFbV2vqaFZQUHRTHBkQV8iYDyiSzGkmPKpca1ZXly3r55ktW1AwBjCy8y8mfOVjC1AiG4gqFE2rUe1rffKbVp2sq5MsKRUhPxV/JyfbxHdrdPbVQJgoOT8rOgZTim8MEIB7XSXfeJG8WRuUKeQ9Mcs6WDlj0GH3mr3rGYHM2A05u7sm6zeOy31MmFdMXv/hFvfvuu9rc2DRJEJKlu6/fNVuAn/zkx+p3e8YiAeAEHOCAxQHvjTc+oy984U9pdnbavJsIBQAw+o2//5va2tmxQoU5Qsp2LBrQJz/9mnqDlqVnI8nyAjqgRZmkmSBo8+JsW2jZ/MKcMaIplimokFXR3U4mR5RKjBoj+OigoGfPdizYhaLeAV1hYyjgVYVcMpNKfZzYTOGFzJIDHOnceD16gUuJGCFmo2YFAMjGQQEmEZJe88Hr9Yxpgi+hZwPg+QsjbQO0ROpkYW6ADBSlpbJ1+O25qVYNsIeBwr0gdZx75EItHMAKw5UUVOYCnXQClW7deslSkq04NlkUoGfagBeAaBgS9VrTni2aCMwZmDQwUgAMkJ/zswCDsGdheXOAOTo8sH+bpB1jN3I0aJKYP3LH5oL3/vg6h1gAQljDHsjpnncXzIRkDPa6a6a4QCvu64uA63NG5fNwKd4/nx4L9EVWqvd//EnjwwNo///kti/+nNfQedGCxCvsuVbPT/fRo0d2X2CsMz4A0R546n2/Z8fBwcS7Ts8n2RjK0bgBqx6I6gHLXK8HzvIaHojMz3pecoyvJR+fNQ/wiPZ4/jyrHkhjgL2tqw6s6/ScHx0HFo/dSLPlY/bwYKAH9+8rTjBgKqGRTNLW2VQyYkx7wK7QmcKAg304Ele73dcPf/SesVUJ7/jwo00dHFUUCwe0v7NljCvQexgvMLfwB368umnhZL4zVi2rW7Vwqqi/r3TYp0+9dE2vXrmgpK+r6KClLgzUVMpYXVvbO3rvg59aM2txaVmXL102v0080pDp48dJM4NQi3K9KX8soWAyo1oPkldUt199XRP+hqrHB+q26koxdu2W2vWyEow3DMQASc1hY64CsLYHUg0mMazqcNAAataK8qCp1OVZFf1t7ZcIZurYXpNKZ7Wzt6d7Dx7q6dozDYch3bzxsoGgPGfmmdprGbC6eGFWoRDWJa0zBh2gZt0OzK1OU9PTE7Z+ABpbqEi9pmbLHXZpKsDMI5yH8BOeQ5jzBMrBpO93hxbWN5KZ1MT4oh4/3NKD++vyDeO6sHBN01MXTPnw9ts/0M/93M/rzmuv6sKFefPqC4WGGh316x/9o3+pr3/9WybPBsCFIURoIHsUVg4mp+b+hiPmE2lRdcO+2YLYnMRSBqM65iEelu2hAh2f/EO/Bd0wFwFeOLDyXcx9vO1IgH/llVuqVytmQ7G0MKOp8TGFQz7bQ4ODgZK+oDI0Hrt9VQ6OFej1deP6imKpuNrDrtq+vv0OlAe5VIabqGGzp8FZYFcwFtNRvayJqxdVj/lVj/o1sbSoWDyt3/3KV5Uv1tXuDTT08/wMValXVa6UDTg2xn4AzqHf9iDYj5vre3YvAL5pxP7cWz9nnn98ONa/s/lgbePf1BiefYh7Ll2d43mwOqDpzFoF26JWy7GA2y5gEo9V5KqExUyO03AoGeMYgADm4p3XXjFAe4hnL02X3lA+UwoBzNPs6VuAWrNRVqcLe76vvb1Nk7Y/efLQmGEBC0giYDGizEjWWIDUSTQBqhUabmELpVm6cFXDLn6zyJ8B2V2QIrWSs3gJGYMRQKRWbduz8fjRuq6s3NL0/JLuPXqqf/vbXzI26q//+q8rZ7/DefUWTo7NTubqlcsGJNKgAXRlxoSCRIe5hjf7NP6q1XpdubGcNSRpIMEmo/FAncC1pDNZNRuEpLqakz3Q9qLuwBiePFu833v37+vf/z+/o3yxoNdef01f/IW3dOnysnk6tzp11ZtVffftb2n3YFvtXk2Z0bgyowm1u3Xt7T+TL4A3edNSyMPBqPmaompiv3N2LC7UjMY04VXGqA3A5mtZ7cE1wES3d3hWS1DPsF5nc6N69Ogje43Lly8asAyYTQOVdPODvUOlkxlFAzENOkN1Gn35+kGlYxndvvGKSvmKNVanpmb06U9+SqWz4L1wPKTOsKXd4109XH9kf2KpEcB/2jdUbjRn4GW70bZ5f7R3aKFYAFi833AiYMzVSr1ihpUwH4d+v0rVqpot1omkyqWm3Xu87qMRvMAjmp6ZUCqRMB9SAE72p48+eqj19XUDVWGBujAo10BkbycQjT8BT9k3UfYArnpNQvZXmsWFYl5zCzPWGHfOM05azqfz4Y8Y69L8/0M+JZNRxRNhYzTimUuD3/xWyUaIRwzQZ/+n+Q3DFB/rSqWhdCpjFlOsadii8LounCtsz5IDPl3+AcAqjMxquW5+2W5vKJp9C1YC8URK8UhMT56uW6PGWSxFbM33ag3mPPZnNPsXLyxa7daoN00NEFBYs5PzWpy+oL2tfV1cuqzd7W299+6PVavRREyp0S4rGOnLF+zKH+wpEg8oGPWZbRjZGIwj85P5y7Nk61a3rYR5iB9of2/XPHypoal9HaDp1ibGBxIMBASILYT7HuwdKRHPKjcypVoVdvacyLWdGCeDImH7JI1ADVhbCdrDFoKuh6xuxZrk8ZOnVq8GgrBRCfEKqNnqqN5w/8e4ck9RinGdANmo2CyMM+gzew7W7jiBhT3qWAI6A/ZpWcmcM/uds2BAVB8tlQpFq/OYb3Y9vqDZNLSolycmbE/knpwDqz8LNOH8Nc9H4HwEzkfgfAT0P/ytvzek8GOTM8m/fCb563QG1t3jgGaejZSMICm2WfmsAOGA4j68bcolhXugB2jVxMSYXrq1YgXYV37v9/Sv/sU/Nz+3yZkZY2hgVg9D8rRwomqt4kKJRtJWGF28clGHh/vmycQBDsYqMQXHJ0cmq8LPkmICEAnWEMUQTEyM02Gp0qnmOvl5WGszM9NW0JuZPIxUo98OND89r2HPZ4yB2YlZvfbyHedx1nGhQ4yBJRUjte6jNE2YVLVYgu2woZ9++EBdko7jKXt9Y5gN+jo5Jem0ZkAV8iCuxwOOODhwkIPRxqFtfn7Bio/TfP7jRGIPXOIgwesZkIoM5szL1h003Hg7VjFyXReeYUFXg74VlhRSHJxgZ3JtALpjo6PGJOADuRQVEYc/ZISMKUbyyMa+8Ke/oCtXLlsa9vb2poHd//pf/xs9XF01aRRAXDyNb+aeJmZymp0b1+hYWrFoyPkp9jvGxiChFUABqQ5FbG/Ytk464xFFBugPqFZviLcxnpuyJGK8bPksG2NuaKAYnXWmISEDgBYUXaT4wjQ1mXvYWSnQKWcMrl29arIr7h2AEa8DIwUG4+TklEnZASk5MHEIwvcJANXYo3gNG/skaN3/Qr5ogBOHJ34XEsDTwqkV6Ryq6ISb5YM1GDgUOCsM5mXPJb+o2+lZWAcg3tbOtq5evaYb12/aPc2OZA1QgwHhSetd0BmNDzw9Aemqdj0czpg7+ZNTjY7ApJMB4xYS1m459mmjpmatbu+n3oA13DSwrAv72BLmebadPyS/n0MT84mx4Pdxbx1Q6gJfPED1OdsSyTzBZo7V+/y5fx7+5WSyLlDKY/t6rFOvAeM1BDwZvl3DWZDUi2zYF//fe448EJPX9FhFHhjCoQiJK68PS4PDG0U/hbfXpOB1njcwnm8ILzY28KZ04Gjcnh2PxeYxkzx2q8d05X1478U84mIx+1mbk7DULFTHgdIeA9buNwnrPItIhPt4DgPgOLawe/bd886/OURsPdsUMuxsOqWJiVFdXFowBgfNp27b+ZYx5/E3y2ZzevjwqY6O8xqfwHoioG+/fU+nhbJmJ3NqNxpuXAZyB0kNbbwODvLmuW1MR/Ma9BnIGUSKnQjrT919WbcuzKhbPtYoYTD1quJh55O8e3ikDx480P3VVeWmpo3FcmV5WVO5UcUDfiUAkbskfg/V6PRM7u1PZ9ULx1QdSnc/84ZCx+tqF0/MqiCOPQFrXLetAGMCmGoLYlAdmGTJtDBj6/p86vl96iI3buPj2FYr4lN0aVJFf09HFd6TC0IMhMM6Ps3r/Q/u2fjgXnNh6Yod6s3qwcIbG0rEQ7p85YIy6aixWAEm+Tp7CQd9ZKnZ0bRJSGHTt7pNu9/MG6xs8FxkTGGME3jCNSXjKWP1phIplI/mZxcJpbV84bo21o/043fu6/iopqA/qXh0RIkEadplk/Ijh52fn9Gly0uamR3XxERaP/3pPbO2YV0vFUuqN1u2x5zgwRyLy2++mX0DnQFXAXf7lojubFVNVc3agO1Df2hsVbMDMJknsvyAY7laOAvPOGzKnnqdpj735me0u7NtLNWlhVkLMMILj6AzH5LTzkAJfH47A7WKFSUiEWMV9v1SudtUy9dXe9hXpVxRkCCdzlApf1iJELJ4x56udNvKLc+rFB6o5OsrtzCvaCyp//i7X1W52jZQFRsIwHTGGQCK9doxVlnpnXcsbN2P7q/b/UBRcOPWdb31C2/9J2CpB6qyPvB3nmfPc9lbz577nJ+NmzWcnP88Dbjt7R2zdXEWKgNjwTFmAKs9swDwG/iDsuP6ylUDw/Aq7XU6GrR7Clgvta9Ot2GgKizVeq2gTrdu1jsbm6vqDzta23hsjGnuJVYj+Ixi4wEj97EBBwAAIABJREFUm9qDhPF+Z6hQIKKLS1fNrzcaTCjkd40bwN+Tk2ObpzRWmQwdCzIdqlHv6oMPP7J9+cq1mxoGo/rDb31Xv/2l/6DFhXn9nb/zdzQ/N2vgLCy4crFgLHqAxJnpSbMSAgRxbFXAn/aZzy1hpB1rTtLsZE9zIPVzwJr9m681DQhxTWP3deqKoZp1FxzIGnrv/gN97Y/+yGwd/tJf+ktauX7ZZNcoVo7zR+r0WzrJH+q7P/imCqVjZUcTSmdjqjQLajYJMIuYrN32EQXVaaEEcDY1EAoscdz2dwDuiO391ouwpEvY0CSOw2Tl647RyqdZCkXC2tp+ZvMIJibrIM8b9RYhWXtbu4oQDNodqt8eKhlNaWn+oi4uXtLMxKzq1aZaddQwSU2MjxkTu9asq1AraGv/mfZP9tUatOVj6wBUDWD7ULcxp0HLczuSzip/dGpesYBVgbBf0VRIz7bXrTkUQVIfj1j7HvCL0J/BIKTTE4D7Zzo9LSsSjtsndRhKJJrWkWjYrAZo4gI2UjPg3+ka/LLfbzVXImFrIfY1njWQ2/sCVouj6mCvBlAbHcvYa7BmUoMZuB0MWi4AwB+ga7lSstqSwDHAVJ4RAp3CYb8B5ICG/N1/tt+GgmFrIhAGBiBKfVMu1+31M9kRa3B5jHPmL0QC5iaNf8A41mfYmbQj2INpNmINAfufMFaeofWNTbOQYQwuX75q7+Hx41U398NhA5T52fnFedXr+CwnVCnWlI5ndPXidc1Ozml/+0DREEotwOwD1etlyysoVY8VSwa0cnNZ6dGYWt2q+upaOC8e6aZ8659Z0aSSZ+Bz297fxvozNZs1TUzk7AwEWQTQl7MV5AMCn6hRqJFo9FCXAKyGg3HNziwZuJrJTCgVGzPmql8A1nELASPMdtAnRzLivJHP8ggYz0dPVu0ZoKHIs4F8AK9bPgFWzVu/0zKiAuQZrLbwesUKgCYMDWP2Ve6xnxBCbF1opr5oBTDoGDGEhpT5w5cdQQE/fyM19Khj8rbXwS5mTWRvOAdWz8GP8xE4H4HzETgfgZ/JCPzKn/vrw8vXrlpRQQGTzmSs6Oh0+nYQs5TqM/DB+QIi+3Vp1hazA4h0Bro4gM8xK/l/ALCZ6QndurViRfX//Vv/Vr/75d8x8G52ft48wdh4NzbXVG1U7BAEy2FsIqd6s6ZwJGhBSM6/jK6sFE9Gtbu3o9fvvqbpqSltbW05gNAAh57u3HnVGHwAq3RqeV/GFgqFrSNqIVh4KXZb5jXUqDWUCCfUbnQU8UU0PzmvixeWFfYHzSuPQyZFNIW8MVaHAQ1FYmhShXJdq6tP7FAeicSNWWgpmwbEDi11uNHAG8jJPi3opO8kpFxPOIS2Gwn8ify+3hkTksCcuCKxUSWiE5IvZoWCsSXMYMwllHvAkpMgOr9GD4BxAKs7LMPUMZAQz1fzhHSBAMCvlXLZDt4GmBgDeWBMXoBegr9CgaBefvll89VqNPBzPLJDwTe/9W1tbD6zAtwO+WNZneYPNDE1qsXlGSVSYdWqRVWqBY2P5XTl4lXz59rfP1Th9NSYMaFoUEnYSu2WAcpxAl7w8hsg4coaIL25vqPj46IdVKanZ+w9wyIjJbRUPDW57eTUuIb4OuHzipckTKF200BN5s2li1x7zUAqwGlkZUiVFhcWde3qigEMdO05bHuSXST6LnzGBfbAAOAAjHWChbwNBh+nn7oizYFOFJXevaIgRJrEYdoO5sZ+QhbqwmFgie0fHBiwAnsDeSoMDiTM+C3CTvQYkACqsIj4fxhnNAo4lO/u7FqHn9/P8wGI5rxWXXgBcmmeTmMSFQqq1evqDXuqmL8sQGdP9UbT7Aw4RCB/5v3iF2b+q/gQG3PazVdAP/P9DIbs+pw9hGOHPp+PzKznwKon6XdrwvOANQ+E9AKhvPAqr2nA9zsm9ovz2r2ux4Dla/y8kyLi0ffchsSB61hURGyOc7Dj3xzuPOa49z3evzkQ8Xoe4xUAhdelIcGzwYGS7+E1ACG9+eKBsB7L1QNVPXsOnn1eB1Ch3SMI0DHgXwRv7X2bb23QBVUNB2esYQc48H/emHC9JBcjmQO0IBhmfm5aFxbxratY+FyjVjWAlMAG7uvI2Li+8pWvanFhWUtLV1SutvTN776vR6tPNIqmf+A3X15WE5hUMORhihOa1mgS5uMA6CC+kUG/evWSZrIJvfWZ13RtdkKVwy3lYvipFhQLRjVUQNV2R093d/TNH/5Q8ZERm383r13T8uysUoGgRnnugyELVepCdolEFcqNKTI+oeNWW3ff/Kx6T9/XoFIAhVCIZxFGOsAVcnrWUvYZX0A9C9EDVPXLxyEP77h+V+VGw3yLh5mEMleXVAkMtF+EOdRSJBEzS5Jao2nhVffuP1K3S+Np1NZzxoNxQISQzSa0sDCtaATOnQNbeK5QQxCQY7JLf98YcgSTILWFfQXIBiOPe9hoNV1o2QAfz5bJe2dn5xXCq6+LlFHqd0NKJSakYUIfvLuq/d2SOu2AedwN+oAKyJNpfgEC+TSay2h+YRo8UdFIWOVi0bxhsVXB1gdAgveHlyssROxsAO39QTfPPDCBfQS2KnNz8P+y955Blmbnfd//5pz6ds6T06bZAOwSgUsQBEBQNBMkEhLtkmyJVrlKtqssWdInk/QHlewPKpVsqRRKRUkWCZBQYkJaLtLuAptmw+xO6jyd+3bfvjkH1+85911AFMsCXaVv3VVdM9Nz+4bznvec5/yff+CgOhgoOAgoMHQeq14jwlNTmIaCdOleR512Q3/mJz+th1sbikdDunR+WRnk7tWSxnMZDZptxXpSsu+XnxC+Sl2peELLly+q0mmq2GmoFZRaFvbV0OH2rgL1tiaiSc1gZ0CwGkFz4YByS7OqBAc6GXSUnZ1WJJrWl7/ygnYPTmzOMRB4bQJ2VxvVEbAaUNA+go/t0xhrWxt7tgYC1Dx+8zH9xKd/wva9P2nNsWaZMffd1x9n07s1y1kB2Ho16CkSDOvWrVuanJgYAXBSOpV0klsfrE0YW3gBJzU3O21hbwBGKHVohHWbHQUtLJL0+Lp5qvoDfVWrJ+oCrPpgk7+nUvVE+4c7xsgcUBuw3yMHjrLnO5/SWCiu4CBotgo38XBM5RWPJBX04y3pV6fVtaYvbOulpUWrzyo1wFuk+UO9eetdzc8vG9N9/7ik3/3yV/X1P3pRH3rmGf3tv/03NTU5ZcCqNRJNSTPQF7/wmwbiTE9NWA3CWkezGu9zPIWNMYftSDBoa6pbcwnEAshyLH3qLmOAj+pP6ihvP6HRjV2AZ4/D3ryyvmZr9Gd/6ieVylAPDMxu4Oj4SKeVE7U6Nf3BV/6DDgq7xliNJYMqlg8Vjfk1Ppkz1qPZQLSoB/zG0DRmKvsKAPsPAKsOLIdB55pIgHWAhNQqDmB1dTDXgvdMrWIy6VRCY9mcPSdqGaA6bBgIy4qH40rHUpoYm9TywnnNTswqAFu871OYvYEmRLmo9Y0VHRaP1Rl0tV84UK3dUG5yzNazYCSgbUgFJbf2oBhjPc9lssYmplannomn4mZ/sLqxYl6dmbGUgpGQrQ1WwvuYPz4VChWtrj5UoQCwSnjfpLLZnMnIqREBVQHoAMKoIVC+UCMaaNbG8xTQDH9dAFS3j/Jv9kNXr/q0ublptivcs8i+p2fGjRwxMYGtjUt0B4R0DUyfycadkgCWKl7RBEzVDUgNhfzGUGZ9DFswF2izO9sAlHON7GyDn3nHKetc05D6xtUP1KWwS2naAVyy1jMn/EM8QttWbxlDOeiAYUBCPO93dvesxsUq4PKVK/acr732ujUr2NdN4SJpanrKbDnwIoWNnE2O6cLyZQNWfX2/MYy/8UcvWuL9xGROzXZFd++/o/GZjCanM5qYyag3bJk6DPuPjc2Ho5DEmFkdse/TeKXeODo4NCATlRfKM2rvtZUVs/Gi4U9YHvMSCwCsUFDqsU7ubh9Ig6DGclMWVpXLTmtu6pw6bZ9CgbiiUYgMsNH95sWaSHKv9D9grMLQvffggV1jQr7IZ0C5xp4EKM2YkSPB+yQXw+Zp1CkNGzXmWtDGHrA1GnXyf59cQJUFWNECsANp17xVafBh7cZ84RqSW8CfzVbXlHA8FPY+h9LTUukMWP0vgiacPenZCJyNwNkInI2APvWT//XwyrWrdqhgE0TGg/wKGTagk8doo1jk6ODS651EhoIXGQhFCkWV57tKAQGDj9RJkkwvXzpn6av/6B/+I71565aZxBPaA4uVgIk7yKT8A7MAgIGTn8xrd3/H2Bp7+zvGhKAznkrHzdMJJtCTT9204mx1ddWKMsd46Ovpp5+0YpjCC4YexSUy3JnpWZP48HfeOycsig0OFZViVe1aW+fmzunyucsGDMDYmRwft44v33RlhzD3AhH5g3HJH9H+0bHef/+uSYDwcKIgcaxfgza1urptYwQgBkBLIWHSIsPgThRK55S99NPKLj+raHZZCkalXkut0qZKm99TaeX35O80NTlxQz5/xJ4DAM0YrMZIRcLpJDGAhg5UxOwfEMR5RiEVd4dgx7gAFAf0docgJ7MCqAPY5PlK5ZIVgOP5cetk8yesY7yslhanTX7/7e+8rKMCB1l3cIgkoqrWTnX1+gUtLE+p3anp4faaKuWizp1f0tLisj134eDEWM7Ly4vK5QnVQaJYtm43rE+Tpw79ikfTZgFw5+6KSsWa8vlJY93iHdhs1jUxiffXscrVkpYW50dAPsMwMBsDCnSKNCAQDloUkIC3HICZG3TTE/GErl9/RGnCVKxAdoA48wggEwCVLjfvm4NfJEJhXDGpv2NqOz/CThN/K2eGb6xMS3VHxh1Su9G0sA53WIfB4lhAnjdj4YS0WLzuhtbQILANwJJ7jiKQw4iXQM99x9+xLyBFt1mva2d72+4hpJ4A1BzIOegAqM/NzOnK1St2AOL/AIAoaruDrqqksyP1bsOOrVqhyWcz2epgYAEDLqQD8/+gHQIAWQFYvaYAf5rtBUjFCAT12EMUtMxF8xMeSdS8A6oDbrE18JkklG/HAHE+YR7Y6LFIPXaox3zluX9QqsvjPeDSA2k5gPEY3gNgNT6T/BtgFd87b/1y6wSJxxUbWxoyHiOVx/Lc/AyGIeA3z8P7wNOW3+FzeCALn+OPB1p5DF7GwH1OYLqBgT2mDDAmugu/MqYUQXXcmyOzAAsYCiJDdJ/ZAxj4++HBnqLYmvS5NiEDVa/CLD/aM4AM4BU7jExuzA6vY2MT+qf/7Df03Ec/qUceedxAgTfevquXvvOy+p2G+j1eo2vz3gVpDY3B6a5l2wA51hkONrlkXO3Ssa4uzer5px/TUj6p+tGOkv6uOtWK820EsPH7dVCr6VtvvKbTVku7B/v62HM/oqeuP2LAarDVUadaU6lYVhif23hSofFxpRYWVA+F9OgzT6ny5jfla1YE/x1Ta8DVXDRKtLoiHIhHqgPuK9bcNqsSjNtwWAiIy62Wmt2uIpPjSl86p6pfOigVzes2mogbsMr6841vvaxXXnlDlWrTmDjpzNgIUHbMp1wWICGlRrNsYFin3bSmBnYCNDBI++712+r2Yad3VKmd2iFxbHzMgIbT8qkFn5C+DXuUkCasGRYWlhRQ0JhqvQ4emvithpVJzWhn60S726eqlLtqt4aqVdoWPsV1xd4A8BZQJJ2Oq9WuWVCZjz3CmH/QBAMG0HPf25Jle4EM2GWOeT7EZunBfhFwzUkUAOw1QR+j7oLWAGT4P5vH3O/WYIUp1FW72dAzTz6uMuz9ZEwXlheVz2SMyTqWS2vQaCutoBJ9vwa1lvpNl9A8Njuto3pFFd9Aw2RUjQGBeX3tbz7UoFRVPhzTTC5vnqu8bnZqXJm5SbWiAdV8A4Xw4PNHDVjd2jkQxOoh6ershVhGdGE0OisAw0Xxxh76dHh4qqMDgCe/+R1SS3z8+Y874MP2Uq857Fj6ANne2sbawbrhNZP4f29tYgzN7xzJfzCke/fuaWrCsfdYK/FaJOSsUipasCTN5nw+q8WFWeXH+Ixh29uwb+k0O/ZeARFgUpqTi6+nev1UzXbVgKT1zfvafLiqcr1koZ6+IHZFjtkeisNgGxpDMRaIKtQPmPT/+Y9+Uj6F5RcssBCZcGrWW7aWoRaamQVw6ahUrticwVN+a2tX09PzSmXz2i+c6OXvvW4eq48+8qg+/emfMH92wDtAGzxKWXt+//d+13zJJyfyNl9N5cBa0m7YnmpWRrg4jpp0FgLVo1HmAC6ulTUR08kPbGyMcew1pLCckgM0GX/nMck4hXXlymXzbY3FnBy9WD7VwdGuStWivv3yi3q4s66hv2OSamwBJqYyyo6lDHilsdxpsy7TpIyaZY6tex+QB2QMagN2W6wNMIwHOi1WzJpgYmJGyUTaGic0KPk8hFkyT1zTmmAvgClC65ztA88fC0asob80v6h0PGV2A7lE1oKPutSP/Z5qtaLW1+9qe3ddB4WiklkANimNEuD6NVvnVjfWdPfBPWNt5wk0y2UMZOx32xYkhw0AgFU0HjOrlI2H68ZWTWcSBsz3AEej2ENAXw+r3Za2Hx7o+LiiaCSlqck5AzjZI2jkYoNyckywVdLsuibGJz4IsWVOARqzLzv1C4Bk1KndRmA5ADQECOoQVGncF4tL8zbnI2FHKoC1jKUJX9R3NM6xAuj18aoeKBBi70JlRPAejFWUTw5MTKdouPpNBeRYqdRULTuzWOASdZ5J6Z0tD1/YdbD/Uz9birx8xo729UNqNZ2tkxE1YjHzgMUPHyuo7e1dHRXw9Cc0d9q8PbFIWFhcdLYRTUDEoXn9w3QFQD0tVo2hvDi7rMW5ZY3nJg1k/+IXvmANmBuPXFUqE9H9ldtKjUVVLB9ofCql3HjKGnnVelnHx0VrpGH74BrDLkyNcYX9Pj4xZoAr9ydr170775slAHVTpVyycwnA6uTEpCnKmNP7O4fqtgcWeBkOJc37e37mnAWx4bEaA1j1oxajPugYeYW6mSgIsgsYy/urK1bbmld8hAYEDcW2+b1T61jYqlknyO7zSCiocuVUzXrFAFVUWfEYjO+AIqGAAc0oZlgTaeizpPdaDSNWYFMFsNpqoNQJOlsXHzYQWGM1rWnNtcJuBpLBGWP1DPw4G4GzETgbgbMR+C8yAv/DX/u1IYnnHCrYdJHfJBIpMxdnI+IASHHD353HY9s2Sg884eDPoQFQCqCAzRqwk5/Dfrh27aJmZ/MqHB/q1371163YSKZS5q+KTKhYOtW7t99WIp0wkOjchSVlcindufe+5uZntPlw3TriBF3NzEyo0axaeMjly5eNNQZTgRR0CgreP95FO7u7BrJRSLhwnL4xHikCKTAoJDC7p4ij41wt1tRv9/X41cd1afmSGpW6ov6wswMg8dVSJwGRgvKH4kqk86rWO+Yh9P4dZHglJRJpK9CcrBrwl27w6YgF2vzAeD+b4Xnqmn7ur2r8kc/9Z6/p8Xtf0uH3/ommpi4qN4Y3EiAaQKEL+vGk0lwPrBTwS/KYfBycOfQCnpr/ZhNPsogVLICmgM8UyBcvXlQmlTYGK5YJPL8xkmGBcRgf9KxA/cxnfky9bltf+drXtX9wZCAhY5nJZ1SunOjaI5c1PTum09KhNrdW1O+1dOnyRQtz4iBSOCwYoEPhjMcXjAcOVHie4tVq7I9hwLrkd957oAcrmyY1Gs+7wyl2BgCW0RiFecdSsC1Zl888RIIXNHsAuu7GFvQjj4+bj6PJz3I5O9B7ADjhE5OTU8amZYyc1MwxBD9g/w6laDhoB36kexz2IuGwNQf46ja75otqrNS2S5S3gzkMa8CIngOrjGkDeGvAtgMSmftvvnnL/GOfffZZffjZD+ukSOhNyQA9wDvk2IQ+MI/NBy+VcXL2etX8pJjvMEB4PhLBiyfHdq1pJNx45LqSFszEvMRjsa9aq27FpUlFAzDh+hZUt/1wV7u7ezZP8cTkUE6BzHzBexM7Ag5BjAvvn/sbiSN+xi6EwDGxeW/8nfWE9+WxQLx56oEWHhvYAyxYU3jfXnPGY4h54KMnqeffHrPMxt88d/HnYu44EMQbO35Owc+hjp8jNWSueOCthcv0+waU0pzhPXAo4j146yEF+v7+oW7evGmfh9/37jt+z3vPzlcsaf/H73M9PKYbz2sJtYQuhAJ2cAOs8uTGnjUC4CVrDcF+yK2dlNQFiPE6XD/eAzcm4XLpeFQ+LEIGfWO8PfP0TfOpy2ST1kwwCSYyxW7fVAhf+O0v6Uc+8pOanlswsOngqKA/+P0XDKRHts2XXdtAwNaK9fWHjnXEeyJwD0Ck3VEmEVGvWtKPffhJPXFpQSlfR91yQcFOzRilUQ7E/aE6gaBqPun9zU299NYtVep1/fIvfl6f/fEfV8of0sGDNb392muqnlaUm5ySP5VRNxFXfH5W01evKjc7o/3v/IEi3ZaSgKncf42GslgkdDr2Wvh3dggiG/QNdBwArMFoDYfVC4ZU6/fV6A+VmZ9XOxlXaThQrdM2gBvpayAcUS4/bt6zf/CHX9eDBxuKRTkYxg0ERVKKxypn7mQqquPCvvn6sQ8lko6pyno0MZEzOXG1XlK727RDP+F8SJPZ545Pju1QGYnGFUsk1Wq2jfE/kZ8yGxr1aVDGNByEFA5mpEFM5dOu1lfxxysa6AoQC+vHBUexL3U1GCKn5huWaU/DXt9sVczHEksGP7/XUdu8wm1Bt5R4ZNg0n8yOw4KGAAu4H7oG5nDw5TBq3CAANr/fZJq5bNYOtshJmQ+ssdFQUJ1GTT688gAHc1nNThKcNaYk9yYNCoUUaQ81qLcVGPo0MTmtUCat/XpZrWhQAdZx3iNwGbL7elMpBZWkcdtDPSNduHZZkWxKSsbUIwkdj956R//u3/+hiuWaUGcPBHt5YMGAXGPGxQF7LMk9Y99ubR2qfIpCxq+Z2Wk99aEn9cTNJ2y99dYE7gPv76yJ1EA0XbiXPasRj93q1kOuH7fm9xtN/D+qD64FSgLWYWoVvGhpGgf9Q01N5s0rl6Ad5guSWJORdx37yz0fQETPWKoASOXqsY5PDnR8euCk3M2qyb99sAZ9ju1OsxM4EOQtPAgq5otoLJnXT33mZ9XvAhR1NewTLjZUrVof1SFO+kzthHUM8zOeJAgpoBZNt6Ff7f7AwuxYO1C5sC7kc1lTGs3Pzdp+BHCx8uCeNR9h6cJGMxCl3TL2IOPKF2AT9yxSf5o33p7Ammz/jzVPKukAEeT/+HuP7I5cSA+sT1irTlVEg5P1F0uD6dkZZXNpe70awZi1so5ODrS5DfB4Ww93VtVqE5wV1fg0WQJ9a5rANgYw8vn49tu6yxoIEMdeCGGA68KflTIsybhazY62t/a0u3uk+bklkThfPCnppOAsOGZmCYxKavshCpwDW/9p8HNtua/OLy9pYmxMT918UhfPnbfmSL1SUz6dNV/M7a2HOjzY1dHRpnZ27imeDKlUbiiazCgUSejilUf03Ec/rp39I/2jf/yPTVk1NTtt3sGsS5tbq9pYu6du1zU6WDsAXlO5nHb3d43dC7hKI4L1IWW1R1ORaEqxWE7VCo3ZjiLhpDLpMdWq3GsEoR3bfE4mY2b9tLG5brkHzlPeNSAIneJz0+AmUIgGJdeXGmdiYnKkHvFCy5pGnAAIxH6Fx2DXdOXyVc3PL9jv3blzxxpa3NdYHbVaNfkD+Gg37D6JRMhBcGtvwpoXLmfBbAqwXBkQUkkoVsp8erm3qW08QN9rZrv7nM8xtDUXkFE9wpwcuxpAkNoSf2zOFtQLMDQPjwpm6QTD9s6duyoWS5qenjHFFKoBmng8X6ve0d7uvna3D036vzCzqPnpJY1l8spl8nrh618zVuaFi0uamZ2QAh093F/XcXHXrAAuXF5UOBrQnXvvGROYmgeWJvUJ9RH3xlu33jS12eLCvDFbed81GNxHKM+y6rY7xl72rE2owSkD/P6Qs59o9IzkMDU1L7+imptZ1qCHlQTWRhmFQ3G1m11jiU5MThmpgHWWLAP2ms3NLWvIAqaHIpzDhq5ZSROUrWhkI2VniEzKgOTT0ok6rboBqtT6NAJobFpYlfoW7Me4sJabfVi56EJlCb0aKQKp+7z14aRIswwP5KixZKmrTorkdJx9nY3A2QicjcDZCJyNwH+BEfjffv0fDlt05UdfMPtIkYag5HwmXeq1SdxG0lsOCt7m7QEm/B8gGYUTsjIOIiRaXr64rHg8qLX1B/p7f+/va//gwFgFGOUjezZwhyCRUEC1RlWpTFKz89MKBIeKp6IGFOzsPDSw9fz5JWML+QP4wPlMxsJ7W1xYNFsBjPEpggE8KIwIq6Jo4H2x2VJ0UODhxwlDluTJwuGRIv6YpvLTurx8WWOpvNrVpjLxlEkiYe8YaweXn6Ff/lBMXWR1/qjeuX1b77z7vhX0BNwYnmYMFp/2Dwg+qY+Yoi4AIxHvK5yJ6OJP/33HUP0hv2Cwrv7e/6SZ3Lwy2YVR4eqYbhzqeE0DlmEPGegateuAJxcdcwrdE3yGevi6Zg1s4v3s7+3YdQQ04kCyubFhCbK5sZxWHqzZ/7m0Xp/araounCc84VkLOnjt9Vt66+23zZfv2qPX1WxVlUzHlBtPKJuLazBs6+hwzw7Ek+MT1k0vHB2rUWuaRNCYEtGQdZY5zOHdhTQqPzajaDipV7/7pgYDWD4Z64gDMPI4no9iOTfuErGxfGA+cYAjAbbZqqteq5kEHmYGrAoKTwpkWKqwR2DJcK3oeE+MO0YjwJNjIoRMAhalWx4nyRzpu2PEGGhuHraErboDNIxVzy4DAB9w1UC1Ttd8/TxgFWje7BigVZm/ZsAOJ3fv3tP+weEHzErCNzhEMK9hPK2srOjxxx/X9evXDVgF2I2PCkc+BCb9gG1cW4Bx/MpgK/BzAHMO+0gY+bKGiG+gZrcMjld3AAAgAElEQVSjUCxin5UDhcnj2l0LFUCeSPNjfX1DhwcFO5x32xxiGialY64B8Jn3MEAbrPWQk9AZq8ykaDBd3Dzk516SvWeT8Menvcf4Yi0xZtPI6sJbWzyQ1WNuGus4FrO5+YPeh9ZcsCAGN8b8nktjd2EzHtjpWRLYdRyBqKwR3mfg970GBaAYh/7FRdfU4KDN63ry1R9MEOe5+Oye5yr/9j6/pdmGQ8YKMsb8aD54gLTNpY5j7JmfJWzUIZYrjmmNjN79O2JsmoPdHWXiMfkHXQuI4Z5aWl6wAL/ZuRmzt2g0G4oQGhEIamN9yw7Lzzz7nNo9AkD62t7e03/43d+3NT4W9ikShtnnM7Ds6OhEh4fHI5Y7akmf2QD4uXF6bYW6bf3cp35Ml2bHVN3fVGlvTRNxQjgmjG0XiMQlQqkGfW0dn+iN+3e1sLisX/jZn9UT164r0O6pcXCsl7/5TfXaPWOstoNBnQ4H8udy+tGf+Rmt7e/Kt/GOwr22rcWDTldTmax6tar5s8Y0VBgGMAydtktZbg8H6sH6DUfUQQbfH6ijoNLz8zodSmU2tnBI8WTMemXNLodyQMqAvvmtV/Tbv/PvFYkkDACNWwgd4zFUNAIg7tfJyb7CEZ/qjbKSqZgyAH3qm7fq+EQWu1cN/T11e7B8u0okkGfmtH+IpU3I1CDBUFT1WsMsEGD+qB9QPJJROjWuoD+mWrWnyxcf04P7D/Xeu2va3qIhgE0DAKFb8w3d8QFAATYhv+658CnATrymWccCIWNI4ZcJi9MUvlA3fT7zeSb4zFjXg77zwTQ+qwMbYom4/Pj2mV80zELHnnfhYxbNbo8PY98zMW7zsYstCUB/r6Neqyn/sK+LF87rsUtXNJfKmcfqoNlVvVLXzPyS5i5e1EGjpu1GWRXsMwFCohH1CTcxYDWgJABvr6tg2KfZ5QVBpAtnM4rmMmr2aAo19Vtf+JJqza7Z8wwISKEZwDxi3e62lEklbe9gjauclnX//kNjcgLWLSzN65lnn9a169c+aJp4XtAea541hnFy62XIvAR7HOyDrgnnMfMByhhLvgywHg7t8O/2aRkYjbeqBVSZXX3PfEgvXly2PSYacwAw+wmgHhJkmnl8BhLPCbDqDpoqVQraP9jW3sFD7exvq1IraegfWqPAxg+LFp4IsNwXUMIfUy6c0Xh6QteuPqpsakL9DpY2NFEiJuc9ONwzsIXPgrqBtYuAUXwR37j1rqLRhPxYwUSiyubGLbTn/v37o/A9LBCQz7uEbwuUzKTNfoE1zzWVAgbkcF8wHryOB3Y4T2q8ll2N6TU1GV9TAqQSxnyzn2PDM/Ltdv7eA7uuti8jNW4C9CXt+gPk5fI5AwxLlVNj92bzGa2u39X9B7d1UtpXb9i0YCBAqmQqYmNN0E0gGLH71WucodZAUWN2OT2CuKK2bnY7UvGkoq2NHW1v7yuTzis/Nq1apWGANSBVIpm1dYAsgNPT4kjOjqzdb8y8c4uLunH1ih65fl1XLl3SZH7MgKLCwb421la1vbWlk5MDdbtFBYN1RaIWBabM2LR8gbhyY7M6d/6qDo/L+p0v/Tt97PnnjbgwNTNpoNzKynv61je+pqPCtpLJiMnsbZ5I2kMF1KprcmZCyXTKbFNgdyZS1F0mDDB/zVAoYeF5saiz1Hm4uWXhp1wbvDtpohMaxTWiBuCLcwDfrHVcb8A/lEf8PnOHZjJqEO5Nrpv5XocDikS5D1AbTer8+fMmref6e4Fy2DJR5+ztP1SxeKR2F1Zi2RRtiURkZJdFow1HVJnaDbUAr++sVAipitm8cfYEzhrAaxZTW/BajkVN0ymkcCCqXhNmrLvvjZU6NaVMNmOPxZIMz3zqIVR/cctUOLXnMAuCgF9h7oOAU8k1qngNh/T6q2+qUqpramxGMxNzGnbwuB/a2LbbDS0szOixJ64rPRbX67de0drmXSnY09UbF5RIRfTOu2/r3DnsfZZdiNu776hYPNH8/Jw2Nzd0/tzSyG+074DoZl21akWXr1xSp9myxgUZGpyZsAWh6QLQnEuPKxqmyUNDZGjfF89dMwZrNJJUmvU8kVGn1bOGNaAs24cp8oJ44FZ0cHjsPFdhsEa4t/qq17Cj4uyC7RHqLJjjfmXYV/wOWGUfSSTcmpGMxxSBiYw9SL9jjQhTS/S6RnxpNipGdGBNrZbLdi1c6KtrvByfOBsAA3dDYTtvHh4XzoDVH/LsefawsxE4G4GzETgbgT/lCHzrpQfDt99914AZCguA1WajbSxMJDgUgx7rzJheJAIPAVsdE5SimG4sRSIFEz4+FMn8nXCNq5dJQQ2qWCzoi1/8Hb3yve+apBu5ND5vSMkpvvFVLZaPzRctlU5ocmpMQTyTIgFj/8BmhZ2IrGl9c82S2GF3OPYZhXrQ3gsbapEAhRHjwQOx7BDU7SmCRNxHmnPN/Lfw+xrPTurahWtmBRAPxdWttxULRIw5gLTFkrpJox345QtGVWuSzhnRy999VfcfrJkfHwwGL7WW17z/YOuDBHULvlJHoXBdl/7cP/sTQdVUVFoeD2rzuKcqGtY/9gW4uvalX9HyuWcUCNB9dgmm7nDX/SAEx8mfJ3X58hWTl7/xxtsuFKnd0snxsXlHHR8f6fDwwKQzAEeTkxPGosBrk1Tm6ZlpKwopigGV52ZnNTczob2ddS0uzOjSlau6c/eebr93x5iPl65eVKV6olAETSm+q84PrtWsKjeWUdwkWD5jCZVLhE/5lcxQoNd09dpV+xw7DwnH2lUgEFE8mtVJoWyHwPPnLhlz4bvf/Z4xbc+fXzAwQX7HUqhUTnXu/HmT5HLoskpuFKfG9YB9x+GMrjjMS1gCAI/nz18wVlA8kdQ4Pn6TU+YVB/hK8QcjgbFFtsehiM477GU3n5y3MF8ku+JVSFgJr29gmsXZwkwdqkXSPB5QIxsAwqvM+9bk1j6trqyqUq2aFOuwcKSXXvqOfuZnfl5PPvmkCsfHev3111U8Pf0gsZZmwcLigl0TArxJfiagATYPIRTGwAgEtLQwb4cY5FcAbMwXJ933qYXMDkuMkaenhdGYzYRP/e5Au3v7rrBvOX/NcrGk49OSYTmw2HitFsyDUaASf/K6ABLeoZlrzEHGm6PGfObxdr86sOYHfVmNXY3n3IjN5LE5vy+jd+FXsMo4BHDgYe56IAaHIQBm73W83/cYsd7PPdk9hyke4xjmzjONzwCQzZrnsabwHYNZw1rI/3sHd9YZ1jiYKoD+fNEk8Fi7zDm+fpBxC8uckx5rFV8AKF5ThLHgQG+gCsDB6DEAqzbPGg07FPD+9/Z21SWlHPl2v6u52Rmdv3DeGIccqmBqmZzW5N2Ma0+3b7+vpeULuv7IIyqW+zop1i304oUXXlS31VQqSVJ0wABzgNWNjW0DBjj4GIsWL1PmOZ6Dw44mkgn90k9/WklfW++9+m3tr7ynpYmsJgC9wjRYJuXHj1ZDtQMhre3t6dmPflTP/ujzms7lVdna0f0339b9999TKp7SEKbr2Jjq/oDKw6F+4b/7S3rxlZd156v/Rr1axe4fPnMyEtOg3tSV5SUtz0wqEfQr2O8qy14Ac4Wcd3/Q2Kr1oVTp9DWkaTM9py5MbwYTn9Zk3ALlCMwjvCoSS+l7r97SF3/73ymVHrNDJvJFfOrwiEzEOZRxjaoKhoYGgmXzKCKYBxULVWTPsjXQh8wZBjcefQnzkVxdXTO2/OTEtHz+kO2vsMLxLfQNwmrVe2o0YJ2GjBH05z733+iFr31b3/3uLbNFaTV7iseQvjvvZfNENdk3ns109Fj74GsCkLrmBPuOvZMB78YlVDEf+HLe1lE16w0DVUMgfeaP6Q6osNZaw75asFlpCgSDJrPEdxx2c4g9N+DX1PiY/tbf+OsqnRxr5d5dHeztaH9n24BWmIzI3f3dnmaTGY1HkoooqIn8hC5de0yVXk979aqqBO6MpeVLxAzwbVdrCjbbygaCSvJZu22bn+nxnE5qFUUzWU0sLqjZ6emwcKovfPHfqjcIKJ3Nw+1UpVobARmu0TYxjhQ2Y+vZ5tqWNjb2TG4Lq/Xq9cv6kY8+q/nFeVtbTBo8Ch7ymKiebQnrhdm9jMKsuMdowHgSYsBnmFXG6jcZPWFvo7AlA1W5l7omeeWakWg9vzCjy5cuyOfrW5I29kXsTz7zE3WKFGoe+boG7MvXsfCljc0Vra7d19rDVUUTEWtIE1wEE5lrbcA4QS2nFXUrLeWiGV05d01PPfGs8tkpNRvIhWmWhM0C5uBw38AZ3he1kQWURiIqHJ/orbffVSyODUZLRRhgChhoyed361vfwDGT3Z+caN6S4fO2Z5lnczTqkujxIO86ub7dFyGngsDX0xtzzz/7+w2pkO2/3/eup6HAGuXYsjBYW/W27b9g2l4gIFYGpK8vLc9bkByf4Tsvf1uXr5xXNBHUwx3HXEVaTShQIhlRJgtL3acqXtzVmoGPAHJmd+UPWPMXS5x2ywVUEWZUPK5qb6+gvd0jFY7KCvnZh5hrgK4EYqJW4PeiarZQLtUdU9VCmMKWfI4PbSIWMWbv+WVA1svKj2W0sfLAmL/cj4MBdQaM6qrmF6dljlw+VCcEqcKkTiuWpEmd1hNP3tTu3q7JqucXphSLB7S3u6rX33hFW1srxrTPjuV0WnasbTrMgKoJLIbaHR2dnCiVHtfm5oGODstaXLiobGbC7A6ol9gDj48Ktt+MjaWNWXhaorY8MlAV8oLXDIWZu7e3b2AXcwRCBTUqezgBQ2ur60Z0YHzYT2EWp0ae1efOX7BzBvUGoPbk1KTVqe+8fctqGmw1arVTW2/rjYqmZvJmDcAaBvOYtbvbaSkWdwF42Cg5ooXLGnC+5z1n0RJACRVzAWpDmSUWAD2+vtSJKKeCQxiwYeXHYeNP2FmCM8T2zrbVajRF2dvJHeDeoQkGMxh1Ag0uArT4Wb8rhXwxs+J4+813lYimdePKo8qlxrX2YMPWKMYIW42P/+hH9fwnPqZy7USntYJ+87f/hY5P95TJxZXKYEk2tPdDrUtNbyG+bReMt7A4Z2F4nAcALGGqondgPYTBiic39yy/y33TbdIU8alaaWp+dlET+RkJX9kaVmZBTU/MGZM7HksrncrauQeGK2xgrED4QvkFmQESBXZh7Dewg7GVo4GJZQFjYkQGa/q3bZ0iqAqiC8GQvTYqNiwc8AOmTqWO92tAU8bICs7bOxLCmqHmXnvQV6VUcgq4kbKAOXhcKBo5AOY4/s1sdjQTzhirf0qg4OzhZyNwNgJnI3A2Aj/cCPzr3/r2cHV9zQoOWHqcz2AI4i1l3mo+lyxK6IKT2abNDwfg5Y033jDAZnp6ykAUDmsARHhnAh5dunhBSwuz6nUaCoYDeu3V1/SVr35N9x88ECxZCmxL+4xHtXxu0Q6nx8UjlWslO0REYiEtLs9ZiBWsVvPVCQxNakZRxibOwd9jfQHMUPTxRdHvScso6rxCnceSRFksFXVUONTy4jmFfWEtTC5oaWZJY8kxBQYc5gZKJ1PqkRjvdCtErmroD6s7DKlwcqpXvve69g+PzV+V8CNPGscBZHNz3xnjG3MORt+e5j/21/5E+f9MVvrVz8VVqknZpPSrX2pov/SfXj9sAYpv/nPNzX/YPrPJPc0TtPWBXx6Hwxs3bljqPd6Yt997YAU8PkQ2fnbw6+qkWNDezrYdopCQI+uORUmUd+A0RSXMRRI1zy0t6aM/8qx2Hq5qbfWB5uYXVGs0VK5UTQ6VHcdK4kSpbEzNTln+ABJV/KMK+tCHn9bpCb6nTfMNA4Cm0Jmdm1XhuGDSQQqgra1tSy8NhxJqN2FN9XT50g0DIki45lqRnrxs8wGwHWZJzcJl8CbFAqBcInWVa+98SpkzFFDMFWRKR4Vjey9cK34Hry28ZTksIHuHaYA9gAeG8b44GMAItOTs0f3AoQ7wywDGkecw/+exlAxANP+4gDoclN1Z0F7XvEQ5oH8gGXdeoKVK2UIcANf+7J/9c2bJsbq2ZteAwxdFMdcEEH0sP2YgMOFYHOoBWOjae15zFJ5j2Yzdi57vKOwsu/YEenB4Safsdzi8G/ACMyMAiyZowCLNEaSPgBFbmw/t0ECxjF0Cj8eCg2K5WOFwBljjSlXPCsG7Jx27zjF0AS+NBTzyMjMAYuTp6TExvTH02Kre73kSexhE2FUg3QdI5R6gocL9zqGOAz2Fted/6jxhXRAZY++BJD9oNcD4817MF+z+fXssjBTuJeYOJ09PAsz74zN4/qxmwTCymuC1jeHygaeqA2G8n8Xj0f8IWPWC/jxrFdjM5oH8A8Aq18DsD0aetbz+2tqaktGI+Y12m3VdPH9O129cM2YWAKwFt4WcxzUHGECaP/rGN9Vq93Tp0jUpmLIwktWVNd2/f0dBH6wepx5gjgBiPlhZN7Y+791Y+LRYfFJgMFQ0MNR8PqtPfeRDahZ2dOf17yjUrupjTz2qbDyqSrkqfziqfiiiVjCoWH5ch+Wqbj79tK5ev6F0NK79jU299cr3VDkp2v5Sh426tCx/JqOdclmf/Lmf1Zu3b2v7ze+odHRgjPvD3T0d7u4r0O/rkUsX9fxzH9bF+VmFBl2FkHwTcmgeq2G1fUGVO30DVoPJrOIT02j5Vel31ei4cDhjc/Z6Oq3UtLG1ozffum32I4lE1gJOoJ+yrsDkTSSc/QhAZiA40PTshCamxyw0iuYOTZ6xPMAn8nPunYAF1UTjACptrTxYNe/FiYlp8Ett7+zZ4ZQDK751x4WytrcPTX45OTmjX/j5z+uFr31Lt2/fU7PBvPArGU87NjPfOIuAs9FdMS6qY0cbqGpsSeuVGIOKpqAxGGGDY5MwssxgX8DaAZifwytvDOuYeqVs/rPDQEBDC0NyHqHYx8QNIBsoRtp5KKB0MqG/+pf/ihbnZ80mptWoG8uOfeLxRx5V6bSoFn6d5YoahRNrWs7PLOrqI49r8/hYNdakTErteFQ15i0p9fWaot2u8vhTQrzstjU5MaZwIqS944KCqZSmz51TZ+DTyuqWvvK1F80PMprIqNsfWFhXKIxtj9+ALNLLSadnbDbWdrS3d2Qp69xTz3z4KX3k48/Zesj97q1hHuvdmL+jMfdUOoyfp97hd5x/pLs/KKDMAkTOqxjGqvlrE/CHFQGekLBS+x1jQsNIu3B+SaEQyeFI251HOlcSYByUB4sHgNVIFC/7jgVFPli5o7srdyzp3hf2W32F9YEvGFB2LK9EKmUS+Du331e/0dXlhYu6fO6qPvTUR9Ru9NXr+DSWmzBW2mmxZLXLRD6nSr1iAWzUA0hmX3/jTWvenbtw2cCn2+++r/fefV9Tk5O2RgKGkXDO+8SiibV3cjw/ssoBggWgxS+R+eI8T6lZqBuCtpfIvFwZT89i4QcbXqzfzFNqQJjCHzTnRmsVI9RuYV9hPhCKR6kJ+6P60vmJomz6nX/zb3Vv5Y5+7ud/Wk8987hOS0d67dbL2txZVSLNPthTNB6EoGtWHi2sMmKsZTXnOU1gUTjmQu0ahFvGIe5bCNrOwyNVym3zQfYPUSwkydoz4Nrng5kHcPX9ZqIDswB7osayBFCtVUuq1yrKpBK6cvmCzp9bVKV0ogLhrT4CPcOKRLvq9U8tSDSeyKnbC6h4ythHdfXq4/rEJz8jcMFqrW5+pzR9srmEBkMCucpaWXtfmxsPFEKdEA1r6+G2sQdpMlGxBE3R4tdpua5isa71jT0dFyqaGEcVk1WtRrgUllddZbNpI07gaQqoCdtwbe2BBSB5TG72NeYDZwWPCQ0gCqAJ2Mf/IxcfG8vZfYdahv0nyrUeuLwHWIbUQrMzc6Z6ghX74osv2BmgSWCbAOmCqtVPzecaf/+Rh4bVfzQEaXABqkIcoXHZbLSsFoAJy3s1z1U/nroRWxOwP2Nesy8ZENtsm13LRH5a+VxemWzOjgOnpVPt7O6YSoSOVorHm9KEDjSqgYg11bFisfrRghaDFv6UjGR17/0Vrd5b1+L8OT16/ab8/ZDuvHffZPilYskAyk/8+PP60R/7qFY37qk9aGjv6KF2DzZ1UjrU0NfT+OSYlpeX9PDhlorFYzvbsAbFImEtLs6bMoN6AICZb/YL5P/4H2OxxpmA+5PmgQYBdVs+HR+VNTs9r5kpgNmsQkHmKGG2MfW6Q7PKCQYj6rG3Yhcz8onHWxogF5D86OhYB4cnNq5u7GlkdWwOdfouQ8AF6hLCyGPwsh2oXCkaaIr1GPtb2sLDzNTbWKmAqXw+1tII165WsiYLc5IzKnWsp5pirSgU8FP1W43PeZN9cGdv9wxY/eHggbNHnY3A2QicjcDZCPxpR+D/+D+/MCzXXJIi0nEAFYJs2ARdl5mAGbqRTtrGgQWwiY7zd77zbTsMsIHDCIGFCsAK64J/X758QXMzkyIhgWIdz6Hf/4Mv6/b7d4wV4LHHcpPj5tFFkESjVdXx6ZF6w7YmpsaUy6UtFKRwcmTeSuP5nG2cFLueDJiNmUNPoYBcnERWJyn2gFUKOMAP57fqomF6g54xCBYXl3V6cKJsImfg6tzErHLxjAGrpLciX2NMkNMGQlFjxoTiGd16+2299e4dNdtdxWN40WLCzqEXGe2pTooc0txBNuDrKZQK6urnv/gnXp6//bMRbR5Lv/VSW59/NqLlaenv/HsXEvbHv+791i9qPDmrQAi5KsmkMHVdijsHOw56H/v4x6zAXV3d0N7+iWPImU8sMmRSVDm0OTkNBSJgEkb3HFKQyTNWXHu6y7BcSZR94vFH5Bu09eYbryueQEqGXcRAvUFfkTiG+V3zK6u3TpXJ4bkV0Pb2pp7/sY9p5f4DGwvkl3TtKUyjsYQxjpkzFLIPH+5ofX1T6WRe5RLgUMA8nbClANAzz85kRDefuK6xcbyyWmbej09rKpOyopwCnkLReeO5pFCAKmTSsFD5xmeJAxjeqrBnGT9SSwFWZ2fnNDY2bnJO2M0UxbBlnB1A0A7LFI8e6xKwlrlhTDBAi9HF4m88BkkUhaPV2aODFWAs4CYFoDUwkJxRcNZrxuROpjLGVmU+7+7tGaOHpGjmFdeO8CUO+hxGeH0DzTkcRWPG6OV5uX4cxmAqe+Cjk8SHrVitVkp2fxp7exS4RpFrrOsP2AbHJpVjXu3vH9g9R0gCjF5+BuCeTGdUriPhgz3s5LJ8e7YJXmPBs6zwCnCACOaXS9YdBZuMLAA8UNsDZD0QyECjERgNk3pjY8PeE8/lyf95Tg77zofUgbmeNJ81gcMS78F7XWN1SjZv+OL3ti0QLG2MLNY4/g5725gso+fkkOiFY3nhW07a6livnjzYY7+5UC7kaGGTvcFWskDbEbDsAatdC75zQBZsfgdOuyAuwHheg+u0trpqctEY7ONqRctLCxbYUm817T0ABsJCgoHj5I1xbe/s6rBwIg2D2juqaW//WNVyUQOzTYCW71iQHFLK5ap2dvYMWHUMbGAeI8AKE4NUJKhrS/N6+tpFnWyvaPvOW5rPxvXZT3xE4eHAEpK7Q6nVH6rB3E+mdFytG4uVMDzYjvVyRScHB8bGymayqjSbmlxcUnp6RqVOVzeeeUYFfL+Lezo+3Ffh8NgOm4WDQ9XLZYWGfd28dlmXFmYV9Q/k77WU5EAORBCOqDUMqNzGX9Wv5OSsBQX6knFV+x0Lb2Pt4gPhQVpttPTiN1+ysLz+MKhyqa5uj4R1AhrxtY0YsIqfn+Xq+LuampnQzOykovGw+a1yIERmC9AAyIDNCfskjT8AKVg94VDMJJQkTMMWzmbHtbW5p34PSeNAx8dl1estTU/P6uL5y3rvvfsq4QXqD5ts22wdbE8ZAasuy2fE0scNFQKTC8Nh3WOOsdeBFuGr7HYAt49zTSGK+nkcrFRk67Co2wTdOK885KuwVQFV+TdqBtKaeSbWbuTrsDA//MyHzKbnxo3rBmCeFk90XCjo/LlzJn0mYKxbKqm4u6vGaVXpRE65iWltFU7UxwKCekIDIXi3UJlWU8n+QOM0+OBH9jpamJ9W39/VXvFYvnRaE4tL6iqo737vdb397l2JIJVh0IBVRsLWtgBe56zxAcVjrPEx7e8VVTwp6/jw2Bqmz3/i43ruIx82UNIDVlk3vIaCtz6x9rC2ebYi3r3L/c4aYWvTSAbP3uGFwCHnt5+bvyue5ISLASjUjZU1Oztl38kEtQlrjGOxO1shrjPXE94xSdrYsLTMXxVrpZX1Bzotn2jg6yscDSkQCdm6gaqgUDxRdzDQ4d6h4sGozs+f12QWVca81h9sK50c0yM3HrfGJcx06q9GvWphoYAxk1PjarQaeumlV/TJT31KU9OzWl/b0Fe//DW9c+tdXTx/Qb/8y3/BagQsaOg6MtfZp69fvWKNL/Y8/G1ZUwC3Pgjws3GA2RdXKBo3sIM9zLFznaUA18Z8bkegdtwaGy6AzCwvgGxNNIJ0mgZTd9T8YbyHCkViVsei9lhZW9XX/+gFC0X9pc9/To89fk2l6rFuv/+WNrZXdFotqFQ6VCwe0tCH3UJbgTCNfVLK61YTwTSEpYoFAI0OWOUQie/eWdf2JkE/2CokzIsy4I8b8w+WozkiU2sRCjVSGNkaZQ1FBzizt+P5X2Y97nWMrbo4jy+nX/Vq2YClbCaubC4mn69l1z4WS6ve6Oj0tKZ0ZlzPP/9J/ezPfU4bG47tiESdhuxwSLON/ISmGs2SgbJ4rTZbNR0WDrSzv2tjbaF40ZgGCuqkWNPt2ys6Pqmp2UCdlrE1iH0eGyIUMleuXNLi4qw1mmp1GvMBHRX2DQzlWvIe2Le4L7Cfos6hOcx66hqgOfv8eJDCnkS2zry/fOmigYKOCOHUWBMTU7p08bLy43mVyyW99NK37bkIAuOe4LpVa0VNz4zbWsy4mXR8MFAilnAN9ETCnQf6zgOfmjOVprFlBimmSEJNZF6f8TYAACAASURBVDULyh2all33b9iu6WRG55cuGvhKk5n3UTg+svuPeY8NRywRs7nJZ7Rym3UPFmswbEAr6wLy/1Qip8Agqje++5Zq5abOL13S4vwFNcptA1uz6XGt3F8x7/5nnnlajz52Ta/d+h65uXr05nX5Qj2tb61obeOBNfEefQQrrrqdAwBXWUfm5qY1MzNtc69WY1+p2lpIqBdBebB4YfS6tZyGQVSd1lDxcE6NWl/57LjtVSgqmGuZ1JgaNZpBZG+gFGJuunvD5Q04/33CUh2wWrBzEE1damvOTzQYUTpxZpicnjabDc6K1NbxZNTWuUoFZVRPmTQ1XN8xWYHPCbka9hWPRF0QIQ2aQED1yqmdbSy8tVa1Gm0sN2YqSEcGKLrgqiRgMHvEQLv7e2fA6p8WKDh7/NkInI3A2QicjcAPNwK/9uv/ckjgATJputGwqFwoS90KIAt7Cjj2hQGS+DOGA+b3iLw/m8tYUe4dIimmSSeHkciBP5dLKmDitKHefvsd/eGXv6r37tw1yREHf6TkM/OzJt3heYf+vnkmBSN+XbpyTpXqqSVflsqnFgg0OTFu3W4vyZtDDQUroCoAEN6SPxhu4zFVAWM8phkSvXgyYZ1aSyV9uG+HjoXJeS1MzmkmP62onMdZQPhrYlsQUjiWVJ0k2HhGX3nhBT3cPpAfFmbIyems6Je0tr5rbFEHKAFiFjX91Oc1/fRf/E8uChYA//xX4vqVf97QaU3KRaV/8itx/bf/pPEnWgIcvPEbaq5+RZncJSseeQ1nx0CiqStufvzHf9yu26uvvq5eD184DsMAOQAlAIFOporMhu+9/T1tbqybtxrJqRStJGny3gHvQAbx1hvLJLW3u23efQS+ADwenxQUioWUSnFIwl6+oXQGyVfYCvrHHntEW5tbxlYpHheNLcAhjcP+tWs3VCgcWQF7clzU1taO+Tft7RZEjsLU1Jx5lpGmCusEUOPmkzcQF+vwaFupdExPPvm4sS1gbVKouRAWB0rhLQpwC9hGIQ2gChBHcU0XvXTq/LUAPrCWwD4BKwxACYplmAZ0zCkeDcAc4LFlGjwbdwp2k216bDAPYB39SUFuzz+Svluxjt8prFr8D4cyQBLWKwzuwtGRMQxhPnBNeX0HDuLTxqFqaMAqc5oGBgCwx9hkfGGgcojnOiKxck0R5xXrfZMgTwGLtQYFMWA3BwDGhNfiuQlrKp4U7cCFzUfx5NQCQUg99gpppjpeez1fSCelsh1iXUBa8wP2EYCnhR+ZXNTNTU/67nlgecFOrC/Oc8vJbfm5B2CyHnlNFH7Gc8KqJayBzwV7hYOc91y8FqwYDnUfMFZJpG7CHnbexHxZ4AzAWrVqc4T3x/MyZkj9PFYa4AHXyFtL+F2PYeWtPx54zBh475Xn9lhYjrXqswMY89MDVr33wfPBBHZAKKAQgR7YswDoORYbgBpAzu7OjmZI9WV96Xa1MDdrvqrlakW5sTF10RqCxxjoBpstqgML+eupUW/rwdqudnb3jPEcM2/ogbrIdmEH+n3a2zk0QAIWiHkaGgObMyPg21CZaEg/9uGndW1pVuW9dZ1s3NNcNqYf/fBN9eq10WHVr+7Qr0ZvoGqnr1q7J4TBHOC8JGyYj7u7O5qemRFRb7FsVpmpacVzeeWmZzQMhpSJATrWnISwA9Oup62NdRUP9jWejmkqm1B02FOvXlI6HjaZoS8YVnsYULUj9YIx5efPqRsMqeUH6O2oO2IU9Qh1k08npapeePFbWt/YUTAU187OodliwFilkQhAgfQfX9WwAat9szLBwzCXz9hhFc9LWIdIYwmzQsbIgsPcymRylrxOAjSMH9in3EsLC+f02qtvq9EALIqafJh5Bksan0PuO8/bkfM/gDsWBd6p0KBSa+iw/jnPaKAcFhYDT/k7oJVRWx2b1wBlQAuj0PcV4g+iv2kihUPKJJNKEa5VrxnACpjO9fL8o2nuoBKACcjTA5w++ugjunHjmkKRkK5evWLJ8pVqxdYM5qyPBl67qWqhoHLhVIlISp2eT6u7+xrGk2rHYmYZ0Q8StthWqNdXqtdTHiYTPq79rpYXZ1RplnQMiDM1qezCohrdoX7397+s/QPARWT/BDwFFEulFENpEA2btLRaYZ3vKZVIqHBUM/uW/Z19k6N/6jOf1FPP3FStUfuPGi/eWuVZiHhqAM8/2a3PLnCJPcXWBlv3XZDSB+sL429ey46pyrzodhrmnzgzhff4hPnGZ7NIrOuKRLjGQ5O1A6bb3mLBZF2zvyFIrVIt6uBwV/uHeyqWjlVtuvBGs3Tx+9Rod/TOe7etYQiYMTc5q+uXrisaTKhUquu7L72hVDynyxevanJ8yubGxHheJyeHts/i2Ts1PaF0Lq31jU39L3/jrys/NqEv/fa/0Ze++CWzF/jE85/Q3/xbf9O8Zmmk8Pm2tx/qzTfe0Kc/9RN67bXXbM/0Qpr4fxia5oMMeN8fKBxLmI8xzQ1vTfXsYQwy/QG1A96b3v5kjEC7CQy9MiVJH5/kLiE2+N0nTE0BKEpK+/burg6ODvX0h57Wk08/ZhLqw8KeHu6s6/h0XxsPH2hl7Y5CYZnXKh7JgwAenYT4jRqjrAXBiPy+sPlN+n1RDXpB3XlvVZvrB+p3CO3LyCeAx6iGPVLM/aaw8vlQVfVsXbc6jTlBDYF1hNVvNMadLLrVIkisp2w6YXOiUSsb05A6bTyfsab4/v6eY+jVGsZspkn8xM2b+olPfXrkcZq2xitjhvcpzeb9/W31em1lsylbr3b3N7XxcEV7BzuqVKrK5PKKxtPmvb2zW9CtW3fUbLFEELoGqA0w6GTj8VhI5y8sWf0Vj4cUS3A26KvRqn3QdLaUdkIFh7Cy56w22D8g+C9hQUWtNvWlk45D3CBLgbG4euWyrTtkBFD/sLePj0/oxo1HTI1C/XPr1htWN6ISYHy5bjS9pqfzanUcU5drx/tNJ7O2lsJ6tWYJgavI3gmGDEdHYbwRA/ywZKKxY+zVcNhCRal3eC+zU7MaH5syT1bzyi0VDcykliYfgutCIwe1HgsxM5TaDpukTDprtRRs2ICCSsXH1Ch1tXp3Q4Ou3xpN6URew05A+7sFXblwXa+/9qY1r5fOLWtickxvvPWqUtmEnnr2CU3N5W3+3n7/bR0XD3Xp4rLGJ/LWeIc922JtsYbNtKqlorHjCftibnkNHUJHyQCgAYjPKnUeLPaZ8QvyK6ZIKKagHxUUnqmojOI6PamYHU02O2bjxPXF6oT7kPWHvQJFI4QCGrOlctPGMhZL2n3KWsS6CUt6cWnZsY4bddtjeT8QcCrVEmkWpvYIBCD7xAxo7dGc1sABq3br9xUOBFWvci6Uuu2W6rWqrQXUcl7teHRM8CqfMW0AKyGOWG6dWQH8cPjA2aPORuBsBM5G4GwE/pQj8Ku/9q+GyEY54OKFwwGCIgOGFAUPHWg85swPp9uxb4qI1dX7lqhL4AFSO0uab7t0dAo5/LqmpyYt+ZaDBAXZt7/zkr761a/r/oMV84obG58wH6tsPqfi6bEqSIqCch5Q+ZSuP3JJ61trdggBdIUlw0YLEIeXIAAYwAYFPEAwhRBydtgQXmEOeMI3yfAUth5rLZlO2+GLDn+j1NDV81e1PL2kyeyEZsemlAhGTDaeMN+lvvwhpIZpHZerqrW6+qNvfEvVesfAVjsA9B1DiGJwdW3ng8Ae87rr7+jK5/6pouNX/5Orc20+qP/5k2H997+BpMt9/d9/Ma7/64WO7u64A9oPfrWO72nz9/5HzS58xNiwVBUc8ACSAE4BhJ555hkrsF9//U3F4xP2GDsg+znUw54hWKWjgSVekw5N8TwwUIzgJ8zoD/YPHbOPwr/dtsIlFYPh6NgN2AHQjX+4vaVgNGDMUV+wq2jCr2arpG4P4GDa2AocAjj8727vGPs0lc4pnRkz/1QYgjAFOQQeH5+q1eho5QHBCDVNjs9qfn7RJJHMN9hgjz52RY1WWZVqwUB7PPLwFqWg5DUmJsaVH8vbez4uHBsoxQHfwNFQxPyvsDsATKXjThgBjAKCCAh7QqZr7E7YwAHn/WRgBeACPo9dx4YGgOLgxkX3gFVjrZrc1sn+kEEaSxf5EvJPWLD4kFqQUdSKbQ5VgPCOKV62ApC/O/9NB5hwXwGIm+1Dp2WfhQOrB/wBGPIaXBvYPnaQN6Ds+++Fz8JhIR6PKJOMG1OGnyGPgmHAGADccE/RoADMBWzmAIz0nu4/DFZ8ePkdknCzYxNq9f3aOzgyWwiTwJoEzjE6OQR5DRCPvcJBi2sC4MSfPJYmAP6kjrHkfFoBTJnT/J4HnHpAqQfSkkDMYwFeGQsez2f2GNce64zHeGxX77DuWKQuzZv7h+eCucpz8R482wKeg2vF4701xbM58BoanjzVA3096T/Pz2NdaBf+in1jVwP4GNNqFG7F43gMQDvAIw0ngFWzzwAcaTYdC3vgml4wxMYyacXl03gmrYW5ORuvk9PjUeCMTwHYmyMLExoAX/vaC0qlcspl8zotVXR4dGKS1k7XWZi0sc2Awej36cHddZtzHHDts9m7RebqWI3JkF+/9DM/peWJrHqnB2ocPlQ60NW1pTl1amU7BCGDhI3W7vtUgL0fjKgzgHXtLCuA/bq9jtY21nXu4gUlMlk1uwPF0lktXb5qwUQwRvMTIwYy7J8erK+I1tfW1e80FPP37btfO9Xp7pbSCQ7ITaHPbyuo5iAoXySt/NyyDqoVnbbr6sFwSmL/EVe93Va719PGwx29eetda5S1O0OVKi1jqLW7PTvwAawShMLhPRrxKxQNWPhbNp9VLo/H8cBAGva9+YVpa8YAYiBD5/2k01mVihXdv7eqo8OiHVLn5pb06I3H9dprb6tSJQwJALltc+/c+XPa2d4xNg/NLe539jQHLAG44YfsZNFcGeSuFnbE/c6aMfq58wrwaWBAjmfTgf+nC1VisYOpOux0Ney2lU0k9OQTj2se1vBRQZ1aTT7zC6XR5Gwh2Ps5RGNxgB/qwdGBPvPZT+tDz33YWIEXL13Scx/5EQvBwbcR/7/CwZ7Uaejo4Za2Vzc1N7mgZmugdx+sSfjv5cbNMqLe61igShzpZqujMUlpvxRTX0vzU9orbKsy6Cpz6YKSM3M6qTf1//zrL6rexCIoKtTgEaxpxvIG4iVSCWPlHezvqVbBp3dokm3AsmIBhtuUPvXpT+r6o1dVqrj73rv3DZgere3cw3xxv3q2AKwZbr0mOd15M8KgCgdRS4x8ti1R3HnIAD/APKSU6rQbBshcOL9ozFBLLk/FVW+gqolYKBj4DHlkBiLyDx+vDRMOBQ3sw4rqzap5PO4XDnVcPDbpf2/kp3v7/feMEXpaKmtuZk43H3vKEs0P9k/19a+8qAoS8gG+oTHbH6kP8ET3B32qNyvCD3piasKUPX/n7/5dXbt6Xf/6X/2mfvff/gdl42l97ud/QZ/97GcVIwRuALDR0e333tW3v/ktff7P/6JefvkV84wFtHEM3L7VW0xg9msa2oFwxHyMDfgfNav407NUcmPurAP4mafO8K7NqI/t1uW+1Kq1NOgNlMtNqF4nYd7ZDqEEwD/03MVzBsTVmhXt7D/U0fGu+oOmTkoHuvXOa6o38RaOKRjxqdzAu7Nvaw7NYNazcBCrrIB8w5CGg7ABqA/ubmlr40hc0oAvacBqwBfToI9fNQ1ZnEnao5BHAnVGa7/BRG5OWahiv2vzB4ZhB+usgAxYrVdLxsSjHkmnUvINCGEE1G9aECX7eDROcN6YPvOZn9DHP/YRxRMA2I4py3xMp1O6/e47BoTNTE+Zl+V7d27plVe/IX/QBTKNT80oFE6Y9/b6+q7u3NlQpwNzmwYwFg6u/uFiZ7IJ5fIpCzTN5zM6f3FRzXZdpxUn+ed6OQ9o14DGg5XPeVTAg9VZiSFDR6FDzcU8cXWDayqUiqe6eOGC+V+z103PzOrRRx+zOmF1ZUUPVu4bsEqTwR/kvnBBfoQHwsalTgTgRMIPaEkzC3DWC6Fz84dtwvmnsncypiiYAFz5GY13arBcNqeF+QXlMmMWSIaKCOJBu9O0tTAcDZoNAM0I588ycP7oluPQMGsOQF1qTpRJfgUVGEZ0uFVU9bSpZq2rZrWjeDit8bE59dvSo9ee0Pe++4YpZagXuL6Fk30Fwj5F0xHF0xFrstQaZWv2xWLUUACeaTWaNWN9Yp1BJgWM52gspJmZSdvHWDtgK+fH0tYUA+ROppDbBxUJpTSWWpBvEAPLNJuQRBwZf8TY1+XTmrFVsxlA+7DVs9Sa7FM0DmisZTNpu4bra1uiv0QjArIATT3qELP5kHT5yhU7Z0ACQPVocwQ1CdJ+n2PRhkM+YZ8Ew986TRAJsK8a2aM4KwAY3U45Ua9U7f0ArDovXdj9jEXU6mr2w0arqdNK+QxY/VPiBGcPPxuBsxE4G4GzEfghR+Bv/K//eJjLjxkwSQeXYsJL3aZTy+EBaamxcOywXzdfzkajZoUFhRY+mROT4/Z/fNMtv3jpgpmkI98AyIuGwvryV7+ml156WfcfrBpwyyGoUqsJxiybe71VUygS1ORUXulsXJMzYzqioAj6TC5EEUARREHmdcPZ4AH18vkJM6F/8RsvanZm1oARNlczUw/hreSAptNi0SQ2MGUtubNQVNQf1Y1LN7Q0vaixeFa5RFaJUESFwyOFR+ntsL6iiZT2Cqd679593V9d19CHDCZhhyevA1osAlqcOlBr9D3sb+qRv/JNBYMu0Iavv/aZiD5+2THn/r++vv2gr3/wle/bAlBM3vlnn9CFKz9lv0bIEgd4mACdTstA1ampKQvUIfU7Fh13qcIjj03AVYAACmpK+06XVOiepTdzcHnllVesICkcFkZsu64BOwTchDkgmh9jXOcvXDTZ4cOdh+oL38+s8IZPZSkCd1UuF3Tx4pKB8hwKAr6gsXpJiO12h5qanlez2TZgdXp6RsvL501mVKs2tbb6UOtrD+1xsEQ4qDabNY3lM5KvLfk7mpuf0MLitEiI5fB+69abqlTKNg7InGCo7mxvKxaJWVENqyiTySoFQ6Y/tLniQgtIHnbhEs5vq6OZ6WktLi2ZpxcBLDBDKQoZQ9jO1iHvdFRvOD9fk+D+AKjq/Z2TE6xngi+8gzl/Gvt7KPOpBbA0ueiQgCK697ConZ2BZ3FRwgYBqegQpvEofKbVsgaIey7H0DSCD5LDUWiKAZADDmoOsOFxeFQlYhTRSDS91OWUSfy4VwBsYQfyqfCf5TCw8gArB+cRBqsjnUrr8Zs3lZmc1trqjlbWtsR7tOePROwgwSEJJozzqXWsSFjuFNPML0vJNgmX8wWlOOf3jJnp8xnAAHvYGj2jdF7eA4cixzIOaHFx0d4XQCqPs7CJACwjBzTbvOVzIycehf4YyG3hPc5vlX/z+oD7HoDiHQh5LtY/DsPITU2ij7duv28NHY+Ny/vjfXmyYe99eu/VY+wauJAA3B9ZIHAHGuhAKBLP4bNrQPAM4DxNIOTfHMpoCPA6jJ+xvwD9gyFdXFoyFj+gKyxB5g8H9lgyagnehLC8+tobeuHrLyg/Pq14HLYQTFSAirjwdWUNNcaqn+vR0eb6ts2ZPpHXBgo5sI6AoyTJxoOu/tIv/rziw7aCjZKivZrSwZ6WxrPyddtq1utmn4EFQavd18HRqYYwCmkg9JzhMIEVJJmXqmVNzc0qmcmqcFpWIBrX5euPanV9U/2hT5FkXDNzcxrLT8pPYwQJY7ujbC6pkLpqnxZ0sr2mw80VZZNR1atVC4fq+SNqKaR+KKlIZlxv3b8nxYNK5JPKTeSM2VvHz3Io3V9ZMzn5+uaOSuWG2l3YZBGVqzXbl2DjEy6EDJuQmUQ6pgz2HMwl/8DSz0+KR+r1m5qemVQ8Frb0ZZiSJjlNpNSsd1QonKpwWDQ7hosXrmliYkZvvf2+fP6khdEUCifOp3xuxuYteykAN/c8AJ6zOBkF/XRH6elG3nNrjAWMYdtgRFYHqkK8xcPSqahHnt+ACnhf4qfb7phUv99uKh2P6i/80i9peW5B+1tbCrTaivsCBq4yH3guQINOv6tAOKCT8qlWN9b0Z37uvzIZeqVRU7PTVn5yQtceeVTTeDxHwgYMNitFvfLiC/ruN7+jqxduKBpNaW37SNFcXvGJKVVo4BSOlUmmlPEHFK7VlYN9FAwoE/ZZeOLd1ffUiQY09uh1hScmtXtS1m/8i9+k1adoPKNYMqNsLq8kh3vY6qGgdvceqnB4YIy548KphQ3ZvT/wm882/qqLy/Oq1AgGciwsz5qD+9hjnXvsdu5Vz7OZptGFCxdsfeN6lU9PVa/WbC8wOxkk7YCxASdpBzCAedppN21OXbt6UVNTeQNlzOK23zWZqy3jXQBv5yXIWonUGqABL1BLXx+yrvXV6dEcaavaqOmkVFKpUrPa6v7KA01Oz5jfZqVat2TzZDKjmaklff2r39D9u2s6OSopmUhZ8jpAHX6eeNrT2DbcfdgzwPlzf/YX9dxzz2lrY1PvvvGOhu2Bbj72uG6yB2QyNh4Aae/dvq0vf/kP9cu//Of1zjvvmCoimUp9sDeyxlKjuCA+PHDDwo0W6wbGyq2/rKOOyWmqE2PtO7sYV4O6/c+by3aNaC4Q1NbC/gdLl7SOCkWTbccTacVTSasRBr6BAU8AqMenhypXi/IHe/KHBrp7911tbK8aYIXkutYumSUADZbTYtn2QoCmfs+vaDhlbNVO26fNjQMd7JbUrEGsw384rqAf1QsgKvY7NG4rNh+t0TFkzUd6LrOtwHcd0In5iSc7SiLk3fjvJqyOqatN7UVjP5Iw+4H9vYIF5U1O5dRuV9XuVnXl6jn95b/yF/X0M4+rUUf67wB41krWDprI1EKucbqrt975nt58+zuKJgDd5pRMZiV/ROVKWytre3r7rQcWjNVtB9Q1WwPa1s7SITuGLUFc1cqxKZOm5yZVqZV0dHxkezI1B4+jOcsezNwy8LLTsvoinUmZPP21117VlStXrF4hp4E97GB/X1HW+UjY6jOIAk88flNXrl410Oydd99WuVLW7u62hbqRxcD9w/0RjaF4aVkTzFQYnZ6yqbwiobgmJp3KjSYx9YI1pMxSJWDhlNSBWODAvub/sISCVIJNDfUhTeWHW9vmO0zoKgQQwECsSbvDjllImAIoRLOaeo7Q0KZ5VVO/krtAUxFwvnRS0+3X7inQZy8bIKtQPj2l6clF9ds+LcygZHhT3d7Q/G8z2bSWzy/qnfdvyRcaamt30/agCxcXrY6n3q5WS1papKauG2AKY5dgL9YMrBGWluY1PplzthR9LBqoigCVo6Y+QLkS8id0ethTtdSBPKrlpQu6ePGKzXvm7KDnszMizV9r8pk3P80oPv/QbD/wb6W5D2Gl34fUwj0IS7pvaxHnFSqKRx9/zABqgHOCZwGC+722hZdBxiEsEtsZQu94DRpS7CMRrLxoKg56isBYrZWsSch8b1C3DofK4oHr99ncOykCLMeVTmdMEcR9Vsdr9j938Dr7/7MROBuBsxE4G4GzEfj/MwK//r//yyGm9YBcnLvMHywQNB9MgIrt7S3rptMBt1TPOIUCkrS2A7DaLc3Pz5oE/6hwoL29HU1Nj2tuftq6qA57xTerr29969vGoCBp9vCooIOjI21ubykURcZXU9/X19K5eV25dkHh2OjQGvbbxlurVdTE+D5CsQmgRLIsYSGoGF26N/L1tbV1l9gZiVixgKyRgxQ+YjwGtgrSEGRYMDxmJqcVHISUiec0lZ3WeDqvVCShRDgiX///Ze89gyxNz+uwc3OOfUPn3D3Tk2dnNiHvYrEACCZZBCXKJEGCMECJJajkH5Zs/XPZVf5lkZRl0jKBEmSaBkmQFIhAckEAi42D3Qk7uWc65759c873us55++6CUpVEqsR/PVWDwU7o/u73vd/7Ps95TqCnmUnzpf+UyxvEfjqHb//FS2gw8dXhBWzG+4uScMrQd/aO5JM3KPzFeulv4dI//OFfeTz/68+4sDj6nwdWH+938S++9lf9Vt/5racxu/jj6sAItnDqy0kxC9if/umfVpOyu7urJqPVchoWoJ0BCrzOltiqZC1wut5p1cVY/fCH3q8p8e/+7u8p9IhBULzPBNxz2Qxy2bRSjAmw0Ac0OTys77N3uE8DAkRjIbi8NKgvYWQ0JuZWpVpE0O+XfxYLLvQsyGeLegZkO7KYNQAiGY4dlIo1dNoWeREeHKSROkirsSHrhVImgsCdbg1evx3j4wl9D14zP987d26jUi4JdDLBUgzoyiIYCKmxmJueRSKeFFjHayHQm88zXZ4T7gjGR8fVhO3vMVm19G6A0cTkuFLX7cdhVWrqAFQrZJGaRpDMYTV3Au8Mm1UBRLAKODXAmvHPZBNBsIHfg6ByuVSWV+n01BQiUcParFTrx9Jzw5Diu0dmSpnp6Mc2BQQ/WVBSeiU2Jf+O0peNjzDXPMFfDkMGVaQ8Mh1Mf63p8xgQ04AwXKcEFPjuCAz1sKAP69oZUsffp0ctWSe8h2fOnEUsMYx0vordPTI42ACbhtgAly2FCRDwHRsbF5OYbF+uVzJDCRDSh4teZQOQk2yRH02FNsElRj5pJLnmWnndvE+0Ahgkcw8YqANQlHsXGXW0suC9Z1HNF9VG5tFxmJVhoNHT1CZAhAMmAqncA8muYjFPZrOhpBgmrtlnjE2KGgoKo+mpJq823l/68RkGKj/Lj7LcaAVA+SAbTgKlXP/yvaRMsF4TkMhhDwEIgliUiw/sS/grmwKygAmCd5sNTCYSmJ0Y073he6qQGJ9PTHL+e+6P+weH+PrXvyGPVbJPOp2+rDwIqpLRRW9osd37HbFkmVZ/lMocX3/TMN3FVu3BaQEClA7aLfjCL/wcyqldoJJDyNGFp9eEz9ZHo1QSC5INmN3hGbwO+AAAIABJREFURg9WNYg2l0dgQoMM8ePBAiV5sWTC+CnaHagwUCSRECh38/YdBCIRMTB5fS6vDz2iPTYLJqan4HHZYXfRj7OC4tYath8tI8LhXLUKK73U7G7UYEe1b0elZ8dLr76C+EQC8dEEIrEoovEhAY++YAg7ewf47vdewYPlNdSbXWSyJfiDEe1TRu4fVPNO4NTu6KsRnZ6bQ6lWEyOSA0Zlf3QIYnAY0JfNApn6RDULhQpSB0dqonPpAirFBmbmTwsoSafp45vQWSKGVqWkwCcy0NQE97gWvfJE5mCF+xWBdoXgtXiukhXJPYK7DQGmwetuWPb0lCOWbbxWDbtV/EBK491u1Ln/uGhlw8GqBf/0819EIjqEzeWHsFTr8PPfcNhKlj/PEA4sOi10rH3spA/waH0Vn/u1X0V8OIHHjx+j1mwgxHC9sTGcv3wRmWJBIGK/XsGt11/Hnbdu4tTsEvp9BzKlJppWB+oMNuHeSYCu20fIaoe9WEKk30fc40LE61Li9/W7b6MfCSK4MMcJHraPMvi9/+8P5f8YGUpidHwSQ/Ek7AqhqSGby2F3f0dyU76jW5t78tzjWR0bimNp6QwuXDqHaCyMar2qdSZ/agabHQ94BkE8g7A77l+DPyd7nOAi33kOhoqFgnxoCZDxh8DoHpPhKSPn86F3d0s+kMPJGM6dO42R4YSYd3z/CQ5RGSLGcdcieTvPMWJyTAh3kS3cbYotRzm3XFz4zjUbhmmnZ0xGcR+3bt/BNIOEHE7ZLmVyRWTzRXz0uRfxtT/4E1x/+xZazS7mZuZw4eIF3Z+bN9+SvRPBGrLIyIrm1+a+ePbceVy+cAnToxNw9h1oVI2fNtloBJ/4GQlabW1t4vyFc3h4/56G4QTSCDSTHcg9jPssgVWv1wdvICTbDnpSUjbd5CAHxqqFeyj3TzLM3lMEULXEfZkr+BgY47ohh43emTxfagScCWRzSNrU8JP7zfjEpM6gzZ1NpNIH8mf3BeiJTOsEZgrUsH+wjZX1R8iVUrC7+2i0q/J4p51AwB9UaA/rk4B/CJ2WVX69+3tZFHINtJpWdNtO2Cxeea32uvSX9cLlJDBOJif9HcnS54CG4WUcarM24PCYrFDDQGf9wveeQ28SCnoKD6Q3p12AraXvVFgXvUVhbcPp6uP00jR+8qc+jk988nkU8im02lUpbfjWEyhkDeb3+mW3RMCL6wzWJn7w6rfx5luv4MzSOVjtJBpEAIsHD5c38a1vvozpmTPo99woFxn21FX6uj/AwbUNs3MTqsVyhSOUK3k0WjXEYhG9U1yL9Pylr+fdu3dw5coTWh937t5WjcrhE0kSR0fGuqvVoD9+Tp6fQV8AydiwfDl53hHcnF9YlKKE79m1a9fwaPWRzlGCgrTOoPyfgDhBaA4dyP7mHs1BvdcVRpcDeqry9vextromJijrCJ4VzWYbF85fEKORfQlBQX4G1sAcxDPYlQNhhm5pCNuoocnvZ+nATi9Xp0VDCLKHeeYOnmmnS9Cxj1AkpjqTe3VyeAShQBjp/Sz21g5RzFS0Xj1OH9wOv0BzMljPn3kCe7sHKJaq8Hh9mJycwNjUKG7cfAtWRx+ZQloBazZHH812FdncAWZmp1THFwp51ff0/6Y1wqOH96TsSgxHEQzRc7eDcimPsbER1ZIEIdk/0Xfa0nPDgQgO9/KwwYErT1zFuXMX0ai3da+4hjhkNlZGpsZkTUXwd7A/qrbq9rB/cCQvcYfDY2wYugymKssOgOvy6pNPqpbk9bIGY0Bku9MUQ5vbJ58rB5T02+12WMeyXenBzZwAYawdWRkwL8Aii64GGrWGBi/8TPzBfSabL2ivIbBKwkKRygVjknPy4+QOnNyBkztwcgdO7sB//TvwP/8vX+oz2IKHm5HKNBEMRjEyOo7U4ZHYqfTAMUFA9J1ywM3JNxmQFqaztxGNkAEURrGYR7mckzcqE5K9XhaavWNADvjGN76tFNhmu42DVArrG+vY2ttCs91g9gRCUT/mFqcxMTWqAsYk1JLBR9ZdS1KpsD+AbouMxXE1T/z+bD7ZxLA4JyBImScLJ3obkS3ESTMlOGRMEighkCfHuX4Xfq8Plo5DhU08lMRwdAQhX0hsHh6+nPpThsYCp2+z4zCdw9e/+Wdot9lk+mAlsCrMxoBsy4+3j8GqgQcY/3DnP2Ks/sbPezEaBR7sA5lK96+wV8lSjfltODMK7OeAf/K779kEDBirM2d+wsiMj1OE2SjzXnzmM78oJuPDBw/0LIHAMeODgREMWGBz1lLRy5CEbPYIiXgEzz//frEkfuu3vqSQsKnJCRXSBI/YLD1cfqBma3x0BKUqQ1wckoMSzKFUqVQriAnBBoVhZpOTYygxNXV3F0PRqIorskXLxRK2tjcxNz+jhoySK3qr5vMl+LwBBVcxKfsoxWR6I6PmvfUHPDg43EUsFsToWNw0RUrepj9dWE3d5saGQCkmjrLgi8ViOH/+PL7/ve+rUQ4HQ2rayDYM+ggyUebtUhE9NjoOnz+E+fnTODg4QjafU+hW6ugII8MjOHvmjJ6r8Ug1bAw+eAHvbH7lmUbwmk21aZDYEBPQ6x/7Zxps49hWg2mxjaaAMha4ZE+RCeDz+fUrBxZiRBJEbJsUc7k2sjkjm5DBRgQi6HNYyEu6yRAA44vqRDwWw+07tzE6PKqmloVxl4Chxw0HvcAY8jLwh6Wrm5gHA3CUvlgeDR9KxZIY4myAyE4yMnc7kslhsYDIDNrc2hbaTGZGucIUZVoOsIg3TaPkgbQh8PjEKGaTyc/MayK4ur/PYKW0pHPcV/g9+C5Lesx15vYIoCDQxeKYhT2/Pu0IeL/JjCVoa4KqCNKT0dU1CehMnSawTSaUxbg987kR+DaWAvR2tqtZp5SNYJiCZsxjEmBFhhJTgU1wkAlaMdZi5lcTaGZA60EYGK9/4OfKppLXT2ZZvUYGLAFUv0BQWqJUyOohCO4km9Vj0pnZGFTrAs85GOD+xkAgNnpc84Rk4xE/5udm9LVz2YLWjtvrN4FJ9Nx1+/D48Rq+8affVFAH/c4IHPG94vBMlild6PuJUGWzYnPrAKVK1bCEyUy08r71xFK1d5oIOi24sjSPD125iE45C3e/BZ+th369CjtBgWYLDhiJpYOsY78PJSbNk/3oD2rYQ9sJJgof7KYwPT0jJhT3e0/Qj5HJMbhDATzeWEE0EUOo2ZMFQYfvHglfdiu8slNwwO10wElriUIBR9s7iA/FkC9V0LXZ0WV4Ta+PvVIZR/UWNlOHCEcjiMaY6szwDoLJPSRHxlBvdbC5vY979x/h4aM1pRmT5UeoPBj2wx8iCN1Dt9+Ay23BwqmFY7VFFUeZtAY6vJ7RkeSxBQf0rhEAJUvs8CANdAnEpLG/S4AVGBkeV9NKFmWr1UOrQ+lqHY0W2Wl8GH2tF3rNjY2PShVC/1U+4+tv35RsleARw0HohVejNymfKW0BjFhS5xL3H51MIqsaxiobVJ4X0VAItUIBDksfvWYdYb8X/+i/+wJiwSDWHz5Ev1yCr9+Ht2+F12qX/yk9bO0+D5p2YOVwF7vZFP77//Gf6VoPtne0X7h9HozPTGLu7BIaNjIQLThcWcXW7fuoHBUQcIdhtXvR6DtQ7gP5XgcNG0EKp4LJFoaHYcsV4CEz2eVENBzA3NICXrn9Q5TsQHR2Dj2XDw9W1vGd73xXLNV2u4fh0TFMTc/C4/XLN3z50bIGK2YwbMHjlS39t/xOrTa8/wMfwNlzZ+Dx0dbA+FnzPRv4qhprE8pRDWCv91j+nsYmgD9klWS3iYnFwVNHDHCzD/CecI81oXAEtXuStTKk6OKFcwJDAvSq5eC5RwBNxqo67/hO82vRX5O+2AqH5FC7Q9UHbVcaYsI6CUrT91vvL70e6R/vR7lSxoOHD7Gyti6m+FBiBOOTk2Ku7uzs4c7dOxr6MWBs8dSi2Hdkm5LxxnOVdR+DK7n3cv+hquTc6bOYm5xFwO3TwKBcqcPj9slehPfcnE3GKope7GQtyv5AcnCC9y15JFOizf3PDMa5J1MJYxGIanfaxTTmnsp9PFfIv+tTzjOQDDZen/iTXPvHPvY87/uyYABKxcrxgI6DCNoocL/1SmlRKOVRYlirfII9Gv7z7KQtSb6QRS5/hIPMNrYP1vT/uU9Waw3EE8MCVstVDuZ9IAa8srKN1FEBlTKfk1WBVn5vFC6XH/0O5cmskVtwOkywqVjoHIgoFMkYrJgziPZKDB81fpW8NrmwHgfTCWztcqbE2pUBiVRk9NHukgFqw8zMKJ7/6Afwy59lmFhGAyCng0NeLqeeQH2yN+/duYu9vX0McQjuAd548yWsbS1jcnIWnAEFgkOIDnGo3sKf/PF34PXH0WpYkcnSGxoKaa3VCWiSYRpHoZRGPn+EXr8pD+qnnrqC8fEJZLIZtMiYbbdxlE5h6eyS6s1CIXesKvIgmYyLhEFp90gyqfXWqjcRCYSRjCRxenFJPt+BYEh+/jzP9/YPZCOxvrmunoHvNQFN+RLbgN3tDQRDXkxNTchOh9L9kJ9e6UCxUMbNmzextrYp9i3ZzKV0Dna3WyAf1xOBuCeeuISlM0vysWU9m+VnaTXg8bsQTYRRaZbQapc1YPP6eIb2BPJGIlHUG8wjcKHVtKFa6aJW7SKdYogt94eebK3Gx8aJyVJ0hWuvX0Obg01a5jQ62tPj0SQuXriK/T2qe3Kw2Z0GKLQAO7tbGvLRy5Z2HbBQOUClShb+AIFxKo7cCEcCiEQCaLYrUo4x64BAOP8t9x6uw6mpKXjcAYGmDGusVVuwdN3oNty4eO4qlh8+xtjoBK5efUprl/UAD2/asbFo4D7E/YrvDfcHnusE/10uWlQxC+BQnu6sZzhE5u9RPaOhdCSKqekpEQsa9ZqY2Q47rXZqqFQKUoV43FRWueCQ13wdbg2d6soRUGYBlV9OeqyW0e/0NNTSeesmmzqsP9/d3ZMNjglKdQvc5TCMZ/8JsPpfH0s4+Yond+DkDpzcgZM7AOB/+Of/e9/qMP6LZG4RNHG5OZn0SpqoQttph5OyF4UMGLCC3lMuh9tMpwVo2FGpFUB7oXMXT2FiIgmpprtN+eE9eriM5eU1cJJLWczK+jruPbiLarMiScr4zAhiyQiCUZ+SluntVa3XcZRm6mYHiXgco8lh+CnZttJnqoEq9VdWw+YjqEHmJj0/p6ZmBP6yiaI/Fgssplx226SWWgUYEoDpdegd2kKnYVVK7uTILCaGp+B3+9Bq1AVo0duSn40gAdOjt3b28ea1m7DYPLBzytwxJvUEXyl12d0ny1K1/LuFMXr7OP3pr8Adm393zX3pc14EvcBLd7r45jtN/OYvsmAxP77472r4xCUXfuyCDaUa8Cu/8x6w2sisYu3rn8f4/MeM7x1BN4I7nTYmxsfw3Ec+jMxRGmurK+gpPMH4ixqWC4Flyp8MQy4U8Mir9n3vewpXr1zAzvYGvvQ7XxY7NBIi05MG8lYZ9W9sriGTPcLppdNqduqNuoqsWILSSz+arSYePGQAhB2JRBw+rxd1yhBLJSRicTHxZqdn1Xhdv/FDzM1PHHunObCxvo1SqQa/N4xUKgurxYVyibYSJuBAnl02pr860WhWkExGjXzSbsHC/Lzwgp2dXUmTjF9WU5PwhfkF/NIvfQZf/tKXJWEfTibVNNPDKzY0hKPUkZjUM7OzmJubRzg8JNljoVBXEfj40QoODg/lsxWPxZHLZ8XkNMEmXVPk2cisaWkd8f6qKZK/mWEyDt4pFu5qosgsIovJZtidvD+8JgZQsGHiu8T7ylAQfi42ygRBCaowGI7XS3YUmy2xgWwWrXs2rgQEB+FRBC+r1Zqk5QSPFbbSaBq2Lj2pBFwa70Djh2Yk6SaYyzSBvI8GIKZcLib2KMPA7DY+46QsJ1KHKYWWEChlOAND4viDRS73hkg4KiDL5eQ7yn2CEi8yhehRZ74P2SDVeg01hjQdy/QZhkX2qFgRMIV9pVxRccx7x2siC4FAMYt23kOCALxG2QtQQi3gmewzNqu0A2DDLvreu3Je7iO8r/xMZJ6Y99YkT5sEKCvsfTf6Xav2Pb5rYqiIWURWkZFH8h7yC/M+s2nm/sKGZDAUMiCr8TFkxBsbP4/PD4vdjnKtjoZCAd36SV82AmLcvygBpbdeIZdFPpvVGudwhIzNqYkkRkbiAjHJWGVIBH8S4GZ4S6FYwb27D3D7zj0MRWP6PJI7MmCMknE1KEzXNoM1gs/Lj7aUJm6AYVouABTs2nstuCh1D7jw0y9+GGMhH9qlHCytGlwM8CAruEHwxwdbz2reB0sftU4DW/s7kuNGh2LybmOAB4HGaqGGybEpAa28hthoHPGxBFpoYW1nHRaHFeMdK2zdPlr9LprWHjpkcTl5z22yJrCTrdnqok0fRJsT1UYH9T7QcrtQsduwUyrh9uYGrB6vvj9ZNzzjGDRCUJIhGtzXV9e35LP64NEqecfo9Puy6vAFPPAHPejbCNDVMDE1DLLYy9UaMvm81ijXJhlSk+Ojahz5gwEeBIxlO1Kowm51Y3N9F6nDLKxwKpTv3NlLAiJpo8EG0wT8OAU6EGjLZI4EeI1PjiOZSEiOGh2K4rVX38ThYVqBc2KrWh0CTtg8Ek3V0IT7z8DH17h2GlBVjFYGLTErpCVLCTsHA90OZsfH8Llf/gxyqZRCyEDAuNWCu9ODpdrU8/UFg2jbgNXMAR4d7sAVDeLX/uk/QalYQO7gCOV8Xo3r9OIcRuam0PaZ4c/KWzeQXl6Hz+KCg6npfQdadg9oOpLrtlHmwrBbZSUR4fCr3UWg24PP4ZAnoy8ewZ3dNSROzcEaCGMvU8Td+8u4feeuhixGAu5HPDmsfWBre0fMeIJx3JcJ0q1vmKR6A4r28bEXP4b5hXkNWVqUmx7Lzwd2H9xnOXAicDAI3ePeMJD48+/Tj3vgP89zgfs8B1zcDYyvsgm11L7SJ4jWkk3ElauXMTE+KgaWMVSlz67xcTZDbErjOeRpCzytVyryyiSkSFbrANggS5MgqnwdlV5mwVA8hrv37uIb3/wGUvQZ7/Tg8PjkZcwQoDUGBTnItLPKR5UBk8VyEft7eygUC1pruWwWb77+Bnxegogcng/h4vkLODW7AJ/Dh1adzFuC0C4FTtJ2hEuMey+Hq9wn3W67AD4Cwy6HE03a6bB2bNFOgd6LXg2AOODgnsb3zel26rNwwEYQn+Ca/LmlbLFpcEClFN8tnmPc37XzygvaWL5wfysXK8brlu+BzjCjwpB1Up12RPTRJmhlFC18P3gWcJCeLR5gY2cZqaM9KTFyhRICoYiY8GSfUzJPL+bHjzZQKjNYkJ6a9Cx3w+n0wWF1AX1Kpck4JbhOT10OL42XOtcJr4f7EP+A9a05P8wZ8q5lx7FPKc8OnmH0aycDmVJ0j9uOVptft4VIxIcnn7qEL37xV+F2s+bj16c026azkmqvt374Q2xvbWNuZkbKn7v338Zhel2sV4LGZBbaHT643SH0ek6sruxjayuNo1QZxSJD2ujHyxqVYVEmrKnfb6HTa6DL6+h3cOnyecmuWSeRfWx8tNuYXZgRE5lWTQTFWa9Tus0wJRIluK5pneGw2hD2hRF2h3Fu6YKeOdnGXBePV1dw8/Y7sjWx2C1ar1RZ2BxW1Z7FUkHvWigcwNml03ovHz9aQ6XIYFev1B9kjh4dZdUPcADvsrqQz2XFZqY3NENxCUxyfd28weBXww4ngBuOBTC1MI6erQmLld7cJf3qchsw3EuGbbkJmzUAdH0oF3tIHVSwt5tBrdpBvUKm7hgmJ6fgdboQ9viQPUqrDmVQ6Pb2tiG1BEIC8Al41mqstagS9KluYY4AfWTrDZ7hJfQtbdlYNDsVqc/4mfx+DxLDMQwPx1AoMuCrLBWZxdqBz8+vReCzh3h8GDarB+lUEanDPNBzYCQxg1qhi+HEuPyBqfAaisVVUxL0pF/vmTOL8HlJuKibQXGdNmQhWPr0l2Zd50Gj3pJChhuS28t1ZUKCuW7Z00WjQ1JA7e/tah+jxy7Zp/VaGdVqCQGfB24XbQXY6/G9qcPnZmhpTXYDqltIIODQo1oVsMrwZSqNeA8U7NoHNjc3tX7Ye3C4T7Y4gVUykU+A1RP44+QOnNyBkztwcgf+Vu7Ar//m7/c7/Y4AHhaubPi7bHprlP450KzXBXIy9IagCEGMZp1BJw543fTQO2aA0JMLbSTiIczMj2NqaoQlI1qNMpr1Ml579VU06gTD3Mhkc1heWcHy42UcZQ/h9jrwxFMXEYkHJb9qtOsKG7DaHWqQqLFhUnJiaEiMKPpElipFFIp5MYXIlmUDms5kBAAuLpxSQ5DJ5OShGg5GMZoYE0uKPxVkRMahmpwG+h0HEpFRTI3PITE0AnvfJvkgiz0CevRNYpGXSmexvLKKldUd2OwMXKLcmKAX2WY27B+kUSwxGfU/BFazGP/gP0Ls3M+8+wz/8IsGSCVw+r99s4VKo4PTw3YsH3bgd9vxz3/cKeCVPz79m+8Bq5l7X0P+9lcRHb5ogDDJxwj0dfCJFz8m9vDm+jqOUil5Q3V69Jq1qzCi1IqgNIFiNnOdNr03W/iJH/8k5uamcevWDfzBV39PHlVsktjcxWJkYDiwsbWG+w/uYensadTZgHRaJpwiFNT6IBPx8epjsUHJICXbplGjzQCLI8PguXjhsgDXN3/4KoIhA8aTdVIsVtCs0xML2Ngg08UlqT39WGU/4SODs4aZ2Un5j9EzitYRTL1l0AubQEqaKZEmiMgALgYeEfj78U99Cm+++ea7gUZkEBFY5TUSFCSDj/9/dHQME5Nz+OyvfAH1el+FGsFaNkMTE5Nqym7duimwjE0g/bR8XhaADGboqshks0CGiAHlDIhKYJWgnRYFmXdkT3ZNo0cAk0UuPyObu3yhoPtOcHDAdmQICxsuMikJJg5k/gaEcenLsnHifWZDZgKbDLuTBWQuV3iX3cM/H6SyE/gaSFXZYJvACcq2yb4xLFxdg90qHz5+r4EE33g+BtUQZY6O1DDxvvMHwVx+H7JQ8/mimE4sogkQGs9hM5wZSOR5X4PhkL5W4zjYi02kLChyOTHQKedkQZzPUVJnApX4+VgsE6RVA33sXUtgXT6rzYaKaruNwWzGz5Xfm3+X18F/J0DlOFSKX9OApgSWDTNV7OIeqZJcv2SrmXdtAL4qQARmsMN3ROm4x8+WwAG/r5j0TYKtEBOxR6ZNh3urXaxHAgtVSrsJ7NhdsBFwthFYMGAB1zTBhH3aRhDochKgqIrR8czTl6UKIOjOfdnpYGNPKapNthaPV9bk1ZbJ5rUfEtIkK4f3k6C3sa4wa8pYKlSxTUal1inXESTBI7Dq6NJvs4XZRAg/91OfQD19gNLRPuzdFiKU/LocqBQqiEWj6LYIMBmPxp2DPVx/55bsXSKRIYENHMg5CU5UOxgdHkM4ENJ+7wv74PDa0OzUkC/n0Oq2MNaxw963oGXpoUWJPTFZymBNTohCa+w9K5wWslfqcHj8KHW6qNEL1OvBQb2Gb776MqYWT4lZ57DxfTUpxgRWuT539lO4/+ARHiyvIpXOyxvWGwzJSsTtc8Ef8giA6FlaWDozr9+jxJAS4TKtByzQ/jc1MS6Qlc0i1x1B61KhLJ9ogonbm/vIZ8tw2jkA8GFyYkb7Fhvmeq2idTQUG1LQCN+xza017S0jIwyJjGhPjCfiuHP7Pvb2DtFq8hkR8OdapdycoTqGiW4sJkxold43sa+NCoNwOplAjUoZAY+HSJeA8ZmJMbz4/HPYWF3BZCIOb68LZ7MBJ79PuQaPjaGSUeRqZVx7eAcr6T2cunwB/+0vfwaFfB6lowyqhaI8AeeXTsGfHEIvZKwRrr/0PWQfb2JyaBQOmw+Fagstmws1qw2ZdhPZRg2tXgvOfhcRuwNJhxMhiwVBeTKGkKoU0A66MH/1MoqNLu4ur+HW7fti08t/0+XVeiVDiucdZb98t9RQKwCviNRRToxIE3Tnwo996scwPjFhpPTHvs2DfZd/h0AAwVU262Tw8x0x77jxA+X3lR8regLqFDQm72o2/sYzlWeo0MRjJqrefUsfly6dx8hIUnUIB8tkZVMKyw+hfbZHUJbhlX1Yuj1UyyWEGLjJVGxzOEu50GowzbxgwAai5Ur6duHf/ruv4OHysmxnsqUKMsUixqcnsbCwoOsdHk3IF5H73fTMlAakG+sb2veo7GD9cOvGTdA4gooA7pfPPvkMLp+7CI/NgyKlw0oNd8mKgfYiUiwwlLBZU1COw0E/UnrDGj/GVo1ArA0OG8OV6IHrNIokMf4tBlj1OKUc6B/7A7MuJbAzAFa5dlWn6rwxKgIBkVQPHIcR8nyl+oHv1sDnmm/BwHff+H4aj22eF3y+/P8G0Oyi2SkjVzzA4RGB5hJ29unz70KnbxGw2mMwXrOLBw8eo9HqC1gmoGqxuGQBQBsHKh04yOu0CD4VDSFBwLphPPM+DMLoBt7eg1CuQZE48OgX2C7bGv4b2r6UBT51ew0NmgmknjmzgH/8j7+AkdE4EomwPodCZxUktIrb79zSmTM6PIKNzRW8ffM1ON0dhCJc1w74/GFYbTzjyZx1odtz4dVXb2Bj/RD1GqX0XnhcPq0zAo8MfiNbs1DIIJM5QEcS/yS8fp8UNDwXuZbIQj599pQAPTJWWTPSIqJRqyIU8sFN9QIH/haLhvnjiXGMRsZgV/AXLWA8OsvXNjZw7frbWF1fV/ggrTtcx8FdHAYcHO4hkUyIIT07O6MB8srjdayt7B6n2rs1fOJgkSArAXgqpiqFkgawzzz7LKanJ3Hn7jsCuUlMYPgTQWT6GTMwKjYWRWI0hHgygGz+APnCgZirrI1oX0Wg0m4JoNt2I5OuY23lAIV8XXt+tWSYmvFEUt6gPpsTQZ8fT1y+rOCugrCOAAAgAElEQVTgBw8evDuU7XYsaLdoE0GWO+8DbXUcGrRRCVirMRyW7O4+etY2ur2mzloOCUhsCEeCGBtLolBMo94owu6gx2tJ5BjmUZivbUWt0kEmXUG5yIF7FPMzZ1ArsGfrIpEYEcjLdcs98PDwADNTY3jhYx+W5QPBeQLjrLXp2042teyFrPTGrWJnd197I21smMXA4QEHHvTsZ63LYXEmk9Z5RJsT7om1Wgm1Wlnhjwr0E+BK24w6/G4Cow0BqyIpcDjRZ71ZBTp91Yl8R2gBxfeZZTjBapfHA5/fZ0JK22QFF5BIDJ8Aq38raMLJFz25Ayd34OQOnNwBfPf7jxgvhdXVVUleBI5UmiiVawhHo2ioEScjzhzwrD3bzS5cHh/sVodkTZJCWxiY4sTiwhRiyRCiUQbRNFCr5FDIHuGdd27pMPd4A0gdZbC9u4udvV28c+cmYokonnzfEwiEvShW82h2jK8XWVWUpVJuxsOSPn+dek3BO3naDlSKChcZikUFYGVyWdkRDEWGBMYW8gXUq00kYsOIhkxBQSN2hUt0O3DaGChhg4eJnOEkhsJJuOxehSAwEZvAGVmRbEBa3a78Ct+6cQs5ydUdsDspd6Zxek8y2pXVbdNw8cRXI8v/ZdFfhT85ifm/89v6/YAb+PLn32Oo8vco/88UgFgY/1Go1Wf/TQ1l82iw+ie/CicBD3dcTRxlXnpu/S4+/7nPqUlffbwiYJggOb342YgQJFb4ko2MXUrKrMikWahF8PEXP6qC651bN/Dn3/6WvHI9LpeYB2Njo4hGw1jfXMHK6jIWlxbUwMnjNuATULiztyMQ8yB1IICPE2N+7HLBeGyyoCXAcPHCRcxMT2NtfRnp7C6GhxPyaCNoVa91cHiQxerqhp43QR4WwPx6BlitY3ZuCtPT42g0q/KpI3OQ4CxBN/ptEsg10kuTMkzmkMdtkuLZSA18Rwn6stCSPL7bVcNFOen4xBwunH8fOj0bVh+vYW9nG5FIGE8//RQY5Padl15SAccUZQIdDJTye70qrMXioI+emCeG0dhTY20sJ8x6oBei+XN+X8k/exDrkg0em0hd97EHqBpFMpGUKG3CrIy83TRnvG7ilGy0Bv/GsGFMejgBY8pT63Ujq6e0nN6s9IsbAKliZx7/MEBgQ2xkecFKVt8UY4Lfj+85r8lIZQ1jk9YO/G8msfIdZePHgpq+ZLQSoYxNnqH9vv6MTZzCHGpVgaT83ByajE+M6x2Tn6aLjBYCG1VdL0FWvstknJDJykafvxIwITOPwCWBDX5usn0V9NQygU8EOMUclA2DSezmcxh4t/LT83MZIJGUVMNINUFgwsfFrlQitADHtmAq3odcPqMQPz4/f8Av0JPrlSAAr40MCX4NY+Nglb8xZxYcEnBvc/D63G606LdHYMdOtpZTkl4+WH4PDiIa1Rq2NjcUCsX11pTfmxUvvPBB+Y8RLGVqtdXCtWLTEIBhT9dvvINXX3kNDUoUNRAwtir0OSOwykabACDXDBmW+wcZZPNlkyx+zPISsMrQtG4DQXsPpyYT+NlPvYCH169hb/WR/C8nR5JwO+woF8tip5t3ygwcVtdW8fobb+KFFz4gaxY2akwiJ6urWe8gGApjJDmixrvZYeNVEbuG7HQ2i6GmFTaGvdiU8YGu3YqOzTAO9R7Qv7VnhaNvk9wzNjKGPP19uceHg8h02vjKv/8a3veR5+BxeZUaziaPjCpi5mQ9k61678FjpNIFJcs3Gl04KCWtVuHw2OENuOB0W+H0WDE2lkDX0kaxXNZPvt/0NeZCGR8b0zlIZjjBHZ4L9FQNBMJw2ryyASiX6nA5fAJbh4aS2huPUocactF3kIxUj8epc40WLNw7yBbnGuOggkOKra09efBRaumwcbBA4MOtQc4gSFEgjcLR+HJbBVRxURtgVcpZOPguMwyu1RSwGvJ5ECeAWyzi7NwsxiJBhMj0IwO63Zf3ONmEuUoJ1+6/g/1qAe9/4Xl89JMvIkuQOZtDs1LV9Z46fwbwOmGNBISAf/drf4zs6hbOzZ2RD+U+77XNKWA13azjqFqWxLVVKeHC7BySThc8vS4SkQhGJ8axvLOO+acuwzEUwVG+jFt3lvH29VtiyZP5zubeeFn3ZTfEBpoqE+5jZF9vb+2jUqOVA9n7TZ13P/lTPyWgmmE4LQ0aTDAd91LePwKrVHZwj9KA8BhYHXgq8+/r9yx9s//wHVPQkpmtGdsA8YaNzzP3mU5LElf6q/I+GVk7rQnIXGzq3/Hvkr3K9c8frRqDCqsIBYKyAyCDlc+Qn6PbJkPUnHu0biFwXK5W8C9//dcxOTWpodXazhYOshnMLMyJJXbm3BkpfSq1ijx9KYX/uX/wc/jOd17SOqOknvYWhXwR6aO0Sf/u9PDM1afxzJVnEHIHkT7MIBYbgdPhQ7dP9qhDagKxFZsNgS9d2hXoRvQEwDSrtFWyIRqOaRDANUlvZYLarMkIrBIso+c+h30MuOPv8dzWvT72XtU7pwAdqxjaAiZlL2vCCA3D07zntB0ww0ZjkcPzhQxYDkAGA6WBL7bONhsBwTbavRrK1aLqz43NLdSbbTSaHZRkBUAbERt+8OobqFaZNRCE2+kXsMrATdodmCOfioUmmo3au+f+4Kwd1CjGCsDULD8KrL4Xfjqw8aClAs8EAt15BP20kaEMvYRWqya/+V/4+b+H8ckRnDt7Ch6vQ8xm3ncOOSulsobetGZa33iMYvkIHl8XvqBLwLXT5YHDRT9cniFc/y7cu7eGR8tbyOdq8LiDiETiZr/zuvHMs0+jVM5jefk+9na3xX4naz85Slm/+bwcXmXzWczOz8gLnuxGvhOs2ULBgOq5YjavoT8tMhKxBC6cvoD5sXk8uPtQoXxUGQTCQT2H67du4i/+8i81yGfYIgcuwXBQ/35re0PvNOsv7p08Dwlobm8eAn3Kyv3azzmQ7XW6qB+fmazjyKa+dPmiztpvffsb8nPlezI0FNG5RHVUz94FnD2cuTCPhVOTyGT3sH+4xbcQHH5zsJOIj6PfdaFUbGNvN4fHy9toNvpicDL8lOvPy0DOPuC1uhHy+XD1ylXdr63NLakfmM8wNTWHo8MM6vW2ws14ZhKQzmRTCIY8qNbzcDj7Cvjtc612mgqCHB0dMYFcVp5rPtkF0JqNNg200uJ7ziOTeROZoxLS6bK8gbkf+30RRIIJdBs9WHokYrTU7w0NDalWWl5+iGeffgIvvPBh5SlwXTMUl57SBMCpnOCwkJZrJEqkDtNwUM5PSyh5zndMncbawGkGKrSHoH2Nn/e4T+uEgkDccJAALRDicEbAagNu9mHo6N9yr+Dwn5ZwXLv9dk/KD352gramfuxhb29PQD8Zq6x1+P15j6loPGGsnoAfJ3fg5A6c3IGTO/C3cge+/4O1/sTUJNJpeiW1BWLQ941NHBuSTDql0Bw2KARIyAIjkaLXI4uOTQiluAylqYl5+uTVC5iYHlZ6Lb2XKqUMttcfY3NrE60mJab0BKoqvGpje1tMyHMXzmBhaQ52lwV9W1eMIJvTjuVHj8UeYmqnmBydFqJBv+SSf/qnX5fsJxqL6NdAKHAM/PTFkKS8howFMVm6FnSaHU1/F+YWdNhTpu602eTBGnCH4HUFFQ7QbZFZ0VLjEg4HJemlJ2wml8PewT5uvnMX3T6nn2QDOMVkMD5cdWxs7h0HF70HrA4AKAsOsfATvwn/+FVE/MC/+exfBVb/Uw/381+uIV8BGpllPP7jLyA5+ZzAL94HSgkJtJAV8rnPfhYPHt7Dzva2Qg/I3GlTpiY/Iib3ynRLkjn+39ThAZ588gre/75nBLTevXsbP/j+9/Dqq68iGg4pxZXsG4KG7S59IKs4e/GMgFUWnCxWCGZvbm/Kp5QMr0KhKG/T2FAMmcO0GIz0s6Jn6uTEJK48cVmFHlNpFxfnxE6ljJOJ2WurW0gd5jAxPi1g7eAgpWvmc2DTefHSeQwNhVXUMY2bk3qyIIynJwGnhnwo2Yhxek/GZqvZNABqxwCoLMzoZeinH6WbYEVOYBv9KJstgpYEN0aQTqWxubklpg1tAuZmp3Hj+nU1BR6xt+1qFuJDETXI4WgIwQCl2ATzTIoxi0UTrGbYfwpWEmrHYpFNtmEzEfwjEFWh/Fbyf/PM2Ki/m2JP8EPPgsnIlPtR+u7W/SEAYEBLsiopQTWewwRvTIKrXU0yg90ePXqMeCyp50M5P2W2BN2VSk+wjx53AgcoazdgNIFVFu8E8OQveow6CohoEbRjiqtPQKaRgBp2F0FdNoLynRWASwDIBJZJMtowQXK0jmDAlcBGskzlSWpkhGTjSb7b5X93kEodSdLI4DuCOdyjBswlgqwElyjfJDOCLFreW8P0Mf5fJkGdKbQMviDbygSMmYArerFSRm3AcF4Dvy/BVbeTUldeg7HeIKuVDStZJLxn9D1l004mr1hybTJrCZLz2boErDLd2WW3oVatSHpMT1UnrSXEL7Lov8nSZyNCgIiDAa+L4SElfR82ygwiiYTZ2LRw9sycpHPy3vTSS9mpMA562dIv+K23b+Dam28pPIqNCPdqfl7519JSgYxfh9vsm7Bi5dG2/EYZssKnJYsESx+OfheOfgtDHhsuzk/iUx95H956+SWs3r+N4WgIY8kEmrW6WEcEyck+5fqpVUrY3FjD44f38Uu/9AuIhgm2kG1Mr05aI7gU2DQ8zPOij1Ixj163jmjEj4DXhVq1DE+LDCo7ugJVLfJYJcBqBlZ9w1ptExzsqXmLJEeQrlTAEYU9FkPVYcNX//xbePFTP6YhWqVIUL6IUrkkAHsonsDWzgFu3X6Aw1QOfStDV1oolCtw0UOae6zfBV/QDV+Qio0G+hYDzNpdTkk5w6EQDg739aw4jCAwdRxnh1KBYIIF/Y5NHqulAgeDPvh9HD4yqbqIGhPBHbS24DO0IZ/PKrwqm0trXyBgwKac+yQbx8PDIzH7a1U2tV41kQSN69W61uy77Lu+RXYMfIf6nMAcD3XEzKMEk97FPCcEsgK9VkPMSL/bjfF4DAujw5iJxxD3+mBtdNCpNQS417st3NtcQdNhwU/+7M9gen4WqYNDVHIFNbujY6NYOn8WdbQFhFI2+tIffA2F7X1cWrqAfs8pYLXj8KBmsSDbaiLXqMkzvZg+xJXTpzHEPbRax0gijgtXL+GwkMXEpbM4LBVwmC3hzt1HeO31azonaO3DBHbul/Kk7gwYu9zPnLIlebhM9m8fLo8Z0tEz+sd/8ic0EKJSQD6lGrIwcMWhPYr7E/+u/KaPrVsG/tnan6U64BCLMv4BqG1sF6TKl6+qsRbhkI1nGH8dioaxeGpOgZP0nyWI4LDTFqV13PCbvc+E3zGlu6h3ix6hXpfLpMcfBzSSEcnHyjOG18azg2vzz/7827h69SqcXjdWttZRrJcxf2peZ3zfCqQzR0pxr1TLUvx8+u/9LA5TB7h544bWWDKekKXQD9/8oRluun1Ymj+FJy9cxXB0GEf7aUxPLsLmcKNe43VatK/QU5PnxtkzpzQkYXo3QV/6rVfLNXmzDtP3m7UJA6dkw2CARQJMAlZdDr2bBPHJVjTDKcr+zb3l0ILvF1nHSgjvshYwKpBBEJT+Du1NxF6tG1uV48EXn7HZn4/tUI7Zqvpv2byQAUhfTbKtbdje3UMuX0KpWker00ckmtQg9v/+na9gbz8Fm41nLAdbLr1rHBhSys11x+EpfaoN4PXezwGDdXAtA2B1EJrGdWV+jwNxUx3y7OTZKEsiF22ImFfAAKYaQmEfPvD+pwUqnj+3hOmZCVQrJUndaZf08P5D2fSIUd9vodUpoVw9hNdvBqjyV6dntcursKdiqYbh5DTu3n0kL9lux4bh4TGx/agkWVick1f+zjZ9iwngluQDHU8mEQgH9PW4xzZaZIM3VSNxnVKyz3cqHhvClScuoVoiMNxChZZRQzFcOnsZUU8U6yub8PmDSIyM6P1LZTJ468ZNvHHtTdicDhQrJb3L/Lpc88vLD3Quz8xOa/0dkT1fbqFRZahnUJ+dNSHrIQ6ieR/ofT83N4PRkRGcP3dOZ/u3vvVNDdL/7Nvf1r7LOpcM7Ga3AZvXgsUzsxgeHUK5ktH69vk5cKEqyYlgcAj1ag/poxJSBwWkUnlUK6xD3FoLPLNZe3udHkzEJ+Rx7eaZwUDRdlfhYgyOfOFjn8TaygYKhTIqlZo+D59vPp+Gy2NBrZ5DOOLB6Hhc2RTcN3kPaGtCdVQun1M/RjUfPVWBDhLJId1HBndxMMfwtVy2hkhoGL2OQ9fcrHXRb3cxFEnInzSRTIpRy/1gb3cHTz91GWfOLsDlsqlX5JFCkJp1B/2ECayizwFrVfY26hM8XtUzBDV5PvP/s47lkuZ+x3AqkjgYOlarFKX8igRJfukjHPTDbuUwm6rCJhwOC7wK/bRJEUc1pXIIGh0x5blv81qNV3ZHagZ/MCjGKtVJrJN49s/NLZwAq38raMLJFz25Ayd34OQOnNwB/MnXb/anZ6dVmMcTQcmXSqW6AVZ5aLWbKsAZDMQkbzJgQv6wptv1SlP+TCz2eIAzJfNDH3wGU7OjWF9/hHwuhXa7jGIuJVYhmbCRaAI7uwe4cesWHpMl227jxU++gInpUWSLaYUL8OtQfn+QOsLUzIymz2SoMfXT7yVLtiawIp09EnOL0qJ2j0nJDUzPzujQzWWysioYH5sQUzVzkNW0NhaNC1TzOF2IhiJwWh3otUj4pDzSAydlaj0L2kqvpG8bQaUOHq2uYmdvD6vrG/D5Y2KrtshOEKnEikyugHQmr2JjwAI06m/j82VFBf7YMOY//ZX/4lW3+oefUQMdjMyKKUeWrhgv/R6mJyfw3Ec+hGvX3hAYbho6K4Ih45E0AOE4qWcRTKYb2Tif/vTfxczMjBgED+7fxb/6jd+QDJDAEYMKmG7NYj0+HEXf0sKVpy8poIjFHAtUepey0KV5P9lpDBegrD4RS+Jgdx9bm9sIByPI5fIC+k4tLmBiKonbd97CqVPzerY2mxOFXAUrKxvyIEwmxgR2krlKkIDFOOXuV65cUiFLQDkQ9Ek29OjRfYGDLNLkE8wAJ7KObHY1z5xks8CnPyen1ARg+YMNzNTExLGHJ++VHelMDTZLFNs7aYG6BP0mxid1bwnSvfzyyyaoxkVQlaFZASWtUupK4DoSCWFsdBTjE2Ni8BJoVbPebYvFJg83SkbBpHO3fvK6CWzxWbLJGsjlDd/MsFTIaOGzGvj8qWG3kSFgElrZmJiAEBb5hhFKb2H9NyXJFhuWHz3Cy99/WQ1HwBdUAUo2aTgSQiKeUBAUmcnyKysUTICTlayoltYY14PxFiRoYTo9eSvbKCEvqlHmGuOfE6Qdig4dh6BUDbtAYSSGtUEwgwyMASuH7zKvp1rlsMCn/8/3jlJREwZmQb1ak5cgC3QJQG021CpVbO1sY3d7RyFYLK4NY5xNtwmGGjAlCKoQxJcTXw+yOWF4lFi2dgP2SvlPYa6aWWMvwGfQ0BDGBFCRSUZ7BD67VOpAA6kBS1c+f8fyUrK2dQ1k7pBRRWdNMprpb8w04lYbFptdYGqXTCnJYt36PQGbYvjalHhL6wqCMgRWfW43rjzxBAr5tNJ+jXdyVyFwoWBEPr1khHIveuutG1hZWVPAHpsKssrYrFNlQOYImzCua9pM0CJlbXVXidWy7pRtg0XBVU704EIHC2NxfPwDT2I86scf/T9fRrtaxPuvXsX5pSU061XtC7xh5UbVePFagXa1gtTuFp77wAcVxOUUy9qKRqeLSr2JbKkgeXKn3UDu6AC2XhvjiSE4+h3UyyUEvUPaH7pWCzr2PjpksFi6SmA2VrgWWCmFp2ySwHIf2Mvn0Xa5EZyYQCfgw+v3buPKM08rtIn3noMIMuF4n+kJuLm1jzfevI7NnQM4yLpxeJFjKv1QVGFX3qAbVjo92OjVWUXP2oU/6Ae9yfnsadVAUGokOSy2PoOryA6nB6rHxTTuAjot2mOkcbifQafZQzw2gomxSYXuMf2a7zTfZTbxh4d7Sm0mk5IsIyoyuLfMTM1p3bL5vn//IQ4PjgTkEEwnK5bhjF6XR7YbA/sLxbbR65FvLQGkY8iXfoYEssP+IHxuF6wKS2qizxQbSt3rNYyE/Xjq7BLOz86jRW/eQhkjY6Mo1cp45Z030XJY8Ktf+DXEhpPY3dlGOVeA3WKRj+DC0ilUyTSKRZU0//0//Qaqh0dYmjutAVax1obVH0INFlT6tHngnmaB09pDLZtB0u1hrDNiQ1F88PkPw+p3I9trguYb2XwVb711Gz94+dV3rSx4jhBs45CE7y33IgJ2bLZZx9y9+1iDBMPCb2BpaQnPf/Q5+T/TT5uDDr5zBIS4Rw2CrMig4tfi1xkAXUaFMBiecgjCARoHt/QAJdDKhcnBAcFA1gCU3tIPnTVFD9NTY5iZob0Mwbi+bBk4GOW7PPghP842bVlayGdzGnTyPJGRCtmXBH8tkBULkUeCyxwiEpgwwZ5VAQuwW1DrNpCt5HCYTeH3f/+ruPTEJZy7cA7rm/S8b+ETn/g47ty5Iyn1jRvXVR/NzsxqyP7NP/0mIqEwwsEwLp+/hPMLZ+G1eJBPl7CwcFaAtkJ7rMYvlKoLWg2EQ17UqiXJ0bmua3zvSlUld8eHErIAouUI9z76S/PeUipM6wJ6TAucZjBXo/EusM17I6UH9/geGahUUZGFx+dh6h2e/7x3PG8IxGr/7XXFDOcGzwHr4PkNzp8Be1T/beXwj7/2BDpzbVRqdXmshsIxAclkq9YaLfzr//P/wubmrkBlKpdo/dHvWXXmkCkrixZ6hypIygxJBzWKGX5wCGA8V7W/C0g3ADE/B381Qz5zrnCgymdPSxiqZHg00gKKay0Q9GJ2ZgrdbhMet7HdYZ0Ujw9pAPydP/8L7bM8WwNBD7x+etHmUKxmlSbPd8LlNoxeAtGPHq1iODkhxmU2W8HhQUa2Ix/88PPY3t6Rl2c2R8UGLbN6ODo80vOYW1wQK5ybc6/flWVUrWFyGvh5eMYyGGprcxMXL57F4tycgDZmGjBo8+qFq0iERpBL5eVFT2CMnt/rm1v44fUbWFldF9jupw1RNquMAJIqeI5zr+QQnsOqfJYAbh/VcleAJ4eZYp/7TN11dJQSk/gLn/+croeD5vPnz+n3+S68/dYPdQ9Zx3V6bWzvb8EVcOLs+UW4PHZUqgWtk6FY5DjV3oNqtY1SoY5CvioSCdncDGalPJ33iSorBvD63X5UclX8yi/+sliVHDQyBI/hYKlUBrMziwJUt7f2BHByMMXAMXqlwtpAvZlDLOHH9Mwo3D6nhpNc8zMzswrn3d3dUejWqVOLsszKZtPaW2klUqs18eor1+DzhlGvAosLF1EqNLHyeBuhQAT5TF7vMK0/GCzJWq1SLmNiYhynl+YwNz8Fn5eKN2OZxGmfxeLQwNTnDaHbsyCfLWnvsNjMPswzh2cUB/4amKgGaRtvWjfJDgy7bGm/IMAa8nsVZhXkYAPcW5uolvLw+pyyeODexwE6yTEK8K01UaZdyXEdyX2CjNt0Oo1QJCzGqiwNmvTiLSlg7YSx+l/chp78w5M7cHIHTu7AyR34T92BD3/k5/vPfsD4C3EKram6xYZIKCKTf/rfEMShj2U6w1RqSnMbODhIo9OiPyQZM2SndjUlf/bZKzhM7eDGjWsolTPweiyw9FtqEAqFKs6cuYgbN97By6+8hnyhqIn22OQoIrEw4iMxhCIBeRpl8iyaClg8fUpSRxbNPp8TtNYia4gJn60OZVguxJMxJIfj8ktk8zScSEjqUyqU0OswcdaOQqYo9iqB47npOZyaX5CEhE15rdxAq9GBy+6Bzx0QADGQjRMIIPjAwo7gFMOrnO4AvP4w+j2yWjoCXrd3U6g36D1rgoD+SqKrgBImxGYx8uRnMXz1l/7Gi/Lw+r/F0a3fhT962TAC6d15zHaJhoP40Ic+iLHRJP7yL18SS4FMVoEzDg9KRfreheXXSCCPqcJ8HgQDf+4f/H39Pj3LKqUiXnrpLzStFwjmcopJwGL10pVzaLSLSI7FlfrK6T5BODJ9PF6f7hfDqzjljsUSaFQbONw/FFPV5wmoeGT4Cm0IaMA/NmG8W1mAkUlMgDpzVEA6nUMwMKR1ldo/UJFHX7/z58/iwsWzYiZsba+LycNrODjckXR2cXFBjQvZsvRvahFIstlw48YNnD17FpFwGLVq7V2Q+dGjR4gPDQloZTPDgrNSJUMxjJXVfTQbbclux0bH4PN4VZSvrDAQzPjlUetH4JEsCcqs/F6X5FdMGqY0mJJ02geQJUE5FS0FOL1ngctmikUmPwPfG64V2QioEWSSt0mr558ZD10DsnF98wcb9Xc9WI/lXYYJyuaFDRgbDGN9wfeGDTaTxBliRPYwPZJ5rwxYYPxEGTgT8PuRTA6LeRIMBZTATNCAib1kB7FI5voxoS4GZGVDT39Ffi1aD7AZoQ0A1wz/W/LW43AksovZFKpptlrkLctQsOmZGYxPTon1OACEJOfk56Ynn4PgsAEoCaySkcbGk806C2Uy5wmo1Gt1rReGyJGx3mh1JMEjYMt/w5AkPjR6Tyo4RH6vEEuWbFs1swzQ0fVSimpXI9Ss1YhPCBwRq0xNK9OZK/o8bMZZ7IshRZar1odhsxHoJmuVrA72IXxOlNbyehTOTuCdLGX6tLq9YtQSBBtYRrTqDckSCVh128ZH+MWPPo+9/W0lAXMNGeavE4n4sNZVODSEW+/cxTvv3FYYHIdhZMQMLBEIqvI65VtID1oyyoo1DTXIGjbenNy3CQd3wXwOn72P+bE4nnvqEobcNvzR734Zp6an8NTlCxhNJsUM4/vVoF+ez4N6u4FWtYwuwyXqdZxfmBcAyftX4ECm0YDF5Uaz18Hs/Kw8+lUBRpgAACAASURBVApH+7C26hiJhBAiO0velQSabejSCsDWpysDOrxrxx64Nthg7ZOZBjjcXmSKJeTI4B0eRnR6GhWrBfd3t+GPBOHgs+/SoqElFQIb0kqljvWtHbx9/TYOU3k43AHUmj1Y7E54fF5Mz00jEPGjVMkhX8ognozIA5YSVKebTEl6SDoUlER5shiPdgeC/qCa3NVH6zp3kolxFPNVPLz/GFsbuwj6I1hcWBSjn8Aq9wR6bUre3W1jfGIUqdShGk1KUrmXxIYYruIVcMPAP/qs1mtk5NcVniJwWQ6qx+vw2NKBz9+A5XLsFAOQzS3Z5rTXob0EfTzLxQI8TifOLS3hYGsTjm4DC+OjWJyYhKtvQdDtFbt493AXr799DTafC5/7h19AcngYG+vrKOcLCPp85n2enkKz34EzHMDKo2XcevU1dIoljMSGUay00LI4YPOHUOn10OC75jLhmV67FeVsGgGLBY5eV4GMz37o/WhYe6jagUa/j6N0EdfevIHXXntDPoBkIQlY5sCgfWxxYXfIDoSyUYJjGxt7RqKv8Koerj55BVeuXtF9o53AwPpCzL1jUIsDSb7jPwqGveefbgYP/Ml9muufqdjcw80ZYdiP/JVDTAKYZKsSDLt4/izGx4b1//l7BB/pHUiLGxMgSHm7sTTgekqnjjA+NoKAzyeLItoYeRxGNUFgnl9DTC56ZNOnWh7gdhwcHsjz4dW3XsVr19/A3Ok5yYVZL3Fw7fa6dK0MH7z34D6WTp2SuoN7Ic9Ll8OFGtVFBymd6ZfOXcLY0ChapSaqxSYS8TFdI/34+wyRsphkdZ4LiUREIB/ZuNzoyLpnPUb2f2woaWylKOlFT8+J/5YBhgquYuiRBns21RcMJeNnGvilyu5HXqscDBkWp6wAyPI8Dgw0AzYyht8DJ41NgGHvk1X6HwLkhiXKd4f7vFHr8L1pCBBygNMVubtYOBBz4//417+N7Z19AUsEHckc55mrs11KBxOaSCupATuW12qGeAaQ16Dy2H+XQ0wyn01g53tAvgmUJHDLazeBkmYwaZjNvGYOepOJmPY2WmUR5PQHfAJZydZ8+/pbAskEyHNdWllf1BGO+gSWxeJkljdQLOW0B5EJz2EzLZpyuTLSRwWBxufOX9IAMxqLaX0NfL+L+SI2NzfwgQ99EPuH++/6sBZKBcSSMZRKheNgTNYHh3j44L7W6mgijrm5OSRiMSydOo2zi+fRKXfh94Z0bvFt2NzaxmtvXMObb78tdRjP7aFE/JgVWz4Oj2vLnol1TDIRl1rt4YNVFHL0vO7L95nWU2fPLale/MEPXsbf/9n/Ru/3D37wfQ2u3ve+Z3Xur62tKtiU9Womw77nCJU6bSEKePKDV9VzFEt53f+haFSWW0F/CJube6hVyVQmGG6D1+3H+sYmxsdGpf4iEYDP0Ofywd5z4l/8s/8Jy8vLeP31NzUk46Cb74YIKJEhKRMIkrJKGBmNIRR2wWIna7qAcNSFsYk4vH4G0BaQzXEPDKquYL3H9/Dq1SuqTzc21mSVwLU3NjoBny8MS9+NTssO9DzY2kxhfX1P/Y/LTi/XHAL+gNj+BFVZZ128eAHnzp/ChYtLiA+F4XAySLWlQQVZ3Vwr4WBMZJODvZTsBsQ+Z4LxsUrGWHrYFazJIRDXudfj1sCZQ6V6hcBxD0HaOTlt8HmcsPRZKzVQLmTh97vlZS5f/U4HlWP5f6NSF7DK+pR2F3z3Caxy3QfZ9/i8GrZRxcThPMlAJ8Dq37gFPfkHJ3fg5A6c3IGTO/DXuQNPXP1Uf2R8WMbmCRZmrbYK2bNLZ5GMJwW4khHIYotsKAZmNJs9+ehQ7iQfrnRGxd3SmUUsLE7j23/272WWPjTkh9NBacwuyqWiPKjc7iAePniMO/ceoCyGmhtH2RQSIzGcPb8kaX+xUkDqKCXQZGp6RoFQBA/CER+G4n6ZshPwLBSysLvsGB5JaHJMxhSn0ZRmskilnLtSrCi0pFkxrD5eM4HV86fPwdLpw2FxqIBiUi3TqulZZ+lbjRT3uBAn82xnbx/Xb95UAIbV5gZsBEw8Ju2yVsc6vZwGCevHHqsD2eCggGcieMBXxdwn/yX808/8dR6P/k5l9zrWv/lFDI9/GH2bW/Iy3m8WyEzPZNP1iU++CK/bie999y8loQ34ja9lud7Cwf6+/KOMJJmNHqfFwHAiiU988uPHssKOip2HDx7gq1/9qhgEZJ+yMWRROjaZRGzYj2anKkYi2Q30dGMDROYXixgWwGSrUvq0v3uATCoNl5MyQto0dNFu8ns0YLF2MTM3rGRZQjdMMvd5gmi3+gILaH5PFgil5FyPZCfMzk7j3PklfOc7fyHT/F6/Y+Tr/bYYBDMzU0gmkiq2WQySLULAgozbyclJNYpkyhHUYlHGZ0KpNcElNlD0odzfLyKXsyCbYaqxw0iqVeQ51YjRp0xyS7tpzgk+EwShDy/ZJGwDXG6TZkpwNz4UVbFHKRJZI+FIWEAr/4xTdAUeseki0CVPS4saK65Hgiy8Lkq8+P3Y+NPCwACrJlyIxSGfg0AyerCS7dhlKFkPyeER1Cp1AXura2u4desODvYPJYfvtg2wwvsxaOoG3meUI5ONN5xMmvsWCeEwxX9HvyyvGgSCQFpLx9YGus9sjq0WXePe/q6Szcn2IKuB4B9ZTAYgNgn0xtfUfJ1YLC7WrBiUx0AkWaRsig3LxYRdDe4NESIyb9iAM3xuEOjFho/MZGITxs+LYF8dxVIZ5QrDTOiNWUGpWBE4xcadgxg25PxVjTVlffQuPgaeuUbI4GNqLZ+vADB+DtIxj//brAmbGhH+fTKvMmnKLtmgstg3kr/BMGOQAE3wpEZLhHYH3qAfHl/QSOTYvSvh2qr1S3aPy26Hz+PW0OjjH3sBOzubqLcqAq7ZsPAzh0NRvWdsnr77vVfw4MGygOV2h2uLTG4y8rj2iZjSF9Gme8BPJg9KvndK0SabivODHmx9JrNbEXJbsTQ9hg9fvYjy0S7+6A++gueffhpXL1xUsjMB01QqjRt372BoahJDw0n4nA64Ox24ez0oT1r+rnXUu230CaQF/JKVE5hyE1Sz9eGnBNBmRZRp6Uw/t/rQY5gXM2EIrBJMIJBFcJ7rg8MI+tf2LLC7PMgR3LXYEJuZQWBsDHvlEvaKBVRbNXjdDrH1CfCTtcv1Sh+7o0wB12/dw+5+Gg6XH+To2pwGbJ9dnEMg7EOueIRc4UjKikq9BH/QK5BOdhVd4+nIc4fgMlm0HrdXzf3tW/cUUkUWUrXcxL07D/F4eU1hJ7PTs2KTl8pFY8egBGSGAnowMjosewGGWnHfiMdiqNUbWkfcm3LZggKZuKYZIEmAnKE51r4JTuIa5XPW81SQVR89TfuMRzOvLRYxbCQCdpSWV4pFxKJD+Lt/56dxuLODZimLoN2CsMcLt9UqT0AuDAIPm7tb8uz8xc9+RsMCDp2qpbL2jdnZWUQTcT0zi8eFN197DQerK/D2LfC6vEjlyui7vLB6Aih1OuhwD3Y5BQqRKRvk2cKBncOGxVOLuPjMk9g82EVsagzZckUABoHVmzdvIRohaGP8IwVqdeg1yn3VWKLwc2cyeRwd5YyPMmi94sBzz39E0lkOPcSeomUJG/ymGchxz6HCgAM1ea7ynTkOpRzYrgyk3e+qUmgzorVogFUOXLi38x2VfU2/o/PhqSefQDIxhF7XgAYCVp12gTwE2ky4H38x13G4fyCA2c2gJwJrva4UN7QE4MCbTFiywbk/c5sygV4MVPMznB7vPLyFWw9vIRAJ4MLFc2Lk8/3xBX1i6333+99FJBrBk1euYmd7R2cWrX04v3hw/wFOzS9qMJOkV70vCjT5MtrFUOuD1+iA3eHWecL7RS/NgN+jYD3ukVR5UAVTypcQCUeRjCVVY/L9aXXbqLXqeodpBcBhFusJMoi5Fwsotjs03NeQ8Rh4li0OLWu099rf3cc1vBkwVkUSoD2EsXUxf8/Y7LCuMN7cphYYgOSmKCPLm4Anz1nKGwhyOlBrtJHK5HCYyoht/+orr6NYqiq4i3YfPHd5rlAxwuvgecbPyLN7AJry2eooOUZ2BrYyWm+y3uF51jGDViGg5rrJzOW/o2qBZz0BJvlS1uuqZ8jW5CBUa/w4dJJyeybd02LolVdelj0Uh52suWkHQCslj9eOWDyIU6dnEQx6VLfX6xX9PapbPHxHSw3Vx/RYpZcxJeqstddXVwUqzi3Mqzba2NjA5atPyFeVnyEYDghUlrUDGawalna1HnZ3dkxqu8WKc+fO4vTiIi5fuIxTc0uo5RoI+iJmwNzrY21jS8Dqjdu3NXDnYDAQCuvdJoCo+22jz7JHoO/01KQCNx8/WsfuXkbp9gwA5LtH725aJyw/uocPfeBZjIzEkckYhRd93snqJIHizOklXL9+A2+8/obYn26/G+V6AXNLs7rP/D5cS2MjYwiFh0TguHHzLix9Bzxu5ksA9WoDadomzM3oneN7yne+VW+hXmzis7/4yzqvaXm2u7OnIc/pU2fx9lu3NCgl65k+pFZ7D8MjEczNj8DmpE1FGW5vF5Ehn+wqUgdZ5Aslqb8GdS9JETPTUxqIb2yuS1HB4c/I8BguXrqCbLosYJW1bjpFRRfJL32kdg+lEBnYSsl/3enA0tIizp5dxOzsBMJhv+zBeFbRs5w1PMOropGkiCY7W3vqFZnBoDOa/qYt+szWxRqntRR7Df7gQIhBVVRq1Ktl1dIBrwceF/MRqBKiZVZDoGsg4NHf535MVWKpUFD9WC1WUS6ZPAeeAxxGEVjlsJMe01yjXCuq4WtVxOLJE2D1r919nvzFkztwcgdO7sDJHfgb3YHLV1/oW51WgXFkqbFIowfj+5/9IBbmF5CIx5R2wcLF7fIIBGOQCxv1ZqOLLCXwRxkVwPFERJPM3/rtX8fZc6cUZFUpZ7Cych+Neg2BwBBarT4ODjLY2NxB6iirg/YwvY+ZuWmcPrMAj8+NsoIsqlhdXRObjGxCFsfxZBjjk3Hs7K1j6cySvF8JzhGM5RSZkm+yA1mUMsgozQK4VJX8v99m00rjdA8mRyf109V3wE7/PjJiyTCjjK/HopvsLhsCnH6STmaxYXtnB6+/eQ21ehsut/8YFKbU24qDVAaZLEE3kyr+XiAQi0lToPMnGTCnFidwlHqM+U//v3CHx/+zz6pR2MXqn/wKRpLnEAhPGuDsmK1JCVckHMDkxBiee+5DAlnfuvamCm4Cieyw6Zl47/5dMUjZ9LCwk3ej14vTi6fw5JNPKqRrbXUVK49X1Khdu3YN7abxL2IRQyaRzdnH8FgI+VJaBRPlXvx90zgwxb2Co3RWlgCUnu5s7wpYnRindCigICqGOhDYrDdL8Hitkq/5vH55P/p9YXjcfvn77u8fqDAyCbqQvJZsaoLmd+++Iyk+QTkCEgQgHU4yLt0YY4BVoyHbATYomUwGI4mkAD5el2TzTTKHemJlkt2oz0cwrNbCUaqCx49zaLeY7Ey5kZGVUxqpAAxJug271IQ5tdSA0Y6CBaHx6SQThuunr7UVIXMzwp8heL0mpIr/n8xagq1mAk9wz9gDcJ2w6FQitMUAoGwqCSTzMwlw/BFmpPHzNMFLAlfIMeyS0WLWLu/F8vJjJT7zPaK3qLVv/xH5JIFOw4IlSCQmrs0iD7T5ecNw2t7Z0vtPL1QCkGS9kA1jQnoMu4bvN9+/YrGgRmRqalwsXQ4B+Fnkx0V5ptVYCEjGeGwpwH9Pth9tLggOEBDweBhAYVg77wWCkbFjwBKl3EtmawA2Nlj0+CVzgdfYo7WHg5JEMom6aEqe2UY6m0MmnUP1/2fvPWMsPc8rwXNzzrfCrZyrOieSzSRRIsWRLUq2PPKIsmyP82IWGOwuZv8ZG/7MeHYWXmMHM7MzmPWsw3odZEiyLYoKpJjJZrNz7q6c062bc16c895qCVgMjB1A/6qFAqli9a17v+/93vd5znNCmSFdZN/WDGArH9yO1jPBaDYTXBcEL8Dmgn6kLr4f8zn4HszPHILTpjnnZ2MBT69hshH53tgMkvXOtWKhX6n+ngl7Yap8mUm5kQgCwZAAzVp38EE7C17ghUePxHbti8cxPTmJ5597Fltba0hlk2LCsdHmfSdTmb9zeHgM33nte3j44JGkeWTPUvLOoZjCHoirdoFr/bvFgvv3Fh7blsgTlOAc7QLQRtBlQ9TrxMnJYTx39iSW7t3AWz/8O7zy0ou4cOqMbBIor+dZ8Bff+hYQCmPqxEmMJvoRttkQd3vQyOXA1VkoF+WT6gwH0WJIjduB9c019MUjGIlH4WGzls1iKBxEp1xBy+FDm/YeCttuo9Fuodai5LnrgUuFPm0dPH7QLbTEAY7DidjoOBzxGJb39lC12QSs2m1tZNL7yGYzAk0ZnMXwGfonXr91H9u7KdkA5As1FMpl+IMhDI0Owet3oVwroNosIhT2oFQtwhvwiJEjFp2CjxjKE0E2S5uVlqhWDOA72Esj0T8MnyckS4DVpQ3s76Vlc8KQRf49MtEJnHBIQik3G8h4T0wyV4JU3CfINqO0kZJK3sd8ntJWetgQ2LLpOSTBXbYIXWBV5043f804HJNtZ5h/3ItDwZAaVD5zhNc5cOOZ/9kXXkApm0WjmEHAaUM04IOFDOtGQ56IN65fxd7+rhifv/lbv6H3PD8/L2bT6OioPKnps2tzOdC0WPD9115DNXmAHgGzVmylsgJVO26f7leHwBn34GIeFnq/epywtxsKeZo5MYdj58/h5t1bGJmbUnjQw0dLuHz5ugYHZKxyKEUlCjeE7pGh50HMx0YDm5v7ei4IXPFZ5971yitfUOCh9gf+pS5LnefHoXeqURbw3rh0FhpJtqmFDlmtguG6DNXHjFXKuR97q5JFWxO7y2ph8I8TF5+6gFgsJPYhWYLcQ3h2Uy5M9ilVBnxuCXDwnKXVSaLfgAGUzHKkQ5CVZ0wuk5F3M+2AyORiCBZBBu5X8oZ12pEqpvBo9SFWtlZx6uQJVOpkKkb0mR88vI+PL1/C9OwULj55EfOP5jUI5KArtZ/C9as38OzTz8iPmww8W8sBa9MBtysAtOmdzQEzlRgmJIye5fSDJoNyiAN7hw3p9AG2t7ZQyBYwPjaB3lifzkH5eLeqKNdoCGFDqVLR+SaGfbslKxipFGifY9Hb1TXgPiufWe7NGri1ZCFAAOUxY7XNwaTxMxeg12rrHDXWMubcMDbNxtKBQwjjd0qvXPr0Gy9qAspuXwA2uxupTA73Hszj6vWbWNvYQr1O2wn6RXK/NBYzh+oqAqtG9WDTEIv7rgKz5FFuPFfFdnfSQoceky0jFy+bYRnrSFlJWE3QIll3HO7xnOV+TQCJ55wA20bTAM/dICwTjEl7GJ8GMhwmXP7kY/13via9Sam44JlPlnSnU8XZc8dw/ARrLFr7pGVfQOC53bSIhUgPegLpDJ7l2bq0vIy93T1EYzGMTY4rYJG2OGcvnEWtUZVNAAffXKzFcgHxeNSohTzGeob1CCX7PZGo9raZqWmcO3MOE8NTaBY5kGDQJDc0G3Z293Hj9l3cuXcPtXpLSjcyhjnI5D2UsqULvHMv7evp0UBze2sPB6k8otGYSCPFYo4YOfr6YnC6LHDagacunkOxkNOwjcBsIBiQyun5Z5/HO++8iyuXP9Ea6h3owfb+GsLxEGLRuBRYvN8Em/3+EHLpotaG101m7JD2udWVVYHAZKxyLzm0Bsll8qjkypibmYPb6VGYJEFUMk5nZ0/gzTfe0TrSUIBTcEsdkZgHp05PwuqooGMpcFwBpweyQaOXK/cL1nxihVqs8p7lfadl1i4HdJWSCfbyBzE4MIJioYFWw45qpYODZBHlEoebPly/ckvPtexUNMTjdAy4cOEM5uamEA77pJShpYIGBDzqaIXRtiEa6UW13MTGxrbqNO6zPIG4TrmWCMbz2aZXNO8TBwAEqclYpSdspVyAU0xVF3xeJ1wOGzotsrhraDcqCDCUzO4wVgIMokqntceV8yVZfnFP0YCNoXVdP9VAKKQ9VMAqe49qBdGe3iNg9e/tPI9+4OgKHF2BoytwdAX+i67AibMXO23Qw7GAkdFhScJDwShOnziPubk5NY25QlYHLJsYgq4DCU4to2g1LZpQkhXGg5KTRSbH/+F/+j/wcz//BUxMDGF9fR6rK490iIbCvUpUPUjmML+wgsWlVcMqbDUwNjmCxGAfbA6CSC0xUa9cuYIsgRIb/RDd6BuIYXi0Fzt7G5iamlCiLUEtBgcZaW4JIRrUO12SBVOeRKkkARtrm2AS5P052D+IaCAKV9uBdsPIrAmqqpBpttW8Euyjb1OrZVXY1srqKi59TCkSQaWoUkqtdpeu+crKttgMBFXYADDoh3+MtMz4VLJo59dLL72EaiWJR6ur8lulR9l/9k+zKlDV1XEi1nNSoI/8LlmI1On95sBAog8z05OYm5uGy2HV9J1AKZtxycphwceXP8LB/oFkW/JTFEujhZdf+pwYpmS3fvzRJbz91lsqUOiHGw4GEIlGZalAKVS5loPL10a+nEVvf48J+LDbVLTI1Y55KCrs2XzaUC6UsbO1g554v5ifZFjRx5HJvjSjr9YL6KWXosOJUrEiRgjXHRnAtA9geqsJHbIJoJubm8UG02cJTllb+iwszFttyhA5VbfJp4pFl5FwVgT2hAMhDA4OSErLBouydTIeyahk4jybGjZVtLcoFNq4dXMDVgt9Uzk4qAtg4jqg/NBkahPsNGCkaZBoxk85KJkqDa1dNj583+26ae4IKqqI9LrkERuJBAXssvDkfSL70u8jmBLvMnlMzgz/jvE0NUEcBFbFpHSacCeCBAq1aRtGDFk/ZDrQ+sLYAthx7ep1hVbRcoHFPq8zk1uNFN2wZJU23GXLKWiLxbDNokELGasbmxtKLB8ZHkIsTpsGDljcAhDJ8I5EKPtsKVSDDQr3imiUQRFOFfS8JmSq0vePjGWyPcmwIavCSBwN6OO02FUo83rzn4eg92HoCP8pUKgbdsJ/J7vq0A+RQDq9Vk3TbJPHqT8QhM/HpFi+3xa2dvawvbUrhofxwOPzb0c6lxX7h/YnCvEiqEtGYr2uwl++uG63AHwCGrx2ZPJzuHCY7Pxjphp/nl57DDGpGj9VWAWg00tUDbXLJSks2e7FShW+YFBAH1lKbMZ4Dwis1solbK6vCdSiJ/CFc2cxNzONre0N7Ca3NGQh+0vS2jaQyeTFWP3rb35bPnl2MvCtdrFm8zl61NIP0YBrXPf04yQzfG1tw1hc6GZwH6Tctg2nhTYAwEA0gDMz4zg9OYKtpQe4d+0TfPa5Z3BselrrlBLiRqONP/6rb2Alm8fA5DRmJybRQ5sFeoASYA2HkM6mYfO6EezrQb7dgCvo1T5OO4C424Hq9iaq+/uYYmNYLqNidaBDf1sCq/Rb67R1XlA+LHYYAW6XB/5QBJliGW3upz4fgoNDaHu9mN/aQov+MU4rLO0ayiWyQ+taYy6PV8FeuUIZ9x8sIpOvgGkgd+7OY2V9A4FQELGemAJC2qgrvMrlppcrf8wiZvehlQj3Cg5g6E1erzZ0/jBcKhKMo9OyIpOm13hB/+SZSZ9jMltp/8CGnqoAAqsMduGZpn9neCC98TSA8Wtv5mem9JO/p5AviyVHX2ImT5MtSWCVoO6hbLpWrcIfIrOQXs/Gf5RyWt3mDn3F7Qj4/LrfBINe/tzn5MWYSyXRLOcR9XvQF4/KiiKfyaCYTePdt97G7vYWnnvmIn7zN39dTTGtVdjUz8zOYoK+idyn6LVoteEbf/ZnsJTKGIhETahIrgir148m/Sp5MXl/W21Uy0V4nXY0KkW4XTaBMdPH5zAyM41rd28i1BeXj+7de48ErK6RXck0c7JO6wQuDLhKhrZCpejtV69haWlDn102HvSyddrx6quv6nwToMbwo66X5aHH5aEHJvdh7jH8bPJRlQWFub6HFi3c3zSgEHOLDGpBdwJT6KHK9UbGKknuPb1RBTsRJGASOs8MWvoQgKQCQkMoULnAS2c8L5P7+zoj+LMEVRm6qbOd6gyegdzLmw0NTfn7NfSkCoOepW4nN1Ysbizh7Q/exsT4OHwBL/oHEwK+GEBED32yC4/PHjeBL37awHiwub6FhYfzSPQP4Pnnnkcs2otGtY1WzQK/L6pBVbPNPbIjoH9nZxcbGxsKXePQ9Mknz2NkeEB7/i69hHNFTE1OI+gLCfi1koHOZ7JSFJgs+xGrTc801QY8lLgPyiKgC5zxvnAf5ZBKwCoHGzqzLHC6mc5uzkMpQGR4/2Ng9SfRFJ7L3N/5egrF0hCCQ5KurQOs8vbkcNJio4WMA+lsHtdu3cHrr/9ALMpYvE/2MrLZED7L1zMKGNYAem3+DjvDiRqqV7guTPCkU7UHpyCUqNNehwPJbM74aZtz2fia88ylcob3l/ec/40AEhmOsr+oc1jOkEYzhOVnoD0G7y+HfwSh5xcfyZ+SZAR+TgJsrKs5CE6ltnD8xARe+MxFTE4MolxmnVhR+CeHkLR5oFUTWd8cQnGvyebyqj+4/zF5nWxYkhyOnTiGSq2smiGTTcNih7IQ6NHJwT5DHlmrEHSkr+nY0LDqTQKrZ0+dRU+kH52qDfVKS0NH1pOZXEHX++GjBVRqDayurss/2aMhLAP/HBqsEujjwJUDdA59c7kCKrWmCZb0ejRUC0V8+NSnn8bFixewvbUqif3mxoreqxREnTYWFhcx0J/A4sIiVtfWFGI1PjWCy9c+QDASxMDAECplAtoWeWjT4mxrYx+5XAmRcA8SiWHVYBsb9N/lIJ6J9FXt47ROyqQysLWt8o2nioSqLtppBQNhsWuXltZk72K8fznEpaesHbPHhmFzVlCpJQWs0oaaP5NM5REIhruhcLSmcQpU39vfkW/+7t6W9hvWaY+TpQAAIABJREFUc6b252DCC7Td8tDd2kwqdIthdHfvLGJ5YU01BYf/fLZoJXbq9An098cQiwU1FOLrEuy3gYN9Djnt8HvDqFaa2Nsl+M76KCCAn8MSDhVo0cTnlDYD3E95ULGmose0asNqWXtCNByAhyxndi9U59nasFsYPsva1dg0sS7LpTPam3OpnPY6rkXuk6wPOdjms+MLBFRn8vmr1OiPb4MvGDoCVv+L0IKjv3R0BY6uwNEVOLoCf+8VeOpTz3ZazRpq9TLOnD2tYqqYr6DTcuDMyVMqhsjsO5Rx9PUm8OQTz2JoaAyWDoFDSpUJ5liQyiTx2mt/ixs3L+MX/uGX0NMbxurqQ+zvb4ENHoOUyNwhg+TmrftYXFqRoTgP2VA0hHAsoKaVQK/daZdnE0EJJrByQuoLOBHvDaDaKCGR6MPC4jy8PheGRwZ1wBJYZdNE8JfFJWWw9IHlF0OpmIDt9/gxmBjCQHwATDpplCm99AtwNGAD5b4dBLuy2nbLiq3tfSytrODRoyU1dmyG6bnFSTMbs/mFTQE0LHZZKLOAJoOQTRHZKAQdlELa6aihSyQG8Sd//L8hOH4RYy//8//sPdp8+5+junkVicQz6HQTiAlKsbBmk0W25tjoMJ566gJgaakxHRsbVuAHgTrKgCr1Gm7cuCFgTT6cVqv8oxYXF/Hrv/ZrAlX42e/evoNPPr4sPzXjqXQGU1NTWFtbw+07N1GuZWFzN1Gq5SUbpJyMhRUtJLKFgsDKnr5eeVJxTQS8QVkx5LIFManY+DoJVqvwJZDXUONMVpeA1GoNbgbHWG36O/x5ytHI1jAydYcSh4NBBgEUVAjz++FIQIwIfm6C/WyouQ7IUGIzUqvUEI1F5HnIIQEZNQwGGBkZFJOWbB+CuGRzbm9nsbJMeVFIbKFDv0+ubaXLiw1KsLQr/e8m3Rskw3ilGQ8+U/zZ6A3Z9SJV4JTSUI2cnMVeJGw8WVnw8nMpVbenVynNbAbYfBlJPEnTHGKYYlsBXZTz1qpa9/wS81IScuORTJCBgPXb77yL5D49d90CVPhZXQ6vwDPj36pYGyN/PATWLARdyeA0knSCjQR/CChyTQVDQTGiGQJAX08+/wTM6V/F90gZaTaXEjjZoqclJXBi4PL3MXzEvLbxqO3K/dlCdEO4CKAegqr8p+wUumAr18OhVJc/Z4Yf5jXZTK6urqnJIouEjWMgQI/bHgGsBNLvP3yk53h7e1deX6Oj4+hPJGRnwmY8eXAgebSRgbZkcUEmIllgbMDZnPIZ5H+n/YjAdgu0TrlGCajxG2Spcv1wrVE2qPRyN1mrdSP1JPPX7UGzwwTmIiwOA366mNTeBW75rG6srYq1Shk95ZKffeHTiAT8WFldwvr2KqoNYzfAtayk7UZbQPJ3vvM6llfWdW/o/8cGlD5uun4Op3wl6UMci/dgY30L+3u0MmETxPAd6L+5bFbJse2tGo6NDuKpk7NIhLyw1YrYWnqE6fFRxCP0mjbhMWRv/eijT/Dx/ApaLg/OnjiFqb5+LN64heFYFP09MSRTBwj1xJCYHMNeMY8aWpidm8bIiWMobK4jfe82AvRoZBAaQ6a63onyxiRbkEw1p0MsNoKrbNRsTjeNcrGxm4SVwWx9CbhjceTabSxu7SDNsycags/N4ZlJTycYls7kFI5itbmwtX2AEiWa1Rbeff+SGnn6UIaiQaVaN9plDA73It4bQjgaRK1VkRSUlh4E4lPpjGTuvN+1ch35PIcITUyMTmFjYwfZVE6+gbVKC8n9tPxXq6UKxienEI1FBaTy+TOy8UbXw4/M+qgae8mCOxYNjzLprF6ftikcEnBfJYvL6/Rqj+L7MedYUwzTM0/wfKDXaF7nKfdYnusELchY7e3pkf0IhwC/9Vu/haeefAqLj+6jUS7CZWHACAPnIkjubiOfSeGdN95AtVDA5z7zAr78pS/Km/XBwwey1Dh++pQCJzkgExPd48Mf/Yd/D0+rg+F4D0qVGnL0onQ4UW4BTh9VMm3USmXQGcZhaUn2yUTrmWPTOHb6JFwMVlyZR7XZhD8cxc3b9/DJlevI5hhYQpa/kXbz3DGsVcrwFf0nAGhza6+753TU7FPp8Nu//dv6d4IClI7Xu0nxrAW4f3M4xz9UGQiklZS0rvOc11bp6q2W9h9RhPn0UDnQ7sDlMOAe2ftM0ObZQODAabfi1KnjsohhOAuHVwTPiBlaLGb/lWUKfUCbvIfGR1TOuBZIyUApLAdWBOAbtTpqtE4I+FVf1atVgWjcNzLpjP7JNWx12bB9sIsPLn2g1yML2+f3yt+ev8/n9+vfA76A1gCZnx6XB9l0Fvfu3BMYc+L4KUxPzcLt9itR3OeLiu3NgSStGRYWlmU5Q4k3PfKr1SJefPEFvPzyixgc6Ecuk0UhV0RPrIeOCHqfbjcHUPQ65t5Kz1evWGVko3NIy2ecPsfGUsWAI7wPgYBP7GYCeYSeNEgTQ9SwUQ99Vw99qlXX8dp21wX/v2wBuueo7h0HSd2gSCadk30sdYfVoaA7431txcraBv7m776H/WQGtQafVw416fHNGoCvZABVgauy27Gg0z37M9lUN2SSfuQh+aTS7uP8+XNaH5vc/9L0xDYAPtcVQfWZ2WkB3fTGV13nMsoXKjKoEuCAhXu+LGfcHq11yuxTqbTOHK7Z5ZUlgWHc97h2KYqglVVfgsFz8+jtDeKzn30GF586A7+fig+jVqJ6i96Uy8vruH9/XmSCO3fvY3R8TJ/TeBKbIM3xiRFY7CQi5ATq0doj1hfDfnJXg2wTxEk/+5LWKwF7h9WO7a1tHD92HGdPnUPQHUa7wqBHL/aTBJoL2qeXVzfw4NE8QuEoVlbXRbjgnsh+hUDd7u4eQgTR9J7rApU5RCxWKjh//qx84g8OduH22vDss0/g57/8CvZ2NrCzu45kckcKGn7xmSWguLW1obo4k8mqHpuaGcW7H74hpndf3yCqDN+z0NfYi5s37mFleQsWuMTadDN0lUMWm1O2VqxLOFDicJ/3kZ7JkUAE6YMD7ROsnUyIK/3XW0gkRqTaEjtec6eWLNC83g4CESsyuQ14fG1EY17VFrv7GXkgj46MacjNfmp7Zxup1B4GBvuwsbGGY8endQ9IkmBN4LB7YLO4sby0iZWlLVitHsxMnUatYsM7b32E0dEx+WnztbKZFJxOKn9qOHX6GCYmRtHf14NoNC7PfvrKuhy0k/EIWM1mCurropGIejn2SKzv+cWBBtVItKdgP8IwTq7zaqUomxP+jrGRQdisDGAtwmmzwOd3wSnhUEO1Bq8XN31az/BPcmdfthvst/jF7WB5eUX3UT7oDmY5FGUJNTA0iNbj4dff2x4f/cDRFTi6AkdX4OgKHF2B/39X4Fd+59UOPZUIrDhdpqnOpIpI7ubUKJIhuZ/c1wSYctbe3gSOzZ3GzPQxhQydOXNOXoypgxR+9PZb+Oa3/hKzsxN44smzcDiB7e0VpNN7AlIcdnpWRlAsNrC3l8bO7gG2tnckVenp70G8N4JsPoXV9RXUG1XJA3lQnqKPXySMciWLUiWN/dSOWCDpTBanzhzH8eMzKJaL2NnaxsTUpFLoyc5ik2tpWdFuGg8gslLpfTc1NoWJ4Qm0y20lSvp8LEaNzNswfdrw+oKo0nfV6sL8wpJSmJPJLDy+gHzcCCKQ+cXmYmMzqcZVzFd5Lxq2Cn1pCX6JZeFy6TpdvHhRLIPXX/8eGvVVjL7w3yN+8hf/Pzctu/gmtt75F5id+SIcTo+uBe8R2RtkYkpC5nFienoCZ06fxPUbV5BK7smLjY0bPUdp1O8LOpBM5rCysqpQIV7PcDAk8On4sWOSGe7t7ODtt97Gvbv35KvLQAwWlWQuEVja2FyDL+jC2Ew/ao0yPH4GPhnGiMvrURHFAptyY7Lj2PiXCiUEvAExCB/dn0cs2oPz55/AQCKBXC4j+X61Rs/eugpgfpH5TICLYCuLUCU7M6U+n5V8lwm3bBrSmQM1vBMT4+hL9ApgJ4OZoCIlUAS4CcwSBMymcwKy6H3IaTcbDf4uegcTRGaBx4Z5e3sfN248gMMeh93uN0262CyU65FdwoRSw0JUgIiYs8Yv1KiljIfoYRgFgUs2p2zSJFfv/qz5GQMysqk2XmoWMR/pNUXQMhwOiL2a6O9XGBiZDmwiD30/xd6RFyfBkIrWHWXkZK2Q+cOiPl8o4M6de7hz6x5yuXyXZeoz3sFWNv5GwmpAMQOumtA1A0rIN1b2BmQjFoyNgjzCDBuIa5pNTSzCEDLuC/269vTPIvuOPmryNK6RdULPOBPywn8nc4yAqwLdHkseLWhUKWMzYMKh1NY0xwRkzbN5KIvma9MigkAIGyyyeQias6Dm52UQBMGraCSGwcFhhLoy7QWyUNa3xMThzxKI9QcCahJ+/stfwvAwGTQZrKyuyUqCa4P+cmQLEiTneyCoweeH7FUCrQQiCISz2SXrlX5r8m4FmT78zPTzdQjopz80mT4CzG121BkOVqrQHlNgLCXqBA95j30eD1YWFlGtlOB2OnD+zBl85tOfgs/twAcffSQmJRtZguVcgbQ54f7MUJ+dnX0Bb/QOJhN2fW1D/85rRmCV+x0/C0G5W3fuolYp6pkUU4/KaDIcybLxOOHuNHFmZgLPnDmGGJmf9YJAz55oWKxW7hVsDMmAXD3I4k//9nvI1jv42i9+Fb/9S7+ESvIAn7z3LjZWltFst8Q89EbDyFPlYLNgdm4GTlsHlYMk3I06hmhJk04j7HGjwGaKGAMBim6oF68tGW0EXzjostN3z2rHTiqLMjk0oQj2SiUs7yVR6lhg9XgwPTuD/r4wdnc2kM9l9VxxHa+tb8Lt8aNSawmAe/BwEfcfPBIAGO+NKeinYyUztopYD0HWEorVgr7v9VMCbYODIGmVYRw27Xs2m0vDC7K5g4EIluZX1IgnegeloLh/7xH2dpNqtj/96U9rv+LghF98Nrg/rm+s6IyjRyK/FMwRMB689ZqxtOE+ubKyjtQB5ddZ+MlgqzJduaT9IRyJ6Mz55V/9Fd1X7utb29vY3t3B7tZ2l2XcVEgfgdXkflLn04ULF2BptzCaSGA40YdgyI+OpY2/+/Y3Uc7ncPm999AXDuEXvvCzOH38OAq5nKwAPEE/5k6eQGJoSKAuvbZb1Sb++v/+M4TsDoz2J1BpNJFvAaUOsMdwSTIDa/RWrSHA0KSAB8V8Bm6fC3OnjmH61DG0HHbcX15EWezbCK7fvoPrN26hXKkJuNUQpGFCVLhnczAqrM1mw/5+CvvJtPYd7iPy/bNa8eqrX9VgkJJegmJk2IoJ1TAp7WTRcY8hGMXvkQllbAJMmrsUAhZKa/1mL7cw2byq80xqhXZLqfLc0zu07qHFg8+Dc2dPI+j3CcTR3tcNQDTnx49tg7joidUR9OW952CZPpYcXHFvINOLLNfV5RX09MakNOKmztR4vt90Oq3vcY+qtRqo1KtaXxySLywtwOqwSfJPgJXXgUOkbDrdDULzin3NNbEiVVFJKp/e/gRisX54fRE0m4aF/eDhEt5++z0sLK5o+EiwemdvywBzdit+7ue/iJ/74isIeL3ynablEqXQESo1/AxSJLOSnuZWWT8dpHP0KdHAI97Ti9Nnz4jZxxrjUE7N2ofPhsweumeRIE3uXV0msQZyHpcBYcwJorOMA8afZKdSaUWGH0FV/pN7QrXM+9jU4E2exKwBXBx42bC6vom3335ftgW0kpH1BBmvbZ4LJhSLXwpUpEqp3UGVgX25jNYKz3wCqvTzJKuQaiICf7yvxVLOsJLJzicrv1bBwsK8BpU8X2gD4fe4VRuFQlHtt5sb2woo5BCBZw3PEgJKfNa55gcHE2JCzy/MY3p2WsMz1sXVaguNOpmzbricDMyqYWIigYsXz+DUyRkNAHkNCbY/fLggoN/rCeD3/uX/CqfHg9ljc9qLyKrn/WAN7fbYsbG9AX/AeHBSSUQfX9apB6mkai9adfFE397aUW14bGpOdSnrs6mxaTx1/lkEPXEpzHiGW6z0iF/BD998Cz94402FQg2Pjun6s4ZhXcb7yTrV6+LQgTkCPMNa8jVlHfeFL30Bt27fwMLiAwwM9uD5559GLB7E5voKUmmekXk0GhU9oyRqPPvs07jyyceqPbl/0sopX0rB5mzh4fxDPP30pzE8NImVpW189OE15LM1JPpHsb6+g1qF+55HoGqt2hTozeEP2d08H7gueEZMjY+hVa912aw1DXKM9ZUFXk9Q94WrVvtG0IWpmWE8nL+G2eMjiMacaLbzaLZLqteu37yHmZlZDA4M6XxnPsW1a1fllXv8xAxcbpuChRmuStCbgyyqw2jLVqu0sbiwhnt3F1ApUdE3idWVbV171jOVckm1HIcZgaAHg0P9mJmZkI8ta3p07KqPvM4QPO4QqtW27Lx4P2UFJSVXW6Aq9yXuEaxz+HlJymDQGuuqOoP7FFjX0rCW4VUtqnusHFrb4LSb4T/r6e4DjUaVdY8BVglYH6qcuH+vrKyZsDa3S7UWAWiC8f0DCVidXCNHf46uwNEVOLoCR1fg6Ar8FK7Af/3PfrnDBoAHGos5yrYtcMrcPLmXEguN7BaBQxaCGVGcOHEew4P0zgzB5wupEd9PJpXWzonjP/j8i/JpWltbQJJy1WZFzI5arYOALwa3KwinK4BmqyPj9tW1FeRLeXnZBUNe2J30d6piZX1VBefTTz8rGXXyYAsOZxsDw71qCOgLyuY21hNFpVoW02x4ZEzyQLIj2IASUK0U6/KV9Hn8SmieHJ3AxNAkWuUmmtW68ZuiSR3DJiTBtsDp8qFSpQzFg1u3b+PatduSg9E0nxIjyWhdZAzkJcUhoHWYyEv2ERtkMlXZLPHAZ1H/zDP0KutV2if94XLZPXg9Rcz96t/C7g4/vrvNahYP/+JVDMRPwOGMGwBBSb+UgRu7ARa09Bo9ffoETp86idde+w5iEbLWLCgXiyp0GfjUk+jByMioGj8WHExEJW9yc3NXTQaT4N/4wQ/xrW99Sw35Z1/4jJqvDz/4QNNveXnRU87Vgc3TQblehMvjNOnXTJ4N+lFrUJZLNo/T+He5PEoFnb//EJub2+iJkUHcRsBP8M+uQv/c+bO4f/+eYVCK7UfvrZZkrvz9Q0NDko9x0ry8vChWC0HIeDyiwpHT95OnTqg4u337jqTELEpZWLKrpiyRQ4Fshh5bYTFz2byFQ0GUCmXJ7z784COtbTYuPn8QK6s7SKWqYiKQocLFwGadUi1O5gmEEFBjwBLBVjEvleJr5PSHIKlkgJRTUyJlSJ8GfO3KSGVnQM+4Q7CVc31653Yn8mSxhsNBFaa0CyATcnBoULJkBWEFCb6GBXYSMKfsjoUlv6eC2OOTNPO99z9AhgE33WafQwVeIwJBAlbZfHQBNjKeWWxK6qr3SYDVWBLw3rpdDjUqZPYIbOwyJelFS5Ymn++e3rjkfXzPZOT09PbovSuoqlnvuj0ykIK2GMaLln8O7RToI8o9iP9Nksyup6GwVWOo+jhYitec/nFcg2RPEyBmWMHW9pYC9TiI4TMaj/VgfHxSwGk6ldGzRxCMTBzChwyu2djaFOPlhRdewMmTxyUbZAgWwelCvqjmld6Z5SKZ5xWxYUqFAkrVshgy/D1s8I1Ng0vNKCVoBLA5hNHgoVpHk3uB1yEWmRpxsi4JMpPsZDX2AAo1YzMgBhawtrQsO4BEXy8uPvkEnjh/TmvujTd/gEAsYIwHYZF0j/d6fn4B/X2DGBoeV1PJJpoedd/85rf1fInRJOYWQ+MMsHT33kM0WxWFe5gU8xY8ZBQWsgg47Yi6bHj6zHE8eWIGFjb/pSxCLjtIxqsUC13mXgA1ev35IvjOu5dw/PxF/OwrX1To0QevvwYPQS9601Kay/XlcsETDcPp9+L0hXNolAo4WF1BlQ04pdPZDAJMFfaZxkiSXoW8MdTLrj2xbbHB4fHC6vQgX20gWSijwF/g8+PSrbt479oNWL0+tB0uTE5PItEXkxUDbUNGx0bFPjJBZw08eLCAa9dvi6lartQlR6b9Bc8khof4Ag7Z0DSaZeyndhHv74E/zIGHXc/6zs6e2ElW2BCizYyTnohODA2MIJ8poFYl6GXD1iYTsefFJic7b252Tj6MAtL9HjE1KZ1e31jVmmKIFde59gcB+9AAi+z+cqmGvd192VoUCxVUylXtNWQ2kmkkH+25WXz961/Xs8wzlc9uOpsVg5DsLDI2Y9GYnkOypNTgN1uS/Yf9PowOD2JsYkSKkg/ffxdumwXr8/M4PT2FVz77IgJuD9qNJpZXFtEzmMD0ieMIx+N6XQYsba9t4p3vvwFvB4gGgijVGsi228i3O9hLZVFvtlEvVdAuVxAPBnF6bhb5QhrekA/Hzp7A+LEZVNDG4tqq5L8ujw8fXr6Ma9dv0SBFgxzDziWTySSGk0WoVHi7DZube3p2ZdNhgfHiHhzESy+9KFUMhx98/spdNcChrQoZf2ThnThxXOcTr73kxiL6c/jKPZxKBnqLVmHjnm9gODOUoG9zncAAwXJ6rDYQi0Zw4cJZYy1i5TrungsivRvbFy5Iw6zked1BpVbV3kpgg+FO5UpJ5wwVBLyf9JInUEdwosogH9oPyEqgAXcXMKzLq9IqwIsS2fmleQ0mCTJrgEVQn/6d5ZqCwFjL8Dwhu4x7aSlf1NlN5ZDNaTyI1zZ38eGHl3V9CWTzvOTeQtk6a7U7t65jd3sDn//85/DVV1/VmUW7ob2dfXjdXgT9AcTCPgz0R9DTE5UP+J/+2Z/LxsErD0ay+p346tdexWBiAHv73LcrApMJ2oVlUxOWdFsWPNwbZJ1zGJJID1YT+sQziJ+PQ0F+j8C3wnlAP/O68Scl05VMAAvkP0xglft6mcM+nfdeFDkUeTiP9977SOuWQZAWBqWJpWrsAAyw22Ip+XjY3rG2peThHyoFeN7F4nHt89euXVYdQxUQQ5WyOYLbhujAIeLq2rIAWdkGKOTPCQZMulw+KbGWV9awuclgIoLKZBVSxRNFVmGxHWUkcBC4tvgIE8dmpI5hzVUo1Ghuo/eb6I/AZqE9ig0z08N46sJpJb+zLmZGAf07eS1SqZxYo3/zndeUtj41PYlAyC+2rcXSQjQaxLWb16XG6emLqjajLUAw4n9cB/D+8Gzd2d4TYH9y7sRj+4WAJ4iJkVmcP/E0Uvs5sfD9gZD249t37uGjy5/Iez8SjQtYFUvZYlXdz/3O0jZ+7/LWNcYO8hg+fuo41taojiuL8HH+/Gncv38b84/uKrxrdnYSfp8L6cweSuUchocTePTovmy1OPQbHRtCrngAq70lwHpocBylYhPZNO3Ganj0kCBeL1xOP9IpqtVo++NFigGDBwXEYybUifYBBCEZNDeQ6AWkXOF7Nd63PI+5ptbX11Wbc3+hVQM9TcfGE9jbX8Gzz59HpZ7G3v4qXG5gYKgfDx8tSl3GwTrtETgQvn37loDUWDykM4tAMgdkrFl5D/g+Uqm8mKvNugX5XAW1Kp8DHxbn19XT8dkhwMtnt7cvLoZvqVzA008/hWeffQaxcC/qVdaQDEx0wenwiTRDD3Hej74eYyVAf3uuew6JCDKzPmYNxjVNawT6zvPeUDnpctphs3QQCno0lKIFjcVKxaG5Rk1ZADEnoQVu3NyX97f3xFrmPslnm/UubRg4YCALnmd0sVRCvlCUqu6IsfpTABKOXvLoChxdgaMrcHQFzBX4rf/myx3aADTqbKydCIUi8LgCKBebSqq8e/eeQmt46PPAcrm8OHvmKbicTHZsY3cnKfYXwZJYLCKp2+jYIDY2V7Czt45iKaNmlkFQ6f08nM4AfN4IItE+WK1OXL12HVs7mwqrgrWF/oEeeW9ywp9nIqbVqnANmaXbWDRXBL4SGMtkM6izCW8bU3LKzPv6+k1ScrWpkC2H1YXUflZN7mBiBC6HCz3RXvRHE2hXGMjBpF5T3PB/7IrIumSRUKm3UG9YcPnyFdy9+wh+fwReXwDZHP17WiogV9d31ZjLG0xsPsPkVMqzxSKAjEU8vcu+8pWv6OBfWFjCwUFaAGJv3IqKbwJDn/0fHi/Jzfd/H431S5ie+oyROTYpjWsZBqXRDapp4yT92NysmJzff/27eP65Z5BOJ5Hc31XxQR/MSE8EY6NjasTEgOzpUfMnL8pmWyDYN/7qG/j+974n5tmZU6cFGhJY5cT3pRdfFNi0d7CNT25eQqlaELBKZgdBXoFQDF2gD5qYhgSaiNrRC84hPyx6RzVqBMsYPmSYPgw+uX7tmoprNj2UbbOhY6HEhp+g7uTkhORk62uraHcaAkgJovE9UzovSWS9pvRaArq8VvzMbKAYYkRwmZJvrhV6IMrSolRSo8iCmWxFFn4MtiLzKZUuYH1jTwA6LzfvJxtvl8MjcJXNBQt7gsNs4k2gFWV7hk3KAo7AtlrsQ69D3rauPNCEchsQTlBhF1zlv5hQjm6QRpfZSRYR2YtsnPv6e5AY7FeDQsCE0lw2suvrq9je3lbzxfCDYCiEcIhNWh3XCCxRwkhMgcFKDvrJAg4xqsz7eMxafcxYNWFGXMMccPAP1zJBXL5fNv8M9TAsRePnStsFApsMUiDQwZvP98cvv8+EdbGho+yUEsnD60AwgNeQPlwmiZn+gvTGYzFt/O8O04QP5f4KjlJacFsJ5mTRSmLPALWSSYclq5uMLt4/gijHj52QdxlBVQbtkemjZ1XPK0MNGgKamGbOsC6uaTZsfFa5Pul5RlYgg8DKpaKeQT7TDOhggU9Al2w2DlAIZvKLa9lYMji6XsvGQ7BcK8HtZRPCZ8h4IJMtV2VKtTwgrWqcuZelDvYFcJE5Ojc9jaeffALjoyOS5l29dgV2rx1unwl04P0ke/HatZv4tX/8Gwas7VgQCERkNfCHf/ifZI0yZLzxAAAgAElEQVRC4I1rgwx42gOQ0bextYNGqypWtPxjCWDRX7Zchr1Zw2hPGJ++cBpnpsbQyqfQKmXgFwpel/0I76fH60eOktRoDxZ30zj9xNM4ffo0DnZ38P6bb8DnYqJ5HT2JfjhcbjQAeMJh7B0k0ZfoR284jEYhh3IqCY+lhZjXjWoxD6vbXGs1mQ36HxpAnOAwvVed3gCsLi/SlRqShSpabi/qdjdef+c9fO+d92EPBFFuduSnGfC54PXw+XFrIMdnZmxsXPL4W7fvYmF+CdUa2cQOgeEypenU4HRbMDgcx9zxcTicHRTKOXgDflgdDgFWvNe0WTjYT6mhDgejsFmd6LQs6IsP6J+lQg37eymsLK9jf+9A1iQ8pxjOaLWb/cPrJcPQ7K20ZiDIOjw8qL2Q5xsHGPTkZeI1GVH0OszlGDxCsMYhpYBRXpggPe6PFy6cx3PPP9tNFzfXksANB1YEOHSmO43VBj8H1zL9W8le7I1FxSxsW01g2IP7d6i5R7tUwotPXcQvfO5l+OwO7GxsYGN7E2PHpjFxbBaeAJOZ2/A43bjx8RU8unUHMY8fQa8fmVIJaQYS2R3IlmiPY0WDXoPFEiJuD0b6+5HJp+CN+DBxfAZ9YyOo24D99AEsFjsarQ7e/+hD3L73QEMMI3023t5KYbfYzHlJU0ibDcvLmwKSDLDKEB4XnnzyCZw6dUogGht8gnjc6Q8tSAigMuFcaplTJ3TNyHjiM8598TBUiGuSr0u/bx7LkuF390gzSIKAVQKgXEsMoLpw/qyeMRPG1FUImBQl1Q4MyjMKB3rN036A649J2FzzBhzmPkp58f0HlOk3MMShWywqcFc2OMUiWo26hqa8r4chftzv+Br0zOc5yXXH98/zl/VFq8HPUtAQlMCOl1YlzY4GSg47/cGDSOeKuHrjDj7+5JpCSOUz37HrPpK5z1qRtdqDB3eQSR/gq//oK/jyl38O+3t7+Ou/+mv0xiiH9omNT3ZybzyooKu79x/gu9/7vkA0Dq/tPKs6FjEjT588hQePHiK5z/T2joDV0eEhXLz4pEBcqUS6ljuHg0Lu3YcKj0NLAALIPD+5t5vhYZfhyr2EgHjXk5X3TfZFjSaK5aq8TB0uqg2KuH33AS59fFW1Kz2yD8E9TS4UgtW11JHpKgFneqqa+619l+vEwb3Xq3OAcueBwYTWZS6fw+bWOnZ3d2C1W1S3Mc2dQKwAOH5OBgrayBANwevxa0C+uLiKXI5+nax/fKiqHoWATap2eD9SB7vwBrwKxaMlzvbOAWwWAusOxKN+xCIeeD1WBP1OjAz14+TxWcRjMVkkEVTnWZJKZaRN/71/9b+o3jt55oSGqfTU5TCEvuo7yV393nhPVExVEiacbhv6+/u0lmlPwOvMGmVzcwvWFs+oEGywwQoH4uEE5iZOS6Z+6dInGmy3qIRY38TS8qqIHTznWUH5/AG5cNCygs8uw+D47BwyVjvWjsleqJYUbsaaken2zHK4eeMq5h/dQzQawPkLp+DzkVW7jUazJAuzWDSIVGoXwZBPX8VyFo12zZAl2hwmk9nMetaKQr6OSrmBgD+sARufGVrz5HNlpNNFhPwxMTkr5aaCoZiB4Pe5BawSNGSPEItHRQrg2X/r1i0NuPhFX9Gh4YSYtrfvXsHFi6fRsVRQKCYVXhUKB3D/wQOcOnXaDM0dTtlJLC0vye6KzxZ7MA50uYewnubP5HNFoONAoVBFo0ZrDA/sVi+qNas8Uql+4PPD9cx6l/eZXrRcT6OjwxgbHcVgYkzPPpmqaFOh40axUBeTnbVPOGRCX3mWkrHKO8O6hvUjh4dU53AfIIpbKuXRqLNuc8prNR4PGWY/1X+tKlx2Ar3G5oHnIGtHhmZyryawGqYlRCBghheViu4DlRj0/2VfwjqO6yYcj6HFM/sIADi6AkdX4OgKHF2Boyvw07gCv/3ffrHD8AAmL9K/iUW4ApU6Tuxs7+LqlSs4e+6cDn2ynxgKMz42iwZB1d20/OLY0JFtRQCOIUqVWgGtNpuZGorlHPL5jCaVO5sHsNu9CPjjiMcTaLdt+ODDD5HKpOD2OhXsEwpTSkwpkR3rW+sqlvr6+1QgWS0t+H2UTrflK1YokVWWF6uW09B4nGmgxj+SCdlBfwQeTpGTOSXOjw1PiDXkcXoRdAfRqTGlG7A7WGS30ezU0bYw7dulpNtaw6LPePXqTQGoQTbMlH3WampgCeour2xLDmoCQZgwTB8wwz5hUzM0NGA8j7a38dWvflUN7d2798Xo4e955ukn8Zd/8a9w8jd+INYqA8Ae/tHnMZR4Cl5fTK/NZpEeg5Q2HnrnEVBiavvE+CjSqQPcv3cHn/nMp7GzvYVCIScQg0WU20cJqZEx9lJW2kMZWVCybZfdhe2dLfzln/85Prn8iYqVeDSiSe/qyooKlS9+8RUcP34Mt+/dxIdXPgBsHXkMyqeMHoN+XidKmejXRpCqbjxTyxUM9g8IZPK6fQpYIJOSfm1kBw4NDmNhYUHXhpJ2AtUsiFnMkQHBxo8FHJuKQimnop2gJcOUyFZmg5LNZSVtpcyK3+AaM+wOBgzxtezIZfPyLiVYx2ANspwZGvPUxSe7zNqCJOSUg/oDYRRKNTFT6cfEdV0sVkixk4UEJUwsGNnEP5b4MwrKYYdLSffGe1PNXbMjX1/+rsM/8oLrOpqa75kpvJroQ0l+N0TjMRjblUDz/uleBgPylY3HImJScQDBa0qmkAFBue68eo9bm9uw2Z0mmI02FWR0kfGnJtCEr+h/hmrzE/nhfCbI0jFgKptxgb4EC7s2FzQPIEOCAHK1xoayDruVTCubGFryukJHTFfeLzaSDEmjxQG/BEJSttv1RyVYUCmT+W0Sfh/747HhP2xWBUqbFHaumQjZ48WcCn8x9bpJsxyQcB2xkeOeMDE+ISBrY3NLIWoENdV8iUlsimzKTUdGhpFIDCipVr6GVqtYrqurG0gmU7KpYNHOe8BANF573jf64FE6bJBn85n4fJPxzP2CzaskygzoqdfgJQvZZYADNogMUWKzQS8/gswmrMiHleVleJwOtGpVnDl5UozVSDCAleUlbO9tw+l3yW+Un5UM5du37mJpaRVf+9rXu8AqQXl6y5bxrW99W7JEY1PSErDKxmZhfh35YlF7H2lWbHqtvDDNBtxkKxeyOD89gWfPHMNYTwjtQgp+DrgYONNuaLBAuS3tBRgC5fT6UWxY0Dsw1PXuLGN7e1MAAvfAyZlZMKmXPjFD45NYml9Q0A49+1CtILuzyWg1xII+lPJZwMYBDr1RmRDc1nNFhigltox4dviCYIe5XygjWarC3z+EVKWBv/nBj/DmB5fgCITRtBrGGs0d6ZRItiCfPQJmCUoDbXYNmrhXEKDkwIjgI9c0Q6vCUS8mpwYxPjEAm6OFRqcGl9eHXLGkgBWqIHjmkB1vt7q031Gqz9CqfLYseSgZpemDHA7202LDkUlNYJXMRj2b9MKULYYZXuTyaa2DyalxgVUclLE55KCKEnsCXRxUcX8iI5PgBwd83If1eGtoA7z88ssYHx/pWlV49HxR3ik5u5itJmiLzTb3TgIfZDEzjCbR12+GcJkkGhbu21soZQ7gbLbw7MlTePGJpxCw27G+soJUNo3jF85ieGYKNrdbahSPw4Uf/u13kdtLoicQ1lAzWSggQ+sRnw+VBgctTtJFYSlWBKzyvtOr3R0NID6SgDcWgcXrQrlWk+KEqeQfXLqEpdVVMXf5vhWewnO8C6wSdKd6hADrytpOF9g0j6fT7cQrr3xB/oF8TumhSCYsX4vPNodvfJZ5vUdHR3Dy5AnDitrf1/d4phCwPgTt+D3WIEyypocqLU4IGlAJoeEUE6zJXLXbMToyjLNnThnJq7lFGiSZeHpjBaBzoN21jiF7st3QuU8FjAaXLrusSq7fvIF333tHf/fYsTm9z/6+PgNSFIp6HwzxpB0AB2p2pgh1AzWz+Yz2d1FrFcBo04CSwByBZjHgPT6FmjHokMNIgkUE81c3NvHG2+/ivY8+htvplzUSASPebwHdDKtz01ahjaHBfvzMz7yMM6dPYf7hQ/ybf/1vcGzmuPHAbzXhdtgwNprA4NAA3nn3fdy4RXuHuobXDqdbbFEOYZ57+hncun1LtQrrNIKrg4P9+Ie/8GV5ELMu4D4kn3yCj11g+tBShp/bDOa6nrg687ivEHj0qDY6rBn0s22qMsz64YCeagCbwy2bghu37uGjj64old48aMbblUMJQd7dgaUmy/oO5egdDYP5vHFN8EcJxGuQZbOitycmELJaLQkUKxbzCmtlWGEyldT61UC900alVJQFBsNVA76wANKFedpt5VWbRyIxlCpV2duQuMlgOdZrdnsHzXZd14vswc2NPdRrFoUmBbwO9PeGEfAxvKkOt8OKE3OzOHHshABVDl5INuAAiufUv/iXv4dk5gBjk6MKcMzlMyBdlD2Ey+sSSEj2PdmW5XoZPP44GFLOQJuWAl7VguwnAm6/9jIO1ptk9bddGBuYQzw2gDff+JHAbXLAk6mMfKwTA0M6h2kFQ3UH66t8NidlVbXCMD/DZuSgl1MOPu9bO9uqfUku8AfICnUqZDOV5PDKhoGBOOwOWjs1MDQSR29fGJGwB3v7m/L39Hqd2EtuI5vPChzv7xtBq2lDIVdDudhCrcYQUKf2UQOsUhniRatBkI89hguNhhW1Cm8h7Rc44HPCaTeDYzJkCXhznRBkJWOV1gbci7hWhoYHMDU9jh++8RpOnpxGX38YbVQBSx3+gAs7uzsaCnPNch1y0M0gND4j9IctFDICcHkecGjHwTyBVa8njKXFNaRTBYSCcYQjcaxtbKnWJQmDVk+yPuLz4XFhfW1Z78dLcoOP/dSM9oDeniE47bSqsInFWyxw2M0zyliiKEeDGQsut16TYVis3/jsMWyu1SBTPot6rawetFzMoa83KlZ6u1mXpUHAyyA/l+7tIbBK6wdeI1oBRCNR9StiRBdLYoizj/HIAxsCxPlcBCNhOLhufhrN9NFrHl2BoytwdAWOrsDRFfiv/tkrnf39XfgDHk1S2US02ywWnWo219fXcOHCE5Ja0FOK8vpOiybrFqysbEqSyMaGIMuZs2SBtLCxsYLBoT74/E4Uihk1Aiw4k3ucLFPG3ItopF9S+/fee19eUiz+RkYH5ONjsXXElrt9+6YkxGy6fV4yEelTZkc0FlIRlcqk1ezI39RhV3NJjylO8ulTFA5ElVTZrHUQ9EUQj/TItJ+2AG6bC6gbkMlqa8Fia6PerKLN9EmPFzabG/WGVUzVu3cXkS+wuGDQBlNiWUS3sbufxN5+Wo24YS6YQsKkBLcFwCQS/SqSCILRCoBN29LSigpyFnr0qP3RG38M97FfltcqvVVTl/4AJ4//jJgHLO557dhcEQAgi8WEOLQlyaHU69JHH+g6TU1OqmAkK/CwobM6DdjHxlBhP16vWHnPP/esJHkff3wJP3rjDYE4LErZmBBs4vUlWHju3DlJuu8/vIuVrVXE+2NiWJDFSBkyWbNODwvHhuSU21tbWFpeQTFXQH9vn1hxoQADboBggIFCZO8m5T9FQJN/T55kYvgyeMIp9jObpYGBfkQixl+U3ldsUAm+0/PThDBU5JHIQo4+kmQwULbEAoufgevO5yWT0y/AKJ1K6V4w5IEMn6HEgAoxAq7pTAY9/fQTpCWD8a2kh2/qIItigYxuFuuWLuuWTRyBM952qxiDDCwhS0atFAv7FuCwusXEMPLAH8sUD3cdfgb58lL2SRlj17+U/53NmgArJh9bLWqG2AibnzdMKfqg0tqBjFyuMzZgBO5V/Sp8qYNOy4CdfC3+U5Eu3a7eSOzNn8P3KL/VbqIymzkNDawELVuoNhl+xmeG3pz0kKWPWAPVplNggYPprTZ6bpL1R7ansW8gqEpGDkFyFtOUcEbCIQTDQQ1IyIZX8FOV95XWCj+W27JZZjOgNS3ZHD0UTZo2myn67/7kZzC2FWSJWgSOscCP0KsNVsnDKG3kM8BGjsCDl4yJNkGmKoZlPzGsYl/rERCQQ6kl1wKLeN5bDiVOnDgh8IRgGOW1fL4OU9tZ+Mu7sUnaKL1laadg5HCUlbq8XqWlMzCHknY3Wb4EYLqflUMFNiUba2sYTPSjUa3g7KlTePL8ecmI796+iUargVBPGK0u2Ly2toFrV29gcHAEszNz8q6kVJx7CL04r169rnXM9UNQ9RAMuHnzoexPGp2WXpPPp4Nek6US4kEfKukDvHTxPE5PjsBazqK4u45jowOoZA9kBeAiU1tggU1hLtyn6E3t9fnV1LbQFDOu1qxiZW0NA8MjYrc63V7MHj+FLPdPq01M1jKb3e11tBmmWC0gGPCh3akZhjCZwGSBdyywE3olKZ4gqM+Phs2FjVQO+WYHw8dO48HaNr79/Tdx6cYdWD0+uAOGwU2pIQFe7nPcU7iNE0Th3sz1wH3WhImQCVMC5wY+nwPDIz0Yn6TPoR2VahYdewc+sW3TYsszOIZ+c9VyHXYbbRycAgHp7f3xpSvIpMjG6Si0hxJMDsoCvqAAVhNo1zFZcmhrGEZQrFIpieVNr2yyvfiHwUL3HzwUiMsBKNn0lUpdTLJwiEM4w+AxjsncTxr4yj/6ihphgqts2lvNugL7eM/kxdqGBpOHgWs72zvaiziIiIaiYqZlSjmE+6NIpfeRP9iHu9XEmdFxXJiYhrPVwuL8Q9SaDZy6+AT6J8dIydPe47I48I0//n/gbFsQ9Qf1HBwwDJMAciiEUr2le2mvNuFptNFHxr3bgf2DXQT6Y3DGAmg4bPBGg2KU8vy+f+8BPvr4Mnb297SONAPQUK4LcEkGbEJ1soWyWJXcFzWssVoEpv3qr/6K7jkZ4rSekYVMJCq2LsF/skF5hkxPTwlcJSBExYmxu6HntrGC4RcHgxxyMszF53WiUTOWRDznGerDSoEDHoI5ZHnNzc4ItNbg5nCYpZREnhFNXSNJyQWM6y6KGcnPQNYdX5Dszdde/y5u3r4hVcDI6JD80vn6HMjYLVY9exz+MZzMxvC6rvyeQP7O3o6ANz2fGlwZH2iuf+5ZShX3BuDzMDncogBIrlXK9Fc2NvD+pUu4dPkqWqwTLRxgEVQlq9al1+IweWp6DGdOn8DM9KRA59u3buEPfv8P8MT5pwSs1ioMFypjdHQIL770Iv7Df/yPWFxahotsVn8I9UZbnoh9/QkBfA8e3df5TwYe9356MP6Dl19Cb1+P5MNEhflci9UpCxnjeX84oDsEVnlmHNo9EBzn8JvBTn29vVobYsa3DBjEe0FAkWGl9E3O5kq4decB3nnvQ/1/Di35LHMvN8CqAcVV7JgkK32PEnIGURqrAePDTqCL5xzrNg6LKdOu18lEpN8n1Q9u2dmwhmExQRsHfq9Br9l6g+ba6LRpdbGrOpzMQ/qsejwBsUoJOnLAST96h9OK3v4YrHYT/MXPd3CQQTZTFuM75HfB47bB47LCweFap41YKITPvvCi2MW0XuHewroiV8zj9//g97G2va7wRl/Ao+eKjEaGc7k8LgyNDCivIV/MotaoSuF0+84t3Y+BxIBqQlrssKaaGBnXvsnn19KyodN0IuDqhcvhxyefXOtaQvBZbcq/nNYAXKdUYfACEkCl9RUVcY0a2Zc11bDyoacsnAMW7fEctndrZ7JdSSKxUWpPyxR6M9fh9VoxNTOAgaEY2u0SDlJb6OsncN/B7bs3xXj0ePw4eeKciCd7OxmkDmgLxlBLfxcUpwqgqiEqhxKAE5USuZqU3NtQqxr7I7+XhAfK1C0YHx+GP+hGOr2v98UeLJlMah/ifs61wYDHjy9/gKnJUYyMJWBTv1KC10eVGO1h3DrnOWgiUM19ifsU93zWywyUczoYyMazzo5igWoBB+7efoTkfhY9PQkMjgxjZXUeJ0+dFBmBewTrL4Zt8XrS8kSkjUZdQ/HRoTmxVUeGpxDy96BS7uAgmUepwGvpE4Oe9RxVXuxjeN/jPT3Y29vXM8D1zHqNAXzFonndUNAnv/d4PCxWb61cRKmYQywaUl3Ge8hzkM+Ax+WSl3QmmVaNdwissk7joJl+vgy/43lGsJlrIRAOwRtlPXj05+gKHF2BoytwdAWOrsBP4Qr8+j99qUOPU8pGCHIQVCHbjUU0fVPpITgwOCjWA+VelAatLG9qQrm4sIrJiRmlYLLiP358FkvLj/Dw4T2MT5hioabwmpak2JUK090DCARi8HnDyOcruHLlqgKffAG3/s7AYK+KgLWNFaWkUuZOMJHgjMdlQ72ax8zMODY3NlEoFhGNxeRbSuYWJWx7lFkGKEEOC1QloMqvgDcCJsSwsLF2bHBZXbA2jDdmCzXY7AZYpeE+2UiNJmUzwIcfXMHq6i46cMJCz8R6S/JNYmjzCyvyemKT1qKst0mwi42dKZ7IHCSot7a2hhdffFGNGBsugr9kAkgiSLCulUauZcPUl/53LH7nv8OxgRiOzT6NQqmKHJu0XF7FidgsbMQ7UMH0qU99Su//b7/9LfkBMiyCBQ/lNSxCCEixtmMjksvSC7Epxs3I8LDkoZlUGg/u3cfa8pIm3JTZ8GcfPnyoBsWEd0QVblGsFFCoFsVSGB4ZRqlcEggQiUcQZtpsuy2LhNu3b2N1dUUsSQYb0e/JSGNtuj6chtNuIn2QN4EZ2awaV4KFlJAJaOCUvF5CItGHqalxeHwubGzQU8omydDO7pYaXAWK1Bryu2K6OZmBbJbIBGYTTAuBnnivAeRoE+D2CBSLReOYX3iIWCQuFlG5XJE3p8NN2dUgovGYpGpk25aKVdk27O4eyB8ufZA1oJlsIppKo2ahT4CeACvZqyxcCai2Gyb8ir/7x36mxlPUMFtNcyXWpDw1DVPTEEhNo8t7KF9JeZUScDZyXjEBqgRRKNukJJZSTRr4u4zMU8EqAYEOj7lR9OolECxPvUOLAsGq5j3+RPiW1g5Jgd0gKUqkOxYml5ODwxbOUOJa9aYJ9pD2vAWPi760RvrI0ANeDwZAkClDf7KdHROaw2eefrdkjg0MDoiVFwgZyasBVvlc0CqAgwUDthp5rAlL4rtgU0xwXcE0slMwQVds5BrNqsAxAsOUtTKxm4MiggRkzumzWSnL8yoQhA1aLBIRKEAJLdc+GbsmXC+pvYatMp91SiTPnz8vQEVDiGpVBT7XeqlYRjZbUBCbWR/c+2oolsoolipoEBy02bVfqOlrcT9xS+7Lz0BgQve+1UAxl8PoyIjkcGdPncTp4yfQqtVw89Z1yeLCfVF0bFY9izeu35RP4T/5J/9U6+EglcXW1h729lNav0uLK93Gy2Hk51abmKxLS5vaO6utJkqUOvN62e1KfU/Qw7CUx5de/BSGIl4s376CzUd38LPPPY1qIQ2fk2x03jOHAeDJjqaFQLWGMFmpdiCVTwNOC3yRINL5rDwyrRbT/A32D0s9EA2Gdb3TB7soddk1yyvzOHZ8FlRT8GYRWLV3CFTZ4LQxvMOCNht+tx81ix2ryRyabi9OPPkc3rp8Dd/83hu49WAJtY4VgUgPKvTg69Bbzkj8KSHmVk3rCAIDtI5QOF23aeS6CgTciMf9mJkdlr9qrZ7DwcGGWFmBWAyZQgmpdM5I6d0+pYNTJUF5JIOrKqUGXv/uD5DPlOSJ6HJQCWKTaoIgC1n8YlbTb/gw+Z2hjfT65tDFbmwhyLLiYIFn7PbOrgY8/OJTyOeE+5HfF5Iv7KGdhCxprBa8+vWvoljIYW5uRs0pgVUCPxw8rK2sar/h3s3hBllk6xtMw24q9M1hc+p86zisGJwaxt7eNoqZA4RsVpwfn8Tp4VE0c3ncuHYFNrcLJ566gPjIENpibnLG2sGf/Nv/E73BKMKBIGpkiJJ5y8FHKCgrAEvLAle9jajVgdFYD2ytBnaT2+ifGoEl6EGZATiRkNjdQwPD8sWmNU8ml5OfIM9F7klkUx66nHJz4966s5+WzyEBJl5n3mfaHf3O7/yOGeg16rLHoPUDgVW+Dvcmnh18rrmPcl/lNSLIwb8jQJSPcNenkwAG79Pc7BT6+2JAu4FcLi3VBocupI4TJCerniywgf5EF3jjS8mvwwCBj/dew3K0aJc1Bt0dC7/Tlt0NGe/vffge/vIbf6WBCH0u+XvIbuYzR5sLv9crthaHak0CLLAhFgjLUoIqn2wmjfHJcfgCfvlIc/+gjF9BewJWXQpeJKDWqPIzk+pG9l0NB9kM5peW8cFHH+PBgyXQY5t1USgck6UO653nnn8Gw8MDCNNbk3Yq+SyuXbuGP/2//gRf+covwuvm/sq9dUuf9R//+q/jf/yf/mcFzgyPTCAa70OhWEa+UMYzzz6joT0H/GPjIzjFMLN2A6mDpDw9o5EQXGR7K0DMeNwaZchPDgzN9zQ06QaiakBp42Cigj/6oz/SGcWhH/d3qqU4DKIdAf1KCRq73KyN7Uqn/+EbbytUSRucAtO6ZuTd32EAc4Jp/E+0b6Cnd11hck0GQHbM/sPzpVDMykKL5yN95LPZlAbLXHtcV2SXE6BnKBjrOvof86xqNmhL1MD2TlK+nnYb16pP75XgMcF4DvLyhSzS2ZSCYf1Br4AuskdpH0JiA98r/VTzmQOt3UjQB5/bhXKhhJ/9/Bdk3UD2vYayZITbgX/77/8drt68Cn/Qg4HBfkRjEYTCYa3DzZ0txHvJWHVLeVSuFcV2XFxaUC05NMTBpRvpg4xsaIb6BvVeuJhZo3udEZSybezvZGUVUKxUBRbSe5RMdLKY+RoHKeY/lIx6pVYz90xhb3UBeqwNrA47Nrd30dvfh3SanrNkiFo1wBboGAoAliZCId73DlrtElyeFsYne+H2ANUaQw7DKJWzuPzJxxoW0l810T8sX9KNjT3s72UQjcYe2xbR158gYSqdQqtpkYdpId+E2zqHEAIAACAASURBVBlGs25HPseBQl3WOJFoQIFfwyP9YvVubq2q/mHNlEmnVRuzNuWZynvKmph9GsknDgftO6qo1QvyT6VSjnVGJBxHLNajAQmJC1zTHOywrqd1GYH0erWBfL4qEHRpcR3lUgOxWK8sEuyuGp771DO6l9wHD/aTWFpaEvN1fGxUw2UBtc0Ohvqm1McNDIyjv2cUpUIT+3s5lAocfHA9OgVyl8pV1a5cI739/VhbXVOtyaE2B0iU/nOPlLdq2A9SfYNBhj9SSVRAuVxAX5z1OGs2kj6qYq1yb2HNVcwWRPyh4oLPON8jlRiGseqVmpHPAp9KfygEZ8B/BKz+FLCEo5c8ugJHV+DoChxdAQCvvHq6Q0NyyrFCwYAmiCywmcCbzVNGHe96ixGwcosFtb62o0nl0tI65iTt6ldwEX0gV1YX8OGH78mniPJtesaxyDHBKSHUKiwIyRDrIJ0pYHVlTTKYQMgrWUsgRMZqGwepfcngyBghiEb/RVoBOK0MeGji3r17iMSimJyalLekAjyKJTGIpibnMJgYhc8Tkl9sLNILtyOAQrYI9pUEVh2ww2mhvUAHtaZhJ9HLh3JYyTwLDPro4K0ffYiDVFGAMK0LCIgYkAe4c2+BAbYGWG2xEGkIxGMRo6T2gF+F/N27d/C7v/u7Aiw3NzcFXJPpQHCEAQQ0/j84eIBKJQ2XM4yx0ScQDoYlszuUYCkVV+EtZtY6NzeHc+fOqhH84fdfR7FIX6OOWKb00GQBonRxJ5PZK6aHa7cEQp8+fQpjY6N47e/+TgzP9dVlMU1ZbPbEY7h+/bqR8dDuoNEQ24bgad3SEjMh1hNHPp8zkn2/R8mb/MwM2lheWlbRy98v5ludYRqGRcTvERCg/HNy4pi8y2gHQE+xQ7Dj0Hc0ebCLvv64gFWny46FhYdIZ/aVSkomH5sOFsxkaEyMzyGbK4gVSJDLAJB2AY/7u0mBFAx1IrDNwisajmhNia1Bi4suw4isjpHxQRWRgUBYa5ps7HqVQSRtedCReba2ti6ZPaVs+WxB03E22IbtxgRTJxxsvNo03zfhFmLMUJ5GQM9mWKzGD9H4n/LL+HN2AdZDHyj9N5s8HRlewnt5GH5FAM5YTxhp82FDadKqffJnJDBDML3RBYH5ubnuuOYOPeYON0IB912/PwJvhoFrAE1eV0rIyEQzTGqyPxjEYJi6fC0CymQSWS1k9FZRVcAEMDQ4IAYEWZ1kYjBoTnJNG0MeTEAC94m+RAzhsE9BHmQbsJngfWSBT5CUgwhyuAwY1BJYwmtwGBrH98r3SbYMpdTEtH1+v9h3DptdjYeKct63XF4S/kIuj1DQL9ZqTzyqcKjZuTkEQkFUymVcev8D5EtlXXu+Tw1Lgn489eRTj5v1H9tzNFTQt1tk9DolK2fzS39WMuGYTp7OV1AzZGcBYQRWTbq9XQ2AwgLLZQEEdgu0/w4l+vDkuXNiWKeT+3j08AGCYT/cQS/qbdpWsEFaFqD7m7/5OxgZ7jXsxUobDx+s4s0338at23cE+mqN2clCZmJ6Gnt7GaU8V1sdFMnAhQUumx2NShERBlfYLPjK5z8LV6OEj9/5HtI7i/illz8P1EqwoyXGKp8rPiucNrnJiuG9oaTd3kbHZYUr7MNuNo1ivSqZr99LNUEEfdEEmqU6LG2LJK6Uwrq9DMTzYm1rGdHemNiV8pYmqNqywM7AKruxUWgSpHR5UbO5sV+qwRHuwewTT+OvXvsB/uYHb2FpY0+hVm5vABXKJMkfIlvXQmZeTcCWMrX43FqZCk72LW0lGDRShNfrQCTiwezcCEbH+lAsHSCb20asNw44XKg2+PwRtLGgkKO3ZRV9vQnakKJBT71iDR+8f0kedvSZph8x5aEKR3Q4BWDyiWsoDdkw3jSs6nruMXSmUKAdSUHPL/crYxliFYOQCdk8k42PLxnfNTT4mRx2hTQNDfTj67/8NWxurGJgoE9hfmxiaXVBUIFKhUw6o3VMcID+5DxPuE3Rx1XWx1YbPCE/fLEAsoUMdteXEXE6cG5kHBPhKIp7+8geJBGIRTB94TRCA/1o0bKGw9lyHX/4B/8OYwPDOmeKtRoOajUDrIbDyJcrsDYBd/3/Ze+9ozS/yjvP75tzqLdy6q7q6tzqVisHlJAGjMlggsmOmIGZXQ5rr727s4dhfNawnh1jbBOMkW2MwRZZIEAgCSWUWkhqqVudQ+Uc3pzDns9zq+Q5Z+df/toqqFOtCm+4v/u797nf5xs66vGHNdbbq0Y+p5mFGe277ogCXXFVPG0FCW4qVTS+Y5ceuP8BvXD8RZOuoywBeDD/aKwXjPUJmOU8pLEBwNKFxoylhQOgR8P6yEc+4sa0BTPUhVfRBAF4YE1mnYO9SrORPXF8fNzWFRf88m+BfzTIeH6sTq695qh27hiU3+v8AjdWNwzEZTDNt7TRNEUQz8E827TftPV1C1h1VgB8h2uMRyvzgiZ3Q20PAWoJ1VsN/eSBn+rr//J1XX3t1coYIFd0wDugAj7FpZJTBCSSSsUTysSSSkfwWvUbiA9zbe+B/fY+zUap0bD9kf2McWVuBv0EdrVVLuBdHzdFRi5HEnnbJLUPP/oLPf30c+rvH7Z1BKbpoSsO6ciVh3Xo0AHVa1yXpnLZdS0tzOvihYt64tFf6OMf/4QOHThsjLbnjh/XydOndNPNN+uLX/qyVlbX1Ns3pK5Mr9tn6i0NDg9ZA4Ia4fY7btXr3/Br8nrampud1vHjz6unO61oJKRQwGuAIA3arX1ti6Vq/rqb+yxAKnsLewfXlJCyj3/84y5YtLfXWKuwSlsoNwhI7BtUpdpSV2ZAQyM7lS9U9KMf3S9/IOIk7JtNKh4fQNSUH5uhjK552VS7WTYwE6VMq41Fg998x/kEPMc7nqbyzMyUFhZnbe03T3Io7p6OAVQwEmku4SVrgWNeVCIeLS2hwiEwyad2x281G2s764r7u5BKlaJZbHX3pM1KYWl5UYVSWYODw6ZwCQcDmp+dVrWUVzdWQ8mEsus53XTDzZoY221gOyBzb1+/csWsjj13TD99+H4DjXfvAQjvsWvX19ejF0++aPUa4CoquEYbi5ui1ZVmPd/umMXS3My8AcE7h8dVLpaVSqQU8EVUKbQVDXSrUfGYNc556snVNVtjsQTgnt09sVfr2Q2trq0b4xdAnRohGgwb6E64KNc4FIno9NkLSqS7tLa6ZnsUa6jN6zJAHr7IKAbIK4ioqxsAvak9+4eVTgdUKq/I44MdTGZDTemuXrWaXnV392t1OWtMYSxeaFgQFIuXLgApazaAH2t2wB9VuYhtUlK5jbpWlnNq1FoK0TRLRd0ek4mr46lrY2PFlBT1RtnA93w2b0xbbEoAIwHbYXKi6KOp4A90NDV9QZGoV72Mdyyt4aFRpdPddhZaWloxsNEC9mo1W6uaFuxH07tmwCqsW8411CrF8roOHhkydYYF9rVaVq9Ru+zdu9fus9VVLFEIOU5qfPSAetL9SiR6NDK0W8V8S+trnLEAlFEDkUvQtNAo/obGwsDgoAVsUmfS1OZ+NaYxzGbuYdRNfuwSaEDCuK+q3aornaRxSRigz+5bfKRx9GGcWzVsxrDqClvtD7DKfAHIJ7yKBpqphfAmTiXVQmGzffrfHoHtEdgege0R2B6BX8UI3PRrY509sB5MPdxWDumRR8baY3MPBQOaW1g0GTfScVg5dGExPp+emldXV695UFF4AIoNDvbp2WefMvkRRQKHWDZYQj2GBse1vJLT3Oya1tdLKpXw12zrwMH9WlqaU3d3UgPDvQqEkfJVzACfbnvdGI34/1GkVky2hH0BHoEAf0iE6KrvHJvQ0sKKRofGNTG+X+kEQU1BxcJJeRVUIVeU3xtQu9lWp9FSPEyHs6lytWgG+20YIsacjGh5LW/A6sMPP6FCsa5QOGHgqXmsVit2CKEbDpDKYYlNG3Yah7dyuWiFSX9/v3195pmn9bnP/bWeeOIJA+VMjmvAatjkxIwdBxksBWAjUGiYjNAbMLkZAJSl2sJIqtXt/d5++626+qqjxtrc2FjTi8dfMCAKj9W5uRnrdtOZp0sMwJuMx7WysmzA6K233GIekXf/3Vf0m+96l7FJHn/8cStIYG6deOlFYwrbc7ZbVuSnutK6cPmSJZsnCTQxUAJpd0j1Fmi17LXASAQE7u3uUSqR1MLcvD0u7xW2BQA7YQUjwzu1b/8BnTl9WqfPnDaglu46UigK9JXVJUs1HR4ZNEDg8uXzWl1f1sGDew1cxLdxfW1d0VhSN914hyan5jQ+vssKK4otCjuYuQ8++KB27txph0gYiiYn8sgkVpcvXbDDFKxnDpsEAcSSEZOoIy0j/MwynjswT/EqRX7nAHSYUrCd8GXEl5BQJL7msjlLZ7YAA5LBkQvipLcJrJpklcIOhrMB7C4kCWAF1quFNrl4E5sLmypR1WgsGIAJcOCY1jwmPp8cjJFtbVkRAIQaOGdBSLCYCN8CbIFt2WUHH2NEbbKlLIV6k+VjoOUW20ekrjrwl2IWRpSxZXnd5qfbVK0RMCamMUWDSLtgJtcsxTUZixnjCwYxYAEhL8xd5g3vhfsN7y2TcAqfQ+4lnzFD0umUujMZCyDAtoHrASAME437j09AZd4zjIytgCPmGvOl7XGghIHWhlXAags4UKMlA+waNefHRiLt3PSMrTO7J3Zp37691tDp6c6YJ+/lyUnNL8JaJ+TBb/P0tttusTll0nnzOXVhVPiHESrEfEciDvDFa2a+kQqcK1a1vLqhxaUVLS7DKCXV3YUhEZoF2Ma9y1ix9nJIvPGG63TbzTcrGgrp7JkzmpuZ1cBQvxqeFuk4mp6Z1vT0rIWdfOAD7zWJeLXmAD8Yjo88/JR+/vAj1hiAgcz3mXcw8bE4ABxQMKRSFZ/FpoLgacieG3XtyKT19te+WuWVeb301CMa7Y7rXW98nVQrqlLI2kGfMQXYsUO6n6YVTKim6iQCe6UmPne5NXUN9SqZTpl3Y9wfUaAm1bJFRXzY0MRUb9dVaVbkC3oVSQa1vLakgDUcaMhAqGo7tqc/rEbbqxo2C/6I6r6I1mtt+VPd6t99QP9wz7f100ef0jopzAooFEmo0WbtdKnuHOYsBIbX6neBedxrzHwO20EfNgo58yVEarl3307t2jOieqOoWqOgkbERTU8DlG+IzhqgA2s4QVKxaFKFbInen2LhhGam55Rdy5s9DWCMSYetOQY72THoHNubpg3zsaGD+/faNcefmACgrYYEygcYW9UGvpsBBcMRdTwA6FWTygI0ApwD0AOi7d83ofe9/73GNOW+Z+IDXsNkJRjt3nvvtbWS8R0cGNSe3buVSKadh6s3oGYNuWZM4XhUG9Wc+gd7dPLE8xpKp3X1jjEN+IPKLyxK9aa6h/q188qDivf3qm1rQFuVXElf+ou/1p6du9TT06dCtabZfE4bvo6i3T2qkzzt9RuwmpZfI+kutStlTc5e1rW33axIb1ol9ny/T/OLS5rYMaH7fnifTr582hqc7P9IPBlD8zTcDGfi/TCkZ89NGiORD4Ap1kMC9j7y7z9iAYn8vmueARZWLABldW3FmhkACljEsM6yHlgYFruB6zW9wlwFiGZ/fNVN1yuTjqtWKdi1ROrO4wDkA6zyOtlL69XaZlDYVoy8ezTWX2fHsuV1jf0JFkAebeSzqtZLSuEzHg7o/p/dr69+7R/0+jf9ugGuG9l1u96sFayLpQIhoUG7BoAPjDHRMgCv6QzzwI0dtQmNxcHBQRsfgH+enSZAIpawcEu8GBPxpHm0ArDgsRlLJM0i5W+/9PcaGBxROt2jXbt2a9fEhAF5VjOYpygNorbVBI898qiOP3dcX/ibL2hiYrfaHa+efuZZPfvL57V7z35941//RcVKRddee4N279mnar1paoEoTOdqTefOn9Ndd92ht7/tLTYu6xsr+u53v2mN18H+PmO7YbFAg8T2RuqoBpYxzrfWNS7dXst7BmiChby4sKBP/uf/rD/+o/9V1113nbF4uS8BoLEHYv9/6eQZVesddfcManUtry/97T+oXG6oqxs1DI0N5Ng0IhEjACrhS0qtAQDKuuLYgtjL0BDmvgZIZS729mas1vP7Pbo8CYi4bAz1/r5ek17zXmhsM8eNJe2lYcw67YI1V1Y2TJUAWMfkxOfWmMfUC5tE2grBtAGfhkYGNbZrVIV8TqvmwTls/pnshbVKyby1WRuYMzS7sGw4dPCQksm0NVnY39hzc+Wcjj33tO3fqIloBpXKRRVLBa2srigQ8imRiptNFM2FEyde0sTeCQPTaX6XkWWXGwYOD/QOaWMjr0KuoDJ2Bq2Qhvr2aN/uQ1pd39ATTzylqalZec26xyk7CN8KhALWBICBT6OIvYewI/Zz5j4EAggXJ0+ftlqd/dh8c+uuyUJ9USoWVKsX3Tofx2IsqqGRLo3u7FGttqHV9TmtrMyamm7f3n24ytuYVCtNe01zc/MGnnalUlY7Hjq0X6Vy3u5H2OI0e2LxLpUKLVXL0sWLc5q6PG9WLul0XKlETNFYgEpK5UpO9Tqyf4DAqtUf+IZSJ1FbogSjycN9zlgTdDiyA2/WlLLZRXX3dtt7IzQrFsPyxVlOACJjf+XCN53tyejoTi3Mo8Ba19xsVoODoxobG9HcwiV1/FmlM2HdcsutSiW7dOrUKSOxXHPNNSoWslZTm9+zJ6iJ8Ss00DdijcSu9IjWV0vKrlXkk7MF4TowF6llqPOos4dHRkxZ4xRVMbdWVst2HbGX4t7BOiQAGdwyCGT3Efd3uViwRjwsZeopamj8ddmrrL73+ez73NfUOPGUCw5mbtAYx4YpksSTHVuI7Y/tEdgege0R2B6B7RH4FYzAWz74qg5yHj4wzkcmRqebBNETJ09p5+iwycWQFSOhxhsO43zYUTMz8+rvG7ANncMf3okAEy+fetkOrMjT8RKCBYtaV+2wypWOJqeWNTeHvyYMkqSlv1+auqDu3qQGB3vkC7RNfrO8vKBkOmbS5VQqZt3dUmlNxfya8oUNA90oHthcAU1IqcQ8PeiL6+jh6zUyNCG1/Apx+K41rSveajZUhwXV6SgSxBu0ZvI6ClJSnvHugwmVSGb04EM/17lzkwJbChDBCSvAfMiaWlxaN2mtA4mcx6uxHDDTz+cMbAZA5FAAG+gtb3mbXnrphOZmZ+2AR6HHY9Fp5zWx05tXJy3vzib7FQCOA4GFIrUNUAQcrNTLettb36yrjh7dDD2oaGpqUktLSxoeHrQkWVKlKU0WZ/EzAjiAbdM0Nsntt91mgNdf/eVf6+qrrtXLJ0/p7Llzxu7BWxRZFTK1cgWJYNAdNlotCw+gmEWCCQAD0ESh1+qQnluwAwsABUxZPI8A4pDsLS4tOZbhJijGYWF814R2792tky+dcIwt0ekvmK/YztEd5s0FgyeRiBrzcPIyid0lC7TiNS0szBnLFnlePJYx9gOHO8KGFhYWzfOqp7vH/JxGRkYc+F8p26HCPER9eP4u2px1aaJOJg+jCV83Xj/WAhZG0XasUQ7hITRiADqGhcDexOKCw7vzSUUSDrtg6tKkKpZ6DfblmKhI2QDOwFUAafHhMlCT/3Fo8jg2IT97JbwJiT7HeJjkxphyr5PDHOMJq4MDJICmww/5uZszXBtAP+4RimHmJ56s6XRCmXTCWE0hEtdNxd98xWfPWKucyiw4yzGqYGryQUI0B25kXM2OVGl4jDGFh23UPLA88rbaCvs9xi7Apw+JdbVWtcOqhaUQiuX32DgA1PO+YCzA7uFdAP4hnbWAmFDQQq/6B/rUT/haf98m8wdvXqwr2sZksIArJJIt/F29ZifCXAW0gsEN8LkVxMCYMzb8jMMuBxZYXpbl4sH/DLuKlIEiMGLwJYMJNjc3a4eUdDqtu+66yxongLqObSgnFUbiX0MKF7KwBthDfHCQAIznTTMPKPa5LwiqAKRomowUNn9NhbzzaOR3YHW8+c1v1g3XX69iPq+TJ162A0uqK2kS7XK1rGeeeUYb2aze+Y536ZprYLEDNAdsThSKVZ05fUnf+Jd7tLEGQNNw4YRtj06dvmwWLYFoRJVWw+YHrnARD/m+HdU31nXdwX268/prNHP2ZV04+YJuv+Eq3XLdUfnbddVKWbWqZccw8fu1sbqqermsTrthDJGWAvKGEyp6PMoH2vIlw0r3w1aNKN6WIqW62tmKepK9alSb6gBysvY3y0p0RaypBmOW0QX8olkhICJ/2AKpqm2/Km2/6r6Q6v6I1qstXV7J6tFnj+v05VmVWx51/GG1vUHVCdrC73XrIuPBCCubUCzuGT7xPgRBaBHeRAOP011Tya6Yuvu6FAj7lenPGBNm+tK0VpZW1QHMCEfsPlxaWXVhZfIrHAgrBpu2UjPmEQxvgI8aHuYdj7GyOfQC7kd8Ad6gaqWSEtGIfu3OO7Vn15i6EkkFvPiy4m2X1+rGumYW5jW9tKjljQ1tlIoq4YmNfDkSMbVGwBsUMFo8FrMwyVtuudEx8FoNk48SBAabcHFhXvf98AcaGBrWDTfeqIldE3YInpmZc3t5skuBpldBD8B0WE1fS6F4UM88/7Ruv+E6XdE7qM7SqlrrWVWLJe05fFCDV+yVJxlze2i1pZmLk/rZT36q0cERRUIxlWp15dtNFfC3RbaJZL/aVKjRUl8oqqFUWtmFOVXrZV1z603qGx9VlXU6nzNAOR3v1re+9W2du3hZbafHt2ad2yPxgNxi/nts3l+4OOl8GLm3TH4d1e49u3XnXXe5NZumFiziZtsatPjsYu/B43GABzACgCNN3OxGbMdDNYJFifN55mXs3r1LV1xxQKl4WI1KSdVyydaJ8bFdToHg8ZnHYKlYcgFG5ufrAi4dA5kGkGsCsREy43lfzlvdo1Ilr67elDZya1rZWNTTzz6hx554RNfccJXaHtY51AROxg7Qu7S4aI2oeqVmzTrSs0HFWMtYu6zuwHO4BXjLHhF0QVew40IRDQ0MabB/yABWLAF43ew1MN4BTPg+oWkvnzxt+x5ADjUOz+magh0lYlFjbrLvnDl9Rg89+JD9/Rc//0WNjAwbmPaLx5/RS8df1vjEHt3zrW9aHUYTdM++fRrduVPJdJcuTU5bM/rCxYt669teq3f8xltUsxTzur7y93dbfYodgAfUz/pM+IFiGQOo5BjGrBrUJLaft1pmlWIS8nrDvHP/8A//SPf867/qqiuPKhgNuX2p2TLZNj7Yn/3cX6vV8em2O+40FdFf/fXdOv7SKcXjGUWjyLmjxvI1j+R6WfUGCiF8KAHi26aCogZm/YnFaLgRson3d0q9fd1my0ET8MKFc1Y/UAPR2IZxjCqIvZD9HssKGnnUOH29fdbAZmyweqHZR/OGvYq9A2DVAjWxE6hiq5DTjh0j2rVr3Jqxi0vz1pyD6ZddXzeLlEgobKxPK1pa0r49+zXQN2CPzR7HPGVMCSvFp3dxeVHzi7Na3ViSfCgn1kzNQU3N/UZDn2YhSq14MqGxneMqFCraWM9bNgO3VCqF5UjYarZCriy/N6Z2w2+KpmKxqsnLBEduqNVGEYPVUtCIBMbq9mBXhWIsaP603APUGxYsW6sbCIxHNOx03gM1LdfIBZc5hUC1WlA4zD0g9Q906fCR/drILqnd4e+xEyLQ0ClHaDoxL2hazy/MW83AY7YaSNdjuv32262xsbpCswomar+KxbqaTb9Ov3zRyCThcNzq4v5+fFzrKpawl1lUtVZUPIGNgwNWCaal2cG9R5OH2p4QWhoiq6srdo+x7hw8tE9LSzOm8piemrZzGgxzGmasB7A4qauxJoIZTG01Mb5bJ06cVnajoEuXFg2w3r17p9KZmGYXzmrX7hEd2H/Qzjvnz1/U5OSU9u3bZwAncxclWFeq165RIprWykpefT07VC17lN+oq92k0UUomd+a77CDsRFJplIG6l68fMmaILCH/T6P7W+oM2iYwEwN+GCzAn627GddqaR9xRYAsgb3bo6w0I7MMoEmEPfHK7ZMGxuWlYAiiPebzedsfYdk4AmEFUn3bQOrvwIsYfsht0dgewS2R2B7BCS972Ov71DQA1JQiADycfiiCDz58ss6dOCAyW/w3cLHhsKbLi2BGUhL2LxhDtIRJQCAoCMOFX09PSb/CeC5Z3GYPlVKUqksXbq0pJm5dbXasL+SJkGMxGFskpyNyTh+oBUtLc1q1+6dBqwGQ8hDvGo08lpZnVO7XdPefROWIknXvdUghTiptZWy6mWvrr3qFu3dfVhBb1ThYNTk3hQ01SqyFAo4j7EMAGIAQvzBiPxBjM69xk5APvqDH/7AZG5tHDN9cD74fcf0O39h1sn5DBxqGkBEFx3GEAeWgf5BA+Kmp2f06jvuMq+uSxcvG3vTQA+kvzCPNlunFIOAU1uMOrrrAJwcTiwXQY5xxQEBFsBb3/Im9fUjySckAy9U0j/zGhwa0Pnz58zXFYZxJOAYrXOzU+ZjdP111xiwura6qv/2/3xWiXjaPCQ56AAS0lmOcThu1Y3Jh18l7AqYKoDTvC4KWQ4sfJjMvNkw3yW6xrw2gCr+TUcaYHVhcdHeF4WiC29omm9rOpOyAhCAigKQghQ2LOnsDjRDWkdoRs1eOwdaikk8VqcmJw2s4/VjLwH4SQI817JaIeTMMTg3NlwQCUUejDBODHia8bjuNXPIidiBFt9UWA5cO2wKOEwy1wHHDJiDUWonXxeU4iT9hCkR0OP8XZkf+DYisS0XyiZBI3kaaRasz3oNgAcL247dPzwxhyWAWpcoDAhHaBTgokufNgChDT/E+a4ag5bnx4fCA+Dq2DnOXqBpDBTYQpFk3AB0C6RCQm9hDQ5cQsIdDgTUFU8YmBM1GaVj+vD6AD8BebeKU4BB2FawvbGJoAEASATcALjIsZFrHOQ1NRxYjOcZRfvWrRUZbQAAIABJREFUgQzvMLzrqgbiteQL+eXHh6vTcixvGLkcfFr4nSFZcwAG94ixrlMJY6/CfOAQRegHjGxY1pZy3sCCAAAZKxMnv4SZyLVnneJ6UZTzaSD05nMA9Ffx7DKGBVLZgD0m4S9ev0cZAtT8Xq2vbxgbAj/DK6+80sBXGhHckzwHjHLWUg5DjsXkkri5nualWUPuFjTGJAA7AOoa4Qs5mLwc4vC+q5jkdmV11RgmsHze9OY3WzgNh89TL58ySR0hId5wQBvZDR179pgxUP/gDz6s3p4elfCuNIYWa27dvKC/9rWva2lxbXPehpTbKJlHHF59Hb9HDS8H1bY8pHV3OkoT5FIo6tXXX6Mju8d06vljmp88r7e//rXaOz4qT6uidq2kDmwowswI8VpZUR3AyudRmcT7dkjhRJ986W69vDKr6dyixvYOqTcTUaxe0w5fROFyU1FfQpVKQ4qG1Yn4VWqVFEsEVakWFW/U5cEuAb9IfFUVUAuPVV9IuEfWOkE1A1E1/FE9c+K0Hv3li7owt6wilzgckycYMeuFOmCpx3mLctiCAWUepTCxWg5Q9aklH98gxLDB3uZRo1mRJ+BVKB6RNxRUd3+fgU3ZpTWtr6yZNBqpOqthAU9fguKwLWh7LJQrGoqY3QSM2XAsBp5t9w2ybtQHHYDBelMdGlrtjkYGBvSm175WyVBYEZ/fGMBIIlnrCCpbzW2oFfCp4fNoenVJx8+f0eTigjID/RYu2WYtrHWUTqTM8oX9kxAQmmQw1cORgKkk1tZh2K/q2uuus3DK7p4es8e4cOGiBZ01qw3FfRFFfYRkddTytBRNRfXiuZf0ujvv0FgkofzZi/IWyqqWSjpywzXK7BtXK8Z641OzWNezTz6jkydOqq93wEK98Fit4d8b9KtNuBLS3lJVwUZTvaGoBhIJFVeXjKk9cXi/encOq446JZuz8CpsFO75129pGqVICOgfT55N6bcBkpuNIMlsNxYWl43xxQdy0FRXl7ESDxw8aP9tzTJv0NYb9htqHIBV1nPWFw7qgEQu+Mp5q+LJCCADSMn+iGLl8BWHtAcv8IDP5NS1Mr7PbQ0NDZmVDHUAjGtAM+okZPcuQd6BPG7N/bfAI/aUtnmve2wtw6ooEPLo2HNP6NS5lzQ1e0HZ4pquvPqQvEHnyUpDkGYXewzelKaGKVetqcXaxxoLwBINR9z8J1rHF7C1CYCf/2aN52UA0PX19hvASggbwBFrG6og/FFRHxkIvckAdGudeyxeu/33Zqgjv4P/80MPPGjMxw998EMmga9VGpqdWtT6SkEDg0P60t99yeod6gLUMWMTu3T4yqPG5n/h+EsWEPhrr7tLr3nNqw3cwv/ypz/9sQYHejetXKBTAkm7sEcDwDdBa5smxiglHMkxGmnCAV4DWH3qk5/St7/1Le3bu9canMwrrgbgYKXa1od+53etuf7eD7xf+/Yf1N3/8E19794fK+CPKZXuMW9Z6h3qmlIxq3q9KPK0sLehgUjoEfcaTEbCtwjkpDlMnQ2z1+dnT29pfn7O5hhsRby+0+mMqZdcw5Rep9/m6MLiksn3eVxUSFwblDemejHWHr6s1NZ4aZMV4Ooz5PE0hagZF5fnLbwMH3vGgr3OQ4IeNUgLtUlCR688qnCQ5qDzgDeFC2OKfVYdL+GcVteXlM2vqtYsqtmpaX1txXmPW/Al9TxBnvgdL2l8bLeF7WU3SKRPyoNNUidgSo7Z2XkLNE2lem1cR4bGVCzWbM9aW8sbS5S6B5uPfB4mMU1abA8Azzi/sF4HDXzk3oMhjt2L39exNa/d5vfbCoUDCoWoWQHzSnaNms2q3dcjo4M6cGCPzp49pbHxncZq5z7f8mdmnJeXl6wJDNAXDPqsfoRxSYN69+7dm9ZFqG8S6usd1vIKyjePTp86r2yW1xgzRvLIUJ82cqtW9+DJioUBLNbBoV7zyqdGZf7yGggwwweZWoPaZMtCGKb54SMwe526C0Cd1QAbE+rjiQmaZTSO8fum4UlWBfdzW9NTs6a02FgvWJ3JWYI9t9EiCCyinu4+s8Ais4KGMIG36hAySyiWT4MDO9SV7rMg4MWFdfX3j6nTCCmXq6tVB4BNmWoMAJi/pxYDSO3rG9Dc3Jw1fVMpZ02BF3+lUrRzXm9PWp1WzQg5sL0ZW5RPnnZb1UpJCbOVa5oyiPHBzqmnu9f2XVNqVSvGNO/p7TfChj8QsOwH9ulMd486vpACsZ5tYHUb/dgege0R2B6B7RH41YzAb/77X+8AyDnAIGXFGGeRZqtmANae3Xttc4R1YSw52Fb50iabCu8zirtVK1I5SABIwLrqyWQcAIf8CYmRP2zpmBvZhi5eWtTcfFbNFqy0qAEF/YN9aquueqOkUFiKJ4JaWZ6zzi5FB35j8URAZLzML05a+ji+cRSqsDKQXrbrPuWzdTUqfl11+Gbt2XWFIsGEJZsWchtWbFYqOUtdpjiwkBwhC27I6w/LF4iY3Cdfapis++lnnzVPWcArDzI5O/Ag661qembZ+Zrh19cm3btpoSZ0qgkCgT0J2Hf69Bl98AO/pQsXLonkbmPD4F8EKLXJlttiu1nSOwVsazP93QerETCwYyxECkAOYDB8b7nlZmMzXLx43oDVQ1ccNBnpC889rlOnXtTuvYd14w23a6h31ACqmalLWllZFLYPsIofeeQR/cPdX7UABjvAtZzHpx8fUrVVrpaMEQCwBOPCJd0jT6eQdQDcK9KkEgFlAGCAFi58yIGrESv2KA4p6GAz8D5go8Jk4bAPiwggleKVgpCUYxjUFJP8LqAuQBRFOs9BQjbhWBRnjhnbY4FS+LYCqjIfmavdXd12gCKAjdAqAw1bhEKENDTYr/mFWftvDjgUsbxW/DCTMdgE+BFSMNcMsCQ4AXAW+alZXsBCMlDVsYsceuaz75k0fNOrsVnDX3PVgFXAMg62xQIAa80K/1yusCnrYxYyt1yglfOEc2FYFMW+QPAVgJPfAezl5/FYUl2ZbmNxOB9SJPIEAZRVLhXkDRIqBPuG+6ctfxCQAUm8FMTCwhdQgLnNczZgf3gcIJ6IKZ6KW1AazYL+oUF7rcVcwQBZwEGYVxTZgFVcJ8BsgA1CfJBs8zrtsO4ogvY/C3bDD61ZV9vTkT/kGKmsL4DBUYBXCx8BVG1bkBPXiOaH3aj8TYDkY65H3DxRAYQA4/Ev5Pt8wtItVThY4QXr5P7MX14D9wqPxc9MAm4JzhTtyPcBeQHfCBcKGKDAvIPpB2vWmFAAtYGgMt0ukM2Cf6KRV7zMeGwYvFw7mGCAFeY/68fjtaIIh3reUwOA17HVAMY5NBFwBZMOqSOhO4AJeCzfdtttdiiGOQJzC4CC+zIYC2thaVHnL5w3y4T3v//9BqRXK7DpXPp8PlfQSydO6cf33a/lpXV7PBpEM9OLlgrNv8v1qhTxm31Cu1ZVsNlUTzikpEd63S03aSSTNGC1sLakt7/p19XTFVOzUjCPVV+7Lh/hYq2mcmtrJmn2Bkhj9qjtiSnWNaRQT7++84uHNVdY0qtefa2GeqLqrK5oPBhTjzesepGAHr+akZCqAaneIWyoo1azrFilYocqoJ8O0CcSdW9ADU/AgNVqJ6CWP6KKgvrujx/UY798QeuVhjzhuBSKqE4zjEaFn7XagVfGvvIgwQQscPcxbFWTHnrg2TbUrJcteblWr6DctHupCZM3Frd53ak1VcoXzO4glIgZ6AqAwcEfyiZWM9xbyWjMfJibMLhSMGZQHNSEGR9zkgN5q1xVi8Rrf0ATozt1x803qVUsS7BZkXh7Ab+Q/3vV8kmJ3m61Qn5dWJjVL18+oeViXkdvuM7Wr6lz01pbWLP175qrr1I8GVMXEvUGQACp0H5V61jZFCz1/vrrb1D/wIABSgSCzMzM6pFHHtUGLDhvUCFPQC1rutbUO9ijheySbrvxenU1pfWXzylYq5uFxtFX3ajIzgE1aMT5QmpkK7rvuz/QxtqGMj29xjircB3DIdWRc8IYZ82rNhRstJTxB9QLC76YV39/rxL9GcUGuqV4WPlK1ZjBq8sb+t73fqDltayCBGaaIfcmzXyzPDKIsiOzhiHcZsvLmcYg8uBX33WXfTWVhLE5Q2o1Wnb/wWhi/XRyfPZD9xRuzrg92LGeXbgYwD/329XXHNXYjhH5Om1trCwpu76hvr5+U0zgR81+xBqAFze1UldX96b1kgNX2Z9p9lgsoENvDXRiT2b98ocA7Tf00wfv0zPP/UIbhWWlu2MamxhRKIonKB7N1BX4bra1uADjrmMenOxHgJWsnci0YWjDZGRPhK3Ink/DDLCF9Y7GH+tSVzqjkaER86bm9wFIsVvAhsPnCSiOPYAfr26vIki08fo1ZYZrCPKVJnypWNFTTz6tRx9+VHv27LN9lPGlJktE0sqkuq2Z+Wef/jP1WnK9z/YHfDuvve56Ywm+8MIJmyu7J3ZbYzUaIwR02ew68PIH3LKWJ10Lgt02/7fVtDYm8GZYIzc7dYGFNaLCWVvTV//xq/rLz/2lRodGNvdgHsYjf8hrIT8f+p3fUavj0W++532a2LNP//S1b+tb3/mhotG0ursJb+q1fRPlRC67okajpFiURPaE7RkwzWGIUguNjAxqeHjALG8I5mO/QaSEWgx7K14boB5AFteHOoraBdsgQvtgyNKM5vdLpaKpMlDdDA8NKZsDWKN2RGbtmqr21i1oDeDcBsGa1LkC9XfD/tbVR35jEdI4hb082NuvPRO7neJis+FrLGv2URi2Htd0wD+1VMkZIBcIezU9OWXzmSaqNaabTbvmEAyoqSr1uoGkoWDMfHkBT6cn50z91mh01J3pV2/vsHp6BlXIV7SyvKH19YLKRYBQPGelSrlgOQydzqYKwYdKBEsQaoOorefs7fSkE3HnYQqZgnsXyT7+pDTrc/lVU0StrS+bFQN1J4qeS5cu6oYbbtDS0qL5ujMGrO3RWMxC1ABx+b1YlBBGGglSJEC4LTYQYQVD+LBnlOka0MwMVj9lzc0ta2O9pHqjbQFVmUxc6+srDuwNQl4ApA1pcKhPg0P9jrDRpE7EMq1odQG2QdQcrC3UVdSGu3btVKGcVywWsnMFhAfCiCcvXdaVVx4xD2E8YDmfYRXC+CwvLlsNgz0L96c19wN+FUtZ9fSl7HyEDQA1UbFQtnsdBjVnKNY8gskG+nfI70Gh5NfGWlE93aPKZRtaWXIeqxBmgoGI1UbMFe5BC0iMJqwZwGtl7nEj5nOEdBUUCfk1NNCnWpUGEOxsrmtFYWq+QMjqJ9RHXFsk/6xX2JPgK2sEBFF7lcx/l/cmU20FzIOe/ZeALm8wqoZvO7zqV4MmbD/q9ghsj8D2CGyPgN7623d0kK8A+nA4h4FIJ9jjbVlneyvx0qRIsDHNdytvrAE8yQBkYV5RWI6OjBojAgkrQA8AD551mVRKXk9AxXxTK6sVTU6tamExp1qdEI+ourq75Q1AOWkqngxpeLhXff1dWpifsq5lsZiXvAQvAXqlNL8wZT6rKNywHKBg8HRIsEUKFlU81KsD+67SQO8O+dpB84kjHMWkQSWkPW3za4QNCjOQLroIG4K9ooD5q+ILNTk9b2wT2IgcUows2G7r5Zd/qemp52z2JFOj6uk7YKntkCWQq1byM1qcPWE/7x8+rM/816/pxz++X/Pzi47VuSnZ42CNHySgC/+2ACSTUTt/Ioonuv//BqzWjHF41113mkfqwsKszp0/a/Ij5HUry1NaWzqpD37wg3r3u9+tBx45r5g/rr7+XkvmpZCjIMznNvTFL35JTz1xTMFAWAHzAiVNnm560g7+JNR6/S6RGNAYaZ3HvEZhdDhACDN9DnMU+RS1FH90+AGjKOxhF1IAAZLyfmCkAJLBvkL6SOFKEBaJ8BxUOSSMje2wv5ucumRMIawNKMCYnzAjGSMOdHw19mwwrLWVDQ0MDFswGNI+ikgL7tj00aKwR3YHQEvhCTvz2C+PGeiFp+vQ0IABdKSlwsgZHh6xhGwYZQCrHChpOuCnaInRxmrhgFI1JhJgnoGfJu90TQjeL2CTMZFNDu6x1wxYlssW7L7h38j4ANLwnuW5YA85po1jVBqLFdZRJLZpHwEIV7ODJoXi+NiEsTaN3ZAnwI153jRZ99raigEoFoqCNJLEcwC5oMfYARya4YiS3g0Q5PzoLHPLmHXJTMrsGm6/83bzjl1ZWjb2SaveMAkWoCfzk4MYYCJgHgxL5glydweqOiALUIL3B9EZsJxCntMDrCDeLLJJlgDWCw7J9n8D6mHmAqrDlnZAN3/jDjGOjUXxjr8w4COgSaabMJCg4sm4zU/k1jA78/mCvSbYEs5/zLF8YeACkPO6APyN/esoxHawxYICQB5WNa9py7eP+5vHBxiAnU0RDyhL4c/853PL+5XvczCAJQwQBWjPm+QxmcP8Dcn1zGnmAk0C5gfAzMGDBw2AP3funNkHJJIpY8nHUwmdu3je5hJhdtgTMB4ciFxYnE/LK2s6/sIJnXr5jCUjLy+tmk/2uTMzgrgLAFKolNUOAoQ21YaJ06grEwxoMB7Rm+64TV0hr2bPn5anUdYdt96kkL+tejmvKN5nMMMA3kigXl83QNpD2KA3qGCsV4FEn+byRf3dvd/RzoO79BvveJ26Yz6tnzurwbZfA/GMVpdz8kfiWm1UtYr0NepXNMQkrCnNetJsW2PBjAoIyQqEzTu10vKo1PCoKr8K9ba+/p0f6Lmz59TyheUNxy2Qi/AqL0BSLMY5y9liIMFvMcH88gbCtp64RHHg25aCvpZaDcJ3YLXV1SG6GMDHpNkAEG0FvT41YdUzf6Jh1QHnN9PkvR0PJgjG6gZcrZbxEqeJE7HDXrXBYwL20oTxycd9Tjicz6fdo2O65vBhlVbX5UGGDgBGqBLzHo/fcEjtgE9LuXWdnrqsxVxWu684pHe+/z2anJrVAz9+SOdPX9TQ4KBuvulGVWpl9fd125rN+gtLDuk4bMsrj16pffv2m5KAtQtLn5nZOT3zzDEDyOuVulq1hrF5vZ2Wunu75In4dGTfHgXyRWXPXlKs4zGQ8qpbb1KrJ6EqASShmBqrRf3jl+5WTzqjdKZb6wTGESCWiKlBY5Fmmccnb6OtcKOtLo9PKaw3SnkdOXpYNX9b/u6EAsmYKhim+gO6eO6yHv75Y1rLFszb0tbITRBtywbAyek9OnvusgVwOjWBz9bekdFRveWtb3UMQNYlD+GCfvNDRVFArQPrkO87przztzTmfKu+qXCB6ep8UFkXCOW75tqr1Icnfa2imcuXDZjZuWNMvT191jThccwOoLGl+Ag7ebeFEGFV4CxMeG7XQDJ4zPYCAPFMb0qVWl6PPfmQHnviIQNWB4Z75AvCggbQgUEI6861sPD9tjUolrL1IES4ZAcrn1XzmGdvMnUB+ueOzDKAugNwl698D7UL9Z3ZscCCLNEM5TWyRsP6Yy2EqR9UJp1RJt1tntKAZzBbafqFAhGtrm7oySee0ssnTuuNb3yzTp3CT72oVDKtvp5+9WZ6rI748z//vzW2a4cSKfyQYfxFtGtij2LxlM6dveQslnJ5a9TTbK83K7rx+qstWR0GIq8R4NAawNYs2/JUdaCO2UFsMljN4x4WZsdj++VTTz2lj/6Hj6qLcCnbf7m6WNV4tLaxpi986UsKRmK68eZb1Wz59Def/1sdO3ZcmW6CLvHydONEHZbPr5oVQCzit6Y/680KIGi5aHvK+K4dFsoJ63FtfcXmF2Da4uK81tdXzaOWnAIavbCdAUdt76iR+o6lE0no65qfY/0G7Ito545RjY6MGDDLxaP2wWrEwtPk6jTC42A9Il+nFqAk2WpcYlmDGg2ars/jUV9PnwZ7B+x7thdv2gFZGBjMVq9coCzhi03WwLp8QdbUmvnL5wt5CxeCFW4Af5P57eoWLF1oZrkgKWwDOpqdXdTszLyyuSLxggZYxxJplYp1sw4oFwEYq9aMNtC0RQ0I3tswOT3ANONpAOGmfRONhHg8qL7eqJKpkPz4dkeCFqjblUlZ8BZMUZRLq2tLBhYm4lHNY0VSrdjaiDcwCjPeM+eEvfv2Wn0JMJ1M4NlPQ7hoNWQ/IXLFkoVDYRuWSsOk7tGp0xc0M7uqtdW88vmKvV+aW6Ggx0KuqOepb/v6aTAQwETTFssBbEgcAYG1i9fBB+9vYAALtI7V2/jYEmYFG4NahfmUy22YHciOHTt05sxp83R2EvrWZlhZxILLYM7j3wqjlGtJhkGqy72GrlTGGrTUuPweKp1SAT9/FDpe9fUMG9kEH/FyuaVErFfnz85oYT6rcChlrHafN2C1KWdHQFXqcJQi1JLURQRVse9CsICZGg36NTjYq0atpFAImx4sSypGAogFwwbkU3uytrFW0dwHOCbMzDylWy2zrVuDsdrTa0171ljqYurhTE+fAuGkqp1tj9Vt6GN7BLZHYHsEtkfgVzQCb/zAzR02ORhgAAT4g5YrefMg2krCZTMHPMKDyxirBTrtBN54bOOlYKW7nunCFyphRQDdeTrthCZxMOQQn12ramE5r/n5nFZWysJyEElQX/+gUpmkpWFygICtREeXdGY8qpZXFi3MCg+ksbFBNZpl7dwxYpu8Mz4nPbKtYrasdHJA+/dcqYmxgwr5E6oUYD8FTQJm8vZq0Xx9KELwlYJVBnjR8VCEBsxLa35xRT974AHVGnhLJuSBJdWCAeKOcff/+MvmG4Xv0NVXX635ZY8SqQGVqiUzWM8tP2+yPzrFFPV/83dP6Hvfu9cKS4oLx5ytuMK0UbfCisIAENJA6nDU/Cn5oMAyVg4eq4R4+Tx6/wfeZ6D17Oy0gZp4r3JAe+mFh3XbLVfos5/9rD3vP/7z49o3vs9Ci6plfDA5NDT04vHj+sIXv6CyjQ0+sxwyKX7iFhzE4R82BQm28jl/OlgkHAw4jFnB3G5bwUYRtryybKFQME4Br7El2Lt3j0mj8PN66cWXNlNS61aUw44CMKNQRvZkjBOYWImojhy5whgAx198wbrVsEcBqGCoMl4rK2vauXPcgdPm+RZUAtlRIGSHEw5MAH6kCNN5d+C1Xwf271N/X4/ZAXD2fvbZZ4ypzM96entcA0E+Y6yOjY0bY2fL85JinnnCYYBCjQcAKAHs4gzHOARMmuq82ZD5A9rCsaP4A1jlIArDwIJ4Oh1jCjBezAMOmnNzCwYMIwW3JoaFMjU2wdKyksmM+bvyHM6ewK9Mps9eK0UkYC+vkQ98xZrtll588UWb4wOD/XYQmp2dsdAP0mQh8FnQhwVVcFrZPHhyOOWIEvAr2d2tQ0cO6w1vfosd4laXFlUtFVXM5axwb9ZgNOTsQEMolSVO49eH/YAj8Rrbm/ljB15OrB6fouGwNUMcgOgY2SQ6ezsufAQcy8ndYHcE7bDAvHEsbzzL8GRtGKgLg2bLnxhmFgCrAendafUP9Zsna8o8dF3Ylj1GA7uIqjGM+FsXYuSY0QDnzDt+j0MmB1vYLYDTW763ZrdQQyIMy4RGiRt33iPrCtcYySV+hgCnHLph8vPzWDhiHs8ccJkrFrwTihj4Y4zlJr58jvVVwEOzWDaGytz8vKXpFkolk9ABuCQyKZ08edJAZCTOMNnxtYYFBFONg/nc3KIuXrhswEit3tQzTx/T1NSCpieXDOzB77PWaavcrEHblL/TVLBeU8LT0a7uLr3xjlcp6Wurnl9T1C/tGOmTb5PRaT5oAPbVms0F1i5jNHN9Y0nFu0eUbfj0zz+4T998+Kf6xB//L3rDr9+uxsaCVk6d0ng0pa5ISlMzS6r7g3r+0gVdXlnQxN5dOrRnp8IBrxKlkjr4j3LtoIz7gvLBVvSHVG97zUe11GhrcT2vb3z3Xp2cuaSOJyp/OK46oCaBV3536DLwZQs+9fjV9iHVDdj67mxy6Zw1kD7Ig2UG1gh4X+KPCJAK2GI+286TFYWALSYEFHHPicYCh0WfkWNpWDQr+F9GTWZrzRascbgfkNUCslZK8jPZGzUlg0FdsWefjh48pEahKK/5r/rkxROzXLUGQr3dFDyt9WJBZ6YmNb++riuuvUa/9eHf1eXpWX37W9/X6dPnzDP1jjvuMJXC8MiQC5PE3sPHHK/avePWvYzNfRoVzMeFpWULQ6PJyh5eKZcUD4UUwy+vVtHw2LCGujNqr66rOr+kBPdNOKjDr7pehahPFW9HiVBMtYWsvvzZv9E1h69WMp3R7MaG1qo1eZNJNQJ+1WwMvQqwfjbbShE24pGq+azu+nd3aKWaVycVli8eVY21NBDS8788rpMnTilfAGBxljtIjc2WBpCUJgzgbKutqekFbeSQZdftezTzdu3apXe/5z22Nzv2vJO+lwpFk5a6BkncxsKCn7w0yGCONgwAYS1wzRjCgfB4rmhsbKfGd42ZCUE5n9Xc5KQunD9vYARepACCrP2sJzRKqKUIAmWdIkCHr4BprC00vqwpRp1BUCXrVL2inv4utT11nb90So8+/oAWVqY1ONyrQjmrSAKmGgnmsBfxqfbYvsbrp1lotQaAX6lge0EGIBPZT9ut9yy04MTUd/iwW5OL9bzskrcB5LZUGNR9fJ9agaIEf2b2v2Sc99KtRBxAhZogpp5Mn9k/rC6v6/y5i/J7Q/rkJz9lnqB4m0bCUS0tLGny8iWlkgl953vf1sjokPbs220M6lA4agFX62s5TU3OqVAo68wpF9zX1ZVQMhXXO97+ZmOGAphZ0/a/Gz+uIa97q7FloKCBrraxGAhL44nrsrCwYKqArb2Z9ZT7lEAzQMLVtTWbw/FURsdfPKU//dM/V75QUzzebcxprzdkMnX2iVoV9Q4gPNY4APR1FcplAznZJwYGeoyxCIi1trasnp6M+WQChtH45vdQ0FAXbqmbqC9grOJNugyDcy2nQiFnP0cFxB7Hnnf58kWrs5ipcWm0AAAgAElEQVTno6OD5rMMSx1/dDzjAerYdwDGaBSiRMIGg0bd8MCgk89XaxrbQU3RowBBeJu+4abuagPGOq9hp/ZybGsmEDZeuWJOfT2ZzaaxY8+ieIEhSWhhu+lRqVTR2mrWArcIlYpFklbLsD8V2aNqTVuzuf4Aq9UacnBIHmWzH7MgMm9HkSj3Pwo3wjB5HYCsrlnC6yQ4N5kKqqvLq6HhjAGQzvYprHA0ZDVipeqaztS5gJ2si4CpsDNp0B4//pLVaNyn3DcA0HaWaLcMNG82KlpbgywR0ujggI1VNps3ZUVv75AymUEdO/a8ZUqsrtAkpRYNWb0I2xX2JzUroOX+/Xu1Y+eIrSmMMU0W1imuGWsOPquHDx92wYIBiAV1u17UylhqwcbFpoDrYvZcdeZnzOYI3+vuymhmekZnz57Tra+6dfNs0TarLKuh4wlbQ/C35v1DuKA+45N7iYWyXitZ8Bp7yGD/mNXD8UhSOGyFA2k9++zL6rSCuvaam5VMdJmCimuL/QnrGusgqwt1IHURgL+bk0U7l/g9MJaxEMB2BJ9p1BAVA7HDvoDZ1FVoDLB3eDw2ly9duqR9+w7Y2ZTx535dz2ZNFRCKRux+N2BVnCl7FYymVOtEt60AfkV4wvbDbo/A9ghsj8D/70fg9e+7wTxW6TxzsIK9FY7C8gRI8hmYxyZIiApQEf/NhslhhmAOWBXRSNiSnmFZ0O2FBcCGhhQuHomoVCgoGIwqt17VpcllLS0XVSpJrU5A4VDcEs37BkmMjpl3aja/olxuxcBAEjMBRGEuDgz2qNkomQfQNVdfaYwiNmU2f6zx1pez6u4a0sjALu0YmVDIH1elSIgAIRUek3VSuMB0c+8NX8WQSe48gZA8+MDV2wZG/PC++xRLdFmSM+ePOkmrFnbT0kM/u/sVYPXuu+/W7//+h7X/yjcpV8gpt3pev//b7zRwkw/G9pN/9n098vDPtbhwRjOXn7VidMf4tdq56xorJCmE69UNPfPkD7S4cEmJRK98xlqNqrdvtzI9SNTwoSyr2dhQJu0zdsLiwrRKpbx277taV197p559+n7d/t8Bqx/7n/9KQ5luPfHk/Xr62E+tAP71175dQX9CP/nxj9Xq1Ky4hHmCUT8eppn0hMbGjhgwhndWubys1bWLajZqiiUH1d07Zh37Ym5exTzgJTJz9xEIxhQI96i7d1BDQ72qFFd1/uwJ61JH4sj8wua3Wy1TfHqU7h6y6+FVzQChg0eOaPfecT31+KM68/LLBjpy0OgdGlBXT48WZuZNss7B9MjV16l/gBAMmJQrFlB16fJFA57xMCOZPptb08WLF8yDKx6N2AEOduzw4JAFj62uIqdzqdHI/ZEnEqKzY3TMAF07bJqsDFC+JZ8/aEUx/+Z7zk8Xr9SyeWRyuOfnAGocagAh6cY7FqvzZXWH9aCBpzDEYKJsMVRN7rXk0qgXF5fNq9MaGD6/ctmivCaxRFYKC4fHCSsWT5gnHsU2B2k+OSDiHffcc7+0rv3hI4eN4UzowYmTL6hUWDdrDeNpAvC0Og4E4rCNZywsZUldfX269oYbdP1NN9s9CljUQsJex26jbJ+LczPGQADoK1UrxpBz3qxNY7JxiHNAfMe86ILeoKUCdwAQN60CzFsYUIS4Iz/3qgMpt3xjjTWF5+fm6c583oyV5LAR5+HqwqwAnWFnReIRJVKEqnSZ1zMsaAM7UnGTPrLO8RiELDHOBJtxyGJdMIYTYI2ldCPV9BkYa1YEfsd2ckxkZ3vB8/Jp19nr/ptGFYAaYAxfAbCQ/BFIxFrkgGGsCLBmgGniDucGFAFueAnOgpXRVDQe0+XJSV26dNmeFzCm3KgZI/fy5UkDyK679lqbd3jG0SiBOcP8hg2E3y/zNZns0vPPHdeDDzym8+emzEeYlGZfOKxiE8mjFESaWK8q3mnpyI4B3XX9VYp26gq2a4oFAeMJ+QEAhslNw8xZGhD01apzj/gtpCKcSKkTSuvE5KL+21fu1oW1ZX3u85/V0QO7tHj6hKZ/+UvFyjXtHp2QN5lRPRrVdx5+SMfOnNT1N1yt1954vfmdBrJZhb1eY7DB8KzUWirAnmsjy08omsqoHQhpcnZRDz3+pE6ev6jFtaxWS3kV6g0F/VElM/jVSfVSxe7DUDShAN6R/pCqjY6qrO3mB8B9imVEW37+DYPVWNXcG4Q543UMEw62JXMUy4WmyYb53DG2U6NjO208VpZXtL6yoipSynBEzU1WEA0Q2OAVmhCRiHkoeppVeWpVZWIxHT1wSAfGdkkwmut14XDqabRVNc/ApjUvQvE4Xh66MD2tM5OTGt29S3e+7jU6cfqcHnvqmNZyeV1x+Ard+epXa3ZuWsOjAKuATM66hvvSrUHIM10wDew1C32p4z1dcszaFrYnHaXCYUXbHp08/ryuv+FaxUN+tQA5snlj7maG+rX/xqu04e+o7pVi3pDyl+b19S/+ve648RYFwjHNlysyB8B4TFWPRxVAVjyYW1Ks0VaSRh1QTaWo2//dHZpan1cjEZInFlYbX+JgSA/87OeampyV9Ro9qEja5p3Hazd2uzXs/CoUK+axat56tgY5H/CJ3bv1G+94hwFpgP/ItGHmwrIDQGF/HxwcciFVtrw46x8aQ6wDhFjxM8AyAma49vv27bFxQ33Rge2NFzVy+s2xpD6CnQnL8OmnnzGwOo7/t9UghEQCDIYNXGFvGhoesroJxmEsQcPOr1QmrpZqmluc0k9+9gOdOX/CGKsdD97udfNshM1Ps9VZyThfw2Qs6QL8mMuETLab6u3usbHCc55Pfs56RPOJmg+wkTePfc/G2rqBM6iQksmEva886gpqvihXC3CVRgTgDb6qIQNW4zH2v6Q6bYDRvNZWcxod2ak//dR/kd/vwFyCoU6fOquL588aUDo1PWVg0p79NGT3GLBGqN/k5TnNTi8qEU0ZKxbvdIKxAFvwYzx39pQKxaz8Qfw3nYf4VsAj48uc4P1y/xt7mevDWm6Seayt2tYkY32mtgWUAlhttLH1cM1spFHxZIpuowGrX/zi3SqWYDFG5BGsXwc0W+ijqXmYjw1bR5h33LMAmdxLgHAAgoSvAgpS146Njxiwhxc+84H6ZXUNdVHU1D7sf4CQeJO2mh4DmtlfaALQNAVY5e/43bNnz1oAWE8vgZ4hm2MGHpoiirqdZqWzg+D+R4kz1DegQwevUHY9a/7we3btMeDb9jz2Jxqwm6oTY/7SjfC4vdEFw9GKtZhLY4C+ci9aiJgDX5mP7GWQGErFqoGrsFQ5M6CWwkoIQBKm8OT0rAKhqJElvF6a2YBqLWtkOzuOtkn3S5WijSPEAuos7lkDEsmljwSVTPkViZb1qluvsd8HjMZug/efza1rY2PVmiJYe3CWgP0LyDg/P2v19pNPvmSWYXv3jikNg7PWsiY2zaYg4Vcd3hdqvZCG+nrtnITVR6XaMO/dUCCh79/7I2VzdQOH+R4qI56/3apbLYKiiBoC9iYNEuT/MGqZh4C8nKW4Zlzbq6++xpqlzpJhM+zO29Hi0pzZS6ytrxkxhvtoizwCuYE5DEN9dnpGc7PzuuvOu3ThwgW7J6jJ+vsGzf8UUBKVGvNqER9rX8Bsh0wpBLGi5ep06iHCqlDaYH3QqDJHYvrF47/U8NCEPvSB3zW1WLPeUalc04kTJzU/v2CvHbIAc5LncMq9gvnMUvc1amVFI7BlYwasYmdVq5SMEIEChJqM8x52ZDwG50oYq9jVbTWvCsWicoW8UqkuhWF9N5vKF4tWKKa7uhUgTLOBhcH2x/YIbI/A9ghsj8D2CPwKRuCDH38DiietrCypgETLurMpK/Qo3tiUDUCQ7MBFIRAORZ0VWKdjMmbSRPt7+8wonEOLHbQ3/QUxTa+VqxocGFG52NbJU5NaXSPcgfRVwAS/GeH39Herb6BbkYhftQaeQnmT+1OoFUmDTMbV04vZOZ6XPo2P73SvqVBwoFJXrwobZcVjXSrmqhod3qXBvmEzV7eCC1ZWuWhyEqQlACSOzULhHZAXf1VPQGvrBU3Pzurhhx+1Qsjrh6XiAFWIfdlsUU8/8XUDVhmP8fFxK8pHxm9VtdnU6sxTeuyxx3TFFVe8wlh97Rv+g372o7/RG97wBpPp8/GjH/1I//RP/6Sj179X8aj0i0e+ob/4i7/Q8PCwSdP4QMrzyU9+Rjfe8iF3IG409MgDn9M999xjf4v0l9/feqzBoQm9+11veoWx+s53/5G+dc9//R8+bzI2pFvvuMpez2c+8xl97GMfM9YDj/vww09qYuwWnb3wc73mNXfobW97m/1s63kisW79we9/QDfddNP/Z0a++92/qZ7B3VpdOK+Pf/zj9jvI+D//+c/r4uVplQo5/e3ffsnG6Pv3/Vylwqr+0//+x8Zy+OZ3vquB4UFdsXefMUhg4zGOv/d7v6e3feBd+tE379VnPv1p+927/+nrGt972A6spKUDaOYLWZN0hUMwUaomu6MwxjIB7zwOEzBw8B9MJFJW3IOn4IVracfJLl2+cNn8mTjccuiIxeIGvtv1N+l2xCXQQ57zIf+rGYi5ns0Z6Am4BduD11PHCgPwgvRTsy9wLAMKYx7HHfqc5ycHFNhNfHCdAX5hLACOZTe9WDmUAEhwmOWxnFWBA3h5jYFgSH39/SbzQo5K2FEiFdeevXssyICD0BOPP6xSecPCMgBVXViF+4TlitzZiIHhkCb279edr/019Q4MOs9Ow544tuAD3FZ+bYOOgzbWl4w54Ql0LMG6tBk0BtgKYwW2GOsITGxYTqVcyWRiFOVmLdHuWMidp9NUKEBQmLNOcBLcpjFJjTHs8zvQ04BtZ3fgfI5duoeT6DuQzHyPO05aGwz4ja1CajUA60B/n3p7e5RMxF3gnIfrT1q6s90wyW6tas9jLHE/QCoHRsiJLn0WAHTLzc9C0TZ9hfk9rjGHJHeoxbPVAe5YECTwGYsAuDrmCb/D3DOgB+BuMzANKwUfPpSG73Z0eXJKM7OzdlDHeqHaqBmzCyYa85R1iHsUgDmdSqpcZl6uGkAPYwRWNOAGc+ifv/ZNPfnEMQN4YLGGorACHSgQaDcUbdbVHfDotisP6MqxYXkrWfmaZUUDHfk8DTuIAmYFjc3r5l865TyNXcp4QB1/UJeXc/rJk8/p3kcf08jBg/qjP/q49gx2qzI7qebcvDJtr0qFspbqbc1Uq3rg+PMqelp6z7vfoduOHNb5kyfUh+2DMYTrZi/hJ708khCjXyhXtJErajVb0CryZ49fvkhExWpdM0uLmpqfVy5fUqXeUHYja57CMEfrLamGQyy2AqGo2QsADQCmABKEgjCY8R5umXKA5220HABuwKrfb6ALLBuTcFtTKagrr7paBw4fMvY4zLE8bCAk3dWa1haWXKhRu20HvZnFBcUyaUXDQYU9LYXaTfWn0jq4e6+643F18F0lUE1eRQMh+fE0xGoAkLDTUbZc0oXpGVXbLb31ne/UvsNX6N6f/ET3PfCgcuWKjhw9qptuvlFzC7PGQHJgh/OaxN6F4BOABsAl7gGnnnCgCPtlsVZWJwTjzKcINhmlqn7x0EN6wxtfpzisLVhAuYI1TXYemNDokQPKhzxq45NcaWjxxXN69Pv364bDV6vakhYIHMG3mLlmgXd1G5toS0q2OkrLowTejY2aDhzZr4trs2rEg/InEwokEgpG47rnG9/UwsKK7emAeM68wX0Yq2rTM938DHMFuzZ2j23ajrAG3vWa12h5eVmhCBYQPmMx43mMBzbrLTYwW77QrzDqbVlubzba2gY0AK6iBLn66qPmH0mjs5TLGbuYeqhcrFhTi3AsmLCE8zz+2OPGngoFQs7iZFOSbgurAfs0LgCHnScwzLp0Jql0V0LpnqT8wY5Onz+h1Y1Fje8aUbo7oUq97OwdajULrwS4oOHGtYwZ69OFHrK2l0jzTiZdkB6s5TqMfwfCJOJxFfJZWytNVUKi/aZ9zVbyOXMXNjD7FOw98/uuE7rplx8mOSDYJrhaKQI8k/jdtv11dGRM7/3N92tkdMQY0gRsvfjC85q8dM5JoKMRLS3NK5VOanBgyNQzrGG1aluFbFWZdK+uOLBXI0NDaje9isW9yq4U9dKLx1UqZRWK+i0MkbFkDtNA2fJ2dBvEv0naGSs+3HqLt7hPDWyiymUDVUk+l496D5C2ZeGCQfb9jldnz162+mh2blW1KoAy4CX+skGrD00l08ZXt+UsbNquGQJ4DtPP53MhpLAkYVHu379bme6U5uZnND8/o3icZnq3NUFpFgOUwTjN5YoW5NSoe7S8tGaMSgAu2JQonoz8EIua/7xZNIWR1EcMXHW2XCUbF2oLmM0Ad1jnYDHC4nfk8JVqshcEgrrphptsny9kASLpsTjWo8WktZ0XMGuIM55wQ8u8xVIESyDuK5o4piyp1+2+2ZLJEwA5O7OgmekFzczMmWQcqyWAeVihiVRa5y5Nmhc48n/GFB9PpN80AWjmEUbl9VEvNcwODBCVn+NRToO7WEByX1Mi7dH4rpQm9gzae2ZMaeQzn516raLuni67FwAjLQfA/GCnTfE0NTVrtRzrBiGpPn/U6pWZmUmzFANcjcdDlmAfMRk+zV+UQxHboyrlpu655/vyeglHJShs1ALJaFrUakXt3Dli3rjM2YXFeWOv0jRFecLavLi04JpcjPhmQxVGrGvYRhSLuiCsy1MXzZLEmrPct/ZJUDDWR9TCDYWRyqOyQtqf6jIGLKzO3t4+uz4A35z/aOYwLy5dvGTMch4T9jSqB5qN1NPUK309o2aXhTWFOkFVy209/ugxTUwc0G//1h9YcBW1AGen4y++ZGQBq6sgweBLT6MUqzNTB+FvH1CjWrK9t9vCQlFG5lSvYmXTY004fKSwU7LQYMIi8zC4lzU6ssOAVeY5VgAVQm0TKWOscq+XqxU7myZTGfmCca0WqB62P7ZHYHsEtkdgewS2R+BXMALv+dhrOhz8KSxgq7BrscnhN0QXFRaE+RpuJlRSfI4Mjzo2V6tlrBAsAYwtFYmYDxbdboze8S5bRwZSr2t4aKfqNZ/OnJ1RLkeoTEDlKqExTZUqVfX0ZYyxGk/g2wlwAbsIRhddzqoVTyk6mSGST0nqJrQgammX8Whcu8YnVMxW1G55NXlhWjt3TmhibI9CsFBrBOvIsdI2U9F5z3wAInEogE3ZbHs1NbOgC5cu6eTJM4onUvL68M7E18n5ds3NreqlF75twOrFixcN3PyTP/kT/f0/fkeRRI+GeqTnn39e3/zmN/Wud73Litne/gn9b3/8MX30ox/VQw89ZM/L333605/Wn336z9WoV+zxxsbG7OdHjhyx36Gowjvxtrv+JxeGEwjo/vs+42SCtZqOHTtmv3frrbcamPqJT3zCwMwtK4Dx8SP6j//xt/6Hz/upT33qld+FrQOYSwGJvcEb3/hG/eynP9d73vtOffnLX7bnARzlNd97773m37oFmm5NyZtvvtnAI0BmPgBOr7/+ens/PC7v7cMf/rABt88995x5VQE080HRxcfo6Kh9BcClwP3KV76ir371q/Z6Juem9PLxkwZ0feELX9D/+an/S90DuwwY4LoCcuHxBfslGCJMqaCdY0Pq6ekyDzAOz8ZwajiZJFIlCvdYNCGfD8+5iLozvZqdnjXj/jhM0GjUWCMUsYx5FY9ATp0cKDatGihIAXqRKlPcAcRysAFEi4QJ1Ko49pMBFq5ABnjhdRNgROELS8hJFH0GAvC3/CeMRgphWJUUkTl8DbM5A8k4qPAVBpHdtxwkCbTCWzaVtjGFkTUyMqrxXeNWQHPwfvyxn1vR6jFoatMGwMBlN8cBVkkw90XCOnTllXr9W94qfyhkz2WH1VZHfo9P4UBInVpNrXJNK0sLLiU37Je8Ta2szCqVjsof8JhFBAd4WO6MW3YDGWPZmCgcpkil53qw5mBCwIHMJL02JjQ0mo6RBg9lk31kRzzzLnShC/Z96m5jl7mqGwCyhv8boTB4BxpHGn+zoLrSSVs/ui38KmP2JTBbjenB45mdhGOswmZ1gTgABC6920BwJIlgOSaTc4EhjDcSPFgmHGx5H8ZMrTumTbvRVBC/MQuOiVmoDP9m3gCs8pXnZ25ZsA5hFC3ZGmv+wUtLr1gQ4PsJOIZklRfCoZr7j/UZFhRMeLwWaTysLK+ZDQmJvFhcfPtbP9SDDz7svHqRKsOctPnZNIAP2HIwGtAbX3WdBuMBqbQub6OkiL8FUdIdrj1SJB53IS+BiDLdfcb6tvuC9anj0bGXz+sb9z+kFyYv6zVvfpve8sbXaUciolBuQ6F8QYl6x5QA2VBUT1y8oJ8896wCXUn97m99UK/av19nXnhBntVlBTm4BwDAnUcz922uUFSBsK9qXTWYMITSYKFCiEy7rWKlpiJetvWGipWKsXYbFcLtKlrPlbRerqlMynQ4rk4wpAbBdPjrIuPFf5iAvkbDUrgttLAF+B628BE8ZGuNCnCVgeZbAWVjExMaHR+zoCuYMtim9GW6FfYGVN3IC0SX+Ty7sKBfvviCOpGQgtwjnpaSAY9G+vq0d2yXfPjm1Boqb2TVrjUUC0YsDZl1AfYWMvpirabLc3PyBIL6nY9+RLFUSj/4yf360YMPqdJs6sqrjurQoYPGfIN1CJtueWVW5y+cMPbv7be/1kLvuF8ARAD4OfiaBYbPpyq0UPClgFdRfqdQ1Qu/eFJvfeubFAsG1czlVdrYMLDu4A1XKb1rWKutuu67/379pz/8P+yeODq2R5946/sUDSc01+A6h9QgoAoFfqujKLYgAKvNjjI0pfAeRNral9ZsZV31aED+VFxhaot4Sn//la9qYy1rfur4fAJiYCuzFU7Erc/6eubcZWfT4oGR1WWgN+9xbHxcVx49ansZTQHuV1Iv8e1kX1laXDJGGiwtHtP8jpsOeGP/BXTfYsezNgFoAaw+/fTTxqSavHRJs1PTFkCJmqenr1eRUMwaXoRhXrpw2XEamw5E3WoK2ZpCs4j7apOxTpo89g2oLfCUTHbFFYkHVarlzc9y59iwMiRoe1qmEkAWi4c06w2epza+EWq4uALhoMr1itaz6yZHB1RrNWDZOzuUrRBHVAOATsbct9A+n+07AHhVQuQIzAkBCgOY4NdYMsUFsmGzM4FFzMUV7DP8OKmtQgayEIBz8ADKiRGzgVmYn9eFC2e1vraoVDKmweEh8xhlnqJIgeWL/34klNTackFdiR5dcfCQdgyNGhDY1RPS9PkF/b/svXmUnGd95/utfa+urt5bvUitfZds2bJl2cY2YOIAZs2FCSQkwGRIMpmQzExu5k6AnJDMhBtmSEIIDIeECYQ1YTUOZotXeZMtWbvUklq9713Vte91z+f3dunKJGTuvefyX7ePjrVUV7/1vM/7PM/v+/suoxcvKJtPy+N3mzez2+d47rMJsKcB/tr67GafcFQArCHmld1AsUAQUUglGwsa7W55fFKxkrX0ecDVlVRaHsJzKnVNTMzq2jVAt3kV8jDaaZBFTGHEWg0IhR2Sy+WMIQA6gCrjCmsc4HU1s2LvS5DVvv277bwCS3Jpad5YjICl09NT1jSHFc/ajgXS3OyyQsF2G2ee6dVM2uYmbGL+DCC2vLxkDE7O8YCqMFn5XADlnGcAE/FaZT9CZYa9w8ryivndotZpb2vXK+99pTqTHeZN7jR8HcY288K0LFik8Nnc7Mk0O/EqBnDDUoRziNN4o8kIy5DXYG8DaEujDzuPixevqJgvq6+PRoajyOFWBaNRW4ubLo+ByTSO6Z4wr/lcED6CQRjoRXm8TRuv9nYyHBzPexrPPPvs5cmOoLbv6JbLyz7AvpxRoZi1z+AwiKXC2lhwTuP37DPskTTLOWtR1wwOblQ81qF8vmohngvzM5ZBgJwf1jREj0qh6LBhvX6FI9h74D1a1fPPvySPN2JBXJFIQj5/0OZ5R0dMbW1hbdyEpB4F2oLZQXAGZl0ZHb2o2blZk8o7TTHmr9uatpyNYYxzLg0GfZpfnDdwkueaIE8aqyhysPOC9WpBnx0dpqKqlCsWqEpjmAZGi8nd2uNQm9Ck53yez8EmLdi47969U41aya61s7NXgxu2GMGmUuJMENHC3KrOnLmkvXtu0tvf9k4z6ue9UXQ9+9zzunLlqsOW9gft7OT4zxOYSJgrwWNu4yvHokFFjDlPA6toSrlYOCQiN7HesfOcBbhWjVDB9XV2wBYOObZa2aw1kSxcL+DYq6HQYM+Lxlkvg5pNOfXg+tf6CKyPwPoIrI/A+gj8/z4Cb/vVeznGmL8OmxOhCpxkOKjAQDJgtVaxTb0VILRj2w47kMJENZnQGlBEEWrHajeHLL91PAlGoMuLR2St4tPk1IpKJbeyuZpm5lZMFoQGNRoPW9Jnot1hpjYaJS0tzhpjlUMjTIYgEsQ61+KyQxpgEQcFvF1vOnBItVJNhXxFZ146q8ENwxrZOGKgL8CXHbZhP5lcCX4SYAhBHlULb0JmTaDJ1asTOnkaT9CMfAE6zUjo8CNzOvSXRqd05eJDBoTiYQm4wRcMS74AA++//3599KMfvQ5wRqLd+sqX/9pkWoCfLfAQwBHg9IMf/KA+9KEPGYAIqMgX788X/3746K9Y4UKR+I2/+6Addnk94ChfMFgffPBBYy3cCKz29I7orz7z5z/x57Ze+4u/+IsGePIFIHfs2DEDT3nf/fv32zXwxXW+/vWv180336yO7o1aWZywA/ePv88/976AqQA/vBfM3Le+9a12iARc/dznPmeH/je/+c32+bmGr371qzZWsIi+9rWvGWu1NU742i5lq4I5a8WShVoVjMUQiuDdWVQ+t6LhTRu0afOgycCQLsPOoCCk6AuHYiqVaib/bzYpBnzq7OhWKV8yeRQsCjrqvD/PBcADQCfFGEWCwwRwmhEGRhXkAWQAACAASURBVHjxFg3a6x0/t6ri0YgxRThcOl5XjrS0JU10pId+84dqsWque8CZ9K7FanL8DwHa8bHkcJ0vcIiE1ZrS8krKGK6wBymoW+xqmIM0QQYHh6zAm52Z1rWxK8a2M5kzUOwauwd+Er0DQFVAqmh7uw7ccovuftWrVCxXzDssEooYU7VeqSno8SsaDGhldla5dEqF3Kqlj4eCbj3z1GPGNofhQDJyLB6z4oeEZ4Dgqek55fIOIFamAJds7pokby2YimfTQqYI0ak40lr7Ai3BHgEPPZPSwmQlTAwPZJ5trBMchhIFtPnuAaYbsO74wXk9DniLt2E0RiEbV3cXEtmGgdLIcgFbYXHB9uCg7tg2lI19yz009t9aqAcST4pMABJY8RRkMGQB2M2fuEKB2rDQKgKNKBTN/gDAh6RtPoPPZwUThRHMWoLkHLCrrqnpac3Pky4M06Vszwp2C/EERZ3TOIKhw/yj4KDApvgAOOVa0ikY3dhFBM024oUXTutHP/xHnTt30Xx7AX6wgaD5EMbnzOvShlhAb77nDoVqOfkqOfkaRQt18nkbKuLp7POqvavLwp/4BRsEKxUndK2mutur589f0Rf/4Qc6Ozujt7/r3Tpyy03qVF3B1bSihZIiNUpclxZ8AX3hsUf1wzMvaXDndv3ae9+rm4eGdenESWl5Xm7Arzp+xRUDj/hMeWxRDFz3yENoGHJxn08N5gINAFilgGECo6wYGyuXyalYqChXrmm5UNZSvqilfFlpQNhKVWWAADn31vx2S2V7Nt1i73AbuypXqNgULNUYAykEeOFxQs8AmgFVy82aPH5CSDpUWJ7UiWcfsXH/ude+V5sHd+ofn/6ufvT012z+RGI96useUVvQp+5EXD3JTmWWlo2pWspk1CjX1BaJqaerS1HYhtwr5rbLpSszU8rWCnrN616rWLRdjz/5rJ4+ftwYyHv37dPw8JA1U2ha0BL4/N/+qf79v/93xsg6deqyjhy9z9j8zJv+gWFrIpl0vCGV62U1/TRZPWr3+NRWamj63CXdf/8rjV2eXVrS8vycctWSbr//Xrm74vrUF76gh77xkD784Q9bM+2Tn/ykOuYK2ju0Q9OwbIMhlQiD4ozQdCkit4KVmiLlmhIutzrCQbW3hdXwN5X21VQOeNSMBOWLxhSKJfTpT35GhXzZgFXuhwOssk66HSauNaOqOn/BKeJhCvb399vnQ4kzNDyswaEhW6+9WIu4pfTKkvLZjDVJkPFGwlENDW80IA6g2WGUO0xsACkAAGNEul3GLhsZ2aQvf/lLtrZMTUzo6ugVx4u93rTgFuS0XFyL3Ul7xwKiCOpjjachs+YrjcTawgGRkpsXudPEyOZWFY4GEJbL7WsomqCRwVzwKBD2a3FpwfYGk603pb6eXpNdA/LAam9LJlSuV7ScXjbGHx7YoJ6AqqVS3tj5pJLTcAoEaSzhJQwwij0Ua5cjJTf1gM9r48mfc9m8SoRJWmOSsx++iA5DlXtD2BLgCwxd9iTAIBh7NByymVWtLC+qWilYUjtydvZMPgfejfEoXothuWHD5RrqTPRqeGBEXe1d1pzq7Ixr5tqsVhYXVKzkIQTKF/HJH/IrBHiDhU+VQC4aZPhOOoGgrI8G/rkdX/DUasoaXOYXChjYqKpYyWk5PaeFpVkDfhwbIHz2pXyOYM+apieXND21rGqVfSostwcGtWMt4Jwv8QLFuzaoWCxkYCtzB0A1lV6yxubGkWHt27fTvDZnLTQpbwxKLCcmJsftvAfrFDB8YnzKgFWk1r09G0zF1WpI49OKagEQFc99C3eEtbgWHkljD7CO12QBFwETzR7LbeeH6alp1RmrSkMbejfo1a96tXZu32HycYAs9k5Tj8Dob+DwDAcaX2PnXANwHvA4gUBOwKPtjGsNJ84jDasrUO1wTrk8OqYL50ft/nR39VijdXFxxRpm3mBQie5uC/eDQcm+65wBHNYtjQYy16qVvDVyOzoT6uhI2HxEPdeyHKC/hxVAT69fsTi+3443KnOYZ5dnB5/p1dVlaxaA1qfSKDsya410xwIKkJVzCwSQ1XRZ0zOzqpQLdi2hkE99PR1GBqFqMm9TPEldPqsbAFMzOdjtHo2Pz8jnCykao7apauPGXsnFXp209SiVcvxU8bZmjgK083fmcYvQwO1Wb2/v9QBN1DuMC6+B7co6gaqjp6dLG/r71hqtQU1OThiblUYhgKapbQjnbOJn2qmJiSlrkPBscj7YtGmbgaCcYzjRsEbA9iVUdmVpwa530/BWm4dBQgrLgKFJXbp0TbMzy7r54K164IEHrRnJGogi5rHHntC5c+dsHWxPcjZxgFWeQRioALiMfzwSUndXu5oN7NsaMuESM61aNtUG6xEPNs80gCnAKp8H5Q3XD7CKDYBjyRW1MxLWAOx94WhUkWhc1YZPUwt8tvWv9RFYH4H1EVgfgfUR+CmMwC/85v2cYXT5yqhJS5AYsekSTsOhis2PQhkQwpJy5dKO7dss0ZTUYA5/0Uh0jcnBobppqdR0sSkcgj78WaPyuIOqlNxKZ0iadGlhKatr47OW+gnw0nSTgFtQMhnThsEeNZsVXb18yTr//f19Jt3lQJfNpByQq1Qx03LkxXgEAazW8XAqVnTpwqg6k13q6uhSmS7m6qrJwNlMDYQxSZvjy8YhW26/MVNXs0VdHbumky+dURNAFaaSFUKOTDufL2tqZklXbwBWAQJhVQL2nThxwoDAz372s1a8tpijscQWZdOXTXYPAAuAAmDZAk5vBDDvvf839aNHPvYyUPPQ7e+1oheJ0Gc//e9srN///vfrez84oWRHv9qiGT300EMCIIUx2vq5+w+8Wi+d/N5P/Lk3grAj/Ud1debJ64AxwCpA5u/+7u/q85//vL7+9a9fB317N2xVd/9Wzc+Mqr87amxXXgP42QJ6W4Dswdvu1YXTz+tX3vvu69cFmMr1MmZYEGzbts2+j9RzLANg/LbGk/GFwQsIy+85XALs3nz0fjUajgQSg3uDaAhjUFUNQA9XVYnOqLZtH7HikAIJxABWHWnFIcJtynhVwWSGGe2xg2YkGHUCRfAYM1/duo09rBbYzU7gEAdn9xqT2wHcmScmxRJyOyfci8MszwzSbViqfC9FDtcMc465CMMU8IY5CXZvnmX8nnb/GvgPc4iiCRalE+BEAUgiL95baS0vpw0UyObyxqhgDnLYzBUKxrzFdxV2LKwIwqHK5bx5YgJu8GWSSRiiSCPlUrFa08Dmzbr16FFt2bHDJNewQaLBqEnuqyVkvG6FAz5dPntKudSSyvmshjb0qjMe1iPf+rqS8bCAc3zG/qOxEtfw5hH5wxEtrGbk8TmS7ZV0VgWYwMa8hNGLvNrxL+UzAw6U1pgzFMjmIWiBVdgywAyG4QkQwL/BRnKKOMAQPjOAI69vyfYpuOAcUyw4ASEwe/yKRkJWDOLD2t3TpZ7ubnV3dBqDCUYnQK8d89eAUoftAqOCNdESwKy4gX0B2wUvMhoJsOJYPw18t/XHpxpMOPP5c5goxoD2wDp15l6HeSx22Jzh88JW5Z7azzM2RszYT4CvAObm8WugD0njDhgPkMPPYJ5RnHavgS2AHUtLaT337At67PEn7P3xM6zhj6qG4h63uoI+jSRjet2dt6iZWVTcU5VfFbkbhOc11XDV5A2ElOzpVqXuUsPtU3uyy/xKHUZ3XQ23V1cX0vr+cyf09Jnz+jfvf792b90sX3pZ7qUFxcoVxRtuFet1nc0W9PFvfF1nlxZ023336N3veId2dXTppWNPK5hfVbmQ02oq7QCqhFnRqFhrPBgoRWPPh+rAS7fMCXJjbsCsbNRVqpQVCoRsHCx8yu1Ttt7UTDqj82OTujo7r3ytpiC2H6GABWTwPMLS8xDU04TZ6DFmXqFoNDxVRbBfQ3E8lWMEs1SVzma1WiqqwlPkB+QJafz0I9fX1N/+jd/Rzxx5kz799f92ndFPM+mll6bU3RbTQG+3uhJJA4tUrimbSsnn9qizvUPJ9nYDs3kWGh6vPUfHL55QcrDNgPTzZ6/K7+syu4j+vn6zUKEIZh4AIsAy/IMP/9vr1/Kud/2y9u2/Rdu3DWl5eVn+YIfuuOtV9rxYE6FWUs1TUyjgVU8gpN5GQOXFZd1++2GTZM5MTBgY5Ar59Yo3/qzyPmlg63b7XNhS0GA8fvy4fqZrm4Y7NmjW41UmGlXR54RLBTw+ectVhSo1xaoNtcml9pBf3T3tylZzKiUCKkFfDQVUhzXs8ukLn/+SKiXYhj4D7wy5MsK229YPAB2sHyan5uw5BXxHTs360NvXp63btinR3m7PCfMCMG1xblaZ1RUDRWge8W8bh0fWPPsA2Z2AOuYATHRbk1AV+PAJdMJhPvGJv7A5A8MPhjvNXP5z7F94zt3GUIc1RTghDS9r2rkdSyJjPdv64qz7jp3Jmm+lh/2kLH/QrRze5O66AiGYmaz/NFP8xlI0Wb8BJx51JJL2c7kO1v4YnuP40ZO8HYEtj3Qd8BMAju8hDCigaATWPI1EVDoE/OXs2vj5gFGwOlEC8Ow5NieOpQPrNUugKRrMl7ZpDF/Yg1631/6+jGewa80Wx0fzk0Yn7HBk/ezH7JEuC8yicxH0h9VseFXM1+R3RdTbMSCfK6B6uamgN6C2aMxYbIDBjEmTsKgooH1dpULJrHwAfLGeAcimscE1A54aa0BSsVRQKpOSP+i3v8PvcTWbVjq3pNTqglazyyrmc2vsZlQRsDMBG71KrRT14ovnVIS16nYCrNxurEKcgM8mhuRN9pO4eno77b1hiwIM4q3KuPdv6NH+/XssUPLa+BX7O2wASJlHtg4QDCDKvMZ7vZCrqr9vxCyLAKomJsbtNb29PbZvMG/4ObCzAWS5KYB1NPUA7IzxWMDz3VGAFAmSWl7W7PSc/d7n8Wv7lh3GWB3cMKhoxPHuBRTmexrNqoH7rCeA/sbMxWXWF7R7AxObPdCZUw6Tn0M3vvjXQ7DkUWY1bzkGNEnw+Z6emtPKctpk/A2vV4nOLgUjEWsgAxbStGCeFUp5RSJ4rkIESRtzFdY21g00FbBNQvUDkYNmUjgCKzmlweFOk+s7/vQm07HrYf9njACc8ZDnftG8nJmZtrUlGKDxShhkXhcuXNbqakWraazH8NOlcYGFBj73hFf1qz3RZtdLCFc2V9LKclbhSJuy2YquXQNYDWtgcEg9vR1qawOoh8UaNjCXMwP3rqVG4145zeQ13buadk7m9S3vefZ9QNALFy+ZSgVlC6B8d3enwqGA+vp6DeTHCmZ5edFs01jLOB9xf7AEgOwxOztvzQzuxfDwNp07d8EY+D09nTZ3zfKmik8sapgNGhzYqo72XgsedjV9SsQ79dxzJ1UtN3Xo0O06cvtda+clwo0revLJYzZfOd+2JzqsCe5YdbB+lJQhZLBaUk9HQkODG9Qg76FWNs9nVF/Yh4UAVjmvkQ5gVllZZdJpu3d4vUJ+YDxgrAKowlj1+H02vyHu0OQKR2MqlKXTF6fWgdWfApaw/pbrI7A+AusjsD4Ckt72q3c3E+1tFvLDZgvDAXbPpYsXbfOCycUBhIMKUh88oIYHB8xTjMIBAINgKzY3JDhIligkSJmExRAOhM1/j1CDTLossoJmZ1c1v5hRJldSamXV/LUqtbIqtaLi8aC6e5Py+VyaHL9qHkqAaU54QlGrqysGqKSWM7r3nvu0Y9suA1Y727uVXk5Zxxjgx5hGyPmK2AMQbuX4JZq/mSVmO6ECXd3dyucrqjZdunxlTJPTUxq9MmFyHth05ntp9BG35uZXtJLK6tqlh18GQMIceOSRR8wTFL9SfEXvvvvu60Ciy+3XR//kv5okHyk9Xz8JWL371b+lx773314GrB6+6312cEDy/+Hfe+N1YPWHj57R9p136O+++PvX/473bgGr4XBcH/7wh37iz70RWN2z+dU6c+V7L/tcvFeLpbp79247uPA9f/+N76ije0gTl0+8jFnbu3Gn5q6dNwC0xcY9+urX6/L5U3rbm99w/bp4X8aM4vvtb3+7vvjFL9oBiTH71re+ZQAtQOq+W3ZpsHuTgbCweWG2/umf/qn+5L//qcLt/SbfZ/6tppfV3dNhrNVGk6Czbg0P92ns2iW1J2MOy6jpHPaZpyFLLo4aSxUfNwDWQCBiQHxvN+mupLsHDExknpjRvrH6CKNwPCVhHsFospRYSx7NOrJLWHPmoRqwRgBddEBazscwLylyKNCRWvEZYUhygGZuOsESTtHdSjFmrCg+y6WcFbcAJBSeFPwhpH0VPIODxtYAVCU5F3Yj1zM9NWvXC9jmhFdULIgEIDAWjljnH/DRAVZh+HnV9PqUK5W1++BBHb7rTgNwAFwpSniuGpWGMfRCXq8yqSU98Y/f09zkVXXEwjq8b69622J69OGHdHDXNrWHgvK7XVpeXNT01KQK5YpiBNp1dOmVr3sQeosujY9pIZXWai5n7KdyBe+zkj2bFOc0IfBOw1LAAU8dWb4Vy+GoFcoOtO02+TXFK5J6Eo2dkIe6Aakm7a06UrZwMGjMU5PP+RlPvFkd31oKEe4BrFWCXlgbN41sNpCUVHaT0RpD2Qnys2BxJKVFJHN5u+8UvDB0+b0BEzXHLqIr2aFKCZkoLDUHqLVgNBpYVoQCEDcNYO3s6rYCAbAe8Nwkbmuvg2FD0Qf7C4YeYCNrtLF8fR67PsaC+WnsOJiBzEHSvvNlY22OXr6qZ55+VmfPnjPZLWwlEuhjbqkH78gtQzqya4sqyzNKEiBdK6hazloh2dGTlBcWdzCkyZl5VZtubdqyXavZkjUgKDhzxZIydY8uzaf08KNP6nf/4PfVHg6qMDEm1+K8YiSDI6sPBHUmm9NffPObSvm9uv2++3T0llu0NZrQ8//4mArTY6oUkRyXLTjNngfmozXFnHnpMBZhXCNRdawRAMMjsajJ9lczNNZoqDjM3EK1oULTrdVKXadGx3RxfELecEQj27ero6vTgj2KhZwqRVKIizZeqPMBVhoEo4RDyteK5m+ZiEW1dWhEAb9PFy6NqkHYUH+3XMGAFpeWdeqYYxuDuoFmFV8w9tkLsEb5whe+ovbEkPq64uYtvri8oEP7b9Ztew4pl0prdPKqnjl9XIsp9lXnK4Q1QKxNC8tzL9snEl0juKGquyOuVGpG6fSSdu08oNsO36ONGzfrd373Pf/kWm68tl/99d81Fcjl0Yt66skfaHllQXv3H9Rrjtytw31b5C9XlehO6ss/fFif++43FfB69aZ779dv/cff0iNPP6lfet/77JnA4gY1xYOHjurX7n2Dnj5/Tt+5dEKz2ZR27LpJe/YcViIa14vPPqapqcvofBXzB3XT8Fa98c779MSlF/WFJ7+n8dlp3X3nXXrt694kXyCiR3/4uMqFmmTrL+AGVC7H/9HsM9wuzc0vaWk57ci8iwXznE5nVh3lx223GTOcZxmvUxhrMCaxIOH5S6XSDsAQilhhzj7AnkfzGOZly5uTnwdAiX0IcwW1x/zMjK1XNOF8lmBNwwZvyYKtrzSt2SsAixx2PvN2ja1q09cBoZyvtdAsVAXGyMXmhvNKQaVq0ewqCK4CvDNbjpZXtrElGRXGxJFnw96u2X+NtcAsAF1AX48BUu1JGjkJY40CGAGakWaPysNJfa9akwFAkLUMb2cAa8YgFCY5vKpsLmt7CczKgB9vTBp6UWt0lVnL8aCmybbmKc018iybXQ5eiyZCWPPNhlFIMCMWAu6g+TeWcw21RTo0dXVW41cmFXD7bQ/av3eP7nnF3WYTVW5W5Al5NTkzqbOnz+nuu+5SX+8GC0UyX8lYwmGrIj8uFR1Wp2fNV9kFu7mi0Sujmpy+pnwpLZe7qqaLPQhrgDXP7xpBV9gJuS39/Nixk2rUYevG1KjRzPKYrRWNL8Aj5mNfX5c2Dg8awAkLlTEPR5wAK7xCCYPjOR2fuOrck6ij3ADIZNwYR5qzkTD3qU+uZtC8Px977DED1AFQAVVhxtJUj8YAeV02N9mr2A95DXvD3PyMgcuMOQGSk+OTdi5Ir6xaw68j0aE9u/bq8C23q5DNWzAWjUcL5LIgrpJZoBAeGwjhne4EfwKCu2ownTlXOz7lNp/XvEFphLFHgWkDvrIHZdJ5VSp1DWzYqLGr45qcnLL1kpyCSDKpzu5uu09YFZi9Qq1izdAtW4bl9tbN1gSP07ZEdM0vtWSsXtZFPIZpgEQieO6m1Z6M2BGe/djOZZa3kLf5yO85Y2AXAtuaPZZrzeeKFmTHe2GVcHVsQqOjk4oTYkZ4lgngUFCsmLXDvl27THLPs4uPOYSRbAYf5jal00Wl0tiQudW/YYM1+0ulJVXrebN9MBuS+Xnz5QZcBSynacM6ZWoWvKD9jjrHgPM1f3bWpunpGZ04ec4aXviyEuLlGLPXbI3avn2buns6VSrga4+9h0+jly4Z0A6Jhp978cJly46gQTcxMa+NG0d07dqEhof6dfuRm22cT516SVs2b7K6rrtjWJFIUkF/VAFfVOFQmx599Cm1xTp02+GjolZgrcOWDUXg+fPnNT4+oUKhZGovnntj16P8KBaUWllWqZhXd2e7/cxoOKBshmaXW12dSVVLBTUqhGRWrLHPPeI8lVpetjM03uc0qahXWevNTzWeUCgS0fTMtClZunq6raZLZUr65nefXAdW19GP9RFYH4H1EVgfgZ/OCOy+q71JYvjYtSvG7hge2mhFwezMnG3sbbGoyQnxW+WwgpcitSsHYQ5oFO8gHhzMHLm84ytIIR/0haxDuXFoRB3tfbp0aVxzc2k9f/yc8sW6+jYMa3JiWivpZXn9MI2aCobdSrRHFA77dO7sKfP5oktKSns+l9HFi+cNbOhIduvoHa/Q/j0H1R7vsGuGgcf/SYBPp1ImM4mFw3aYXF5YtO8DWGMTRhJUqdUs7XVlZVW1BjL/MUvfnplbVCzWbj5P1RpsVccjc/TKtH3eHwdWKZTf9a53GbDKF6zUG0FL/u7GgpM/38hS5fd4lHJIuPXoL+q5J//ny/79yD2/bgUbwOMHfudnr4Oo3/z2EwYI3npo43Uv0q1bt74MwPyXfu6N13ho98/o+Nl/eFnhDcOWjm/LnuBGy4HWZ8CCACB5abWgaHu3Lp9+Tp//3N9c/zzDO3Zr4uI5feADHzD7AgOQ1nxUAcw5hHFQPHjwoDFVn3jiCQtAA4R44G336uEv/chA2LGxMfNs5bU7Dh5yJFZVwos8BroBwEP6gbGKlcTWLRsRMhnLwjx6/QGFDfTxK4B3Wygmt8tvoEmxWLUwJUDOWDhmxQYyapMZRZ10dwo04z2ah6cj7XRkf05xbBJPS3N3vHspwnle+HOLgUoxbWmmeZKV6+Y7az7BxaIdCi0oac0z0KSXeIM2AHJdCocokghFwm7AYeryC5A2nqDwDzmenA28xsoGLJC6O7+4ZAf2FIm/+LGWy4qGY8auKuQICwgaQCe3R6u5rPk3xpIdOnTkiPbefLPJjgulspOgXCNIyPFYRXy/Mj+rb3ztb5Vdmdedh27SzTt3Kjc/qxOPP65fftvPKUkRUy7Ja5Kvsi5duap5ghtcLt3zwGu17cBBeaMxYwtem53SM88+a5+nUISBSQo64Gl4DRzm88PKajp+pH68AgMm/eLvCDUCAKAQg4Xp83itqWP3Bik59wbg0nzQnPtgMjOTBjqcYxg4FLHmKW2ArJM0jfwa5hdyVVggSOt4HSneyGrxZ0NOS9APa+bS0oJmZmau2wEA8OCHRwHn9xJoQ1Xm+EE69xgAZQ0gxPuP8C1sHRqkH1McOjYSrbAbimYnRAuvOdg8jrTPZMt+h5Hv/D0FKUUWBRUFml+plYzJJfG0u3Dhor7xjW8qEW+Xqy758dJs1DXUHtN9tx7U7g3dKi3NmBWAKjmFg24NDPWaXUHd7dbKakaLK2n5Q1ENbtxswU4GCxk7rqySfJrP1fXixct6z7/9t3JXC0pduaj6wpxi9bpiyKQ9AY3VqvrKE09oNeDXzptv1paBYYVX87r80ktSdlF1UokrFTWsqeG2e9sKqPEAHhE8hY1BxLFSyBbyWl5ZMZC1p6/PxoHngWYC8t/VYlmeSFyh9k69eH5Ujzz+pJq+gHkK7zuwz1hik+MTqpUJX6namC3MryiTw5+wrBU8lV2Ep9XU19GpA9t3K+Dz6dzoRUW7kmob6JM/ERfGAn/98d972ZrKXoHagF80ibaM3KaV5TENberTO9/5TtvrYPcATP7MXa+UOxa4Hnh44wkAMI/1mQYdBfL3v/99ve3tP28M7j17dl4PI2y911vf+Iv66tf/5/VraX3/q9bCnB5++GF94i8+ZWBGd3fH9e9HjfCxj31Mf/b+39O2rn695j+9z34uqgPWLJQMTzz+uM3RT3/60+Yr3lrDf/09/1pdsYQCPUmzkNm1a9f1AMTX3PNGecIVe6/WtfB/9hr2glaYYuv63/crv6mlqZTZ9uB3WbN0cieL3PFYdebe2LUp5fKEY9aVzTtgAU0UvFVvP3LECePxeOzfkEUHfG7FIiEDEAmYQsKOR3wkErPniy98FonsY502ULBBQ80JKqTAh6VbLBS0mlo1z3cA1tmZBWsW5sxPGsUBjEaH/crz5zzPjiWJhYMagOUw4lmrHPUCdgAAq7ADKyrXiioDBjcq5u/LpzeVxhqwiiLDvmfNJoFVmq5Sw9WwXxCvbQXEq5B1z4PVg9eAPliqyJsBcCLhgAF8NNEd7+awAXb4UoYJ/PN7DcCAAcfaRxgP1w8YRIOBa22trbDX8RqFjdpKpref7XKrbinhNRuTtjaHUcpzDmParB4aXtVKLlWLUq0oLUwvKbucUyQQkbvJOuDRGx58vTZv2aS6u67lfEqXrhDaOKvbDh3Whv4Bhz1qqVKy+cr1LyzOm0Ig2hZRoZxTHsWLXzsHfQAAIABJREFUu6nHn3xM07OTisb8au+MqCH2PZd9Ju4TLOkqvtBlnBR8euGFc4qE8LP1mww6my0pEksYOxZrLSwGenu7FY+HbL8YHx/TwGC/QmG/nVVIfx8Y6HWS3Jswmx0bAfYhzizMNyffgDT6Hm3o22iy8mefeUFTU5MG1jKmjBvM2P4NKLu6TMbt7A8OuMm+s5ICtMvbGZhzBvL/9Epahw8f1rWr4xYkiecm+1N6OW0S/bvvvtNY74CSFk7pbmhucdqClxg7AG32SRoQAU9YhL35UQvgE24+5/j4AobJpNrplYzVA0F/ROnlrOUgYMk0MzWv73znu3rmmeeVLVcUbEuoPdlu7Gh8NvnZEC0AnO971Z0qFFZVb5YsbwH7MNiVPId44Rp424BF61OyI6r+/rjkpnmOSihnADTPLU0V1gZqGxq6NAZ4AiGVTE3PGqja1dlt48jZb3ExrdHL18wuirmLfUMo6DVm6PT0uHq6OgzEJq+gYb7lKKI4B0qlclPpVF6ZLNZPPvX1d6ijM6BoHNsopwnPvZmemrEx5T141mjoOOCq48+LQsBRU+FZHLFGMFkQL50a1f3336OODnIDcvYskjWwsDBv78Nc4gxkdlj1mnmtts6dnCH5jAZI+yL6h3/4kY4evVMvHD+lUjmjffu2aPOWYY2OXpKrQejhgHZsvUnxWKdCwbg8rqAFBh9/7qQSiS5TEWJVEYu2qa2t3axlzp87b3UVjGTqRM4izNPTp08ZYM4zQqZHkxArv0fxWFDlImfksoU70qyRsZ7LDrBaxet2VauplO2XAKvcE1P1FAtKdsLO9hrpYCWVMpVCe2eHWV3lig199Zs/XAdWfzpwwvq7ro/A+gisj8D6CNz71u3NLVtHLAWTQ4cFDxCb3HCbfJIuLDISDsdIMziocdihC84hvSWNphihoIhHE5pfWDD5PMEFnR092rZllzYNb9fc7IouXBrXCy+eVSpdVLy9U4V8SelMyg64gGLIY4JhwNRunT972vypkh1JO0hwgJqZnjam7OaR7Tp8y1Ht231Q0XCbAQUBr982WGCuBqwOmGgwKiyJ12dAjd8btGtjwwfMCMfiyq7mTdp6/uKoTp89q5UUiZ94vjq+WhQrdKGvjM1YATn+Y4xVCkEKUA6tLb/Sfw5YbcnleT3MzFY4FcUldgIU2xSx/DuhT0i3Ydrc/Zr3W/H8irtfoV979+1WSH3mM5+5Lr3Hv5R/B5j9f/Nzb3zt5r5DujJ7/GUgAO/LF9J7vlpMqxu9XFvXfOOT1JL6t3xgW58XcBTQef/Nh3TPnUcNAAZMbb0/Pw8LAMbw+OlntePAVn3jbx7W//jU/9C73/1uK9j5/i37D5gfF+FHTjUK4OIUKtU1mR3BEBsGeo0ZAtMQgJ35CSuBVGE8UUkwrlWQXkqBAAVkVKsrq05BnMvZOJPoDNuIIscDa7VGQer4hTlM04oxNSLxmL0GphAHR1iGMGV5L9gRgF+AojQj8MWCzTQ8PGxFPodEvCP5fmMn+JzwjZYslIKiLR7SldFL9m8mTTWQEMaj876wGVqAHABaoj1pthiwPTmow1CBMQAToVSoGLDKZ+X55fsBViktcuWKeoeGzAZg+969KpK0mkMS6jP/P9Ua8iJ1bSCjndIX/vovtHlkgx647171t7Xp8smTmr5wUe94w4MKNhqqI6uGFcttgqEVDOja3LyqSKXb4mrv71fP8Eb7t28/9LDGp6aMPeIwRAnV8Wlmfs6eQZPA+0iir6lYdoB1AmVIbIbJi+yzUCqZNQmgQjFfMjCVwphCD4DFmPfG+qWA5eHG79BBMdZIo05Qx5okF8YnNg94MmJtAgukPdFuRfCefXu1bdtmAw1gS5uHW62iSJSwilVlcqtrbC+3SSqr5ZqFfrUAG97bWJaQ1daAVUCVls8u959/d2S3TYch63ZZUrHDenPkuA7A73j3WqK4C39ZR37ZAl0JsiHQCj87ngHGFXbzl770ZQsE8ru8CuAjWq9pY2e7XnPHrUp6GnIXVxXD+zris4KHPYAwHObK1fFxFWAxdnSps7vXAlxKJGt7XQ5j1hVQsRHQfLaoI697rarL81qdGFVjeV6RakUxl0c1t09L/qCeuzahRntSm3btUiIcVfrSFVXTq/IUVlQrFxwWc6m8BkY7vrUAM8xJLABgkVJQh6IRLS4tanZ+3hgre/btWwuqqZmlAAzfBoBuIKJiw6XTl8f0wulz6t+4SXv2H1A4GtH83IwunD+vgDdoHsV4eOOPhw/3aragF0+d1vjslLGrB3t6tW/LDmPUPHfiBSUH+xTs67QQrmAsok/92Qeur6nsEax5raDBTd0HVWkU1T0Yur4fwGxtgZ2s/ayl7A+try1bttgaCYP/x4FVmlH8XStwEICJ9+LntoICWwxVAEz+7kZgFU/r1vdfu3btejgj4YWsu5FASH/wX/7wehgigA0qitYeQOPtRmD1x6+nFYDYYrS29h+Ke37eH/3RH9nH/EnX/6bX/KLt3x4aSKx/sMVbA2Osx6bOnr9i6yK/Jx2axhh8u1tuuUW33X673TPWbQDM5dSKeruTGhroN1CERgNAByAq56DWWs6zBtDH88T6bMnbbpet7aznnJ3wcAcQTGNZkcKeZVXDG4f1nYf+QQvzCwqGwmuBfIBUPoddToPH51gBOBAY5xZsXlh/jPdnjFXWB/wtAVUr9ZKqeF3aegWwuoYu20LAYOBTzRkIDj/XyrrbMCsAS3JvOixUwDv86/ksAFesYSiCzC8a+xaYq36vw0LlF2F8Po/iWJzEogbCwgSlyYS0Gqk14CsADjJpgFpS2/ESdfyoYRDnDESEKUrgKMsv+zjs8o5kwq4hl80YS1wNl8nLy8Wm/K6wVuZXlV7KieSzsD8inzyamZzSz73lLdq9Z5fCiYjqvqYmpidtXRjsH7QmAwOAxJ2Pzj0GgMd2Svh5e10q10u6dOWiVlZXTGre1h5Tw1XWtalLqtdLdt0AO84e4lGtKlVKeLf6NHpxUs1GQGoGVS5BvHYptepYGaCkIMA1HscuAiVFyfb9wcE+A6xDkaA6OxJmwZDBfiANI71hBAasAPgyyyvz58ZSIKn2RLdy2ap+8P0fOcoAnyN1Zkw5H8MwpVkNWEgzzzl34J/r08ULF6w5iOcw47C8tGxnhH179pm/arlYNXAND/cXj79otkiv/dkHDIzr7e+xXzBrH3/qR/L5uas07Wg+y5RpWKXg65skOGmNmYy9A2di2MnxWMLsZhJtnUoYEYIH1qO2eIdOnzyrUy+d1fTsvJZXs7o2M29nLZ4Rx6+2phLMck9Nv/RL/0rTM5cVbwuqqzuhUNBnLE7CCV0er5YWViz0ivPQwECPRkZ6Va0T7pazBjNzuqu7y84AeGATGEXTmWecc9D8wqJWllNmp0Ij1yyHAs7espLKqb9vQJdHLzm+xyG/Em0xxWJh1dYASs5TNH8IaQKMvTY2o3KVsCUaC/i6h9XTk1Cy06uZ2TFrIAOWsq/jWQw4+uyzzxiTtbOrw/5sTFgXSqesFpfmLZzK7NOaTWVWC5qeWTJAs7MjaaFadhZOxHT+wjljntMoBABeXlowNQ3nA8YWdSHN4v7+XlOtNJtePfTQ9/XKV2Ih9qJmZia1cdMGHbpln2ObsbSi7q5+jQzvU9AfUzzeKZ87qkikXadOnlUk0ma+qzTwGUsaGwQGTk05HvGcnSEiMK8hyjzyyHcNhN+yZcTO8J3JNnk9BIOiOMToo24WO7FoSC7Y4qWiXE0nuAr7hOzqqs1nO081ZfeXc0f/wAar9TI0z7JZdXZ1KRKLWQ0XjCb1sb/83Dqwug59rI/A+gisj8D6CPx0RuB17zrQbEl+HElrySTSIX9UmXRWXd2dymTSxhalQ4tkDDCHwzKddGOrevEvpfCoK9mWNEN80ta7unqViHXK7w0rGu1Qo+5VpebRufNXdGn0mmoNt5LJDksuXsksmcSnVMqo6apoaLhP58+cUk9vl8lyHWN4vDJhgHjV0zWg3TsPaPPGHYpFEpYu7nc7chk4TMuEnribioaCmp6eVl93r4oFEnBhtVJcNMyDLxgOq1DEqyyqCxcv6rnjJ1QocZj1yO0NGFjFYWBpOaO5xZQV6eMXv3O9WH7nL7xHlXL2urcc4Oa2XUf0wKtv/b+tAFw+ffSjf2wFKH6JMINbPqItBmerKOXf6eZSaPJFcf3Am/+zsRsPHDigf/3OQ3ag4nV8AUABtCErhfFzI1gKK/MP//D3f+LPvfG1B3bcqZMXnvgnjFWAXr4AebmGT3ziExYqRYG+ffv2fzIpW0V2C4RdXFy8/nmQ/ZeaNR2582595s8/bsUG7/d/fOD3bE798R85dgkcch/4315pYMmZ4+e1dWi72QEA1H7qM59W1+CACgXHO433iIRDJmdMtCdMHjeH95+rYUUfrFFYvB3JpDHdkJLXKrAXKW4BR6lF3cYIJo0Yy4gWiNUCVgHqkO4D4OG5hezU3gcT/TxgqkuxtriBNi12kqWRktCcbHfkiKWS+fJxSF9JLRsYRredIgSAnddTRLUCmZyiwiACK6BJSj3x4nEbG96TdHu8+ngdP8dJO3aKcp4PPDo9FJT42+FT1mjawf3YsWdUzhP41mmFeLFU0upqRnPzC8oikfR4dMuRIzp4+FZ1UoQhNTfA168mLEq8+2pNuep1Lc1P6ltf/7ze9Qtv0+4tI1oan9DoyZdUS61q35bNisHQQu5JoeX2UCsbCJZv1FTEEqFeUxE/QY9HlUZdjz3+lKqWHOuwu+JtCR2544jaku1aWFrSSjqtxYUllRlnn1sz85OaX5ixVGwHWHSbPQRBecm2fgX9cQMeuaeAExas4W6aHyL2CMjpDXgAaGk4DDAL81qT5XKIh+xEQe2A1o6VA4A5oAgMocO33WLFCeAELJh0OmVFEa+hCIIhAuOLQtcK7lrTmJfIdZ2767CcafJwv+1eEpaCbUWQEJamgSvcJ9i4NL96+3oN8Ic9D4uK11jIFlI53m/tvRw/XsdmIB6La25+0cBoswYIhIxh9ORTx/TD7/9QYV9IQZdbxLhs7u3SfYcPKVgtKOZuqBP5fzykoM/xB/QGvKo1G5qYmpLb51dHJ8zdsDUrGFtex/yu1X2qNoKquH3atG+PVpdmVV6ZkSu/omClrEjTrVrTrWwopvF8UaG+DdqwbZuBJtMvvqQk4EElrUqJsJCi+WXjHQkQx1pO4csYsJY7Nh0E+7RpatphamPNMbxpkwFrFL+xEHJPQqqaavpCqrv9ujQ5rRdPndXOvft16NbDtsc88/RTBiryfPT29Kmvf0Cd7GXJTpWqDR177nmdvnjBirnN/UPa3DugaqmsZ154Xl0jQwr0d8mViMgTDOiTn/gDWyt5xmHns66zpt88eFD5ikfLuTn9/Hvf8jKVAYAn4Ye//du/rUSuocfPndDk4pw13P4lP+uhng36zd/5bVuXW0BqK/CPOdBqcLG/3LiO32hT0LrWVrPrx5t+P25rwL7F13vf815lspnraorWvsHr2Tta4Y4tdQey5X8u5JB//0nX/843/ro1Jxoet5pex/LBnHrAaFwOSHdtHH9Eh+G9ZiFtrPJbDx/WwZtuMsYyxTdswhUDVlHUDBgb6vz5i9ZkA9TkHMTaAdMUxqN5Ntdraz7aDrDPWo2XsoUQen0GMMHMRzrMmeGWWw7rDz/8Rzp37rwxYDmbwNDk2aMBgiTWGiHGWOUo5Uj5W0oIgFXzLDZgtaZKHb/Liv2e9cjxdm4xVp3+kPNXTighZzJ7XxRGvG7tBfZzrDXiNGTMCgVPUPN2BfzAw9pRSgD6WrK9+akAwDphpRZgVG9o67YttscCMnEmTK8uq1mvKJGMGyAZCiPJDsnv86pcKdhZknXKsZEKyuMNyhfw2/6NO0qGIMQ89gwe+d1BlQo11UtuzYwvKJ8uyucOGLAa8gY0Pzern3vzW4yx6g375A56lSlkFA5GFAlFlaNZWSgaa5WwU7NMqVcUTwCe1lVTVf6QT2cvndHY5JjtDZF4ULVmSSvpeWvyAz6zlhPYxnja+bHqUrPhV2q5pPRKSYUCXrwRY/BNTM7b3AH4xuuURpRLNVMsWJBVNKxYPKpYLKJoLGzjw54B+xSQFX9MbK84D7BfsX47li7mmKGlxYxeOH7Cmug02GDpLS4u2D3o6e1WMpkw0IlGHvsR/2cOPP/883buBNCCYYxdA56dzG9Az0YV9nLIWNenT502Kwzei73zjjtvN8uC1cyyvvaNLyuRjKlYzlomAs8RQY+FLKqNihJxR9rOREwm2s2eYGVpxXmmCmWTiw8PjqivZ9D26lMnz+mlk2eVzxYVCEbMs3v02qQ1dJn7Ns8aFVVqeXl9Db3xTQ9oZvaqEsmQYnGyEZxAWvPXXM1rcSElj8tvXultbVxbQG3tIQPZ2eM5NwFCo3Rib8YmhucbRi0NF0BAfyCowYEhe8ZpeDP2Xi8AeN6au0jpM5mU3cu+vh4l251zo+MbSqOExjjKpKqBqyVYzpw55TdVEcC03AWNT16y+w4blT0MEBDGKU15GrbJjnZ77pg3ff09Ghu7vKbMclkTA/Db5fLrmWdOKNneY69x8spoZkgTE2PWeIZkUMhnrWlBYzkWBfCPm40A50/ODvi30zycmlrUgf0HNDV1TYuLM2b7MLJ5yMBdgNWAP6bB/l0KhdrVFu1UMJCQ1xXSSy+ds6CvWq2p0dHLtg52dfVYkG8qvWpzjvUUNRVzjs/09NPHbL/t7+u1tWLT8IA87oaK+Yz8PpfC4YBZcdhSX6M2zdMPsTMSZBk80CGU4KXMvYNAwNkJ2T/rb6VOKFhK8bY2+VAWVerq7B7UB//Ln60Dqz8dOGH9XddHYH0E1kdgfQRe/8sHm8hF6KLzZQcDV0DVkjQ5QRBGj3kbEfAQDPrU2dW+Jimp2GGOjjTyDrrVmdWsgVMArBSkG4c3y++LanZySSupvCqlprbu2KcLF67qxZNnDbgkqXf08kW5fA2T7tSbRVUqebW3R/XSyeMaGhqwAwbXCADCZso1hgMJJRO96kxuUGd7r0mMSE+G5ZaIx/SjHz1i17xv9y7zkYR9y4GnXHQOqRzszY+PMB9CTVwAvhd0/MWXLNETawDkxZD0OBBcG59TrsAh1aVcekzL8+cs8Kqrd48VO8tzjg1AMDakN73lXfrRI5/T3MyYgtEhxRPDWph6wopdQD78sQi64mvbzjuVyy5pZur8y/4d31GKe77nbb/0EQsjgY3wnp+/6XrxOjo6ev39JqdXdOCWn9WJ576t5cVJ7dj7Cg0N7dT3vvOX/+zPfeW995lc+dyF87rj8FENb9iu4yee06Wx0zZONx+8S1euntPyyqyxmDggc90U4d0bBjQ3OfHPPjwBPL86O7Q0NaMD+/ebfQGHf0Df7sE+3XTkFu3YvlM/evj7OnX8RWMn9mzqs4P4/LVZVctVdQ106uh9t6lSruqpHzyj1z/woLGYKDTuuP8uA1AAh5h3FBHIuHfs2G5zEQAU64D0yooVFbF4m2695VZjGQLuWdAC/m1+PHg9xjJivnLAtLChNWkpnqowr5lvAwODjrTO61MF9uWatyPAKixJk2EHAAMdGwBkSFyLpa1GIlb1wxLh8EcnP5fLWHedIgfwh0Lakfw5YSlmB7AGujH5LMXWTbjXRfM8Rp4HIwbWEa+tVCt2QDXfThdsQST0EeeAb5QmJyiFcIdvf/sfVCtW1dPdr1AwZOAeRdbk1LRmlxYVbovrNQ++Tjv37ZWbxHnA41JRQX/IDrWNSlWNUlXlXF4zk1f0/e9/XX/ykQ+rL5nQlbPntDI9K2+lJjc6uGJJ/qYMWA35AwYsU3CG4hFL/00XcppZmDNpNeP36ONPaPPWbers7FImC4NdeuWr79e2HTuUzuTsgH529Lx+8PQPlSuVtJFnYmBA0USnE0hTqymXXtLc1JSunTljxdxAz05FQg67w9Y3NzJOAHCHOWH2AC0A20Bsx7PREo/XSGB4o+F3yl8jA7bwD8COesWA1YMH91txheccdg1evAoJw1ldMRCB+8r9Bkh3NR2/PiTmyF4B43kzC5xqOvMAlinvH4PJYpJKx/cNmTZj09XZafMGv9aWMSNFIOwkrs8J2kLy6wAnFJWAtHNzC45HbR2giJTsgOZm5/TpT33aWG7cq2QoqD2bNurOmw8o0qyp3e9RAtCkSdgMssymeQ5WGzVlchkrNHnGAO55ngRjrYb0kJRpGF5+yRtSrKdD2dyKmrWMPNWMAtWSYi7mg0er7qCW61Kkb0DdQ8NqVGu6+twLGuzsUMhdtFRgpJyMmTU06nVbGwCp7Bms1pXJ5e1Xw+XW1Oycjc/I1q3Ghrty9aq9R9DbUBM5JIBZOC5/NKGVXElj41O65fBtuvnQLZqdmdZXv/IlwfDFOgRPvWg8oSDScH9Ay+msnjj2rCbmZtWNGmNgo9q9IdUrFb145rQ6Nw0qONSjcsSvUr2mT//VR683oVrNtBZjdU/fAaWyyzpw9z79/d//vakUACpZK/naO7hJ//Wt79WVxRn9xuc+fh2gBfT8+C//ln79r17uxf2//9y79V+/8hlb7++77z6bb319fcYqZV7z3jBUsQ1o+b3+OFDaCkb87re/ow//1n/SW37tl17WbGuFCX71q181z+vWPvb7//E/64Mf+fD1venqo8f1rZNPXldXtGxyhoaGrNEH6/ZGH/LP//p/0WxuQf/hs//9J17/e972H1QqlFVFLu88RmquWQDwdC/hL72wvBZs5gRaAfLA1Lv18K3atn27+YPyPLa1J4zZFwz41JlM2HgTOEnCOesoayJAGg03mO6OpQhBb3g0Nq3Id/y3w7YW29rt8tpzBBDG6++66x598AMf0smTp2w/oOEB+IrtjOOv6liNONuGs+Lf+GUesmsNGMBU51fV+XkGjjog7FqHBlKbrVkGqNqq74CyyN7t0UQPb94Ja4E4Bspy7c77sWwAxMC8d9Ko2MscqxtTTxjbFfCV5h0s/ZI2b9605tmKL3hVS0vzcrvqBhK2PFthn8FeROZMcBZnNLO0QWGENDjgNy90jmOwNwkAw3ZGNbfy+Db72jQ7saDUYkauulsBT0DeJnt3WW968EENDG2w8CpP2GvXzL4W8gftfQBp8bwlBwBptB+7lnjEgudK9aKK1bzOXz6v1OqSitWCPH6XXN6mKtW8ao2SsW897AXsDebP4JG76ZfXE5IaYS0vFTQzs6Jstmp+kwSglktVU1TwGePxsDyehrEq+/s3mP2CWSowBkG/MXsBm1dWlowZDMkB0AvFDJJ1mubMR9QnMzOLGr00ppXlVWHf1dPTaw07mteAY51dSXsP9grk4thVAK6yL548eUJDQ8P2nsx77iPe4amVFWUyecdXOBxXNpPTzNSMNm3arDNnTtkY3/2KO3XPfXfK5anrWw99TYEg639JngAAX1hRrnHtjBOPxgwoZq1OtictiHF6Ytqep2YdkMyvaDihoQ0j2rVrv1549qSmpuZNNVYqo0RpaLVQNp9k9q5Gk8ZZSQ1VFI37tHfvVjVU0IZBQpCwQ8opHHUakE8fe06FfFVDg5sMdKzVy4pH/Roc7FmTusM6prlZNck4rN18Iav29qTVLTROABgJ26VxyT65uLRkzRYYw9iWEdy2srxk1wXLururQ9FoSJwO2Jt49gpF7KUIt6KBEtLiYsYY7LgiUHd4fTx/NNLxDnca7qwPrE2XL49qwwD3tkv+gHOGYM7s3btbJ048r6HhAZVKeQuXY2/yeSM6dWpUtSp+vr3GeuZ8SegvFh+QUtraIkaMwaOUJodZBVWds6P5ILO32prlU6nUVG9vn0qlrAqFtOSqWjgXZ45chjUxqA29OxUNJRUMJBUNJlQsNnXm9HmNjGxVLBrX1atjjp1BOGx7T2Y143haV2rmOQ1Iy33gnD41NWEhaSObhq3JVePsUMO2IW3BVXisYgWEdDCfyzpqnGpVOTznq1UjbQCscv7hmbGmGZYkgZCFPdLUg6CBz2oWv2tvRH/+qS+sA6vr0Mf6CKyPwPoIrI/AT2cE3vwrtzQdQ3c683gGReEzaXWlYB6N7W2Yw1PA1+wQhbSpXnO6rBwGzBjfTXprSauWqut4+eGBiteO1x3S4uyqFpcyGrs6pc1bd+vipXGNXhlXO2FBvT06d+GcOrrj2jDYKX9A1p1GPnXh3CnzpIIBxmGUQwCsLX5e0NemTJownnYNbhjR5o1bNTK80V7XkWzTl774OZ0/f1o3H9ivPbv3KJN2/J2QctUJdkYOTHFQheknS1B/6fQZnbtwSf5ARI2mIxevwzKrN3Th4oSaa0wYq2D4giW3Jt2tNR2vROTp73jHO61j+r3vfk/Xrl7TTYcO2wFhfm5chfyqIrFOxdvoLuNF1dTXv4QP33l98pOfNCuAFsuIAvSrX39Ur3/zr5m/KO//7n918Hrx+jef/ztt3XlE7ck+xeLdBvg5abCAZXkFvNLdh3ZoeWXGklR3bt+mAwf2WJrq1SuXFQ2F7LCzsJDSmXOXdPz4CZ0/f9mklrAhkNQSkOHxNgRG1/R51d3fLa/Pb0AhgCmFGEwsCgWKbNgTDjODw1xOhUzO5IPeoF+xtqiBw0hI8bwdH79mB3xH6uQENmzatNEAZb/Hr9XZnHlfEXIFYApg8JZffquxRFvBacjrOOgePHCTAS4UBhRTzMVr18bV0dGlAwcOKuALWqGJ5CkebbOEZg7BsEuMpe3CDiCgsiWLZuywjQ8ZwC2gNkURICMBJ1gBGJMJ4A05N0DPGmjqAKRNA03x+uPAT4EFyEuR73xf3a4N5ilyUsfv0/kyptV11pLjIsh1u5tNK1hgDZP8mk6vKJVecbwmPU7QCOApcxSwiblLYUAyMyAa4wUb4+tf+5aqxao9CwBuDhhLQZvXQmoxlXcoAAAgAElEQVRZfcODevVrH9DGbVvNI5LAqRzeZIGQghTCDamaL2ppdl6Xzr2k0dEXDVhtj0c1eXVMtUJJTUBDWLjpjCpYAZQrCni8ioVJbqXo89uBn4YNMlrSbNs7OvTUsWM6etddGhwaNtY7/ljbdu4yD9lAOKJLU2P6+Jf/WgeOvkIbd+z5Xy6I1y6c0cknH9Wm/j1KJPrWmjJYAzggrIWZALCS0L3mdWhJxoAKxgijTHGAagNGzEu3YXaOFGGp9JK2bh3RnXce1aAVPAVjNzlhH7BJYRDXrdBBlr1p04jJjAF8LfkbBvAaWOHYOjh+qbw31wAYyv01ULVYNHCX5wdwBy88SLaOJ697LfzFAV2cOVS3eWmepD6fgfy8jv9jX0GDgQKeufLXf/XXmpuZU61U1mBnp24/sF9HbzqoUKOqqMelsEcqZNMq5TMKR7impiWEmzQ4Tkih34BP5l/Y71Uxl8JAVqp6VS/5JHdAzZBP5UZBHl9J7kZO3kpRMbdXHpdP6ZpHmYZXwY5uRZOd9gxOnD6rga4uJUIU1xVrjsEg5dljztLwouDFz65SbyhfLBvAupRK69rktIZHRrT/ppuVWs3o8See0NLCtEKuuiJ+tzGS3KSOuwOqCrltXYcP36Ytmzfr7Nmz+ruvfFm33XqrPZ9YNHA3qg2X8pWKZuaXDFjNFiratnm7tvQNStmimtW6RifGFdvQo8BQt7J+aaWQ01/97V++DBBlLXvHO95hCoNvf/VbirjCmirMWPOK0D7WGsCUFqP0z97xq/qNz3/CQNGWn/Ud7QN64/7bdd9//08v8+J+8Oajats9Yk0oQFoKzRuBVR6YHwdSb/xzy+falBVnL+pX3vzzetW/ecc/+R4+w1GsQrZvt1RplAhHD92uP//0J67vTTNPn9FXnv3BdXUFc/jGL2T/NOtaQYs/+P3P6DOP/r18g50/8frf+cbflEde1QhtciNtd5iq5nvabGh8fNopnnmeYVW6ZGOwdds2HbrlkAXHwFjlmcCug0YFnvF+r9PMQsLvBN/gQ4n3oE/RCIxUWK5OAw3gii8AEViugIXOnwH+YaJ7rOHHs3fkyB36yEf+RGfPnLNmMPsC1gScX1pKlVbqd6uh4wTb8fw6DV0DT1kjmrCyWS+cNeU6sEqXwCGu2mAYW9XgWOf3DsvUJbcX7+a1oKuWgQJjZ+As7FWsm9zC+KRli2LfZ+x9xx/VsVBY8xF3uSzNu6unY42t56xpq5mUQgHHZ7UVfMSDC2OVQD/Y/QasuF3GMjepdSioeBvyaQLoqha+x96F7WgpX1Vv16Dmp2mYLapSqFp4VaVQMgD1Z3/mNdo0Mix30KWmv6kA96PeNIYq62sFP2WXx/YbPCoZh3A0oGAsoFK9oKuTV3TxygXVVFa2sCrROPK710BVx8oAoNjAZsBzeU2BFQzE5HO3qZBvanJySZMTC8rlq8oXaHD6HOufYMjClUIBx69hYACFiscAbph4AMxsN4CuY9eu2vrPM8G6zFmBZjBNATs/lKuanp7T5dEJ86/knMdr+R7sAHiPtkTc7gFz04KsomEDVh2rjTGzHuLsxTmJ+431EQDYxQuX7JzUmexWMV82wHHP7r16+umnTEK/e+9O3XrbTYq0BfXkscfM39TtbSgUhYHpld/nsSwGQF7OfTAvCbrEQomAyfnZeVNKuIWdkFuNqktdyT69+lU/q6UFvDJzunhhVBcvXlU6izVEm8auTTpnGlTezao8vobak0H5AzAS4xoY6lS1htQ7JV+AUNKAnnnmuKKRhPbtvVmdHV1KpZYUCgL+Bk01wtmDvZjnGQYl/seM/6aNm9XV2bVmv4QVhhPEBcjKfkleBAzY8YnJtX0bJRI+sHHz9zdf4TL+79ZX1NJSSsupnNrinRoYGNHk5Lzm5pZVLLI3kyXBvlySy1OzcyqfE+Uekn1soYaGBq3Zwv3jjJQvZNTVk9Tx48+qu7fd/F1zuVVj0QeDcS3M5zVxbVZ9/X3Gys2s4tHq19Ztm4zNzWtTK0tyu5rW4MBSwAlIpa5zlDxYU2F3kM/X1JZok5r4khPyhv1QQ/FYVPlMSfFoj3o6t8jva1PAm1A03KmV5ZxGL101AsPWrVuUSq1aeCpzHe9eztOcm/k71FucrTlvUR9cunjermPTpk0a6OtSuZxXNOQ3tiy2In09MFKleqli6w0BXID2hXzezmfMc3ITOMObSoxgUZ/XFAIoEucX5g1YhcAxNTOv85eu6bGnz64Dq//L0/P6C9ZHYH0E1kdgfQT+P43AO37zzibyI2SrHOoDeMk1gyrmG1paSInTLV5KXd1JdXQmjIWAxL63p2uN5eAxw/d8rmBJmiR+chCki+j3hRUOtJnBfzDUpheeP6XZhZQmpxbMd6i9o9OK/mx+VfH2kGJtAQuv8ngBPfLKZVPmMcTh3gmVwWQeRpZfbdFujV6cMoB125bd2r1zn/bt2msAoqtZ14svPKvnnn3KZCRveMMblcvkFAkhTwtbIU2HFllOfg14wsfxpVNnNDE5o0AoYjYFFO8cslYzRU3OLF0HvgBWKbJMiuekRVgBw8ZO1/buu19hvk2P/uhRLc8v6C1vf6fSaXyvAPDca0mfjm8ijLbvfutP9Kcf+4je9KY3mWE9h93PfvazJrm/7RXv1j33/oxuu+2wMUzf967DVuhSmM6nQhrcuN/GhkRQ88sMOoUe49TRHtOb7z9qXeqRTQMKBN2q1YpKpxd17dpVhfw+A8ADoZiuXJ3QU089o5Mnz6jaaFoKOYAXzJ7u3m6BqM2lZhWMAKbDhvTYQZWCAdYKw3Du3BkrZDl0dnZ1Xk9fpVAw9mgsakAibJ/xsTFdvXpZe/fu1fDwRmNd8LlgVPCa5bkVHdxxsxXereLd3+bXHa844iSwlygYKjZWSwsL2rZtu8mEYc1xqKqWGzp39rwGBobV3ze4Jo8ECGozf7eWj6l5N1Yohjic+5VdTevYsacsyIrXwMgDQGBO5ws0FPwO7dEKYFhMjjSpVKmazyfvh9XE4OCQKjUY1kj8wtYU4P4TqgAwRrceABoQBXYjYBGyS74cKShsIgfAJ6jD1XDk1RRn+IQtLS1aEctr8P1k/gFumYzc65UXWWq5oqXlFWNgwNAduzqmh7/zXblJp+0fMAkckqp8kQNpQ4VqWTffflg33X5YPQP9arjdypHamkrZdceCUQVgfWfzmrx8WSdeeFbdXSG955ffYWDp3MysE2iCDKy9Q3VYhcWCchQPhGYFglqam1Upl1FHPC6/26VsOqVcZtXmxtWxq7rtyBGbD9U6TNmSghH+flyXF2f19OQlHX3tG4yh+v/0Cwbrkw99Q73JzYpFu+w+cJ8ZKwrOVogMQSgw3ExAaynjbnm4z8bWArzGcgFwpWHNG4I1kLbC4j948IA2bhxSpVqyQhAAgXvK6yz5tlSw54K5BPhBSjIFcZm0Y+T8gkHq2Dq0AFbAVcAo5hhsD/5MoAcsIAAhAxldJOz6bT5gTdAC5Z0AFMIq8AN2gFWsQ7q7e60ZAsuaoppwCQq9p556yiTmS3Pz2tjfr/vvvEv33H6bKqkVefEo9rhVLxdULuWMHV6tlS0gBTkrDDRAhyr3KhBQNOhTMZ+Su16XrxaQu0wjwaOq362qpyr5SZLOyVUuKFCrK+QPK1Nyq+wOyhtLyuULKJNOKz8/b8FQsTCp5OxBTgiXeSPj94ssl7E0mwauyq3Onn6NT07r4tUxdfT0auPIZk3Pzum554+rVEhruLtNve1xk2BnkGnCIqoSjBIwFn1bLG6F3qmTJ3T3nUdNNsr8z2OlgZWF16vVXEGPH3vOAkm2btquwWS3SgspuaoNLeUy8nTE5epPatXXUKqY01/+jQOs3ii3b3liE+h05uRpvfqB+y1IpcVU/XGJfOvPAJ5/9z8/r0++831qi8Z05x/9x5cBqzwTvHerCcWff9xz+18CVnk96w6WK//nH/+x/uA9v6Hf/vhHbK06duyYsVx5v5biAiAWkJWvlnVAi/E6//wFffGp7/4Ta4Abn9sbr+3hD31KD3zoV/7F63/dfe9WMt4uN9JZd90k7hb0xPyr13T+/BULuuPZZd5ji8IzhJ0INgDYuOCxSpMEYJJnpFYpr1mFwDTl+XaC3tgT+D/AKr8HWLWMLFim2IfA7MTf2c/a7fivAn7REzFAtNHUvn379NGPfsy8W2lktMBSmhEtpnmLpdryd3ben0YJIVnAnIDGsEqBXxxmrIGra7YBxk8FUDX6LmAqTThGmd/bHXW2K8bKvh9WvrOv0IRzOLItyxnn/huD39bAtUbf2nmCvQW5M+PCWgXQYUBms2nWJXwGgCD8zPm/x+tYErQsVtgjaOKjAsGGoVwrKxAJKhINKRDwKBD0KhoLGYMtQDPQBTM0oM5EnxbnViy8ql5uKhqMqJjNKxaJ6L5779Gu3TsUiPpUduHP71cFFQnzgKYLgYc1vD3b7IyUyqwokYyqvbtNhVpe50fP6srkZWULKVU566qqpos5xLjRrKzLw3hZ0nrTWMlBwi+DbWrWAmrWgyrkG1pczGpickFnzl5UKBS1ID3Y8hFTg6GGIaArbk1R/Cq5G8wDxolz1MzMtAF+MKQtsBEGoctjQKglzZfKljRfLtbV24uvJJkHhK7VlcmuGrDKz2AeMo8B6ezPtYrtcwCJ+FFaNoLbrVKlolQaVmhTqeWUujp71N3VZ4zw8WuAtzGlUst29u/b0KtNW4Ys++DSlfPyBZoGClqX1U14lss8dgtFztgAdA3zVbXjS9NljfBYiCyDgiKhNsWjSSXiXXrVfQ+YLdPyYkZPPvG0Tpw4rXLFpfaOXj33/AkDCQEIAXE5dnV0RVSuprVxBKWPR/5AU6VyTguLs/Y5KmUk/TH1dA8oEo6rWinK6wFErprKB5soR1HisSa105Rkv07Y+suzPze7oIAfz99OLS+lzCaBpi9S/1rDCX7jg+F/Go2EbP1gfuezOWO7g78vLK5oaQkP1oS2bNml8ck5C68qlbDPkJ0RgkFyHnJ2RiM8qz3RZuozriWVThmLuau7w2yuSmXY8SVdGRu158TsOTxNY3r7fGHNTK/q2FPPq6OTOgvribqFwfX2dWvHji0anxjT2NVRO9cQFAUQzNp07JijKODMTTMJGX8uV1FXV1KVakH1OmPVlD/AetTQ0vyKRob3qj2+UR5FFAl3qT3ea9kZU5NzuuOO23XgwF41sfip8X0uPf/cSRVLFbM3WFykhvIYcMtZAeY0dh6QI/h11x2HDURti6HqSqtUyCuKF3GyXcVcXumVJTuTMccBVv8v9t47zPL7KvN8b86hbuXQXZ1zktSSLNmSbOMgJ4yRsWFYwMYLGLwzMPbsYOOFhWHgMTy72F7wkNYGg010wkkWthw0kiwrWWp1tzpXV85VN+ewz+d87y3JgWV2gf/q2v1069a9t373+/uGc97znvdFJ5dcAWAVAJziszHv6ZBC2oG5vblp+z7g6qUrU/rEp76gxXWn+b/92B6B7RHYHoHtEdgegX/1EXjzO15gwCotJzxwTPe0g8pv1rSyuG5sIYLMnTvHTE8M7S0YoSOjVNIds2NjbV3ZzZyJ0+OGS0WSgBiXSVr2oxG0lsY0O7Ooe+/7qlbXckplBhWOxqxVY2R8QMm+qAol2l4wfwlYtXTH+Ii1lHEAEwi12w1L5D0KGlg7dXVR8XC/jh6+UcePntLEyLgqlYK1vaTTMV2+dE5nnnrC2iITkZQBv7FoSvU6ej010ykqlCuKJ9K6eOminnr6rDZyBROfJ3HH2dqZ52SVzTnGDeBFo1FQtbRu4C+BTSjSJ38wbMDZq171WmtPITj99refttaXn/mff87024xJaIyr5wA0ArX1tWk99vDfqF4j4HaPWDyjU7f8sPoHd+r222/T4cOHTJf1wa9/So8/cq8mdx/RHS/9EYXCCUssi6XCVlDNdQCm7J0c12tfcqu1bsG6SCa5xpzW1hat7Y5WGnSRBofHLWi/cnVaU9dmdP7SZT3xxJNaWlky8DmWiAkj81AybCYCmBwwZ5y5Qs0CeABFAny+GgxjkggT5C863T1XFcdwx6Ps5oYuXTxvrNHJnTsN5AF4hinBa0guyGO++oWvaX0FUwfp1jtv1aGTBy0ZIXBHi8paND0eAy9p4zcmss27sIr5ii5evKpTJ0+b8yyJWhiTJ5irxh6CXex0UgkakbXA5GFjdUVnzjxtTqLDQ8MGsMJWAEwulTH38KoK0EL7P86jBvDWzPyJlnzHBgwZU6zj8ZphFIw+7jlgGg+09gg0ad0GZDXtzy4buqe351pFu9wjxEl5K+66MeYmRkZlYzqQfACsOmYK2mZyTEef39i7MzPzxoaARfXMM2f1wAMP6vCBw3rJS37AdGdnZmf1zDPPaHZuThuFnH7oTW/UgWNHFITtAvul2XDM5FZLEX9QEV/QWKnTAKuPP6Lbbj2mu+68zfRe1zeyxvwmYY8nkqa5hkmWByMPv1/xQFA13Hvn5xUiAKZ9PV9QvVySV7Cdcjp1wwkDAAmKYQGThZybuqaPPPI1veyNP/r/CVTtrSXA1a984m80MXhEwWBEB/bvN8Aln8t1DTLIm12rKwxkB0Z4HLAKkBAMuzb0Dkmkz3TK2BO5R7gtA6SyHniO1sL9+/bowMG9liAzx0jkmF8lGMzdZNMM9Jo4YMMMaRrb0zmA98ynnD5YMOwYHwAiY6OjZsSGrICx4mDIeZzZmZNlcaZnJMMwN8x9m8/z+ozVRCJOAkJHAWwi5iEMPRhGX77/Kzrz1NNKRiJ69Ut/QG9+/eu1Oj0t1SoKoPEbxHm3rVx+Q+VS3sDdSCSgoM+rRqViAHo6kUQrQn5PTb5mW+FWSOFmVK2mT4qGVPNVVPMXJF9FXmy+SyXFgwmVaj55ggl5w0kVaw1trK2qD/OLoQF5lbekErkOChYdABwhmwBwZnwyeE3q+PxK9Q3qsSefVrFa056DB7X/0GFjmcM0CgIA1PJqFDZVzOVUKGN+5rGWTfZoALRkLKZ6paL85qaOHD5oABaO4SXYiRRSgmHlqnV96h8+r4HBCR3ae1T9wYTa6wV5Ab5CAbWSYdX6oypGvKYl/F8+8FvfAay+eueNWuzvGKOU9ni0RwEnKapxTsH675n/YeLH2gT0/od/+Iet9v3nBwEwWU+ePGm6rTy+23AQx/qeFAA//+eAVV6Pbh0sVK4FzVMAXcyykAFgn++ZMPJ5vJ6997uB1dUnL+vjD3zBroef9z6vZ8bVA2l7jNUvve/PdPe73/r/ev13vuAe7RieVDASUsfnXO6NG25SGWVduHjNIEKKIMbI6rSt2Pma175Wx44fM6CSP4BVFA0BX3ExN9mKrrs6r+cB45B1gyknP6NDx2Q5KIaY1rLTKOX8tvZizOJgmzdYk36bT+PjE3r/+z+gy5euWBEjEolZgQUwoLff9+6lM6JyUiQ8nNQLDNGmWswtANVuQdf2KavpAvQ5iRLX/u/AVApx1hNvAtHGSXXSJg5pdVInXTiVfa53LQAWDlQFQXYgsts/XLwC8OQKHI7lht49+4yZ4VgBCokOnL3decf22dONZS9lv2GP4ixh/6i2qvIGPApH/SqWcipXkGagEyrgPAXbHiVifcqkB1UtNlQvtxQLJzUyMKSA16ewP6Abb7hRu/ZMKJoKqhNoKRD2KBKMmOZxiH27Wrd292aja7SEk3syrLavocW1OT175byK9Zw28uuKpWJmZgVACFuXduqAv6OAAcRtM2xE+xUpoaA/rlYD7YSIIuF++QNxLSys6x8++yWLHZFswaiIwltfmr9dwZuzuoZJmMfFSQZsbq6rYCxCZ9BIrAHghokSsRbxBfFRPosZVdtiEoBC1hX3lfnI51GoZdyJyaywB1MPhmy71ZUHcJ0zxIqLS0u6PjujTP+gdu/arf6+QWXSAxYzPPbY45qdnjUtUliZkCoGh/sUSwRVrhUUifuNtYrhLPkAreLhsE+1arkL5lPYdzJJto46XjM2ApgbzIyoPz2iUCCh1979QypXWooEYvrG1x7U177+oLy+iG677SX6+F/9rdbWVozIgQQBIOrEjgGN7UhrcveQSqV1JdMh+9nZs09rdWVVBw8es5b7Yt4Zm8ZiYfWhs5qMateuSQOXAbVhnRspwEP81LYchHiNOO/xx56wvQSAE+mkvXv3a//+A8agHhwcsu6deCTm9FqDAYWDfi0sLCrkR+4ibuuw3qRTqG3SZ5g9zc6tWafcZrZkbFY0Y9NpZAJgsAOu16zYNzY2al0Sly5fcnrpnLsxOktgeGOMWbP7QacMYDbX26x7lc229MgjT9i6Q78X4zkv513Aa2ZpG9kVY3+SF5WKORsL1jrxIusTwJ0YEWNT8hy8CfL5NTUayCwEFIn4jUk7MzWnQ/tv1UDfLkUjAxoe2KVMekxzMytaXcvq+LGTOnL4sDMs6+6ZnHPEw+VKVSsrqxZvsP8igVQs5IyBigzGNx9+WK999Ss0NNhnhQyAY3WIi6SBvpQKm+QtKw5YrdfdfA6ilxu34jI+ARQm/Ji7oqHrCxhhAG16/jueTGphYVkf/vO/1tQ8BeLtx/YIbI/A9ghsj8D2CPwbjMAv/sYbOoABsDc44JPxtAK+qJYXNnT1ynX1D/QZazSTSZrDeqtZs8Ma9igaVtZKXa5aoo978sz0vAYJfH0hAzEzfWMK+ZK6cnlOsXhSC4urunj5miIkHjt36NHHH1VmIKl0X0wzc9dUaxYVSwQMADxx7LAxQgCNiOb9tDxbEuRRpdhWqVBXKj6o40dv0qnjN6lUKBl7cWR4wAKQSrmgXDarTF+f6UdtbiJE77EKZxDN1VBI6xuI0Cf14EMP6ZlnzquKHmsMZmvEKq20gl64NKcmbsFd9sXi9IP6hbe/detu0L6PCUN66Jh+5uf+gwWTz56/qGvXrlmC88Z73qRz52gH9HeBHMcK4fMW589pZurb1sq/e9/NCkeSBrDwvQHfAC1pu5yc3KmHHnzQfieVWVwvSXAIrgcHBxSOUi1vaHllydgPJEWHD+zRa+48rZXVJc0vXFerSeAhxWMhjZrRQb/yuaIZOXXkV0c+M+76/L1f0v33f82AVRgpmEIlM0kNjA5YuxwJJ8wTgjOuhcCv19KMJACBvDnwmuOwC+xJBJgrSAUQ3MNihdFn/sWw8nI5M1c6cPCAaaEWyxVLwByT0zmyg0lVYVc2mtZCjhMscw6gDFYRiSvZdnazoLmZBS0truqHf/hNBh5j8mNJUSBoCaeZAnXBTmfwA3MN3TZMEPLWYuQcR502KaAU8wHGEwkvAVwPsDJn10RKuULBALD+TL/SmT61W15LPIniAL9gIpGYc/0Eh7QpwVDm/llrOG2d3AncotH/NEas08RUo6vfyjgYW4k2Oa8xVaLxiK1HHrDvaLNCC5b2q+npGZMxYAy/9cijeuSRb+mFL3yh7rzzxeZ8S3DNGigUi7p8/ape9drXKoEBRrmkUq0ifzBgTsFoWnVgcZEtN1panV/Q+XNP6aUvfoFO33RSuWJRM/MLZokyMDis+eVlY2ihuYYMQBszimZDca9f7UpZCDGoVlMLU6daTaVCXivLC4pHIza3ALYHBofU7HT0gS9+SsMnT/0Ptf//U1sksgDPPPSwRjO79MIX3mHA/8L8omZn57aABebhltahmV7RftuxvQCAjbXGfczmNm0vCoT8pkFH0szcAeymlW1gIKOXvfylxtymP9AZcLSNwQQQwv1hLpimKpqfsHsMLKHt10kQMCfN+G14yNYZdBPmFXNnbm7WWvdIKEwK0YuZFvIUrsW4p6vX22MYExI4JDb4OWuGfYl5S3LG3D5z7qy59K7iJH/XnfrlX3qnNpeWjGmcRRKk2VQiRqLuUaGYVRtABQBabVVLRVVKRQ3Ctl9fUSLslbfRULDhU6QTBWtVOBVXVWVVlFcg1FQUhQBAGH9Q5SIO3XE1vQEtra1rcWFR+yZ3aHJ8TK3quhWcnFEX39XtBx30WWH2eWj59ourqTbb+sevfl39g8M6dOy4hscmbN9eWFpUKhpSqF1W2KBYNDIbKhSrBqpiiETXRbVYVhVjMyHlMWSAFEZp2UJRlUZTiUxGkURKn/r05zUxvlcTIzsVQFomW3TvC4dU8La07mupHPHJF4/qfX/1J1tg5n/6mXfoHSdfqT955it60Q++Uh/96EeNkY9WKZrayHxgbsXfJKSAkD1Tw++e13/3d3+3xSDlM2AkY2iDpABSANxbgH2kDdAz7ZkK9oDV33jXL2t+Y01/8mcf1pve9CZ98YtftN8HC7V3LT3jwZ4sAQyh3/nd3zWDQX7GgzUB8zS/ntNnvvAPWwzVzrOrKjVremLj6nd8N9j/PY3Z5zNW7/vAx/XpR7+ssr/9T17/M08uaHxolzm6m1QxwB1rpdXU6tqGpmcWnF4xsh527rRVKpf0w/fcY3IA7HE8aK9m72XeA2jUq5hatoy5BfBpa9NMAH0GVhgDr+3MnNi/KVg4UyePnWWwOPkZBoB0Teya3O3OvVZHH//YX+nChUv2WcQZqa78Rq/lnz3HAZ2OJWqaqd3vhNGStf/beeX2BzOcMharO//9OGJ3W/+7fHtjajrZaAeksq2hs+rYsA5SMKC22xlhF+Dx2Fg46QF3Pva0p4392jMEa6Gl7HXgX7VqIBRFNToauE4ANTu/KPxgskXhsvudzIjLuOWAZTIQs9VxRle0O8OCN21Wv0+1ijOnSyf6Tb9fTZ/CgYhSMbT1M8aKpQuJ2A6GqT/cUWogJq+/oz279yoejWnX5C4rqF69fEVPfvsJ25/RkY0mQzpy4qDS/TE98cxjKtcLprVaqZfkDXpMQ9rMDPlcX1uhIPurk36CuUiM4e34FQ6m5PVEpQ5s5JDqNY+eOXtJy8vrqjdapj1tYFlf3M5ZCtkAe3b0npQAACAASURBVE52yJl69WXSmpm5bsUtYiIkmIhRkMJB03Pnzl0mRUUMsrq8rkK+ZPOKQjvArAH9rYaCYdi9Pvub89PFiA1jIjq9bfSA43ZOsDesra8pXyza+aKWczjjTNlYz5p0xdDgsMk5DA312/gmUzHtP7hLsVRIV6cuqspYedtq0jLeqSkRozujZWZhFKTsWjANC4bNKb5R76hZc388rYBCvrji0T4dPXTScg5i+qtXpjU/v649e4/rA//X75teL2AuplUdVTQwFNPpW44qlkDORYpG0eiua3VlSSuraxodHtPc3KK1nyNBwNoMBT0anxgxsJCC5PLyss1BYlrWA7ErexnnI9//zJlndPaZCxofH7VuKkBs1glANfq8sL1L5aIV9qNIPSSSplFbL9e1Y8cuBf0RRYjhPQGTAFAnoNX1rNKpQRXyZc0vLBrIn0hGNTaOkVjOxmpoGG3dhMXuAL/oAdMBQwzBsrl86bJufcENJpVBvsbcGegfMN3Wxx49q80N1k5EY2MjBsZWyiVFuCdypk61akmFfNaKBiMjg/b9FhbnlU4nbB/EpIt40Qy6EjGVyzkDywcGUopEgyoXilqYX9HO8WPq79upof6dmhg7oHh0UFeu4GlQ0OjohEZHxq3o4g+iU13Q1NR1i+XoYmIO87NUus+6KtgnkGEBPHds8LYG+lOm5Y5EC9c2NJCxQi6dTavLS5YHwEinQzIcdB1fFIrJlcg5YGTT2UNhHiku9kkk0lLptOm5f+qz/6jPfOnBbWD13wBL2P7I7RHYHoHtEdgeAdx83/mqTjASVIXqpQFhAWP9oYOUy+asAgo7g8MPxijC7wQjtGkQvKErBtiAyzhV79k5wJGEaecF/FG1aj4VN5pmYnXyxA2qNht64ttPKVvIK92f1sWrF2kuVaY/qfXNFQvYOp66BVWHD+837U4YX4CG7ZZr4YAV0qyRhaDt1K/B/hEN8WdgxIwK0Lc0hlgRTaWigU2AbgZGAq/5ggYiVustYxoSnN5375esih8Ox7d0V0mESMAvX5214Nb0Cv1+XTr3aUs6SG6pdKOL12vd/9X/+nEziXnq299UPruhZN+I7rjjFTp79ryxX2vVvAr5VWO6woT7+j/+gTGBSKAfeuSyjp58uYnar6xcNWOl0zffYW3GhfyGSqW6PPKbdpTfR8Aat+dx6h7fsdPE6Qv5RdN3PHTkpE6eOKnROKy6VX3l/vs0M31VBw/u0x0vuk2pZELpFHpNsFR8Av+DjAJj96Mf+5hpchVLeYWiIfUP9SszlFGINrtm1VgrJKIkmxYQ+bwGNpK4kGjDBoBhDLuSoB4QC/CQMSSwXV1H+yqmoZFhE6RHtJ8kjcbEvoF+NWs496aNWYrbMm3taDMRwIZDUbuX16em7Q/B5enTN1n7sAMTYsYanaGdLZHSK1/+KgNlSAwBosyNnUSVlkj+bQlkl6RjDB0STjenaf/nAXuE72itmWiqWkIKOxamYNDaGvkswn/mGyZuXr9fe/YeMB1dEktjUgHkNhqamZnV+MS4FuYXLBgm6DeWpLwW1MLcJDFnLGHF4qbbrj+n1co1EXyToHEPes6/gL28HlCONj++A2NOwgar4itfuV9T16f1sle8XDfffLO5pZJEUwiAwbW0sqIjx49ZMQF5Pir9MGw21tcN7J6fvq46RlYB2r1LunThnP6nH/8RJVMkJ2ta28jaPGh1AA0BB9EmDcsP+NVuyY/UCJktbAwmGwBFRwrABoRVwziio1wsWKs+a20lv6GvzV7Q3T/6ln/xfv2lv/lzndp1zNoekWcg4F5ZWTO9WxhmGB4BdIIDMI5mOlZvGBu9XKsaezsSDttcLRRz9u+oOTfDYqubtiEyKSRft95ys3ZN7rT9i+TGJEwCPjrhnLO23+8AIEAZQ0bc/Xeqhx2bcyQf6UzGGMjGAAmFDPRxBlqOPdVqtIwpbS7gICg9sJZCUG/ONdE4DGltndbOprFVA9b659YFrOnN/Kbuu+9eTV29qrte+EL96nvfaxq5QZ9fxVzWwCfu/drqqjFHaAPeMT6uHRMTCvr9JufAwBU21+VtllUr5oWlR184aSAJSZQZwrRce2Y06DMWsw+ucstjDNR6W9Z2T/GiL5m09t1OaU3NOmZYSLx4XJHBgxkbwKpHHXSFmecej8qNph546GHt2XdAh0+cNI3DjZVVK7rEQn55+N2dhnH7WL/NlgOCkGbALAdZhnql6to60Q2vVpXL4dQMC9unqLGLWnriiad18023a/eOvfIw/oWiCpubKtXKyjeq2mzVVOi0VfN69dj8lD5/9luKBkJ687E7dKBvVNl6WZ949mFdXV+0+3Zg/wFduHRxy2QQU0LOhDe/4Q36209/+p+c9+/+2Z/XH3zsL3TXS15sbaT3fuazigSD8sQiZgzV+xw+YPfIhI5N7tXnvvUNpWJxveeen2Dz0Ls//scGxvIoX5w2iYEP3//57zAsPH/unP7xw39vY/Wj/+nntLK+amAqD4qKd9x5l/7zL/xH/eWHP6y/+/LnNJkZ0W/+yL+XPxrXR7/1Rd338H3f8XlPPfWUfuI1P6mvPXq/Zlfm9IqbX6z/+Laf1/4bj+qet/24vH7v91x/pm9It5++W33pYbwlBYmfeIV1wJ4zO7tghjc9IziKk2bs12zonnt+WHv27FWhq/OKBIcrdJlAq30v1oLt8d1z3liYPgBCZwTHHEZmh72J9wEmcnahD0phxEyo0KiPY3yTsj2Tc+j6tSnNzsya2zpnB58LK/A7maCuoEZ0wtkCUGysVL4f/6PAYxqnsFfducs18zfnowNpWRMYOjp9SCcL0rZ1Y239jj7aBUvdlGKf4f8GpBL7gXY6+usWMMtrjAnbZdJ3qbL2WtN6pfjZZQjbZxkuTAs9oFdP0qYrmWQX4jTD7eyi4AQrzc+e5qQVTKO646SMuBdBf8iY6kgc0IYfQPqEwnjXrBCgkPd5fG0zU6L1HZCMcaFwjA4rgAv399jxI8b8iyVCCkb8qtYLWs8tm7N8CTY7JkmdhjP58tAt0ZYfKQBfx7nP0/ouJAYAtb3KZIbV4CirM+5xqR0yk1NMppoN15aeTCRt/0ZWxAxgQ0HTVnUkYM7HgC5fvmixy+goXWFJky/g7Gw1O8pkBoytSuFkbXVdLfvcqA5SgPb73HnFuAV8SsSiCoRdDMA8bbTQeXXdMGbW6nHnGjJPSABh6MW9QyoIDVTOHDq5IEqYAaLXY11qYPfElDBTh0cHNLc4bQxj0xFHtxdmb9CrWq1MOG0sXe4pcRQt4Zxx7abPANV2w6dkNKO++JAWZpdUr7R1+sabtWN8Uo16W7W6T4n0hP63X/vftbo2r1CkI5+/rlC4pR2T/SYDMDqWUSIRUaNVUaGQVW4zax0ZGEyZhrLHFRoZ2x0TruuNB+Ak3U3olLN+KYL0uq04D8h9AIYBAykSUKhyY1JWf39ayVREiWTYYlgAawqU1l3VkbGLBwaGTUohGEDTM6blxXWVS3UzPCPnoOuCeUjsZt1/alvsSEEHQJ0znpwLEPfy5UsWjwCGA+SyHm677VZNz1y3vSudTrrOp1xB33r0SZMFQs4AcytMF3PZTSumcE7DCIUlTdzCWZhOJQ2Y5TsiLUWBCKLCRnbdcrJGs6pQyK9qmSJT24qMq0srqpab2rf7RiXjg4pH+808OJ0a1fnzUwbw0u0YjtDZ1VauUFYYyQjVTfuVnAHNfNisAO50PpDPUaBuNuoGBI+PDiuF2ZuXPbmmEFqp0ZCa9bJq5YJpxbLvlQplVct1pRJ9tr6Y38TS7JuxOGZxXjUx2PP7rcsMEk0y1SevL6TLU0v6wB9/fBtY/RdH09sfsD0C2yOwPQLbI/B9R+AtP/+KTqI/rUKpKF+QYNkx5Dxtr2lhAVBSEYddiOA+gRQHOsEfQQhBGQCT6UHF06rVmmpbMOVXq+7RxnJJizMbCvqi2rV7t46fOqFqs67puRktrMxreXVJLU/TKuL5wqYa7bppEJUrBe3avcNcaWkXsda7rqmLOcYigt+S+lL9yqT67ZDdt+egsVEx4IKhCMOQABh3bdpAHGPFq3Rfv5LpfrVwePUHNTN1Vfd/9Wsq41iZShuIh6kTAN7KSk4rq2hZwnCkxcajK89+ZotxyqDC8qFd85577tHKelOPPXLfVpKMHl2u0NKNp1+pf7z3z5XPuaS0p1NHUvtbv/Vbuu+++/TpT39aX/s6hgFZew0t2M/X3fvTP/2Ixsb368D+EdNbzefRDG1ZZf1v/+6TVpXm82BbkvC+83/9df3Y639Q586d0Sf+/m8MrH75y1+qN7z+9ZY80RZvLttNjzmy0lILleShb33T9JcWluZVa1aVgq06MmhaT8kUiQISEDBKnFsyDAnAHqr4MDBpuYKtSxCJey2tRz39x3yxoOvTM1pb3dRNp0+7BLVUtCQVZl8imbB5F43FjEHgtOkIENH6LCqdJJgFWJ01YBWQCIAHd2eAqPGxccsKnz1/Xre84DYdPXx0yxyKzzGE01ort6TlttaFJR5+l/xtGTSbRFzvOfd3L5ElWSXphOkNmM94XLp0yUDGvfsOKJ6g1c9p5vVMQGiVXFpeci6rpZKtJeYWQv7jExPdVlO3xghCeVhiaTbYziTFEn6/317bM77qfT7XDcMRlgIPkggCd2QkPvHJT5r+1Kte8xodPHLIPscS9jbV/bLWNzasTQvNL7IwdE9hxYyPjBhoPjc9Y8lhvVa1+0VS8+/e/CZrqUMKhFZ3NA4rNfRmA2phWGGMKseSAqQwFi4trl3nada2j8QPoLrRUAAzj0LBTDNovXz42cekkUEdOnX6++5fpw7t0103ndRAOq61bFHfeOJpPXXhyvd97YWnHlem1dJLb77DNDNz+ZKB3PPLS8ZsBLAzZmmI9s6Ijc1mrqBgGFkEQBHXzmpagjXXvocpS5N2ftoxSTXtnng1uXNCt9x82rSoYbUCclSqJfkiDlzl0QNvAAlIBhzQ4+RGACUwgQCoAdAFcDFAB3AXXVOTonBtwLyHhAlGOPeAawPw4AFITrKHBAnP87qeWYWBtK2mrUG08h56+EFrPT9y6KB+7Vd/zXTNSOzajaYBS4V8TivLK1pbWdW5s2e1e3KX9u7ZY7qv6LdlNzYVCfrkb9dUzWflbTYVxmE9n1OrVlWrjnFVUwFvR37WEdfYdvsqQDN7sdcfMJOunmSKp7CqZg1H6Y7TkuxqYDLvMb+pY+zDnPL7VG21NLMwr8mDhzU+sUONckXrFMsCMG5y8sFA83YBZ2PgORa4jSFYSXdP4HwBsAZkKOZxFqeYRHHEq3y2oJnpOd106lbtHNtlTuGtWsWY9NU67c1NldstlTHSazRVqDVU4fPk2OvsFbDhfAGvOaA/PX1Fr/vZt2ryxFFdvXBRxZU1HdmzVyeOHFE4FTMGZ92H3mZTnVJVgSZrxelocj0Uws5duKBKqaJThw4rEQnp6syUrs3PKRaJ6vbTt+nLX/qy5mbmdPLoUR07eEDVYkEtAIh2S2sb63p29rrN/93DExrODKnm9evSxoLy3oaO3nBCx44cVcYTU7VUUTsU0tWVeX3pwft1YeqKNgp5feC33qd4qanFR85o/cK0wp2g0oPDWqhXdble0Iq3obmVOdvnRwfGdWLHAfmyBUXQFkZSI+zV+KFduvUH7tCFuSlduHzZzo9YNKFUtE/T1+Y0M71gzEX2L+a0gY7c+24b/6VLU1YEsdb2bvs664b/fsUrX2l7K4Vg5jqAeTyZsDXUbjhGpWmaoqPYlWvpgaoWe/BzjIv8juXN3KPogw4iawngs1ytKNnXp/4htOdl8ki8p1lvaG1lXYVc3hldtjuqlqu2v7LX0LnAuqzVG6a5TFGBOVJvNdRAOxYt55ozPuTaLA4x9qlr0Qdk2WKeMiMMZHVxim0NPUyzZ4bV7ZTpabna5O8y5R2zlPFz7+2xW7dkauy8Y7t3YG+PXdvbbB1B1oHdrN/eIdp7vtcN4D7XnaUGIGO4ZwVvx4ztmTeaERdInSPedtF0dx47Ty03Bka4RfkABiU913KyO+zj7Nc8YOWdvvkGM5MCWM3m1zW/eF2lctY0JOVrKhYLyR9kT6DgDjBDPEAHCWPOc+jxUNSiGN02mQivN2TSVF4PElVhlYstXZ+a08ZG0WKXdHrA9FaRPdpYX7bCKYAf4BGxNO3Zue48SqfSxvwlroaRNzQ0arqdgHsYT2ICRfcEIFw06mIw5iTzAa1W4vNUnzPDNCkJfAms00rGvOSe8DMMOYk3EtGYymY4hTyWk0RhDfSMOSkaOJC5Y8V7/vQP0JmzacAz98vGwtM2QAuZGMBWmJ3cNisAkEvQI9D2K+SNqVZqK5Ma0aG9x7Uyt6bsel7Dg8NKxpJKp/sVSwxpfrmkP/3In2kjO692p6h40qPJXf06dny3fAE6ytAWpyDMmmjYNQM8cw5xv2kT5wweHR1SNBK0vRNWKt0pAO7o31P0p3vNvR4NdKdnTgGS7rJdu/ZY/FUoFO2MzPQnlEgF1NeX0PT0tLW0I1nEHgV4DAhuOUcFULxjhJP19U3LJcg/ABaZz8he9Q/0G6BLkZK5TSGAee9kevwmoYDmKMAqxXWTJ/J0TOufrhOuq2dCtry6Ytr5AOijY2NmBkwsQmEn099n+wPsV4BWYjY7/0NIN4QstiNXoLCOxAH3kO4n5pIVartSU3we8WR+s6ATR29XJJRUwB9TIjagdGpY585dlTp4DwTl94a1lq1qI1tUKg6z3W+xLgUixtKPREW3OM39Y3+laNuoVQ1YzWXX1Z9JKhIOGJs1FIRUU1OHYi2dK/WW8rmSapWG+tODSiX7bP+C9Q2wClHBjDvJZlhLlZqi0aQSKZjtQS2sFvXrv/PftoHV7xshbz+5PQLbI7A9Atsj8C8egTf95B2dZH9G8qF1FTHwEeMlS2KM/eCxaicV1r6+pFVbMXohOWnVmybybs7yS2tm8pLpG5TfH1Kn2dbK0qbmr6+oWmhp58Ru03O8+9V3a3THmK5NX9O5C+cUCAWULW0amEqiSfWbNhmMDDDL4nfDxKQ9jHZbmG9eQVmRtUWlk30aHhhRf9+QDu47ZNdSqwIqkJxjtJSwYOYLX7xXq6vrxr8YGRvX+I5dCkcxE0jp6aee1PlzFyzxRYeTwMhYE+2Orl5bVL1GEOmcgwn6r154Dlg9cdObdeaJvzWGEc7fODujS/eWt7zFwNbbbrvNQFIA0t7zaOvBcuX5U6dO2Wt57lOf+pSxjP7oj/5IU1NT5pR55swZA2kxEHnve99rn/N8nTz0+WDN8hqe77kvo5NHxf2zf/8505D6+le/bG3Kd911h158150WYIVCtLF5Va02VSwDpvmVSKa1ns/qj//4DzW3OGut/4AAiXRcxXJe4zvGLbDn99B+Q0AImApjjzmRiMeVNWD1qumLYmyF/p9zKW8bo2BqekZT16Z1+uZbNDQ0aFwd2oYItEg8SCRJjADJSZIqlbqKhZrd13SKtnmP5ueWtLS4bMBmyB+wFkuq8wCJBFpzMzN6+d13a++evd3glETDGeB0c0nH5ulq1fXaHs1AyswqnKOyy075t2OpEOAyF5kLJPWAmATne/bsMS3g8+fPm5vsTadv1vpaVtVGw9giPZCU5J7fxd8EzbBJSdZhQYyPj2+B1b2E2drA0WYLxo0NayZbXcDVJRB+F2Q3m1uJN4mtSSsUi3Zd3J///sAD+vtP/L25pd/9mldpYnKnJffMeRJfEjCAfIJsfiesCVoSaS8/duiQmdttrK6Zjlp2c92SgvHxEd3xwtutPa1YBFxy5lkMswOuSYxhLpGAOemFXuIMObOn9QcI2Gk0TIM1GgyYPh6mEAGfR3/26T/TqZfdrfTA9xpWAaq++ZV3fc8e+Lf3feP7gqvZtTWd++p9es9P/7wi8aSBpeubOVXqDV24dEVLa6t2/QD6lnh1ZK7ycENZG8Zu7rYIA6ygE2ZAKnuDBzYymnLo2/nMkOWFL7hV+/btdUAFwGqtJF/Q0hUD10znF8VQgEU0DbsDAouIzwTs8geCxoQmIcHNHiDH2owBWEh+eiy0LvOMtZMvFK31jvkOwwPGE+9jjvQSZ/c5FMrQ/PWr42nqwqULeuKJx40p+p73/IoqJfSUk7bfl4slS8a5V9VSWTPXZ01Lm3WHFh/ABWBShOv0tNSqltWqVtRpNtSEMVYpyYeWMUA6Kx5DoGqla3ICaOU3YziAY/7NnOFa442c2nUM4ZrmlQJTLhzsyl1wLZi1sKuHAqrDRPd6lLFCS0TVbE7lfN5YmIvzswr7PQr6nfmQjZ0hMt1l3gWeuBcAIgBinTZAO6ZwSJ7U7W8Aj9xmQcMDE0pG+wxYxSwRZg/gDicPfRUIc5SabW2UqioD2nl9qrVgZNVMqoHW3EJ2XRfmrusH3nyPdh05rGahrP6mTylMZ9RSQXXVoj55UxHrHAi3vQp7Arbf0QKOFAK/zwxR2h5jf29uomNHS3BYy6vrGhgc1X/+5Xcr6A/oda9+jW48cUzF7KYCiFg3GmoDTKCHCHjebMsbCJl5TGp8WMVgSzV/W+FAWIl2QA10aTGv83t0Pbuixy+e0dLivN72xh9VNFfR05/5spoLWQ2mBuWJxLXYqGne11IxHlYLZmdbCtZbGvEG1V5bV8KkTuoKpiLadWK/Dt16SteW5o25ySwp5UqanZrT+TPPam520fYoGMrMD+IVM59qNm3PunBxygBVW2vddcR8wijlBbfdpoHBQWN2G1Ode9/tQOCiTLWX/Rztz0rFscPRLUbuBXnrZsO5UTNe1hYcsDOmWMjbZ9nc39zU8PiYRibGlc3nbI3YHGvLtMNr5ariEfe7jW4LfNfCwd2Bpuh2s59U64CsdVUbNTMYopOIfZ5Wcc4JBxwC9LFnIGrB1uJkAijsGHO2u8/2gNWex6b7b1cY7BUHe8/1wMweoPp8UHXrOTuN3Z7DWc719wwWDZB9Dkrd0gc3lux37dDu9rhX2/+63SPGfN0CVh1T1ooufM8uKE2BxZ3VrgOE+2bft1eYcpaixkz0IiHUva/8uj17J429GI4ElC9uaHFl1oDVUMirYJgiNV1EnO0eY4DSzoxZUDjiVSDEc5xhjs1KPMNnY1SlDpIwFLow3spoempeU1Ozpoc60D9ia5DvWi4X3Of6PQYYoSG5sDCneCKq4aEhtz8bg14Gsk1M7DQjIAA54oPF+UUjMUxMTGgzu25nTTyBpiYM1ZwBiLALOS9wlGc+0SIPwInrPQXpHvCIPm4sHLF5BUDcaFD4q1pMQ5cJsRexGF1LSFLU6hVVahgwhlVrVIwxigQOcgHMyVgibmaaTXRzfQ4I5H+WQ3gCVrwPemKql6XBvnEd3HNM01dm1apTMPOqXKDIzD7XpwvXFvXUmadVb/K7c8oMBHX4yA4dPDShXHFFEXRkOk07i/g+FBoBTjmnzBytWrUzDQkzrp+4ks4UF3PFjdkJeByPpWxNUZBEeoF5RT6DdMeBA4dsfttO5DXBGwXDbQ0NZXTlylWFw1GNjU5YDI2cFuAd0lRrxHyYp7WdHjHXB3Oa9WTGmaGQBgb6LJ6cmZm238FnWcGlWlMqiSwCZ4rX9iqTKAjBOkZu3q+F+Xnbb1gX7AvFbjyWGejX0OCQMaPLxaJ9V+YCHYfZzU1jKNNJRozC2ci9o2OJ9UaBn0LL2PiYKvWKmWch9ZNOpkzKgXOd4qLfG9SBvSet287npXsnoUg4rWefvaZ2i70yLK8vrOX1shWtM30BRdE0jkZsvZoHgEeWP8CiZf5SVBf6/UhYhAJ6/FsPa9/e3RrGuCuCljHFX7rZqiZFB6s5ly2pVm5osG/ItKsBngFWmf/M2S7P3+Sw0GGncBBLpNVo+3Rtdk2//jt/uA2s/ouRg+0P2B6B7RHYHoHtEfi+I/CDb7q1k+7PKBKPWnC0vIJj/KyqlYbGx3FT72h9Y9Xa/9HvQfPHDmMq3rG46YZx6E5PzWl+fkkDmSEdPHhE5WJFZ546a2yTXTv26y0/9dP66J9/VKdvvUXhaFhXpq4qm9/UwcOHdPbiMxZ0lioFeX24VMKUQy8LPdGC6e3QukKVlwAETR2yr8X5JUVDMZMA4M+xw8dVLteV3SwqFES0PqNING4V6fd/4PdNRwhGZqovY6L9kXhKJ04cN3YjQQ1MXZInqs8EO7D4rl5dMmYEQXSvffDi2U9sJSg33voTevJbf2mt/Dze9773bQGqmH8Anr7rXe8ykBPgE/263/iN3/iOVkqeB0yFZfr8FsseExYQpAfcfuhDH9JnP/tZ+118JuYgaPQByGJ+8s53vtN+1gNid4/v0Ute/BIDFgqFTWPQ7dy5w4Jh2BSAxrBVyxVMdKRAKKJyvWrfoyUYD3XlS1nT0gqEfMoMZKzKTVAHEMcDsy7+u8dggZmEOQVBLIznvXsBN6Ndd9q8NrK0J2VNVyrD3Isgdu/cbLnPJBg4oWMGUipVrUJdrwNowgAZVCFXMpCclnu0EWkNxPmX4JBAnmCVqvhLX/pSHcbUBXaQab09L8XrOjf3tOSen6zZ5Pqe0Iv3umQQ0JHfYS3GXd1N3Fj5DNYF49CXGTRXWVhU1kIeoZJO8IxuVsYYWQDijB1zjsSAJJuf8XfvuvgZAXoimtTG+ob9PliExnLttrbCSCWQ5nqshU/qmmOhkTZkr33ooQeNJX3k+HG97JUv09DoiAG+MExJpmAKAsZmszm7Vq4D4A3mQzSE5tua6WwSkAOsriwt6ZabbzKtLnM2LlUsobCE2zT+DDJ09wOCebfFtrcJGevKgD3cfGvGgI+Hw4qFwmoZAxQTML8++JHf1eve+vYtZu7zN7Ff/PF7NDKQ/p59bWktqw9+/JPf8zzz6nMf+W/6+R/4QQWjUQ2Ojmp8clJJtIbLJeWKJS0sLWtmbl6bXXMbI6gAhgAAIABJREFUkiYAHfYDCi200zETaAE05k+pbC2VgDiwzwBAKRLAJNqzZ1KnTp7Qzp07nRkFXidtWjdp9aWN1mn2GSOF1jUDPBzoQJsn5iewMlkHJE4kTcaSBlDoAhAma9EFGgxkabkEmWQRhi1gEoUyEjsAqJ5JT0/zl+eDtP3VStrYXDfjNsYJHU20zEjuAPIw+ipj6pFMGeiLzmEP7GDdcR3If5RyeXVotaajlzZVdHl9HlUKOUUCASXjfB6toU21AZMAlkwKBLAR0KLLUjMwRcp4ig4EtEnUNgCbRJcxMn1N47l31Pb71KYVGgMvc1XnhzC9O2ZKtbm6rKC3Y8CuwVG9se4a+jiAqWsChBEd6zYAkI2cCW2uTafzCsDT9KpSaKtR4f7RQt0ttvg9JleI3mvT61fd61fV41PD55cnGIb+ZveT5BZN5EJuQ3MrS9p/6rhiyYSKi2vyb5QUaDVVaNdV8jfVSIbk648r2ZfSrrEJRQMYN2KGE5U3GFQLRJ7rRhLS9jdYnA3HgGRP9IX0lp9+m172spfpda99rYZNaqWqdDxs2rj1GpqI5vhkoGULcYZAVF50+rwN1HYUC4SU9ITkbXm1iY55uahLq3OaWltQKODTzQcOKZgt61t/+zmlGn7tGtulQr2l5VZDJbTZ0Ts3Q6imwrQ3N6X2+oZSAb8VG5IjGe2/6ahGDkzqyvyMPAiBy6dKoazpKzN6+okzWl3bVAMZCK9PgXDQ9g6AI86MXK6omTnO6S5K3lsbHhnL69jx413Zk7YxB62FtpB37f8erwOqYfl1gVX2b+sYCAZsx2dfRYqoV8hi7SDpAoOb19KtsLK2qgOHD2nn7l2amr5u542Bis2WFQDrlZr60+xVHpMrMiZm16SKvdGAUdPPhp3cNuM+9H0BVgF/2GtwtSeG4TpMs7MLKj8HbjpJEda9a+fv7Q3WzL/FbP1u0LTHeO2dHc+9z7FWe/uLk4HtygdY14HTg32ug+M5xmlv89167/N24+d+v3vSfY4Dtw1YtT3tOUYqLENj1TYdU/a7gVW77q7RIGca74X1h9QLYwqgxXuGhgfMbBBQq9Ysq1jOqd0BhKOq1TIWKfsy4DQxF4Albe0AebAkI1Hay33yB7hWpy/sOkcAmWU6/kOD49rczOva1WktL68pFktqdHiHCsW8EomYKpWSQuGAFd4w5VtcmDXSwsjIqLXvAwijC8t3SqUyVsyFjU5xnG4Bulf27ttr5zExVTKVsK+OdiuAMHF6pVaxgjUA/ZVrV22eUCCjuwwZASue1uqKR6PGImQvYX70wH0nIeO3uKzZaRhghd5ns11TNB40uYRYDC1Xp6Pr4hWPamYQRoHJSTwwLykMBn1hNRoe1StebGc1MrBTiUhGjz38pCrFqsU2tPMXckU15Ve23NJGfkP+YFPyltU/ENLOSXTrg8rml3Tw0F5jU3Iuck5yH5AsWl2m0A47N2nPo0XKmka7F5NHV5R2hUmA6/GxnaZpzXxhXTEP0eeFIZzPE8chY4XRXEdryLb4GhodG7SuJNjEE+M7Va3CDt1UKBizTiVyILobGGvGkPEmDnaSFcSOPgO9kZVgLqABHe/GycQSZprpJYagWyRhTONkHDZvRktLyyoWikYG4bw03fd4zNio/YP9Fhda8aWBXFvSzgL2KtfBAhCNmaXHZI/YN4kniEeROohGohqbGDe5FCTR6IgwAFce5bN5LS+tas+uA5oY3W9msNFoStEIsUBEs7NL8iqkTsd5NVyb3bTOmf4+wNKuBrTVluE/t41AsLgwb4C3dSt5PKbl26hVdO/nPqNjR49o1+SEYkhmeGADVwxYNbPZBt1RRdXKdQ1lRm0smN+zszM2/9N9KacprJbWN7PG8E6l+xWJplSpt3Xu0pzevy0FsI2GbI/A9ghsj8D2CPxbjcD/8s43dULxqK7jAO2VavWm1jdyqlaa2r17jwW5ueyGBS4YEMW7upkEKTsBXjFj8fjNMOixR5/Q6uqmXnX3a7SxltUTjz2p7GZed77wLv3CL7xD//eH/0wHDh3U/OKCLl+5rHAsrJHxUS0uLZq+KgEbMTSi6bTwFEubCvidbiGVSIKUnqZXpylryfR7AiYFAKB7w8mbTCu0XqPqHlMikTZN0kuXrur9H/x91WHkINCGiRABusenV7zipcYoQReNQMpaf5roUqa1vLKh1VWCMxfMmz5QMKhzT/3NFrB68vS/09OP/9UWsApL9e1vf7uxNG+786f0zQc+uvXaHshKkAzI1QNBnw+sAqa++93vNqdnHiSGJCK89yd+4ifsfQRNGFoB2AKqAoLxgBH76le/2v6NAQqfk13L69fe+6tqNWpaRXahWbOAnM9Eo/X69TkDqn2BsLHyAMXmlxb1F3/554olY/L4OppfnNVadlV790+qWndtjLTrE8QxDzL9/QbAAS4RQMIwoRo+MbFD5VJpC1QFiMWpE31HAG5ey7UQEJlOpFcaHR22wPfy5Stdt2d0HTctcYlGkkrE+7S6smFta+RjzXpLkWDYmB4kJY5lII0MDeuNb3yjjRUsNNoNAbFc0thN5r5Lc4739ZLL711vz4GyfGeq/1TcYY8Afi4uLZj5wNDQsIFji4srds1UB2g/5bs6E5KOJT0XL158Tlcrl7MAl+AekzK+A3ONgBxmpOmtNRqmseYkElwruLWMt9q2LqzFuOUCaa6P1i0CbYJqkgeYzwTM+w8e0Ove8DolUklrJabtkAQMPUqCarRYmU9cIwO1sYajLcWKdR3Yt9fYunOz01pfxYV3v7FCYK2Uis5QjWQW4w7YrhRnHOZHou+KE71EGmAVjVEe1sZedtpo6XjCKY12k4Df/5Pf1Bvf7vQcv/vxm+/4qe8LuBJo/+qHPvp93/OJP/qAfuklr9PcyrLgfsXTKfnDQe0/dEgnb7pJqXTGmA7oSD777AV98YtfUg0n5r6MJYnMbdruYkkMV0rW7se4G1vOR+IWNLMkEhgAy1tuuUW3v/B2pynG/uZ32oemT0wLbFffl8nsTHKQUoHz6LFrQ56ElrZh1gUgQZdl3WM0G+DIo2cuAwDRblviBUhjbaVdZjNJG8moAVJ1x17lOdomKaDAupyZmbHiAPsIIAf7HQwXNHWRBkAfDR3DEC2qlarNf+Q3YLNSzMGpF51SzGXAPwGfSJiuXb5orX27dk5oYmzU2EX5zU37/jCUMUfjMwBzefD90APsZK8rhIaf12/JHkAYAD/z30DfaMQIgEV0kIMAdTWtrK4Yq3Wwf0B+UvAG6XpbAUznOk2nkWiE6ufWtIMke4Cr19qyzeQwGDb2bL3h7o+Z1rWDKmUbqhYBxR1j1Q+ryQMg1lYTSQmKPcGIOuGYKsgA4KguDwqN1robDAAQO+MlD50Y9aa8ubLCxapalaqy9ZIK/qbywbZy3obK9YpUa6gvldb46Jg5zvePjprRnLW8g83XWwrHIioW8y4B7x/U0sq6/v0v/ZLe/vO/YHMRxnksGlR/JqV8DlMTABmfgpGofMGw07mtNlVpNxVKhA0ECLQ9amfRp/WrQEu636vZwrouzl3T5fPPavn6jK5evKL1zU0zC+HeDsbSGs8Ma9few+rfvU8NGIVtKdr2KF6pq5PNKxUOqVQpanTvhI6+8Eb5M0ldmLmmCLp5bY+qpbquXLiqhx/4pgEYuG37g0EFI67FnzZ5QITFpVX7ngbQWVu4axHH+Ini2u69e20/hY0OIMv+ubSybMA8oKrNqe66cW3srojK3guQCDCHNAkdGo6lCAOrY8wwO/8yGc3Nz+noyROa3LNLz5w9Y9qg9pmNphbn59WoNTQ8yJ5KuzGt4MQhjslPO7wBKvw+9Kj5dC9zRbZWWaf84Zzh3AGAAxhCOxSwmr9dO3PRQCQDUrrSIXZGmPSNO/uez1blu/SAU35mMi3PGwe3rTgGbO9hoKcZOH0nc3SLJdvVrX1OnqDbyd8t/vRAVSugdDtCvhNY7WnBOmDV7gX7AL8PLWSTZXDrtsdWBaQ2G70OgGfAJD2YCiZDA1ArCuVBO5vzxU3rjMrl11WqukI+BGRraRfVCcbI1LLtfR7TzHY6q/heBoIwV70GriYTrsBJ3NPfP6CRoVHFE0nTckfGBZmZWrVpXTaYpR04sM9ICnR+AaZWKkU1GhUDSQHnAQON98satIKdayFfXlrW3Oyc3XPW/779e20cKGpyfYC2sPToHGDt8++R0RErbl+7PmVncU/iBrYmEwzmPWcH55IzQgxYNxHdRs5hHfZq07TgQ5GAAYGRGEamMWOlct3E5ZzhzE2ASGIcgLSOF93vqp3hMDrjsbS1imfXq/IrqkxyWOFAUutLOT3xyBNW+Os0ATHTygyOqNLx6PrstMqVdQNWh0Zi2rEzo3jCq0otqxtuPK5s1nXNsCaIfziH1laWrc2ddnjOqPn5OevWYU3w2dxX4nvWMTH9+NiEpqamuxr6xKIxM97lPeiuM384/0wrtlWRz99Uui+h8+efNYM6wE60nXPZov0pFEpKJtBLHbL5OQ/D2O838I9x5zoBNItFtKCbrjMvFFZfX9peh553T4rkOYkntwZMS7rp5LbwmIjHk07mKdNnuqyzc7N2PbwmGglrfGxMi4sL2jG504D5zY11i0uRSyDmZgyQeiImX1vD8yGonZM7LdZBb5/z06SDqjVjz5JrnT51myKRtKLhhGldw1htt3xaoCDoi1inotcb0MWra1aw370zaZ0mpXLVxYFdyQ7mOp0OFKKJaXweaWJ8RM1aRQ98/X7t2TWpHROjxmBtN+tqt2tqNgqWJ6BdTMcI62qkf8wKBlwnzG++H1JlJkPRaZtnAASagYFRhSMJZQtVPXn2iv76s1/dZqx+3+h4+8ntEdgege0R2B6Bf/EIvOvdP0nHoy5dvqJwLGqBYa3W0vpawRhn6AOm0kn19aEX2bZ2a9gYu3fvMjF2qt3DA6PyeoM68/RZPfTgI5qc3K2lpVUzbCCZeMlLXqwfedOP6Pfe/0E1mm1rcR8dHzfw4t4v3avX/9AP6plzZ6zNKhzBSAk2RkXra4saHelXLB42XSpACwJnE2GvIfReUCqR0kDfkPpSAzpy6Li1ZSEWz3fwmmB8W489+m199nNfsHZ304+CydV07JUjR/ZZEIsuK61oAA60MBMQXr02p0LBBQUkBE4KoK1rFz+7laQMjZ7QyuKZLTYqLfxopsImzQxManJHxvQte+AorFR0UH/xF39RMFqRDng+sArzFUCM1n5L/rvJEP8mCEIy4Hd+53f0hje8wVrA9+3bp5tuusmAVwDdH/uxH7PP7X1mbr2gd/7iuyxAaTZhFMBokWlmtpoe0571+yM2ViSu+UJZ33zsW3r22XOKJqIaGOozvbH1/Lq8wY7Ws2uWtBuzt9sWSdBIkMv4wJwcGx+366qUqrp0+VI3eOwzoxuSEIB03st1kgyQcODkmctt2nckwDVgKhi2YNMYPzXAuoi1IK0sY8IDqyisdkPGBkrGUwbO9HTnYGoCRONmCrjq2i6rLjEjQTNGhUs0n0sgYczAluLRBazcXXC6q71/d9s4+SwSNoBBgjuSd9rSMA1g3pWKVUXjMAdcGykPknoCbBItwGCCXH7OZ+zYuUPXp5w5AVpRPb3UXpCNq62BZt3EmXHvJZc9rVa+E68HTON70+rHnMEdnGQJwP51b3i9Y7xWcEUvGQDXPzBoQTn7AOBtXzqlZIJWr7CWFhc02I+za0W1SlkXLzyrp779hE6ePGEMYzMfaQLwxq09HAlkChNIdVhRwsxKnKEE423JA2YpmDcBgDSbpoUFI4fvhG4urEg04/7oj//Lvypj9fMf+UO962U/qLXNTdVxfobZUq1Yy3ANvUWKErt364YbbzCQu9n2ajNfNKmAx7/9lK5cuWZAJwD10MioCuWipmdmtb6x6cxacP9OYThRNhbR5K5dOn3zaUucYUNZa3GjZkmFGXpZMkprN+PQMAYnyRdgDyAZe9zQ8KC5GLt54sBqc/Du6gU78MMxgHusagNi6k27/8ZsNgD1uVZbA3dNU9Jp8XHttKkiZ0HBBJYt9599F7kVTFdgnKAV+eCD/131Ku7nkxoeGlZfus+SNBI83pPbzDtTnG6Rg06HTrthCV/A7zFAanpqSpcvXtTQ4IDGh0eUjCfMIA3gt1Isq5jLm+5bqLakiHV+e9UxgNRjQCxFFGOVhTCuorua9m5DW2wfQJJkMNOvZrWmPIwidQQcFhBGOMZxNYDGPNa5b2YU1AXljFmKsZcbY4pw4NeYYTC+lUJDrWpAagQdMG7vdHqfDYApWHPBiGregJZyJQNY6x6fSU80kSHwoY3pN3OOIP9GWqTRVLTSVF/La7q0FTVU9DeVC7SU99ZVbtTUqTVUK1VEG6+xKLnnoaC1/Yd8fgU8Xh0+eEBj46MKwMyKxFUo1/T+P/gDk0U5fuK4GUMFETLuIJnD2m8ZWBkIR+QNBB0o7AvIgxQIbKN2S5WNvCrLOe0cn7Rzsx3w6empC/q93/+gSbLsOnZMIxMTiqcHbD6znovZNS3Nzen62bPGjLv19F3KJDOKy6dIuS5/tapUJGyA/p6Th3X0jltU9DR1duqy+geHDWhpVJp69uxF3ffFL1ubMFIF4WjMTODMOMlY3y1NXZ/XZjZnsiZk1+ZSD4O81bTi2vDIiCsyEDc0MDeKmyM6et4wsjgjmPOsB/Zm5pWBjKarzJTyWhwEa5Q9lNdgEIPWtOlUN5sGYJ266Qbt3rdbTz39lBKxhANDqzUtLSya5MWQyZl4ba6bRArzxSRcmI+wca35XU0mnQHDaM07wxk6P8wI0O/kiBzY2uwCWs7R3bFuAV8o+KxbFwQACueeGV91NWR7QG1PPqb335w7zwdWezEPn7sl40LxBzbu8x69M7THdOXzeiDtFiD7XcCq7VldcNWBsK61f+t9NhxOcoe172IhdxTzl0GQPTkPg78Bn/iDZnzbtDQ5dxhfPhPzzJ07J0wffnZuWtOz11Qo542tClBKzAnPDV1RgFFM6my8WnQw0c1TV4dSnAfdcIBwzlmwSWeo6ozPHPjtCpMYJEYsnmi3vHYf9u7bpWq1qEymT6kkLctNZTIpPfjQN4y1Pzg4pLHRMeueOvvMWd1y820OQK84R3Xm30Amo/0H9tnvGRjI2DUbW9XvtVhifX3V1hRsW0wwNzazpnNPzEDsOzw8YuM4de26Lj97weYhcUI63WdFIz6XP3Yut5oKR4OmmRpPRpQZwDDJp0Jx0/4AOGPoRuGarjUnDdE00yw6NKzAnkyrLz2kgCes61eXND6yR0cP3ihPK6RrV2b1lS/dr0K2oH179lkheT2fUyCe0OzijLK5RRXLq0r1BXTo8A4dObpH0RgeCUn7PXRREG/yYL7TWUOeQis7uqJ8D+YIHT2cv2NjY8YqRSOV+BywEPCb1nRMwmCZAsCy/ukAw/SWvYK9GmA5GmPfqeva1Sl7PfOEAjoJ1MLCkpnW0uWwd+9+u//r6xsWz9he3S3YUBTZzK7ptttutLzmySe/bfvJ5OSkxX10DQG0zs/POxmAcMjuI+AwP6fwCZgLk3Zy1w7LYZBNo9uE7q49e/ZpYmzczn66ajDwNekDv9/mIMVLwFX2z+xmVvl8zuLt0dERJdMZVausgZgV8k1OqO7MHbm/Y0O75PfBbg50ZQCSqlSbWlnelM8XtvHyeIK6NLVq58buHX02X7J5ikB1C02IJyiIZrMbVhQLB1kfLQ30pxXwdbS8QHHWmXO5zhbmspTPYaCKek1LuVzJJCTGhsYtB2AOYKjJGgRYJY5h759fWFKmf0CJVL/lg1em5vTQY8/o4mx2G1j9FyMH2x+wPQLbI7A9Atsj8H1H4B3/4UeRAzJ2B4YOaNKUynVVSk0VimVjagyPUMVNWXDOgQhTacfEDuXyRY2NTKgv3S9Ph4Sqo2vXpvXUt5/R9akZO9BPnTquI0cPWOX7o3/xl/J4/XrBC27Xvv0HrX3u0ccetdetb6wo3Rc3tmqxsKFCYV1ra/MaGx1QIhG1AJJAjWBhYzNnUgORUEQ7JyY1NrpD6VS/xoZ3CAky2LbkWABxOAV/8pOf1dnzF43RQGsWfzdaLdOITMLK7LqmkvQ4VqFrNT1z5mqXqRox0IzKNcZMS7P3b4FyAKAApbfffrsFazxgbmFGRdv+Bz/4QQM3eB2gITqqgKm09sMwefOb36wHHnjA2oue/3oA1jvvvFNve9vbtsA/2v572ql83ic/+Ul97GMf29J1hWX227/92wZcv+c97zHGarPa1i/87DusXZXgEJ0iEkKCEZ83aAHHl7/8dWP9ZAaGFA7H9cSZpyywSWYS6utPq1wt6er0JbW9dTXaDQHw9ZihJD7cP74bySmaTATqBMmMKy1BTt+xYW3hjCE6vjCgYVHSugagiK4jLAMnUZA2ZgEJAExImJy4qoZDMWP8oF1aKCBkD5OzY22wMFRIpggGSVxuvfVW07HlBySuzqyj65TcayeEQtXVanNJGmyZHrD6fCC1m9EZAuvYy47V5DfWKiwivmPP2MiBhiFtbhSM6cic6iUAZgbUZR/AXO61ncKCgoHAcyQ1/Ldr34bJ6xJOWKgkC3wW/02ywOtIpPnbEvUG4+yYoD0WEmA/4D5MhFe+8hU6fPSIa6NuI33RtIICASivn5mbszUG2APbwO/zKhrG0XjTgnOKGrNdxuqNN57SysqSgUo4rKMFFosn7d8wwGnHfL7Gas9IhO8EkAVIwLXCysK9dW19w5JLxoi1jgzJX3/s93TLK17zr6ax+q3PfUJvOHSTmmj+dpmLaJ7CImN8SRJJbHDOhZk6vmOndu47oEAE9rZr5WbfW13b0GahoOn5eV2fmVEeUxuM2CoVDY4MqcK8wBgkldSBAwd0+OgxRaNhY6MysZ0UpOlRGIBjUgAwpIzxBdzX3mKx7Nmz21iJzCPMz3hzTx8Y/T1zQu+6gm8JHXrR6aOFuGBgLYUExp+E2+aGMdoc68vmjQEItHy6IgFzIZV0a5hWRYBKwNxSoWgJbbVcMXYQiXpfOm3zArZzNIJGMlrVSLfEzRCDvaRQwpzOFSIAzAvZrKavT9u4B1lL8poOaMRaRwPWQt3gOspzZjjVrjdMtzICYNJsq5in8NdRHW1ntNoCARUqRUuSI6GQsdzM2gv2b7OtJi2XHo9CAKuAcmay4wAtA8QdQmrfG0dhc5X3wuDn5w5Upa0Q0HttOad2NShfO2LdGl5P24BYPhMt1ZY/aH82a01dnFtWcnhUwWRaHX/A5AqYb9ZeW60JldQEa71SlWejoP6WT4PJpKqelrKdqkphqZMIyRvyq1mq2HfxmpmJx1iNjU7b9ohqAd25kjqthiXjwUhETU9Asb6Mrs8v6LYXvUgHjxw2gA5wIBoLGVuVeeEP+uUPhq0oUG62VG40DdzDyCfA9Zbrqq4VtGN4wtrT73346/rV//N9OvWiF2vXoWP/bGR1/cJZPfXg1/XS03fpxI5DClfqCsHKpxDg92j/jce059ZTWq3mdWV+VpnBYbXrHdUrDZ0786zu/cKXTXsQNm0wEjZ0DdDHil8ejy5exLgKeQWAL4+BZ5zX65sbpl8+ODxs18g4YTLFz2rdc4abm9+EpZezM42zh73cgWQUOFxbOFIAzA3ALfs9XY1VgFYDOttNnb71Zo3tHLciVjwWs/tbzBW1ukILd9MAVc6YvlSfaw22Nng3v1jTvgBzifnhlC8wAUQv2Uy3AgG7Dgesuo6L3v6+xQLtttU/xxZ1uqflStEAFL7PlqZrtepMs7p/+E49wNaKpt1W/x6jlc/cYot22arPZ7/2WK09cPW7AdXvB8SacaG16iMr4Bizz73P6Skbq3aLWP6c4Rzs9ecDq04D23V3cKYBNFt7er1hzHNiDIBVQMeLly5odm5GzXbDwC0aJ6q1sumIMs7Owd0xV01hwFis/GG+uSIKoCjMQwpKyADR1gzA6WSC0HZkDwwZsIjOPwVXipAmAxALG7MTsyzkCb5y/322142Njhqwx55NkfHI4eO6cvmq6X86YDSooYFB0+2eX5izIjmkh3gyZqCSi3E41+sqlgrG3OdsJR60bohWy9iTALdLC0uma2rAtS+gKMXM7pw03fZk3JljBr02RgNDaSUxiFxf0srqvCrVgnVfcJ7QWeAV7fVFi+EYH25lKBAw1m0knFSr4VUp39Jg34QmRvfK74lpdXFTly9e1aOPPKabTt1o7vHnL13Scm5T69lVNdtFtYUUQESHDk/q+In9CoY61uLvYtiyoewUUoi5hwf7lUomTDID5i1j0pNqIqYAwFxZWbV4nALzwvySxbLMPcaAGIp9hg6uz3zmCxoe7tfExLhJC7BfRmMY35UsroHhSeGN7jjWI11Vj3zzUYP8jxw5arkA95H9hNie2AIiBESCQMCrI8f2mTQXkljEvOzLVrCJRs2ElbiYOJpiEHsO7+PLEstx/5CQGkJPt4MB4ar6B5Fuckx7O6eLJetUQp4HKS4/66MlpVN9prcLQxmWNwVeGP4ufsVO0G/da8wNNMXN6NWMubwa6BtTPNpnxYJwJK5oGF+DstbXC6pUMVIEkKfQ5M7WeMyveMwVUwvFkp2vfA/mYgW9V7R5MUhrtayLIhqibNq0cywSQuOatd+0n62vIfVC/EOxuCxvx6+x4QmL+50Gdc5kmJDGoNiKhMrq6oaZFAeCUS0srurhRx7X/Q88pmawbxtY/WdP7e0XbI/A9ghsj8D2CPz/GoH/4/3v7dAylIWNUa+pWK5ahZ02DwhHBC8c8oj6m+8C+l/oM8UT5jZtbS8wRCtN9ffjwpnURz/6MV29et20PE/dcFxj4+iZRvTlf/yKhkfHDFgNhaPWaruZzRrAOjoyaPpFHk9T2c0VFQvrymWXlU5GFE/QjulYEjBkAVY319bNKGtyxy4DVvtFbr/8AAAgAElEQVTSA4pHUxboYHIUDlPtjevKlev60If+1Kqm6K0iMu+cyzFWouJLuyeaVgTE6Dahf4jmUlkzM8+BXLwGhgeByvLcV40R2ns8+OCDBor6gqPa2NxQKlYzQBUQ9Omnnzbw1B8I6ZWveJl++Zd/eet5dEzPP3tFb37TG/Qrv/Ir+uIXv2it/b33oscKAxVZgR27j+inf/JHLGD7uZ97uwXvALKwVy9e3dSVCw+bHAEBI7+TQJL/Pn3iVr38B17eFftHA7NuDC2SBoIlApUPf+Qv9eyFqxoYHDEn+yvTU9qze5eGJ4Y1PDKocrWoC1fPq+WpCYcUKv4EcDBoesBLvlAwJ1OAFWvN68hE6107VMCCShJ+x9JpmH4XYB/JBsErjDyuizFm3EgmiwUCJsd6JEEhSMfMASbo4sKylpdX1ax3FAvGVSkjcI8WYk17du/W3a+825gjJIkE/Obgbpp5DiR1SRmhZfdh8nz8NOjMqgxEfR6gusVgJWhsWlWcBJ1knfasntYXz8EGgIEJaB2JxbcYqW7+uqSd5AVWAuNB8E0CQJLO+3uGWD02VI8B1NO07TGJYC3wXp7vsUF7SXFPW4tklaSDZJ8k67Wve43dC0BA5jxAIe3lyDP0GFAwCrhOAD4cYUN+NCcxL/Aql81qlTbadkuHDh4wbdwW7dXAghQsmk01mgDJONHTThs05hDzoceIYsxIWAmE+S7WgpjP69r16w6oy2SMEQbo9sD9n1J6bOifBHAwsLrrppMaIOnLFvWNJ57+vsZVjD0Az+qZMzq9Y5/JDRgbrSs7UK9UVCuXrZWdVuZmjRY4j/Yc3G9O6JFUSoMjoxoaGTEWchstSlggpZJmFhY0NT2r67Pzml9eMAYlOpAwcoPhkAaGB82JOAio2E3g0GWFBUoCCiMK/TMSQXRlmX0mFQD43Whp1+QOk1KglZlpSOJAYcmUE3HG7prxMMcdoO4KBujDYkxhBYsGZnXBrvFZt/3YWPhdBrHNd5iwzlUMCQ/2e3Oe9nhtPwEoYD7ANOE51hVrFdMMnH3578tXrqlcqsnvC5lh0MTkhAYGB2ygWfck/+jMATTBLA0ACJhGaFuk5yGMu2i9R0MOTezOhgI+GfMU8DAZjSns8xtrk2sFCM4XC6o162YaxLgm4jF1Gi01AKS8XsWRCilXFAVAh6UOY9XAoS5IYoCJA1YNpOqZlntwJEYzGLMgv8kgsM8sza8pqIQifjTmAHTaZkgF0NkOBAVcWmi1tVQo68rimoZ371Mw3aeG12vyE0w+wFXGEXAkhExIsSRftqxRX0QTmQGV2w0tlTa1iWlHFODTr1ahrLDXr7g/aOAxa5g+ShiErUpNLRiUgLbNuoqVigqVuhSOKt7Xp0PHjiuZTtkYZbNrpo9I+zMMIpzE05l+RRNJdXwBNTBu9HpUbVUNtIgGQqqt5NWqNPSNbz+m//rhD+lFr/0hY6j+jz5gsD74+c/oNSdepBuGditqshQ1+aMh7T11RMPH92s2u6b1clHReErNWkuVQlXnz17UA19/0HTy2t2WbzRkXcssZmANzc0tW6HUAauyggggFHHFW9/6VpuHFI/YzSl29MBzQAxuOxIXzF2et73RdDPdPGeOsRei8w7wAusLMAbmFwx+3Mh5fmLnhE7ecEKJVEJT01OKR2NWfIDFXSqUbEpFreXaZ7r01v1i7etdYBUmc5fRT/yB9ESpQtGuatdhMkRoLCMnYQxqznAkJQB4ukZQBkC6nlvOI2IW9lzAoGIh1zX7cqCpGduZ+Rf/xjSpaYU3gBbWKeCkM7vDHKxu+wBnq2Mlcga6PcSmM3tQ1zisd57yvRy7tEsxfd5E6elIA6zyPn6HSWqYE3lPG/Y5xioFNrexuYXpXufe68BEdnPMoCjcumIkxUFAF+YHccpOOoj66aZo6vLlS9Y1g+JjCDDHCzjGOKCR7WQakLOBMQu73H6HxQbudYBGxKO4lKObirRHuZxXo1lVXyZlZyUt+eznsKJxLt+7b4/dm2iU+0h8xH6PWVJKTz75uI0BBT3mXSFf1NDgsBkpESOj4cn3QWrI9K2RnpibMSB3cKhfmYE+i0nMvT6TNrCzXCkZ05EhQ8udGIwWf8bMDA4xZazTBcS570yWkKLgdez1g0MDZhyLxmo44oxkY4mQpq5f0vIK+pglJ4mAqWwwoFgkZsUuxoj9nTPUzMW8jGdErbpXzZpPfckxjQ/vViySUXa9pGK+rP+HvfeOsjs96zy/N+dQt3KQVEqtVmh1UkfTdjvb2G2M8QwcgjE2u5gzZ2BZDnMWOITZgT+W3WWGnWVn8QzMDGADS9vdDthtd7uD253VakmtrFKpcg63bt0c93ye9/7UAjwz2MOfVefolFS6dcP7e3/v+7zf5xse+8LjeuC++4UN1uXJa3rl9ClNzU2qUFxVNCbt3Tek2247oPF9I6pUC9rYWLH7knnHfUFdOXFtQkMD/aYeYFxKpYLNTwKcuNdcwGfLQDj+PTw8YuqI5eUVY5YCxKO24d5CkfXGG2e1b9+4hYPBBB4eGVSp5Njf7r5ywGqt2jBVCfPvqSefUSKR0q23HjbGKuPMWMJ+5V7ivTJeANJDwzkDiAF6uW6AtzSVWZPwC+U1ASHZWzifWZ2dTGp6esruRZrqpvLazhuIH0tEbR2ibl5aXNIiwHkZdnTOrA2qlbLt2TC3aZLa+tnBkzdr4U7UaiyfqXS/iqWqfC23r+Bpii0Lfaw9owcUj2ctmAtPWbxW19cLyudRPoS1us76gMLDrS00b3sycWXTUWsQ2f2QSTlfdQItGzVrOLAOAKQmorRXm2pUIWgQWmfO0ErGI1pbW7QaqVajwYpNT1SjQ6O2PgKU4/PP/RWJRewPdQ8N3p6+QUWiKU1NL+jJp57TU99+RYr17gCr/9CNe+dxOyOwMwI7I7AzAt/bCDz2+J90YKktLC4YyFmuEoATMX/SSAQWHHKfkAGs/N1LpET2C1sHBiEykVKxplg0qX37Dumzn/1jTU/PmwTp4KG9yuQSSmUS5luEh+Hw8JjJVq5NTlpRvLaxprvuOG6Jm7UafkWrajaKqlUKCgZaSqVgavgVCIYUT6RMHrUwt2Dd197cgHI9ferJ9isSilkB0G4HDeBFlvLmm5f0h//u31uSZSSakM/vwg3gLB06tMslYnecl2Cj3rJuMMX74tKmCoXKDam1Ayw6LtW5sqTVpbM3Bprn/fTP/aY2tlqW3jo/fVZXLjxj/x+OxHXsjg+pt3+XZqdO69K5p+3nFDLH78LrcliTV1/Q3PRpJVPIVoa0OHfuxnPDADzxtg8p1z+qiYuvm+H94dseUml7SxMXX1XfwLgOHX6b8pszevqJ/2jFPl8U4j/9Mz+nj//gD1kxhYwGphJ2AAwAhSEhXYCrf/65v9Lp0xcUjiaUTGdUrtWMWRZPx61w94eklY0ldQJ4/ZV07tybVqwBgnH4MHCsXLauPMb/jK+Xvrq4SIEHkwP2AvI3GcOTcZ+ZnVJ/f6+xzPh/2J8AjfhlWVJyFXCybqAdBSCBZIB0zLmp69OamLiuZr2tVCRrj+Wch+fckcO36pEPffhGQAgHLfOT5Lct4Io/FOZOX2hSYPtDiEXEIR92Pr0ZWH2LweoORX47wHAA5X3zvE5GCrDqWI1YaeCxerNvq5NtO1k8Uk1YCTB+LbBra8vmGF+WPN1lWXlMnsVF59nl7kHk9T4LAuCwz9/5HT4nhwePxcT/UdjzWgAMD739IQOz/eZvChDaMjDUwE/zE2RuOCmtpeHiL1arKk7BGg5r4soVra4saWR4yNghBFZwriX5lkMUzFPSmJHYUbDD/jAGeNcvz5OjchjlQMb1hpGxurFu7Iy+/gEnoWSMAgHNXr+k8+df0sMf/bHvbWH7Lo9+9vFHdWx4VCM9SBN98gEg8H5bLRU3N43diJzajwSYwCoCbBJxbTWq8kUjSmaz6sn1qqe3Xz19A+ofHFI8nVEnEFShVNLy2rqWN9Z1/vIVzSzMabtUtDmEpcbIyKixKj1mTMrkl2lljPEUUTAAm9pJm/luSdndazo6MmxzylKGQzBnEhZkFvTjfeeCrCwl3EBRF2DFLCJEhfsIwIDDJvc0hzvPBsCxsPw2f2NxF+rB63PNLVCnK+UHgOfaAwJb2jl+mQTEEIKUzRo7D89lXvva1evmf8ahJtOT1fi+vcr25ZRMJ41dyqHLUrcJdAIEA0gG3K/UjZUaaHUMWEU6XatU5AsB7vnVAGTaKigViyvi8xuoBYhqrHj8jpukqtdsXPBsw9sSr9KgTwr7AorIpwj+n+2WXV/zTzSLj5ZrsHDrA7Tbvenk3WYVYLYhMIyxpnCM+LXlTQXbccVCabsGgBrVRhXKPAu+tpttLRfLmtnIa3azqF1HjiqW61fV5xNOjrYYw75puAYD91mnWlO01NCIP6b+RFrFekUr5bw221U1QsikfVKlrnQgrFQooiher3xQvmBc0RzptNWTiNqdzNzLl6uqtqXswJByeD8HAsZuWlycM3/XYKBtB1vAgxiMNbxaaYZEE4rg/5eJK5ZOKB6OKlhp641zF/Uz//JX9J6P/9j3BKp6tyLg6lOP/qV+9d0/pn29AyoUtxTNJDV++2Gl9o/p+tqyWvjN+oJqVlsqbG7rysUJvfH6GSVhkhEoaTYI7BM0QNvK52noAaJ0uuuYY7DB8GZ8f/zHf1zca+ZB7PcbSGEALNYYoZDN4xZhPl3ZMPcHX8bgbLfMZ5WflUvb1vxCcgyYyn2VTiZ0+vRpA16RZx85dkTxZMz8W+ORqFlZbK5vGkAB2x9GtjUkQ6RnE7jEpeuClOxyzAsLmWJuAKg0DEhgT2A9dj7dAOcu7MkLxPEUDW+xRt+yLnKMdHyVYda6wKmbWaU3S//ZNxyY2pXB0yTrKiQAL9jHGVOzvGg0DMDk8c4j1X39XVsAr266eTn2HuP2YIDiln0mx9YHiHX+rS780Hjnbl+07fgt6x7zc7fAK4BKF5jorKJqBhiyt1EPAKwCRBmjLxKy6wejEesQJP00BwFYaWaZPYF5sjuA2r1X3hfP74Bi15BxLFbWMoAtgqhgscbiYYvUs0YL1i8mh0/r/vvv7aoFqKeDZgmAbD+VjGppacEazfFE3LzqWcPGx/cZe/L69SnbVzPpjDWGaeKy7vL8rNOE9cSTDvin2UutV2s4Wb5ZjgBYWeBl2mpTT+bfarSdAiBGqGjDBZ5ZbUS4UsKaYfhjt3wNA57TmbiS6ajm5q8rv7Wmaq2oAMsdAV+RiHluw0KkTud9MkYAl9SXkXBSkUBSvnZUfbldGhncq2gIy5iy1eyPP/YlHb/tNt1++x2ampvTt195SddnrmlmbkKtdlm79/SbDcDY2ICarZoxh2kA8IXSiXH7zgvP69jhW22vm19Y0FZhU5lMzOx8DJBm7e42BiyYDg/7eMpqLsBV9jvGifl86dIVA2KR5xvLHbVDMm6+qACG7IecPVDjrKysa2lxxezPTr1+xizE2OtpehsJpV43IgJqJOpDWJrUj+1O3UgdqDYY87Fdo/YY5gvvycIro/hCN+31mYa8P5rxXFvAUZj59VbN6gesIHgs69PszKzNIZRb1NLG0K9WrJ5hv6ZpSZMW2JL3Sb3FvdOkI+yLaGl53WT2iVhSzRpBBvi8RrR/zxFTuYHJoh4DWF1Z3jD7MIDW/HZbm/myyfCZZ7FwUENDPcY6xYOXdRlGKWeoCn7q9Zo1l2PRsN0HgKulwqYiIb/ZI1kD1Hx6A9rcWLHAR3z761XCaRMaHR5VfpNAv4JaFjrnms5cXywwfIGwevtphPdoenpBX3/iaT37wkkFEn07wOp/dzW98wQ7I7AzAjsjsDMC33UEvvX0FzpXLl+19FAOqACPoTCJqHgrRUway6aNtMjr1mIYTqGG9x6gaqVC17aopcU13X78bn3jG9/SlcvXzK9qeLRfqZ6YyYjoWiIRRspRRNboD5hXHp3Ve+85oVwurXJpS8XCugIBDrZwf+jmxkxiRWEyNDxqITJzM3PucBEIKxyKmUcqpuqNescKOTx/AEZPnjqrRx/9kqVCBkMxYQ9GYZTrTWtoOGMsLtJQvZAgk0b7gpq4tui8DJE/12pWENkBJuDJtF36KEXL4NCIHnjwbXrhhZesKOJxxoKF+VCvG+BIcW1hCt3Dh3e4sLyNrs8nxToHRlhEP/SxRwwomZuf1ez8rKq1qnlAFcsVAxhhsgE4UhA36zULpWo3y/rAB96lvXsZIw7cDTU2Nq3YjccAdfD6rJpsl98F9MIb96mnntPJk2fNVwywiNCcixcvKl/MK5mKqac3rVCc1O26CqW8SfgpAsfH99rrc+DCp5ZxokiFGdnX22cBK4wfBf36+pr5ITGmS8sLlvYJ4wFvJxey5OwJCL0aHBiw52EcAfABkwA7KX6zJHzGEro2MakL5y6qWq4rEkjYAYoDFgX0sSNH9c6HH1a5AtiPs6KsEOcgYoV/CBmmS7iws5z5LXIhSBGGqemYf563qvNi7f7b5JYOjOG+cAdyB4QyR53XWlsVA4TxekLyTrHHBXGHSA9opWBmHJkbyP34QgYG2GFAf8MVqAbWtloWkGKyKWTZwaDdO7t2jdn4828nF28b25DH87gzp0/rzJmzdjA9euyojt9+XH19vXZG9fz9XCJ10IWndNPYTSbd9RhsNxvGAkynEnrx+ect0fWeE3ebPQfXOhwJmecYh89yuaJEyh0IY9G4HXCd+eUNbrALVgFcI8kdYHW7oM2tvI4cPWopt7x/mjywEmFPff2x/6j73v9B9Q2Nfd+r+NrSkl594sv6iY9/Un6aRTClKmWV83kFO1IZYLWOd2ZVvmbLJOexcFjr+XWFU3EpDOCDTBcQk5TolDK5XvUODKmnf0DZ3l6le3qUyGYsNOHytataXFnWzNyM5hbmLRQQ/09AKwBHDjOJeMykoAcP7ndpzhXkd/gAu7EH2KOBQQiTMcvskIGkNKmF+QWTvUYBvZD/+QPGajQ/RdLOQwGtrWzZPQ8YAKODlHNYtDy/AwYcjgHDyuwX8JJsOLCEQxd/Z22KhCPGPkdOvL62Zv7JMPyAgUxaTvIyicYmaeBKB8wChPeV6+9TOB5VPBlXoVRUuUYIiAsF4ff7+3pJcFK9VFGbA36zbSAhScE8VzgXVTIdN1/v7Y28ggCIPr9aNdguJLyHHKhaqykYDmh2esZYtQEw00ZL7XpNpXxBaTxEGzUFAU8MzHKNFvoLrEVmzdBtL8CUhqkKOGthifgDAwTLZzY42/myOtWAgQX8HKZavdWQLxxWKxRUsS1NLK3o3PSc/OmcRm49pMTAsOqBoOpwVbkmJJPXqs4DMhyUr95SvNLSsD+mSLOj5c11lXk0KdxRZJxtBetNZUMxJUE0WoBGXKu6hQkFmx1F/X71JaNKx8ImVi7Vm6q0pBCs+SBMnqiFDy4vLihCCI+/Y3JL1kG8PM1vGRZYLGnAav/4qCLY8DSb6omk9at/9AcKjY7+g+T//6UbFdZ48eJl/eZ7f1TrhU31jA5o+MhBqT+t+a0NRdIplco1tRsdrS6uGbB6fXLG3pMvHDE/ZNZyY063YJytGzseqMtjrDLvmF+5vl598IMfVDQed2CiYDDiYdywwDObg4BlXOsuA9T5qOPTCWBIKJnzw4VdzboMwOjsWnwaGxkxYJXnGx4Z0v6D+02WnS/kFQ4E7Z6Yn5u3exMGPgA4gCrBVib7x2ahaz0BsIH9hPN25X22VK01bZ83ZijBbZ6vsqhLkMqGncVM1woEQNChkA4gM89lY8TiJ+4YvjcDq4ZTdiXiZkljTRcvIMo1Z/i3F1RJyCGflTHk7+w7/J8XsOXJzc1GwbygnUzarDYMqPSCoVyApMPyYMwDrDoQ0kDVrucq9ZM1ELs8XLvIXXzVU23QfLPP3QVcab6jqKIW8IBV/p/1jfdJTWp2Dq2mAZ0wTw3gibqQIoAzlh7zNe/OGWu42vPTzHQBU65BSmPSKYAMJ/fDoKaxyL8ByF3TFWLCbcePWWAVlgMARaVyQfNzMyZzTmfYW2luxAwQW11ZNbk2zeSpqRmNje6yGgFQlTUYOy4AMfxNY3EHqgHiZrJ4nGd19dqEXbdsLqskSiEUF/GE+bRaWFUEeXZYtTLWBzTYHVDONeUuYa725LKuLvK1VCxvGagIsFqpFFRvVixYFnAQexvY87Uya1ldkbCrgaiXUX8FiKuKZ5SK5RQOpDU6vF8DvbvUbuLLWlcu269XX3nFlA/Znh5duTap106f1lp+XVuFFa2tzysU7mjXrj6N7RpU/0BO/X19uj45afvOyMiw7Ykvv/KS7jx+m2r1sq5NTlng7tBw2vbWvv5ea7zTOGCNY1+jbh8eHrW6H9DPgc5NA5VPnjyp22673Zi+PH5ycsJA8IO37Ov6pXY0MjxqjGiuD6zOkZExTU8tGLDPNeCMRH1DHURTG4AXsNYpihoGTPOzqanrdh6BWQtAzLrD4xhDzibc36jkrAkZiWp5ecmpiZiDARmwzpwj3Hd1bdXqR+Y3exj1N7WjNWBagJGO1bplZ4KgBZYyN0wJQ1hmqkera9vKb21rz9geRcNxC4qqlxsaGtqtscF9ZrWG7Vsq1aNEPGPAMuc/avJKTVpZK5p3P0zTXBav/oQK+YLde3weGqyMP1kd+LhSk1BXplMxY6kWNtbMPoC/q9UQtScBc1v5dbuXittltZsEx2XVl+uzEDY+N2snADP3MZv56jrAKkBun9LZPk1dn9eXvvyEXj11XtHcyA6w+n1X0ju/uDMCOyOwMwI7I/BfHYFnvvVYB4nQ088+Y4flZDptRQGMNldYtw3Uo0igM89hnsM+/jvDw7uMperzBTUzvaCTr53Wu9/9AW2sb+npp58TDLtMLqWBkV5FYmGdO3de73r3e7W07EIVRsfGtLiwYOmdJ+66S0NDfWrUKyqX8gr48XdsKxYNWNHJaQM/q8NHjlmwytrKqtbWNkyWQlIkAG8m3WtprJlMv/mrTl1f0LPPvaiXXn5dzVZAub5Bk6gifR4Z7VGuN+kYCN20ds9blQTiyUk8fRwrxHmAuQRtDg9OZk0yat1k+vfce695ak5OuiKK30ESDxuMQtaFT3SZe900W49tAiPToIgA6aru8DMw0Kcf/4l/aoEYpM2vrq8YaAnIWCfoAmlOq2MFHSyYVCJmgHSlnNePfOzDOnBgt4rbea2tLCrWbhrwlYxHTf7Je4ZZAFiALQJBUJOTc3rj9HltbZd1+OhRBcIRPfHE17W6uWq/Ozjcp9xARhuFFQszACSl0M/1kAjfMmkkBQ9FG0UdRaorekfsAIBUnXmUyfQ4H8+ZKeW3SK1HrtdWb2+um77a1sGDB624vHDhghW6u3fv0eDgsNZW1+3aPvDA2yxoAWD1jTdOa3lp1YBVpNF++bVnz7juvvseHTp0yKRvOEhQnFq6eTRihTTsS8B8CjUOJU79DIMyqnqDwxMgimOVdWkyN9kHcBCEAYs3qceecQcxT47PZ0dKaAcyfOKCwa53mzu0Mx88T7u/xUTqMoW4YU1GhyyapGBjG7ct3Iv5xThzDzInPI9VroebQ90DqgD+M/rqV79qQDjvDa/PO+64w8BcO5gGHePRfIW7jFK8lmmmmA9s10uQw1IqETdm3YsvPG9hVtyvvX09uve++5RIxjQ/t6ir+MFt5o1VjkRrYz1vjBjsO4wfeBPzClDEk5KaZ2K7qQcefMDAEoLQAC+QprLezF67oItX3tB7Pv6T3/dq/uyjf6mjx0/o+G13G5PR324KqBt+ERq4Sn5LzVJZzUpFjUpZ9VLZ0u05IHNgNgTG5K6coO0UbX9a+DL7/ErnerRrz7iF8vUP9SvT26NEioN0VdeuX9Mrr7ymN85fULUdMKCrVCXFu6DBgT594APv1uiuEZuTBvwHg6YQ4DBImAkAOcd5AtFcY8avq1cmtLK8aodRAGyuDYwWDl6AqKgJ8lsEmKXM59R5uEXt/udUweGZg7wLtQHAoTHRTdo2NnPHACzuEdbHN988o3/5r37L7iXusU/85Cf0gfe934EgXeY3z8HcJlzb1tSuvDlMEFvAp6XVVW1sbTpvyU7bQMoH77/fQFD+4K/qazS1tb6hMuBHva6RY7dqaGxEiWjMgIBKoaBMLGESf1itsPw40M9MTxlQwlsxmTzMY4KW6nWtzC8YY7VCMAqgCTJ38+drK2qMWbuK6hDi1WoqHo7Yc7RqDTVZuwGxgiFVmdNr68am9DWCSsdgZAdVLG/LB9swFFIZcCYa02uXLunZU2f0ro98jCQ3BTI9BqxW2EPxz40CcjumPxL3KutntaOD6X41t4o69eYZ+VNR5cZHFMokDcAKN9rqjSYVCwRUKwFqlQ2ghbHsqzWVDAQ0lI4qGXINnyIenTUC2qJqB4KKIy1lHdncUF8PDDI+KwFcNGN4PoKZEmo0pY1yQVudqrbqDjzb3irpWwtX9IEf++T3fQ96v/jEX/4n/Yt73q90MKL9tx9WYnxYG76mSkizCT/bLhlL6vqVSQuvKmyVFIxEzfvVHyYgRapXKzY3FxcdWARAWQVc94L/JO0/eMCscbhH+DlrGnZHrEP57YKzp8ECBf9eUtC7kmjWXmNkwnBrugAc2FIAE+z9jvXnU08m42wB8LhOxAzkwDKJe5c1lIl+4fwFswVgr2Qc+V1UKE4WDLCHT3BTzVZbPpMJowDh/q9Zmjd7Pe+b2oz9n9d3jVuaothxuNAtbmpPkg+4w2fz6pRyZdvAf9Yyaw/eFCR1s6+qA2wg7jsWKu+P5/CSyrGI4fFYt3hMVtd0do/3fuapVzyglZ97+x3Pb3tL12aAdcB+t968odLw7AbCAZdm76k82JOdWcBbn8FsUIzZ/9Z75eMByjJRGFee29sXnTpDLjixm2gP+5PfB6RttmjANhRi3fbePhwAACAASURBVDdGP81w/jilDH+MHct1wVLJ/EPYGrrNV58LcKLp6ELxmmp1YPdWjRlO4FOrRXghlhQNmzMPP/x2lcvbFu5HXQnjltR5AL+zZ89ZHcX1xNsaggNzzyT4hN9F8buMWi2FLQFr/dk3z9p44++dSju7IAAoC3CrVAxIpeGctHCjsjEfK0ZwgOzg78rSc7r18CGVKkVNXr+ixeVZtdVQOhNTMNQxf9BypWDAbiwa0frKiq1nMewqDJgOKB7F7iZhQUOtBiFkCe3bc1hD/btUr0nhEPYGWfOT5TqubWzopddO6sXXXjdm9O13HNZ2cV0bG4tGtOgfyGr/gb0GDAN+ZtJps8bi/hsdG1GrXtPc/LT5oWKzUNje1N69u+w98oUl0rVr16wuBPzkd6mjmCv8jL2LmglWKLWqhVc2W7py5bLJ848eO2zsUdbIbDZnFg3r65s6dvS4Tp06rfPnJs3Wanx8tz0v1wzLMAvzKxbtO9eXfZ5Aynvuuds8U929gcJk0+bM3XffadeJ34dMws+vXp0wazUYqTA/uTeZT4PDA5qamlAilTBPXRo/rAOESAIMe/cleyVWAFYHR5gvSQvCpC5wj2naGaZs4VUwjKNaX93Q8tKa0vGMHn7He6V6WK02VTaqKVjAUc1OY6nhUzyaUCgS18IKoZNVpZJhJaNB8zrnjAAbHHYzFgdYTGAp5awxourJJO1+C4f8FmClTsOYquzJZEPQ+NzcXLc6hXOA2QzlBqzGYR5PzgBOO6Y1NUC92VAVKyACbiNp9fWP6OrVaf355x/VVcDvWHYHWP3v3sV3nmBnBHZGYGcEdkbgu47AN77+lx2Yiy+//LIFBrEpWbAMTBYLgnCMJIo4OwyTXhyPm4wcILOvbwjeqKamZnXp4jUduuWoJidnzcx9bm5ejU5d+w6Oa2Rs2HwUYTKtb6xbdxwmFIdnCv6BfhLOKcg4GCPvaisW9qtaLmlsdNj8jvAgomtLEqYLhGgbgEmxywED9mq9BhsCYMDZADzxjWdM2pJM9iqWzKhcqdsB8siRPUokyYqmADYuxQ0Pr7W1glZXt6xg5+DAAcbSYoMBOwhTcAO0AlLcd9/9evBtD2ny+rRWVtacnyeMrJALm/HkR06C68IqvIOCY8bAfnSybmNLqKNdY8P6hV/4OX39G09qdmHWAG1jjjQASenmxo2hCSsEGa3fZFcVjY706f7779LIcK8W5qZ07uwbisBc6Enp+G1HlUrye3gbEXAU0rWJKb355gXdcstRzc2tanllXSfuu09nz1/Q5csXtby2gpJdQyMDSmRjOnnqJQ0M99pBkeKO9w67sNaoa7DfJS8vzM+bjx0FFNcKcPL65HUNDPRrbGyXHUQWlxecrLCOTLlpBwfHWq1ZMeklGsPMszCaWNxApuuT0zpw4BaTN/HaFy9c0uuvnVI23adWnQTngE6cuFePPPIR3X78dgvT2cZnsojB/roFjyHvZBxg4Lkkb/z6kKxBtYNl5ApM/D+Z805y7xoMljHUwb/XyaZh7lj6rbFm3AHYHVodaBmLJV2ieDcs6+ZDrGPBOvm+x5Ly2ELmIde1DIC5YHLhIMX/5o0gE+5B3ptJljsde0/8jncQ5TuHhG9961vGPuaxHCRgG9KYcK/BcztPTT9eaNzjHGS7QV8wrFqNmgXYcQDk4HLl8iXzRkS6B0sClgAFfrlc0/rahjHf8E8GWN3KF4wVjb+wF7jiyTcBUrnrvPEFUEXGiAcwc4rDkgWPBELGxPzm1/5a6ZFhHTtx//e8kl86+bLmp6b0wY9+QkEmdLOpKAc/krYDfgXxkiXEpVhUCysQgIJ6w0IUaqWiGpWiOg3HeMZv0+ESpElzwAnLjwVDl5kFOy6RipuUkjUPJgqgN6BEOJXWH33uCyo227o2dV3nLrypTCaph97+oI7feUx9vXi81Y1RjiQdNhFrJNcJWR6HIubg4sKiNXEqxl6PGigKs5frwdjBwpq8NqOlpVXcWu33uI/wzWM+ca/BFB8aGrTxBzS6mTVvAA3zrguA8v0XfvEzKpWL+oVf+AULzLt2bVJ/9ReP6vXXX9Urr76i47cd14P3P2jzGen49ta2AV2ReEzBSNik6STP29+LRW1srBtz/NZbDpk/K+EtOCDjtVotlYyRyVwcuu2oJdSH/UFl4kgTa1qem1Pc1BROPQCTEDCZObq+uqrlxSXzZyUUanRwUOWtbZXym3ZtnaVF0Px0OeBx3aulbbMMwEsYDB3mMqxWzniEjcXCSF3DKm0VTUaJ/L+4WSbmwz4Dexny/lA8ojr3YDSm89Mzeu3SZd324A+oHAyrGY6oHgiowWCGg+Y5DuMMQG+7XFW9XFOvP6Z9iV7lF1f0zWe+pYN33KbcvjFtA8zUahrrG5QPyxMLFXHSR94uAGt9u6x0KKDxnpSyUcewnFtZlS+akAIRNTpIzWkjtNWsVtSTjEnNmgZhQ1crqsEwtsYMoEtSFVLQUxG1IwFTRHzxuae11ZPWrXec+K733/fidXzp9EmNbRb1vvEjOnTidiX2j2mtVVWFz0MCfTCkxZklTVy4qtmpOQuL6R0cMa/YiS4QQSOhXKpoYWHVxhDAjOuADyn3GuvM3fec0L59+6xeYG8yyXnXx7vaqBvgFPLjD4/tDExx1zT1vK3xJWZfcPeis4cw7+9i0X42ONBvYAwqFZqh+BwWy0XztkwlkjZXFubmlc2QjI5dTfc1up7uNB6MVQnIyLrL/DPWJp6GhMY4xif7Gu/N2RQ4qwDProVmowMNqZmclYDH0HT2OjSAa8Y4hIHoyZMdGPuWWsbbN7zmoLcHGRjdDehizzFVxA1Gr9focU0zY6riTQtjvhuKx57OXs+YMXaeX6trOMN8xW/RKWiMrdu1AbDGTMs1IT0g2Niqtge7vdM1HgFE+dyAtUanM6CMtZM90yTOTbeWWNgQzRNqJmP0doP7mgCrrOXONqHZ5P10w9EAVa2epLXlfXdAK89j3aOuX7u7MSzCzuoEL8TJF8JXniBHengVtVqs7x1rSI6MDOr47UftGrGvbiNrbrYtcIr3Pjc7b9fT5OtRx8ijDmDMAMVY8+OJaFeJ4ABuQCz2db5vbhXMbxPmJWtlfx9BtDnz+wVoA1xj3LEj6h8YMEUZ4Ur0Bdjvas2arl+/qqmZa6o2aNTFlcsR5EhgZc0sFKjbV5YXFQ0HLZgQZiJqDEAvzga1Yl35zZLUjmjv7ls1PLRH7VbAchzwAMWff6tQ0OUrV/Tyqyc1M79swUx33nlU0TiqretaWJhWLBa0OpL7lsY7zSCsWtbWVjUyMmTEgWp1W6Ojg9q9Z0zhsE/VWskyGrh3Ll++bMDj+Pi4/ZmcnLQrRn2IryrzivrTA+55HZr4zGECO4ulgjVqYJhS6+D/DzCMcusLjz5m5AIyJ/bt22/7Lc0Rrtdrr520fZf7h+/VWsUA3rvuustei2u5sLBgVmnZbEbHj7tAQAesJuzaAcAyB7B+4nm2twt2Rjt46IAWl+a1vLpgdQL/x+eoVQhxzdkf6tf8Rt4150LhrnVGxwgQ1CZ8Tu7dfGFbff2jikQS2lzPK7+xpXbTr4HckDWkY8G0na+4prF4SgFfWHNzCxa0hxqNs8nGZkUFLCaiQSWjqAlDtjZTk/D+AVKr1bJ5/NKMgOjQk0k4F50g4GpAIZrYWL2QB9Hmfm1aTcT5iHH3gFUgXuqf6fmZblBZTKFI2Grure2iFCDwL61sz6DOnbuqP/3zv9b8yqaCiR1g9Xsuond+YWcEdkZgZwR2RuAfNgLPPPXFDgnOp954wzZeCl1M/QPhoEs55Xul4vwXu7IxDvuAJ8jt6Uivrm7q0qVrWl5cV6sd0N1336v1tU1duXJNa5vr6unL6u577jJ/vYmJq1rbWLdijg478iiYqC4BEpaEVC4WNHH1svpzyD16dOLuu3XoloNWaFBkUiBycASkwxaA1EqKHIBhvy9skhZCrJ5++gU99vjfqO0LKZsdlPxhCz6i2Dl0627J3y2erVi3Y4YVJ9enllWpOBmsl8BuRVHwLf8jigKK2He9612659779exz37nhh+Z8wQC9uoEaJpmFseqAVe+g4L6/daAAZE4n43rggfv0wQ+8W1987DGzAfAHffKHgiYvh1mIbxVSLmSoMGqqxW21WzW98+EHtXtsUJlURJcvndOzTz8pX7Oud77z7Rrfs9s6whTBAMuXLl3uekIllEn3a3OrbL6gfQNDGtszrq997asqlGG61BSKEMIT0LXpK4onIxobHTXfOjs8IVFut4QP5Nr6mhVrZlKfSpm8j+Lv8qVLFijisSo5/CCdhJEIu4eDJ4dhJMwAhHTeHVs4bAcpA7ajMc3MzKmvt1cDg4OWVA5L8oXvvKigDz8mQq0qeuc7363/4Wd/Rg8+cJ+Wl4ra2tq2w8Pmxob5l8H6wDsM83wOM7AsAFkBis1fNJgg07Z7nd7yo+OwZIwV81Xzm1QYVoXrlCOjDhjQzmsxhygykcHDXKVjf7ME0/xeuwdDr4j3gC3vQPu3/90xdk2xuG2v7f0ucxLmtweqGtzXTVbmQMph4oUXXjAGBmNPOiy+YclEvMsyZMo7cJVDJ2dExsAOnsZeZK61VdouaHBoQNOT17SyvKSebMYAWhoMG5vrBqyGgtgVcLjmgmGBAQhRc0V8917geRknAy66wCoHY0BpgFXzmuw49qRL/ZYBq/hm5TfW9ehf/7Ee+OAjGhob/4ctbpLWlub07a88rk/+7K8qDLBnPpmwdtxB116zUe+myBNs5CwiYEy0YGwWClKpKB/MrG6CNtcYmbhB6F0Q3PxNBTu6ZIyUUJDAjETX52xEh48e0ZE7T+g756/p4vSczl2+pDfPnzWJ4aEjt+iHfvgROxgypwD0LaE4k1HIT/hMTWnsVxIpbRe2dfnSVZN1sgY48IRwqqaB3ICZsI/On7tibFm7gbrSVhgjzk+VwLgxO7zDpEvEYjY/LDwOqaKxlvG0hj2HTYRPD77tTv3Wb/2Wfvu3f9sC9j7xiU/oX/+f/1a/9Mv/3BjQSBBzPTn9pz/+U3tOxhBADNZIi7aVNafiBqwCTvM5kdnDaKmUi4phcRCJGkt4dXlJ21sFmxN77r5TBZow1aqGevvVm8qoUa2qJ5UxqwjeG2AagBa2GMwbA2orNYV9fgNX86vr2t7Ma8PsSALGvkbiDciK3QPAYrNaVr1cVmW7qFqR1OGOooGQ/G3CpUIW076+sm4HvLCfn/sVhI1uAEbDwrMiiZgQ09b9Qc2sr5vP6js+9BFt1OoqtTsqw/Zr1FVuVFVv1lSrlh2rHsFs269exTQSSmr68qReeP1VnXjXQ8od2KN8u+5S7ONJC6/COgEQqelrqYEdR72qVrUuYvJGklEl1NLWZl5rW0WNjO9XGyZSvWlNDwuM8kk9qZiqW3llCNOrVo0B3J/ttf2IQMO6mqr4m/LHwsZs+90///c68q73Kdv39wOrAFV/9P3v+Hv35F9947nvGiSXX1vTpW9+Xb/0wPt0yz13KH5gTMvVkjrRsKKZlPn4TV6Z1NmTpzU9OWM+2sF4QoOjY1pcAUit2Iad3yxofZ09pOJYn01CBfFXJZAyrEd+6CPGHANAQ4oKIMicxvsUSND2o669A+CJB6yaRL/tPIadLzdgpwtt4jUAZwC6WUf5P1Qad911h6ly2K+RcwNcASgig2V/wxMRiTrzNZEkGBQlUE2VWk11LCe4T1lvDaBkB0JJ4YBurwFnzdcmAKKzsAE8pMbgi3XNC43kqdgbvLWh3WlYXYXCgs/FZ2XNMGCw++UBmq5J6GoSq2O6/ule+I7b57BhYGwIIAzd8Ek15ip+xAZE0yZxHrJeOJZVWGZ1ANDYtIas+dDmN61BznVkf2acnOe483XFqsGcTq0B7XxZAZHfeq/UbezVzr7Bgcs4DbvPa37RBqy6vc6sCezNuP/n83iKE4DVdpt9vcs4ZVOEpdp2AVnOCoDP5hQLjkHrebG6xquznXC1AwxVQEj2GZirbcIe24RkST09ae0aGzKbrFw2Y4Ab+zmfzcIOYclXaFiuW52LZyYM/e2iY1eynscTMQO7bYoad5CANsc8bXd8Wlpe0enTZ1XYgunqt1Al5j0AWzqRvJGZADi4d+8+5fpyxszmtVijZudmNTF5WUvLs2YBEI8jr6YW7qhSLZqvLFsfFjasrSV8kyNhZdNpU1DAKvS3A1pcIGx2WHt2HVQq2aNKmf0+rAzNjUjQaj6UNS+98pquXL2ugaFB3XrrPg0O92q7sK7ZOUKbyurt7bHrTrOeeQLwCCDOGWJ4CK9+8gXCCkW4Pg2FQiTS57WwAEDtmorUpgCfHtOaBjyjx33q2dRwT7OP9fX1W7jVm+fOWJ2IQg3bK2oAWMvMB+67mel5LS2t2POn0xn7nuvptWvK/Xb+/Js27uRO0DSmNuvv77fHYQMF0EqzketAdgGPAWQFOF5aWlahgEQ/bwA45y/mObZJhEPCfC5WtmweGmEBJVMUBnPS9hezigoAYGYVj8XtHgNMxZqMeoDG0OZmXpUazdmsBofGtDi3qEqxrt6eAe0Z3ac9uw8oncB3lxAs/IDTdk8A2jPPWIuYhzSKtouoQTpKJ8i0YD+pWU2BTzvNgSphesVtC/GiTsplU+anGvDT2JI1vWk8YGVGc4s9C0sAq+M3txQORS1Xg3DRYCCk+aUFO5vhE09YKCvA4tKKEqkexRNZRWJZvfbqGf3pn/1/KtVa8sUyO4zVf3AFvfPAnRHYGYGdEdgZge9pBJ746uc7dBsBvyjqOMz6QyAOssMqxRuFgYGAXZabS3nPqNX0qSc3oOvXZ/XCC69qaXFda2tb+sgjP6ypKQKxlg104yC/7+A+7du3Vy+89B1tF7cMsA2G/Rof32N+U4SY4OOIFHZxbk6vn3xNu0dGtX/vXjO1R24E8MYhfrcVnV2pF8U8svhmy6Q50SiJpiNamF/R177+lJ566tsKRVJKpHKq1TlUtDS2a0ijI72q1kvG6OKU5dkAcGi5fGX2BovUYwGaX5k65nHlJOx4WmX09re/XXv37tdT33rOWKAe48N7Tx4T5C1/tLfYHQYcWbqoYx5SgPTnevSed79TPZmUzrx5Ruuba6q16uYhBDBUrcOowPvNeazBqCoV8rh36kc++iH19MTVaVV1/s039Nxz31LE39bPfeZ/NEkNBw/k8MVCUd/5zne0uLiisdG92tgoanFp3SQ84Whcew/s15mzZzS/NG++hUip8IRaXV9UvVExUAZZEgxiPu92cduK6c38hhWETpaWMkkbBRUFIyCPxwohOIwCy4Ao2Co3BTpRlMIuBSykYGWuASAxjvzckzdRaG5ubGpjbdMBHf6Apq7P6G1ve0g//5nP6OG3v0P5PKwYCn8ORg1VyxSRdMs37fptbKxpaXnRJNnOYwx/NXxGHdvFvV8XkGFAZ5eVyLUyP78uYE5x7LGbnecqwVZRK7wbHNC7ckYe4zF7vM/sDn5Ovn/zn7994AUcc0Au42KH/rYLW0Amxus7u4qbgEtLzZZJ5rivuW84FIwMD6tU2rYDvvn6GTvRSdudTNIxfAAULJXVB2uV+65fT33zmway0uTYOz6u7RJMEwfs4rEFEI6VHmd9Y4G33WsgxzQwsisv5XMSNsCA3mCwmuQWWw53oOUJ3BhhhQCg0NTU1BU9+8xXzRKAIKn/1lcxn9ezj/+l7r/vw7rn/rcbAIIknYM1vpzmuujrmDWGBY9Fwsa4AVw0VjfXvFpVrFZXECACoBVwFbYVTShCILpyYVLzYI6bfM3vU4qU3ijAp1+JeFSjY6Pad/S4AgPjmskj9T6r10+9ppX1Ze07MG6Np0xP2t4brDrWWpKW43Huo7oyqYwd4laXVkwJgBWLmy/OM9X8oPFVhUlTKNv66xhdbm0htMcsFwCfugdRgFvmDgEggKvGymYumidzzBKtObx95zvP6H//P/5XvfLKK7r33nvNjgJPvPvve5tefuUFYwK9+uqr+qmf+in9X3/w/+jY4WOWCm0+hbDtLNkYjzsadD5ryhCMCOsG1pWBRN3grGKhYP5rgC8AzGPHjyhf3Nbm6roxSNOxhEYIYmp3zGoGr0Rr8sDWHB+3McHTkuvSrGL50FFlu2TrJIwXQmJQSNQqZQPRk7GYAY2Yx1WLRQNtU/Gk2tWayoVtlQtFVUsVsyEob5dMYRFmnQcwQHJsDRKfKjCj0km18an1BZSv1lT1BXT4xL3arDbUxKM1GpEPFp2vbb6XrUbdfM03NrZUzpcUKXcUKzZ1+c0LWipsat8dxxQeGVAl7Lfn7dSdTQH3AgwgvFqb+DoSrtbqCMONMQDTjTXNzc7JF45qeM9+tUNR1ds+Y/3buoE3Iw029g2C91ptpaIx9WZyioTCWl5ckS8cUM3XlEJ+xaNR/eZ//r/14Z/5eXdN/87XL/7Ej2io7+/fj0tref3B577w9x7PHPzqn/w7/ZsP/5TG7zqmwGifVmoltUmIjrL2hlXZLOnUK6d06dwlA7FKNBUjIYOOXOhix2SqNFStsdBVCzgGvmxN+plPf8r5WSPlxzcYCX0EK5t181jlMVhGsL55QKMH1jmgkfvZNU8AjlyiN8FDVfO75P/4N3YANFhR91yfum5rIowxAD0C2Aht5I8LZfKZMgBfdwCwGjJg6oAwYFDY1mHuZyA7/jhPRthezv/UQpSoWgi5M2DHrZHUEW4tcOFW9tmC+HQTNlU3YBVbH0/l4DFLb274eYoJb78C/LHgm25Dydabrieq2+fwXzYzFXuf5hdsTVDnCe6ag3/bLse9T9Zg7F9aqtQq1hAfGsLPsmigNPObL4BV5gp2HDSDYe4BatFQsaZt16vZ/MtpMuA1b1J+17zmNboCkhtAsVkDdIHsTnc/Zq03YDVE6BKbV1MhjLctqMrVhtj6WI3Y4ao4myy8+Nk/bwCrdm2cH65z9O0CrcLmAMZzzcAkwMhgyKfevoz27d0tgO9cT9ZsSABNeU3W15DfKZ8WFpasUUC9WSgWuuAxKhY3n81WwtQ1zoJlC9KBNVj9Wl5Z09kz57Sxia1O0+ah7ffttgWsUUPwmQAac7295vNJvU6dwHy5ePmiFhZn1WhVFYsHlUhFlc3GlUhSnzFvAy74q4WsPKDlpQWr5bOZlGOsdvyKhmKanV4ycG50mDU6rFKJ0MuAMVtJikfFBAt1cgpmaFkbmxsKhWFt4qPtV6VCkxxp/x67f5cWVqxOYZxQ4vD6h2/db8Fh+fyaVlYX1GhWdPCWcWPfPvXUi8pmE9q1a8g+M/s9zUBsqmB1Uq86qX7NxgKCAPUf7F7Ax9VVAqp22xylyQ9rFSsumsncm4QqkQuAyoq55MB6GLQVIw/Q3MYPdmzXmNkBAHAbOJpImBXC4tKS1fN8Fmop9lhjw+cLtqdzLzH3mQe8L4BR7A8GhvrVatdUrBTseWdmZox9u2tstwG3rE2WGyG/NT7Z6wHqUYmx1vGelxaXVEQlYs31oPbuu0WLs0sqF2sa6BvRgfFbNDI4rnSyR4Ut/PzjpqCp1wnrXbU1y8sRwKqMAFMKwYH+ftsvnVULjHvee9BsLxgXzpac43I9KTUbVbWxK/G3FI+EzIeYu4w9krWXe5T9C3sMaoeeTK8x2rn3VjdWrWHG8wOsdgIBTU/PqndgWMlUvzoK67nnXtbnPv+oApGU2qH4DrD63yqed/5/ZwR2RmBnBHZG4PsbgW987S86yXhSc7OzunrlqgEOoWhQDVg4jZptfvbVBVWNBdBik0yg1lQsltbi0pquTcyoVKzp1dfO6MiR45YIXq+3tbm1ZeKo+x64zwCslbUlKwS2S1v2/Z5779Kb588oHo2oJ+eYTvMz7r2MDI5oaGBIt9xySM1607qWx44c0eHDt1oiOQW0BfVwaPL5rZuZSvco29OvV155XU9+81ldnZhROJpWJIbvI4cMvw7dukeJRFR1DnPGMHCgGQVtfquouflVd6zx+Qx4sILLkohbxkgjtIqD1dFjR3T33XebjPrV194wL0nPO5XDjUuWfUtu12i8BaB5PmLI3CkOKKIoIAb7+vSud7xd62srJr2t1ivKF7dUb7mUbcA/e14OaP6g2hQc5aISsbB+6JH3q683qeWFGZ189UWdO3dGgwMZ/ezPflo12AV0jSMhVUplXbly1UJ4ysWGLl++rmuTc5ZCnEhlVLPPW9XMPKEhMIDjBn6Xy1uWLkzBhhcqDDEOSRSBvFeYwHTZKXb5HYpWPKZIoecx7rDRsaCiaDym/sFBK3CQcDLGpG4DrAIWesmtYEx0wTmwefJ35HKEG1lgjqRcOmOSoHNvXtBtt92hn/qpn9bbHvgBFYs1ky3B/KDwRjIISLu5sW3SrrV1ileAXdTfDfMHJQyFw7tjI3o+p/inwsxxjBmPcexYLu6wakFTXfAQUBb5u4HrHPJuYjZ6rCdvXnggqcfk/NsHe3dAtDRnpIkWYOAOrbxfK+gJo4B1Zl6ZThKK/Mq9poyZDBMIQJrGhjEk1tasOMdr2D6jef0RYlRX2IBbByoQeGCJybBletL6i89/3n52/333aHz3Ls0vEfDm0odJwzWGMWnxDQBeJJrYRSDnBLR26dYeWI29hfOmc4Ay199YRh6wagfXt5hAxtBrNnX+/Eldmzirhz/+k98V5PFWQR4LqJqNDujd7/xhZXt7tLqxbuFJiXTKgDgO1rDwYebjYwp4bYnwXZCAFF1/o6lEq60wYwvziXGu1dVAPg07pFxSC7/HckntWkXpeERZ/BZJU4/CdGyYnYL5HA+O6ug7P6RWMqcr01N648wpLa4s6MAte00ans6mxJWG2U+CO80TW0drLbVbfk1fn9WVqxMmg+/v7zVbA66bsdC64IMDmppmAwCL1sJJOLAjHaRJ0E0eh8lqYHxHyphiIGhgppPJAo6EEzRZ2wAAIABJREFU7ZDIvfvFx/9c6xuLdmh74403dOeddxpIPz+/oDvvvEPf/va39Tu/8zv6jd/4DX3hr//GDqZcO2syyW+MHGSeNL5grtMkSsbTdj3NoqC//4bXG7I/wG4AAuSzoVzSmjMwWQ1YjER0+MAhLS8u2qGRcSKUCfbb3n37DMxCXmjBUwSrEb7YtUrGS9Gks/GYsUUbtapi2EEQOsc6hGS5UFDHwsuCBqQCuhHM0qw2DOQo45XHz0qwYvF1huUOazFvewr0LQxdqrC3g2HlhseUL9fUoUEUhV1GujsBes5Lt9VpqlSpqVFpSptVFa8vanpiUtHerIK5rAoRv8ocMmMwS53faxWmbtCvYDyiVgCGWtkk7XG/NJiMaubyRbOK2H/4mJJ9A2oGImr7gsaMNNsQEpcbVflpDtUqCuO5i+1EIKxWvWnXKZlNqxOWWjD0fT79b5//I338M//Tdy0y/tU/++nvei9yfX/jD//zd/2dR//ff6M//cQvqu/wPjV6ElprVNSORSzgDSZbIhjVudfP6o2Tpx1LU9J6pWTrE8AqqebXJ2fNF9LmcZetb6xOAPNkUj/3859xgGkXZGNtZa4AmlCTADABwgPSW6AVc9/Y+64Bxj1ikUXW2HGNNNZfPhfAAGshjyVl/uGHH7ZrS8I7thwzUzPOMgk7E+wx4gljmpktjDoqdj0taZYxh7ErABTwgFX6uAD3FtTVlbHb+sk8oqHaattnx3IGNhqMRtQBZndg3oLOw9X5eVctAAbA03kqwoplv4BV+ZYqg3/zc8/z0duDTbJfg8XpWLS8tnk1y2dgBt+dZ6qT+wIWwep1jE1PDeR8N43JClPUQrta1hjheh3Yf9B+B9CMzYvHwdbkO/WKx7KlyWSfiaBBfpfgqzbvGW9S/GZhLrtAKq4DzFrPOoBryz5kvrAUr8gyzFPWgbS8lisEaY65ULu3LKK6/9WtEx2k40BVA1a737vFstt8b3zRKMMWqqxojHqBfVDqH8zp8K23GKvVQp+CMD6LBhzDtGZ9px5aXV1z+3okrJW1FZuDrtnbUTCM5ZBT3DAuSKydCgWv35ox96auz2p9Y9PmB/uyAb6ElXWD2lyQqQOWmUc8P81x5u/iyqKKpS0DglErBYLU/n4LFGSP4HHsEbChU6m41laXlYhFTNWCfzF1aiqe1tzMoo4cPq4hAig7sJ7b1mBghAFnp2endO3aVWcZEwrqwsVz2tpCDRM1aX8yETPQ+ZaDB20PLBZKKmwV7bPv27/XQNf77r1T5VJByyvzWl1btBCxw4dv0fzCrM6dm9Devbs1MNBjNRPrA98ZR8/aifHzFGoAoYCX7E0m30clQVAUjdRuo5j6JpFIW8MThujiImotN8d5PCQM/n3p8mWzOcKCiXsQn1bGjnsGQBelF40DbBoADZPJlNXOgJ62n9ca1lTgdTwffebH+N5x9Q3ktLG5rLWNZWuC0jymLoYty2P4N3Uo90siDuEho3IRNmzW1i2UL6wf8URCrQ4BVjn19Q1raX5Zxa2K+nJDumXfYQ307VI4EDM1A/J6gq0IIOZ+ZU75A+7+QRkASIvNBOQLQF7IFi58K2JN22Jxy9aPKHtvOGQeq7VaSY0azaqm4rGw/YHfgw2NW2vxmS7b9cGqJpPuUQsf1UbDmg0oLK3eoWYLhXVtalpDo7uVyQyqVG7rm08+p79+9MvK5AbVQOH2/R2Xd35rZwR2RmBnBHZGYGcE/usj8NxTX+xkUmmTSj///PMGMsRTcTvgG7ur3bKizdgHduDwdSWeSL5CBqaur2+bBUA8ltaTT31blXJdd915j0nyp2fmzD/pwx/5sF5+5TuWLBqJBbS+uaJavai7TtymiWuXrcDnwMtmubm+oUJ+W8l4Rv5OUIduOWIyFhittx48YKAOQAXvjSIBaS/AFhtvT++A+f184Ytf0fPPv6xGk1CilILhuKo1vGKjOnAQ+QyMOVgfHDatwWo19ez8qra2it2i2fkceabzHPCRj1NMktT53ve91wKBYBRcn5q3osgrfDjceEwGxs4dxmCOuALEA1YJpKDwp6gjJXOov08P3HOPlhfnjc2BkLZcr1jqNHJ5ZDe8V4phAx9gEzfrGh0Z0MMP3aexkT6dOvmSnnn6SW1srOjEiWN66KEfsAToG55fFiDBwSGk10+e0fkLE5qdW8Za0Izr5xZhpla1XdnusiIcIwHvMeTKFNx4PfX15ewaIOWD/QmbYO/ece3ePWYAxvLyop588kn72dT0lLHhGMPZhXkDiffu39+VM751mOOAQmeecUI6xSEQdioHJlh/pWLJnoPCFeYgIEo2lVQ2ndWVKxPat/egPvQhPFbv1vZ2RYEOrJKAFafxeMQAws2Nst44fcrA8XQmaSEkAM4AyjMz8yqWK1aQctBDVu3kmICsQWOp8J0DJR6y/J1rV6u6g7kHVFJowmzxGKs3A6kem8eTnHL9jWlnsnh3sLfDj+c3x92InLNbPNrhuXtg9A6q3r89JqwnHyUEiufhgGDyt0bD5OQwjQCsGV/AYRhffI5kJm2vjcUD7EyAZ8YHxs1XHn/cZIIP3H+vpblPTF6zQ5WFgRhbG8YqgBjPCTMpaONeq8FmcpJVj3FhvsFdmS33n8fwAOwFXDX/1S6T2aVXe1Lchr7xxF8qnIrq/vd8+L+4uJ189inVNrb08Uc+pTigqZ/wpBUtr60q25czgMbs8RhvA1wiFsoGyGzBJvh3RmMWZhWT34Ku+INEnNAfHwd7gnBggtar6tQq8hFQEgko6uPQ2lEs6FOAsCLzEq6rFUvr2Hs/qp79h1Vtt3Xl2hVduHRO4wf2qImM1ddS03lfmGwexlEkhNw4rMWFFZ06dVaXL05YEyEUjFqoHyC6Yw25MBsOzJt5PEzztqZa2I3Pb+s6YIuxt7vJ3xxuuDYEjtB0sPuzK+e15d6PV7BfX3j8s/rkJ39an/3sZ/XII4/oK1/5in75l39Zv//7v6/f/d3f1a/92q/pwQcfVLHoQm1IreYA9973fEA/+k8/YU2yp7/1jIFOb7z5kjY3V5XN5PTuhx/RHXfcYwErfjvYBw1cTjMHsaVQS7X6ts09LAMCbWSCQY0MDGniylU7RLGOtHzSVnFbg8NDxnIDfPQAM7xZgxY+5BjKvX291vzheiAtDeFzHHReqay/hfym8hubymUAtAEyARtdoNvQ4LDtNzD+CX3BgxfgnATk1cUFBXjH+PA28cNuqd6WNfS2LbXesYu5s1EPRLEkwHcbRDcaUSaVVaDY1Pzpy6qXquodG1UxIE2Vt7TeqskP6NboqDfbY0BTHQ+6oE9NH+FHdfOfDXaaivvbOv3aq5qZX9B7P/RDagQjqvmCBuzWAShbLbZ1depVRXwdxQFo2ePZ2+stzUxNK5VIWSPCFw2o6WtLzbb+7V/9Bz3yqX9cxupjv/hbiu8bUSEsbTRrmKsb26jT8ikdiWvu2rROnzqrxfklhRNxbTfr0PSwl1Wz3tKlC9dc+BcNgQ6+8M4fFeAeyewnPvnTdqg3KxazAQi+xVg1trrPAAC2Ro/x7y0oNwOrZksDE9lsOmA1sl8jT3X2A4TinDhxwgAa2GnUS2+ePuusi7qAG57jACYAe6yB7DEAEIRp8T4MELCAUCyXsMjwKRwA0KUZGrb7lPdoe08YP21siQrmP+41sfiZa7o5P1a3N+FjCludnwHKuvfv2QB4jS0HMDqm6N8dC8aYnxkzEvuhbhgV75v1x8Bs9j6A52hUyUTCgCF+5li67o+3xznwu2P2GY1Oy1iS+/cdsIaqAavsE9gcNFo3ADB+xmtjDeN5krNfudC1sipVAKiq81pttGy9o+GAIoZ9zIBfPEO74JlZQ3QvNsCqZ31ATcWe6MeT2JW83drXIarOp9azc3LwapecelO9x03tAFf2QEBO6kb8PqlBCFYKBlmLsrr11oOKJ8IG5HKdaRoTkIeagPoCxiSgGs1JQHhUQTBXuY5eE8xZAfiV38xrfmFBPcikfX6trm9qcXFV29tlYz4mEinHssWqIcC8J+Bp6wbgDyDLcxmYXamYgqPB/tXGNgc7IqlaL6rdqSseA4QNmv0MKgCaccj0K+VtpZOkwafN3oX9Jpvq0crymm47dpeGh0YVMD/3iDXXIQ5UakVdn76m5eWFrie4T9PTkyoUNzQwkNOuXSMW7IV8fGh4SG+ePYdARCtLq3aN8THf3FzTQz9wv4VqbRc3jbTBWA8O9uv0mTfsM+G3zHdP5eM8VLPWaKHeM8sPdWzu8ocgqkwm263LfKIxZyzQVWd5RTL97t17DfykhrE9oV43r2q+WHsy2bROnTqlY8eO2ZpU2EaRsWk2Cowd4Cde6dyryNtp7g/0D1rduby07Gq0VkcTVyeVy/XZe7Q6LZmy8N9MLqnFpRnzWIWF6l07ZPKsR8xt3puFV3WZ7Q32tXBYp0+fMRYoAOjQ8Iip+foHxlSttbW5llej2tZg/5gO7T+qbHpA9QpKubBSqZxdw3y+oHx+S8Ew88/ZAZi9R3HbGkAH9h/Q+uqaeaqj6iCnwqn+XG3CekR4ZCoZU6tZUbNelt/XVDwatqY0ORuNGmHGZWe50rX1SsRT1nBu1JzndbVetQaDWWEArkZjmpqd09DoHmWyQ1pbK+prX39af/O1p9Q/NKZa2+3DO187I7AzAjsjsDMCOyPwjz4C337qix1koHQWn/zmkyrjY9SfUzgeVSgatnRuOuVWFIeQaLA5Biypt93xa37OgYq1Wke9vcOamlrQxnrBEudzuX7Vak2trq8bu7PVrmptc1GpbEzxJJvwthKpsMZ2DZoHEkUAiZVq+1WBbdgJqlio6s7bT+juO+/WruFhk4nQzcSbC7CFgp9wHQpHDhQ9Bh619ad/9hd68eWTisYy8gdi8gejCI/V19+v3t6MMRww27cEV5NwOdnXpcszVsg4iVf3qxte5FgeBD/5LfjkYz/yw+aHdP7CJZVKTvpDMW0Hk65MxcCOrs8YgKGFb1nB45gVMFm8/0dCPDowqNuPHNX66pJ18Tv+jrHZQshIqfT9ISveALI4dCFjJoDnztuO6MiteCEN6YmvfUlPfO3LJqH64R/5QfX157rFS924mHSuAYGXFtc0Pb2giYlpu36A4wtLa3ZoP3v2tBJpkj5hFcBApOZ1ATkcFglegVmAtxmsX1I76aAPDw1YME42lzHJOQDmoVsO6dKlCwaOUrjDdMRrcGzXnhsHLufl5jzGAOWiERjMdM8dGIhMLBwJanBg2ICXzc0NY3YMDgyoWaez3mtg0vie/XrooXfqwP7D2twoyN8GFEay6MadQp8DCYU04DrvG1AYUP/IsWPGsCRkbXVtTasrq5b6CvMAGTOsnUbdzTnGn2sHa9T58bk5A3jCAcXJ7APGPuRAx9fNgCnzwgPYPbamd8j1HufA1baB60gc8Rp1HnIOdLWE6UTiRoCVY9y4MASeEwCcx8DqYBw56HOoQNYMcwJGC9JI7mu+cxAgSRggAsAethTzZbC/zyRwE1cuq7cnq/379xlT78q1CeVyWZf+jjTakpjxnEQeDQOS9wLDCOmye88czh1b1vkKep+Vx5D8zTiaT2vXigBw1Q7mlhDLuMLUKurxL3xWR+9/QOO3uqCHm7+mLp3T+Zdf0v/8z37LDkZlkpabDQPo5xcXFAyHVSYModO2uUQABcwk/J/xIOOwZaFI0aiNiZOvymTlAQAatRRk3FpNhUiQbrWUDPqUDvsVaNRU2VpVfXtTwXZDYV/bgNgmPw/ElDv+oHbfca96hoe1sDSv51/8ttK5lOLphCqNqgUHhiLILXvlC4TUqLUtrOHUqTMGrBbyZSXjKWP8ADQAhgIacSgnFZdDLsGBeDfSPTH2NGBIu2XfWTvM29QAWZhvgDiOMQxQxL1spw7T0Ha0tDKj51/8ih577DHdc889xlR98cUXTdr4wQ9+0BisHDaxB+Hrvvvu0+HDh+3/aars2jWuT3/ql6zRMz1NCMpl/eEf/qGBsttbVb3zoY/aPhNNxJTKoiyImiQ6mcno6PHblIo01K5XLGAI31TAgHq5agDgyNiYBa50ggHFSLz3+zQzC9MoozQ+lvWGSvmCGpW682vdO67BoUFjj3FPA6y61GG/rWcm9Q4ELFE5wgF8I2/3fXHbzYEDe/fbvVIulhXCYxyQvVE34Hx5+roq21vGZkaiSJNvM48nMr5zbbMOMM9JmI/GpJViAZ+q7YbyzaqyvX1KdkJaPjepwWy/Yj1Z1eNRXcdfsLCpOvd7qab77rrX1p+lpUUtb6yqypqcTmpsaMRev7S1oZMnX9F6oahH/smPaaNUU1UBtUMRY9I6AKytACz4Wkk5xq1eM8AaDPX5Z5/TPSfuVTAaUrub28PP/+xLn9M9H/jIP5rH6pmvfUmP/ovfUWjPoFbbNW20ahIMXBjv5ap89Y789bZmp2b14osvq1AuKZxOqtFGegsTtKOp6/O2nrH+0hgyaXgE/7+4scN+8EMfMpsavEzN+xPQ1Y8lQtWsAFh7fOCrXaDMAwA9ebzZkbAy+AD6nCWSC5CS7T3svawP7CVHjx7tBt/4zEbj/JtvukC5uLOJodmLzyqWHKl0VqVKxWwgAPjwIMY73ZpSNJxI0EYFQCBa0K/hkRFtF4q2PwKycWtGIwTYbCuVSrvgKgC8ro0L8mQPWEUejE86+zTghlef8Fk9dt0NFmk3vMurWdg7HPMO+XnbAFPWYOwNPCYoYI2rnZx1i6WOR6PWvLuxvndtpFyop6slWXsrBDapbc2OXK5XKyurynevJ/ekB6x6QCr3FZ/R2zutEekWK6vLaApRk/CFwghAGOCNz2BhWQQxVspmPVBBXtxl92JTRC3l6rA2uTnymacqr+ZseMwz1UKpnC+/fV5znfAk/27JtDlltSPgDe8Ve4eQAav8biRKc5b9jb8HNDDYq55cyuxiWMPzGxsWzMpeTXMK4A2WIO8Zj81ytWTBTvhnev6wzH3GCpALlqPbz/za2NxWoVBSMIhUHaARX0xHIDBP8HbDlAwArgYm+x1zmrnD6/F+Gi2aolUbA7Z3/u7zt+y9o94wxrNcsGo6nbS1EDY+CjQUH7C0IW4gK983fkC9vf3mPx9PJK3WIC2wUNrSRn7FpPuxKIxPWMwwQ1FH9ZqdTn6T8NEtm1+XL19Vs9FxAYlYt6SSqtbLuvfEnWoSDtbBZoD57lcW5n2H9Hkalc66w5Pq81ycb9j7qG+4v6kD3Z6PeiptP+N5CMdiDsD45nyBHQ9NjfHxfVpeWtWlS1c0PDxitQvNFa4NNQSeqoCw1F98WfAYSrl2w+wU2Kss4DPofHvxaR0aGjFVBNeOmhMl3oXzl0wlRj1FbYUNF8/Z9jdVLm+q2a5ZQ4frxr0HsGn+0uxtEWypXBgc85yzEvOLWpv3y9hQyzJP5YtqYXFNnYZfqURWe3Yd0KF9RxWLpLS5XlQ0DGjeZ77ga3iXF4tOhWJrZFjVRs3A42gookOHbtXi/KIxjc03Ph4ztvtWYd01YSIhhbElSkQUwIvYB/hLaHFAEcKT23w2wmcL1lDBModxTSXTAlytVZi/29aAtdAqC16mmRnT0uq6evtHDVidnsUW7lt67rmX1D+8W/W2WzV2vnZGYGcEdkZgZwR2RuAffQReeOaxjrHXanV959vPW7EfSyctLCmRjOvcuXO2aVn4UAqZ95B6enu1urKui5cmdPLkGU1MzKjTDhmwurq2pcO33qatfJFwbQOYyrWahoYH1VFNW9urCkTayvYiIQqo2anq9juO6tq1CWO27hrdpdHhXVpbzisUjGttpaBDB47o7T/wkEaHhrS+vKRoJKD1NeT6zkuMAwBFFyBTBMbl3IK+8MUv6Y0z5xUIJeQPxoyN6fdHdMst+y2ZEiZeJGwuPl1/VTrMVU3PLHcDEhxzkEOFk28iraoYGIcEC1nQBz74ASvSzp49r0Aw5oAlj2l4IxDLSXU5DHNId0WMA7wo2vBT8jy5ALh3j4zo4O49unzpvBaXFhywmoorkU4qkUoqEktY4joFUaPWUL1aUTIe08MPPaC+noSGh3L6m698Qc8+/U0ND/fpJ376nzjvoRAm8hXzfwQMpAs8PbWg3tyg+avKR2EinXrjTU1MXdfVq1fkD/k0ODxg1gcUgsagaTWN7cihCdkuhzX8covbWwobOOEzlsDQ8ICBNjASKLLxi4Xxg58VtgaL6+saBAyoVKyQp/gDeMb3Cr81DlN04JGwM1YAq1tbeSsIKXg5NFHA4kWbxM8S9lfHpz279+muO+8zPy866rFQ0pi5yKlNItk9+GHpgA8YLMXLly/Z9bn/wQfswMch1wPWYYoAyDHfkT7jd0VhSoHrsVIMpOoyNC3cAgDQmD9YAbiDh8eI8WSmfLfwr+7cYN54IOPNwCoFK9BqvV5RIOTCNjxWKu/Zm/8m8Y3S9JDNWQ4LFPZ8cV8MDg4aCwZGUGFz0+YggANzlkMOTClYGsxnCm5jXoWClmYNmHrhwnkLpBjo6zWQgeu9seX8XWF4mikzcKuZzzmWMAcQmOQWiNWVrDP+XniVeRiaJ6JPtQYHTbxiCTx3Pzf2LtJ4fAh5LAAu4wrrefqKvv3cF/+e3yqf+4k//w966G3vNzYkhTYgqgErPgLAisYwIYWXL5jXAJXVUlkTExMaHhzWYJ/zDuZQWAfWjkbU5ByK9yF/kI62m4pgrdFuKIIdQrUklbcVDzQVrFcU6TSUDAXM4xhgEFbVNo2i7G7d/b5H1Dc6qqW1ZV2fndTy2pL8YZ+GxkboKanWbKmvb0jyOR+3aqWp5557QRfOX1WQwEA8M/ED7iaA2zh1/Q9ZY2iUEAqYyXJvJOxgaIfmbkOHueJsAWByc+BvG1jJQZn5hqzTBeF09PqZZzRx7bQdNj/3uc/p05/+tH7v935Pv/Irv6JDhw6Zv+qf/Mmf2M//+I//WJ/61Kd05coVOwR++ctf1kc/+lEdPnyHLl48beMNawhlxK//+q/r85/7C737HT9p4HYik5Kf8JNqUYUSIXp9pnK4ZTSlVq1kYUwwJ4f6+1UplG0ewwTrYMMBWhAKWbo0qfG7d+3SrrExBwKVKkpE4nboB8wi3MpYZ52OHboBotnzYL1wn8ZiUTu02v3qD5kPJqw3Dr/IK1kLOegyl7BhDDKv2k2tzc+pVtiyWJtEOKbi1rbmZhcsWC8UCCseiSlEA6/Lcva3GwbKrhfzmqttqR0JKdYKqLNS1O6+EVXkUzjXo412Q0uVosrVuopreb3/Xe8xS4Trk5OanZ+zz04ja//4uNZXV7SwNKfL166KXPM7739Is2vrKrX8amFYSFJ6GNZiQL5WQ+XChlKxiAUcpmJxMA59+fEv6WMf+5hqAFURn10T2E7ffOYJ9ezf910bGVxXAqzecfft6ssmtZYv6rnXz3zX4CoeS+PDd3lC//qf/y+K7h3SUr1kHquBZMwYqZViWc1iVf3pXgM9X33lNT31zDPyYd/TatvhvlxsWgPBNeLwLAVMASCPGlBHA+COu+50jCaaDABefue1aqqSro+xRVqbJYqzHfFAVcfoJMzOgYYW0FOv21rK3EDtQAgiLEHuK4LgADlZ+813dXlFFy9e1J7du22/ZSFin+M+oktTRaHSlaMHYJXTlMX32tixZGU1pHbd9iiaFduFkoXoYOEDgAYQydpg0F7XSNSYacj7YXbTRAw4j0fbp81IGADSyWdvBlbNh7b75TW+vJ+Z1LbgwpLY9833tVY3FNGzsbkBRHf3ME914e11HkP2ZsYq+2KlWTcv38GRYQP2jK0KuGsgk8/AQmdz0w1/BPzrBox6ag/zdiUw0ppLThbPZ3B2A27vdQIQ936RXWMjVMLGBS9tmtN43XZZrTSsIE+36nKWEwToNGG80oirW1BQR9hCUEvQSOw2P7sev64f5fmuYnoKQ9jVS9EIbFGAWT4P9keAu05inkyi/GjbnCptO4k7gCfzjf0T4gOAFUAnNRR7OV+AwqxPpgqpY4EAuMSborYNyB8A3MRTMmgqJXwxGTO8wA28stqEOoS5ATLslDkWwBnGqgS7hrpZSYQjNI1b3KLWaKeGAsA2m4KoC3KrEd5YKpgtA9Ry7E4sbAnnBaEMiCoSjSkWTyiZSSjXlzVGbCgaUDoTVSIZUChcVzLB62N/END29par930+qwlpoM/PLtj1oW6kNu/tzWpsdNDeJwSOchnP0bqBjwDTNHJZ27k3mc8AqjwX9yO1EPYsVlM3GmZfRV3A/1MHwfpmTXHZCo4QUS6h3nJs8bNnzym/uWXAKtYNgL3UsTR9UHJwNuEaM495PkDpcAQVG761MWWzPXb9CILi+ajJuY4At9SZ1ydn7EzDnrq8tGJNvr6+AQN/VzeW5A82tf/gXquvsdzic+eyLniLeoB7uVggcK9uwOrszJw1QwkgbbCXXJ8yu56BwVHV6j4VtuvqSfWpNzugoYFd2jW8T5FQQuXtmgL+qLKZXrXb/z977x0s6XWedz6dc/e9fXOanPMMAgGSIAGSYAAp0ZJIMUlUDrSCLVvepV2yRbnWLlVZXJorlSWZEuVVWoqiLBKkAJAEiYwBOMBgco4353s75+6t33v6G0C210Fr/3cbNTWYGzqc73znvOd5n+Czz8hZhM9Ah8qsqeoAqzmrx/ftPaCp25PGrDdroWTCGpwQGahJsL9AuZGMA8IDqLME0lTCcx2VUtOaVwCrdMKwLQB8xm8+Hkvaec3C3rDV6TYB2r6OIrG4CqWa4slepTNDunx1Uo8//pReefWMegdHVW85446Nx8YIbIzAxghsjMDGCPxPH4G/+tIXOgNIY4NhnTjxsuYX5hWJR5Ud7Fe6J6MXXnzB/AjxxqEgct49WV2/dlunT180M3OKR18HBlxTt27PaWBo1JiFdBiXV9ZMUkuBG0+EVKysKpGJKJmdo6qXAAAgAElEQVSOKN0T1YFDu9VsV60IATwDvN26abulbA70j2luel4To1v1noffrb27d2l9ZUmjw0NaXV0ySST+jzAVAEs4bJQrNT397At69vkXNT2zYBYAyUy/8rmqGi3prqP7bFN10mOXQk7JR9G2sLiqlVXSU52XEV9j4wY8ongjhKntaysWCWnP3r2695577DB/9uxFxWIp+XyeD6djL3igmRe+63k7wRitE+ZSLps3kwey0b3evWObDu/dpScee0x9A30qVgq6fuuGgVjDoyNKpUjzDJi3GsABFStS+Pe86yHynNWTiemp73xTZ0+f1KbNI3rL2++xwtEVw45NizzbQMZgRMUCAU94txESENPKWk5/+Vdf0ezivMmAfYyR3x0sQ76Ayf4BLehOw/ql6ASwhQ1SrZWNGbNv3x7t27e7G1iFQf6cpcf39GY0Oj5mXe4//tL/o63bdxhAlElnLB2WghDGBYdRDhHe1zknwEqmYAM4431xPRxI7FcyRhhCSZ2WX4MD49qz+6AmxrcbI26wb0TpVK/JtmBDe4c+3hPsWpjHzDsOV29+65tV4HkAPS0V2QGEAMSlSlWFHN3zksmnnOxu3litfAaYAc7EP2ivE4nG3SHXnsuxJIypg+S+m8qMHBKWgfPl7c4ZO5k5kBW2ptMiUvDX7DBnXzegzAWJgDQacIk83YABWDdObsrhjDnHg4MYgHRufV2L8wv2//w8QPXA4JB9Vsae6zk9M2OHJkDVMUIOfNLXHn1Uhw7sN/ZqteICYzhslJFhBcMGHBiIah6dXea2KUs9kNmlWd8Zh66VgecpWzfmpV/NLivJhZa5g6vJuAH97FDN4DjmxXee/LLCqYjufvBdd9bFU88/rUCzo7e+7T3GMuXB++Kgwpgl4ngmtywgifsok+6xe3FtZU2Lc/PavmWbMWyQ9fFeU329WsPDz9/1yoUFin1Cu6VAq6kgPqCtuhK+lpL+toKNslTKKdKoKO5vKdRpSPWK2s262tG0bjSimjjyJm0/cMDARFiHL544rqGxYXVCPvPojMWTSibTtl6lkj2an1vS00+/oKuXbyoYjBqwxPWysDFSxM3SgUMsrI68Jidn73heMgfx/gR0oOHhgCHHXMPugYMxXngW/GJe1QCrjtnHfPubJ/5ID7ztfn3jG9/Qhz70IX31q1/T/fffZ+DoF77wBf3Mz/yMfZ35BMD6mc98Rr/xG7+hI0eOGJv1V3/1V/XZz37W/nDIfeKJJ3T+/HlLgOZx6MAD2n/wLSaDDsfxmCR8JWfKiQOHDur9Dx1VWASX3da1S5cVsXUvqL7erElJxzZNqHdgQJevXVM6k9Hk9JSt18lE0j4foGAiGrO1GJ87QBcktQAd6XRKpUpZ129cU7lSsrAuQt76BkiMbpsawQPAsPYAsEJ2CosdFnEkEDK1AOzPtcUl1fJ5xYMEvGSUW13X5ZOnjXEZDYaVjicU6/58MhxSNhFXNOjXWqWgSiKkpWJehaVVZVohhdtBrbEOEQIUi6hu64NP0U5A/Zlezc/MWiMAa5BonPkQ0VB/n/kzTk5NqVitaGhik/YePqZcta71alPzq6uaXVrSyvq6pX1zkIU5FzGvVzxfCWFa0Te+/nX9xE/+lDVWq82aYwAFQrp167qev3JSD/69j/7/rkGe/upX9P7+zfrxT3xSqW2jmq/kNV/KKZRK2PyncbUwNatqHnZ20ub6o3/zuGrc9yx4TWl2ekmNetvWNxiqZtkCKBcOa2h4WAcPHbQwM5N/W2CbW3/LVdj6UdWbpLPDJndgnbcvvFEm303gM/AJL8B1GHM00fCG7HqTUh8w9zMEqFmgjZPsc02eeOJxHTt6l9VLFgrH61eqtkbXjR3uQupcgntHrIGs/gCr+L+3GlWNjw3rB37gBw0AYX0+fvxlzc7Na3wcv8a4AToGplnAkpOxc9FY+1lb2dd4/zQ/uZ+dVYBbN1wDz+0ZMD496yJAD8aItYLnAQwCjDKbEJMmu8+C3Jjxff25XHiS2U10mz0GadpYcWn9JtllHWfs85WiMa6HRkddw2993Zhz1EcMBH6qZsNg89/5NXnezWZxwn5qvtfOwsR8Q8NhBWm2mPcqTXDn7Wp+z2ZtEnBNWZptplNw/vbG2Gf8Gvj241VasX0dVnulUlCtXrZ6hyAwwEXA0SAmkGarhKLE+VMbyAwd+o7nKp83YqCpNeerRbvvqFuw98Fvsq+/12oZ7AuoSxkn19hxdQPThD2LpwTsBLxinF1zzNUOTgHF53H7badDjRiWz49Xbd0AyDrqh64nPJ7B7RZhmHh+steFnS+8Wcy2zXaKr2Mz41QMvB71C+CyA1cBKxlT9tFKBfCVtSRg3tXUK3wm6nP8Ma0OaDO3XdAowWX8frInpUJx1YJsozGCUjsaHE4onUK6v0mBIMocGMXudVHL0BTFjoW5Qd1HXX7srsPG9CYEycLBgszhmLDawqYJpiifg8/LnOaaf/vb39XAQI+t+b29PXYf4ys+P7+g8XECsQhnWrD7h9wA7nXuCbIgCJxifAATATtv357Ujh077fm5FotLixYIfGD/fgN0x8YdWWBhAcB1SXv37VQu7xrT7DNzswt69dXXtHvXHo2MTFhTD0bo+lre1oxSoaxNW7ZYoCXXFUYr92W1UVS9WVBPNmWKFK4B+wBrOXZCvT29rg6s0GoD2A670MdG0wK0AG+597DQGRwYUyiUssCnnnS/EBHUKoQdZpRJ9SkWTVuNnUykTTEzOzNvtTAEHKojwE2aWKhBOPMdPHBIt27ctLWDMUDthm86wCrKEDx+sRYjHyIawZ6CuVdTENUOGL5adq7gnMd9sbgIIEvN1mvnJjxeCTnjdWESm2+/36doPGFEmkAIQsqAzl+8oSe++bTOnLmsdHZINasxNx4bI7AxAhsjsDECGyPwv2AE/uxP/qAzPNyvVDKul46/oGs3rqrlays72Ke+oX6dOXtK0WRU5VrZylC8LJH9nj11Qbeuz6gn1a/ezJBJVK9du6V074B27tpj6fX4idEhp7BjY6WQWFqcUk9/j3bt36GJzRQbbc0tzFjxfe36NSvchwaHrTiNBCPWmUYWu23LVqVTCZPUHjx40Pz2CBCJhCJKJ9IGnPX29ataa+r3v/BFnb1wSbUGvmpRA1cJ0mKz375lzAm8rNhvGWOJQwvF7JXrBDgRZkTB7gKx2NjptFLEwmyi44pE+iMf/YgVUdNTM1pZyRm4DAgC84EHP8/DksO7zAsYXnv3AibWdfLEaUsC5T3BogAI2LZ9iyWbbh4b0NTtm+ofHLADIEVLvlTQxUuXDNy+fv26FYHOni+kfXt2656jR8z4PRL0aX52ykIEKFYHx9KKJxMOn4NAYUnDsGfLJqdEooqnXSQUtSKUz//tJ7+tYCxsXqg3pm6Z1yuJsRQzeJwCHBJoQnFOR3ltZcU8CxPxsGLxqLZsmTDpVKGMhLCpWDyiUqVoB5CBoUELRnn0scfkI1QKHzW86PwEN5RNajs8NGSJ83S9kWaRdo4P4lp+1QBWJFSwcJkL1VpRsZALZQj4YgoHk0onBxUJ9ejGtWlLowVYPXzoiN5y/5u1f98+Y+/QRMC/qSeTNnATwGVsYsLCGwhQQJLIYQk/s4H+AZPK5zjEIo+0hOKiAVuwHUnhXVkmiXbJvm6ADofVpmMHW0gKgBDBSN3AENhEHKid/58DUgm68mRq9jsG7gfs83uHFQ+E57mcxLthCdOMh+f3ChAJi8AxmFwolGPVEhYQtmAfJIAcAFzYCOB+wHxwz5w+bR5Z99xzt+6++y4L8ykW8nrmGSTCd1koBc+Pv5oLIAHMiBp7kMMfBbtxU7peiMw1x/7lXnJsZwB0HgZ0BwJ2j3DQRsbrBewAVPMZeX/MVawhOEzAOLQQ9xaF9rS+/a0/1d/76V+0cbO08f/we/rQh39GCdhjXfCA92k+uV0vWE6elpCcgDWf1DLha4WiHXLSiZQV76wJAHDMh1KroWobeaJj9wD4wlYkWMGHrFtNpQI+Jf0tqZzTcDys4vyUwvWiAa6Rdt0Ygv5Ur240wmpmBrXzyFFt3rldy/mcppcW1PJ3VO+0LdCFQ200gmxOxszI58t68slndfH8NcXjGZvPhWLJAfBmC9cF42ED3po1OaAB/Rz6PT9ek1C7+xOGN+s9ntW2DhqbiOYSoKpjv4Jf4d355b/8rEn3P/WpTxkIH42ltbJMaBkAvmP/8fW/+Iu/MJ9JY5mPbtXM9HVjs169elUf+MAH9GM/9mPGXoV9x/t4+eWX9a1vfUuf//znNbFptxbmbysciWlsfLt27r7brh9NjE/9zIcUiwQ0Mz2twnpeg4MDyvb2WnDV9Ws3lCvkLQSFi3vk6FF7bq4v8585w73K2k5DgfsJ4AaAw7G9IyZ95R6xA5x5NMq88BhS1iIeXA/CPZhjgwMkRi+r3fQrFombhLfTrOrapRvyt2CvttSXzVoQ1PSt23rtxAmTxJZyeSUiEfvjh33daSkS8BkTOrtpXD0jI3bNQ7WWOpWGLly6qEano0qzoSqhQMGQwhyMA0EVYO92pdzg35bMDrADk6pYtLne05PV8Ni4/JGIosmMrbVYvFRh6XUcgytXzFsad7FcVKFc0uzCvPkQP/iOdzif645fCMw7tZZ8zZa+8N0v6673PqJ+Amj+jo/l+Xm98o3/qH9wz/v19r/3PgX6M8o1K6qoJYWDqtTw8yTZvmXSVce6bOjlV17T5Zu3zL6Esb166abJm1lfB4YGDFykUQkQPjo2qve+7332DgGGzT8dSxG4htY88KnZvWcMrLP1FzDLO26/7qFJXcKDgzvrogECWAi1O9aUwNeT0DTmGp7fsCcB/wB8Tpw4YawtGpsAbrD3YE0bsGrrJJ+PuQuohlzfZ2tgsbCmudlbioZ9euCtb9b2nbu0bes2nTp9ztQx5WrN5N6AWTSSWUcBrOx5za6mYU0v1kvksc4ElAAbgrAIUULe7EAW17gCiIK16PaLYAA/SWq3uoaHhwxchOFmnqZ42nYZpG1S0dXqRje5moqGLaxKA6thBr/RC9wshLB7aRmwXKyUjKE/OjFm4BT3jb1/GLXtjnlP2j5v0icXZsiDtS2ZSprkmfdrVgbAMA32Mxji7Iv4CRP0SRAVoTZu/8MKwNi3XcsIXgdWugPLZWMGoOoFLvJ5aTYCTKNywuPUA0n5vIBb7Gf8PHs/QL954JragjkHgOoxoWkusve5cCzmljVBI65WZF/13q+BpjY3PFeWruVAl3lr42EALMoCr4lPTeuAerMlMH0H1kfO89yYtF1rHfZPmKI2B2xfdHYS5sTfrUOsdqCr2rWRtfoRCx9jCsD677K6YVq3PGa3e8Mei9p2IfPzd7WMBYB6Pt/dsMg6VgPmj0ktVJZ8JW3bPqrtOzaZTQKBWZ1OTe1WTXNzUxoYzNoc7emlmQFzcs7sAAycrgASs87HjR3rU8gsJnjv/E4CVryvbQq5tfUVHT58yO4NGgn9ff2SL2AhqNiYrSyvWvNidGTUamOCwVj/AU3Zf1gvaLQsLC5qbXXFWMcEugK+Fkt5AxiHB/G7ha2OJy0AdFlrAIuhgD0XezzMZJifkEmSiYy95vjYJmPFAqzSbEb1kKUOrTW0srpqKirC1aKJoOrNnNK9NFtpqMTtflldWbHahb2LcwtNEC4bawO1KOsA7zMeSxgYSiMCIgt189paWa0G1zGoZKxHw4ObzFvV54N5H7xjRUSjp1qumpKOhpbZNFWq1sxhXMbHxu19uIBVAG3UhXULjbW9OBozi7JYlABJv9qNirgVsE4K+DsG/Dfqbk/mngVQBzRNZTLWBOA+vX37tnqzWDdF7LlZI9KZXlXYs3xRtRTR8RNn9N1njmtyalGhSArEdQNY/Tvu3xu/tjECGyOwMQIbI/DfGIH/+B+/3Bka6lco5NPJkydMSlisFdXyt7Rp64Su376uUCyofDFnhSreXqVCRVcu3FBpvaqeZL8GsqPKr5V16tQ57Tt4RA++4yFdv3VL64WCFXbFXNk2+5XVZa2vryidTWvLtk3qyaYtvbNaLSkLMwzfzEpZqSSeU0k1YHUWSyYlgkVhMvRoWEcOH1EiFFd+ZV3RYFRDfcMaHR7T6NgW5Qol/dbnfltXb9ySPxSVPwgLysmghvqz6u8FGO4y38zH0W+FBUXs9ZszdlhynpdIdVrG1HWm6052ZYezRl0//hM/7uT0tydVq7REhHIiTifXpQebxLkbBNGxICvp8KFD2rt3t8kIXzp+wqQ0+K7h58lhft/eXdq5Y5OyvTGFQz4NDg9bai5FC0zRZ599zjwCp6Ymzcw/t7ZqCbZHDh/Uji2blYhGVCsXrbvP15Hvd0IlA2MpqF05LNUbLfMArFcaStIBpxhvE+LiWB2zc3PQU3X8lRP63msntJpbV//QkCW6UshTTAGq1qtVd5CvE9zUMM9awowGB/uVTMXMO4sQrOHRQZOTwWIYxIN1fFzfe+VVY3OaijccMTYAIWD4QsFYQf7OEDYbdZOjpdOAQE6WhyTesB8SqwPO8xLfpYAvoU4L4CKpatmvk6+c14Wz19Tp+PX+931A73n3wxobBcAIanFxzlLDKarjiZhGRoe1afMmlc2PER9PPISdHy0gNg/keHwNdhSHbA7jFI8AcLAEXMGbtzkLAwA7DBoE+FpyoLd5QUGZSNoB0w5vHLBh5RBG0eHvsPMA7B78LZTFfO2qdk0tgCjozPdNDsnhDtYWADQhVDCxWk3FEgk7EHKwNbYOc14wIJPmA1ks4P/o2EA2N1otYzJ897tPGvvqkfe9VwcO7Nf5c+d09doVAwoOwbJMwMR1Ek3k08CcgRDMGCcnNGZNB2DVHfiMxdqESeVkqgCZHJg50AKCMYYcTDnYOmaSC9jBDoADGJ+XQwe/ByvJQkeQrtdZUxp68skvacfhQyZRRmJ89dRJfejDP2vfMwaHMXvdgZI35JKvnU+uhbEEg2aBgJ8qzA48VjkUOnmoA4Dx7oRL5iK1kOvCFOfpXOgPXpkxpKHNikL1kvaODKgwc1Ohal5Jmh2tmjq1spTIaNafUC6c0LaDh7Vt7x6tVSoqNuqaWV5SDRaPMSmTxkZHwphO9mh1ZV1Pffd53bg5o1Sqz2K0kPh5H8t5/SFdbenixRuOQfYGzpQB0bD27PDMeLhDPY9UKqFUImm+kIBUHEr90EUC0tr6sh5//IsGsr/97W/Xb/7mb+ru+x7WKy99W48//rje+973GgMVr1VYqMgrH3roIe3YcVjXrp22g9DTTz+tj3/847a+Mi+RMz755JPmgYltwB/90R+Zd6sLvyqa3QDz/13v+pgWl+b1zne+WXffc68xxJm7+/fv0/BwVivL68YsMo/LQl6XLl2019i7Z7c7MJqPNGyt1w9mgCaAL4yBJWnbnHPgPesegBOvzf8j+WcfYq2G+TM4NOB84mJR1arM+qDKJXxsfZZYPXV72g69gPmD/f1KRKOam53VhTOnNdDfb+FWliKP9QestIBsvaZttmXXbm3atUuJdEadSl2tStVk5F5KNeBYAvZRMmX3bbNaVxWLgnLZnpP3tLiwoBBhZ9hwGFDuQDrWFUABAGT2kSAH/GjEUpTr7ZYW11dUqJQ1t7Ko65O3zfPy2L33qFqqKNzyy1dtq1Yo23s6dfuSnlm4bPYbf9fH01/5ku7NDOuezXu0/8E3K5hJqIY0OugzX9diuWRMXLcuYRUkFYo13Zyc0pnzl40lhW3F1K1ZQ0xZF5KZlK2lFmjYaGh80yZ98IMfdD7alkDUZc0z9m3nSezaLGyIdJ+cEsD74wGRztvZgZIAfAbaWOo3IVP4m1eMgXXXXcfseQBeWKMIuoKZdu3adW3dus2FA8GmxeaghuWGAzBZLz3GvvNOhLEXV26dpsF5ZTNx/fAP/5BW13LKZHo1NT2nVbzksZhhTe0y/JEGs15aYKbd+z6Ti8/OzBqDliYDYZ/MbwA2ZwXg9g9jvNu6nOg2hZ0NSwmwvZBXX1/WPvf4+KiNA0xus3KBIVmn2cR674bSRsvCtxwwzvM4dqyMVdZuomaAluYcSysEgPk75pNsSebZ7B3fTFiTzHGaXbxfs8CxRpG7VrDfqRe57sZIJRjOY3GyFxloiQ2NY61aYxH2ZLttALxbA6J2DbBLcOqUbkPcR63nLCRoWvLJkHgzVsi6WaNZG5ij7L3scZAI2EdcajzhmniUN6x+o27mM7AfGzMWC4juvLKh6zif8zfaAhmwaqCpsy3pDrD9rMeqthAt85Fyvq5O4eK3fc81vmAnO0axB8Ia0Ao4i8cyvqnsByhguo04935ev7upu1kPX/+SyyLw3r9nl2HXholN6JftMVgRUN9hp9H1XLe0SKfEMba0lcg8nyM5wDRtd/AZLymRDFrQ7cTEkAaGsEoIyR9o6PTpEzp6dL8ajbKBrviv3r59807dyJrIOgDAmM0OqlZt6dSpMxoZGVI6A8GgpWIpp+XlBfO73bptq63xjBnhUADTAJyVCqouaXgIeX+P+Wxzj+NjjnUUv0Otyl4NUNiycMSmJiYmzDIAhjNA79AgsnmIDMU7dkYolrjft23ZZs1DCxRjPynXTGJfrzY1OjLRtS6iDmk6Akmmx9ac+W7YFv7LqUxELRUVjaNgaTg7KJ/Me5T9PByNaG11zeYHf5gzWJag8ONcAGmAOqtSBWRPKBRIaXW5oEads1FEPZl+jY9sVasFKI66KmrWEhBmYNSyv0KM4LWY4846gXsyqEw6Zfc1a6WpuCJhq5VhrNIMpNbKJBNmyQagWqsWlYhChQYghT3u1HA08WlaEcxGwzWB2opGesuRcVCRJAg+ponU7nTB4rbC0TSGF3rq+RP6ztPHNb+Uly9AaOlGeNXfdf/e+L2NEdgYgY0R2BiB/8YI/Nmf/3lnx46tKlfyOnv2NRXKOZXrReXK69q2c7NmFmfU6DRUKOWswKPDvb5WUG6pqE7dr04joHS8T626X1ev3dS+/Yf00MPv1Jnz5zS3sGgd+2K+ZIwE0AjCGWKJiMlH4DvkC2vK9vVY95kChMIXGR3MAyTLMEEcA6Flh5hINKIjh44o0PabVDDii6i/Z0Cjw+Pq6x/Rteu39Af/4U81iV9RJGbpo0BvhOLs2DKuqIUn+Fwh7ndBPzA56o2OVtbyFi5B4AMHbwqFTVvomvdasQw7isM/APEDDzxg3ze/PYUVDsKmdQU8xah5f8EEsc5s1F4n25s1AJXXm56eNhuBbE+PsUCQGm3ftkWDgz2KhNvqzSY1NrHJDsMciuh+nz9/ycA/ijRSg6du3zI24e5d2zXY16uBbFYriwsm3ebQoE5TlRrXwKe2IZEAcU4mV8UOoNES8Q/8gXHgHSCpf2/N3tZzx1/UmQvntJJfVyLToy1btluBBNBDqW2+kbm8Uvg4miQdACCqdCapYBjWTl6tTlMDw30i0wl5FsAw6d2Xr1yzw74X+kTXf2rKeT8xxkhc7fnxV1Jb2b6MBRJEogQt4acnAzR60gm4HopHU+q0OGBG1a5HtLJY1asnzmlxPqf8ekkf/+jH9cADbzHvL7zFKKqzmR5LKGVejY2NaNee3crlSiYtNavQLjhuoFQwaIcqD3zhegLI4K1ngVgdDmgcspwUFLbB6vK6peEiIYWR5EBP6BskV8NeAKh3wDLgpB06ARM4tHYllgbGdvyqlCqWbo4xvzGu3sBEpRlgEr+AC3difsdMHltxB30DzN33SICHsQogAwuYItzzbaVh8K0nHjMJ7QMPvFWZVErPPPuMXnzxBd1335s0MT5hh1gOapYGHQiojAzVfFJdI8HBt17wm2NJcMjGfgL2KsABAADAjzFyuoAg9zX3lfOJdfJU3jeJswBijBEPJ3nkIIv9RFWXL7+q+cUbeusHPqSXvvFVjYxs0sGj99v7CAdcUIoHXvD77oALwwhpoTsu8jUO9YyX50trY9cFkG2suTbm5yk1jHUMC9jJ2cKkeDdrBqwm1NSB8SHVlmcUBljtNBXGnw92Viyp+WBSlWSvNu3dr007dqjYailfr+nCjeuqAgaHQsaiNnlpvWl+a7duTunZZ45rfm5VyWSvcoWqAfAe+8nkxOatW9Tk7dkusOo+G3PB2OUADFw3QERr+Dg5MBMwHIJt17AmQk9vSuleQqRCKlVKKpZXdfLV79qaODA4pj37junJJ76kn/zJn9Dv/u7v6h/+w3+o3/7t37agKsBSWPk8sAj49//+3+unf/qn9Sd/8mfG9vrRH/1RY78y3j/0Qz9koOvP/uzP6vd///d19uxZbd682cDZH/iBH9D16zfNjoJHf/+Qvu/7P6wtWzbp4YffpbvuOqJqDUZL06xQpmdm9Td/8zfmjffRj/ywseUBXAmfMuuNOgEga7Z2IStkj2EdtvvFPItl9zyMtlw+Z+zYvv6sDh48YO+HeciBmfWLJgksYg7uN29MaX21oLGRMQvBy68XbP0bHR2xNR9rids3r+vAvn3Kr63aWl1B4o99S0/GDp75UlljW7YoOzxi6wJNKgCi6akpC7pqMk8JR0skNDoyZs20ZrWmQg4vxoIBTRzgac51sD0IRORrtFQtVwxUc4FvAF4OmEKKHQFoi0YVjEXVhBkU8Gu1mNPk/Kxafp8OHTtq7yNQk/y1ttrVhhrlqvJrK/rd5x+Vb2JMB+6+73+4trr0yktavHBeP3vPw6r7Aho7tEc9Q/0KJqNGpgPsxQIilnQ2KmYPgsKijVqhqKvXb+vM6XOaujmp9eWckvGENUcAr4wBiu1KMKjNW7fqPe95j3m2G0MPYMiU5A70M8l2l/1I09NJld+QAO+BXh7zDt8+2M/VirOgMT/GZncvqFgzgQYjae4AX+wH7O/MHfzCPZ9QjxHppco70M+tTybhhx0di6tSzuv61QvK9sT08Y99VDdu3dbs/KNxQLQAACAASURBVIL5hAfDMQv4Yn/BT96Bbn7X7MR/NhKxtRmg4+zp0/baMHhZX/Fm9UKtPNDNY5R6vu80D1h7YKnWzObF/RtGGN8DnMSGiPnkxrLrf3qHNe9AM2oMViVrKGJ5Y5ZNznrE5PohmHZNCxVEEQTIAnjCnujk9Fjm1M3CBkWDAxA7NqeZz4ApNDDZj9nXnLQYKyZnieA1z7y9jc/hajNnj8DXnZWAe/+evy61FmxCPjvNVeYV30um0vYZAEwBXKnXCJdyDSr247bVB+zD1C/4Stp7c+loBsDyfj3gydi03QafA6Id+GqNSWMy44/q9lrASVuoTabP+/0v+Nt2QUvmkFNL0Sx1TUTv87nGQdcqAJp2l6HdJXS7vbvbb/DAU88i4403u/c8HkGBWtAsIgxkd97xxn41ewrnOevNcc82gn3JWVE4diu/iy2XP0AQUcvsAZrNikZG+zU00qNkGrl3W/Nzt/Wuh9+mtbUF+1n2CIDOXbu3K51M2vzm+mIDMDgwbOqCF154UXfffUypNJ6l+MICrHdUqZZMvUQ9nkymLLTSPM2rDc3OLJoKDrUcsncaewaYVquanLxt125kdMTsZVj7UY5xL0D8AOSDhRz0+4zFyvgwF2xP5xxTg4QQ19jIuO1RNCtCwYgLOutAXHBBY8FA2Fj5kCBg+9Lsw/YJEgJnBmvOJUMKhOuSv2kWW+bT3GWlY6/lGjVuHQQ8Zq2gloJtSr4D+xphYoVi2RqGnOM6bRRWUQX9EUWjKQ32j0ltQFVUIPjK0uyuGWAL6Mv9y7mQGsEsWboscpQazoqEdY0xCds9vZ5btfs9FiG3I64QlhEGrBYsmFjNuoVYGbDKmmtM34rm5hcMWI1DdPD7Lavh5u2bGhkatpwJagHmIaB+s+VXLJlVONqj7zz7kp548lktLuXVJkhuw2P1f3jv3viFjRHYGIGNEdgYgf/OEfjfP/1rnQceuF9LK/N67eQJ1VsVheMBtfw1DcAMyq8YgxUpN3IopCMwVmPBpOqFloq5mlo1v0lHqtWmxia2aO/+fTp3+aLyyFU7fs3PLWppadkCrGAi+gIwGACX8Nqqa2LzhBXyyI5gTYYCzj/z2pWrJjNFEu7J1vB7PXb4mNYXV5WKJhXsBNWT6NXE2GaVK009+9xxPfHk01rNlxSKxRXAOB/o0x/U9s1jd/zUzAPMx3uuWGG1tJJXxcAf2BGw2SjkwnrkA49o1+5dVpjg5zM5OanTp0/ZwcCBLx3FoknFI/gyVi2FHGDVC0TgOQDwONybzxEd+25BT9Fr6dWtlh3G+wdgo+F9VVYyHdPQwJBGxsY0PjFs5u/LqwU7aOTW1wwcnJ2ZshChTeOj5kk0OjSkxbk587mK481XL6tWXFIRZhNMBkId6PQ6ko4BqxVkwx2/HUo4OPmDPpMZv3DiRZ29eEEruVXVCecJh9XbO2BFMEUZ14UD/8ryirFdkBfDWqX4jESCarRqFrgUCvvVk80YOAwoipcV3p2rK6sGujFOFPS8Jn8Iq7p0GcsDDoJr5v3Y25cxYHV+YdZ8WoORgGJRUtDjiseQ+PnlayPfJkk0plK+rRtX53Xx/E352mHzTPvRT/yI7r33Xq2sLBrDFW/VocFBUkKMgZxKJ7Vl2zbztvRASVf4qxsyFjPZERIwAxZtPHotAZ2HhaRUq3Z4YzyYr/VqWxcvXrJC2BKIWzCFS1peXTOGABItQG8Oqj6sDGBsdkOtnOTfHQYJfQCYhBHHvOUAzcEMkATGFkwYdzAnXdol/sKyhnHJXHZsHA45bYVDASUAV5ECdg9zHLxgvMIO+u6T37KAIZiBHCy/+c1v6sXnX9Cn/v7PG7hjgSvmAxhQNBFXrliyQBlencOTl27r/RwHLEBUDsfGzsBnL0igBkESBHsAdrRsvF49dbLrg4k/IOzAmIFdBkiY/NAdmh2w6nzcarWSXn7pW3bgGhrZpPsfeI/SybSi4agFihmDy2PIdBnk7gDrJI2eTYIHsDpWlxt37lnGBO9gC6bDQ9GSu/ms2CqETPrdrpQUqJdN9t8T6GjXUK8aqwsKVfJK+JrGZhUeufGUbreD8vWPamLPfo1s2aK6T1qrVnTizGlVGnVjfyQTSIdbCvoC6kllde3qLT333EuamVlWNJZSuUKwRdIOMvBonVWizw6DND1MqulzoS0AFABHFugiQvd6zPYANhhfM+YuifGkYZsnMEAAoLbP2GgDQ1kHqoRDxurlQHzu3HGdPv2SjRFjSeI5TQt8WF955RULPPz5n/95vfTSS7r//vttvvzO7/yOfuEXfsEA0A9/+MMGUCCb5J4ClAUI457Ce5VrcOjQIfNnffe7321/kEuWSiggpE9/+tf0/R/8sIL+tg4fOaxbN6f113/9NZ048T39y3/5L7Vr52ZNTU/r1q1pY2JNTU3pxo2bxmqnYWdeu4mEzQEHmJWNlc735uZmDeTFGuCRR95nAC3zenx83IBVJJiAUL52UFOTM6qUqxofHdPi0oLKBc+XeEy9mbTZpExNTuqtb77fmPflYkFlYyjJ5jlevkura0r09iqSSBrrjYM799nszIxJxzko8ruxRMysSjr8u1xRpViwECEO0SgpADnK+aICJD8bCLqucqlkh1euPwAtP0/DhocF93Dvca1jEbXwsa5XFU0mtGX7NmNG+ZuwscOKEcxHuND8vG5OT+rXH/tj3ffI92l4fMt/Z5UhLc9P6/lH/1o/uf8t6s1kles01L9tkyZ2bFfPQNbeB43WQrGgdG/GsQUtiMdvXnnIN2fnl/XM08/ptVdOq1qqGouXByxXAAPARNburdu36R3veKc1tGywzQbAA1YdkOPcTOk9unnvVnq3VriGS3c9NU01wCCMT9Z3WPCuscW+wfygETA/O6ulhQXz9+Q5bty4YfcG84p1zMn0HShocu9AoOuN6pqxpj5o44GJxU1F05PXFQv79Z73PGwg5dXrN7S2XjAQBMsMrI1Y8rGPwT8TuyH2UbN66YK+p197zWyT9u7bZ8Ae4Xw8YDCbg2EXePMsPcweIMy6hzTYeVpaQGRvj90jBkwGUVZ4DMguaP+GICue33xRA6gRnH8pn5nf5QGTjnuOz9tgTwQUDYaMgYqCh/XI1A4wX7EJSiYNqLQmG/6dddb8mvrx0y87JRTsVGrGSAjA142vByh674fndKAqgFTQ3gMP9myem7WH58Mig1oFVQjNbO95+NwAUrweTRoaqvEEFkYwPmHIduyzZnv77brznh0gm1AkznNXTOXCaxizula3z8GcguGHzyXf8+pPz/8WkAqw1QObm5hH3nm8rsBwDUfntW1s5G4IlVkkwTq9Azi75gLrvDWW/pPQTK+Z7L2EAbseY7b7Ra+GdaCr7cp2D3nAqvu6C7O0vajjlBLe8/yn7HD3Gk4TgioJ1mq7A2DeVDyBmgDmb0nhMHNd+shHfsDsMhaXZizgFaXNgYM7rKmBVQxNK+471FUEKbKncB/R3KMmhcQBc3JxadYYldzTPb09NgdoPhAC5tmMIN2gEcx86O/Pan191cgE1GGDQ0NWy8JY7c9mXX1XKlqNjp0VQF+5UnREDs/yg3mQL5kSZah/2JRNrAuRCJL4pJoNQFgYnzRA/fY+TJ0i54fPaDt7irrtR4lkWJGEaVK0ur5qHtI8HwA6czSRhFG7an697nfxCZaxqznLDY+M2PrBWsv8WV1ct/08HoMNHFM0nDSLALW5/6KKRpJqt/Fxdb7LMOex1+HeYl5DTGECmgUWgHIdr92AkSi4z/gZfIVRyKCWwwog6HeeqjBW49GQfK26fQ2P6VqlYo0s1lk+B8BqjDMTgaf1mmbmZzUyNGSWPCSf0njxmb9w1IKLY8k+ffvpF/XN7zyn5dWiqg1spDbCq/67N+6NH9wYgY0R2BiBjRH4HxuBN73pwc473vk2LS7N6cyZk8r0JrRt9ybFM2HVmkVVWhVVm1VVaiVFYxGTRDWqTQ30DGt5dt1A1ds3ZjR5c1a92UFl+4Y0tmncQjLCMZdeffHCFfPEOXT4gAUQlavIKyNKZRLq+NoGkEF485J2OUzimZRbz9nhk8OKmZZnMhobH9Nw/5DOvXZGsWDM/gz1j2jrlp1aWy3oK3/9qF45fU7VeluRWEL+cNTAq9500gI+EIF4Xl3ugIMEtK7LVyZd2EFXJspB4sCBA5ZMvWPnTvMm9DzDZmanzT8QhhQ+f+trRSViGevmwmSgeKBwgyFFMcT759BggQMmJXT+WXaQ6gZlbd++XfF4VOu5ZSVTUQOOYHgQWEV6J96FsFBTqbjzgYXtm1tVq1FTbzqlSrmgnmRS5WLeuucUuxXSOX1NY8bCKgQc5fjVsIhW4wyqkM/L1+gYSxhwjePtpStXdPL0q5penKfUVTAatkKmXHNsv/Vc3jzcKC7xocJzrm8ga0BXPB6xgrhcLhhTI5WJG7OUrjPsAIpBvJWGs3hVLRmzg6Kcoo9iEr+mF46/aEUYEl/kvOObxpTuSejUqddMsp/uSRsQSmosoUCJeESVcl3+TkyxSFbLCyW98vIFLcznjEnc2zOgj33ko9q2ZYuuX79ioDSs1wzeUOadWzS55NFjd1mSKvIpinUKZQAYDmFcRwp0WCnMQw7LHBbo+HuHN/72QDmubcOA1Yv2GTkwAXZSjGO+D7h69vw5LSwsGejK3AoZcAVAEHW2DcYIgg3C9cGCo+Qk3l2ggN+BkeTYEMgJCS9w8kEfoTpd6fcbwQKYxZVC3gJSAK+5F7zDLO99evKWgUhI3m7evKEXX3xRayurxizkwUHQPifAZzKhAiAPwG4XbPYSsD2vYQBTk4TWkYnBFHLv34Wo0MSQFfaM7+mzZyyUhX8zH/jbfVa806rdz+NkuDBW7fdhXgIg+hzz0EBlDgbRmBX03EMcTi1IjHGxxoY76Hlp1owT4LcLasFvD/l03A7HC4tzNh4cfICkarBvkVcK+VrQfDJD7Yb8tbLC9bL6I9Lm3oRa6yvyV/KK+1pKILUkJC+W0tVyU+ltu7R5/yENjE+oLp+WSwWdOHXS/C/tUJhK3vGi7TR9mp1e0MvfO6Xbt2fl90clPwd1JOt2GztvSJ9Ply/fsiAuO8C+AVgFgeGzDQ70af/+/Zq8dUu3bt6yucp1Yn4zxi54xzWWGBsCP8wTsdmw1OX+gayt1Rxap2dv28GUdYzxfO3Us+afCqAK8/S73/2u/vW//tcWDPL888/bIe9XfuVX9G//7b81UJrx/7mf+xljuz788MN68fgJlUs5/Zt/82/0y7/8y/aePv3pT9sfmEQ8vvKVr+g73/mOMWW9B4Eh73rn+zU1Pautm7frl375F7V1y6jW1tY1Pb2of/rP/pHOnjut/fsP6h/9g/9dPb0ExThf35W1VTuwnjl7xgBo1mVCrErFvF597aQ+8P5HLOAK4Mf+5vulkh3yrl25bsFKBHSMj41pZmbWgrW8QzRrKWxm1td77rnLXq+GH6NZE3TsOuNZvbSyrFimR2H8rWsuqAPG8uTt2wYqcS1r5Yqi8bC27NqmdrFmYNTq4rIqZpMTNum5yf75NDTLcgUtzMxqfnbOWMgRgCTsOmgKcIDuMtZ5PRQkWAIUUQeUS7Zn9/b12TrPhAfcB7DiOQpra2rXGrq5Oq9/9+JjZgmQ7F6b/1rVUVxf19Nf/ZI+efBNGkj0StGYQr0Z9W8et3C4IIfiIKz3tlbWVpTOpAzALpYrxlgNR5NKpHvVaHT03PMv6qknn1e5gLQWW56GgcQwPYP4RSeT2rlrl972trdpZW3NwaddrwzWqDt+lB6ICv3TEnv4Qcdc5eFJtD1dNE/hAi+dZNypDwBS8vrEx39U169dMXCVZgsvAqDD9bO1xOxFqG8A9QBUnccngBrrEoCO18hhvcdXsFxYUyjY0batmzU2vlnzi8uanZ1zQGo0YcoGwlvYOywhHjm4qQB81jgBOLl186Z++MMf1rG77rJQs1dffdXudw+gYe312I98ZgsrCrn9g7EAuJientSePbusqWGBmaYewn84aHunF/LJemHNw678nj3OSXidNJ71x7Nd4fNjmwPone3DhooGYUorK0uvN7po/ja6gV/lsn1GGk6AvtSFzGverzmJWi3TUafbLPOaeh6A57Eu+Tef/43jzb3MteA9ULdZWnk0bJ+Fa8vns5lhdgZuP6K5yjqKpRIPY8UD6ODvmO6xZiAAMnszdRHsf09p4YGL1iDErx2QFe/bVsuaKtgU8J7Yh3gO9iUALLP9YI8N4vWK161r5DIPLRjM6kpnbcO4mEe0gdHODsfepzUDnD0ADz9zuVsneE1kalT+8/79t0FQd2+8sVHJ/cH2wx8DbLv7O6Ag1kbGiG4T4IlCzLMr8Gw3vHvN7c38MnUZjUyspFAo0ayv1YvqqK50OqZkIqQH3nafsVnPnj2phcUZ7d6zTW9721t1/twpO19s3brZiArMWZrx8/OzOnz4sJaWFq0uxxaApgj7G+MD+E0TGak5nqCM8759+2z8zfqh1TbLnG3bttj+wFpq3tYo4vxBLS0uanxi3K2rHZ8ScWdFw6jDhGVfWVlZtXoCNmUoEDEV1fgwtaOrR/BVxQ6AoEoa0OyRoUDIXtutO84fnLWHOcw1RHEUT0QUS8KyltZy61rPrTtP+mjc/GOjsaTm5jh7uHsdCwDLWGBPiUSU6eE+Dd9hn09PTtkeFgkllExCgujX8NBmtZs0nGhIJMzaiecBXEW5A2OVh2fDYGeoKA09SAtuzXRKJNbAko0hrF6CuNJJmudSyI8CDiuAkHztRhdYralaLhnhxq5FvmA2ANFEUo2uNzJ7+PDggAGrNUDlStX21VS6T5VaW/5QUt/87gt66rmXVaq07Gvmv/pf27A2vrcxAhsjsDECGyOwMQJ/1xGY2Ly/s3nLuAqFdQNXjx47qHvuPyR/uK6bU5flj/oViPhVRT4T8JnEplbGmzOjGxdua6h/XIuzqxYmMTyCbH5Aw2MjOn/5spZXV60Tms+VTMbCwZvk01oTKSuhPLAWava8AKnFYl6rK8tWoOCnR+HOocQkR6JoTRmLs1apaX1pVa1qSzs279TWzTsU8IW0tLSu//Nzv6NcqWZs1TC/G4wYM2fz6JCSVuzwn2NyOTAopLW1vKamF6zA5TCAjySG+IAEfQMDzq+r1TDW1tDQkBVRTplFMVDV7MyCLl+8pnPnLpjUhZ/Hx4hiaHlpWY1azcAZz9+PQpfiyJhzBqb0mG8sjODpmSkzY6eAgl3hfPLw24L9kDTDexgkSGYAx+j0mvF7q646RQjpnHjANWuqlorKBgN2DXzhoNkBFPF0hCXaLeYAvAhECflI5QSYky5fvapau67JmWktLC+q0qyp0WlrZgHzdwIvXGowhTRsKUC4vsE+85WjIG6rqbwVrX6zNGCMKZLp4JPwGvIHdHj3XrN6sIAlAkQsTCNiHfcz584p25c1AI0EaxgkAJyz87PavWeXgfKmPoeg2mqqkF8ztnBvZlj9vROanlzVU996UZWyVC42dc/d9+odD73Dxuby5Qvqz/ZYiEEIEK6bEo4FAaEthBqQCg5zjUMBkmFk4rw+oWF9ff0u3bcLwHFdPXsArB8w6TdApC1dunhFx1982a4zB0OkY2PGfAO4o5sesWCihcUVu1fm5he1tr5uh1EqPxisFnpFcICCyq3AJoCp6w7sHP6Yx8xbxg9wmL+dhBFpd8KulyeLZE6RAJ5Ox1XEAgGzfxiksFr8fi0vL1rxD6iMDxiMu4X5BfMGPnr0WJeBRDgbCbCEwoXUaLdVgZXUJuAl7EC6rkeppTR32ViMgR0YSzA4YK06WaZjC2GFEFKr4zO5M8w9ZLywKD2WF80PQD5eg3nHe0dK2mzBiAIwhUXlM+sM/IdlXq+O0eMOtc6nz7GyHBudf3Md+T6HRRohyNXMrsH8BJv66le/auAggFzfwKCyA0NKIgFt+yxIrVUpK9SqK9KqKqm6RtNRjaaiClQLUrmgqIUUARI0VPMHNd0OanjfYY0fOKTU0JDZCiytrer8lSsWFoW/LXMIgIamRTqZ0eLCip5++kVdvHRDgUBM0XjaGJ8whJytHoBBQ9euTjqGahdYdYdelxPNmMMePXLkiC5evKCXXzru0nqjzlqCk6L5PraaFooH46lcyps/ZKmQV7vZdKFdwaAGRkgTdnJyQp38wYBm527r+MtPWHPFe3CNf/EXf8EAVn7+2WefNU/Wxx57TKdPn7av/5N/8k8M6Bkd360b107rT/7kT/R93/d9tib+q3/1r8xKgDX313/91/WZz3xGv/Vbv2W/8+CDD1qgFsDrzZs37SUBNcbHJvTQQw/rJ37s5/W5z/+m/uzPv6if+qmf0he/+EXt2b1fH3jkI1peXVFPOq3B4SHt3b3HGI+ME3OXtYX7G+btju3b7N/G+rZkcRhEVTugP/PUM5rgtR58SNmeXgNAYLDn13O2bnuhUny2vfv2aGVx2cYbdQRNLKTMrAGERfX0DyieyRiDDzUITH08m228AbKaDZvb2MDg0frU009Zs2Ogr19ZbGraTd113z2auXZLPb1ZxfxBTV2+qlOvnVSr1jQv6Z5kWplkykBSY0JnMt00cELo2ipW2RfKticCqOVRMpi1iNsrE9GY4DzBn6dt99iZl/Sd2xf14Id+pCs9/i9XINxDgKpHU/1674G7Fe3pUf/omDYf2KPUyKBuTE7aHhOKRhRPxeyzM/9XVpbNWxTwCq/0TG+/Upk+UwA8+tUnNDs9ay8I0Md7ZD9iHqYzGe3evVd33XOXgXeWR45XpePVOR/orr+wgUv817VLMP9Kj8n6BtYqP2dAGDUAqoKuJYlb54r66Ec/pksXLmpxdlaxcMj29MuXr5j6gp8BZGFBJ1QO0M2FuRDk4ho+FqzUBfYAzNjPYpGghof6nC1Ix29WAAA5WKOwn9NYwasbGwTWMgB7C8gKhY3VubC4oOXFRf3IJz5uSozTp8/qwsULxoLjXuT32be4942hFodV65oLZiOkjpaWF2w/vPfeu81z1EC3Do1Z1wj1bAzMlxn/xq6awPmqOvsJrgGvQ8PZNYfxcg5boNDaes5AHfZWgBruL5vz5i3qGKCe8gdmoPmt1mrGRAZYZQ30gFWUJ218Lj1Lgq4yyAMVvSaaY6g7yx5v/2EMlpaW7P7s7+9TIpVw/q2NmptXNOFasPipY3xay+WMUe8PuP3Z1EjdBhW1DPOX5+O1BgZdfoGNR1fVwWd0jT32mK5llPmLO7ataxA6QJfnZu/j5wD5sJjgc8N+xfMdhiRjRMOEfjnXwLMUcM1LL2zKAaJeU9GpQByT2MK/7DO6n6fusnHl57v+qwam+vmaA2m9z8M9w94LecDZSnSBV+y3DMxzgVrUJQELsHJ2A10xUHfR8LxiHeu12UZeHnNj06Rp3DAvVUJL282KhoazWl6eU6mc0/btE3r7Q2+xENy//Ms/N7XUPfccVTQW1vkLpxWKoE6IamRkWH39/Xa/EXrW7jTNA5xxJtCUa43qoK+vt2uJFdTFSxdsrlDf8nwD/T32eajlXIOKAXeg3+bNW01KX8gBqMeV7e2zmo16Ih5N2LmA64bVAAzeeDStTKrX1XpEbJnNRF3Xr900Nj77H6As42XgpB8QleaEs4qCfWv7QtCnbD9WZXWVKmWznOJ5WGew5UEJhd0AX+Pac79xPWDKAvLi22q+/rWK1nMrunH9sj0vPqqDg6MaHZ7Q6MgWVSusVX4jBSD/X18v2HtHyYNqij0E9i+Nd5oTrHl4MLPGYYtAk5wgW8gS7IEwVrHNSSXidn4J+rDSKigeCVoTmj4bpBGAVR7sr5w18CGPxBPW4Mb6oFAuamig3xR61CkoQpKJlPoHRlStS+Wa9LXHntQzL7wif5DzYFyr64UNYPXvChhs/N7GCGyMwMYIbIzAf30Etm2/uxONw7TpmCfm7r3bdPebDirTH9aVm2fVCbQ4TRkAiiSDohhz9XgoqfJ6Tf09I1qeX9eNa1NKpbIKReJK9fTo3MULJt/FIH1pyYVSbd+5w0mO03EroArFnMm6KWYoFPFLAtAxQAYWRyBkha3H6kQiicx3cX5R5VxR/pZfB/cc0u6d+0W87K1bM/ri//1nypdqCpKwHEFCGLTD1d7tWww8MtvybgHryaBmZxdVKML+aDrPy1DIGB+f/exvaT2/boxPioUQcvZIxIoek/Gn0674QS5kEh6M2df03HPPGoPJ/ChhctSbxniluPIOywBfAEKArXha7tmzxwqoW5O3lUqnu4CYS7w1GWkZnyXHDiAgaqC/V2Ojgxro61EqEbV/z89OKxwiurVp7KhWtapES8ZQxRKB1jCSTwpqC45qtY3dEgYoJR223TZj+VMnX9PA8IAWV5e0ll9TtdWwdOq55WWVahw2AHdiXek67JWAIrGwjRWy/7Yayq2v2kEpnSFxnitAsd5WCxCw09a2kQmtLy9ZdxnmBF5QFGh03ReWltQ/0G+etrMLc5bkawfRVkN79++x/7dU21bdDgMwsUqlqjIpwPN+Xbs8o6eePK6AL65Svq4f/MEPa/vWbVpfW9HS8rz50fL7vk7bEsY5sI2NjenwkSN69bVX1D84YP54nvcmMkVeE9YxMnmKRg5h5pubzd5JR3eAoWPwwT5Bln3q1KmuN2tdPT29uuvuu0wCTaefNGIDRzt+85qjI49XG/YKABscIJlPnHO2b9mpa1ev3/EB5T14jBQAGU4qvEfmadFYdWVrVgA0EmrgAtmYG/idFg3k5l50/n8cCPLmHQbbEGD14oUL5vPIIQK2r+c36nwBkZMmjE1Gkn0dc2EYPV3mlQMsSyZjdowmO4rZ/VcuF92hpEUAUBeMDXNt20qmetTb1+8OjoQeENLSAIwHQHXBXVh0cBAB/KnZQbobKeXHlw7/MGwGwqriS9a1AfDkjPxtAAu/gQAAIABJREFUMtUuQMhn4eDq/N8cWw1gma9xb3OfP/PMM/rgB79P/kDIgvGq9aZ9boDVRrUiX72mSKeuWLuutL+pkVRYaX9LwXpJLYBJX0dxk+e2Vfb5lU/0qG/HXg3v2q1YT9YOBzNLi1pYXjabFDvII6GtVXXzxi0d2H9QrE9PP/WCbt6eVSyeUbsTsubGGz1WV1dymp9fduCHrXhO6gychEyWBsEjjzxin+3MmdPmS8dY7Nu710AYXpvDJdK7Zr0mH4B0taredFo1JLIN0s7doTqAXBkQhesXiymWSiiacGtCLregVCJtIPXlK6d09uxL9jq8NmFXMAkBnI4dO2b//sIXvqD77rtPL7/8sh0EUQF8+ctf1kc+8hF97nOf0/d///frH//jf6w//MM/1IULF+x++qVf+iUdP37c5jPNOqT7sGK5VoD3X//6103muHXrTkWifmPq/dqv/Zo++1uf1Sc+/suanZ/TQB+MlrIdQLkPACi3bt2iAwf3a9fO7coV86pV6pqbn7c5y7wDXK0TGlWtaHZ6Wv29WY2NjhobG9CBewIfVcAW5hgAF565e/fu0fLikrFXmYPplFNeYMFwc3JSiZ5exWjGwMwuV2wsSEjns1iaMuC336etW7aory+p5WX8Wkv2uljZAKzs3rPbGKzWdAuGNH/ztl47+Zpdx5WFRflbHWugsRTjudvX43zDR0dGrGkQQp7N/uD3a3F2xgAxlArG3CsWFCQoqV5TvVxRoNOxwMPffupRldNx3feuD/x/FhmvPP2k/IsL+vsPvV8jmzapf2xM0UyPMmPDivWndeX6DS0sLisQ8htIQCBeNOQ8xVkDARFbbfYX0qD7ND2zoK985Wu6cPaCzTEUNK0umAYINDg4ZNJ3ag3Gj30OANAC+rr7vmcDwLwE7HHz2gvReaP02bMEcB+P8bI9HdGyrYMEXDb0yCPv1+WLF83fPAZAar6PV42lzbrr+UYX8kXbz50HpAtO8gKsPCYr+woWP709Ke3dvdOAVdadqZlZ8/QMR2MqVaq2vnPdWAP5XUAO1lPmC3vi9PSUMcZ+6Ad/0PazU6fPasrYaK6xBOMNkMmxD93XmOModWiEopihgcC98aY33WNNN6S4NL3oaNqa3G1IeeDc68xIrHZcg4U9k89LA5I1iPqJ79EMqdWbGhvfZPvv9PSMfZ9mpzlvdptznuwZIIZ1nRqKr6EsYS3jM9D0YV9DjeE93ugNatYPXa9RT7LM17gGXoMNKT5jD1saNjmscIAgvu9+37ExTeZfKZsFEI0/e59doBa5s4E/iYQxrtlDRkcHzfbKs114Hfi1MvSOx6h9jq5Nh2dNQNPAs+txfwOyOjspj63N2PJaAE/I2AHm2QPwtqU+YS+tVQkOfd36x/nrAs41DVQDjLeAKu4P7CHwaQc473qwGohuXt2WGGrf6xppdD+E22/c+3ceqz5f0FjU7jP6u6ziN1wgLGccRPu3/ti/sN5g3A2UdYoTrCmo2VqNijI9CTXqJcXiIW3dNq5duzerWFrTS8efUV9/j/bt36loDJLCLfmDLW3aNGaNZjIOUEWxfjK3GR/AfhissFdpJBCSGotH7Hn4Wr1RMUVAMETjzYHH0UjMGgHsD0G/syoaGcbODM9vmvUJ+xMIhNXXN6BMEp/ghrNzsoC5gBKxtDXMOWcAcFIHc36YtDDcqjUTaVrCAMe2x/kc0wBxTQ/LHyjkLBR20+YJrefWrGFEk4TaBDZ8tq/Pgu4cW5UGEyxziBEBqz1dMzxiDQJsf/C1ffmlZ6xexxJr0/g2TYxtVTY7bEGNnU5AQ4OjZk2wuLiiRr1pjS0PWHWex1hrAALHVa+6Oce6wn1PzVcsYFUkY5jGaabFI4oE/Qr42qqWXXiVv9MyYLUJsFoCWO2YVQbrfCrToxDKoq5yrkYgbn9W0QiWX8WuiiOqvv4hdfxRLa+W9KW/+oaefv6EQuGU4qmsShV0QhuPjRHYGIGNEdgYgY0R+F8wAnv3P9gJhQEb8N8pKtMb094DW7Rj36jWC/PKV9aVr+TlCyInDduhsVFtKR3PqJqvKxJIqYE/eSuooZEJtdo+3Zqc0vXbtxSxMBR8iRxoA/MSj8zxiVE12w3Nzk0rmU5oeHhIa+srxtJhc6QwpMgOB8MGDnmSMJM1hsIq5YtqVlsa7B3U9s07NTo4rlKxrmefPa7vPP2Caq2OAmGCq8Lmr8rhYNPokB0sKQpdSFbHGC5s/NdvzDjPsXbLNn8KQ4rj3/iNz2h6dsa8VY01isdXAz8kx3ajMEeCGA5FlYgllenJGOvyiW8+YWnq/Cw7eLPasI4wn4eiw8pJ6+wbL0BHjx5RX7bP2IqAaf1Dw64wpkihSLWAH3d4KOTXLX2UAnDv7u3asW2zBTgBst68cdVAVgqjWqWkZq2uWNNv4R34qgIbYwmAz6q9LwAuDmSECgXDKuZzeu2VV3T+zFlLAS7XyorA4IqHVahVVWo2dH1q0sYnTUc9kzLWIkUZACxpzpnelJrturGPmVPxOEmgGNpzAPRZAFPY59NgKq1KvmDFnhVnyaTisJZJ+S4WFIlFVa5VjB0CiGahR2qpf7DfjX+nbcW2BXYEAZ+p+eMqlzq6fOG2Tr16UZEgNhJRffKTP2EMrfm5GRu/ZBy2rQva4uzQPzCgPbv3WMjH1etX3cGoAGPShcak0ikDYADd+FkYzRSuHERgQjhJp5NPw/ihWOX/YZRgBcDvOW/GhMkyYbZZ4rwd+AlBIqQJo/+aaHLMTM0rXyhrdW3dvIkZox1bd+r06TNaWlyyz+4A3KBjQ3UPRcxRL10YYBLggTl7x+804De5lN9HeBUSLcca5eAC22BxcUHj4xMmQ4axtzA/b5I4/GlhyqRTsKdc8jSHYRonpYbzbQSc4IDN/OZwBjMdMM4kmiTdp5IGXCFfW1hY0NTUbWMFmcVHioOsT20FFEJyz0uYXyDM5KBJ43x4tfp5jbD9zszMLZ06+YIdMPYePKaJLdut8WPAKuBFN8XXWDrGvHEee96h1Bho3FM+n8nWuEYc2AECaGQsLtzS9NRNDQ1P6Cd/6lMKRqKamVvUWq7g7AtCSL39CjZrCjUrirer6g22NZgIyVdel79eUqNUMAk1oRpc56IvoOjEVgX6BpUYHFIwntRKbl0zi0t2aPDz/mHuNpsWUnT1yjUdO3a3pqbmdPLVs8rlKkqkerWyVjSGKkx/ZwMgTU7OW8gF4SYuZdl5rAI292Z6dOToUd13373me3r+/DkDOwDV3nTvvZqcnlK5VjIJJt6dyKwBVTvVukYHBi3IyP408VysKF/Eq6ypdtABcTWChrCiiEY1NJBVJpl0Er9QUMvL87o9eUWzczeVz6/a2oe1ief3CHMV0OVrX/uaeVXCaIMNhpT685//vN7+9rfbdWI+sidwfQBf8WzFQgAW1/e+9z07oHKvveUtb7GfveeeexSLJuw+hwH76KOP6uiRN+mRRz6uldU1Oyzfun3TrjlAEs0qANB3vOtBHTtyUJw/C/mqLl26Ys8Na96sOfCAZA3ttCxAkH8DagGiMOawxT2bEP6fPYLPC/sYQIk5DKMJUAx98e2paUXiSfNr5N5FTvnsc89aAwdZKownAH5jY4dCmpgYNbDEWcp0JcaNhoaGh7W+CsM5rlgwqMWZOV2FNTk4ZMBqKZc3P+1qqWKn7IFsn+1dO/ftM+k/gBY7UzsQ0MLsjGOfBf1qdhzjDfl5q1TQ8sKiBVnhTQpL73/743+nHffepy17Dvxn1cmtS+d0+fgL+qcf+GFt3b5dY1u3KJXtU83XUROmXBrG7pL5qtIMYP5x53NIdmzFqoUs4onX9gcVDsW0sl7SY499Wyde/p6Be4wNzH631/ps/cJXdGhkxN3fXc9Tx1h1QCYAq2v2eAnmnleou2+cFN4DfV6XPnuWKQ5EahvLjzWFe+jG9Wsq5tYVDQbN9/zKlWvC3sd5EAPOyaSzHrDqPD4d8PRGEBCA7PKlixrs79Oxo0eMfU8yPesONQGfA/cCWPusabD7zL+042yGDHysA1xe1/DgkN797odtnX/t9FkDJzwirvPvdjYt3l4GMw/GMHNtbX3Vgh1piOzcuV3nL5zV7clJSy2PxpMmJ6ZhxzCyx7A/ch1sPbKONcBIQxcvXbT7h3ucn2EvhYWNIgEAqCfTZ+9jemZa/X2w/Nz4M77Ybljoou2rBFP5rfFOY254aMT2UKf6wUu8Kb81cD1m5usgnsdW5dqat2tXtu9ZA7h9293fd8LJbB3lXnf+qc66CRC1YmO4ectmU9o42ydX5zEXPCYsP0vTFfsUZNoeuOs1+QzUNxm+29eY7x7T1xqEpvRwezfgPbWIrevdYCvepwVRAaI2PBAVD1GYha5hyFrN+gY7mb9NTr1Ow6KgShnFlJtPNCDNJsMYyQCrzoSfBoQLee36Dnev6xtDrtz/e9cM5Qefyb1300pgUeFze693S90BZf8TYNXzCseewAOCmRsAv8akr1bMGx7QtNmgsZDU2PiABTgtLE4qkQhq67YxDY/0q9Wuan5hUsXymrbv2GJrZiKeVCbTq3y+pNdOnrJG7Y7tO9SbzZiSCmJJowWTu6RMDwF6NbNAw3KqpydlNgU0PGmEF/IlA0uR9QeDEWVSfeZDSh0aCLjgp1qF1mNAyXjGrC4IqAKUXFvNaSCLYiFl1wKySDbbZ/srtgIA/Pj/E27IzQRYSS2Fwo8zGHU074NgVxpR+HVjAYCNC0o5lq9CoaxYPGHzIRx2IbHULca6Dji/Y2M4d/3x5e+oXMnp+PEnFY2GbJw2TWzV+NgWJeK9qlRongc0MjyuXK5ouRmsAcxTakHWIw9YZd+nLvUAfTzaqYmZx4DBxmiNRS1INRrFpiZguQcVgFX8jbEf6wKrNAuZkzDAWV9SPb0GrJarVVN50RDuy/YoEgoauxVQGv/+VDorBaJaWMrr0ce/o+dfek3NdkjyRySfC/DceGyMwMYIbIzAxghsjMD/9BE4dOQ9HeTfpGUiuQlHfRrb3Kv9hzerbyih+ZU5Tc1PGuBDqiZAVrlQVTadVbPSUaAdUTSU1ujgJu3ac0CNZkd/9ddf1Wo+Z5IxvFU5WBD6RLGON+buPTuNoQK4Ek/GTOICEIPHam593Yq5nTt2WIcXYAuWAgeo0eFhA1aRyvg7QWVTWfUm+xTyRzU3u6xv/M23dePWtDrBsAGrsFUpfgcHs+pHQoLkiYKiGwbARo3X0PSMCyTi4AKwSlcYTyaSqxeXlywpGtDGk1lb8d1NbKWANo8kgNxAQJsmNhmDCk8zimcOOsgNOaQAEOdy6yYJpGCyQ1cwrIfe8aAVOEvLK/IHQ+rtH1S5SnI5XqrugAe7ksoIJmi7XbewqGPHDurAvl0KBwCHArp65YJGhgcsaRM2G8nQ4VbQvDvzpZKx4ta4LgQfBYPKJNIa7M0Km/lAs62bV67o8a9/XY1qVRNjo5aaOjg0qFQ2o5VSXp1oRGevXFK1XjNWbaY3o3gqYQXdhcsXlO5JKZWBeYWEH7sHGM5+FUo5C4syOVcsqkQ4rBSBKK22Axj9fpMKIVvn6EA3HSaODxAapkQ4ZEBEtVG1QpQDnSeVhwFMenokklKl1NL05LKuXp7W3NSq/IpqcGBMH//YJwxcW5ibtUAvPCMJSZgYGzNWAj6px47eZQebucW5ro/e6zI4B+g5X0iTjEed15rnseqxUPibn3NydQIQKsbMgUUC85Svw9SLRhMm4aPYNkDN77PQlXKxokw2qetXb6taI6CpbuAs7IFstl/Xr16zohuABnYrxbQdPCIckPGNhVHlQGpYNHdkeT4nNaOgZR4att+VjL/xvQMuAhRduXzF2IEcNGEEvuddDxuwCiBswSBNpHoukTpXLhs/0kBNs6xwB+Env/U1feUv/oOxGX7kkz+rhx9+r6amrutX/sGnbEa/9a1v18c+9nELe8PuA1bW/OKaKjV32KMQR+oKO2R1dd1ksPjcOflmSF/9yh/q6KFtlkT/2c/9tn7hV/8P52/J+IeCalTqxgbn/XrXz5N1mi9jvd6VwdLscF6jXnjK6sqcZifP6JOf/KT++I//WHv2v1n7Dh5VvlRVsUSwC8FSIcUjIcWQ+jfLircrygZbGkqG1cgvGeAK05M1B+sAgONcS9rypvuVl18NDjihiJZyObsvU5lM1+ICCX5Ji3Ozdgg7eOCwblyf1KlT57SerygcTWktV7J1i7HgkMVB9dKlGy7ArAtKeIxVGGyAGoCQg4P95lHKnAT8g528Z/duY24SUIh9CPd+lUAy2H6VmkYHhtQA4CqWrRGDB+CtyUnlyxXoLmr4fCrhFdhq2TpD08NH2Ic6SiVdU4LgJSwhuCeuXTtta0EiltK5C8ftsPUv/sW/0F133WXvCysAgFEev/d7v6ef+7mf0/nz5/XmN7/Z/g2Q+sEPflDf+ta39OM//uP65//8n1tgFX7Y/NwnPvEJ/emf/qkBrPgDP/744xZehUfw1q27dfPmZXtu2H+HDr1J73jn99tzFvI5sxl53/se1q5dm0yW32n5dPnKVbvPsGZgfJlf3DscBBu1qgH73ENI/lFlWFgH3oWWiF43UGBoeEgrK1ijOMUDDC5CmSBtEdjHvxMJF3IEyxL/bljtNHe4iQlWobG0urpiACpgjvNLZI+o2yHWfGg7LQ0P9Cvk82ny5i3dvnlL99x1l1pVgrOKKuUKqqJ8kM/sC2CgjW3dausu152AKv6f+4CGGv7abV/bXruHgz8BIvMLBrIDrBKmd+riBX36D/6v/8xvlbX0iT/9A/3o/e/Uw299uwZHRxRLp9QhdT4cVAfJOkyk9TUVYbe3na2HWTLQrDOmlgNWkcK3fUilAypV2zp58rSee+55C4hCPQGrnoYPgNLEpk06fPioNcA47DtGJg0s55PpfFYNTupKkrs7rKdi+VvAqiu3HAjmmrAeK9MD6Rh7AFQYos1qRbFQQGurq9Y42L59xx2PQeYO+wCgImuNt59w7b1mD3ODuXjy5KvaPD6u+++7zwCUcqVmVikwEmHw0oRjzarAXgywVlJjAJqwNsJerejqtSs6uG+fBTaS+H0Wm6JuA5AmGmAX8w1gzwMaeR5qMAtxm5+1veKf/bN/ah7qzz33jLG3AWXCkYSzVugqAEwuDpOxuz86f04HttEgAeCjucDc9lQNxmL0BWml2fvicwPAOM9Q18BgP4KBzdh5wCoyYoDV/my/rY9e2BNzH1WMlzbveYR61++NvqCeBQJfc/dSy+4fPg8gFvUF4g4a8J6UHpCK9+FY5FFjAVv9WCo5j9gUoT6u4ckezX7Lfmny9Q7P9/p19oBeTz3hza03yvY9b1Tns+79ofHvPCtdE9N53nLPWDjbGzxOGRePsQqAyr8BV/F7N//iQlnlEmz36h1vTKdscb6YANjUH+zpvE+zE4Ll3CUlvNEawDFb2y6joAuiWtijqcMcsEp9cgdcvXOK+dtsVWcR4DPPdOaE+YiGsMVxTQhqRRLkeepOG4KDT6l0RKFIR4vLk3rfe9+hbF9C8QQgf1ulypqWVmaU6eHaSD2ZrNKpXq2tFXTm9DljhbJe0OwtlfMqV1AMVbWew8aBXijQcsN8TAm8whqJpgUeo9UKFg5t+X1YNcG6TCgZ71Gl0tL6alEry3ktLaA2wt4iZmGTZDBUqw2trqwZyDs4MGhgJEomwth4GJOY+nvTuMZGh81XmJZzp41FQ1MBP/WiwaI2F2oNAqPKdu17slnFCdus1JXPFZXpyapepyaMGEuXeQCAS/1pz9C1auDcU6qWtLIyq6nJi0qlY7Y/jo1u0ujIJsUiaTvXtZo+9fcNKbdecNkA3esD+YV7w6l9XIAr62KdMwzZAtGI1agoHmii4eOMBVc0ElQsElI0HJBfLZVLBSWjmM3guepTs1416yg+G4G5WEGle7MKRWNmXQPYqgB7WdqeEysAQhoJRwxH4mq0A1peK+vlk/8ve+8dJflZ3vl+K1d1VefcPTkHjUYzI2lG0miQRhKKCCRjbBmM94Lxcg3s+tpmdw3c3fV1uPbay7F91vZiG7B3bcIaLwIBshISCijMjCbn2DlWV87pns/zVg3C3nP/46/t1pkzo+7qCu/v94bn+3zDKZ04fUnxREEzc0vyBxnT5a/lEVgegeURWB6B5RH4CYzAjp0PNOjEwh4LRwIKt/nU1RvUus2D2rl7o2YWZjQ1P65Qm98OGBRyuXRBbcE2tfnb1RbqVFe0T6tG12vdevzqSvrLL33JZCmLiYRJ1vCv5OCM1BTmz6rVKxSJItNYsCIb6Q+Fopny53JqC4e1ceMmpRKAQO5gtwYQYNNmdcTaLcSnQQOVSO2qV/GFpI4fO6ujR0+rgO+RnzCMoBoewKaGNq4bVdiPtQCMVZTyVQO0YEMsxungF5znadNfigPxE0/8rHp7e8zz01KXKR5g/PFvABw/Mi2X9G7eRV6/pcWOjtLRxb+yYsV2Z0enohFSfMvGFoAFyOP4f2TAsExgvMAm4bCC5NEfjhrD1PlWVa2AR1YKy5DxARgbHuzVvr27tXnTOuUzSc3MTGjs2gXtuGGrBgfxkqqYrLRW9qmju0tLMLvePqJLV6445pTHo5H+Yd20bZvWDI7IV6nqxKHDeuZb39bGNaus8IY1193dqe7+XmVrZSVrZV0Yv2pjwlgAmHT2dKu7r0fnLpyzawq4iqSz2qiYvxWgfaYAGIiva8PkPx3hsGIW/BMwYIHrgM+cESICXju4pvNpk6eGsQjoiKm3r98YrLDSADpgNZhPaSRmQHsHEp9MVefOjuna5VmV8g3lMmXtveUO7dt3mwEKXBcOpqVCVpVqUVs3bVZ8aVFbt2w1D1GYcEupJSuCuHaETXGoo5Bz3nMRYz5QHLZYHByOuT9Nmt8M9DBWTLViPlJcV+YA1gJ8bd9+g3lBZnJZY3SYx14gqFhHu0uoDYd07cqY89+zwq6m/v5BY24TyGOeW9WqFhfjmjag2AVfwEiA7QsVCxDagj2a3oG8H94zhQ2ALjYFyMNbzQEKSgt6qlU1NzNrzNix8TGzSbjrXXdp+7atxpzFJxlAwkli/ea7WyDp2vzXsNBwnqkgGB//6PtsPGEk/rvf+Kw+85n/qI/94ofMZ5Nin6bFpz/9b7V+3ToDhBcWlzQ+OW/+V8ZSs+aHCwzJpEhY9hprFWCL9/25T39YX/7yF60Bgo3G//vHf3t9XhqDqyYLcqK4bDGSGAOuE5+XAqnFgKWY4fuw6mEZvfX6C+rvDZsUncClC5em9Z7Hfk7y4UVWtdCYWrmuMLYc3ro6vBW1N4rq9JQ1EPPLW0zLi1UF8nlCKMJRVeRTslzTDffcp6VKRYl8UditZYpFJTMZtXe2O+ZHrabEUlyLc3MGHgwPjerC+cs6cuyUZmbjasC48CLRBkhydgoADOOTBFQ4phLfNMlyo2FehMjE7733XltDADq4Jyl0Wt7B0fY2lRsl82YGc68UCpYsH6g31BlpUzqeUC6ZtmwfCt5DR4+qAYBPs6NeVwLrCaOMN/33ShWTi5tHJ3JpK7g9BpzE2iJqj7XJ2/AYq/7t4y9pPu78Mh3g2aXtN9ymN15/2mwC8Fh9+OGHzZf1q1/9qgGwWAkA1MB8xhKA68r3+WoBrfw/hRe+yL//+79v3wdgBozF9uO1114zAHb79l2annZNsC1bbtRDDz2ig/fcpVWrtsjjq5o0E0k6DTJrqkQiVuiqxgaEioCi1zHlYKjSdHIAgwto4d6Ktbe75gCp9W0UtT4rOOmV0XgoMtYBJ/mnGcN8iLUjDaWIr5l3MtLKDGF+vL7Ho6VEQmNj17SwOO+S58NhrV65Qls3bVDA69WlCxc1du2a7r/v3Sb/d4BUyRQbeC+3d3RqdmrSGhs0r1gvaO5xD16bGDOrnlK1bGxE9sHhoWFLXc6mMvb83CkVks3zRf2nL31Bx6andfNd916/jsdefUnBdEqf++gntXb9OoWwichllc7nFOvtUbS7S6lsTolMysApA4x87r7FqgAWIgxP1gKPF6AkqFrDp0JJml9Y1JEjb+uNN97U7Oyc3Q/sIQTTrF27TrfceqvaYx3ObsTjZMittdDsAKxR6YBVa0A4HNCBR4CxhsY1Fcr2MCeFZk1qJaw7L0yPAXJ4MM/OzKheLlmTk+bn1OSUhodHba12YGzjelo39wRrGN+/zuyDqRvGSiOl48eOaevmzdp/+22anprR/OKiou3tBsyW8AZt+mJyr6EScRYvjpPLxcaHFIbpbbfu1caNG5VIpjU2Pmnsf9YEl+ZN+A17AgCYs2RxvtKcW2IioJME9D/8w9/T7NycXnzx+8Z4bHg493jkYf/g/dvneEcYUdMPv1QCvPXYWWdwsF8337JbZ89eNPCF/dR8Jf0w+5xSwzW63Ovj88y15KzDnmNzwJRBAftd9mBUDum0CzBzTSSuW9Oq4R2WLy0gnM/Iv3k891vrM7cAcneeI3STfVO2VqHgarpMOM9IPJCzObM8IQOAecM85rzY3z9gbFLmKusOezrKFiy28Il33t5ONk5DxAUduTMo91TLbqBlB+CA2B8xqR0Q1gRWUcXYPhhwTQNTQAFGsyfUrUndsgpwdg8tiyK3HrGGw1hNLmW0FF+ytQRLEdfIgPUKaOiAWN4r9zq/x7izb9rrWMCh8/B2pAP33NyFMIu5r5lznoabe8jdnb+rA4FZM92/sR+o2vwCj2fdwYrAhcSBoOJFy5g5v84Ifuw+ZPmwg/GELikS86pYTOh973tItUZe4YhPPb3tBo4mMwvGhqdR29XZJ0jsUxMzmpuLa2ho2PYEbIvGJ66ax2h7R1geL3kKXEsk7UFFInjQysbHGjRVLIoAQRtq1LwGrJaLUnusW7WyR1evTOnkifOanlxQLNolrydoHqV8Fs4DXBPGmzR7gG6XJRGrwuceAAAgAElEQVSxsTSQ3ogdN2r7ti0aHOizxgZs7HK5YM1P7ilsthj3UrWksbGrRljpGxi08xKgeTZbUHc3VgCA215j0KNyWbduvfmquoYEGRPO7mV2fkYXLp6U11tQVxfBVR0aHBjW4OBKBf1tatQ5GfA+CRUmHC/R/P2QzU3mIJYxrXA4Y6zS3K45KxTyI6ideEwoHFDQj/1BwLFWg355GlUL4I2Fg+Yj7rNxLjtromrF1kFsADq6ui2El6DFhcUFx9KNtSng9yiTBMiuaXhwxPaMQrmupVRRs/GMZhczunptRi+/9qZ8/mVg9ScAJSw/5fIILI/A8ggsjwAjsGHrwUalUmiGv9jxX23tHq1e32uWAEuZJSlQU6VekDw1l0LsDSibzCvijaq3a1CrRzdq5eg6YzJcvTapp599rumo2bBCxWQapYI2b95oPpnpbFq+gM9ANwzih4YG7MBmB7OmLKs91m7p3hwb6e4i5SZYoK+3z9K4U4tZhQNR1UoNvX3ouL773edUM3ZmVHUfKfZeswHgoLt21Yh8VnM05LUCxEmNKYcvXZ406bFJuJD6VysGOFCMHz16xOTOHCL5w+HR2CGknDcDGsxfzB+w921yxH8iRXMeoLLwBrw6+RwcGh2boGgsMN7NlStXde3auPKlqoV1YM5usmCSuqtlY6x66khxcwr4vdq6aZ327N6hkaE+zc9N69ChH6pYSOu+e+9WLAbzKW2fL1fwqqunW7liUd948psan5w06VAmmVYpW9DGVat07747tKKnT1OXLuvEm4fUG2tTFsP7fE4+T0NDoyPqWzOqwxfP6urslIGgyEApqmCkcXaGdYzPaiQWMZZTsVpQw1uVJ4BGrqEavq9lQK6q2sMh9bd3qJwvKplOmSSLYC4O1/myk/Iks2lyAYzJGevosAR7PsMpLBaqVQU5gHEDISds75XXE1at6texo2d19dI0R0BNjc3qV3/13ypfKCqfzRgIYoq0BvIor1atWGEHPaSjGzdsMo9GzvLcIIx9y4OtJR9sFdNcY5dkzAEUwDNh90OLiQQoC9MaNiD3moVbUJQgQSTBOxByzO8CgIpjthDMxkF3dm7BmCQUf7Bz+cKPcWh4yGwiKK4oUJC8A8TAkIPhNjEx5ZjQjiRiKbQcrCm4rAFgYA/+XxHnrdcMH+GwS8FA2rBjLOUs0f3KlcvasH69HnnkEZNgI1FtC0esAGAcaAoU8ffjs8DrqBLsgsSLpFyfPvYv3nMdWMUvk6/Pf/7z+uVf/mVjD77yyiv63ne+ayy8v/3K3+lb3/q2Vq1aow//i1/SjhtvNsbX955+SpPjVx2TeGbSEnhv33+ftt14s/7vf/N/6Otf//p1YPV3P/83Siwt6PCbP9Dbh14ztsb+O+/T6rWbrWl0/uxxJZbmjUGIjUAkEtW77n5IGzZut7GkqP/Bi8/o9dde0ML8tH7lV37lOrB64tQlvf9nP6JyraFcnqK4obZQVAHuo0pe3d6aevxVdaqgNpXUEWiomMuYd1kVIMLjVyDWo0ogrOEbblAt2qa5paSW0hljX8Dsp1kBgAVjPxlfdHhPw6P4wqKmpuc1NbOgZKZkoKo/GHE+yXUnaV5cWFIylbVxwk4EpngLpIXNRyo9TGlADUufNjljs6iqVo2xWvfW1NEZs6CrfDJt9iAr+vuVW0ppdnzSLEOi4Ta7Z7/3zDPadeut2rB9u/LViqYWF5QuFJUCYCX5uFKz4ghgq4hvKyy0ZpCW6ZirNbUxf4IB9fZ0G7AKC5iE4q6+ATV8Xj399H/X0FC/HnzwQf3Zn/2Z3T/4rH7kIx/RJz/5Sf3pn/6pAaQwqQnB+uxnP2uPATDF/5A1/GMf+5j+4i/+wtiuJHnDYGVO85g777xTX/nKV+wx/BtwjJ9PTWELI5s7Dz/8uO657z1aXJjT+g0bjRkJQEJB6HYXpJ7sccwApNiMnguTA5AACACk6OyCyVSy+WlhHzHmuixAhACq+HzcmOkG9PsDphLgfmRemu2JZGnXBu7UXVOjZTuAF6k1D5rJ1RvXrVVne0zxxUUDeB558CEbIz4/xXwsinx2hX2W48ePaXhkVAPDAyqWy1paXDJG7aUrlxVPxJVIJkyyuWHdWpPMYmlh+wap4zUHTrK3zceX9NjHfkHv+8VPNhuOVX3nr/+rfutffVr333OfMXlZ27P5vKbn5+Rvi8iDPB5wDgl2A6Ahb77gWNngmWl+rgA8+FgKu5igyjWvkqmCATOZXE6nT53Wk09+y8BNxpq1cNfu3WYfgS0GKBasQtYNJop5SDYdiAH2LU4IRQS+nuZrjI+jU3M4mbWzBjDJvQXgOdm92afgU1mrmkejWVRMTyuXTqhRYa3HHxo/E2yHfsSYB0TDl7AF8F0HVgGgmgoIgFVCdW7Yvl07b9ihK5evaCG+ZGs6+0OZhhMjwnvE5sV8LVuNsYo1MAGlX375Jd178G7zAEayS8Pb+Xi6tHgn03beoa2wPoBAwFP2csLDAK5+//f/vU6dvqJjx44amFKpohIn6Ijhrdl1NU/QQNApFkyiDshWNuYzj9l3GzYkO/Xf/tu3Dazjc3M9Az4Y7m2mRuB1AcwgP8J6o/lHI2B6Zsqx+wYGDYCy5PGCC/zE5xIwmnNXqQiQW7P50jqbtUIemR+sfS21iZ27mqFO/M1zsUc7Bq8D/wD4pqdn7KxkCe9el8YO4Iv3ZcuHn8YvFgaEprXsBOya8zwGmAISF21NoQFi91lT9t8C1y23gADIJiDsQFQHZrYshswDnIxBn1OH8DxO3u2E9a3nArhtgeX8jD2idSb9EYvXgW3Vcl3jYxPKZtirfLaOOC9/jzoA8gsFC69kb+d9mF1OLmesbx5n+0nT/oizMcGFzEPuDda5FqOWDAL3edwZhDMJ533GlefN5bPWULHnwDIq4Cx9gn6UQX76Oc7PlgAxY75y/8BiBtRlHuZVreMv3abRFQT6tcsX4NxeUCDk0eq1q9XbO6AMQaFzcc3OLGpifErJRFo37brJng8P4WIpo77+Tg2P9hrjNdYeMPar1weQyr7vAH5CqpDYl4uA2T6FwzFNjc0pl6uYJVoqkdPkxLzm51IGSEZC7eanio1GrdpkHzdgj2IJ5Zq/1hhpNJRMYecS1Z3779AtN+8yBRqWWoCpKNWE9QcMTy9hei6wKplaNFUDqgKYmrwG9g8EVnk8zMuw1RacQQkHpTHAdQCw5J7nbA3J5djxt+T1lCxwtqurRwN9Q+rpGbRGCgByX9+Q6jWPnTdgPQPsA+K7+89jDRubH5E222fxAWeu4w3LGLMu5sweh5rJZ2s9eyk2NCJ8FyVLOKSaNRTLBq5yXOd5x65NaMXKlYp2dKiCUiqTUTy5pJ4+Z2MT8MvYrYwhTQ4INZW6XzOzSQWj3fJHOnTsxAX9+Re+pHCkc5mxugx/LI/A8ggsj8DyCPxkRmDnnocb2RxFW0SpdFIrVw1p/YZRhWM1BSN1+SJepXJL8gbxFCWJvKqlxbiCnpDafO0aHlilLRtusL+zubLS2YKefuZZlTiw9nQ7v66lRee3SYK0RU7LfDnp5COX5EBl3qrNRFMOgzASYOGQsmneXLGYJTkjjbFueqqojmiPumI9unJpXM8++wOVqx75AlFVKXk5wMmngf4e9fd2/jNgldEEKLlwafJ6cA1gL18wYD7zmc/o5MkTFszzI2DVp1DIScJbICpFBcwNGAitA30LeLMC2PQ2DStkAdmsCCg5EBkAbnR4ROvWrTLW2czcoian53Ty9HllSf2GiVilS+9XNAwLoar44rz83oYO3HGbbtu7Rx0dEV24cFrffeqb9lkPvOsOswLAMwrPw0BsyMJajp08qe+//JLJB1esXMVJVVGM7vMlvXvfHdq9eYtqmaxOvP6GfvjCC/JVawr5fQqan2qHeleNqtIe0vGL5+xzmM+fn/FwCc79g/0aGBowIBUv1JqvpooXFltNFU9dU3NTanjr6uvrsUAcT7GierMYBqgl3IvCs4D9AeNbqxnISkFJtQUbE4DGvEMJaWqmM+OhGvJH1NUxoHg8q5PHL2pmMi6/p02JeEb/16/8mhYW4iYTAlQF/KATTvABB1gAzc2bt6irs1tHjx41gKklHW8lGHM9uW4/ds2bfp38jOtM4QAoSfATthfIH3/pox9xHoA+54VIIY9UC5CdxFiKScADCiHAZewkjPFWrVkRC+gISElh4PU3lMll7HGwPyiXKISZt1PTc87PqlozZuyVq1etMHGFkgu7YIwBdudmFyxpHkaCsUocx8QaGDB0+AxPPvmkhTscvPtuvf/97zeJtbFyevvMIyuZSBoDJNbVqXjSAeAAQb6mDyTy949/9LEfA1YBVWF/8gdQ7I3XX7c/n/jUpwzEJLGe8eBnMEJvv/1uLS6Mm+/mN7/5TfubL/79xpuHFV+c+zFg9ad/7l/q77/yhR97Lh574uRZ9fUP6V133mq2AUjhkfi3XquzZ0R7992tP/78v9c9B+++/jPk46TQ836Pnrigxz/wCzh/mSQOr7FIICIvsrdSWt3eqvoCVbU38vIXU+qKsB6UjZFa84VU9UVU9Uc0uGGzvH09Kvr8WsTKIZ0znhXsC0AAGkz5TEYlJMNen4HLhVxeK1et04nT53XizAWVYaBQpJk3Xt0aXRcujjULHcci57OxxgD8r1mzWjfdtFPbt2+/DqxS1FpIH/L2ak3FckG5UtZsWWiC1UkQrtXVHYlpYWpKV89fVHJxydj13HtvHz+m2++6Wzt275GvLaJspdz0WkU+X1dqYVG5dNrY0TASYWczdyyIBFChUJSnUlXUF1QkgPy3bO+lq69Lbd0dKjekpUxCp0+9bkzzvr5RXbl8Qvvv3G/AKqxTGJ4f/vCH9Fd/9Vfav3+/3nzzLQNBAKW+9rWv6YknnrB7BSsLwK8WKItsGwn5z//8z5vNA+PC833oQx+ye5x7HSsXQFYYs21tMZsXLbD19jvu0Qc+8CEL24Al09PTZa+bK7jHsEcyr2iAUGTCVidgiblJmQiIlUrnDGRdvWat2S5876nv6drlq83AtE71dHfZ3sAf1g/2TfYm2NqMKSDM0aNva2Ji3NYDwKw7brtd/QO9BmhjdQIAxRp08OBBYygvxuMWAgiIQ4MPKfP0zIz6BwdtfUcdAEjG+4onEsZaZK0E3AIpiUbarFlE2GEO5iJsW2MqSbPT8/rM7/ym2kdXm9cq3qrT507pv//pX6p/eEDTE1OamZq2NZLCuK2zUwNYzZTKmjLLC7xV8QXPml84adCwYQEyXAC935iS+WJNuQJgAOGXDXv/Z06ftmbC9NS0AUE37dqtffv2GpOVdGgDqSyUh+YSK7DzJWaPobkEqAtQiccgFgcWAOMPOeCKxgXzJBRUwOuzRhJ2PjC8+CzhYEjDK0YV9Ac0dvWKCtjl1FxwIyASwFFrD3HNWOxhSrZnOq9N57XeCsJqBVplUil1d3Zb2A7+7qzbgSCScoDVqjV7jRFNkw4gsVa1JG/mF3+QLD/zzNM6eNddWrlipeoNjwpFwDEaMT8KWOSc5ZQBAMgORHZNRUC2ggFUH//4z+ubTz5r4AYNxFIJ1m7ExpFzDxsH9wl7GOCJ83yGtZvQhYsXtHbNaj308L0aHunVl7/4P+y+41qMj8GgDWrDhq3mC4laAHCLpxwa7LfGyFJ8US+99KIefPAhs1WgyXQVxU2xbI2P+flFA2UdOxxZNoBSzuYRwF9r7HnfFy9evC5p5+eoqFgfWSe5Hi1lA2Ah8Dv7Kt6wgOZ8wTalCcs+vve2ffZcPBZAE4kyc7Plo2oE6SYjGfk2FlutpiyvBQDLY80DuAnct0DP1t/OW9UBq+Z33Lw2nJVpnHE/mUUAjSprkjpxswtDa7KYjRnq/F3faTNgjFIPa78sNAxlB4BX2mwC0tY0jxA21KgrBqjc9I61xgNBqB6vPYY1xhiszCCPAwwB8VmfyiXHMHWhXw4IppnJF9cGkM28ZSsA/jQsaH40HAjtqZr9E57KDpBE2eOCLK0x52mYXQisVa+P+Yg/OBLzuto7ggqFYctW5Q9Jq1ePyBfA+7ThApiazEvAwUtnLyjSHjNlEj6ra9au1OYta9XV3ab4Ek2Bojq6UAu44FmYoICGMD8BewH481kHXqYTBeVzZS3Op7W0kFYmXTJWa4jApHCnfF6Yqu76mBqgnFcshle/Y2vDVuUMRc5BKOjXtm1btGf3Tq1ds0LRNiebhz1byKctpA1wFXZ6Pg/ACLDarc7uXguvQv6fy2LzAPkBa6o2VcrNxjqhec3oMe59m7M+r5aScZ07f1I+L2fjoAb6h9TXO6Ce7oEmO9ejkeGV9tyopQji4z5jLWYtZU7T/GNNwavZjxot4+YHzXYYv5BC2IOwBIuEg84PPBIQH0XNNawtHDDmP6x7Y7zUa9bUn52Zs6C7SHu7hfEmM2kjGnT1dsvvYy1qGBGEc2x/Xz9tXBUrDU3PJRVp71Mg3KUjx87qT//8i6o3aCwtfy2PwPIILI/A8ggsj8BPYAR273u0wUYKsDk1M2l+pKtWD6q9K6CRlb3qG+7VlYkLqGDNLJ4CaHF+UfVSXd2xPkVDndq4Zps2rt+ucqWhK1cndPnamOYW4+blyemtXMKHyuMS0D11RdujJv+noO/u6jI2I8Akmx2HWSTbSKxHh0YNxIGyw4E9aunNXWZQ7veE1d3RK59COnX8vJ559iWVq14FIx04balm4JNX69aO2CERaep1xmrThD+RLmghnrYDsrE4vF5FY1Hz6/upn3pc165duw6sUoBxAOGAzUG2BRQY+8J8JV0wQgtcNcAVH1aKuVrNClrkmBwwW7JskyQXSxodHbEDCgmt/mDYDgQTMzO6eOGipiYmVK+UFYNN4akrk06op7Ndjz7yoFaMDGp2elynTx3T8WOHdN+7D2rT5vXyelzQQaSjQ0V/p0lmnn3hBZ0+f1bBcNgCxVKJuLoiUYXl07233qbdGzerreHR7OXL+vbXvqZ8PKGVQ4PqjEVdmEE0pMFtG/XG8WNaWlwwuSasEoCf/r5eC94hqAE+TUVV+dr88rX5tJRNqBZoqFAvKVfKmXSRNG0VKxY65adoRUIf9FuRBnhIYBWWEX5A7Kb/Jf5uHAiRwiKfdUFjBJ3EVEhXtWrlBp0/e03nzl1VMp5X0BtVe3uPnviZDxoAASsjiOdrgENg2QByuuI37dypVStX2yGQ4q7WAOhsekBFws7fC8cJk9A5WZxJm5qyRIAOCjhjPHu9BhLAFANU2XnjjVbkwaoxu4iA30AWgBjCDSjmYH6StAxAQgAaxTLeVACrFDmAp5u3bpY32DDGL28GywBABNjCgCT4581Mz6q7p8d+Pj4+oT17bjZvYD4XwANeahzqU2ksCLiHCWDImFzdrA0kZXMZY6U+++wzmpmZ0s233Kz3PPKI5mZnrPh1vm+OTUPBBGsyX3KhMf4AoVUuaCMcDOqXP/ZT14FV5NrI6vnzq7/6qzp65KgBNrfetu+6NQCAJ6DXmjVrjNEK6NVijVIY8xz/9OfvZKyyNGIzwNx97rnnrDnSshz47ne/ayAs3pwUdfwcz1G+KOBJkP35Dz1h7w/2L+A0zwPQBrD69vFzevTxDxq4U1dAPk9AQW9QnmJOkUpOfYGaBoM1tdezUj6urpBfHl9DuXJdFX+bqsGYit6wdt51j5YqJSWKBWN4lgFpvV4D/vv7e61ptDA7axYoHQbo5SydvbOzR4ePnNSlsSlFO3tUrfuUTKWtuKRIPnvusmMFerzme8x6BggAsEMg077bbrOwFZ6P+5h1iCWQ+5HGD37GiUzCLDxQA/ixYPB4FAuHlU+kFJ+dVy6dsSYPQU3XJie08+ZbtHLdelAY5WHzeKQithYwj2DllB1DPVvMmx8aTLpcNq3EYlyp+QVFvX5tW7dBwYbX1njA4ColehAPTq8afp+6+7vlqeNhF9D01CUdOvyCFZJ9fSNaWJg0cBSQnGtJINQHP/iEAa18DzYq15EmwUc/+lFjbb755ptmQbF69TaNjZ0xEJ9rDoDNvU3g1a/92q/ZY7AJ4PnvvvtuwbgG3HjxxRf1jW98Q5s23aAHH3jMQNSNG9YbcI3XHR5xsH8o/GEFY59x/vw53X77HWZlYha4MCXrMkYl6/DFcxf1D1//e7vuQwNDthbCFAX0Y34D8GAlMDA0aABxIOQ3sJV9Erk248Zr7rppl9uHYFwCbhFqU6vqpptusmYN6wUSWwBsgNruvl6dO39e/QMDJtPnsQQKXRsbUy8+rf6Aaib7rZo1z2Bfv7o6uyxQa2Z6Rulkynkee33W8HzplVf0P7/3Xe1/5P164ztP6pYbb9C//tS/NqCfEC1CSAAl8OGtEV44NGzAzfSMS40PUV3XSdxm/SuoUnQMPhKsJVitHqWyJcjOBgayXqJGmZma0cuvvqzkUtLYc2vXrdPmzZttHYYxZUxQQuZgx7LfIJ8GWAVU9bgAKn5ujFaY/PZYfEcJj3TNTQPNkKdaExXQvHUeiVrzOJ/NaWJ8zIBV1WFP4qUasH2BL/scpikHyGXPCjv2oTW2XAAaayrsL8AKs+ppBmsZ6EITj/fEHsQAeB04ynsGNAIcIUEb+x/wNQAvPFHvOnDA9ppSuapCgb2LXyH0jHUcqxBAXSch54vXBRSJxiK2VoTDQX34wz+nl195TbOz06aCqJRhukdNLcJYmBK96VsLwMa/DfSeHLe164EH7tF9992jufkFfe2rX9fwyIiBSQT/wIQLBNrU3UXA6ZIBTsidXdhNQJMT4zp8+JA+99nPatPGTTp96oyOHj1me1dfT78F6FgIl9nccF+UrBlpfsNCzh+xtZBGCkx0FyLWuG7fQOOC/wfsbIGXZgXQaKgtEjKJPKAfTUSk1hay1mjowYceNBCSZod5ghrz1wGgdRqMMKCbZ0LYt8w79mnmaisgi99j7DlrtOTTrXBFB5D+OGPVAtWMsepRMOSAU2Ngc+kcKfX6+zDferNacE0evlqfj9ew7zd8KuZKGp+YMrUK1wqGvHnD47dM6xfrgjprmQP/HHubAwAKJEuYNBCa61YF1DdfXV6N5oVjipv834NlAUB0ztatFkDNfQBb1dkeuPNNsQzgWrdgWZpnMJu9XrIROEt7DFjlP/Y+JPI+Py8I05xQMYBEWNTsJFiINAwU5SaFvZlNsf8BSjIvfWbBwvrH+4hGw1q5ekRDQ72KRAPmB59KLyoaC5r3OevFitFVxsLFgqJaqSuZyGhyYs6YsPW6T9mlnGpVws7w4XZhe9FIp/w+wqO43m58+Ky1eknegGtc0YQzWw1qomLO1sGe7g7duf827d61U12dUSoO83nNZpasgQCwiu9qrpg1kgqZB9F2muWo4Sr2nrAOoSlFeBUNUQN1AeMZvxDWH9Q0zhIllUlp7Bp2AWn7PuohWL5dHb2qlLkXsWNbbxYDnFcI72Lu0RDmfmcNx6qGOYZ9B2t0KpGyszL2OTwnDUo+n8/varnO9jYLBqOu8cJ+p6GBJUmtahYAEC9oEnLPEPg1PIqFXFTFatXsk2jYdvV0WYgknrtYCzGONEO4b7L5imbmk4p1D8kf7tCbh07oz7/wZQWC7cvA6k8AS1h+yuURWB6B5RFYHgFJK9bf2iARGYk2QT7+IPJ5v3V+b9qzXbHuiGbjU4p1htXbhxTSATvJxaRU8mrzhhu0c9seDQ+sVi5X1qmzFy2A6a0jbxtY1tPTocW5aVWrLhSAjnQbHc2gz2wBjHUXozONT2VUi0hfp6bU292jtavXKZvONKVrVkfYgYKibqhvVMMDKxSfT+r1147o9TfeVq2Bn2G7asiH5LWD4ab1K+0A+M+AVQCo6UVVTZJJUiU2AFXzXCJJd+WqlfZ92CHG6IAjBlugKcN0HkVIQd0XzK+W/NaOlk2PPUI4kEu2GAUtHyXzqKxUtLiwYB1W2BMUCF5CPeoeBcMRAy0ZD7rYxVxWycV5pRKLWr92ld7z0EOqV0t6+8gbunbtoirlgn7mZx638S4Ye6qucKxDiRpM5LT+7utf1fj0lNpI5Q0ENDM5oTZ/UPfcfof277pZIx2dClfr8hdLOvXmG3rt+e9rtL9Po0ODJkVNVorqWDMqTySsV158SVU8aWFEprPavHGjpb7D2irXSvJFAop0R+WL+RXPp5SsZFQPeZUt5+UL+jU8MKTUfFxtFlAEI8L5dAHOZfNZzczNqqun08BVGKuwYxcWF5vechjhh+xeoqhoC3com6pq9cqNevONY7p2ZVr5bFXhQLtuveUO7dyx00CVYiFnoCrdcuwNYMnVKmXdd9+96unu1eXLVw3QbwgpKMndYSeTgiHaZIe0WB9cSytsm8Uoh0mKkRZzlUOm+VtGo3bd/X58ugCE8YTlMBm87m937dqYhTLsuHGHBpBe54rWnbeimaAmn0+9A73KFlPKW8hLwwCzjs4OAxY8noDOnDlrRQuF79z8vL3Ge9/7Pgsi4XlIQU8kUlaQcsBGTptMpg3AM2/hSrnp8TtjssZTJ08Yu2DX7l06cOd+a7pQ9OBvh0yUgzR+wFeujamnb1D+YMgSbGEwA9QSTPArn/hZA1ZhwMIKpEmBF+q/+ze/oX/1yU/pt3/3txQMhwzY+oVf+AUDUvk6cuSIjROPbQGryNhhE/PVek48NP8psMrPkIW3ngvWKcxDgDEeCwB3zz332HPt2rVLb7/9tgGnf/RHf2QBR4QnHThwwF7nP/yH/3Cdsfr2sbN6+L0/q5rl1Tpg1V/3ylfKm6/qcMSjHk9BoUJcwWpW0QDeeR7lah4VYauGO9WI9urme9+tuVxGE8xjWKkB7v+o4otJ9fZ0GmPu6uVLyiSTltpO0YU3J82W8xev6drknBq+kEL4Cleq5pObSKQ1PT1ngLb5FBprDIYPIItHW7Zu0bvvv9/ABMA+GPiARlfxdkkAACAASURBVObDar4YdWOHV2BWUdwgYyWEDTiLBbdcNRuAqjEIHduexsfwylUWRlQmGbtWNVF8qVZ3XnGEVyET93lUQ0ZJ0FOlrEw6qfjMnJZmZhWqSZtGVynUoGR2wBblcDyX0eWpSV2enlQgElK0rcvUCtxfhApSmdJQuXTpqI4e/YFdK4APiuMvfelLeve73232EPv27dN3vvMdY1z/wz/8g81HLAU+8YlPaN26HQasAjbw1ds7pHh8Vn/wB3+gX//1X9cXvvAFffzjHzdf2i9/+csGiOBNCzD/27/92+bXeve73mPF56bNG3Tbvr3q7GrXYnzBlBl8wfgj0OjV136o/XfcoR07b7K5C2syGokayIdX37G3j+r1V18z8JJGAP53LR9uZP5TU9P2vE5S7jGbABpxBI+xdsJWpBkYCbc5GXWx4FKaMPWpVIwhaIwiK6a5dyIGjvhCMJ0vGoja3tlhzE2uKyzQHTtvNPB9anxChWzWZMEdljZdM0CJdQBQDcCPvXVocMDupT/4z5/X4SNHtG3rNr334Yd1//3325qI3ygMVKS8eITm+X2AkRDsKgA21gy/BRvWynljHvF47l8KZIDVSr2hpURenqY6gPUZ+xgUAn/3lb/T/My8gQu89g03bDdbCTYPQvxMPo60HFsdY9C5+clcMesURsv8gRq2B2PP0vKiZAoA2rNvt1iJNKkYA94DHrVmG4MioJRXLptSuWkFwD7AGcKAUi8em85GCMAJgOV685VQrTrN15Dzx6TZwVzFX5YzTyhkezDyY5pZ5rEadEnpfK7Org6TYcNUNR/OStmaBbffttdAYoLuYNrDbmyFCzlJtmPQtZrCgPh2RkM1Uato9epRffCD79ML33/dmNx2plFQpSKAICC1m7c8kfPcxB/Apckvzs9pMb6oRx99SHfcfptOnTmj11551TzZi7m8Xfu2aJc1+WgyjE9cU0dHzPZlGJmATzPTk3Z9f+f/+S0L3Tl8+IhOnTpjVjrt0U6lUxljSAJ2gR/i6wpox/sEyGS8GQfeO3sKqqGW3J5rxnzgMezNJrVvAprmpx5ytjg09QBqYh2xJtsuYNYhsMCxPnJrbYtVWqfT0PS3ds1YUtv5wmqEcwivw/7dCqzifbTODi1g9Z1gbSu4yp0pG9b84lz9I3/01s3rgNUWa9TZLeDN2bJ8cKxXvs89QTBfJpHRxBg+y51mFcJzAjazptj9HQkboMj6Z964lYr9DNsSSBJYM8CW54pX61U7zzOhYE3CFqcZC0uVewUclvFgPjAvWINY31A7ARoD5AOu5wtZ+QLsGcxTPhvIPesMn8MBq87b1YV+AtIBrvp8aDjY1/BrBVx19lMwcZlTnHsIm+IWxaud5+PegYXf8ocPhfk87AcdWkrMaXFxVnwvFHY+pDQACFxj/tMsL5dqmptZVDZTUn/foFKJrAGqXq/zDgZYDQXajHELOOlem/uDgC5yHmAzN1nLhm8C0LtzKSznA/tv08GD79LIcJ9ymYSisZDqVeyj3Pwwy4xKwcgJxs4OR6wRVSrhV+qaF+RMcP5kzeHeMDsqr/NU5jWoa8rVsmUNTExeU9DvnnfLlm3q6elXR6zHvGRh/K5ft8XOI/Nzi9a4wuqos8Mpn1AyQTJgr8biAJuOVCJtIaeEV7Ge5PIZVUyRRrAlKrOoWRo0UC2alY5HEULZIG0UCMssWx5GfHHJFH0Dg0MKtUVVqJSVhFldLqmrt0t+L4qygu19nIm6u7qN4Z9I5TUfz6qrf0SeQFSvvHpYf/Xlv1NHZ/8ysLqMfiyPwPIILI/A8gj8ZEZgxYY9DQpqmKBYAbCpSqSs+7Rm/UqVGzn5wtLIygENDPVY4jaspXwqp5Anop3bb9a6VZstgX0xntaJE2e1cetWvfLDH9qhCw/QZHzWio5MLm2HLzrAMGc4WADU9g8O2OEUUJOiYGJswg4C+KkSYNHV4WwB6g0OqnlNjE9ozeh6rV6xVqdPXNAPXnpd4xNzqntCqtS88gTCqnv96u7usNc3r7V/yliVdOrcmKKxDjuMU2QUigUDuEiWnpmdsWLRIFVrMzcMKGiFITiZlgsgoAjFewqJN1+uA+9CfmDiwgjgyywDmt5ezsfNYyAxv8f/c+jBWxUJMUbtFHNlDPMpWmCVLcxpaWFOG9at0Z2336ZEfN6A1Ux6yZjG2ADAPsZvjAObLxhRttGuC5cu6W+//lWVGzX1MtYwhSYnVEhn9Msf/ah2bd6qAMVusaQB2JeplL7ypb+Wt1LWmhWjVngv5DJarJZ021136eihwxq/fEXZpYTgEqxZsdKsCrKFjLL5jGjYBzoi8rT7VQo2lPeUlarllSxm5QsFLBgrF08p6KW4QdZMcUQydsS67wtL8xoeGbLDWDafs+KY4gMZPcUmLFYn6vQpFIiplPOqt2tIr7z8lmanl1QpedTe1qMnnvh5k24iJeK+8nmdfBcZ0tLSogXpPPDA/XbwP3XytIE/HKx5Lxw8DYgIhZqeez8SD7XYH617wUkpHW2kxWylCDE/rlLJmIQtP1aKQH4/4AsaEI+ckf9fv36j+RmS4PzWm4esmOE99PT26sabdigSw2M2p/hi3IAUJN6wX5F4Xr02ZkFlMNDwWgV0OXjPvebVCgDLe+N9WOnYCGh+PqmJCSfNpaGBB+np06d05sxphUNBY6sODvTrnnsOatfum3Tl8kUlkwmTrvFcNGAAhN9467CGV6y2lNnhkWF1d8HO8Bnz8jOf/qiBoLDHADABR1uM1TdefUN33XuX/uZv/ua6R+qxw0f00V/6Jd154E57HHOjBazy78//5y/pM5/9hH73d3/HfFoBNd4JrK5Zs0HXrl26bgXARwVIhZ3aAlZbQVd/8Ef/TZ/+lQ/bZ2kBq61/f/uppzU4tEJ7b9lx3WP17WNn9MB7ftrCcxoKytPwScj8KkX1B+saafOoo5qSPzuvnlBd/kbZFItFb1A5gNVItzpXbNT6XXs0m0/p3Ng1xZMpCzICMABM7+qIKZtKa+LaNVULefMe5VoDhrRFOzQ1F9eZ85c1F0+pq2/QCigkmdfGYC06GbpJLMvFZuHuANZt27frgQfvt/E0xhtyZvNlhP3EOuWk0swpfg7j0eccGOUhfIufUbAbKOVCmfAQDUaiFl5WQsIH18TsO+oWllXK5q2ZRGNLxj61G0+VUkGldFalRFrhWkNDsS6V02kFYQATouGVZpMJnbt2RZdnpzQ4OmIMI5g3gMHIUgnTg2nLHAURy2dTViifPXdIly6ftHkGIMJ1hbmKTQD/j7wfz8cWU/k3fuM3jMH66qs/NDDnH//xH+1nfP/3fu/3NDKyVnNz4/a9t956y+Yjfq2Aq7Ccd954u7Zv22X2DTfeeINu3HmDBUkhSWZPY09dXFzQiRMnreglQC/S5iSZgKqxtnZD855/7jkdPXJEu3bt1Pvf/1MaGIBhWDLwgnULawPAVYpLwA+AcMAe2NSw/7BfwUeTxPj2WNSuU2s9AsCwoCZYxF7C/tqsmQGzEwCItRUWJl7NjCmFKuz2devXG4ieXEoYmMqYAkwgccdaxB7fTESHpYRHtTGTQmEDXgjNmp+d04MPPGCARCKesH2ONQqJdKmCzQsSbPe6IChYUHR1MgcS1kTEW9xAIH9IDU/AQvJSmaI1ccyP0OM8gqmQCTZ7+aVXDFi95eabjb2L9x7BOWblQ1AQDVKTRNfs/GKNObxdkS03/83a7V7TrdE8ls+JHQRgo/OM9BnoRDOMx/K5SfXesnmjgcPFPMCe8z4GLMJHl8fa65ZKZtmBz2pL/cAHAOxl73EWNAAeBCbS8HLqCUBIQuCYAw3eXzBkjFjeN9cM7/lyqahcNmPJ4cw9XnvHDdusCc6e0mg4ObVj2wJWOasDti3AN/MObsN/u6r5+TmzA7j11t164MEDeuGF16zpxOeolAHv2TfwSIVJC/Tm5jdqJJ4ZYmEqkTBGNfvr3r036/iJE9ZE8MLyNIDPr46uPnV10UwsaGz8igGSiQT7YdmaqvjsdnV16BP/5y8qkcjq8OFjmpqcVjAA+OxYkciz3VrGODqQHhCQxHfGkXlPgB2+y5yzuK6sk1wLvlr7u4GGNMFRFAX8tg/y+5w7mO80FLlf2NO3btvqfDHZUVvAvEMBjWlJ45Gxdd6ksC95vrCx1wHkBmlE+AN2jXj9FqDrmvFuTW6BpNYIwKaBeQxj1c89AlPYvbBjQLZ+z7FnkcxzGuG6thr8jkXq9gSaIuVCWfPT85qdntXA4KDm5+bsXmdd4XMzPhAdmGMAoLB3nfS/bEqaFtOXPYQzG/dBsVI0f0+AvCjAagxgFRAZn1QaQy4gjOAtmgGoLIzU4PfZ+TmZSiibT6lUzqlYxXsUcBCQl8YccwLvZUIhuU5NpjQUCgvO5PNxDQBVnecno4YCioYI7wkwlfdH8KMRgJv3Pc/lgtNIsS9qeGRA5UpB8cVZa/aHI0GVS27+OwZv2QJIUVIkl9Iq5Epm15NMpKxRgHcwDW8asDwG7NSxVV2zHA9ZU+nVXGCbXUh8uu08Vrc1HHu2bVs36f77DurGG7casCpPRdFIUOEw41k2xRj8U642e4rHwsxgpsKCp2nCB4M97Sx8DKQnZ4C9E+sVgoNVU76Y1/TslCbGr6q7K2ZNwV279hhjFRsD1oxqWdqwYZOxxDmzwoBnPLDSAlhNJOPGeO7u7lJvX68W5+PG7DXFVijYVHTgyQubuq6OjjZ1d0Yt76AK2FqvW3gmwYiAqzRfLH+i5qwHAMF7evsUjESUKxH4SYZEwxQ6MFaxSGDNDAd4Tx0GrM4tppTKlNQ7tEqlmk/PPf+qvvo/nlRn1+AysPqTgROWn3V5BJZHYHkElkdg654DDUC4nt5uO1CzySOx4aBeqRWVKSbU1d+uVetGtGbtqDo7241FGgvH1N85qO72AbVHelSv+DU+PqPvv/iKbj9wQJMzs8awi7UFFPY3zFx8bGLMkuMBhug0s8kjaxoaGbHDGyy1zvYOzc3OK09x7vWaXGewf8AYS7ASCFohGX7F0GoN9Azp+8+/qpd/8Ibq9YBAgDP5sryhqOQLaNUK0tQdGORvAqsGsDakTKagy+Ozaou2X/fPBPTdv/8OK8gJOGGDpknuQi7sjHIdNG0xCXhuDiIUEkg1+T4shJYtgMnrIu49cApuBRdY6BUHiHzB/L74OXJNvGkBKqoAtqWSdWw7SHGGnVTIK5tKasPa1dqycb3mZ6d07uwpO4xt3LTWPPY4dHFwocgAXK75+vX1b/y93jh8SGs2bdDK9WusGJubn9XU+Lg+8qEPav3IqJQvylcsqjccUdQjff97T+vyubPqisXUP9CnRDGvs1NTeujR9yoWjuj8iZMaO39RvmpdXdGoeSe2d0SVLWS1lE2qFpLC/e2ayS8pOtytxVJKiXJOdb9HQX9QnkJNvgbsCa+BEKGQ38JzOHQCzo6MDtm4Iu2DxUph0N3TbRJoDnTmLegNyFsPqV4Jq1L06I3Xjyq5lJenHtJA34g+/i8/oTOnzzaZNBxcCVjyKBaNaGpqQps2rNett95iYMG5s+ftfSDvBbShyGj94Tq12EbXmchND7QWoNUKYqBA4xoD5rS3d14Ho370HC6tPeQPN8MbYERTzJGOXLRC46mnvmuecNxDzIn3Pv5erVyzwti+2BpwOCfdtbenz9hIZ86d1+TEpIGdWAuMjIzqppt2m2VCX9+AMYGYOwQPLcYzmp5e1MmTp42dQmASBd7ZM6d17txZY6oCOq9ft0YP3H+ftm3fquPHjxojYfOmjXZNrl27qstXrujFl34gbyBqzMuVK1ZoYKDfPhMA65/84Wd+jF2KRBsfS2T+49fG9dLLLwmJPvJ+PmN8ek7/5rOfUXtn+/8aWP2Dv9RffvFPdP8D91z/+f/KCmDt2rXGUv3/A1a/88xhPXL/zf9LYPWtw6dsXu7aufk6sHrk2Gk98Mj7ja0qb1ieuleNYk2RelWDoYYGgxXFykuKFOMa7QqrDuuOFONQVFlvm+rt/Vpxwy0K9vZrJueAw3giaWyevt5+K8KjkYhS8bixVVmj8DdGdk3YWFfvoOYXkzp07KQuXp1QZ++A2Y8BRJw9c+m6zJNiH+V0q7FDwXzLLTebpQO2ECaaxOu0WaQ7ObIDWWDCGZulIZPz+5Ga0miAGUT51QTs8HTkCwYhYXLm9whzsQmsMi+L6ZzzwqOAJGTDAyArS0yHoRomfb7hU0x+zVy5qnrBgWhVj0cLubTG5me1VMpr995bDQAEOAYgcn6CBDk5+xb8ZdvxsWyLWME7PnlZhVzG2NWnz751fXMH+nnPo+8xIB81BHOMQKsPfOADOnTokNkFALo/9NBDevrpp7VmzTZdu3bG2Kt4usI2g/XGOs2/Yf/uvumAtm3dbQqKFStG9MAD91nTD+m8n1AV/Emr+PJlde48DYYt1igEHGAekq7c092nb/7Pb+jU6VO655679HMffMLWJgNrmqxTABSKcsCnVDJlPpTHjh03hjVgL6Anaxhrx0B/n8nZkXYz3gAAMLYA5Xge7mt+YJ6d2JJ0dVoqNcwvCyFhf6qUHUBar4kASVhnNEEBBpcScQMVzeO0VhP2LCgu9ty82wBBnodiH9/GfDarRx55j73H2ZkZJZawN/Cqp68pTTefXxoVdbvXLB065Fc2GTcpPfY55unrD9rjMrmi8oWa/CFACwfS06gk0ISApz/7sz+3vZfrCogNyxAgl8/L2spnAmCx0MBczkCbKiyqQt58vW1ulEmxhtnHvyvmq8jFAPyCocW6DRufgwDgjoMTCTrr0b69t2hwoMeS6Tk/AcgAluI12QJPAaTwfqVRwPPxc7NUAWgG7Gu+PiAOjFUnE8auAAWOC5rCEgBgFaAEUBg5On64jDtrM40yGIk0LFeMDNv407iBuQaoxL1k77vFVm3aOZjvJ1ejXnWe6f19uvvgu7Rq1Qq99tqrzj8cC4hUXviae2HuN20UALE4G5ntQjM8keYujQEYd9u2b7PwqyOHD1vTwN5vCd/YqIZGVivW3qFUKm5Az+TkmFmGMK+ikZBZWTz++H06cuSMJa3TLAQgS6fz5kGbSuWadg3I8sFhqvZeWU8Yb/zOGdtNmzYZsGpWKE2/dGss+nx23fke6yfXnzMJayBfND95HAAS7xsG3ujKUXv+Vgggi6YbO+d9C8hrEJ8x4mnShuxn2MywPwL6Mt40PqzZgU2UeVADnjZh6qa9QMtairMyPsBma9EKr3IGxO/wzXXsVCwwWn7wrlGAHNzZF9mZxudTLp3X5NVxZVJpO7fSwGlZEjg1lmPWtuwUaOa0fGh5j/yMecE6USgV7CzP+RkvaReqCMDsrDf4230ut87QCABcbtkdWEO9VrOA22I5p1whbaGHnMvwCUXGjzex/TvnQHHWdNRgpripYlMAW7pm3+McZ8iZl5xEshwgQDjrDdfgcGx4zmf8gHloDcZ61eZQLxY0HvaZpDsLMpfLRUWCIbt/+X2A44A/pFwmZ1YgwyOrlcB73h9SwB+5zrQFvMV2gULCzo7stzQB6oDuVSfF57zOmOM1y1xq1JXNJhWLhnTnnbfpvnvvUlvIp3whpZ6udgVDPiOq0ETA2iudyZtVirPbpYnmAF2AbGPnNpsoFnLn9yoU5t7Lq1jCc9trzdiJyXFdvXpR0TZUBGXtvXWfhVUF8JKXCxBbuWKtpqdmrwOdXP+WKgu5PvOhf6BfPd3dmpqaUSFfdOzRgF8FC65KNZtODXV2tNkfbMsAVht8lkDAAnqjobBZxwCsYt+GtRb3EyoErGTSsJszGduXOro7bMzSqbgxfTlHMWdh007OLKpc9al/ZLWW0kV9+zvP6R+f/YFi7cuM1WXkY3kElkdgeQSWR+AnNAJbdt/RAMRKJOLGsIF9AeBCqvDM7LQCUanuq6ijO6LtN2zWho3rjMkyOjiqRlGKz6cVC3erq31AFy+O6atf+Zq23bhbQytXmDSkmEtoqL9DA72dOnXmpIZHRzQ4NGgAGkUVYMzg8KCx5gBZert7TeIFU9V80AhR6eyyIpp0To+vbgyEwb5RFfMVfePr39YPXz2s9s5+BcMdKlQbqnkCauDht3nNdamaA1br8iEjkjQzu6S5pbR8fifn4tCItPDgPXdbEjWp5UikHFfASQc5BNnfBkY4VgGHJQ4ipM73wrDNZe2gbAysas0OMO1tUee/ZV5msDWcxJvDH9JKk1kSogEzAS+qUtGACgIzONFwxDfRbqmkgNejXTtu0OhQv65euaRzZ08qEvbr1r17zHsJwNrZatGSD6hU7dLn/uO/V6Atonsful+rNq5XPJ3U/OK84gvzuv2WPerv6FCo3lCAghv5TSGvRqGoH/7gJS3OzbpwsVpNS+Wy9t2xX3t37VElk9epQ2/r0onTCjQZwYNDfSrXyppYmFY97NGaGzfp689+Sz3rR9SIBVQgaIBUW3lVSZUV9PoVxEsrCFsmZMwAWMn4rLV3ufAUxjOVSdsBmOTTZDJjEjVL6pVf9apfvkaHrl6a1plTl5TPVRUNd2nDuq164mc/pDdff8vYLxapRUiOX8ZYhZV597sO2P23uLhkTBgO1nhtcfhsgVMUj8guW6ETfJ8DIGfYViFG0cH7ad0P3BOuCHGMGEuRbgKxHLQp8jmAc/JHwg+wZvdata4zZ87omWef19TkpMnEN2zYqN237JHH79HQyJAVEgA7a9auNUkkycXPPvd9A2+W4gkVS2XFYu3av/+Abt27V4PIp0JhKzanZmaNqTo1Navnn/++3aNYXnSaBNNZWwDILy0tGNC9bu0abdiw1oqLbC6tG3fcYKw4ZGPnL1zUCy+8pAuXxk1m2tXdaTIw5mlfb4/+8am/+bHwKu5IZP4Ut48++qjJ8QFGAUJWrlyp737zKT36/vfpc5/7nEnw/ylj9ZMf/3X9l//6h+ah+fjjWF70/BhjlWYIwNk/tQ04fvz4P2OsfvM7r+uxR277Z8Aqr/snf/JftHb9Zh3Yf+t1YPXw0dO6/5HH5fVF5PO3sSCqUaiqw9fQQKCu7kZWsVJcnfW0hjvDqhbTKlLABWPKBdrl612h1Tft01KlrpnskqaXFpRDThiKqLOj28mMPR7NTU+LMijo9ZgEOxIKG5jS0d2n2cWkjp48q4tXx+UxeaFLjR8bm7J7C1CG+6+3v8fAFNinBDcdvOegsUjGpyatwOH7xtDxOnaTybk9PuWbUmnWXNYmknaRJvI3Ej1jzddhB+HrGLD7rAALGsaU12fAD6wSPouwgWTG4ZvXqKhYxWewppDXo5jPr6i8itU98mXLunr2nOr5stXBVa9HyVJRs+mkil7prvvvVfdArzEsAfQomgEQAWwAS/AiZgz4Hq9r/oMB5xcMO3F2dsLYhuMTFw1ohb0KA5V7h/uIewOAEqUENgHPP/+8gfJzc3N2TwLK/PVf/7Xdk1hE4NsKs5X94d6DH9Dw0EpjObV3xvTwww+op6fTWEg2ALD3vKw1YY2Njzt2T3uHzfl8tmB7wMjICn3ryW9qbHJc9z9wrx5733tdwJCBqW6vCBiIgtTRSUYpJgHPYPF873tP64c/fF2PPfY+A0yYf7lszsYKma7tTRTszeAbGFEWnsi9Um8YWARojX2D7VcABjEXMJPNu9CttmjMWFHcN6wh3GvOeiBiIBW+k4DIFNiW8I18emnJ2NR33X2XFcVXrlw19hwesrHOTsWXksa8xC/UvDyDLsgECX0+kzTWtDGmzcMTz0Kvkum8KlWv/KYg4H6s2mvgXctz/NEf/bE1IljzHn74Ed24Y4cxwApFx+wCJOVzA2bBvPOKfcevUpWQuZqCYRhtzjsdMAZQgLXZMRMdo7PF1GNf5/lYy/GrxNv6jv17NTI8oFq15LyFm36SvF7UmOk91uhizPjDPWs+mM0mLP/vJNc55XIZ+ywAnIyvJXwD9JarFgvP/HPM8aoxkC1l3ZQR7n5j/vJ6gNXWyDULANiCNPFabEjn48kX6iCuPwDS5OS4fX/3nl06cOAOY3mfOHHczjGJ+JJKhZoCXqTzMF6RX7N8AKi6c5Ixg+s1dfd2meph9+6dJgV+/Y03dOHieRt/5Ne892rNo2iM0B1YklVrshcLGZOEp1MJm0d33/UuPfzw3XrxxR/q/LkrxlSFwcg5YKB/2CTPrGO2xyJHbzJ/sRCgicJ7tAC4tjb7m/GAZfxOpijj3rJmMlZ+kwoKyMbvEJi1YuUKrV+/zgXK9TrgzY1f3RRABthagBjz3llMYPvBOu33BdXR2Wljyb1qLGQ7U8B27rRr2QpKs6ZK0xrCAlFrVTs3AhaSS+DWX8dEdcx0x7x0/ueOxY+3s7HVm0CvhWOazYQLzgJ4L2QLmp2cESRPzuOMF+seDSsL9AriLRqxswqfi/WWucHvc2/RZOIzoPKKJ+JawheaedlwqiyzragCNHNeCjt2uTxWX9CcotnrwN960/uWcazZ2TUUCagKk7EKa9z51zIWgPEwbQ0Et3lcaDYpcg4oLDhlE+xyxs0IEVghJRPWKGG83dkMcN41RHgeznI0DLl2FnKKZZS934adfQBAAf0hNwBG1qqQT0K21/AeaZL09/ab/J25BKjpLAyoFWhSEpbkOg4WpGdhX47hbb7Y3D/I/80f247+qpYIw0pp+/ZNeu+jD2n7lg3K5ZPqbI+a3QGNC+5BmhKZHGOCzUrVGq62XgGs0mWlFjKLC0D+hs2xtljY/FAr1aI6O2PGngVYvXjprColF3YKsNrbM2DMW7+fphtBwEOampw1/3/Yt7CvLYhPDQur47rQkGHOjI2Nmw8tihzO8fj35wuosBzA3NkZUXs0bEQHLM0ARQkBrJWKRkQhJLFSLBmwilc6qigUCb5gUMlsxoBV/LsJXmTM4vE5O6N0tWMZFLW5d218RoFwh/pGVmtsakF/H/8vRAAAIABJREFU//dP6dDbp9TZNbzMWP0J4QnLT7s8AssjsDwC/9uPwMH3PN7Ytm2rXnnlZdtc7eAZalMoiCw5rdE1g5pZnFBVBW3ZukE7btxu4VFhX1DnTl5UOl6QqgF5GkGVSg2lM0VFYp2W/mubaSauzqhPfb3tmpmd0sjoqNauX2vMNA7kMCLWrF1jhR7gkh368kX7//Yo4BqFpM8OTshjShUKj5yG+lfo7OkLevJ/fk+nT11SR9egItFeBWCJlaoKt0W0euWQ8/VvIM/9cWD10pUpFaswdJzcjwPZ1m1brBikqB4bG3M+mnY+coCq0x8BJDivqnd+tcImWiEJLg2e911QFL/Ugkv65qvFmGh5aCK/4jBbLCF19EsBn9K5rDy1hhC9I48BZA16vOpoi2jHts0K+b06e/qETp86YQbw+/fvU3s0Yt5NMBuQi/l9YS3Ne/Wvf/1Xtfv2vTpw30H1DA9oJj6v8elJjYwMae2qlWrnkI+THV6J6ZRSc7NaNzqst177oY4dfdskrv5IRCs2btKt+/YbS3X92vXKzC7opW9+W3MTE9qwcqUdQMenxrWYS2jjTdv0wM88qu+8/oLmKmnNl9PGWs1Vy8b48+bqitl95lesHWYEPkwlZbKEolRUNzuKJguqQnhC0dgTsBb4OwDrVX6FfDEFfd1687XjmppaFE4WI4OrdevNt+uG7Tt18fxFA27rMHhrFZkrA6b/uax++v2PWajV5ATJ1AWTVwG6OmDVHQANSG36sLVYqz8qWFx4Bfcj18/k9k1bAIo95EgADoAqrhgoQqpoyg8dC4wDOoUPhXG1XNUzzzxj7FlSvGEz7rhxp9asW2vSOGSGHNY5rAKeTk5N69SpU3rltdc0OrpSQ0MjdshHMrxh42b7njPy99v38E/kPa1ctVbf+c53rdBjjPHWA9jmUDzQ36P5BdgrBZP+A5a/a/9+Y2+MDA/afAVIuXTpso6fOKNvPfWMcqTPWjIsRSDBC906d/KlHwNW333vw1qIT4uQKt4zQNXDDz9sPpgAmr/5m79pvqff/va3r3udtqwAWh6s/JzfJ8iK330nY7UFrLYey/8j3f7Wt771z4DV//rFJ/Xxj77vx4DVd3q7MkcB3gg9QlJ++OgpPfDIT8kbwA+4DfWaVKipvy2koXBD7aWkIoU5tVcSinlKqlfzqnl9SrMmRnrUNrpR/Zt3aiZfVLyQUpkEZYouj19tkagx9hi7i2fPOSlbW0S5JOnAQSscV63ZoKVMXm8eOaFjp87K4w+pp7dfk6StT887Tzxj6tTV29djxTGACwA2qfCwVc+eP2cepYBGSC/NqsTYps0izBdwkj8DflyRB55qBBuKeavZkTPC6qbYdq8H8GXVsHnEEaghVfF2Y5p5pZKwN4HZWpEXNn+lpkCxYsBqR92jKyfPqpjMKA0rFf9NQi48NfnaY3r3Iw+p6msmlTeDhwxENhDJBTQZsJqHMYUKIWOMNuY09yPMFULqaHxcunJap868aWnUfHV09CidXtJjjz1m4D5/AFhZ+7lvvva1r1lYFffgH//xHxubFYY1IOvv/M7v6INPfNqAORoR/H3TTTu0e89N8ngpkosWJmRSz0bD1ivmJYU1+xvsGwBUvDuPHj+qxfi89t6+V3ce2G9sKMbX+SE6mTWfleKU6Z/NFGxfii/F9eQ3nzSp82985t8ZQICPMaxeQFW7Gng08+8a8lznsWdy52YSPZ6+BsZ39xhDdHF+waTANI5SpKNjaeOHpW1Qk5PrptPGmiPMB4DVrX9ZYw0b+G12ETLP7W3btlnwyOzsvLFf8SgEIJyenZPXWLB1C4jCW5U/uXTSgNWgHyCTHdXJWSsNrxJJ/KKDBngQgkKjrKe7y4p7rvNTTz1l68rAwKDuvec+ayrgW0uB7bhyDjRlbpg1TLlq6ylsOxoABIUBivCYFrvOATs0FGAM5+x3zcsWKbUFGbpzAGO4YcMG9fV32R5GE4rH89n5AyhOsc/Yumvr5hlhXoBUnHtgl1maepM9CVCxgPUPIYbc1yb1L5olgnkiV2E+F+yPeXrX3TW2hmCjoVWrVpmvOCzVYChif0ytTsvDApdccNV1302siOy1y8YoXLsWJmmbNfoIo5mbmzFLB08joEiwQ9USYHuTUQtIZOCiU2vABCawCq9bPPSvXLmstw69aWsJ75FxRGlRLNVUb/jM9zcSIVSzXfV6WVeuXramcX9fl93bw8Ojev6553X50hUDtQxgK2FR0al6pW5nRNYmJM2cQQB7APRpmjD3RkdHbYz4NwBhC1hlfjBevB+A19bebePI/Z7N2b3G3rB5yybdcustJnMOhNx+bqGPSMhrhIo5GwIbYTsburkGW7hQrFlDkd8BJGoxVWGuck8AXJpn8TvOlLyX64FYJuFuAauIsdxjW6qp1mvCCDcfzbLz0W6pZ5xKyjGxHavYq3qlZpYtkUDI7j/WSDxgOSfwugDIPFfr/MNr8L6NgBCLGXjGzwBW84CNLassQmNbIX1mXMze4Sw0uN+Gh0csWNLCqkolC0hzKiAH0NOQKhHEhm7LrAxcU6N1rXwN9i6C7hxozeeCfU5DiTXWvJRLbj/Eiqanr1tvHjpkHtkt9q/bP2SgdnJx0awa+IPqqpxlnWnIH223xjb3AvcUZ8NQEBKFa4o5awPeF56rBWuCcl9SN8Hed8bNzfGmQQSlG49tCBZNywgLpTNms2toY7vixcmdfddTVzGftcyEA3fu03seerdZAUTCAdVr7C0lF7IaiVrDt1yWimUYt64B47yTqVvYb7xGLoBZzgtiF5ZKA4SW1NHpwOJLVy7q0qVzdv5lfty85xZ1dfaSI2WsVb8PdirNgXlr4HMNaBSxR7mGWtbu4/6+Prt3rl69ZlYInD9b7N98kSYe11sGrEYjAcs9aGDhUS4ZI7hcyKsjGlM2nVYpj0UADdJZdXf3WpMPj+14Kq1EOuX2oA7OT9L83JSdU/ppKFEnFEu6dHVS3b3DZgVw8twV/e3ffkNXxmbU0zu6DKz+b498LA/A8ggsj8DyCPyERuCBD/x0o7Or0yTA2Uxa83PzJl+LhKKWTtw73KNyNa9Q1K/+gW719fUQgaPZiRmNX5lSveJVpdAw5mBnR5+WkhlVGx5Fou0GZJWLGfI35fHApIuYv+ra9WvMQ5MDIqwZQjs6ASIpWEqk6hbtcBbyhxzzqUYRgX9gwbq8bORd7b164fkf6NWX39LCQsqSHktlQjowyQwae6SrB4aQ0ZcsdqYVzALb5Oq1OXn9IWWyjkFAl/uug3fpjv13WEfbSb0cmGVyHes281SOpeCABEcvcMfHhiWcXrhw3hgqBIxgJWAFVDhibJeWLAsGgmO8wFgJmtySQ6HJMKNheQJeK6bo4NLrNt+8UkVBr1eDPT3adeM2Lc3PanL8qpKJeSsyR1cMq6e3S4FIUKE2Ap4C4px/7UJS/+k//6Eeefwx7dp7s3qGBrSYSuj1t97Q9u1b1NPdqRDgoaehiM+jsBoqZVIK+7yah/UxPmFgzMDIiEJd3SZfDiM3qjbkKVVVSqY0cemyXnz2Oe3ZvVsNb10L6SUlyhnV2nzasu8mTWbmdfjCSdXb/Ip1dyqdSMlbqitiB9CaAT6An4USBVfGddFVtZRtAGKKM0tHJvSj5saMjjleVl2xARWzAb3w3KtKLiGBa2jT+q269+D9xhSBEQxixIEY/0PACUvv9vvMS5fEYPzjuJbmw2rhEO7AbH5kHF4taCNih2bHVHFMZYo5QB04CMjvAANcqARYE0wrV0haoUYxU5fz+wPcMtDDpfaaZ3ETePmLv/wrA1kpgNesWasdO3baPZirFkyGSMKrA0jqCoXbNDw8pL/9ytcMmAJUQarG+KxevVYL8bj27LlFGzdu1tzcvI4cettk27yfU2dO2+tG2sLGyqBw4x664/Z9KhazmpwaN88+imvLOGo4OSQeZDCpckixQ1FdujxmKbshAIM6rOCKFWov/uPXrgOrn/jkv9L//bnf0t//j/+udevXGrO05bf6+c9/3jxTKYRhwQAOPfHEEzpx4oQ+9alP2eMo+AAq1qxZY497J+O15ZvKNH/55ZctWITHt56L72M18E4Q9uvf+L5+5v0HrwOrX/ziXxszF9CWApviG5CG5wJYvTaV0M17D8hDOnHDpxo+v6WyVvS0a1UsqFgpqWglqY5GXpX0orx4R0ejmivWVW3vV8+6bQoPrtFStaqJhVk1gj6bU4CA0Uib+ZLStzl59JhCfr8GentVzOctXAxG3tbtOzU5s6AXX35NZy5cUXffoNKZnGan40omlmz1QeacK+RMjklK/Oq1a/Toe9+rm2/eo+nZGZ08hf+ou3eQubqCiFRgmggw92DROMYT7BbWNLwGzamu5piqRojCDxMJKJYlBOXAtDfaKmzRQDNgxNWVFNvYAGBuYmxSZKnc+8WKwtWG2uoeJabmFPbR2CopXykri5c03nvlgm65bZ+CURdURwHNstvy/2M+wZ5yVnsNA8WQUzKnuK+ZC3wfb2C8fpGZMs75Ys7WMBoaV6+e1aXLJ5TGv47GUiBgACuFMr6qgPyEYbE+ACTAtAKoRpL84P2/YOx6QGh86kiffuThB9TdQ5iHA6AtddkjKzodmMP46zrbkT0Fm5NEKqGNmzdo+w3bm96GhNK5pk5rL4SJCGOXL1hH58+d1yuvvGZA2C/+4kes4GWOI580n0WaZBZ+RIATTb0f+Xxz/QhGhBnEc5pMHgZp0TVIysWiunr6VMGbGQC9yc5zASX4svoUbgsb24q9mD2d6w/wyrrW8q3kM+dZlxqyPZF1Kc/axn0QCDUlus6Xk/uMVPdcKmWefC1fcu6zUqWupVRO/oCTM7MWMeYWdhKOaHTlCj3/7HPGNiZM6s47DxiA0wLZOju6jCkHMxcA0mT9AJFIsBknS5WR+dRih8RrwiYHOKDpBNPt/2PvvaMkP+sz36e6ukJ3dc493TPdk/NoRnkkoWhhsQogELBmjcEBMBibsOtrm3MNZh1Yr++y3LvGJhojMEZgAxbBgBAKKGs0eTQ5dM45Vuiqez7PWzUWa+9e+5zrv9x11Kc13dW/en/v703f5/t8n4cxDgAHGM7vAaIYZyTOWKvXdXWqubneZ57pmQkz0xhvYbxi/IaxDuaBgSlOP5I85tqsnU7YCqMs2H2BhUpyyw7tlNyjybkAO3DG6/rY+IRBV0CooMUa87OcnZ728961c4fGxkadmDFrrlghYad2DIcoNTeDNbAKeW6sexs2dAfzqlwwFh0eHvLzZr0HIItT5pwvVy4D6BzMtdj3eAGohgTjsu65525t3LTR/TM42K/nX3hBQwMDqoARbUAMvVjWobjSrpZYUW1typqqg0MDOnvmpIHz3/u9j3hOP/vMc5Z8oA8AzmLlSUtqYAAXZAxIWGecUOKe+FwYmIxPwB3Pm6J5GD8rsS/Zq2Awc788/wC+hX7h2VMdBbN9Xdc6XXPdNVq3bq11gamaCSXzgckf2KswZzGWQgYk9EUwlZxW38CA+wtQEjCdL86HQccdRmARhKMqqpjALwGnJSd56/wXJT0MrBZNw0r67hxNS/IDPvZaZiKA3VQThPMmRmsJS1AN9vQ72Y/+KM8c0JdEAO0HHOP/aR8AMO1m/MNs5b5L7FfGRqq6Sk1trVrCcG05EzS7i2Ai/cnZZgFt5kRSmzZvchUNawXvJ/kBoYC56k4oelVZD9yAMEx9eQwyL5jvMEWtcRyJFs9kQXYDYJPHUFLDp+yevXBgeNA6/fwd94SUGMaCNbXVliBjbvK8kGlxEzj3lQc9WMBW+iNemdBKliqkrLWyA0O8TMkKdLPDWT6AyMzxMB+8Lxa1bm0YGAlyFYwUdF5thGsAnTEXmNIwt5ECAHC0LVhuWd1da/S2X/g51dWllEqRiOdvy1ReFjGjtyxWpZU8oC9rBpIW3EsA0mNxWMpxS3UE6ZGsUtXMnflQoVVFbDKpk6dP6MKFs+rogE1coz179tq4Kp2mLVQ0JP19dHRSkxOTlnVBSoFzDHsNpf7cB9VKnFPPn7+gZCxpM1TmE/4dy8sLqkyhDx1RdU1Slcly30PeRrIhwYanBKzT+ZmZwCZeKWhkaETNLa3etzmMTkxN2WixqrZaqapKRcsKXjNIyLW1NBtYRR7h7IVetbZ3q7F1rQ4cPqEvfPGrGh6dViJRuwqs/ivhCauXXe2B1R5Y7YF/8z3wrt9+b4EggTIqSrasGbSYtqsl7ECk0QG7WlqbXb5DOV00Uq6Otk6NDI7q+NFTmhidtq5QeZTAERMTMrNBz6dMZOPTam+nRHVaLa2NqqHMOxay+myM97/ufrW2tJtRAbAK84WMO3pmLgefnzewilYSJadkaWNlSX3us3+pl18+p0iEQITyVNgZKRs1bN681mWTThxbV3XFBxYONpOTM5oYn7d+28TElMvnOPi85jV3af8N1/tAThBZcm8NuzABURDEh/Fj3boioGoB+kLGJj+ADbffdr06O9dqYHDMupUwPmA9wOTjgGB9tIUlB9oVFVW+ro0lbBUcUSSGicOUatHo5NC3tKxIDoZnQtvWd2vPjs3qPXdap08e1fz8lBqb6rW2q0N1zQ3KACDHy20SsbCQ1umj/Xr4u9/R1dddr52796h1zRqblhw+ckh7r9jlzHgiVqZkvEypRLkq+OzRUZcmuxwnnVV5LK54ZSWntCDAr4jSC4uKqUypOKzYMZ08ccIgM6yRnoFeTS/Nq3v7RnVt26ihmTFdGulXmnK/FEHkipbmpnx4BAgkMMftdn5x1iL3MFcWlufMuIHRgKkTjNLKRDWKZcJ8NhZNKBatVG65XLnlhB7/8TMq5Mtcorx96w7dd89rnSTIZzEkkfXqAE4LBYxMstq7Z7e2bd1mVkt/X5+ZluhDLi0HgJRDr8vmYuUu96SMmgCIMeUyvKLhCOwQgh2CbILTUNoJiy+wBcw8wdABAIt+Q0cXeYjqagc4HOKHBod14vhxi/2fOnXarByYWBs2bLI2Yx52RySnmfk51dTUO0gmgGhqbtPeK/bqj//kv1lflQMuZYmA//w95ZYtLe1qasRUDbfYrKqqq93eo8ePGTg1qJ0Iurz33ne31m9Yp4GBHh09dkSjo8N2OyfoAjQjECHygD1uZ3CYtssZreRWHHgBNKPNjH5a34UzevzRv3c54Rvf/B/0C7/wNlVXp/Tr73m3XnzxeYMWN95wkx798SPas2ePbrnlFgc9Dz74oN70xp/ToYOHdPe9d13WU4WBSjD6iU98Qvfd84DWre3SFx78tEGrV99xt0vFHv7u16yPXHpfaXHftnWXevsuugzzTW9+m26+5U59/WsP6onHf6jm5jbdd/9b1d93Xj/4+2+YoVhqB3/f0bleb3jLr6mtvdMAvbJpxfNZJVbSWtdQpeqVRSWWZ5VaWVJtTErFy20AFKut1zjjtKVTbVt3aam8Uk8dOqxcRNqwaaNZjsitwC6sgGE1OqIFytsAWdAVGxk12Li2a722btups+d69MRTz+pS36CqaurM2Dp/pldL6AkClqMDSSn10qKa21u0fddOJ4oAsmEhkSQLcm6wYliv8soDmgEyYOLDQgk7sahdx+qciMW1MDuraAE9uiDzQLBD2SRjLAOTnPJX/pS1nmA0v2IABq09eLl8aDqbcSCOZmIGA6NcXhUAPLBjlzNKlscNIC1l0soYrC3YaK+ppcVj1cBqJqu8WVfFYNXu1oiKRAxQcR/8mySWkxTsE4mkE1p/961vuY3pzIrq6mB7V3ksMKcBspjrIyM9mpoZ1fjEkAN49ioCzje+8Y2X38PYuOeee1QerdaN++8Ojth5zJBgzOZ01VVX2DCIUkuAGkWsjOk1gEAdUA2tupIjPMEpYBSJPPbButoaB9yA2AS3paoHxmFgI8KozBnUAUQ8eOCg2tpb9eY3v0EXLg5Yose6fQ7uA07BvwEImKul8mHWLgMTRSZnKA9GdiYASvQxjHjYQZaIQO6gGi1ygI6sLvVcdIk6AENNdbW1rxkXgHislza9icW8n1HdAmsUpi5AY8btQzsVED4wHQEX+GINwtk5gBEBHqE9y+msTfoAgHAfZ+zCvsKtG012qlNY60++/LKf3RV796mluTmU3RY1UwGNBgb6nUzA3I9xAeDmZBXgZjFZwLOgLN+sM5JtaP/FE2ZNAShRLWC298qKnefdX/nA0K2uqrQ5C8kOQCH2ihJLODBD2Tk5RwQ2IxUEyEOgC402NiXySDcwJgFnSiaJJJUWkC+gZD/BnhH1/KI9vMes2NyKGduwXGn37bff6n/PzM5qemZGiwuAQnn19vapqaU5aC1bFiBizWLOPA11dUWAqGBgm2eGRi99GEBi9jnaDhu6WHpeTDLzrLivwLLMeQ3esXOX1q5dZ2mIAy8d1MTYuJLFMUNbALUhNbqcenHeFRKAuST4B/r7DMD89//+h5qZyerZp58zkMycQX8fkAUZC5/tiiXXtMEMZDScq1I6fuKE90Qkprjf4ZFhPyfv0ZEAgrG3s65w/uBWOAdaL7UgJ1ORAzkBa7e+zjrMGzZu8O9L0gEkJFkD/KyQU4pybij3+YB9k2cHI/2lQwedqIPhz94HoAtTlxfPNtwTAFZgTTMfeA+yGKzpBkUplUZ/m4TFwoJBZIAtJwliMfcH1+C5GtRjjQdczWRtolaSiEjEE5ocm1TPpR6PP2RF2EcBgT1ubQ4IU5PqhITZ6IDS7PPoUwP4w1bnzANix5yoa2xyn7FHMH8gCdBeEreAu7zPCeMiuBspRLSwtKQ2DF9Dxs6fCxuYPQQ5DYBpgFxAUeYqWrCcc1KVVW5fMJeLq7am1vsHuqeAtJeTbrC3KasvVlc4aZTJWAuV5DAJANrKfQMaB7mDkLziGmb8ugrJ2jY2tCKJzrhxxQaMXifMw7rJnsjz5/cBaA0gq5OXRbDVax4xhI0jqVQp7sOW1QgkDRiYSMAsLwVmfmdnq27Yf7Vuvvl6pSpjWskDEkeUiMeUyZIQhclfofn5Jc9nNGlnpudUU13n/imZVQLe0v5EknMp+w46qzDrxzQw1KeJyTG1tDSaEb93z5Vat3aDcmkkfvKqr29WWSRuKYCZuXnPf7S2SwD/zMy0+5rzJH01PTmtikSFkyNB93jWnwcjt76Ocn0qEQvhXknaIiUEKaAsomQ85v2ERB/9PzY6ppa2dlWlajz+R8fGbQLY2Nzs+IDqmvGJMc8diD9UNUxOzWl4dEKNTZ1qaO7QM88d1Kc+8wXlCuWKlFeuAqv/5pGP1Q5Y7YHVHljtgX+lHnjPh3+tQMBE+VrQHEprbnbB+pUEyDDy0LhsaWoWB7IpO19Gde011+nk8dN6/rkDWlrMqDpVZyMByrOrq+vMuOSwhFRRRWVEu/ds1cBAr7rWdygSQXt01uVABL/33nuvOtrX+dAMGwEzBxh5lZVBT21+fi44hGZXtJzNq6auQVMTc/r0pz+vnkuDqqhAo5RDE2WX1T44b9jQGWQAwjHZh35gUc47PX3D1gpD5B091/JoTjU1eVXEI1rOLSmzMK/yikrVpmrV2tGlzVv2qaV1XVDDL8Kp4eIOk+xGms0u6CdPPKobb7pB999/pwPTw0dOGkRCP5YAjQM+md+pyWkffBC/r6trUiIeGFQE1ZT8YfrCYRvnaAJTtIaQAWisrtbebVvVWFupC6eO6vyZEy5t37J1o2oaa1VRm1KaQDURIxK3c+elsyP69re/o8Ymys4atXZdlwNCHJ671nVa4ygSQTgeDIRDXtrAKYdDmD2A6GU4EGdXtEIwAoMTEX/YTcWDNOW4HBAJ4gBsB4cH1bFura7ef50u9F3UqbNn7AyO0D5isZncguYXRhSJ5AwGVVRVmgG1lFnSwvK8UlVJlScimjOTrMj8yWLog+t1mbLLGOFUKh5NaXGuoInhZR09cuqyw/HuXbt0x+236+KFi6o0gyWwAdBxgplNwHb3v3uNGT4jQ8NmtRFoARTAaCtppZZK0EKpWqSoi5YIQQZmC0VdSg7VGAmVSm85dBZHWzAnyWQNdABWA7hQ9oRWKfIOYPJnz5zT8889p7raBru7Hj9+0syo7dt2qKt7vQ2AlgoZTc/PqqISJjgmEJXas+cqdXR06vc++vs6d+HcZcMGAhECymg0bn2sWAxJglrV1zU54G1sbtSLB14wcApAEY3Bxs7p1tteZeYdB21cYjkIY0gGsAXYAyCFDrE1iZeWDK421NbauM1ACgFReslGeIsL8za6q6+tNauW8j/+njF14ey5wEAsBFkMAF6Cr86ODm3ftsuM+f/6Xz+mm2/dfxlY/dQnv2hpkj2796q7q8uSESNDg2bZsF7MzMyrr39AgwP9Smez2rplqwM+wC+CPQIZa+IS/MSRe4hqcGjYzK+9+65Sd/dGHTz0ks6fPWXQp3PtJlVV1WPDrPklyrMTYuBF0nOqLsuqKpJRd0OVEulZJbILSuQAXAsGBmaX0lJltWYUU936zWrfulP9M/N68vkXVN/QaPYTAfD01IQlLtZ2dujF55+38UJdbZ2ZWH29fTanWb9+s9Zv2KJDR47r2ecOaHI66EIvzKU11DfiwMNAVTxmE57lbFb1zfW6+vrrdMNNN/hZw8LzmC6CqlgGUS5sJ2JkBPIrWuRhmNlSZnPCseERNdc3aXpi0oBDMhY3CMy6UFnFelVuA44AjgRTFUCSzAqAO27twagDYBRQA7YQZfmsG3w2QTcoIwEqJYCwRO1WX2SCA0SSxALsM6sHoLYIrFpPFVZRySyHEkvAw7KoQWrYvqzzgGWMTcyp2B9a2zq1pn2t0pmszp09Z+CJQJsyZAAAQBe0gpHHMGv1wCMaHukpMorCbsLrqn23ace2q73PwPoJuokyW/WWW25WWzvGLBi5YNAEWzcwmFwGCsAGQxDWMBrR+eBY7z0kdjlJAAAgAElEQVSqCALyXvqYMcI9EMAGDeeIAdF4skKHjxwxMNLdvU533H6LLlwY0OjomMEUmydRZhoBGOT6JdObAIYxFuhPP7OiLADgGew/+q1Ukuwy1+WlUB7e3Gzgkzl++PBBjU+Mq6Eh6CUCegAghXUy6FMzJlkX0ZMtmaSxdlg3HcCzqO9Z0oUksUubgp5sKKkuMfdgKbI3sr6SiGMtoiKDhBy6sgEkzHstoM0Y+3V2Uv4dwETW5jNnzurAgQMGhmAdIgfg9ayqxgZ/lIuX9E65FxvBRcqKYFfcyQmAHpiQpQQarHieKdUnsPkBQ0iazc5OG6wx441+LWmZmh3+D/rdyA1VparMqGeN5fwFGMeLfcAAqk1tWN+mPYa9D8XiqqgM6zDPEr1EMzYpPV+cN6C7ccMG9wvAG/cC6M1Yh9UMIIE8SBqN4nRao2NjmpicNHseg7SScRgatsx5kofs+Wi1pjN5rWDeFylzhYLlQGCtFlnwjDXrguYLPm/gns7ZDSdxznf8P0k/7q0QAbACpAxST2ZBRqPeC9iTAUz+y3/5sKYmlvX44z9xsskM7MUlO87TN6wFNgRiLwGELJqAMXcOHHzJ68/effsM9CHThPSQNfDpX9aaok6sQT1Y3SREYSgmE0pUJHX23DlduHhBLW1t1u9ev2G9P6c0n33CLEpskKgi0WP5jSIrd2JyVBcvndGJl0/o/e//oAYGB51cqaqpMRjKM0TOwSAhJe+U1HA92IUwp5NxJ2UZe2h4cp5obQumZOi2crpl3SQRwJnbBmvxYAbF5OZZAkyRAIW1zj7MOX5kZMwmcy3NLQbbmResY1w/Hg8JZcY6rN3AxI0a8CchgT4961Fg9yoQHeLMC3Skq7x2Mk9JfEDG8NqM3NbSsiVMGI/orjJet2zeYq14nwc4S0cjyuZh3Qe95uGRkVAx1dKi5uYWl5gDpJIQKRmxMW4AYCEtlEzmPJbQo46GSoRSBUBIUAUpj5IObfBCYI4EY6wAlAajWZtjeR5lbZxLu4KGbPhdSbqjJO/lPdIlPtxOKL03uFrcC0PEwDMLfYfjlMv2i6a6vA8zJraM/ApyI+ydEXV2Nutd7/glVdfEBWk/kYDtTbKQChX240pNTk47NoOdDHhcW9sQZEeynAVhJiPZQ/Ij42fD99GxIQ0PDzqRiFkx58BkKqWd23ZpbccGZdK8P6LmpjaxLI8Mo/tMkgcZggrfG4lTgGrWZJIRJBs4HybKYzYdZixz7sYAjHtqa21SRZzKLuSGCkrE0HQPuvJo+7Ov28APQ75FWPqTam1tV6qKa+VdtUQb0HxFBg0wHGkD9m32b6qyxidnND27oIbGNaquadaTP3len/38FxWvqFVZPLUKrP4r4Qmrl13tgdUeWO2Bf/M98Kb3vqlA2ToHWSQBKGkG+Isq5sMrDFKCBABQBNn5PeDpddft16GXjujo0RNaWkDsvkLpJUpxYNvUF015YAFGVFuX0N59OzU41KeNm7qUzZAhnnbJX21Njfbvv1Gd7esM5KZdxhKcdMnIwvphkyXgWEJDKBtRTW2jDh48om/87cMaGZlQMlllkfWVHEFHwgwaHHqDzFFgwpgNWmQPnT7ba31DNvVIYVKddVN63a5pXdM5r01NS0qWS8s56dx4hV7sr9K3jtcpn9quG2+6T3V1sP8CV7Uo4Br0kJZn9d1vf1O/+Zvv002vutJAz5GjJ3Xs2BE99tijestb3qIrrtitoaFhXbjQa/0jDiyAqhVJgqSodcfmYKBhtmTWUVTppbRLOpOxcrU3NujKnTu0ODOusycOaXSwR22tjbrymiuUyWcUScS0Qgo4kVC+LKr5hSWdPHZJ3//+D8xahAnZ1NTswyzO7QTGyQQB0rLKy2H3ZLQwP2OdJIDS+Xl0ATFiCIeXQlFntqoyFTLtBiwJ3lfMsOLw9oNHfugSr/033uBg5DOf/4xLcdd2d9nBmVL7uaUJLWcnND07ZpMCzCsMrGaXlF3JaCmzoLrGarNxOYyhQ0n2WyvlymeiKuTKVVZIqKyQVHqhTCeO9JiBDLMZptLVV16pLVs2u8y/va3FIF9Jx5L/hwH75je/UX09vXasRmsKYBCgAYfUwD4AACmCQ0XZBwIhQDqCCgI2gtXAeliyVhpgEc8tGGkUtJSmTBhJ15wBIg7LNusCCDP0ipxXRMePHtczTz+jW26+XZlsTj/84Y9c0nrFFVeqpaVN85kFpSNZg2eYEUxPzRoove22V9vY5M8//Rn19ffZ/AEjAlhXAOE2f4kQvOGKnVI1RiG1taprrNOp0y9rcnLcc8JsnciK2akcvNEQRisS3VU0O+kXGC28GhobHWBNT02ZGbiuY40mx8d8L4BuSDvAvpuembIcRnNTg4EZghYCNdaUUydPmk2xc+dOyx3EopT3FtTS1BQMuBYz+vKXv6RUVVQf+tCHDDz0XpjxQRy2RSwG6D6t8bGgV4cm9ML8kkZGxjUzPa+xsQnfl0GKIsBmN3sSAzxDWF/RMp09f14Dg0O6+Zbb1NjYouGRMUI7G0DwHFwin81pKZMP5nm5JUXTc6qJ5lRbllZXXYUSmXklc8uKQaNG24xnmkhpLh9RLlWrtm07Vde1XueGx3T6Uo8N7hh/QT91XuNjI9q6eZN+8P3vOwgBKIfpDIMsm8sbVIV1/OhjT+rAgcMUlzvBMzQ4rpmJWYMuNqLClAOWZHmZCtGI7rzrLt3wqhvNbhwcHAgBnu8u4sAFcJXp7LqBSEGZsoJoPfN6fGxCp06c1LZNWzU8MKiVTADBAUQJXlhfYeFTdWATDi8RIWAEpAUAglnnUsdiuar5/a8IMkvABAkktLStL12UzbAkSjxhAyWHqIUAgAA4GMiBWVbU5fOSZNZqXoUcEhtlgYHGUMznDcY88+wzGhka0933vM5A9eDgsMtBL7OUchhjhVJZB6AEergnoz+cqjQbd3Fx1omeVFWtWprWOKA04ygPIzRbNN5Z0C233qSdu7bbiG9xacGBaiCPBjAxMJaC4Yy/KHOl7wBT0O10oi48Y5hGgC0hoVFrIAEAgNLo0fEJzz/Y4chYDGPGOEyyCtCaoDUkEwEkGSO8HNwXmaClUujAYg1MYMAZAKlQqQFraFHTM9NOoKC/DKBJg0+detngIWseZcIAqwAzSNoANgSQlTbgUF4EzGIwnKgMQe+auYnJV2DiMn6DW3vO6zDXsLwDYF0Ed/f5onZrxLq1XocTcYMDJd3MkkSENWMbG7Vhw4bLjE76j/mEvAju56xffH4APeVqma1bt7o9rCeARxMTE14r+XnJmAswNgCuGLck/VX6G4ya4rGoQX2SSzMzswYLPXwtrxGefUkHlfVnfGzc/4aJx7X4nBJz1qZyihigIBHK3jY3O6/h4RH3T21tva9Nv7H3VtfWeE2DHYa2JPuSTY1caZG4nPiETVyRSjkJypzjbDc+MemkIklcvlymvbDoahkYeNbtXEb/FVmGFWVcXVPShmT9CXIA7H0lhi5rGM8TSY6AK5cpVVlj9ioYGu9n3yGpB3hoqYRiZ5VKpAEU3//+92hidE4//vFjTiTwPsZrlVmLgPeAfubgh/L7Ytk7jEcMHUmibd+xw2OGMcrfGMBkHpjUGfZhswydxwnsxAS646lKm26Njo1q565dum7/9Wpfs8ZAUmkeeU55jw9l99xs+FmY0wODl3Ty1BGvNW/9hbdbVmTZHgApj290I5mLpTHJYCEBReXHpfMXfEbjDAOw39vbb2d0ZH6oigBcdAIKwyzrxUZ9jwCrTnJgsLmwaDmDspWI52tba6vHFdIhJBXbWts9NwyGovNuc0PmWSj3Z85SrWD/g/Jyt//ChXNF7fjwjF2OjrFjNGa5mTC3YNbH/W/mTEnLl/Yx5izfUIho396rPIe5jteOxXlNTk1Yjol+oV3cI+OTfuVMiha2KyKKusKcP2kXpAHGNGtkKRHOGuhEU7ECCVDdpfHFdZD1njnB9xIDvLQ3Bc3jwApnzC2jne11Kmgh2xdhOTBrS0n20jXMyAaQLSZXSutvCXSldN5rAhI8RZIGUgGMQ7RC2U0TSAZll7QwP63aukq9652/qM1bulVTnXRxCSAv4HSqslrRKKz6EccVDGDWYJLzxFOuoLJxVai8Yu1GZ7WyMq6xsWGbFMMoXSlkNTI6pK3btqlr3QY11LVqeTmnRLxKTY2tmplZ1NjIhDX1Y7GE90avf8vLGp8cNyBPYp71naQ8SU4Mv2CishYSX5DMbW9vVpKKRYPLOcXLIy7jz3LdeNCIZu+xGRmmeTMzamtrV0VlysQbzGYxrSMhhlQYzwI/D2QfautqvDaNTUxpIZ1TU1OHysoqbH73lYf+VonKVWD13zzosdoBqz2w2gOrPfCv2QP3/vJ9BVgvpYCBoGIGDUxF1dzcWix5DixSstmUNSNKfv11N6qnp18nT5zWyZdPa25mXq2tawxGINhP6M5+Ho3hGF6hDRvXami4T1u2kgVFz3VajY0N2rZ1q669+jpVp+rtPAmLgs0TUBGnWRhdBK9snoizryihyqo6fe2hv9Fzz72o2dklZ2vR3EKGgM/t7upw5vSfAlZnZ3FHH6MwWjWxcf3GrUN6YFfQ2Pvfvf7meL0++ZNOXXXjm7Rx097iWyM+BKDdmU7P66knHzPDYuPGDp07f0nHjp3WxYvn9dBDX9Gf/fmfaevWLj36o8c0ODima66hrKdWg4Pjmp6ac6kWh29KJTnUAwA524yWWTZn7cW17a26evcunT9zTF996HO6eOmsbr72el1z9V5959Ef2oDjtttvVUf3emVW8urtH9Q3v/GIGQu7duyx4ROMHjSuNm1Yr+aWZk1PjVh3NJlEsxCTlIh1twDUyf7DHOaZcjBFE3dxecngtQMRjmsreZfYPfy9h/Xlh/7K/fLG+9+kX/3V99iA6SO//1EfYm+65WZt3rIFjFZzC+NaSo9rYnrYgAxBIUzCefRVG6rUN9ijSDn9Gpzq0ws5KcfhusIsmER5lVbSEaUXC5qfyev5p15WrLxa05OT2rljh6699hrLSFDmv3F9lxnDdjW3u2xG7W2teuMb36DDhw5rZHjYzBsOs3a/RSsquHz8gz5qEZAoMZWCIVUwLWDeUIqJ/mcIFgIwAotkcSlt4AlWAmxZxkpVZYVS6IrBqiN5EIvr8KEjeuLxJ/T6+x/QwUOHdeL4Sa3r7taePftUmarW8PiwComIqutqpUi5y5wASq/Yc5UuXerVgYOHNDY+ptn5WS0szQcWhd2NATcIPjGsiHueADDOzk8b9AHQicUAwcqVTOFwu+z7J6iJRHENr3TpIwkX2FWwEmCoEWRxiKe/25qbHfzT35RyVrh0EOmGeXV0rjFLnBLc0ZERB2NdXd3quXjJrKVdu3Zr+/YdqkpVG2yGfUZgHy9P6qmnntUXvvAZl2O/+13v19vf9g63i2CgPIpJ3pQNVQhcOto7fQ1K1hYX0hoYGNTk+KS1VkcosTejsMz6fiVdu1w+r1Onz9hI57bbf8bB1uQUWs3o6MLGLJhVA/s1nQt6o+X5tOIrSwZWG6JZNSek8sVZxbNLqoxIcUz2YJAmqzU4v6C6ro1q2bpdhepaDc4tqm9kVNWpmhA4wczLLGtkaMDs5aeffto6lASNBMwERDA0NmzcYnD8G996WIcOHTPABmhx5nSPFucpFQzmThnYnysrZjpOzszqzW/5OV1/434HGSNjI5cZGob1gj6K20DCAdZYNI7LOAY58xodGlXPpV5dvfcqXTh33kxGGF4AiLCampqb1NhQrwQSHrGoNaEBcAx0qGBWSRmlwkXQjg8CsGVOwPwNTE/AmrRN+urQol5ZMZMKgACWJAYW03Oz1vM2AFmUL7AUABrHvu1wDy4ah9XK/oCzdJFxz9wcGRxSX3+/pVh+8z99yP358slTOnvm7OXAPWglwrwLAB+gmiU8isGxZQbKYYnDwKp2e61FS1k77Dab7BU0MjqoXbt36qab9luvmOCSPrMGY5HZZ0auS+BpO0E0rtGhFNZl1LCKzUQM7wti3sFdmvdPjE8qCwseyQA0/pLBLAUmMOM8SADkzRgDEC2xq1zGb4A1lE6zl1snutgW5gclygClGzasV2dHpytFKLGEcQbYCrCKyeDI6LB/B0jBz5lTrIEwLjk/wJZCNsWMy0wwE+K5G5i15Hko0S+BDQFPA6xDzy/uag1AKcYJay5MrBLrE6YX44yEAesM14a9VzK3YU3mRXk9gA3tYq2mrYA6lHbzc+6ddRLQlsQdCR4+A4CG58/fwZLbu3fvZY1OEnWwpfgswFuAKrNyFxetDUoJq8dkWcSMWPbz0j2UAJYSK9as/+VltxXgl5/zb1iwISHB+hD0MZEu4FrjI+M6d+6ctUABsV3inM9ry5Ytam5F+oAE77L3aVisgeUMUJcwQNTb12c2L8CrGd+xcjOg6QPMrgBPeQFowPRGXmFseNTatCR3kRSYmJ7xOSyB1qUNyHKWBLF+YzEhyWcCwto5Pc65jHsBNK8wO5N12mZMrr1nnUVrMoDtzAHGIXsBe8rrX3+v+ntHdODFl7xXM++CuVSoICGJSF8xBwF2uf9ERaVOnz5pphvAKsB0bV2Dnz//j8QBTE6X73sewRCMqKyAbikSBRkVygpK1Vbru9/7nvf5G2+6Sddce631RJetYx76MDDni9rUjOniOhLORxENDPWqp+e0+5f1HMYuyTGSnkgskag0GJpMFvVEg/EoVS3nzpxVQ0Odzyth/53S9ftvsAzCwNBQMQnEXuV0nlnlzAWqztAiZY2cmpjQ4MCgluYXXcWBvAhGTwCr6LJjkFmaI9Yv5vkvL2t0bMTjmrVr48YNbj//PnjwoBOCSIPwnAMTekXlsZTPiYDCljIoQKqIed470evKgGDi6jEapZQ/r6uvvtYMVNYwngd7+uGjh30mYS4YoATMzOUsdUD/YUx37vw5M3RJQGNeBlud8yVJOdYfwFsn9axnjwFpSKjyxbi5bPQWCYCzk+WlSogikz9o5xYrFWyzELSBL5f+FyUAAtgaAFgkvAA1SyaL3C/9xv2XKqEYYwCBZrmmg344YwXGNPuBE9TW50Y7HL0ODBIjuu7afbr77lertrZS0fKCz1rsu4CprLd9vf2WTWF8s74DdANAUvFAOxhXyDnNzEySArXkFs+SyqWpqQnLYFFtds0116i9da2TiJnlFSUT1Wpr69TAwKjOnj5nianKVI3nKfOORN7M/KwTLEzQoNGcsbQNFWPIX8FYJU4ioYshaoxytzyJl0yIPzDtJTFajuZqTkuLC9Y+Zi1CuoyYhTVneQmplRnHJw0NrJVhznNmANStsg9ATqNjEyqUJdTc0qHp6SU98qMn9fc/eEzxVK1WFLTZV1+rPbDaA6s9sNoDqz3w/3sPvPsj7y6wEXKoAIiy3hKGTpEysz44wNfX1VsMHfYBTBQ0fPbt3qe+viH19Q3o2KGj6u3pV2Nzq3Uu2ejRLSOwzOaXVV2HjqM0NjakTZu7fVDIpBe1Yf16PXD/A7rj1p/RpUt9mp9bFiKEBNM2+rDb5KxZcJSsQWqIVdaooJj++8f/H/X1DvqQTmksoFEhHzXDctu29Q5CA7BahFeLZiKAqguzo+qoHtUnX9ev7qYQiP1zXpfGK/Rr3+rUjmt/QRs37zOTKnBXYW+mderlw3rpwA905MiLP3W5DZt26qsPfU0nTx7RJ/7bn5ihAlPhs5/7Kz3zzDGdP9frQyMHB1gS8wvzLgPGnAgkEiYEwGrX2jXas32bnvjxw/q77/2V9STf/OY3a+fWbfrld73TQSP6qL/+G7+uucUlHTx8TH/6yS9q44bNqknVWoOqpblVmzdv0d69V2gll9aPHv2B+vvP6a+++nkfAEsvAoY//sP/qt0790JpMwsxloia2ewSSfRGY8Ew47d/97e0YfNG/cqv/IqDUcyHfu6Bt6pvsF+PPf6Y9uy9Qv/h539eW7Zt1/mL5/Sjx76nsbELumb/Vfr6V76lJ37w3D/qfsbjrQ/sUrwqoh984ajv9a8f+ore/J6fUUNDk1YyES3OrWhseEEvPHVaNdVN1inbs2u7daI4xMIE7u5a50MjAY9dV8siWt/Vpd27d+v40SMOREoAjQGgonQE7zOYXCzr4qBcYnPATAVQsbFKOm3GB6zK4HzLZ1DmGEpZAWnLMJPBVCa/YlCVA/HSQgAjYWteunDRB9ZXveoWffkrf+25tnnzZnV1bfDheGp+WrPpecUxmsIoKlGpWJQgJav+wWFrW1LmODw6ZMYHbJHgOg9ztkzZDAEB4AUMQwC0RZdQ2QAhhllXmXVWy6J5szIoM+OAiyZqV/dasw+ff+FZm49s2bpVXUUTKbO6UjUu/wNcCXIA6KkFzc21azs0Okyp2ZCfB8FYQ31TMHtQmR28+SIoQBtzbmpaHe1rVF/bpLNnLujgwcPatmWHbrrpJpdZUyaGjAjsQeQKMtlFjzdAoFwmr7nZRVVWVls3bmQoaJTyfChbhrXz8smTmpiecKCBVAfscA7hV11zbUgILS6r0iW2GEHBlkgH5jFO9phnKKtkPq262IpaK6Kqj64osTyvRC6jmnjMGsiL6YxmMisanl/S1v03KdWxVqPLaWUrUuobHhFGOhhiAGDCXCXYgUUy2N+nuSIoRbBKO9Z1rVdLa7tmZhf0g+//SCdOnvb9ZXMFHT9+2oAArH60TFkfAYuRGqB88pff8Q7tu/oqmwWhR2YEEh5vPrBcSkAVY5RkytLSjM0Fadel85cc1OzesVuZ5eB0DHoBC292bto6vTCZGCPWhIaFnYg5eLVRTjSmhXmYe2hVxgxukFSgfW6zyzTjBjcAogFuSvqffC4MGPSo+Q7HNmRwAFMDGGiYtfhvM1VJZhQZYgCZMNL4okQbZjW//8EPfqgPfuC3nfyDuTg0OKRYAr3mnEt7ASmtK5hf0dzMrCanpzQ1MemALZjHFEut54IWH3qUwTwprta2FuXy6aAJnUro5lfdoD17djvQxCwkAA0EumUuMw4BP8zwMiXQwEOn1veRD1IVmDbaLIz1p9yA6PzcvGV4Dh8+oonJae9qrA3skRghYdSXSIb1GMA6rFWUwZJMC59pLUqeFesa5deLlCBjqhSAfoJ6kia7d+/R3n17VVmBRAO6i8tuK+sKTGUAZZi4XNPl2GUwyOccaNMW+h3AA1CCZB7AAZrCzHvmIy9AFvYYklmwhS3ZkUh4/WQvDDJCgWUOU7METADGwZSGLUWihnEMMES7uV5J3oF/c56hRJjnClgAQHn69OmiXmww9gKAYbyuXdt12fDulcxU2sm6RbvQtSVZw+cCuKKZyWcCjI2T2JpBAxQ5oqTbwReATUmPM7igJ52cKjm2l0qs6Ut0XAH++DyzV+NJ7ymAYQA246Pj6u/r18TEZNERPec2A/KSVK2sqvBaAvAHQ4zPNls1XzDwhD4lmt0YgGLORfKWdYN1kmoSzn0wVAHlWPtOnzypp5540jIJtVW1Ghwa1Mz8glLMf0y9MEHKYLw470RaOKNlPc9htNnw0+oeJG0TBrA5O8LYLEk0kTgNCb64nyV95FJ6yZIkGC8yH2G6MtYrKyrddtrKGGAM86Lsm3XCesA1dZ7j7Fskmhi7SD6QFAoyBCGRYaMivoqAmlnosIDR8Y1KdQ11+trXvmZ5gNvvuEN7rrgisPKRL0lVBmY18zjYmBbXoaIJFT+LRDQ6Nqix8X6Dgc8//6KZl8mKKmuOsga2tLY6Ac3zd/ICLWivOXkDUgCUzDcAdcyC3v6Lv6T+/kEbmDE2eA4l0LG6JjDGISZYa3Ulr7kZKj0Kmp+aM4DPWgujk2QFzumMfRIGvCcY7GFEJwPzrA2MaxirjMlScqC5udFAPwAi6xP6nouLJJ9Y/8MzoN0lrXrW5BL7lHkcKgMA9dPaunW7n01dbb3H/NT0pF548XknUa+//vrQholxg8DsPyR0H3jgAR05dtRzm/iEKhjW5LY17QYQkbtgjnBPnA8YV/QHaxfrAvfDvTIEAH1Lkk+lQyisf8DPUJUVvliHSEh4vTTDGWC8ZEwakl8lFmzpOqwZtId+4jvneJJKAIHnLpwNEh3zi55/K9lQFcILOY0CJlaRvCor4vYimJoeM3v15lft1+ZN3Vq/oUtr167xGYK+ZQ3o7R1wNRMPkGdBBSAVTTw7508toRLkZzg7cc6DOTs42KeBwT4n25m/JLxbWztVV9NoQ6xoWVxd6zbp1MnzevTHj6u/f8ifwTkKc83NmzepIsVZBvY01Q85JTBJSyK5ETUDHrMsiuni0agaGmsUFfeL/AzSLgVVxGNOTHMGzaUzoc8WF5wwRMcdGQgMD5GFYT/gkdTW1PvZWWYAY7jqlCqrU1pcTmt4ZFTJylq1tq7TmXO9+vvv/1gHXjqmRKpO2TymnKuv1R5Y7YHVHljtgdUe+Ffogd/9Hx8uAHxw+Cbo4P9h5nSuxdW+1kzV2qpqG98A6ADMcbC9ct/Vevbp53XgpUMa6B20lhqb+NTImBpa231Qbu9oVyGa09nzL6uhqVYdHc3avn2zwZeR4UFn1GGrtrd0aGx4ggSmaqsa1NbS7o2Uzc/GILmMhe7zkagqqhpsCvWJT/wPs9N8AhaMlAozXlOVFersbPdh+p8CVs+ePa/q6JAe/Pdn1d0UtNz+Ja9L4zH9yt/u1Ktf+z7V1rW6jRyGx8f79Ue//0595CMfMcAI84wXGf4Pf/jDdjZuaW3Ta++5S6997Wt9sOsbyuqpp57T0NCYlhaXfei3K/nSgianplXf0KQcWk+5rOrqarV962bVVCT14F98XLF45rL+JJ9DuT3ute/4lV/R4488opHxCT35k2f14sGz+sM//CNlM3ldutijqalZfw7B3/PPPqNjx5/X408+rM997nN6/etf7+w9Qdwjjzxi0PY/f+SPteeEWHEAACAASURBVP+6V7msayUfHH9dCmljsagPt2/49/c7uIXtg5P2lx/8K/3hf/4vmpmb0zPPPetSvNvuuN0uwbl8VkPDvervP6NTZ07oN3/9I257qRSTe3nl5+++YZ3uuPb1vte3ve1tWoj3qLap1lIAuUxUg73TOv5Sn8ojldarGx0+qZ//+X+vJ554Qrt236j13ZsMeFjjtCy43W7bstmB+uTEuAMsazmlMT+odF+b1VU0xwnlvqGsKzjXBuYaAQiHOg7KAKubN212wMbBm1JiAJLZuZnAoLvMssPcAjdXtFXLbFaC7tlg/6COHTtuDbUXXjighvpGG7C0tXUY+MuXFTSxMK1YMo7amTo7ulVVVaeDh47ZYA6w9OzZM3YXt1mDgQ9uA+ZscI7FcATpCe6LsrI0sgu5tOrrMcmpLjpZ57S4PO/yTKQAzBppaXQwAuuU0s0tW7dYd432AsBhGrWhe73Wrl2rKpd9URq3ZJAH/baenos6ceyYA5V9+/YaNAaAhY0VXLdTXlsyS2ldOn9RG7o2qGPNOs3PLZmhs3fPXt38qpvdHrR3KysAtWG7BVM9ZBxam3EtrjFDF/3ZsZFx9V3qN/BEwAEzPpmMuYxwYHhAFy5d0oWLl8zwq64h0Kq1Yd/07JzL50hAwAgEHKxrbFSWzqRENLuk8syiqiJZtVVGVZ3PKpVPK6W8qqJRxSNRLWWyGltYUiFVow37b1C0uVW9E5MaWVxWLhJVXVW1tcRwXq+qrjSjxwwNDDrq6h3owSaCsdra3uHVZXEp42Dm3LlLGhkb19j4tE6cQAs2GPgAygUAMOgaEsT94i/9shk8U9MzZgA6ssIQx/puRaM8AAUbrsHWSquQTdtEbXR4VPe/7vVqbWnTYP9AMI4DEEgmLfPBi3lsR/KVbGB4F+WnGeoV8aQuXew1GNja0mLQh8WYdiBLQMBJwNvU2BQkT6zfi0PzrAEgwItWB1Ixy48ETc6gGWhjkvJQ0g5wQN8BJgI+MK4AIdlXbMbEvVIqmUrpx48+pjc+8B+crDp58pQBZIx0AHcBhAwwU1YLuIMTOyXqhYKfCyACX7wP/WkC6uX5RQ0PDdoULJSdRlTfWKP08qKuufZK7b/hOrW1UXZLQiawlQCdSyBnAFYxpAlBXolZyvpS47J/zG/Qz2OtrvB4xLTjO9/+rsbGx71fs47TFsDBEjO0pqpo7IJ0C6Xn0VCSb8CrBApQWptMmq1InwYTrsBUAwThuazt6tS2rZvV1tbiUlrWFXQ+XcJNgIxBYnG9sy5gjD04YaYsCVgAdQBKQA+AfcyEeDClMn8zDNFUt1N10E/lb1w1MI/ibwBW+R0gGtfl5b2nIqGa2hq/n+QOgCTrD/fJPYZy35jHGXsSwCcVBYzfn/zkJ37GvIdxQaK4uqrav0d/kvW+ZABGgsPVDmjeVqaK9x/AZ84nTU2N3qsC83XWQBhyABj7APQwZgLTN7Cq+Bmfyx7E72gX9831SoxVl3C/QtObv6eKJ+hdppwsAxCjH+tqaw1kM//Zz0l+sj+fOXdaLc1NRfZYxs+F++S9mzZtViaHdmOhaGyF1r2siw9LlXHR2IBcSaXNpg699JLWdq5Ve0t7SHQAziQTHoMk8/hO2TramAZEYX3nV5xAIjEAQMv4BFDNoebhcR1kN9gnmaOseTZQKwKqAI6My9mpGdXV1ZsVGcCsYDYFYGuGdEO9E5Yl5rXd6iviWlpG03HZpmbo+gLsj4yOe9+GScvzABRGjsWmbja/ywcWPH0flcrjUcUrEvrKV/5alamUfvY1d2nX7t3ex5iwzL2SrqblCYoMbNYHy3AUJTgGBi5qeLRXd/7sq80MvnjpkpPlaOQyFuoaGnxvrC30PdchwUbSKpWs0NTkhIYHB6zz2tW9Qe/61XfrwIGDXhMN8ALcx8rNBGY+My6QTbLuNoAz90eDcwU99thjBu4b6ho8hoKpXExnzpzxnsH8CaXxla74ArQnkU6lCuOV58M8AzArlfcDCiJ7tZLHtI61h7XZujFBM9XsyzDvS8kE7pf4gPunH4eHxgwucqZinZmcGnNJN8kLXshWoDseQNMR3Xnnq21MdgmN4qpqre1c52vBwA7XpuQ9bq1R5DaYd1y7vqHO5wESFdwjZwfGUcmsK0hAcbYICbygB43GaFHGAwaoGdckysIZ0Tq9xQDisvZ3UdImME+L5llFJjOJLda+2vpam5LNkqycIQkzr/nZBRtY8vxJjHBuRcccVufi0pw62ls0OjKka67Zp127tht4nZ2esOzVtm1bDKqOj08FSRWSMmVUVYV+ZeyPj49oaHhAa9a0q7mlXtncsqamxtXX16OJyXFXI9BXV111tRoa2iw3lc9hEpnU2nXr9ZOfPKvHH3/K/ZpK1XhP5vlt2rTRMlIwlG2WmM+qEqkUzshlBS0szGlpYd7nyco4JqgpleWZhwUDqzIQy+8wxcwpS7JnadHJXYBVSAol00CS58SZnO0wswryELNmEwOsMueRKhgcGlFNXZPa2rv17HMH9e3vPKLevhHFklVKVNatAqv/kqB39b2rPbDaA6s9sNoD//we+MDHPlgILJE5s1WHhgZ9MOpcizA4JTMx6zBRJkZsSxn43Nyi1qzp1Oz0rI120N1JuDy8XBcvXPKhr7GxWTt2bVc0EdHxU4fV2FKn7q5OVVdVaHp6wu61HP02dW+S8mWamZyX8lF1tndpx9Zd6mjvcCkMAfPy4oL19iKxpOLJGj397Iv66lf/xkEGpdGwZGMxRPbL1NrMwYly2X8MrLIhD/Qf10d+5rxeVyr/r2hWrGmv1HR96LTxA8qOH5CWxhTb/HMq3/YO5U59Vtmzf325U791vF5/cfIm3XPfewILKCJ99s9/V69+9Y0GAD//+c/rm9/8pg9x73vf+1yWeMcddyi7ElEsWjBb8uGHv60nnzmrv/u7b+n73/sbHTv6gtas6dYNN96lLZt3uYy8sqpKp8+d0EsvPKrZmXG95t4HdPW1t+gbX/2sNm9o/yeBVcDQw8+/oKeeeVZ/8eCD6usf1NVXX6e3vf2XVV/XoaHBSWv1EcB+6cEv6Olnvq6HHnrIYO/HPvYxA6P33XefwWFYH3fffbc+86mvuyT7u9/7ul46+IJ2bN+le+95rdZ3d+vPPvWndh7/4he/aHOHQ4cO6YO/8Z901VXX6sixw/ru9x520HDbbXfqrW97u/ZcscdlSPNzY/rbbzykD/z671wGhWk7L8Dp3/md39GXv/xlt4MXjtw4wr/tP96tbDqvM0f7derIBTvgJisbVcih71Wuvt7TPvR+4AMf0Gc/+3ntv/5WjYwEcX4HBh3rdOcdd5nde+z4QR07edSBxk3X36zrrrshMGmKUgAlFt0/gB6wxAJQwXdrdZaV+XAOC7n0OwKdFa24tMoBBgwemB2AKGjCoTdXkQqAUG7FINQTTz6pkyfPWAf3qiuv1rbtO1RX3+gyv9nFOU0vzaq6tlZzc2juURaV0lNPP2fwlJI4GHaUZMLoInAOhgswHwj0ys3yJgnhci2bhoQAAqOdxqZ6jY0NKlVdoXRmSUvLcy6HhMkK2IzTK2YnMPO613f5ni9dvGQt04sXeh2Ik0ggmLcrbCRvNh/90dvbY1C2vq5OV115pZmCBPoAq7DZ+H8YbnMzC7p09qIi+TI1UuIVRb+wTPv27tP9r3udZmen1NhUqzXtlH8VNDYOE2jEAM+6tV0uowdURWsss5RRZjn0LW2AucSh3tIauaxm5+c0Oj4epC5WVgyoTo5PW7eSoKFUvkqw09LeZpCNgVZeyKpCWdVE82qvSio6P6NEelHJfE6VMB4jZWZLzK1ILRs3qap7g1Zq63RudEyPv3RQ23bvUVNtvdLzC2YpIp0AewZmJOxJgHZYfYFJhH5klZ1+0XwFIAdMffbZ53WhZ9CMDBjkAKuskeiYsRahV9ra0qo3vP4Nam5qNhsKcN4l6Da+xmfYflSBVQ27EzA+M694NKKXj5+wjMK73/0eB02WEhgZt6afWeCVwRgls4LcBEHUivJoV1vHOrB84mUxHTtyzPsDhn0kawJgPKLDhw8ZcIX1TDLFYFo2a1ALcAqQDOarS/8SCRUwuSi6w9MYA3DlxYDWgEiQ+IDNaikOG7+EhJkZojDSysp05sw53bD/FrN9e3t6Da4B4DAdcL7n72ChU0bpNq3ktEIpvQHdALjAZsdIkPVsfmbWbDDARlzMob5RAUAioX1Nq+6669W67babFXWsD8AQWKHhFfRWQ+kpJf7+UdFRvWBmWUnHm3JhQHb2ZvbAR374SBGgpZ2UgsYMqhCEMp9gO5lhVdSIRp+Qy5eMs0pSANZltIlWcV16hT6mQSLOAJ3t2rihW2u7Oqy7DbuJgJdyfMBYWNyeT7OzBitKjH2TASlDnp5S19ruIggBoI/kSjDMAsAAWLVZD8mtdMbgCn0CaOOKAfRWkThYwK0bUzR0JDEWihuoZT0HWKU8387vxXJbQMiS7iFrM3+HxAHPFeY67eU64T0YCdaYRcrnsmeXWGolRq7Ly4trPX/He1nvQllxzG71GMTNzc4YaGHNBDAG4DBYRJUAZiwA88UKiFBGHXQWS++h3SWtS7MRi0zu3p4+zw8qNXjmtJ/zGmAw72f8sA7yzEhcvPDCc7r+uqt9fpudnTFQ39Tc6nWlrr6+aC6V1xymoOnMZZd1wCiDIejj5vM2jhkeHPZ3WMXIL1C6XlVbW3xeMJ6DjAbPluQkrMLpuRlXyWCUCHhHwhDwaH5h2ckdnidJA8YZ+w1ziL4qlVO7TBtTnCUqCCr9jLiXoFvKaoDm8aITZjnkP2z6FiQY6Aeqfdg3SZqROCIh0dPba7DXTD7GkaWmQrk++qj8PfszYCsAEUkr7ucb3/yGGpua9DN33qltO3YEZY6iGV1wpmftzTpBw9i2zADyGmiArqzo3PmXNTh0Ub/23vdqdn5eL7980pURGD4B2CaK5fHcH3/HGKGigf2T9qCHOTI0ZLbwmo61uueee3X4yDGzhhkHZuPaUDLqtd7jvazcJoj1tXWKl5c7MdFz4ZJefOFFn9nQ+eYsjCkp+ya6w7xKGsyBPR43sEo1G2t3MLdatCQAfcwaxf2zXp8736NstmCzJKQASHzYKImdAamFMioiwjVgIjJeAMzRWOdZnj17VoMDgQXJ35LcxWCOF8kQ9m8ee2kOwaC+2NNjZirVKRs3bnZbevqo/Jrz/1MFQ6xCMgJpAOZ+fX2dv0hswHYm4QVQS1u5J9bE0tmvBLbSdpIQZt8jU2KGadDhLzFUbRRW7D++lyQFSr8PSbVQEcHZsKy8zAn3IMsTEimOZWB4r5DYQ8YlfMHGxGiW8n2S4KdPv6xt2zZr86b1PsfNTE3Y3Or666+1fBvgPYkE2KRlkZjXxNCOgnp6L6mv76KB0I6ONs3MTToWG59Aqx6Ge9L6pXfeeZeqUxijMZbLVZVCS3uNvv71b+r8hR5LOADIFzdGg+1oTNfV13gNsl56NOLzDKncxYU5k0UwI65JYcoYM7BK1VQhn9FKNu0zSCpBAnHZFRcmOywtKptGU7vcZm+sJYDHJOd5vhXJlMcMc4S9IlVNVV3c1UYDg8Oqa2xV+5r1+u7fP6pvf/uHmkdSLJpQoqp+FVj950MEq+9c7YHVHljtgdUe+Jf0AFIAHD7QcOLQCQuHLGn3+k4DQwRruJBiokT2E83PsdHJwDarSGlxHrODZQMkHHIuwoqcnLJOW2VVpcanxzQxN6qGpmp1dmD6UXDmFCZqfU29S9Qzi1lVxKtVWClTZ1uXdu24Qg21sBEyDo7n52bMlognq5UrxPSlv/qazav4TLL/ACrl5Qkf0jZvXGd9v39KCmBocEAt5af0t28/e7mLKu58WLnxny7dL2+6RkuP3Kfqd4Zc9PKL/4eyh/7kp7r1DX+5Wftu+6Ba27p9QP/Ar/+sSw9hyNx888362X/3FvVcPKmKpPTss8/qz/7sz/TBD37QACGH0z/4gz/SL7z9N/SJj3/YQOKOHTvMAPnSl76kQqFCt9/2en39bz+tpsYqA538/rvf/a4efPBBbdq2W/fcdcf/Elj9g498RP/nRz/q8nnawgGc6+7adZ1eddNrHfxwAH/oa19UbW3arFoAYdq3e8+1Bnlp0+/93u8ZLF1czOv06SP6+Mc/7rLAUjuJ3zs71+i3fuu3XBZJ2Ry/+/NP/rnOnj9rUBZAmTJxgOYTL5/SZz/3Je3etV39/ef1mc/+uT7zqc//FLD6q+/7ZX3q/w4/4xB+1VVX+Tol2YM3v+PVeuizP/S/+TkHaa5N39C3+/fv15ve9CYzk77xjW8YjAU45vf0xfHjx/XgF7+syanxy+/nGp/85Cc1NjquX3zrOw0EEXxxIAV4Cwd6DBiKZiuMNOt2hQACRg7sIcoRCawITDACyK6gxUYpfsZsOgx58tkVoRBXU1WrC+fPq79vQD09vTp16oyGBkdc+n3rLbeprr7BEheAP1NzUyqUR3xoHBmdVFkUM5KIjh07aSbS1My0S7EBPJbTi9YZM5sGipA1KjHVAgQOwTesgIrKmMENzCUqU3FNzUyqpa1RFTB+0gvCzZiSLnRSU1UVGh8fVfeG9WbhAQiPjI5qanJGly71W7oDdjssMlgPMBHgcQAuUCIK0AAQUVdTq17WGRziYayQjIkG1+nRoXEtTC35OxrOAAhonXat69KvvuudPqg3NmO4VqVYuQsyi4zVjBrq6h30wFiPxyoDEJCBHlUE4mLBIIfAifUEhiXsSQIiAlMcZmdn5jUzS3JpUnMLizbpw8QpVskaE0y5KmIR1cajakpGtba+RitT44oDumDUYZhIWspklCtPasOVVymLTmhZmU4ODunhxx/TXXffp6p4UoVMTslE0Cyl5BLWN2OOwItAF21rGBo4/sLcXVrMKFIe07FjJ/SjHz3m0jazOG00BuabU2Elp1ixtPzWG2/SLa+62W7SE+OwskuFt8DuZSh7BEs/xkIR6CtgLFHI68L5Cw6c3v2ed9u9OhqP2zRlcHjIxjCMeYOyZXkzpQ3U0wZMrGB65wtKROM6evCItdA2bdpkZh9rDgA78w8Qjft1wGmR1Ih27drpIBoQhcTY2rXr3LKhqQkzsyy5UpTXCB56IaFlrLJorMXn4ypecpUHmAAgglWIXm5HR5dmZhYu62TShwApuKf/lMFTiJLNWDUbtwisWirEmpJZLczOGUxhjM9OTyuzktbi/Kx6+y55jF13/TW66647zUgOwTpAZijHhNVlplwRaAUIDqBhMINh7KM1mqyodBLs/PmLOnrsmPV/MX5rX9Oh8nIYWYGVWgIUAVeQGAHsscYjpmbci12nQ6nyK18lcyjeFxzJaVNwXV+Yn/Xa1dbWpI2bNggddsBMSnyDozX9EsB0+h3mGJ9rM5dlysMXzTRj/qJLGx5g6G/vqUVzJQAcymr5W+YkoIBZ/7QnivTM7GV2HOCTAYpYYH3xez6P9ZvEVgmYA0Rhzeb97CH8G5CyBITRXwAj7ItUinD+YY8CoIXRx6sEegZGFGBFKK/mBdsacBWwiHtjbFPCDBAAVAcoY4DFDMvw/+wjjDGux1kGAJPxx3UDOJexy7tNcABDin/LGgWwCjAMcMXZhnZzX4BkvI8KgUwak58yAzHHjh7S7p3b1djU6M9GlgEWPuXRmP5gvhTK7jMGHllrnMQoMr0BM0ikm/ldFjVrncQaYB1nwVR1TUg0mEkexiBJGlYTnh/zo6m55TKoCijF+OBMtry84gQLfYBMBuAWc4JnRJ8Duprdu7DoxAyfQSkxYxuQzmzjGG1FciGYHjmxUpxbjEfAWJIQaI6iB3kWXdoZEoNrzHh1oiq34vJr/nYlGwysWNtgjWLaiEQOa/NzLzyvjs5OXXf99Vq7bp3XTuZN0AmF6U0iJ+e1AhDTjFoLMAf5kpOnj+rixVP68Ec+ot7+AYOYAM3RWCI42xcKZnazHjoZylrAXgVgTRvzOU1NjHuM19TWaf36TdZXxRiU8QegnUgmA8g5MmqpCvZj1k+qBbhZNPYf/cGP3F/dXV0Gp8fGOUdgUFttY6wSy5t+NWhYJicZWN+4H8Yc93zttdcahCzpsQJaUoI+NDLu0mx8Ffgc5rXNlYpr29z8rNcp+opnTz/BjITJzP7X3z8QJETqalTfyH2u18svnwjs8JYWxUhQhFnlZ8/zhIENgIixEfOE58xazxjkfayxgG/MX8Yf+xByAIwPqkUYw0gdcIajwoYxFJIqxfEULWpCe9yhVYwExaLZ82Zcs4aXUQkUgH3WMdZFG+V6vQ063U4GlIwbAeVZlzkjAZ5HY+6L4H9AG6jEKBodes3gHJfx/Ma4b25uRqlKxikyKRgeLmpyfEg37L/WCRLmNOdyKm84kQTjuLDLTwPQzk6p3cn0Og2PDJjBCnDLZzjZtJzVHXfcqYokmvVIv6Er3qD6hhZ95tN/4coe5hQJaCcuIxF1ru1Ux5p2NTVhqFcIDFLl1VhfZzYqUiGsS0jLNNbXem4BrHLWjHIP2WXrrQKsLqcXlEGTF/Y17GBLoiWcSGBdmZyYFoVj1neNkXyPeO0l6UOlAKxlzmC9fUNqaGpTe+d6ffWhb+rhb/9Q0fIqZVfKFE1UrQKr/xKQYPW9qz2w2gOrPbDaA//8HnjX776zAChx/PgJNTe1aHRs2KX6m7Z0a2RkwIdhAv1MmqCJLOqKpidmnDHs7CD4LbMjNwcJstgckCYnJrVj+3bNzs+ob7hHlbVJm+M0NNQqES/XxPioD+xr2jqVATRYiWrr5l1aSRfUUNuiTeu32C19dmrawM/87Ix1uypSdZqaSeuP/69PuLwQZhm6kbC5yKCmKirVtW5N8Rhh5cxXaKzmdf7cIb33hvP6xavHLndQxb0/Vq7/sZ/qsPLO25Q78PtK3vvjEAT+E8DqFw4067Gp+3TTq96gifFhfez3f+kyU/Lhb/9Iv/beP7IZ0N996y/0zNPfV01NvVl3gHxXXHGFNTl5Pfnkk9q1a5dL7/k5LBTAwd7eQd1998/qM5/5jF544QUfrAEpYZV+9KMfNSgIGFrKipekAEqsz//5urBhyCz/1m99XBXJessG/Pixr+n973+HAVSu09G5Q3uvvEpXXbVX3/7Wl3XLLbe4pJ4XTFaCOf6OdpauB7j5PwOrALSAsO95z3v06KOPmiHAgfwNb3iDUpV1ev8HflMnThzWc889q89//tP/iLG6b98+/x3AKIzVV95rS3uDfvs3/8+fujagLgxVXv8UsFpighA4f/3rXzeATP/QJj4HthP9/s53vlPPPv2CfuaO11zWuSuxsIKWYGAdlPq8pM3F70pGLoBDBIq5XFqFMpgDuL8veLwDrGICgkkBjFXYZ+jeAWRRbt3fM6iOdet04w03OehCOdIGHehQJcrNshwYxME3a93UiYkZz0+MAzBy4eCNeRXBlnVWjaNw+OfADvsAtlheZeUFg6kAe5Rwome2bM0tSv8bzITELZYy5iv27lY0VqZjx4/aJAVgnXBjcmoqAG5Do9byIuimHJVAGUMEGJm0h0Bm7dpOlxdn7Dq84tJWABYCE5I5BAB9lwa1shTR2NCklhezQcZgJZRP/85v/5Z2796oihTOw1IigZM0wS3lthhYYBxTYeZ6LlvQECwrNPiSFWqorzP4YS2uDG7jQccysOLQ3qsyWEGpIYZB/QNDNj6g/BSmD6XvC0vohS6qXHlVlhVUWx7RuoYaZSbGlcTYRxJpHYLYHMzDWIW2XXedFuNx9czO6mhvj549dkz3P/BmlecKymeyqqutsnbc4cOHzeyARYQJGAYnuD4TLJqlOL9sxmi+EDHA9sTjT2lsAgffgrL5UIYfKQDWSwnAqHxev/jWt+qKHTu0PD+nCQJHmxTBKiXACzq7BUx5gacZK9Y/LZjZigQJY+/ue+7VAuWZyQr1DRA4jwRjrmhMIyP9On36JQ1cuiAHzIsLilemPAbWdK/X3iv2a3Z6yfqmJJEAogDZAHlh95XMepCemZ2bNUtn1+5dgeFWNLECSCLozVJ6Tmmn9Y5DUF1iCAGiolFLMIwOI2BaVQXmY8HYxoYw2azOnT+vK/ddpWhZUiMjY24LYw/5BExyCJqRzyiJqZI4gAFj4MSmW4G1GsyXYBWtOOnH5wMMkzwgMYHeLfMGBh6MoOuuv1bt7a2BrVoAdApmfFzM7uQYf1GlC9BeUaFkImkwHbay2YPJlMclWsNPP/2sAbKpyWlt3LzZ9zg3O+f3cz2AA9ah9FLGYKqlEIqgK8D0K1/WZ7UGeTDR4gUIQZu4n4x1WmEpkjAtU2NjvRNoaJTCbg+mRVkz2QAhatGbLY+6CqIEisH2BqClXLu1taUIIlPeT8JEBsQAbwDJSnrVAC98PmXcJQMnxgvPlbka1lb0oHk2QaKlxHBlTPH/NgArMshCuW8oFeerpGfK9xJzzq7y1rJFq2/JnwEwZIAYDc0ii9Du5NEAAAPCsqeV2HG0CUZWyRGePuG9pb2i1J5SG0r3Y8jjsswMTHnA8lBmbAZmkf0G25PxgfYuPwU84X04xgOIIulCSS9M7lRlUsODfaqvg4XbUiztTnneDg4NG0jGgJL7AaiAMUlFUktri9c7c9uQjsnmDBLXVldrfGzMnwcIB4ueBwdUAzjJvLF2YzKhZNFMDLAW4H9uniTGhGUsYCgyxiDPw07k8zEgXF5eUHd3l7oALT1eGUOwlAPLFWCFtZjxEiQF0k5kA1QDuCIjw+d7PMCgX8kZpIQdit40ybKTp057rG/ZtsNrvMF7g6qBWo0hKwlPa1NGSXo4LWgzP8DojZs3WlvcJpvIVsRjnvNmXudXDJxFI4FharYve6xgr0Z18tQRnTx1VO9973s9l9nDMRgieYLGrSuxkLdIBq1MrkMbZqanLCfA3jxp6Y/AwOXMOzu/kQJaqgAAIABJREFUoKaWlgCEwdImoWS93CIDMxrzfovJHtcg2f2db37bOq+NDQ0Gttm72VN4H8BjiR3Nc4G9yEBg3Q7ST4Etyli79957LQ3A+YJ2A4YPD49rfHLGRAtY7SQWgpFnAFZZG2Zmp73OMMZ5jpMTU9aRt3kcckDLYUyTxG1qaTJD+5lnnvazbO9YY11v5jimRfQFQD5tCkkSBdO8aaRKYMqyT/Cc82Y4MmdJhJAUJjnEesNZBYB4chJ9W/qZNoe/BfAH0PYOaRWg8B25Me7XiZ+iIV5JDoU28f+l9bQ0h0vfSyx4A62Rgtcw78f8Z9wzSA/AXGWeWPPbEiski0MSjgQKY72Qx9Ru2RIBZZGcZqdHdMWenU7KInXBmsb8s9FwMYEX2pUXRFPOpOjkYiZ84sRRM1ZLGttVqTrt3LlbfKe2SooZZG1satUnPvFJy0qRsGffMfmgLKIN67u1trPDbOCVFaQ/5pwcaGyo9X7HXFlamre5X1tLE/aWiuSzqqpELqDclR6YtVXGE1pcmnVinH0bYJUzI8xuWNl8JmciznnIN7lCoxDRxNS43wOwig7ucjannr4BNTa1q71zg/7ii18xY7WmpkWLy/lVYPWfDw+svnO1B1Z7YLUHVnvgX9oD7/rwOws4Lx448JJLejG/SSSj2rhpnQaH+nyoaG8HTIm6fMiGLpmQvcUIATFxmH4cyh2E4JI+NamNGzaatTefnld9S63Kk7hdFqzVSelrvKxczY0tGugbUld7t6658kaVFWKqTFSrsb5Fi3MLmpmcsp7T0iLuugnFkjU6f3FIf/CxP3FGlqCMwyGbK2yfluZGb+bFkOSyxqpZPdmcLp09oL/++ZPa1vYPhlX/S2D18MeUfM0P/5fA6qnhCr33ezfpjW/5gJ5/+vvqXFNmoBOA76WDF1Vb16TvPPz5y4+jc+1G9fed/0fAaqlsHWYlL9yrATEBTwFL0RyEackLsPLtb3+7AYj/HbBa+t0999xjpiYvGKp/+Zd/qQe/+HXdf/+79M1vfVNHjnxbX/3qX5vhySF5685X6brrrtWGTZv1uU9/2oEzIcZrfvY6fehDH7oMBgN8wnLlXmn3K9vS1tqm9jXtP8XSLQHIfOdevvylb9nhl9Kjd//a232fHOK5V16AnCdOnDBbldf/F4gMWM2rBCr/z33Kv5FneKWsQEmzFQZwqd8BiwG89+663gd6GBuABgToBAQEHzaFKGo+WrvsFZp4aI9SPh2MbtIqj6PNlwhmFLD/CAizOSXLE77OF7/woA/W27busP7n448/qe71G0T/wkhhTHMQj8SiyhZyOnT4iHr7h7S8nFWkgB5kMMMhUEYGIJNdVi4PC0lmt1r7rVCmsmhgc3LoBoiLRjGAiQTDmGTcunSYQg0N9auecvs1bcqtEEiVa/eeXVpcXtCTTz7hQAh2AswMgNVz5y+YsdrZsdaAK/eP2+3QQL8B1txKVh0da2xEBCZFYAazbHxs0usFgTkacQRkQ32jmhpeUHaxoKWFTFEXFmOaKb3//e/Tv3vNfrOuALwqKqJKL89rchLAcUWtba1KVVQHA6u5BfVe6tXs5IRqa2rMpGhupoQ2pkXM9GDyUjpfZNKUDF6W0hkniwAxZ2bmFC3HfCHpNWRyZlJzs9NK4+Q7P6v8wpxqoxEtT4wpVZBqYjFRqGojk/KYCvGktl59jXKpSp0eGdaRnksaX1rSTbfervJsXstoTqYq7cD71FNP6/bbb7N5B27fAAcw12CRAUr096GtetEsK4LQQ4eOaXk5rwXGFIwau1lTfi9VwJhJL+tD/+k/qntNm+anJjU7Oa6Ig+C8WSAEkJQiMnSJ5wBWMwVpCQlZLCUKgCRJNbW2+XtVbZ1GJyY1NjmpkbEh/eSJ76kwc1yv2zWtazrntalpSclyaTknnRuv0Iv9VfrW8Totl69Xd/dubdm83aANe0zJGbq5pdnjHvYq7s4AEzBbCZ7QnIN1xBxD+2/fTfvV2t5u0LJUxk6ChGAYVidjjrHW39vneQyYQNDM/IItyj2fePllveEND2hqcs5atQB3rHcEfACSgHmBWRQMpYIuIAFvYB8BNsHmLDHUAHss7eEyfpjZaU2MT2hNR7tNOkgcMuHb2ltt4AbQkE3DjIShHZIbLkXNohsaCeBDFNfqpD8flhWBMQwmxuKhw0f1/AsHVJWirWVmcMH6IrloEK+83KX4sPzyOUqaY54noAEAhHYiLxp/+b7sxhWAMQN4Zv4GdittCwAgsFrObKKVlYzbu3HDel2xd49LsLNZPn/Wn4+GrhmsXAiQHiZvGnCCklGSNU1FsGLFYFOJIRsAz+DEHtoVLgEgAnALiMJnMG5KpfE8G9pC+wE5XqnzWjK/KiW6SgBICdAsPVdAEcaY1/VYosgaRS+QxFDWADYAhhl2xRJv5B9spJIJ5kpUElACzvsBWc1iIxUWCc/TjDbM0Iqmh9xfScrArGA04y/LQQDmBePD0t+W2NyhBL7M55cMYCDZMh5UkbHNusY6DUipPEZzUU2Mj8BVU3tbs40wGUsY8vX09hnEIrHC2E8z7mJxg2vIcpjxm1txEhDQMZ/NqcZO9kv+GUDN0nLW50BkBcwKjIXkH8ZJzF8zWZEmQKYiHtf0zKzGJ6bsTs7fwcKGpQiY19d/UTOzk7ryyr3au+eKohlQ3PquXBOQ1SzjLEBOxmsDpks8O/S3AfjowyAdAJCGxigl7gCOyDAkNTk9ows9PR5bm7ZscbIOeRzWd88Ty0lFXInF8zU4m6X8HRmfIFexbed2tbW3e555vsUSWliaKwJiYX0ASPU8InmJfmQEA70ynTt/SidOHNItt96qDRs3qX9gQCKxmiIRktP03KxBvxJD2gaQuaxGRobd5xALensuOumCFAAgNRUVFalUEUxFH57KmJiTcpaWiCc9NplrifKY+nr79Pijj+mG/Td4Xey91KMLlHTn89YnLQG7zJeSKRV0ZaQASAozxhmfJMle+9r79P3v/73nK0Ane9bQ0IgSFdXhrLyMBjeVIkFbleoZqliQAeB3rkpYWvbfBMmOjLZv3+HYg7VvOb2kufkZM1VhrGJOVVdf5/uFTQ4AS2UQyT/GK+fasTFkfRYUiyd8ZuMziBfIr5w/d9FrBAzY9nbkZUheBDAaAB0mJWBwSHYFABNglaoeV0UUk2ke62Vx7yel9cTjzgZ8gbX9ygSK9VZJdFrbHDmBvCt9SvI5GMhlWRuyjDd0wgHoqYQq99wBpCdxx987MUeyrDzqMx796XUyu6xIIaN4NKdtWze5/9nbmKeMyCBhgt4uiSzmUpkqUqSAVyzzgrzX088+qaGhgSD5VFGplqYONTa2qL6+RZEy+iPmKqBUdb3+9E8/5arF/5e9946z8yyvRdfuvU6v0oxGXZZkW5Ylt+CGwQ0bjEMxwQZDKCHlJIRwL5CTBJJzDumFE8AQCBCwY4yNjAsuErYs2ZasLs2MRqPpvc/svWf3fX9rvfsbjR0Dyb3J7/5xZvMTkqfs/X3v95bnWc961rJR7kLyRNzvSti8eRPq62ol48C1wz+UhAgGKBuUM4zVdFL60/U1NcjlF8VYDQaomU9wNId8Jg2v06VnT/15FuZZmKPeKgtZ/lBQ5xi7iChpRaIKzxaeFdOz0whFKO9ggFVq4vcNDKOysg6VNU144Fvfw+M/eRaxaC0yOcDpXWGsLiWmK/9YGYGVEVgZgZUR+M8dgY987sMltre8+OILYs2RnbK6tRENDUzeEpibmUfb2nUI+sJiGtCRtLKiRsE6GQxk3lHHi8EaK5XU0KTLKIOOcCyEkqOIVD6FxtUNEmOXZlMqpYCW7qUnj57BXe+4G431rWhtWivzqlzGJGZkWrF9hcAUW40Xszbs/dlhfO/7DyvgEttNgTGTQDtaVjcYxgHbscqO7EpEwNahJKbGj+Ol3zguIMB6EVh11l37ukHNj+xF/pcAqwQS3vLVHfjQ/X+M/ft+jNXN3iVg9cixPhw7+gJefeWlpfd94oknxJR8I2OV8gEEFC0wdfmFWIAgAQi+GNgSzGR7PtmkP4+xys+44oor8Bd/8RdLb/exj31M+nJkmH7qN76MHz36KAYHX9L1WMDqxTtvxq233SoA7+CBV1S1ZqIx0LNfYJ8lScA35e+8GbD68Y9+Eh6/a2ksrAu48cYbsXXrVrFmH37wGaxatRqnTp7CfR+5cwlAJkOVLzJ477nnntfJJ1j3ykB2z549ei+yTylxQF1Xc00fwkMPfXOJObz/xUM4/NpLS//906f3oqvrDL77ve8usYbvvecT2PPkw/jAB963NJ5NdeuXWv2MUUmVgF/+zf+2GHcm8DYs1uXaeQKABF4yUDZaU2yvTM4nxCAI+0NKJL7+tQfQ0tKKHZfulNs3Wcs7du6U7AMZSkwmCfgt5jICuU6dbsf5nj4Ui2THeDE7t6CEkcQCJtZkiNL0ggFuXUOtWIZMYv1Memw0uUmVdb7IWGTBpNawTAsZaZB2dXeIxbFh4zoZDNjIzozSpICsl0FU1VSL5aQ5O0aWgx3z8ylcvuvy8lqkO7MDQwP9SrJnZqYEbpFxwdZXJkam1TWPsdExgQQGLHIgMZPG1EgCpSx1FambxwSYWnqL2L37cmzauAE7d16C1S31CARc8PuZILElr2w4UiJDyAWPy7STD/R0K+gni4KMVcMiNoAHEykm32wnIzOQrZg2u0Ot1mTTEADgNRJUaWmllhn1IbPILiaRmJ7E5NAgpgb6sTg9CU+ugCBBWBmSAQ6XG5GqajRfdBEKPh+6xkZxfmIcjnAQ/lAY7oIddhq4pNMYHB6WBMvmLZvVFUCQkKwmMjN8Xr+Sw0d/tAdd57qV5BAIOHP6nIzoSg47stIJ9YAqpPZCDh4mhYkF/I8/+gIiXjcKTP6zi8gmE/C7nRgdGRTYzISSzC4yZ6j0liUoEKpEsmDHTCKpeTM6MYm33nwr8rYSJmZm0HWuHQf3PoxPXDWAuyx96l9wFD18Koa/f6EBF++8DZdcvHsJRGLSS6YR59CZM2eWGPBXXnml2p0JMLA1leAp/6zesgENTY0CCegSzt+nCQsTNoEJgYAYlGzDpmafaUNlUp3XWcPPop7yPff8Gk4cP4PhoVGxoNXCS4mBMgBmsY2kT/pLXoJdy0KiZTiyzGInKGn6JOQsTd3JFBN+B0aGB7Hr8svEIiR4wbXHr1H2gAAkix48y5gIk07sC4RlFjk8PIbXDr+G9o4Oge2U1JianJa2KH+P+wT3G/5bBjxkv7lNgUeJOPeQxfSSPIIxnzImWpLLWdaOLoOwMkuSbDMCdVTkVfs/x9vtwl3vulPFFcrzzM6x8GmZ+JmWV4u5xfEUkGkj05Ru4QSzDIBIGQwBEeWxNpqXRh5B11PIi61I4JjXb12TAE1Kqvh8YhETdBXLTbp9puDFZ2rAYgNwLgczzWO7wNK1Og+sfZzXa/28pTfJ7/F3jJZpuTW47BSu9t9lmqkC5svjZ32W9bc1ryxGmzU+1ryzdLwvtBVb10JwxSEQQ4Cz4hkDfBvdXhty2UU4aWTnsmN2ZhyHXj2oZ7d50/ry/ugQIPnqoUPYtGkzVrW0mLZZp0t7JecHCxsEMMgW455LkJHAXkNdvdy5p8YnMTw8ikKOj9StvUsmQAG/lgKLJ7V1tWItk4lJJiyBPsqszMzMCehk1xOLhZWVxhRpdo6GOS7UN9SguqpKIBnPKBY1Ge+xzZwgN8E3MjW5V1OipaeHWpGDYh/y+xw7MuMoF8MugPGJCe2jMlPL5TA1M6d7HBkbF0DNfdW0ErP4aPQaQ34LlHTD7yWYTXPEeXVgbdm6BfGKSrXcU4KCDH+yOrleucZYMDXM15xAW+mL62tA/8B5gavUlK6trVcRlMZVfhkkstXfsE0l30H99iKZuAkBmoVcHk0NdTh8+FV1A2zashVTM7MCVwkssuhD4Jwa65aMBoFFt9OtMQv4fAj6A+g+1y0pAHYacZwJTvUPDBoyQnWN9lTOI0syQ/tnMSfgl+ZtZHXyZ1joZhz3pS/9if6b647SDdMzc+qK4b+5r3EOi5EvIDCL6upKPW9KK4hxrLPMnLvs1OA8isXiWmfDI0PoZ/wQNGxzrnnGQdQu5+cxhiCIyoI3n6H1YlxJ0zKyyHmGcC/hZwwNsQMPmt8NDXUqpnCsWQBjPBAOB8Wc51nBMVfBgbJPsFjnhnnOGIVzX3kN9T7LBRM9s7IsBfcja+9Zvqeo2MDCXbmgRbatNFYFxGt3E1BpGND8OelqiJHNIp6RpTK61Py39F9VoCOrPIfquA87Lt2m9cM9kwU5dj3weXDMDLvYxKIsoEtjn/fnLOG1I6/o+fIZcH1VxetRV9uIWEW12v4ddg8qKqsxMTmDB3/wCBYzObg9xhhLxqqFHK64YjfCwYAK6XxfI8GTRyRCaYJFdRbxezRubayrQSabgp1yVF43XE52c5DBWpBG/UKCBSIy5nMy8uLfjL0NSzylucsiUSRCnVSCx1nMzs+hsqpCxlVFFXbsGB6dQFVNI+Dw4V/+5RE888zP4PNH4faFkM0boHrltTICKyOwMgIrI7AyAv/pI/CuT9xeGhoawUD/oALRVaubUFdfJVYbXbcTcwm0ta2TmDnZM2SEVcaqpX3G4JcAgQ5/BpgKAMg06pBDe5hOkUEP4AbmErPwOB1qmYuEQ4hF4lhMpNF+8iy8ziCa6ltx6bbL0bpqLdxOrwTM7UUoAOLhzcN8dHweTz9zAM8+/5JYmwx21NZaohOoE2tampYSCTW+kFlYTrIGhsaRmTuF136v/XVj6AqthXPHZ+Fce5++nu/6J8kAwBuF984j+tqbSQHw65f++UZ86GN/hp7uDhw6+OASi/OJJ19QYHfTW2mGBPzu7/4uDhw4IEblcmB14+ZL4HWX8MUvflFAIZNmArAEP62EjJpZDCSXv/70T/9U9/+LgFWaUfXSgXbZi8DqPfd8ENe/5f14+dVDmJ7pwBe/+DkBpAz+Lr7sJtx2x534yZ49OHH0Z8hlEvptgqoEfgkAnzt3Tl/7ecDqu+58t8xOeG1s9X3ji4zQvc8eEWjwg+8/iL/9yh++Tgrg9pvfiR8/8YjGiUH8G9m5N9x4PZ595jk88MADuOqqq8S04ee8973vRUW8Ec8+t2cJSD1w4DW8+uqLS//9s30HcfTYK2Lxsv2f1/I/vvh3+NFjP8DuKy9bGs9fe9/HlLQz8CfTgkAIE3wmHAxUDfuhTomIHHTLjFYr8acmFMGEXCEtsJMMEtPyRQ1Ip+Z9NBTBU089hUsv3oHVq1vw8COPiOX79ptvVtsh2TF0jU0kUzLXiVbE0UX9yxwwNT2H4eERtWRl82RtTMLhMu2LNMuprK5AZU0VTp48IaDG5aLbMFl5hjVaW1+H2flpgTxqVXawnWocnZ3tSCTnxSRubGpAfUOt2pWZaPD+45UVGB0bw/DQsJJRgsy5QhGtra0CsIwjtxPjY5QRKAlYJXOBrcDUVyU4wRZhXgPbmGdnZgWu0jzG5wqjt3MU40OzcNo9cnwl44StX3xWkRDZxG3YuHkd6uoqxdKinVB1dRXq6uoRjQRAkkxyIY/BgVEk5ifF3opG2LYb1P5ENhCNEJjgkWFm3HK9ui4nXaI9NIZJClwlM4ZtnzTrYnJIkJmdgjZqniUTSExOYHp4BHOjo1icnYWdGmx240p/9Q03IkN9yFwWh892omdiHNt3Xy4zsUIiA6+TLYjTWp90NmZmR0YOGcFsmSWDV4BCtoAf/vARzEzTuZtainl0dpxXwshnSeVRgrCFXBYemj+4HcjOz+CLn/8s4n4P0nPTcJeyiAd98HtcSNFkqZjD/NysEh6yVNiqPZcpYirvxMj8Is509+BsdzdcXi92XnUNquvq0HX+DA4+/y38wx2DWF15ge3/yw6j3kkfPvloI7bvfj9Wr960pOOnts2ymzr19chQJ5jC9cSvszDH8eGcu+3udyGiFkPT4s21eO5sF/r6+yQVIFa9zSam0n33fVB7KPepvr5eJcpWi3hLyxp0n+vDzMy8gCq+ljMGrf+2EuNfdG/iYlmZsIC0UtlR3LTVL4nQlPLq4LA7inpGl122AzU1ZIEl4PW55LquRJ8GjXLNJmvJDq+HJhzUVwWGBkdx+PAxnD7VgarqWhmPsJBJww5q26otvyxjYNraXYYltexlSZbwnJRESLFUbqs3Z6ecnAVOEVQup5wlap1mNOctZhfXNLsgmprrBWRzf+LaEnuK7yutSzK17BpjMlOZrHMPEFArN3Vqqi67PhVGrJ+n1F5RxRs+Z7LHLfDSKmAZYNUwyS3WJ9etaT02rDHruUpDeVlHgXWmvvHZWiCqBaxaAKr1c+p4WTKBsXQYLWav0eIWIFL+s/z9LSDVAnSt+1l+XaYDwgD9Sz9fBp3JypK+qJ6TkezgfmEB1ZwkdjuN1zgd8hgfGcS+vc/A47Jh4/q2cou3XftuX/+gtO9pBMM5IECfup75goq2GrcS1H7LziQakra2tMgQjx0m5852I5MpwusJYmR0XExdGokxxiI7u76hXu9LYJVSI9QIJ1DKQhVZmmQgU2aCJlz8jMXFebUOZ/NpbNywQYAVr5P3y8I5WXxp6Uwn0dlp9DMJwLEYyTOpr3dAjEmCzOvWton5yjOY4CVBGBbLFpIsFI2LNDAxNb3Ues9rYZs/94p0qgz2OZxqVyazjm3W3CdpCEUJppY1rWLgcp7LYIydDzlT3GHRkOc653+WHV2FvEBbFi1n56bQ398j4IpsXTKG3R4fsnmaW6bFXJWpYPn5S1+3RNapS63QXHuvvHIQdbV12HbxJRgZnRCwSyNLteKneaayCDGvWEFFBg+ZgkXpmPs8HmmYPvfUs9i1a5ekAGS2NjYp48J4rEL3wPnNP2Jd2tgu7tU103yS5yWBSxbzeUb9wR/8vn6Oz0vFEGqsR2J6zmRTWh0H/DfBQBY2JybGZRRF49Z169arG4Ma7SQJcH+yzMuo9Ulwnp9pJAcKSEpLtiSAjevDtOMXxBS1AGnu85FoXHEIi07UPSbrmnIqfA9+f8PGDSqOc7/m/VGyhfsX9zXGaQRa+ceMwYUCm1nbhulMMM9ar9a+wWvgPs7fs1jxVuu/tRcs7SmiNxPlvLBL6MwRmGrTs6VeL/9tGa3x+5J5obFZWd+agCMLKg57AZvXN6NtTbPiVa43u42FfqeK2HxGLECbeyrB7iAzF3B7qMecwJGjhzDFzhu/X3HFxnVbEY9VIxAMS7aDRYBQuAK9/YN48qnnVOAlqcbrMZrV1N7fsGE9GupqVdzhOcdzg0gxYwsyVReTCVP0twPN3CNK6o1RAcNuo8FZFnaCxiUbEsk5SapwHSQTCyousEOD2qmWhISA1TD1XMk4zmAhkUBFVaU0pVkoHhmfwNTsPFa1rMfY5Dwe/NfHcPjwSQSCFUilcnD5Vhirvyx2W/n+ygisjMDKCKyMwP/LESCw2tvbo6SOLKm6+lrEYiHkskmBoBT4b25sgc9Hx2oGGFCr4sTYpMAJsqgYJ1Arj+1LzJmYSBHQ8Pg88AQ88IS9SGXYCuLC5MS4tA+ZeE2OTSE1n0NtVSMyqSI2rr0Im9ZfhFikwiSqxaJadRjokpl1uqMX3/uXPejqHigHSGwjZIJQQiQckBQAW8iUJJdBVdPeCHSc7YfL1v9vGKvWsPlue4GwKhb3XLc0kr6rvwnnxvveFFglY/Xar12G+z7831VZ/sJn7xYYQHCMwOgH7v0sZmbG8Phj33wdcLgcWCVgyWDVkgHg75GBaWmLMqCyWKFvfLy/qD3+jazY5b97263vQSphx+jYBOYXxrB1WxMef/xxfPCDH8TTz+zD7e/8IL71wN/gkx//kIBGJtJ33nknbrrpJgXXy5PNN2Os/sYnfhNOt5FFeGOCyt99+9tuwx//4Z9jIZnGV7/6NTz4r//wuvF56Bs/wd0fvkXAKsFhMiOW3ytBtF/91bul/UqmKseQICtflnSANW4HXjqMVw/tvwC07j+M9s6TeOCBr4nRy/v51Cc+g3/4xy/j85///JLW7Gc/8yW5bNNtmwk+wVUmC4kFahqaBIQMOoK+bIHn+zAJoXstkyyygQha0eFU7tBZBsFszXMi6A9iYS6BilgFent61ALOYsVTTz8lPc933HGHWJa5Qk5JL5NfJhAOgqOwiXnNNr6BgSGxKiemJ5DLp8VUJUs2XhESsD07PyPQjkF/KEwTAbsYrmwza1zVLDB2/YZ1avsnY4PSAM88+1NEoiGEIyGtYcoEMFHjWuI9EcDo7DyLoeFhOSWzjZr3zqD9/PluJUJMWKjzRyYIZUWYAMeiUVRXVilpIRuKSR/Zh2Qy8UX3+mi4GrasD4cPHkc2XUSURi12GrUk9H2yeOg629RUj8oqanflkJK+agSNjc1iQK9ubkFdTZ3a46gt6nLZpKHJogsDezJnuVnRDZsMFYI+TA74jE0SRrYrEyu2lzLBdqOxqQrz84uGLcJxctjolQtbNoPk7Cxmx8YxPzmJ2Qn+mVbCd83118ETjaBrcBBHOjuRKOaxZcelkk2JB6MIB/w4d64bXWe7zPPN5bGQTKh4xMS7qXk11rS2YWBoBE/85AkxULjvjo1MYHh4Qs+QbJECXGUwjvISQNDjhLOYwx9/9tOwZZM4+drLGGNS73ejJhZBY30NgmzXy6aRJwuMbrvBALoGRzGed2F8MY+TnV3oHxrCxou2Yu3GTfAE/Xjoob/HN+9qx+pKMlL+Y6/eSRfu/+FmXP+2+1BVVb+kZck1ZGlgElQlOMAXQQuyeFlM4twLVsbLcy2oBOpcVxfGR0exa/cugUbUIiRLLZlIiPFKYJ9sLv6u2rLzOTTUNwhAP3++HwvzybI2nGGZGTWPMuOsDMpZLMRfdKcEVo0plSU8U3bXKit7S92b4CTbilNJ1NdWY9tal4F8AAAgAElEQVS2i2Sawi4M6cyVdVs5B2goxPZq5r8sYjqdPiSTaXR39+HYsVPo6jov0LShoVEsQJoJkbVJYIDyOmy7ZEGECTrnssVIfT3IxySWALVpnzbtugTs+HWCehcMwpjcGkaUAe2kD1vIq9Bw1VW7pT85Mz2FDZs2mP1NCbVhRpkCqzGLYwuz5CfErmTsQNMVY3rGcbeYQ4KkySbl/4rQ3kfgmTgiwbrlwCrHS7q3ZSdui2VqAR4WOLn8rFoOmFssVH5tOTPVYpm98fcsJqwFhlqfY7GdLWDVsM3ewHguM2T1O2U9W6kpWm5sZWM5y2DOuI1R1zEvoNboLZKTTtCFcQ0nrGEDs1mHQAZ1Cu22gmK2gd5zeO6ZpxAMeLBhbStisYiYqTStImuT5xTHjnrJeu5ljVAywAh4c90QxKFxVCqREuOxsaEBAUnckFnsRiFnkxazj19zco3lxRijxEeGaIyN5mQ5pDIZTE/PyaWbTH6Cmdzr6uobpQku4/hSTo7nBN/4fuo+YveAyxS9OEfIZp6YmMbk1LRAVzJeOdZkLFIuwIB8Ia0xt4fXlpAEAFnbbMfOFnIC/LjmxieTmJtPYGR0TPIdKo56/WL68cxPzM1jYW5WRSjGtDzrqE1KNi6BSBYLeA3cezjfBVjJhI8MYwkCLAHUHE9pW5P57bDLMIoxg8frF4OXrfixaEyMU8bGnPPU2aZIi9/rUVzJf3e0n1HxcsPGzTjV3qE1EYkZfV3ZOObzYqiStcqv8X5M67od9hIEHj/1+JPYvs0Az+wWodZuVU2t4g/uwxZgyViHAB3PO84VFq5YyCHwfu2112p+/Pmff9nImfj9Gguyb1vXrBUzlPtAT895gZ+MH3Qvfq/ATl7HzSwcr1uP55/fi4H+IRlYWXsQr5mGeQTrWcgkO5HvQ/CY98y9jrESwVHO3fEJAuYpo5NutyNeUaEYnOPAr8Wilfp5GSFlM1i/nkXZOv0s5wuLU8wX9IysvdxQSLV/GaM+Y6bHpUvAmogoC8Lcc4zhm5FbYexgdKFNcccq8CxnsC7tT5QdkJ7r8pcBVg0fvWzIyDVellcxxm0XCkV8f+qsul0FbN/ShoDfJXCd5lMGtTWMfZ6tLOTx2igFkM0tqhWfwColADo6TyGTXUQsGoHfG8TGtVsRDlXA6eH8LsLnD8PrD+PEidM4fOSE1jFl2IzBZlwyFZUVMbS2rBIjNZlcQCadMrFuKIBUigxi6hEX1EFEYFWM2UIWXp4LBLB1zpRUnCZLnBOJhZeU4rKCWMrsdmDRZW6WMk0ehEJRPROC+ZwfMUpABHxleaMSZuaTaFrdhp6+UfzgwUfx8ivH4PORYR9BJm86C1ZeKyOwMgIrI7AyAisj8J8+Au/9nTtLrNwbV0qngAgmP0UyCXIZ+Nw+RMJxtZbQ/IatU/OzibL2HI0UyG4wJjIMVPwBMtlCYu0weHYHPMgUMwpu62pq9HUGPzThoFZrwB2Gy+GHA1401rWguaEFFbEqJWR0uqaLJUXOqRl3+Eg7vv2dx5Ba5GHL4LrcAlksoaG+SmwYBnuqFjORUXILJBKLGBiagKvYhwc/2CVdwDe+3gxYdTXdKJ3VN2OsUk/w3oe24qZbP4pIOIL//Xefwf0fvkfg3HIw1DJiYpv3GxmrdLb/9re/LVDT0vrk2FjAKvVWGciSjUkQkcArf4fv84uAVet9eS3UauWL4CMNm7KLbpw5bVqLHS4Hjhx9SrquZAOw1X85WGlpjvJ33/nOd4q5we9T65X3+GbA6je+/s/48Ed+TcEmjaEs9i2vl8H5mZNn8eEPfRLDo+N4/Imn8E//9OV/Y17Fn/3CF74gDUZqsr7xXvne3/3ud5c0U3lfvNY3AqsWYL0caK2spHZURmCyNT4WI7enp0ef96U/+VslDlYgzM9jwsEWZYvBSgDIch9nUG2Z5ZA5x+C9vr4O0WgYgaBfLq9sgWMxIegLyjyCUhjTU1MYHRnF2a5zSuA2bdmM6264TkEogRYmTdLwKhQwOjYlRsa57l709vRjbi4hNg7BSwKqTBopPVDbUIGGplr09nXLMIIAHDWSydwYHzemTA2NbJtbREvraskGEFRpaKzD97//PcQrYtKKJOrDQJ73Q6iASS4D9/Pne5QIRqmbWtaA41gxASPIFI4EUVNVqaCaCEkylRTARdYTkxG+B5OERbk/ZxXwk50Z9EURDdRg3zP7MTudQDQch5fFnAx1WANyXqfuGY0XyAbmv9NlV2AaGVTEq1UAWr9uPaqrYvC4mYh5JW1iEseCAN9Mji1/bBW0q7WT18aAnbpvTMR5TcZtnbdDJmRErccGGDHGMkwg3EyiaUjEttlkArPjkxgZGMLE+Dgi8QrUNjXgVFcXBiYmEKurQfOaNiVNxUxOY3Hy+En09vVj2/btqKmrldFL+5kOJe/sEIjHq/DKq4dw5LWjAhCom9Z1tgfzcwkBLTmaSBSZzLuUlLgcRcSCPjTXV+G/ffLXMdDdgT2P/AA9nafQWBkX07YyEkI+syjNVZfNsHk3bViPtM2FvrkMBudSOHm2C6PTk9h95TVYs34D9r76PD64/kXcYbX/+6rgqtwOVO4yW+jkYeQmDwOLE3CtfS+cGz6CfMfXkev6/tIW++ipGL5xejdufts9S0mraWlki7hdCSoLF1Z7tHF2zmvuTc7NyRGYz5BAA5Pp/r5eXHX1VeqK4DqcmBhD59lOMcnjcaOJzHllucTTpK6zswtjo5NqubeAuOVnwHJQzmId/fzD1rSTW8Cq9XNWsmb+JhRWRKmQxejoCC69eBs2bVynDoz+/l74/G7UVlNvLitGdDpLxjcBTy983iCcTg8SCzSuOolXXnkNIyPjcn2OkpWVI5CSWdIJ5DrVWUfTErsD4VAI8VjEMArdHAcyuwwz0TBW+fcF8NUCiTnnDdBIoJkGPExAufoNgEy2FFuub3zrDTKhZOGVLEGucYIX/B6BJ+OObdryuca8Hrcp/NhsWr8CcGWObYADntW6BprVCW2DYSwluU4J0trLjFpzfQS8yPC1ZB/481ar/fJiHn/WYo5ZYKsFjuoJlbtZlrNHrd9fzjC1/m39nNXWy/+2QGRrPrwZqGtdn/U+llzCcoDXuhb9viQVCNjREMepttuStGiN8Ryr1wTN1MKcWSwDq3kk5qdwrvMMDr3yEoIBNza0taIiHpUerKpCoCFgQXPHGNlZZnAENwwQQ3DTMOgMkOTzehGPxJBZpFlOER5PQJqLPM+4bonhsHgWDIeks0ozJupIkumWzmYxPTMvEJfgrjS+CyU0NDZLAoO6z7lsCrlsRuPIP2RwEsDlXKX+KwHhWRXgKF9iJg7Hg8UXnkkyNfV6paXd3NQIl9uO0ZEJTFFDN2D0ZGlkRV1pt5cdC365l/NaZmYpzeOA1+VRsY3yUyNDQzI+rK6IC9zpONuB+oZGY4pTNktiAZRjZAGSZA9SX5t7jo+FBJcTxXzBrAma8ZULlP0DQ/BLgoEsX5u6J0hYIJDJ39W8Z4EiR4d2GxaTSYRDQYyPjahw2LyqBe1nuxQPeP3+pQIR1xxjYRaCtaeKVclHQ93vgpiiB184oO4evmamaRpGt3Ua5lGD0yqwFIz5XCqltc79g+Adu6aoA3vdddepqLxnz2MCEvX8YZOREI3B+DzYSk9tbLJBueY5j8mqt+IldiGx/f/RRx9THLSqebWKiSzSSpJATGfKhtjUNcJ5kEgRDDcmVGQ700SPcXL/wIDum/GWdJW9Hl0ri3IswK9tW689lbINRqagRrEGr0kmUJznkhs3BR0jK2R2c7MPmH3eWu8EC+lEPzo6utStxO9ZZnSv3wusM8LEcNYeoDOJY+KhZnhZCkCfyZZ4m+arJSdifs+SETAGWstZsuw68XntuO6aHZidmZDGNkkmYr6qWFYQsMpnwdshsFoEzd5oJhdEx9nT6O7uFLDq9/kErF580U5JgDndlKLKw+0NwO0NYu++F8CuP1HR7Q6dXdTLHx4eFCi7fu0atf/Pz81IEkOFTQe1nBeUHzpddlASvqGuRrFqdpFxTAlulw1uJ426WGMpIM0uuYKJJ3necx9iHMDi3tzsvHI5PoNAMKJCE+Mmzgt2dFF+hHtjjpISYxOoqV+N7vND2PP4szj02kk4nAFU19QjkaJ3xMprZQRWRmBlBFZGYGUE/gtG4P2/e0eJrR08jJnAsHJO0XQUafCSRSREkXCXEj2Cq6wYnjndruCmrrYBHR3tGBsbUXBLcw5qE/EQpURANB4VY3Vybgpev0cOsww+RkdGFDTVVjUgGqqkjTZi4SqEAhUI+aJKIBmk8aCenp5AOMhDPocX9h/Bw488A7cngnC43B5abpnbsL5Z7AWjKUSna6UOCkZGRqcxO5eAszSJ/+u6Dty1febfjOR/FFh9+FgMf31wO+qbt4n1tTA3gad/8jUBmNQHZXDKAI+tqVarOkHJN7JJ2ZbOKj5/xjJwIpA6OZVAZUUQ3//+99Uqy7ZhBsZkglKr9ecBq5/4+McxNT0t8PMTn/iEdAqNFlZSwOmW9Zfh6NHTSnQCoQgmpvoQDNr0OVZb/fL2+nPdg2hb0ygpAGNmYO6L72mBxcuvZe9zL+HTv//b2LR54xITlz/P3/3oRz+KeKQat9xyJ46fPg2PN4BPffL9AlatoJ8PhoEqQdnPfe5zOH+2G/d9xLBnGeyyTfqLX/qTpXvjz/NaeA2d7efxyqH9ej+O2Ve+8hWNlQWsdpzpxUVbLsGX//ILrxsfXhvHl+Pe3LgOV17xliXwhQE3AzcmHBTT57WRBUfzJTLlxJBIUpfTGCMRYKUeWmW5NampsVE6ogzKmbT63F50nTuHqYkpzM3Ooa+3D8MjwzKAufGtN2LLti3So6IGF1kUSoSzOXR0dstIgEZGNANhwjE7Py9mbDqbULux01NCJOZHRWUEcwtTGJ8cV8JWX9+IWKxCTLdz3T0S/mcRJRqLKAn0B3xqEX3u+WdEl6BOGlseuf5p2iEWkc2Onp4+zS0G7WpPLeTERmHbHB2qaWrDogqlPtIZtqSxVSslh1g+Iy5Irn0mUkyImEJob1ELZgDZVBGvvXoc8zNJMRJCwahY8mp7z9LMJi1TMO4xxmkdiMdM0YfG5y6nD7XVdaisiKO2Nox4LIDGxgaxjQhyN9JcKJ3S3uTzU4uTGnt02DVO1D6fX61lMvspOwGHQ2GNMRMwJpt5MrxsRlvR63LIN7fElsTUImanptF3vkfsIUoxDI6OYj6dRqSyAqFYVFlbbjGjxPfIkaOYnJzGbe+4DS1r2gQa7Pnx4zKG2LBhowCFx/c8oQKUAIRcHieOd6iwJaMLOJDNk2nsFrDqdTuwZnUDdu28GNf9ym4c2PccHn/0IRQyCVx12aWYHB2Go1DA+PAQsskUMnSjLpZw8dZtaGxdi6lsEX2TszjTfR6zyQR27r4C1c0NOLT/2/jhvV1L+6Xvxh8jP3nodfuns/IyLD5zO0IfNWyfNytEvetba3HRlR9FvKJWTGCLbUUwUGYzHHMlvMbsg2uWpjqT09Mac4JwYi26KDUxJm1Han563G6xN48dOyLGKtcyGd+mNdO0vV99zdV4/vl9SMzTpMSAecsBNgOy6f/N378067oArHJ/sH5BCTET9PJ7GYmAAvr6enDjdW/BmrbV6O4+ixPHj0pyh+3PNHtjAZOAP4td4VBcRnMulw/5XAnPP78fzz33MyWUdDlnYssjjx+hNSApR7qzG5YUk3OOr4o9nBtkWdOoh10fLupBU6+zoJZ7soCMzqpJ2vky78nzvwiHgFUje0Bg1pjRUMt2k6RCWLRobm4UI4lriKVMAWRlYJX7JDtafH7PEoBBkMkYuhjDLOulcaRGMQ1kOIfKZmdkHFqMUF4b8cYxmtWkuEcYwH25Xq4Fzlts1OXA6hvZY9ZnvxmwauaEpcdqnrFlZGO9p2HnGkDMAKrlQVy2Ot4MoOVzuiDPcEG+wAJfCMaRraqOYbthrBJZKNnIuCegWmas2mlgkxFblS3Bk2ODaD99DEN950GvNzJWI2Ejg8JWWj4EFgb5+eyuIIhtpCAIZBi5F8rWcE163W7EIlE9P7/bK5YeizvsViJjjTqQAvGc1DlcBOVv3D461htTLIKaBA/5b+7fNOWRYzmd6Mt60gT9yG7j5/L8I5DLdnnucdz/OIenptmOP6P5Ja1Vjw+VFVUC5ag1OjU9JU3HttY12Lx5o66JMU9yMSUn+WRqEef7+wXOeXw8q+xYv75VLMtUioU9o5HK+2dbPAt+pWwOdVXVmocnTp1US7OdJlrUbc5lZcjFM59xgVZfGURVJwsLRdRMzeUVIxBQtEwbyVjlQzWsY4fmOs9xzj9LVoBnpnF8NzIiLFImFubFxqyuqcXk7JyY7bwe6fHyJBD73CngV4Zp1OLNkQVozk2CjX3nelXYZqcNx5KAIzE4zi3r2VtzlffJ9W60X3NioHJvZWGdsgKvvvrKkrYy1xvbxuvqm5biTILe3BMIrJlWfQOwchx27NihVvK9e/cplqLsCdvVKYHDQgnPAmpSS5LIR8A1KCbv0MiInuvNN9+qWOPkqdPSzuYcYdxMRixlJtRZlEhISmLNmjZUVVarsMQOFWqY8x5ZGOZ9MWehZi67cyzwk3u2eV04I0QaLUs1sKuPshjSo7VIHGXNZcYMRvu4bH7ILU3grW3JINEYxOV1dqn4Vjaie/3nmc+29kKLWa6rYoFFXS45eU+EAi68846b0H7mhO6TsZSKECqiEUClVvGU0dB183s5yQFEogEcO3YYg0N9KlJzbMKBKLZvuQx2m0dF7Qz1h70BuDxBPPjwD7GYpu680XommzkSiauLq7WlAevb1shkeGZqUmdONBJBvmTM0GjcyDPAYbOhtrpSklWp+VmUijkVhWhgxWJ1Pp2R/io3eYLEAmTtpjOMz4USFpkMDfoC8PtDkkVhDMzxjsRjKjawBJhIZzCXXERldSNefvU4fvrMC+js6ofD6UckUqGCzy894v8Lcu2Vt1wZgZURWBmBlRH4P2AE7vn0HSUK2C/MU9vKLuF7F5kebC9KZxAJsSXXgWAgosNsYnwS+194Cbuv2I1VzS1yCB0eGsDatjXSZJyZnlBQxKCJjLhIRRR9g30KwKX1QxAil0d1ZTXWr9ssYNVp9yESrISt5EEpzyimLEBUoqbevJhn/f0DeOrpF7H/AJ1Cq9UqJqfNYhHhsB9NTTUKNuTsy5bOcrLIuKWrmy7lRdhLKVxafx7feE/P/2dg9cM/aEE6/naUSj7Mzc2IdZDPzeHs6Z8poSfQx5fVsn7Tze9DRWU9Hn34q2qPefd7P4lAIIJvPfCnamenJABBOjJXr37LO3DZjutwuv1VPP2T74mlyuCC73Xs2DH85n/7Qzy550GcPduO9777V9HUWI//9Vd/JWOaz/y33xET4Q8+/3mZQC1/3/e/5x5saLsIBw8exuz8gpIdws+Dw+fQ398pdik1tLq6uqRDurrtElx0ybUY6juNI688pXuyrtEKPhuaNyKdmpIT8QfuuQ/3f/ijGBzow1f+99/hpYMvLY0D2aPUE/293/kMfKEQnv3ZXnz4w/fj7//mr/GNB/7hTVfaloaNqIzEcXzgNGYWZrGheQPqqlfhpWP7kM1nXvfeOy65HFdecR1OnDyCvT97Wt/jfezbR1O2BdTWNODd7/oAqqvrMDwygK9/46+l97V8fK6//hbsuuwaJQiWZp/V7sfAlImBaR0z7V9sX2bgSFCVz5+MVgtoZVCbzWdRW1unhI0ao7FIDF63Vzq1NH9iQsZElwAmTZJueOv1qK6rhtPNlkOofY0JYjZbwJnTXRifmMbI8LhJUIslzCUWEI9HkFycgy/ghNNNV/o8giEPYpVhdJ3r1HqgLl11TR2cLg+OHj2BTKag9cPgniAUGarUpxqfGFMySDYFE0iuLTLDyYpk4tZ59pyCd/6b986EY93aFoyODgmcpX4kW+z4+0NDA3CLfUaWk0cJEpOT/r5+gbwcR2o6C4QpFOHz+HH6RAfGhieQTNDNNoAwjeyyRSSSi9KKY+JC3UwyLKwWzsbGJjgdXszMLGB2egEOGJfsYIgBuwONjfVoaVmNNWtasfOyHQKxctk0fAGfQDkCC7wWJvNMLpIJY95inrdPz417mVqrnTbkSyVkmHiW6HBOkxICvCW4CFAxAezrl+menNHLLbeZsqELE2G2abIF9eTJM2Kn3nHnndI85Jg++NDDcHv92LBxI8ZHJ/Dwwz9EMBjWfZOp2tszpKSZCTefZaHIJMu0nNdUV+Caa3bjhuuvxsL8NB794Q9wtv0kLt2+Be++43b0n++Gi22hw6NIzs2i99x5nD3TjmgohjXr1sEbiWFoYgq9Q8MgRLZh61YkbYvYGdiD+3ZMLK1Pmv3lB/e+br06G6+VLrX3tuf19TcDVv/pcBX2Tt+Cy3a+dckohWNsOb4TELCcoynvwO/J6T6VkhYhzw0+J36P4zg8MqL2XgIyBC96e8/r9zkvyGCyHKB5pl186SV49tnnkc+YgoAFIr5RqmQ5I/EXHf0E1sVkMry/JWCVbbdLZlZiQ5KRVMTY2DBuv/Vm1NdV4+DBF/HKywdw+a4d2p9n5lioyAo85nyrqKjB4iKdrwOa14/veRpPPfmsdAypsUownl2rnC9iW4nhZZiIaucvFywspifXn8A5sdpMQk6gQ4Y9IcoH+GWEolbYMpNUNETqbVIvs8zcYosy8VZKhrAYs3XbFlxyycUCJSjXYxlfmeviGW4KUgSS2HHCseK1GPMq42ptgAIhrOWW77I8gM0mjUS+DLOMl2O1/hN0SajYxK4WFhb4Obwvq5XfYoJaxlCmg8Xc33L2qbmCC62/y2UBrOdv/bwF2PLrVpsv/23JRrzRnGr5/HkjuMrvcU+0Wod57Ra7WjENx43GWJJPYPu9hG4Bu0ugN/cNgTcqLjGeIgBRwEBvF04ePwQbi0/FtIBVdvGIjceYrlTUGiFYTWBVTEfNU7vANo41GYw8lwjuusiULRYR8gclCeWhDrXbY1i0vB4C4W6HAD0CYnYXWcyL0olkxwU1SWV04yKzkYAeGc0OgTYWo5K0M56d1TU1iEWNgRG1FAmscu9jNwH1WSkbMzY+oXm7bv0GuN2GaUlwjXOzuqoaLatWqVhG7V8y/7g3zMzNoaOrC3MLC/D6qdM/hvr6BgFqvG6e9QRDucdv2rBJcSkISqWzcDtdON1+BjW1NWLN8545j8l44/jwrLf2kFQiiZnpaTF7eVaQ/crujIV56mM7pBMpU0RqeJLEYHfqfKUEAUFLudq7eM7aUdBcLmmfr4hFZR5G1nE0Fofd5REwxPtjDML3UIHJY+RhdI2FkuQ5CNrRVZ2dONlUVkx2DryR1nCquE45HMb5fK/lxQiek5qLhbyMK0mkoBTAsWNHcfTokWU6o3yefgFw3J8JslP3ltdPiRJj8mS0SxlrtLWtFeB36tRpUzAUWE+9TpfAWhbMSMxYSMyLqcixYcfKwOCQOpg+/elP67m/8sohdfkwvuG48R4picBx4nkgFmM0qqIy5Yn4mdy3CLyScWqZ7vEzeO5zLS4vtlnP9cLXzLok0Mf5ynG2WMYce4u5au1BHEvL4Irr3Xp/M6aMHQyr3wJWl0w4l0z/yhI1BO4lA8B93DBY+fvaM7IZRMM+vPtdt+DFF5+T/iuLw8ac0exTJH2QscrPp0FpsZhFscQChV3GVZOTYyq40aS0uqIW2zdfhtnZpBjngBPeYBh2pxdfe+CbgI1gMGVJqL3qR2rRJnb1NVduw9q2VsxNT2FqYkyFjnDEmJ4yf+MZzw4NFmsqYmEBu6mFWZF33G4H/F6XWKtkimdzabGsKf3E+e91e/QcWTykLm8hX5IZK/cQU1iZUUdRKBoRY3kxm8V8chGeQBihaBUe2/NTPL/3IMbG5+D2UA/cZUzD/g/I7VducWUEVkZgZQRWRuD/hxG4//N3l9jmMzw0YoIcj1cBZZGsgUweLqcH0XAUVZV1CIdicmp97fBRXPuWXxGbigBcPp+Vc/eqVQ0SRD/XfVZB5+4rLse69evw2rHXcODlg2K3sTWFmnctq1vR1LAaAV8UC3NpOG0+FAsO0Icjn6Ue2KJaRRi/h8M+7H/pIB577DmMjWcRDBmNLQYxBDDq6yvVsquApVzJJ2OVr8VMHud7hhWUkHnjLPThm+85h+2Nr5cD+I8wVk+N+vBbT+/A//ryv0gDcmRkWPd86tQJ9PT2oJCjoy5bqYJYv2EbVrdsUJLAoNMYM7DtySdNSrbRzUyPYny0X2yM6ppm+P1BBV31Tc1qIzv62ksYHurH+g1bcNst7xALzecuwZZPo5hNgYVoajbNJxaU6tMVcyGVxtmuTpzvbBfQeun2HaitbcDIyBQ6OrrlCjtNc4aZGTQ2N8nZne3jP3r0EYSjlWhq3gCvLyKNJYfTi/6e8zh9+pBajXQ/oRASc1Plivkt+JVrdmN4oE8tPQzUqP02MNCPEyePi92y7aJtaGpsVkI3v5jE8/v34fc+82kBO4PnBzE3MQtX0YG5iRm8tHcfDr9yUA65bAnjmNE4qW9gGAlWzalzlUxiJjEpPdDf/8wfiCFJowUGnGxRnZwe1xhTiJ8sHIvdZLEJOO7Do4MYGOzX9xsaVslEiW1MxjTAchegiYDTuNu7jVyGSa5NMi/WSNlcgMkRE1eCAmxdO9d9XpV3aqFSFzPMdjcXDZLIxvChobERs2RYJBNYt34tdl25G76AWxpjZEfyPgjOouREe0c3Jidm0dc3JH00JrLU5Uyl5hGviiIQdMHlKcLhKSIY9qK5pR4Dg71iFLBFk+2M/kBYMgITE3Oq/LP9rrqmSvIfi5lFgY4EWrh2mXAHQ2ElXtRfJugzODSiseF4GWMgP7ZsWYe9+57D7MyUEqeKyphAVptj+38AACAASURBVLY/11RVKDliYM2xqmRrN3UTy9qBZKb7fTRNcGrPOXniJHLpAibHp5FO5xEJV8Lt8iFNoIlJoNOlNmCOMa8z4A2gqqpWwf7cTAKJ+TTcTp8SiExmFqnFeQELZNKuXbsGt95yi1qj2T5LMIogXVUVXYljakNmm/LszIJM+pj4sy2VjA8my0zYHG4n8igilc8JXBWRjAyyUhEuhur5AmYmxuG2OTT3TZtzUQk8f59ziGN37NhJSUC0rV2HW267VayqfAl46qlnNWdrauukwfrUU0+jrqZe2qyjI5MysZK2mvRRadjjlX4hwbXNmzfg3e+5Ezsv34Z//s638dBD30MsGsQ777gdu3dcit7ubtRX1cBJ0CxXwLmOszjwwn5MjIyLuRMIBWRMNpNYgDcUQmNrKzqHzuOvbnoJG2ov7JU/F1g99meSTfl5wGrHqA+fevJKvOvuXzdt7ASjy27YBmR3iw3FtcFk2jKGs/Z0JsrUUeX6k/O43aFk0Og5pnW2yFRG2pFG95AyFzzbmlevwosv7EepQDYRk0sDsomBWGbHylOkbLik3/+FrxIKBFeXGIomTSMQqb9Nr4T+m10XdEq+8/abJWHx7LNP4+jRw3jb225Ec3OTgFVKTBDkIjhBNnkqyfnih8PuxY9//CSefWYfwuE41q7bII1jo6NXQq5gtAO5V5n2fjIX7WItmTZ4thYTIDHtqAa4Ecdaa5prwNKGJJuJiS+BUsruOAna8fc4X0oEZGlQSbYkAdOMDEsu37UTVVVxsdMsoJT3z8/T9RDQLBQFsLDGovb/css3gQXr83ltljwDn43Mqxb4rNnMbNYQ30dAppMyGBxT2xKowp8nm5FFH41/+Zla/+bfFtBxgW1qWGHLgdXlwOwbJQEs0NXcnwFHdD0azwuGVm+cNkvt/zKkMTOGXUEE9Djn+V6ct/xjAbYWY9X43BBENcCqze4Wo516nUaLFDIXy6QTcNjzONd5CkcPH0BlNIBSPoW2ltVwuxkj5fUsZFJG922nS39z3Phyub0GwC6WTGdBEUinFmUgSlMmss/MPOC1s/PCuMgTjLO7HKbwQX1ZShOQ6chCFc38vB6BYgRW+WgoYUEQjTqNjC3ZaeBxerFA7W8vi29hzVOCqJSnYk8DZWwqq7kfsF0/pXNLLOWSTZ0Pkovg+JSKyKbZGu1VqzznCdvuyaAdGBkSOzMQ5tk2i4qqCrG2p2dM51JRUhl5XLRlC5qbmmEv2pBNLkpXtqOzCzW1VQIhE8kkFsQwz0syp662vgzaFcR0Tc7Pa80RwCNYybOdXSmLi9SRncPMLNnCRcV5LAgQIJ1fSIhxac0ngneU1Aj4vHoGRsrDyAj5giG4PLy/osB1dcmU2Y8CKcvmSTzLBCSycJ7PY6B/QHEHO260x86a6+RzoMYrgUGRKnRGGaBSBRuHAzMz04pTN23ahKuvvhrPPvssjh8/urQG+DkEy/k8uO4ZV3EsKQMWCgU0r1jYJhjZ1tamTiIWo0+fbtcz5X7Mc92QInySEJqZnUZTc4OKsfxTW1cvAO2xxx7Fxz72ccVyvb39en58f7IzCbC7eY5R/qEMalqFlUqaGnEf8po2fsYmZLMSZDW+Aabd32KRm98zTH3DRDfnvNvhkKmWxXy3chAybq31oK6Bspkd4x7LYI9ja0nfaF3zlLAqfOVNg/dCli/3ZK4ljiPvTYC3GKw0ezIFMq43lAqIR4O49ebrsWfPI+pQCARMzGYMwagtTN14o/Vvt5fg9tCvgsB+QSSEiYlRteYHAj401Dbh2qveit7eYemYssgbDMcYLuCrX/8mlWHFNvYFg/C4fZiZS6OYz+GaK7Zhw/o2zM1MYXpqUoxtPgcW5xmvkS1MeTme0ZEgQXinpACYK1AOxO00cgALM3PIFzIMrlW4z2ezMtUisEqN/LHRcdhsThF8aH5L89aJqSnNh2AkLDa/ZCOSi7Dr+3Y8/eyLOHqiA/MLWTgcPtjsNNZb3ivxS476lW+vjMDKCKyMwMoIrIzAf2QEPvR/31UiIDI2Nm4E590e+N1+OEtMrpxIJdNY3dSiKiEr77lcUcDOtou2Ys+ex/HCiy9g48Z1uO/eX8NlOy5WMPXIjx7C4cOHcP111+OGt96AU52n8a1//hboSs/A4/rrrsPVV10DjyuAmakEgoE4kHcgl2WUa1fFnQGJnLhddoTCPvzkJ0/h4YefQqEYhtdHjaysAkEm2WvW1KvqbFV1LSkAJl8TU3MYn5hVAKfEqTSHjZU9Yq3S8MV6+Xb/jTGvOvi7S19zVV0G567/+W80Az/4gxZE170HV131dh3qNPyJRILoH+iXiU832WBnz2FgYFABGpmRV191tRw7eQ3UeWJlmXpUDEYZADFZ4CuZIhPQuBCvW79RTInxiUmZ8dRVVWDHtq2YGOlHLj2r6/c4SefJwcE2T44HBfdhdIaYIUVdNoxPTmExRdYAkxsKxDPgSSnpmJ6dEcC3qmU1unp68I9f+7qMkurrVqGioha+QASFvA3Dw2M4cvykdAwr41HU11Vifm4Si8kZvPuud2DzhjZ4XWzpTSjBKRaM2cmF9ku2iJJV6UDJaUPWkce6DesR9oXhtXvgtjlRSOcx3D2E737zWzh17BhKBbaSOhUwR2JxdJ3vRaHkRDKTw+zCIhYzOTS3NuHP/ucfY++Lz2J8fExjyHlhJcIM+C0QRwwDGacQrDUgi5WEWwkwXUitRJx/q9JfDootSQAr0LYCeLVZEYxwGtCGgSz/MIgjO3VkeBTzc/MCWbMpMlqcAnwY1LO9jSDllos2Y/dVuxRYF5ATC0ygqp2svgKGBicFIL7ws5cwMDAsxgCr+zOTI1izcY0kAHxBBwIhFyLxAOJVIWSySfT296mNkJpjZJ7aQHbHsJig1Mhim3silVA7NZM/Jj8DAwMC0Nl6zKR5ZGRMa5Ku9GwDpdGJAaoJNpdw4OCL0mOsqalWIkgGN4HFhnreI4staSVca9ZQh6soN2fOfyZSTHYIMhO8TFN3y+5Az3mCvzOIhitRFa8Tg31yckpAMA1G2JZaX1evVsFsJo+J8VmMj88gmylKH4yablWVASRTsypmEOSpqa3G3Xe9C7F4VK2Wlj4u2w/ZPm4v2ZXgGk2zkti0AX9A7DomQWylLdntSLNNrZBB3laCy+dVAsMCAJPzIlvZkgk4CkWMDg2KyRoiI8rpVEJO4CcSiuD5vfuQTKSwa/cV+JVrrxEIMTA8hsOHj0pyhW2ep8+049TJ0wgHw0rSu7sGJJ/C8dM+Z3MqMWVbKIH4i7ZvxttvuQmNq+vwV3/7l9h/YB8uu3wHrrpyNybHxjDUP4grdu7C6sZVCLj9WJiex9jwKNILSSzMzGJ8uB8jQ70CRnzhMFzBII50H8e+jx15/T552/Nw1l37uiMmP7IX+V8CrNLs7y1f3YF77/3MUkHCYgFaeqg0N+G9UT6F60kgGFtlAe2H/G9KbExPTRtTtSJbhrNiyFnAIVve+SLYyiJOU1Oj5gABSdqO2dngXgYal4NiFlvLSop/0RkqxirZfjbDWJWj8zJgtZyVaw/MZRaxZs1q3HTDlWpXfe655zE2OoSbb7lJQPtiJiHdVepdM1ksFgmMelEqOcUcevwnP8UrrxxBZUU1WlvX4vjxk/pMrhsCjgRdDPvRmOeQ5cN7ERuyCCym2VKZEXjAMSUAQ0CTc4myCgIuadDCLg/KX7A0J0nVErxOAl+cZ9wDnQJI0+kkwpGAJD/WrmvDtddeLYag9tZygYlri9dGgMB0jhQRDHGtmDZZ6YOWkVjz3PgZBvQVq1LAD5+7UT8kg9KARtQ0NYxY7hNL7fS8ahkxmRZoAbtlxqwx6bqg+Wo5n1tgrqWjaIGqVuHNev4W+HGBMfZ6ENXSVbTAjiUOcxnc1e+XAVXrvbjncP/kc2OsYnU+8HwxhZoSSgRUVDzm7kOjKidsBFa4hxP4KRuA2cHnluaJj/bTR/Haq/tRHQ/B7SyhpYlxEfU8jWY3zyQx2hxGd5RGjJJ/cpNBbJO5kKQ0IjEVb6bGJyWbwuuviFUiHo3C5+HnF1XQYBHESYZoehFpFubITCzyWQcRjsa1Z3I/K9kc0mvMioXKjgYfSgUbUokMsuk8gooteYbS+DEs3USu157efpkbta1br8LeYpqu9Qb8JWPNMN7JXPYJQKQJFgFJ7gcEjW1OuxirgyPDukbuwV3nurFz1+VoXdOq9Ug9UHaa8Cy8eNs26V9TBzvo8aOuugb9g0PS5iQwOzE5iZGxERl38R5pJMc5STCUcgLc6yviNHX0mxg2ZYBgxl6UJ6KkgUyEXB61VKcyaQF+LGRyLvB+xCi3laRbyTOR7y/DRMYXLjdsTlfZxKwkYNGY2JGNyS4Tw1hlwZJsbp6r7rI7fFW0Uuc7O54oP8Rx5JiqUFUuEPN3rSIXteGX63Pu2rUTu3fvxI9+9Di6ujpVMOUexPlLvXfGmJZhEoE0gvhs6ee+Qf8FyhFQo5XxxfDwMI4cOa55Vy0TpApdBz8/nU7h7LmzuOTS7bonzlmymQlqf//7P8Db3vZ2SQbQoIqxv+7TH9RcrKqpUQ7D/Ub7BON9MuaDfs1zFhQYbzG3uOyyy5SP8MznuLBLZTmwyvVsxYSK9whs2mzo7u7SvfN5WTEEwV+RPFTwMYA01zG/z2I7/+Zz1x5nd8hQTIZ02heMfrWJKQ2Aqz3AkFNfx7Bn/mWxVbkfku5aXRHFne94Ox78wb8Y4zI/u62M1A6LjMbMl+cj905+CE2vUpiaGkNXdzsSyVnFcYxH17auw5b1F2NwcAz5fAluX0Dxf3Ixgyeffg4LHCMnwdsQPF6OOddvEpvWN2L9ujYk5+ewMD+LgN8nQJxjOr8wJ7klFjlDwQD8HqfYq/l0Ci4nz82CikPsbpqdnBKwSsYqmd7MH0hGILC6mE5iZHhMwG4wGBFjnfvJODXsY3EEwiF4A34k02l09/Wjb3AUvf0jMi2emc+gUGQ84TLGfzr3Vl4rI7AyAisjsDICKyPwXzACb7tvV4mMVB40ZH2QQeb3BOCyuRENxzA2Mo7WlrXSVh0ZmZAz8aqmVXJD/953vqPA9M4778Bv/9anUFNTKQfUMx2n0HW2Q+23W7dvU/D30ssHFch2d58XKLJ1yzZEI5Vi4QW8YTjsHiSTGTFpmEiwdYgBCQMtgj97Hn8SP378OYSCDXB5wzIWkCupA2hurFY7lJWsWVIAjEzoCsmA3EqY5IhsG8RHLxvEx6+60OL67x3ar79chUe6tuNtt39I78kAhqy48dFedJ/vlOnM9ot3qoW6u6sTR147JOOhbL6EqYlpBT0M4ltb1whYY5JAcwGrNZr6mmSkMEjbfcUVSoRGhocxOjwoHcWG6gqcPXMCtvwi6qrjiEdDKBQyar+uqa9DOp/HYo5sOqdaoh05aqfl1UJTKNr0J18gs6SAVDprkmIyFfw+9A0MYs9PnsTMHJl+IQRCUdjtHgHeqTSNxOZREXNjsNcE1o1Nq1FbU4v3vfcuJBemEPK5kF1MIpc1bOMLIIWD0JQAMoISOQLYxRSaW5oR8oVQG6tBJpFF79kepOcX8dyTP8Xp4yfKiUrcMGBKJRw6ehwutlLPLiCTLyEcjWHTlo340Ec+gBcP7lsywOHnci4zOOYcoai9gAa1VZUZABawyrBTiThbvQxTms/CAkmtYNk8Z+P8uuQGTCherIK8vm6Z5vAzqNNJxg3ZOEqEC0WZcJCpKLOaxYyq+QRVyQi6+JLtuPKaK8Gomy1e6RydcIugUcbg4DBqa5qQzxXx+ONP4syZdgXvLo8b9Q3VsLuKWLepFYGQE5ncApwesnO86Ok5J7MfgikW8zToj2B8fE7aYzRFIr5BEIrPlt22ZJT1dZ8XmyZeVS22K53UyZChWZBhUDAQdmFmdhKX79qOru4ORMMhNDU2CCQhI4UBNcEXS6eNv0eQXDqro6MCWbkWyYbhc5qfmRUziO2g42OTYi0RJKWRHZPn48dPiMkYlqRACU0NzSgWbBjoG0RPzyBmp8ja8opVz/dzOigHQpaCyVDITH3f+96P2toaMSiobclkiSw9aq51tLeLTUozkSq2la5uRXMzWcwhuGTEbQPTpkyxgAwKooq5fNSrNEC6i+wxWwk9Xb1IzM7g+Guvwedxo621FXX1tZp3dKJubmjGc8/tFXiwbdt2bL7oIlTW1EiigSzyeEWlAFi2Ok4w0aBRUTqHjvbzAhnVIkw2SpaMs6JABGoH1tZXo21dKyKVYfz0uacxn5zD9Tdch21bt+JsZye6z53Dzkt2iI013D8khtWqxlW4/JKd8DpsSMyMYTE5J4aLNxSUadSffPm/47Xfa3/d1ugKrYVzx2fhXHufvp7v+ifJAMAbhffOIwbUPPT7yB398r/ZUi/98424597PLltfRlaCez0LewuJBMLhiM4WJp1kOQUDASWIXNN8FlxXfG4mFTUGTFwHnN/TM5MGECRgSUAdJUmo9PacV0Ll8wR0fin5LTM4+W+ue4tpZJ0hvxhYlQyq9jIZMZXZR0yYLUMrXiHXMfURr7l6N67YvQ2nTp7CS/v3a28kY5WMdCbTdGr2BX1wu71IzC8iXlGDdLqIs2d78MQTz+DUyU5UV9WhpaUNR44d070a9/YsFhbmTF+j9tuS2F+8V4I9RoORU9WwUHmxBJwISLCllcCXcS4v74tGdFHsPwJDRHDYiulxutTizc4UdhAwyeU1b794G+699wMC7vw+ynqwTdWYs/C5sChBIIFSB9RhJoPRYsgup7hy/ISzEigrg01Ws6ZcuXnNhXyZtWUAGMv4yugXUmW4rIdalrzl18jmkzavg9dQ1iXM0CQsr/lk2nMvmFgtZ6VaIKgFriyBnmXGmFUwXG5YIzBGCLuZE/ovspaXrs0wVv1eH0KRsPZlPkPuvYn5eTEtyTLkMyGoQHDKvBmLkmSruiTfYwGrHNNClgAFH38Wp0++hsOvvIhoyIcY5ZEaaxCNhvRIud8RfOJZw24edrcIkHO6dE1sHafutPSby0xjwg/UsCZYRcYqny//uKhL6rCr04Lt9gRtWZzjHCGgHaY2K9ujWZh0eeB0eU0BWUZOPhXoyarMpPMqjNGMhoAri0U06SJ4nFrMYmR0QgZEwXBUzFfGcVOTRtM8HIlJZ59jzj3S5/UgHosa5/NsXkAvz33WPMhiY0dG70C/5gJBVYKGHHtec3LBgMzxWEwdW6VcEY6SXeZ+J06clEwOnckDoaCe5eT0lNFclw5wRmcanykL5gEfC+RGP1xyQkUguUATr2mxckkAYEfE4OAQZmnMFwjhhRdf1J5Pdp7fy7EIoLq6SsxwNwE5t9FT5ZJ0U5+cZcwigd5xvQfniPRJuae5TWs/572La5wxqtuNhto6PdtDrx6SASU5k2QqE/hlsYGFCjKpeX+8N44rSRL8XJ67N974FmzduhH/+I//jCNHXkNDQ73GxGh+lsQ2NmZewPTMFMZGR6SDLOOqzCJ6enql0cq9nXr2HR2dqKisQm1NHeobGnQmDA8NY3BoUHFDKpMSkE/zOwJnnFe87rvvvhtnzpyRzq0pIFEHNq8Oj7Xr1ipn4N7Ifcean6agwHvNYHZ2RtdJo9P2jjOmJV9Py3hMmP3AtNsbsyijGc15T/f6o68dRmvbGsOiLJ8bBIituNJoyjoUK/LFArnVocFzS0WWIvdpzwVW7JIcCeMvrjFLZ9wUUY2WswFrNd/zhrDA/aumOo4733Ezvvudb5UBVRPr8vN53wbQJYibVws+iSq5fBojowPSV6UsGUFP5iQEVusqqZmdQyZLrwzKePiUJ/QPDGOG8mF2u3T3o9EqTM2kkFiYhduRQ1U8hvHRUWmsEtCnDi7PnMRiQoVnmeBFw3A6COg7kE4uwMHrsdMkj91IdkxPUh4rpyIJmcEslsUiEXUWUR5keHhEnTo0S+NZybNsZHQcFdWV8JM17HQisZjRn8raZnR19eKhH+5Be0eP9FWDoZjuxRQUV14rI7AyAisjsDICKyPwXzACt3/kyhINWhiIEThx2JxKqgLekBK5/T97SZVtrycAe4nMFR9qqmqQz+bx3X/+jg74++79IO794AdUEWVgu7AwK9ZaKBxEvDIutgk1ruZnF9DefhYo2mR8RXOaqckZsVRZdWaFU8mQk628bKNJq1I9MjKKF148iJOnu+HzVcLu9ClhYbtXNBZERTykAEiBi+QBLNYhcPbcYJmhVHbApdusowSnYxR/dfs5XLV64d89qocHffiNxzbjnXf9unGltFpGS3n83V9+Fu99z10ybPqTP/077Nh5FX7zE+/HLTe/FY/9+El86rf+SCyMY8eOiyHR0NCEK664QpViK7BlIKdWOgbXoRDWtLYiFPQhu5jCYnJByVNyZgrJhRnMToyaFhoXW8IIfNkQjcfh9HjgC7A1JqJkA/msgl4GgVn29NBVl6yHYhHTc8ZplaL/zPDnE0mcae8UwDo/n8KqVa3S5uwfGMWBV49hdrwTb79uh8AKviz92D/78lewfdsWeF0l2Apk1VEc3piRFItsMSQTyYViwS6mRg5ZnD1/Ci+8sE9th7e8/VY4Cy4cefkIGmsbcfjAYbGlK+JsJa8UWDc2OSnDq1yxiFQ2K2C4sbkZ191wLerrqzA6PmRaqsmaYcsjjQScTgXmDKQYYKrV17ixaE5IU5A3QmCVulWFvBiaYoc4y6YpYhxxXhs2BwN58QzKuldMzjhn2X5rmGOGEUcwgNqFBAWlx+VwKbkn6MiEg+xlup4STCJ7af3G9aiqrkScbsQC/hJ6pgRBOto70Nraht6ePrz00kEMDA3qGqlHVlVTgdrGSlTUROH125FKz2JqZgxOtx2DgwNqDyM7JZ2mbAHd46lzVYmJiUldE0FEBqo0bWJRgwnKwuw8XG62gvkUnJMF52bwXVcnMyom0SG/H16fCxdfskWSA2z/ZwDMfYRJHkFhshYIHpN9QFCFUgDjo2NiatfV15kxz3F+BgSmBvwhpLM5w0ahRh/BY4I66SQmJ8bFZKyIx03bvsePylg1urt6MTE2g+mJBaDARKNOxjfj48Mquhi9MbPffOhDH1byOzQ4hM6zHZqjNdXVao9sb28XkMeElcWRltVr0Na2HnU1taiKR1ARjxld1oAb/pAbqUwJgYhT7amcSsRvi/kMEvMLOH3yhHRcmdAyoaAWKJPsqakZxCJxJQPTUzMqIAXDQUTjFUocOLdC0hA17CjqqZLhOL+wiKGBUelgZzNGq47jxM/2BoLWJEZlTQUCwQDGJmnu5FOrNp2yqT/HFr2NZH653Dh/rhsDfQNqA732ml8R06SyIoSomIhh+Ahm5nL49U/dj+fvP/Q6xqq1Wb6ZdIrv6m/CufG+NwVWDWP1Utx+60e0nimTwufDlmTuo7zGufkFGdu0tBrQnQUIAoAECQmEcS6r8GajvwV7WQmOUSeQyBIZdNSPJKDnRiZLDeR5zM7NytiKha6KaJVAHCad3MNYWJAeI93OyzIflhanmJZMamVadMHwSixaw+sUI84YO+U11xfpUFww85aJOLWA06kk7nzHbVi/bjX27X0Op0+eFJN7x2WXYn5+Rq2QRRT0vAiYJhZoBEQjnzCOHT+DJ594Fmc7e1BT04B16zaIsUowSAUDGw3VjCyAWIlZtmTTDIx7lWFcszDC85YMd54BBF10RubYHm6M0Mwexg4DArGGYWrMk+wC+niupjM05nMZzb75WRVOyAK/4YbrcOWVu5FJJ+FxO5XAs7hK7b3JiVFJaXBOmUSWSbVH+pYWW1jbb9F0aPC8tzoICCpSO4/7qUyL3G7NBzH7uANTS9bqPrCYsZIgMJIBwjdl2ELpEhZdWUDKSlaD+p2Wk7fBNHgQWDIOZfbxcoMzqnywWCmNQwPDcJ4RcJFpGGMWPg8CMmVwVeWcMmhtsd8EKvMsImvX5RKQxY9m8SyVSIjtSSDNqIrw+RBAIROupCIT9zEjV2GAZAIUxRw1uMn0z6P9zFG8fOAFxEJ+VFZEsXZti2IAtuvm0tQqNmYwBFYJSpjnfUHDkWxVjgslN/j8CVBFwhGdZUZTlddnJFnYgcDzle/BNUZg0miqeuByustmZmTakiZnXMrVOcI2+PLXZO5mFAaQTKURiVQiTf1vtx8BGhfmbYjFqtRBw9Zkrn2emzKE0r5Kg7qC9nvuATFqMZZoeuXH8MiQNEm5LnOFnAoG1Fyvqq5CNEbzRmq+ZnXm89GLRU2WYSaLdCojcJXzh2xGD4sG0qV16Qzg2ie7l4UwvgeLAZwfVZU1uObqa1QA4p5hZFsYU+SkU0qgki3XjNemJsa1b7SuXoOxiQmUitzUgNnpaTFR+dwKxaxY4s2rmzSuZAwu5mi+lDLmlbMzipkZY/CzSEAgCE4JgVw2KxNaglxkdTbU12N6cgrHjx/H5MSUmH/FEhmiRpuYe6LVPs74Q3EODTTVQdCAjRs36Pr3738Zvb09Aid5zuvZ5ilB4kRlPK69h4Vaxjlqg6cPfSGPsdExoyceCgqs7j5/XmfdRRdtW9LNZsGVAHRVdYXIBpyrXFeGbepWrHzTTW/Fvn0/k44r9zfmAIxlenv7xD4lsMq9nc+d40vjMe6NPIenpickd1RfV4vmVU2Kj7hn8izhZxiWa3kdF7iX8O742U6xhlHK4eUD+3H3r/6q4vO+/gFMTk0b4JXxpcPxuo4BaRA7bZLFYhhJ3VBKM7FTZ9flV6qTyOWy4WxXN/r6h7XXcf+VpAvZ+2X5DmK63MO454txnzOatXweNGzbcclWPPHkE+qK4nuTsWx1fDAfK5R4RuQAG/cw3msJwyP9ks6ygmD+zqb1mxELV8Dl9CKXLynHcXvZ+ZNWkZeFEeZjJFW4PWHMzWfgcVGD2YnZ6VkcO3ICA31DArEZm8YrIghFAqiqrCgzqN1i3AYVBwAAIABJREFU0gdpZkh6RTYFp60kSYBCPmviTLdTEhqcx1yTPKMZF1KfmPOWeyaZr1xfZEKToRqrrITT50c6X8LIxAxGxqdRWdsEnz+Kf/3XH+PY8dPquvP7gihKnmlFCuDfnfSu/ODKCKyMwMoIrIzAf2wE3v/bby+JleLxCDBlMs+Kf0W8Cmta1+KJx59CMrmIcCCGSCiGSDiGWDiGY0eO4YmfPIG1bW346Efux9vf9lakF5PwedlyYZIrtjcyoCXIFQxHkMuWcO7seczPJHR4E9hJLqSM27PbKZaRaXGxISVBfSZ8RRw48CpePXwMk1MLcHuiMnGwWEurmmvEGFUiVXbyNEwPYCGRxugYzUGM7pFarbI5BXfNTXGM9ryAb99zDqujRmvsF71GEy68/7tt2LrrLrSu2bxUPVY7ajaFP/7cR5Q4fOMb38D999+Prz7wEH79/ruXWuFfeLEdnZ1n8NBD3xeIUN/QgmuuvlYJMANYggBsUQ7HqqSjFYoEURmvQDDgxXD/OQz2nUfA50Z9TRXWNDdLp29sfFRJDxkZM7MmuSFYsmnzRVjd0iIWxJmOMwrqtmzejJbVq5X8MPBlaxrBSrLyqmtrxS5h8jw2NoHR8QlMT8+hubkF8XglDh89gX997AlMnNuv32NSwfbF3bt34+DBgzK9+vuvfA1rW5vQ090pF+xYJIx1bW2IhKJsXMXE5DzO9wyoPZ739kdf+iw+85nf15B/4QtfwK/ddS8OvPiyzI8YnK2qbUVjfSMcHof0nGZn53GurxupzCJyxRIWc4toaq7Hu955l5KRgeHzSvAIEobCZK64DZONrdwE6NhuKu1Uh9xyxTBgQC3FhLLRAJ1484YxbM0Xa05YZgUMWA0YYAAVtb2WjQUsgwImpfxDPTo+H4FCHreq7QThCObwWfG5EEQkc6muvh4lG9vpaV6zaKQEaIKRy6K/rw91tdUyfnr10CEMj41pXTHpaNvQinhVBMn0PEq2LHLFFGbmJsXao/4sQfWx0QmMjU4JYCGwGgr4pUlGh1sa0MVilZidSeh62ts7EQxQ684wT9nOOL8wC7YGUgeWDAeygRob6vD/tPfe4ZGf5dX/0UgazUga9a6t2r72dq9tbFwoxkDAxOBA6M5LQuiE8oYQIKSRhJryBhIwxTHN2DTb2Lh3767LrrfZ3t616l0jaTQjze/6nGe+YiHJ9Xu53iv/aXytd3dWU77P9yn3fe5zn1OZSqqjY6GBVRymAWNpiyZhYJ0BpqIvyvUw/rAY0M0KrYc4RCMtEDcrcWBgRGNjGRuDoBsJyy2TJYkGeIYJkzOQ09TQqERpQkX5mMrLUjp++KTamhaprKRC2alZlSdS1t3bvv0Js1wAO0pLklq+fLVed80bnJDC2tn17C5/h6bGBg2NDGlwcMBJO8lUWRy5gzo11GGoUq3mhjo11tda07OuPqXG5lrV1DapsjruhMpGGAUm3+BAn7Zt36b29lbPZeYIyRv3mL3VCXQ+pvGxtJNDg3IptORSdrWlVR0NPb468+k737lJR46eNJt/eoqEasbtuunJSY3RKlqC5iiMdDRzgybdTD5n/U7c2wEb+vp6DYS1NDWpuanRYEFvT4+TzQ0b1ru9ERM0EiGAM/Yk9uTPfurj+pdXbtfyhl/Xo2b+/zaa1Pz8kf6k3v2zzXrlq673d7UGX1VFSGw1az1iWEj1jc1asnR5MBtkHRYKG7yH2ySRDCkAgrDRgmZnADgBhUJyOhMcqbNZnT3bqf3P7XNSXmr2/axBOsaQBJyfsdyIDcxwjwboDxrX7A/n6uDNyYUAPJIQIlcgzstpz+3RoSGzOvkOYHAwVvn9zW98gyork/rlnXeo8/QprVm9UsuXL7MjelEx4BKAU3D2zk0juZFXa8ti3XP3A7rvvkfU3T1gU6sFCxbr2NHj3nsBdzB5wYiK8wNgNDuL4zPAW7GB1LbWBW6jpe0avWRAebe8lpRo2mcrXSGsx2nPQ84yQAjOb8aTBB4Ak71yYhItV4xq2IuHrYPIGK9du1ofeP/7NDDQq+qqcrOQcHvmTHzhhX0CAsT4hqJtKLQFwCpir1qrGrmHQgtsKEAB1gFoJZ1Ecx9SsNgmJryPsmdzzcQAUSeKAW8DwoG5yn+RSVZkMhOucdbGV+yvBssAMgua2ZH7tt8rAm4LcUPEWI3mQ3QeuDAJqGg2fgFALICvEXjMfA3FOdrAcYyH1QurPgBHUacE35kCHeAK5nhBaiLmuKm2ukHggwA9vBnM4ESyRJqhDX9EU1MjOnhgv/bt3eU4YcnihVq0aEFgJOemlc9l7CKOS7w/k3GAvWvtxZiBSopWxAYwW21aZS14TJFw4g4dQRXJCpWhEz4yYgCTuUgnEvcPEKua7qeimIaHYBQGFnI4K5lXtCQXNGl9feixFqk8Va6x0QlV1zbpdCeSVDnVN7SrpXWxGprbDLBipMP7IUUF6GyGpTVq6Q6Z8lwIjEm6VCrMfGRPZT+zzAedGCdPqqW1xXMYQNi6vDmujTOoMsgyIJEwlVEuk9PJk6dUVYXGZ6vPKqR5MMDic06eOqkBzKsKhR80gYk5Xv+7r7fkDnEChQKKXxQ7zAKfzbpQzvoYGRp0YbW1qcUyPTFReBs0QMX3KI0HRnA+NqtFi9o9H7p6BzQ1Q1khaLhyHwEFYfDy+Vzn2MiwKpJJjY2OGcgj5mGfb21pMdNzz+7d3meTCcCpMhtDUrCiKJpIJjyXeS1zkTOb92ef5N+ZG7Txc54bWMV0CjY4RfvJjCrLy13wi4pPxPLucFHe3UTXXned7wMmVGe7u022WL9hg98nOP0F3WvuNkUAtOkB2wCakShD43Xr1gut84rJpsHTbM6FUuYoWqfILfHdYE2zV8DGNCCeTKi3r9uszUUL233+9PX1+HOYC5aIEsV0fiG/wXou/BkWNQWw3KQOHnhO73vfu935tXPXHp3t7vE6YC4GHeMARjsfycvAeNbeCjGNjY5o0Jqg1XrrW9/p7hTkErY/+bT27acLqQDGW88aVmXQ6naRBh330pg79WibJ9civrjs8ksNXG7bts1xOfeV4nG052E2OJ2l+JtRUYzOKmJRNOBPej3YuC4TfAXoIkyVI/FEF1yRqmvq3RU2MpJWZ1e3AcneftZ9mYqK4+6aqaqMq642pd6zPTp65Kh6uwYsYwMze3R8QAsWtaqjY4kZ3eUJtPQpEqG5nVdmYkwlRRQvKY4ECYfyZNDBZW+i0IjcUyJRad1xcgCIJKmKhPsBRkaHCGlVVdegotKkpvPFOnD0tB54dLsyM8Vavnytnnl6j7q7es24Z+904bGE188/5kdgfgTmR2B+BOZH4H9gBN76wd/JIzZORRtWF8EvgCbBArpu2x7fpqnJrIOMymSV2lrazXi76T9u0nP7ntOrX/1K/eG7/pe2bNpofZ1SEkUnvIEOSJUTJgatW8WxpE4cO6Wh/hEnuAYabBpT5nYynN4JmgEK0ugJ5mERlOq22+/SM8/s0dS0VJascmDJgwR25fKF/0kE3mnV7Kw6uwBLJud0iqxDNY1Te7M2bd6g9PhZdT33M33/bYf/S1ZWNNywrd5181KVtL5cGzdfMaeDFAC2nFto/+6v3u/PIYB8+9th71bo9ttvmQNWX/by39ED999pt3o0tW666SZ94IOfVltrh4Oc5557VEuWLNRTT+91OHXR1vX+mUtf/DLVVIe2ohUrVugbX/+G/vDt79BjTz9p7dZ9+/bN/Y7DPSzS7FRGmzZs0ndv/r7e8Y53ODCGSfuWN/2+Fi1apH/44he0adMm8fM8/87rr9f1f/CHTgdpyX1i2xPavXOnlq1Ypc0XXKL9Bw7rzvse1tkXHjOw+u///u9+HQ/+ftddd+kLX/iiXeFJeHhf2CEYm/3Fn31MDz6yTY9v3+7vQhLG84Cxn/jEJ/we3/zmN/XLO+9W30Dvr31fmABvfdtbfY3dJwfUsrjeLUuPPLBdk9Nj+uCH3q9//ud/9hjzfowP19/XN6yXXvlapapIFpIqiQf9U5JWJ7OFZE+w3gqtWQTXbrejvbfQHhoxjfiObr0vDQlTpKcVaZNF+nwR4Mp7EgjbSA2gNlY0J/UARSdoEAbGNWsDQAUGBOuFFjOckHlPEnISvdnstKqqKtyC+eBDD+n5Ay9oCn2GWJEuveJSdfWeUXffGSmWVaKiRLGSoKm1YcMGg3jHjp004xHQBtbUxPio9dvKKyrV3rbQhjmDA6MOyI8dPan6+kavTZJm1hiaahWVSS1ZutjJYbK8TCtXLnegX1WT1KlTxw0cMtYAYiS2gHe0dcJy4/4A3rAv0O4Is4a9IiTBCd+PgcFR9Q2MBqOTbEZTmbQmJkfU39+t89etNtBqVmwqpZpUtWpSdRofmdLxw6f10suu0vIlK5XNzCqbCYyyhx5+0G2O1FgqyqsdZK9csUZHj5zQgw8+EPSeZ2cKRleTZodxDZhlxXCORbYiT1uuVJOqUGlx0GqrqamyZMHWrVvMCoZdg2YYY4Kv2aHDh7Rn7161tbd6PZCcBoYh2ncVSo9OWCvX7ckw56azZhVWV1U5EYcdgr4hrZq0u/3o1h/r/vsfDa2bpYxVzHOEpDRrhnvYL5lzMJQASACrL774Yi1ZvGjOzG94eMDfpX1Bm9cAjBeSHyQS9u7fp8rKhMpTtKPHnYIw92/78Y/0qtqf67qNweTl3MdvC6z+eHetbj15tV5y5eucHMLSTFWVK5OZ9DzG4XksPaHqmjq1tC6wrjBjFKzc+ZHAKOK5oEsdDHmitRe6LAObdWRs2ExJmDUDA33q6u50OymajsODI2Z4wcajHRhgDbYWCTr6e5i1wNKzkQvzAaZQAQxiHkegAWu1pCxqo552+2p6PNIGhVEbCgcwB99w7TXq6+3WvXffbWbn5o0b3OqLlhyad6VlMJ4CGxGjuuGhtBYuWKYbv/N9PfLINo2PZ1RRXuUCCG3EdDUAvgXNUtiN0y5gpGpSWrZ8ufU3KYZi/GPt7jyGiaF11dqq1oIuXMssLa8AeEGT24Bq4buzRwBqslcZcMpMu3gCkDMAMDQ5obbWZv2vP7hek1NjgYlUBIg4raJ8Vv0D3erv7XHnRU117RywGunhRq2tQZ4gtL3DnAKsRBvT5kfJct9rgGs+L5ksVYmBj4DF8Pi1tv1C273B23jQ6f1NYJXnKKKw/2JQRAGOuRNJwrgVPrrXhXFifgBk8V0ibcVz3zdISNCd8Svw+FzQN8QrQWfRgGZBT3VuDKZZ8+GcAdyeKQqMbBifuUyRqiprpNkgp8PcwoAPULIsDmA3pRMnDurAgb3qOnvajLTNmzZ4T6FoUAL8n8uYPc15xBrieug+IN6C1VhDGz2GSJMT3vcZU0BJvjMdCshBAPag+YxcFBI3sOMAu621WlJq2QC39MeKDIJELNUIqKYTijPW8jkzWU1l6crIqbW91drfpclKPbNzn06e6lZD4wJt2fpidaxYo/FxpCRgE4a1z/sGPdAyz9nofkAOiPR0uYZozHnOYP3wsNd8xOaL9HaDNiX6xqGjhJ8F0HvqySfV0tJk8I+uFwwy+R0A8vjJEwaYKIKzP2QmM2bcn3/eeq8zvhsgX//gEIIlLkCkx4ZVVVWu/My0gVWYecrNuohXlC82AARDb9WqVTaxpIshPTXm8wW5ms6ePk3PFquxuc1xZkNjo0FTviudEoDdkxNpd1kwx4YGB5UFiCuNq6G+Tnv37jWo2d8/aBMgHNKRGWL/izRTAal5b8stFEyZ2CtdJJ2c8hiybijgB+A9YeAvOzVtDVKAWhc2YMUjmzMd2tbpXLn0xZcX2re7zZp+/sBBa67CxmX/ASjlPc3qTMY1k511geVsZ6f/7brrrrNEz3333RcARli8I6PWsCcu5N4SW1M8QhIB8zJMXSkKc9b19/f4fYmzKb719HS5aBzJPTnfUOguKi2FLY+UCYx91lxWU+khz4G3vvU6F4K3P/msBoaGbH6JfAXrKdJ2ZY0GqbBSTYyN+uydohg6MqJUda1+/01vdRF3NhbzfTl8+IiLE14fllLhewTdbEBEYnpA0bzP7YQlZmprqvTKV11t9jjaudw3WJlIZFj6Cq3ZEimbQ2d+SsWlGHhxhuZ19OgRdXaedbECqSFet3njFhcZ8NNgztI9gmTByHjYJyg+nOwcUDo9NRcKhDUe08hgr7XcE/Fydw1RS3rsiQe0cHGrVq5YZtC9KpVUaTGsd7ohZpXLTDhfpPiGZAJjzFoEWLWZmfVzmWPEk5OOi8tKi33O8Pqx8WHPs1RtvVRartmSpHbtO6hvffdm9Q1OaMHCpertHnARnoIQQLfjirLkPLD6P4AlzL/l/AjMj8D8CMyPgKRrr395vrGhUevXrbPLKRVMkrehoWHrch45dMQsIUALXNNpkcWN+3N/87cOgD74wffr7W9/q1qaGzU+QntrYAu5TS1yr8T1c4Y28RKdOH5ak+lp6yPmsjNu+UYDCHMBXLY5wGk3yeTQbat2G9V3v3ez9ux7QaXxCpXEKzVLcjE7q9ralNpbG+cSLIJu/osMOV44GCqyERBGEEgwvWLFcl140QWqra3SL+/8nlaU7NDnX3P6v50Pf3N3q54ev0CXXfGGYL5R0DsKWR3amX360t//iQPIW265xcEiGk5R0sfnA/wBSMJWxQCKYIrnfvSjR/TUUzv04IM3m/0ZaTPxXh/5yEcMYO7cuVO33367PvzhDxuYBXAFjGxtbXWQCeOTajW/LrwQk4EX6dlnn9Wjjz7q9iie5zOvueaauef5e/RdeP7Tn/4LLVi4WL+48xf6xe0/05/92Z/5c1Sc0Jr1F+rJZ/fpsTu/NwesPrDtWZ06tM/aurye6wU45ftyHXyHG2+8UR/96EfnnieoP//88/08jMn3vOc9HiOAWX4OkJaAngffGw1aQFhatWEB/+hHPzJYuHr1ar/n5z73Of8MzyOrwJii4/WGN7xB46N5rVu31YL2QcA/MN5INDGacPBfcFy1NEChAIDGacGL5tfMC6KkN7r/vJ7khXkYub1GeqvWwbQmF+BFCLCDuVXQPzTDFaA2jmZesT+POWLwraJC4+kJV+sZCxKFhoZa1dVWafmypbrjF3fY/Ij2UTR1N27ZqMd3PKLpmUlV1SZV31Rtd/uz3Wc9TunxScttYDAxNjJhRgwArR3R82iPtqiluc0yDa1t7Xpu3wF/TwANAFIC9Mcff9RtibxvZapcLa3N6li6WDW1VcpmJ1wYoMUSfUySSwyVgq5YWFK0FmIgRNKGpurSjqVmzeKSTts2zJYzZ7qUj5WpElmCKdpbg47j6TPH9KJLLjDbCsAAc7Gy4rg6li5XfjpmYPWSCy9Xx+IVKpqFgZZ0u31PX7cBtOlpmGEAsvWoTeqeu+/XE9u3WY6AfQcQFzYnAF8iCQun0jqcmAiRMAA2EMhP00ZbQmsamm9V2nLBZuXy005yYBw2NNSZpTo0PODEgFZ3ZFBYz1HbMQDG+OiE77n1eEtLzfpIpaoMlpKEw2KFqQOoyn57/4MP67bbfllggAUdOFowh0fGVJJAv5D2+JyBNvRnmTO1tdW69vXXWk+RtlOSZq6Pa0ZGAFCDJDACCg8cekErVy23sRdAuluRczk9v2ePzjz9HRv9/ebjtwVWKUxVrXyT1q3Z4mQRZmcWFp3ZvGU20wEkrqhMuQg3NTltnWibEblVM6wPEleYM9bR/jVgFVkAGCkz6uw64/ZVNL57e7uVnhh3oRDJGcYfMIiHpT0K+zlADAwejF0AKkjwGTfuS8ouyAG0MViGgzrAajyw12FhA7ozbz1HYSkDfJXEtGrVcl191ZV67NHHtO2xxzxPXnzpxYFla/bkhKqqkdWARYN5zawGB8bU0NCmW3/0Mz3++NM2cgN3pNAJG24mj5kTQCQas8iFMI4ZrVqzWq//vde7Q2T37n0GvmiTpYiJliOvxTSF56OHi6AF9nsAKiPW1QwIoRlvgEkUB2A2VSAbhNP3RNo6nbTIYlzS1FynmSxttbB0cSSf9X4xMjxk7Uveh3sZ6QNGRSruIaCqzYZE63e9z+iRsVEDJ+xDQcMRWRF0+YpUkSgzcynSR42A1UgfNzAUWbuByRxYoGFOR6xj9lie531Zw3MO4OjNRsY15+ijRpqsJPwAXmZJFiQiwr4/U3CbCUWJ39Rojc6PqKuB94mKAqHwlJ2LLVifuXxO9MjCSM9NyVJMJTFAPIp1AKsTKo1LqQrMpHJ66qnHtX//LncUzGQzuvCirY6tymHTF+U1m5syAw7wC1CLORsxP13sSlWYQcl12QBIebP60A0eTQNohOJkZXmFdUjRCGeNcO0UhABdAVyjFniYYXQtRCxhd4CYMRaZpM3YuA0mXXNrs/fmopKknnjiaR08fFLNLYv0sqtepYVLViidpjiJfETULRJkIFi/LkAW9gI+m+dgVLJWuRYe7C9BbqlgDFR4TdRtwmv4Ge4b+yUAD2zyXbueUX1Dnc9RgEXayOkU5717+vvcDYDmLXINvjYbVk2pqanZoNng4JD6kHwpLtWGDevc+owWcS47qUxBgmRmelYHDxxUfiam0ZFxtS9YpM2bN6u0wLJkjLIz4TogG/QPp83qJ37CLLKhvtGsZPYs2v+5d5wDVamU4xwASK69OlWlzs5OF49g2hLjw0Tcv+95Fzo5U1zYS4/73KTAZHktmz+lHJcEOY2MQamwfoPUDe3Z6H/DSiT6dpwTK0hv0HlTFLPEUkNTk1vnWc/tCxbq+YMHtHz5Cq9NzK347oD5zG+YwhRGAe2RBQA4fe973uufve/e+8ym555xXnZ39WjlypXery3RcOqUc4jKqpTB1pq6Gp/1sOophK7fsM57VE9Pt850nraETCjAcB5gfFrqjh10jblGg5QzOU2MDXo+XHXVSw1I79y9x0ByVaoaJkmhYyLoNhNPcl9obZ9Ij7l7ifvDODW3tumCLRfpLKagkk1vITQg0RUC1aDP6xiSn8jPqsgs2BmcChyzwH6FlX7N616j48ePGZgFUKYwRTxhHWMKjTEY3hipZlVcwjk6o/TEqPbt2+vOnkgqqa6mQVu3bHWRmyIckm/l3HfkmTKcL8QkcQ0MT5q1GiTE2POkFCaemlL32T6NjU6rrbXdcfZtd/xMi5a0adWKDgOrNdVIzSG9wRyaUSyftZxZUR5vg7TZ8wDQ3d09XtPEnwC+mDr2949arioZJ3aKW6d8YoLCTEzlVbVSaUKZfIm279qv//jurcoVYXJVr6HBEXdqMTfjdLFRGJxCqmz+MT8C8yMwPwLzIzA/Av8DI/Dxv/xAvqOjQ4sXLHRiQIJABZ4A6fjJU+o81WmAlapmTapG7a3tGhoc1pe+8EUn8H/52b/QNa95tSuIsHHsGJvPmYXqtkI0iuJJdfX0a3I8o96eAbhYKnErSa6QcGUtcI+WFcGrBfmLS9Xc1K79zx3U9394izWIKirrpBjaUyF5WbSgWdXVwYCH/7ltcRYN1WKNjqZ17AS6RcEdFHADMIOAYP36dXY4xfwBR+bbbvmGPvri5/W75/9nZtb9B1L6ywfX6Jrr3m3GmJO2cwJ0Ap/B/h59+R8+MsdOxVUd4POv/uqv5p4DEOUB8AhbNAJRH374BQeIL3oRzNXT+tSnPmUQFCAxAl9JEABoABBJBAFko5+Fjfqxj33MACOPiFFK69ab3/xmJwU8zn0t10DwDvj6la98RQ888IBe9cpXac3a8/W5v/tb/fG7/8gmAbt27dJFF12sb333pzpw7Lj+/lMfmnv/k91DSo+Nae2KRQZI+Ry+05e//OVfu0YAVkDa6Hvz3QE/AVL5Tjze9KY3+Zqi53nu3LGIgFue48Hf3//+9zux47W8D7/ziIDYT37yM3rbW96veDIYTkVyECQBaHeZRVMw6gjAKkZAzNfQgkyi+JvGJJFBQcSKIWHhERlHWG+t8JzZTG4BnS0AF0GzNTJGgPUBq4IgmkSejIHWNd6LtUfyAbt3eGhQ7e3NWrIIRka17rrnHj38yCOu1G/YtFHVddV64dB+tS1sUVl5TJNZktVpt3/z77nMjIEZHFX5NToypra2FgNG6ClXVFRZLmB6alaxklKdQSPLrNJKSxfwPSfT49q55xnV19aY8QELorKiXNW1Naqvq1Jvb5dBfhifR48et2bcggULfX8iV1yAPHTmAkMrpwXtbf5FknDw8EGNjU/q4kuuMBsJKYnhkX7NzGbU3XPaDsGJslInjDbAQgMaZkZ5rcYGJ7RiyRq1NLYrWVapyvIqs/IwY8tlYehiblGkyTRyH6W65ZYf6yhmRm51LDYYNjw8aOA3DtszjoNwsTXGuC3cR4CJTCZtMCckoXG3scNehfHCXrd48QK7v8MADcw03G9pcQzAMo+SGC7HJPgkTpjRFHvPqqxI2ZwFsJSWTnSIkWlobmrW6TM9eviRJ/TMM8+qs7PLYDj7Be8DndZSANmsOpYu1etf/3ozcY8cOeRCA6xN2Czca0CS0dFhlZXBhBrT8MiQ/21sfMwmKACrAOWAWXaOR89tMqN/+dJf619es08bF/y6HMBvA6zu707qPbedp2tf94dzrfewiNg7GRv2ZQMuJOUwZotLgmEabZkxgItCe3fBTMS6fuSZhVbwCMyBqYue4tmuM+JM6+hY6rHIYroUo62VMyKYHUVsQ4wy+DPrlvU20N/vvYAkH3aWGWy5oNFH4m5mVH1dcKa3HmaRQSrYazZ3Ki5yEYBEsTpVoRdfepEuumitvnvTrZbPYZ5csGWjgW3uS7ysRBWVGHIEh+6JNJqNtETW6OzZPu3YvkvPPLNbXWfRZMy7jTSTzdj4ykUb2oFnSXIzesUrr9ab3/Ia9Q+M6JFHd3sNnzl91ixyHNdtHkiLe8EEhTkZAGsAp0JbPSCcpUyQSpkx0G6WZQEkq4QFWYqG7bTBVa5sFeElAAAgAElEQVQ5mSix1l+8FMYpCW2ZctOTOn36uBrqqq0pDgiFlnvEEoxa6Q1UWys1FCxJpDmj05MAhwHwArBijrCXUHzF6dxSQBiy2O26AJgVpIC81gAlAVYL7EaeA0iMlCXQWuW+IzXgYmZBY9UL1fONHSKad+HMj7RFYU4hWxSZxDA/gwEa7FEAXCQWAtgagXe/GutgbBOBvOeCs1FcwXwNwCpyL6XKTBCTxS1zAoMsdFfg+F2k0eE+JZLF2r9vl44dO+g2c0B9AKXhgUHLUQASItGwaEGb92nGi/vK9wjmgjkXHwzmmM0epCCsXeyYMGswHqCniBjLbueArQnPAxjOAOAwHGF4cy8xAoThDLDH2vZ6USyYp2UxlqRFPEeY5/MG4GYmX6KdO/fp+MkutS/s0NWveq1S1Q3KZGDeoV8OQzWYJTFHo/OZsY2KLGbYjo873ohMmJhDXBNzKOoyOVfGx90shRhhaiotakvFsRnt27/b+xVSAA2NONfHzOjlzChLhFgy6LbHQodXY7OZq0s6lpsN2Nfbr0Qypea2dtXX16nz9HGDqrDYmSgDfQNmciM7MDqU1sDgsLtsODuzszNmOzJGo+PDlrlIlleqrLxKxWUJ9Xb1WkKG+I+pC1MVVv4IbfPo9yKTgGEbWqvosSeSNo0Keqow9ijI0AJf7Nej6c25wDjCTn/80cesjdrd1eXxpvADUOiiA/rXObrYkM2B4Vhu0IrPmCqcdV7PfG55hRoam4Jkwsyszpw9604WJKhOnz6jxUuWKh8rclcSgCiFKTRrfSbkEDkt8v1EToSY7/SpM3ryySdtOkmMCzh45nSnYw3MtChEc50AyLwWk7hGm+qiDzqq885brVe+8hWqrauy/NbzLzzn64alyrnH/EKWAj10fmcN+7xAz7toRsuWL9GaNWvV09sXNHazwQw1N0vnXXJOBsBdUTPEfoSBdM5kNUnRs6ZG6zdutNTAc88fcPwHCAyoDegX/ABCMQu5D+4re3FddZWNfOPFxTYlhRF70YVb9dKXXal9+/YYfGafBAhlzLkOXq+iGcdRpfgfxHKamBxVT2+nY3vGmHkLe5miHV1uzIWmphYzdhsamgwYY7qK/Bbrn3zuxOl+jY5PusgdT8S1dsUSdXWe1PAw2sxS55kBjY2PanR4QA1NdVq6ZKFS5clCCz/mVEgjzChZSiGccZpWBtNbaznHDKwGxnzK5wFFFfJG7kUyAZhPgZDYYcpF6rLKKqkkqbHpvB7dvks3/eBWVdY0KZGoUjZDARb9e7qZ6PJCnq50Hlj9H8AS5t9yfgTmR2B+BOZHQNKtd3w/X+02vbx1iziQOdgJmEnKus/2hLa5WIkWL1qsxoYGPbXjKf3spz/Rpg0b9LGPf0QXXLBJUxOjDjxoV8EVHl0j23JYCC+u4bE0PkqaGJ8SJsGTE6G6TtBrbaixMcUTAA84lI8pWZlSc9MC/fDmW/XgQ49qLD2t8lSt23MjYHXt6iWF4Po/A6udZ/ucYNqZtcAu5LP4+6ZNG7Vly0a3UJIU9HSd1GP33qgfXX9ELZW/0lsdnirVG25crote8k61ti35lXbSOcYWVE4JxD/+4d+fA1FhU37jG98wa5MAhmAWMBWA0e3Zktu9eP7ee/d6DK64YpUBQsaB6jvALCAssgKAlQCXgI/f/e53/Ry/E1QD2EbA5rnAKp8dgZYXbtmqSy67dO7neO+rr77ajNWf/vSn/pwPfeiDWrZsue67/3674/75n/+5maTf/vaN+vsv/YsGxsd0/XWvnQNWT/cO6fTxY7rkoi1z78s4c03/+pUv6AMf/dO5n0UWgGvg8fjjj+urX/2qQd1zgVX+DZD31a9+tX9uyZIlHi++G3MCFupf//Vf68gRWpg6dcEFF8x9d8aAMYFVAdMVFi9A6//++D+YBWCzqQK7jbY4Wqbd9g/Tz6BmMEMB2oH5h15oYMeFXyHXzs+xbyJ91aidkwCVpNhmGNkwf8xiBSIFuACIR/uwIEHg7+LkNoBGNkHj50qD1iMJA0wNWrtoSUXD6vzzVmjv3t16fNs261HiBl9TMFSKleZVXV8pFc9oemZCsRJYaHm/j13QMamYzJoRAxulDu3eVKUDfxIDgs/RkQl19/YqPyPV1tW7HRoGKjqtPd3dGh4dUjYDwI9G74T6+/vMNELviqQPYyqSZlh/BPgwSgHxuHcwd9ADJpEBgOnv71V1TbXZewBRA4MDbh1dumyVDcjQQmNtGqCZzfj6Z9k8ZmdtaFZXXav0SFo1lfWKxxLqWLRSjXWtqiirVKK0XL19A26Jn87OanxsSqdPdenYMRyhE9q7Z39gWNFiVyyDVDjbZrIhsWG8+P4YpQDCWRMxN+UkpamxzuA2Tuw9vWcN3MFGOf/8NVq37jxVV8FyrPOcAthAAw2mDmMAIMx9NlDrP886SSXJTZSVmwEG0xfAFNCQhAcTrXw+ruPHTuq22+7Qzl3POkkIYAjtgiVm+pPgYi5y1dVXeX1gLrJ69Sp/P+4BCTIac8wpGMc2jzGhetbgYTo9qsqqChWXBgMXDIsAVQA2n31mm44/eZNZq4mgwOJH8kX/DFSlye0fm3uutHGrSi7+vHIHblD28A/nnn/nzUu1+tI/1saNF+vM6dOaGE+r1DqP6FPS0gmYGtioXq8wo8xY5fvQpg2IFpJsziEAQhhxrI3AsqTtFO3UUhfm0AAGWIVdtH//PudSAFIDfUN+LwC+oMcY1p4NlWBdYYSDI/YMTFJap2H5poMhzOSUNQan0V+cyalj+Qo1NjVZaxVgFUYSyTvnH9qGXFd7e4uuvurlqqku954HC+zCrVt1wZbNBqbMNMukVVIKaAIjEJ1XtFlxjQaoqtdDDz6uO+64R329GM6UuQgyMTVhkID9x8xXzXj+vv2d79SrX32lDh46qoceetoJMgCB21kLwAYM6VAcZO8JfyabDr6PQefQ6gtmekYarrSTBodqGxZhNpXLer2zfpsba71ely5eoOoqgEqKMcO67faf6Xdf9ztmyAdmW/zXGYwFYJw1BojK/afYynfi/aPiFusxmFfRxg7AAcspGHZF7FCAQn6FvTZmcMmahQUpANakC2M2+pKmpmiRhjEPuAhAHvbq/+oRMbv5eeIigB7kOmAx2qiooHXpjhnPy1nPocCqDtqic+3wMHSzgJ9IowQWdtRRE4GsAKsu8JUGU5zMFK+PKVVe7T2J+YU5HgWeeCnu4LM6evSADh183qahwB+sa7NoMe4pK7X+LWzJoF+LDEveUgGw1NG4DOzVmCpTwRiG+x+ByQCwVRiQucsjq5lpGO8AkHEDzFwbPxMKjMG0i7ZnwOXQnQGLEQmeYt9D1hLrlDOqLFFgiyqmwZG09ux9QV09Q1rSsUqvec21Kq+s0eQUex3MQaQmQscHc8Irv3DLQjErzC/vtwXAmL9H566LloVzPOou4e/RPbDZFLFr6awmJ4f041t/6LVPIR6ZIfapweEh76MUWYiVkb9h/6YQR9wKyNjd3acnn3rar21qaVPbwiW69NJLVFeT0kR6xGZGAGMA9QvbF7pogocBuvbUYtva2lVdW6vOs6dDV8jMtI2Wunp6FCtNKFlRqdLiUptJAgaaZZrJqLmpRaMjQ9ZT5XvYiIvzwd+0yAaNGByh64525erVazQ4POyCJWAqoCRdDus2rNfEWFr9QwNmJ8NWR1uVvbu/IC8QwMDJgokseqCYAwWDPPIH9JHppuBeca4BqAKOUiiggMY+hqYsXSJIcVA0J97hdg7297nAh0YyxSc+h1jmNa95rQ1gAU0DmJ3wvYbtSoddY0OT92tkiHiNNYvjGCXCupwSdbBNmzfqsssucVGVYtSxo0c9PoG5XmGAdWIi6HlOpKfcOg6QDGmku+u0Lrp4q2pr6sy8RY4HwNheEDPB7A22bZCNKrYUBEWEsnixhgYHLIvSsbRDr7v2Wp053aVdu591VwZbMHuFWbLWCA8FXeZ2LpsxsAowyXtNpcc1ONDr7pgXXXyx2he06LHHHg1mT8UA2ZXWWQ3rhE4WdLMzc2zV6SwAfo927drpOYwcBHsKY7dm1WqbOxJDo6+aSFZ4r6QYX/B69fUOjdJJ1O9729Jcp0XtDXruuYMuaGN0zPo/dPCY0uNIE5Rp0cI2VSbLXXQrUk4z0+SZWVUmSxVn76R7ZRrjWdaqzN5lzQKs4q+AydrZzt5C4a3M4wnj1XILFP4wpSpJaGQyp4cef1r/8f1bVZ5qVHFJ0tfD2Z/PcQ+nHDdjoDfPWP0vj7r5J+dHYH4E5kdgfgT+X0fgl/f9Is8hTNtWaIehDYZ2Q+MYOtvZ5QCBIBDzE4Lib3/r23rq6R360Pveq3dc/3YtXNCqyfEhJcpCZZf2Rptq2BYztHiNpieUHqMVJm/22NhI2p8ZBbuALiQ3E1NTmsxk3A4aj1foH//pX3Xw0HEVFSNCH0TVCcw4sBcvavEBHAXXkRQAFeZDR065lejcAJvkjKo2gfKqVSs0m+eaQ3L5+CM/19r4Q/rMy7vmhvSLD7fqydHL9ZKXveE/tYWHzw2fnYgX60/eH34mSs5gTvIAKOS5cxmjEVDH8z/84YNme/zgBzcokci63Z8ADSAVCQCAEsBWGKw8CEBhsvIAaP3vgFVa7mGn8DM8PvvZz5rByi+0WWnz57XICPD7QH+fQV+C0sef2Gb32KVLO/Te931Q6zduUnEioasuu3gOLP3Z7Xfo5LGjv3ZdBLkGdGdn9eyePXMMVgJ2GAmwvQCdI6mEc4HV6Dr4foCu52q5Mg60Vx88eNBaUowFrF5YugDWMG4BVhnzc9/zU5/8SmCU2WE5JIok97T/wkThl01KuG+h6UrnSgFErZoRkyhizv0m28U6Y7ynW0KDcZqZPzavCQBq1EY8N28KLKsIGCAYRVuLxBTDMEAYkm8ctWEmrV3doR07tmnns8+qp7df4xMTbpetb6xXrHRWJYmYzUBK4lJ9Y62amhvMKCtPVKgcFmcmq84z3dYj23rhVoMBBMy0V1lvTcU6dapzTseO9jZMNWBonjh5XGfOnFJjY72ZYCT+AHYk4SSiBheKigygwuYiwUN3DACBpAYGycmTJ7S0Y7GTiAMH9mv9+vVKVVUasGUNYXiFqQDtbLBtxydGrKfY0FirRBnauDClplVWUma9rPz0rJLxlBIl5VqxdJXqqhoVy5cqThA9G5yzkxVVZlHs3f28duzYqa7uQbfxmoFSWmIgEXAvbUMujKtg6pErAjDBpggGaLmZjPUyASob6mt18tRxHT92xBpnmcyELrpoq6647DK1t7UarGENkRSSDLK3WpdXebOYauuqzaYFWGXMKWrB7iJRI4kDjMDwBG1oM+RncdjO6Zd336Ndu/YE8NGt9LSDYyo0qZUrVujCiy70Xso6iZUUmT0Ge5Y2ZyeV8VInFrRa4tgbtG/RFBwzowxNP0DCyNCN+RGAkCnd8oNv6JXNT+u9L+77rY+bG3Y06oHeF+uLX/6aWX3jo6OWkEEPcGh4yACMmX4FliDrFCDYBQozpGJO6tyKXRxa+UggXQ/hfhX2YfvkxGJ2rCcZb2tvM/CGMRdzFc1Ds2AVtG4jhhrr1aBMAeCKWoy9xjG3sQNzMChi/CYnJs3KwnikIpUK4Gw2ayMpGJ6ARQAddHGuXNGhl155pTVev/2tG2zuc+klL9LyZcu82zDfpjLjKouzX6C5XKKyeIWLAWXxSjNubvv5Xbr99rs0OYnJVlnQtcxMmm0cWH+wF7Oevx/+6Ef18pe/yODUvffusJEQgENooQ5MXUMsnpPB+Md6qm4zDQ7t5z58gvMzNrUCBPxVSz3t5LAQATLpUJmZzeqKyy5RW1uTZmemNDzYox07HtfWLZtV31AbdK0BNgv6IJH+aNQBAruN+2BAnZ8ldijolkaamgYcSmNuT7epWQEMPbftPoBtJOXJwG7PAzzSFhtA9AhYdbdMnPGmo4HiWZCbiN7rNye6DYXQaM9kzDDj7GDfRx+ZMYjmL1WBcE4A/hVMbApxAl+Z8Y5Y0IFxHb7br3Qe0aXPGkxjEhGPwbjH1boiWa2x0XF1d521nm95OSzOWSXK0Gue0sjIgNtjMQOkaIqmKfME2QDuSZgr4Z5HeyD7OfMh3IewbwSgOOgVs26QNanF8d1GOnmb57BRApagoc9+xFhw/2C3cphOjMO8j4DvMO420gL2nQlma8w5yzWgn1xSpmMnTuvwsVOaysxq+Yq1evlVr1JJvELTdB7EAFZDi3YwQYu0dUNRwCw/CAGZjNdsdC/D9Qbz0qjIHp3fUbwWdaCEn4UJjB7rWX3zhq9ZOgW9aggFzL9IdoD7bb1da4qnfIYeO3FCRw8fMxGB7gIMlFauWa2W9kXWOF3Q3mIz0s4zJ224Scv0lk1bQwGvCCMpWvHR0oyrIlWp557bZ6ZseUXCBos9vb0uusGUR3Jg8eJFnt/sSS5clKD/LuufApAmyoJJF3qcyHicPn1KQxQ5C8AVZzAdAma8ZoKUAKZ+K1et0ghaquh8mgGcVm9vj1mRyHEw94lJmccUEBgXQDXAd+a/QcEYZ0fOPz80PKIzZzq1Zu15jm04+SjaTVlLXG5dHxkd9b1jLtE1APBO0aOhoTGYeZWWau3atdaI5TyMvhtrDDDVmrP1DQaIySs4C7gwCpusbxjZFHLPO3+N2tqaXRhGwoezmoc1tdFbJoAyDM26RFMZY6VJDfX36ciRA/q9N77BTNrOs1022iyNJwqSZ2HHYG5RcEHfOU0BZhpTr6Qlabo6O3XemtV62zvepqee2q39zz/nLqEgb8MoBtY+5wvFHtYGl0FxJIcu80xWfd1dNg7dsnmTVqxY5gIHmvHs3YCISZs9UTyNOj1yyhcxHqyBnHKzUxofH9KOHRjFVms6w/kX16JFS7RqxUoXHdFIRQqAPZkCBt1/PtAYF7oBxyd15nS/ikti6lja5ljiwAsHLWsUL0uamQ6r+4XnnldTU40aauss/ZRMUPia1cz0hPerJMa0JZwfMwaQkQJgTSLnwJgwL5BEYo2dOtnlIkYFZmQUgGEAsGchpwX4WlymnsFxPfzETt3xywdUWd2o2VkK2IxfYMuz/9i4sRDv/9bBzPwL5kdgfgTmR2B+BOZH4P9vBO6975cm7ZE4Otmayauvf1j9gyNqa2936w0tqTVVVW77OXzokL7y5S+pf6BHX/s//6yrr77KlcipSRwbaaGiHR8NGxhGkFWTKo6Xq39oVJ2ne5wcTk1kNTUR2jPRWCQQJvmnuk6Al49htlGtru4B/etXb9DQ0LjiidASYp+WopgrpbQhu2UvEnMsXCygw4FDJ+dArUjjkIAPNihu2c3NBMo+df364aF+3fK9f9QDHziimkRWGFZd/e9r9PJr3msH8AgQ+83xJNxAT/Yj5wCr733fn2rH9vsM+MFc47XonRKMAvxdfvnlete73hXYnV+91QHE4GCfPvInbzNrgOCRn4HB+b73vU/vfve7NTU5o5/9/Bb927/9m1/7zne+cw4c/a8Yq7BEYbXC8uTP6LvCVH3mmWf0k5/8xGxQjJ5++MMf+t8yE+O69MWXanR0TAMk4zHMKkodoME+qKyr1fVvfuMc4MlrATOvv/76OVATYBMgDXCYti1YsYCfXDsPnqeNP5Io4PowugIo5b0Aof/u7/7OoOknP/nJOcYq3/ttb3ubWat8BuAywRe6rgDHXA9jFMki4JAKY/UznwoGWwCrdiQujhWSD1jVoW2fyQ/bwv/R6lisApAQ5sW5mroRaE7wHCVrkanVuWxUJ/ckGxl0+ELyHBKBAivPzt0BAIg+gz/DhoL5BeuAFm2CfYzWZmczammqdos87XNj42n19A/owKFDal3Y5lavRGVc8WSximEwlcVsNsXnw15AWxIzm6HBUQ0Oj2jjpo1e605CsjNOwGAudHV1+7739w8YiK2prnE7+dFjR+ygu2LlcrMwCfr5HVkA2rFISDDi6O8b8LUuaAuyFCxOwFk0zEjqbCJRUaE9e3b5umgjA/yF0URSlqNNm9azEQDaIZVXxNXRsdjJrmZz1qVLxBOqq65TaVGppidmVKq4Npy3Sc0NbZrNSmjW4SKLEVJTc5umMjPau+cFPfbodh06eNJ3hqTLfCcMYoowi8h63IMeYFBp5gYRjrsdOAbYl9HixQvV3NiogcE+t9VnMxi9jGj5sg5dedllWr/ufCepNqDI5lSe4HorrdFJckYi1draZD1DEkvuAclNaUlCQ0PovALMz+rMmW67BMOYmZrK+z1eeOGgTp/uNEPJAAZtzQazB70OLrn0Uo8x7J1Fixca6GhsarDhFyw2Mm40fQHKK2xKEwysIlds+zMVDHy8qdqAMLBmAAG+9fUv6YuvPqgXLwmmMP83j2fOJPWRuzbohm/8h9raWjWbyxp4Zu2NwgiaoGV+SunxCSeTFGZgU2GWw5/5brnZ4shjzucFQAAAq72SC67j3M8IHEJbeM3atS5I9Pb1aHCQdlyYdOjpzlj+AoYk6zOA2wWmZqEoFoovwfQoAIHhSs1wMaAD0BjmCOeQGYmwlGhp9OGUs04jyfT6dWu1efMm7dz5tO66604tX95hwHcSxlh50sA72qSJMt6XZLpUqco6OyCnKus1nUGz+2e6994HVVxcZkkevh9jFdrUAeIz1lgFiPjsX/+Ntmxer2d27tUjjzxpBlZgRob2bsaIMQx7TpBDCXM+nINzjNWweAugafgZMnwzSgH0aRVnTAqJP6skVZXUlk0blEyWaHxs0JqeML1TFRWqq4dpOeP7ziMCRfizx9nzDZAWMCNwidw7UADbDQpzj/0dgnY1eAOssHPZhpFUC6+vrAjsxIglzg3kOk3IRaM9P2vww+3wZomFG/2bsUS055uta3YaczTt9+W16JN6P/FECVqbQfs1vFcozoXzhc8EjBsZGfY+AyBBoS9ivAagNRQCDXTZ+JD7VCSGDimArs4eHTp0UKPDg0qlKpQXrOFZyzFg8AerrSZFQWlkzrHeoH3xjEFXmLow2YiRuBZirgjkJA6kIwHgNXReBGYzWtgUytAMhmlexjlWhAROYo7xzbmP3AjjmygvUzbDdw9jwHsxPwHD6cqgUgJz1XOBMZ3O2gRq56696ukbMkt19ep1uuDCS7Boc3EFSZcIWA2gV3hvB6+FOeXiZKG4GZ2tUeEyKnBGRZJIiiHqSokA2HwecGdCZzsP6Qc/+I6L0Fs2b/ZeAAuyAmZjMmk9bM7WiUmAuzIX4vbtf153//IeNbe0GYRavGiJFi5dopJE3OcGcSJSA11nzpjZuGjhIrU0w/Ku0WyO/WlWg4OjGh6GCRnzeY+x19Kli1TXUOv1BkDKvwFU0vUBqz4zlTGwOjw45Jidz+KMoDCINjSt9YBePT1nhQSG4+HimBmLMMUpGHHj2CsA5TuWLfMcsDlYYQ1xv4gnONems8imDBrMBDhkLo2NpX2moDnKHKczBm1O5jnsW2SFyitSHpfwb1lryTNJiJH5bMYYSRXmI2cWBSEMNYN0RYkBY1i3yJK4SGRDwwD+8p4UFkPBSWZ+sg4jsHZsfERLly7W0o4lPudOnzltOR/ugzsfCjIiYf8pcp6CySRnFGB0X2+PmaIf/vCH3AVw7PhxjYyNm5Xr71Ba5vnBPCJuc2GdvTmb9VkwNDSgnq4urVm1Ute98Trdd9/DNkCLI7tDB4vncSj4cgZSDKSw5boVMgYjoxodG1J/T7de+pIr9aKLL3SRtK+vW9t3bPNahN0JIEqMYIDYsi7s1UFfld/ZkynmwXJFKoYCLlJEq1au0coVK10UB1xF7ykUVmf8MzyIB/jFXBgdm3QnSG11lX/m8OGjZutjNBVA4WKdOH7YEk4ViXJVJOkMUDA3nkUiJG0ZAMyoijGywrw4Q2fQjHp7+wqdWzUGizPZrI4fP63KVJXHsoTKWp4iZpCbUEmZZmJlOtHZp4eeeEaPPPGMypLVJuNg2MrxRmHPUhYUe5gb/zcBzPzPzI/A/AjMj8D8CMyPwG87Avfec7cZqwTcHLSwptA1hfWyfMVKHThwUK94xVVa2N5uttH27dv0rW9+3YY6N3z9a1q/bo1bQmeyHL4YUFC1pKIImwiKSZxn1DswoiMHjyqVQlOKgzS4hwNfwPCBLUX1mKSRVqd4vFw7duzSrT++TdM5KsoVBfaSM36tWLbAcgNR611IfgOLdGh4TEgBRCxBAh7aPQnAYB+sWrXS+lWAKjBLAmNH+vkt/6Y/3vSMtVbvPlCrL23fqN/53Xc5gI8Mis4dXydOmDwk4/qT973eoCNM089/8Tv6l3/6S/3e71071yYPsxIHe9psADMjcPHfvv7TOZfaP/6ja3XzzT+0/uqNN97kQBBQEeDkD9/1Ae3e/ZQdySMZgHe8+a1EKgYRASx5YHIFeAsjFXZoxIDlM9F85XFu63xkHHXLD75rsIsAmfYwGD1U5MdGxxzYlCST+stPf1J33H6HlplxJes5fu1rX9Njjz6pCzZfqgcfuW3OYArgk88+dOiQwexIBoHnP//5z+vpp5+1dijXB8suGHkFcyrYsrRm8fef3nqnrnjpxfrEJz5hsJn7e8MNNxhc/fa3b1Jn5yl95jOf9njy3nwerXrf+PqNev2175xrA+T7mpkGi8mgZzBYiiQCMHoAWIUOFZmXOJgsaP+dm2BH8+VcFupvzouQVBdQmTktw5AEhDavXwG3JCQRsEpiAAuIxI+Eo6W5SbnshOKlM5qcGA9mGWZkH9E99z+gxpYmsw2r6ioVTyAON6N8EYkNbApMJfIaHBg2E6yUyr6K1L5wgdusAFa5FswBSLxg2pC8Hj92ws7BJCp19XVmd6CPev75a9Xe3hYYmDC1k3EnMgSrsF+5XBIhWKNjo6MGQVl3jCG6f7AYWtvb1dV9xmwHs35gZgWYyPpdaI2OjAw6iaBE8uAAAA7YSURBVMA1fsXyDo2ND2qapCU7raqKlBrqGlUWi2tseELKxrTxvE1a2LbYzsqZSdgstA3jOl9rR+lnd+/XY4/uUG8P7NgSsx5p9c7m0OjKYzhtvUYSutBeHoBXxgSAI14RV3pyzOzP5qZG1SNj0FhnCYHus50uIq1cvkLrzjvPY0CCElgSxQatAVBwLz509LAWLGwzY5SEFt1LM634vhmYsxh+FenQoWN66MFH1dXVp/E0DvYpM4vZoyl0AHBNz+SsSQ17DlkMGKsHDx209MjWCy+wizrgN62Q4+kxz/WqmirfU4yWmG+wXckwypMJ5WeyNsiAsQqwE4FpzCESvxNHD+juW7+u/3jbES2p+ZVcyn933nSPl+qt31uuj37qC3rJlVe64DYxNu7Psr7f9IyTP3RDAVcZe77jeHrc7CU0RNOTaY2nc07CYUTZyMroV7Hnio0JbbASdDp5HDtxXJdfcYXHHLYqa5oWXgoFgbUZNBEj0AvZgwiAC0BPMJWK1nt0feYwFaRB+Ex0cDGJAoDA2ATAj+SQtsapybSZzcjNdHQssaQKLPyNGzcYzOIMBYSioLZi5VKtXLFQDfUULst8zqG/V5Wq1+jIpG6++ad66KHHzIpjzAxS5aadgAOsohGOzmm+aFZf+ccvaeHC5dq+fZeeenqngREAVB6MMZM6AKoBoA3t6b8yWoqKhwas0CA2m4jrRCMzmEBGmoKA+qxYmIsV5Uk1NtWqsb5GQ4O9mslNavmyxTZ5oyDC2jJUWvg8t5gX9Dw99gVw1axCNEQBfG18GYDtwNIOLHT3FdBZg45nAiYyZjNBhiWAxKEzATZnBLJZzoV220I3QSRrADAKABtMkAr7cUEOwWPheCLMgMAoQ0JgygAKTD1ez685BQEz3YNerV9DN0QhoeeH2CcBl9GQ5/no9Xw/QF/AIuvCCuAxSE4w1zzfZ9GWTerUqTN67rnnNTQwYMb/5FRamem0Gc/5WQBRWP1BO9vt8vm8KioTqqhAxgCgB/mjGbPHWXNB8xZwCQYYoC7mXACwxHMwaWmPB+iHQR13625JEdrVMqOO/ZEzlYINez3jSOEIwIrnkNwAGAv3JaxFALRgIIe5T5nBSfRDH3zoMY2MTai5ZYHWrF2vVWvXFYxKWX3IWWAoFCRKuB2euwVWcKiFhTnKGuGM5XfmV8RI5T4zByJWa/Rv53ab5PNZZaeHdfzYHt1xx4914dYLtW79OgOY6F/jNF+RLHdXQSVj7HtcouHRcW3f8ZQLYMtXrPL96uhYprqGevWN9Gnhgnavg6NHDpnN21BXp9bWduVnipSqrFF2WurrG9SpU2f9O+AVRo+Lly7Wps0brIGdqoIhjwZmo7tDKIyNjYxZwos5eebUKXcMLVywKBh3AWqmqg0icW4MDg1ofJT9ghbqYP7FHOS1/JnCP2OyaPEi783MCwDzcF/DnI4Aa0BVvgOvZZwp9lIYxoTQre05gGgKy8XqWLbcIDMMVmIM5iCmhZ2d/T7vaPunoM99Yd9m3afHx+aMo3iPwEgutgwU52Ao+oViC6Atc4trdrxR0L4O6DvrtMwFNvbi5uZGjY6N+u+MI685V/LJsh0zzBlY/jED0YDIfb29Jl98+jOfcXH70OEjGhoZcYGN12O6GRmvhrWP10OY9+yj6ByzZgHTX/qyl+mBBx6yBBKkBRcELAcV8/cnLrOsRhHFv6yBVRirx44fUWYird993Wsdi3HejI0Na+++EC/D7iSWgIFKwYZghDkCoMpf0d6fhi06O60nnnjc5pijY+OqqqzRqlWrtXRJh+XeOO8p9rJnTU1lLc/EMvOe7bFVYf+YUXFJkAM5ceKUgWjYsol4mfff4cFus5uLVRxYpsqqrJT9Y7YArKoArGJ0hxb0pPcjgFXmJZrBSAtQeDl69IT1iDlrkF+jgMm+E6MIWlSq2ViZnj9ySvc/9rR27UG7NqGyZJXPTLY2gF7AVb5rHpb+fxe4zD8/PwLzIzA/AvMjMD8C/y8jcN/d9+Rh8OASWl8Pi7NYTz31rB548HEtWtyhPbt36/fe+EYDHH093Xr0kYf1wP136/IrXqy/+NQn1dbaoBnazPIklQRSBDJxH3xU2GeKijWantaZrl4dP3pKCxYsVj5HEorQeoVb60ZGR+ye2T84oEw2p5qaOqmoVDf/8Cd66pndyucRcy8PQXa+SInyhJYvWxCSF7eRBmDUiUmsSMdPdLlyHgXUBE+01xN8AM4tXYpeKpXc4KwcGGbT2rtnu3Knb9dXrzuuD/98qbKNr9DqNRc5OIyq0M7rC0zGqOWP5Gz3Mw/r0Ufu0Zo1m3TxJS/V2OiQ7vzFj3Ty5BFddvnVTg5v//n35m4VYMmrX/NGXXvtWxzckWwdPrxfu3ZuM2PxFa+8Rnfe8RPt2f205Q8wzhke7jUQGZk2/e2nP6undj6j3r5eXXn55R677U9uV3sbrIVm3XP/fTp6PGhIrehYpj/9yMfN5PrGd76l+x960M93LF2iP37XH2jFiuWBwYXbrt2YacGDXTOqMfS0slk9tn2bfnbzzXNANK9fuGidUuUtqqqoVlNTpR567KcWrufxwfd8WFe/4mo9+eQ2feGfvujAmcebf/+dams9Tzd971vq6zvoZKmqqk2jY91m3fhexorVWNOhuuo2DY2d1fgEDJ1GjY6Oq7W9xkzIjZsutrnTgw/8Qp1nT8yN7do1m7Rxw0VqB2yzMUpkWBOAzaglE5ZDYJ6GpMwtmQBMBe2/CDgNmnNhnkSsqIgBEwEUEVATzQ/mFYYPv/p7qJpHsgDnAqtU+GFYMA/siD06YpYdbXDVVZWKxXLKTY9qMj2qlrZ2lVdWadezu3Xjd7+n4nipFi9dqJr6KuWUUawkr9ralINnktju7l71dPfajKC+vtEGSQsWL1JjU6OZqYF5VW7wFbYk445OKkAeLf6AgDCjAPuRl3D7oUK7M6QRkjH0/HCjJWlA/7S3B3fYUQNhZ892ObhuampQEyBwIqHieMxt0QBEo+OjAVLFxAswsrhY/QO9BlcBbtvbmjQxOabZbNasB2QAEiVlisfimhifVm4yp3Wr1xtYLS1OqGg2sN4qUjXWvevpGdTjjz+l++59WEVFsMPiBrQMKmQnVVSc95hl0PiaZT4EHUlrG2amLU2Sqq1Uemrcbf/o0S1ftlSrV63EHkJnO89oZHhQFcmkqitTTr7f8vtvUW01LunBBAe9Otovodk1tzaaXQKwylhTYCKn4v5MTk5rciqrgweOaPu2HTpy9IympnJeH9YeLYBDXB+yEfFkXPVNjbpg6wWW16DQsW37Nl350ivU3k4iD0gatEppv4fhAiDHHgCAAysasIv5F4PWAYgyldH4RNotlOBE7Ju0NnJf9uzcprN7btP333b41/RWf/P8ge3/rpuXasvV79Uf/RHM/BlVpZIa6OtTjDd1u3RMFcmUW4BhoPG9mAOwndAQRYKAJKh/YMzGZhR4SL4n0KGdhGnLvo/JWwR6wSCVDVCuuvoVBqdg9sEKRa+SJN/u3WYih7TKa5g2zHPahQ1y2ZQmgDQ+YywRAbBWMC4sKlFxHHNGTItyZk9SUMSgJDLiaG1ptkFiXV2NvnHDN+1AfdFFF7mIdOddd6q8EjOmSTM8X3fNVbr0RVtVWYETdk4V5TUqi5dreDitW370cz3yyBNKYuKh4Dw9PTNtkIHkHWCVcww2+D/90+eUTDZq+479Zs9RHGNfAVQERLdTNXPb5xmMLIyJggYlYx+Io4GxZRkAFx0Do4v7z8N+N4Ui1AwSALmskoky1dVVqyif1fETh9TcVKfXv+61ZkaFc6s/ONJb5zVIpQRXcQo0gbWP9h2/o3HI98hkYe+zNwfNd78mHrcMCYQl2tEprEbAKuBOZExk4ziYbwUZh3P3bz4Do6QAbJZZXzQwVn9VYGUIooJaYMSCzwQWN0BS5DYPaMjnm0GLEV3AcebmjdmUlrAojF1B/xNgh3gAtiv7fAAeQ0s7z1smAikBxpe9oSTh9udEWYVOnTxtSRyACEwIaWdGI5m9iV+0H4+NYN6UcoeCi4d5tGnz1rDnuzCOsLI5H1ww5v6XxOwiT+cQexhgKsXuzOSkwTLGE4Yv7LKiWcy0WHszPgcigy5eQ8s1hRvAWfSom5sxGK3yuQdoRFs7Y4+kAaAUbDnWZaqqRnfedY+L4ouWLNO69Ru1aOlygzWYzhH7GVxl7QE+o7NMAYhiSwH4Zw/hevg+lm0waIxUQdBUj/T8zYaPGLOFexPpo2OqM5Hu16FDO/XEY/dr1YpVWrf+fANVgGxB17jYBUC6rgxmxRMGvB965DF1LFtpCQDkelpa21TXUKOzfZhu5l1sOXbssCbTE2pradWK5SsMqpaVVmhsbFK7du3T3r3Pq79v0POfmLC1vUVbLtis9gWtXkMUEy7YsqWgPTplaa70WFrd3V06eeKkDUAxmOUaaX/mTAKIJGZ0Z9bgoHp7ery3otHe3NJkFixrxhIXLujW+FxCx7m9bYHjmKiYzD5BsdAAPCZukxnfB4rvnBlMYtr9LVkyMeE9G9CxqanZew6FNLA5fp082W+wHMAfmQN+NpgI9nuMy0rRc0ePN3SSBIZ16Gxg/KOiDJ0faB4D9tY3NFhfPchQ5Myw5gxj/21paXIHjguNU5OWPegf6LM2bEVl6MQJhahwLgBQ+nMnM2asPr9/vz744Q/r1KnTOnnqlIkH1vqezfueM6fYN1z8mkZbNRTxKby5sJxOq7mpSevWr9fu3Xs8XqWJYIibpehTAFZhrAKshm6+jPfYymRCBw6+oFxmUi+58nLH7dZcnZrQ0WOHVVHBPgYAHgqv7JmhyDBtYDVeRtFkSuPpYcfYEBDqLTk14qIdoOrChYtCfAdzPYm5ZLEmJjOamJjydTAeZtfmMY4KhaySOEaaGUtf0EcAIM8enkqVayo96C5H9iOGYjZHV0aR4pAXkNwoLvLzkHBg99LVw35FrMTeSryKVAsx2NFjJ63jT+zEJosUgM+PkgCszhTFtXPvId3/6JM6erJb2dkSJcpTLrQT05WVlBrwpZA/np3S/wdvrjOzGHsgOQ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2" b="4356"/>
          <a:stretch/>
        </p:blipFill>
        <p:spPr bwMode="auto">
          <a:xfrm>
            <a:off x="0" y="160338"/>
            <a:ext cx="12163557" cy="5943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60375" y="6365873"/>
            <a:ext cx="10726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Źródło</a:t>
            </a:r>
            <a:r>
              <a:rPr lang="pl-PL" sz="900" dirty="0" smtClean="0"/>
              <a:t>: https</a:t>
            </a:r>
            <a:r>
              <a:rPr lang="pl-PL" sz="900" dirty="0"/>
              <a:t>://www.google.com/maps/place/%C5%9Acie%C5%BCka+historii+Wroc%C5%82awia/@51.1127031,17.0346957,492m/data=!3m2!1e3!4b1!4m5!3m4!1s0x0:0x1710acfc985a0ca6!8m2!3d51.1127031!4d17.0368844 </a:t>
            </a:r>
          </a:p>
        </p:txBody>
      </p:sp>
    </p:spTree>
    <p:extLst>
      <p:ext uri="{BB962C8B-B14F-4D97-AF65-F5344CB8AC3E}">
        <p14:creationId xmlns:p14="http://schemas.microsoft.com/office/powerpoint/2010/main" val="62150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14501" y="1901096"/>
            <a:ext cx="9928944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CO?</a:t>
            </a:r>
          </a:p>
          <a:p>
            <a:endParaRPr lang="pl-PL" sz="900" dirty="0" smtClean="0"/>
          </a:p>
          <a:p>
            <a:r>
              <a:rPr lang="pl-PL" sz="2800" dirty="0" smtClean="0"/>
              <a:t>"</a:t>
            </a:r>
            <a:r>
              <a:rPr lang="pl-PL" sz="2800" dirty="0"/>
              <a:t>Ścieżka </a:t>
            </a:r>
            <a:r>
              <a:rPr lang="pl-PL" sz="2800" dirty="0" smtClean="0"/>
              <a:t>historii Wrocławia " dwadzieścia jeden </a:t>
            </a:r>
            <a:r>
              <a:rPr lang="pl-PL" sz="2800" dirty="0"/>
              <a:t>płyt chodnikowych z brązu o rozmiarach 30 na 70 </a:t>
            </a:r>
            <a:r>
              <a:rPr lang="pl-PL" sz="2800" dirty="0" smtClean="0"/>
              <a:t>cm. Tematem przedstawień, doboru treści najważniejszych wydarzeń z </a:t>
            </a:r>
            <a:r>
              <a:rPr lang="pl-PL" sz="2800" dirty="0"/>
              <a:t>historii </a:t>
            </a:r>
            <a:r>
              <a:rPr lang="pl-PL" sz="2800" dirty="0" smtClean="0"/>
              <a:t>miasta dokonali </a:t>
            </a:r>
            <a:r>
              <a:rPr lang="pl-PL" sz="2800" dirty="0"/>
              <a:t>wrocławianie </a:t>
            </a:r>
            <a:r>
              <a:rPr lang="pl-PL" sz="2800" dirty="0" smtClean="0"/>
              <a:t>i </a:t>
            </a:r>
            <a:r>
              <a:rPr lang="pl-PL" sz="2800" dirty="0"/>
              <a:t>naukowcy zajmujący się historią Dolnego </a:t>
            </a:r>
            <a:r>
              <a:rPr lang="pl-PL" sz="2800" dirty="0" smtClean="0"/>
              <a:t>Śląska.</a:t>
            </a:r>
          </a:p>
          <a:p>
            <a:r>
              <a:rPr lang="pl-PL" sz="2800" dirty="0"/>
              <a:t>Ścieżkę rozpoczyna "karta tytułowa" </a:t>
            </a:r>
            <a:r>
              <a:rPr lang="pl-PL" sz="2800" dirty="0" smtClean="0"/>
              <a:t>odmienna w formie - koła  - </a:t>
            </a:r>
            <a:r>
              <a:rPr lang="pl-PL" sz="2800" i="1" dirty="0" smtClean="0"/>
              <a:t>Ratuszowy zegar  </a:t>
            </a:r>
            <a:r>
              <a:rPr lang="pl-PL" sz="2800" dirty="0" smtClean="0"/>
              <a:t>a kończy prostokątna płyta z </a:t>
            </a:r>
            <a:r>
              <a:rPr lang="pl-PL" sz="2800" i="1" dirty="0" smtClean="0"/>
              <a:t>World Games</a:t>
            </a:r>
            <a:endParaRPr lang="pl-PL" sz="2800" i="1" dirty="0"/>
          </a:p>
          <a:p>
            <a:endParaRPr lang="pl-PL" dirty="0" smtClean="0"/>
          </a:p>
        </p:txBody>
      </p:sp>
      <p:sp>
        <p:nvSpPr>
          <p:cNvPr id="3" name="pole tekstowe 2"/>
          <p:cNvSpPr txBox="1"/>
          <p:nvPr/>
        </p:nvSpPr>
        <p:spPr>
          <a:xfrm>
            <a:off x="5469914" y="5425138"/>
            <a:ext cx="598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Źródło</a:t>
            </a:r>
            <a:r>
              <a:rPr lang="pl-PL" dirty="0" smtClean="0"/>
              <a:t>: https</a:t>
            </a:r>
            <a:r>
              <a:rPr lang="pl-PL" dirty="0"/>
              <a:t>://www.wroclaw.pl/historia_miasta_pod_nogami </a:t>
            </a:r>
          </a:p>
        </p:txBody>
      </p:sp>
    </p:spTree>
    <p:extLst>
      <p:ext uri="{BB962C8B-B14F-4D97-AF65-F5344CB8AC3E}">
        <p14:creationId xmlns:p14="http://schemas.microsoft.com/office/powerpoint/2010/main" val="41608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94154" y="2549128"/>
            <a:ext cx="937952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KIEDY?</a:t>
            </a:r>
          </a:p>
          <a:p>
            <a:endParaRPr lang="pl-PL" sz="2800" dirty="0"/>
          </a:p>
          <a:p>
            <a:r>
              <a:rPr lang="pl-PL" sz="2800" dirty="0" smtClean="0"/>
              <a:t>Rozpoczęcie prac w 2011 r.</a:t>
            </a:r>
          </a:p>
          <a:p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/>
              <a:t>P</a:t>
            </a:r>
            <a:r>
              <a:rPr lang="pl-PL" sz="2800" dirty="0" smtClean="0"/>
              <a:t>łyta </a:t>
            </a:r>
            <a:r>
              <a:rPr lang="pl-PL" sz="2800" i="1" dirty="0" smtClean="0"/>
              <a:t>World Games</a:t>
            </a:r>
            <a:br>
              <a:rPr lang="pl-PL" sz="2800" i="1" dirty="0" smtClean="0"/>
            </a:br>
            <a:r>
              <a:rPr lang="pl-PL" sz="2800" i="1" dirty="0" smtClean="0"/>
              <a:t>uroczyście odsłonięta w </a:t>
            </a:r>
            <a:br>
              <a:rPr lang="pl-PL" sz="2800" i="1" dirty="0" smtClean="0"/>
            </a:br>
            <a:r>
              <a:rPr lang="pl-PL" sz="2800" dirty="0" smtClean="0"/>
              <a:t>październik 2017 r. kończy</a:t>
            </a:r>
            <a:br>
              <a:rPr lang="pl-PL" sz="2800" dirty="0" smtClean="0"/>
            </a:br>
            <a:r>
              <a:rPr lang="pl-PL" sz="2800" dirty="0" smtClean="0"/>
              <a:t>Historię Ścieżki Wrocławia.</a:t>
            </a:r>
          </a:p>
          <a:p>
            <a:endParaRPr lang="pl-PL" sz="3200" dirty="0" smtClean="0"/>
          </a:p>
          <a:p>
            <a:endParaRPr lang="pl-PL" dirty="0" smtClean="0"/>
          </a:p>
        </p:txBody>
      </p:sp>
      <p:sp>
        <p:nvSpPr>
          <p:cNvPr id="3" name="pole tekstowe 2"/>
          <p:cNvSpPr txBox="1"/>
          <p:nvPr/>
        </p:nvSpPr>
        <p:spPr>
          <a:xfrm>
            <a:off x="5484202" y="5966159"/>
            <a:ext cx="6317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 smtClean="0"/>
              <a:t>Źródło: https</a:t>
            </a:r>
            <a:r>
              <a:rPr lang="pl-PL" sz="900" dirty="0"/>
              <a:t>://www.tuwroclaw.com/wiadomosci,sciezke-historyczna-na-pl-nankiera-mozna-juz-zobaczyc,wia5-3266-8957-1.html</a:t>
            </a:r>
            <a:r>
              <a:rPr lang="pl-PL" dirty="0"/>
              <a:t>:</a:t>
            </a:r>
          </a:p>
        </p:txBody>
      </p:sp>
      <p:pic>
        <p:nvPicPr>
          <p:cNvPr id="1026" name="Picture 2" descr="Ścieżkę historyczną na pl. Nankiera można już zobaczyć, w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202" y="1185861"/>
            <a:ext cx="6049879" cy="453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6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png;base64,iVBORw0KGgoAAAANSUhEUgAAAg0AAAK8CAYAAABsjoxEAAAfCUlEQVR4Xu3WMREAAAgDMerfNBZeQJg75Rh+5wgQIECAAAECQWBhY0KAAAECBAgQONHgCQ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g/aSQK9pwfNl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data:image/png;base64,iVBORw0KGgoAAAANSUhEUgAAAg0AAAK8CAYAAABsjoxEAAAfCUlEQVR4Xu3WMREAAAgDMerfNBZeQJg75Rh+5wgQIECAAAECQWBhY0KAAAECBAgQONHgCQ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g/aSQK9pwfNl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6" descr="data:image/png;base64,iVBORw0KGgoAAAANSUhEUgAAAg0AAAK8CAYAAABsjoxEAAAfCUlEQVR4Xu3WMREAAAgDMerfNBZeQJg75Rh+5wgQIECAAAECQWBhY0KAAAECBAgQONHgCQ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qLBDxAgQIAAAQJJQDQkJiMCBAgQIEBANPgBAgQIECBAIAmIhsRkRIAAAQIECIgGP0CAAAECBAgkAdGQmIwIECBAgAAB0eAHCBAgQIAAgSQgGhKTEQECBAgQICAa/AABAgQIECCQBERDYjIiQIAAAQIERIMfIECAAAECBJKAaEhMRgQIECBAgIBo8AMECBAgQIBAEhANicmIAAECBAgQEA1+gAABAgQIEEgCoiExGREgQIAAAQKiwQ8QIECAAAECSUA0JCYjAgQIECBAQDT4AQIECBAgQCAJiIbEZESAAAECBAiIBj9AgAABAgQIJAHRkJiMCBAgQIAAAdHgBwgQIECAAIEkIBoSkxEBAgQIECAgGvwAAQIECBAgkAREQ2IyIkCAAAECBESDHyBAgAABAgSSgGhITEYECBAgQICAaPADBAgQIECAQBIQDYnJiAABAgQIEBANfoAAAQIECBBIAqIhMRkRIECAAAECosEPECBAgAABAklANCQmIwIECBAgQEA0+AECBAgQIEAgCYiGxGREgAABAgQIiAY/QIAAAQIECCQB0ZCYjAgQIECAAAHR4AcIECBAgACBJCAaEpMRAQIECBAgIBr8AAECBAgQIJAERENiMiJAgAABAgREgx8gQIAAAQIEkoBoSExGBAgQIECAgGjwAwQIECBAgEASEA2JyYgAAQIECBAQDX6AAAECBAgQSAKiITEZESBAgAABAg/aSQK9pwfNl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3" name="Picture 9" descr="Ścieżka Historii Wrocławia, pl. Nankiera biskupa, Wrocław - zdję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93" y="518896"/>
            <a:ext cx="4389895" cy="5849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764194" y="6428509"/>
            <a:ext cx="37321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 smtClean="0"/>
              <a:t>Autor: Wacław </a:t>
            </a:r>
            <a:r>
              <a:rPr lang="pl-PL" sz="900" dirty="0"/>
              <a:t>Grabkowski, Źródło</a:t>
            </a:r>
            <a:r>
              <a:rPr lang="pl-PL" sz="900" dirty="0" smtClean="0"/>
              <a:t>: https</a:t>
            </a:r>
            <a:r>
              <a:rPr lang="pl-PL" sz="900" dirty="0"/>
              <a:t>://polska-org.pl/956384,foto.html </a:t>
            </a:r>
          </a:p>
        </p:txBody>
      </p:sp>
      <p:sp>
        <p:nvSpPr>
          <p:cNvPr id="6" name="Prostokąt 5"/>
          <p:cNvSpPr/>
          <p:nvPr/>
        </p:nvSpPr>
        <p:spPr>
          <a:xfrm>
            <a:off x="2076373" y="5738152"/>
            <a:ext cx="433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W</a:t>
            </a:r>
            <a:r>
              <a:rPr lang="pl-PL" dirty="0" smtClean="0"/>
              <a:t>idok </a:t>
            </a:r>
            <a:r>
              <a:rPr lang="pl-PL" dirty="0"/>
              <a:t>w stronę </a:t>
            </a:r>
            <a:r>
              <a:rPr lang="pl-PL" dirty="0" smtClean="0"/>
              <a:t>Hali Targowej i ul. Piaskowej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5672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21006" y="2210765"/>
            <a:ext cx="9379527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sz="2800" dirty="0" smtClean="0"/>
              <a:t>PROJEKT</a:t>
            </a:r>
          </a:p>
          <a:p>
            <a:endParaRPr lang="pl-PL" sz="2800" dirty="0" smtClean="0"/>
          </a:p>
          <a:p>
            <a:pPr algn="just"/>
            <a:r>
              <a:rPr lang="pl-PL" sz="2800" dirty="0" smtClean="0"/>
              <a:t>Tablice zaprojektowała polska rzeźbiarka zajmująca się medalierstwem prof</a:t>
            </a:r>
            <a:r>
              <a:rPr lang="pl-PL" sz="2800" dirty="0"/>
              <a:t>. Hanna Jelonek z warszawskiej Akademii Sztuk Pięknych, </a:t>
            </a:r>
            <a:r>
              <a:rPr lang="pl-PL" sz="2800" dirty="0" smtClean="0"/>
              <a:t>która w swojej realizacji odwoływała się </a:t>
            </a:r>
            <a:br>
              <a:rPr lang="pl-PL" sz="2800" dirty="0" smtClean="0"/>
            </a:br>
            <a:r>
              <a:rPr lang="pl-PL" sz="2800" dirty="0" smtClean="0"/>
              <a:t>do polskiej sztuki plakatu. </a:t>
            </a:r>
            <a:endParaRPr lang="pl-PL" sz="28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884503" y="5165420"/>
            <a:ext cx="31149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Źródło</a:t>
            </a:r>
            <a:r>
              <a:rPr lang="pl-PL" sz="900" dirty="0" smtClean="0"/>
              <a:t>: https</a:t>
            </a:r>
            <a:r>
              <a:rPr lang="pl-PL" sz="900" dirty="0"/>
              <a:t>://www.wroclaw.pl/historia_miasta_pod_nogami </a:t>
            </a:r>
          </a:p>
        </p:txBody>
      </p:sp>
    </p:spTree>
    <p:extLst>
      <p:ext uri="{BB962C8B-B14F-4D97-AF65-F5344CB8AC3E}">
        <p14:creationId xmlns:p14="http://schemas.microsoft.com/office/powerpoint/2010/main" val="41608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r="8373"/>
          <a:stretch/>
        </p:blipFill>
        <p:spPr>
          <a:xfrm>
            <a:off x="2549166" y="432586"/>
            <a:ext cx="8718601" cy="5921510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8745794" y="6473920"/>
            <a:ext cx="27726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 smtClean="0"/>
              <a:t>Źródło: autor: Tropem, https</a:t>
            </a:r>
            <a:r>
              <a:rPr lang="pl-PL" sz="900" dirty="0"/>
              <a:t>://tropem.com/?p=5533</a:t>
            </a:r>
          </a:p>
        </p:txBody>
      </p:sp>
    </p:spTree>
    <p:extLst>
      <p:ext uri="{BB962C8B-B14F-4D97-AF65-F5344CB8AC3E}">
        <p14:creationId xmlns:p14="http://schemas.microsoft.com/office/powerpoint/2010/main" val="174345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92455" y="2353802"/>
            <a:ext cx="93795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DLACZEGO PLAC NANKIERA?</a:t>
            </a:r>
            <a:r>
              <a:rPr lang="pl-PL" sz="2800" dirty="0" smtClean="0">
                <a:solidFill>
                  <a:srgbClr val="1B1D1F"/>
                </a:solidFill>
              </a:rPr>
              <a:t> </a:t>
            </a:r>
          </a:p>
          <a:p>
            <a:pPr algn="just"/>
            <a:endParaRPr lang="pl-PL" sz="2800" dirty="0" smtClean="0">
              <a:solidFill>
                <a:srgbClr val="1B1D1F"/>
              </a:solidFill>
            </a:endParaRPr>
          </a:p>
          <a:p>
            <a:pPr algn="just"/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Plan urzędników miasta polegał na uatrakcyjnieniu Wrocławia między Starym Miastem a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Ostrowem Tumskim tak, żeby wycieczki pokonywały ten odcinek piechotą, a nie jeździły między tymi punktami autokarami</a:t>
            </a: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369902" y="5267976"/>
            <a:ext cx="62808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Źródło: https://www.tuwroclaw.com/wiadomosci,sciezke-historyczna-na-pl-nankiera-mozna-juz-zobaczyc,wia5-3266-8957-2.html </a:t>
            </a:r>
          </a:p>
        </p:txBody>
      </p:sp>
    </p:spTree>
    <p:extLst>
      <p:ext uri="{BB962C8B-B14F-4D97-AF65-F5344CB8AC3E}">
        <p14:creationId xmlns:p14="http://schemas.microsoft.com/office/powerpoint/2010/main" val="288764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124" y="835733"/>
            <a:ext cx="7646321" cy="511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 rot="5400000">
            <a:off x="10622325" y="4271720"/>
            <a:ext cx="23230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 smtClean="0"/>
              <a:t>Autor: Tropem, Źródło: tropem.com</a:t>
            </a:r>
            <a:r>
              <a:rPr lang="pl-PL" sz="900" dirty="0"/>
              <a:t>/?p=5533</a:t>
            </a:r>
          </a:p>
        </p:txBody>
      </p:sp>
      <p:sp>
        <p:nvSpPr>
          <p:cNvPr id="4" name="Prostokąt 3"/>
          <p:cNvSpPr/>
          <p:nvPr/>
        </p:nvSpPr>
        <p:spPr>
          <a:xfrm>
            <a:off x="415464" y="3864993"/>
            <a:ext cx="3275151" cy="22694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b="1" dirty="0">
                <a:ea typeface="Calibri" panose="020F0502020204030204" pitchFamily="34" charset="0"/>
                <a:cs typeface="Times New Roman" panose="02020603050405020304" pitchFamily="18" charset="0"/>
              </a:rPr>
              <a:t>ZEGAR WROCŁAWSKIEGO </a:t>
            </a:r>
            <a:r>
              <a:rPr lang="pl-PL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RATUSZA</a:t>
            </a:r>
            <a:r>
              <a:rPr lang="pl-PL" sz="8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Płyta </a:t>
            </a:r>
            <a:r>
              <a:rPr lang="pl-PL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określana 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„kartą tytułową”, </a:t>
            </a:r>
            <a:r>
              <a:rPr lang="pl-PL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otwiera </a:t>
            </a:r>
            <a:r>
              <a:rPr lang="pl-PL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Ścieżkę historii </a:t>
            </a:r>
            <a:r>
              <a:rPr lang="pl-PL" i="1" dirty="0">
                <a:ea typeface="Calibri" panose="020F0502020204030204" pitchFamily="34" charset="0"/>
                <a:cs typeface="Times New Roman" panose="02020603050405020304" pitchFamily="18" charset="0"/>
              </a:rPr>
              <a:t>Wrocławia. </a:t>
            </a:r>
            <a:r>
              <a:rPr lang="pl-PL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Płyta 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będącą </a:t>
            </a:r>
            <a:r>
              <a:rPr lang="pl-PL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„repliką” </a:t>
            </a:r>
            <a:r>
              <a:rPr lang="pl-PL" dirty="0">
                <a:ea typeface="Calibri" panose="020F0502020204030204" pitchFamily="34" charset="0"/>
                <a:cs typeface="Times New Roman" panose="02020603050405020304" pitchFamily="18" charset="0"/>
              </a:rPr>
              <a:t>zegara na wrocławskim Ratuszu.</a:t>
            </a:r>
            <a:endParaRPr lang="pl-PL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 rot="5400000">
            <a:off x="10830476" y="4841543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sp>
        <p:nvSpPr>
          <p:cNvPr id="4" name="Prostokąt 3"/>
          <p:cNvSpPr/>
          <p:nvPr/>
        </p:nvSpPr>
        <p:spPr>
          <a:xfrm>
            <a:off x="580010" y="4956959"/>
            <a:ext cx="3275151" cy="12195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/>
              <a:t>1000 </a:t>
            </a:r>
            <a:r>
              <a:rPr lang="pl-PL" sz="2000" b="1" dirty="0" smtClean="0"/>
              <a:t> 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b="1" i="1" dirty="0" smtClean="0"/>
              <a:t>USTANOWIENIE </a:t>
            </a:r>
            <a:r>
              <a:rPr lang="pl-PL" b="1" i="1" dirty="0"/>
              <a:t>BISKUPSTWA </a:t>
            </a:r>
            <a:endParaRPr lang="pl-PL" b="1" i="1" dirty="0" smtClean="0"/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b="1" dirty="0" smtClean="0"/>
              <a:t> </a:t>
            </a:r>
            <a:endParaRPr lang="pl-PL" b="1" dirty="0"/>
          </a:p>
        </p:txBody>
      </p:sp>
      <p:pic>
        <p:nvPicPr>
          <p:cNvPr id="7170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708" y="1113801"/>
            <a:ext cx="7319643" cy="489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44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51423" y="4214009"/>
            <a:ext cx="3275151" cy="16805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1241 </a:t>
            </a:r>
            <a:endParaRPr lang="pl-PL" sz="2000" dirty="0">
              <a:solidFill>
                <a:schemeClr val="tx1">
                  <a:lumMod val="95000"/>
                  <a:lumOff val="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NAJAZD </a:t>
            </a:r>
            <a:r>
              <a:rPr lang="pl-PL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MONGOŁÓW, </a:t>
            </a:r>
            <a:r>
              <a:rPr lang="pl-PL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OBRONA </a:t>
            </a:r>
            <a:r>
              <a:rPr lang="pl-PL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WROCŁAWIA </a:t>
            </a:r>
            <a:r>
              <a:rPr lang="pl-PL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PRZEZ BŁ</a:t>
            </a:r>
            <a:r>
              <a:rPr lang="pl-PL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CZESŁAWA</a:t>
            </a:r>
            <a:endParaRPr lang="pl-PL" sz="1000" i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173" y="900113"/>
            <a:ext cx="7463736" cy="499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 rot="5400000">
            <a:off x="10622325" y="4271720"/>
            <a:ext cx="23230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 smtClean="0"/>
              <a:t>Autor: Tropem, Źródło: tropem.com</a:t>
            </a:r>
            <a:r>
              <a:rPr lang="pl-PL" sz="900" dirty="0"/>
              <a:t>/?</a:t>
            </a:r>
            <a:r>
              <a:rPr lang="pl-PL" sz="900" dirty="0" smtClean="0"/>
              <a:t>p=5533</a:t>
            </a:r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280639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3704732"/>
            <a:ext cx="10515600" cy="1325563"/>
          </a:xfrm>
        </p:spPr>
        <p:txBody>
          <a:bodyPr/>
          <a:lstStyle/>
          <a:p>
            <a:r>
              <a:rPr lang="pl-PL" dirty="0" smtClean="0"/>
              <a:t>           nie tylko krasnale</a:t>
            </a:r>
            <a:endParaRPr lang="pl-PL" dirty="0"/>
          </a:p>
        </p:txBody>
      </p:sp>
      <p:pic>
        <p:nvPicPr>
          <p:cNvPr id="2050" name="Picture 2" descr="Ilustracj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75" y="779893"/>
            <a:ext cx="3802193" cy="570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 rot="5400000">
            <a:off x="8428960" y="3520066"/>
            <a:ext cx="5849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 smtClean="0"/>
              <a:t>Autor fot.  </a:t>
            </a:r>
            <a:r>
              <a:rPr lang="pl-PL" sz="900" dirty="0" err="1" smtClean="0"/>
              <a:t>Phapora</a:t>
            </a:r>
            <a:r>
              <a:rPr lang="pl-PL" sz="900" dirty="0"/>
              <a:t>, </a:t>
            </a:r>
            <a:r>
              <a:rPr lang="pl-PL" sz="900" dirty="0" err="1"/>
              <a:t>źródło:https</a:t>
            </a:r>
            <a:r>
              <a:rPr lang="pl-PL" sz="900" dirty="0"/>
              <a:t>://pl.wikipedia.org/</a:t>
            </a:r>
            <a:r>
              <a:rPr lang="pl-PL" sz="900" dirty="0" err="1"/>
              <a:t>wiki</a:t>
            </a:r>
            <a:r>
              <a:rPr lang="pl-PL" sz="900" dirty="0"/>
              <a:t>/Pomnik_Pomara%C5%84czowej_Alternatywy#/</a:t>
            </a:r>
            <a:r>
              <a:rPr lang="pl-PL" sz="900" dirty="0" smtClean="0"/>
              <a:t>media/</a:t>
            </a:r>
            <a:r>
              <a:rPr lang="pl-PL" sz="900" dirty="0" err="1" smtClean="0"/>
              <a:t>Plik:Papa</a:t>
            </a:r>
            <a:endParaRPr lang="pl-PL" sz="900" dirty="0" smtClean="0"/>
          </a:p>
          <a:p>
            <a:r>
              <a:rPr lang="pl-PL" sz="900" dirty="0" smtClean="0"/>
              <a:t>_</a:t>
            </a:r>
            <a:r>
              <a:rPr lang="pl-PL" sz="900" dirty="0"/>
              <a:t>Krasnal</a:t>
            </a:r>
            <a:r>
              <a:rPr lang="pl-PL" sz="900" dirty="0" smtClean="0"/>
              <a:t>_(</a:t>
            </a:r>
            <a:r>
              <a:rPr lang="pl-PL" sz="900" dirty="0"/>
              <a:t>Papa_Dwarf)_Wroclaw_dwarf_02.JPG </a:t>
            </a:r>
          </a:p>
        </p:txBody>
      </p:sp>
      <p:sp>
        <p:nvSpPr>
          <p:cNvPr id="5" name="Prostokąt 4"/>
          <p:cNvSpPr/>
          <p:nvPr/>
        </p:nvSpPr>
        <p:spPr>
          <a:xfrm>
            <a:off x="2062315" y="626023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Papa Krasnal</a:t>
            </a:r>
            <a:r>
              <a:rPr lang="pl-PL" dirty="0" smtClean="0">
                <a:solidFill>
                  <a:srgbClr val="202122"/>
                </a:solidFill>
                <a:latin typeface="Arial" panose="020B0604020202020204" pitchFamily="34" charset="0"/>
              </a:rPr>
              <a:t>, Olaf Brzeski, brąz, 2001r.</a:t>
            </a:r>
            <a:endParaRPr lang="pl-PL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97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5711" y="4806735"/>
            <a:ext cx="3275151" cy="10878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1242 </a:t>
            </a:r>
            <a:endParaRPr lang="pl-PL" sz="2000" dirty="0">
              <a:solidFill>
                <a:schemeClr val="tx1">
                  <a:lumMod val="95000"/>
                  <a:lumOff val="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LOKACJA MIASTA</a:t>
            </a:r>
            <a:endParaRPr lang="pl-PL" sz="1000" i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285" y="657225"/>
            <a:ext cx="7826706" cy="5237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 rot="5400000">
            <a:off x="11157864" y="4886627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</p:spTree>
    <p:extLst>
      <p:ext uri="{BB962C8B-B14F-4D97-AF65-F5344CB8AC3E}">
        <p14:creationId xmlns:p14="http://schemas.microsoft.com/office/powerpoint/2010/main" val="76605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9961" y="4655444"/>
            <a:ext cx="3275151" cy="165147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l-PL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1335</a:t>
            </a:r>
            <a:r>
              <a:rPr lang="pl-PL" sz="2000" b="1" dirty="0" smtClean="0"/>
              <a:t>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pl-PL" b="1" i="1" dirty="0" smtClean="0"/>
              <a:t>PRZEJŚCIE WROCŁAWIA POD WŁADZĘ KRÓLESTWA CZECH</a:t>
            </a:r>
            <a:endParaRPr lang="pl-PL" i="1" dirty="0" smtClean="0">
              <a:solidFill>
                <a:schemeClr val="tx1">
                  <a:lumMod val="95000"/>
                  <a:lumOff val="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pl-PL" sz="1000" i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2" y="5402668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10242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64" y="971550"/>
            <a:ext cx="7973158" cy="5335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85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08560" y="5141219"/>
            <a:ext cx="3275151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sz="2000" b="1" dirty="0" smtClean="0"/>
              <a:t>1526</a:t>
            </a:r>
          </a:p>
          <a:p>
            <a:pPr algn="r"/>
            <a:r>
              <a:rPr lang="pl-PL" b="1" i="1" dirty="0" smtClean="0"/>
              <a:t>PRZEJĘCIE </a:t>
            </a:r>
            <a:r>
              <a:rPr lang="pl-PL" b="1" i="1" dirty="0"/>
              <a:t>WROCŁAWIA POD PANOWANIE HABSBURGÓW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11266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03" y="825520"/>
            <a:ext cx="7875176" cy="5269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92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56825" y="5418218"/>
            <a:ext cx="3275151" cy="6771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sz="2000" b="1" dirty="0" smtClean="0"/>
              <a:t>1530 </a:t>
            </a:r>
          </a:p>
          <a:p>
            <a:pPr algn="r"/>
            <a:r>
              <a:rPr lang="pl-PL" b="1" i="1" dirty="0" smtClean="0"/>
              <a:t>NADANIE </a:t>
            </a:r>
            <a:r>
              <a:rPr lang="pl-PL" b="1" i="1" dirty="0"/>
              <a:t>NOWEGO HERBU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12290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808" y="943896"/>
            <a:ext cx="7698275" cy="5151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1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38838" y="5418218"/>
            <a:ext cx="3275151" cy="6771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sz="2000" b="1" dirty="0" smtClean="0"/>
              <a:t>1633 </a:t>
            </a:r>
          </a:p>
          <a:p>
            <a:pPr algn="r"/>
            <a:r>
              <a:rPr lang="pl-PL" b="1" i="1" dirty="0" smtClean="0"/>
              <a:t>EPIDEMIA DŻUMY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13314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79" y="927953"/>
            <a:ext cx="7722101" cy="5167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223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86322" y="5609288"/>
            <a:ext cx="3275151" cy="67710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sz="2000" b="1" dirty="0" smtClean="0"/>
              <a:t>1702 </a:t>
            </a:r>
          </a:p>
          <a:p>
            <a:pPr algn="r"/>
            <a:r>
              <a:rPr lang="pl-PL" b="1" i="1" dirty="0"/>
              <a:t>ZAŁOŻENIE UNIWERSYTETU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14338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34" y="1194620"/>
            <a:ext cx="7781549" cy="5207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739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86321" y="5306488"/>
            <a:ext cx="3275151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sz="2000" b="1" dirty="0" smtClean="0"/>
              <a:t>1741 </a:t>
            </a:r>
          </a:p>
          <a:p>
            <a:pPr algn="r"/>
            <a:r>
              <a:rPr lang="pl-PL" b="1" i="1" dirty="0"/>
              <a:t>ZAJĘCIE ŚLĄSKA I WROCŁAWIA PRZEZ PRUSY </a:t>
            </a:r>
            <a:r>
              <a:rPr lang="pl-PL" b="1" i="1" dirty="0" smtClean="0"/>
              <a:t>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15362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880" y="1153355"/>
            <a:ext cx="7670795" cy="513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666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86321" y="5306488"/>
            <a:ext cx="3275151" cy="98488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sz="2000" b="1" dirty="0" smtClean="0"/>
              <a:t>1793</a:t>
            </a:r>
          </a:p>
          <a:p>
            <a:pPr algn="r"/>
            <a:r>
              <a:rPr lang="pl-PL" b="1" i="1" dirty="0"/>
              <a:t>REWOLUCJA KRAWCÓW </a:t>
            </a:r>
            <a:r>
              <a:rPr lang="pl-PL" b="1" i="1" dirty="0" smtClean="0"/>
              <a:t> </a:t>
            </a:r>
          </a:p>
          <a:p>
            <a:pPr algn="r"/>
            <a:r>
              <a:rPr lang="pl-PL" b="1" dirty="0" smtClean="0"/>
              <a:t> </a:t>
            </a:r>
            <a:r>
              <a:rPr lang="pl-PL" b="1" i="1" dirty="0" smtClean="0"/>
              <a:t>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16386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798" y="1258782"/>
            <a:ext cx="7474688" cy="50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359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86321" y="5306488"/>
            <a:ext cx="3275151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sz="2000" b="1" dirty="0" smtClean="0"/>
              <a:t>1807</a:t>
            </a:r>
            <a:r>
              <a:rPr lang="pl-PL" b="1" i="1" dirty="0" smtClean="0"/>
              <a:t>  </a:t>
            </a:r>
          </a:p>
          <a:p>
            <a:pPr algn="r"/>
            <a:r>
              <a:rPr lang="pl-PL" b="1" i="1" dirty="0"/>
              <a:t>ZDOBYCIE WROCŁAWIA PRZEZ WOJSKA NAPOLEOŃSKIE</a:t>
            </a:r>
            <a:r>
              <a:rPr lang="pl-PL" b="1" i="1" dirty="0" smtClean="0"/>
              <a:t> 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17410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672" y="1123262"/>
            <a:ext cx="7677210" cy="513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68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86321" y="5306488"/>
            <a:ext cx="3275151" cy="12311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sz="2000" b="1" dirty="0" smtClean="0"/>
              <a:t>1842</a:t>
            </a:r>
          </a:p>
          <a:p>
            <a:pPr algn="r"/>
            <a:r>
              <a:rPr lang="pl-PL" b="1" i="1" dirty="0" smtClean="0"/>
              <a:t>OTWARCIE </a:t>
            </a:r>
            <a:r>
              <a:rPr lang="pl-PL" b="1" i="1" dirty="0"/>
              <a:t>PIERWSZEJ LINII KOLEJOWEJ </a:t>
            </a:r>
            <a:br>
              <a:rPr lang="pl-PL" b="1" i="1" dirty="0"/>
            </a:br>
            <a:r>
              <a:rPr lang="pl-PL" b="1" i="1" dirty="0"/>
              <a:t>WROCŁAW – OŁAWA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18434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97" y="1362794"/>
            <a:ext cx="7699586" cy="5152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07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pole tekstowe 1"/>
          <p:cNvSpPr txBox="1">
            <a:spLocks noChangeArrowheads="1"/>
          </p:cNvSpPr>
          <p:nvPr/>
        </p:nvSpPr>
        <p:spPr bwMode="auto">
          <a:xfrm>
            <a:off x="1638301" y="4508718"/>
            <a:ext cx="992504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800" dirty="0">
                <a:latin typeface="+mn-lt"/>
              </a:rPr>
              <a:t/>
            </a:r>
            <a:br>
              <a:rPr lang="pl-PL" altLang="pl-PL" sz="2800" dirty="0">
                <a:latin typeface="+mn-lt"/>
              </a:rPr>
            </a:br>
            <a:r>
              <a:rPr lang="pl-PL" altLang="pl-PL" sz="2800" dirty="0">
                <a:latin typeface="+mn-lt"/>
              </a:rPr>
              <a:t>Waldemar </a:t>
            </a:r>
            <a:r>
              <a:rPr lang="pl-PL" altLang="pl-PL" sz="2800" dirty="0" err="1" smtClean="0">
                <a:latin typeface="+mn-lt"/>
              </a:rPr>
              <a:t>Fydrych</a:t>
            </a:r>
            <a:r>
              <a:rPr lang="pl-PL" altLang="pl-PL" sz="2800" dirty="0" smtClean="0">
                <a:latin typeface="+mn-lt"/>
              </a:rPr>
              <a:t> - Major </a:t>
            </a:r>
            <a:r>
              <a:rPr lang="pl-PL" altLang="pl-PL" sz="2800" dirty="0">
                <a:latin typeface="+mn-lt"/>
              </a:rPr>
              <a:t>stworzył najbardziej niezwykły ruch opozycyjny w dziejach </a:t>
            </a:r>
            <a:r>
              <a:rPr lang="pl-PL" altLang="pl-PL" sz="2800" dirty="0" smtClean="0">
                <a:latin typeface="+mn-lt"/>
              </a:rPr>
              <a:t>Polski: </a:t>
            </a:r>
            <a:r>
              <a:rPr lang="pl-PL" altLang="pl-PL" sz="2800" i="1" dirty="0" smtClean="0">
                <a:latin typeface="+mn-lt"/>
              </a:rPr>
              <a:t>Pomarańczową </a:t>
            </a:r>
            <a:r>
              <a:rPr lang="pl-PL" altLang="pl-PL" sz="2800" i="1" dirty="0">
                <a:latin typeface="+mn-lt"/>
              </a:rPr>
              <a:t>Alternatywę. </a:t>
            </a:r>
            <a:br>
              <a:rPr lang="pl-PL" altLang="pl-PL" sz="2800" i="1" dirty="0">
                <a:latin typeface="+mn-lt"/>
              </a:rPr>
            </a:br>
            <a:endParaRPr lang="pl-PL" altLang="pl-PL" sz="2800" i="1" dirty="0">
              <a:latin typeface="+mn-lt"/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r="9280" b="8025"/>
          <a:stretch>
            <a:fillRect/>
          </a:stretch>
        </p:blipFill>
        <p:spPr bwMode="auto">
          <a:xfrm>
            <a:off x="2428875" y="730237"/>
            <a:ext cx="4657725" cy="367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Ilustracj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1" y="1843088"/>
            <a:ext cx="3232466" cy="255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165719" y="6093768"/>
            <a:ext cx="5397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 smtClean="0"/>
              <a:t>Zdjęcie – </a:t>
            </a:r>
            <a:r>
              <a:rPr lang="pl-PL" sz="900" dirty="0" err="1" smtClean="0"/>
              <a:t>HuBar</a:t>
            </a:r>
            <a:r>
              <a:rPr lang="pl-PL" sz="900" dirty="0" smtClean="0"/>
              <a:t>, Źródło: https</a:t>
            </a:r>
            <a:r>
              <a:rPr lang="pl-PL" sz="900" dirty="0"/>
              <a:t>://pl.wikipedia.org/wiki/Waldemar_Fydrych#/media/Plik:Waldemar_Fydrych.JPG</a:t>
            </a:r>
          </a:p>
        </p:txBody>
      </p:sp>
    </p:spTree>
    <p:extLst>
      <p:ext uri="{BB962C8B-B14F-4D97-AF65-F5344CB8AC3E}">
        <p14:creationId xmlns:p14="http://schemas.microsoft.com/office/powerpoint/2010/main" val="283294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86321" y="5306488"/>
            <a:ext cx="3275151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sz="2000" b="1" dirty="0" smtClean="0"/>
              <a:t>1913</a:t>
            </a:r>
          </a:p>
          <a:p>
            <a:pPr algn="r"/>
            <a:r>
              <a:rPr lang="pl-PL" b="1" i="1" dirty="0" smtClean="0"/>
              <a:t>OTWARCIE </a:t>
            </a:r>
            <a:r>
              <a:rPr lang="pl-PL" b="1" i="1" dirty="0"/>
              <a:t>HALI </a:t>
            </a:r>
            <a:r>
              <a:rPr lang="pl-PL" b="1" i="1" dirty="0" smtClean="0"/>
              <a:t>STULECIA</a:t>
            </a:r>
          </a:p>
          <a:p>
            <a:pPr algn="r"/>
            <a:r>
              <a:rPr lang="pl-PL" sz="2000" b="1" dirty="0" smtClean="0"/>
              <a:t>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19458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07" y="1228725"/>
            <a:ext cx="7611595" cy="509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562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43471" y="4566338"/>
            <a:ext cx="3275151" cy="181588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sz="2000" b="1" dirty="0" smtClean="0"/>
              <a:t>1945</a:t>
            </a:r>
          </a:p>
          <a:p>
            <a:pPr algn="r"/>
            <a:r>
              <a:rPr lang="pl-PL" b="1" i="1" dirty="0"/>
              <a:t>PODPISANIE AKTU KAPITULACJI FESTUNG BRESLAU I PRZEJŚCIE WROCŁAWIA POD </a:t>
            </a:r>
            <a:r>
              <a:rPr lang="pl-PL" b="1" i="1" dirty="0" smtClean="0"/>
              <a:t>ADMNISTRACJĘ </a:t>
            </a:r>
            <a:r>
              <a:rPr lang="pl-PL" b="1" i="1" dirty="0"/>
              <a:t>POLSKĄ </a:t>
            </a:r>
            <a:endParaRPr lang="pl-PL" b="1" i="1" dirty="0" smtClean="0"/>
          </a:p>
          <a:p>
            <a:pPr algn="r"/>
            <a:r>
              <a:rPr lang="pl-PL" sz="2000" b="1" dirty="0" smtClean="0"/>
              <a:t>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20482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733" y="1157288"/>
            <a:ext cx="7718350" cy="5164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279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40236" y="5280713"/>
            <a:ext cx="3275151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sz="2000" b="1" dirty="0" smtClean="0"/>
              <a:t>1980</a:t>
            </a:r>
          </a:p>
          <a:p>
            <a:pPr algn="r"/>
            <a:r>
              <a:rPr lang="pl-PL" b="1" i="1" dirty="0"/>
              <a:t>STRAJKI SOLIDARNOŚCI WE WROCŁAWIU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21506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102" y="1405743"/>
            <a:ext cx="7216552" cy="4829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250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71999" y="5149743"/>
            <a:ext cx="3275151" cy="12311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endParaRPr lang="pl-PL" b="1" i="1" dirty="0" smtClean="0"/>
          </a:p>
          <a:p>
            <a:pPr algn="r"/>
            <a:r>
              <a:rPr lang="pl-PL" sz="2000" b="1" dirty="0" smtClean="0"/>
              <a:t>1997</a:t>
            </a:r>
          </a:p>
          <a:p>
            <a:pPr algn="r"/>
            <a:r>
              <a:rPr lang="pl-PL" b="1" i="1" dirty="0" smtClean="0"/>
              <a:t>MIĘDZYNARODOWY KONGRES </a:t>
            </a:r>
            <a:r>
              <a:rPr lang="pl-PL" b="1" i="1" dirty="0"/>
              <a:t>EUCHARYSTYCZNY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22530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66" y="1172657"/>
            <a:ext cx="7783101" cy="520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632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71999" y="5149743"/>
            <a:ext cx="3275151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endParaRPr lang="pl-PL" b="1" i="1" dirty="0" smtClean="0"/>
          </a:p>
          <a:p>
            <a:pPr algn="r"/>
            <a:r>
              <a:rPr lang="pl-PL" sz="2000" b="1" dirty="0" smtClean="0"/>
              <a:t>1997</a:t>
            </a:r>
          </a:p>
          <a:p>
            <a:pPr algn="r"/>
            <a:r>
              <a:rPr lang="pl-PL" b="1" i="1" dirty="0"/>
              <a:t>POWÓDŹ TYSIĄCLECIA </a:t>
            </a:r>
            <a:r>
              <a:rPr lang="pl-PL" b="1" i="1" dirty="0" smtClean="0"/>
              <a:t>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23554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362" y="847238"/>
            <a:ext cx="7842721" cy="524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981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14861" y="4864220"/>
            <a:ext cx="3275151" cy="12311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endParaRPr lang="pl-PL" b="1" i="1" dirty="0" smtClean="0"/>
          </a:p>
          <a:p>
            <a:pPr algn="r"/>
            <a:r>
              <a:rPr lang="pl-PL" sz="2000" b="1" dirty="0" smtClean="0"/>
              <a:t>2012</a:t>
            </a:r>
          </a:p>
          <a:p>
            <a:pPr algn="r"/>
            <a:r>
              <a:rPr lang="pl-PL" b="1" dirty="0"/>
              <a:t>PIŁKARSKIE MISTRZOSTWA EUROPY: EURO – </a:t>
            </a:r>
            <a:r>
              <a:rPr lang="pl-PL" b="1" dirty="0" smtClean="0"/>
              <a:t>2012</a:t>
            </a:r>
            <a:r>
              <a:rPr lang="pl-PL" b="1" i="1" dirty="0" smtClean="0"/>
              <a:t> 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24578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95" y="808248"/>
            <a:ext cx="7900988" cy="5287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32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14861" y="4864220"/>
            <a:ext cx="3275151" cy="12311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endParaRPr lang="pl-PL" b="1" i="1" dirty="0" smtClean="0"/>
          </a:p>
          <a:p>
            <a:pPr algn="r"/>
            <a:r>
              <a:rPr lang="pl-PL" sz="2000" b="1" dirty="0" smtClean="0"/>
              <a:t>2016</a:t>
            </a:r>
          </a:p>
          <a:p>
            <a:pPr algn="r"/>
            <a:r>
              <a:rPr lang="pl-PL" b="1" i="1" dirty="0"/>
              <a:t>WROCŁAW EUROPEJSKA STOLICA KULTURY</a:t>
            </a:r>
            <a:r>
              <a:rPr lang="pl-PL" b="1" i="1" dirty="0" smtClean="0"/>
              <a:t> 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25602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90" y="860105"/>
            <a:ext cx="7823493" cy="5235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687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14861" y="4864220"/>
            <a:ext cx="3275151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endParaRPr lang="pl-PL" b="1" i="1" dirty="0" smtClean="0"/>
          </a:p>
          <a:p>
            <a:pPr algn="r"/>
            <a:r>
              <a:rPr lang="pl-PL" sz="2000" b="1" dirty="0" smtClean="0"/>
              <a:t>2017</a:t>
            </a:r>
          </a:p>
          <a:p>
            <a:pPr algn="r"/>
            <a:r>
              <a:rPr lang="pl-PL" b="1" i="1" dirty="0" smtClean="0"/>
              <a:t>THE WORLD GAMES  </a:t>
            </a:r>
            <a:endParaRPr lang="pl-PL" i="1" dirty="0"/>
          </a:p>
        </p:txBody>
      </p:sp>
      <p:sp>
        <p:nvSpPr>
          <p:cNvPr id="4" name="pole tekstowe 3"/>
          <p:cNvSpPr txBox="1"/>
          <p:nvPr/>
        </p:nvSpPr>
        <p:spPr>
          <a:xfrm rot="5400000">
            <a:off x="11087661" y="5191072"/>
            <a:ext cx="15776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https://tropem.com/?p=5533</a:t>
            </a:r>
          </a:p>
        </p:txBody>
      </p:sp>
      <p:pic>
        <p:nvPicPr>
          <p:cNvPr id="26626" name="Picture 2" descr="Wrocław. Ścieżka historii Wrocławia w chodn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279" y="894793"/>
            <a:ext cx="7610536" cy="5200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037" y="2981325"/>
            <a:ext cx="16192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10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3694" r="14901" b="6897"/>
          <a:stretch/>
        </p:blipFill>
        <p:spPr>
          <a:xfrm>
            <a:off x="3443286" y="657225"/>
            <a:ext cx="7543801" cy="518636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168135" y="4920258"/>
            <a:ext cx="3275151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r"/>
            <a:endParaRPr lang="pl-PL" b="1" i="1" dirty="0"/>
          </a:p>
          <a:p>
            <a:pPr algn="r"/>
            <a:r>
              <a:rPr lang="pl-PL" sz="3600" b="1" dirty="0" smtClean="0"/>
              <a:t>2020 - ?</a:t>
            </a:r>
          </a:p>
        </p:txBody>
      </p:sp>
    </p:spTree>
    <p:extLst>
      <p:ext uri="{BB962C8B-B14F-4D97-AF65-F5344CB8AC3E}">
        <p14:creationId xmlns:p14="http://schemas.microsoft.com/office/powerpoint/2010/main" val="34777640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52550" y="2882900"/>
            <a:ext cx="10515600" cy="2546351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COVID -19</a:t>
            </a:r>
          </a:p>
          <a:p>
            <a:pPr marL="0" indent="0" algn="just">
              <a:buNone/>
            </a:pPr>
            <a:r>
              <a:rPr lang="pl-PL" dirty="0" smtClean="0"/>
              <a:t>Ścieżka historii Wrocławia ma charakter otwarty. Prawdopodobnie sytuacja epidemiczna, w której aktualnie się znajdujemy także zostanie utrwalona na jednej z płyt historii miasta. Czas pokaże.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01239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ole tekstowe 1"/>
          <p:cNvSpPr txBox="1">
            <a:spLocks noChangeArrowheads="1"/>
          </p:cNvSpPr>
          <p:nvPr/>
        </p:nvSpPr>
        <p:spPr bwMode="auto">
          <a:xfrm>
            <a:off x="660080" y="3565342"/>
            <a:ext cx="10722872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pl-PL" altLang="pl-PL" sz="2400" dirty="0" smtClean="0">
                <a:latin typeface="+mn-lt"/>
              </a:rPr>
              <a:t>„Interesowały </a:t>
            </a:r>
            <a:r>
              <a:rPr lang="pl-PL" altLang="pl-PL" sz="2400" dirty="0">
                <a:latin typeface="+mn-lt"/>
              </a:rPr>
              <a:t>mnie plamy, bo plamy były wszędzie. </a:t>
            </a:r>
            <a:r>
              <a:rPr lang="pl-PL" altLang="pl-PL" sz="2400" dirty="0" smtClean="0">
                <a:latin typeface="+mn-lt"/>
              </a:rPr>
              <a:t/>
            </a:r>
            <a:br>
              <a:rPr lang="pl-PL" altLang="pl-PL" sz="2400" dirty="0" smtClean="0">
                <a:latin typeface="+mn-lt"/>
              </a:rPr>
            </a:br>
            <a:r>
              <a:rPr lang="pl-PL" altLang="pl-PL" sz="2400" dirty="0" smtClean="0">
                <a:latin typeface="+mn-lt"/>
              </a:rPr>
              <a:t>Wyróżniały pewną </a:t>
            </a:r>
            <a:r>
              <a:rPr lang="pl-PL" altLang="pl-PL" sz="2400" dirty="0">
                <a:latin typeface="+mn-lt"/>
              </a:rPr>
              <a:t>część murów, fragmentów miasta no i były świetną podmalówką, </a:t>
            </a:r>
            <a:br>
              <a:rPr lang="pl-PL" altLang="pl-PL" sz="2400" dirty="0">
                <a:latin typeface="+mn-lt"/>
              </a:rPr>
            </a:br>
            <a:r>
              <a:rPr lang="pl-PL" altLang="pl-PL" sz="2400" dirty="0">
                <a:latin typeface="+mn-lt"/>
              </a:rPr>
              <a:t>doskonałym malarskim gruntem. Zacząłem te plamy obserwować </a:t>
            </a:r>
            <a:r>
              <a:rPr lang="pl-PL" altLang="pl-PL" sz="2400" dirty="0" smtClean="0">
                <a:latin typeface="+mn-lt"/>
              </a:rPr>
              <a:t>(…)</a:t>
            </a:r>
            <a:br>
              <a:rPr lang="pl-PL" altLang="pl-PL" sz="2400" dirty="0" smtClean="0">
                <a:latin typeface="+mn-lt"/>
              </a:rPr>
            </a:br>
            <a:r>
              <a:rPr lang="pl-PL" altLang="pl-PL" sz="2400" dirty="0" smtClean="0">
                <a:latin typeface="+mn-lt"/>
              </a:rPr>
              <a:t>Wtedy </a:t>
            </a:r>
            <a:r>
              <a:rPr lang="pl-PL" altLang="pl-PL" sz="2400" dirty="0">
                <a:latin typeface="+mn-lt"/>
              </a:rPr>
              <a:t>byłem zdecydowany, </a:t>
            </a:r>
            <a:r>
              <a:rPr lang="pl-PL" altLang="pl-PL" sz="2400" dirty="0" smtClean="0">
                <a:latin typeface="+mn-lt"/>
              </a:rPr>
              <a:t>żeby </a:t>
            </a:r>
            <a:r>
              <a:rPr lang="pl-PL" altLang="pl-PL" sz="2400" dirty="0">
                <a:latin typeface="+mn-lt"/>
              </a:rPr>
              <a:t>na tych plamach malować. Ale co? (…)</a:t>
            </a:r>
            <a:br>
              <a:rPr lang="pl-PL" altLang="pl-PL" sz="2400" dirty="0">
                <a:latin typeface="+mn-lt"/>
              </a:rPr>
            </a:br>
            <a:r>
              <a:rPr lang="pl-PL" altLang="pl-PL" sz="2400" dirty="0">
                <a:latin typeface="+mn-lt"/>
              </a:rPr>
              <a:t>uważałem, że musi to być śmieszne, żeby wyjść z klimatu walki, powagi, patosu.</a:t>
            </a:r>
          </a:p>
          <a:p>
            <a:pPr algn="just" eaLnBrk="1" hangingPunct="1"/>
            <a:r>
              <a:rPr lang="pl-PL" altLang="pl-PL" sz="2400" dirty="0">
                <a:latin typeface="+mn-lt"/>
              </a:rPr>
              <a:t>(…) I wtedy doznałem olśnienia - należy malować krasnale</a:t>
            </a:r>
            <a:r>
              <a:rPr lang="pl-PL" altLang="pl-PL" sz="2400" dirty="0" smtClean="0">
                <a:latin typeface="+mn-lt"/>
              </a:rPr>
              <a:t>.”</a:t>
            </a:r>
            <a:r>
              <a:rPr lang="pl-PL" altLang="pl-PL" sz="2400" dirty="0">
                <a:latin typeface="+mn-lt"/>
              </a:rPr>
              <a:t/>
            </a:r>
            <a:br>
              <a:rPr lang="pl-PL" altLang="pl-PL" sz="2400" dirty="0">
                <a:latin typeface="+mn-lt"/>
              </a:rPr>
            </a:br>
            <a:endParaRPr lang="pl-PL" altLang="pl-PL" sz="2400" dirty="0" smtClean="0">
              <a:latin typeface="+mn-lt"/>
            </a:endParaRPr>
          </a:p>
          <a:p>
            <a:pPr algn="r" eaLnBrk="1" hangingPunct="1"/>
            <a:r>
              <a:rPr lang="pl-PL" altLang="pl-PL" sz="900" dirty="0" smtClean="0">
                <a:latin typeface="+mn-lt"/>
              </a:rPr>
              <a:t> </a:t>
            </a:r>
            <a:r>
              <a:rPr lang="pl-PL" altLang="pl-PL" sz="900" dirty="0">
                <a:latin typeface="+mn-lt"/>
              </a:rPr>
              <a:t>Źródło : na podstawie rozmowy przeprowadzonej z Majorem </a:t>
            </a:r>
            <a:r>
              <a:rPr lang="pl-PL" altLang="pl-PL" sz="900" dirty="0" err="1">
                <a:latin typeface="+mn-lt"/>
              </a:rPr>
              <a:t>Fydrychem</a:t>
            </a:r>
            <a:r>
              <a:rPr lang="pl-PL" altLang="pl-PL" sz="900" dirty="0">
                <a:latin typeface="+mn-lt"/>
              </a:rPr>
              <a:t> w Warszawie 14.06.2011 i jego książki Żywoty Mężów  </a:t>
            </a:r>
            <a:r>
              <a:rPr lang="pl-PL" altLang="pl-PL" sz="900" dirty="0" smtClean="0">
                <a:latin typeface="+mn-lt"/>
              </a:rPr>
              <a:t>Pomarańczowych, opr</a:t>
            </a:r>
            <a:r>
              <a:rPr lang="pl-PL" altLang="pl-PL" sz="900" dirty="0">
                <a:latin typeface="+mn-lt"/>
              </a:rPr>
              <a:t>. </a:t>
            </a:r>
            <a:r>
              <a:rPr lang="pl-PL" altLang="pl-PL" sz="900" dirty="0" err="1">
                <a:latin typeface="+mn-lt"/>
              </a:rPr>
              <a:t>T.Sikorski</a:t>
            </a:r>
            <a:r>
              <a:rPr lang="pl-PL" altLang="pl-PL" sz="900" dirty="0">
                <a:latin typeface="+mn-lt"/>
              </a:rPr>
              <a:t/>
            </a:r>
            <a:br>
              <a:rPr lang="pl-PL" altLang="pl-PL" sz="900" dirty="0">
                <a:latin typeface="+mn-lt"/>
              </a:rPr>
            </a:br>
            <a:r>
              <a:rPr lang="pl-PL" altLang="pl-PL" sz="2400" dirty="0">
                <a:latin typeface="+mn-lt"/>
              </a:rPr>
              <a:t/>
            </a:r>
            <a:br>
              <a:rPr lang="pl-PL" altLang="pl-PL" sz="2400" dirty="0">
                <a:latin typeface="+mn-lt"/>
              </a:rPr>
            </a:br>
            <a:r>
              <a:rPr lang="pl-PL" altLang="pl-PL" sz="2400" dirty="0">
                <a:latin typeface="+mn-lt"/>
              </a:rPr>
              <a:t>  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078" y="1062038"/>
            <a:ext cx="1905000" cy="225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6" y="1549401"/>
            <a:ext cx="1008062" cy="1770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2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843213" y="4014788"/>
            <a:ext cx="83630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400" dirty="0" smtClean="0"/>
              <a:t>PROPOZYCJA ZAJĘĆ PLASTYCZNYCH:</a:t>
            </a:r>
          </a:p>
          <a:p>
            <a:r>
              <a:rPr lang="pl-PL" sz="4400" i="1" dirty="0" smtClean="0"/>
              <a:t>Księga historii Wrocławia</a:t>
            </a:r>
            <a:endParaRPr lang="pl-PL" sz="4400" i="1" dirty="0"/>
          </a:p>
        </p:txBody>
      </p:sp>
    </p:spTree>
    <p:extLst>
      <p:ext uri="{BB962C8B-B14F-4D97-AF65-F5344CB8AC3E}">
        <p14:creationId xmlns:p14="http://schemas.microsoft.com/office/powerpoint/2010/main" val="1083310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upload.wikimedia.org/wikipedia/commons/thumb/1/1a/Dokumentation_av_h%C3%A4llristningar_-_frottage.JPG/800px-Dokumentation_av_h%C3%A4llristningar_-_frott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1091802"/>
            <a:ext cx="7002462" cy="5251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34060" y="5635763"/>
            <a:ext cx="3655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202122"/>
                </a:solidFill>
              </a:rPr>
              <a:t>Dokumentacja reliefu za pomocą </a:t>
            </a:r>
            <a:r>
              <a:rPr lang="pl-PL" sz="2000" dirty="0" smtClean="0">
                <a:solidFill>
                  <a:srgbClr val="202122"/>
                </a:solidFill>
              </a:rPr>
              <a:t/>
            </a:r>
            <a:br>
              <a:rPr lang="pl-PL" sz="2000" dirty="0" smtClean="0">
                <a:solidFill>
                  <a:srgbClr val="202122"/>
                </a:solidFill>
              </a:rPr>
            </a:br>
            <a:r>
              <a:rPr lang="pl-PL" sz="2000" dirty="0" smtClean="0">
                <a:solidFill>
                  <a:srgbClr val="202122"/>
                </a:solidFill>
              </a:rPr>
              <a:t>techniki </a:t>
            </a:r>
            <a:r>
              <a:rPr lang="pl-PL" sz="2000" dirty="0" err="1" smtClean="0">
                <a:solidFill>
                  <a:srgbClr val="202122"/>
                </a:solidFill>
              </a:rPr>
              <a:t>frottage'u</a:t>
            </a:r>
            <a:r>
              <a:rPr lang="pl-PL" sz="2000" dirty="0" smtClean="0">
                <a:solidFill>
                  <a:srgbClr val="202122"/>
                </a:solidFill>
              </a:rPr>
              <a:t>.</a:t>
            </a:r>
            <a:endParaRPr lang="pl-PL" sz="20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842314" y="6500812"/>
            <a:ext cx="648767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 smtClean="0"/>
              <a:t>Autor: </a:t>
            </a:r>
            <a:r>
              <a:rPr lang="pl-PL" sz="900" dirty="0" err="1" smtClean="0"/>
              <a:t>Asafredell</a:t>
            </a:r>
            <a:r>
              <a:rPr lang="pl-PL" sz="900" dirty="0"/>
              <a:t>, </a:t>
            </a:r>
            <a:r>
              <a:rPr lang="pl-PL" sz="900" dirty="0" err="1"/>
              <a:t>Źródło:https</a:t>
            </a:r>
            <a:r>
              <a:rPr lang="pl-PL" sz="900" dirty="0"/>
              <a:t>://pl.wikipedia.org/</a:t>
            </a:r>
            <a:r>
              <a:rPr lang="pl-PL" sz="900" dirty="0" err="1"/>
              <a:t>wiki</a:t>
            </a:r>
            <a:r>
              <a:rPr lang="pl-PL" sz="900" dirty="0"/>
              <a:t>/</a:t>
            </a:r>
            <a:r>
              <a:rPr lang="pl-PL" sz="900" dirty="0" err="1"/>
              <a:t>Frottage</a:t>
            </a:r>
            <a:r>
              <a:rPr lang="pl-PL" sz="900" dirty="0"/>
              <a:t>#/media/Plik:Dokumentation_av_h%C3%A4llristningar_-_frottage.JPG </a:t>
            </a:r>
          </a:p>
        </p:txBody>
      </p:sp>
    </p:spTree>
    <p:extLst>
      <p:ext uri="{BB962C8B-B14F-4D97-AF65-F5344CB8AC3E}">
        <p14:creationId xmlns:p14="http://schemas.microsoft.com/office/powerpoint/2010/main" val="747874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28738" y="4847748"/>
            <a:ext cx="1011554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err="1">
                <a:solidFill>
                  <a:srgbClr val="202122"/>
                </a:solidFill>
              </a:rPr>
              <a:t>Frottage</a:t>
            </a:r>
            <a:r>
              <a:rPr lang="pl-PL" sz="2400" dirty="0">
                <a:solidFill>
                  <a:srgbClr val="202122"/>
                </a:solidFill>
              </a:rPr>
              <a:t>, </a:t>
            </a:r>
            <a:r>
              <a:rPr lang="pl-PL" sz="2400" b="1" dirty="0" smtClean="0">
                <a:solidFill>
                  <a:srgbClr val="202122"/>
                </a:solidFill>
              </a:rPr>
              <a:t>frotaż</a:t>
            </a:r>
            <a:r>
              <a:rPr lang="pl-PL" sz="2400" dirty="0">
                <a:solidFill>
                  <a:srgbClr val="202122"/>
                </a:solidFill>
              </a:rPr>
              <a:t> (</a:t>
            </a:r>
            <a:r>
              <a:rPr lang="pl-PL" sz="2400" dirty="0" smtClean="0">
                <a:solidFill>
                  <a:srgbClr val="0B0080"/>
                </a:solidFill>
              </a:rPr>
              <a:t>fr.</a:t>
            </a:r>
            <a:r>
              <a:rPr lang="pl-PL" sz="2400" dirty="0" smtClean="0">
                <a:solidFill>
                  <a:srgbClr val="202122"/>
                </a:solidFill>
              </a:rPr>
              <a:t> </a:t>
            </a:r>
            <a:r>
              <a:rPr lang="pl-PL" sz="2400" i="1" dirty="0" smtClean="0">
                <a:solidFill>
                  <a:srgbClr val="202122"/>
                </a:solidFill>
              </a:rPr>
              <a:t>tarcie</a:t>
            </a:r>
            <a:r>
              <a:rPr lang="pl-PL" sz="2400" dirty="0">
                <a:solidFill>
                  <a:srgbClr val="202122"/>
                </a:solidFill>
              </a:rPr>
              <a:t>) – technika odciskania faktury dowolnych przedmiotów (np. drewna, tkaniny, liści, kamieni) na powierzchni papieru przez przyłożenie papieru do danej rzeczy i mocne pocieranie go ołówkiem (lub innym podobnym narzędziem</a:t>
            </a:r>
            <a:r>
              <a:rPr lang="pl-PL" sz="2400" dirty="0" smtClean="0">
                <a:solidFill>
                  <a:srgbClr val="202122"/>
                </a:solidFill>
              </a:rPr>
              <a:t>).</a:t>
            </a:r>
            <a:br>
              <a:rPr lang="pl-PL" sz="2400" dirty="0" smtClean="0">
                <a:solidFill>
                  <a:srgbClr val="202122"/>
                </a:solidFill>
              </a:rPr>
            </a:br>
            <a:r>
              <a:rPr lang="pl-PL" sz="900" dirty="0">
                <a:solidFill>
                  <a:srgbClr val="202122"/>
                </a:solidFill>
              </a:rPr>
              <a:t>Źródło: https://pl.wikipedia.org/wiki/Frottage</a:t>
            </a:r>
            <a:endParaRPr lang="pl-PL" sz="900" dirty="0"/>
          </a:p>
        </p:txBody>
      </p:sp>
      <p:sp>
        <p:nvSpPr>
          <p:cNvPr id="3" name="AutoShape 2" descr="data:image/png;base64,iVBORw0KGgoAAAANSUhEUgAABOwAAAKRCAYAAADnKTagAAAgAElEQVR4Xuy92Y9daXblt+88xhzBmUwmM5NZWUPWIGWVuiS1Ycitx4ZfG/6X7EbLgO0GbPjJMOABNrpfbEmWBVlSqdU1Z+XEHEkm55jjzrPxW/vsICUDFt+aAvatIpiMOPec76xvOGevb+21S5afRCARSAQSgUQgEUgEEoFEIBFIBBKBRCARSAQSgUQgEXhlECi9Mi3JhiQCiUAikAgkAolAIpAIJAKJQCKQCCQCiUAikAgkAomAJWGXgyARSAQSgUQgEUgEEoFEIBFIBBKBRCARSAQSgUQgEXiFEEjC7hXqjGxKIpAIJAKJQCKQCCQCiUAikAgkAolAIpAIJAKJQCKQhF2OgUQgEUgEEoFEIBFIBBKBRCARSAQSgUQgEUgEEoFE4BVCIAm7V6gzsimJQCKQCCQCiUAikAgkAolAIpAIJAKJQCKQCCQCiUASdjkGEoFEIBFIBBKBRCARSAQSgUQgEUgEEoFEIBFIBBKBVwiBJOxeoc7IpiQCiUAikAgkAolAIpAIJAKJQCKQCCQCiUAikAgkAknY5RhIBBKBRCARSAQSgUQgEUgEEoFEIBFIBBKBRCARSAReIQSSsHuFOiObkggkAolAIpAIJAKJQCKQCCQCiUAikAgkAolAIpAIJGGXYyARSAQSgUQgEUgEEoFEIBFIBBKBRCARSAQSgUQgEXiFEEjC7hXqjGxKIpAIJAKJQCKQCCQCiUAikAgkAolAIpAIJAKJQCKQhF2OgUQgEUgEEoFEIBFIBBKBRCARSAQSgUQgEUgEEoFE4BVCIAm7V6gzsimJQCKQCCQCiUAikAgkAolAIpAIJAKJQCKQCCQCiUASdjkGEoFEIBFIBBKBRCARSAQSgUQgEUgEEoFEIBFIBBKBVwiBJOxeoc7IpiQCiUAikAgkAolAIpAIJAKJQCKQCCQCiUAikAgkAknY5RhIBBKBRCARSAQSgUQgEUgEEoFEIBFIBBKBRCARSAReIQSSsHuFOiObkggkAolAIpAIJAKJQCKQCCQCiUAikAgkAolAIpAIJGGXYyARSAQSgUQgEUgEEoFEIBFIBBKBRCARSAQSgUQgEXiFEEjC7hXqjGxKIpAIJAKJQCKQCCQCiUAikAgkAolAIpAIJAKJQCKQhF2OgUQgEUgEEoFEIBFIBBKBRCARSAQSgUQgEUgEEoFE4BVCIAm7V6gzsimJQCKQCCQCiUAikAgkAolAIpAIJAKJQCKQCCQCiUASdjkGEoFEIBFIBBKBRCARSAQSgUQgEUgEEoFEIBFIBBKBVwiBJOxeoc7IpiQCiUAikAgkAolAIpAIJAKJQCKQCCQCiUAikAgkAknY5RhIBBKBRCARSAQSgUQgEUgEEoFEIBFIBBKBRCARSAReIQSSsHuFOiObkggkAolAIpAIJAKJQCKQCCQCiUAikAgkAolAIpAIJGGXYyARSAQSgUQgEUgEEoFEIBFIBBKBRCARSAQSgUQgEXiFEEjC7hXqjGxKIpAIJAKJQCKQCCQCiUAikAgkAolAIpAIJAKJQCKQhF2OgUQgEUgEEoFEIBFIBBKBRCARSAQSgUQgEUgEEoFE4BVCIAm7V6gzsimJQCKQCCQCiUAikAgkAolAIpAIJAKJQCKQCCQCiUASdjkGEoFEIBFIBBKBRCARSAQSgUQgEUgEEoFEIBFIBBKBVwiBJOxeoc7IpiQCiUAikAgkAolAIpAIJAKJQCKQCCQCiUAikAgkAknY5RhIBBKBRCARSAQSgUQgEUgEEoFEIBFIBBKBRCARSAReIQSSsHuFOiObkggkAv84EHj79Zur2Wxmy+XSarWaVatVa7dbtlwsbTQeG78bj8e2s7OjGxqNRufH8d+z2dRKVrLpbGbtdlvHNBoNWyzmNhqNbTqZWKfbtbW1NRsOBzboD6y7tmbVakXnaTZbNuj3zUolq9frNp/PbDKZ6jqlUsmazYadnpxau9PR+QeDvpVKZdve3rb5fG6r1Up/004eAq122zqdjlUqFXvw4IHOw393u12r12u2WpkNh0N9jza2Wm19t1wu22KxsGqlYovl0ta6XRtPJroXsNH5SyXhAx6ck981m039vtfr2bg/sFK5rGtxj4v53E5PTqzX7+teOZ5ztFotfWe6mNt0OtW5+Juf8/vRaGjra+u2XK3Ufto5nc7OrwWWtVrVarW69ft9YVyulNW25dLxmEwm+ner1TSzkq2WS6tUq2a2stlsrmvye+6btpyenqq9tXrdBFKpZI1G3er1hs53dHSk6wvv2cyarab6qVat2sbmps4HLvQB+HFu7gWs+d6NGzfs7t27nNaq1ZrNplNhur6xbuvr6/b06VMbDAbW6XT1c/6A46VLl2y5WlrvrKf+efLkicbJ3u6urnN4eGjlcknHcp/8jjZGn8a5oh/Bk3vWC0PJzo/jHsulspXK9DHjZCUc1jc2bLVa6l4n47GtbGWNekPjnQ/n4sP90PdXr161zc1Ne/z4se6dcX56emYb6+u2VtznmDFZreoa4NRot6xSq9qVCxft/r37NgKzVst2trb13xzH+KCN6901W6yW1mg3hcd4PNHfYEf/Xb12TRgcHR2q7/juZDJWl9LPfJgH4NHvD87HXaVStvFobLW6z8uNzQ1bLc2ePt0XHpVKVX1cqZR0rdVqYfPFTOOqWvZ70bhd39A90YbJdGKL+eJ8XWA8lCtV6/UHastysTjHH+yY63QKY5G5oHNMxro/fu5zdG6VcsXqjYbwpe9ZQ8B0Np9rneH6YMWYoL+Zm/yMscB4bTSb+n3MATCJ+Xf58mU7Pj4SroeHB5p39CH3z5iptpo2X8xtY2ND6x73NBgOdD7+gOHN12/aaOh9POmf6fq0uVKtaHwzrwaDob7L+nn9+g07OTmx4+Nj7lLt5LtgwJwCW+69XqtZrV5Tm/gZGPI396kxzeQqPlqTzs50/9yvr61zHcd6we83tzaFC2MDjFlLuFfmI/c7G4x8rC/nNhgNbVky/WGeNOp1m47GNh4Mrdvp6Frz0tJ2Ll6w2Xym74GLrUxtjrWl22Gemg1HQ1uMmXMlq9ZqWpe4L9pBW8/OznQ/rOXqtxpr1/J87QV7ngf1Rl3r2cnJsa2trev7vp4urNXs2sb6hj16/NDGk5GwYmzzvWq1rDWSc68YXZWSLcorOzs+sd3dXT3/5pNRsa6YzcZT67SbNpuy1lZsPJnZdL6w5XxhnWbDdnd2bf/JMxuPRzYcjW1tc90a7bbG1Yw2lVijOjZhnW82NWb7epaV1A41wphDY+Ffrdd1r/QTz0fmo6+lrfO+bzYaGlO6xnhh3e6a1tdy2dd2+pvnz2K5snqd9bis+2fOlhYcV7L+4My6ax0rlRhPCz2fwXN9fdOajY6trGTjxdxKtarm8lnvTGtHp9tSu8Gb7zF3u+tdKy3NZpOxnZ4cC2fuj7Hhy+lS2DGOuS/W72a9Ycvp1OrVqsYq98/zgvcA7ufS5Ut6/vt7yMg63TWrt5r26OEjXbvTaWtM+zOtfP7fjJdGw88zmk1134w5nyE+dnzNGhXPNZ5ZNa1fJ2d9jW2/t6XmYaPJeO4Z45fnwFTPkYrG6gd372f8+Y/jdTdbmQgkAq8AArlgvgKdkE1IBBKBf1wIQNjxYsrLe5WglKAaEqJkNicg4cV6sVAgTABAUM4LNcfxskowOhwMRcrxPV6MCTh4uRaZJCKqrRf64XCkAJx/833+8OLMtQlg+a6CF1spYOz3e3rR52WdACTIMV7CIas4t7+wVxSE0FaIK87D7x89eqgXeQKMIMN4qScw5Fjaz88JhPSBxCuCYH6n4Ga1UjsJqD2AbBeYLHWf3DP3pHPO5uckDsQAhFsQLbQB/IKs474h7MCPc3B/XI8gjX8H+TmdToQJ+DgRSnDUtK2tTQX/z5490+8D+yDrCERoH+3gnuKcugaB0XgscpJgniDv6Oj4nGDa3NwqgicPZjg/f/u9Ts7v4TkBVPcxs1qJSOGaEFrel3B/3s/cG323sbEpouLo8Mg2t7ZEEDPWjg4P9W/ucX9/X3gQsHNugnCIItrBvUEaqu1mIoYItiBCdnf3NF4I+CEyoo0i1WYz9Qc/oy1ch3snkI32t4q2QMj0egSaCud1LG12QtB0b9E2zse/CUi5N3CnjWdnpyL6+H2Qo37NUnHeYszZylrdjl3a2RPJzPHcr2jFgpCOF5xapWq1ZkNBqwLswdDJTxGOJRHb0ccQIdFu5hznjb7gvxn33BPYBWHSqFetWmPsLm0+gxAvi/hrtzuav/P51Mols2arrgCYfmCuQb5BckFUc33mNBjwc/pptVxp7mxubdvJyZnw5w/9wdgQgaf7Lp/PebAHB8Y0H/qXvqIPOO9QmweQgw3NQchqyFKuy1ihDzk/c+z5fGY9W2ou8V3+m0+QWfRpkGT8HWuCk2OQXFs6lrmnNXI207VECAxH2pS4cOGC2iLCcTzQ7530LGvtYyzQXtYtxghtgajg73K5qvbSt1wDAo37Eynb7wtfxipzGPKHn4uAgkytVs/HGW1k/fVxuRJJwtwMUq/CmlOrafyz1kKEMlYh8xbLhbEGLMdsxpjIGog6rseaxTzqtNtWK1esf3omjPjZwha2vbtTEEZOVDOWWA9EoJfK1uq0zwmb6WQu8oPzgg3PH2Ybc5z2MLYhl2kzbSyX/bnAs8X7d1MkGGt8kONBYppVzVZla7c61h/0tNHDzWxssGb7syf6V7hUyrYorezo4NDW1gvia7FUW8FjMhrrv1mPNRdpB0TWfGnVSllEzmw09rWYuQthtlxYo9VU+7rFZhZtZwyIaJtMvS8h1IsNFa0PXKEgVuk72glhJ2JuNtN40DOD61TYcFnZbDK1ZqNl1RrELps0ZqPx0BZzf35DyNVqjHkfp+pXbQ71rd1paQxNp2OteaPhRPO0Umb9WBozpN5sWK1Ss5PTEz3Xuu2WiNlVaaW2MzeqbATU6rZis6839LlbjBfWLX/mVLVGsYbwXGJOMxe4F7BjXNMfrGWs69vbO+pviH7ePZhTW1vb9uDxI81D3kviuXS+ocTGkzbIIKkXtlis1CfaxNJ6snDc2AgoNuHAg+8wh5iHDMSHDx8Ku1a7qWcU1+f4xWzum3fFO8xH9x9m/PmP67U3W5sIJAL/ARHIBfM/IPh56UQgEfjHiQCEXQQurnzzgFHKn4aTE6G+I1jhZdcDTCeEeIklINna2vIACAVSw0keXuR5wQ0iiuAjdt2DzOOFG2KFgOrsrKfz+M65qzYgIgjauAafCLIhKfqDgass6nW94ItzEwfiwbIrAGcKqiFi9CJuJmKB43mJ52ehMAzSgGvzfdRSX3311TmJFu2SqmYwkOowCAGp2+YLBafcL+dyxcDIrl+/LiXI/rN93RcKHgX8lbLURAQ7qAm4JhiCq5N0g3PFCPcUShvaDGbc8snJqfV7Pam7XGGHGnBaEEpdtSVIIq7Nd4MUDFUQ13W1lvefkzNDBVK0S+RRQRIoWOs6kUAEPBwMXMWIIqjZFDkDaUL7nz558ncwpq9REb0YkNN/KFq4Bio7V0JNdV9OYDgRiNKNNjEWpMI6OZHqAUUEfeDBXEPKS3CCYOWcEKRBGgYWqAVDmRm/51gpLKtVnVtBO/eH0rMIbrk3V3M44bu+vlYok7yfuC8UjU6AmUhDJ2scq1DUBRFMIMqAraOkmk1so93VvQSZUylBOLR0HogU8QSlsjU7bf1hLqDkYi4x7p2EdtWqfrZanatV2q221JOhxKJ/wNcJzIWTNVPIu7JIDfBkrrfbazabOSkEpuPR0LprXdvcZIyOdN3R0ElmSBbIO64DiYFCtd/rS7UIqbC3u2PXrl0XOUX/cl8oCKVGXSwUgHMd+gTcRI6Uyvp5ENootRjrfPiOguyC1GNe0v/0L4oriBEnsFHttHTemCOhkA1yLvo+SE3WF4iDIAFYE8GUuRnKWvoPop55xXGoPY+PjqTyjU2C4bAnHF3d6/0BRrQPTCANmH+o0fhdve79LeUPGw3ttq2tddU/jH/WR+Y9pAttp530B/ceKlGIuCB3Yl6jiANnESvVmtrDOfk3OPm6OBaByD1dvHjRFiMnUKqNujU6ba3Fq3JJ7WOdazeaNuz11YZaqWKlRtnanbZVIW1WK63pfm5Uv06Oc+98GHMQKVzLx2Ld6rW6zQtCm37VeKdvIfukCEad3Fb/gjN9zb27InsoVRxjD/IPHAe9scgl7rVacyVarco8d2U2pDQEIJtJqODK1YoN+mxINQypWGXlhCyfyRiFnj/jW6iuS2UbL2bWbaLUWtoc1eNsrjHJOgHByfjvbqwZ+tBmtWYT1tTpVEpAPRshiiG0pJiETC9rTWMMHh0fn98/96WNhJkrUjnG1fCu/ASjTrulZwnzDZIUYkzzsQ7JXRL5LuVro65jbFWyepPNGxS8bDT4M4f+h8eCFKMvVgtXlWtsVip2cnpq09lEaz2EnZ47UmkvROZWlvQZKj7mvG+gxZzTmJxMRRSLaNPmmavpWxtta9L/bKqgbFssrHdyaqVqWfe9ubFuc0hNNm/qNT3zWFNdWQ3h7kSmk+jzFxTlPD+KZ9Wwb7WqHxPjC0KyXq/YauWkcK2GCtYJz3v37qk9q9JSzzRtfkBSLldSmDcqqD7Nfvbxpxl/+tTITyKQCCQC/yACuWD+gxDlAYlAIpAI/F0E3nrtepH950qyF9MJUcQoO5LUvwovvaTEDq3ZaJ6nixLQ8WJ+5eoVBaCRJiNyBeKqCAgJzCF1OCfKC67lyiN/mXYFmqt1+C7BHSSdgvhWS7vyqFc8QHfFBkEvKhUCNNJ1aCPBS6jnOCbUgKG0ihTfzY0NBXOQHtqFJ6WNAKUgFQmoIIkeP3qk4wgouZZf31V6Tmyg9kAd6GqdSPESsTOdivBBccO/IasI+An8g5xzgsBE4AW5IMVgQdCBD31AYEPAQIDCOfg9OIEbxCZqBT5SOxRkBsE9H5Q5BIYQcQSjtN1JDlecEcBDjnAd7gOiinumj8CP4IpgEBIllClKEyoUf1JRkubVQoXgKcgiMs/ORDhEeiwkAPcOMcDfkaL4+q1b+m++C7kyGU9EDgRhF0rKUMJBkECOcA7uMdJOFSw3GudElMZcpaJ2eQohAa+rcWg/P+NcL6YSEtyTKgrJsLd3QffsqYKuvABLxpnSnkmbHo/PVY4EdRxHoMyY5nfgx/diTPs9eHAI6aBUUFSilYptdDoai5GyPZtMbK3rylbmFUEsfbMi4Gw2ztMFGVd8IFEgCYKYFMHLPCP1lvNvbiioDSKY9r6Ygs41UNCJVC+b5nm3u2GTiY8XSKvRcKCgv9Xy+Qp5MJk78cFYpq2M7Ug3RkXkiteaSNDN9Q2lUaKm5HwEwEEY8X0ng6siKFHkSHkE8UracKUqghj1pqfn+twngOZ/norr9xfEWxCB/M2H/o4NBP6mrVwLNQ/kL+fk/hlf/I5/uxLJ1XNSB9O7ZZSArixjPjJuer2+xgdrFWONeaw5WaRi0q8aj0VKLkQJk5W+5zyMSQgCVLMsChBSMachObi/6AdIbVfGOckc2AsDlMrTqYhu2umpw648pn+CCBRxj0qoIPs5l8aZlE8NpcRKWYbCaH1Nc3Jubp2AMg6Sbj6ZSnEEhdpca4mc5Zwcy73Rn8xf1hfWqFrVFXNKNzTHkHbEJgTrMP3uBHhD98bvXWU4F/HKuIE0BPdQXXN8pPeDpc8z33QKVRrY8jxaLmauSKWtZchDlHsowzfVztj0oE+nUoGSOjvV+GAOsR7QdoglKa6nc5uN3YKAj541EHaoT1sNTw8mLXTpG1asWYzRIM15ToANBCfPAa3N4LqA1PRx64pQ3wjiE2uWns3VstJRGZ+jCbYEji/t5nnKOHaiiX5tqu8g/iFw9Z3RQM9YUtwhoZvNjrWa2E942jaqOX9Ku8KaPuZnOqeSZvldyearmZ7DreaaSDI2E2g36wU/Z0D4uMQWoarva+6tZtZa68qGgt8xF+mfzfV1O9Wa46p+9XGJZz1p8a4QDbKe3zGWYlMuLBG4znDMuMH6gj6q+/sBytxGU88oyFzWOPBZW+9atYLybqW5zHrK9VH6sd7FOxKYgiVKyX/3y99k/Jkv1olAIpAIvCQCuWC+JFB5WCKQCCQCgcDtmzdWBJZSYoxGCjQgcAgePX0GH66qK9gKFYen95FWVHaVR5GySpoUpFeoO/g+QQMqLQInCC3+jTqE8we5Jm+u9fXz1DiCgkhjk59TGeWBp0IStNFeV7n19dJMcOz+W7xEuyqQcxNYEfQSVBF8cE6CNoIjVF2e7mgKGvhukHaRoiqVEh427fY5QaBAs0hx5P4iHTGIv1AjEmDQdsiUICwiuOaa7n3mAYYTY56aC2Gl8KfoB8goSKYI6l5UzHGPqADpAzBzTyYCPU+DkhdStSK8+T7EVaS4RoAjYnC5lDcR1yVIjrTD6B8FWigj5EuHcsz95FDt4E8FjKjNCKqDkAtvPs4HCRWkHePGUyuLNMd6XcRoqDzpB3CLVD7SGiOFEKJxb29XQSiECn8gYCCjCPAYv3xfQTwBHJ5jRZtRVTL2gnSNdF0CVffQwtvN06y97WUpYfgcHByce4AxBgm6+RPzI9oKscl/Q24GcRhjCtwgBsANoizUhgSDZVKvyYIrAnrar7EwKgiVgtwG71ajaWeDvs1XnpId4zyUYAcH+xov4RGJekdEQuEHRrsifdfnjpNs/M19Dwc9kXChmKyiSCkCdT92WozXmtYKUg57Ilh9Xjjx1Bb+tC3UPjE3UeAs5qRDH6od4eVH+10BRVs9HV8psYXHIn0E3qFaleoHBWaxkRBegkGQxbiPjYEXVXjMVfeBK1RNhfKWtYKUQFf6ddT3sQHhJImnTwehyhiIdPGdnW3NC9SzBPdsbDih5vOL+yfgpx2MXyd1WXtQcK2EE2sihCjp4Kx3tAdih3uG+Ip03fCFBI9IE4fsgHhj/fB0YyeQRIzgf1iQP4y/F9d2MIAkihRjqUALknt0gjpwJkJ5bXPDSqhQS07kD/sDq7BOoRKcL+T51V5zb07wYx0CHydaSEFnYwc1oZMcE3wqSSetYX2ACrWqDZDY9AmPwVBXO8nq42O+cHKLfox0Xubq+tqaVKBsktCOVrMlkpif+QdS1591Po79pzzvatW61Ffcv9TN/b51um1bSQm4kKpsa3tLz42nT55aCTU05BObI5OptepN2yqUxVoDZ1MbTsbW7uK92rFhsUnFGuP2Eq7cYw6GJQNzF3JPCrS2e/e5b6Y/z+g3JyM9pffFZ0K5xvOETTA2uXz9XyzxdXU/O19/nDCFKMOgEjXkeDSx6RwPPU8/51o8LxdzFJID4V0tVcwg5TmP4TnoZBnPTfqZj54VK/dUrFdbtoDMHU9EXrNWrSDyUSbaSqn+kLy9oftuTpczKzfc/sAV1q5gxhtV5Chp6yUnxzuttvWOj5wsq7jSNmwOeP4wJlgLGO/CZ76yMSnJnTWtK416of5fLZRSjWcfmxPD4VjKvFanYeXVzBqFgpG+4fudbsfTdUnHl3LQU9UZn3/7qw8y/sxX6kQgEUgEXhKBXDBfEqg8LBFIBBKBQOAbt15fERSce6dJHUKalBcrkBcYKV9SJOF75WmmYe6vMAgCq+YkH8Glp1b6Szwv/aivtnd2FAgRPCmdhlRVUnaqKG/cV4hgLT6kPTkBAmnhagCCkEj1C7WIKwPmClAJ4OWXJSLODbzxONIu+3CofxPo8ELPuUMhA5EXRteefleTKo6UTtQe/I6AWaRYUXCCYCe8zZSmU6hfItWX4z3Acg8zgnSuG8EZ5/LiEZ6+JnWNimgQ3Hq6YhjFg2H4ZDnGTgZwL6TL0V6+GyRcBGeQUwRBXD+I1UiJ5GcvKjjoNz5BRnrqnnub0We0hcBTKrXp7Fx1hnqL70DYQTpG/0caVSihuNbhwYHt7u3pOrQXMhOiw73M3Ej/4kX8vyB+5nawvy9lFdeVUf5qJRKDc7kaz0kJJ9EgPJ0I5h7BFLKP60O4QYypIAmKvxpqKFKqCODq595enq58XPiqMd5NAfrxybGdnZ6q7yA3ICK4Ju2NVET+e3t7S/187oGGjx0FB0TSuOm7q8Dq5+1mHmDotCqVbKPj6kmISM5Rg4icTDU/6AuRUhQTgMSZjDXWpUabov5BdbkUaeTedK4ulYqMfizekCKFzvseLyYvVgCRQZ8MBqTDuzKWcV0qUYSmW6TJk15NPy2kUFmVV9ZodWwyY16iSvS5xZyDpPEAHLWlF3VR6vVsauXlUmMq1pFIr2euM7YgnqQEazZ1DnkWFr5UocRkjIg0LYqb0KehqglCw4uYuKIuUpnpdxVAKPwyQy1JH4Eh7WJcQR7RlzGeQ70DsSWyGZId5WRRaAMsRTaNx3blyhU7ODwsUtEL7yyISNTKrHOLZUGamHDmPkSWiED09ZRNhfAo5H7iPtzXE6++rfP1lrlBaqhSawcDmfSjZHIVkG8IRKo1/R3q2NhY8WI+FBJxKwF+LnXhYiWsVpWyNSD72y0r1Vw5NZ2MrV6pWR3fucVSqbHVepEaSfEI/MWKDQPIft/UeU46nQ0HVi7X5WnHmsmHOexks6tZvT2sbU4GIy4LYhZS/MW1inWBPnv06LGIGoCkP5h38pUT8TsT0eMbEK6cC3KWoiDL2crX7Pnceqdn1u46AcmmxHwxLXwYKRwxsY3dXRuQjt7r2eCsp7Gwubau+TQaj1RoqD8eydOPNeN0/0BjjjWIZyt4MEfAHpKYOeeKW98Ia72QysoYEfFeQ6He1d+o9UhfDfUhpBjKPVSA3BMEqT9PfH3mvr0ghaf0gxHKMs4rxTrzrkLqLKrZtrwXGYO0dT5bwpf5WGJNKBT3YzzylnORYF78A4IMknFmC/w0G20VFeoNejafuGJ6Mp9YpeQqU+ZO/6xvVl4pa3VjfVNrGmPLFcwbARAAACAASURBVN4oMB0j1hCeezubW3Z0sK/5ErYWzJdQx4fyDtIZdRwk22JV1jrBuZry8mQOQ1y7t6aK3xQbcbacW2mBR6XbYmgtVzq2bxaoKBP3D3kvX8Wy/eKDjzP+zFfqRCARSAReEoFcMF8SqDwsEUgEEoFA4Na1q6tQQxFkEcB6WqV70UWgygtsVC2EACG4JT0NQ24UNZBPvFBDrhEZhDJAqpnCs0YFKorKmZBJHixRGdWD+agWy0syQQbn5GcYvUNMEcw9e/ZUO9ucF/WWfKAKw/pIGeJcL6azEYQQwHIvkTYZZF2oQCJQJ6iQMqiCafqpG55X/YU9UsbkT4WfWZHK5gq5hgJxgpwwsI/0HF7q49rcEwETPmmuGiKgdJVCpMqBk3tVlUQgSWWoYhpeCIMAl+sRaL2YlvpcZeSBNwFhpNFxHPcYqptIXQ1iTUSGDMI9yOPnXhCkrECSoiLgItK019P4IMhDNfG8SqWn/0GM0v8Ep6jJwqeIdnsVTzzxKp52iLqsIAq94icppB7QKgUUVWeh2gQjV2C5wiTUQvQT49HTwBzLMO3nfCKHUM1Vq+cm5RDRUVE01IkRoDH+uH/OSRovfXT//n2RYdeKKqy0XT5rIhIhLDfkaRjnog3cQ/Q7Y4I+kDqj7EUuwj+OvLxKrWa7m1tFqrcTpKjpIh0svk8q2/HpiaEffK6ccaIhSF8nHV1NGIUauFak0UUKJf0J/przeI71UazWVIUWvJxI7tjWFvfl3yco55z9/qlS6Da2tq03GCmQZy5yHqXKNiALPUXQCy44ISXDdozsi3lCn3He8KFEHcU9R9VpEc5SC4Hbc3WmE6TuV8i4Yl74XGD8+lxiXNLPL6bHcSznR/nDh2vHdxnvoRClf1Aacd+cF6KMdWqj6ypKBe0FAa+24/FYrFt7e3vnqdTNDkplr3oaXpFOuDtpwTn571BO0eZI/2PTwqtiewp1qFSDhJcCUWRCYaRfxscOMptiA1TxJYXaNEddGYzCzYvfRCXtSPFmHEOwhW8gx5IZCPYTvMnqNV8DGB/zorrvcmUNUlxJh8SvsH8qXzJX47p9QBT1YWyw1kPI4KG2qpSs2aJwh1cFlqq5KJwR6Z+uGH6uKIv75755johoKQr5ROp5rNE+z8DMq2C7KhLyxzdRWBvlAQnxXlpZvVQzm7sXGs8wPMoWKD0XnprK+hspkFy/hUXDZCwif0mKppRnnu6rQgrjiQ2nExGdqrhd2BywsQG5rZRqeU7iocp4cjsKSCZVcS2qxjrZOnO7CKmHPcWWsaQU7EHfqpWaVWpUbl3TegtmobqOjRkv9uDr+Xw2kcotNkb4GeOLa7BZRJsg41j/IEEfP31K3raPX9kKUG25ZqWyE5+0HVKTKr48EzgGP8BuG2/Fso0mQ5F0jEUKcaBk29vds+OzYzs7OimsM+ZqO+3kQKruPvj6a6NoR1SB3j/Yt067o3ReUnllmUBfURhpOhUuXuQCiwbPEMAbkj5uNP2dIJ4PKpaD55029kgDbukeUIyiDKSdUal6uvDK6hrXercgNRn/RVcmf3Yvq8TmG3UikAgkAi+LQBJ2L4tUHpcIJAKJQIHAa5cvrQgUIg1UQVJRSRNVWxAjvPy6X1hVRAsvybzoOiFXVdprpGoRVPDiH8E7AYoUQAROmPijciOIKfzRCBT0AjyZKFAnsCKA4AVbxEq3q2PdFP1M1yZQlS/SwitLupqM6rNlBd2QMQQbqK6UVlN4/6CoIjANhVaYVkNCuSG4q95CpRTeSK7ao06EB9ie4kbVXFemScnU8nQvgmbuieCDII7j5H9jXsUTzJSai6qhSHcMkox7Pj09UfDihIArJYLk4e/wVONYsACXCMjjmrAWqBT4uZvZu8l8BHBSrxBgipjoiMTgeD5gQTujsmuQpxABtIdzBjlKUMO4CFUH/RFpi5BrKOToE+6ZdnPfUViAvg5VYFQGjnRrd0Wyc0WDjzX32YvUQNQTjFEUKhBmnjbnZK8TMa6AoE3yrWs27eKlS2rL/v4zKfc4LtSHXgF4VRSdcFUbfc0nSO0gDSL9U0q4GsSpj0lXcnoKoxR4EHdF/3OMAmbSwKZeIVKKF9K8q1XrNr1ARpBBTQLQAiOCZAgqDN73Dw9tNCWwdkP58OQL9SFEj6tqnKgJEkbeT1J6edVEjdmiOAvHM4/4g4II9Q5MaquFVx8pfO4P6ASIpxRyXpR+a5tbSgMlrRoCyJWfniLt/y5bvUEK3VTjrFaqnqvowCjUh646ckJAYwylVTG+XxyDtCU2ATjOyWavZO0fSHxXZxFoh8IMggfcvRIpwboTxJcvX9aaw3lYt+hTvoO68ujosFAxuscihRZUeRkyrCh+QVu4D/yw6FtUpPye87S67vXImumEOqTaVOODNc6rpKLcnWitIE0PFRXfx6OTVP4gNflOpNeHQjAqz3LXHMdYYJ75euDkMPfIehs+l9xbbL5wTBCAjF/IM8YHlUsvbe9ZhQreKJUggFHISdFbFeEzJfWUwiRs7MwXNlm5ki5UypCnIt+qNa+EincZ1TohslCH1poiNsFJBCJtbVGRs6PxBz4isYrK2cxPJ1+dmOT89EkQlr52ePET3wSiyIjPX1ebubJSRQ6oXN5qqn9F0lFJdMkmAG1uWrvb9eqw8o6c2bJc0nODPqCfKRiEumw+pcDByuaT8TmRSVVR0nYrqMe3NlSooVGuqRorfXF0eMwIdQKx1VW6rRfWYL0pSZ04G02tVnfyarmABJ/bdEY1VS/YsHdhz06OT5U+TcpyteJrS5C9sZHl3/eKyiI1i9TspubGzIb90fmzHyLNi0R42qzIwVbdBmM2JSiMCwEPKY9XKyTzxAZDituYUkble6iCR546CsZT/l2o1OkHzg35zRhn3oP/Siq9usYU3njVZsO67Y4d7D+zWrGGTYYjrTXILOVnyHrUJH2VzQ7f/FvOl0pvlS9okXo9W8yKNP+mXb9xXUWkUC2Pp2NDVUmbIfkg+FRlmTXZqHJebPysUMS6DyibJGysqBBX8Vzhfr+8+3XGn/lGnQgkAonASyKQC+ZLApWHJQKJQCIQCHzrrTfF0oSChwBKu88oVgpizF/EPQ2SNMNIcyWgCWIulFuhToJw4sUedQCKPIJ7SBUUBkdHxwqMCIgJUAky5S9XEBtOXrmvGOcjQCF1kmIVBJQEzKg9ILZQr0iFVaQA4ofGMecpZL2eG40XBTFo5+Ym9zDU+V0BhpLDC1zwPT4QgxwbuBAAB6mEqoAgFOCU1gexU63aZDHzVKwFKTpz7f6TKkTwoiILU5RH7iHGuWsl95xyzzr/o1ShwUApyOGXEwSU/+1VbsHWvZeqOpbAgfsmCCEQDd842heVebmulCYE6V1P7XyeouuVNCN9WOlPFKygimeno+NRc9CfCoIphFGY/4e6zZUongbNtTyl1lOjI5gbDoYiJiCFCYBDCRLqzlArKZW28C4kEOWc4acYZIMrND2Ij2qsjIdIreMcpIYR+EPUoHyB1KJtYKhxT1XCohIkfR/jH3WgPK9IPS7UcLQj+ihUFtF/oolQehbEj5NpqHJcsUlb+VmQiihzwEEFAigIQgpWUaQg0nxRe3ghCFdyMA/WO13rDwc2gCAoiAmlaFIspfCAkq8ZRIlUOL3z6/LftIV78IITnkbtJCfELoRC3YYjT6uEqENhx31QKdaLwhC0EzS7afzRybFtbG4VaWtTJ4/ncxGp0TcovaTUYjMANamKRzuWoRAjCHaizlPSwTeOod/5OeOMn0VBh0i3dQKUirLuBRkq1BiPobalbe4j58o/1hnGxaVLlwryfeiG/QXhG0Te1/e/dgM7VHWFPybXinRkzs+HdqqwRJlqqR1P6Z+7WlMK36V71SkNu/DCihT6IP7X10lrXNdcg2AHSxV7KZdFjLtS0RWVQfq+SM7xO8akr1eoAH3uOWHvVb5pDx/+HWOS8QWxcnp26tU2zWx3bVNzYEya4xyFMoUlOlr7IL9Jgx31B1oflrO51doosFy5xjzEz0/ESqMuwsMVyAsRtxA8VnJCTvYHKAtfKAQDEYUtAW2nCAfrxda2p7gzx5i/XlxhLkIcnEI5yv2XShSGWSuKEjlpx8DjeL57+Yr3OcQ9NzYfTa2yQkGKarhmzWL+Q9xgu2B6FvjvNK+VKjqzMWMTBRyKYEg4/ONQqPI8arWsi68dz7Dums2mE907H8YH7aS4hEFi8hxgEwU/xWWhGtUcKEk5hvpLKuEiDXNzCyWd2wp4iiqVWVci/ldF5eEKY2w+1/MEvz182VyVBqnl6fz9s4HIOPorPB0jNbtSdfKTbYeSxpFXTyVt1xXfXhyGdUWbfsC8Klu9ibdg2ZVz3Mugb1SpjmfAwQEbfigCu3Z2fFyo/ebqW8Y4aw99zFymXxmbIva5H3nTOTmH72eFb+NlR5GqQtlJ30yocDyZ2PrGmtazOtejSvnBoabyaa+vyroU1pkuZvIg5MPzlJRe1HNan2p41qG0XFiFDYta3aYQm4XFBXPwzmdfZPxZzLD8KxFIBBKBfwiBXDD/IYTy94lAIpAI/D0Efu+H760IFknRJKhy/yJSNV29xR83yZ7bCS/XCi4m7iFTqBk49jzVRC/YC70IE5RE+hLf50WZYDCIo6jyx3eVjleoaXhRlvF1odYiAA/SiWM9XXHNDg+P3JgeZRMeTOZVCTk/AS3nCa8y/Gqi4ADf5+e036sYcj8eZPDhGhBTXDfUZPL9KVIcZTRf+PnEOWgDnkUKnldLpf1IzbNa2a03bolMOzxwXysCEK4LQYPaIKrkBoERCh+uT1td3YeflKcGhiqNfgmlEG2LlNcoRhAEgpvMexVb9yGkaqQrrAgmPWXueSqhQltSFotU4vDC4ue0RSmRvb5IiFBBeVqVe1TRfvcadKJUASrptVJVelooXlP0SRCuHBOKMwWFhdegkyEYoA/PxxiYuP+ZB7T0XXiiQSiDC4RrqONcxeVKR9Q54BAEqRpXVOQNkjQUSkFCi1QpSFYF1EX6MvdKwEywzbjmHukbEadF+jDjmN+5gs0xZ7xFpWThVq8p7ZtULKUBh4oSonDiY4j2ErBvb23blOqKqIuK6p8Evq4acv8++je8y9zjyj3zojpskH+hkvXxtBQx0F2DoDN78vSJ1UV+kqLp6hnuCw87rlHD/2ruBWQgOlHmQFQppXQysZ3tbd0zc0VYUxBhPFa6NIZVrvLy9GeuHyqyIOxoGx++H4pUSFQn7Tx9MDwxI6WV68XaRf9L5aoCOp566inIniYe/Q+mEBCRxhnjlb6i765evSZVTiiNIVg8HR/VqqfxMyYC91DDyr+vVrGj00ONixe9F2PN4jvMDhHS/b5NxpyXe/RNB43tclk+iIwL+pm5AFETZHisUYHzi8V8uE6sHXG8E57L5ypdVfL28UX/eIop3og1K80WrrylmipehMyfOmrqrm2sb9hsNBZhB3k3n85sZpA7rMeevotCkHUQkjKKtEjtOhgIO4pORCqx+oR51WrJ/mB/320X+D1rtUjAupN1QTgyb5WWXqTBu3qU6Yz/Im1g7eCsvn76L13x2mj6eiBCrNGw42cHtpz42Jbaq1q2+Yq1nEqwXSvX8ERjc0X01blyejX11H35uFIMyUrysGO8489X1rO0ZntbO3Z6ciw/TAhPyChtNGj84P829zWG46s14S21KenlhX9ojEEfN88rsoMNfUaRmiC9ISshzcGGZ7tXxQb7oVRo5QoKXAixpQozUAxEaxOk+gJSGz9Kqrqiolxap9VVgRkITOYo6z5qcrc7IMXbNyfACrLscP9Am1g8n6Iwit4XIMN9gfciT5CgEHHa3IMc9QrVnkJNRXm3jkB9p6IVkJJlnokltZX5QY8wxkZU9A7fyoIkJw0YtSP/i9R8MJiicm13dQ+sV2DMWhtp68ORpymrGA42EFSCb7SlsOMeKo2mNnPon0/ufJ7xZ75ZJwKJQCLwkgjkgvmSQOVhiUAikAgEAio6QdoPRFBhUs3vMIuGaHDyzIk3pbcVVRt5+edDoMGLOp4yBL3uy0TK0ly75RAa4S8k9Ymqq3kl0FCLcG4Cwygswb8J1jiHFE8yoMcrDf+ffvFvT8mFnIlURJFOEETy2vLgK4iAIPBCyRWkWJAsHEu7vFKrE3784UPAGEUGCI68Olz9vIKkCAuljo1FhBE8KAUUr6ZCDROpNwSwYM11V6qGComAMs1JBD4EIRS74JxhFu5km6dG0VbOHwUnImVM3kK1mrzUCKofPngg83POB9nBd8FVVRAHmL6jnPKCF0pXKwpnQChBWAZxpzbJcwvvQL9GkFS0yYkSVxm96NsWKXlxDPezs+PVeSMl2QliVxzRHrBwAtMVanwHjLjHUKrRXqmOzqsWuycefR2G+owTyJsoeIDqDnVREIsUtFCbi5RkzgU2/EHRQwAOOU1QSEqbEzhewIS2eHDqBRH4rlRqRWVafiel5NBVnHwn0lcj9RSVj5RzpH5CipO+fdYr0k6rrpwpPOFIIyRYpTIn15zMprZSWqCPhahWGsRXqPm4dqROOrZOoPEBX4JreQWKBIaoaUs9WamWbP/ZfhGwOoGE0s4JP1RwpHKTco2SaGo1FV0pfPAKhe7ehQtSxJydnCjADcXmaILhvVdNfRFPcNYYQEFVKNxEUp5XDHbFjYziRcp41UjUWRzHOuBKsrr6in6J9EwwiHEpJRCkDArEospqkPEoxbg+3w/iP9R6XrW5aoOzvqqCQj5zD+7z57iRdigCu9Fwdd1yavtH4LhU/zEmCPKZOyLElTrvBJlISCvbaMDaQ2r/80q5zm/42qB0yUIZGaSme3CRSupjPDZHmD/6DgRLoQhylaFXVPYCCJ42yjruKlX3eUT9PDg6Eb4UnYBA6g3wnitrfem0OvKtGw/wLYU8mVqpXtLvwZP2SgFYePRBnHA9Uh5ZT1G1kvYJDvHheJSfKBufPHmiPo51Ft+16QILhJnUaqHGU3oqxK4Ulk4aMz5I2SyXXQ3HGCUbGfUxazPtIyWSTRdhgFfk2ZlN8JbDT7Hpqm2UVxBjSs6v+Vrk1yKdsqqqziXaX1RY5t9KQS/WwxrKQs3/itXKnmZJe9hsgrQUEalnrI9nkZukxpMuLUUkBKr7ECp9veFFEMCUtmA1IfJ9nRRqNjQKAgsCltROefF5kSKl6C9X8nSTl9xsrLWvXmvYTERl1bpr+IDOKR1jpTJqyJkIy3F/aGvtNeGlAjCLhadYF/5+tFlVlUvufbmYLGw8xIvPvEAGGyasm4yR4t0iNjQYi6paS6o9qbv9ibXXmJt1K61KNp7gP9fSZgaWE8MR1VxNGxycl/kQhX00rsdTkbLdrlf/Ho1I252KfCclOSqcg18XIrZcUUqyql33eiLZu5sbOo551umsSWXH8xgvO5SG6rBKDaZdbfgsFXb5Qp0IJAKJwEsjkITdS0OVByYCiUAi4Ai89913VxALBEuQbgqwCgWb+y3NFcCFWo0AgeDByZKZjK/5d6RouceNqyxk+H98LLPrCCQ9JRHyxdOyIs3w6PBQ13XywSuzxnfmBDrlsoI5SDDSqgga+S5qBo7DN8fb6xUs5YWHKTqpMPK2o7rh0APjpQf7rhZz7zECM4IKduhXy4VICgI/UpEIjFwttlRgeuXqFb+3k5OiAIQH3AR4+A7hMyTV4hlFHkhVMtvYWJOSZTzi3ku2ub5pwz5G6Hh2kSZYsgUkhBQVVJ/kflCGefDIBzKLNkJsqmpgkaZFO1EJhfIOImR9bc0Oj45V0ZGfY7rNf1NNMtIP6TNPq3RiBGWHq9mo+EnalvebKggSs+J3NsTzyBVSa+trwgOlHco2vkuBCrybQhEJZtwf/b2slKxDlT6qdLaa1j89EyEG+VSDsFRGVclapICJAHKyAXIrzkFAvrW9ZaRVERwSVNGPYaJPu+VdR0XWWlWqRv6OFEQph0olBa5KVVR6LD50dbty5bL62H0SWwqwGTMoG/m50skKDzrOQQBLEA0G9FeQlqjNzEgJI/2xpmDP+3hli+VK6YAyY8cDTIqvitKzuM/NLffiO9g/sMl45Ab0pJ9RDXbglWlJoVO6etUVPfyfYD9SQIN8DnUd4xuST+lpRUVK2g3eSuWGgLKVgnvm9HQ6FqFDRUX6LVRcBPd4b3G/5Yp7BFIVktmDGjOqPgchzbqhIg8K8sMnqm79wVjeVIxRGqHKthSswRifNpBajAqyTIpaTX0gYqvZ9NT26USeU8xtpftNxtbSPO+I4IB0Aw8q74oQLRQ8EDYaR7WytWqueuTeneBzL0JPgS4pVZ/+xmMLHFUhEu86YeXKvyi9G2pbJ6i9yiebFY1Ww077J9Yf9s992qTmOj4+9xEMUlt9V6Ia6VLrx8YmBSDw/5q4Oq1QAFHoQyQmVbFFFFad5C5SJ0PBy9hgAjE/PHW2ZOtr6xqL4dkoYmMN0sJ9Fd2IHxLbrN1sWwlfvt6ZNYriM6RVcq9KD6RQBorFgrxx1aH7jwXxFJsmrl50P0L6HBKddYL5QDuDfGecvWgjwHe4nxhbEEQQKk72sMHEmPO5SX+AU6hvpxM2HLySaKhbsQpg7acv4V3W1zY0x2u1hjVrdZuNJ1Jp4U8n/0Mqw0qluJTdAarSqPSrKQ6ZxiBduCq7xknZ+KhTuAXWEOWie4nG84J2X7p0UXMdnz42oXxTAaJ6JaUXqZvjyUD9HHYJrCmab1PWQ8Z7U+OUZzdE7XQ2KLxaTeuOFJWlkggrMGRcc08Q9T6W3I+U8QhWsn5ottWfvlZStMT9aSGpm0XhGJHBkMAFqc6zjYz8Vrtm1RqK4JXVVTykZIspFgEUPWFt5/lUsvmqapXSwjpt9/Tr9YZ2Npxbq123S5e2bDAY2XyKmrRhvR42BlTGhaiEPGvaWQ+LB/d61NiYc4257e1dsNdee13k5N2vvhQ5eOPGDd0LaeaXLl/WOvr4wUOpXamqS3qsKgAvl+p/0tBZWyls8eDRQ/vwg4/s6PjMZoulKmGvqFqrlOCq1KZai8tl+/zzLzP+zBfqRCARSAReEoFcMF8SqDwsEUgEEoFA4D/+3R8rJVapNPjdQGopvdErx3kw5y/0pMgRIPHST9AEWefeQux2E3ifnhNgCpJQgr2gpCPQ4GWZDwEO12TnH/KDwJjAbmdny6scFoEYgU4otMIcnXQxCBUClmUJL7WpAhKlWy48tUaKBClg3C+O40dnfbuwd9H6Zz0pz9z7yqtA0l6CUYIcKQLqNQX83Cd+NgqKplPrnfVsY3OzMLSH3HBPN0/TQy1AipATK16ptFNkYkHWOBHhFRTrVpovFVRDhpFCPMSAfu5EIulcBDsitFQRtGbjYV/+dATe4T8GTkrbgdQsOlXFPDrrdgwRMhwVPoCdc7WK35OnNqE8UeotfY1BeRHQEqQqbUsFQWg3aYtogMoKQCFXqJTo6dBgjF+RFwDgAxkYCiD+DZaobzz91ES0SnVm5nih+sLjjfQv0iEX+LJ5X7qqbXKufKS/8ICDwIWAODzcV/9wH0qZK8aCUnrxiCoKUDB+g3RFxwdp1KP6J3dVLmkcQ86Rak1qKEpKT4edGiEnRUwIoKOISdwf8wFfRpRwSt8CS4iUGQQHhO3CKCAxpaqkVByQIhUFe20KDMzc2B7s1taK6qX4hTXwATtWwCviqj8oyLmlyBqUWSpcUPjZkVLZWeu6eT+E49RVfCUIKRm/e4VQqTB3d6XABFvmE9VwOfl0SsA8KgihpjDnXKHQk2eYKkEuRRpAlG10uoZikd+h2mMcQGQEeUIfMz4ZW+BD4AuRxFjm3I+ePNU6sb2zI9K33V3TeCBteBevPfwze2ciVoLolGq3SSr3zIbDnoqbcH9PnzzTGrRclXTftXrTqg38OPHhHIts293ZsmG/p3Pakp4tizRkPXGPr7JSfPnv0bDvfVakbEJG4BHmKcCktHuBh0hBZr4wbuQl2WyIBL1/767mNJ6NHEc/s14wpxibkEr0T2yEoN6CKMFSgPNEVVlSGCFTpXSEQG635bXG770Ig/vWhfVAqEGDFAylM6o0iCNIa/qQ9aXVbBcFDpbWH6D0bDqZMV8YVW8hVOVFhtdirS6SlEIAKKt4Prgq2at3c13WvX7PFWCskagGuQCpl5z76GhfxTdcqc3aieq4c56yHEpIxgNrI16aFDxhwQA/yDlwoC0QuJ5m6iQ2KaBeFAgPQDz7PP0VNR19y5rIANvSs8irb0P8ML6YS6uSF2Ch77W5hHpy2Nffao/G0siWEG0l1k387VjLIQgpggBpSz+srDcgPV2aNRuPpvK3Q22pFO05xYfYIHNV32Qy0+YS5JQt/TnAmkwqcLvt6wdEKgsozwXWKPDd2tq2h48fqzgFzyrmlMi5ZtMGfS9uA1HJZtJat2PVOoQTSjTSTCl0wazAM7SicR3VUV1xXbYa6mrNPSr7+t9h48Ca7Sq/dbcEQJW21tXmFWnSbJbwvIkNPLz3pDwW8+UbDeWq+/QpBZqiF0VKNXNJaeGq2u5EugjTeEbXqITu3piMN9YTNpTwJXy2v283rl23Zrtl5Yp7R/JhLfE9D7cbYH66otzVoPxuOprZk2cH9j//L/+bffTxHVsYhSbKtuQ5IRIZNWofUaA+d764l/FnvlInAolAIvCSCOSC+ZJA5WGJQCKQCAQC3//WN1cEPrxsh/dXeEahVIFU8VQTN0/nQ1BBUBAVCSHdXvSFE7FWVCwkUCYg4sUa5VIEA6jTIBbwZYp0QgKv3V28r5zsgqTxl3V27Cvuq4RRdr9XpPFBKjkJQeCmYga8kBvkm6fOebqXKxUoQEDbOu2uKlry78ODAze3Xixte2fbTa9PT+XnRMBKmitBJoEGJJF7XJVUsU9pRARAIsBmVq8QlhFQ9r1ABYUlCg86FDyRqsh9ozhqlCqqcAeZBUbcP0GDkVw3VAAAIABJREFUgro6ai4vegGJp/RIpSKWPIAsUlr5nvsJohobnqfbcv/EkEo/m06k5JDpN6oYVY91o3RXbtRFGtAugiKqxLpvYMcVeOWyjYdTEWphvs85huBZqH8iNdQVdZ7uHNV8wbYqZUdNRCmkJ8dtbG4owCPgCtJDJEWlrDSs8grV2FJjBrwIsBhroahB6Ujw/dWXX9r29pZ1um0Zu5MKRwVHxxkFDurJitKZpFgjTQt1T6Vi+wf7UmtBKGCyjv+SyOYqRREqMjKHTEIpF4Qf84XvokBUCl29bk+fPlVfKTBteRqpKhsOexofm4zz6UgVYSfjuS1KZpvb22orCtLxiGqZA92f/PdKptS5s9MTT/MsV2zQ61u1CrlB4NzWsfTpwYGnr0Z1ZcYuMTUEhVSm7ZYdHh54EYk2nnquUCGwRfFJcYBr168rzU9k+XQslZp7HXrlScZ+rAX8LsbRmkhbTxOOFPJIVVbKWlFRmECbOS3CTtWSu1JvxZpDFVLWAvrHC4KgLm3aWretVGAwR1kK2QMJyzXckH5h86WT7ihXR6Rosk5Y2SbM+1pNJCLzVIUrOm2bjoci63rM8xlrRUs4Mf8Yz5BhTpa43yHXYC0RCd2oCyNXGqP8Gdnx8am1W07OiYyhAAVjRD5kz5WZqBa5R1KumUsqArFY2doaxV9GtphDGnulW1deuuI4Uq5VXIA09mK9YyWCdGZegDNzmXuFTKC/uBZjknuBkGXN802NReEx6T5okN3gyrHMY7CEBGLNol+4LuMFkj3S8kNpLTuEwUDkUP/sVHP/8pUrfm+kvU4gbWpaczHrZ04yVpjnT58+MhSDrL+u9BqLCOTaUbRmf98rkjPuaaPWGTYE2m179gySmM0EinCw9i+su+bepxBxJycoZSG7WiKnUMEy1+lrbXSI9Pb1+/DoyCZSqXrRDMRySp8vm7W7bXnqQV6i7qJAxmpJFVcUa22bTxkrFdvZviDiajDo2ZUrl0SQjSaQfiPb3thyi4myK7yVVlqt2e7ORW2KUEBBasaGb3RcuXDRluaqWeYd43K1WNne3o76AJw6hZ8mhZYWKy9gRGpzp+1rffiJso7R54xHt1go2WCMZYBvVNFn7nNa0/MCtbTbJLgSXfwclWGLojvhlxikqir1yp/Ti46g3mXjRB58FPUpSNz4fmzGhV1Fu+32AVICFinl/DfvGWGHAKnshBrzZe1cTR7t5+9Ih2ccK71VXpWmIhieJu6FYvgoXb6wzXBrAVfG0scVq1qvP7T/9X//N/azn/7KVtWGDXpDmy3dfoA5P5oMrSml59zufJVVYvONOhFIBBKBl0UgCbuXRSqPSwQSgUSgQIAqsUr3UmDbEbmjCnzuDH2u+iDIiiCW4CxSYCF3VGmwqOCm9MSi8EO8/EfAqZRbKU88OEQhBFGCSgXlHSTI0REEGkGFKRWVF2s3za8VL9Wk+ZDmSSDsvmnhb+Yv3O695t5MFI2IKnNLFS4gyJIPWFHFFI+mULbg24eZOu2WUTZpipOJ1C9UvJPvVeFbJQ+4ojgGhBABWBVVUcV34PkZBAqBLsEEqcEEvBAVqgyKl9R0Ztsbm9Yb9hVM0GZScmVir2qevoVfJlWPNOT5XKlkkCW6xyIFLFK+IhAJEkmqPMgwEUkQVqSHuVcSfkOk/hAIqW8JYgmoi2IJgZPui/TlladHEy0rYFVhgqfCgABKVSCVEui+gShAwEr+YZCZjbo12gT1Z1IzYQKO6bdSOrEFwjgcX6h6xaaDsc2mYygoV3TWG0qDRi0DEUZanKc3eyofY3ZjoyuVCmRFt0M64URpm6RXQQq4QswLYEBqeGXdmSquzgkoK1Xb3Nmxw/19V1lhRj4cKair4FdkJdvc2BIReHx0LDI2Ciswph88+FrplmtrG9YWOUTRDk81HQ1QckFToUysKUCvo5ThvNw+fSMTeU+RFZmA6rFWllpIlYYrkGn45JGa1zAF6RBgKPkgLYrUPcYGfR6p7BB9pWpF44YUZuabxgOpiP2B8KUC88WLl+zZ06fCpFEjzfK5CbzI7RHVdiHNKdjiBWLwgILYbEI4jYaFbySkKB5SbTs5G9vR2dC2Ou4vCKm9udFVqhwEqNLwULdKZVW2o5NDVZAdTkkNJIUTwnFpJdQt8jYs65peMXNmT57ui7Bvd2p2eIjPIBLRhVWKIgnzBacjNZrKlV4UpEr692Rkk9HIppO5jacQRpDjpGbio9lViiA3gb8YacmzBV5qDdtY79hg2PdKlTPaSHp61876QyNbkpS/WqNi3bYX7kD9VimV7fDw2FodV/+enZ6JAL99+7Z9+1vfFmHMpgHqIpS78pibzaw3GNjDrx+c+5hRyXY8GNit22/a/fv3lc43GruSmPnolbCXtn9wZutrDa/oiVK35umIWts2N+3jjz/U+sbGBCQFKYmket57dGzXL22on9bW1u3hg0dKFex0UNl6GiTznPWdNYo1BsKY9d/Jr5ZtbW7Ys2dPC8KRysBeDTjUhxQ42N3ds8ePH6l6J+2CDEcVtbO7oQ0CxhhKy4sXLoqAxCqBtfbg8MRuvf6aXb12Tf563Pe1a9dkS8D3IFs/vXNHVgmhIL58+aKuzXOEMQtRCmktpfiMqs01u3nzltaGJ8+e2db2TrHeeErp1w/uieT83ve+Z1vYMQx6tv/smZ5Rt2+/JQxZCCcT932jYAjE7uHBM9va2bLZbGKXLl+wyXhopYLwddKqrDl6etaTRxptPDk7tTuffKL2UR0XRW53vWNL0vEposHmGZs6Yye2pAxXOrT/rlRD5XukDZFWgw21ptYhr5xapOhqDSpp7UatSF+CLZWBwSPmN/0aRDH9jFJwOkERzXPJK8fSFshBHlHzGYpaV75BnrJ2MsZFqqugDQpxL0TCczeeEeG5yvmcoPcNt1DV8Xc8m5UBQEGe4mdSDcqPko0Kr3IflZYjlTpIPFTkKN9p07nXavEM9WemXz+I8lq5buPp3P6H//F/sj//s7+wWoeNk6FV665qRpVNMY61YrPww8++yvgz36gTgUQgEXhJBHLBfEmg8rBEIBFIBAKBb99+kyQT92NRwcylXnxRPUj5xs61VDFUePXCALwhi6BbesU/UXtllEa+Y89xShsk+Ftf/zvVQtlJj11yCDxPnasYJvVe9Y/UJ4yqnWDjeIKPMEcnsOZnvMDL067fPy+goMDlhRd6T8V5fjwv7XNb2MY6hI4HAFIEUGWvjX9PqAjwqMLbilRJTMt5oTfb2d3xKpioDVUR1T2T5KOnqrAEDWOl50FARpEN2ky1O9RMBELcz3I2V5VFAhIRF+BZmKfX61WRdEsqQrL7Xxjc2wxPKQ+QuS+CUwJ9FIFBurqvD0QIflDey6haIJAgilApQGbhO7cJmbhC0TS2WpUg1v2gnARyNZQIw8LjCnPuVrupSn4e6Hi6lXzu8IKqe2otQTiEpAozFGbnwrJSst7pmdREEHaoXdAk8t9Kl0MZVS3bdAQ5TIEIs+nYq3jyoT2kLUMWKX2bVO7pVOo7KhqieENtpNRYkQ30qatRCAqjeiX3x1iV0oPqgSIkib1XIoLACMN4iqxMx9wzxBHFV9ZEUJGqyXGQGcwLDMtRuTEmIQNJFebnC/nWLWw5Z6zNpZZDhVLDN7Fax/pKJGJU6YU8U+XE5cy2CjUcqhsUO/hrMeaEBUSlCgngA9VxAld+VRQA8DFLvxL8ezozlYH7+jkY0tcQbPSR5haqu0JdA7YlFJEybB/Z1iYkJT6G7tPH+KcowL/4F/+Z3bx50x4+fWRXXn/N71fej+siVmkX1yZVVgrQQo1SQ7/CHO71RTCgQlI/LV2BC2mMVxXVNA8PDzXWdnYuuJ/lbG6XL1227e0dpXOSRq/ryvye1N2mLSYQmp5CXW+1rdbwAiWMd+ExX1inhWKmZ/VaxU4h24pCFZAozE+IQbCBnKCfIaNYo7RRUPilqaovqfhV/OY2RXaiGOU+aRTnQWnGvEZ9Ca6sb/fu3rXu+ppduXJVmEdlbuY44wACLFJZKbyApx8qOkgqvs9cZQ1gTrNGnRwd2zvfeEdrgBTBA+9XqVZJyW93pJiiPcz/zz7/7FxpvLm5JcIL/E9PTtV2CIlQLeEDBpkGW+fWAVQS9YI6bGLgRxeKPNY3V0jvaq5CRN776r4I1r0Le66QrlRte3tX/bq5uWGv33xNY/jevbs694ULe9rgoPgHOO/v72tzJaqUhyejq3lNvmVgxZjk+XBwcKA158svv9Rmzhtv3JJ6lDkJYcc97u7tCYv5lGIFXkma3z18+MDeevttAxOpcysVtYu0WvoaUpP59dGHH9onn3xsnbWO/fjHP7bLF6/as2eHUqeyvvz617/SuPzmt76pYhBXr14WMXj3iy/s63v37L33fijCnbRRxqTSQ0tl++STT+yDDz+wG9dvqH0XdvbstZs3dV/ygyuUqisVVvJCHdrEWa5sPJvas8NDpW7jbYiKEh9ExjvkK6miem5rtYWLZs3zjRUpuCcTjSmUY4xnMGTM0DdO4rFZ4+uPzzd//jBO9OwvzBhCVcczHZ83f5/wIi96DhWbQfHu4YpkTzP2is5eeCnOHRtAvn54Wu+LBGBYZcTfnC9IwHhmedVXf347+Uj1W8hEX3ujarg2o4pjVvgjLs3+9X/739uf/vGfWWdzx8ZjVJAUR/J1cbGa2abWuIX94oNPMv7MV+pEIBFIBF4SgVwwXxKoPCwRSAQSgUDgnTduialTqhMpTHqJJvWDCphDBfvydYMA6XYLZR275EGGkco3Oa9uSTDHCzZ+dgRfYfbPNXjZPT4+0Qs6QVQcG7vovoPOTryfm/OenBzrBZsgnQ8BY7zIX7x4we7fv6dAX4GIvNVQdHghCZmYl8tO6LH7XyrZZAZpRkC4ULDa7axJJQB5xXGe6lUVDlHRUdVKK2Xb3NgQ0YeKAYUQKivICV76UVcMznrun1SridSQt5PUWxUF156a6wSaCNJC8RXqA0gISC0UVVWUR0aRgJ7IGQVLM1eZSXGoarDbUpw9fPhQ9+LtaLohO9+RkTlm4k4WyLuJsK1SFjkHNtyrCAuDRBkUqhxPPUaZBB6eBoeXHUU6qMRZVWrnjIqN6xsK+gb93rkJPqlZIkzqdfm+EczaCrnTQqouCAWq/9EPYNzrn2k8bW9uW7lWtsmQCoauphgOhoVHYUXkL/0kAg7PLlR3pFr3TtTn3L//cUUX4wxsUUqNqGI8nopMhWg7O2PcDoU1/l2evoVxfkuBLuoYUu4YN5evXred3T376qu7ReEPLw5A5UpIhL0Ll6R8YTyTfgbBwL0zHgigl0v3ciLlzyuSzq1KAQcVG6yJrqTvffxWvNIoahQF0O4jOZuMlRLKZzAe2snJwDY3XZHkKhv3ikL1w9xzYs1TEyEtuK+osMwxz54eG1Z6MpUfUKm3ardu3bRvf/s7dvPGa5oL7733ntITv/j8c3uGL9TTp1I4fetb37I333zLySPGbKthl65e8bb1PV3YK8p6/9A+T2sEg4l1mm358X300YciLL7zzXdUoAWsmVeoeU5Pjmw8mgjberNpRwfHWoe2tlxB5YE+aYQnNhwPbHdnW2PteH9ftMTd+/dsZ/eCXbh8xUirfPb0mRRZFDRBZedp7BPrjYfWFGG4stF4KFJgretKM35GOiUbA9yDikVUqnba60ld9uDhAx0HySLfS1VPdgUR/+bPyemJSLPwAJSnZVH1k7kEhhBzjAuUVaxlkaL3/vvvS5H27rvvFql4Y+HF+IJMhgY5eLYv4p6xB7a3335bx0CKMQ5oA33Idz777DNVlkatxzpMmizkA6nRWrNPz+y1m69p/nB/qL4YxxCrv/nN+1r3fvTDH4mUxc8OMk7+oIVaVcTKCyom2ggJiUJWhUvmnor76NEj4QRhx3dQvnHOICqdUHd1rlJrSQGuu58j9wOJBSkHicwmCs8Z7hVyCiWzfNiUBru0X/7yl3bt2g2tw48fPdI6ceniRZ0PH0fOzdqGWhjCi/UDLK9eu2pv3LqlNehv/uavREBCwjF3PvjgN3Z8emK3br1h2zt79uTRM6XMQnC+fvOmSNO9CztK09/d25bP4+C0Z795/319h3MwDkK1DiZ8zs7wy5yosFJnY00qQ9bmve0dVWtVYSGez/Jwo8qwp3nS3qPTE1VQDSWaFyVpSRUMXvhqaq1n0kNMrVC+Pa/Qy7xFaad0V6p5b3ulcVdHQvrj/eYqzkhtjdT3GNv+O9ZeN1KMORBzVSrBhqsb6SO9W6jwTUVj48Xz8Q4QxZFibknBVyh/9RwriMBzlWFRrVsFN/CreyENNtrAuYIAVPGcv6cElD+eLBHq9kf/5X9t/+f/8SdWbXWlFp0uPKVWqj5bWqdZ13rxs/c/zPgzX6kTgUQgEXhJBHLBfEmg8rBEIBFIBAKB2zdfW4k8wshaZAIqIYzFa/p3KMAIjiCJ3Atqee4HQ6ocQR9kgrxxCtKLIIJd+nghjkIQMgovgjFPjfEqoHwI2ti0DwUFe/fsYOsc5imjqKhoL0EpAcXp8bHUQrHLHuQXgQNqEYKiSDelAhxG9BABBCW0HcKL4BNFBoSOUnsUGEEy1KXCwA/Oq/JRiAMy0pUZkE2oVuTfU6fKIJ5lnmZIMMs5uXZ/gMm2B1j4j0EQ8p0l/llNr8rI9aYLlFKk85J607Lpcn7u9wbuyylm1644FGlRxZto6YURpk6auh/fwoajvm1vbghbBWylkp2cuMcUpBdkI/cBTu6RVrbZGDURhJ8XFnGlZK/wZnMlBN+nuh8+eygkUaTIoB1VT+FNRV/IR61cVrCu1FR5T0FBmvye+oMzkbYoOk5PII/qtrOz60TXgFRo2t2U95oTrmWldF64cMlOT4+liuG6HH9y2rNmw1ORUacoMKzX7fETfNua7ik2GspYnX6EdEUpNxiOrNWqywyeoG9ri6ISrsRwwgmymiIFe3bl+msiRt0fzoNRlGkEn7t7uyKqGAv08cULl3SPVNlscw8HR1ateQrhwf6RXbiwaz/4rffs4PDIPv/qCzvt9e32N27b9773fc0Z+veLO5/Y06dP7OKlSzL9r1erIl0gLSBgSWVmTtFO+peCGZCbHEsbIFmYx19//bUdHh3ad9/9ro57+OihipaghkFlyDkglPgOAT2E3HhAJeCyPX7yWAQBJAPqJeYSpBJEDPOQ8fSXf/2Xdu3mTXv7G+9INRWVkyFULl2+pLHM2INkhZgBS9YKyIEPP/iNVctl+/6779r+wVNbzKe2ASm5WglT+o25A7laKaGUHanvSN/FU5IU4tOz46K4Q9Om47E9e/xAqqOT0zO7duN1u3Dxon3w8SeqFgwR+4233rat9XURPEpRxnS/URfxf+/ePSljb99+27768q6wgQSSSqnZUH+31zY0byAw7979yi5dvGxXr14Vaca/f/aznwmjt9/+hoiZn//i51IZ0rdg9uDrr+3Xv/61/e7v/p6988479vTZU/vyiy/Vj/QXarQrl69oDqK6os+EY7MldRx9BeEmNdv2jh0Uacz4Qv7kb/7afvSjf2JXLl/WWGSs0I8Qdsxd+vLzzz/X+Lp69ZrWcvrkT//kjzUPv/2db6vd3PfPf/4zpYij3oNg++TOxyI9X3/9lqfu93siiVkvWXeuX7+h9ZvnBWPzEzA/PNB5UWKy4UIaO+vH6dmZPXr0QPcZfoA/+MFvaUPn/r37Oub6jRvuIVcosH7+859rLfydf/JjESaoFp88fiwC5a3bt0X+c48oxdh4ImUcdeL7v/611iEnjRuFGtu9x95667YILNYRlI5/+9N/bz/567/Uv//gD/4TtfuLLz63Dz/8QM+E737vu/aNd76h1NuT01Pbu3DRdnb27Muv7tpf/eVf2dWr1+3t299wK4StdXlSolDdu7BrlYUXNGEDhvRknjlr3bViY2rshCsFI/Dym85sNGU99Uqyr998XaQxazLnli9q4T0HsTWd+0YbCljWANY6lN5cr1GnAIWTnzy/mfOkw9bPCyVR9MjtDnimuuepe4Wy3vizhmXQyfdQ4gdhFptQ8TulnOLNKhsBV+PFmsp3+X14nMYzm+cY5Bn/DoVdnI/+j9RazhMqvBeJQ45lTECws0bF9WKd9s1FLygRij+pyKUQ9CJITka6jQVFZZrtrv2rP/qv7I//+E+t1sQ3FU9M3xCURx8qzJW/B/3yw1TY5Rt1IpAIJAIvi0ASdi+LVB6XCCQCiUCBwK1rV1ZRDZaXz3jJljqGSo6kb65cWcULrszsWyhSltqN54U3KkISyJGaJVJBO/NObBCE6KW6SInh5/ws0mvCmyaUKZHWIhKBHe0KZtn4MhFseKoNqYIQKlRt9HRPAp6ZqgXKMGjFDnxFVe146aeYAKq1RntNJvaQkSicum03fFdFukL5skAtI0KOl3xXmEU6DulGqkKJWqxIB1Z7UQQsSc2j+p4TcrVmo/AukzWXiA7510GKtlq6D1L0UF/xexmRSyHYUnrbmJSpwVAB8PbWlggJCDipDzDJL/B3BQLpyqgtXMVHIza6KCvwRyPNqKbgj0CzVsGQvCmyCfKH80A+cn3MzQlwd3dRMlXt8PCZyBa+SxEE7jW8iKgKicKOQg+edroQual0TXyTKAhQmN6THsrx8hssV2wyJR2zrTYTtCP2GI6o9kcVyYbVCpXn1/cfqn34kymls+oKNs77zW99S3f66NFT27uwVVQp7diTJ49FxI4npFG6Ub6rdqhKSjGSktWaVfmIoT7jPl977TURh5BBeBSdnfaKdE0USVes092wR48fyS+M4PfBgwciCVAsoTxVteBCWfbaa6+7yrNQXYEP1T0hHEnLw7tqc2vbTegrVVuVzTa2NjX+uFfGXP/0TN57J8cndv/r+xqPt15/XcQQpBsppxBIpFzevUtKYcP++q//0m6//Q179zvvKvCGPAOnX7//ayk+f/jeD6W6YT5AwEP0QkKSJsj4om9Q+tUrDZHZkCIHhwf227/920pRPD0+EXGH2uj2W7dFhuG7tbGzJUIGnJn/n356R/fxxhtvilhjrH78ycf205/+e/vhj37Hbn/jHRGhP/vZT9W+vZ0tu/3WW7a7syk/QdKxXXVrIgUfPHik8U2K5HAwsosXr9j161dF8Pz6/V+KgICoRdG0t7VlM+aF0pqbqqT6wQcf2uNHT6TiefPWG3Zxb9fufPKxCKTrb9603UuXpDJ7/PixiKed7V0RWYM+ZOGZ7gUSjjTWzvqm1ref/fxnIvm+++73RKhxffD6xS9+bpcvXbHvf9/JVxRe9CdYqI9+8ld255M79od/+If2jXfe0VrBpsD9e/fs4aNH9ls/+C2RrozXF9P0OPdnn31qd+/ds9/73d8TSUgffvrJxyJZIfTAnrnx1d2vPEVWvmEocXd0jdtvvKn0f8h62st9QarduXNH7fj+D36gNjJ//u2//Td21h/YP//n/6nduOEKQl//S1IWfvDBByIiWfMpWPLtb39bc4efff3ga5GVjL9f/uIX9k//6X+kf//5n//fwvj111/XeHrtxnV5AELioFJk3n34wQfC/rvf/Z7GrDZIemciQpmTEJ1SlbIuk04utbGTL0eHR/KwZO6D4Vqnaz/96U9F1G1vbUpRR7oq6wj4MJYhDVHpocKFRIOoJBX2n/3hP9M5fvXLX0oBCZmKwo4Kqz//2U9Fsv/u7/6+7nk4HOt7qLBev3VLpGyn27L79++qEu0Pf/s96zTaWhNd3WV254771YFt9DUkO6n1ne6aiMDHj5/YnTsf22uv3bRbr9+Swhvv0VCU4Y+IdQCbJzPZO1CoaVxUtnbLBxWUaLYLBXJZ6z1rPIrn5+mhrlxjPIAL32N8QNo5YbcqFHZOqJ2nwhbvC0GoRYorKmNSYp1sc5LM/VhddfqcwHtO6P3/vZCFUi++FySenp+k/Bd/+DdteFFx5yo738AJ77wg7UQuF0rY59dYylu23mzZf/4v/5X9X3/657Zz4aotlyXrDb0gEcQptgUrCrKUSvb+J59n/Jlv1IlAIpAIvCQCuWC+JFB5WCKQCCQCgcB33n5rBQnknl8dBWzha6Nd+apXgOTFG2KLF192+z0w6OlFHAUNxFBUWCUtlPRFXpDxxSE6j51x/n5uNu1Bg79M+w75aEQBBjesFtHGjjmV3oq0Kl6WOYeUfAtXTRC4kmbo1Rw9qIDYQYUl8+12y0YjihBUrdlck+E8QR5EWK1CeuNMJuDo+CA0CAblraZKoh5w4NUHcRmVMsEgAhsCeM6xWoxV1ZIte1VilEcf8rmVtfRzs+3NLds/PLBGrS7ShQAT5QjqG4pcuEl7W2mgEHakcqEYQR1RLZmCcE7EvdAmj4PcnBuVnatJXNlF6hQphio8sXD1AH0NYVUp10SccW8QniJLy/TxQKmDW9uYrPdFaIHridIqvfgHbZ2MxiLRlvOVPJNIJyUAxctKFXAL03v3AcOcnDSjkvoJw/LhqGft9prufTYn7W1lx6deMKDdKtn2ZkcpnSie8MUiNRDMIVSuX79+XpU01CCQJo8fPXbPvCIIAxNUI+GnhxdVpPg+O9hXUAqxpTG9tXWufgkylN9xTYpkjClQgIIQD8JWS8QD/XLp8mX9jHRRFFrMoStXr6moREmVbScqHNA7ORaZwu/7w5EdHR3b9u6ubWxu2WzpQSbE5dHxkdRg8+lEHmGoGVWxGG/AyVTk2qPHj200m0vRBBkD2Yxah1S9S5cu25UrV+QBh7rom9/8ll0oUiavXL1qn3/+mVJc8Yx849Ybmkd4MOINxxyGxKLYxscffyQyAbIXEuLLL7/QkgFpBnmE8opzML+iEmRUk73z6R2pOPFw8/kys1/96lciEt79/vet1mqKU4d4xNC+0+3Y7s6OtTtNKWbZKIAs4bwff/SR1Sp1u7B30Z49OxBZ5n5ekKzYbWllAAAgAElEQVQ3VATi008/FtEBCXbjyjXNPyoCQ4xD2jH3UYCSJrq1sWnVstn9e3eVert96aJdvX7Nx2vhKbiYLWwy8cqZR5CU+we2haJvOrUVa9porDYzHjwlvqx+AEvGG+sThBo/By/+hvzgfiBqnj57Zr/zo9/R2Ha1Wl8qSMYtylzujz5RWn/V/Ri5b8g15i9kIOv0aDCw3plX2mUMsp7QBx/85jciXpgTcU9ff33fvv/d74r0QcHMtUJ9rKrehR8Zx9Oev/13f2P90Vgp0pDZ3FdUAuYaKANR3LF+8X2UoBtb22rnT37yE3v77bc1fkgJfu3mDRU9+eLLL+zzzz6zN958U2Tc5b2LwoVCDkGyQNqBKdigkgO7u199ZV999aU9fPjYvvPuu0oVjecSfcpaD6n1xRdf2L3793TP7/32b9vm+qY9evTQldntlp5rqgreov2P7eOPP9Zawv0wb1B+slFC6qzPrV0pKSFhb73+hr3zzW9qLuJ3R2VgNq6in1krwYN/gz19h50DHxSASosuKmdTwZe5ulzM7Q/+4A9EPDJmv/ziM12LNO73fvRjjVtUtmR+QsjSx50W6w8bV17YIVTNpIXTp/IXHI3UV5qX8nTEzxSvUa9YDOY1VcH2Z294fj73svOKz1La11Fas3n1XJ0Wa6i2hc69b53Q1fMXRrLwtRO5VqSuSspW+MihEIx12sm8/28I59YNXik3Nuri3SEI5DhHKO6iAFUUsPC1wlOyOUek6AdpFyrOOB/V0/ELLVVr9l/8yz+yP/uzv7DtC5etyibGzFXyvIMsURzq3cbsVx99mvFnvlInAolAIvCSCOSC+ZJA5WGJQCKQCAQC7759e6VAFDUQqTZFSiAvuLzc84JMIOok3rgwsnazcYIDXsL5PgQVCoYgSCBASDtCeURgIKPvoiokf/NdL1pQ8eqN1YqM5fEVw68Hs3kCfsi/Z/tu6E/7CK7k/4MSaYmiC0JgrvQh0l54+SfFhoBAu+0FgQeppx31Bbv6S3kcQQzohV5VaL3wAGQT3+V78wW4LM3mXkijs7GuYhEESTsXLqhyIMQVBBwVHMuluUgHCEECATygSPnjgwca13MS4EjEV7VckjJCPldN0u3WlBq7vrFlRyfHSg8GP9SAKI/29rbPq94SgNGmVqdl/bO+2lRv1a1arolMWut2zoMU8J/NFiLKFDMZVTNbSjNEvUL6ptJ8bClVzLvf+471zk4U7IINdQ56vVMrV/HyM+u010VWTcfcJ/58VNWk+mpLqWOQa6SSobqCACT4tvJKvmsbm2v25ps3FVCiQCKgo08Jji9fuWx7u3tqd7ft1RMJrlUUQmbhJQWepHxB1kIGEzTTdvpUZupFYEYAt6DYA6ljUh26P5wCWSlHaaunyoXijH4hhQ2ymZ8zZiDnjk/wdvIqg7SFn3H/oR7k+0pDHg5F3AzHGP6b1QButbSnTx7bsHemdMKJfPLaateTgwMRqbt7O1JPcSzjgrn16ccfyoRf6YQ72yLsIDchcsvVun15754Um6Q2Xrl6RSQSKjDS7VDx0TZIOxWVKNKMmVPvv/9rEW7v/fCHIocYj1GwhP6AcHn6+JEIxR/+8Iea+4Gz+5M5gYTiLQJpyDCOZ75DxHhwjHrFPa0gAek/PPmoWAsD4YUg8OVzHzRIC0g4UmUhbSnksJjO7bM7d0QmXrl8Vdc4PDySkhFy6uzsWKnA+CGOR54aDMnJHOJ6pEofHh/Z5SvXpIQiXR1FLV6C9+99affufqWqq9du3FQbUFqqIvF8afPFStih6ENRhnIUwuzg6FCEFumsEMqsSxC7vIBC+KjCdbmsqsGf3vlUZBfrFX9QFfPhO6MJ1WDn6gvGL+MGUocx/5vf/EYpqG+9+Za8ArWxAFHebhdp2DPNU3BFVYgakvHM7z2939dtcKIfWA8hY1TkQqnPTkpxLOnOfPiO1vOChEHt1e52tZ7Sr5BhnBMSjrlK37KBw6aN5thsZk/3D3QdyDFIXkhk+nM0pjp4+bzKLIsQY6fbbGv9+dM/+RN97/d//5+qcId7FFbPC5bgtYdq79nTA7t2/ZrmqJRTqHOH7vMIsU77Oa+KUDSb9vjhI63zeob1e3b9xnX76KOP7OKli3bjxnWli2vDZ+YbNqjsIIrxkCO9mzEuko8iGVubwkZVl8sle/IYgv6uiLRbt25pTQBfPnj9sRZBpLolQdMaTVdUi4SaU4DmVM+vvT2veNssiG3UeazNzPH9w2Opfq9dvaJ7JOV6vbtm3/7Od1TwhH4FV222GFV5F3qeUBmWdY5UWZ4HIpUrFItyDzzWeeaxK5bd184941aqqMvGTxRHom0qglRiI8yr/p4Tc4Xazskvr9YqZT7VaItNt1Dge0rq8wIUoYpzywxPV43PiyRgpNS6Hy3FN1zl+fdVd67ks/MCVKGm8/cYJ+NjbPN95ijjWu0sfucpsQWO84X9N//6v7O/+H/+Wimx1K0o17BTmHoBDJSNE4pyLSyrxOb7dCKQCCQCL49AEnYvj1UemQgkAomAEPj2W2+uIDK8UuOq8D0Kc+WKghkFAkUVNVR0fAjUUL3xIWDk9wT8On65PCcCwrvOiyHMnaiisuoIk34n8xTMNhsKIIZDiiy4wfaFF/y4OL8r5wgwaromCgUCcEglFbAol0VukSYYSj6l2xZKBNJVxwM3QicgESnz/7L3ZsF1ZWl23n8nXMzzDBADARAAR3BmMqeqrKzqVqm6ZftBfrDaCvnBD27bcrXc6nDYEbLscLu7w2FHSPKLI2xLluxqW92W1c6s7Joys5gj5xkkARAkMREzcIGLC+DiDo5v7bNBVIXCQUn9VudWMcgEzj1nn38P5/xrr7V+SYbKAl8aqt7ih+dkNiRWsMpgNpF09R7uE4Aon6ScYzjxNwAPeqiq8jLL7maUhJNYUN2TGAGmALrInDtfkP8U2QWJEHVKqUSqqqOVNQIKBgaPSsK3qwIXmcDDr2jNTfWKG4QExy4sUywAZsSQiUQkA6NvfPJNHEjCAEM72jstGkVqBxPRFZzg3pB0RaJFozbE1PSsdXa2KOEkKYpRHTGTdl5TAnOLAglo/97unuSinI9xQYKKNO7EiZOqltjc3GIwe/hd9+EusZKc31BUIBF9QKLN37pWUEDBGac7piTHMj4Oyq4AKklIvfzJjS3nlSTwh7btubHlQCYHLiFvJPkGYDp0qFtsPIACfKUAKGA5dXd1y4zfA70CJvN5W11dd6ynaEzsTC9vAzhBZueYp3UCbaZnZlWJlYR8J7Nl3V1dlhfzZUusy/aOQ7aWStlnX35hiXjSTp48YUuL8wI6YWQBjDOWYP/Qv1VVMDG3bGnRjav2zm77sw8/sLnZORsZGbGTp06JOUQ/APwgT4a1xLw+cfyEFXM5sYkAyJHoEW/6CkYQPwOkQ4YIGMM849qdnYd0DP04OzNj/QMDYl4CTBAvgAj6lXONP3tmY08e24lTI5LKZmCMra3pOBhYADqHOg8JvLp/767NzE0r7tV1dfLnYh7NL8zb/Mt5mfk737U6ASFJqlbGKO7C2hH047oDLiefPbWB/n75hTGXNjZTtrEGQJSVbxtFAEbHngiU6urutpWlZYtawepqq21vb0dA6m4ub+2dHQ54W0+LMckcoRiNxlE2J5ATZiiALNLZk6dOKhasA9wHUun+fid5Zf3gHDD+pqemxTRDPg3r8Py587o3vsv8vH3ntk0+faq4Dw8fDdicG3bnzm2bmppSzJFt+6IVXAv2L5JPwNrPPvu5Xbh4QQUCGB+0B6AQFirAEx/GMWMfAItNDeSQzAMHihTlz8e88xsqfn5q/Su6YiGcG4YlABzsLAeew37a0zwE6OY+0jt7Ov/Q0JCeBRTNYCw3NNaJZYZnIB8YaPJKLS3XfCK+yL7ffecbYtDhGYcU1VUrL5UMlmvSF1yfsYpst6e317q6uiVtff5sUp6Y+PshDZ0YG7f5uTmB5IDYeGIifx0bfyLLBMYE7GEYVSqs8nTSSssqxR6G1Yl0FCk4IDdsU3z8iBXnR7Jalkza2uqKpMFsSHC/yJ6JJevI3MyspMqetV6wSFCd1zEheVZtq6COq7YLE5oPccG38cnEpF2/eUtr2Hvf+IbAXu6BjQPk484b1ElCAdvYnGBvCKCTgkKMBfpNmzMlJRqbAL88N/h7J0slbooJvZKQ0nb6k2O5J1+8gecEmwmexebBMhVPCmSpr+w0ALvdGu8sLniOsC47cPEgM04s+mCj7F8E2HkJtlvHhRa+emuTRPsXJbb+ma2xGVS/9WPbV3z3BbTEng9ASl/8wp+c9WsttWH/6z/8J3bjxm2LJSssm81bLOHAX8ciLFoUDbSZ3X0UMuzC1+kwAmEEwgi8bgRCwO51IxUeF0YgjEAYgSACR/v7VHSCpJkXXYALQA8AKlUbpUJfMqkki91kkhaYR7DqxO7YoXLhtl6QSU7cS7wDXzgvCYbfMYchB3jmJFj46+R0LgAQ/MDwL1tbX5HflyrPljpgDWYRAJ7fjecaMpfGWy8es/JSZLx5gW6ABIAK3A+MHIAmADklNfmsbaRWg2IYzszaGcsjV3MMQsdGy8kTLwLjSYQg54FDsgggSOKMRBT2BmwpVZXdy1lrU7PYdTCSuC/YZTDAHGC256o57mbFICRmlZXOR6okWWprqxvOxywSt4g5b52m5jZLZ5Dd5WTIv721bvGE8/OjnbQ3jVl9eYWVV1bo3FyH75Ks1dTVWWtbuxgUD+4/VOwpOLCd2bHsbk7JUllZhaU3tiyTo105e/ONC3bi5HFbXV22e/fvKhE8e/6sdXZ2KLkFzDp8uF/soAjS2sBf0CfyJPH0kwdqSRzFYkvErLauRu3idx54pd98IZODLIzFpRXJRblPFeAQI3Nvv+qwB/xcHHYFYJAoAyrQ9xwLkAkjzwOCAC4UQwA4PnZ8xCqra1QAgLHN+FhdW5OkDRCJ73i5FG1FQruyumrPJifF8INdBUsFxg6MxrPnztrpkTMCEx7cfyAgaGtjwzZSa/abv/mbVlFaal98/rnAjW9+432BVaOPH9vs7Jw83I4dP2qtLa32k5/+yBYW5+3i2fPW0+28wyj+sDg/r/5DDjg4fNyu3rgpryzGI99D6ko73njjDfXJ0vKyqlwCHjVU14pNxH1SBbRRDCnngQh4vLS4JLYQ4wpwo6I0KbkrffXJJz9T8g+rCuAE+TvFDZDKIkNsO9RhFTV19uL5C3v4+KG1NrfaqRMn7fbd2/bs2bN9jzCYiYBIk08nJO2mj6juyc+W11NilU3PTiseXT3ddvLUiAC+egpk7LgKn4xdwCo89Ogbxj/0mNq6Kv034KDGeSQuMId43X3wwNo62iXZnBgfs9LShF08e852s9u2urxki8vL1twG+27bbt26I1ZvXW2DDQwM2vVr1wOAN2sjp0asvrbWtrfSVppMqMjI7du3BNACMhFTvOPw9KM/ANpgHPtNAQA81s5PPvlEMsdLl96QD2dTU7PWWierbVSfAPgDlAKeHTt6TBJS+vfq1avW0d5hb771lubBn334Z3bi1Ek7OTIiySlyW8YwzDqk0IxbClcwXg91dAqIpUKqZ4bC7KUf+T9rCOC5B70ZC7FEieTgjBWu5/3LqMSK7x3jkk0VAKjxsTFr7egW0AorlHv6+upXGssAXwB54+NPgsrgFJOI2srqmsYUTFwAQRjAyGCZYx9++IEh4QbMBASuqsYL0fQsuH7jmsBmfO6OHj2qmH/x5ReSCr/xxmX12bWvvpL8mQ9rl3MRdQyskmRC50XaevfuLbt46Q0VZ8B3jXWDfgQwvHz5bZ3/pz/7iXwiYWky//r7+2SZoDI8xaKut7S0IC88wFjWpkejjyVfp79gi37005+o2Mbbb76ldRC7AoCi9dSqNpiamxo1bwEC2UB5ubxqY0+fBs/lmD24f8e+/a33BWAyVqmIDJDv2K5UkYYBTNXnhBULVNfe2q8KDdCt/gzkqdrMyvOscEx37yHrAUPWWwBIAVNGsQxXDdXLpvXzwLLiIADH9/lvAFPGFCCbB/L85gnrvfdm5LkJI3ofrJOVgXsx8aDgQbDOn0ugYwA4A7zpeLx0A66cByK5Dn9gfDLe5B8YsKrFDlasqKjugDc+Yu/liza/sGT/8B/9E7t9577FSsotmy3YZsYzUPluzCpLnZz4i+u3w/wzfKMOIxBGIIzAa0YgXDBfM1DhYWEEwgiEEfAR6O3oKALysDMv5lrg0wVgwcure+EtdxI2ZEN6wS5YIZ+1tvYWW19ZVkIfi7jvwyjbw8+tmHeSzbJKAVhiwOmF2fkyIXXkZ7A+eIkHnKusqrDU+orOB3uABB0gCHAIM3zAF1XJk19b1iKFgmX3diU7LQaFLLQDHqHoQ9zyezkrYpZlEfkZUTk1lVqxqioqcVaINRWNJ1xlTknelhxYiD9bHJlYmfy8AAlgXtAumA1I+bgXEjPuR9Je/IBKE2LFtbe16r5gMfT39Vtne6fde3hfBQQwCm/taBMbhIIK5ZVVduRIt40/emLFWNRKkxX2fGbJ+nsO2bnz54x8hOQL2R8SVCTDABYkKiQ8PmEi2ca4PbWxrkQNxuI3v/ktq29oEFDw6Scf29Wrty1ZEhWIAkCKTBdJEF5/yWRCksqmpgaroXJuJq3zw+yAGQezjsqDgCSwsEjgmhqanN+f5EV5JUyAr/QBCSIxoDCC2BUxJw8F6FAShoxUctS4jsHrjZ+RQDHOYNjBhoCx5Kv9AkZQ+ZGkFQaM9+9ijDImuG+AUxI0juF4mGbECIYj4CnnFjOxxEkX+Q6sJKrvtjQ3i3VH+wDexAKqqLC+vj6NaQz1HzwcFZsNmWZre7s8uZ5PTlrfQL/19ffJm43B6+SCaautrpJ8cm5mRj5uyKkoDEEBg7QAxOdWW1ttDfX1Yo0BzjLGK8qdhxRS5P/jB/+7JHDnzl2wo0PD1traYcurq2LjUVDh8GEAxgrNU5hA9AcyMP4mDgkA5ySVgGPW0FAvAF7+aImE/O8Yv7xAAegxfyUlRhpeNHmHqXJxaZnANb732ZUrSsoBm5pbW6wSkK+s0qZnpzSWhgeHbW1z3RbnF2xwYNDKq8pdP5aWixWbiMZth0Icu7ti1mVzeY1XJOQUhOnoOiSWmGRwxYLld7O2uLRg5WUVAm8PyvIYkzCAtzIZ6+zoFAMuWUFxkTLJTh8/fiTGIfGhyipz+7u/9utB4o5hv9uQYE2amp7W/GYM1FTV2KPHT/blwr09hwVMUfhFstKSEluYn9P4pfgGmxEApgtL84YHHmMGGSQVgyU3pFJuZluyWjwIYbypb0pKXHXVGIVnihq7gFsvpqYE+JeXlllldbX8EccfP7aWjnbr6eq25qZm29qlIvWezvF04qndf/BAY5j5PgxgF4vZz372M4Fpx0+ctJPHj1tNZYUYhJCVKCgCRQrLgZraauvq7HYeX8W8VVVWq5jBQaaun2f8zdxj/DG3kIuynm1iCxCNqm2s54BkbLwwZgAn8cWrrK7SGAZgSW9mdJx7briq1KyxsOcYL4DRnR0d1iw587aOzWxuaS6KtVxXb8kymG5rAq+raqpdoQqL2fzCS8cyjcZscPCI5jJjA/YxzEUxDTc3tHEEUJrZQt5Iq4p6diwuLlh5RaXm4IvnkzY6+kjPLDZ3APSR7tM3gHCsdawXrKGw9WBhf/b557IpOHv2nDwtn0+9kO/f+fMX3AZRNivfy2fPJwXwItEtScAyR/aZl1ciECPtXpx/aTMzsypwwtqE/x3AIYA5LFjYXnEqcbPJBLNNz0m3aePXRMY149dJv6MqnuFBOA9+MeFlmRCNyK6BDTtioQroPEsPFGjg/cFvaBws+qB3hrxj7bHW8X0vYVWl4rxjrntgmLkh1tu/QBKrwclTRVpc/Ut/025PtpM/XmBlwe89AOmLTBA/NvjcBqI44mr3/vk83BdUkNXzNJe3jc20/f2//z/arbsPrBjB59YsFscvN2e7exSbMKugCFYiYTfuPwzzz/CVOoxAGIEwAq8ZgXDBfM1AhYeFEQgjEEbAR+Bwx6EiL+QkCSTQYjElHZuMl15AKTFvAl8vSX5WFi0S2bNIcdcieLnATstg0l4u0CCGhCaaV6Lc3tal6pKwm1x1N+QqebEKYMK5SqeOwQagVijsyZtJUtkA7KFdkXzR4iV4Me0IXJOnXUnCtvdI2HNKnCl6AMsGVh3nJlkDyCJJrq9vFDtmJ5Ox7V0ARbzIquzk6bOWLCuzkdNnbHb6hd289pWlN1NiKywtrqsABFI22HQANTBAYMaNnDmtioYwrGBrtLQ226HD3VZSXmqVFRWSaZG8IaGiDVTjJKkDcOjo7BATBU8tEhiYGcgOka/BxlhaWHQVWysqlNyQgMFCwx+PpBKARb6CeX7n0hpiS5/t7mZsZxvAK2dFWAQxqrUW1C8cCcABGw2gs6KiylaWl5RUIy3G02xmGr8ul9whyfSSUuIt+ehWWpI6EjGKG4hVGTAXXoGyzrfPfwTQqQKqqyRLXzkKRsCaJDkVWw+prPMFKok5UJaPpIaZTPBd5xdHQghrCbYFTCbu3ctm+Z6XepE8E0sSf5IrD+QtLi1rnCN5Y2wrXwxM0cXWSqfdnMjuigm2trYsVunUi2krSZRKUqsCLfmc85NK4O2EFAwvvyrJN2kj3xe4Khm4k/gBksFogv309dWvra2jQ4AKgBpySAD073zn16ymrsY2Uut25bMrVlZaInklLMoXz54JnEWOjKwcsEvsp2LEScXxx5ufDzzAEopNc0uzrpkoiQsYxAeMMY5EneQTuR0xc30Zd4lvLrdfUEJjEX+qfF5ghvwoqXIbiVhbW4v+dr6Sgf+jfCV3VEHUe7zx3dt37gUyPTcuYTzSPthRVBGGZQVw68BGx+oC/E+lNmwrQ6ESfPdKxbZaXwcsKROjaGV5VWxCqnPGS50kTn29uqx2cD/rqQ17/uyFtbR0BOsZiX/eysqTYmYibUfiDPOK/gJUZcwwR1MpwOIK2wuM5zme+ejZagAjzC8AN6SWrIUPRx9ZV6cDVQQaB9JJxjJ/fMEJACvWLaTJrW0tYuIy1ogBjGFJxal0HGwSALrMv3wp3zI2OYgZgCXSUjYjjh49rrWQvlhaWlasmKuwugDaYNbBVGPNhXEJsA7QrmIwmYzWS+b/+vqqwCSuB0sP0FZ+j4EskAIRzB95sAXVpikCwrzgeswH5jrjHuYtTDRALwqSMOhYpxgbsD9ZEzk//c3PvAyec4lNbWaLCwBXM/bWW29pTrHGOY9NGL1UYnbrBfclewcVeqkWYCoW7taWYszGBH1Cu1hvmf9UBF5bWbdE4lVFUY3xUlc0hYI2ADVsZjD+ykorxB5HCnyoq0vt9cAjLHX6AkATpiPSbvqSuDm/1rj+m/mPLx2VgWFXM7cBFLkmY4UxwWYXxSconED/8Hn06LHmL5sxxJI5TXF0F2+3PsruILu3X+WYuPpK676dHkgDyEKuzH/rj9ZXVxBKXpQAYTnnHee/49l2bgPPse+85FUsOzZwIq4Ykmfk+efBQQ88Md4YoPsVZ3/p3Sz4OSAd5/Feed6zDnCR5M8VnQIgdmPloC8umyi+Ei/ncO8hzgfPsfbdv/1zpZDdM7af/su/+19pDluMQlRm8QSyZNZAFwu48Dw37o2Ph/ln+EodRiCMQBiB14xAuGC+ZqDCw8IIhBEII+AjcGr4aBHJJC/CJJ384cWeZJKXWBI4XpZfVRykmmXa8rmMJUvMCrldVzHUEkpoYd7E8eOJURU0ZoU9t6vNyzQsDIAQGHMkWiRVYssEEhddb3dLks2uzk4xKUjqMc0GfMJ8++U8/mAwb0jI1q2yplLJWlV1lQ0ODtvc7IwtL29aR2eT2gM4sTA/b2fOnrMj/f1WV1Nj80urltrYspMnz9ily2/LN6uayrfc/2bKNjfX5XG1tbUjyeuRI0MCDV48f65qkYBzJIcL8wuKC4ADvmj5qClh8MkZbYIp4pMZYk7S5plP3qwd5paXDcPWgVHnE3qSCJJNvlNe6RJakg+X9LikiESUPiO2sDxgDAn0VCGRhJJtvs/3SMY5N/3MNcUaTCaV+MHwoC9IGvGf6+3t3S8U4hmFJLz6rhXFMvGFI7g3X8DhYELmWZol8ZhiBhsKc3cqCfpEDeYh1TgZc1yHRJl7ITlW9cvyciXXAg4Yj8G4pHokpvZUsgQg8D8HdAEUI8ElkVZVxERC5+b7SOiKUXcdfk7CDeAAqMC4dAbnjn3HNZEAXrnyifMUGxiypcVl28O3r7ZO1ywvL7XF5UUBCoAFyCrxQONaz188FzsIs3wYabQHoBFw4vr1a3b79m1ramm1waFhsbJGRx/YtWvXBNgdO3HMZqanVPQAeSxtwfz/g3/+z8S2O3v2vEA+mCyAcbASGS/cF7LKm7duWkm8xI4cGdQ4xei+salRFXHph1jcGcjTZthiePQB2lZWVisOHojlfIxJHxfuGSALcBCWFsxU2D4q+kEF56A6MmOP/oHpRCw5dmcbYB/wuVzAMPMGthm+ZxTZ4FoqGoAMem9n3y9ydydr8/NzdrivL/B0A1hBCl8QUxbmC+BCdV2V5QpOcl1VjVl8TiC7JNKra5LcArox5mZmZ40qNB2H2gWsAz7BXoLBCqv213/t13Uv9B/gFPOkvLRSYDzjA79Gfk6sAfQA9WFeEifvp7W0tCL2F0ysUydPCZjyzDTGN2OTa9y/d0/nunjxgtrrP6xdjH+8B72fKH382WdXhHGcOHlCcljGsAqW4EcZiWiD4HCv81TzxUG2Njft6cS4Yk77To+4arOMU4FdkjFG7auvvhIQBciLZBWmM+xBAY3bGX3Py9Q9OM4GQFNjo7zoAAPZTIEFB3PMFSBxRTzol/01oaREjNDRR6NWVVlpAwNHBJ55j0rfdgC1SWwAACAASURBVGTk3PuDO3clKX/n7XcFVjGukD57tijrJOsTID1zgiI5sEYpTKK1bxmvSQDqyH7xJH4Oo3KPKtBUEg+KEQDy0V7ks2wAcR76wbMA8ahk4+nKlZ/r+u+++w3FxPtp+nvkecCcp21a/wp5gbn++crmB/6xKmojOwbWICwiygQM0ils9MCgnJ6e0TqHXBsGKf3hAKei1dVTUdetwX5OM4ZYN5lPfjPFVcx1IKvbo3DUNmpSeOaqvONgGso2jn/B9nOedGKnGd53btOEe/fn8YCdNg+Cdrjj3XkOAnoeKNM8CcDBg4Cg/w6AXHCBX5DL+s0ZfieWHl66FPs5ABTSt2pbUAXdS19psx9bB9uhNsNuzFG8o2B/JwDs4slKVY21InMpkOCqwkZBmzx3xkIPu/CNOoxAGIEwAq8bgRCwe91IhceFEQgjEEYgiMDpY8eKnlnjEzcAPC+39D4weJd51pJZ3rbSa5aI5W0vm7F4NG41lXVizsDAwq9sa3tLf5cmqG5YqUQKL5ydHeR2vLybvKD04p1D3pmQFCebR9JYaYMDfUrOtnfxudtTRdbDPZ12+vSIkgFke5KaYaANSBaLWU93jzzIeFEnQQG4UgIW+PDt4RcXj1l6m134uNhzxVhcVUCRW+GHR6XTrfSGkhJe6kniVLSgkFPiREJJggXgAKgk8E2Mn6LtFfKqEAp44ivOAcolS0r1fWduDUtB6YiSCxI8ACYSQn4OUEbSBqtQwFVmy1WvVKEMVxyDdjlPKSdj5G8PyJG8wcbBSZCiELALksiPYTIWTVJEwBfavrOHLDFrud2s5WVADmOnSgAFcYQ56JkUnJ84k/yRfHrGkNhpQdKnhAxQ8oAvkpMiFVX5E2mSk0M5qfXU7IwYP7W19RahomXMMU8AEfFsY8zBkGGM8BHYm88pRhyDFxixokACjBTaNjb2RD8DTKS9ADywaTzjirbDPquodiAOLB2uASgHMAYAyXUBiTmOtsMM/OKLK/bW2+9ac1OL2DhjY+NiIDY2NmLlLrAP30POBzCHnA4pImAE8YBRCSDBvXA+zPLpO+R/VNeE0UQyTvwBhpHpHhkcsPX1NXlqfetb7yt+HP/pz36ioha/+Vf+TcUCIA7/svn5RXnrnTl7RkykG9dv2JGBQYFEsMaQ5FKFs+vQIZnup9MbYnMBxgCG+T7t7OzaZywC7hAzWHVUweTe6FMPvHAveJNRxZOqphTeAIhlrgDoMe9VvTSd1jjv6e23muo6Ad/45gG6A3IdPTos0J2YUZ0YAIqxTKwB2AA9GP+wW1VUZS8nX7tIJGaNjc22trpu2WzOSstLbSOdEqsV5ioAydzL2YAdFhfI7kBmV02ZaqA72YxAqQcP72seDw0PO4aXRezGzesCxCkK0dzUKlkvrFrYoAB2rDP379/TuMTvDNmwmGjxmApHlCbLBNAxXnt6uiX/5r9hyBEXfNoACpEGw0geGhzS+rKR2lDlYMBDiri4Mb+h+QJoBlutt7dHcWLdFmtLYH5S0s+PP/5YoOP5cxcEnsEYfPxo1GanpwUYMV9OnDihvpx8NqmiJPjwHe47rOIf9A19iTS5uhom7oo9HH0odi+yTnzn+C5Se8Y03m1Hjw3bw4cP1T/j4+MaByeOnxRYzdoHs411S2OHoguwAu/fs6cTE/JOHOg/ouIUzEUB6LCLxejLCmBl/PkND/oQQJp+ox9oC2As4JpnhwP4Tj57JsYzoLUA6Jhj2wEW89+Ma9bqhvpGAcmwSCkmwbOFOLHGED9krF62CwBL/zAXGNO0kzhxLtqD/yPrNWNebMHKCq29sOkoxMFGCDHkHhk/9CXfZS1xRYq2rb6Rgi5UlnXg19zcSwF2xIB1xLOUAWYfjd5XZW/WIw9GEWPWPzHXYZXDcuQ5SLXzoMiTY5o5YrHjaRf35aYq0mBmediUFrVYwrFpOd6xvF1xKc9W4wwHATvPWPM/92u438zx39M7BQy/gOn2ivXnmXBIdB3o51l2BwujvGLMuXZ58NCz8WDZI3H1YOA+EKhqt69+7lmCAvV4Tm5n7b/+b37fHo1PWCJRZsUY7yo8A7NqB0HD3oL7uPkwlMSGL9RhBMIIhBF43QiEgN3rRio8LoxAGIEwAkEEejvaiyQXvKiSEHZ0dO6bUfMS6xOkxsaGYJc8ZpsbVEpdtWSiaOvrKcvnzMoTcevu7rLl5VXb3Nq0ZJmrptnY0GClSUybszo3ycJWZtsaG5qsqbnRKsorlbg2NTc5Zo+87CqttaVZhud+Z76yDDmK877hXI0NtfLLIrmB7aOf7zrPNJIAkkElsYGESyyreNS28TkrwBBCzmiW2kjL64oCDXjSFAowdSJKfgHbeKl3rKU9FeRAfkhSznnRmpHYsbMP4Ih1NfI8kiKfHLnEBQmNYzDAZPTsG+R8JFKSdy4tCbSBAQFDBKCOJJckiJiJYVdRofvkWpxfPjqq7uuMs53/lGONxZAxCZgUvUF/0S7aw3cBMbk234HxhY/Vytq6gCRAOMAjgC7PlHDA1a5jYW4hXS4IFCPx92wHJ3d9JVn1bECxTfaykkG78xUl13o89kTxwMyd/vDnhhm3mdqQ1AmZI+cFhABAw4Cf63IdVc3cl/s6Q3lAGG4XXyo+tM+zQBjnPoFkDOyz+ba27PGjRzY2PmYDAwOqaEqbAR4ArDgfLCakrgAn6c20/fCHH4oRRyVI+gxJc1NLkzVSDZiqy+WVNvF0QmAE44jz9R3uk3k9AO+li5eU1JNUU1F1dy+rRBH2Fn57sAdhiJHU007GHIAOgMCLp+MWjcXljyZ23OKCXblyxTY30gJZ33vvW06uu5eTl11Zean9/Oc/V/VNwAT88piLSDoBSW/duqkKlwAqzHfARc+SefDwgcYJ3mgwpfidLxiiyqrpTYHvgE4k+XitEY+vv/5asR8+elRVTJGoM29JhGETAVbOzs0KkGxv67ATJ47LY+rGjesao3h/4YGWiNN+mKr4o0UEihIPAEbiC0iHvxy+aS9eTNvz6SmBLidPntJcnZp+Jsllve4pKrAO8JK+6+7utYoqgHdXVZmxAzjEHIDx9+GHH9oEsY5E7dKlS9bV1WsbqU2tX7DJOBbABFYeY/G9994T+ADrEcCQeFPUY+TUabWZuBAvALuJ8Qnd+9vvvKPCBIwD2uDHKHMUIBAwB3AHBiBsTMYooA3nhwEHqw/WGAxEx/g0MTTb2tustqZOfQDLEQA6v5e1MnnLOakiLFR84O7cvaNrcd/0FWNKQHvBgTBe7kpbmG+sDwC9AFkffvCBAO8333pTsv1MxrG0ma+sKcwnxi7fQ0bMdb0klHlNzPnDz9kEoZ0Uj1F142JRfUeBBcAx70vmWaRs6GBTAIDFWAQkpN1IUAHJ6H/iytzl/PSFCvRUVAjkhg0OG/DuvbtWUV4l1ipMRgoKbe9k1F4YgPQFsm/6j+vAikutpdQmP1cAqJGzI0U+e/as+odqs8x3qgpzL/Q7zEjWt2++9y0BbPQ3oDbrP2A9Y4D1n3FJ3Pi9s0+gGu+aGNv8nhhQbZoNih//6CMbGOy3733vN9Qvfr3j3vVcyueD4lCOnew8PpM6tyrA7qN2AHbuWcI4ou8TEZWQMohlno3GGuqO+UVJqd+c8S9X/jyeAefBNDH4gmeSGHExJ0v1YJr//n5R2ECKq++rsruT7vuNIr9W+e9zfvqJjwDMiDu/Z9x5ph3fP8jq889RCq5vbm7Zf/sHf2hPnz+3aLzMcoWibWfx+8xbIuYY/nyQqd8fCyWx4Qt1GIEwAmEEXjcCIWD3upEKjwsjEEYgjEAQgYHurqIDxSJKzGErIQtZV1VY5wnjZTQe4EgkInb8+KANDx62ZEncamtqbGFm0Q51dWvnP1fMWeehdsnTqKy4tLiipBHPK5gUMluPOSNrkkYAEJKBqppal5QcYAbg04RHmfxiAGcAr8yZocNcopaBl/dQiIC2+916QCmSkf3d9WLBctmsijtEI5R/TehayFyQ8VKhDwVOScL5NPGH72L+DpoiA+tYXNX5+AA8kIwAmiHBojgeibtnDzgvIcciPCgT9SBesRgVqMJ/44dHwkZlTFhLAAFKbpHX4UUXh+XhqmGSMAsEy9MeZzDuC4aUJImUk1aVROOWgCUYyHQ5jwePXLXBjM4P0LmSStnS6or82mg/iT7HHGRReHkVwBjgETJaEkQSaT6ejefjffBvZf+B15FjaOQsndlS21z13bzYMYAJgCoAdkidYfJwHsA6kmzkpozHgwwSJ2NzYKFYNIH81zMtPVjpx69YfoEZuoDOQIYJ0OOBFbWd1gR+drTTJ8KwqWCCYfJ//NhxgRLMF87DcbQfgIWxQMzUN4F/H9VQAaipcFldVeUSS6rqwlgpFiSv5LO8tGxPxh7Zoa5DqlAKUANQoIqbsHc2Ny295SRxMLpgSOF7dqizS0wdAUeRmABHgEeYdTBVaRNMNgA2POIAgT7//DO7eOmSrsP5PNhM/GBAASTC0sPPjPbRz9wTpv2wMQWgNzZqzAAeAgLCBOVvQAFioAItsajYW/FYUh6KqlC7tCRQH2bX6sqKmHowHAGxAE0S8TJLp12lZNq7uras++H6sAhpS3t7ZwAGJe3FzKySbYDd7O6O83mrpMCMYzENDQ3bnTu3BKi89dbbNj3zQu2fnp7al/LCaKMP8dfzST7s3ZKSUq0bgKV8AGnwf+s81CHAFskvFU4vXrwk8BEglGvCzgNUQo4OIMR3Ho4+EAj53b/8PbXdydM3xMhiAwDAHGYUcw1QTlLj9JaYl/Qz4465BysUaSjsMirPwuybfDopth/3SNwBvfheR1ubvBz9PACMApjENoA1mGsh4Wbsw2hmyjI/sDJgnBIT/vZSTNpL/FmbKHwCSEglaR2zndF16TcnEa/UdRkPfIdx+PTphFh8mit49kUiduWznwuUQooL6xnACyCZ8cB6xLX5LvEABGZNYY7ybPByeS/d9mAVTOupFy/s6tWvdX0qyQJcM95oE55+jMuOjkMqWgHgDrMuWeKKYdDPgOyMU0BabXjsuaIrfqOEMUSsaQP3QywfPRrVmvX2O+/quowxWJesdzBhWQdYywBCmWRsXBBTJ9V3zDhYxTA+uXfagZz/pz/9sdjjf+2v/ZZi/+Mf/bnVNdTayMhpndv76flnAnPaA43y5UsmrbS8XH8D/kajDrhinrv10LHn+BlgMGMe9rUHwA6y5Q7+26+PHgjzAJ1fn/3zwANj+8zsQNJ6EIDjfcQDiQIPA1BPm13Bxp0HDHkGsinm23yQ3Ueb4tGA5R3Id71sVgzOAx52fjOJ5/j6xqb9/u//vj19/sISpRT2iNmmKra7avQC/fbc82J04mmYf4Zv1GEEwgiEEXjNCIQL5msGKjwsjEAYgTACPgInhwaLACOwT3wiRBJB8uGBHhILEgZeuDc2Unbu3Gn7/vf/I6uuTIqNBnNqcZZEOq3krrquxuIlwGp5ywcFACgmAKsGc3RJcCMxeQeRDJDckiQh5URSSkVFXoTZ/Sdpk7WzKkmW6mckjiz4AE6wRjiPB5b830gUSWocEy0A7bDPLuYxvRGDILO9Y0vLa7aXz1ldY6PVVjrPKxJH/OHYTafkLAAN0tHU5rp88WpqqgIZqpMGxmL+/LTKmWO7pCBq8YQzuCah8MklvwM8odgG3lu0GW8yQJiTp06J0UOir8QnSLZILHyyS9ENWBdUpZX0V/JYpMU5i8UDcBAWYSCn8jGQjAdfn+Dv/cqsAGnRiG1sbtnq+qqSa+8lddCPi3ZL5pXelCwIAJF2eJDsYIL2y/Io+tBVQHVgHf5WhcAjifH2eGzc7t29K5N2JGOwULy01jNbuEcSTw8CAWA59s+OEkriAHDkPx5cYHxTJZTzMKZpQ1lFZVBUAqN3qsvuKVnnI7ne9rbOx/3D4oFn4gBbJ0fGnw1mEjJCMS4lV523W7dviX01ODikxN3JbgFc45pfSOhoM2AD/Q2QVFpRLqAcYHh5ZUX3p7YLrCmX8fxPf/oTa2pqse9+9y9ZbVWl5KBPn04K4EGOSBswpsfbyifEgB337t6zzi4nJQfYA5xgLJPUcx9ch58Rb8AeGIF4frW2tgmA4945hrbTVkAs2ge/BCkrcxH2qQc08V/j+vLyyuVsfmFBfQ3bFhni4iL+b3FbXl6UXBlQCeAI0B8PO8YW1TOd92CFLS+l7NHDCWvraJGktLq60nayzpcLAIvzTj1/oblWV9doLe2dtrGR1nyKx6MCe5y/F+vbtpi8165dVT/CNARk4xg+9Ec7BWFq62xy8qk1Njapn2HkEV8VvtjaFsjEeIPdRAz7+/vldUabiB/rJQVCGJf4AsKKBHj+9NNPND4l+1xfF2DEf8PKQko9PjEhKSr9xBwAyPGbEVyHdjLfAXKQeBK3ly/nVBQApjHjAGap2GxVVQKdFhYXXRXvaMTaW9usv79P5wV4RZaL1JpxyloJIATgCHCuwg15V2lUbL5mxzDjQ2x81VCuw7hgQWxrb5U0HIab96OkonQqxbrpwClktYBWAm4TURs8MigQFUCMzRCYpQB9Z86ccSzRXG6/+M7U1LTaDmDLd/zaw3OFOHJ+YuOBGzZTYEUDYrExwZxhXW1pbRVLF/Yk/QgYuCYPzQrdKww0PAcBH5FUAmoBCjGmAbvlkUclVlXqdjJdz470jGjWD+6bicJGjDZIgmeqX1e8tcD01JR8JekHv/HAeQ5uRBB350HKHHyqqtbEGdCW8+5mtwX28RyFbYocnGsTC87D34w5v65RedgBqFSPjuoZq/8FFVhdQuVYyLJrC4pO+LWVtdgDZv5nAtk4U1BN9tWxpjh7lptnwO3LWWOuSqzvNw8CuucJXq2v2H0e1PMSVh8njvVAsmegu2dzzHR3AZvu4KaS/7f/m3PAruMVYWllzf7gj/7Qnj2ftkIkZonScrHsAOxcvaSo3kk4/53RR2H+Gb5ShxEIIxBG4DUjEC6Yrxmo8LAwAmEEwgj4CCCJBQTjxZ/EznureYkWSbt/4XcSyj07NXLCfuf7/7E1NVSLYccb9bOJZ7aV3hZDq6W92QFVFIuV3UtR7CCq9mUyJNtbYoHhw+XldQBJkplGYrYr3xzAJSrF4gdXsMxmSv8GICgPGFaAalSo/WVGlweO/M/9LnokUrAIkh8BaEWxj5aWVy2b27Om1larKit3YJ1kQYBLeNg5MIhEamNzzaoqq8VW4tokcSSZPvGA7Rfhhl8VHA1Mul0y4qRcVBJ139vL5i2746Q7JGIk4D09PUrMSTTxryIZJNmTPIliGwFwJx+isqQAC/9xyQwJTiDX+aXkySdCXhbrmYBiLZDw7OwoqeM4X6zBy6V94QvGAG2DlUMSTlt9JUAfZ7GSAj2TZz/EIkWBlJx7d3dPPlUV1VVOAryxYTOzcwIQSMTlHwZGi4dfUFCDa5B480FCxrVIfAGQ8deiSALMLA/mcZzkZal1yUwBX/DiAsgh1hcuXd6XFmOUD0sJ1gtJMMwxJJ39fX0CrogXYNzExITaj+TNsdiKAkpoG4AHLKsvvvxCADbsLRI7AJS52VkxnCgoAnjjQdAbN2/Y6MOH1tLRaufOn9e5uQYxQZbb3tYpH0fm5fNnzzX2L1y8YJFCzm7euGZ3796z+oZGO9TZacNHj4ltg7yQfoGh9fjRY/v666+sraPNRkZOKRkfFWAyrWIAp0+fU8Ip1mokYs+ePbN/+if/lypl4n0G643EFECE/h999FDnAMwlZlTrxLeSMXr33h0DeEBWeOoUctRSSULxzeP8ADMk31RpxXeOaqIcRyXlL774XADTG29c0rk/+uhDgWL895dfXreV5ZSdOeOqyIoYizQ2AELp84nxpwL5mpvbrLSiUuvL4uKS2EEwVQcHj6iwBDFE2ogUknECOAYgiRS0tq7Wjc2dXY0Z+gFghxfLL7/8Uv3N/G1t69QYAZiCHcgYZS7AxqL4CaAdACbzG4854ku/0S8cDxsTUBNw+pNPPtZ4fvOtt3RdwCTG8ZGBIwL9AJqp8jo19UJr47Fjx1R8YGzssQBhQDd+D4Pt4sWLOhfFK7gO6wgg49jYmO4X8HvwyBHr7e4R8wvpMv3CWGa8sPaMT4yrMjfzgNhtbmyp2ikgFgxBWJa0k3jg6Qa4zv0iCWaMNjY3ihFGXyK5RvIpZhdMvHxBUm+k28ScuB07NqwYc23n8ddjvT29Tr4KO3VnW2s+MeR59OGHP3QM45oaxYJKyaxXH3/ysXW0t0tG7SXFgFfPn09qDYBtyT3x3YcP7ms+4zmHpxwsTeTTAL6Asan1lKW3NvU8xJoBth+bRnW1NZJaC5yPRFTAZG5mxvmsbm/LDxDGHf9m/jJW8KLkHIxl7oH1gba7DRwkpYBpzqMPvzzOzX1T8IP5w3pB/Dz4yfeIDffkNy88OP5iatKuX7+uzaXhoaNiWDKGDoJfDkRMic3IPGOdhpWuDZ+iKyLhvSkZ94F1nPNjVSHXV0xxD655wIy/D34OgnYeXOP3DoB2mzbuORjjiXXAB/UVeMfxXnrLtf01Xj3P3RWDx52eC2JeUok7KO4kGbV8Y12KeBCw8+31jDv+W1Wg9/K2tLJq//3/8Pds5uWC7WZz2uQzuP3Bc1zM+aBabAjYhe/TYQTCCIQReP0IhIDd68cqPDKMQBiBMAKKQEtdVZEXVtgZgCO+yh1JAf4+MAq8j5ZjIuXs2995z37vb/+OFfPIUqnymLRnE8/14oxvUl1jnYCrPfzgAnabkwfuahecBC4WieulWiwFpEdJwKeEUSCB5I6E2Env4irYkFpbF6MCgAhGGy/hjiGUFbh30FPnl5MHlxhgoh0REJSXLw9Jf85W1tfkSYUct7ayyvkkia2Wlx8d3kHymSsWFB9AI+db5GRE+0wyKvSJkeF8fQ5+fKJzULZDQo/0Rgm/Yr0hbzgAHdgWgIaAnEp22fY3s5oq5y3mkxKqCcKKOig12gfsYBSQaAU+Qz4R88mTZ3L4pAjATmyYDVhEW0oSSVoPSti4Du0lMSImSiqbm/e9nTxwuc96CPoesIByFL64CaxCJKSJZImrsAsQXHAAW1WQSFLREiAOYI+kFyCY8wKmMM68gT3gBGPLFSUoVwIP8EH/4ee2uZUWEAjgAsuOJBp59vCxEwIWYL+QSANsAWJ09/QoqQR84vvvv/9tgR4vnr8QOEF7z547aw0NdfueeXQPQMMOYzzjqtlOPB0ToAKIMDb+xCYnn4kp95u/8VeUmBMLKl1+/tlnNj45bj29PQIOXky9sJ/+5CcCO04cP6UEm74goUdOjoE+A2f04X27c/euHe49bGfOnpWPGPFCckshguGhYXlAAh7xB0IIcaYy7cu5lwJq+gcGBQJzT/Tp4tKiY2wV8ypYAAsJMOrmjRtWU1ur+2ppblHFWa4FI4g+Iy4UTUByDQgEY4f2Li4tCNjAk0yecV09uk52NydZmQNEtmx6ZkbsurbWVrH6KIJAuw4f5vgNSWIbGuqtJBFXLJHdtrW1qoowgOXK8qpAjr6+IxZhPiDvzyC5xQ/MVfdkzo5PPLGW1hbrOtSpvsfHi3tmzqtQRCwmcBdmmh9v3DM+fgBZxK+mpkFjSazVaFHjYnZ2WsDs8NFhyYABhOkz+gs/O84PUAoIiB8dgB/H0FesRO+8/Y5iiIyU4hnIVOkTP1c5FuCR9hFvwEUvd6UYA8dxTtp39epXWjeGh4d1HLJc5IRvXHrDKsoqrCxZKsAdsBKgD1k794IUGfYkXn/ci+ZkrmBra6sCAJFwt3e0Kz6jD0fFVES+D8sRLz6Bme1tNv9yzp6/eKH4Uvl1Y3NTjDTWEkBz5jDAH+OC6sr0DcA1c5AKxn/p17+r833wwQe61/0K0GY2MflMIHlzU5O8LRkjFFuBucg8e/vtd/bjRh+mVlf0/IIFSz/yfPn8sysaj8w1mGjEVX53ZRXavJmYGLeX8y81n44fOyZgC9SWdQP/xMGhQautrrFEJCY24s0b1+3YsePyavRAEfGnT4gh/cSzZ3ZmVuc9cuSI1hnizzNgZGRE7FoH+rpCGDBj2cyCXTsxPq61hvnHWgz4i7cl7EGuw/OUdfnZ5DPJ4tl4AMwdOX1GY554+4q0rJMqQIFFQiJuJfGoGNeebcszJxo813gu7IN9RYVgH7Bz0lH3TPLHHXzmHdwI8kw8jv9lRt4+ABgwrQ/KYHlW+s0e7znngTrPGuR4dw73/Ofe5N8a+Kh6u4Vkwnm3epad/7c/j78Px/xjcy5q09Oz9gd/9Ee2vL5hpeUVaHJte9cVKeLZQmVrizj24s1b98P8M3yfDiMQRiCMwGtGIFwwXzNQ4WFhBMIIhBHwEehubSrCwCBJI7EEIAEEItEE/FD11GSpkhFegJFx/fW/8Vv27/2Nf9cSMaq1ZlVQYCsF+66gRL2qtlLUumwua3s7Tm6r5DPvQAMvqZRMFAAqFldSIS+zXFZNg9kGwIHXlaq8xhNix1QD3PCCr231iBUi7sUe5pqXLJLM8BL/i8w71We1KL5Mog84meraRspSG5tWkiy1hto6JbSwHkhevNcarBI8yADPAEwAXGJxfPCcBIgXdxCRfI57dZFVJTlf7yFgJiBRcj4/RcvlASNLbXfHAYIeXCGxJYYCIXM5JfaAaMiyykor9pMeJIzI8GgH8kolLpLhBnGh/UhQJYl6VdVTOqngWDEaYR3gWyTAzkleSQTxzcKA/qBBPIm9l3WS3DBeSEjpN37nAbmD4KAHBJHkERrn+VRUwgezkWNhXcbiCbE9fLLHuOHeiQ39yxhkPADAkJTB1gGAY0xyXUABkloYPk/Gnmg8waohGeWaJLskVxxLTBJlZWLvMGYAiPg+Ywi5HUAdbDXGbFd3lzzBpl5MWU9Pr4BtfNGWlhbs/v0HSpwpXtDb2yc22tLSilXXVEpGSVLeAOChawAAIABJREFU3t4hM33khswdknMSaUAC2o93Yc7yGttt7R22MD9vN2/eDEChgl39+ms7ffqMHT12PJCMmcWKRaurq7bJyefyHKNNeKxNTEyqouz5c+dV5ZcEFnCGysdUhIW9BQhPDPr6BwTIwG4iNnOzcwIcBwb6xWTzcjJicPfuHY0LqnEyl2EmUaQC4ArwDFk7wAYgB6wwrunlfMwZ/P6IHTJPCsUA2MJiElA0PaV2njx5cr/IBqAn4wNJrKuSaQLf6utrdX5iRPsA1YrFiFhQc3PzqjacSqessqpCYwkJKyxW7g8wBOC1ubXJjg4PBdVry3QPnvHoQQfnIea8Jxnj3I9nReVyrl2O4efAawAYKqFS3OPJ4yeqPAuwiV8kLEjOCzhE9dvGpiZVgkUWiocbawkMMDzkBPiw1iVKND4AEekfxi8gs0A8qtgODe2Dd4BaFMZx8yijKqSAxYCRp0+fluTx5fy8QKvO9kNaR/0mAX3G9Zj/rG9IUVmLWYNgatEP/Pvzzz+XBBepNL6LyDE9i4xxQUEi+olxjmcbMWGNX11ZdZsyVhSLj7WCjQ/ui5gA2LEoUIAGKSz3wVhn/fnwhx+ooq+rqHreGgCPcwUBVmLObqQE2NFufN06D7l5hdzbPau2raq8XP3If9OPrCVUloXhBwMQ0G5rK61zNDW32czcrFipFMxgngIyAwqxgYEMlWfh4b5e3UcyGjcrFO3a1a+t93Cf2L18GJ94EDJ+OY41HBYfTEIqPANkYg/BhsBmekPXaW9rV/vZaEA67RjLEa1lTyefSqLMuQDIYTwODw+5yrsFNpHSOl9mCwk/EmIn4wUIZW3kb67J/bN28ydXLFgeqSn/w6Mw8NJzDy62shy4ts/I9lVRg+eFZ3AffIvyz1p+5r3sPJjnTvtqU+3gMQLj2NiRnNZ9Dhab8JVh/c957PvrH9wwc7HY2p+3nBfWJvdeLcm58+DzG2x6/gRMRQ8kuudD0eLxMnv67Ln90R/+dza/smwFFa4qWGVVteLHBpQKXRVd8Ys7d0fD/DN8pQ4jEEYgjMBrRiBcMF8zUOFhYQTCCIQR8BHo7WgtusIJSHdqlZj4HXkSOzyx8NYi6eH3SLB+66//O/Zv/Ru/YYU9PKRiVgoQsLalRCueKLG6hjp52OUxgwkKMaiiZ95JUkjiJMOUpxkv0TG9WJMcbu1sWZ7qkxubzuC7kJO/DkBaUyOVCV0FQ6q0YT4dKXFed4BvnFdMirjz3QHoOSgDjRQjhqNNtkA1VUCznK2m1m0zvSXAqIlkKZ6ApLafoCPLJUmn+iEAJlIwl+S/kqLCXgKOQuIkACxgILh7c48m2HyOMZgQo1BARMCw8yCYNyxXIk2iW6QK77r+qMjC9q7APA8eIIkFHACQ8KwCADtvKg+j0DMbfLLi2rLnClkEFRuDNMl2YPrJ9H5H/U07PGOBttBOVUhMpdQGfueAGlcMg6RoX+YUMDB8ggTnEE8vElgqe5Lol5Q56RJy08rqGpmuk/BLhpvL28vZWed9RsKdTAqsI8YACTBnYIHBTAFkoBIkvk2MV5gvMPW8VxQJL4wwwDuYOYAJ8wtLGs9UeZUkylyVWe7TV9OF8URRBhLinUzWenu77fiJY0roP/zw/1URgTcuX5Z8FCALcOijj35keKh/69vv7/uN9Q8MqAqk9+TyAIw89ba3LZvfs2RZUuymRImr4kmcVtfWVY0SIARQCkDywf37lt5Ys0sXL+hYwCKAVQADgGd+j0ca/QJgdf3aVWtvb7Xa2mqBA41NLbpHqhsiAaRCJiw3qmTi4VdTW60x6yThJK/xfeDbyz8BGQWCJZMCiCjGACAH44p7os8ZEwJKS0vVp15uJ3nj9q586EjGkQpzXjzfAOcpDkA/cFxLS7NYYLCvHo6OqrABUl+Z5iep2AkjdNOi5kBf5tvK+pKVV5ZpLAEkEsOtNMUrSgQMlZaX2O7OtmShAJ2AYPztq99yXQ84qJ9Sqf1EX+zS9XXFC6CN73AMINzLlzOaN4A/rCGMb9iSTx6Nqb1nzpyVHJbYwPCCtYhM9vLlN4OCBNNijeJn5+cXfUgs5CcXeJEB4PUe7pXvGu1hLDIP6Tv6a2b2hY2Nj1tlJb6Ine5eisjIV62YZx2tEIvReyoyB5jTADt+w0N+azvbqmTrQRHujfvlu8wjVePe2xMzD6AawIkO8MAMzEXWCz4bKec1yf1hi4CXHHHo6zus8/GH++IjYCm7K6n47NycqhNTBETVlNc3NGd925n7Yp+WOm+9P/mTf6r1C18+JLI1VVU6luqxrK2wDhmPsNA4D/cGKw3Avqy8QgVBAO2JGQxXvgsARmzkO5rLqqI2P68ur7DSEjcHPNuM/oDZh9zWPdsc25o+UlXm8nK1g/N76Sx/A/LhEYhPJbGAVYifHucmhtwTIBbr2Mz0tDU01msMsCZuZ9K69+yuK+RB39Ae/k2bibtnZBNbgZ3pTdvJ7krzmojHrTxZsr+hIalr0VWA9R+BZoFc1m+oOADtF9Oug//tY+JBcM5HTDyz2wPiOi7qZK2eUeoZ8QeBOV+Awj1bX7HlHOuOjSAHwHGvXrbq/V0rA1sN32bPsGNM6XlNsSG9N2BvwT0l7cn4U/t7/+Af2PLqmuUsqvWltNxVuuYPRUEilheb+P7DsTD/DF+pwwiEEQgj8JoRCBfM1wxUeFgYgTACYQR8BIYOdxWR5gBAeUCGRFEv0EFVVnbxefHHbwrwrqKyzH77P/j3rbOt0Roa68Q0yGeLkrbFoglraWu2WElE3knxSFwSOJISXqr54xMZqqwCqpFMw4CprMajjN8XJNspiYGERcSo292CaeUYLwBN2tGPRqwYcy/rPqEloeBenFm295ML2G4WtWgxKoAE9gvtW1dlxi0xqkgOZSZNwQYS/L0dSVy9lxqJND5osCAwtOcjH6I4BuTcr2MMypAcRmEA4L1qh77h/OhUndUlhyTlMBuJP9ULfRVU7omkArksXkkbqfR+xV4lquWl+8e65JKiE86cXP9GiKoiD67wAdfid/w3v/csKidhjanqLcmh9/8BdCHJ9Em4l8PSFn4GawaZGybtLtkBrMSnj/6G6eGKhyCb29nJCKCB8UOy49mVyPVg7Gxtb4uZA3uqu7vHkomEJIO0geqk9DleXrDiqJxK/JyZfkwSYsaF73OSYv6btgMEPHs2KSC6s+OQAZ5xjTv374tVCnvHJ8awvWg3skkYUQCl+HpNT8E8KrGTJ0/IWB8g+cnYqH5Ptc6ensNigeHPduvWbck7L1w87wpGbG/r/ADNABzEDi81EEIn747Z+sa6GGeACA44rwsM4x0jkdimt7YEoMBY6+5sF9uMecP5+CAPXVlZVcwAvn2fAualNtasu+eQ5hjZMeONcQwQPTHxVH50jfUuFvTHl199oXHKvSFbBYwG6ABwhSlImx37a1aSR5JcAENYZVR9lmyzplbtAsBiPqiC7MKCra+nBHYxb5i/8hwLmKd7e65yKAk54yQai0hqTLGX61ev2ZGhQQGsK8tLls8BrJbKN5M/bCSsraesvavFhoaPCNheWlixmZlZW0K+29xm7R0dmrc7u9u2vLQYyFC35YUGe0nA7uqq2kThCWKBlJG5hlwTGScsKABfpMgAg7BvYTPys7t3blvv4R5VXWZ9ejI2brFYQnGEfQhjinYCTLKWwL5sbW1RTK5dvao19sjgkH355Rdu8yEW1+YA7QbQnJmesZs3b6j/kIDCbENmCfDX2tqsatWsGfRFfX2dJLZsXgBoMHeejk1aNBK3ixcu6Z5g+ZWVlWq+AVyq0Ml2RoAk7M9nz56KcQq7TmBePLbvwegrkAK2My7a2joEoAPGbmUYq+Pqf3zYfHVZWNO+KAQVrjc21jWXqZLLM8evScxd1gJixPxnHf3000+trLLahgaH1VYkxvhRHj9xwi6cv6B154//+I/laXn58lvW091ls9NTmr8wK2Gx/eXvfU8x9dYG9C9A/mef/dxSm2k7NXJO4DZzB3Ysno5siACg0T7WExhvs3PT1tbUbK1NLSqWweYCjD6+x4YBbQboA+xnjcQLEvYbwCjjx62Z5TqGtjFfqMpLQSZi5apzRzTG9IzDK3NnW/2ozZg8RWB2VICF66myrLNCVf/TVsYyfeEtEwCauQZjY4d+3smoMrU2ZOJxqyxFnuwK1hQLzl/PkbGpHlsUm9yzrd1zz4Fm/o8Hw37RnsG1yQNx/t8HN3V0/kDa6tvP8X6zzeOGOk41ndg4yuqc/nnmN/8OXpvx6pmziaAi+MF2e3sH3zZtAuqdgY20mN2+c9/+p//lf7bNzW0rqagQ+5x3EjYyAHXF2I64Z/nNW/fC/DN8pQ4jEEYgjMBrRiBcMF8zUOFhYQTCCIQR8BG4MHJSHnaARZ5hpCqQAdAD08BJD2ECZK0cr6eE2d/6W3/TystiVllVLnAlv1ewly8XBSI0NtZj+aKEG5YL3wPk8KbNSmijDkxy4FXJvtdOgu8EVe3kUSP/uYitr6yJESfGgOQoRb1gO/YJcht275081rHs4qpkKWlr8NYvFpxkmTkH2CGb2UqLvaTKq/X1AvsiReft41gSebEh2GHPZJDYVCupok1IinzlV84NABIlOQh27WEOODZcwSVO0YiAS+e7w0GOpQYoB0MMcAPmjK/6SlsFFqbTAhdWg2ILJGlUIhVjryQhtpRLaIidix//CXPAsxr4vZKSqIuPlwj5RMux8vIaAyR7hKyurjZIHh3o54FLQCJYcoyLxoZmMcBcnJCC4f1XUFslg6uvtZezLyVT5V6bGxvlt1VSmpSMC39C+hMvMIA1wFBkma6gxIYYDB4MBJASYNrQoPaQbONBB3jEObgusQTA6O7p1v3C7oHtA6uG/gWIQ5o2NT2tKUDBAZJYJKxPJyfV5qHhIQFOAA/EA7kiQANsLxJZ5LOwjdbXV62uvkFebxjSAw7CEOvq7rFeChPkcgK4aD8SY/wJ6Ud8wBg7gELcB6ALfQ+gxnGAW6sr6wIfAINc9ciC5K7EpbOtxdZWlxUfxgA+XLDbkDcCYsh7sKRU7Dekq0ePDipOePldu35NiTjyxpGR07a7kxVoAAhyZHBQY/fOndu6397ew7pfQDniBsgjZiQFPlpbBXwCSqoaMrL28nKBy2LPUGk3kxGAx30xZ+gHfNLoK2SgALgARAA2gE3MbUBQYkm/84GBx/EUC0DCCJMPieHoo1EVKGEMAt6trqyJ/dbU0ijwk3uEgUesYUgCKME4I86woPK5PcWeWHmvRopkPHr8WGvh4OCADQ8f3a9+iwQbtuOXX36u4gIAiYwbijMA8lHsgf7p6e5WpWdVsd1KC/RvbWnT/b14MSWvv7bWFgGzfX0DArJZnxjbjKv2ljYBaWwmcG9IRQEpAY1GHzy0Z8+f2/Liko2cOWNNzY0CW/E8g3FFzO7dvycmZX1DraTd+M8B9sEMu3/3gT2bfGHvfuNdMboePnwoL64LFy4I5Flbd2Dl1Ivnrk1LS5pjxIHxNfF0QuCrA68qxISjABDrEcwuL7WFQfjwwUOtxVR7ZS0BMAQIh+3oiobkBDT5TQOAcNYk4sK6RbzodwBv5sEnn/7cisWo2spYItbE/MSJ4zYyckbrCPNvZzsj+TzXZn5SJXl7J2uHD/fZieMntNYDpM0vvJTE+9y5M/LMm5tbsFisxAaODMhDFeYp/pLcoyso0SSQFAsDfred2bSRUyMa64CWT8YeqyDRhQsXVViC5yVMVCTjZ8+clW8f0t2x8TEb6B/Q/GPD4NbNm3br1g2BeHyXdQVm7N27d9Xn+FESF7z3GFN4XQLsYxfgNo/q7eXLeVtZWtZ4Yo7Sd7AGp19Mi3nZ3Npqz19MyY/1zctvWn1Tg2V20mIIMwc9Kx1Gqxh0PEPgjxUKhmkC4ypQw2p9EAO4kHebW8bGlKsuu/8sCVi5/Ayw1f/N5grn5n+OKZfX8xJbBwaJZyV6hutB+arbkIu4avL5V9faZ9DzrAyeUc66ISsAUoWhWEv2kT/P5nv1DljAKkN4IGJgVyn25dyi/Z9/+s/t1q27Fokndb8F6t7n2PwqGCAgawx9c+fBwzD/DF+pwwiEEQgj8JoRCBfM1wxUeFgYgTACYQR8BEaODhd5GQaUYtee91oScgfoFCUtI0HyMpN0akMsrr/zd/8L6+pptRhVUQFKMllbXFqystJKq64keduTXBY/LAfYObkqH67Fx3uK+Z1xAWEB4OR32L1pNYAZ56Bt/NFHzJz4PsAnOU8ATPnz87eXhcoXbl+u6jx1YGn5AgokQng/vZLROo86GXUrcdywmpoqAVkkDg4jiyhRIEGgrAWMGs5bKMB2c0Uh+CN5GCDGdkb/htGXiDpJKd5hgB9cAxDAV0MVMCm5066SGYAZACSSRxIzX0HWy5Q80PeKbQhAmN2Xqvo+9zJH5yeH750D8zgfSSF/nCTRVV31YJ0/nnikt5ATxdQWfj73ck4yZrGvysscw62sXO3EYw9WGe2qqCwXKEdSDuOqaAUxG1V9dm1V4Bem6p41QYJMIQPOR/U+rgVbzcmLk/Kjov3IRQFiKD4AgHL58mV5gSFLJKkFkCW5hilGryKTw5Qfny3+5rwk8o0NDWIKAZR5SSjXxt+LOMD8otIln/7+gYDNGZevGL/nHpDjdh7qEkMIlo73rnrjjcsaS1yL+6UfSLwBXPguDFbPCgFoQcaIHBAZKHGFkQfIkd5Yt8mn45J1XnrjDauvq99nCfpkl35HiofEkvHEz2kHBv3EChAQwIskGqCUcYhsj8/OjqtCyfykUAIAHqCFByHpIwA5ZL4u2S9RX/Idxg5VlCsrKgXGef84EncKJABObu/uCpwTYyWXEwhHgQbuYz/pJzEHjJybE7MNwAnQBSn0wvySimMAOsmjMIcczq0vaUDWTMbGx8cEIgJ4cG9qFyyufE6ALh++60FT2EqAvTCymJ8trU0CcwFQJGHc2RZ49ecffmQXLl5UWym+gUwbUPDx40euqMSFCwKG3JpSYt09nTY7O7UvhwfcgInoAXZATQApNh24TgVS9CpXYAAG1N07d+XFyId/ZzLMu4hA75a2Jrt247oA19/+7f9Q37lx47oYmoBQrDEwSxlvFI1g7aCSKOO2v79f/82ahxcmMd7d2xYTDTkt601uN6/5RDyZC/Q3MTt2/LiOZ3ODa7AGAMTE5TWZ1PWYLwAyVFkGCAVMY14AuDE2ALLX1lJunagot9qaaoFjrCGcA+Yh7EDaASB289Ytq6yoEQB1amREfpBfX/1SxVUogLG8vKjxyvripZ98N2oxAYqlpRUCpxmTX335pY0+emCX37xsZ06PYIhqow8f2+5OXtVnGcvyWt3c0LxknAnQPnJEzwD+vZvd1loOkHPr1i27+vVXAqy/973vWdcht1nAWgDYz7xFao6c9cc//pGk0TB9icPyyrJijB8jP2etA0hzXomVOoYxMzb2RJs6tIefs0Z55iLxfzL6SKA88312/qV9+cWXAuiIf/+RIXm/rq9vCMRtaKi1xaWXNjr6QGxA5Mz0r9bqZKniryrkeIoCvhVzFik4Gws9eyPOY9axeN3GG3/8cxwAX/AXFddhmgfPXH+8n+OvvvcKrPPHuPXnFyvG+ucXsfHSddYhXlr8M97LXDmW546KaGjjK7tfoV0gYcDAL8Co+wUmPlYZe5ZKbdvPPr5in376taU2dyxfzMmeIx7DWzZvEdl7mDYL7j0JAbvwjTqMQBiBMAKvG4EQsHvdSIXHhREIIxBGIIjA8SMDRV6OAYVISknASARIunih5uWdBIFkGPP1BAUZbM/+s//8b1t3b7sAOwC67cyezc7MqfpqdUWFkjk81vBU80CPY0q56nneJ4x/S7JZyCs5qautUcuc3MX5SbnvuOIMvNCTWPifwwXwCcAroM0x9xwwxYt14K1UyAuw88d5wM5XlyOxx+ydDywLL+H1Zt2AK3iBwchx7EBzbD984bJ77kU+8B9z7LcSiyUAFCMqMoFvkBhEJMN7OXlKAQzRVn7OdWgDfzgvMiQlJDp/VswbwAb/HdpAwuUZhfSVY/Q5g23kxZ614O+ZdvlkR75Me0hXndcf8eWc3v8IsIJYa3wEwJ+X6aY20raxmRHzig8A0+oqPnGVQeJc4Yzpc3kBZjC+BATG3bUAXADIYHUMDg0JGFGSVYpvE8BxUcUNAOzwhHJeSFFJDwGZ5K+HJHIrve+1BQiFRxbyULzq8E6jz7g+bQGs86AvQBH941l5XJtjuQ5AGyACzLCGxsZ9wJR48XtYTYwPEmVAQkDfgYEjuj++J6k3rNNCXgDEPhBZVWVLy0tKIAHmAFZg4OA7d/ToMYFogMok+YApXI/KnLSD4+hfsRarKm1ldVlgIMCN5mrBee/BYmP+dnY4U3oSWGS0JOLI8ADtYLSSjBMTLz/0XoWsAcgRYQMCNFMdc2Fx0Q51dlo6vSUgfmh4WIAB5wc44ef0F+w+zkmlXdeXpWq7l4fzb+bfXiFviwuLSvxhv9Ae1hbAo56eHrHqYEk5EAhQc1VehTDxGOuAHLCQkFIDfiGNBbznXgH+yirKNVdg4gFYwCIDqGOM8lHRgCTfKeq89Bvnhd3Kp6QEi4CE2reVSWsc8nv5vO3mBCozXxlLAEiMZ8YMP0NiiqcdzE7AfSwDYBrLTzGe0Pjh94A0N25e13dgQdJnFHQoKym1xoYm13e7u/b1V19qPFHoor7OVacFhGPsDR87Znv5nNirtTU1ApSQAnNOYsE9MCexKoBlxxqF/JZx5hnVADj09w9/+IHknUODg3bm3FlJfasrHCuTsTc6OmqLCwsqCsE9sx7AImMMA6byQYZLLIgv7eS5AVDLtZYWlwSWCShMb+l+N9MZsYcBwerqasQ6wxqANQRm59LyovwZ3XnMShKOgekr6K6uLmuOEUtYladHTst7Dn9EL98s5Hj+FATYAczA2OM7bPTk9natpqbaUptrdvvmHVteWZP8HoCOWHBt7gfGoNZJVb2mym2nJRIxV3QoQlGKtD2dmLDHjx9bT2+vng98AINhdMIAZuMKAIm2ck5iCGBNESPGJeA644J15fad2ypkw/dhg3McQCrfI5b0LZJdAHZYo4y95aV562g/JKBsNZWye3fv6rzNTS3WNzik+bq4uCxLAWK9s7sltifjkusw1xgfFNZg/aQPHcs+a4l41EpisCKzv/D85Tu01/vVvXqpcnHS5oEH7YJnkgf2/MYC48Q/p/wzH/alnlF40XrmHtfC9xbf2ohjivvnlp50AZOe5wUffqdNnlxWhVYKRTbReKcx+dXijcq5cnkAOn73qurt7u62jT6etJ/8+FN7MTVva6ktK0nGVfU+Fi1YdmdXxbSikYQ27u49fhTmn686P/xXGIEwAmEE/n8jEC6Y4QAJIxBGIIzAv2QEYNj5RACQQGylwEeHRISXeMytvceO5QsWiRXsd3/3+zZ8vN+SyZgVBUCZGCg7O3tWVVEuSVNmGy+kUrXIe854Nh8JgUv6dpw5/3ZG125qcJVJvVQKyRn/Jmn1zDzn8eYqwVrR7eL73X0PNJKsHmSS7XvtSGbrfOZoC8kiCTvf9wUUSNQFqIk8WBR4QjthkVVWlMnziQ/ghbuOawtMOwBKvfsrMYgrYRFDTZUe8cvblGE+rBXYhEgvxabJZvcBOxmrB7Jfn4w4WW5G7A/AB2+07k3YSVB8JVQfD5IV/u0TGAd6OTDUA3telszvkLTKxyqzpfbAhCM5dqbesNucvyBACWzK5eV1sfAAtWBkcG8CQbJZxQwAzBviAyQ4SZQp3nwAHoh5W1urjvOsM+TGAHPEk3PRgLbWdsUYKRzVI6mAWVpWoYQf4AqvL9pIIou0k6Sb5A2AjIRUYCT/KzgmCWwfGGzEEWaKZxpqLuzsyEyfv48dPyHwASYUbSIJ5DsAqJntbSfD29mWHxmAAxVlF2Calpc76W+yRH28nloXwwzmF2OJsakiEI2NAhm5Fgk4bCskl7THy2QBVGAkURGWBP/i+fO6Hv5ijGGAMUz6AahI6GH7AYLSz4AsMIUYG/QVcXZeTW68HpRHA5Q9eTKmOTE4OKQqmYxhrgEDlD5nvLW3tYmJBngCeEX8APi4D+JHfADCvLSdpJ44UKmU0Uhl5pdzL8VQgwUJoEhsOB4A6euvv9L44B4BNmgvwBHjiw0F5Knz84tqF+ACIDZVN4n52XPnBIyRkAM2AgYSU5jCj5881nhivDEtABAl0YQybAWBxvJMU/KPYX9SLKobN25aoiRurS0tklGura1r7CJ/PnfufMD4jUiCxzUApPCiRB6LbBUwxlcxhu1FjMaePLHbt2+pnRcvXlL8AFPLk2UCRAFm6fdr168KkBk5dcq+/e3vyJPvz//8I53jzNmzVteAR2HK7t65o3tDtsm4Ycx7MP/JkydibdFu1irGGWANoDVsO/rmk48/1jyjgi2gKazBeCRik8+eWkN9o84JQ2zk9GnJYCVdLRQECn3xxefyOjx29Kg1tzRrrOGlCAuROeDlsgBWzB/WFzwzlxaXJZFm3iAT9hVdWYPGx59IPkoFU6ShyMzv3XsgZhftY0MIAIb1kCrGqdSqvf/+d3TPo48eqi+5NwacAz+R9OcVV+YFTE3W6s2NlNoD0DU7u6C+gtFITAC9GXuMI0BRwGkYr8wBADjWLsYs4x+mL23xTC+eIfQBnoz0y/nz5xwIbOZAx6oqrbVVlZViELIucF5+pjU+V1A/8YwBoD5z+uy+XynnBEAFVMSPEAbf+hrP3l1ra20Vk3tu7qWeMbDs9vJFPbsAvmHxcm9VlRXW39+nZwksUdYI2sWznvsG4AWohBnNM773UKdYgIB2sPgApt1z3fm4+r/5GWDdPph2oDCFq7z+asPMM/Cwz+B56wA+E1jsvPWQvzogDb9BPozZeMwlFdq7AAAgAElEQVQV+pAPJiCqCj65IlJOflu0LMVfEviluqrsgObuHYCC7mwERiXLZiONPx6w85tTP/7Jp/aDH/yplSQrLVcE/IubxSJWyO24Da3drPP4Q4b+eDzMP/8l3zvDw8MIhBH41Y1AuGD+6vZ9eOdhBMII/CtGoL+rs0gSDDDmvOCcFJY3Z79LDcBA0iU2zvKKdXV32O/+3vetqaXWjMS2JG6xaFIv93gB1VRWyEMMSez2NgUdHAB3kGHnkxMSFF6kAQl4ES4vK3VVCANml991F9C3s6sXdlUNLUm4F/DCK8DuoOcNL94emPKSHJIBSVkDk2te7j1g59lqruCGk+iQVBITjuG/YUoh+4LF4RgC+Oo4aSwv/8UC33FSIFgAxBCzaoA2QIWtDKbVRbEYYDpQvS6Xd3JhD7LBnFElWYCVKEwCvPHw5HHedwBhSCg5Bx+Skob6+sDw3FUE5HtOTuYAO39uz0rw/cB5nbTUgZsAdp7BQZ8D3DrAzsWYscF3iMcKnoKFooAGHRMwHpBtpbfSYkYBzCE3JXGFYYc8FfAEBgoJNdcWizIeE6BBokoihZk+AC7nQiJG29rbOsSKAUiAjQVrrrYW4GZezFD6zUvhAMhoJ0AGyR/3gR8drCfPKkS2CQuFtsNu4xgfF+4XySztRQpKUQLa5v3ofIVQJMqfff6ZDfT329DwUStJJJRI37h1U4Uw/upf/bcFzgHuALowbrmvkkRSYCGgLOAawBHVXokrwMCRgQG1yUu1AVwAHgFK8A47ceyYWHqclzE2MjKiMUFBAtg/R4ePiq1DDACVlmDfdHQqsdf4iMXEFuPfFBjwrNMHD+7bzz/91JqbW+30mTNiGDFP6UcveSVe9N1HH/1QIAMgCdU3OUaAZgIPSweeijkbMGsYe4wzimesrK1p7HKcwN2Mq4Qqn8DWNue/NTUlYNxXJQWUpX3Ms/PnL2hcUESE+QA4BGhD2956+22d68Z1qrDOCWBhfADiASgybxl3vtLr1IsZSbv7+lyVW+6DYhrrG2sCIwEtGWN4sAEkIyMG8KB98wsLquwLCAK49q3335dPGeAYwBHAD6ASzCv6Cmbs8NGjmp98HxktceEeALYY14VsTtJfpKMAlPcf3tPvkX7SFgCyhYWXYrXBFPrm+98RkAbIyX0TLxipXJ9+YgxwHsYq7GFAJ8YxYHMzjK4C0ssqSWhZo4aGjgrYBfxNb6SsJBEXAM56TCEJ2JTMUcAw1mkkzleu/Nz6+/qtuqZKfxPjK59dkbcmUtyu7m7JaQVuVcKec2vSs+cv1G+AcEeO9Ku4hV/3NzZTYq4xfxknzKcrVz4Xmxavt+aWRq0rxObBgwc2OTlmb731jp5d165dk8wTxh3ji0qwd+/es6bmFlV0Zh6k0xuSesOY5uewNMsPVGadmZ3RddlkYOwj62Vs4PtIfGBhXb36tR3u65NHnZcwM+Z4rjC/8Lqjn2Dt9fX3SZLNOWBsMn5hh+KLyWYAY4Fxz6YXa0LvYefjybpBlWRk4/QpsmHmFPfENShown/PzLywK59+YoNDw/ojT88i9hO7try6ahNPJ1U9m3YyRjo7O7Qm0P/EiDHBGGccsJHw9tvv6N83btyw6qpy++Y77wro9gU76HvP2vabZf5vB+S9kqkelMIe/J0D93xFap5DgLDuOePXYr/hxHPCbzRkt9kYe+XJ6r0T0/JEdAWpWEsA8JG6AwiKnQcDnu/xLsIGUWbbsMM7WHVWoGC+YB/96GP73/7RD6yuvtl29wqWhdmXKFghj/UFrz052YAAqI6/mA3zz3/F98/wa2EEwgj86kUgXDB/9fo8vOMwAmEE/jUj0HcIwC7u5GtJJCQUHkhrtx6WHEUWSDoBBrSzLGPnXfud//Rv2uU3z1kkUrBI0XnYUQFxb69g1VUVYgIhf6QYgeRgASjkGXaSOQWFH3hB96AYx5Lwcbz3q/MsIMAPL6clYSBxRFbqX+p9AuATQi+78b8XUBfs1AuEKhRsc9N5ttEWEiLfLklH4xS3MCXjfEhsAMFI5BwD0IGaHswSgKcnkXscSV6apRjBS1tYQBK2q6ITVAwkAa2tqlYCAbuBc8NCI5nyXnT0ifc088kR5yWBJBb0l2SYAl8S+75DAkcTMAhdtT/PaiAevr3EDl9AzsP3XUVT55UH0EJiRju8l5Hz5XMSW665tr5h8USJ2o/cEkAAgIB+pIADSR/gEfFEhkZMnk0+s/XUmvX29urnrnJqVqAdfl2AdpyPCqhci/O4qruwH2sFLEiaBugKU2stJQYLLDeAFOSjJNh4eiGrZbxSRRJQkZjAMqGt3Bfska+/+koyNa518uRJ6+7q1n0D9CHl5d7xe0uWlBgJPGDM8sqKGD4XL1yUTxfAGzI4wCXi8nJuzj774nNB3u+99y2N148//qlAGhhjAICqmLq4IAN8wB/uCdCC6qyw09zYjknOCZAISAPgA9DJzxpq6ySbBdyD7QZowDgRW6kWM/sGfY/xB8gMYAfown2rEnQqpaQYZqRnoRJ3+g7wJ5kskw8dbec6jBlADq4BU5BzZwPGK8wqfAA5D2MJ1h8ADcwYvk8/M479+EHmmc3nHNuuWBSIBmOSPkDOqmIfW1tiFfV09zhwbTujsUGRBOJy+HC/YuTYcCaJIwk6QEk26zYXkCrjLQYQ5qpuOik4UljP+AIE3FhPC0in0MmRwSNi/j1+PGqpjXWx6c6cOav7Zyyy+eDmW4WAD8Bn5izjHvYmQC59CcCnIjZ1dfLWAxiiqilA/zvvvCu2EOOLmAHwAJZQgEAFDW7d0Ry4fPlNSWoBrjhGnmeV5QIeYa4yvhPJpJUkKc4Q19j0PnEAVVyb6rJIjlVoB9B/b9cyW2nJhWEC0ies8Yc63LhnjXr77Xc1xynWUMjt2sjIKasAkA8k44BjsO2YAwCQrFtI25FsUqnWA26Mb1ioFFPwzF7GHqxKcaLYfMjs2OLCvIBPrBBoM8DjsWPHBSixEeLHLOcYGx/XtU6dPKWiJ1goABLrOZLLSfIO45L2waTzsljmPUUc6HcKlwDuT0yMCwCuKK+07u4u6+8/IlAGcIy1zLEyW+RjSOGU27du6V7wuKNNAHGff35FazAsS54JxAbwGyCOscD9UnmaeUXfswbSNmSxSIUZ3zBZaSdzHP9BfBAHjhyx73z7O3qGMA/oW/oAb0QAPNqNFLan97Dizfq4tup8HdnIam3rFFuOcTc8fNwqqqvs5fyCql3T565CbU7zmXtiUwWGq7c9cKznNo0zYldfW21DAxS0oFL0rsa+ij8FnrSeTadnlGfUHQDsuA8dQzGpwGrDjwm3GeWeZYxjMeRUYCKwuuCB6kjiwXO+aLksMlp3TtrA8cw7bWoFICDn1cYeNhFRDx7yHedLi3UH6xUFJxw70FeUZ64U7Ec/+dT++Ad/agkYdgV2+oq2ubVme7sZefg66143jsefhYDdv+ZraPj1MAJhBH6FIhACdr9CnR3eahiBMAJ/MRE41t9XJIkmCfcsGJICxzBz0hZecgGZBIDlC7aZXrff/b3fsQuXRqyQ37N4NGL5PaSj2zK2rqmq1As4HnbxwLPMJ08kBSTyJA0kDJ6Jwws3v+MFmBfwgyAfoAYSVmcE7kzJSVT4JAPQyO/o+xd52szOOeflw/nkWxNUMRUbIBoVIAEgx397Zp8DMXi5p5oqoN7mfuEFAEgAEVcUw73oA3JiXM6uu08IuKZYDha1+fklW15aUeVUkgQkQ+QHDbW1iqk3ykZGiHTPs/yIA/fqwUt+LnBnZ0feVABuZCgAjxwDkCDJJrGJOMkQrAW+44G/g6xDzy50rKl6xYukB/CDPxxLP8l83FeiNXP+V5kdybZIiBLxuAA3risp7PLyPtsHQAwgYW83K6nnbnZHIBnJvJMBb6vqq2d70V5iy73DvJqbnVVCf/LEKbVPctJEXMBWeiuj6/Fd5HcAOPQVDD8qpJIsf/Mb7wkgpM1Xr17VOd95GyaOCYQhyabt733zPbHJYKkBfMHQOXv2rBhjyGdhJj158lggHSAOSTVyXOJDrAARAfYERGxva2x5hhnAEAASzCkSefoUwBCghtgCVHR0tssDDtDGg9tUtUWSLmnwXjbok7hFCxHJLokFfec9+nwFVwAjYsJ1GpsalcQ7Bi1y5i2xAmF4Yt4P6wfglHuBvQaDB1AIRh+MLz8ekMQDTOLJx9ogX8JkUuy1mekZyYKJP/cEUEShDNrIXBEoGjDt8OPakdy6fr8YDaxJyanxQWuo15yifRSMAADc2d229AaA0oLi6Ma588YDCGWtwZeNtWdpaUFeagCJVB5G2sxY4wPoiJcXYBLjhz7e3XbVjlnnNtMbmr+sf7Snp7db8SU2sKIYx37d4R7ZlADQpY+Yh8SGGLiYlyguo6OPdE2AXTZCGDuOtRqV5xzjEdky5wGUxBsLxhXgLhVmAfNhPsHE6u4+JNCbcZJIRG3o6HHbyuyK5UZ8GUcwbgGPGF+Mzb7DfRoL3BPrAWvI8sqSPX7ySCAwwNsbl95UoZb1Ve4fpu2O2KwLc9PW1dUpQIe+Znwx/gG18IjE84/7Akinn1tam51HXFB1XOytvawkpcwxfFKJ+eFe57sIMMwiSptS66tiz8JOhJnIOoAvXZr5nN4SgERxE4oveBmvngk72wJ5WLu9hJy1ip8zhjzbimcIQCGx8IxmxoSXiBMr+hwWIaAu8xIgiTWL8xEvWMNcmzizxrAmMAb5Lp9/9v/83wLUL128tP9sI2bMKYC/xcUFAbU8bwCZYWeyfgIucj3GOpJn+lw+kVXVYj0CLsJMhXVJ2wH8mIu+eImK9IhJmdL94u3JWkVVX2K5su7AZ55DAOTtrW1aS3l+ULAD8N0/HwFBBQLKImHb+V8m4tbR2iKgmXtl3XYM8KjWPR5mxMGzVz1w5yWwHgxTAQv/2uIengGQjy+dq5jOAQ7U8+CaY7x5lrie8zxvg48H9vhPzxjfryAfVKuOxV9toLn3BF5jHLMwEnOsPr8h5jxfo/azjz+zf/yPf2DUikqUVUgtsLG1ZtntNKWrLCobjrjGxOOnU2H++RfzOhqeJYxAGIFfgQiEC+avQCeHtxhGIIzAX2wE8LDzSQcv3IA4XhKK4bVni7GLT3JRU1llq+vL9p98/7ft7PlTZsUcb9gyYMZnbnpq1qory8V24p28osIxmPh4dh0vyiQoXlbjQTvABF8EwYOHJIqOGRYTK4GkluPF0MLnJjC39oCSl+X4Xff/j703+64zO8/83jMfzPNIkABIgCDBeagqUqRcVYpKQ1tuO1mxWsty2k53cpHkJslV/oCs7iTdbdmR227HltvuOO2VlXScqFuyXFKxqqTizCqOADiBADgAIOYD4AA4c9bv2d9GQb1ywYvYLml9Zy0uksA539n73cP3vc9+nuf1zBqXmEWtJL+dyrY3Dt8Ju4GkClN7Ek+SF95LQQv82jwTkPel0gmxJRxTDYlMSSwaXqUi3juwA1PbjIJi0cmLV1fXZWpOAkS1wkKxaNnVjFgiHhyl7x2dHWLt0Ab6qbYERSEAA+gH7XeeVI75x/99IQESKmJGFUOoCZjV+xi4mDoQkmvTd8AmPoM/EcCjBwQdiOh8ufDdUv9KTkLL5zc2cpLVMY6ADZ61BNjgi3nAVCP5w58oHkvovdXBfEA6Oj3zQoARcjG+j8/B4oAVRN8YC/rJd2LMPzIyKokWYA9FHrq6dm0n3/TNs3vqGxrEQgFcGNo/pAQbVtH1G9cEqsBeAozjurSRPiNFI6EmSYXJdfbsWSXrJPGAJb6SreSbCceK47qAWp6tdObMWYF2OZiYAXuUeSqAbnFRf7s4luzF9AtD6gqw1dnV8amR/+amgAvkcfhbAXDAviImzBn6BWDX3tqhecF6pS0AEcwd2n/t6lXNKQAhVyW1Tj9n7tCe6zeui5FEcQgAOc+GQzIppmltnZJZ+uZBW/zV8AUUu66QD1ibUVvLrAq84H2w8pB/AsgAfvJemEFieTFHmdOStruxpo2epUP7xGwMGDgCPtezSpR7du9StU/mnQq2FIv6Hl8sgnUByxB23NzcrPX37xVwBuuN4haTE4Bcj629o0MAle8XksDWtnYrlyr6LgAaFRnJ56ytrVUFPCafTMj/ChAHGSLgMsAb65bPM+eYo4CJjAW/h4UFCIKksKOjW6AWIDCAIaAtfWWuAVTxmamnT/WZvf39lt/cEkjN2FKQBdAKiS7jtHdvv1iVxBqvv9raegO6AGTi/wDLvGBLIWllzKhai6xUbN1kwu6PjQnAxkR/ZhZPTticCcVyNQPQPSLZbkN9k6XigGlOwsrLe5zSZ2LI/s5hz2uv4eOXko8crFEKr8Aw9NLGR48fivUKmEVxDMYHsLChAVl7YwBucVjjChUwJ9gH7t69LR87vu/ggWEbHBwS44yYcUgAGEWbPJhInGDHAUTz/exbAMmw4Zi7XJO9mqIxgHfMdxipOuyoqVEMMpkV7YmsE+TZvhAPawyWLexU9mfYdzDv+Dx7NJ//5JOPxRyFWSzWeCYjdijxA3xj3rIeADVhwAEyU+kZ4AxZuXxA19ecdHx9XaAyexn3PDwHmS/EkHFVARf240pFrNSN7KpNTj4RWM6cQ2LLPsK9anrupX6OnHh1bd0ODR+WHJRhBSBnb2JPY37gVUncYE8CclINOJVI2PDQgKwkdC+ORC2RSlgh79YvP+flCzx5W4idUtOdLPjgprV97+IQjJcOwaKOfeoBugDX237o0frPFxyTbseBoqtM68A+xoq4OL/RlJWC6zv5LV6srlq8nhVi7n7o2+e89BJ24YNL9mf/65/bSmbTLJbUeilWclbIb0phEKvArsf2wmz00VSYf/7/+1gaXi2MQBiBn+MIhBvmz/Hghl0LIxBG4K8nAkeH9lc4+fYMLLyGMEwn2SZxIYklyQGIgSnT0dpmcwsz9g//4W/YG2dPWjIRlQw0t1mwtfWsZIr1NdVKIJHEVlUltz1iAGW4Jg/KTirngC0elpHgkohROdAz7yRhS6cl+SHZJzFToh94vglEjDv5rJd7egDLg2z+5F7fY86Q2le3A9Die2EFAaTByCCJ2mYPRGPqOwkAfxwzoiDpJMkNwppthp0ASarIkXTCEsPbDoCw4hIQmGn5ogCj1bU1JdELc3NKlGA9cB0AKkAAXySA7yR5IpEjMSJpd1Jc58NFsop0iz56oBO2C8k5IAPsRsAaL0d0kkDHTPKAHWPC+yV9LlFp0xWe8CwUfscfD+L6uK4zN/J5sVtIur2JuuK0tKQEnWSXRFR+dTL2rgiwI+nCc42kHTYU3lwk5TCFSE43tzaU2AMowW7iRXK0sLgk8IJkm6S/s7Nb8kMYUyrwIJPxhPz9XjwneX+uRB2GEGMM4AoQBcuNJBdZmSRVlYpM+/GpOn/+84ovfeb/eMvxfoFxqZSNjI6IYcT6oFgALBb6QnxOnjypuMKSfDQ+blevXbWTJ05Izkji65NC2gtzCOP+ru4ua2xsEBgNCAErk+IPFBbgOuc+d86qqqkyWW2XL120mdlZa21sESgGi4zqlIAzgItHjh5Rv/GW47sA7EjUAYskwUzE5cfH/IdFB7ghsC0aEzglKXo8bvv2DiqOgNj4/jE+xJRKn4AxC/MAVLNOUhuLWzLNWojIyJ/v4XOMN3FnvvCH72PNIN1mTcDgU7XnaEzzGkYYY60qjrGYzO0ZM/qOXNX5W7I+u/RvgCt+D1ANmIqkm3FYW1m21kA6jMRWbK+tnGLA+CHJZG5SjXT40CHb3bNb7FfYmLz34PBBzWcAe1hpT8Yfaw8awMvu5UuLJpyvGGw73ofPHfsC81IsJeK3b0DX4z39/fsEmtBm/K4AxSmyAMDnpJEVVSoF8Opoa7eNtXVXqCCX1/uGDuzXuiE+gGsAubu6u8XwRNaH1BFgkL0DGTqxn5+bk68f7CxYWQBIsF6RsbPH9ff3Gqys27dvykMTkOnF9IyqsC4vZaypqUXjt7dvj1UqRVumsrVA4YTWLmw3B4qUnQ9YueRk7jXVKkbCGtMeGVRKhsUMS8zJemv1mZu3PhGTCZYe44LVABJ+wHHmRFNTo42NjQg8Z17h6Yjslvk6cu+e7hWHDx9zLNLWVt1XLrx/we7cuWu/9Et/106fOi1geO7ljBiKg/sHggIl0/b++++Llfna62dsd88em519qb20BslxwPqWjBobAO4XgYQXT8u7d+8ILBoY3K+xJnYAvADGzHPGnP4zr2D5AWCqam6pqD2HucIhgKoJt7YJLGNecBjG77lP3bp1S4xOxpg9iu/whzZcm7XN2oUNDDOawweKTly+fFF7yi+89ZYAPfY77uVI0AHD8eXUnnzgkK2vOSCRAxz2fq7PtbW/RiLbTEIVOpqdtmQ0qrXHYYk/gPP3SfZnf8+QtUY66c75VOHBWRq4Y6tA3Row8vwTDYCdl8F6UM0fbOw8iKO9fE+EA8LAY3enHNeD/fSD9zE36upqbavoPO8E6FEcquiqxUsxQPGpQHLrv5Nm//n//m/s//o/v2upqnorlBx7L57GDK8gFnRVKikvUljJN0fuh/nnX8/jaXjVMAJhBH4OIxBumD+Hgxp2KYxAGIG/3ggMD+yr4CHGgzYP+DzQArDAMEGK5B5+8/o3SQZVDFfXluw3fvPX7cznTllVOiFj8lgkYaura7a5lbd0IqHP8+AOiOUflnn490wfvkM+cgF7gwdsfleqRLZ9bvRwDijHSXl1tWPfBAAAUhxMzZHr8NDu/eo8QODlvD56TgIb0YM6L/7PZ0ikvfSPBAQWgweoKBzBdWg3jAdVi81tKBlzFVmdj842GyA44a8Ep+8UUwDN5NQ+yr8NE/AtW1nJ2EZ2M/DiiQT+QXjbATgllZQqeYt9KkVWwkAxiqCoBGAnyQLsHQz0GTcSW0AQ4gazrmJFeVTRT9ro/QE9+Ea/HCiYtqp0tRJofua8+pxPEOw7sZWCQhz8DnYI4AXSRoAY2BgUOZDceWNDgMjk1IR83fCMgmmCTxmgRKGYFygKcwTQhCqcLS3NAoMBn8buj1kyEZPxOuDljY9vqKLmwYPDKuwAExBQDxCF8eEzyB6pagjrySddJMtIDQG6BB7HYkqKlfRR4RVT8iq82hr1b9rCGANCkZTyWUAXklxe+NHx2e9//3t634kTJ+VHRwJ/+84dMeuoZrmrZ5dA1ivXr8lQ/8DQQRVgQT5HyuqYT9OSyAGwwLrKbq6rjzANmVvMQxhkAGyAIwAY9JH1icdcVTJlh4YPaa5evPSR2F/8u3dPn6SvJOfIDym4QC46Pv5ErC2+G9AEIE8AKVLlQkFMJbzpABcAAXObjgELmMAcFvunukbjDmOI9zk2WbPWEQAjQBhgILJErZVAxggjEY87DzY3NDVaMpXWtQABPaDG/5EEAjzKK29lRcB1dmPdVd99Mi4AEyAIYAmW31rAaGOe8H3Im1/OTIvpSmEC5gjvgQnV3tbu5nkVwN6EWFcAFbR7cX7RnkxMaH2cPHVC84j4PHx4X+xGxhTZK7FY29yymelZVa2F9dTYSIVTKtA+UNERQJihA0Nak7SHOd+/t19MXSr54o2n6sAtLWKMAlJ98YvvCMihEMXgvn0ChWH2MYcBoqn8yt4DswmfM+bMuXOfF3Po5p3bNvFkXPsKrFBYrwB2jA/vA8wC1KEAwtLCij7X1tEi+eTDR/ctnU7Iw409K7OyZi0tbfo3+1NHa4utZ1cFsgF6yvtxcVH7AX8AEZlX8wsLNjg4aIMD+wSe37h+XfvYgQNDigfAFnOE8WNtMY8nJp7Y9PSsPkdBhY0N58mITBSQCQk2TC1/wAOAKnl/vihfNcBOvAyRDtMW4gtjFZ87WKsUggC8vHvnjl2+/JGdP3/eXnvjtOY7clHuV4xDS0u7/eQnPxF4+cYbb9ie3j0C/gEYr1y9on8z/wHkmEvvXXhPQNTw8GEB+cQExh57AWw7Kv9eu3bVDh8+KqDWezi6fT0rlibjwxwXGNfaKiCMlz+IuXPntl29dlnoFocAFLpgnbGu2Dc5zOA6VOfl80ePHdOeAKMO5ubu3l4daHA/Zc4mq6sEslMBFzYn8zsRT2qPIW6vv/6a2KesIQeqxwVEswY40Ln5yQ17Pjmp/hALXi9eTAsk5vvpC9/Fe9mHmpob5Uu6fV/kHsl9NwDN+PenDDqsK4rbxWm8Jca2h13wGc+cZ7+I7ihkw889aMce46/r/+Y+maN6rKSwgZddIMzVdwmMdfdwXvpcNGJ/+q/+tf2b/+O7Fk86DzsYhfFk3MpF7nFZS+twKKl73p37D8P886/3MTW8ehiBMAI/RxEIN8yfo8EMuxJGIIzA30wEers6K4BPsHx44Cf550EWKSRSEecnVhErgIfleqrDxSr2G7/5TXv9zAlLxCMWBzCL4NcWkXF5PBJRRTkAp1LJVUAlGeHhlj8eBAJc8w/KXvpSNgcaSdIaAEckBN5riPdzws31VLlWXnLO/JkHd3/KvtOQevs7AsDO/59khkSU5JYX30GSghTIPb3DXHNFGMQ0mHsp1lp/X3+QJDgZD9fTgz5gY9n11Ve5I6lGukOOAFjor4exdXZ1w7a28mKqIFEk6YFZAxgJOMo1Aem4ucHaA9AAIPAm+p4pR2JKrPgcANrGRtYam/AkrDgvwXRa3fHsOh8nEhz/czGfigCKLvHyVWn9WBFffkYsADhfvpyzxeUlMRCprtm/d6+YFCRl2+BXS4sSTGRWDx9QCCJnG1sbMk8nqYa9UsjnBNzQfsYcw3/GlWSW/jydmrSJiUlJrPt6924DpDD60ulqgXfIyAC1YLL4OeW9q7gW7+Xnnr0BmAWr1PlopTSf+C550tXUCGxRX4sFAY2MJaAf8YapxQufMgzumc8wu7g2AAkSVPlOqYKrqdgD8cysZCxdlVayzvoczOcAACAASURBVLoi0adNtHnm5bTduHHVBgf2y8DeVwOFPQh7hzbSR5JoZHmNNfViZSFBR4YH2w9GEuASffIehACpRQoLVNdJSnjv7l0VOwH08kwZ1jXAFWCIlxeO3BsRuAhgxlwGUCExB/CjD8wf4sJnYHSurWfE5EPC5yqSPlffAFeJE2sMQIq+dOJPlk4JnGIMYFgB8sG6AiT2LDVfVAJJaMXKYloxF7XWKzEBAwCazDm80ABtYJs+enDfsuurqk5KG7RuX7qiG3wXfQQQBwyhrR7YJz6AzfS1vR3W3JItLS8qVvSjqgY5c8y28iVbWc5ozJF1M08BWj++cUPfh8cZ0mAq7EriuOYkjsizAQqJA+y6c+fO6f340QFGA6Ii30wnKSqxJEAK8I3rwMKE6RmLOF9CroEnGYcBhbIrlAALDnYjMkl83hhT3gMQQ0ET+V4uZmzfvv06dLh796YVSlt27OhhjSNMVDwAGxtaxNqbnJyyxtoacaIAl9krkZl6ST5xZV0QB0B3gMm9e/sUz/fe+5EAYPz62BumX0yLmdmzq0c/F3uT9ZUvaW3WVFfr8IM+AtTS3/q6WoH47MesVySeTS2NVl1VK7YfMWxqat2uYswc8OwwWHOsXWLFfnXr1se6H+0/MLgtT9/Mcg9JaO4AcHNNDg5Y/4wD8Z+embF0KiWmG4w15+H3VMxfWHccIrE+8OhjrdEv7qGjY6NiHHr2oO4fmzDV82Lawo4jZnzX4MCg1ggsROYDB1nEaHT0nqTcyHbfevNtfS9gIEUqYPsSP8/yRJ6Lx6O7F5V1OCQg/YWTUsdTeMM5Vjv7EN8Dk/JHP/qhxpAiH+w5vtAQzFTARzFgYzEbf/TQyoWC7drVrcMI9gUAQw5eOJSR7UHgecs6xLvWebk62aoHwsS42y4esfP5BiDtU186fuP64t7j925AW12Tiq3BPd/97Q7gYIfvtJHwh06RBHJ61kZwWCeLiajASeSxPLe437sqsqhr/5c//BP7/vd+aKlUva1vFiyRjFklil9sXn6s6QTesmkxzD8ZuRvmn38zj6vht4QRCCPwcxCBcMP8ORjEsAthBMII/M1GoL+7qwIoxEM3D6z466jIQzQW+NU4VpokkuWykuZopGxf/8Z/ZG+cOSmGRlpy1bSVixWbnpm1ZDwutkmxVNCDO0mkl8+oQEBz87b3jU655SHjTuDxkya5pB0eCPNMO95LkiTGXqUiSW0qqFTnGXPuJL0s+StJFaChmHycrgOsKYlwFWIBJbg2SSJ/y8utscHpdpQERC2fC5h/gTcObEOAGZ8kOPaaM8k2zKxLFfUNLzvJd8slxZGEl1bxeUA7JSWVpM3NzQeFJ3KWWVl2iXHaJanykQsSE0ADPgtwR+JCf2gobQREAWxYyWSsPgCnqqrTku9WyTeuWqAf/dtOSoh10SU+jtlBMuIKfnjpMrFkXpDo8SJh5fPEKruxYcsrGTGdAAkBBX0SRdLJ5zww4gpKwK7csuyGY1FhWu9AupKNjo0IjBJji2q8hbxABgAYwDwkTMxH2C4k1zBEALpqauoUHye5xEspqEIovy0n9VSFyx0sDC/nIkGHceeTup2AHoxAWEAALrBIvM8a6wSWDaAmgJEv1kC8/PoBPKPoBH5zHiCFXYSpP8AEbDZAKQAP2ErEEnC1uaVBnomsFVViTKdtdmbWJibHBZg0NVJUo9Yi0ZgVg2qIxJ0+46HG+gJA5LtoH6AtLLKZ2Tk7feoNa25uEcgGoILsnfaxfmi3pH1tbRpHQDC+H/YdgCBMGSSeyLYBG4grcxEAEwACUBEPPmIFmw6vLhJ6xkySO0nH2UNK+jyFNBqamvQ5gCfYa/wNqOfZOgDYzCeZ4afYWxKSkXsvvIjFtIbpJ0w3pI8wAAHP2HtyW85HkXFhfJHVqjhIdkOgGaws5gT9RgaJrJc1wHsBS2jLysqSgHQYYOwJMFVZI9nNgqpIEjf2DcB+AI7JiUnFk7nNOuFavtqmBzRg5MG0XF5eEVMJMAvAizbBRGtvb7XG+jqtcQBDrVXDu7Miphjg3pk3zgoEZ4xUVbe5SXMFwJ8xYi8FyHEy2Va10UuDHz2cEOBF9dmJyccWT0bs7/7S17R+OAzI5djjXbGBeyMjtrcXFuguAbXMGy/NpM/MbWJKjAGgYF729eKXWK+x5cAH0BDgDB9BAHfWNDswc8QdjFQ5eX4A9rBfMJfZC5h3rpK1G0vYfFSPZu3IEzSzqsMOAC15OMYStrS0LJZxsVAS0Ma4s3ctLy9aJFKx5tam7WIKpULZFhYW5aMHy5bvM3N7NdfT/hB4LnKv8Axudl33O/ZX56koP8I6x8zG0499TffJ4ACJz7LPMz7MD1f1lIIpUdvVs1uA8l9+/3vW0NgkIJd5zn3TSVSnxeS7dOmi3b131w4fOmznzp3XOuWQhXuFKmYvLgtkBHzdOzio+xdFdvC7q6qtkdR7b/8+7Wv4dXIP4pocnLC/4O0IQ5F5wNpgjfC9MHxLhbzus7rvUrl2YV7SY9Zbe0f7tucc61fFq1Q93d132Z+2D+MCZpxAtx3sem6cjLH/uVub3JO4vzkZq+5TAWsvQTPK7pBsmzVXoUK0Y4YzN331WMBL71vrn6zkdxfBL497oHsm8ICd2HpRs29/+/ftB+++Z/V17baZK7lDpXLBivkt5wkL+z6S0D3m1mgI2P3NPrWG3xZGIIzAz3IEQsDuZ3n0wraHEQgj8LcSgSND+yskfyT8POSSPHtz+p2eaUoxKjCDAOJy9rWvfcV+5Ve+ZtFKSVVhSRBIsOfm8EpaUTIFaFBdnVaCQyVGEkekab6CpavG6k7IAQe8DIakhySOh2+SIh7MAbB4UCaJ8hVk5V2HLDXmqtkmlOTBnCo6Fl4EVoiTzMI0Kgqwc+wDDwbykK9KfjlnzA7Y5BMDvh8JFifzSIcwcwe0QbbIe2IAfwhPi67t7poQX0D7nLzGtZmT/LLayctJd0yMGaonwugiiYdpxHtdpUZkuGsCQZVfWNRS1TXqB2ywNB46yZRtFfJWFSSxBSX4FSURSA+Xl+aVyKaqklZbRUXLeiWLpSJVY12cAEZ5xRNpA0cUCxKwEPYdFRBragR6FXI5gSb4dwFMkCh5VghyaRgwAl/LZfvKV74q0I14IcPCaB8WyTYYlUppDDW+pZJdvnzJSQmHhpRgAkw+ejwuAADmVn19o62vrQoIgEXT0tomEIgkkxcgblVVSr5wjMOz5y9sdGTUTp8+rYSdRJ5558E6gKUNVYB0FVu3ZVTlsqS+gHKAJJ7px7xOxRP6v0CXpSXr2bVLDKAH9+9LRop3FCCC88KqEfjItWGbffDhB2Lo0D+YK1ybhJ5EHXCgtb1NoCrjDruHSro11bUCQy5c+JF1tHdKbov/3+Zmzl5MPdPYwE6COcQ6o2ow8xjgRN5NtXVKmvF5K1ci8uoC5AXIQQpHLOgP4DngJ31COom0j6qsFDBAIgegShvxxpuenRYYAZsITzHWC/OBF4Ac4w/YAhDKWPA5QBjmCW2CfcR4w/wC8AX4EcNwetqWlpfE1sGnbU0VawuSxjvwqyD5I3HRGitXJLcHgHzw8L7mEcUVqBTM/J6ZmQ3G1DQWLc2tiuvt27cFkgJ49fX2iQ05+XRK0lWABooVAHpQ7IDr7BsYtIEB/PO29DnAjWglqjXb1tqq71VF7ULR+X3m80EV22ox41TEoq1VzC3mN3MTYF1AedSZ1gP2MB7sZYcOHbS9e3sFSCG3A0DDXw+mF+A1gOO+ff0C4hYW5zRfurt79Fkv41exg9VV7Z+w+2CEsobZVz75+Kb23tOnXlMsqYp7/vPnNDeZi5sbAGqObUTM2XgYS8mTV1dV1IT+AvocOHBQ38teARMQaXpLU6O+C+CGAxsVp4FJVlWt+8rVq1dURAXmHcAvhUTY82Du+cIFsDAds8r5Sm5sMt+6xSBta2vRnsg4IO3kAIB9QABvKq217hnArKfWjjaB6pXyp8UR/AERfaQQDfEDZGR9rwdAJGPvWdaeFccaY5yZO8QGoIxYsk8ihwfURfrNPAHkAtTCr5Q1ypzNrFEcJmcdnV2uKnHESWDTVdU2MzNtz2Hu9fZbz+4eya8BTQUACnTOC6yFEUd7YdmxRgCaX3/tjO41W1uu2rnis2u3xpQiO/l8Ue1jbbNuL1++oj0Kdlxbu/OgpFAK6xOpPmD7xOSkrSwvCahnnAHDnz59ZnU1dbqHAzx+9JOPrKW1xU4cP67fMY/PnD1rPbt2WyIZcfdlQDsBdw60cwdh7h+6NwbFj8xcVXB+pvt7iorWHNI4xqADCrm34HVXEaM/TsGHiClWuXzBSeuDQz4AWD7C/GAecM/UeZpYfI6JLyaiKnk7VirXdZUsYqrs/k/+6T+zK1euW0fnbjFPE2mq4+Yg3ese6Q54eJYwGx0NPez+Vh5ewy8NIxBG4GcyAiFg9zM5bGGjwwiEEfjbjMD511+rkBzw4gGbh1wSMV783Bc54OEWr5miVSyXz9o3vv4f2ze//qtmlYKlkgBvFYFumOIvL6/Kiy67mTXLF80iMFKqBWzgzQa7wn8H1yVZEEsK+WfEMQs8k8sXP/Cgivf5oX1Owgr4ExcrwTOhSKgAfaJlEgDXFx7Wi0bhCcccdKf+FfUXUIDEiHYAYMAK8gw2JJ+Aj2urLiFChgmw4BiDPOADypGAw1BzicjOl07jA/aOZ3p5uSnVZPkZSTBSR/oN0OLfBwjiT/4lOYqlbGMrJ8APRhnt9Ik6ckQkhiQV/B4ACWAK+ZuAmaZmawRYRZ4MgIkXDwlOqeRYUNGE5fNwAF1Cwu9oBwmUZ1aQqOHtRkJEQkhs8EYSWJogyXJ9bWtvUzJ269ZNSSYBqppbmlwFRICv2loBCsSc5J/4I+sicb527ZrGkSII9JHP4lEGAEiC7Y36aRPSWl8JtFyGqdakYgyAWgBVJPYAUUjt8H6rrqmVtxX9czKposz5ASRef+N12z84JOkljCdkirQJs3j578XikuHBpAHcgb3D3Lx29YodODCshB3wjnHCc81XfQQ8gYHkzfFpN/8HOPMStGg8rsTdrTlk0lvqC2OGYT6+egBbjPXTqac28eiJxgWAYs+e3QIskMwRo5bmZhUaoT2AKYA2S0srklIjSQQYhsUkYFGAXYvAIOTe3V27NBdgl+F1B6ORMQMMYZyooAlQgEwUdg19oh3MN2LqAXhf2RKAjt/BUqRtjAXgnTwpq6qc9J6EulDUHKCPSOoAvwAxYOfASJybndPPASUBvRlXCtpMv3iu/aau1hWLYUyWFgGJF/QdrAHmFOAL13w6NSW5MocAMJVgfS1n1mTez/XxW2SfuHnzpuYygAUechQBACgGKNlN9WuLiClHzNjXADSQngP8ARBStRWAtaOz0+bmXXGJt7/wBUmGiQFebd1dXQELqKKxAmRPpeLaKwG6WDfukGBV74NFu2d3j8DZu/fu2MjoHYsa6+OQQG0AaUBW4iofylxOBSrwawNEATC/c/u29hr8FwEi6SNzi3FQteAdexVzYjmzqusx72g3c5s9kLEByGF9sO5hCcLWamtu1ntpD3/zXvkaioX3XOuQNYP8FlDrzu07Ys4hC2VNNTe7tuBhx/r9d9/9rqXS1fbOO+/YbvV9zS5dvqgDAPZpvDI5OBnYN6B5y9pkj7hw4T0BS4eOHtI8pW9I55kPMPCY15Kpr2bUfvzyEtG4PX7wSHHavXuPYuEl2qxh1hcMUfwIuQ77MuzOPb296iv7pWfU0Qd86ACiT512/oO5Qs75UarieVTt5uc6IIsnxDhmX+YQgDZxv/H3QO5vvNgLshub9vDBYx1S1FbX2tGjJ6ypqcE2t9a0BvEu5XescyTwrH2Yddyz2Cc++fhjjRe+eLv39Kg9V65cUSyOHz8m5jnrjEMU5ojzrIuqgjBzASau2Kob7r7C3oDcG6CPcaMgSkNjrVj4/iBt5wHZzn9zv5QnXZT+eca3aSx5FmHecy9391QAPsdk5yBu58vHyVtvsPaZZ8RDjEyB495r1vvOOsa42O+Bx6sO6IoVi8XT9i//9F/ZX/7lX1q6qk6HXoCCZRiTFK3AE0+sbXe/vz/yKMw//zYfYsPvDiMQRuBnKgLhhvkzNVxhY8MIhBH4LETgC+fPCbCTf1oeGabzgSGB9ckFD74kEzzwRxJR29hcs9/49W/aN//er1qlDBMGKYp7sF5YXLTsRk6n1Hic5dbW5f8CI4FkCeN0yWYEAJb1UE5S7dgGVdsVYMWqC4AjsW0CDzIPHinpkY8dCY4D7Pib3/PgncttWqwC4MTDP8ha2QF2EZhxUNYcyw75m2fY8XCPl5/3n+M9+ELBUoB9QnJVLkckB3RAoNPBEhf+9ubXflw9i4//eymqO9Uv6C3IZ33hC5JCxXlHJVd/ku8ARtgKCSXxAGeAHIA7MCfEWEynxJaQxKxcUnKV3doQQwaZbMyIhZMqwwCE4ZIFQIu5CsG5YtkKRfrgvAYB+wDduDZzwbPTAHBgnAF04k0HkAOgNnxoWLGUZ1xtrX4Ou4dkVsbqXZ2S+an4Q1Dxl++FgQUTBaYNyb1n8AAK0HYBMQGbZWJyQmAXN3sSdhJ3xprCD5jo4zV1YOiANTQ0bcshAdlI7AFNYDmdO39e18vj/fXihY2NjapC8MEDw0rWb37yicYR2Rn9Zl3QT2YQbYKVBcMS30C+G9YTbYFZND+Hr5vzpqPPPhn0vnIk0vSZ8SeZ53v599Nnz6y+oVHsTr6T8QXYAhABqPFzHjCXCrAbaxvW1tpuHZ1tkgcDQsUTzuQd2ayvvkwsASOZZ4BrjAXJNuNLHwFF+Jv1JzbcOv5zLyQxBUShLTAknScj3mpIb5PqGyCc/P/yOUlxGUeYVFzHA3aAJ0j38PLaaQjP94pNk0oKZGHOeEYR8k5AA64nQKm5VXMCoP/x+CObnJqUhyRS2oWFOYEmAHj5Qs7JFisxSR0BtgCG6JuA600nj2VtABTQTliQDU3NdvHiRcVhcHC/QEPAVJi0jIdYiZkVu3PnjnW0d9jA3j6tCdoEIMlaAlyjDxRMqUYKvr6udbl3317Nw08++UTxhKEG8IU3GUAksj+kklwP6e3i0rzdun1DBR/YLwGQkWwCPgnoKJe0x1G44uGjMXvyeMrq6pvs6NGjmtMeHGX9yTO0kFdRCMBf/g9oRUVU5KpDBw5oD2ItemkhILo/NGGvuzPiqrH29ferwA/AjJ+LFDRR9dNAigsbM5WIC1SB5cy4A2CyHmGy8llixFydX5iz4YOHxEaDicb+AVsLdiYUJsadPwCvADQUO8DTE1YgxSEoFsG+wOe97yhribXAuLz//gXF9ODBIRVfoHIthSAArWB3wnKVN9v4Y4GuALHV6SrJjvnc0P4hAZmS2uoQxBWpIU7cu4gZY4xXIL/jO1gTxII/tJ2DDa5//MRJxT2ztiIQXJYDuS3NHQ4kKHZCW9568y1dn/nCtePxT0GndFVSawygiDh/8OGPZUHR2tymKsTIlpdXFhVXYg27U3t4NmtPnz0XUM9aZh9iP/jwxx/a0cPHxLCjLQ/uPxBz+NDwsPX39+l9FMxBvtva2qzq7xwucUiDpJ37J3ONucFcg0XowTEAw0ScyvGOGSeGXVDkwYlPd7wqQZGHSDzwiy1IQo1PrLwSA/mxkw+7+7WeGwK5PVfyUmXa7A8M+Llnb2vdRGz7MM8fhnEtxtTfs/2cK8rWImp/9q//3H74ox9ZKg34iEw8Z/DXsbgA8I+nkuon/x69EzLsPgvPsmEbwgiEEfjZiEAI2P1sjFPYyjACYQQ+QxE4e+pkReyzIn8c64kHWZIxEjsAHBIIkmhAgY3cpm3msvbrv/YN+81v/ppFIvi5OLCKpJsKfhubSGBrbTO/ZYX1DavwnjiFFKpkLg8I4ZlyJJoewOP3XMc/eMsrLZvdZvrRNrGjAt81rtHYWO+M6nVS7h7qYX7x2bT84DDAdqfrZR76Iw7UcpXqHJvMf4d8wBoattlin7IBIpLGIq3MZjflPUVb5V1nyGycabbaHSQWO4cY0M+f/sM6AGwj1pie+wSNv/l+klqSIZ9weNCU/lRVO2aHpI8bG5KPSl4ViykhAyzgRXVJAaB4zxVLkkTRF5gL+EIVg+IfXIOYOVkogKwrmkFMSJxoA20ioUY665mYtIH3AHaRVHd0tAu0oA+qfNjSaqvrq2IN0W+AWBI7btLIkzBppy2dHZ0OFI7FbHlpyc2PQNYE6IP8ksT2xfQLJeL7B/eLtSEJYCotUAd2k5snawJSJaEu47O0oO+AYTbzYkbADf3gO4hvU1uL+kfCrv83Nul6tM0z9egjCS1sJdiJ3oeR95Ew19XWKqn0BTMA7TzLMoU5+ypebk5GJ58u/LHyecWD2JPIAybNLyyKFUPSCLBJgsv36rN19fb48WONn6tMHLXa6hoBrWK4pNPyudq1e5f6xjUBggD98F2DTcScJdnnRf8YK8BzGENcl397lhDAFLECQMJDT/5cgAVKpKla2y0mG3HnsxMTE1rPzoOwRfME6TQJtmOCJrSXMCcpPgDQIn86QBAVK0gq9h7EFvuSOb62tr2EmEP0lXgAAhI7fPOYT4B/jgHmpK4wYJFiI3kDsKPfsEA9W5T5Rn9v3bypMewfHNT7+T3AEAAk8xYQHq8vyZubmsX4RPK4q6tDbSaJBxBjTAAyHNjfaFNPpwTysw/Qdy+5Z83KuzMR1/vFPoo40BRGJt8fj1Eo4JliCtB29nPnbXBgSHFHDn7j42vW0d5ug4MDahfVpvP5kr4bDz0q6cLUOnXqlK4tACi3pdgy1gB/AJeqmtveLuYoTGQYY1xP+091jWLA2M3OzQlog4Up6TKsx+CgA9CM+UrbmS/M2UJQDAjwjN8BTMJAA2ziOwGcAT9doRMn56afgEjMa8YQgJLxh40GU69UcHuNAJmE8xlE5gpoxHU0XnhwBocL3h+SPR1PQPYkru2Knjg5t/c3Y6/hYAHAlzFZXJgPvAcb1Cf6OzU5JRbvvr37bFdPT3AYhAx4Q+N8f2xMc2Df4IDmDTEkVjAKAV23GahFd5jhWN2bAvNYLxToASSnGiwgL3vdtatX7atf/ZqkpPjAYr1A3NkrOCxYWl62paWMpVPs9xHtEcVSXmuMGPM9xIt2PX066UD0+nrJdx2bksIJRWtta1E/YIvOEYeuLrHuiAVx4zrEnHt2NBbXYZq7dlngPePc3tahIiGepSZGm4ooOcYmL3+//v967KGPhQJ7Nsx6DgudfNkDcdxf+TdAtSevF/OuH34u+u8Q0y7YX7mG9771DDv/Gdj1vgCFWHV4Fup+HLNILGm5fNm+/bv/3N794bvW2bVHthTsFZlsVoAde34yndYBGPvMJ9dvh/nnZ+iZNmxKGIEwAp/tCIQb5md7fMLWhREII/AZjMChwYEKyTV+aCQ2eD2RUMCk4eUr7fEwLDZGzKxQ2LIvf/EL9l/+5/+ZWQRACJlPxPAyg2G3tVUwAAsElltKqiie4CSsHrjyoQCwIwng4V5G5CRjgWyIn/EwTfLo2ubARK7hH+oB7ACDeKDHFR52kPfkA7BzYJQztS5HMat31UG9yTXX55r02VXLxdicdjpvPL6rWCjb1mbOMplV+UqRTAIEimEXQULj5ML+JQmPJxME3j0kCQA2XjalpB5pD4nY+roSRxIKz1oh4SSZgjXnK4rSdp8Y0X5kTCTKvFcSY75DSZ4D2pJVVTILJ5GEWRSPkRwVxQoiXsSJsSF5hpVGwQ+SMyW5AGNxBygCMmAgTzEG2gjLgsTo4aMHAogAdOgu8cOji3geO3ZMSREJ2DrtiyeUNPIC/OC7PSBCEg07i8/B7AC8AnzjZw8fPbRHDx+KbXf+/HmxR/g8RvYAFABLBw4eVN9oA36ASLiQpFHFE1kXbB4koSTGGOiTGPYPDohtxtyBXYIHF2PD98LEI86AQwCFyE5bGl3CC+MMxh3J+KFDhxTnZ8+fK+kFzIJpQzs+vvGx5hhVQxlb2IUwleg3gKZkovm8wAoKUqCv5v0wjYgVY+LnCpJN2u8B1PXMqsZQjEwlpnnFAck5c4H34YnFuuro6HTFOMplARwAG1wXAAnZowMYmgTC8b0UraCohGR5a2v64wC2nABPAG3YR8SZhB0wDHALsIs5DcAH88YXduC7mNOAW6MjI4oR64d5RGxpr/O5ioitCOsOeadn2NJHz6JivBh7GEH4+eEjyDwFhOL69BevR0Bh5qIqxM7OKubEicqdxAEACZATAKS5pU3MN+Yoa4n3whKigMv9sVFd4+Sp04oZAFRTvZNE02fWCvJvxp69gT5Q7RVQinUroIJiBhW3NpB/0i/mNVVpvQ8jexDAHXOuoaF2u+3sF/GY8+wEmHo5O6Pvo33O9y1m62v4hH66TlhLe/ft0zpfmJ/T+BM/vhsGGnECVOYzAO7MXeYi80eMyVxOLC7YnU2SMmMJsLXNXGa+4lfJ/ss4Hz5yxLq7utW+ch5vN4oxUEl3RX/zOwFmAMgByMs8BzDc2Fh3wHRwMPPehfdkVVBX16hqybSLfYb4wNrTPp9MipUHiDj++JFNT8/o57Sf/YXxBTgHLGfv4XqsVdoCA5jv5h5HTGBRAl5z2LORXRf7mBiwzhlTQDf6C9NMrGp5M65rPwQIZ7wEvGec5Jz5R+EG2gx4TJEZ569ZxZYk2Sj3WQ5N1tbWBcbhVcmaIW5IcdknPv74Yzt9+oz6Ul9fq7FaWJwXuKfr1tQKPK5UsLDI6X7FXFxeWRJ4h0+gGNRZrB42NMYAnPQBQBcZ98STKQHIpbIDrPCCY51CPme8PdOboiyOKe54cqw3ya2fPNFcQTbO/QBmJWtC4Hp1WvuxB+zY8x3L3b28bYRjt3GPpViQ+172Mvrjq0XLy45K8By6yYuOauxuD9O9OWA0stZ0ZDGCVgAAIABJREFU0MTBVvAc4UE4GHbeI88fqsES9wCefx5QPyNxW13btO/88R/bBx98aA1NbVYuOquIzQKGIPh1VlR5Nxmwmu/cHAnzz8/gs23YpDACYQQ+mxEIN8zP5riErQojEEbgMxyBfbt7eJ4NjMmdt49/wPYFBkgyvIwuVZOW/9lrp47bf/ff/jeUXLAUHmgRAIF1sT5y+aLFZR6dNoSj69lVJWYkTAADYmMEEloSTy8T5HcAeLy8xIXEwSVZjikBsMa1+DcP9S3NriIpD+JR+eA4WY0AqyhSPlfFVZIXDKUD5olPJsSi2gHykfQ5SayTh/JCEotMzQF2eSVWSLScIXbFqESHNNi5VrvkwL8+ZekFCJ6qz7qqtWRx9I/vJzH0TCKSN4AMwBJ51/mCFoARRZKGisAV+uh/T6LC+32FVT6DTBbk0VfZIxmCJQio1Nba7BhmL51EbteuPZIxAzaQrApYqEHelFDCBNDD9QAbnKwyJ2meZwaKAbK+btevXxdIdSCQ3ME4gnVFSGDbICskvjBe8Nein4P7h6y1pUUeV6Njo0okhw8OK4kFyABcaW1tEfjAZwEMAAvARQf3D0pySfVZAEDYXnW1DZozAF2MxamTp5Wk4k03NjYmWV66ttq+/OWviHHD9S9e/Ehyxc7OLhWrAIx69vSpwDYkZwP9fdbe3ibjd6SPMDS/8Y1fkwTt3/7b7yru+N4hfWQNfPjhTwTsHDp0WP2CeUoCD4KAhBHQDvDw2XPnrQfbhvEASCM2+/Y5ua+qYOZhV1aJ8QbYsJZxQBuSOgFBi4vW29cncARg5t7de0r8AQtgJXrWHjHjegAn9BV5rWfN8TeMRAHEqWTAUqsoPqw3xTadVp8Ac2ZmZ/Qz+i1/vRT7AjJt53vJ2kQ+zbx5ir9ejrVfLSAPxidgKJJTronXGr9XRcqSk3PzXkAfQJCdXnliw5SKqqjMfCYOMLGQJT57OmULC0uS6DEutA9QkgIXTBZAIFhIgB3MV4Ce+qYmtZe4wfbi+1nfxAqJMMxjX9Wa8apFap7Nqk0AL8xpgDz6A7sUWS2/472q9AozOeYq7QLuABrTP4plAIz96te/7vwBV1Y0R/Ej4+VZYJLjb27qM8j/JXUPvp/9iYIPAHGAjx5so48gC0h7mX+Sd+bzmnvEWUzPQt5uXL+uYgbE650vvqP1jv8e7ZF35J49ii/tZp2zlgC+YGkircXXDS80QET2s/aWFr2XcRQ4WXZVpnkBimdWMgJHVRzEyjYz+0JFRlTpGc/L27fswf0x6+3bKw9A9g3k4hQQOnjwkLV3dGjuIoEHYGWuYgvAWLNu6SdjRnz4HWsJNjT/l5y1sVGFLGi3K7bSpN+zn6lATyKmdekPcWA1sj/DwBOTdWZavnB8V++ePu0/U1MwVmu1N/Fe2uZ9RQH+2VuZh5UoBxXz2h/8PkBMGTfGl6IugL20i3mzsrKmvjCfYMI9uD+q8QQ0B4AEMHv5csH6+vr1/bDi2NfY91mz+MeyR9XWAnLPaq6xjwF0UkRhfn7RFUVpaXXM62hMlgCwHOkDTD4ODajQ7CTBWeuUjDuuucTezXrn+/FqZP7irQiYePL4cfXby6e9NcTO//tnDOZwxPA/dZW9uYexd/DdMNj4Dv9ythgVS4pt58BBD9rxPn+Ip3kqbzxXjCqWcLJmfyjIAQEgv3/G4PqMOf8HsFteWbPf+tbviF1asbhY7BzYbVHJNsKzS9HKyGxj7n4/evdBmH9+hp9xw6aFEQgj8NmKQLhhfrbGI2xNGIEwAj8DEdjT2VHxp+kuCSWZK8hEHT87J48FAHEm3BaPSEZ58tgR+6//q//CYnGz6qq0xeMRgUHIdfBCi8fTMntuqa+zUtmxNMSWCyRM/FtsOpmtp5yMM5AUyV8mqC7I70i8JMMsOGmUfNASyYAd1KD2Sc4SeOKQVMpTruxO9r1PTUkst7gAL1eFtuSS3GzWJXnxuMAskkzvmedO7UtWLPBeB3gBOjgZr1lZYCCVNHMabUz0BTgWkXAhI3IJhz/h90wDB+o51oGXuZKswDzx0kfaJgP5gDkQMQcg+gTeA4MkiL44BNcAhAPEIZmV+b5M8VO2uLIk5lB/X598oABdJp48UXzPnf+8JFZj9+9bPgfrrl5zAImibz9tJ6F1FQVnbOz+qGS4JIGAebQDPzrYVhjgI5uaeDIhsAnQl0qf8i5LJpWMM2YAlSTSzC1M8T/88AOZ/589e1ZxIaEFxKWvO2WbALOMA8AW77t69ZJjNsXj9vZbXxT4AOvDJXwOEABPpSInyVqqpkoJsk+u5xfm5V9H5VmSUFguo6Mj6ntXd4cdOThsVdVpMRgBuwC1YGoxNjc+viFgCZARgOPK1WsWi8bt6LFjknsyjvQZYAAgiM/KCD+Tsb/4i78QS+nwkaOqlAqowYsxAVigoiaVI58/e26jYyOSvNVVV4spwxzUS1qxiIBV2kY/YCcxpwGyautqBDATp8WFBevq7lYyTdupbMsLyRfjBWuzpblN/QCY8/58H9+4YY8eP7T9+4cEELwAvKqtk4QPwJSfAZbSTxhJzBUYQYB9SC/5P55xvBbm5+3ChQtiAuFx9nj8sfYGvo8xI0a0n+R/czOr5N0XyQBkACRjTdJ2+gAISeEBwF7mED54J46fcLK6iPOzor9ekn/33l3NY+JxYHhYjCrAS5iOyLQBEpnPXF/AaCKhdXn12lWrTScVd/ZDikUAYLPmWAsnT5zS+1gzsKaQAN+8dVuMoUPDhzXXaQ9MPxiK9x88kKwapheFLf7+f/L3Az+/Dbvw/vsCsQHFYZR1dXbZ0IFhsdFgMjc2Nerg4+atm5p3xJcYEruJiSfqA3MSRiOx9PuZ91ljL3344IH6DsADQEM8fvzjDzX3zp//vLV1dIhhh3yTSrXEmPcyd5Gce3CF72UPXFlasoMHDur7GDOxovCiW5jXvGNfAiQDQC7kczY5NS6QjL3h8KFDlkpRNGRJ78N3kX5z33AFaRqss7NbQPoP331XcXzrrbfFxqQ6LwAk+9KlixfFcmPvSsSi9su//B+KXcZ1ACaphkv8OHBg7jAnOGCgaNDz508FiDGXeT/7LGuWPcIzQjlAoF2Dg0NicwLqI6s/ceKEmKnI5a9cvqwYcF2uT5y5F1K1lb68/sYZrWPmNKw05MoOJMwKAGW+Xbx4Say5/+Cdd6yurkZsyZGRu7puW3uHffTRRXv27LnmAJ9Bmsp+wr6MFLyhCVlvnTU2UHTFFV6iD1gPPHjwyKamAKMqtrunR/v3fRUn6RagSiEepNes75WVRcWNw4+jR45q/RMD9gpYqwCQMOyIJWAoRVra2lpVxVwM9cAv0q/BnZYXrk28h0M5/Ps4FMsoFsQd/zzPMvasPEmEVY3c3Vc941zS1sAug/nJi/uKviPm2Mv+/cSB9cC1dQAWVHPXvSIat9mXi/bt3/09HeSUK3HFGA+/LFYVgYddTIeUrhBGCNi521D4CiMQRiCMwKtEIATsXiVK4XvCCIQRCCOwIwJD/b0VEh1M5f1DrZfM8dDMKT8P1SRgJBL5skss9u/rs9/6n/4HB4xFAJ+cjxtVG5GUwK7Lbm5aR1OjNTQ6fzP/YExSs80yi7iHbg/cSb4WgIbe+0ZJZqkohh7/BvAg4aHdvIfEBIlqPOqq1cqfJsLZuPO084bSFcA7JGpiuLlqjB4U8w/59BPjfoE8QaVAsDUqxfL9VOmDJUYyDGCHpIi+l0qFbZ844qeEIEgMypLIwgZwgffMAJIU2k9sSH4BNwAMPGDnv9+DiqptEQAtXEOMhUpF4wJAVZVOSwoHswlpKomgqq0G1Xflk1apKAGDkYEsD2YE/wdowJ2bhAmwgjEAjJAsWVV3C2JpkDACaiIDg+nmqnHideQ86QBPmDe0gwTMAXOwtrhmXLI+WEGAPA5QiUhq61mFsK1IagFkmWdIwLyEz0t1AUNdJmYCI2nj3bu3Nf9guvT29qtdgFcwe2pr6gT6AaZyXeIZTyeDKoRFgaIk1t7zCNYR8ZUkLrNiZ984a91d7WKkIDkTq6NUFMgF8AC7CpaPfI5WM/b06XNrqG8U04ghhyEEeAvrhxfxpA1ci+sjbWT8+N5PGZXI4RrcNSoVjcvVq1f0+V2dnZK3MZ4kk8QRsI/2w3Yrlyr6m8qmLtEty78MFhxALm0VwCvGqpODI/Xj/QA5dbUu0UU2DSgqgBU2UDYr/zfihXzVv5xP25piT4z8XFAVzjjm8RW1U2wrpmwZMMZVkHVytKLYU7QfqZoKndTX6X1IdJHlwSKjrYBl7EcQVOmP2LH5nJNzbrm9A8AH1he/Y64wX8XSDVi+AG1evltVV6dqxux/AGkMGPOENQ7bFrDp2dNnihnzoZTPCXDCsw8gGkDeM2ABblkTX//Vvye2F/Lprc28KkB7ZiKxYu3xYg55wI/YDw8fUvsB3ShoAHCGJBKAhNgODx9Wn5CD7+ndo4qdyMW5Np+DyenZr/SHnxNj9gn2Nb/vcA1+xz5MHLTmU0nNX94PkwsQprmlVXMExic/B3CVD93KimLM/5nTfJ41mKRCdFub/s3aY85TLIQ4Mu+Iny9aAuBy7fpl6+p2AGltbb3WA58TGCrfRAfeMhcAlfD8BJSBpcg6UVGQYH/3BSJgTwH6YdHwdHLCevfssXoKiSzj6VijdcFnYEkVC3lZOHDvQWLNoVE6lVL/9uzp3Qa9/SERQB5zX9XCUxQ7cusCkMwV12kL/AKXNIfxwlS1cjzYkkm7fv2a9mIOR2iPB829JNzJSfEkjduTx09sdHTMTpw6bm2tLbq/cS36DdMbcDq7vqF5PTR0UHOKuHENGHqao21tqqLuPGo5hEOWDbP2sS0vZcQcZL54ABb7gO7uTu1JXJeCLo/HH8pbj/YCBMJopoIt7FI+68HppsZmzTH2a5hnCTHbXZEIXmKv+XvWT8liY+bsNWNqJ/dB1jlxam5ucoAdB3C+4ISKxrg19+/LbLnX6LAv2M/ZU3k5Qas7vPPeeB7A9u3avtdbVIDdt377d2xq6qmKTnD4AlN2q4g8N6bdLJrg8KwswO7e7bEw/wyfqsMIhBEII/CKEQg3zFcMVPi2MAJhBMII+AgcHz5Y4cGbh1kScpJnEjcSEB58SZh0Kk5F1tpay5fyAqh69/TYv/jdb9viwqxVShjquwfi1cyaLeGxFaNyadoaa6otlXZgIA/FJDi+cIRPhASgxOPbldycJNVVciSp4f+8+Jz38SIJFDNvc9Oxl/BrS+JX96k/XUrecg6YU7KKV5Ya6iWp7pqe/Ud7fKVYpDoewKQYw2YWbzfM2B0o4kA1lw7gUxWJctruvmeb2ROw6zw7YKfptesPLLyEDPbxeKK/gF60QQUOVPWyss0CpK8efKTNMvgOXiSTjKNapIIaFYEFsLRI/ElyAclUea9MNVEqgM7rGnv6+jTWKSqYFvFVqtH/PQuSueCvC3MOKSZjBhhIn5FUSWIo8/paV4k2YC/4PvA3vlJIZPn7wIGDiqGkXXMvldjD3qEftJ9CC8jqAO9oN2wHJK2w7/gZ30f7PAMDdgzJYrOSZMfChEFIpcq9/Xutr7d/O2FU0YCkMyWfnJwUUEWlSMAx5gPgAi9fBIW5FYs4vyT/IvElWSMpZiwAXyRhrXbG8lu5vAA4gB3iD3gDK84XAyC+jBeMvkQqJdkmcluuAXjKdwMAADYBYhBjmGp8JhmPWlNjoxJZgGTWLZVwicn5z50Xw43re8ZefQMsLuThcYG4XAMwhbYwz0jQYfbxb2LAHAeEgXUG40gMs4727fk9/mTcsZ7qnHycF3MJUFDz4uWcwFYqCSM55L28tAYB9ktUAHXVURkL2g8IT5VgAFwSb76T+Q7QAIuV61LpE4AI1t/A4H6BovzcS9q5HkAU7Fy+C+AF+abkki0tAvbwQATokUckRVeSSc0tgGYAQoAoVTXu7FRbmQ/yetzKOcZVKrE9JoDBQuEjEVWuZQ7AEIVpBaCKHBmfSkByGF2AxsRaYFdT87Ys14MPrvpzSWsB5hWFVGBGeqBIQEEkagvzsJ5qrQ2pawDEsK7pK2CjmNJBwReAUfoJc0pVVQHyAmYg6wVgnyIXMPyQTO4fGtIcZu8rlEoOMK+4KsOsS0BYWLRcl3nKWPhYdrW3K178QTIJaA8ohFQY8ITvR3bsANlaVRevrq120sRYQvsHewH6Uc9g9Sw9B77geRbRmgcEl2w5u67xAThljGWFoCrUCdvadH6OvGBx8hkAaOY41/AySS+fFBC96eTTrCG/7zGPAOnYn3zxE6TKjnmVCFiNE/JU5GBCoNPGRuAl6JjkkXhM7URyytpm3xOLtLrGscMDBqhbI9xv8GvdFDv22bNJFVcilgDIrGEAcirJUmApmUyLiSxgtrZOawZZN++BoYqkk32Ka9OGquoam34+Y1iowjbmmjDOqbKNX6ePL/N0dPSungc4BOH6vmAM8481wb42MzNrA4MDWr8UIYkKlHegmusb9yQOmNxy8SCruy9yMKZjh6B9rHmeQVKBLysHXa7irH8uoOiE97nd3leC0zCxTDMZzUsYgDpcAeQLwEIfay+b9WMvhl6hIFuIzNqm/da3ftvuyyuzwRJx9qgNy6uydVrrHXI8h4NcdySsEhs+UIcRCCMQRuCVIxACdq8cqvCNYQTCCIQRcBE4MjRYQZLEM6hMuctlPQy7ogrIL7f0lI28hAfnzEbWSsW8dbW32v/2p39iT6fG5SfV1OzkYbDGZufnLV8oWmNTs3W2NJlFnJyWh2SSmZ2n2r6ohWeVkQB5qaf/DD/zD9z+wZ2f0U5fVZTvxhvLS2V4Xwr5a6UiFpxYMCpMAOuurATCg1Bcw1ci5Lpi8ZB1KBug+87cG4nS2lpWCT+ghyQxFarDxiyecCf+vhoo37vT2PqnwLqgwl1uq6DEFLYSoAzAA0CBJMppV0lX7Zd81/mb0VbPFoJh5MFAL4ulDd7fLLe5Je89JGMYj+OTNj83Z+ubW2KINLe22GbOScMkYUI+WChK2gibbmJyQvLWnl096ptPht344ZG1oqIDPqH3VWRJUAFplJgHzJ5ILKIkFm8vXp6d8/jxo+1+IW+FzUHK+mR83KaeUjihWt5jsIxIcgFBaBPxevp0Sr5fgEkN9XX6Ptq2klnd9lyDnVNXA7vIXEXWuXlVNSxFKmLiAEplVlflW8e18a0CkJU5eZBE82GNaySi69MH/Lbw7Dv92muShVEAY3RsTNJCDPBhc125ckXsItoL+8n5tDmJIiCRr1hbh8SyXBY7C8ATUIkYkHzDWAP443Nci+/vaGtRMg74gWyU/m9sOPYfc6S6qkZzdPzJE/nA1dXXWEdnm6vsOzq6LT+ljzCJYBYRF/qL1LK1pV3gykcf/UQgI+CSrzDK9zIugwMD1tvbt13N1q9L76UFYMP8pSAIsQOgI/H3hvDMAUAy1jqyQsBFQFUATK4FsABIgndhKhWXD97tW7cFYsDGO3rk2DY4whysq61XgZHsxrrAbwBIPMfwZKOQR++eXrGcGCtVVZ2c0Lzd3d8reR9rhLkPO1XVR3M5yS27d3ULQEPi+nh83OZnZuyXf/lXtLZ//JMf22pmRZ89dfKU+sZnYULi5/mf/oN/YLFoQuCWiokA7mRWJY2E6ck8A0xkrXgvwszKmrW1twoYwQcMnzfiyN4MWABgCfNscyMn9hT+ZoyjWJLZdfWB6zLXAXjpo4DMxgaB0/x5/fXXxSD0MnrWAAVaDh8+rHkGEAwYFonFxOzj5fY7x8AVM69UEtjENWgr193b27vN6Lt58xMdEiCh9MVZmMf3Ru4J8Dx54rhAO6TVsCiPHD2hg4DJqSl78fyZgGjAYoAmZLDeBsGvTYHigHZrq4op+4kvasE+F7GyUYeI2ANO/+THP9YcfO2117f9IYmZ2MFx55XG2DEXWKuAc8xv+gwgCdBGbLg3sEc8fvTETp48rb7jiwnzD4k3YwzrEWCTwjvcW/medDWydFcFnYOOix99pL7hPfnwwUOBbJ/73Dm1h7V3/doN2Rbs3t2jOYAslqq6//f/8xe2u2eP5gasNIDxR48eibkKMNfeRhGVTo3X06kpu3dvVAxqCvbgcekPy1ZX13TvYo3dvXNHa+PMG2ess7NdoCm+e/Q1mYqLsVtf32jLqkAdF/Ds771I4gHYDw4f0rjSv63NNUvEo9q7eR/3Wse2c8Vl3H3XMd+ZyxRWgTXrD184/ILlzf3WgXv40bkq53yaIhD+GcGzWz0z2QN2sE89OFeqfPr8wfvF7g8APg/YCaBG2m1RW1peU5XYsbEHFounBCYDPse437I3IacWEOyAwMnxZ2H+GT5QhxEIIxBG4BUjEG6Yrxio8G1hBMIIhBHwETiyf7Diq0jyEOyKNLiqhjAOeGjnoRTvGz2MS79SsrbmRvu93/ltezk3bZR428pvWHfXLvn6LFFNNBqzaDxhLXU11thUr4SIB2j+9hIrJQ/RiKRtniHmzdb9CfhOoE5JG753nJwHFWQ9E4xEJxmH6eWkfAIQSNukI3XyURh2FJ1wEiH3sM2DugpZBJJdEjDa4gAb/K94L9LZgtgIGHaTaAGeOPltQckSvn6+IqRjEsCqcQxBnzj8NLPAAYGSGQesLpJPAB/PZPCA3U42gGcTSe4X+Pnx9zZgkkopWRMjplC0fI72RWwjYDbCXCtIrhu3to52SYRV0bFYtCpkojFXiRbgZ2Tknu3es0eMFAEsNTWS0En+BsgLE2RrUwwdgBESW8AHElMYHp45SQIKCIjESYUPamoEAMGowTsJZhDz4q233xaQQfVKPgsbBhaP8ySkAuyGmBOAx/hCXbjwnn7/xpkz1trSrITr/Q8uWHad6p3t1tjQIL+zqlSVvXgxLW8v5h7svpaONgFkgDuAvXwXQBvtoV8UzaCdmMrzmT09u8V+BEAjhsh7q9IpMZAAGS9duihQ4ODwsJJjADslq6qUW5I0l3kOQAvowJx7/gxgIucYn2YCR5DXES/AE3wEAb4wq4dlCMOG+FUlE9bU5Hz/YHXBNEOe5wHxe3dHBOIhIayUS2K49vR0q82Px6msOS2wkSIZXJM1tbq2JqZnGlAh4kzaAaloK+1gDLRONl3xAVWUjEUFjNFm5hwSXoAp2F2sCc+ChHHH3CaesBUBAXkPc4f5BqhLv0ZGR6yvt09zAxYXzEfW6tAQFXC9FBe5PXLpTZuanJInI9fYPzikeYrMm3bDZAPAA1gDhAHMAFDASJ7/exl3T+9u7UGSqXq/O4tobgFeUmEYuShg8a3bt+30sWOaPwClAE3IvpGfsmfAcqRyMgy706dOi7X58Sc3NZ4AegLe8jmbmZ625eUV/Z/5DNiE/JACC5VSxE6dPhmwEitiMM3NzYohlk7X2Jfe+bLm1Pe+930x8M5+7qwYbIBNtJH9BOCbfsJI9P9nfrM+AOfwkeNAZu/efRo3X5SBOAASA8pRrXl2bk6AEnsAYJhnPgFqeiYp4BYANGBce0vzdlVaQG3mBesB/z0+673sYOnCxqpvqLPLly8KRH7rrS+oAAJFQh48fKjrU+QAMAhPuOXMioA/mIzso/SFPYp+A+oCdLO+uB8AqNU31Fhne6tAI+Yh7eT9xAqQlEMbBlxkqai7rzBOzG3ixv/xj2Ru6txmh7yTw4PxceS2/Ron7AE4OOC9rHUOE5i3zAv+TSybWtrs4MGDWje0HZk0BwasPyTZjMFXv/p3NM+J/48/+InAuGPHj6nYjfMITaqwCi+K1ZSKZY0Pm8f161clwWWfYG4j+eX3jAN76q6ensDKIGN37tzRngEwzPgDbOPzx57HvgKgCIhHWwYG9lp1VZ09fPBIfons7W+88Yb2PMZU8lUYjUmALbfueT6oqU4FYKgD7BxOF6Rpwd7APHYsespFxdwBVWCtwd7CvcYXjBJgJ+Y2dD3HrvY+dIyvB94ATr1foZ4VKJgEq5x4BD52/j6883P+Hgtg93h8yn7/X/yBKhCXyrQtqrGMJJIG+IevI5W6PMPu4dh4mH+Gj9RhBMIIhBF4xQiEG+YrBip8WxiBMAJhBHwEjh08UHFFE5z5sveF48GcJBJwBBALmYkqHqZTtrWVteb6Ovtn/+M/tszqohULsLRyekAncZFjVSxhaf5d2FKlOq7BNb0ElYdqkisSWAATwEBn8O2YchU9Zjt/O58webYIP/NSNf+3EnBAQqqjppw0NoKXXXANTMU5HS8HzDmSAR7ivaTOV0EUqOCNxqMRMScKhbIYLl5+SJINiBGP46/jJFfIY71cy/n5OVaBT/SUaChx+FSeg1zOJ5/ezJwiAb4qJqChl5bSPg/88W/+kIDuLBTCtXxxA+IdizhTbcnKKhGZrcP8KRn9ycMPEAhTLgDG4OOWll8UiQ2eZjBSSEhJlPCWIzFnrPgOkl7YPDBYuIZkm4m4WCmwUUgwSaYBUzDkL5ZKdvLESbWX6wJwALYRMw9CNjTUSyJ8+dIl+bOdOH5cQBTJOGCSl7CRzHHtRw8fCewASOOzVBmkqAR6JRJzwCPAZwAjpIBIbGHjAOy0d3dK/kYFVtoqj66mZltbW9W1YfeQRF++fEmJ4cHBAwJqaTOAF3PAS+aYxyTBmNEDjMCKKZYBS/MCvAH8/urdH9jnz71pz55Naa0BBszMTGueTL+cURsAWm7cuKEYHT9xQok2oClMRsCMkydPqoIjFX57d+8JfMFeCBzHY4pKpKynj378kZJ3Eug333rLCsWcABrmAmAR84Qxg2lIsi/ADMBnfFxrFIkb4Ftff5/muYp3lIoC6wDLN7LrbkzWs/qZWE4U08DHsLNL64d5RPsB+ogDsQSIk9wSMCMWF6gJW8ezbGkXIAHzh4QchhD+lK1teKc1iCkF68ataVdpGA8y5iQeWhw2wMKZmXlhMIiQpTqw1/lR0llicOnTHk1bAAAgAElEQVTiJcWjf+8+q8HPMQ3Dx1WuFrs48HKDTeikxcvyt2NNIPtkrlDdFKCC72Rlc11YgBT8YF5QZRVG1twc6yMnSSoFSCRLXl4WKMO1Wd+A/xwswIhbXlpRMRQKjdAX+XJZ2W7fuil274kTJwUWXnjvggDNt7/wtsaP68J8o5gG16KtV65eVmyYj23tndbZ0WGTU5M2/nhcIBOeeb19vdtegMwzFUIol+zS5csCJgCEAPZYE8xX/s3+AADMXKPN/J/9Abhl+OBhzRHWEtdinft9m/HjYMDfZ/Bkw4sN1i/VUDuCPQVAkDlBvFgrd27fsVx+y3bt6pbkF0Yl48kcYLwYZ8+k9veGxcU5a6ivFetUPpyALDqgcQdHVFoFHGKsAWTdvsw8KQnw4/v4HesX7z3WAYA6YCPtnZ1+qXlFhWKu5xmIzA3PFCMu7Fnv/tUPbHl1zX7xF78mb0MOm3gf7WKfuz82aouLS+oHoDJzaWryqeYH/8ePtba2RsAdTDwPhFMEiTjxfgqDUPjIy19bWto0Zi9fzuvexf7CvGGuwg4GKGQ/w7vPrY2IgE/+TYEJKoXDbG5pabK19Q2beDJpT8afiAn7tV/8mvYHYsQal33GJuzzVQF5HR0t8rVlfNy920la/X1c0F3wfweiURSoJOm4GO1UQefQDTa8OXYc7GaKt+h+WHAMO8/U9/JYrqkCTfm8m2MBS11V3IN7MdcnhhRvYZ5yX/qU9Ve2SiRmt2+P2u//wR9Ydm3DCsWK5fIFSbpjqSrnfVh0h2AwFPn3+KOpMP8MH6nDCIQRCCPwihEIN8xXDFT4tjACYQTCCPgInHvtdIXEgGQN/y/AENgfPIT7B2Kd2Bdc4QEqrcLEikXN/uyP/8hWVhZsPZsRoOckIhFLVdVYS2u7pdJVFinmbXU9o+QLMMD70GxLO7e21BQ9bOcK1t61axtwIwHBwFqG2/mCAAjnARaxcrFiBYBGTs6VEOCbUxJTQA/7eMnFXSJgJecrR7U4TsY98KWqtVsFPeADfgHIkTzLOBuwLOaSeN5Hgo1vES+SOFeow/nz+PYD2nmpjSSw3nA7qFK5U4rjPuU89vgDYIeMjYSbeHtmoQftArxBbD/a48A/Cju4Yh4kMv5a9EE+bQLqnPSIF+MJ+CZmFhKwbFbsOqSa5YgpQS8EQKYD1ua2zb3pP/2GNeTlomP3HwqwwcePxLKxqUEADDIqJEm53KYSU1hqmcWMJI989s6d22K8AH4BQNBe75dHEkV7kkk8EKkQnBUQBiOL9ldVIRlbEGhG1VkYQQCNMy9dxVteACWAcrwfIAnmDPHwckyAPABbkmy9B/ZXdY0ABuJC24kT/8f3CmACNiAgGNU9WS8winwVVQ/U+uqGfCcyKoAHzyLBS49kemUlIz8kZJ3004EXcSXPbrzKAr3xiIK9JvAzlVYRBRJY+UqurVlDfb21d5DAl8TCg8108uQJrWPAk6H9QypMANAwv7QicPPevbsCkqhKOzszqyQfAPfo0aNih8J0AvyZePzABgb2iUlDQgu4sbW1YdMvZsQoI95UqiTRhgkHIEXbYQ/xIml2wI8rdqH5hyQ5m3XMz1LFAXj19SpyATDipeCMEdV58e/j34vLC6p0ySVYt6wRX/yE74MhSYy5rpvfccUT5mJdPcUl8KDLu/1FxSnSkvkDBCALj0bjWvuwL4ndqVOn9FnkpgA3165ftbff+oLm91Zu05YWMwJCkJgiK11eXlQf2N9g2dJXgEjkvulk2hZX12xrM6f5tC2/VEEWV2iGOHAtfkeV61Q8qc8jUQZA6e7Zpf1J75UdQUmgFXON6wLMIe9lPjEf8EzkcGA9u6Y5y3xaySzbynJGFgXJREp7Gfs7QBWyVSS9AJIAq3fu3pEUGIYia5f5wncCrJVLRf2/ta3Vurs61R7mF+xr1gjSZtZ3rUBex2peW8/ag/v37fjx4/JHA+iFlUyfMhn6tCnQD4AdGTeAEH1nbAFEX87OboP78ZjzGARspBAAPnOAMgLjFxYsWZVQv3xBIq4FWK8iNsmk2JcffvCBwCq8+pCIuj1iTYUUCvmi5nbP7m4nLy66quRXrlyy5eVV+8LbXxQgxWGHB4MAqVin3Ie6u7u03xAvmKoAlACm3BtX15kzjRpv1gf95eU9WLVmNrLqC4cB3IMoHsHcRl5LP2CMer9D4giYKx/GWMRWV1YCZl9FwDlzijlH+1mjjuEOazxqm7kNa2lrFYDN/kahqDbu16mE1v/lK5dUDf3tt95WWwDjopGYil2wH3GYQRzYc5iHrFP2UvZpWJHMW9aPK6pkuk8WAxBN1gpqB713DHcH6MJki1ipULRC2fkDpjm4k/9dWYdPMOQ5JJKtRcBi9/c2f2+lPZ617hQDcUtIcuu8D2MVSlA4XzzGDEsIYhxLplTIBr/b69du23f+6I8skgAMpTp9iU7IWzGejOoZZGNjDTNYAbz3nzwN88/wkTqMQBiBMAKvGIFww3zFQIVvCyMQRiCMgI/A6aNHKiQLyG8AFHiwJyFC8ghAJs8aqn7ywM2H4jFLJmIWqZTsn/yj/96qq6m6iQfbnJJ7Es9EstpiyMQAv6qqbH19dVuyAugjae3WlpIVgYCBVCWZSFu6utaxxuJOrpSIRWSYXyoWLBoYUwt/KkfEECPZzBVyAuoAGzmJj8eiFserBtabimS6E34AtEjcGWE7ZpuTjML6IPEBsKP9sHzkpSf5S06h8okWSQBJjAfEdF2SAb476hJ2neYHIBmf5Wf+fTtnnn8L7wdU8h52Xqrj5bQejKuUHdvQs0U8cObBT963M4HybfE/99fxYJ9nrPF5EsrV9Q2LJfAsKosF5FgJZbHcPHOPZF2subH79vTpM4Fji0sL8jRbXV2xWNxVFEYVCYuBBBiJYCmPTKpOUj08vpBdkfh9/vOfF7BAcQwAE74HcIpEaGryiZgNL2fnJKcbHNgv3yjajRdWpWQCm/jMk8lxe//9C2rrl7/0JbFJ8FeSTMsiuj7xBCBkvgEYwjCDIUJbACsYe1hJJ46fFIBFe+jL8PCwgEnmD6APBv2sBySlAFKAeHyfGKSFvN0fu68kmTnFNfGJW1hYVLwAovbu3WtzL+ft5dyMPM4qVrB0VUrsRACUleUlSYp9wZe+/n4BWkiCM6srYrtQsREABKCEZB4QBzYaTElYRN27egSwIKddWV1X5Vq8+vByo9+ffPyJgB6AkcOHj6g4xLvv/pUYN/v6dqv6rW876wWgjt+zDt588y0xhZg3L57jo1enqqJU9pQXY25L7DjGAv8+z15VZd1EUiDsxNSkqhojccRzDPAOien8/IKYOlQFZQ4ACFFJFKCGuc28ZI9CXggY8uDhA83Xw0cOa14iUwMsgyHkwQDvs+Zlc8x/wCCKn2xs5gTWjD95LEnr0SNHbN/AgKsAGSxQZLqraxm1e3ZmbrsK6eDQflU9Zk4wTykCwd5AXMTCw5i/WJZHGbJx/NPoE30ZGBgUuERsGWcVjOGQIULhnlWB2uzHZz93JgBiHFDPHkMVa/pCjFYz65JUAjj+wltvim3KvslBA/sazKzlFWSZt3XQsWd3n9h73rONCsescw4KYKsCNnnWsqrplorymQMgR5IKcMl+/ujxQ80/vM3aBP6YAGrATsYhkUgJJF5YXFLbYNf29/dJns2+WlNVbZtbBbH9GMMvfenLAk75Hti0+LCx9mCHERtAqeqqpOY3eyUyVrwW2QMB+GZmp62tvUXxBwyjiMvzZy/0O9YvABrAIsA5QOy5c+c0zoC3165e0d+1NfViHMJky26wftfEgGVtYYWQSlY5Zl3FbOjgAbUPiTFrG1Y4gCPzmDXM3vPGG2e2K/VS+IAx42CG+QEDlbbjFcd4MNdGR0bUbjEse3okXeY+BKMPaStsRcA72IusWw5CABtZY92dHdqvYOACyDJOvrgG+4Mq4KbTWqMAiS3trQLdiAnjw/cQfxXC4HtWMkEV2BodlgD2EQf2NcBjwE9AUhjRAKTsHzocqpS3iw9xT3bVwWMq2rN9P3JOdNu3wrhkye5wyRcJ8cx6/yZ/L+SQDiBQhqvBvdX70nn2vvdm9L+PRxNaV7RBLw74zGyrkFdhFZh9WGXwB2nuzet37I++8y91eBWDfVmq2GJm1Qq5oqWqE1ZDtWuYeToEK9qtsUdh/hk+UocRCCMQRuAVIxBumK8YqPBtYQTCCIQR8BEY6u8DlREY59lXJIbec855utWIpcKrpqHeNjfWLR6t2D/9x//Iamqollqx9fUVW1tfdxXmcmWdVre0t1kzVT+DKo9cU15zyeQ2Y8/LleTHFk1YEoZWMqXEDrYMD9lOUgMfzT3U88COBRFtzhXytrnlpGVpVW5V6VZLQAGMVByQp5PzkmQsAHbyzAlO7iWvQQKqgg4uOQSw00N/FNaZ67cH7IgNiZkvksHvPvWpc3FUPANTa538Bz/zMd8G9aAJBADczMyMgA5YH7RhJ9jm2QMesJPMlaIaYvm5aqeAQx4Y9BUdPauAvgOaSI63sqzAAcDAVOJaFJ9oaGyyzNq6Tc/MKKEVAwHZUADaEleYZ4BwMM0AnGAnOXPwDdvV021TkxP2YnpaBUgA7+gHf/CXS8XTSrABJ5z/EkVJmuzggYPyULpx/brAJwz+qQRL1dfNTeZTTKbqgHt4LO3atUcg7b27dwUWHTlyRObsy5klyT17du8RW4hEmoqdJJ5ITY8fPyEQDjkdscZTj8SYhPnK1Ssa77ffflv9w6/o0uVLkvvCVNs/tN8uX76s+JH837p5U9JX5Kb477333o8EWLFWiBlsvap0tSSExIwqtSTTFHEg8f3KV/6OgKcf/vAHkroiWezocpVUKSQBgw75Imww2EC+ijPt5nPjj/EzqxLw1793r9inyCfX1le3ZZebG1v27PlTsbDqmhttZnpWzMR9+wZtbGxE8ruJiUmxet58801raW6VdyDsmOo0yfua+sN40HY88T766COBZEhzmd98FlZjXV2j1h2gImxFQB8+47wMd0t6DHOINhIfQBTPqARUAMBgnj16/MgmJyYkOwSQANzA/B9/LOSfzF1X5bVZa5DPIFfkBRDK/oUHV2Njg3zI2I8AdAGE+Z33vWKdAX4CsudzJQEcVNOkzQAdSIs3t7IC2Xh1d3Wp+iXMpdXVrD189Ej7ClU18eSDafRyblZyUZh2rEUAYgCEgQPD6h9zRiBdVVp+j8xZrklcKNhAX/hsXU2N9iJYacyVI0cPa/4DkAHiAsjBRmINwY49f+4XxAoiNjCZuA7gFYuc+dqLXNTKWuu5XFFzG1DJee49sLt37wpcRB47uH9Q+yTriHXX398rfz+ATOYcABTjQRGE+2NjAtFff+11Gxo6KDYukvTV9VXbo6IIdbaezdonnyDlXZO8vaa22paXFrSvdrRTqTVuz56/UNv2DezT2vzhD9+1Y8ePy08SIJY9DTZrIhG1utoqsUYrZYqS5LXG2OMArmCHnjhxwto7HcMQhiD3iNraOvXVH1qwfgAFmatieOLVOD9nk08m7Ytf/LLWXHZjVWM6Pv5QAKD8/4oli1Si9vz5tBiy7AMAdjDxmJ+OJZxXfPkOgEUAVe53gGLPpp8rHuy9fX29kmMyL2BE0j72xRs3rhvVp2ExAtghwaV/WFNgI0Af8NikQjRgI3vFPNV629pt/8Be3TepNM1+zO+5Nvcv5o+3pOC7YO/BLmMNs44Yc/Y/5i2gOvsNTGk8EfHaA+SD3QeYB0DH3Lxz97bGhrHj0OKdd76kww8KFSFDJh7Eh3upux9zH+S+TR1W7nve1477Opw5d7DlQXLmLv5z3Eb9fY3+50sUr4Kc/tMSW34nRrTY2UjVnVxa+0w8aVFViQ3uyzyc8ByBRL5StlJQrZZTpmg0Ybeu37Vvfet/1ndEZc8Rs7KKaeSsUMpbjHs68vnAO29kfDLMP8NH6jACYQTCCLxiBMIN8xUDFb4tjEAYgTACPgL7enYJT+IknAd3gBQeyn01OZJukmfHgqtYnopr+ZwVc5v2p9/5Q0umYlYu5pTgksCT/K6srFu6qsZaO9osHY2rSqX3qSIp8NU8vX+ZpCpi8eT1Od4L0wfJFjw6ADXei5SGZ2uYcf7BHoELYBQv5+fmbgWS0JiTxAg8K5Ysiiw2DuPKnbTrOb3iDKwz8m9yVQMBknjoB/AjuVdiks1ug4wkLsTFeed8euuBPeOZdNuA3b9XlU5+OYFMFXmrZxUATtAPAIydgJ3316G90Ujyp3x7ANtol28LibFnx5B0w8ziWjsNt0fu3XOm+7W18ixDpoX0saGpGeWwbW5tKTmUd9fSYuDzlxcLAyllDUwgM5ufX7T29k7b1bNLySkxnZmeEXi6Z0+P+gVwksksO7ZeqWL7Bw+IjeETMJIr/pBUwuKhncj2+np7bWNzXVJJfMEATs6eOStAD5YeLC7ABirfktweP3Z8W7ZcVe09mcyuX7umpBggBQYI//7o4keSqJ05c1YVXmnnndu3lRwC1JDMMq5zSO9WMwLfiAXSSBJXvOcANBkrfMmQbgH4UcRBiW51tarqIj0kUSbRBQQqFPPyD8ODjYISSFHff/89xQ3gECkmUlaScCW6tbWqvLi2mrGbt27Z8MFhXR+g4urVa2IeAdYBHIyOjKpKLXJlADJYLk/GJ21hYU7AdNfu3U4aubKiIhywcAA/SUABWQA4t5ToJiQ5y8L4grFXVy9gCAYh3wWzh9j4Qi/EALaYA7NzmvsAOoBnTto4J+Yha7Czq1MgANcDCCAGXJ8xZ3wBfp2/lGO7spZYg5jlw24ExALU6OnZJeYR3816Z32yfj1bifUP2EM8GCfYjawp3iPQb3lZnxfDKRa3mek5ezH9XGMJOOuliXhgUu2TNrD/AUAwn+Nxd9gAIIdfH4xh2rye3dBcArRgnChowjxtbm/Xz/ycB4gBTKKvtI+1S7/kD9e/z3Z371JfWMti/eZcpUwYTcQfVtv09HMBN8irOzq6BKByHeLLnIWNPDo2Itkz7EnmEjJwADLAlr379on1ChBEnACm8StDlj31dEo/pw9UJcWrTnYAhbwAIb6TIgoAh+wTXB/wkfYtzM/qWvysublV7wfcEqiVSsqrDaYiADrFddwZitv7YYAxLhQ7YA+mLcQVT0pA4OamBmttadLaAKxGvlpb6woiwQ5/8uSxwOXW9hYbG7unCtKHDh9REQbi6YsoqfBHzrGmGUfiDJg7NfnM2ts6bfee3fIlXVlZFsCkWwU2EOz3kbjYjxQgQqq8uLyk/QFQzxdCYv7AthRbMqj2zfpgvky/mFY/6T9z39+bvA+pCqa8nHNFjxJxfSfjRCVt9gUAeiSavE+y5ZUVAetI6IcGBzRH+S7mEw0HMKSPjLHz6kvp/7RxZS1jM7MzOkzAp5C9zTHt3eGX5MyqmruotXz40GH1k3so92NVAZ6eFkuV9XX27OcUV/YW2gxL2rE2nS8epR/8wRP3cW8fwfhxyxaEt/Ogi3u47tVOpuoOnyKywYjFkqhTxWLnd/5eKz/WspPH8/LxhViHRQYIrp5jykUBh/h6FAAAgeTiKRnRlksx+8G/e9e+850/sWoOG2H+Wcziej7ieYDvKFo5n3NVw7EkmHoe5p/hI3UYgTACYQReMQLhhvmKgQrfFkYgjEAYAR+Bwd49FR5yYYqoCASJe8Dc8gwtPOSoeKqH5wjAWNw21jL2h7/3z62js9WK+U3bym3ogX9hcd4WFjKWrq6xuoZ6S0djVldfqxN+EgESZpI/MbdicYF8vEg2BcJFEgJPSPD4DPJbHtRhj/B+WBfIF2VEHcVTJq5/A+LxHi9VFRoXcSwTJcsk06mkSzi8bFUP8cgcqSS5KHkRiQtyP7ENS0Xb2HReXCQD3vttJ2C3U+oKKAJrh/SDZMIn6fTPA4z0jd+LUahqt87Hh0TXe9iRlPrkxgGLXsrj/LYYI+9PRIJOUkmCTTKOrLCru1tAAgkbsYM1QhJM+wEJiC1yRaRnyIGIGSyD9Q2kWvX6LG1hrEggATfwmaKwA4AWsiikixQIQSJLwYOOjnaBBfV1dQKokHgSj6XlRScRzObEHuS7iCttAdBhXiFDIw58H6wjJFjJVEKJIUAmYwgThCQ8n3fAMcAVCTVJIe2l3bCzGEuknvT30KHDeg9zi/+T6MJugl0DEMRcUnuokFtVtc36IiZIaVkPvBgL/s17iT9JL4koLEUStus3rovdyXUZRwAF2D/0h7mSSMXFngIQ88wPWEqwBLk2lTSRqsKgu33nlrzRSPoZU3zBkNchl6WNMPKy6xsGgw4JI7JJqmjy2f7+fXbg4EH5ldEm+kAS/6WvviPwlfEmBshM+/r6BIqxDtXWlWWxEgESmxoabXBgUCwcWD+0A3YXfVF8iXMhLwCJuQHg5g3n/1/23jRIriy77zu5L7WvKKA2oIDCvm/d6L17ehZyaJsOS6bNcJDhD7IZYdkS5bAdVjhkyWaEHQ7TlEX7gyWFRqJoc0jLHJocztLL9IpGA2jsqEIVUNhq37esrNwzHb//zVvd8ifw+8sORFdlZb5337nLe+d3/+cc4B/nxF4qipJ0IXF8D1hJFVBUSIwRPidF2NycoA7wA+DI7wBi+ghb0HccC3CEvfgewJlrYmwBahSKODtjy0sU/tgtWzGvAIo48PwD+KpgiMDXgJR/qyvrNvl8UrYk5NPlPKQPXa43QBcARTno0imBTezH/FYV6HBY4DseT6ovANrMa9SKUgzVVTicj1QDzEVgKHMYeL62vm6HDx1yYfpVs672jh0IyNibnZsRMGROU/3WbRKY3bl92yrVmnV3ocxkDrucmoy9jo52VbgFGAKzAIu8WDefT05Kdcr1kFcO+2AXVWDuaNfaRNtZI/r79iiPJ3N/774hXQ+VTT///LIAJ/C6tcUVhiAsnlDZ3T09mie0h/BYbITtgfoUn0mnkoKofGczs7UD8Okv5rgHtticnwkFpT8GBwcsmYjYwuKi9fUSsk36hSaNacZOY1ODK46UWbfnzx6rj5ijjBf6m3WAkFMpYBsaZGMKvNDPgPpkstGmJgmhD9ue3j2yH/cC1h++y3fWV11RDsJrUSST+40NAtZrVHR9/f3qX4An9xCFeVarGlOseb5iNNfqcu9FNca0QcVGCOsMKjwzhdVyXMY3/cH1KCS5q0vn4rwoLLlvcX8Y2jcoCMjPfIf1GzUq1885vCobFSD56QBVPo8kcJT1k3Oj9sT2zEMHQ90zAdfPfEOxSLgyIefMZcaLlKKxuDYtHow9kN28gpENIcaaD4kVSAuT+9Wp3XRf1H24fo+rP5g4Bbz7DIVjdK+PRFX4ilx2/v7o7+V8jesRJFXRKXfv1zOMuwHXAV9JuW653yBwBwByZoAdOW6tFrXLn3xpP/jBv9TmFU89yVSjnnvId2shKqyHrJjb1nHY4JiYngv8z+CROrBAYIHAAi9ogWDBfEFDBR8LLBBYILCAt8BATzdkS6FkONSEGwIfUOkQFsULx4KCBDx4h2JRy2Y3jbwz/8N/9/etf2CPtbbgXBXqFRVXbWVl02KJpDW1NFlDPKECAjjsONU4DjgwPqQTB0rQrmZy9PRwXFfz8eCNkyylnR68nRqOkB8e1FHT4PwoNLZefAGFk4d0OJs8wHu4h3Mm6EjemnpeuXDIAT8UVWvrG3KOyQ+mY9QqUvDw8I+ih3ML1rS3/2shsUAxHHfgjRR3hMxUnTPC706V4ACezyPHOb3SkDYBd4ASOJI+z5/P6+MdG0JiledrcUkOFGGYXj1Cu1BM4JQDQ7AXfYjSDrtzTdjCgz7OiSOG40Uo4sramh04eMh6+3A6E3KCH46PywkiNAvHjXbg1DvHfc0SCcIB55WPiIqiCiOuh1ZjIxytreymwqZam1oU/oeKjOtEaYRjSIglbeVnjotzee3aNevp6RZUAqrwGcYIeee2MllBCfoJ1RzjyofrEqbH8WmnKq2eOr2jskA1yRhRRceGBqnsCMXFudR7deUgqhIcZezEP2zkjwdcAR7QTlRkABfGBcnWUazhzN64eUNJyQlHA66R/B+wh8KsoSEtKPX06YRUQ0BOoHZHW6dsQ3gnqjwUOMw9zsOxvZKSMDcUQygz5+YWFF6J10llUmxz9uwFhTZ+9NFHUrEB2fbvH7JDh/dL6Ug/A0EPHjyk6paE/fnKpah1OAZQaXdPv8Yg/aSCIRsbssFrr72u6ydEEXB75vQZvb++uaZ5BSDwVStRRmE/FHeAlIfk+lpalmrm8KHDKgRA1d611TVdJ9AI0AC4pC+oZCm1Tyik9jKmUXT5kDfGP9AQVSdrwKlTpzQWxx+OWVNjg9Ra5JCbnprWHKSdDrzmZHf+jlqsrbVD4ZyMMwDz/MKCQOf8wqy9/vobAoacF9hfLOQ0HwAzKAexPUCKIj3MX8Y8MJVrA+wBsrdLBVtaXFDifirLegUWIbVUuAU4MxeYO/wtFooIVmJjgDN55FAKY1vl/CyXlJsQ1RTVa2k/qkOuC+UeUIOCIaznAFeUWSigWCcAaAAZgDR9+t3vfk/Ai2tHOeYLY2BbcnOtrS9b1Sq2tLCscOCZ2TlrbGiy7l09WmcUIhmNqfAFyjQqZgITuQ5sBryeX1iUOhTYTz5QFLYe0t67P6LCK9gLdSjHo58YO+S+ZN1hXMhmqaRlt9bt0aMJhXuSS45r54UCrLurS5sHgKAyRS3KRRVlYO11ee4WpQpjjhI6iwpMCrutjNqE+nBladWuX7+m9YE8jawx5BJ0hW1SmocqDsImSDKtPgYoslHB51555VWNbW3GRNzmEUANVR3rDO8zp/g/kMzPFf95xj3XSpsAo0BwwqJZA4DBKHF9tXDgJuMZoMic2Dvg1m0HqecVxnxg/wEBPlS0fJa20G/anFCF04o2WHzeOCAg7WON4hrZmGHcs0RjeYsAACAASURBVOHBvAf2AuJOnDipOUpf6Z5YLyhBXkjsrMIjjY06J5t/UgzWCzJpHorPoYxz6rhvFkziO8p5V79vewW6f5/rA6z5zUT/HMMcB0R6YMf7UsnzItkpgE5qPIpckH+OcVIxwmBd/eiIUU02Fk3Zez/5hf2Tf/rPLBKJWU4RB3GLkYs3Qxg9SveQlfOE8bv0G3fHHwf+Z/BIHVggsEBggRe0QLBgvqChgo8FFggsEFjAW6C/u0t729+sqskDPA47Tp0UOPXqrnyHHDI88Oa2Nuz3/uf/yXr37LJEHAiSVIgOzgbALkelxaYG62hstkQqJiDHsXz1WR68cTB48OZ8OCJAGXIf8b6vMgnIIJ9XNEYGu5CUGsVC3oWGogxMJgWmcO45FgoXil0UyiU5AzxUK4F1zVXgxPn1m/l66A85KIk6YGtrW04rbcT5kMqr5tR1nM+HAmIPnEOn4nNwDgeH3XZULqgAgHccy4f5ACr4O3DCV7FTCF3cVfIjcTmOl6sQSJVFXyiDSrcun1whT0XQcTmigDOFkLa2yYmkjd7h88dHYXPjxnVBi9def0MOH+d3jmdaSfS9U7u8umLpxmbb3btHEOTe/XsCo1JvDO2X4gRnDJCEQwbsAFQAeLezW9be3rYDBekjvocjDnBQ5dhIRCFWH3/yka6XYgMUbaDCKTDN5XbaK5UUTjCQmH4A1tDem7duCgaSpw2ggkqHL+E0M3bb2zqVj4vv7+ruFqwCVAIxybOG8gzHm3GtvFWLi1LsAd5oJ5/FhiThp820h/BRoAtgiDxoXDffFWBdX7OrV6/KWSXstWf3boWdAVK4dvJVdbS36/8oH0+dIkwQ2Omq0k5OPbcjR4AUncqxxHgDkKJ0QYnow4WZF6i8yJOF2g1YQXVNQBchaYQUEs6YzWQFcFFp3bhxQ+HdqGT6+nstmYra6Oh9wZFz58/LIecFOFdet1pVx6dqrCq5xtNStzGGCXGjv1D4ARKBfkBe+gaFFXNhI7Ousc34Q1HD/MXm2AroATyYX5iXMg9bnz172oXf5XKCCITbASCwnQBxXaXFuZ88eSql6KuvviYoRtESgCrgAOiBfVCH0a8MEEAHqj7WIuY9cJt+w6Hns7Tn1OkzysHGtaBK4rsA1Vu3bul3AMf8/Kz9u7/27wlcTU1O2dOnjzW3CfXs6u6Wakt5s7a3LRFPCoYBOADqXV09ssvc3DRyItkYeAXUJd0ABTkYt+QiIzyVOYkdAHpbGxlBdtYmbUaEqq6ya129ikKS3J7MeanS6mBScHdpqa6aalGoLACYcQ5cZU4QOkmxlv1D+5WT0Cu+mG+opVBxqQIsUJiNlOymgDP2I9fn/ZF7stXpU/Q7it5xFZABggFMhw4MaT0B9n/80UfqH8JLaSuFXKanZ3SdrG+smajIAEGE0KJqA6IBm1Ceklfu3/o3f3Vnc2Vra8NSyYS1tbZr3Zqaos2bUggCno8cPmr7DwypUjWTF3tQjZb1grYSuunXV+AXY5X1iDBpwGBLS5ulU41SLgIwaRPrKKpT5hNjf+/efVprgNipdKPmG2OAkNXpmRkBMgA1gIq1l2sAmDJXWK8++/xTKQ+ZB4QxY29yVHIN3Kewozap6upRQmiZF4x3VJnANo3raEQAl/dZSxjj8UhYc5b2oJQDPJLfDiiLnegDrgWgyxq/sUkV3LLmCmMElejZc+d0TEAXIfeE8LN5hwKakF7+Ed797e98V8fjXKSS4HPkGGVusR5iZxSEjBsp3kNUenfh9sxJgB3roE8hIaZWDyH2zwMeyHmY6AtJsG74yrHfzG3H5/2Gmv+s3/ACcJNvDmjHJh+cDaWhgF0kqnt4LJ6S6pBNsZ/9+AP70Z/9hcZelty94Yg1tqBYpRpwwUrFvDUkk061V6vZ/Ymngf8ZPFIHFggsEFjgBS0QLJgvaKjgY4EFAgsEFvAWUNEJszqwIIwtqwdVHsh54aTCpXxBilg6acV8zvLbGfudv//37ODwkBWLOWtpadSDOlBrZQ0QULFYKm7hUsXC0ZBgiQdYODA86OI08XDNz/67eUIdxcFCCiNCFdXSRHgnoZJOKVOrlqU0QdHR0tDgAMnWllSAqK8EXFSlwofOmFXKVSm+cOa82ka79mGX405hRFsufw8Ok8J4ouSvqckJdmG3OLFZOVXd3d1ul5/E2CTSjpD/hpBYwnZdRUCfQ8eFydoOhONnX/HR51RCkcI5UBJ5tRefAwQqlRIV9EoUi8jrHzAVyIiTxjEePHhgqyvLcipRGeJYo9DgfdoMLCBZP/mnCLHCISWUEMAKEGkjvLKx2ba2s3Ksrl2/pkTzwAmAFMCKIg607dXXXhMExElF/YZDiArEh3YqzK7g8vHhLBOuRtXezMamVG0L8/N29Ngx5WEC5qCQIQfapZdfUagXRRR8wQtUN4yNL764rD5FcZlOuxBXvkv/7B86YO0dnS6f0MNx2XF3z27lfCK8knxihw8fURsBT4w5QiMJF6R9gAWAG6FmHBOIQIEA2o8zS3/jjGJTJgvgCzUagAu1EvnY9Ko5CIYqxYNpYMja6opyOlGBFPUQ/UKhCZ+jiXxcwCtBJ5Qh9TxoDjqgCKm5PFuTzwUw+Tv9OjY+rvBhrg0YSFga0GZ7O6/Po36SkicZtQdjI7IZsIY2A6WePnmqMQwUcABvox4+V1O/kkdLsLpckYIKlSawCSjKCwUj0OjJsydy+IGBwApgIrCCPqDQBGpGFH/Y8tixo4JFExMTytvG58+dPS9QBHigj5iDwAyA6nYur7acOXtOwBbgRF9IaUhodakse9NOQCTHQ2nGmAE+cE7GP7k5nz57JthL8QQgDwq1jrYOzRcUXQANQCChlMkEwD4hZRnwhXyAAP/m5japtpQ3j5D+bNb6+wYEr5mTACCUS6xDXd2dFk0Sfu6gPG1D0QaoYkwxd5kL5HkDCpcKBSvVK1WjrGL9mHjy0Lq6ugX3tIlRq6oIBupShdFSY7hYUk5HEvyzXhaKJWtv65B9KSLDOKL4BHMOVSiQ6NQpB035d//+PcFKYBNQH3iM4o68pBQhYZ1obW2XvZgjjDPaT+GZX/ziQ4Fb1gVCI7Ef7bynogQVFf1gnMeicY39kZFRhSMzLgW+11alMAQq+jUS+zx7/tSOHjmmjQnm1IPR+wq3PXzoiMAWaipsCWBH4bd/eL/W5HKZUPmqFH2MAfof2MX9Byjvcx8ypxjHgGUUk0BKNm+UMiCeEIBSzrJ8TqAYdXYqndQ4ovrt0sqqvfL6G1KwMS6BzayRgCpe3Ac5N33FfGOTifB2xhTrBPOGF3bDXqw5tI3wXI7JnOF9xg4Qv4mxs7UlYMc/7Ozv0WxKFLazgoJ+U4x+Yn1mnWGNA6ICLQHa5MbczGYFhn24N6pONn9YG+lHNlk4H22iWAiKUOYV7wMqgcuoymkj9wnWLuzI+sPcYuxiQ+C70mFYVf2he66KPrkQWOY688WHsLriIGwKfp2bzj+r+Fy3xXKxDmTd97wijznm00W4Z5eovlphIw2lu/LgofBz1Wi1fSclek3AjrQQIYvaez/50P6vP/q/rYwiL0JKjxZbXF2rF7qqWoGKuxTEIlVHJGLX7z0I/M/gkTqwQGCBwAIvaIFgwXxBQwUfCywQWCCwgLfAvt49NRwZHAgcU1QHOK84ZTw04zjqYRqVGiEuDSnlbykX8/Zf/p2/becvnLaN9VVrbHRFGHCcl1bWlV8pRjhNJGbb+S05Bjzs80DtK7kqJJKcT3UHmO8SJoY6yIfUbG1uOue2t88S8ajUJXg8hD3VSmVLxcl5F5E6L5PNWigUkUOP41ENw+wILXQP6Ko2W4d+XL/yz1lYzjQQhvPSNlRCAi7VslQ72ATHBccXR8wnRffhPD68tVbz4a+EG7kcez6Ux//uHJRyPWwKB4KqugWFkPE+gIr+kPP6jTx4HIf8OjjYvK/k+FkKHRC+VpFTSwJyFEJU9gPkoMaSOqbeFj4HWAEsoLJAnYPiBWdxa3vbBgb3WaqhYScUFIcT25KnDBBAOB0qGOCNQuG2tlSplTBKKnKiblTeKHNhTaqiuLXlVBZWkyN34vgJtQkHD5sC67Av10c4pH/5kDIfKkiIILZqbHLFEFC4UaEVoIjKo6GhWeotFFg+3BpnHzvImW5scjnfUmmFqMnxXXPVT+lrjsn3sCOhczjwFC+gj3kPpx2gIYc4lZI9cKZpO59h/PF/VHb0IcoXgc9rXwogABoAFXyearH9AwPKE4eyhrBKX2FSBVA2UDs5VQ3OPe8BZgBE/qWQZ/IvkX3dzKlbSiUp2VDieFUNEMN9l7yQCV0rjjZKKMYPcwOQTbsBPgCnpcUVjTEgI0oeVRkuuCrDyl+4vGR76+CTawaaMAbI2wWI+eLyZYFNFH4AQvpkbPyBIHFXZ6dUsijRGKcoHJWbq7NLSsTbt29Zc3OLvfzyy1oDAPjkUZQqq57zCjDCz6jOqPIrsPV4Qm0CLjNWCKVExQmMxBYAMRRLfj7eun1LoPXUidNOmbe2IhCDkpTwzEJ+2xWFIG9dLq/NAdqQz7nKyYA2gA/q05MnTgmgolZS6OHyioAa4+POyF1BdOY0SixsQY47ijbwGeA5lUHpD9bcUq6gHHR8nvBmwNU3wwZRO7U0NwksA234B2z7/PNPVYAFZSlpwchbR3j1yMh9KVexL/3pc5kBZ1LJpAATaw+5HTkvcAfIDOhGlQjop6gE45H7g1cLkusQJSjXw3G9YpoQX5fmgArPISl5gdtswlAgoFgoKRSa+0mh5DZ4gK9cl8LQWVeoNruxqb+RE5Ewd8LIzwsMNrj5v7ZuDalGjXsVUdhc11xrb2u1gb0Dmk+sVYS5ktqANSyZSCt8m3nQ0tQqtRXzNhqJa11hreLc5HQEMFJgxKvLi8W8wn2V748qwNMz1juwbyeNAcdxeSrjO+sen/Nq58Z0WoCRF0COTR3UyRrjbMLkcoLchM4CxJh/vA9kYj1gE4S5Sxg89wvGD+sQKmhguFXKCnOnn+hjD4n52YevkoOOYw4M7LXM9rZgqVeAM2ZVEb6pUeH8bFr5+6LgV4wci1Wd0xd50T3JTOkkuK8CzJlXV764rLDid97+litw0txsoXoBKJev7l8PieVe4spO1Dfq6vdHP+79vZDzSS0bcxtxbCRIcVeHdv6+qNQd9dBavlsulpQ3Lxrhe4TGUsiqSmUqVYpFEU8OuxKKu1rU/uJHP7F/+Yd/pGeffIVCSJ1WVhh5xig5D3xNx2MWj0YFt6/evh/4n8EjdWCBwAKBBV7QAsGC+YKGCj4WWCCwQGABb4HB3btq5GPyyfdxpnEcAQmo7XjYd/mPXC63RJpcPiUrF7ftt//mf2KvvX7J1laXDJ7nFUJzC8tKKF4Nme3vG1AYiXcMtLONcqjqFCdSJdRDY3EEUHGwk+8q58WsWq7JaUFB1NiQslgsojA1IEiccFR220M1hfDkc0VVgcVJx9kC2OEc4MB+nU/OFXxw7cFNcEUncJhQJvE+TiCqG4GOWFiJ+KXSqTgQhzPtE6TLISC0iLx/1MwQSHHKKA8mcfCVe6fuRHgQR7U5FEgunG3ZJdBvbd2Bld6BQaHHsYp5pzpQzq9CQf/Hhrx89T/a4osl+Fx2wCaf+D2Xc6AJEAHM4rOEfU7PzVooErXnU1MCZ1Qf5VgqyLG6slNhEIUGCh0AADZZWFyQwtAp/4oKQQUEoNpj7KCY4vstjRS9KCnRPdCMF9fO9wC5Lum6SS3kKg1vKDSXUEXysNEOF+rk4Cvga319VYrEjY1NW1padbkFkwkp91RVNEP4bFTJ0gGJONTAA8AhEAV7oyAiNx3HBC4pDArwG3aqUN5HjQe8oc+xI8o7oC3zwldlBGYw/vkMIO3LL7/YUVjiEO4fGrbuXRQIMLt184aAIIoYVFC+uAHto2/I94ZqCKADMKDtKGbc/FgVLASqMxYANjiNCoWjqmguJ8cbW/s8fPltqvEWNf6Amj7MDJClXFGVsnKp8XfaMjnzXFV7z5w565Ltb6zLLrTPj3cf2k177t29r0qTKOp8sQDgA6ALyMn4k+pRudSA+tuuyMXDh/oe0Iv+ReEHEASoUkVU17u6JqBE0QWUT7SZfkb9Rwg0FXlRnd2+fVsqMuyl6pnZrBSWKBJXlpd3cqo1NDaoHUBGgCpFGwg5ps/oZyAm4NGrebEJCj7NtYYG29jI2vLSisYHoLi7u0v548gZBxTG9tMzU64gSmenPZyY0LgFaKIkEpwImR0cPqi+J2feubPndHyATnZzSzb3a8zm1obgAqCGfHpu7aoInsFLmluaZN+ZmVnlTjx9+oyNjIxYW7vL77a1uSUARNgw0IW5y1gGytFXgCwAGOMHtS1tYF1EIQsckxKs5tZfbcYsL9nMzJTaiEIQuMMYAhITvgx83tO7W+sz+dG4j4yOjlgqTfXvpG1tutBtFGsoXBkHhFECerkPAcRQ7xIaC0AmzJQ2IjQm9B5bsm5trGf0ee4fzPXW9laph7FNe0eb8maiXIzFkra7Z5fWmqamFrt/767sjwKRuY+y0ynpstpYopjO4vyiNTe1aRwwzgCTGrNrywK6KO3m5pdsdZ1KvhQ6cFVo6TPNx5hb01mjBb2KRYvW4RaAVGGhdeCuise5nGzP3AOc09fYXsqxcFgQ/c7du4KcqCR93kngGX+jL7s7KFbCRk9IGzfYjnsf66vU4vWccF6NViw7FThKdX+vQrnrU0Ko0m09VBXwynpCWwCTQH5eqkxcz+3HmuTn8P37I5ofKHBRTjJWquWi5obSU6iYhMsjy7+ocs25+6a/52lw//8KUbDe0VaeAXy4K2uEh9CCeBVXXdpvlvF7tVyVwhtgJ14oMFezMvkDUMir6ETM8kVsEbJPP/zMfvjH/0rzOs/3KerU3KwcduVKUQq7hkTCKfYi4SCHXfA4HVggsEBggb+CBQJg91cwVvDRwAKBBQILYIHjB4dreqitVPRwjaPGQzBqCBw0nBDAhMsRZxZPpQRNtjbX7b/+L/5ze/PNV2xlacE2Mmty/JyDn7WllRUrlIp2aN9+JWr24SoelpEniAd4YI2q5tWhHaoLqrVSAAPFWnNTi3NYkwlr5HOpmJwHEuEkqXxBWFyxpJBCVGIo+9raOqyhsclCMRwjQlZdXzvw9XXRCRwActt5NQMhsTuOCMo/fd+FN+H4+EqxQDX+eeUa9gIUEXHrwaSOXQ/5Ueha3dngPQ/wyLEkJaCKC7iQKI6Lzb/pvOCIAABCtZicIg//cK6+6Zj4/D8qzFGHf7yHg66cPXWlHeGG9Cnv4yyiUsNE2Vx+p/IhIITjADYI/STsEpiBaodcR/Td2IMxATCSkKPsQKFIAn+cUKk6rKa8dxyjvaVZ4VkAjg3CRqlSi0IwlRZYIZyZfHY46MCBsQfjSuROfqlTp0/KUQRIbG6i5OpQyNjExEOpisgL9dVXt3RNqNtQY+KIjo6OanydOHHCJYsPhezHP/4LhaUdHB4WMMPmhNsCPX7pl39Z4YcATECUwElTs2yuEORsVvbm2gnj4wWYQgGmKoacX/nm4lKKFQo527t3SJ8lRBylEIZGkcTwqFZqUiiVSgWFEwM4UCoSogiIOHX6tPoHJ5/rRQ3pKh2HBeyADwAvVFCzM9Oq0Mg5Ce89dPCwoAlqx+zmti0sLAueAmlQXAHTsD/zo7m5SX2GLYAfq+uuSiq24Lq4Rh6wGCf0F+PIq0QJJxt78FBwCrUY10EfMEaZN4ATzoOyEvsTYqgCGI/GpSw7dPCQDR88pFBD7AyoAeIQugykXFvfVKEDwB/XDtAjZBIbqFpz0q0dzCkUd4TVMk74DHOJjQHsxtgF8PAeSryGpkZ9FmUtEI++BeQCWQgd7+/v1cYAFXCx2cDggNRft2/dt8nJaV3fu+++q/YS4sz8onKqzj07LWBxYP9+69jVIzB55coVqf+YRxwPaIgyjiIZb7/1juynfGzTs4KLzCeFAEbDgsCMOezT1ETYZVyAlRx1wBnIDDAKyIMScnTkgcs7uHev0gkAoXgB93z4PN8FyrSS366nR5CeeQrcVkEPFLxbOa3NrBOMV2BfIhGzcDQsKL6+saZ2YH/CXa9+ec06u7rt7Jkz1tjsgBO5/wjdP3nqtE08mrDtLPeUVoVd9vX2Wr6Qk0JMeeFSKSm7yPvG/L1w/qLGKmAK6Lo4PyPgyVh9OP5IGwUAWdbWto42hdVnMhtS1FFM6NHDCeUY7O/rU5+SKmH0/qjtP7BfYEz5Q6tVVd8F1g0M9FqxWLaPP/pEaxnKwubGJuWZzBdztrq6bLt6qKjKWpe3yZm5nbXczxVUmPQbSmbWZ9oqBXkhr7yA/E7fkIuQOcj6Bazkd15sMExOTcq+KFT1Wa5dxSXyUtGhwmNtRimLSo7vdLY7mM7Y4V5OXlDWLCrW0l6Aratim1B/zs4vaH6zySAFb41NJkKJW6RiZ01VLtcoeVxdblZCwVFiPn3mclEyZnhPmwNRF/btlOmu8iv5GgF5rBUtvlK8VO0osL+u9FpWbjl3jxTAQ0UnqOlUmRyLa9U9tFzeCaflevk87/uNMr955jfLdB+tuoJVhMUKFFIUBJVxqcjNWJEDDtiRwy5kt7+6az/4wR/Y7Py8RZMJFy4bDmnzkM1HxnOCwhdGwYyIjTx+FvifweN0YIHAAoEFXtACwYL5goYKPhZYILBAYAFvgYunT9bIGcPDtguLJcQsJgfSQyfUTDivUmmVShYO1WxtZcn+x//+H9ibb71qS4vztrGxKicVwGGhmGW3cwo3aW+iIEJWp4srObsrLoFj7Hf7cZ44t5QH4bBg0/z8oh7WCZdCdYVzlU7GFSYIMCRcNRyqWqhc1cM3DmWGPD2ZjCr4xQkfSqfkeKDIcPnmcBK+DjXVg745R4HQIh8SC0TDmY0lXDgpbcY+HBsVHrbp6GzbyV2Hus9XpnU2q+/kfyORNteF8+JDx3CIneKOnD1FW15eVWVDHGAcbxQ/KBtQCvJ/VA0oOcqlSh2ouqIW3kHhvFJyRKN1FYKrcMoLYIESBNWbT9SN+oyQUtpD8Yemtlar1kI7ABFwgxOJgwYIIaQTtYlXVgE7GCso4Qi7RI3JpdMGcp1R2ZdzopoiuXdPV5eUd4TfAkFwHvl5cGCv8mbhkBKKSiVSqTBC5Iojx5brexxRYA/qHoAmoX+bm2tyalvbOgRFpmdmBbL6+gakNiE0a31jU7AHOAo8Q32Fcu873/2uHF9sNDI6Yg9GR+2db31Lii1sAojElkAKOZDYtVhWdcWx0VEb7B/U+MKOK4vLFk3EBG2b001SMmW2NuTEqkJiNGrphiYlbce55j2g9MrKqpRXOL+MLcLcmAeALv6PrbEFMGNujmq8Nbtw4aJCe7HF2Nio9fbukSKW+fnVjevW0JgSnCCc1+eMejL+VE60KwDxSBU1UaUBJ7a2XMg5YJRrffRw3HKlvCrAMu7o3w8//MDSDSm7cOElATIS+d+5fcf27QNG9isMnWsE5tJXKJMYl1SvXd9g7BxSm1B1oioFFlEMhcINzLPhAwcUBotCisIEBw8dtEuXXpPyCrCfiLu1AbAA/Pvggw80dgGVVFIFSKBIZHyqGEMipQIJQGCKCAC/UHYyqPivZ0+PgPLC/ILGJ0CMa+VnbObmMvOpIPDHmnPq5CnBzdGRcYXGMeY7OlDyUsVz2aamn6t9L710UVWOaRM51xLJBnswNmqbmYy9dOGiC83u6rSmhgap5OhXQF8umxX0AuqggmWMsM4AUFB1AS+ZA4BUwB99BsABfDJWsN/wwcN288YNKdq4VpSLqNoYzyjJBFnLDgA5JTWhiG6TgTWAvIJAS17Y8enTZ3Zg/7CbD8+eC/gBmM5fvGCTz5/ZrVs3BDva29psdnbOHk88FSR85+13jFo+AGX6Ghh6/sJFjdN4lCIHC5pfF196yXbv7hG0/vnPf6q158yZ06rYisoSkPftd7+jcSvF2nZWYdSAV8ZlqBbW35gP2Agoi/qKNV/3tHLFZqZn9XfsePvWbZubn7W33n5b10VY9pUvryin2sDePuve1SUAMzoyKiDIcVjLgLLAb8J7w5GaQH9DU6s9n5pWu7A9RTeYt9gQcE3fsv6xmTE8fNDKRRSIj9VXhGpjZ+zC8ZmrrNGsH/QNIeV79+3TRgP3Ft4DNqL0416EClEgb2lZ6lhUfd31UORFAeQtjflkOqnCINyTuV+yLrKZARB8+OiRgCFgHPswf2gf6wA2VeqHxgaBw2Sae2jIpqantH4BltmEYIzQdwA8FKP7hoZ2VMVKj7HNRsGC1r2TJ45rnfMgDXWahara5AL6s4nCW6z53Ct3VIjfqOjuQ3D5Hn3rN/84Jv/oC+bg1yGxvMdGFwWrqP9SV9dXKypqVKpWrFKzneITrIflSs3+4k9/bD/84Z9YLJ1WHrsoKRAKRYvHkhaqVZQLkBBfoCL3udujDwP/M3ikDiwQWCCwwAtaIFgwX9BQwccCCwQWCCzgLXDi4LAQEw4iD8kojXgwRgHiH4AJQ+MhFfWDUYSiWpLC7j/6D3/T/v1f/zXbXF+1XB5nyTmAma28ii8A7Pp2AYlQ5BDKRahVwSWzJidWBIWYA2Y4w4A1HEwStqNaQVWBSgvnGkVNIw5Etwvd42EdsId8zuc74xyCFCrWENYOv6tm54CX8tfVw3mkWqur3jg2SiCgCQ64lB51RRYpwqqVkHIqodYhKTzgrK2txWKoDjimufAegSYVl6ir6wiF9QoAhRM5YIcKQe2kLfVcPITfrK+7PGk4pMq3h08TcjnKuCiq430zPJn2eweFj/jQJqkNCPMS8EIp45LV4xTi9PFCfYaKBccLUGOhsG0RNhd14V2EsfI9wvYILxyoV13FQaRfCHHq6+uV40QoLK/nzyYFlQg3pVojfSfHNZuReiEWTwqKOv+6xgAAIABJREFU+ITs/B21E7m6gAy0jwT2qNRiOG1hBBBRteXJ4wn1z9z8vGDJq6+8Kju6UOewHNfNeugmOQhRZT58NK4Knq5wRU4h1ji+OF+t7V2yDQnxldw9GhMkwCEFotEW8sw5NWNYIX2oywg/vXf3jhRzza3NUuDgUKNCJEQQWATYKJeKgmrYgnmRL2wL4vicgqg8yJtGWKXVGEdUMnVJ3OkTqU3q1VsB3Kq42uLUl/FwVNU7PcSijYBfAA7qGFdwIlKH49v2lBx+Tc1SxLik907Rgl2pTMtYp52sAW4+ujBvQvO2MlnlXgMe4cwzL+mHK1e+EGyg7wQH6rnxUFSSL47wVVSK2JHcfSgqFYLc1a7zo/oSvE4mlCcPyAAAXlld0/w7euSo1GooabGjC4WLuXDDWtXGxh6qHYQH8ref/eynGjunz50xC9dD6wgJzW4JJrkqqS6HJp/nmrEBsAyVmipMFsvuM8WilKE3b96oF/ToEMRgftYMdWNKY4qCBfQ5tvLqy3g8akuLy7ayumzHDx/XnFhdWhXIAlijvATyHj502Clq29tsfXVNCspUA2AyLFCEChGYgvqKcQFcAmgD9C9cfEkAivFDcQfGKX3HmOf6gEEAcDZIUCShetyzu1dznGIyWr/a29w1ra3r2vn9+rVrmlvk8PN55Ajjnp6clMrNJ/EHMFGg4/pX16VQvHjxZR0LZSRjlGNwz/jgg/e1+cC6TQg48x6IxZxF5UUfHDw4rA0L+oD3Wf+Au0Cpzz791AYH9+m75P1jbjK2AFWMQ9ZJ1grWdIomMEYJnea4hDtnN1mzHWijr99//32BSioO795NddZ5zVts093TrbkB0GejAoW3m09xW1xa0DpHpVjuT6gcV1bWBJtQ1HHPJFyZ9dQrxe7euaOQSuAzY292bkZKWhR2wEUqD7N+qhp5PL4zflzV23mlanBjNKoxAZhGacsYpI8ZO8AtnzOPNUppEmpVgTjNx5DZyP0R9YdCXVMp/YztuE76AvUgf8MOVJWlsjWbIcxVPss4w37FfF7jHcDO/YIxwwsbkk+RNYBq1VKPVyuCYP5+yIYP85Tze/Um+rSqVS1Gkaaq2wz0KnzGGfdvoJ7Wd1R8KArrYcXcbwHvUhnWQ9b9PZ9+dwWdwloL+a42qZQao2xRae3c84BSV1hIY4T0HWWgcK5gf/YnP7L/98c/sfbdu219a9uKRVfRlu+GK67KeqGc1yYNt/qxh0GV2OCJOrBAYIHAAi9qgQDYvailgs8FFggsEFigboHzJ0/UfOJm3vJhkzyo4wDgTKFW4Gflq7GaxaJhK+Sy9pu//mv2G7/5H9h2lpAwl8MGx5XcPolkyiKxqB0aGlQYCmo5D5hwZJySxSWb9tUKqeQaCqFAatBDN04rzgfP6V27uqy1tbkOFdxuOv98/hoe8n0VVx78gXy+oIUgGg/thOPUQR3v+Tw4/IzzgrKFv0ulk04pt42cjxLQgAp3YcttubBIwAkKP8AIee5Q/QkK1hV72v3XSVweImyIQ0CYLyFEOIBxwo3q1wEgyBcKDm4oV9vXbZVjATiKRqxaAXzFd4pg4KziWOKgAUhwKFHyoeBaWFySigmnkoTgjyYeuWTlyaRUFigvcLT5fWFx0Wbm5lQAAOcJ5QQhlnwep5iwT5QQwDrGwdC+QevqIAyLMNWM1D+pZMNO1d90Y8o62tuUvH56etI2s3mFKvNCucRYcGC0UQ4k6g3Udn39fQKuk8+eqkAByfNxlnAwATeEuKlvU2kBANcXTQqj5Ti8ULz4KoM4bDiOyURC9sWOjMWlVfJ+zSj0FCUJduJ4gIip6WnbzmZVJIHjKxS6YgJ6KEmwGeCDZOtUk/VVScnnhVqL61tdWZIyi8ISOMTzC3NyIKl2TMgq4ODZsyeC1IDErUxO56ENcojLKFldQRRs5XJ8OftGalQ2JGTd2UJ5IWs1a2xMK9yL311odlUOPrnF6FfGFDDTA2/mHdfpQrCV0FGggpxeXDeA3oNofie/GXNMYdxUds7nNVbEk0POgZZNmxoFbrA731OIdj6nkEuqrw4M9Fmx5Jx02gCwA3p2dnZLFYcyh7/FYwnbzKzb6uqSFJwoRBVeJ4jAuHHgnzlABd2uzm5LNaUsnog6u5QcQCEEe53QwWhMcGtq8rnGE+Ma6Dc4SO67tEAlmwnAW7eu4PTHd5LsoxYEjAFZXXhv3gYGB+uwgfWoop/Z3OC6mIvTj59rrSP80Cv4sBfwk3EB0ASOUbGT8E/aznVS2ZjwcNSKfmOBcHPGAHOCl0LUJx4K8AEqUK6dPHVKcwP1qldeci39A4OWTKZV1Ac4RtuYf8BD1gbGG9CQdYpCD7SL/GjYj3xo9D1jndQDrFWESRPCjcLSzxEAvMuXFlVRDs6Dqor5SNtYJ4BP9DXnpvhCdiuj+dS9q9M21jekkmRd8iHw6+ubVihQ/duFBNNeFNlcO+GhXCtjlHWGDRnC0ZnzVPe9deMrVVclFyPtJq8k8/z0mbMaw/TTxOPHmluEyQLEfL5F/4AA0JeyMZHYgVuo/B5PPLbDR46pz5YWFpVHjjHO2GSMMI9YjwG13CNWVpY0zyiEsbqyYs+ePdWaxfhRf62uCMYyprDt5PMpwTEgO8dlTPJ5QfpySZspXC8Qk7+jvOZ3oDCwlHWDHH7cvwFUVJplfHrYxz2DdtIe+okKyulUSupBX2iF/wPiyN1YKZXq62tI/eVzZlIVlvWPdXT3nt0aP4RMA+zoT4A8qmVgHeH9tMPncvWKcMin26D6+p7nFXY+9N4XoKCviyU35/3mlwBtpbyj2EeRz+cJoXf3fkKkXU68cr6ozSx/jy1Vqpbnfgysoyp9Nm/v/fg9+/TyF1YMh2x1M6OIAVW25SZQKOlcRStbLBEzwnkDYBc8TgcWCCwQWODFLRAAuxe3VfDJwAKBBQILyAKnjx6p4dgSeoZCzeeDwkHyL//QjMNRFMDKWzazYb/+1/8d+49/629YZnPNwuGanF0c4bX1LWtpa1PF0f6eznreOKd6cbvoxR1gh3Onh/CiU4Pl8yWF3fGQjSOBQw0Y6B3otV3dXVJ5+Ap4Prm3f5gHDPB5wAeORmsr4MaFfPkXijiAjcuV40JwuX6AHN/HYcIB4Pso2gAIxUJZ1Q0V1rqNUisiIIDKjPDHZMqFrVJtUFU3BYWc6o5CDh56FEolFabgpeTuOAv5vI5H/jbCn4YO7Bck4/s4gSQaRzUiGJp3ufRwOoEp5CT72U9/ZidPnpAaB2UGCjLUgLdu37S1tU37lV/5FYVBoboBDuFs8fJFK7AV57l67aoNHThgb7/9jtrLeyqG0NEhx44wLzmluZwc4MOHhq0hnVTBgWvXUdoU7aWLl+SIoyAhdK9QzMspJmxvdSNjx46dVF8AkQgNRMkCLADE4RQrNLepSYUrpp89lfPI7ydPntTfaQ8wC0eM0DOcVsAjYXqHDg7r+gEVhKB5MPVNKEv/+vyBuQI588Y13nFMgQA4vlRLBJrhxAPcAJdA6OUVih9w7GE5oLwY6xyfRPxSzpAPbNcuQYjr16/qelDRALEI0aS9hN299vrrOubVq5etvb3Ljh8lvxvJz2sK10VNBXQgHA0QhUrq9dffcKG0mU1LxRKyG2FuOLk+vJz8YvQdzqgPkU4m4wIeXDefwy4K8865cexzRuFQcyzm8MQjV5EXlS0KK6pDYlv+AX8F/ppbHFRLJAR6OKcvwsE6wXGALrSTeUpBB4pEkCfswPABa2lpE/hiDLjvxpSvknGPijKdBvgCMLYtl9uyr27clMPNmOjt67XmJhe2x/kZIyqcMj1tU7NTNrh3QLm9KG4ABOHaADxAMa6fucc8wpa3b92yM2dPK9SYvGeAFBRdzLdYzFV9BQryf6AJ/fbjH/+5wPH3vvdLUqOx5hBKTAGJixcuKtcfL9Rnk0+e2+z0tOYkc/P8+fMaYwKFe/cqpBuQCfhAbUc1X4AYsIfzARiBK7QHuOKLAHm1Efnebt66KaBF0Q9fGZr1HIgCHCL8lHnf1Nxi0URc4xa7oFbjZ9RhjFHy9AGA7t+/L8AGvOI4hMMz9ugb1lTGASG+wDBsRb8DE6nOSz5Kvs+ahZqXcE3GEkANYA2wYRMGMMe1ZDY3ZKtQuKZCJ6w3jDkUmag9OU8hX1JeRw9rgatsPpw8cdKp1aampAQmfQJ/c5WlCzbxcFyAEPDOGgiA5HpZK1mn+BzH5TuoEFFaoxYDuhGyz32BzRHWDcLSAeisPdyPSGFAO1kPVWhkalo2GD54UNCeMXbz5k3BTlRrFM5hDjAHAe3cAwnT5j2ui3sdClHmDvAOqJSrF+Shr5lrzCOXX9YVNGL8Az85pl/H6EveZ63EJuSlVZ66Ykl9qmrntZoqt/oCFShKGV+AOXJoMo44J0pjjqtCGuGwNbU014v4rGp9J10BtiCkls9jC8YRmwkUPaEPWNeAmryYR8B5lO+MJ389NcE2V1Hd5dOrac6y7mgTYHZG0JExzFo7OnJP44yxxxjyeWCxI2pAoCFt8ArsellarR/5rW3dZ1HxKzdeLK6NMJ4QtotFy2Wy9uf/6s/tg48/sc1i3owogEjC5cBDpUfFaDZFQlWLJ2NWqFRsbDxQ2AWP04EFAgsEFnhRCwTA7kUtFXwusEBggcACdQvs7+utEW7kHUAcARwCnDAe4nm58Bq3+03eF3LYbW2u2Xfeecv+9m//p5RdE7DDGSAsamVl0xqbmwXsCImNRl1Yp1P9oOLzKiAX8unhglR3EacuE8Ar8a+gXFaEO/FPCo5oSAo1HCwe6p3H58Jdcaj5B4zAUfH5bVAf6KlcdSpcHjinBgmrPZzPh+vipOA4emBXLlUFpPhypa4MErCrkDMuYrE4OfIgg+SP4xrrlUw3M5bJOrUQcIBShx3tXaoISChiIhpVriLO+8nHHwkmkM+NohC076uvrgseXrz4khy6zy5/odAwlDeEjmFvwtJwEHGWUPL5yp7kfwKYAI14H+cRuwCcfPXY2blZVULFufviyhU7duKE1DU4nko6nko6Z3xxSc47YI12MR5OnzppqUTMrl27rnxSHZ1d1tO9W8ocPtvZRfGHPVJLbmY2bH0zawMDe+Wc+rAvwqlcZdV2F4KZTO4U9oia1aFAkx05ekQ5tB48eGDnz59TGKLG2tqa+nzvvkFrbGoQFHig/F0moEmCf3IVoZ7wyklfHCKbc7mhPGji716libPnq9USasdr4vETQS4qtgJiCBfDyWeuAGOwrXJJdXdrLI0+GLNDh4YFn+lHACPO+PHjqHL22a3bt2xhfs5OnDglMEYfoEbB1u+//56AxksvvazxDTRmXBBWRp63J48mpLwZPjQsyIHNGQ/DB4flQAtSWs0mnz+X/cnbPjHxWGBraJ/LMwWgxbknD5zCoOuFLb4Zbs61UZDA53VDIYbjDFDFPsBT5hlhz4A8lFEch+/dv3dPMIVqr8A7jgF0pQANFVUZC8AmQjfJIUhFyY6OLqmD7t27K0UaoIXw4u1tgNgjzVfUZzj7KMTW1tYF7BhDgMetzYzNLy9IAQN4wa5UGabNfJ4FwCuoUCvxORSr2BfQiorvyytXNCdRexKWSOj4xOMJe+P1N/SZXGHbnj19qrlBVWE/l1Fvsri9fOkVl0cSeNDYaA/5/sQjO3H8pOANsAZwODY+rqqnp0+flfpRuSHjcUNlDLCRbZaWpDIFfvlKysxr4PuB4WHbOzgoEMncBjADRlh7ADXYsKfHhYdiA6155bLG1/z8gp04eULnuH3ntmAWRUE8uAaAAbJYU1nnyHlInwK7sClrEO0A8BBayhwCgF29+oUdPHRI/Q08k3KzVlXfkWORAhEqphGJKHE/OcMYUwD8ru4OjVtAMOsP/cy6Sag4SrG7d+9qDAFpWIdYn7AlbWSMAT0Vulksad3r27NHect8xVDgGmOVOUFONeDqm2++KQjq1VhUKJfyrcMpOfmnqsNra1Jzoow+efJUPaR3QdCN6wLasv6SA45wZcASRSc+/uQjo6o268TxY0fVfjZZ6AeA2f4Dw1pTUBcDVgG4bKqgWOvu7qmrzDcEOJWrj0q9qOnKZX2ONYJNABdq7HISAhQZe76SK+ODAhTMa87hr4t7BvebqclJwWfeZyOC/zO/eXmFbGdbu7W3tWoccg7WTe57bLZxP8BG7t5es/GxB5bJZm3f/iGNPf6uYjLzC1KrHzl8ROOCtZ75odQW21tSMHr1O3OBecr/meus9X5t5tzkLgVMs6Hhc8f6wlB+LRD0S7pK2myqYRPmZ5U8pAWKVjmXMRyNWageOstmZHYza//iH/9z+/izz82SCatFYlLFKzy/VLHKdt7KpPiwqkUTUSuWy/bo8VTgfwZP1IEFAgsEFnhBCwQL5gsaKvhYYIHAAoEFvAWGBwdqPKTz4uHX553hAVihhHroRQFX0t9zpaKlknHLZTft0vmz9nf/7n9l6VRcEI3j4NTNzC5aNB63RCppQ/29Rl4n9zDuQudwnHHaFCarnHIu5JSQVFQuPnQWCIaqDbUdbcEBUG65sIOHCietlKVuc4UeXOEF2k5bvCOp3Ho6rSN2/M2H9nnFFU4m3/MOCM4RgA3nikqyXL8SXZecqknFBCJAnrAgBG00i1pVfoGDl4ApnMA9vX3Ki5VubNDOPpX7sBMcEziHE4uCA8eso6vTqRCiUQEonFYgEE7svZEHcjCproiThG1oy+OJCRVyQNlz7tw5V4F1K2OxeEwAhHPNL8xLzUHyfJxuFD446yh8UMLgCLa2d8jx/OyzT+X8oxrjcyQVJ4E+qjgXQjho7W0tlozTRhfqpirCFtE5UHIA7Mj1dPToUVWGBZAtLa8q5xG2A6hge8AoL4VKmUklRb8e2Dsk+wEiCLEk1xYKGQAC6hdVP2xqFozAFuTgWliYUx40YBJQg9BB8sHhgAKLCOmjKAU2zGRzOq8PScZBxOY4fIQjkveMRPL0JSqjG1/dcI4ysIEw0pYWO3f2nH5HWYSii7GJQ4/dcIJJxo+TfvfeXYUs9vX3CnJwDkKQZ2dmVaSBz2BXoBvXg3MLHKDfgSM45eT0Aq5ev37NlhcWZRdUJvQzxwLCnjl9SuMFCPbk6WOFLw/t329Nja2COsBLnHRyTQGMAUiDAy4cFOdfsHV1VXnjgDiMBR86BvQE/HLthAPTNvIaAlGBFqdOnRY45roBKYRQs3YQ9gjgAiBig/WNVWtIp+zQ4SMu/G9xUe08c+ac1D0ADsYS33UAEIXgts3OzRshx6jUaJMLVS0LZDGeBAYKJcuVCi5noAq8VFUsgIT6hETu2tWtcMJo2BWnoO8IeaSP+Zn+BWpg6949/QJfz549V7g8OcSwOfMd5SiwAZhKfi7GLHOIsQRYYV4CYpQ/S4qqnNpIu+lroBCAVoq1tlYV72BcV8qAflddF8CLmo2x7SuQchwUpVwP+dToc6qickx+9tdAHwHsgFq0h/mKYg8AiUKREGHazvldHseoNaTTKugAaMN+n3zysdpNyCaAhU0TD9H4HgUy+Jxfc+n72dkpHfPSpVfUH9iYjYprV6/KNoT7+8qktHVpacWKxbzsC8RlXvB9cvXxdxRnhIuT11DFFvJU8G3TOVnbyKkG/Hb5/FaNvHGE/L780sua5w0p7l0OPAEOUcxhK2Aa4/bEyZOC1sA8VF/jD8cF89jkYF5pQ6AOfgB2AHm33qTtvZ+/J3sBbc+dOy81LusA4a2AbHJyMu/ZjGBs9Pbt1lhXheCe3VKWMn9S6bSgO7YmVB51JWvXkSPHd0LMgXycE2BM++kPPo9iDZCkFAm5nEJpmUusqZyXzzsg26t7Av1BnzGugW3MJWAkY4720C5fFZjFGIUmc6KpkWrZjN+Ezs1npNSrVgWMuW8BGbl27s0A57aODo1pqtOy5j+amND8QS3N5+gTrp025evPGqxPAourqxpfnIt7lU/TAdCNJ2J6nuCeyTEYB6zbbJqoUIZy1rr7InMbWK/S3Kj72eSruk3DEvn/yJtHGpCaex6phkOWz+btf/9f/je7+tUNizU1Wr5cVRGrWrlqhey2hcmRx7yplXZCYh9OPA/8z+CROrBAYIHAAi9ogWDBfEFDBR8LLBBYILCAt8DePbtrONw8nOPM4xAAeFwie4pAJBSWCXDiIT2eTqEzUyGBt1+9ZH/vv/1vLFQrq+IbD8oAoueTsxYij1AyacN7+41QPReaSEo3p7bzeWbkNKtSaklJumtUeai5ohJAQB+2B0zgGIA0HtBduAtKPaeUw3nwuZ6UQL4eWsODPVDkm6GxHBsnwIf/4rSycw808Um8laMu6hJoh0MxATug4nZmS23DcQRc4jxYyFesi5pMUVcIkpuKvHUKvwmFndMo9QMOhMrVKhG2DxPFJoAAHC4Ph/y1yTnaLsjhk5MdcZU5+a53/jkvThKgD6cH5RkgjiTttJmcXYTC8cKRpgIsDj3OYGNzk/IOSlWJGLFak60JRwKiYM+u7i7ZDHXIg9F7FgmZ9fYNKHwLddJ2NreTl6xcKdrM7LQqIg4N7bXNbM4q1ZryGjHGUJEBKqh46UNApYCQvZKWiqcEEXyeIoUCUw2ypVVtAXpQxRKohkNKhd102ikCARA4vq5/ozY19dyuXLkiZxF7AjT2HzwiW9FHa6trUq7xPrDh4cNxqaqANAA21Bw4tcBInHJUbEAv2olzTmgtwJVQKVQ72I6CH0+fPHWh2W2tgk8ATHg145gQaOV0I/fgqgvDBaAB4YAAPsxLSsm6YpQCCcozlkcR1iUIBnwg1BT10uEjhwTVUCNxfMLwUFzG4ykVQmBuoqp85dIrgg+E2zoFVXc9hG5OsIRiGseOHhPkBKYD/Qj501yi+m+WUNS4KrWiAts/NCQ1I2FsKJgAH8wlAABtxj5cE329vLJotWpFlVYZa4RXYkPgKuBX39vjgHJbS7vVQlWbn5tSCCLn0Pien7PtrFMSMi5cnk1y/kUtkU5J5QVAYCw4eE1Bi1UBAClja26jAMgFFLt3/56KZGBPFF44/YB23uOaARRUc3V5FxOqHs08JIwV6OArVAJ5UPECkBQqmUpZuFKWbV1l4E3BQMKvWVf4v/Kd5XKap8+ePrO+vr06J7ZB6SW1Xn0t1hpQ31jge4wl8iCyblMAhPd4YRNtStTz6PkcmIxh2svvHnh4GwJq/SaNX8eZp8w52tLZ2SXbKSSzXN7pO8Y98wMwsrS0UA+ZP+M2d3I5t4GS29Y1eMjuVdxHjh6rbxRFbH3NgVIgHPAIQE/V5taWdoFX7g2sb7Sb9jM2UWAzTyhcg20Jh+d9wJfgUc2lPuA7zDFAJ2HHfuOGjR7AKCActEu4JWCaEHvmK7YipyX9jG1Rm7Lucx0PH01IYXfhwgWdC7uwocBYIfecC6FmAwytsCn/KkpLwB/jkP5hfWXDhPmtMPzubgFjxllDo9vAUHjy0qLSJAC8WJs4B/cUzkm4NBsEAEPAHxs3gFHUcFSoxZ7MP0LMmT+0izV9fm7ehvYPaYx79auKD/EKWb0AVELzEzVdpch6PqMcnuQO5H7JPQjgt5M7ljxwhbxCZwk7Zkyj4mQu85nTp89obnAvV77DaEy/U3iCY9GX9CMVv589f2ZHjhzR5spX169rvrzyyqu2Z0+P2kcaCsYU8w1IyH3Fq6X9Bh3XqrlZKbtiTeSorVQFrsmTyX2C3bZaJKyfKyGzQrZgf/KHf2zvffgLy7ORWOZe32Vbm1tWQ5VfpUhF2QrVkiVSAL+a3R+dCPzP4JE6sEBggcACL2iBYMF8QUMFHwssEFggsMA3gR0Ptk65QF63mBxcnALliIrH6kq4qoN25ZI1pBNWKuTsu++8Zb/9d/6WRcM1KxRdTiwe/ldWNy1XKFg2l7NDQ3uVDF9FE0IhHdf/7OHVjlpOOWtckn2FiKnapQu7ASIuLC64in5du3QslG1S4VHhjYTQdcUUx6XtHAfniHZ5FY0He7znz+vPJ4e6UNDncfIamhpdZdgiCf7zrvLg1pacGRRG8ZhT/5F/CehYq0WtWnJtx1kl/1I1VLNkIi1HZGl1WXAESLOxsam8QCiIUAmQpJxQL1RjfB9HCAfR5YdakuouEgMQump6QAucYYAE0M0rBgnRA/LgDA0fPOBChkjAHQM6kpfLJdRHPaJce9WKYC3O72Y2I8eUECqKF6A6QLnBsX2eQSAYoCe3taU6f4cOHq0nLs8KuADUAAbrG2uWbkhJ3VPIb9vy2oYqB6OIQs1CUnraAhzh+u7euyMFDdfCe8Rx0udcH2OTPFwXX3pJzjlqMIAcCeNRyHDNuVxW7UWFRWifKkh2dNjoyH2BMZxazkfYGsq9U+fO2aGDhwQhsMXt27cVuvqrv/pvS13D+VDyETIGWAQo+aIQtBF7kYMNpxh70r8cC0cU1QsKG6ou4uxfuHhRVUFRhE1OTjnl48amPXn6RGpJqkcytlEacT2nz5zRWMaRv3P7tmATahmcYMbdrs5u5ciixqHy6y0tCfSOj43qugmfRfmlfI9R1CitmsPAKA9EGeeoknwo8j2FHAKCw9Y/0K/z3Lh5Q9ATm6O4AoQpp9WuHv3/2bNngitAYBRf2AQVC+ACexIqCGQglxUqJtRbKN6AM3fv3pOijrGHY07fZTa35IyTo5G5CQCOxlFizVljQ7NsgC2AFpkM4d0HdX7mJeA1Go5ZsiEtYIIqlI0GgAjQAcBByDD2nJyast49e1ThFhhBuwF4UrlVXVEScu9R4ZSf6XcH0dkIKOyECPv8iLSVsEbmKGpQwDtAIxaPWle7C7nUPCqXlNOR+UV4M+uMKl2b1ZVPtJOKvXul7FUY6tqa/o4CVYA5k9lZtwAhXlHk834p5Bv4kXAghnns1cPk9BPMIGS/XnUXyMF5BFrHxwSNCLkntJlzoZalQAZQUMpFCrCUy25tyLviQcwODwiaAAAgAElEQVRRl6czJNWZijQkk4L1Pt8oxyPxP3CZuc46ceLkaevZBWhsUBVlQPAXX1wWgGGdB5yFIzGNKUI8UW4Be7Ad14lqmPXEVW9NaA4wJ+lP3qd6Of0O5CZMFuhIH6I+47qxPZWA2bjo7O62aDwmBTKbGZwTBZ4qYtfTLrB+AgWBh4wr1jnaxJxlnDMXUa3RVoq5SAkOHopEFPqrMNZoVKo3QJUvnEMaAuAg9xbUb9xnBwf2aS356quvNObZmGDeUWWY6wScAaUBerRv+MCQrskryL06Hmg8PzerNY75wou+/OD9DxUOT/i3VHZ1sAzAI9yavufaCBFnE6BnV7dUxEcOHxXAHx8bk9qTNjG3+d7cvMvRR8oCrpm+AlJSiZZwX4pa0G+EQHNvxG6MaauS13Rdc4wxrYr0TY2CpoxN1jfuQZyXTRnWT+77PgyX6+e8PnWHqzJLigxXYVbqd7djZ6GKU/oyR7XhRY7ZerYMcthFamH7P3/wh/b+Rx9bKRyysgHzEhYhV+jWtoUo7sHnoyELx8JWY0yPPAr8z+CROrBAYIHAAi9ogWDBfEFDBR8LLBBYILCAtwAhsTit7GQDHVBluNCThBwBJawuFQWspK4Im1UrJYtY1d5983X7rd/6GxaPRwg42QlFmV9YsaXlFYunktbWmBaEYYeffHUufBXIRgirC8viwZvfPXTzajivTtBOupmS/rM7jqJKuW0K5DCiMqsLbfQvD+xoL8BOTqqqwhJG6x703e67+50Xv+Ms4HTpultbpHhCjVOthBSWiA0219cFRVDnUCWWa0EJyLHK5ZrVqi4cjuNwHnLk4FSjzno+NWm7enYLUqAiSMSicr4AEbSZcCycXClzwmGn5iDZ/9ycVA3ReEKOhg/5I/cW5yfHU2dnh8vRNDmp6qXklEOpRNVAHBNUPlwfThHXd+vWLTm25EJram5STqep2Uk5TmfPnJMD6nL6ZZT8HTsoF9/mppzizo4O20MoWZSKtQWFMC0uLCnvGN9bXFqwgweHBWsIldu1p99aWtsEY4ArACvs4yv5jo2P6bgujC5j5UJB38XJGx4+JHDMZ3O5giAnKj8Sm/vwLip/AoBoN22kD3DMXZhgSSGegIuHjx4qHLSnr8/eeOMNQRbsAjC7fu2qnT9/UdfJmMfZv3v3jgv9q1blpHPMVCIpFRmhkEAggJYL0XSKH6qJzszOysbAQ2Ad4bi069PPPpVjSS45HN3V1TXbymxKncR4BSySjB4nnRe5xAATqNWGhvYLJGfWN211ZVl5+whTxDF28CcrRRswBGBHxUzAWSrVoFBExhYwi/PQr0AMwexqTSGzjA3GNcof5sNf/uTHsg85uLyKhvDWU6dPqy2AEHLhMVYJ7/OqIY4LqOBYzF1si4oRhR2KVKoGj44+0PimXwAWQBDCVt2a06rwxWtXr9lGhnDIrJ04flp9CyxGmQaEHtq3X4APZRrXQyEKFHYofFDlYBcB4wLK1CbNaXLrMUeAPBwPIIUiC5AOgAG8AR+OHjvm8nUtLdvU9IzCGru7O93Yyud0zSiSuD6gDxDi4sWXZQM2C1CNAmhPnjouOAhoIVSWuc6YZmz5+aXCGY2NFonGFdYLkPJVURkHKL8YVwAM1kwu2lfvZl2lLajT6DM3duv5OcNuU4LrkOIvkdAcAtCgwgTKktMSmwN+gFGEzBKGCJXgWiimAejxed2AcbMz09rYEVALh2Vnwj0PHBiy0QcjymMGgHr55Us6N3AeW3FNKMBGRu5bqVyxUyfPWktrs3L6TU8/l2qVuUo+QPoD6NnQ0GSd9E0ub1evXtX8JXffa6+/IaUf0Ap4z7zhWgDtSuOgEG4qUpcEz2knKsSV5SVVzOUaVSxielpAq49w3XqBlZ/+9CdaL1kfmKOMR2w2MzMtJTHXxFy5P3Jf+SwpWMLmyrOnT6TMBESRjxK7Mg8IaVUYvYB5ReH0KnKTywleAhKBxyhWgabkgX35pVc1L7iex48nNI4B9oxdvqd7RqWsAiaAtFx+W/duYD2Kad7DVn29/ZrPfvMKlRx2Gh0d0xjlmBybdeDB6Kjm4NC+fbrfoKplnWOzp7O9TfdSv+nGOsI6yrqEcpuXFPjxhO6bgFvUl4TrYg/lTdU90rUZhS5rIGvyM/IhNjZpfcVmAFP6i/GusV1gbJv6LxINCwyHEeLXa0lxTGCqL5TlNuPc0wDAThXDeT7gflzl+YXnDve8EI7FrUzOUo5BledIwn7/d/+RfXn9Kysggo+g0k3pvluhWArfr1Utkowphx0K+tt3xwL/M3ikDiwQWCCwwAtaIFgwX9BQwccCCwQWCCzgLTC4u6eGk4dDhaOJE+7VFzz44tjwMAzI4YEch7hYzBnJ2l5/+aL9Z3/rb1oiHrFYzIW68pqbX1bOqVgqbm3pJmtqbhC0EwSskC+vJqeSh38cT18YwqnbXFVVB9TYHXeKNVV33MwKYOF04uwDoqJx8tm5h3BXVcKp7VRdtuByHpEgXpCuDvZ2HtZ56t9572slCufDOWlubakXtghL/YPTRWJ7nGccJq4bUBeOuDaS647/cV7UYsqfVFef4EzkKaJRcFX+cEpQ2Dkg6sKpfM428jLRbqmMtrd1bGxUrFTlLKP8kQNdKkk5gbPeTFXbGg5qQU7XN/OA8X0cZRRcJIkHXABQOC+Ah7/jGM4tzSm3E2GUwBVA4eiDUTmAOFy7uh3UUJhuuWy7e3bZ0iIhXKY2EWYF/FAVvlTCent3q782NlZtd1+/pdNNcpQ++OB9VXZESURVWq5VifZnZ219DVVM0p4+npAih/GHsgKIASjhOtbW1+3M6TNyRGm7y6dkCr1DRUYOPqAZKhdUJMdIqJ9MCnzQN7ShqcXlB8PhB3Dh9HFsPxewNzZ89OiRYExrU5NyfwHTUGhMTj4XpLx06ZIgJRAShxdb9A8OWK6Qs6tfXrP9+w+ov4GiXAOAgLxgQCFCxoCdofq4ZcwyTgnHRXlEmCvqQc7H92njk8dP7PkTCmDkVQ312PHjmgeELXd0tGmeUgAC9Q6h7pOTwCyqCxelpgG0Yq+79+4pt9xf+2t/XYoVzoFykf/7ME0KmpC7EKde4cXRqL6Ds+0qOVdVFXJHtVQPl+V6z1+4oPOg1AHGEnIJ+LNa1cbGR21qclrtOXrkqOYadkCxBwgi7yAw4vJnl+3hozHr6Gi1b3/ne4LmVAclXBfQTei8wvLW1+X4MwZR2NEvKCJpX0Njg90if18sZv39A1oXXPXKkMYZObjIS9aQbhSw+vLqlxrnZ89e0GcBpjMzs5ZKN9i3v/2utbW22Mcff6Q+PXv2rCrRjo6MCig7eLqs9ZKxxbzJFbLW3gYU3rCHjx7ZmTNnNN5Q8AEyyffnit5QUKHfwiFXTABgxXrDvADkoMpjLmADQAjqTWzJPAWuAMCxN9fFGAfyEPZMfjX6jmtN1nOdETIPYANYooZi0GI/7EXfM868+tilLHD5xgh3JPckamAgCApK4Ax9u7y8qFyVHmYqf2g6LeUefUbYNGCKfsA+9G8smlIoO/P1+bPH9uZbbwsqA+1ZN37+859aMtVg3373u9okQZEKJOJncnXyORSz7733nkJTCbmkmAthmBQxaWpM2+Ii1aXXdU6uCeAIGFLxlRihzU1aWwmFBcRgO5S2bIbQZtZLwCagjHEGEOMasBdjn3xz9DP9ylryxeXLWtcA2pyP9fnGja9kU+zFe8Bi+pYcdJ999lm9WMmlnUJPXFc6RWEVB/04D2s1AA/lKHAVFRprG+Oca5ucfKp2oQpU+PH8vNSKrCOXLr2q+y+htfQVkHz84SPlPqXdjB+O/8EHH2j8srnwzjvfkrKO+xT/L+RyWgcByFzv8ePHde/k3NibzzH+Cf/nHk5IK4CT9c+FlM9qbnMMNhO4n5w7e179MXL/vp0/d062BkaimuWYjE/uj83NpG1I6rxSsrM5KHW9y1vLvZ9+4/p9/jraBiBk7H6zSqyAHZt2VZe3soDajsiCmKv4Gq6G7F/8k39uH332ueWqFStW2dzjflflwcLi1ZAVy0WLpFDGR61QLgUKu+BxOrBAYIHAAn8FCwTA7q9grOCjgQUCCwQWwAIqOlEqKZQLx9EDEBe6WnbVUmumB2mctALVDxuSVsxv2/6BPvud3/kH1tLSaNVqSQ/LOCYbm9u2urYuQNXW0GjRWNiFmDY06BioDHjQd6q4Wr0aIIUdCMlzwM5DvHokixwYXjiaONI8vO/evcuqNcCfCcL4B3ja4CtTAoPI7+NfPKj7UBr/ng/39Ll2OA5tBZJQeALGmNkk7DJv2cyWnHMcJYCdwm1CNe3445CUii70l3NgMxR2gEp2+MnrV+bBv16Br7Dtcr7xORw/QhLJc4Zj68KbXL4zpz4sSwngQ+JwMOkYn7ePY3Asfa5SrifbDisMj9xNOGIcxycOVyhS/aXcUc+eWiQWVT4qnHsVGNjOSiUGnALaEELK8bHnFmC3WLCxcap3xu3UydOqcIkqhu/v7gWCpPT5GlWEY3E5xbQNMENRAq4VB5MKnihY6DM+T/6lZCRi8wtzO0oLxiMOFjCLXE3nzl+w1pYWXcHzyUnLZLalWsHBUx7F58/lgKMC4loBWPzOZ+iPjUxG+dxu3rgh8Af4mpudk+qEXE84xzjVjDdARWZjUzAbBxeHk7xQPHRQyZU58mDsgd2+dUvn239gv1WsYsVSWaqm2XqRESqPtrW6cDyOjQqP6sPYAWCOqgdbk1Otq7PbFQTp3SOgBdPje8CPfHbb7t+9Z+FoWPnoKOwBaLp795bCF8+eObtTzCOf31b4KA4tYwnlDaohIBbjAbUcCikAA+GTfI6wdGzNeRXivkKfpgQCsREgj3NiS8JTUYSePHGyDg6eazwANvg+IJNzAdydCq9oExMPbW4e1eAeVQDmOOT2mpqeVkgzaxEh3Xfu3FX16Z7d3dbZ0S2gSx8CHwBb5JWjuAJ9hSKuXKrY+uaGQg7ffOstgTHmBaoi4CvfA3Sg9AUmYFvUuhSRoN9bW9pcwY4nT5VzDyg+OjKidZF5dubsWa01qNPIgQW0p0AB52D+MB+xI/1E36ngyN271tLSrPcJVWeDAqUVtiTHIQDDVWDOK7yaMTA9M2PvfutdAYfPPv1U+RqZfxT2YE369JNPNL4ZM+RlZHAQYp9MujBYxv/jJ4/t9KkzdvjIYYWsMkYJj0YthQIXyAv0BNTwM/OL72nDo0S+zrwDfamU8r8B2AHOHZ2duj7WM4AzcJ7ffZ7SVDoppZdUjfXccQA++p/PKWy8VtNnqOcDgAFAhkJskrQIgGJbjo0yb3FxRXZpRG0VQq3m8nH68HNUYIR2MwYYO8xNNhqY7x3trQJCgB+uBWUi6zXjk7lM6ClQU+A2t72zdrGxwVqudaOe888DJ9ZH5oZXfZMjjo0Axr/CspVfNSV4xDl45fJ5zQWuG9Urc5/vY2OgHfOQ0FLUYNgaGB6Lu/yGKPj82o5ajdB1xgPQlY0MgK3LNRvTJoCH7aylrEls5OwbGtL7nB+wT9umptyceP2NN3b6+9q1qwJyADzsSX/TTkJ12VTALhx3+MCwABftpm20GSUjay92BnaurK3sVAuWeu/BqMAjRWgymU3BuQvnL2gD4/nT55ovAD/WKGxNP7NxxTgCuqP0dUUzIgJ2qOwE5er3fp+z1qvpfQoMlwPXFQti/JDDjnswkI/3StyT6or7QrViUYvaD//gj+znH3xokYa0ik7kciVXpCVfsBi3XSIE4mELRUKCfA/GngT+Z/A4HVggsEBggRe0QLBgvqChgo8FFggsEFjAW+Ds8WM1wgfJ3URYGg/2ygeTSEipxUM4D+aEH6HECRMeaBXLrK/a8N4B+4f/6+9aLApUIv9d1OUv28zaytq6ZbM5293ZoYdqqrvh/BB+i9PkH7CBX8oFZVWLCtaxkU3lV8JnXaEKHK1oJC7HiuOvra0LoHV1d1oqHZfKzYe5qq3fyNvE9XjY4wtecEQewH1IDb8D7XCkuHZetJVwxgrhMkWX9By44oBdXKqLWJRzlaknYWzkh8MkiMcRcMq9QqEkj8KH+MbricIBBgrZqQAaHQzAWcYZAjDi3PE+58EWtEvJs0NVObO0EYjg8k9x/rBAns9Rp/CjEOGxqPHSClkCtHB8QrVQVvBzX1+/zo2NUIdUQxWBD/6GY08+veeTzxRShioB5ZOUh00t1trSbJViSedACUmOrZWlVYX10k+9fb3W0tIkSLK1tWGTM7PWs3uPnC8cS5RjOKa0D+cMdRuVXslzRn+VgAHFnNQxKGqAPfT9nbu35eQBQPgHALlz+45trG9LNUMOLuxCjiVCz1DsoIxBbYJD/PZbb8vGlVDNPvnkE/vyyyv2ve/9klQvFJQgvBEFIjmifLgpObZmpqYEzQBy5A9EcfPSxZfkRAL8OA7vnT13TgC3cxfhoGUdE9Ua/dfZ2W1dXbssEo7KWcYG9+/d13h54403NQaoAgtAQ3F18uRpHd/nzqKfCV+LWtimJqesCVBeqbpqoVsZ+/LKZaluHNghnCykcFtBAxKuk5x9Y13QkLbRJvK5ESZIOCJzcnJq2m7cuGkXL74kaMV7I6MjGhMnjp/QHEc9AwRB5ceLNQIIyJyiH4EkgCLUjnwPyEhIKe3EeZ6bm7GpqWmNP64HEEFY6/z8gkABoAwo+5O//Es7duKYHTp0QKHQABD+5oBPWZDvvfd+LnXVG2++ZZmNjD15/tQmp58LDAgsRCMaXz6pP/kFCTvkGqjye/zECbt29Yry9aHAI3caqkqAI4oo1hpszPrgoF+bAMXly5cFHt588y0B5j/90/9HRVIoVMI4RQ2Hgo6Kv4xTrhPQApwDQNEXn3z8scAL591/YEi5OVGfAm1Riw0fPGhjD8YEjAEcvqgEeeAAl1T4xV6EkAL/yJPGHKUNtA07ocRjPgCUyEZAERVtJJDrLhp1kLxUEpiT0ndmRteqKtRU4q5VBU9RZzFffUENwDuwjPnHBgOKWha6js42qQfpU47PsaWWrucRZbxwv3Hqs4xgNROLUGnGObAHsMjmCWtDsVi2piZ3D9Lf6+pFrs0XtODzhKoC67AnoKmhIW0HhoYEQDkOIMfn4tSGRL1oj19fycc2tzCvdUCbNY0olmtSCXLvU7hnvQAT44k+AvZRtISNFu5jvD988JDaCuQCUmFHcsIBiTgnql+FjE5NSVXNGKM95PgDmAOMUZilkg1S4qoia87lh0XhCuhkcweonEjEFYoLEN21q9NVUFcItOtXV+U5YflCTspczgfg6+/fy1aQ7isUElpaXNK93QNu1minEK9JYQo0HBxA/RmWWl054kJUSHdVggXDKABTyMtWpUpZIabYEICH7Rk/AHfOwXrJeqVQ3Xohoo21Dd1vCclmnqMQRP1JqDv3EMaY23CKSdHuQmLrMbFS1buwWM73TXWo20QsKa+j0nGUXcGZnYr1kagKRxBVQH7eWDhmf/wHP7S/+MlPrYri2Hg2iejZJJ/ZErBDYVwKVaxcLVs1FLLRB48D/zN4pA4sEFggsMALWiBYMF/QUMHHAgsEFggs4C1w/OBwzcMxwsNQrrn8axSAKCuEjsdiD42AHexUb2bI1dNu/+j3ftfSaQeWyGVHbiKc3PmFRTlrJKTHGeMBG+cBFQgvpxzjvZhAWKlStHQKBR4KDwehnFIN5kXemqjFo3EBMJw5kvdHo2Hb09sjBwUHGIcC2RPfw8EC6uGs8k8FLGLRnapyXBSO6Tcf+gVRMk7lhSNJXinlsKuGrFAs6dqoEst3gA/JREw7/RSdwFEhrxbwSrvxdZUgKfJoj3N+QwJuOH58HgiJs0NbUS8ABQEhnN+HogHunOqpZBsZVCEFhfEpL1lnp9rilRFUBSV3HXDNVWMt7UA2Bz9rUhtRSAEYiyIFQAXkwlElJw8KjIXFRds3tM/lo8vn1fc4fyi/fBJ2QlL39PRIvQfYQ7UyNzuv/FTKSxeL2MkTJwQ2ASSzC3O67uz2tooM4FRLDVhXQ+JM0sfAsT17eqXgy2xuyInt2tUtWODVNzjl2e2M1IyD+wZsK5O1ZLLR4lESzzdoPOFUkqMPOEib/uxHPxKc+da33nWFN6pl5adD+UNOJ0IQxyce2QKhWyhdNtZk31DNBP22stvKtYWyErWoQg+LTs0EZCTPHPntcG6nZyetb6DPYvGEffjB+5o/r736mpQ3DujGdioSAw2ZJ7/xG78p2ABYRP1F3jBUN+r3TcIpH0opBVhrVoXSZYUTogBDaUXoI0oxnFIc5eWVFeX22rt3UMATp3V5Zcna2zql+GIs4HATksl4au/oso31NYU8AhcotIGjzHyjTUxEimeggvK5BhkTtE+VHmNxKU+ocvnll18qLBDVDOAf9Q3ryVY2q3agyEUNlyJf4caG8hHOzLrKxoBSxia55QCXfX29ytW3sb5pkWhEAAPoxTgdHNynzwHR6GtA0djDB7adz2ncnz17TjDr5z/7qfX39Sv0lc/euHFDfUeBAUJN52anpdRbX9+w73//3xCEYs6RnxG4CvwAThIeDgzjuijCwfg5eeqUvfP2t+zyF59L1epDsV9//XWF6KIqYg1jnQPgMEaOHTum8wF4WINOnDihMb+2tmJXrnwhtenhI0cFKb688qUUT1wLSkdgJ8rSwX173ZxobdO8Yu0iDJaxxfHpU9YT+odxwNxJSznrKkmjrvPVsmkgaxDQzikKywI5DFwgDH2EchNYz/X4EFP6kzHqqhdv2trasoUjIeVj6+3dY8vLK1JPsknAMYFAABhsxH2Gv3nFXTab0XVgZ1TBrKHaLApT3bOg1ASo5mgnayOqOtoF/CIvJoB7bOyBVIxALIokUCABtRY2YGxwzcAx7hfcK5RmgJDO2RlVO+b8rIUcS7BzaUnrAtdNXjnswdwnPxvVYw8dHLahoQNa86lEzbinkiljFpXqVze+slg0IvCObWm70h6Q27FarYdBOyiFfVh3uF/cu3fHslvbdvbced2DuN95IKX7TiolRSigTfAxGtHYYYxjV9YAFJgU/SEcm7H8xZXPBRlRlL7z9nf0uaWlRd1HgZVc4/e//yta3xlLADylF/j8M1tbWbH9Q/ukJuVe8ItffGj9AwNSC7Im7e7do3GIjVBOoyFvaEwLRCuNxFZG44P1gvMA1VgnHk48tMOHjqj/gO3MVUAr+TbpY1SdrB8UuwFGMm6SCUJReTZwYa1Su9UV6MwlX3hCBSfI4ai8eVSQ9t8JWcSVwbUqoejkxw2FBEO5NxXyJfvB//HP7NPLX1gIVWYkZiH+UeW9XLJQuaZnmHwxJxAaikZt7OGzwP8MHqkDCwQWCCzwghYIFswXNFTwscACgQUCC3gLDPX11gBwKCBcVVgHkZQbploVuAI08LCN04CaIRoOKzcTf/v93/89SyfjKgTgKqVWrVQoaIccmEGyapQAgC8emqWw0i44qjRCixw082GkvM/PvIg2xal0+eEo7uDgGw4IQGo7l7VkOqnQNJwWHDNgn0+8jrPgFRkuBNQBQAFKnKN6MQt+5/tUKcSJxrECVrQ1k98oJFBXIjQou235QklhnTjY8WhYqpVatWJhwlMFGb/Oi0e7/T+v/ON35dWREsKpWrhGnBOci53KeWb14gBbO5VrSXDNNQGgcLjINYTC4969+1LhOHVIoy0szCsUj+p8KN1Q5gjwqHiIU104dUirHFxVk6yi9AtJvUFbUAgRGooKAjUWn1FBi8VFqVZc7qM9Unopz1BLs4NeD8fltFEEA+gDOKPNPrSWUEqFaJGT6skThdfyPeU0DIdsZnpGY2Ti4WPZhevs3tVlz549scHBASUepz3kBBvcO6SxxfjB0ZLTS3hfGqc1rHHA79evXbPLlz9XXjWUegC7R+OPbGZ6yl557VWBj6amBgElVQAE0tZDt13FzaTl8iUBJBxU1Kg+Hx2KspdfflnjDEjy4S8+VJhZW0eboBn5qwb6B+3A8AGpND788AMp/wBaQASUJh++94ES6b/7rW/L6QVGYSNAHrZmzFAMgc+j/gPI8d7169d1TsAqBUb4OzbAbhMTEyp08PKll+3QgUOCLNeuXtVYQLkD0AKQ4sQz/7tI6K5qlptSlTJfUP04JdCsclNRPANYBjjy4JJ5FAu7PGeABeYOzjghc4wvr3jhOEAW7NneQVGFlECJzwvGmOQYTglVlHoLJxpwDGhcWlrRvAMgA70A68BDxgw53lDskS+rtbVJ0tVaLSywxrzjmoBH5D5Ehcl4Ae643HysJ3nNh88+/0S50bp3ddvi/KJyo3V27rITx0/ZzZu3FY7YtafbXnn1FYWMo8QDaJETDDANvAKeE/JNrkMg5sTEE4VEMg7J+5VOJQV7WGd4D4Uc8xbV5s1b1+z08ePa5OC8d27fs0ePHtuBAwfVzsXFOc2F8xfOCowxV4CugD0X7rwmSI+6C7DGeo5iELUlYwlYj43p26H9Q04Vlctr7fPqKtrP9wDD9B/KUcZeX2+fYPfTZ88EAFkfGEsoHukTzp1KufB+1FSMQdYOzoddgEx8j/EN2GTeo9yTGk2hpCi3a1ICs/6wrhGmzprD5gYh1K9cek3nxG7r66v26WefSEXJWoySkhD+kfv3tGnhwG/B7t65I1u/+torWlu5ZgAshYIYR7Sd37k3sHbSHn5nzAPmmCcAJV9Nm3PTJuAS8JY+BgjRp1e++EJj6uSpk7Ir6yKbOKwvlVpNRXEIpQeGsuYBoQijHRkZEXyiOjPnIofexPi4/fIvf1/VVVFPY19sSWgzbQRuA/iZL8wx1mXGPzb3hT24P6PSRPlJ4QvyIVJkiLGOGvzOnTv29NkTrSeAT2wGACfXIuraw0eOqB8pZlMs5qXMBYwD9RxQY47GlC/QwdacjY+NyzZ7+p0amzWB9rARQv7Ho8eO6guMCbcAACAASURBVJgbq1S4vWeDg/226/9j772b49rSc7+3G52RIwEQiQEEM3lIHvIwHPLMiTMazdwraaSyy5/BVa5rVfn6A6jKsuu6bMVRmFGcudK9VkmWZkYnzknMOYEgQJAgQCKDCA00Go3uRrt+z+oFnbL9Bz7A7ioWSWD33nu9K+z9Put5n6etQ30Oy43zunmS0toHaCpH3VRKrFlkFqIVOMAitVAG6zDRyWQEIMoZu+x8zO9lGKT3CWdyxd/MXTHfy4Cf18yl39kE+uM/+KEAuzgbiOGw5YshbS5wXB79Sxh9kvRwz5tHw6NB/hm8UgcRCCIQRGCLEQgWzC0GKjgsiEAQgSACPgJ9O3pKJBy8vJJs+USdF1FetmEUAMwAhM3NzloqkVTJTkNDrRLo//k//rbt3oWzKWAaJTIOsCOhADyoSrryIxJ5XtRJuAACSECdILQXj3ZlLRsl99IuB9eiA60ce81pxPE7QDsZYaD9lF/TPQIYcc8CyIrsrqOv4xJJ2sRLP2Ad7DMSHn9tXupJ4niBJ3kDQIDRRALbXI9Wlll+g5IZxxDKrDoGCOV8CZiDFPNuFC1WgSnE/1cfzwOOngXwzRKiikhC98sxXseKhIsYKakpO7t6BmRcRgJFJV6UQdFuEjhiwXlJinkQEmuSVPqH3wMUkTTxc2LU0dkpbSOANJJz2kMSDaOSki2SJM4Jcw4wgVihKeWcclfFXOjs7FCCTYLP8QBQgGkCTQsFMTlgQ/mSW2d6seqAqspKAYAk7zDgaDPf43jaTFKYzxXFRoFxB7sGViDjEDYZwDAsGNgUvjxL5b+VOBLXa3xwPuKDXheJoC9FIz4kuKNP0c0KCfAlKefeMhncCSv0Pcq+aTPJMsloTU2jhNUx1qA/aB8AHvcgV85Y1CbGJ6Qxtu/Afh1LOSzgKQwqnCYZP//4j/8g98P33kdIv1LJ742r1wQW/8p3v7vpbIs4PKBLV1eX7pNEX0Ylkag03nAtBBiBJUn5Jn0JMAXYRMwR55cpxpkzFg1HxPxDZw1mDuWRhw4fUZs/+fgjJfowxTxYX9goqk8BKfjQR8SZeQRzB8YkYAUgFbFiclKOCUMN9glAoC/PU3IfiYg1SN8yD2FfAQbBMmOu9u3dW54DCNonVYoMuEM7YFemV5ZsaPCJxgzXowQV5pvT/JoXeE85NWyiRCIqJ8nVTFZgJEwgzofjLExHwBPi+dHHH9qhA0fs4KEDMkqoqam2v//7n6i0tqOzw7764ksBch98+7vW3NhiFy9esufPR629a7u9/fbb6u+KcIWAP4wDAG0PE9PsquLKvbOGDA5iWrIocOVXv/c99QNl3cSFtjAfuB8An+zain332x+I2bSUXrFSkRJANkvW7MHD+7ayvGSHjx6yfXv77PnYU4HlxWJJLsWwGIkPpckAeZcvX5EBTHVltdhxDY0N6jcAGcYsYHpTc5MYlYxntPBgpsIc5PPBB99WfwNa0R7ALu9mTUku6xD6k5TOA1ACMh0/fkzxhqXHOgHoDGBCnACMh58+lQkC7FGeATA1AcZgYLEmAYIDDn726aeaX4DCXjOTNTEadeOQOZ1IxMqM26zKm6sqk9rAAJvBjbpYKFo6nRG4hhwDYA5AM+stLLqmxoZN5jDjnGfDtpbWTYCXccXzDAYuTG1ALpxReRbRXv6NBqOXUKD8efjJsAA4yp8Z1zAd2Tzg5Murq7p34kJ/Mj/EGltcNOLJ+EOzjQ8xmZueEmDJmgqgLlOMYnETjKI0ljWVD6Wk8WhC5yNObJYtZ9K6B+Yb/a3y+MyyNkoAJjF5YX0FpGIcMEZ4/vHs4z0A4NAbRQHWzcxM6fnL2kXfsXGXTi9rDqJB6t3lp6dnLFzeNOG9gjUUAD+9sGhVVSmNd9b3hblX2hxqam60tvYum5iY1DOLMQfjmbWI58PY6JjawPwmPvR7eINNvIL60j/zWd9VshyBze+0dP3vK2KuXNtvnrkNuoji6Z/LjGfGOcZRf/YnP7KvLl6S/mw4GrdiMWSlssyFKyentDavHUXWuofDAcMueKMOIhBEIIjAViMQAHZbjVRwXBCBIAJBBMoR6GlvK7lSkrjACg92SDtnjRK7sMo0SbxIJMKUeEozriBw4Hd/93eskMva2vqqWAM4pwHYedfBuuoqJcoAH7zsOvfEpMAlr33jASkP2JFoOG03d5NOQ29DyQH3BzuHl+2V1RWbmqE8MmO9u3o3y22dQJypBAuQgPOTHMPiYYedcwukK2vXeRANkArgDNYTZWcwAnByLZZMJbFpnGfXnVYOCSYlsby0F/N5i0UrbL3g75tyQ3R+wmKDcT3PGvRgoUiDRqlvhc4H2ELyRlLsy1cxCABsIkniZ6nqGh0v1hXnpMxVTphV0vwigUOjCGF4gAEfO77rgTSXAFfqe7QV7To6iD4hPt5tknsikSY23D9sPZJNQDwSPAfuuMQIkIIEmX4AUOJcAEgk0rizosdFIsnPnAj4htpAwggI19batln2xfVICAEaYF8C7HqX4sWlBTExcKN0zL0VfZ9E/+HDfiW3lA8SczStHj64r5icP39eLCgfB65x5+YdJeQAkoxnmIGYI8COOXTwoNoF4CNmW2W1TC4A4Cg7hFXE+KDkEPdC4gjjCBCEtsOqKdqGQCyulaqsUrkpbEEAPA8uAWIQc/pyemJK/UXSTdk5pgHcO0wt7vvRo0diu6G350pP5xUX5iZgAvfw5Vdf2r69+9Q/Yryll8W8m3jx0gEnFU5TDIYP/waUuHPntlhnsFdI7AE9VUb68UfW1dkpEIrklmTe64gBZHH+3j29ctlcXlyUphYGCiT+lO2ReDMeGE+wpSiT5/fMQ9yDYTexngCeMjbQJcTxE1YOQIcrHy6K6biwNG8ff/SJDDPOn39LY5y1SvMxlxMI54wTYFbiQI3j7Khdu3ZNAAElmgAJlOjBOgR0pO/Ov3nB9h3YJ5dXtBqnpsbtg/ffE7iKc2kkGrMD+3HDDNmzp07o/+BrRwTEMeYBNQDBuAe+w317ZjKbGrCs4vGUAFb6hzlK+ejszLTGMW2dnZtRjBi3uOGePP6agPHbt+9Za+t227f3gPoOp927d27Z/oP77cD+Prt244pA27raBgFQGJ4AoJw796bicPnyZcdYClfYoYOHdS3AN0AS+hmmEyWVAO643RIjGSHk0CVks2NVLCenNbcg4AV2KsxJnFBhbJ08dUrgIuMBtuT582+qL2kb5Zaw9Pg+aw+l98QdZu7u3j3qL1yV0fXDPZhxDzAMaCLAHiMkOQGXNK95FExNTtvw8BOBmwcPHrBTb5y2qckJAdOYq6ANyNxxmwNZSyQqVQbNmvrhv/5cWorMD4BMADtcZ2GFwThFE7R1W5tiwLXl2GwlxQjgij5kHWaMUv5++vQ5t+GRAejHfdutYX7jARANcIznnDa6qqs1Z7wruDNYcqxU+pd1Q2tpWaOU5wrjjN/xHAZ4HBl5JpMYxh1rAu3kucGYamnatrnGOgahK/llMwa2KhsJtTXV5ZJgNtYcS4/5J6Cv2rlQ85x2khDVAgf5fW5tVWz2ZMKxbjclHrT5BTjutF9hcuKmWhI4yGZQRu3lWZFdgSnuzEeQhVhbhekds/UCJc4AbVFtEnBNYsmaSNto986dTpuUMWO2YaEikhFeG9Zp0Xp2NTGVazw7fDJ3CpssZcvvEZugHceVn/9eT1dA+0bI/vLHf2OXrl4VGB6KxlSWzaYda5HkKngnyK1ZqQjDLmoPnowE+WfwRh1EIIhAEIEtRiBYMLcYqOCwIAJBBIII+Ah0t7WWeDmWvk88LlCMBIQXdZVMlRN1GAqU9FD+RjKSza7IDfO3f/t/kGNsoZhTIqEdcNhquZxe7CsTcSV5vKTzQqySlSgsoepNdpRPALzznmPJOTMGD76hY6TzVTmtMv0uXLLZVzNinJHckBwAoKjEBX2i3Lru34tRO6c8nAKdo6wHxvzLPsexy+/YZdVWU11l8TisvZD0bRaXEHJ3bSPBxpkPzzoxH6I4wAJu/ZsLLOdXGU1ZeJ2YO6AwZAWS0qID9mgLbC3AHFhLgBW+xJLkWyW/OMyWAUyJp5cZAXKgLZUMRhZMDQAoElK5vJa152ADoaeF5hNJGokHAAz3AVsA8ITEORqJiX0hjTcxSUZUakUSfPQ1ByQAmqhdOK4mXDky5ZLoUTldqbSEyWF4kYxS0gUgBIAD88O7T1L2yrH0GT8jESb54ZwCBzq6N8ufnQh+QvqElI/xXYDBZyNPJMZ/6tQpo7oZZg/JNAAWcfj8l58LUDl79qzKe+W6uL6uoX/n9j0J5R/Yf0DgIcAFCfxbb72lMkxiTKkl5Yy7d+0WU5E+gukGC4XEH8YOIDT3BKsGswfaDliYqqpSok/SCZMM8O/wkaNOD29lxe7dvyfWKoBcm7QA02LowCyiv7hPEm0AOc6p8TE1bSdOnBDAyHU1H1JOaJ5Yw7gTaB51Bi8kxIzn2elplTT6ZNuXpzMfcegEYAN4QCie/lhYWhALCFAHwIdzYFwCMEZcYGUxLij9JdmfmZySPhv3TNksgDFACAAn99GzY8cmy5Zkmr4EoCAOJPWUtsLMBeCSXlexqNjxXbEcV5dtbm5e/UZJn0vcKSl32pmcx5VkpqyhoU6O1ZSSAhBSfgyDEnYW2liMaXQDYYwB8DCvAL6uXr0sZl1v726Bt198/pnGzKFDR8qga6VYfePTU/Z4YEBtPX36jGJN/zJvYXhxz4xnytbRNOvr22e7djnG0K1b18WGBDxmXBJXfs68B8g4dGi/tTQ2CHyGxdXY0GxvXXhH8SFOU1MTVlML6BK356POzCSZrNJ4Z9wTC+YqIDCaf8x15gyljnL7zGRcyXEhrzJaHE7pI9Zz7gtjEMYI6wTzETCGcU180a88cuSIgMn+hw8FRDE2YeoChGFW8c47b4uVyTxnfsKEZBwwf1kzAfloC6L9Kj1dXtHPAFJlFDM0KNAOQNazqCmbB8ABSF7NrAm4phye0mXGLSY3aBIC2L377nuKI+sAc3L/gcNiggJSDw091r0xjx9y/4mo+ktmJM3Nbt1GY3Qt6/RO2RBYyYgZyhhnvMLedZpogDYRAcYASsR53969MhcRk3yjqHawlhF3AM32zk7n4l0s2NjoqBxqMYiB2c5YYT7DPKT/mGMzU5NyRnVaryG7e/eu5tj3vv/vrKGhXoA9/cKmCnGur23QBgHt4H4pI3dlpE0CNLkf3N2RdVCZcitMZSeDoZLT8iYObePD/x34BTAG05by0tim7ittc+7JtukKzLMIwA6GXS6PQYhjQescxaKeeU4bt+y6ioRBFDMNx8rl+1yTTREY38wpnrsCTKuqyvdjAuw4j9/8og0wctl0+CZr37PtpFdXlqLQ9aWpWdI4ZA5xP8RZ7r2Fkv3oz/7Crl6/qfWwVAGTN24bYvw793rKrwv0cz6nzYx7jwPTieCNOohAEIEgAluNQADYbTVSwXFBBIIIBBEoR2B3V2eJF18HZgE48QLrdOCkHYciFKwDGAGRCqtOVQkwmZ6eUKL3n/7T/2JVqaSl0wsq2UOjqb4MVFDKCCuBcwMw8fLN3zCQ0NchwfYlLdIN28Bxzhk0yBSCnxVLTqAbYwrdV0LMBYTDN6yopACmFQk7iQrJB+eU6cC602zzgB3JA+54nN+/wPvyGdrJi790oNZz0vVpqKtTckyJYHYtZ8vLGVvLF8RCAShKIYCt+zWLhGHYOb0950LnBLH9R/+n/FZAIeYceZXfAOj4xAmAQUL/AHrlxAlmDMkrxzW2bNPPOY9jnS1IU42yq3v37oqxBpBEGSX3AYOJPySp/AGsAPjheEpMaTtJL2YMJJE4SpK8IF5O6SnJKAwz/o3JBEnmg/v3nCPj0qLGCGVbKrkqi7gDfsHmgN1FnEm0Kdvkvq9cvaJkDJDpzTfPqxSWEjKSTxJvQFZAYxJDgECnl/bKUqmkAFISa9g2lFhxHb7DsbCoiAmgG2Wfb7/9juKAZhdlqmInplICw4ilNPVu35NWEuOJ+weIxP0Txh73RzkWCRr3SLl1Zm3Nhp88sQf9DzW+33rrW2IIATKgEQUg6sZrUdp1Bw7sV0kfwMf169fV3+ffPC9QD6bTF59/rqQYc4LmBsDAOen8we4DFOEe0TVj3u3ctUtggcxMNI8ytjC/oDFA3/ixDjMJUI3fM19gDtHPA/39AgNoP8cSOxkJtLZqXNH+6akpm52b1ZxcXl2x/fv2K+awwu7euyswB/1BPowzABhfzrmSXhaYQNIt/SlKZ8dGFR+AQrSw6AOuy/qC6QUf+hfgCnYX4xwAApAUEBG3SIC+xaV59UVX9w4xvlhj0EiE6ckc5DqwoGD7hkoh6ePhWD009ETjBVMJpiFGFsw7geYhp2NGKe3U1IwdPHRQeobtHe0CSdBLBISDDZZOLwpkon8BKJ6NjtnAwIA2HAB3ARY4F/2MWyi6eTCebt64IY1GmKkyU6muUtksc4ISdUpTiQk/H3sxKqOBk6+ftO6O7dLnwz0Y44Ke7p3SNqPthWJe+n6whubn5wRAMn4Z+4C1AEyAzpQOnjz5huIN4MT6woYG6zDzGz1H/qZfmJeYqXAu7h2winXw9u3bKvXfs6dPgKCYjNIBdWxpgClAW8YUIBd9cPjwQRkSsPYwvwUoSZ8usqlTyXlYU/gdABuAHesl43Dg8YBMFpAbYOzBEoapSD9TigrjCZATJnJn5/bNklLKcdkHAUD1pZRfffW1HSgDdrBb2ZhwZe8An64UExMF4gCoyGbU3OwrlUezpsgwpQy4cQybEWKfr+edTiMbHxslGfQQM7T00AtlXkpmAFCqVBLYKHA6u7qpjUfbGd+ApJwLp2PuS4YytTVihg/0P1R/Acjt3tW7yXQH0MYBGNAcMBWAkvi9mmPDZ0bsY9YdwDtMlri2A3EBRB9Jt45n2969+zUfuFeeX/Q/84W+gz3KOuDMZKJWLBKjjNXWNej/fuOJ8e4cz90mFm3OLGcsEotaNB7XWGV88fskG4AhWGolMdu4Z/q+qjplsWjKYirbDQtchW1L7KVZV9aO4/75CDyEgb/hQDYZGZU1B51cgjN9krYmGolhyomLiin37trjNgPZSGS9/n8Ddn/6wx/Z5StX2V2zUCRm4YqYbVRUqC9YS3geVQj4cyz2+4PPgvwzeKMOIhBEIIjAFiMQLJhbDFRwWBCBIAJBBHwEcIklAXQJaUEJhAfqYMWRQJBwkvyJZVBdo6QblzQSqv/1f/sdq04lbXzihVzpVjMrAocolSKxB3gBgPCJHqAd2ja8kFPKCFODbXqgLRJEALt/A7lcaYsDDPOWzeZ0j4BavMjrRbvCgYyeGcfPm5ub9MLO7jkJDt/nRd25xWJ44cq0/A69B/A4Vq52mRWBNi3l0k+SjPV8UUDV4sqyrefzAjCSnE/aNhtKQiRsraSCsrz8JpPPl5V6vTwPhmZWsgKd/PGALLDjHPNvwwlml0zJ7MMHD2zH7l4lkvQP4AoJCckYiQSJGAk1elYwE2g/IBzAGqLsgKz0ITGAyQQQppIzMyVmgD0YU1AOTAxhgqmUKZtV0gwYAMhAstnXt1fmByRd9AU/I26AfwAqxJtzcP8qg04k9X9KCimdoz0ky4A0HMN3uDaJPffEuQEoAGMAE2AAkpx6UwLixbloA+WlgML8jvJeQBjYgCR+jC2AKekSyulym65Hgj/Q/9jeefc9/Qz3Qdih7e1tKuUDMBHIXNZwow/mlubtqy+/VDspfQUUBWyBmQZDij6DcQNzCyAVkIV+unjxokogYdedOH5Cc4PSL/qdeSHzh7LL4fVrV6VBBqOPBJgSuNnZOTty9IgSauYb40qssLwzwQAkJB6UK/L3w/6HYoCR7J5+47TKE4cGBmxP316xDtENg43FPcBMhFHJ+Zg/nA+AsKm1RQAP/cHPcKgFkGCsifWWzap0DbMGQM1KQD5K3teymjewUwE++C7gB0AAAAegJHOttXWbO/fcnJiGuAYDxPI72EiAh319fWoDYBbzETdO1gwBRbMzYkPBzILtCDjMmJkYn7SmpnoZMwBeaDyVGaOA0U+fPtP8YCNhOb2isXX37j17//1v246d3eXzZ7UBgKbYxOSEXblyycZGR+zsuTftzOmz9vDxoD184BiVAKIYRHAPH334oeYRH0xA0DRjzAHOEWvWzh/84DcFDI9PTNiatMyca2bb9jb7+c9/Zjt6euzNM2dsPcfaBCuo5Fh94+MCkzdsw1qam62xsUHAxcTkpDU0NAlAHnvxQnp69+7e1fXfffd9gTaUxjIOz547J+CcfoB9BtPr/PkLAiwE4otB5tZp+vGTjz8WoEoJNuX/bDTQ54Bb9AFtY947w5+I2pFfX7Nr165qvtJ/fP/mzZvqf9YtrsHcx10XNi0AJpsIaCjyc9oIAAbYDpgMMMi4ZJ7BNm3f3qG1DIBmZcUBzYDWbLAAyOE27NbMko2PT1gkEheQyz0TCzZa6C8nieAcX9kkoKQT5tnde/d0XGdHl8BpACXaACMS1ij3w/VgdA8PA9DmBOYCKO7auVMlv4DNzDmvrQlwKSApFhMAD/OYjZBTp94QU47zwkhkLWVtYB4Bst67c0f9MTU5KU03wCXOAzuQecI6KjB87z7NX8qFYRGi10jZLPHA1IExxvyiDWh0ci3A7vqGRs1V1qqX4+NiwBNbrsF4Y8zwHOH5Lx3X/LrV1TvAzjPScXr2zzuAPzZS0LGMo6kXT9ir+Tmti7B+qwAtM8uSSJAZUEWkrE2LIzyMRsxm8oo3gC7PNtrNcwPGrZjYPEtSSSuxmRVyDDv/oV88a96DhJ65z3jl3NLnleFVeVOwXBLrGfcCL63CfvI3f2effe60HIvhiHE5NOyYFzpPIqHKAcymGEu3+4eC/DN4pQ4iEEQgiMAWIxAsmFsMVHBYEIEgAkEEfATOnXy95B1gSYB4+Rf7ZGlJh5Cke4BL5SZFXpTNwhFKmtL2f/7e/27JOC+162YhSjNf6SWWl2NAl8pU9aapAEkZ1/LadR4AILmRtlkJxhy6eZhOOH23TRCxaEqQfEllIkHJX4XkabyWGsAML98kGbCeANC065/J6OeAkp6R4hkQ/l5I8jg3L+20n1iQUMGwsxAv6+u2skrit6J7kuB+ZVKmE648hz8VFgo791mvk8d1aQvndA6YzpSBBKOQd+63JCQkYCRTMJtKIbOlhUWxOrgnwDMcLju7e3RfGAcspdMCdgA1SDhhcHEsDCGBkeGwyl49WAnoAcuAhIf7WFxY1H2QRANg8BHYUlMjAIoSV5IkYk45HBp1xJnEiiRKZWqp1GaJlI+jHBTX0CXCDbRBgAnn8MwMElKYHzAD6S/OxbEcI0OSeFx/fD94l99vuheTxBNP7wJLezknbVc5WzSq5JEYuHFgSoT9OOPflAxSajrybETtx4iB8QiAw33BzKLMin+/duy4zS/Ni5nEWEKTb0/fHoEYIyPP1f+Ab5QtEh/ajfYeoNcvfvFzteXs2XMCeXyJGMAo5aaAlUk5pIYlto9WXmdHh0DEZ0+H1U4ADzScADU5L8k38aCc8c7d22LMAL7Q17du3xKgcfz4CR0DSJZKOCYrmn0wcWCdECeAR2LH9wDfKKeT0UVPtxsXaDVtbAj0ZFwgNO+P5zsAf8Snd+dunR9wgfve1tJi8URc4xnQAcaUmH6PB3QdyoDRpeJaMPO4T5h5MpuYndFYgCXENQAhovGYNTXBJosL/CKph3HIH60zqZQAnydDT6yrp5MKOHs1v6Dx4DUiYdwB2gEGMaYYA5g2cA8w5Sid5BzEk7UAkBSmzt/93U9sdXXFPvj2B9bTs9NeTEza0uKy+oP7po+ZW5SXot8Hcg9wzQYDfQeIC2twT1+f4nLlyhVpO545fcYW0/MyUDh2/LiYeozVpfkFAUI7enba9o5OrQ+sxcSJzQ6AMLTIANlgzwIYETfaKX21qSnr6u6yrq5OsUsvX7lkx44dF2C2spwR0MSH8lZKKVkDAHG5b9ZrGEvE//nIiOKNcQSsV2mSZTKbGmgCpMqMKEAbxgZMLA+cwPwCgGNMM6/OvXleYw7QC4YpGzqMDZ4Hfs47GYOcZA/424HWI1ojAEUbG5sFKnGN27duaDzDznQaqO75INYV+pqRqBx6GZ/M07k5V9rPPGXtAvBkfInhXUIrM2HzrxxYBBAGcD7y7KkAR8BOQCfnHjuu8be+XlDcvb4r40Hlr0NDAmUZS2ygAJYxPnNlfTo2F27fua21FkAQcI1/0z7GjJeiuH7lisbR8NMn1rdnr/qP9gHCues2SWuS87EZk8uuCyiE/QWbFpbzy5djcpLGiRg2H/QwQCfGGuR5zu/NoBg73C/sasYS6zjzACC8saF+s3yUtdU/33mewHrn/5OTExqTdXUNYsvliwWxsWnPa8eOWWNdvUxTAFcBjitCuHjHbF1lpQmt2YCHzGGAcgC7M2fOCAxmLHgGPXGORypsLQcz0EkDOFMNp9lHf/pNR+Y4beGP0751BkGupN651Ptnlf8dgN1f/viv7eNPPrMS7EFcwYtmG4zN/LraWoTpH6mwZMKVdt988DjIP4NX6iACQQSCCGwxAsGCucVABYcFEQgiEETAR+DQnt6ShNIR+y+DJSQbsLZg30iYuVzOyXdCGyUlCMlkTOLf//nv/9YiIRKBjMpTYbsBWC2n00qCOrt6xBrzbAmuxcsxSW5DXYNV1TgtO6ftZkq2Sdz4OHe8koAmDyryfYAxXrZTlQmLRZymjAcaSdD4+FJG/133gk6prGNgeCOIzeuWwUEAGVgoJJcwHogJ2SCueksZSg3zVsS9srlZpcAbhXUrrK/rXnnBp80kAV6zD6CD+8PFEWCHkim5+C2nrTKRksabwI6pSd2TNKL6H4qdyDHoUR08cND2HzhgFdGYEjs0zVK3+gAAIABJREFUuGCSvffee4olzA6SUM4DywzWF8YCsEn4mXTHngzpOEADGDD8jI8AxQqArUol8L7sknZz74BWAAgkUCRkADH8jvjCkqBckXvg+yTSJFs42AIU4SIJWAMgQMLkBd0B5gBKYNdQGuZLthwrMq/Yh8K4AmPcEbLs6prASxJWtJjU3tb2zSSSJBZtL5gulOiR+KF1xXk5P/fn3XhpMwl0orJSOmEffvivMr0ANOG6d+/c1TV79+wRmDL45Im99+57AkM++uhfBRJRckupL2Pyyy++UHJOiTesJnSRAEqYP3J4DIcFTMBA4v6JG4kkwBPHAubs7euzkadP7dr1q/Ybv/4Dp323nBarEUCF+UZiTgki52PsCUh9cN+uXb8mjbITr7+u34mpGI3Yrp27NoFnEt5XZQYjAC9gHH2l8sGFBYEznJP+JlYAZMSI/vIsS5lWRCK6XwAk4tz/qF9OzTu6ewQiAkI+uH9fSX9TS7MtL6UVJwAGxhs6Z+nlJdu3b6/GIAw3SooB0jEHAPzyibdPpmHpADJXV9dqjhNr4hBPJAWsUO7Gz7hX2Gh1ddVi+w4+HhKw6tl9c3OvNplu9Avgy53bdywSi6gUleMYk5cvXxKY/c6774r9mFtfs0IhpzjAnlzKrNr8/KIAHLFxJabvXbHziiFsTcae07B0DGDAb9YmSkZp646dPSr9oy2wNc+cecOGh4bt4ldf6T5/8Bu/ZTt27hILkbXgNoYT+w6IMYa2JmW5rCmULrLeAOjAGHMbLTBfa7WmwLzF1AGA7MHDh2Ks0T+UulJyDFP1ydCgNkm4RwdmOSdtlcw3N+s7sHUxQjl65Kg2KwT0pdMCYAH6tFYmYrpflcKnUuovD74w/vkOceS8sF+9QQdx9Gxfrc0yssnqOeLlDdS/FVF9D0B6cGhAjKvXXjtWlghYKzPDitKSYwG5c+ee+pU1bDW7Yk2NzdJiZK16/Ljf5ucX5I4Lq4xCTdiiaPhpA6HstE1pMKXRzFti9S8/+2fF8szZc1aZqlL5uTTq2toFzgFiwxxnTNJWuONoTz4fGxUQ6c1dAPboK9iQXI8+hp0Ha5TrbWtutsHHj7XuoLUI0IbGJWMFzVBAenTtWGdwWU7GXby9NiTrodcGhZ0LKxNtTABgQGQYebAjuX/iwYYPWnesG7TVrw/0R249a1OT45ZKVWuc8SFObHagt8p6xeYBc6F39x5rhFG7uFAuE8+pVDiGZEQ+Z6kkc7lazxPKnwHeChtOjxJAmPngN9N29/aK8cumweVLF/UsAUgtFtzzFnDZjQtX6s49ia1PifjMjOLLurW9vdVpo2azGoPasFpaFJOXTQva6/VzU8kq++Ef/qn94qOPZDqTqKphj9LWnUuUPrCHS/l1C8kVq2SPn48H+WfwSh1EIIhAEIEtRiBYMLcYqOCwIAJBBIII+Ah0NDeVKHUCVAIckrtjJmMxhOsrK/USzou/c46rslLBOcrmCzmBNT/84e8LuFrJLG0CdqWicwFFZy6WqBQgApgHw4Uki+vAKMJtk0RPwAzFKJEKGTl4IMmVvMCSK+hlntdj57yYEBsglYpbRci9NJOMAM4BKsFooh0kEpybF3XaQFIACMnHl6d+81okKdKxW1xQ0kmCDrtjDUZOZlU6dgvptMAf2lQH2AgLCQOJ9ZytrcMwcYLaHAMgBeuGZJT7GHsxJpCCcjcSub29fUqSMSQgWcKcgUSf4wA35ESbSChBlnlGYUNJuEsa1gQqwZgCsFKZZneXvgeghcbW9vZ2gXCAPcNPh2VKAbsBDTGSNvqY8wCYcI36+jqBcYAA3B9gDIkPfUQcnCvnmm2nLC2zqmQcjbPu7h4lcgBRtIO+RrCbBJbSVxJs9ORIwIkHiSssPpJWQANKZkniAOUAIgEQceh1YMsrsVlmZhCsr9Z1YZIcOXxUpWOwwgTu5FbFOCEBJwGFWULp5Injx1XyRSkkjBJAOvq4YVuTWIPooZEAA24CLN2+c2cz9hh34DZKHwE6058k5t41s7aGeMXs+eio7vPE8dcFaAL4fv7Lz5QYvvPOO9IUY2x59g4JPixJYkYSSsnZ5YsX9d0L5y9sGnHQj4jGeyMJxjEfgABYWmhfMY45PwxBWFxoGdK+vj19ug/mQaTsiAhg7csIfWkbYAzMQdr4+uuvC2RcxehhZUVt4v4YE97AhLJLwDbuHbANcGXXjl1K/gXYjo+7cugYc82VrZMMe2Yh44f1w5ehe/YuZbwAcwB//IyxVFVVqTVBQEOoYtONEpYOc6i9vUNJ96OBR2J47dyx2xoa6+zhw7t24+YtzSfYZZSnMn6+9dbbGmOU0ALKwTTs6+tVuV9jU7P6+tLFiyqbP3r0iMY9MX/06IHAO1hjIfSsNjacs+34S+ka8oHtRnliz44egcqMUb4LsMmHtYg20f76BhxyX2oMUF7f1NQo1uHLsTEbHBjUfKWsG3YqsXNadOMCmyQjkEho7AM4OR2yjG1rxfnUlVvfu3/Xerq75eJKHwI+wcSbmpoWaMdcYG7SjvsP7msO08fMVdYByu0B42m/Z/ACRBEbmHJcB8YdrsX0OWsW68z8q1ldn/lEGwCPGJ+sRR6E42/vQArowpyVhtzyso73wCaxI2asBc7sZkGl6p1dXTpuYvyl5iP6m4Bc2WzGrl65rH6AbdqyrdWWlpbF1Bx8PCBWOOWnsAX53LlzU0AkYBjlt850wrH0WDcALtE6dM+NqJ43sM6uXL6kEl5ihaYh7r2Mee5VwFnCMZi5f8BbxjJz8uXkpGLAGkM/3r9/X/GnTF5mB8WC7h2mGezT3p27NN55FvGsYRyg98gGD7HlWLQl2RiDPcfY9+wx1sPiBk6qjqmO8QpjoKq6Uv1x+9YtW1pKqx0eXHXrogOgWTOIG3Fm/I6NPbf79+9qQ+T0mbNaxzHfGXj8WPIIPA8oN8aMJByqsNffeENrPExDpzm4YBkcq9u2qcwVYC1f1pTDT7tYCsvVl+emgDfp3zlmPPdPn6jkPpvVvGtpadLviTPvKPyba8BQ5HjGI9f17LnKlDO58c98nsXIPMD6BbjmOePfCeKxpP34z//SPv70MwF2FXHce0tWDIc0r3mureEmWwCwc3IED4dHg/wzeKUOIhBEIIjAFiMQLJhbDFRwWBCBIAJBBHwEdnVuL8E6IyFwZaNup156ZOm0WCEqd9qgbChuxXW0YJJWsoISnf/wH/57q6nipXlNL6/aMaccLLMiQGR1LS9GAom3kvdCUQkbL+OUJJKUei256mqXoMtzooQrHQYEUf2e5IX3eQAkkgESpFi0wsIhXpqd3hsfmAgwvLwjLS/vnIsXfpJb74Lq2+/ZdgCSJAb8zb3x8SW7q9mcZbJrFkbLTxp26wJRqlOVZhtFm381ZxPjYzY9MyvGAbEjuSGZVTxhvi0sCEgDlIFZwH2g/UXcHz3ql0A9iRfnJQYkqCQntBOghVLBF+OTSkxgkDg2VFxlfejU4XgIkEPCDKBBggILg3NxDdhiI8+fb+rTkdjAGIHBQUIH84FyZFgNgHowl2B4ACi8fuJ1jQlAP+712GvHlDxnMlklmgCLgJuIlZO0ARTt2r1bjp60gevTdkAGEm7n2hlTTIgP44EkmT6bnJhUooXbJ3Hk/ly/rtnOHbt0r/0P+y0RTwq83LW7Vw6NnJv7AzAhiYQ1BpsJ3TbGMYkuiSX3n82uWqqmUm6UMHYWF5ZkhkE5J0YgtBtG0L59B8Qipe2NzU5bjg8aYGjQwVyB5cj9kiACYBL/gwcP2LPhJzrnwYOHVV7JmCJJb29rE+AFI2V3727r2L5dY3tyHKH1pJJ1xjsMO8YEjBH6FhaIS8Q3xFik/65evSImJYCrXFWTKd0bwCaJqID2YsEiobBAWLFSUymBP4AHABiMf0AdOV3uc6YS+Y2i4kcbASEYk7DBYAAxbvv29gnQYW1gvm1vbVe8mDv+jwOCUzq/L33m/66MDdOMeZUde0YQBhXQeWFE8jNYprRZAFgSt82SwDEYRT07dgq0ePVqXvfEOQHxAS4rK5M2OPjIZudeaT7DGHLlvRUCjgC4pcFXdtKtqCjZy4kXGk/tbR22sJBWuTZrE8yokefPLJmMO0dPK9n84rKAPkAu2JZyqJWpQVhgsdMdm7I7d24LxARUAyCgLJFj27e3Kv7bt7cLNIFFy+YH/QWQOPLEgfzEOIobZbEgUxZYPYBn8Rix2JCWGTHnHphzsFk5BlA+X1hXySTjFbfQRDymNSMaS4hZ5dmzvDQD2HGvxOn1109qrqCdSJ+dO/emAHWN79lZbSRonSmzLelDrd2RCo292dlpfY95y5xmHWKc0M+s/bCsYQizLsGO4jxet4yx7t1h6VP6Fo1F6bVNTigGQ0+GxT4DjKZMmfJU1lmxUCuTAmMBstTnKZykXXkvpbPMeR4suJ0D8sxMTwr4ZE4AiE5O4dC9Tff70ccfOlOI3j1av7zhAc8Q1ij3XHCO0zCX+RtwD8MaB+rkNYZoP38DGL9AJw4At6PDWre1SicR1ifgndsgi23OQ2J3YN8+52ZqpU0QkLnpQTjuhfbDzJNEQSubKABuy9oQg5nK3IHtyXh1paEOdJqYmBTLm/WL+DA+nS5kabP0Haa3nrFyMZ60zOqytW5r3yzZZQMGWQFKVCk95zz8DKfx5pZtVlsPQJ3Wz54OD1s+l7OdO3eITazS1XBFuRy5oJJYjvPl1AJ7KSNeW9N7hAynCs6MgrGzb587Bx8PjrIOsfkCuA/zlnPBNKY/N4pu04B2cjzjX9qHOWcaQWz4mZilpQr78z/9sX19+bJForjDwvouWTge0zEAzPncmkXVBkqLi3b70ZMg/wxeqYMIBBEIIrDFCAQL5hYDFRwWRCCIQBCBTcCuY3sJQAmwjsSMhRQwCKYDIAQvzYAavOjqhbq4IfZMIulEsP+n//g/Wl0tDLKwmFXL6SV9x5s9LK+4xJ2kyrm6xTZL8rgH73BJYtYghhe6MO7u4vGkkitf7pqHaTU7o2Sde4zHIpaIU04LES+06c5KW7woOkkt1+feKWsFnCQh4pxebJqXeQ/YOffVRSVKlOiRDEViCWnYUQK2jt7Xes5qqqrlfMcuO0Ybi4sw+9aU9MmZsvyRI9439PFgosA44wM5kKRBgujZNbWV+6VMiTZ6kWySROI5CRusrm5TExBWA0mg3AvzeQFt6DEBGsEyA6igLYB/MFUQNqePibkvT4UFgQg5iQd9COuRJIeBoGPW1wWEEJ9r164JxBFLIp5UUitnv0JB5/RMLMAfzCDQwfOgJb+DFQbQwfkYOwAdYm5WVYtlCDDJ/QPkdfd0CUB8+WLcOcVWVtmunbsFDmg8LGeUNJNUA1QAWo6OPVcsSNToN+LOH9hz/JxYkNROTLywZHVSxhC0FaAVRhQAZlvbdhsdccwLNOdgnqA7Nje/KJF8ACvKfQFJYMP85m/+ptihsF1g2tCeCxcuWHNTo8AD7oNrE4f+Rw/FGP31X/v1TZBaultWEvMHYGJleWXTPRRw2xu3ABwwbjGV+Pqrr8SGI46MF8++YQwA+tFmwCP+z/3Pz83JnZY5Bjj3qL9fyTpgHPdHH3pWmxxBC3mBiOiH0a8ATzBSKOeGeQQgw5ikrQCLHW3bdQ+YyQC40ibAEAB9gImBgccCqOT2WSzY6OiINNnQjQMA8iL6tJ37gYE2NDSo8QSoyVzEoZm4M0YAfCORmJhL9BlAE+sV7J57928jFW979uxz+mVia9Zr3gMCAeIC+MOqOXjgkC2vvrKrVy5pPB05fNza2zutprrWBgYG5TocjVaobJayaExXZl690trzqP+hHT58VGOPOOOYCTjMOqmSZ7HUKlRGijYdrpwwwpKphACct7/1ttx/WWN/9rN/sjfeOG0zU9P2+NGgvf/+Byp9vHHjmjYo5HIdi9nrJ09aMpFSuShzkTGxp7dPhjQAdui0wfbELAdmJmsI2mIA+8y3WCwpsI8+9QYwMO9gVgHMsbFC3wHmsK4w/lmTaIcDQNzmCf3AOkf5ui9L1LyLhKV36MvPMY3hu/v2H9AcAIiD3QXDCmAaAF1l/IuLWrPoV0oVaQ/Xo72AL35uYhpy5sxZOchyLcYtawXrDW1XG8ou4ZSGP38+5gx3KnEXXhLgyzxgfb1167qcbCnNBEBlXsJ+494BQ9mUglXLeCSOzClAJMrLWX9KpdBmTAC/PQud5w5jDgCTD+sZbcnDyqys2tRZY2wzp4gnAB7HMFcBTGlDFu3KlmYBlcx7QELmGLFgjmpOzs3p/2I/Ly2XN7miWstnX81qbWScM0dhQ66trUrzr6rKMZVZ45nHAvKTKcWlqalZfQa4zId+WV1dFou9q6tH65EHZJ1+ndss4xrMA57R07OzGitt7a3qX4Dv4jos1nrNd9aNeIT3iZycjyur67TucS8At8SEGGhjbzUj8yjiL51FlerntUHE2KO/GHN8pLlZLG5qoBJjAXQxp1nHveg8ZUd4D+J51rE2GRJV9ge//4d27cYti8WTVgzB8Csg0ijNUe4N/cMoQHXIpD977/HTIP8MXqmDCAQRCCKwxQgEC+YWAxUcFkQgiEAQAR+BtsaGEi+1JH+8cPMC7IWaSa7ZrefnlKehxwRYRcIYjwIAFezP/uyH1trSLNMFXqQpLwOwo/yVUqZUVbUYQOy2kxRT9kaCA/CByYR3V6XUpKa6enPnnPIkkjwYadwPQAslr8VSQdp36Hrxe3bPY5TRlhww5spoXSIC0MNLOUwd6dYsLipxh5VCua4D7HBkdZp2/OE6ABPcGAlcPJ6yfDFvE5NTch4E0ILNgyMhAEVmOa3zk1DDZFDZTVlTh9KhzYSI8uLlZSUrJOyUW1ZX1eheaZ+SnrRzPvQldyRGJP8+ydgo4dQYVYxIMmFTwJhAO4r28136BgF8kjKSHs7Fd0jI0AYk9rTx9u1bKnmjjZ5B0tzSJHAPDTzup6enR8k51+P/JIhetwum1+7ePRobsPcAdUkiPbMEzSuMMmBqUJpLaVVNTaWNPgeYc8YVgAa02TMraCcgAQ6QJKV8n0TOl4XBPCIeLk5J9UEsnlAsI1FAJ7PJySmx1yhPJOEj3vQB33FgwyuxQiprqmxmdlolleOTk2KJkKxSYiaNtDimI7g2rtiT4SH1Lcku933nzh0bfzkuMAANKsYVJZ2kgjCZ3rpwQX7BV69elRafM+coKhllnl248C0l4/fKBhf1tXXW1dEphuLdO3d0n9093VZXX6v7YEQDnjEH0ebDvOHA/gMq/eMD41PgWkVEccZVk3+ToAIkjgw/tfPnzwukYx7CwsNZlBgBnjhdukWxF8XaamhQ3BhHAKSUUKJjSSLPHGE8eM0tWJvnz52VKQSuiZcvX1F79+7bq7lGCTgsRVhxlFvS166c85XG144du2ReM/Rk0LFWa6rVD5TKZVdzAj9evhwXk5QxjZkCWmSvFuYF7AA2nzjxutoLW+zRwH078hraid1lsCtvuFliREMHwUCjrJfycVxfrVSwH//Fn1pDfZNKbM+du6CYw/BDo+vwkSNiMsHswuXz8eCgyoRdGW2TmGeA8LCAmGsAzwCpAG6MOTQGmWeAc6yLzuAgrp85ID5dds1OaX1A15JyY8bSvXu3BUaJIdrdo3PSzmvXr2tuA0RSxo5ZQm19rQAF1iLmJBsfMILTS4sa88SdPmAe53J5e/p0yO7evmN79vbZwf0H1B5YvDALOcY73tLPXBsGInMf0J2fAV7LxbZs8ML14rGoQHo2ZShzHR4eFqBBaTIgOsCgGIcVFeqPWCxRXu+Kkj1gzMG0Yq0CYCQ+zBfAQ/7NMV5XFICOvmfuwTQFYDp58oTt3IUBSkxrElqfAI5nz57Vs4UxzvhlfQCM/fe/9mtiO+dgjSeTAjbpR1jMlD/L7AKnXxm2OO09N5dLYuyxFrVsa9PchsWXFmNyRc81AENncgRYn7f0yor6lM0DxglAKs8h+op5ITOiYkHxY/4vLcxLo46YYyCDFiSAEpIDhw4dUmk+G21s/gBA46LLv+VujZFRIa9NE56ZbLLQ7vqGOml/atMj7IyevEED/5aOYJnNTrk32n8wyogRrF1iCXudvqEfiDmAHew2xhexgwUHG45xRMktbGLp0uVyGjfoV7KRBLuSZ1GyEvkF1rCC4n79+g3NUzT3HODvNg6IP8Ap69OOnq4ycOeAUm8u4dd7tAhZS/mOGN6F/CbbU+8U5ZJbv3HFzwCqpf+4EbK//qu/tdu371k0mbR8oWRr6wUrlJ/r0iUsbWiTJWwbAhMfPnke5J/BK3UQgSACQQS2GIFgwdxioILDgggEEQgi4CPQ1bpNW84kDQ6sC1s67UAiABCANV6KETEPRyK2RFnQWsYqk3Gbn56yv/mbv7Ku9la9xMbiuLrmlWCRJPInAdMrgcbdis3OoG9Ur9IbStQ4Py/KMBcAt3CY44XZlapQEkuSZK7MrkjJ6ppVVqWsqbFB9+VeuJ1WDx9fJkM7vgna6WUf5lrZLRaWmgfGAI98ObDKYVdWVaom3a1kUqVVJASwH0ium5pdnEiUScpGno8oeWXHH8ocSTmJlAc3aDcMLK+hQ5Jz48Z1MRIS8Urr7OwQU03C3WWXRxI2yrq6ursF4ABuoCnU0rxNbKPs2qp98cUX0oHjuJOnXhcQhgkByT59BQvo+QisiqyYKyS3aDDRz8RxesYxFWFg4FZIMoUOHkkejDdfHk3ihtYPxISOju3SbeKcmIW0tG6zyclpaVuRwL15/rySJEwXKE+l/BAACUCjrrrSIlQtw0zJFZXIYSZBiSpJsAwaKkIuycxlLZmoFHDA2PNALOOKeFOu+dZb3xJACCCwuDAv0BaQDDBrbOyltKG4dqGwocT3xcsxa2poUZwBitJrGenVUarLNfbv32ednd12584tsUqIN2WMgIroOx46hItpg3311Vc6H2wxL3j/bHhE4CLAlsxBwhExrPof3rf1Qk5J+8GD+8UOc5pzACcxu3njlq2srFoXfVZTK6ADMPDBfRhTB1QWSV+RsKJ3duTwEfUvJiAkp5Q8wrChbJg2oP8GIA7gQVLuxdfHRkbkNAyrScL/6HiV2YfMA4AoyslIZOl3zu10vQoCi0j6GUOcjznNfZKgYzDwaKDf9u/bKxCUc84vLAhQ4/8k/Hfv3lH/NjQ4owxiTwLPvxmL9Mf8wpzGJg7JlO0BgJSRfAtbxK5dvWbjLybkNgnjCmbp2OiYNOdg7OzY0aPS7WvXrlqhlLPvfP9XbGJiyi5+fVllpgBXb5w6rbYPDg5ovJ8+fdq6erqsoabOfvrTnwj8OnXqDSX4XjeL2AMSEhPmL8AxphoAtYCilL4SK8Bl4sScJgYAFX4T4OHAI61TgDOA0fQT6xDgLdp7jOFjx44J7GHN2dbUpJjAYqb0mWMZj75fiSXzHkCJ+LNeaz1iU0LliC0yT3B6YCHNV9hU3FtTC+X2EQGmz58OC4js27vHDh04qHLWFy9GNZZ6erpl2LFRMplNUN7e3NQi5+Wvv7poy9mM9e3Zo3HU2NwqEIn1sGPbNsXDG5XQxzCkGI/emZO4eCOJWDLlgKp8XmscJaK0RzqXaIeurQlEYY1is4E+oK3Pnj5VuTnzj+uxRgHo0Q+sQ4xXmak8fy6Qm1JvxjZtx8mY41mnAcLoa74LS7q2tlobORzLGuy10wCgeIYRe78m4dhL2xrqMdtgPlm5pHXBWjBc4TmZXXWut5XVNjIyqrL+luZmrR2cnzhwn4xL3FgB69gQAsjiHikTR24AIJt7kXZmmfkIkM2YIZ6sS2JQl0raMNGczeXULn7OPXuwi59Rlgy4BvDGtbkXbzBDfNmYETO0slLsP/qB77Ee8ExE6oAYoWvIphwbQjLWqXbPWJh8qcqkYpZMVUkvcjm9ophsa92mMmCx4Qp5tyEXjdhyJqPn68yUk5VQiao5h2TmOX+zKYakwJlTr2tzkHulndLZRRtSTFrXf37zkTbw8cCr/70D3ko6h8Zg2bl9OZ2xf/j7f7Bbt+9ZKIrjbN7yGxhKmSVZG2SMtK73kwoAu0LB7g8EDLvgjTqIQBCBIAJbjUAA2G01UsFxQQSCCAQRKEdg366dJRksAH6U2Ve8WPuEBeYAL8WwBRKppDTcCht5a2qst5W5V/bDP/kDa29pEcMgnmTX3IlFwwwhMYAVJjDLTBpDJAq8iPO32HbFon7H/2vr6q2msnbzZdux5Zyws0reKtDiCQtsE0ATQkJuw8LSkgEExGLWOZ96rR+SBRIdfuZLRwHvfCkggB3t5ngYPZ6NRXIaTSSUaPOSTxIEk4Dkk3aws44rJh9cXGE55NZWxXyTaHdbmyu7pYQ2l9ssi+V3JMXPRp4ZyQGabgcPHlSyBhAEeNLc1CSmFu38+JOPpffF99668La1bGtWWwCaSN4AuBob6u3K1Ss6L6WQB/Y7cMisQsCAZ/Rw/zDJhoaGxBCh3fQrTD2SL0pqEXEn6aMPAfEAYEl2HMgJy2bFJiYnBQzs6durZBBWBUkY36et//rhL8Qkof/4Dkno6vKSzb+aKZdwmphVsDcpBfY6gyX62koCoWDI8CEOJOr379/T/7l3tK4oISS+xAtR+W3bWgTu3rl7B+hWencI66fTKzJ7AOQDIATgefvtt21s4qUAHkoLiTOAFBqCAAEw0QBdaBNlbEtpSiudayZGD7Bj3n3723LsZJw8fTaiv9HOIx4Tk9NyqaSccj3vTBZgllAC5pxeI1ZTXWd37twVM629tV16ZTA40V8DnIbZxXce3L8nVh3sJEoEMScAAAY440O8Oa8MXNCSWs8piQbgI/6UAAJnexYJYwFQCsBNou4VFSrZpP9hzxBn2r5//361hfbOzs7Zb/3Wb4l9Qykw/bEXjS2E4VfSAqoBjygZlSvj9i71Kddn/AEuwZSkX984fUZ+/0faAAAgAElEQVTXc1qL2U1jBUABgJnllSUxXGEFMYd29uwSgwxAEVYtQCpl3M9HnsughHWrt7dPgB1AQ9HylqxBj7FgM9Oz5XK6kO0QWImW4ohZaUMgOX0eB8CaGNf6ArOPUuBNYF9aZSmNRa+1xj2wdtAHvgwQRipjEbZXW3ubgEg0zQC0/sv/9V8FJnA8DE3GJH3w0UcficX31ltv2cmTp+zWrZuK7cEDBwRcssbwAdzheMYXparMd9Ygxj1mM91dnQJX6SM0z2B8si6gVQeLra62XoxB2hGOhOXeyTrz9MmQxiXAGzqKkQhacePS4yQWAF+dnT1ap2g/Y4I1BRflbW1tWmu4bm/ffq0P9F9TrSvj5+MF/wFhAD1ZQ+VAHHUu3YyNmblXWstgKsLCZKwcP3ZcIBXrsHdSBaQG9CcOuG8zHwCtOZaNCca2SlLz+c3SVM7vXWm5H/QLGfeSfQhhZJQXmMYaznoHYAfrlGswzz2rmXvmw7k8C5t+x3SDnwGWebYwY5Y2nDl7dhO0ZF5IZiDCNVbVb5QCy5W5ulqMT1iX9DmxA3hlvXeMwrxYr3IbLhbVZspLYWgjeSD2dNSBZcSAzQXp61WmBGIBVrNpwbW8bAElx7CDAfKYO5QEs2ZQestzn/HLho13BGcd9yWjgOpsBAAgEkOeQa7kOiEJAfpoLbuqtSq9vGhLi8vamGDNZSOM5w/P4+4d3ZZM4PDqZDIwdPDlqmFzLF4+tIF1amzshTZqiElba6u9c/6cVUSchp1fx6RZG41oPeH57vuM83pJDgHImYxixnylDVyfc/iqgoX5JfvpX//Uvr50xWJJ3k9KtlZgvIYtlkqq1LciHNKmWT67qp8/Chh2wft0EIEgAkEEthyBALDbcqiCA4MIBBEIIuAicKivtwTYRfLAC/TKSqYs1O3KREgEvJB8RSwqlkLRCtZQX2vZhUX7oz/6Petsa1PSHo2hIVNQogFgp6QzVCEXP16cKfkiEQCUIYH1JaT8m6SWl+aaSgcM8VLNeWDceLF6lX5SiiLROlf249gN7JSXdL7NZKtUUgmVBPzLZY4kFvwewIGXehJQ/rjr4EK5piSBhGx+zrEDneKNKRkA0CChAxSkNI3EyLPR3G5/VqABsQTQos1iLMzOKhbcB8khSRQxmJudF/MQF0Avfg6ISUIEoAHA0dBQrzJPfo5eFaVmtJm2KLEJET2nP+jF3wGXKI9KpWqUvBM/SmUBOmAFkfQDKFC+R38gZg/YRhIHS4z2i8327JkASxJCEnjahjOozCKqqmz3nj063jv2kbjDQiIhpG+4J0A5vtvV0W4L87OWqiR5jwlcWM/lxa6ENUViT/kobbp3/54NDz8R0AsLhjhevHRRfQ4Y9d577zs3yaVFMZ5gdVWEzY6+dlTJcDQWVyJJ5+Hsy/0AMFC+tW/vPtvTt0cOhwAU3CMaaNwvxgzEGaYI5/dA7louq/6BcQWYBKDWsb1L9wpYSUwHBSTuEtNubW1doFwR1mmswpLJhFWmkgIOMQ0g2af/ng6P2K5dzmgE7UeYdJRqUvLGuF1cnLeLF79WInzk8GHNC8rG0DxkLJGgw4QiSWdM0Bf0KZpxgNgwNIn9+OiYvgerEVDSl0Bfv+6YnmhdcSysI0T06Q9ACOdQuiimlnc7BcRlLsC8AZBCzwnwd/DxI40l5lVzS6vKM7m2gJnZWXv0aEDl2wcOACaHVX7JGgGIwhzjeK7BuWCK9j/ql4PnsaPHNScprwRcID7cFyzORwOP7czp0wJKnzwZFoCw7/A+q651rJ6rV66rnJMxyL0y7wF1YAMTO4AgGG2sNQJFyqWKzDsYpQcPHdQ8ASwAKMKYgDJsgbmNTqMQIwbG0NkzZ8UqZXOAcmXYS1999aXdeXBf4xjQkrHHtTm3GzsvpD3HeKPfKFXeU9bBu3jxooC/kydPWlV1jdhWgA37D+x3GpNmduMm7esSqD0y4kpVYTCOPh+TrhesVUBPwBhKFOsbG2z0xajmBSYnsWjEenZ0W0d7u1iNMOwALxgjrjyzUkwrTClgdwJoAry0bNtm4xMTYoXV1Lk+5nuJCueqyn3AYqSkn/Jh1h/GLJqMzHeOgd03NTunMcvYY11j/ACI0h/M+Uf9j2SAgREO7Ef0NDefScWi+pNr02/84fniDUUEDsKiQuOMtcVCWpe9cyvHcyzabq7kP2KpshyBL9FnDVCZKNtG5Wt44BaAG/AGMIz7kFbk/LzmFpseXJdxzBgBsNq1q9cZM4y/1HMJ/UxY4sw52kCbGROUoLLuoofo1yDveu41KZ8+G5aZBGszaz6bVsQOFjFjjOct+niU9wNUAuSLoZYA8MwKWN/UEV1YEFiq8taNDY1VxhDPAtojPcp4Qt9FA5X/8wzkmSC9w+kpjTWedzwL2fzB9ASjltmZOb1PwJjMra1LQ5IxgT4pYDFseTa+0IfjXE+GBmX64zfbpqanxTKlpJif0X7m//7du62q2rEztXkGazgW22RBOpMZB+jxPQ+28n++43VXPagnHdGw2wjk+j/5q5/ax598alH0QCl8DVVYGGMu3ltCsOWRnshYJu20856NTQX5Z/BCHUQgiEAQgS1GIFgwtxio4LAgAkEEggj4CBzZt7cEyEZS7gSVAbrySph8uYwrF8lZCC2fRNwiMTRwQjY+MmZ/8aM/tkP791oohHYb2Bm744jbIwQ+ZxsWEiBF8kSyzC4+yY8XuvfXk5tlRcTW17h2TMkVL/1eP8iBDBtiI/jdcUAWEk2vW8exJDA+wSJB5P8kPDB09Hu55VVIW43df18OpNKa5VUlkyRyAAcZSjYHHglcQyeLRIVyLBIlygslao2hQC6nkq3lZWe4QcLA73TPoZCSQs5JsiJHwYqwGBJzr+ZVVsuHPqCkUQwouVnOKX4wHkiYxBoohZRw15WF1cWuwmggHhWLA5CO+8AVkjinUtUC0CidgsUCSwegQiVUYbTBXgoogMXR1dmlnxF3GEckgcRWDLdUUgwpkm4SMJI1SmIpF/Y6SAAVMEy4J5/M8Tu0u2hTIlZh+fWc5dbySsBwTK2va7ATJ07pmo8HH4lF0tjcKCYKiSD3xLUBX7g2mmiApCSgHkgen3gp0DWVJImsd4LwBLQ8jvOFoliPlGcCQjU2NgmEIrEEGPOlVCoBrsSZ0InKw5jkAwjAp7oaN2PHaGPMZrMuyVPZWTgs0JAybxhqk1MzdvDQEZuanrTcWla/B+CBfcM4ADilLLapCeZNQgk0WnIk6iTb7773rnPohS2XWVGpcl9fn5JqjBYY9zlYIeGwxhQsScYVcWfcPns2IrAH5iZj7dnQE/UNY56fMVZoFwDRg4f3Vdb3wQcfOE3Icjm5WETLK4oFgCDABW1XmWCZlQTQGw6VBOIvLc4rrvQRwCdsQTHNwmFphgEiMmd27dppVVWUdU7LJMTFL6p2AAp5Vh5gVld3j4BBwL2vvvpC7Xzj9GnNp9HRMevo6FJcGNOcDxDzW++9bSuZZTn/bhQdkA9IQ9y5d4CNqkrilVPMD+1zDDHaxxyDvYX7MOWLsAxhRKJ5B6uNcQwzD8dYJerPnqk8lfEG8ASDCN1CDAu+8+1f0VrybHRU445xTPk62mm0+dix4zIZAWAhxpxbrpjptMYQpeIw8gBZWQdejr8Q8PaDH/ymc9DMrQk4h9kMEzRSEdXc5ANzFICwbZtz7wVMIp5suCxn0jIsqaWUt6VF88Dtf5SkPcYaTV843dCsNOcYn4xL1lPYjs2tjjENwDE9N681BpC3Kg7La0LXA3xCcw/mFTqYX375hVi35948r3FC6ffqWk5lrGgpAk6xllGCCxDP+Sg5ZcxjhsG5YIN6MAaAz69/rBvMV/6mDwCB2LwBCOXZ5caHc0VlvHAezktbedZ5TTXYYZTm8oEVyM+9lAHzyxv1cP/p5WWx4ZhLxIH1mmPkvLyxoT4GZGacMWZYL3CqZt6JmbqaUTyZIwCanjHrmc0dnR16RnhmN+sH/yc2bHYI1GKt29gQuMpzhLkjV9t4TPITrJmwINmMYX3m/ilf5TlIX7h1a15MVcYBxyBZwTxkTsNK5vkHUArjl/HLc4VNJmLLc4Q+YHzyefDwgcZke3ub9fX1yoQJ5id6trksTOB1sQ9bW7cJsAPY4xkTT1XK0OnSpYsyrQBcpd8A4N3ccAxo2LUYWdQkEtK45BjYgYDq9AF/WJt9X3ndQcan3Irr6vQdPsTcle86wJTvyTk6WWV/8od/Yl99fdmSVWzYVVgxVCHG9PqG01mU8UVh3bIr7l3myfOJIP8MXqmDCAQRCCKwxQgEC+YWAxUcFkQgiEAQgW8CdgLN1tfFQiG55EVW7C2ACYTSyyWmlMQiMg5gVyzkbHrshf3oR39qXe0AchFp2AFqOHbQonS8eHlGINuXqXhdIv4mQYRZQ8LBNdAbq7CIvgMgRKJGIuvLWjjGMypUVhWGrfJv4J8H7Lw76Cb7AmFsASWLtgyoVXbmkwMsLLhiSe6Ki/MLSuIBHZw5xIw9HXmqZJ3SQpKwDz/8VyXylGRyLGAdABegBqWpxM5/aCPJAomEBy0B1WBdkGTHogmxrgDSKDPt29MnYAcTAUp7SCBIQDs7Op2OUCZrufU1JbdKOAsFsSPq62utb+8+9SHXpw8AborFkNhQAHYkhiSJXu9PmkjzaCI5wAlBcZAHklFiREJH4k67uF8AWOLltaWqAQ1jMTEGSdJv3bollgqJPUkYiS7AHMlNVzfJ94pKIQHQMitZu37tmu3evcc6Ortc0jc7U9aHyipJ3dHVpWQevTzGICCd174CnCG5bG3DLbFVibcvnSYuaEdxTsYP+lH/9E//qLF47uw5OUnCzopFwta+vU3JM/f4TU0jDxL7sj7i802AmfFDnH1pH//PZtfkFAoLBebQcmZV4Bpi/rBlYGVxPlg3sCcZQzBxhgafiG3EGAEcwoWV5JR2EHuBymE3nwC+SNABfzgewBHGDH0DsOfLt5m7sJ+4ZxLrpMBuV5LuxeoBh2CSAdhxjbcuvLUJgvqSQcafZxkyDzXehp/oPigDR5ON0vTJiXEBztw7cU8vr9j9e/fE1IGVxXUXF9Kayw0NtZaqTAjMZFzW1NRZ67Z23Su/p5SVeU5/xaJxa2pqsOHhxypdho2GruDszCt7NvJUmlWAcV9+8aXhdkq58O49vfZyYtzpQU5OC6Tct3evxh3zjJJq5gK6bMQG4XiAS1iOgDkwk5w775TYecw1+tGtQzhftokpyBzFEZcSR74LwEIJ4sP+BwLYYYaKNWUI6DcqBsSVuKB/duH8BQEfjBf6WqzFlm0yiYA1ykYAGm0wjG7evKHxDuCD3h39i+MpwAxmAIDrgP0wCbkGQDxjmo0GdMSY95TbPn/x3I4df82On3jdCridhitsamrCpqcmpXHI/BXgXSqVGZaOCejZh4yzxwODijH9CiPr5u07+hswtqGqSmwrAJz27RgTuLJ47v2zzz6xvj177eSpUwKmGXuhCI6mG9ImVNllLieQy8+rx4OP7Xvf+/5mSaZ7RhQEbNLvgEM473INWGxsdPBBA45nCB+OZ16pnLK9TfcE2Oc3o1j36CdDy2w9p3lGDNhEoM9pv0AqAZvu52JoFQvqI8/Y4t8Ahtw7YBfsNtZu7g0wb+T5mIxLAN34uRv7DvTifB5QZo1gbAGy8TNkJQCkmM+sdQB+rE+AzN7lVOzf9ZzWb9Y+z17H5ZxrcY9ID3jmINflD6AuzGPuxRtPAfCzbnIPrJPMl/V8zg4ddHOPvqU0m/4FiKS99AfrJ0xMWMJob6LLSTkpzz90A2GvsxYeOXrUmpubypsjGa1t2fW8dCYpvcYQBSMgzstYAKwjtujmsY5iRhEq5FU6zz3zPPIAnWfh0V986CuOwa2YdVJmLmVgmjnLmCDG9BHfVbn2Rsj+4P/4A+vvH7SqulorlkJWQHc1X7C1/HqZTe6c6XGIF1AZaNgFL9RBBIIIBBHYcgQCwG7LoQoODCIQRCCIgIsAGnY+QeKlmxdgXnh5yWcXHLYc4Auf1bWsykIsXDLbKFhmfsH+4i//3OLhkEquqmpSKrPiwzlI1DiP1/nxyaBEotfWHFsAhkNZZFq73RbZBENIrqRXV3bo88Ad5yd5Y5ed0j8PEvLy73fLSYQ9cEcSQjI1PTNr01Mzuj+SaBIgzom2GQktu/z8DHYFCR1JP4wEEkGZVqxklMCQxFM2RkIACwAQ7/iJE3bq1EklnXK2ez6ihJIEkN+R/MNYAPBIJhIyJwhZhZg0MEtk5FBZZe3bt4tBASvl8OEjugbt4JxLi2kliui1kTgRG9obi0XE9qD0lvtD8JvywrHRcYETOG8CIngNIdpE/AAmKO+FkULiIjC1XOaDjh5JMIn/4OCgEkEAPBJOtLPmcXDNZFUGCouDODx8cE+MprNnz8mogfNFohUqy5uZnlQMW1u3i/106dJlAVyMCRJP2kqJ1OOBRwK0Trx2VODfz372LxpL7777nrTrAIR++fkvFR8ZT7RsE7gDW40+h01HWefT4WGBGwAzP//Zz/Tzb739tsoVYajV1lRtglHclzcJ8ICmZ/CRtMs9kJEZcQyfb7JEPZCl8ShtrrCFK6K2vJqVuQgurZhDwJLj3nHZBFgFjONn0poSGzK1qa0FgEf/En+SYoAdklfYnSStTly/Qb8jWb1x44ZYYbAr9/btVWJKf9y6dcOOHH3NXjt0WOCD16hkjsuQYnZGLDESccVxdsZwfQUIBMzivgbkfluyo0eOat5cunxJbLb33n2vrEeYt9u3b8px99zZNwUmAuoAtrx29JjODQMNQwRXzhix1eyy2HX0b8hgm1Y7c4W5WUvEU2IJDQ4+Vnna4SMHVRb/6tWsmJSM+aWlZc1f5hYgEmwt5vE777xnVbXVrjR1cd6eDA3rGrt27lYyjoYd+lqUFlPKyLweeTKkOcl4pz/oH8BqwEcxoTIZ9Q1MTF9GST8cOHBA+nIAT17/k76k37g31giAjcmZGa1fHOOBXn6PvhxA26effSIHXJhouJkODTyyK1eu2PkLF8Q8YzwCgnkQAv0yHDYB1WHZNeJQnUgI0IaV6s0FPPOJuY8zKGyr5dW0tQMGLy9bdWWl+ru//4E9ftRv/+1/89+p/J4PbC+54Da2aNz7czFPAEFbWp0pRHGjaHfv92vTBI3A2mRCawrzpaGxQexAYkYMWRcZG6ytrDXEamJ6WmAWJel8AK7YwHj29JniAyv29OkzYq0xZwDeRkefq5QUcJX7BLCDecm8YNw48Dxb3gBy4C+AJeAubDj6FDCND21gk4oNBkqe2VAAIJLTOazpMpDDvXpjAtijHJfLr6t/AfJoE2sj12JM8n3uibVCrtqZFRnw8DxjPWZdBGAD+HWOumtWV18nUIlj0XOFUUg7mHsAdlwHFiHn4N4ocSfWjE2uA/jkzSFY0zmHX/fdszwhDTzYyr7sWHNuZtY5eOPaG41p84k+oT9pD/fGxhrgH2XezLWhoUHNFZ6BcoddX3fO25WVAsU5P8/ktawzhBDLbmZWm0E893agYZeKa06y6baYXhUgRn+XAMjyBd0v482VV89pM4L/U5obR6fWnKMubafdPEN4RtFWnp8A4ACPzB/mBeMHhh7/p4+Yn1rb07Di0eh16w6A3V//+G/s6rUbFoKtH4rYRtg9L7OFdbdGr69rgzIaMo2fm3cfBfln8EIdRCCIQBCBLUYgWDC3GKjgsCACQQSCCPgI9HZ3lgA6YCzIZU4mE+4lHNYMP4O9AliRg8lUASABwyhtdcmU/e7v/o5VbBRVqlpXj7C3Y62RbIj5s5oRW4CXbTEZygARL8AwqXgZJynh5duVxwIkbQjs4qWdpAOWjGfL8ZLNS7orbw3bRomkrKjSP0oElSmUNe28Cxxt5fsk7DgR8pLONUhkPfgHCyAUjujcXBvWCC/6O3fvEoNGZbJrWSVGJCEk/CSBJAqIuAOgAKTRRoBKStBgofjyWK5PMgZbh/KcAwcPygkVJgPaXJRtARBSAggziaQX7SYYVSSxlEh2dnTb9o52gXgABSQngDeAINKGymbl2JhIxnWOiYlpJS8kiXLdA6SZmREIyd+AmCSosLNgWXEc90u/0P/u3DEBq960A3D14cOH9qC/3yLRuNxTu3u6ZQJw5eol9Vnv7l6riIbliAgoQv+h3UTpFUkc/cD1+vsxU1gVgwLGUUNjnYAmWEid29vt/ffeF+gFo4sEEdMF+hYhfMBT+oCkE9Ya7CPAOFxiP/3kE933hQtvWXVNpX380YcCjb7z7e+ozJC2RSPh8phwJU7fdEskTsSYe4MtA2MFUFdMO5V9m5xf/fjiu56Bp7I5SrGjCRsZfS5zAQHNyaTT9WpusZXltNgtGGMA5JBEAjLRlkQ8LnCOUmU0yE6fOaukGSYMfUByTZlxdVXVpj4hY8X/Hj03wCaYX/fu3lWM9uzaLd0x+psyTOYaySllspSroQ/GPQAoMy4o+WQckODDhoIpCXuN0mmYXSTNzAnG+vDwkM3MTGnsewB8EYCz5DTDGA+U7y4vryhezU2NtlGCIbOs9uGoi0bj8JNhAYg93TukaTb+8qU9fNiv5H779jYl2JwLgObrry/ZmTNn1TbG8spyRkCxyuEKBfv8q89Uvse6xTxJxJOaSwBkzBM5rU7B5lm3Kq0xzoSDvkN3jnj09vZKR495xzhqam7SdwBH0QqjbBDwgRjQL+gYEnOAje0d2/VzNgFGX77U+D722jGV5HEsseUe+DdrByAhpcqUgY4Mw7icKOuglQSSMAYpo8YJmjWJ2Hv3S8A/wPqhocdywEXDEeMJ2gIYy/G9u3eLgReKhO3Vwisx8HZ0d2n9RBsPF+Fvf+dXBFRyT7fv3JTu47lzb2lcMHdZp+W2GktaqqpS5ZiAXGMTkwKaGMcN1VUClgC1vMGPX3e4H9ZN/s+zAJDl8tWrAk8A3ulbrsUYAMBsbmnWOkM8YaYx9mBg8Uxi7eB4vsv6ybVYi+l/gFXmLesUP/eAO/Gi3JO5yjrJfPX/Z6OD9Z3+4XhiwLOLc/EzFg+VxgJmYmzCHM/nVcLJPGJuAAYBINJ3bMIcfc1pS1JWDqAJyMhzjg0P1gOAV4FAq1mBsTt37XTMtvV1xYa1WBp8ZQYbfemNWRj3jrW6qDnA3AZEYt3GGIIxIYC+/PyW4Uc8oece9+M34ADVee6wsUH/MT9wpwU4w1SGcwM8AnBq46qq2m7fuqnrcH/8nzjRDjblmGPEhmcd12Q9Yc7ATHTGTUvW0tpiXZ0d0iuNx6N6bufyRZuZoez7pa2uZAVGc4/e8IJnOoCnQMpi0c6efF0sXfrArbfILDgwjXgBhIrpWC41J1ZiZ1dE1F/akCzkJb3Ac1JrFIxTlRiH7G//8if2yWefW2V1ldXUNlpmbV33BGDHvGYcJ9HTLRbETL91byDIP4NX6iACQQSCCGwxAsGCucVABYcFEQgiEETAR6CzpblEQuiTKK8H55kdvOiyY05CnIAFFOEFe83WshmLlcz++I9/32qUzKABFheQwXelG0cp0kra2tq3K+H2L/IC/3I5sTd4eeZYMZQ2SpYvYiZRUDLGMbA0SLi9iDTnSCZJeipUDlbccMCiY5rFNt3meGEn09JfZcCONqyt5Sy9tCIdLIFQKiurtdraeudOWxb+BugqbBQFGJLs8Ts+sCr4Dgkh7SSR5DywVnAF5bokCCRftJlkQ1pLZe0zEioSQRghKyurVl1do6QQgObxwICSoP3796n8DgYLrAeAQjSKADNgqWDQQIJC4sC1q6tdWRcMEpLPQsElsQsLy5tgKPfA+ZQ4LaXtyfCQmAyeSQRzA5aFRMVjcefgW3DH+/iha0Y/EJup6RmLxpMq7UWI/+bN60r+YIrAIITlV1mZFEhJuRzlzuhT3b/3UEkg7DHcVUdHRq2mutbeff8dlX0RRxKz/X17VDY1NDgkQA6WDUk5wAmxRYyeWI+OjYkpBIMRNhfj5uqVKyrXPH/+gt27d1vlqq+T5CVTStIpSyYZJkYOyC2orBYwh/aJGQhQFwopISSZL+TLOlnlGHJtSggd4OuYPP4Du2VpyYHR0jmbmbVXMy7RB3REdw+H2SYxftYtg25ibk1AJ4n9jRs3xVTBbAIQBxCWUjOSYqdZ50BVWIOwk2DjABKTeDLmfEIOIEef9O7a5co/w2HpowFUHTlyRH3P/HNtiardAEmMLWJDuwHcBXzE4hr7xAVADYCA41cyac2Dutqazfld3CiVmUp5Mf+Yc1euXFWp4nd/9VcEFKEXhkEHpcKULf/X//J3ihml5oBUtOHTTz+1iekpe/uddwSGMNYAHH72s3+299//jkAoJeoW0n0COAAyAPKSmO/avVNMP0CFvX19mluU3FLJBksTxt7JY8ett3eXwIyvv/5a7CnYWwDNjD0ArxPHT9i2VgdofPLpx/o+mwQAMgA1jHEBQRi/hMMCLgBmKFefmX8ls5Pjx49r44J+ZK4z/gELiJ0HPVSyXnb0pZ0wLWFLAoD59ZA5CsgjgDgc0phAm+3i11/a89ERldXDzKOvrt+4Itdb2KsYeOQ3ivYvP/8XrS3nz5zTGgQgy73DMPRi/FNT43Jahp3I7wD4GB/o9IVCFXILxxyBebRcBrIlpbCIm++022goldR+gCPO49yxn9mLsTGZvrDmgn57x1M2clhjWecwxaG8GL0/rk9ZLCxdmIZsLPEh1gBvjE3uzWuJAjLzHNE8YCxLc9E5wNKnfIe+dszvxk0ZAYA/D2Qzl7lXmL48Q9gMYM0BUGdOw9Kk/zDG4ToYawCaAnTxM1xN6W/ahHZqZ2eH1ieAddpDbLR2lzYESjF3ZRwTj2tew74DqOTZQmKDPibPBj4cB2ivdjJvI9FNp1jWA2IOS5ufe8AOMwj+DeLoZRboa8YIGySMdzZnWL10AOoAACAASURBVO95ZgtYb26WGRHlrvzfu/8SN7955p8NfMeDiayvPINgxo2NjqltHMczALCOD6A9pg3FjbwDNVeztri0LKBzcnzK8mWducOHjljPjh6tVwDizBs2Ad44fswSyZjmjUxGYlGdlzYzJ2R2YyG9V7AOsHYg26C1q6tba7VjTePC3KZ12ctt4BT/y0++sF/84kOLSE+21jK5vEybiuUs0xlxxGyD52w0avceDQf5Z/BKHUQgiEAQgS1GIFgwtxio4LAgAkEEggj4CBzcs7tE0oj+EQkKSTUvwAAHJA9e20XlQdGIbaBRVxGybCZt7U3N9sd/9HtWnUzq5TtEqWzZxZUXaZKbxfk56+7ZsckuIVnnxRmnPP4Ne0clU+vrThA6VKGfeXH7muo6JV3cRyKR0ss1CTCJaGNTvdU31G7q2AFYSJOurHVHuSwZDwm2Y0PhMBsRy+vBgwf24P49i0RjduDAQb3IA/yQZLiy2CpLr8AscAYYsMxghgFUkLx4gXbOC7ACgLe+vqayPpIXgBZAUMp0YBlUVVcJ9OD+OTd/Ax54sw2SYhJ0ki0PuEizKZ9XmRJJb0/XDrGbYCqQEDnAZEXaeZ556HR9Uor9vXsPNlkmlAFSRirXxkrHKAOwA3zko9LMNOVdVQKAODdsJoAy2g9Yxgcwcjm9Yssrq1ZSqVa6XPY0a62tLWJe0Hera8vWUF8vgAkQb2FhqeyoOqMS4OU0bsQO2Mosr9ivfv97Km++f/+u+vPg3r0CSSjxBWxCU4wkmmTs5MlTSnZhUcHCuXPnlvSSiBsAB4w/ypwYD4CGvtxpeSUtcINBAYMS5oc3XJFQPE6Vc3PSPCKRxElRMVb54boAP0xMAEkE4hXyKuOFQQhIyjUpxQJkZcyicQYotbi4ZNOT04ojINP1G1cFOPf27hbwUyU9wKjt2LFLLBBAHRhqAkfzeTEMceXkXpknXB/WC3345pvnxaqpr8dQ4pD6yOvBMbbo05ejzwUsETtKXJnnJNAk5ZwD8BMwA8CTee/MLlyyCwDFGAcwAujwZXzEZODRgB09ekggaMgw4sjq2MamFs1PPswbgIL79x9obiI6j1bYlauXbXZm2s6ee9M6O7rs1u1bYpPSf2wQcF+w7oqlktXW1YvZtmPnDs0DDEsYEzDhYLWNPBux27fv2Lfe/pZKggHE+/sfKr4VkbA9ezpsD/v77bWjr1lba4dYtriwMg5OHT9uBw7ulzMx4CZACyxXwLPPP/+l/o0eHaAEhgQwUokbsZgYH1df0X5KhmHKXb16Ra67MEJ39+622Vfz6kPvzMzxsG8BeNAT5FzE7PqN65ZeXLQ9u3s1Tlh7nbZkSiAXsXWmHbv1O+I6NDgoUOrw4cMCop48GRQLDhBpdnZammKs5cSNsuxXCwt29do1lTv27nAMRK2LhYL07FgrAXC1xhYKWuM4lyuRzete0d2kHJT1B+CqpqFJoJNKjrMZm5lx7rAwAmHpsQaiG8maALuYsXbu3JsCvObmF9QOYsw1MfdgjeY6MK+0CRKLqRTe6/PB6pOjeLhis6SVeHAvzDtixjiTHpmZ1lQYquhCJpJJsQLpW+YF84iPB+e9RibPI1iuMryorRVjkg/jjnHA/WEaQtIB0EfJKoAlABHjgrGJRARrMGsC/QYIxVzyOnwCGsu6d1zH/5/1x2+acT+MBZmX4NhdX6f5x9rktCLTYtnBjmPt86x1jh8YwFV4VRsVAJj0K8ezjrPhw0YRY5LNG79xQV+xvtB+NqqIMfGDwQfox3pK+TVzW2z5MnDKmPZSAtw7zw2tH5VVAocZO2zk8QxE+mHv3j16RuWL62Lkp1dWbWlpRWDj/KtFtYVrYXjEBwYuz1HP+t7T0201tU7SgJgDcALWESsZTEScDi4AKqAnbeYZSn/jrsuY9xuAtJXxwDNCgJ9V2MUvL9lHH39qmWzW1vMbtlbYUDvCMdcWFjQ2awDsAAbv9g8F+WfwSh1EIIhAEIEtRiBYMLcYqOCwIAJBBIII+Aicf+NkiSSJF23KeXgh5WWcF2YJMsMgKpVcaRAacZS75jIWKhXtu++9b7/xa9+3hroagW+RqNOT8wwCkunV5bQAO16W+R0fn5BwHIkaQJh0fcQCKzl2WdEJz6NpRTJK0pFIoo1TdrKVrk6NVdfAinLadSQeXhPt/6+HMZcoFBHJzgm0gA0RjyeNMkIAr5s3bqhss719uwNLNgpynIRp8MnHHytR/Hff//ebJb++9PXsuXMylcjnnX6dLx8lAYIdRSJKkgxDxYGVeZ0LvR4YhCQx169fl8A8DCOSBxgAt2/fUukg5+nq7Fayxv85B0BdW2urEpKW5iYlviSUaJGREJGgPXkyohI1Bwo4sA3mD6VHO3fs3NT/oe2AeZSakaCKMbiyolLZjs5OV84ciSppooyIJOnlxKQtLWWsUHRAKwDF/v17BWoASOTWs3ILhBUFs2hmbl6g26tXCzY9NSvGRHZtXW0B5IOBgsPw9RvXbDWTtsp4QqWZGG4gcE6CTQmaALnuHiWbAGUkwf/8z/+3dPFILkmWP/jOB2J2cO+wOWifxkc8KiACMlw0QVLo9I98SSsJNoAWsWC8olFGPzAefXk37T916pSAzqHBx0pm9/T16vz/D3vv+WVXlp73vTfXrZwTKhdyRiE1UqNzz4gTSHso8qP1Vzhw0SIlcXFRJG0rULYVlmxqZNFc5sjScIZDzvR0ROpGN0IVQuWcc7g5ef2efQ9o+xP+gFOzMGhU3br3nPfsvc95n/0ExqmYe+GQRSQZxPespETJ4SfDGt+8Z21dje3sbFlFRURzrLO7W/5zjEXGL2BkLlPQNaahJv0TEI1ryrhVgxmPi2FKcAehBCdOnhRYBWBATRU2EY87762MS7SFUYMsF9AWgIHxD8tsbn5WzTlAqEzgk0nVgZAHzN7lR7mzLcDSY+Dh0UhYQ01NpQI02tvaxJaanZmxs2cvaC5yvoxzgGF8rGA0Ab7wXsz9B/fvCqAGcPji88/VoLe2NilkBGCcsV1TW2fDz14IZMM3juabc6KmjEn8FEdHx7RefPjhtwQaA2C+fPncWttb9DswIEk3RaIeCkXs+bMXNvpyTOd+6/ob1tvXo7o+evzI+np7BeoCvCKnVVjLAQDOuGqI1BHQlTHipMtzzs+uvUNgDvMGYIL1UoEPGQf4AnAB5PF+vC/rAmAt1w1g6tNPP5U5/7c++NDOnT8nNh814lwBEgGASE2m/sw/2FSAnLDcWDM6OlgLagXkApadOHlC13Fjc11pnHiAAbATvKMNAdjGqbTmJkCXR0XG8J9aMJ7rG+s0D2BzwW6Tp2is0vYS+wJQGYNXrt0UUCKGdNYlgTLfxBw9SAjgZgOEewtsS2oCgMfasr23rzUNIJmxwueyVvHZksiK3Yu0MewCSTIZrWGPvvlGryEIyIE0OwLaWRPw8hNwtrvrQlQKXHvmWoWAYMY9Y51zAoQClAbIo2ZsrLgkYBeEww3LC9mBaYavIptJsNH4PqCiGF6RiN4LJrTOvyzJ5FjF+g6FXTpriHlZIzmxC1Vx0l5YnLwOUB2GN+8n1mWpKNCL4+P8WNNgZXqAkwee/f9TUVkDWF95H4BKNoO4z4oZrvfa1M9gK3P8/Bv2GgxU2HvU0QsrAXTldQBdnDPHwLUGNBTbvbLStre2XrHqqevczKy8PGGvce08/z9837iHHD06aA2N2FyYLDiS6awlkxmXJh6rLDMbCUBC6j+leeWYhV3W1XXIwrLfqHXekmm3ScaxsD5xf2Tccf3YUDly5Ogrb1CeCVjrPXm9GPV4uRYKr4K2Oju67F/8s//FfvnRxxYghCUcs4M0rEKzhhYXBCKAl81JWItm9uU3I37/6T9S+xXwK+BX4DUr4C+Yr1ko/2V+BfwK+BXwKnD1/LlSvlDQAzdNKMAOD7880Htm1TwUy5A5YBaMRCSJxQPsux98YO+995a1NzeJyUR6bCDgJK0ALDJ7zqSsowNJrJPkeUw3+c+J5eQSOGHc0XjAZOLpWABIGvZCSCAEQAnHhjyMJq26ssYiFcgW8cwx/S7v43lK8Tk8WHtNL+cAYBePO3Yb50aTFgxG9Fk0poAZNG3I0dSYHWpX0whjBPYMzTHNpryS0mkxXV6+eGnXb1wXEBMMuHAIPpdj4b+/+eYbmXTDWHjj6jWxmGDzfP3woZ04ccouXbqs5gLZJ6ADIJVSI8NhAXZcGwAimpmFuQW7c/cLnf+Ro0fVbOP1VMjn1OA9ez4iJs3g4UEHsCXTatBhttDE0rTTOEbwNJJnVFjyUxp3AkUoMGCYjj2ZkByqp7dPTbQkmAsLStGk4ZyZnlPyIdJXABfAHtJgeV+YR6try9ba2iIGGhLOMMycbE7n8OTpsMIGkN3R2IdDEV2/tnaS+wABc0oCpEmj6QPgwOfKyXl3X8mM8RpEKod89OmTp6oB4/Tqtav6naNHjiiRMB7HH9GsosJ5QlVUVss3KShgOF9m0GUEjDA2ABDwm2IMY3JfGcegn7nhxvbJUyfEdiF8gPcHAHPj2TXbAHaVsYgVC2ahcFQMsL/5678RIHvp8mUbujRka6srApLwgywCUMQrJSWmRlCDaOAB+zY3tyQTdOOZRn5TU5drwjiAgeWxhRinBIQAmDK3PClfMzLgREJNOWw/Ek0BFQBItrY3LZlMqfkl+dWZ5ucEjABCAV4AZH718CuBBQBRMMNoXGEXke7b19er85+bnxP41N3dq3lKc8884djHxsYFFhw9dszqausFQH72+WcyrsfTj9rRXGcyKbvLGGe+vHFNPonDI88lH+fnjDXeM0IiqgXs7t27YpJxfj/4wQ9sYKDfRsdG7YXCXDJ2/MRxa2lpsnQqKyYYKZQrK2sOWC8U7ehhmIbNAsCeDj8VewhQDnkyNQRggHXLGgQYRDIxwADjld8BxJDpfyqpn/NFvZivAP146lEr5iC1g1kGiIRsmy8ASxhmk5MTYp99+N771trWrrnHWPPAfcAdL2mbevLZXGeSrAf6+wUisRbMTE+J5Xft+nUBfLv7OzY3N2N9fQPyT0ymHHg7OTbmEj2PHbOmhiZJMAXezs6qngAp166/oevA3Ac8rqqslh0BGzEzMzMCcs6ev6g5w7V+MfxEHnqARPK+W1gQqOVtgMhbDvuEUknnOzE98yrw5FX6Kszf8h/qp5Ri7hukvxYKmkOyFUinlfoqCXvKrcXUh/EBkwzQxvOkYyzzBp69AyAYwBLAneSThF3ML9j27q6OG9CKdYQxAgjHWsox8xmsn7JwyOY19vl9QHrei3OFVcvvAo5xDKwvAGvIYhWyUA7FALzsHxgUyA/7i/rzXniiUSMBTjnSU0lkdzXhGjD2dH8us/M4J17LeOD3qAFrMCAfoDfHzecDqgFsMsY4VsYK9UGyy/XEIoI1x/PI5N4C+EWSOJ+nIJX6On2OS5V1Gy2wpQWCIXEus3s91jybbJOTU/pMxtOly5esqblRG0yBkCk0hc22YDhqu3sJMUm5Z/FerP2MT9Zx6u1t6hByxL2B0ApPmut5rnoMe/7NWOHc2eDxNvm0gZBOq0ZcZ+6zXtKuvGkTB9bS1Gb/8l/8K/v08ztWXVtrVdW1tpdMWzqTtbrGBv0Oax33qFDZduOpnxLrP1D7FfAr4FfgtSvgA3avXSr/hX4F/Ar4FXAVODs4WCoFA2owaVj4ChAsgUdSIGi11dVlhltR/87TLMRoWvbse99+337zN37dquMEQcQsHAaE4Q2C8llCYprPZdXY8ZAcoOsidELeaEGx9/h//O9onnOk0qVTYsHRjPNiHqx5PbIs2G9eIiLsG34WCjsJoMcy4Bidb52TSMrYO5WWrAYABP80miIevHlhvsBnkzYLQzCiZgawimaDRo8Ghgd+fs4DPefFMXrSLZo6WFY07pl08lVCIQ0+TTa7+TS3ME1giwGMiHmYTFptfb21tXXY6sqyJERINDknZEKcA0076ZscLw1MOBDUe9FkAILiy0Ojy2cAdJHICjgF8wXmw/7ungWCIfvRX/yFgC0aRMAdmrDt3R014wCkS0vLlsum1XACPgKekhYaDUfszNlz1tTcYguz8/ID48/hI0ctVlkhPzSAGVhC/X39VldT42peyKv5ikQ5nphVxeNi52zu7Njy0pI9/Pobi0RiAupowDc2YJOU7PKVq5J20oBXVDiwFXZiNBy2q9euC6SqiFbYN48eKTwhsbdvNXW11n2o23Y2N211eVkA6zvvvWMWwB+qQcAbTbYAr0hE8rVc0SyVzEuuiLwYNgnXD18/MUpamwV28NnUGzAW0KCmplpSMppMpJaATDSyam73D1T/mupai+Fthyxb8youXy8AG8AXQi9I49zf37Fs3qUTrq1vWbSiUl6AjGPkYkwWBSkUS2piEwdJlzhZTqwEAMcbkvOJVUQtGCDkodYePLivJEfGC8cGkHP21EkxLfEwXF5aERMU4MglOK6pcWdeMMZhsvG5HnDJugAIB6POzYGE5J+af0HHMOLzGavT05PW2zugc6JugB2S0UVjAo4B6bp7el5JwbmevMcXdz4Ti5BEUACIkZEntrm1ZTdv3NQ4vv/gS1tbXZcMERYQcvbjx05q3n355X17AZuupcW+973vSf/OccBgq6+rU7hHIpm05ZUVpRfDugEYZ00CnAwUTQyd7q4usVRhfgFu4Zu5tbUtkKaxsV5rFIDfxsa2klKp6/4+nmrOxJ7rJoApl1f9AWt+4zf/rsY1gAXHjFyVNE2xe8fHBXosLS/baRKjg2xQpO3S0EUBjrDJmFesgqxf8v1Lp8VUIxCDdErm2MHenjwAWV92tre00cC6gMwfYBbQA9bj+QvnxRzc3t22igjsx7TAJYBGwJC+nj6NYeTXk5PjdnHoknX1dFu00gHwk+PjVtfQaCdPnLJ1QPtAUAAPcmWOi8+ZHB+1rs5DYmbiB/f48SOtTzDHALCoNz5pjEt+Z3R8TGmmSNiZQ6y9rl7TWh8vnD+vf+Mfubg4LwsEAe+kr7J+B0xzgmNBWs/84rp66dmsm9oMyue0tsrzDo9V+VQ6mwXHSty3qclprQ+ZFH6SKa3V/A7MSoA2Ng4Az5j7mXRWIPPU1Li1tbbrurPusm6ynjCuAca5zsVSwVpb2gVUcZxOwj2lxFfCKtg8AfCilnxx7C751LEV+WzeR0nD+MwVCjb68oWCXJgrMKr5GfNnbc2FDDHGAOQMr0X8IAKQwfBDjdjYxJg2PZDpsv4TFgQzmXseYSas01wfj53L75JODphLsBLjlMTvohU1rxmD0Whc1xhvWKS/1TV/y4QfeTai1zQ3NUqei28nP49FSW3OC/TnKWBlbV0BLBvrm3pWwIuRawU7kPs/wCfrG4EVnW1t+hkBPbwHAC3PB6yB3I+omZjs+ZzzM2yo13jH8iAWieoeQW35HerNZh3gpliP0bj92X/4j/bg/pdae/Cx4xlBYHOVk+rzxUZTCRasFWx8ZtHvP/0Har8CfgX8CrxmBfwF8zUL5b/Mr4BfAb8CXgXO9PWXaGBDsYh21POkGNZUl0MH8haPxCxAGEQ2Z1lknNGYReJRedP1dbXa7/7Ob1t/T5eVSi4pE2AEY3KAIMynaViQ7vEQzgOuA+BgHUQsWHKwHL/L7/GVzGbUoPIVDjtDcfy+EqTHlXfOlbJYVaWHbVh/ngyWhg2ZKV+elxHvRYokTLIqfHjKzB/SRGFO0NTyN6wIfVYkIukmR8aOPA2n82Ta1nHD4oKJSPMAW47f4Vj4oj58DnJCfHxgOCEXpLGhgaCxkpwpFHJeeHXVAgVo8OMxB8rRSMCaohFTEuLulgAJPjtiQevq6hEjZHd7TyAKJvlHjh1VI0laLLJSgCU82tZXAGMaxA4qimEStZmpGYE6FgrZ1TeuCVAidXV1ZdHaOtrs8OCAjLZDhBCkMmIc0kQhTaTusNB29vetta3Zdva2nH/X2fNifgAcFLLIjHJlICFue/u71t7cbNVVVbaytmJ7u/u2sLwseWYykRKQQwOVyeTt+IlTqiOgyeHBQauuhdm2JubW3s6ezh2/LvmwlUMcAC6iNJPVtba1uWYtrU12/NRxi8VJMm0SQEPTDwiN/1g+m7edffwV9+3J8LBknTdu3LC+3h77+uuHAlDa29vs2rU3xCaBzcO16+/rKTd2Ofvkk1/qvN59911JFfPZomRbgEkwJMOAv/jjFR27BkA4kdh/BfwmkvtWURErJxuHbHllw6IVVSjOy75lFVYo5DT2YFhSs1QqY1NT07ayjMF7SswRJJ403YA7vB9fNPekDZ85fUaMOkDF995+y4YBwTY3BWIBJnzw4YcagwBugJWuEQU0ylhzS5tAGuYE8lXmAdJYmlZezzgFCGfe0dQCwnrJyZwvLEASTfkbkIj3Z1xTR3wwnzx9Kh8zb849efJE8wj5NOApv8eaBEPTeTsuieFy5fJVzbu/+unPdJyHjwyocQdggsUJYAej987nn4tBdevmW/rMl+PjarC5PvsHu9be2Wmdh9olU11dXNdYPHHymB07flxehKEggS079sUX9zRuYYzV1uGfWbQnj54LYK6srFDabV9fj7wW+RwYZbznkydP7cqVN+zC0HlrqK8TuPzlgy/tyJFjYilSC8Bg6sq5AdC/865jkDLHSEp1Kc5Fu/XmmwKlWDeePH6kFGSAS4VIZDK2ub5uB/skLUcEEmpNqKoWgA7ACHtLgA+hNI31VlVdITaXF6birUtcCwA1Phfm8Zkz5yxbLFqMOb+4aM9ePNf7njt9TmOaY4IlR00JCeF8ZqemFGSBxQB1+ObRN5ILIwVm0wN2LqAcADHjCKCFdfZQV5cDg/cPxPjyWNHI7DkukowfP/ra+gd6JIkMwR5OJDVmWSNZf2GJco/ymGVstuwl9wVCsUYxXpknrL2eBxu/B4uNei/MLlgsHNP6zTjHt5BjQnLN2OacPHYlwHcqlbRCAfmvSyyH5c1xAuQCXgP+IjUF8EUGHolUaN4yn2C7ATZzbqlkQtecDRXmCYDf5ua6hcMVr2TtSsutr5fvIWsJwBK2DpqLjQ1ivG5ubCmRms0ArgfrNGEjvMazQACYEgCvtchtaPFzAGVAZ44diwY+i7HAzZn5KEbqQdLWNlZtYKDPmpsbxZxm/HKeVRW18qBbmF+0vb0Di8ajkplzPnfufq4xee3yFaV442XHXGVeOeArZ0UDbN6R7x5zkbEJoOhSaDeN1GnWLjbPmD+H2tslWcfeAeCX9+Aet7ezK+Aa0FGBOTASK6uU9spmG0xlz+8P+T7jhzWWdYw5yZ9iIGx/+m//T3sxOqrnAi6s93PGpTYJQ2xMBnQtGAsvJqf9/tN/pPYr4FfAr8BrVsBfMF+zUP7L/Ar4FfAr4FXgdG9fSbKjWFRm4vhHxWur9WBfyOWtprLKIsGQGhvYEPu5nIWiQaWkNdXF7bf/u//GKmNhsR/UkMNCCIXl30WjiMQNwE6eN2VZkh58wwEBeHwvRDSi0jaLli0SxoAvWkE775IYRvEeI/G1JF8mz0dGO+B4A5WTTHnQ53ccaEgrGCpLX7fVnGhnPV+wifExmdAjQbz6xhtqbmBZAKg5MLDSxsfHdUy85+03b6tpA6gDwKFRwfweOR+fTZPoHt7zYozBWECyRLOohM1YTA2ulzoKeMn3dxN7amxh11XEqtQ0cd40bYCEsBm6ew6pocKoP5vMWEtrm+SkTx4/UcMHq4MgChIxa2urraoybtGKiD4vEoy8kqBtbu9YdVWNTU/P2ML8gh2k0/Kd4/fFUtjbURPHsRKi0XHokK2srArEIr2vv2/Qbt18Uw3np59+YuGKiFVVx+30qTMKDYApQnMHiMB5APi0tTZbvCJm7W2tGhc0rwBw4VjcFpYWLQkIu39gu3t7ViwF5MG2sLgoPyga81gcY3YHRMD8AeCjLjTJyA8lDVxaEoNvbWHO0KCeOHHC2jpb5ROn8yHtFgl0FmYVktaCJdJZGx+btZejY2J4XLhwTu/7/PkLyQxhkty8eUOfCzMK0AtAj5rCnoHJApB68+ZNNaUjw8/s+YsXzj/vw28JhK6KIzmGARpWmALANWOEscOc4Jj43UIJKbhZOBK37Z1NsUbw/8f7jfkG8wVmKVJuAA2uCaEcpPjCyINRircW4/bipUvyvKL++KgxpgEJjg4OyKcO2RteigARSJ/l3VROGuZ3+H5jU6PFK1zqsJPJb+q8YXEyNry5BdhCQ8vnIt0eGx+zd955V2AQzT7NMiw85g0yXcaqDO8PDixfKtrFoSHJZAEeYf998sknmtdvv/2OvkcTDtj00Uc/t97eHhscOCpWGXK8Z8+eyz/u+vXr1t3TrVCJ5eVFO9TdZT2d+IA58DEWIxymYA1NSParxQj9+JOPrG+g326/dUvA29T4tLwbe3q65Kslj7FA2JaWVuxv/vrnkqxi0t/Te8gBHSUn38aDsL6+Tv6F3T1dAoOdFHzVlhaX7fz5IYFXyeSBjQyPSBo4NHRJEuP5hXldC9YOAAjqWizlne9iV5fqwDz74ovPxTpENg9rDt+4xcUFO3nipA0MDlqAMBDYsltI+0OSLAKYEHgDEMEaw3zn54A1ff29ApY8SwDWITYoALL4TNZfjsULYdjY3tbagq8Y5+yYWEkBcBwrvpuMwzNnzmh+WaEgdlc4FLLhkWEbHxtXGvHQ0JCAnefPnuka4uWJLDgUCoiFzPrDOshYxleSL4AjPN+84BX8z7hPANDClCsUTZ5/zEeALKTOHDfjdmpqUvOkYAUFRjDWXfq0Sx4H7GGDgXOYnZuRBPNQZ5cAOySYsCQB2Ri7MOxYtwDsuDYea6u6plLrgrcB5YUdaE3OOo9S5h/1A1ifHJ/WXCQp1QtF4NynpycEOpG8zHpAjZE1t7d3S64MsEfduJ6EKwDiAnAik4VFSl1PZTG3gwAAIABJREFUHD+h+yvgLxcYth+AJuAVn4EXHJsPjDUBVpWVtre3/Sqkg00ori/gP0w86se9m3sYwC/3VDZuFpbmxQYdONynjRBYa8yzaDhuT58+E2jIRl2+lFe6K+NxYWFOLL/OllZ50DkZf9wqyoxC6pfLs94BXi8K/GeTApYfaxObC6y3HP/pM2cUHFNXU62xzdhgLCv5NpXSuKGWALKArp49RqS8OQI7Xinm8UrNP+7HnDPXwwP+gpG4/at/+ac2NTVTtiH425R0WH6c398CdyGx9J9PTvn9p/9I7VfAr4BfgdesgL9gvmah/Jf5FfAr4FfAq8DxzkMlGBPhWNRyxYIelgM0R0FYYDmLR6NiTdEkAYE1dnRYppC1eCxi68sz9t//9m/Z0cF+q62tUrNHQwXDbn9339bW1yXpbGttcQbUgaAaHHnPlPJWzBckiQ2H3fLNw3cxGHBSmTLA4jHlkE96zRugnWOqBaEk6XNdap2T5NJ46g8eYqGQGhZYA/jtpNIZx6xZcwbjYrGR5Lm9LeCIxoVABpgAMGo4VoA5XvOzn/2VABQaS5rxCxcuiOkAuAA7AZDI+TltlcMCDvR9mhTXENWqjjSNNHbUEUYXsth0MqPQCMADZKHy7kkl7dr1q2JC4TXW2dIhSRhgYlNTixpCAJXm5iax42qqkSKVrFAqCEyIhqJqXABJlpZXbH8/YS1NGO+H7cXEmBrV6upa1ZvmdXl1SeAo5v+Adkhqad6oFzJHGipqBq2xqaXBLGzW2dqu429r7XCy6s1NGaTDQEG2mU4lBXbBZpFv4M62RWG6AZyVGXxIMPH9CkqqlLNIOGpFy4spAngGaDI9NWPbm9saAzRN+GJxbjDk8FPMpw4kl6KxBnRCjqs0P47XTMm261tblsvm1eyPT84KKAX84nWAYa4hz1pba6tYNwC5nPfgwIDtbDu2DD5qPb3dApwB9GCxLS4sq+kDtMHPDpF3ZUWFtZaBSgAM5I+MARgk+XxGgAQgmEDmYMQy2YKAK/6EIkGxULi2JCcCPBMuAUAG80tS83xOc4pacI0YTySIwvgD6HBBIP2uoQ2axi3nwzEKyJmaEtABI4ckXppcwDc8GpH5iTG2uCimmrzbYLWU5Xs088wp5IewR/F3BNQdHHD+iTBZFhbnxQJDGsn7cE0EloQjYvF+9dWXYrL+6q/+muR0P/qPP9J6c/r0aZ2LPBsXFmx2FqZqj2TYi/OL9rOf/Uw+asxb2JaMh3v37tj2zoaa8ffefluebtRlZnpWTLxDPX3W2NQkxhNsvO6+Xq0dgMCrS6tlb8pei1dW2MkTx61UDMpLcHlpVb6WnF9vzyGrqqmyqniNQCrACpg2A4P9Wr84N4D19vbOcvoqHl3Im6ttcWFJ7LuBgcMCfB7cvy8GLmPr+PGTNjR0wb55/FDAzO3bbwvoB/AhpRZg6f0PPtDYuX//voIbYH8BbsPEmi1fewAbZJbIEmHbUmdCPlgnAVyRU/IFUMZ8BowCwAFQJk0T0Ib5hjwWEJ/zZr1k8yIWdYw6fDY5DvwkmQt4c/L+jCMYUaGS6fyUKB4MCTgGKCSBmDH79ddf67PfvHVLIBZMU4B+xiigaD5f1HuxLrEmMFdY6xivvH9HR6uOF2AUaTZrPkxkrrHGWGOTWFiA/szLaDyu32Pt53dgAVIj1nPWdthzHBeA3vGjxzVnXQgNEkw2f0znybEBbjLWuUfA1oRZyXnhnwmQ5hjGVWLzIoFnneOuhpyeTYexlxM2OztrJ04eVyI550YtozGXau5kvKY5sLq6DL+8HMLSqk00xg/XiA0JraVZghqSYiniGwgLnbpzfpwr67jz7azQZhv3AMBDZNAcL2uaJ3vlvsTaDHDLOjEzPW17e/sK+2Ejg0Cf2Zk529hat6NHj9jRI4dt72BX159r09XZZ4lEymZnFlxqclO9NigA0RqbGwRSN9XWC1Tk+CKRkDZ2OG9tWhSdRyEgP36f3DsA1bT5FwwKuAd0hjkHAMxmiOcj67FSPQ9bpZ3v78lWgXlKTbB/AJhmXQSgI0BD3pDptDZsWKM8f9LKmnr7w3/8T210bELHx2Yj88FL95V/YbGo8xZoGAjY01E/JdZ/ovYr4FfAr8DrVsAH7F63Uv7r/Ar4FfArUK7AsY7OEj5PMNsKAA0EBMQr9MCLPIn9ZZhogG08VVfU1Vne8haNhGx3Y9n+6T/5H+xwX4+FI3jeBZxHXa6oB35ALlhpbW0taqT0HuUvvF9K+aJ2qGFOvEp/Lbl0RACHYtElwoqNVFmtB3gPkPMajHTOpRLyhwRIL4FW4F72bxkQPFzDtsnkck6GUyhI2gVLQ3Kw3R0BYE6GmFeDikwH0INGB4AFtgXMBSXuKdWv3YF9OztiBDQ0ONmowI6lRYUSwCrw2A+AMbAjaDI5r2wxJ6+uhvpGSyVdSiIyID4f03xec+7CWcleE8kDyyWzAttIRwXApGEF+KAZr6uvFZsNwC6ROnBm+FGXgkozQ6rrF5/fkfyTUIAf/+Qv7SCRFBAE8KBGJ5FwDV4hKw+yteVlNWx4LVHfX/zi57Z/sGdnz55X0h/NHeBWX/+AjgdmUiqRsNmZaTU1Sha2kpJEXWPlmjAAXRq3rR3X/OKhB3i2ueXkxPyukcInWXRYnl14y3V2dltPd7dqiMwZlhXysMT+np08NmhHJOetljwU/zSYes6sviSZ9cbOjvyYkCFXVtcL9EKGRaMKeAIQAnMGNgnBIEjbkKoR5DE2+lx1ROJMIwubETCNMIYjg8d03QE/OfZxeZCl7dzZczKbx5MOtgqMEUJIUukDMacANXjP2vomS2dgADqvxmQqIfYiANvw02GxVa9efUMSNydZ3FYzytiFgQMjiHkWjTIPoja/sGCNDQ3yMaPesXBI7BsAFEAZgCXq1tHeKa8r5go/c0EoJ8vMsKSAQK4HIM6bb95+lV75lz/5sSSyly9fUd2Yqy5V08QyRJ7G/AHEUMO/syPGFUAUgGAynRYQAyjE3EDiCYDBtUNKy+cCzDC2AEenZyYldW9tcWmyLS1ten/mZW9vr83Nz4hBNTDYZxcvXLBIGGZtwYr5kqWzWQsEI2LqUAsYWQB2d+/dkbdbIVcUA7Kzs92yhOlEIxYKRMTiPHf2gurEPCsUkf9tWywa17ja298ReAYD9uXoc6XS4k9YV1MvYJ7PA3SvrKy2a1dvlBl/FWIjepJ5rtevfOc7Wl9Hx1+o/pcuXrX3339f8+PunS90rfW+8qlMCsijjqxT6+srtr+7LemrJwVdXlkV8IdsvutQj17HmLlx65ZAG4AkPh/AFWacrv3evuoJuAXABkA5OTEhgASWF+cPEEMoBwEZMOZY30iUZb1S4EVLi22TnDvu0nQZq3wxhklnZZxzzfn5e++9p3AQpYYmEgJmGb9I6k+dPqM1nJTTtbV1bX7wb9a/G9evqwZffvWVvnfr5i0BaXNzC/bs+TPr7CAkpVfg/pPhJzZ45IhduXKlzIgkrGJW8ljmMEyy58/dnFZYRWurADvmH0EzzMXDR1z6M2OLjRTWY34G+HPs6BHN+dm5Wd0rXbL3jpjXHusUcPLd997XNZgYm9LmQG9/r4B35MHMW6whAAIBOvlM5i8ec6STeim2eOSxWcJixms8HzVJWtOOrQsIxjjgnsa/YaUxpwGjmGNcXzaphp8+1Rp189YthcpwvsxP5hLAH+sEwODJU6cko2acAEIid+V9q6vjYpSm0klJoklfDgTCdvb0OW0IEd7RTPjJ3LQ+88rVy2KD5suegUplzWc15zyGXKnkvAv52bNnIwpSodasHbA5qTGbhUjPYRDX19bovgYwByPTSwH3GOx8LmxGjZuDhB3q6dZ58J7cF/k+m2HUXX61pZKYwUoizpv90R//c3v5ko0SQoOQOyOL5R7pWPJ4ICKtds8oRXs55Uti/QdqvwJ+BfwKvG4FfMDudSvlv86vgF8BvwLlCpzs7inxoJrKZSWhgZFUWQf4U+H8ZPD9saDYcDCHCpGIxat4SA7b4syE/d4/+h27PHReD/J88UBLswxgx4MzBvcAKDx8E2LAQ7pAt1Jehu8uIcKFPoh5h5EXTJB8HoWVk7gQ0FBdq6bUA/YEeGWztq+whuArORTNJfIwEaf0PjQ4BYFhNOwVVZWvDL4BamCR8DuSzJa95Wi0aXb4A1MNg28aMozR5d90cKAHfZhHnuzGNVEEBDjQS0EYGFMXS/q3mtKtTUmtOG6a3aayjxFMjb2dfUnlGhuaJCGiaaO56Oru1HFw3ouzs688+jDFBxhA5gN7CaYISb31DbVqpmhGYhEHZFK/nd19e/ToscDJutoGG50YV2OExx1MGxgnACk0QTDCkGMuLs4KMIBFxPWDNdXYUG/93b0CV2CHyLi9pkFJqvX1jWJzwLCDIbO9vSkGDYmAMBtoQHP5omrGH2pYLAVtY2tTSZxIFhkziXRK9aP5hsUIsPH5Z5+J2cf1On/+gjzsqBOgamdHq73z1g3LphPyOuNzoKu4pOOCpbM5297dE7uEtFcAjKqaOqWiYgIPYIHsErYZJvScM8w9QBnYITDAPvvkYxt9+dLeffc9u337tgWCJUk9YUp1dnSJ5QMTBqkaEs1M6kBSxtu335IEje9z3RmHMEhg6onNg3wzgN8dYycpIASJK2MYFsze/r68IAHs+DnABg01oK0SdfN5gasA7YCvNKovX47qmiL3pmFfnp8XmwzQBxCP1wMAALTg2wbjhHOmLsyrzkMdug4waABv8I176/ZbAjYAbpBqAtaR+Mr1Ftu17F/ppVICdgKM80XD/fDhQ+s6dMgGBg/LvN0BTuv2y1/+QvJRAH0Ajq8efim2K8D0m7dvW2tbiz14cFc1IfCgr6/fIuEKJZnS5Pf39+q6IVeFcdjUUC9JLGMG4A2gNlvgWk2odjLVb27W61fXVqy5oUV+dMiv19ZW7OmTR7a9vW+9PX125fI1+SfCpuvu6ZRMG1CaawK7Dfk0AC/yWKSGeHTt7DJ/wgIuMNFn3grgPnJMflqARgDN/AFs+cF/+eti1K6sLqmOLc0uwAZgiDHINX/3vfcEWFBjgDGvrswrJLcL83MCVakH4Avz3JM9NzeStArjls9YtYNkwqampsQcO336jD5zampC0nT8F/keawCsS8bsjWs3BOaMjZIqO6WfUwfYwA5QD2kscz0nx0Y1hqj9wOCA5Juw8viZY8QyXgsuPKaCQJ4a20/s6TUrS6u6fqRfszaurjpPSBirjHF+Fz9ErjvHDKDEOsacAoxhjAEWNzU2aw4ztsIVUcn0uYZsvHgAFWA3x8b6AwjGfQ+ZJQEeeAQCWgGc9fcNiPXG+XAOzFfuifw+smSuAxYJAHH8N+AXrFKuOWAWc4hwF0DqudkFt4nRUKfwCQFXhYLGnpeKy3thTQCrq6OjR+NjfW1dvnqEtXD/4T7kkqLxLHUgInN5Y2NV9xY2M0j6ZcOBdRzW8PHjJxS+AkuPDR7W/JqaOt03PBavNpbqG7SJATsTkBVgmPdnDLLpwWYN0vO+3l7Vg7UT0Htxadnqahrsxo1buo9k8lmrrq3WGONeBNjVWFvnPOHMLBaLKBiJzRjeO5nKShILaEYNYFuzAUCd+R1Abu6hv/Ir33GWFWW/Tl5DrQUqAgCGgtokYPwCyMLW1L0TBnY5LIIxwnXkMzh/rhv3C0BNjmV7L2l//uf/ye7de6B7G+/LZ/D7PJkoETgU+n9tKhbt2fiE33/6T9R+BfwK+BV4zQr4C+ZrFsp/mV8BvwJ+BbwKnDjUVQLE2SCUobbaAqGw4fkC0+QAXzdArHS2nNkasCxASDxiFbGIhUtZ+63/9r+2Y4dhoUVeGdGXLOiSSLe3JQUkDIHPqKCJLstc8oUcqJ0M+oNlNpUehEPOg05+dlknq5FnXTDsUtvCYbHjYDmA9QEy8TDNgzfMrVg0qoaDZghWDgwupHCe39Lho0fV3LJDjgQHjx8aH2RCTopVVKOFJBIgB8ACwOTo0WN24uQJNQeAZLwORgqgHLv+fNHQTkyMCdxCnsg50wRI+lT23IEt8Z//0/8tCeH73/471oqkK5W2kWfPxS6CyfHe+++pEUYGBKMGxhWpeofaSZRdVTML66qtrd0BgLmsTc9MKaX24sUhq6pxrKdgCU8ox7hIKrRgxsmNKqosXBHT8YbDMbFqaOhevBwVCNHZ3mFtba02CnPoxTNDeTxweFBBEK3NTXo9TSqpn9QRwA4ZZTLpZE54K9EJEyIAeIIxN+yPmupqlxAcIWQiq5oDwOGLlUim1TzihQYgFa2o0LEDPCFBpqmXuX4kIgCJOtDMc30PD/bbO7ev2cbGiuS2FdG4RaIx1Xw/gd8VabOj+gOrEDYh6blXr1xViuz83KzALD6Lxm1iclxeYfij8Vk0zOura2pAYflw3QmFyOQyktJmMzmxB0mqpKabG+uWTOyJwXT92g0FgHjyKcBfZHTIfHlogenBfMnm8mouAa1goyFThD3W1d0tABS2D807Mj7YRgBc8iALhzUmYU0eOXzEPvnkY5uYmBQrElCDsfrsyRMBKYAWt269qYZVQSTFokBnrifjlC+xR2Nu/nA81BfwEJDFA6t5L8Y41w+fMuYrMkMnSzeZxAO6IW+Fofbom28EEsJWvHjxoqUy2bJ0cUHyWeahpIPyH5tSIiT/hlmZyRHksmn3798T+Hb06HErFawsLc5bY3O9AASCGwAz4rGovMUANIKBiECy0XFSWkcUCgCAVVNf4wCslWXb3d6xY8eOKLkSP7OxsZfybLs4dMX6+wfll/fo0ddWEY/YxUtD1tQAq3ZX8wgfw+PHjwl4wm8SkJJ8a8bB/OycwXaDBffGG9ess+OQgBKAJMYTY5z1DL8+vAiRELqkaRfOgdSRMc46zHkxHgDBYbdRU34/l4MB2iYQi/UJkI7zZL0EbNLnra0LTJZkO14hjzvGF4b9/A6yZK49P2cDgLEAgAuQvE8qdywmlhzgEeOtSfLXfgFSgJ+slQB9rEELM2wolLTuIU8GNOF3GUuMV+YWXwJGtjcVXIMEnTEN05ExxRiAhcqGD8xCAEJqwO8gCeb9Pnj/A8lYYebKay0c0bHAUuMeApjE/WBtc0PjCVAdVh+encwv2Gd8DkAja4zSl/d3bXzspa4dx8k9gtewdrM2IFUFIALo4XyZD6yxAOxKeY1EtVYDCuLTB0Oa+QNYB8g0+mJcc/Dk6ZM6ZrwSsR2ok+QSGeyqwCpY2vJ1TKRtaXFJ9yFAWJKZlWaay2kuweaTFBkGeCwqZlp39yHJZZ88fqy1ivNgHWBDiHWM+6YD/TetugxcsbHD+xO+RPgR14rrwLXjvBXeQIJsa5vGLfdCft7S0qzXvniBj96edXf1akzit4mX5IlTJ/W+AHzcmxK7e1o3SRCur0Ne7FJxWYNIyUaq78lU2Xza3NzStZGVBRtz+/t29txZrbOVst1wALZkwXvMR8eoA+TluJiLPCNwHwqXgU0WXH2GUpdJMHcbgPwtdh1r886B/fDf/1/29OmIXuux6bn23j3c/R3QfATQ/erJsN9/+o/UfgX8CvgVeM0K+AvmaxbKf5lfAb8CfgW8Cpzq6ZX2cD+ZsJq6OjUdoXhMzSPsJXyJIqGw5EK5TNaKeIIF8dyJWnJ30/7oD3/fLpw7Y/lc+tUuNxIZfpfGiGYT5hdNHMmZnmQV2SWsPWSyAHbeA3gBVS2BEbDtijxgOzAuk8rokD2GHgwAgIRcwfnV8RCezebVePIamp/trR3r6e1RQwWIRENKcisJgvNzc469l0rZ0SNHBBDAvAGogZVBqhznQAPqMYh4aAdMwGcN1g2AkfzzohH999aWAydodgcHBiWHBazie/w3jU9Lc7PABGR/HT3dVldTZ4uLywrBILCCJFeO88KF8zYt8/RlJS3i4wXlEJByeWlFzRzdAp8Dq2p5ddlSqYRdujhk7Z1OclvMOaAI1sP+QcJmZubEVII91IMkLeJM1klYVBLf1raaOYA//PAA5GA/AtJ1tLcpPRXZLf5TAF1iMpD8G4xK1kt64+zsnD1+/ET1uXnrplgPsPUa6+teJfJ5MudCybFcAOQiMRcOAauIJnVze1ugCJ+FLx3hD7APaQhhKwJw4WFGA1dTVWHHDneXmVJxM0mpA7a8vGrRykqFVSCDJY10bWPDyYnLYSU0tRvrqzLLx9Cc5v3ho68EMOJTCNMJQDEcCAoQQ97q2Ex5jVGaZgAkwARqx/hbX1uximhELDQYLnyP5hFmJo054w6gleYaFhMMQABEgMSHXz+0x48eaczTuNP0ApQAXjCfSHw8eeqEQBUAAJg0MG8IImEsUn+aW6TPgL9c//npacm5CT24MHThFbgAyOBJLWEO8ZmwnMKRkD6X2gDkykNxa0uyQwAJZJIcK0wkGDvMFRhkgHEAKp9+9om8qH791/+u5Ic///nf2N27d+zK1Tfsgw8+tOFnIzY1PS2mImw05gh/s+Ywd5FtMqeZh9MzEzY4CNMpUJb1Hohhx1gBTF9fW7XzF85bX3+PxkohlxHrD6AuFMA3sGDPRkft3t37jimULykcZujSRa0nG2vrVldXLYbbuXNn5cuXTuXkddjQ0KTf+eEP/9TSmYR9+MG3LJnI2crKusUrotbS2izJX1NTg+YzYxSJHiwn5iebFXh4sjYo6Tad0RgAiEV6zDgYG0c+nbELF89bVbxKAAjrFWA8449r8vzFc0lUYW8BfDEmP/74Y7F/lS6LPcHOrj16/FiMSlidsD1DwbAAZUBkPN/yxZIkjADABJQgzX/8+JGAWK41UlnGf3NTk71x7bocQQGDAby4HgCoBBrwN/LWxUUXnHFhaEibHQd7u/o8vmDgwmJjjPLeAFyAKowjfPEILdrd3bLBI4N6/cGekxtSJ9aduroGzW1qBNALUPTNo681xt+89ZbWHViKyKqZz8guAe5Yz/jK5nO2nzgQqxn5Jd5nzLeJ8QltljDuqZPClYoF297YtK++vGdsqFy+dFkhELCcOX6OgXEJEw9G2fETJwV+e7YMHDdgD//mD68FEOeehFUCX5sbOzrW7t5urc0wvXhdTU2Vasz44bpzD8LzNRCIyHMPj1PApxMnT6qOW5tbYr5ynrA6Yd4CzH/98IFAZ4BYscECjoHHnOL4HfOdzZGEanlh6LI2DNhU89iDfDYSZXf/nBWAB2uTc7hy+YrmAixozvXU6ZNiM7IBk0ylrVgo2bORESfDrarUug+oCsPuyZNHtr/jwjEAEPE2VXI07P1g0GbnF21k5JlqAhjI9zjm8Ylxrbn4crIByLijBqWCS5XXRlTZU86x7AqOcd7cJIY5dWA8VVZXafzxRQ3YJGF999LlOR/570ajtriyYf/mX/87W4XBXSzq2ngSWABcPtfz4YU5yObgna8e+v2n/0jtV8CvgF+B16yAv2C+ZqH8l/kV8CvgV8CrwNH2jpJYb7GomhxAIEAzdp3ZnS5kclbM5SVtpBlIFZG8EJoQt9mJl/ZP/sc/tOtvXLFCIStGggPbAB8SAr94wG1tbZZsLYT0r2zmTdNMCi1NISpZGGUcB156HjDH+3gP5on9pB62aRB5sKb5opnAly4YwE/GsfF4DX8/fTqsB3YkdDzw5zN5MUwiMfysdiR9IgBCAGDA1FzQdNLA0hTAjEC6RENDcwFogmm6vITK5u0Xhy6qmYR9wA2Ixhm5EkmWNAD8HgAGDBjYBRwXDYbM+DEZj5BOlxGrA0kack08oqjDsePH5N9EYmBFPGbtHe3WII+0ktgnNKzOAykmJh4poEgZBwf6JUeCAbC1saX6ASKQophIpuRLCPCVKTgQE+mel6A7MTmpmtAwZ9IpNUg3b1y3zvY2MSphcmSyaasIR1GnSipcKAV0LNFohQCCTz75zF6MjtrQpSEBobwOFlNrOYGTOspDsOhkZPxcgFY4bKlsRp5+AHx//YtfiEkIw+Ltd96xly+cJJLGjWvOeSCDo/E+f/6MHWprsMamenmGAdTkiwFJtQDSYOIgBU1nMwKSkEYiq0USBeDJNYeJQ8ppKVhUgiDXBxN75I6qYSQmViA+SrCMYJTS6DMn8Ep88OUDJffyVV9XY2dOnRBYBWCtUJdwVJ9754svBPL19vbrd/EqS2fTFggFLZVIi12E1Ja55AU9AHLA6gG4nZ2bllQsFHRSsPmFOWtv65B/3vzcophPMKuQIHr16e7oFCMQSSFzhwYVsAuAki/mAmATTDdYSKTfwpybn58TcMQ44Dx+9KO/0Fz54P0PNR+4fngAwlzDDJ/5Aujz5Mlj1e+tt96SJHD/YF/gt7y0kkkbmxgXoP6tb31b4CdABqCtx7ABNOS/p2em7cXLZzZ0AS/APoFojI9oBDZMRiwimGjnz59zpvtBs3wmo2adawY4tbt7YEurq5pjAKqAHD3M9fo6MepGnsI2i1usImqXL1+y6upKe/FiTJ5dV65c17l/8cVntrO7IXZfNl2yu3fuaa4D8B07TnptRKym8YkxpY329Q1Iapkr5OxQZ5sYVUiSGY+AZQAg3/ve9+3hw6/EaOV6/sZv/oYSMp8+GRGoy1j71re+Zb19vQIhAKkVAEGKa8gFgrS1t2ozhLqvrK4opRNmL2OH9ZdrQ9CBY6Mt6j1YE1k7AQMZVwQk4GvI+87Nz+vfgFbU6WAvqTlNrVhDOzs7BEBTo4nJCXv0zdfaiOno7LAbN6/LYxOfNEA7fseTH7JGATQhTZUstK5OjEwYgqw93BMApzo7u7RxgvXBwUFSrEI2SWCWwUYEOIS5ydjmHJHpAlxxjQD1ee3U1LTWtY5DHXby9Gl9jzUEoAqwjvfgXJGJAuKwPmDZcOvmDa1TeNxVV1VprebegLcpPmiEKVFnNookZY1XiGEKqEw99/f2bGl5SeNePmkW0Hhz94AlK+QDeo9DXQRkFVh9AAAgAElEQVQ5tGjMA27BsAMwYxwAzhXyOSWsNtS36LNZCwUQBQPyT9XmVSajDRPGOWsE55fPO9sGzxeOOc6ayjxgbOi4Kqs0311aN9L8lMBjrjXzyAMYqS1rC2xn5MmsX9gHsHbI4257S7/HpgHHYSVY8aZrzP1ycWVJdgXc51bWYEGuWXd7h2MbVsBqK4ltzTEq4TWd0/zU8ZoLIAL84zjxFaWujAWYqmxiEFHB71JD7oFscAGu8j3GKesc78VmF+eIzQeWDBwfYRzI7RnzbKzpOpclytRmP5Wx/+Pf/4W9eD4qgBZAzqsjYDu7m7DquA9z0jzvPJuY9PtP/5Har4BfAb8Cr1kBf8F8zUL5L/Mr4FfAr4BXgf6m5hIP+vUtzba+tSkAIZXLOCNnM0vtJ5QSy8MpMpZARdwsZAqdWF+etX/wO79tl4bOKymR5osGAaANyebcwqyaHaQ67JzDpuPnfCEBky+edqzxG3N+aAB23ms8wE473duwuZDruWRXT+pZVM6sS58VgyCRVLNLY0eTw4M1UqB0KmNbO1vWLPCwSU0Pf+RjVP5C9qSwgpoaNT98kQIrEKa+Xq+nIaFRAHhDQsnnATq4f/eofjDl2MUXwCkAzBmb80UDzc48QMheMmkLC4uSBeJJhlcSzBuaLprOqekJSZ76B/rlR7SzSfomSa0VSuSkHjBrCA6A+ZfJpmS4T2IsTQUgJWwlwECkeumUa/5gHz0eGZbkjmRd6o0fEcl/NDO1NdXW1dlp3Ye67NChTmttabZgoCTfIdhWMProV9I5gL28ZXJ5SVFJExwefmbPXjyX6Tzjof/IgKX2kzbQ3Wl11ZXyGAI4g3GmZi2TVl2Q2FJ7Uop574npWRt5NiKgR/55CwsCZh3zq0mSLV6LrO3qG5espiJopUDRaqvqLFZZrXOFhffnf/7napwV9tHeKskU7JemhuZySqZ7T5q7/sEBMd64ljTaMAj5olEj9Rhmy3vvvS+WUV19jcYgr82kHbMGliSysaHz56y9rclqqmud3xFVDriAiZ/+9CcCeAGySBCl2c8XqWFWjKTZmXmxbUgU5RgAtvAYA8CF3YccETk5JvOMs/oG56O4t7tv83MLAh6pPXPg888/U9JkJBSwY8eOakyQlsv4oym+cGFITEjAunv37goYAeDGi+rxk8dizw1dGJJXHSw+/OtgJ9XW1YndCJtLjNygS2J2Ms2sPKeQKN64cVNNvvy6ihjqx8RyDEdjYukxP2FF/fCH/06vQyLIGAMEx+gfVhgemBw70m2k7YA+AHa1tXWSbVNf6lIoutTHCL5Tmhd7SjdFCjizuCgvSYALrhPgNwm+sIgSe0nNG0JzYL+2tDTZ8vKavXj+0o4cOaFrzetaWxtt6OJFAXZjY+PyrsNjEbn/1vaG3b17V+slQDBzeWNzU7939eplgWQT45PyfQPgAiwCOCD0wMmJj9jA4X4xXZ+PvHy1KfD22+9o7MM4ZY0AGMNnjHmCHyOALHO9r7dfMlnWLEAyvp6NPLeXoy8FdADIALQg1e7pOiQ5NiAETCuYv4AggKRT01MCbRpIDn45as9fTijoheAGNlw45nhVhViNzBf+EMYDaAmT2fIlAZIAjoAdeJIxRwAk8cRjY4FjBHQFKO/u7nzFYmJzp6a2Xusfc5t1EoY06y7Hw5oMoCyp6/qaQmhYE3gt1wUWIwAeclGNg1jU3noHBl2Fag7ACRuVcXYRRmBdvTZTOFbm8OHBAWsre7YxpleWlvVZgGuAWYCp3CuQGnd0tCuABB9D6gcAyzylHkjYdawHbgMGYJSwoarKOtUEcJdrB1sVn9ienu5XTFqOBdYk8u5gKCqrBUBBQCmARg+EY26x2eB5mwLqAeZyfbj+sF+Z3xw/x8e/5f1GeFHiQPN0fX1VQBj+nCQO8zmMR3wYOR/GJedLfQHfVpaXxHgXu7hYECOY+w/nzZghbANWJce2tbPj/N9KRW1SIH8+cfiokpp1T82kytYVjg2fY9xsbula4NXH7ygQRiEcFWL1AfYTlMGmWm11lTaWvDAKrBe4hjxrMF74HI6fNQSpNjuCbBpw7QEM+UwFRpSKqgVJr3jTUbv9ZMb+5E/+jaTjrJOw+LVxWSiI7c/fzHMFXBSLjr3vh074D9R+BfwK+BV47Qr4gN1rl8p/oV8BvwJ+BVwFjnceKsGQaj3UYdt7u2JmBSLON0kPpZms7W3vSGZWEYtZKRqzQJikNLNsctv+/m//ll2+CFPHJae6L7xlUgpRkHT0UKfzLwKJKT/sKnECMA2GXNDJTCQ/DTlDbr1L0D3Qg/EBNMgjqlQSQIEvDw/T2Zx7rQcMAKAhWUXyCvMHtkR1VY126yenJy0UCdvpM6fF0uBB3YVbFPRAD3sL8AtAheaSBhsAAlkgTQyfAegAOEED7SVI8h40pocPD+rzkC7yGphOSNgkpTF8t5bVQAMi8Pr1rR2dHzLHSNlLjnOSlGd5SSl9Q6ptSc3I+MtnlsvnbaD/sPV096opo8nBBJ6mFhAH8DMWj4lxZOXQDt4/HInZyjL+Tcj5Km1nf9c2NrdUK2oDwNjS1iIWFyBKVTxuzYQw1NSocclmAAPDul4ABgB7WRgK6YylM3mx3sYmJp2EOZtXKm1tXb319HUJ2DnW122N1VVqHIMwFyIR1RNAEeAtl0duTFOENxwpvRnbSxy8kl7SuC3ML+ga8ZnIOQEeuC5nz5yx5gZ8iKJKE7ZQ1FZW8JwjHGBTAB1AVkVlTB5KsIhGX7o0SyRlyEeRbiEXRobrwkYa9H4Y2D+4d8+mJqfs7bfekS8bjBxCJ2B2CNDbT5aN4wv6rLaWZmtuqpUsF8AWSV4+X1Tj/5Of/ESsJcIrYF3ytXsAOEUSZcRWV9bt62++sZZml6jKOT94cEfXqLW92f7ef/X3HCM1EnaBLYGQQOVMNqcUYAfQtAuURoYKsLW9uWYXYKl1ddvXXz8UiwhgBFmYA1A27emTJxqrNPhIpQGmqR3jHRAEEAGmFg0ucxrAkTmLjI51grHNuAGYg8nC92DhwC6dmZ21gf4ByQg/+uVH1tKGvLpDLCyAo48++oUANeY94BHyv7/66U81Ho4eO2onThyXlJVrCIMP8O5Q1yG9H7I6jqe5pUljvpjP2drKunytAHZho+0cJASkwrQELGhpb5Usj/NqbmgSILmysiQAEKbdxPiUPfrmsW1u7khKiXy6s7NVwSTra9uaMw2N9QpgYZ4vrSzo8wgiQJo5NTFlDx58KWZSJBK08+eGBBQvLi6JoYUUFeCROc0YZDyVrKiU088/vyu2FUy222+9pev+zddfi234a7/2XyjJk+8BxgLe4zvK9wC4AE0A18bHJ2xkeEQgEyxYgltIUg0Ustbe1iLAtbOjUwCtk/kXtD6zngHiAQytrKxaIglrq1aAG0AxHp54ks3OTgmUgpEIMJzN4V1ZsLCFdD6wt2Aas46RYoxPIusUEkc9qAcCkoRzX2CckT7b19tnHZ34MtYJ9Hvx3IU/ACDz2gcP7ltVdaV+DnstnUmpnswPQHsYvrBLeT9Yt4Bjp86e1vUBsALQw6cNwJO119uk4FixLKiurLR333lX85VwBsYZdSAdGdYWMnXqefTYcbt+47p99NHP7fnzYXvz9ltKkSYxmg0XgGDWMEJ0uHcwlplnZMsgZV5YWtDxeMFFZ06fslOnTwvcdF5te3b/wT2bn1uyd94BsG3R/Pzss890v4JxxrxhM4j1hDmD1yrrKOOKNQVgnePhXqjE4apqW99Yc3LZQl7nAeMW5jVjn6+f/OTH+izmFKAYmwVisGez9tlnn2hDbRDQraHRgVaBkOTCXLvRly80lt588y3Vng2beth3paIdO3FMYwN2OOsqaz73KDagWHs450y2qPHN2sQGDcw8T6rPvY95D6BMnbhuDXg+FovaOJM6IMQamBYDkU0AWJoEb3B/YFODECPWpf6+fsn3GT/8HsfPGIMBOHj4sNb2mfll+1//53+r8CI8M1mf+OJzPa9c/pvz8CSy34w88/tP/4Har4BfAb8Cr1kBf8F8zUL5L/Mr4FfAr4BXgVPdvSV2muM11ba+uSE5kpJUkQBZwGKRiK0tr7oH5bp624ExVsxZS2O9rS5N2x/8/u/ZjWtXBdh5Ca7I2wDYllaWFTqA95kAQBL5kPcEAhYC9EPDphQ2Jy2h0QmEScwEhAtIjuK9PpvJizmRSjpZEA0jrK5sjs8NvjIIBzACTKJBR5rKewEYiYFXAFjKaRceRgKABw/+gIs0mjzAe2mmSK2QDdKcdHfBQukRI4MvmgzqQZNOI+5YdB4TKKymEVALKVtra4sAEuRLLkgjq0ae/97a3ZMcBy+mldU1a6ivFwYD4AdLgKYaBgb/5vOefPNQDA7klABWNDcwC2DewHrb39+V5AqmBWyqQMmxHvnMhcVlm19YUIMLwwMmIx5nNHOAn4BTTa3Nahxrqqqcn1ipoDEAUAeLSmCulSxO3Qt52z7Yt0QqY6lURrVZXFqz+YVFK+A9mM+JRbW5s21d7R125siAVcbCVlNTbbVlI3GBpUWXJMq1oaGE6QEgF4qQ3EkiIkbmO2r8nw0/VyJmQ2OTJNAwBGF1XL1y2WqqY5KpcZwrhIw8+EoMl+qqOqtrqFXTS6N46/abaljv33sg4AVG1NDQBR3v8+cj+jz+YKqONxRA0r27dzUPvvOd76nZZyCT7gjb00mqQroejEPqWMhnDTwtEAxKLoz0mwYXcAQfroWFJbt1800xnxiv2UIWDofFK6vFlIPdNT7hwAdAnIWFOTFSQ+Ggff/737PmpkYxdWCaAZQW8kWbnZuzzfUt1QamCKxBzhnQ7dyp4+W0x4SuE4yjEycBZkMCfRg7gHGwHzlejhUAm2aVhn1xaUmMF0IKkJJRK5JiAZffvPWmkiWRU2sOHD0m4AIAD1bp0+FhNfQAWd/+1t+x3b09y5eK9uWDBw4cqK/X9Qd0BFDh2Dc2NwQ6wNwBwFB4RiptTx4/lVwY7yw8xk6dPqX1hTHFeGfywLwBqAV4wleLz9tkw0Hek7A5S1ZVW+P85dbWrLa6xt5//wOBoCTt0vBvbWzbzOy8WGqcDyy22dlJHScsSFiL1H93d1vXBqko4QjOUytla+vrAksYZ8MjI3bzxpt24fyQxgoyYwA31iXmN+veixfPxFxramwR0MPPYPsBRCG1ZvwDZJ47f16JlrCa8CQE9G5tb9PGBjJUrp+3Ht25c1esLEAF6kctDvd3W0XEMWphbwG2EoDC9WJcs64yZgDXFGyTBaQoik0GCxAWHWxPGGMkmV66dEnzBLBxZmbW2ltaBR4CWsOAww9PTMyKCskrAcZgUMHiwjOSz2PTgTkNAMzxUyPWXTzyWD/Pnb+gNevp08cWjoYMGwKAJVhnCq9JZ8SenS37c3oJtaSOrm9tCHzj2n/rw28LVPrq4VcaJ84rrlXXAoYpCcakMpMErYCJbMZaW9o0RvFj+/rhQ81fJMeAxUvLi7azvSWQB5YhYCcbAay3SG2RQFNnMcuVNhrQsczMTmvMK127tlYWBtrECAW1hiBxx3MwGIza0SNHNVfxlwTM4neu37ihdQ9AlM0KWKlKEJ9f0hwAhAOA4roD7LGeA7giFVawSHWNRaJuLYelx5jlHgSYBnjJ9/k8AHXqxX1geARmqPOBq62p0xoBmAcrbmR4WOxs1ga8/wBI7335QCw5Ng0IQULy39nSpusFww2Lh0LZ3oL7IAnmv/z4Y9kVUOObN2/pntTYQPrzgdZ07hWsadQ7HHSAG+OHscUmCzVgzQDo49wB4zleAMZcsaBwFTZYqDFjjM8FdINNyRhiwws7gMWlVfsHv/uPLZvn/uieP1iHeT3XU56HZVsP6smy83R0zO8//UdqvwJ+BfwKvGYF/AXzNQvlv8yvgF8BvwJeBY739JZIIM0VCmqw8AoC8MFnS2ymVEoyQVhCNBh42NGg1dVU2drKrP1Pf/xHdu7sKQuUCvL1AmhjR13eUSvLCkpAJgOzhIdlgA/oZgB2op0h1iw5lly+iPymJPDMMev42z2c0yTA3OLhnJ10HpYraqoVdADIBRsNphbgASbkgFTIWtzDOew/x4rigZs/NADypgmYQBKAk5X1VTE4aCyQs8UiUTX0NC004HxfctdkSkAA4ALHQ3MIi+L8ubOS1rHbz64/LDxYP23t7QKBYPvwhA/YCFgkwC4csomxiXK4AM1QQQ0XQBpsic5Dnba2tiK54/ryqsC/48dPCqjjWOSFFwioOSdJldRKyS2rSdQNqBGEFZfA8H1zwyora/Q9mHY0JHwWjCya/0AQ1lzG6qtqxLiBWVdVllHROAI6CkxsqJd0aGtvX2ABTRseRF3dfWrUaLYBcxoaaeZNrKemumqLhYOSo9XU11k6nXSMuKpKNUNiihwcqEZIWZsaWy2ZSYtts7ezY00yrU9b8uDADnV3i61y78596x3ok2yXAABYG1xTDPmnp2c0nhsbm9VMUh+u+RvXrqnRu3fvngAA2I4kh+IV9mxkWNeVerS3tcm4H5bI0+EnFo+E7fy5c3b16lUBU9QGOSsML449GHTNHeAmbA6zotXU1Alwgnm2B7skElHi72effqoEUlhLClspHzfybUBpQJLHjx8LPIAN2tPTo/djjNbWVmtMMU6ZG2vrGwI68UJEMopPYyjigkaQSdPcIzMlVRLZFw08YDzAFg0wn3Pk6FGZyruU1kl78OWXCpHAN4/XMsZheXGely5dlrfWvft3xAK7fv2mQjv+6md/JWD+0sUrOh/kl4D/zHmYRpxnR8chSdy2d3bsT/75P1NiLcAAnwFLCDDQY+g5Zt+0bSExHrosJgwgOvOypalJ8weGV3052RQPL8Z5Fm/EYkkhAnytbqxJOgm4TTMPeIOfm+TYqZR1tLaJdUmNYRDjsZfLsY4UbXNrR2xIwP2f//yvramxwa5cuWzBUEAMOecxOS0w8gc/+IHG/b27dyRBB2CGYTg/Ny9G2ZlTZzVfAZ6Gh59IFvvBex9o/v7sZz/Ve9bWNdjK6qrWGqTwgBMuFCahgATG28H+nj19DPtvyw4fP2wtyIKDThK9s7NviURaoRFfffWVWGKVVXHJLAcP91tvZ7s11ddowwAQAvidBamutl5jA8C5ra3DtjY27f6X921qbo78Fm22kALKOkjaNtdqYLBPno/MMQI7kKmeO3VGABcMMvzzuGaXr1yRnHpyakpzCZASoFo+dYkDyS5TiYTWAYAifNxIzUWKeXhgQHPxL//yP+vf2Cwgze3p7rFwFPAJFmtRGw8AoVznkydPq+4kxD4gwOXxI4GpMNOo66effCJAtKm5Uaw+PCm5vzU01Av8ZZ2mltMzk3bqxFmNccY7ADAAD2Ap7Gx85mBIAvCyLgJSPrh/X+OcNZhrxbXf2ye0gERSl3COTJmx3drSIsk4zFrGJvMe70BCHwCcAfV4DcxnpepubQvEYoziOcnYRW7L8QF+LcwuakMMH1PuU9QFliFecazFAHyA8PlcUX6Z8apKbSiwBjCnPICOOYPNggNT1wX2nTlzymqrqgRKMu54FgDc4niWlxZtD8/C2jqxVvOFoj16/MS2yiAX93E2tpobG+3C+fOS1Oqr5CwW2IjY2t4VcLu1tSOmcENToxhuGSXUHtj5cxdsc31N7w9w6AVXYdHB+IN1ziacrlH53s79n/evb2y0jbU1bd6JEdzUpHsHr6eugIrUi+ME7J6dW7Tf+0d/aOkctgMRbU4kSQGvjL/yWi3mi1bMFdzjC4Ddyxd+/+k/UvsV8CvgV+A1K+AvmK9ZKP9lfgX8CvgV8Cpw4fjxEo2E5+mm4AjauKCTpvLgy9/aTYYxVCpZOBaxeDRiy3MT9rv/8O/bpYvnrK6mRmAVwAJsAhpfkjlzmYwe5tndplEJybG5pF1+GTcblnhu91qykxIMn4AeoHmfV553gCLl0ArkRDQUoVjUaurq1RB77D7vvHiQ55yUIIunUSQiPxuAIo6HY+GBHYYeIBPSrrwFJGnlWDHWziZT1tnRLgYZTRIJmbwX7AmOnXTE1hZ80arV/JIcGa90YCB18xoLGgUYDHzfMfP25ONWX9cophvNM0XHiwhwhKaV5pBGF4kVnQEN+OYKJubVYm1w/p4MmEYauR8AB9eJZpKU2Ww2IdAGEFbSx40NNS2dh7rKZuIxMRYBd2hEE8mMHTk8KBBBDU9VpYCr/YM9nSf1hP0UioQkl9va4pwKNjo2JkZVc3OrQBf8ogCPAFNlhE7649ycVcWj9u5771pdfa3V1lXLwwmmk2NJpBSMAeOB4IhiviTGhCSy2Yxr0iMuSZRrwPHxGfKHqq6yvnKiJjX4xUe/UO3wGAPEAASS2X2tk2n19ffao+FvBKC0d3RaVbxasj1P4oxPFWPq+fMXOq+tzTWrr46pGYYdRJMHeM1xcD1he3GtAcHEUCNRMhTWv0PMm0DAvnxwX1Jr2FhT05MCBmALRaJhA98LhsIao/ivMS4Zf4BdXE9PLg4TB2A1k0oKVBcjantH7w87hnlRVV0LjVXgAQwZ5GUASXxhxo5/G+MNAIDawaZCHgs4x7k8fPhQnlFIEQk9YGwDhsBMOtTZKekY12ptfUXjmetNEz389KkAGD6TFGI8yWCXMtY4LoBowJm93YTCIPhcQjkAJGiiYS7RcH/22ac6F/whOe9YLG7PxsZsd2vb3rz9psCrjbVVgVI02PgiItsGdEG+vJtIWRKZXSpdNuc3sW0Z52JdbayL+YbEH2Cxvq5aTLa2lg6BiXwPSf/2zq6Ok3ne1Nom/7PDg4N28fxZW1yat08//VQeWYAWZ86csfPnztv9B/fF1mJeAubDQOMaIXEFwEFmjgfg0tKC6nHz2g3r7emxO3e/0BhHjlxdX2/bm1t2BWA4g9djWIAQdULmBwuXTYSNjVVrbG2xWGXM4hXVlkwRqDJnj75+osRmjmF8clRhBGfPnbIzZ06bFTJWEcZTsWRLi4vysgSYhKEJqAO4jRSbcfdi9IWt72xZUIw8LBCcp9rz5y/FqEIG+t3vflesVMZGfUOtDZ07L5CRte6TTz7WmvL97/+qghHEPkwlnU/Y/r7mzn7KeRSKtaQ6Lei4kcqy0QMgMzo2KgYiYG9rY7s2MFgzWENcMJJjPPP+8jyLxm17e0dA40EmrbEOOxoW3MHegaS+jPPF5Xkxrzc218UC7Oxos62tDVkTYOXw8ce/FLvy7Nnzqo2XKMo1qKgAfIto3eN+gWck6xZJvgBwXFOX6rxmjx4/UrI2IB/rKfMEYBJW9He/8z2NF0JaWPeR7V67dl3Hx/sB+HlMOuYHaw7S1/W1dY1t5g0bK4ydcIHrxMaXS+8GJIfJ1tbeousMqAl4z5qZyecsGotbLB4XGIncl02eS5cvOXZhJqMaEIpC3W7fumXRcFDgGSxBrhEAH2s7dfEsFfhv7BaS6azt7SeUWst741/Y1tJib7xxRdJ41rloOOLuM6TLG6DenjbkIhVxgX0vx0Z1PjD2qvDNLRbt9KmTYnSy3gEK8yVLhVxecn7qpvCitAuSAExlTYERLiAvl5Ncn/HGtXD2Gkh0naSWebG4sGz/+l//0DJ43FlJkvJcyTR/AVG1KcCzQibnmHYls5HxUb//9B+p/Qr4FfAr8JoV8BfM1yyU/zK/An4F/Ap4Fbh8+nSJB08vYdWTedC48kALcMYDMs05bLBgKGLFQFFG9htLM/a7//B37Ma1K5LX4c+M7JDnWFIKYRVlU2k1/TD2xAbjPSWsdCCdA+yQxJZ9YspsO5c2C2CHVNax4WCAIFGkoaCZzeNdRwAFO/VlyQqv49hpWGAu8G/Oj+N3/mS7ekiH5cbDfjrt5LUeoLe7f2A1+CQFA7Y0P69EuoaGZrFCAByQeiEX4zMBOWAs8Xk0fwGD7YEMsqCmFFCG5obzpykAiOFvmnYagI6OLlvb2pBMkYaCxpwOgMYVFgzXBGADaRANYj6Nj2CFPHpoeN3xLIjtALBH0AbnBusCBkmpBEBIM+4kTzRnpOnRBAEeIQGEDQQrcV2MJGcUz7/r62qtvbNDTTO1pDnj9zgH2DSz80uWyubUIPNFsiqyN8CC8xeGxIgB5KC28XiVxUNBq6uDrRhX444ZP033K+Ym4FYoIsYEimhAtmfPnrl04qpqAThieKZSAl1oLPk3TTvHV9/cJBYEzerwU8Iq8DCrF5MQ4A9JVF/foMBYJNipTEqMPdJNAZlIBSUABMkYUioYR0+ePFV9T58+YaePHxETbHxsVAAArB2uAc2fBxxQZ64r4xUgk+YO4A32Dayk7u6ucpppQBJTJzNrdQEvNJiSiofVWHoghAOtXOqpl1ZIkwibkNcQ2oGJ/+jomL6Hd9TM/Kzd+eKufJ/efvttHRONKuARDT5sO+qM8T4MSwAJN0/yAhv5b4A4JIoApMwbjgMWDOMZT7Fk6kCgAqAnP8viW7g4L1Cb8Q67ivogOaZugHaTk1P21Zdfarx8+OG3NaZGRkbE5Dl85IiAHYBGmnGut9I4q6rto19+LKYYABiAYbrs/cbYgrVJbRjbSI8rqqpAP8U6dH57GcmmkVfCrGGuwTAl1ZNr1NPbJQA2EsafskKhMbBRpyenJfOtjFdZwUKSyrN+1VRWiIkFiMl84JrDArt+/boSUkn5pcbUHokg4AzgFUwm5M2DgwMCBmDmNdbXiUWFXyXH2drabiESXhMHArm5XgA1nCfsWcAnAB2uzT7s2uq4raytSIJeEau08bEpu3v3/ivZLmDY5vaaHT162G7evGENtZVWyJDM6uayS9pNCMRJp7NuTaioEjMLNlaKdWFrTdJygKy6ugabmJh6dVywZV+8fG4rq8ifq+3GG9fEXAKsffHypcYPjDuYwoBXSF1Jh4UhTSrsxvaWXgtYdOb0yXIKa7X8UbfW1+VDylMV7gEAACAASURBVHqDXBF5dD5b1HxVKIIVNH6oG2s367s8V/MlzXnAqLy5ACNCQggdQsrMZgdrIcmt+LyxcUCNWe9hPwK0w7xjnWGjAwkotySk5cwZxujOzq5AwY2NTbFc8VjkGnFOMDgBVYeGLr4KhWAOcXx4zgFgwSQmdZXaAFQB6GKLwPr1ve9+X/ODa0/oC591+Mhh+SMyL+V/l0joczhfJNoc08HWnsA9jqemttoODvbEfGRtQv7L5sHuzr5eG6ustLX1TYFRnCf3HNYC/qY+sI7ZdGHzA2uGY0eOWCwS1nrjBfK4dZfk8YTus8wHjos1uadvQCxf7lv4FgKaVVVUyGsVhp088ErlJPpA0RLJtM6TXav6pmYBkDNzs/oe6wYM6462Vjt54oTYoqxBfDb3Rm3wxCs1p+QVWCioTowL5jpgfXNjs9Yk7oXUD8CN92BdBkBubm3Ree3v7tn8wpL92X/4kZVgegPWUedwVOuydPM8Z/An7zYYuQYvp/yUWP+J2q+AXwG/Aq9bAR+we91K+a/zK+BXwK9AuQK3r1wp8dDOgyygl3a/o1E1ojzE8rd2oDP4ikWcb1whK8BudX7K/vCP/8CuXrkoWSuAXVgNdMB2McLe3rH9HcIX6gWC0AApFTYQlBTGe+CFYed9wbDzvhxAERD7TebPJch5jhGi5Nd8Tgy52vq6V2w2j2nH8dJk8aBOE+FYb86gnp8pnQ6WnryE6iTFURrt3p7eK1so2u7WllVXwyJwTDFYSTQ0SKtoJmjSAHv4QsoJDIlpPaAYjQTMgva2djWYgDiEGnAs/F53b6+ApD0kYamkvIc8vz4ke2KpbW2KDYTEq39g0Bpq6mWaDmgBOMdnwIbhmsHQgx1Dw4InGZ+xs4vxuwP5aD44Z36WpEkr4XfkzNdhGOKhVxmvETsBkK6hoU6MH5ocACNkmLAuXr54oRqlMzkLR5DW7QjoATCBkRSORO32m7ft1s3b9uMf/1hNN4ANDdvp0yfFDMMAvampXt5jSOE4BkBImE18Af5ksmmBfkhwuS5IDAEYaQ6RDTY1Nura4mfFayuUHEgd8SsM2/z8osA7xgByUa4dABJjCfCOcQRj6LiawAal8jIPkLHS2HOdRkaG1dzBTurqaLXnL57LAP3ixYt2/NgJ54dW5fzTSE1EzubYgmnVnDFCM04jDWBzGa+9mmrHfpqYsP29HTtx4pRCBzxmCB5PXE+YdDSGHljO+AVMAsxDkuUYqWalgAN4p2AjZrJ2+uw5G5+csK++eqj5dvXKVWvvaLNnIyOqBfMQwA0ZGcAJYxLQgGNywSlHBJYxN2AHwWQDIGJsUh8aYOp47vxZjSnGKcxXUoi5loCZfI9x9uL5c9US30XG2Ee/+MhGR19IVvud735XIOb9+/cE5jCvkKYy9hinjL3JqUmBLTTvMAVhJyJvg+UkbzZ8+IIBjS9YV4C4gGVeeiPnAGintMcATKBdjVOPocPncK549qWzubKxfE5hLJOT0wK1Wlrb7Pbtt+3nH/3CFpaWrLHWgcyAfgB+ABdDFy6IpcU1ALhoa20XoIKslXAEJOOwzQh8OHbsuJiAAHKhYEAegVxIrqXWjIlJjU3k0KybyIYdsDms60OyL2sO1x8AkloDJsACHns5YesbWwIrSTLd29uxbC5lb96+ZecvnLNUct/2drYEQiHTxLsLCSMbEMwV6gDgzqYI/8OncmF5wVaWV2x/PyEgh7mCnyhyTIBvwiAIRyHJF29F6s14HHk2rOOAhYwXG56HMCcZX5wXUlUAOwAm5MGnTh7XXIIpGauI2d72lgBvzQvYt9mMRUIV2hhiDMPMYv7zM6TOrOlcj4P9hDwiWa8SKceAfPp0RPeyE8cJBRnQ5gf//uKLT+3M2dMKasGncQOfy3BE/pKMR8D2xEFSoC0J0XzWBx98qM0oWKswVAG0uM5sQiwtLuncKuJRBUAACHHt+DM/tyh5JTUH5AIU5LV8Mc6Ym/gCsnawZrOucZ0Zw6zp1JXzZSMDeSfgIFJsJMbMhYmXEzYxzmZCt128PGR7e9tKembM9HR3C4zmXgoDGBC5sqZWazGfy/2Fa0tADOOUczp39tyr54Ca6irb3toQKxtgj/WANdlLTeeeARDPWsfPj504xYJozc0wABudR58CcsoyWNY1Nh1kH4Bv4rbWX9bsvsHDCuqABcgYhRW+u71jPV2d8pLlfsTY57O9DUWeXZhvbDZxXJwT91TWON4DWTD3S+4xHts6eZAQe9UlwlcJwAdwxLvyf//f/syilQCSeSvA+A9HJX/FNiRc3tAgEZlrw9fImM+w8x+o/Qr4FfAr8LoV8AG7162U/zq/An4F/AqUK/DGuXMC7LwHYL7NQz5NQghQC2lI2aDZhTYULVIRsbrqKpufemm//we/Z9euXrJoBMksclhSX10Difk6UjZ29WkClBAXCAqW+f8y7BxIxwM4zjBiDhSLZbNuUxMDYMDvOxaFk+ricUajjSSShsSZe7sHepoYwAUeur0d+ZI88kjszL36PucKu61QJKnWmewDSGzv0dxuq6HEOwkfOgysYdbNzy+8krw6CXFAjC48dkgIJa0Qtg01hInFZ+AThNwQxtjQxUv6jMfDjy0ci8ljjebl3r07YjHB2AHk4w/gFA0XDVVna5tYCPE4UlIHbCDxhfXIDRAgDLyTZtNrbCAFePJfWFw0NjSrsNL4Gx8mmhs82AC2kDJjwE7yI8cKO4Pfh62DFAu5JMeQySFxxMTfeVzRBCaSKZmKHzt+3M6cPqfjo1GHldjaTIhGu9XUVKm5nZoaFwOOJpUU28uXr9jhw0fFpJmYmNTPAAFo/hOJA+vq7tE5Mo5gx9TXNZTZFABJSdvY2Za/Fc04oCy+Xnwl0ymZwSOzkjR3cUnjieOFXQhjBxCBtEOA1ra2Thm7r62uOb+0lhbVqqGuVkwh2CI0zowZNYyhoBpofU9gU8D29xJK5UQih7E7IDbACjLCK1evyAweRiLSaoz8YaLAdFtZXZHklp9TY0kiw2G9r/ussnSr4GSAjHV5vu1s2+zMrK49TDAkscjRGUewk0hGxYOOY4B9+c6774rNxPVn3gMYMFcYrwAFAAkAedSIa3j+wgUXZGIBm52bFcDR0dkmw/umhhYbHh7ROD118qTkwchWAW8BNDS/lB4dsJ/99U81L2H9EU4ACEmIBGBMb8//w957PUmWnmd+b/rMyvLeuzbV3VXtffd4YGAJktjd2IsNRawYwTuF9AesKBrQStReSFSEuLu6Wu1KCooESAADkOBgMJjpnpme9q58l+3yNqsyq9Kn4vd8eRpcXfUfkAV09HRVVuY57/m+75z3+R7TJ9AZwAEGFGAq9b97/569+fY71t/bZ7MzMwKyAE8AQJF+X7t0xeoa6sTEYb6AfPEZsGeZy0halcKqJh/gP+AAnnTGlpaXrL2jQ2A5Yxkgm+sAgDA3v6AmHzDswoUrdv/BfcksQ+YXIw42Gn52sNVgVAEUTr+YluSS+ck4Zh4C+DOGAbur4zGFdCDHo5ZNDfU6RlJI+TfM0cNMRuMCRt3w8IgCMWASjY6O2ujYcxnyA0yQqvn8+TOdLxLNRCIldmhVrFrsOAIxsCjo7++1s+dPW09Pl21vOXkgAAW2BABcMGsBbvlvmJqNDU2aw8y5SFXM9pK7trOTsOWlFY2XFliAvoB8CGErwx6DXUiNWdUBS1j/AFGQX9+4flPfYx0AgILNRv05v5n5WQGxSNdh1QH4UgeA6SgsqTTsL3N+ewCzgajGMteyr79XgAljCEDIbXb4xYycmJzS+Kypq9EGh7u3cNfxaWxJukm4UhRmXk4g8qe3bllif88CwbBAfJiikqZv71pPd6+AcuoKcw4pttYWMbbdBg8MTkBSMcWtZJ98+kt99tmz5/R5k5PTGnOwRHk9ACzgGGOVJFrqiN0A4RYA2ACz+CpK9r61Kc9N5jwbCaxJHAtgOIAT7//o7n1tRHR2d9mRIwPm95nYi/yMsdnU3CJAdmtzW9YQzdoAqXJJvi2t+vvps6diuDJ3YAACiDOGAeuePXmsNQH5ON6FHDcgIusP6yqpxXjvsVb4g2G7deu2fEGZ19S6p7PTYrGImMvyeFWoFH6lacn6X0y/EAhaXd9gp04OW0d3l+bBwvycpQ8O7czwsMBWLDcAfgWExqoEfq6urAhM5XhhD+PdyLrD55KIzDMI/2bzjLHFBhNrNix21jrWJ8Yr1/LZszH7P//jX1k4FhNYh6du0R/U32If4/8XiVkp76w2GIuPRispsZUH6koFKhWoVOB1K1AB7F63UpXXVSpQqUClAuUK9LW2lmj8eaAFoBETKxBwKaFlFprHzgKkyJRTLeOxiO1vrdof/NHv27UrFy1Eyl2ENLecADua3xczs5Y7zNjA4KAejHm/aDhkpUJJO+v/pYedA+wIPfCkf7yP/HzSWYFpnjTQ84jDGFrSQzGdAO2QFjoprSStS8tiOQC0SW6oMAsHBgJUwAbzfOAEKvidHNE1SVtiWMD4wEuPxghpHYy2lZVVnR8sKn6PJn9qclreRTSjyB0fP37oPIlu3lRdHz58KFYY54HfDg3CnftfCOg5c/qMGgvAC/x4MC1HQkxYAawMwBXXmEbL5+g8BjlOQB1AA8AWGIQ0M4CKeLIpza/M0uLzaGpoJrnW/BtPI8ASGiiaeMIeAHQ4Bsn9AmYD/QNqTKgnr1tcnBcTIVJVbRsbW69CKzo6u/Q65L78fm/vgCSf1EoeXtGo1cZr7OTwCdvcXLf5+RkBYEicOB5YR/19R9Ssfnn3rkDK2lqYQjDvsLRyMlPH9nPjQozIREJMCXz2AEyRmBZy7rwBqABzATu5rrCroEpQy+cTE5LJIQdlbD4ffS7mFgyxf/2vf0tgFQ01wRNIq3q6u+zS5csCiqanpuWtBbOG5E6aXMJAYKXQxE+MT9nK8qrCVgg64XMBqGCCdbQDxjaq8eb9keWdOjEkbyYYYAJLDlK69nzRRFIfmE0eA9MxTAmVKFgml9WcvfXpbRsfHxVDqLuvXx5TLoW3IA8tAhK45vjVkd4L0OiNK2pIkwvQBghArUlZBHTmWgKEXb9xXWOKmk5MjsuU/42bb9ipk6cFRjx+/Fg1+OY3vqlGHi86AA8YZZxXZ1eXQje49vUN9Q4MbmrW+AbY4LXUiaadhznAKph/HLNjc/n0Wsb32OiYQFnGAmwf1hfYdbAB0wcpSx8mBf4B4jEOqAUyT4AprgHSc+YOSZ99fUfUuAPOMaYZ26R0Io9GwskmRTAQFigBGy2bhfUVkpTu/IXzGg8wZfni8/oHBssS60Xb2FyTRD4YQk68YTeuXlf9GW8ErkQFZMLdcXJn5jLXdGx8QueLDH93b19jANAPi4GbN97Q7/+/P/hrm5qYlJl/Y1OrwCACMvDV29zeFLsOj8C+/h5rbKxXcAByvpo4gTdZHS/zdXll1VZXALS3xTQGqGJNE/vOChonBwdprRXO17LGZl68kLcjtTp69IhARNZTDxhVyEBLi9hNzD/Gmfw1QyG9v7chtIf0t5yOisRX2zglwlqqra+nT/6nhUJOc3xqatpWllYEiLEO4rdGfQCOPFY458TmyvbWrtXVE67Dd3wWr6oWWMtY4JidH11e7DuSg/kD45UwIQJHWMNZDwn8gFELQMemE3OCMdjR1mHXbt4U+IOke3tnU+EVzB0AVK7d5OSYPoeNhsmJCRsbndRxEh7CcTx4cF/jhvvWr/3adwRKMm84d+4tMMghpbkNA+eDyBhgHhOgQfIvEtD5+Xn9PCgfuIRIytFIWDVaXV3WfSsery0zrzPyOg2FQ1ZdW6trBGsumUpZfV2dzocxwRcgGExVknQJOlldWdJx49cHmD45NaHPBXBlLSNtmJpRu73kgY1PTNru7rau0fGhIWuoqRXDjnsw6xKBTtQndbBv24Ru4AtHsEgmq03CvoEBXfcvPv9Msvuj/f02PDxsrW0tGpt8Mf+5fxGSwRqNDJ0as6ZyzVjP+AyYx8xXSei5f8BgDgZesdq16VaWoLN2//mf/4X5QvgWIoP1WdEXkKdpBt/L8gYVDDvGPF+Px0Yr/WflibpSgUoFKhV4zQpUFszXLFTlZZUKVCpQqYBXga7GxpLCIMpeWTLvzucF+rCo8vAsIC2bFasoGquyTDFr4YDfdteX7M/+pz+xy5fOWbgsbykW8xYKkZq3rx3yXNoBdgApNFs8qOM1BcOOLwVa+FyTQ/Jj0Vd4ZbIPwEcH4pgUBF84Bh3/rWRRHqYLJTXVvJbmR8luudyrB3DPnFpNHTJDMew4xpA8fPSZSvn0S0JI00DjxvnSDNDcP3v+XMmzMERcQz8nkAggA3YIflR4oB0/dlQgHoXDk4jPAIyjCYLBhX8T5uPs/MMQWF5d0jnRXHhsEa4FPmt8AUogT+P1NE+RCMfvasU5CHhMp50nkM+n98T/CvADiS7MG17jAXXIQjk2mk++x3HBloJZAxCJFBXACsARlhesKrzFYL3QOCPZ47M4RxJ9p2dn1bj7zG9HjxxTA4NRubyHUknr6x/QObS3d1o8EpVkF88wJKJmsLmaxbCj9tSbBimVItXXXetM9lA/AzTiuLkWABuenx4NHXWjqeVaeWb//E0aK99TGEhZ3gQgwHvBJMyXnHE58jtqufxyWawQzgGgAw82JQv7/AK9+O8TQydkFv+zf/iZAF0YMFeuXNV7UFuaVRrHJ0+eSHaItyDSUORi4WhQXmkANjDDADcAETmmmnjcggEXsOLJvDgvgKNf/vJj6+ruFuMGsENei5mcAD3JnzMZgamfffaZ5Mo0vjDsOE7qVCiULBJ2NUOaCssEcI73YazBYkOOxnkDjDGe+Rm1hQXleTCSjgtTB0BlZXnFxsafiYl45vR5u3fvvv30Jz/V3PoX/+JfisX0wQc/1nsCRiBtHRkeFoBNSAHsItiTYg9GIhqPjMXnz55LlgcI941vfFPjnrEMA5O1iHGBxA7QDZCAawDICiALUxL5qR8DxBIsX8cmBZAAGATkoqa8pxem4zwHa/TZjAWOBcAUAOPF7JyYfHwG8jxAcc3daI3YkWvr6xq7jHX8wVgPCDoZHjkt4ER+ZpqjSMf9YpZdv3pNbDzOm7UqCA0K6Sl2A5L8k5htlhLj1SV43n/02O7dvyd5aXNrm1hLSDJhJGEvwPhCVs3mB+xXvAoZ+wDh1IQwCFieZ06PWG11rZhNAIDI2gH3nj4bFRgEoAE7kpAZPA8BvhKpXVkXSKJ+yHqYt472TiXAAi5Rt2PHjggAyWbSuibU8NjRY6qz58PIpoQsDcogISximJQlv1/z7PnoM0vuJnTdkQDDHmuordHaxn2JeUCa8fTEtGp+/sI5O3nqhFiOjE/PtwzwXXMjFFHdD9NJBdjARub7ADZcZ/5wPICmgKkwBakpsu5g8FfvRyIutgb8PrXBzxIfuvraBnv/G9+QZQHpwQTH9PT2WE93j8BhmG1ItGFBMhaQ4m5t7uo+yBrGpgkyY+rHOePrRjozARTI7RmvjB/GKeMOsJeNA0A1fkbtAN1g9cG+5Ly6Ozq11rLRUF9fq/Vla3tT94XqeI0sH0afj9rGOvYHq3b63Fmt9V/evaP7NEzA97/6vtZZ5i0sTq4N4CoBJUuLCwLLOdazZ88KPOSzAD0vXbykjQqPuYjv5H4yJcYfawm/U6XNNHfv4tkiFAgqCObFzKRNz8zpmWN4+IwNHD1q8wuL2rSIVsXsk48/trWVVRs6dtQuXLigcQ14zhrjbd5wT2bMsKHA2IUpDdhP/RjrSKuZu9SMa8haQB0dG78oJjLjyG18fGb/6//yl1YUY9OnY9g7SDtGNZ65oaDulb6C2/hh7D149rTSf1YeqSsVqFSgUoHXrEBlwXzNQlVeVqlApQKVCngVOH30aIkHVTxcePimkeSLh2lkIDwc84DNwymIW7Sq2gJhv4UDPpuZem5//MffszffuGZ5SbuQBIrIYcnkgW1sbtrezq7kpDTlkqrClBNYhtzJsd2CeID5MNrOW9HnPof/8bBPE8b3aWD545hkzv+Ohg8gi4d1GlYYXcjb+PK87JAzwlSAWSewC2aWl0iLr10u75hq2axL6SxL5wBoPBBtdnZeTBHOgSbl/r0HqhXsASSMsCMePXwkucy1a9fUQAE00JC5sAy8qnICwZDu4sWmZrbs4+f5g/F5AlLwYcM7sNzk0sxQk1DQL0kR14Z/c81oPvgsPoOmgubfAXokozp5oAda0mwi1UNuihwUoAcWDCATDXi8qkbXWY1kV6dAHs9zjwYUxoIn0ZQZdyAgwI9mF+N6gBlABhhggGU01PgHAVLBBgGMgAUXjoRsP5lQA0qDKGC2VBKTR8BdMKTzJzRDqasaG475yPkyZvhvfg/QFbYWDSONF75pkhM3NwmwcWBgxrEEkVMj9SYJ1B9UDQBZYGEepA5tfHzilZQaUAofJn4HVksoFFWjfObsWfvyzh2xbziWy5cvq6GnOScxElBzZ5uAAcIMGsWAmZ6eMvO5pGXkZDBFaOph+Rw7dsyIiU3uJwSi0oTSPPJamlKuLd/j+Pl8BaqkMdp3DebaxobM3Dmeu1/eFZAUr61VcinNNmEUgGBIjgHdGAs/+9k/aC5wfQFbYOsNDg5IRgvLDdkeIBSgs5dIzHXDMwvAgXo9eeKSJavjtXb//gP78su7YosOj4zo2iFBRqN78dJlu33rthrti5cu2dbmhq2tr+o1AANsCJw/d17sGCSeJPzi/wUQyvshiSPIARkpcjyCNUbOnBHLBwABYCNeXWPdPd3yv6sjYCK574zns44ZxjgHiORa8n3ATny3qAHsq7zGBDL+g1cA/qzSQGM2MztjD5/g5ddsQ0MnrZA3e/QY+fSuNTTAYnVBHVwr/PAAPWGZ4u14eJi0ru5OsapI7Gyud4A/AAbHEYuEZSGgdYbx7JJ3BBgCDjCWNrd27fZnt3V9D7NZgcIutTSoZO6N9VXr6uzR+wIg4flFOi/XkPE3Ozejzx4ZGbaG2oZX8mpAM9YtgF7GErLsjq4ua2luLq/LeVvbXJcvHVJKPP3waEQSix8gwO3gQL+Ya4+fPHyVAsxGwXe/+890PPhPsrYwxmFvMb7nZufKYy9m8bo6rR8fffRzq4pEdc3ffe9drZUl5q7PNP6dNHUbNaRANqSnBNb8Cuh3ElfAdTznAOxgtrJ+sI4rATxfdAA265tYyazBGYUksTCxcQNgB0uRY2fuIJlGCuwxupE1sx7FY3EbOnVSabmwZNl8gjXN/KB+gOAEsODnRv1aWtosHHIhDQ8ePrCqWEyenIDDMD8BY6mNUm7ZFItGBeBxr2EtE7tyb0/jn7WLscOaBMDHdfj2t3/N6mtqNbenpyfExCRpFyYtX4wVAl+Yo1gJwGbu6unR5+AhyXtyb0NSim8lG1B9/f124/oNrf+ry8s2pnTjFTGBWUuYPzMvZnQ9OBf8KBl/BKtUKxW+TvOJOiP1rq8mfMgF9PA8AXDMmF9aXrDPPv9CY/Hy5WuWSOIjN2/ZfE6AMzXC0qC+Oi6AsaurQ+uGNqWCQc011kRSxJkvjD8HgM44xnIsZs2NTQI+OU82ixgHMJZ5DxQBXCcpDEIh++SXt+wv/uLfm48NSDwGfH47hMHIs0ggoOcX1iB/WWJNfe89eVTpPyuP1JUKVCpQqcBrVqCyYL5moSovq1SgUoFKBbwKnDl2TCmxNJw8APNQCwBCc0HT6LFBeA3S06hSEwsWCQZsdfGFfe+Pfl+hE0hiUZCwY42ElKZTZuaJhJpxTOQlzyyVBNj5/MgcCw6QKboU13w+a4EwzSBAof+V6bUDWRy7zL0ORpmfpAeBUnyWJ/10zCHn78Z788XOuhg6hYKYgfmSYxEIIBRjryDGCSAT5w3zhK9gKKLmrlT0qQmgeRkbH7PR0TExKZALHR86ofeAvTA7M2Vvv/WWmFQ0xAAQgHowpPCXopZeiIfkjUHAyJx8rOShk9zX7r3HaqL+ni8fx84pR2EqlANBOFexewB3kvtqvGmCAAw5P1gVyJRotAE3qJ2CJshYzBd0joBOeBbBEKyrbRAjgYYV1logFFDzDCMMBo4CLORV5UA2Z/SeV/OGvxjXAeCL6yX5czRmXV2dtMFq2PHHCoUCli/gOwj7K295AapO3go7DECIv6nJwQHSRp8M2l2YRtolDft8arbwYqLZ5fdpeB2jjNcd6Fp5bDXqxmtp6GAs6nU5x7QEFBL4Fwja5oZjpAC2IH3D647jQro2PjklsPHdd78i5ggJtnwGLDNAB+pLsw0DDFYbDCUaZZIaaRyRGtOo4rsEo4dGm4YUxlvmECDUMQld4mpWgDBjln9zzgp9YV5mswKG62rr5HmFTBM2CmwbxtxuYs9OjozofQklQEpI8wqACXBESuXdu7Agd+THRVgCcwlgDlnr9PSkGnJYnrwn/moAYdTVfY4D4jc2VnU+h6m0NTUh28sL+AJYYEwyX27efEPsKOTgzH8ArbGxZ2XPRL/YVDAxdxMJnQ/jHsaQC2nJah6lD1P2/NkT1fbypasCaPsHj0iaC2CCnyQbAnh3aY4BAJvzv8SnijpzTIxjxjkgFiC7B44H/cj4WQcK8jCjeWd8kIQMm3gnsSvpLHJa5N07iaTlsw5Af3Vt0hlJIjkHGns8Fp3HXp+NjIxoE6RQzFt1tEpzh3GTK2TNzwTHqzMYNJjJgJjMc2/t5UwymZx9eutTez42bivrqxYKRyybh20bttMnTlpie1N+dA2NTZqfhLIg1QUkYz17+oTahay5udX8gJXhiIB3xi+1YFxRW4BA1lKOFam6AnoOU5ZK7ouRurW149aPSMxqauptYWFOcwW/tJW1Va1fK+trYpkBzOLFBsjImFS675GjGnOMRb7PeMvk844dm0mDZ4vRe/3GDTE5k4k9SZypzHHq4gAAIABJREFUC2sJmy54h7FmaPPF2JBwIUliW4uVGyKFRYCmJo/fFESDzDUScZskXBeBOPrcQ7G+uN9pc4XwHgKTEs6bTzLIjEsbB4xis2OBNNT9lDW2tMgvEhCdz6Z+si2oitn6xqrWMReA4wKbWAMVssA9CMlxNiMpOHMYliisV+oDk5aNDmSdgP2AdDDaOG4+i8RhQFDvXsK59PX1q0aNTQ1258vP5f1HXa5evWYtrS1mJb8k3mNjE2WmYVzSVtZgGKTca5mn+FdSIwBH1k5qhJ8p8zEcCKoGzCPGJ96YgHT4VLKJBLsXX8NaNrI6OgV+bm9v6D1ZF/q6uuQxSp1gshfzed3rkMTOzM7p3kWa+JPnz20TeW11XHXAkoFUZj/gWamk92BDC/YlX9xj3QYXMueC1nPuabAGGVewb7s7u7SecJ9n/WRtZex7m3ry1mUTx8z+/u9/Zv/h3/9HC+o+Y1pfTaFOjDmfhQIB3UMYr9Sc97j/9Eml/6w8UlcqUKlApQKvWYHKgvmahaq8rFKBSgUqFfAqMNjRUeLhngd0r7ngwVgmyzyxlkMo+LlksoGgpXNpq43H7HBvy773h79n586NCITL5TNqsGiOADsWSTpdW7fevn418I5hF7BSgSbVedkIGPM5KWC+mBPjAEBHbJgAHk/O286xKUh6dclsgCH+cFA74I5xlRfQxGsBrGj+eC3vg2RRD+SwYcqebkXzKbBCzLRwSD46MMU4JthaNFmkwSLPqa6uVbNEQ44BOEwwQA5AI5g9sG8Ae1ZXl6ypqUGNH6UDRKJpI8nPS2SFYUczjHQHF/tsLifQIrmftJ3tbdUYJh4MQ+e3QzMJa04omVg4+E3RNHBO+IE9fvRIDTgNGg0jwQg0YqTu4XfEuSBjo4Ytra0CGuvKzDzASRp1jpVEVI7PY3rA4oDZ1AUYIv+fsABDJ0EDbMy+Yq0pdCJ1qGYXQKKjo0usCZiJyJaRmnG8BE8g2w0GaYCIOS0K8KOWMNNozOfnFwSwAbhQj1MnTwlkoB6MI5porqkH4AIW9nR2qxawLGnWAS5JnQyFXSMmFmaBhrpKKZ95xoEkiYAmjIGIrosSjhMJsRVpVJEYImfe2k3YfmrfTp8+K7AIGeHQ8SGFciCdpIkFhIClQgDJ1MS05HPMLcY0ElD+Rg764P49JWv+1n/9W44tAlOS5FC/X68nQZPzRnJLI8oXx01zjldUqZi32tpqMQTTYhi6+Usda+saLFcsypON1z9+8tTmZ+ftwsWLAo8B5qenpvQ34AiMFFgqhEYg14QlBKOF8cM4puYnT56QDJRrDEgG6Hjm7GmxiD782c/t5htvKQkU9gqsn0RiTz59167f0Lj5xUcfuUTNxkbHIoxGrLWlRf5X+MR9/tltHeu3vvVtAXuEOogJ2thg6VTKgrBLo857jpCIja0d+8lPPhCQGotXaw7y3qFgxMIhv1JwmT8AdVxhxhLgvWO8BlwKbzBo/X195gOIFOAPIO4XWIfEkeMEiEilD8UoZH6SWDszt6A159y5cwKLAaoABqgJ4CbnTsozYDXfJ4ETYJY6RAEl4jHb30vo+u5ubVk4GBJwEiuDstkycAS4AFMVjzk8HfcPDiQzXN3YsP1Uyi5dumID3Z2WS6cUWsO1BUxnDiEZBrxkTADuUAeAqJLfpw0IWFKPHz8ROAu4xjiGaTU+MW4nT5y0kdOn5S1H9i9SbQCrzU0k3/WW2N0T4ArbCnC/q6erzFQLWE9fv2SfXDuCJ6grc+XateuyA6D++CJ+dvu2PDtLPr/GOGvu0uKifv7222/b0PHjltQxu9RtD1wNB1hDfHpdTW1c4BLjGHCN7zFX2NgB5GRuF3wlAWMAeIwNmF7I/WFqMV729nf1fki1CySH+7hFuHnE9QRIBahlTQTsZV0gQOf+vfu2vLFul69es5s3bmht5p7h+aNSe8Yz1x+7AUBTyYB7e8WuxVIA8Ns7L5K079+/L1bdwMCA3bz5ptZxPosaUz+sBwAkWYsAzQHyOAcXCIRdwYGOm5qw8QVzuLmluexDm7dchmTjgK4fYx2PO+rOmsy6w1rPRgX1d7YPs3br1ic691//zq9bV0eH3b59S2AabDaAsTtffiHQkdAMxjxWEoBlre0dNjE5qTAPNjIY+51tbXZq+JTmvdswceAmx5rYS5YBM78lkCynDixWXWV37tyxDMnd8WqLhIIKtcHjj2P2LDy4x3DtYXNyT6Ym3H/wlQX8xwagrrpWgCL3UmrP75K0/qugIPcswpz//vf/1v72Bz+xYCRqvoBfm5Z+WJrZnDYL5DtZMgvAESyHY1U87CrP05UKVCpQqcDrV6AC2L1+rSqvrFSgUoFKBVSBgfb2EqwOvjCNd+bqZclpqeT84NT05rSTDdDlC/qssa7WttcX7fd+73fs2rXLhrLIY9ghoQLsWt/YVEIbDBgvdCIeq7ISn+dzbDkxzuDugd34CvSVViqVZYslmBUOrHPMI6SrzlMvQKwgjMAgbD2/2EA0b3wBMiGlUV4fD9dB15TgiBcouRTZks+nVNNiiZTTmECxg8N0mXmXEyhF4wBwEYtVSzJEfZx8GGZBSuALD/k0T4A1hVzWNrfWBM4hF6QxoVn25Iceu4JjlO+cucbDk+TSENJweGxBz9Sa18OMSqT2BQ4SSAF4AvBAs/2LX3ykRvi9d98T+wlAiK/mlja7cP6Cmi8YFDAJaLphOgGAIT3C4wvwKBqO2NzcvLyaPFmR8/oLWkNTwyv5VijomCI0qQBcNGM0R0jDAP4A08Q+bEM+vKZzw0Mrn3XJvj093UqgpVHjPQAZYDPdv39PyarUDabFzta22FEAVcgfAchgSywuLsj/6eq1a/bmG28K3CF9tzZerSYZcJFGCtkv50hy7okTJwXk4fdFEqWAvrKXoaRxmZx8BMVU3Eu+StX1QDDCTWJV1WIQUkeCEXgtMjj+prHEZ4qghBs3bkoqdu/eAwGaAKRco9q6GrFmYIRwzoRp0IgPDPRbPp0WMwUgkXHKmKJuTDz+m7HNGAYwhkWVz+NnVS+QoKoaQ30SfcMCgWFOAoPT1ANiAxomdvZ1PZDh0uBSR5pyrh3fwyOOBGCYVbDuOE7OESCEWiKtg3UDgInnFk18a3uz5gbgYkdbt4A2mIeY8PM7AH9InqnRD3/0Q7Gm8DZjjFNzmD9IiAkZgXEF8EV4ASxIxit1qKuttZ6uLiVSJw9SOibm1GHWrQ94bIWiSB6Zu4fW2tJuVbGIdcm/zwG3sEtZt/jC2wrwBvYNY+H69esWj4QNkIwNAMBlgBH+lu9aGOl20vaSewIzPvnlx5bOllTLS5cua5wwBwADOV7ek3nJHwAEfv72O+9o7gCADfT0WdEcwwqAevTJE7ERBwf7BUQqDIPAAZ9PrMOqWFyhE8xLQLqq6joBNiRpv/vuV62ztcka6+IC51aWl2QPwBjhurNWCozxBTROAFNYJwkpYX0kkIdrT2gETCZAW1hcBCcAlHLt41G86Zz8MJXKaC0j/ffI0SN269NP9W+kqWKuJXbtO7/xXf0u15S6M5e9NYyfI5sHuOWLudXW2SWPOFhz3CcY89ev37D29jZrgPEnpq5bK5E0soLzWjYOtrbZlNi0/v6BV2FDbBIRQECqbVVtjbV2tEsWPzk2aWvrG7oHCci0klivzGXuQ9gYNNbXWX1NjRWhX8PKlh0DQQ77GjPO7wzPwLSk8yura1bwmbzQuH8QQhOvcmm1gHvIvAFrWZ8AKAkUoh7vv/++1jXqh8wX9hxjFV85xicsWOYCn0XiKWOVecq84Q9jijmAfJgv1l6Oqbe/R0xfUr47O9rEbGNjBAB5cmJaLLrh4dO2tLxiuztbGqvMU+Y74CHeblx/Er5hZ7LuIIlnDpMiy4Yc0n7WScBhrvnLpSUBdswB5jdzhuMulExAJWsVG0mcR208bmfPnXGAWk2t0opZBw7TKR0Tr0NuDYirwKfEjhj6jIGGunqx8Em3ropFteZyz2C+cE15f8a7k/gHNebY7OH+z9jGw45NFdY8wG2OlTnI73qWFc5qI2s//OGP7W/++gMLyts0p+eEbNE9/zC/CE/i/hgLxwTQMma/fPSw0n9WnqcrFahUoFKB16xAZcF8zUJVXlapQKUClQp4FTja1aUOxTVFMUlGYBYA3MGy4/sKaEinBabhF1X0m9VVV9nqypz9/u/+jt24ftVCBKqBiLk9aXnYra6tW/rgQFJCHvphrBBOIQZf2btJElxnYabfTx4mBU5I6sSTf1mW647RMfG8LwSv/hDG4c6Am8bFC2PggZzdeFgF7lecfx175r6Sz3IFF2RRECDovK34KU0oDSoP4gkAwBLm9QWBRnj1UB8aYhrgW7c/tY31NXvjjbfkkSXpTqCkphG2DQwcGj0v1EMMQ+Q1hHnIs8ol3wqUOTwUMw4ZEg0vjAXAORhcNI537nxh61tbduH8RcnIYDpxzEiEUAs5L7KCmhUaCyW/xuNqJjc2Nh17DJ+/2hqxz9w5OlYiTRDXamF+UR5MA0cG1fg1NzRaS1ur6uN5lzE26pH05dNi21FnwCqkbsi7amvrBSYhZ5R0N5WyuvoGNfowRABakagmEju2ubEuySBsmIcPHug6Xbp8ReBT+jD7CqilZnwGCAzAHWBIY1NT2ZMtJYbiYTIlhgXnCVCGRPHLO1+4pvj8WbGcnBy4KOkjNRSrsJyYiTG7/K4Y5yXqGVY9qRPjzBeE4RWWtxLHwDgAqIG182JqWqAIxwQgDXuPEApShQHnkE0DoI2OjqpRppGn6YVxQ5OO3AzmId5I8tnL51/JtZxkm/GGH1RUY7xQyFpjQ71LOpaEGMAOObsLccjDjgWtkoF81hbnSXgEAEjIkw0GCp8Pk47xDmCHHBOwxo2tVTGkkL/BghkZHrGW1ibJ2QCEqCm+eTAyt3a2rLmpRWOa9wE0IZUZ0BaZH+AfY2TwyFG9N0mq/D7nA5uI8+GzAKEl48xkBHjhCQmo8hvf+Y4dOzJoCwuL9uGHP7Pd/T1ram6TFBm2zFY5tRdwGPDuyqVL1lBfq+ad46cG1KeuplaSfmoLmEDTThLmysKCnTt7TmsUgAu+bXjoSabp9wno2EvtKQiC5N94dZ1A747OTqVP4sEHKOSl+hJQgsQR0BF2D+m4yOVz+aydPnnaOrs6xCBmfEyNj8vTj1RorjFztbmxwZqaW219fcMKuYI9fvZcYPyxoRPW1NLmUkq7uqxK8t+iRUN+SWsBZ2AARUIwrpDs+g25L9ef8wgFQraV2NF/i5F1mBbTESYZYR2MOxhqnoca5+EvOXl5OEyCeETMMoB5gF3N+61NrXNzczMaS2+8/Z7ANNJUmVvvv/81XQcAGMYB44H1mHGERJ7jXVxYtFhV1PZ3EwJ9+Z2d3W2rra5xrKuyDJK1A2Y2EulIjNTjLa2TgGBIKyXb3d4W03l9Y8NaWttsaPiUAmCe4PVWLFo4GBGrE/Dl5ct5Afrc89hwqY5FrLerQ5soqkUgICDN+dc58FMeqD6f1jqY1y/m5wT6EGhAyiysVl3D5iYxbWEPwlxkkwHPNP5N7QDNP/nkY30PEJr1AGCJNcoDjgBTPTYoIQ6seYD9rPXI2GHPAXYCsgGiw4Lld5lXDQ11GifMCTwsl14ua94idR8bHxfIx3oB+xoQHgk3mz6sn2zmfPOb3xJLE4k+7weYtzi3oE2Q02fOqN58FvOY9yJ4BVAREB5GJfPtMJO2EydPKhmde4xYsmHSvYsCTbm+XBNA1/sP7mvziPsvUmPm3+b2tuYGaz/3kupoROtFc0uTPDcB67k2bAiwrrvng7wDGRvcBhNznOMvcL0XXwqoBeBlTcbHz7GXXaq855H6kw9+an/1V39nsZra8hoQsIN0xvzhsDaYAG/x36uKxHSfgG368PmzSv9ZeaSuVKBSgUoFXrMClQXzNQtVeVmlApUKVCrgVaCvo70EiwoPGS89kb89HzSANR5MYVoAKNTUVVstTJ9c1laWF+33v/e7dv3qRauKBsSwI3yiUPBbNlOw7c0dNZI0EABLhA0INPM5EMLD3kJ+J1ETO2Fvu+wN4yQnNC2e949gt38C2CmcQiAQ/jUuDRXgjkYd0A8mEY2eGtYg8tqCEj9BHp3s1klePFCS85bfVTng4OAAia9PLBhSbmHZpVL7eg1+QzD6YJjQwNP8yl8O5l4qJXCE4wIcoenwZFu8N58jbzrD5835WiGHpcmnUaLJA3CBbUHD66Us5srsQkAn6lpbU63j8fuDApsAw5yfmzPzP8hmFEwBS4AGTf5vAb880AAXkdhJHgo4ubdvu7v78sNqbWuXlO7smdMCXlbWV2xqfNK6e3t0rMiTujs7LJ/LyMeJxhngCXYSAIya2K6uMvsia+vrm7a1ta1rhHxR/ks+s+XlRTHNOL+DTEoNFOOOa5Xcy6g2HPPe3q5YQTRkXKvDQ9do4/vGNYdFhgk4MkQxY4IOeEgm98QA45huvPWWJRMJgQxIaPFGoqGDIcKXGnLOLRzW2PSYF5I9lfyWzRdkFr9bluoBaOPZRGNNow77DnP4BFLUmmo7cerUK0+lkZEzkmcBwvK+yAZJmkwe7NvzZ88EfgydGLKutk4By5LGRvCRzFg2nbGIEmHzVt9YK/ZQMrEvGbdYqaWSA+nyjoUEcMvxZ3L4Mu7If3Fpiea2KNkbPlSAajB7AJbn5mYFJMA8ATyYnJq0bD6t8QT40t/TY/2DfTqu3o4uedsxhvGm5LM4H5pWmvumlhYXQIJPWDSuQINnY6OStvcKvOq1g9Sezb2Yst7uHoEDE5N4syFd42cpAS+BUFjMpni8xr7y7rtWU1NlP/7gx/ZyccG2drft/PlzYuMhfX348LHduvWprSyvS4Z7+uSQ1dUSnFPSeEB6GYlWKSEaE3nGhc8XtGRqT75syX088p4qLKK9pc0O0wcKNVBKcSYtkLS6Nl4GuZ3kmOuOL2YpX9I6A6uH82es4vTJ9eGBNFZTY3uJpN354ksB1G+++bZSThN7u0rrBJzkmBnHv/j4Y2usrbGLF85afX2jVdfUKhn02dPnkj0PDB7RHGAeB8NBa4TRW5Y0chwAxshsARFllk92cxmwJdFZAEmpaGsb6wJvABWZ6066m5HHYWMN7Dy3PrEO7SednyWebfh+PX70RGsU67kD/tzvsQ5gGZArmW1v7ZY3DUpiRPHZ42Pjdv/+Xc1v1qaaulpJupEZU2PmMGso85H1juPh2pKyHA1H3VgvOoZuNk16aFT3kQNAVcOD0Gx+7qXA89X1FdWFGjXVN9ju5o7t7ic0xzrbO8rXLmxv3nzD7t67qznY2thiR48OWFsrmyVrko2S9ivQN5fT8USjzp6hWMqLkYY8mpCW5eVVhVN0dXTb9l5CjEqSwdk0+PjTX6pGQ0Mn7MjgUW2AsR7vJfc1b9mgwacOSS4AEtYJ1Dt9cGixWNia6+u1dsFqA+hn/WCusyZNTIxr3eX+dvXmdY1r0oyZj9GIY3ZPTU6XgaycHR8asu7ObltZX7K9naQF/UHZIiB3pq6Ek4w+fybwEsCOTRrYyWzQAMwjtZYfnpmuGyxU2Lwwbz0fRADIu3e/tPRBxhrqYNxVCaBcWoGJV2dHjgzq+JCoNzU2a/3A33JqkrCfoPn8Aevu6tV6urj00qqiVZJnU0vmY39/n9s8isS0SQOozTh1thYujIlrAiDcpo0mwNeSGP2kHTuPPtY2x56kZtw7tV6mc5ZOZ+37f/MD+9EPf6bPSOccIK9NxSivJVncAcZBUmPLzyIPH1VSYitP1JUKVCpQqcDrVqAC2L1upSqvq1SgUoFKBcoVGBroL3meMIAhyEBg49B88scDr5RqWnChAzw8I2mhufnd3/s39tab18xvJKmZ5CelUtAyh3n5Hi29XLS+/l7r6GxznmF43IVcqAUAjgIlytJQyUOLCPpcWISXDOulw3qeevxMhtGC4NwOOX9gQqSSKTUYesgORcTk4L/5uT8IQEfqqEsL9d4PgI/P8ABL/hsG3f7+gR2kYDTlFSYAGwEpJwwJ2Bn+gE8NNyARzC4aBBoo3ocmxpPzAkJ57+9q7ICnTLb4CvQAEIU15wCqfQF9MBoA7rxkUxIQAVB393YtGglbPB5z8rrDA6Ubwmzg2tH0bWzvqOHHwwmmiGewDbsNYAQJL18wEGrrqm1jfcsOD5Cp+gWGwSzq6IRx4pPPGNero71DjBoa7+bWRmuoAWz02fz8rK0TMLK/r2aM1x07flznz7HAAtnfJ5DiwI4eOya/LgFvsHcIygA8VaBGTD6IyPisiLQpr9dyzpj2UxtAJAA7wF8FMIQJYshZPgNDKa5mDSaomutiQQ3nMmxEWJjlFFAawMUXM/oZEjBSBElWhMWH9xPnzx+l9MIyxe+8PM5ouvke84Hmk38D3tJ40rxKWllTY+cuXlRdCCoYGTktlhE+VgCgjfVNkmkiN/vP//k/iQ14+cpl/U1aJgAqQBDniIF8JBCw3YRrRBUEA8vDhwQT3y7H2DwoG83HquJOEllO+wU4vnXrMzWejCnAEcAQPgOGDsAcoTB8NkDmo0ePLBqPCmCD/YjElHEI2QlmZR7WndYFxjGhMQDvZUloJm25fNFqG5oEEn7xxRc2P7+oY2luarXahnrb3dy0mljEuru65WOJjHZe6ZtOksZA6OvtN38wbF1dPS75ORK2ja11m511Hl+wbBg3SOFIcIb1xe+TzNvV1mQtTUhxuzXvYcfiPwUwh1yaVOi9ZFIAOpdybXVD5wxb6MyZ02I54ZvHnKC+VVVRC/r9Og6ATp/fAZTMc0+CxxzBawzwi9+BNcT4AeyffDErGT+MRjfvc5JPUkOAbcYODCYA+PMXztrpkydd6ELqQMxFwEbmEDUUkwgrgULOYki7iwx0l36N9NFtvDggV4xh/CEP0wIaqC2yXuTozN+drS2xHQmjcMnUEWttIE0zJlCbcwJI30mQ9ms2OzMrKai3/gMG4/8G66iqOmonhk7Z9NyC/BIBSVmHAa07u7rt2fNntjA3b3V1DXZk6LjAPeq1t7utTSDWbdYIwCjANsYsybesUTB7W9taBUA11NVaMMQ6jY9p0WJxxnPOcpmC3b//WMy+UAzGtd/Wl5csUDJ5pp4/f17gL+MHdhzX7bvf/eeSxH788UdKsb527aqkpADrSJAZZy1NrQKEWNMUZK37EmnWyKRTWneY0/MLL7Wh09bRpZpR66dPH1s2T3J6VOcxOHhMay1AG5/LphdBHLDjkIG7+1VIrFGub1DyZhcexJful6yDSN4LedWD68d8biJ1OBK06pq6chq224DjOFgnWJeTpHLX1yvJPRyK2sv5pTJLbkeS9xcvpiTFJeUZtujK6rJtbm0ogOmdd9+zSCiq92Ejh3sK8nbGM+w8wFZ8V6n/8tKSbW9uW6nAZptf3oVjE8+0QfQbv/ldrXlOjo+8n2eFouYewCbM/M6y96mXsM71YI4gwwb8w3ewurpO918vQRu2KgC6QqzyBZ2nFybE/XpteVlrGoEoHBPzhLppg4MNPZ9f3oWoAgDsPvjxh5Kjw1RP592zgZ5BDMuHtLsXhMoy6WLJJqdnKv1n5Ym6UoFKBSoVeM0KVBbM1yxU5WWVClQqUKmAV4Hj/X0lmiakSnR6yBgBd3igVWBDxKXdsZvPzjShEjQUzQ1NApi+94e/a2+9cdWK+bSFICEUYQhFLJsp2ub6lm1tb1pHe7s1tzSKiWKlvPnEAAFQcb5A/hJebjDseCgm8c/51PGQzJcnRfKOWR50dKV0iwESFh0Ix1c+6xp/HvhpAGAEcQ4CAAM+K/mcpBZZjQP9XGKqZyDtgWMAdlubyHJ2xVwBrHMePS4Jk4aBkAzkfy65FF89t3PPe8jLR2wwV0deQ6NIg+elCvr8YdWb18K8gCEC+wUpK0AcDRG+RDBj+JtGC/kawEsisS3WoucNSFgCzR2NPk3V7MKCGqNQOTyBc6a54nucB80PTeDu7rZYbVubO4b3IKAacj8aGRolQh4AKGHC8cVYkcQZD7KaKjHAkOx5yZicM+wGjN3FYCwVbWZmVgwkzh+/PK6P58XkPLacTJLmDBYb7KIi42cTkMt5T8ViEbHZkEAB2JDwiB8SnnTyCkzsC0wCLIBhx5djUPjlNQVg5XkxwpjMHRyqGQWsAvSAiUey5cDggCRuXZ1dAhCoNdcf70YYHPhTeYm/XpPNNYZdyGfheYbheh0phH6fGElce0AJzlF+Uz39duPGDZuefiHQGx8sl25Ya6ViQabu9fV1aozl9VcoSHbI+wg4bmws+2vtSVbNVzjqpNVi2xVNLCC89PgekjUkpQAC+PkhPYVN9/DhA70n8j2YUpjj03T7Q367cP68HT96TNeYGjPe47GIBcrSSRh7gMSSDOaykrsDDrFO1NQ3iIny/PmoTc1M6zoAaADIbqyvWm9nlyRrgJBcw53kriSaHe2dSn0VMBYAcPJprjQ3N1pVdUxjjnkIc3L0+XO97+TUtDwl8Tqsr6m3i+dGrK+ns5w+mpO3mrzNEntWQ7Luzpatra8rcKKvd0BBKV9+eceePn2ihM7TI6etJl4lgAbAd2trQ4EazFGxrbJOrswYVrhNJKK6amMj60JY+EzqMj+3YGOT09qYAJhhDm1vA/DMS4JMTZmzrAmM6+s3rlhrc4PkkaQtR8L4cErEbzl83hIJeSIWrSiwgnELOMvYIRiDYwJoYxzyPSXkJvbKUugXSoIGDOVYCHlAVgpYxVrD2g9YzH8DfjBuCKcA+GFNQNLK2OB9ke0DsPh8Rbt3/47AdGpXsKBNTbx4tcZ09/Y65uTBgaScgFE9gwOqzfPnT2xvZ1vXDbsEGFNca3zLxHYtmjzv8NQEROQ80odJa2iqs4sXz2sNMl/QlpfXbGVpQ8w91ux0HkuArGVS+5Y7TFsusJzuAAAgAElEQVQoEBRTmXH+t3/7A81hxip+kwCZAOmnhoettaVZMnPCcTh3+aT6AhatAnjF49Xdl5jTrD34nVJ/JKCPHz+Vl+qFS1ckwV5ZXrG79+6ISXvu/HmBrKur60a4BMAkTFzqfOXKFTt79pzGD9+ntgDJNTVx21lbl1SYL0BMxglrG/9NPQF4YccBfPrDIVkXkGrOpg4gLLdH1htq/fjxIx27C1Yxe/ONt7kNu5TlhYXyWu1ez9rA+PjFxx8pXZj1sbu7V7YK9+7eFfhI7bhGSHRhyR49dtwSu7ta2/jcrY0tS+6lxGbjXJZXXmodQyIL0Mf9cw+v0GhEyeGZzIFS2tlpaW/rUP3xVIR96NJxe+3MudPW1NikeYmfKIx0xrwX4IENgwJGfFhYMCdqBIoT0LSztaHwEoBwZO/UHrk9gB1MOgV3ZLmv79v3/+bv7Kc//bnFq2rcPJfCgE0bYmEBxwlJyijAhWvNs8P0zFyl/6w8UlcqUKlApQKvWYHKgvmahaq8rFKBSgUqFfAqcLS3uwRYxkMpD/QANXzRIMC2oymlkaAJ4QGbh3AaHYyg8fL6n//tn9rVKxcs6Cf5tSjAzucLWyZdsPW1TUvs7lh7R5s1NTeoaQr4i5Ko8P7eznXACDEAnCu9Auw4BnkYlQE7z5vOY9PR3BEYUfS5QArnLwMNAh8zgiH2BKBJIhRzUklJUUN41bkmSMBdGeyjiZNfGCEbBG+I6bFvLxeW5AcEaAG4AHgEE4GmwnxFl06J3K4c3OGBdd6xA5DRoNCI0RgA4PB6WE7md5/JF2wJvLt4DQb0SExJ2HMgTFjNC55WmLorefPjD+3I4KCNnB4Rm4jXAn7RuL6YfmHj01O2nzwQk4PriiQI8JRzowFCBgkgxxeMIaSWxQKMGczJh9W8wao5f4HQihl9JueAr55j/9VaLIpsMqIG9PGTRwItkB7S1B0hdCNWZQeHNG45Mdj445hHRb0HtcNfidfQeHL+yJaCgZAdppy8GdZiT2+X6jA+MSrPpOvXrrmEYZ9ZTy+sqg5JYmk+JUNurJd/IHUWyOpz6ZiMcc6B98Kfi1oAGPBe/O7Y+JgdpPBQDMpHibnQ2dUpTz6CMLjuHgiopMqaGjVyNI98LucNY2xyasrau7oEJAFkUkuZopNmCRBCSm9tffnakFYbsGfPn4rZwnwhoIJmHvAyEg1ZFMbLyorqC2OnuipW9mgrWIJAhO0dSZORoQK8L62syBeOxFYCEjCo/+STXyrF9dd//TfVkH/22W0BR7BRu7u7FQyDwT1SSd4LVhLMm8ametvZ3FQIQDAcsMxhRqy8oN+B05pLMH8KJYGEgE9IRgGiqQ3pjNW11YYPF5I5ZG69HZ1W31Bniy8diFj0lywWrbJ4VbUAOxKbSfidFuB4oLHBcbzzzjtlls+yUo8ZK7DrNHdhruaKdvXieTt6pE+14jrCrIPJ47Fad/dTYghjts9c5HrxPkpqxuy/WLSL5y8IqANEI3kzXpatC9jeccCKl0jtvM6qBFZofQsEXgEqH/3857Z/kHZjuuw3OT8/p+MlfAGwiHn/5ltvCUBvZVMDD8y9PY37mqo62ycsAm/GsjRTdgTFgua71qtsQV6JgGmMM+aUCyfJC6xgLfQCFGAQcRwAzpMTsOVCAlxYOzmefDqjxFrGC+fBWIcJyrgBCAIcIW0Z/0L+zmXTNjs/rc8AYA4H4wpjaO3oUJgNwUPYEsRra+zEiRN6T6TA9x8+sLmFWdvf3bXGunoFTXAdZmfnBKowHgFZkWdHwlF5Q8YiEZsYfWZ1TfX267/5HW0KZDIFezE9Y9PT83bz5lvyUAToidXExOJcX17WtWpvaxdr8NnTJ5pzeMZxLDDGAAQJ5gGIwa8RVjZrD2Ob+cGaAVAMeAaYLtTfV9RY4Wv55bJNCJQt2dDJYWfrsLOj3z/IHOi88bWbmpq2Dz74sfzYAJ2VnNrZKUBUaciHzkpAITjZjKV2dyTDZR0TUxSGpQJyAErd5gz3Feq2k9y3pqZWM19A7wXwlT7EDmFfMurZuRe2sDAnRirssvfe+4oVskX7/IvPBYQih3/n3XecF+jhofX19mnecc+AoQ4IzObVD3/0d3bz5hti+n7++edaF6klG3GwRNl4YLMne5BRcjmgGPeZYIi1sVH3McAyZ9uQFigNqAn77qd//xNrb++0r7//DR3nBx98ILAOD0ZqePrMiOZZNBbRuTHmmCdcN+8erlT1QFCAHX+7UJishZT26tiR4bBjoXLtqSPjgbXGZyQCH9rf/PUP7Ac//HsLhZ30WM8ZzDMY+fivci/RZqA5mX2xaGMvKgy7yhN1pQKVClQq8LoVqAB2r1upyusqFahUoFKBcgVODA5IEgtQhQk4jYaTq+LdErS4ktdcc46PTigEGw7bZZgEywLsbly/bL4SxtxFAWFIYlP7aVt6uSIWCaylltZGx5rzFZTWykOwALuA3/xF5CUAhkVJYsHdPDCPZpWGkmPymHbyf5MZf8HS+byaAPmisetdcscPMAJDhwd2QBke3pEvIjX02G8eGKiH7zIbizrwxYM5jA0kc9tbW2pKaIZpGjz5Hk1AQ329gAExMsrG5LwHn0XzD1AEi0qNQVWVGm9eh6QvHIurAQP0AGCEreFAEGdujrwICSWN5NjoqKRpsBRgxvz8ow9tcHBAzSZyO1g8ACmAHM+fPrfl9XWLxuLynoKZQzPG59fUwrwp2fDIsFhvNGYAd05a6RhT1JLfodnFf2l+bk5sHY4JOR0sk472NmtqrFftabCQhFJ3miHAB/4wnmhEafhpl17Mzqh2yK74PqboLxcXxVTp6OgSuESTBxhRyud1vLBKALD4Ajjc3dm2tvZWMf9IFuzq7rZzZ85aHGBhc0uvQy6IHBgZHjLIlrZ2NbsuEMWNvUgQzztCKExjhe/BXHFAoE+Aqcfo49oRpqGU37J3EeOfxk2ys4Bf15Oxwb9JNMVjjOb3888+ExAJqEpzTr2QxRHqcfzYkBhvd+/dt82tLTXTyy9fCqA6d/6cXUEm29oqRirsLSe7xrcP0CkkYAZwDKN1mlcaXvlRzc8LvOD8Ll64JJbMzz/8UJ5ZX/nqV2341LB8Em9/dlvX7NSpU0pufPrsqYAAxsxX33/fBgdI4AT02rM6EjStKDCD4BmAO1iq0Xhc44OgCkA/ALux8VEBdnhd9Q/0C4ABSGRsNNU3QjgSSEtTDdCTFaOWxMtNNc3UH6bo8+dj8t2D3fTmW2+IoYbsGN89xi1gEGAY4xK24NDxk3Z2+KQ1YbpfBuzwN0SOLfmdlayuvlEAED9/8OC+fLve/9rXBc5NjI/Zk8dPbKCvTyB3X3+/QNjZ6Wnr6kTCG7BQJCY2I+cuyXXAsYMBIwDfGCtI1GE3IrXFZ21w4Ij8L5FSwkAkfIT3ZW1kHJ88dVJ+balkwiJhUqvj5vfD2iva2vqm0qxJRuY8WD/wEoMNBOig9aJYcuBceS1h3pI6DJAKu5LvY8QfDpFs6bweV1eWrJAH1PQJkGJsLcO26u1RGAGgLes+8x2J74MHDxXYgM8aPytqvfcLvGJtYS74SgEbHR23hcUF29tPCWgBeGRs7O45SeaZ0+dsbmHe7nxx244ODNi3vvVteVA+fvRY14QEYnzUYKySHoyn4cVLl8QmW1t+aWfOnbOjx/p1LdmcmJ9bso1NALKQ6r62tmz1TXXyXkwn9wT4wRREyohfmeT04bA9ffZM1w4m6dFjQ7rHZNIZhc3A0iI1mfWF+yCs4I6ONjHOmOuwrPl85srO1o7k3zOzcxaOxpUe/OjxIzGRiU5nfHZ2dgi8BFTlPuTkngFJYvmemJMtLZofAF7cb5rraiSJZU3n2ACGuLeyhgBSSQotee6Bbe0mLF8oKlkYdubqyprkndy/GHOnTp6yncSWNlaYTxxjbbxGgD5SVkA3PgOAj7Ua5hn3B64t45hjqK9rENDIXGMMs3Ei24xYzGZevFDKN2DrV77yVRsfnbClxZfyW2xtd+ff3dOlf8PGBZjnfg8gx/p79+4dnQfzl/vd5MSkNjr6+vr1nhwjvpIw/N3GXFA1hGFHyAigJCxQz8uO4wRQZ/1lXmPBQb1hgsI0ZI10voQxSV9LJWTWJV3zf/cf/g9bXFi3fNHZHnjPAgLufI5hzjF7G238vALYVR6nKxWoVKBSgdevQAWwe/1aVV5ZqUClApUKqAIAdjQwnrcaTYNAi7K/GQ/MDjzz6WGfh/tM9tCSe0lbW12xP/je/2Bf/cpbVipkLBzxqRkvlQK2u52yudkFMYSQxNY10AAGLQgJrsCDswOA5C1XckmugF75UuGVFNZ7KKax4vMBpbwHaI6RnXRfMKhj5+cC7gKOIUijB7vGY5jQWKgBLcsl/+kDtwceeuEWnuSWkAekdLCOOE6kYF4YgftM/yuGnXcuAmySmKln9Fpnyn+o5oa/adhgUXD8OdiIsOtSKUnOSDfEZ4fmH3YZDCRAP2RTt2/fVmONx1Z7R7v98O/+ViyTvv4+gUU0xrDAlpZW1PBMzsyIcQEzgPrRaPT29YrZgXk5jToAE8dDk4c0aWMDE/VlB/AlU2JX8Bn4ugEowcLhuACUQuGAHT0yKEkw54ikkLrBouJcMSUHhBRgkM1YfXOTJQ8AB3eVqEtjiEegfIQCQYExAI+kRtK89XbT5DogYGJ8QimbNH58HtLmldUlBVmcGj5ll85dtCKyzEBQDTXnDBh454svNBZOjYxYRCEVAXu5tCwD9GODAwIeqIHYUmUAmevHWEHixXWETQKQig8aABmMEZpn5glegHwxDiSPDZNueyjALhwNCyiGmfrDv/uhAKYjR45pnAOQisnS12fnz1+0j37xS4NoSbokyaWtLS1W8hUECA3091t9TbUAP+pLaifSL5gxgEB8NswqJHekw05PTzmPRjM12PjnRXwBu/vlHQEg165d1/vAUOP8OH8nM00KbIP1kysVZVIPgzOnlFD82mIOCE9nBMQiz+Zz8Oh7NjYmtu2FCxdUhxcz07YwvyB25pEjAxovgICsJdVVNZaDIZPLStaIn+DeYUrgMXNqHyldLmeraxuSzQGONDY1CMzkXAE4ALpgaF66dEnBJKxLP/rRj/T5F8+esawSkquc3xfzLIfv4541NjcJmKxvarLllWWFboQDAYtXxxzjKrlvjx8+VHDI4MAxO3funPzFdje3xY6U7DAYtrXNjVeAAAACYxRQA7Ya1+LFzAuBP4DP/Js55zGvqP39e3ft/a99TcEZgN9VcTwdi1YsZK2uJqb6hkJ4mbHmutTqW5/etsReUmw75r/Wr5KJ9QxrlOvHH8ayZNzRqOYx4xlQECl1Knmo8BEkxZk0/pxJi1WF5TN27NhR++Kz2wLaGQO8N8xUwEnk01OTU2IlDh4ZVA19/pIYWC745UBr+8Fu0sbHJ+3howcWqaqxs2fO6Ng///wLScWZE4AwjJvUQdLOjpyxoRPHbWF+zu7dfSAAkmPv6u7RfCQ5FBYTjNQX09M22NsnJlhNXZWCGxiLiV28zNL2fHRCn7G9va7r2d/XY9cvX7J8zs0jjgOwizkGWxUQErkugA7rDwxY3ke+lMWS2KZzs7Ma8xzzkaMDYq+xYeV8zAjBgO3mt/W1Lfv01qdWKPrs3Xe/Yqtrq5qfrZ1tYt86RjFpsp1ivlJPxiVyWUB01kTATMfshvlbsqGBQTEZPYsF7hkee5s1h40DJP1sFhE2kdhL2X4qqTFN0AnrLgAc8wxGMiw3rhFAGzXYT+zpvBk7MPXWN9ZeeXPy/kqubW8RUApAh0SUdFpYtFx/WITygfX7BLZiKYDn6bWr1211acWeP3vOjd7qGgAEe7TxA2MQKS+Jw4DJgMFz8wv25Zef29EjR7U+trV22E9/+hPdhxi3V69y7EGtP6S+M96xbiCYgnWQdQaw0xv7HDv3NMBMkt2Zk2yBsX5wD+H49/cSYko2NiD5duA783pxftH+6E//1OLVAH6Hek/uz2LwIoUt39OdxUHWsezZiFp8Wek/K8/TlQpUKlCpwGtWoLJgvmahKi+rVKBSgUoFvArcvHypxAO7A7kOJQ/h4RgpCs0lzQk+SQBQMCqqYlGLxWNs+QtQ+su//Au7euW8ZdP7VrKcADsrBW1/71ChEzSFGNojaZPNXDGnlFIaWE9GGsLLTX5nJTHsPD+6f8qo817LcXrpbC50wvnZAcYIzCsHWNAk8dANgOKBdvEapHnOTFqBBaGQHsg9sNL9TsqZsCtlNCVvNJp22DMAggK/gi6VleOEdeeCIvbMH+L7YYE9vIYvD5zjGGkaARxoip2kZ1/NDw/+Dx4+EMCF5AiwAakfTRDspa9//Ztq/M+eIzEvJ7km0mS+aMgAJpAH01TRxOJVdffhA4Ul4AsHc43j7u7pFANoY33NDrOH8kIDrIHRgun25OS0WEfOoH5HoQMAcAAknA8gBIAnABa/i0xMQRDhiPz3kMzBcqEJxEMIwA1Wh1IoW1vEeqMGNKd4Zy0vryhJmGaZZhZ2y7NnT3U9zgwPW11ttRhVyLkELGHePjAoedvY2JgVijm7fPmynR4esWgwaBExQUnfLYmRBEMGttJOImHTMzP6/fa2NvmIHRnoVwPKMQOs0Rhz3fA8JAEWRpjAt2RSQBfBGzDRaA6RMjovP8zWHfOO13qgna5JqaBGL5NOq4E/SKYFXMF6mZl5IU+98+cuiJX2+MkzsckuX7pkPV3d9otffCTvOF7P3Bk5cUIsNVhS6cOUxjt1ZKwlDwkWyaqxvnPnjo1PjFt7Z4eYSgR0nD173hrxMysWFDLhgYsAOABoNKKAM16wCIDx0PETSgjlXGHo8AIaXubGi5kZpf5WVdcKfOScuY7LKyt27uxZgbqw3fBBu3H9unV2dwogJWAC+S0JloXsr1J4AeQs6AJjWANgTSGLXVh6KdkegTWwQhlH/GG+MRf4XJhDtfV19uD+fQERyIgHAFRz7nNa2tpseuaFQAwAMV4LCwkZIcDziZOnrCoSlhAfkJzarK2s2mEqZYODRzXmkf3h0wiwyNqxvrllWzsJjXvmFuMdoIkAAoIKAExhLsFqZLzMzEwLkGGewYziPWHAwZTt6ely6a6RqK7byMgpsUkBcRyIHLTRsQmxfJGsw2xkDOOfxlqFr+VAf5/92rd/zaampwUGweTq7urSmBwdGxUYAXAKuwnPxN0dvLsiOp+WpgYBw4yz9959VxJ3QBQ2QjKHWUuk3MYD821zY0tJuoCijCvYSiSZslYBALL+pveRkgY1HpFIMv6Zh//40UeyFaCWbZ2dGrtsPoycOiXgnjRS/Opqqmslq2SN297Zsep4XAAWaxBMtzev3xQAlE4nbX+fVOo1W1xYsmQ6Z8V8yUZOn7FPP/ul+XwF62hvtTOnhuWVKHnqoQu4ATgGDOTYAH24jsx/8M/DA+paklRaKbp4oNbU2MjIsAJySPiFGcq6RIAR84L7JCDz3Oy8VdXU2ezcnLzTANg7u7vts89v6/24D7AhwVoM4xYGGWseaz9jYmt727o6OwWOAei///a7dvLkkJiTbKhwv/Jk3ciU8UDkniNmN9ejYLa7t28ba0ilzXYTe2KMsRaRJN7dxYZIq4UiDnwffz6q+wcbELD6GHN40uHfyUYAnm+kc+P3uL21rVARjn/6xbQ9efJE7GfWT+6DnmcsACbHmj5I22e3btu3vvVNbTDgdtHe3qY1hPWS+8LqyrpANbzj8LdzHp6NAhqZ25LDpjMCSWHRnTg5pGvFa5EfswYwR1x6eEEMO8Yxx8N6i6yXn/E79TU1qj8AdtEcww4/PMY28lrWQjYg5ufm7b/57/5ba+sa1FjgOcFj78NuTO0n9Vm8F19iZOdytrC5Wek/K4/UlQpUKlCpwGtWoLJgvmahKi+rVKBSgUoFvAoc6+uFSyGJnZd8CWBFM+/55NAc0liQCoiEjeY/GolILvPn//ZP7J23bohh5w8Uyh52eJDlbGlp1Xa2tySJxcNOUh7crsVQcoAWoFfQ55INJXOlgS9//UoW65IQva9X/63QCZei6oA8ADsHBsoMP5tXo8N5KPghViUPO5gF7PA7zzUadpNfH423vMmqq8Vg4Oc09rAC+D4gnvf+/Lu2rlaSmlgMn6cdJSrSmPOQz+8jRYMBwfEA6PCATwNGswDYmdw/kIcSP8cYnAZs6PiQJEAEAHjMPzzlkIYigqL2NJEAIvh2Af7AMqJJA6zD2P/ly2WbnptVM7kqwK5NTRjgB3WhIVxeWVIzA3hIE4VfXWJ3X02NAyuT+j2YFoBBNOE0WjQrsMaOHT8q9tnTJ08FJPV0d4uhBJhHbTz5FKAG59HS1qJmjGaK9/jud/+ZpFskicLeOzNyVmwXQCUkj431dfbGGzclH3z5ckHMG5h5p8+c1mcSFOC81s4pQADPqoASbuNKiSURE0km12Jmft4eP3kir6YjR4/azvamRfn+zAs1a9euX9e5ANjBrnPSbedf5PkZ0iDz9fjxY4GrsOAuX74iUIuGX4BdMChgBMAwm8u8CiOA6QIQQF2QDsMe4fcwWIdN9qzMDoLRldzbs/mFOevr67WW5mY121GFRZxQTWGbAKogk5ZBfyiscXvv3j0bHRvT9zkOgBpADySO7731tvlLxfL4dseJtJHrAOMESSXnLK+zQMCqq1zSZWNTo1JNvbkBe5Gk0JL5beHlkk2Mj1v/wKBq/lgMm047eeK4GmnqztiqrYkLFGRM7yV2ra21HeNJyagB90hfLQV8mi+aQ9sJeR0CQM28mLWOznbJ4QA1GD+sCQoECUcEAvHvjz76UPU9deqkXb14yfa4jlVVSpyl6WYcMA+Yf0gzWcsAAxj3NfGYDQ0ds9a2NgFnxXzetjY2xcAiKAPwqqURJk5IMt/9ZMperqxK9glIwPEr5TKf19wF6Gb8sr4ArCOH5/oAlhBugJ8a45zwEnwxuZ68Pp/LijnH+opnGGB+Mpm2u18+EEgKEFZbxxqKrD8ohhqgeWd7h+YGIRx8kcJMcjVzhGvbUN8gHzrO/cXUjI6LYyZAJJM9EMMNMIX1oTpa5VKnCTVIpixNemsCYIx1HDC7xo4eO6pzAPQjUADgitRW1uBgySdJM+sO14bxTvDI6Pi4xtKpUyOqP0xOsW5rq+V1BwgJ+NPS0mYHyQP75NNP7MjgEevu6ZHcm00k5puvULJoVdTqG6otEArIu3FxcdnGJ6atsalV/nuc09Fjg2JxtzY16zoD9ntzk7Ep5nPI+Zs671b8UH1iW+3t7tmHP/9QQCPsX8Y8YCRgUE1tXOd/BHZuDSA/QHPe1lbXBRCncwV78OCBwKZjx4bs0pUrkp5/9IsPNdcAz1lT8ZNkzQcAFYvLR8rwvsAz1nZuaz3tHbouXmPD2GOss3HEHOXYGVs6F5K0CybvR2+TKXXg5Pqs9Wy61VTHtSFX11Cr4AcAVUAoAFIYltxXvv/9vxEgjiSacCY8+7j3sWl1YujkK2sFUnSRLJ85e1brGKxnNmFY+3luSOzs6maMXQRJ13wuISWsTZFw2PyBoO6rzElY8NxH+T73raWXSwI1YeuRPM4GF7W5fuOaHT9+TCApG3HrG+vaaIDhx32aTSJei8cq41f34TJTPej3KZ2WtSBfzMrDkfp793esIFqaW21sdMz+ze/891bf3Cn/Vz0fhMOvfEuLubzun4wZauspEebW1ir9Z+WRulKBSgUqFXjNClQWzNcsVOVllQpUKlCpgFeB/s6OEsANX85gGQkR0sZ6PdCTeAgMRtMCs4ImBcZVTbxajckf/cnv29XL5yzgg1FkVsjhQRexzGHBZmfmbGVlSR5NpMSKCRcwNcWSwkpK6Bdg5z6/pIRK+U2VPeG84/ynrLtXwB3/EXABEd7vg9YofEJfv/Kzkx8NARVBF0Sgn8JSSCRsYmJC8k8e8gGraM5dY0zia14NOebzfOWzRdWBph8PLd4PY3Def31zTXWj6ZIRfQafLwcmAhziN7a1vSXADtbe9PSMGCAAmkhBSe1D8gog8fjJYx3DyPCIjgmfJ/zbaHwIA3Dsx4z8uGAlAaLhTbf8ck2gSm1Do71cXhDQxrHQOOF5hywM4E2G96mknTt3XgmhSN5IiqUmsP6QDDIelBLY1S0wEZkYwRUAIPhK0ajNzM4o5RH5EseP3EuAb329tSsVc0tskPbOdsNwHwCP+rzzzrtq3MfHJiyTTQuUeePmmzY2Pm4P7j2wo0cGNG5Gn4+qOeRYBgePSKZ49+5dm5gcl4F7b0+PmF0BsaQAMV3zzXlkMjkBgIA3+Gjl8o7hFAk7JiRBGfhVYXx+8sTJsh9fQuAF4+0V03J/30KSZfvVtAJg8DfNKbUDSIQdCajKcSI3dCmj/yV7E5AJxgrej4ABs3MzAm0Hjw+p0eYzAYrmZmcE5gDSpUlQ3N6y9959T0wjgC0kYXwOMk/OA3AS1gsJqACOnR0d8o/EtB8Q4/L589bd2a6mFjAIKRljkIaUegAmON9KZzK/vbElgIPXFMwB28jvOP+no6NiN8oXTumnXdbS2iYAjnkYCQXENOMPrwcYYuwDSuHTxvERjgJDivFbVRW1g7I3H2M8Eq6SFJZggsmJafMH8HM0/a74s4GAnRwa1py4e++umLuw2rgeAIRXL1+xQiZr6VxOrD3qxBzeSx4I/AGYZY4Bum5ub1uwVLQjRwbt7LlzmnfM14Nk0paXF8UaBHjoaGsXSJXGr1AMnjUBHslUSnWhboTIkLYLQ5T1hPkNAMjawUbF8PApu3HjDQFAAHl7yV0Br4DGAFQ3blzXPPOM8JHCLq3g8biksbG1tWPbiYRqTN1ODZ+wYr5gjfUNAr8AT2FVXr121Xp6egSEe/5pAIvMO7wS+UyYunuJbUsl9+zs+TN2+vSIQNaG6tqyd15OoEgqnRYgBsuXn8OABMA/doySg0kAACAASURBVPyYVVW5BOVgyG/hCKFBZhEM/zM5B5YfpARGMf/xl+vq6RYzcGp6Ukm1MCIf3P1ca8HZcxeUTsqahm9nMBjR5xC0A0AOq5a5vrq8aqdOnbCmVnxDA5LtLy+v2vTUC9tOJG1lddlq6+L23lfesSYSQaOOOQs4B6sO4NJjtDHunf9gQGs3awMgF9d2YnxSf/M7vJ4Nib3EjlXXxAUanb9w3mqrIwJZ8UmFLabE3oJPx4xMnGvR2dXtgKFCRuNAc3Z3V5YEbK5wvwHw8oJ7ALZZh7ivtDc1WjTiGN3UGUAY6bGsCuJxa2hs1H2Y+bypjZA1W1h8KYA5FMDnrmwLIUCwJFAMaTtjRUziajzynHQaT1EaKBiZMMbYxODeh/cf9xfGcSad1doO4CsbgWRKXorafFpc1PWEfYcvH/540TCesbAja7W+uGOoccmquaJY+wD0bF4oGCoatcnJKYGDrKuMYQB1Nq4YF1gfIOUFbGZ9wL+O9wWQhT0JMK1gDnxJy5t71BsAvZQviDEIs7C6Nq4wJL6P9yRptgze1uY2e/jwkf3Jn/2P1tzeI2De23Bzzz0B85dtOwCimQ9KlPf7bXFrq9J/Vh6pKxWoVKBSgdesQGXBfM1CVV5WqUClApUKeBWAYccDM005Xx7rgEaKh1+AHXasAblgxfHAvLu7LSYdxul//Kd/YM2NNRYOmhEwW1DKqmPYvZgmudDJWRoa6/QgHQ75ZaIPGMKX52FHM0hzlVeD7UAuD6TzmE6vgLryAzmSmrzcumjknaQWpoEH2JES6zW4MKByeVL+/GqAeG/OGRAJAKKjvUMm8zT0fHmMQmSXyIu8lFoAO0BLyWeTDsQDtKE5DsgUu+zLR3ABHm4JlyoJQIPsiAZdBu0+n9hmsK8uXLwoWStg2OmR02L2TE1PSaL01lvviB2AT9fKykvVDTCEc+B9xAKIxARUIRX62T/8o6RiA0eP287epj4f0I3rCeADIAtrAoAJRkdjY4OkdJub2zLh9tIIac54Dd5yV65eUfMCsIDMit9B8sVrPQAO9hrnxDEDIuEdhCwW6Rd/19XU2tzcjHy9zp09L3YJLKO7X94VoEIjOTw8IrYN7Iv+3h5JbWEk3r9/X95ufCYMFT6XRhYWDAEV733lPaupjlg0GnHX3ueacM7p2fNn1tzSapNT0zY/v6DvIy8FpCHEQubtNISnhgW2EghBnWDS4FkntmQ4LPQNAJv391hIjBEadM6F5pLvK4TCj1TUJzmsxnWABEInZQVUJXGTunz88cfW1tFu73/tW7axuWWPnjyyrY11m3kxLXASRkow6LMbV66qWaUxhYWUzuIBWXINYyAgtsnaxqbGCNenqanFin7nL7c4P2PvXL9qZ06PqJmnsfUSTRUiUgYtYGzS/OP3Rtoq64Dzt9oVUwvQc31r0/7xZx9aPb6FgZDtJpJ25syIgj0AS/DFo5H9+vvvq3a8d31trVhBXPf0AcffYoUSjNasM4Iv5O0wB5jO/33yt9rZ3bOJqSkbGx0XY6qxsd4uXLikpE0AWAAJggDu37tnA0f6JdNkTtKQx2Nxw3vShdI4X7yDw4wtLS/p2tBgj1y4KJkszM0X46Py6jtz5qyAWti1kXDINtZXxY7a29+1k0MnBOoSzLKTTFkml7Px8TGtHfv7zufwzTffEoAxPTWlNZN5ATCzvbGpsAZYSyQOk+gK0APoBiP1//m//y+xGP/Vv/qvxPLDfwwwA3fL+flFjeG6ukZb39wUENjU3GidXY5V9+zJEwsHXToxASmEdgDmv/3W2/bw0UMHmFbF7fnoc4FnpBDz+wA00UjAQkHfqxRPrlFDDfJ3EjgdmLK7d2CLy8uSaXJMsEcBaGELEgRSVR21qnhM0tXmpkYLlgoCPBkDADySTz57qk2HvWRKCbLMc7zw+vsHbHdrQ+de31Bv1fFajTnGJvMQP7mPf/mx6nT27FnLpXNWKpQUXhCtAmzzK7hlfX3L0odZe/J81NbWVxWUcP36FTsxNGSxMHLYgEBujsvzp/Rk4YBT3r2mCPC1vaP1mE0NxhrMOaThjK3mliaNjZHTpzRWe7vbLZ9LWz5f0jWDbV7yh+SrSfAGrDCYtsi233jzTclKP/rFR2LiwvTSelxXJ49JmLCLiwtaywAqsRo4dfSoAD02NVhLSawFeAXcY93mb0An/ka6zHsg/4ZZ2dnh1kl+znVnA6auvlZsWxidBNvkMlmx65iDyPKhq3EPAVDknjI3PysWNf6l3BcCSJ0zjjXs3TtZ71gDb9/+VMxCvj8ycsaODAza3MyMasZ1Yl7BsGd+8vms01gwsFYBuMK0Zc1dW9sQm5vPQ07O+oGcWDLUeEwSct6PscJ9TUxohWGlJUmHUcdrYdmJtZjc1+ZSi/5dcrL2qrhlcmlJeouFkmNHxmJipuOV+r/97//OglV18qtTyA+LFZt7Pp888ThnBXSl8BJ1tiHTa6uV/rPySF2pQKUClQq8ZgUqC+ZrFqryskoFKhWoVMCrAKETgDg0Nnyxa+3JReSRlaSBJL2P3X4XPsFOfakA++DA/uTP/tCGjvVbNAKrqSjWBxKT/cShLcyz45+zvt5eSXFgmvh9RUhxrwA77YYXAE0c0AZg5wF1HA8/9x7M//+AHY2TA+x+BTSWiHIrswXZQZeZO551uZyM7VOHDizjPGngHHPEBTDQjPDHnX9WPk14eMFwgZUkSKHkV8Ipnw27Qh459Q3atQ+Egwo8oCE7PDiQ1FMMM/mdIblMCKRyzCIH4NGk0pzA9PJkiOtrawJ68LWCQdbT02sNDXX6TORNnGE0FhXI54yvYSoG1TiOjU2IbXSYzVl7Z4tVVcfFmKAp4jMBDGhqAJOUtHiQkjyXhhJJGOfa09MtRghNO83iyOnTYmUANjo/vKDt7G5LzomBO+8LgIBvEMcD+4G0P0Cp2ZkZSSVbGhrFXKIOnDNg2de/9jWxED///La1tDYLDMAcHbah3/wuOba1zW7dviVpV2dHl64XDT2sCORTvNf169esvq5KjI5wKGK+QFANnJMu5W17N2Ff3r2rBh+gC/YfMmNYSJiYE+zAeVHzmdkXAl1gucAiBMilds0NDa9ScF3irGlubG1uCthCDkbzfOz4cYF1ABqSCQYZU7AaCVbIqT7IG/EonJmZsfaODmtua7W1tU27//CeagSzh4CQ+oY6xwrBs6oMSGPeXvIjvY0IEOZ8YDmSwMsxcM6RcMyODB0XSLw4P2vtjbV2mtRHM9XTsc44NhfkgP8gYBnAD+eSSrrAFOZFIrEjdml9Y6MtLC0rRZX3VV13EpKYp7MpJY4yRgAav/3Nb2n8815pQhDq6mw/kVCTzHzIFTHWN4FnCpMIhySh9AD3za1tW9/YEkBRW19jLc1N8rcieAWWZ3dnrz4HUAF2l7y0xIIxSyCpTezLH0zXSf58C2J/Mu8a6hslIZydm9UY3d/Gn21dIRt4lYVhzMbwYkzaRz//UCDzb//2bwvoxB+u4A/a+CQ+dY8lSWbcA8aJURhwvmIvF1++Ai9bmpqUykk9YYqlM4eSswK+4YPI+Zw4MaTPRw7M3CIYAgbWo0dPbHllTXXMFYoCO4nYJiDi1u1PbXtjw86fdVJyQG3WD64vwCHMJT4DFi1fzvuy1QaPDmr9Pn/utFhy/x977xljWZre9z031L1Vt+pWzjl0VVd1d3XOPT2zk3ZmdjZxSS6DbNmwKUKiLcOwAUOQITjxg6gvAiiKpEhJIATKkEnCBrmzs8vJeTrHqu7KOd7K8Ya6wfj93zrNoewPre+3gMbUdN9wznPe9z3n+b//wHrAGsfmRiRUZAdJkq1TLn11bUNAIWsocwNWlgslOrDllSUj2uTFF1+01vYW+UcGchnzmfMBxRtsPx4XUxfW5uPHA5L2pg7S1t/fb5evXrYyEsjF3MZ+ICMwBG85wBGPgcW6C+hC6AThRGfPn7H6BhKY98XwDIUKxQYcGR13oThJkolbJL2ORkp17Hy+k1yvqQ6s1WKbIjHd2dF/w0URy2Rz8nLEk3Ho6ZD5fS6ogPru7G7pPtba2mL+oFl5acQqK8osHk/ZSmxVbOnK6nqdH5sQLljD+XWyfvPDxghrBoxcQCvGDnBQR3uH1oVbt2+JZRkhNKOxyXb3drQhcO3qNbeBhC8qm16ERAFIHxzoPrazv69xsbG5ZR988L7mf3NziwA7GHDISxl3zHXu9Uq43k8I3AXUYq1PJZ2EFlYqYB9Jz2xWAa7iLQgTGlBYQTKdXQLD8ZQEtPYAPDYteo/2WrggZO/9/OeWSqesurpSgG1xcZEVFbOOBVyATSorpjLfx1rkWG+btra6rvUC5jnHD5AJaIl34dvf+Y6eIWAYUwOOnevpQNYC1QIGO/dkL6wD38QSfEw31pW+y3iHFcpcSiXTAtyRGAd8Abt39779wR/9sRVX1GqN4v6aOyC0JiXbgOIi94zANfBlsmI9wh4eWpjP95/5R+p8BfIVyFfgOSuQXzCfs1D5l+UrkK9AvgJeBTqbm3I08Oz488COlwzSIR6E+XuaaAAZsYsCfttP7Fkuk1Ei5+zcnP3zf/47dvXKBSuQdC0tn7VMxm9bG7tKruQBu76hTiwZAWmZA5cUeyh5FSNKgB3v91tGARLO384Lg+B3sZy+ETih32EF+B3TyDUjijbU7zQRAGp/I5fNqmFf39yUMTcNPjIrvssD6Tw5jQdoINVc30A6uicAwh8IyVCcB3aM2IPBQiuJRKylvU0NB8AGx8/xrCwvq9kFGBOA1dAoIAamB0wnGmvAHmpL0isAkyeju3HzhpoiWEE0aqdOnhKzhIRCJLw0JTSChB7QaNP4ALjRgCBPGh4eVaJlU2ujwMSS0hLb2doRSIKsb2dn0yKFRVYUKdF1Xlqat/mFRXmxIXNtam62O7dvCxxE6nrlyjWZl2NyDwNjdnraSsvL7aWXvmWPHj3U8QD00YASYIGhPOyu0dFhMSRgchw72mtZsc/8hxLGDfvu974voANQBDCAxhqfLOSuTwaHLLayKjCzvrbOfKR4bu/o/JdXVmxoaMhqq2vs1ddel3SsoDBnNZVVkijTSGn8HMCGDNjmzo7NzS/KSH5xftHOnj8nyRXhCLARr169KiYhP1wrTM4BTBgXAG472xvWWF+vJs9r9JkvSkn04du1J18qavDmm284Bskh+40mmzEm2d1h0IlYNpnsYRrtlq1urNvA0yeqK6AyIKmTlbbb3PyczU1NWV1djZJ2mxoazRcIid3J8SUSKV3zRwOPxOoB8IkUFdnY9KQYi9dfuGbxzTVJJxk/HAvHznxjbHkMQsb41ua2rlU47EB7mLV46CVSDsCbnptXvTi3+QUCF1zwiRVkNQ9ojPHeg2EjYJh01vV1sbwAuV3C6771nuizSDisz1WQBubviYTGPwb+y7FlsVorKqrE0tnaJJESgCJjRYURa21tF3sLz6na+mrJSQE0aeyT8YS+i3HGnON3gBPGOcAkAE9sHdZw3AI+n129fNmGngwIVO052m3VlZVWEIAla/buuz/R+vVrv/rrlkzGLZ1hvQnY3QcP7PatW5p7gE+w7/CTA8ji9dQSMI/6Fiv0ICBWFLXe29+xL774XPLD48eO6xrV1ddacaTEyfT8IVtZXVdC6sz0rEAovOTS2YzqwZqELBwwhTTonq4eq66s0DhxDOio2H3YCsDYWltdkd9lqCAgH7nzFy5o0wR/sobGOm1EsBngywUsvhNX8Mt+ImVT4zM2M79oK6urArVhNQKCws4FIE4k9uwglbQf/OAHduxEnyTj2VTCSkoiWue2AVFCBbIB4ByQtsIA5JiO9vbapUuXNKdIKYKt6YKBHLDGPAHIgTUGuw/G4moMKf6effvbr1tjU50AcYAW3nfj5m0bH58QA7CoJGLH+3qdv2g4qjWSdZR1CxYhjDlYbY1NTX9rY4iEWaSzgOgER+CfhiSd+4cngew71iswHwDsSFerBfwwxQstFCqSLHcpxnrVr7Rv0mG/+OqrZ16YHCcgG2xc1ntuex0dXQpAwb/U2ygDiG5parL47o42Qxi3rP+MZ17DeSBLZU5xP2Me7yUTkuuSZE29AYzXVtZtd3df6xrsutXVFbFRCX6JxZYsYH6xwpmTSFC3d7Z0X+N+0dzSLIALJv3lK1f1eZ9+8qmO9cKFS3bt2jXND+5TBDXge3dVf8cullnQH9AfQG9YgrBoYVJqsyYUsEyauZyWpJyAGeYtknOuP6AdwDYg4ueff6ZzZKfq/IVz8qiU9DpcpGsPAxwwGIsB6sv4hJHNGsN54m8HAAoIz9pIDdigYr4xF9j0YJ3nWtfW1NnAwKD9hz//C1vfSWgbUPfrAxdSAdBZ4HeJ9Pzg4YtENnGQsqGZmXz/mX+kzlcgX4F8BZ6zAvkF8zkLlX9ZvgL5CuQr4FXg4umTOdgMnuyUxgDghAdTmgE10om4M7wPBuW9RIoiJs0L8wv227/9v9qVK+cF2CXiO2pYAwAK2/uS+VnQrL6uVrJQWHmSjILRwfDxs7NNc5zV4bBzzvfDtuO7eY0HGnoSWgfGObks8sJ40hnPO2mfk9XyQ8Pq5IkOvPPkceOT4zY5OS0WAUwHmiC+Rwmw/gLnQZZM6g+AxPj0tNgjgFI0/h1t7arJzt6uNTXWC3QB4IxGisW0WF9dl6cbEs6FpQU1DTCJmluQMYXkhQQ7jp1/3geTAC8iwEKaWUnFNjcEINy5c1tSwldffU2NFPJIWEwra6tWUlIqGQ8SLJqfmbkZm56d0e/VNTXWUF9vocKQwCSAw8qKCmttabORMaReSwJm+QwAmvXVVVvb2VIiH+dG3WYmJwVAwB7iNdQQYGN2fsYOEkk7f/mKnTt7QUm2NNgHmcyz1FkkWMh9ARGhc8i7aWPDOts7ND5g/lDfy5cvyyOJ6zY3O6tE2L5jxwUo/cm/+xOlu778ymvWc6RbbJ3PPvtMnmEvv/KqpJk06OfOX1CwSXd3u7W3tUo6pcTKeFz/DuMJ1kZ838kiE3sJS2XS1tLeKgB6a2Pbenv7dIzDIyMaA8jS6mobJJWmcRybGLELF86IgcXnYTDv5GROJiY2ZiZtWzubAmk21zdte2PLzp87L+DAgdEAyIjkcpJEMl7xrIJ1ScMKy2xybFzAQ2tzuzW2tmo8AOIAmr351lsCYS2XlWR0f88xLeOJpKSjjAPGMOEO09MTtry0aCWlEbty5ar1tHeoWcY4H18qgOWKinLVSKxR/Jn8gME7atrLSkotCMgTKrD95L5et72/JzBzeGTUNje3LR5P2PTsnMZ/d0eHHetzkuhwyG+wymAocq0AtQl5mV1Ysj/5k39n9Y119vq3X5WXGgAd7KOtHVhx22JZIRdGmgcjjt8BJ7y5AUjNfKFJn5ubdWypSMQuXbxggQK/WGYEFLQ0tQj4BSDCpwu/M2TWgBkwdlgLAETLyyrE+uIaNjU1WmNDrViG4XCBrW+samMi6PNLii1WKiyk7IGNjU/Yz3/2vjU3tYt9hXSup+eI1dY5cALZH6wvJKj4bQHGA9TAsAIQAmyGIXbmzFm7eOmShQoKdC4cX1EkqnkDoAdgA4sqUuw8N8OhQkl0OUZAnBu371sikRELrLS0yCqrKuwAgHIPoHXfIuEim5wct2g0rKAEAOeOI51iDeHpxTpKyE9RBG9DgJSc1mxYfXhaIvkrq6wQmwjvL84HiSThIaTf4jsHS5ElF5CS8BfWkGw6pXGUtYxAREJUFubm5WsWiUTFFANIKa8i8TUhUJz5kPP5BaS6dZ97T9IeDzyx2ZlpKwiG7PLla9ZQW+Mk58GA2HysnR9//LFNTUwqiKSpuVXyb1+gwKJlFQLwHzy8b2OjIwKb8VK9dPGSZNQAO4xZsbW2t4xwAuY0fmwwrxj/zJWHDx5aWXmFnTjer7RcmGaXLp1zQCep5AVhGx0ZUzow6wJp2L5gQAw5NmWURppgjBy18+fPWWxlSWsmiE8IVjYS6FzOotEyrYdaKw5I4UWqCSBYqCAPLAJYm1mDAMlgzXGMu4l91RQZNYEQzjt22dbWnGyUz+B+B6gH45JzZY1jE+jBwwfyy2Rjhs+GdceYBhjk2sAWHhkatopoudj1JOUizwcY47mA4A/uTQCD+OiNj7nNF8Y7nnWw4JC+Hunu0lxNHxAA5RLiWTe//PILMYP7+08pwGZyfEp/T1o3Kd+zMzMC4rA9gDkKIphK4rHomPHcK1g/uZaMCeYOFhXcXz07DNYN1ncH5u2J2crzCNcdn1GeLdjswgf0T//0/7S0MR+/+UzkgEg22ng24TyoFc9BDMaJuTzDLv9Ena9AvgL5CjxvBfKA3fNWKv+6fAXyFchX4LACZ44fyzkwwTFuaD7ZvVfK6mFKmtfU8MC+t78tP5iicLEeuv/Z7/xTO9LVYumDfSXABoN+sURgdK2srVk8GbfGxgbnDZd1wIUH2vH/wGuBgJPDuuMg6MHtYjvw7tCri98Pj5nXecDeAU/cnhfeIVgnMO8QeHMsKYAblz4ZF4sHeWixGHaAk55JNRIoeUvxuvi+7ScStp9Iyo8JCSj1QWIEgAAbjXrgM0bjG/QH7cZXX1t5aZmSX5HQ8Xrkb3w+7DOaUhp6UmUdsy+kOsNcQ/6KFOzaC9fVWGOQ/957P5ef3RtvvAlvUWmh/CBVzeR8Vlzs0u7wupqemRSQkc2mretIl5hFGPtPTE6JHdDU2CyADhkhTR2SU5gVPT29agbnlxetraNNnlOwKetragUw1dTWSq7bVF8vQG12dloMPNgZtbX1dv/eXTV4NKqcC6b7NDNcb64BzRwNLs0frLbS0jKdKzfsI0e6VcvxiTGxxGC2IQW9eOmKbW5v2vTsrABMQC+uGUxCanrm9Fk1yEj3aO4qysussbHOmpsbBMIxPmFHYGhI4wUzR9c4bTY5OWWPBh+LJXP6/DkBR8FAyFZX1xRiANMC43SayqeDT+WBV1aOkf1LYr4B4tHc9fUdE8vRJRBLoatkRZpYwIl7t+/ZxYsX9VmwMyPFETWb/DuAose6E0Nmf0/jk+MYHHyqRMaCooh9+MFHzsMpm7Lf+of/rdhQfM/K8ppke4Q3rGHcPr+g9OK6emrQZKNjTwUUlFeW2blz56yruU3AqQJexPhzyZc0uQBrgCN4VJHCCggeAVgpIWVVlo+WzrnEWZrvL7740ra2t62//7QAgrHRMQGKsKUAMarKyq0wEtL4Y95ESyvkrfj4yVP75JMvLRQO2OUrF6ytrV3XCnAOOezYyJhVVVZbQ2Oz2El41dHIw6SB1UhTzrwE6ICtRropnlJcM3XTSo9ELl0hGTONPOwh1gLJ4IJBjR/ADn4/c+aMxkQsti7ZL8xg1q+LFy+IYbS2HhODM4S8+sAFb3AcsfWY3b59x0IFESsMR3UdeO0bb7xmFZWlYjGyWQBQVBRGAryhMUuq7KOHD8XGYy2Akes8JCvFIJMfWVGhPNmQAgOkALYDvgOuc40EfqzE7GhPr967uLxhc/PLtroas2gpjNmQlRWXyIqA9Gp85dbXViwQyCpkArD2+vWXBN4gPWeOBJHWw15kvU9kbHR8wmZmZm1/P2W1DbUWjZZYTUWFxRP7GuTMt+7OLh0v/8Y1eXD/noDRqy9cF/hB+EsqsS/JLesdzKzY0pJSkaura5+BT8FCJ7umroAw2CEgsYYZTSotc+ujTz4R2465VlIUlSQVYJ6xXBD0S848Mztt8zNzYpeyJuJhVkgQUDprWzs7Njz89DCkJyEAEUAVZiTehS5opRiinwUDon5rvWT9h13NusN6BdsxGi23I11HxKw8evSIkmKLCovFgCRkYnCAQJYnSvgNhoNaO2FicR6suaS+ksjae+yo3bt7V/e9ikoHJlGDUEGhlUSj2uBJ48OIHUTWdE7Um3HFuHFebATFOO/HVPpA1gfUCWbz+NikLS7CTNzQBhKbbcjG5+Znnd/l0oJdunzBfvgLPxSA/OGHH2gtuHr1mlKZCb5gnlBjfAGDgJLcMfCJLC6yqclJSYRZA/H1Qx6PFPj9998Tq5m5DSBI4A0bN9yjAGhZc7insFHFDwy58YlRW1/bUKgMEufx0XGdK/cQ7jH4pTJGzpw7q/ci32bzRcEX2AwQdMMGYxZAPSlmHWA9zweA9IxPwDnGjzYjC0M6fn5n3YGtByuV55mvv/7afv9f/ZGVlVVr4WPeMg64tox195zgnl/4XtYEfh8cHcv3n/kn6nwF8hXIV+A5K5BfMJ+zUPmX5SuQr0C+Al4F+ro6JYnlx3m9pSRN5WGdJpFGwguiAMwDsOPhNegvkNzzt3/7f7eT/b3m92HInzX1PNmAmAh43PhDQWs6BOxoinh45yG3AGlMKq0GyY+25FACS6Kgdzw06/y752Hn+dk9A/MkjHIP0PK/OjwP73ce5Hnwx/wdWY8/GJCfmgPp8L1zBtr8P8cFYOcxGOTDlCQ1cEkP5jBJaCho4DxWHg/9GKaPjowI3MRgHuaGXpvmYR62YsiipSXyw6Ep4j2RYpdkh+ccn4WvER5NMO8AhWC2rCzHxAiAXVBbW6fQDp+CBtKSmwHY0aByje7df6CkWZo4zOaLCkM6Bq4b546vHsETMGjwlUOKhFwRk3sMwQ9SGRseH7XV9RWxCGkYz505K9kQXk5wZbo7utSwIafCdw1w5ebNmzYwMGAvfetbamTxiIIFF4uRllshsIGGjkYfY3qOlzFEXUjqpOmiofqrv/pL1QAJ2vXr13VO8VTKhsdGJacD5IBd9PHHH+lakGwLsPbxRx8pdRV20+VLF8Quc5gtMju/2JsAhYAXsJw217fszu07NjoxbpXVFXbxyhWBPjdu3BIjwwN6i4pK9D6YjmOjk3by1HE72kej7re7d+5qbMMI6ewiiCCgplKMj2fMH5/tbu2I4ec1djSMgAVIiyWn8jvPnFbs1gAAIABJREFUQn7E1oAl4w+q6QcIXV5bl4fZ8uKS9Z86bq+89qqkwlxPklRdcERECcGTE5NqTmvqaqy2plpm8eMTIzouAiLWF2JiwCAFI1ABiSPAoWOkMh/9Av9gCOEf19PZZXUNdVYQdq9NZ9PyYyTBdvDpkMDNCxcviZ2IdDq2smznzp6169evWnE4rPENMymbZv0g4TJj77z7c1teWbfaumrrOdolJhy1Y8zDwENqSDooIDryScBbGm/WHwAHAF1niJ8Uy+tId7cYnTDtkIki1ZSkXcm8TsoPOweZY/eRbgHrgJ/4O46MDAsgYG4lEwd6L/N1YW7KTp7st9ff+LYlk/uSjcOwA7z1/C2n5qft5s071txIMjApqjNWHC2URyDntrW1LhB0ZWXNjnR169oS4PKzn70rmeHbb39PQC6AImMeIBdZoWwAfD6Lra4pGRn5NtJu0meZJyThwvbEP9AD+2trG21+fsX24ttWWVVmNbWVtrW2YTuSNtcK3NncXrNs7sBqK51vI3XXnE+ndM7FpaXywORYtrf27P6DhwpngRrtY43OpK2mvFzsJmrKfG1rabXjx/vEGCSxGaZ095FO8xeENM4AfZBAFobx+8roe2DYlpeWWySChyYBLll5wWVyGa2/eIOCYKWzOQGVM9MzNj4xKSnw3Ny85IwBC1rP0R67fOmSlZeXWVVFueY50s1kPKWaxRN4zjWKKbi4smJbMDfTKQU8UE/GPdJYfAVJx4WlBquNJBQYlbBNsW0gFIXUYhiw9+7fFWOtualVjNBQAetrrdXVVWsNB7hG3r2xtqnQGuZKIOw81WBIEmhCKAMM34aGOq0T58+dFYDKD/cZ1iF5ohYVaazF91l/tnWfglUKiEqduH6MB0B31hAYY4BVocICi8VWLVJcbLtb+7a0vKqx/vjhgO6LAIUHmdQhgzphTU318hEklRegChCZ44RRB7uQjZ/6hnp91wFBJPGUJVNxrXkAbUNDg/L9hM1WX9coT8533vmpdbR3ysaA9Z95CeiOBBjWOYAdjHOOh2OHgbuxuXaYDFspeT9rGfMc9hv3PcYqcxcWIOsV9wM8QKkF38k6yDxm7eZ64cXp2Xs4H9Y13f+4PyHRrqwol78jwDc/9Q1NWvuzWZ/99c//2v78//5/rKQEmT7zw4UbebYBrC/8HcfAdfECOO4NDOb7z/wjdb4C+QrkK/CcFcgvmM9ZqPzL8hXIVyBfAa8CnU2NOR6eMft24AG+OO5h1PN3e/aAvbst9kQw4BMbABPnf/JP/md75eXrls1gap1VAwXwhYE6TTaNC5JYGm8ksR5gp4wLmD1KqnTLt/Obc4Ce5yPH77xHMMxhOqx37PLMCTiWBq/3ADvvs1zjs2+PHz/SQ3p1ba3SJTkW93pnxi5WSCgkhpMHpLC7TvIl7A1YYXoPEuF40rHrfAH52E1PTmsnvr2jXWmSpaUl+gzkbEiH+B0TbRpYmgskTABrNK072/uqMc2HpJeEHZRGxb7AOwgGHMcFQ6CwKCxJI6cMyEIaLn4/gCY7+3hmLalZjq2v2tT0hFgi0aKI9Z88KQYfwA7Hwh9S+DASh7GAZxRN2fLqit178EAAZXNTk50/e05Mv9u3bxn+Tr1HunU+a2tOtgv4NvjkiRpxjh8QDyCFOtMownaAUQcQADOMJhwgA6kjPnmAc86zrtR++tN3bGpq0r710suSZOFhduvOHQEYXKejPUflOfiTn/xE8i5kujRw7/z0XQ0FQjLwjgOs4+8dA9MsUhh2ya1IqHb3LLYUswcPHtra5qYLwqitU93wLkISRqOJDx1MQuYDgR9FRcVWW4cUKyugCobX7t6+GII0rDRxMAwFfhQXWyaXFlsnm07LrxAAFU+xl7/1sqSH1B4GoyfXZsyLEZjLCdCl6cZTaTeZssGBxwKwXnvtdYFxsK4AXMvLqhSeAACBbBTPLQHblrP+/uOSQxdHafKnJTlLbifshRdeULoo/nb4VSm4w+zwO1fkiTc1OSVQDnAGX7jqmmqB85hOAgwA9I6PjYvRFwyH9V7+8L7LFy/a6TMnFc7h8+eczCwBAzKn5vfhwKD5/LwHWa5LvKVmMBABb5CyIakDCOb6EzQAuEkqNWMFQBugwx/wiZUGCEbtALRo6mnMqSFzgjmlpNJkUsxPxgTjCCabgkLWVsXuJE12ZGRMjDYYZyWRQl1rEoR7e3uUjIzwsrKyWmsQYNXiyrICBiYnZmxr081f/Dl7j/VYV1ebjo+EXNYJfPjwvIQxRJgJzGVAbPwrPdN+AD8YPjCgYAAjDabWsF6R4LJmMH7E0puZ1pog2aT5bG1915YWV6y9s9WKS8LW33/M1jc2zS++ZVBgSUk0YmfO9MtbrqWp2Xa3d7V+LS7Oi+kbjsCk9EuKvTi/bEMjI5Kl+v142SUtdRAX4xLmF8b7Tc2N1tHWpnoQQoO8l3l2vK/PcsGApMbVVVVaO9i8IRGcH0Al3m9ZB0DBrgQIhu0GACQJcWHY9vYSktkD0nHOjS0th56jYVuNEfJRIiYYXonZ9IHYtR7oTUBDOBhWgujkzLR8Odc3NyQhhk0IWwogqau7y44fP6a6Mxe5Bxwk0lYWLZPkkxRRkF9AO2Tp/DtccNZexhRrd7Qkovsa4BYgH3VA/ox1At6unLXmtj9nb775ls3NzNv9B/eUms4GxHfeelPraVVNpRJxYTHj0ch3wUjl/jo8PKJ02OJIVOu9k+CTolsmXzo2i5hDbKQUR4slxZ0Yn7TpqVkrLibhOiwLBZil3J9Yd4eGn9ipkyetsaFOn/XJJx8L4MIXkTrdu3/PpqembGlp0fpPnlB69qMHD219ZU3g8pkzp5V2zJrFJhTXtbq6Tqw16h0uKJQcVpta2bS8FVlr8KiDyQjohsSeoA/uUfNzs7rWMB2RM7NZwxjl2gPSUg98/Wrqqt06K/sBt1ZyzwTMB+RkDLGmEOREyBJrBBJ+QHvGKmw9gD8GIJs3rPvc10vLygVsA1b/+Z//md1/NKixj4SZbUTk6toAlGTZeX8C+nIPZgOGsXD38UC+/8w/UucrkK9AvgLPWYH8gvmchcq/LF+BfAXyFfAq0N7YkJNXTmGhmkMehGkyYaZ4wRAwlnhARY4SLiyQYTkP5sjUfuef/VO7eP6UZTN4EdHnpC1zYLaz44zXM77s/4dhJ+AoIL9x8wmEc2CbAwYd6+0/Buw8HzDvuD22XfowXdaTznoAn/d5NAVrq2uOaVVcbAXhkIAipC2ezx2vBdghXY/Pcb5kB5Y4QCKcUgMN2w0Z6do63j4pecJJKruxaW3t7WKSFSjxEOP3Esk8ST0FTPCkQI4p6G5VHI/lXLiGY/VtqfaO2bWpRomml6bPA04xrOd8aGoAWGBg0EjwB3N4NUG5jKRP+E2txWLW2dkp2RMAAE0ykl68+2BUwGTis0kp3E8l7fHggD7nWF+f1dXUqrkCfOOYAGI4HhiDNG54SvGZyDkBGKkt8kskjpwn9QPVAnwCvCFNEAnw6tqKvPSQ9DmJUth5nM3OSs6J9xag4b2HDwRWcWzIV/FKgrF55coVeZXx4YBqI8hrfT55tQGWNDTU6xiDATy/3BimsQS0W15c1ucwUPFgW1haEqhBMwdIw/d89OFHYk0h6Tp16owkYAATMHEa65skAwO4I7GUhhhACXkldeR382UlYQSIhl0DSASzhuYQkLSqukYKTqRbXA9Jwf0wAgO2tOwM9vHAG5mcEFADS+/atRdsanZa44LQgHQq69Jw/T7b3Ni0vf24GIw08nN4GcoLsFfSR5hZq4vrdunSRYG+tTU1Ah5gNjEvGHMwBmEQAW7DFM3m0nb0aI980kjvXdtY0xh2rDl8+My++uprjX0a5oXFJXvh2lU70tWuMIn9xO4z0AoAnhCFv37/A8v5CqyqslzeVsikaeQBcQErmDPUqaK8SqA1fmOAAIxnQDSAYYBEjp33YdQfj+/JX44QA1frdQEojDfmMMABTTZJrIAWNOmwdgAA8PJirK2tbqrJRx7X3tqk7wCAq66u0LgsLAhZTQ0hB26ePh0ZtXv3HthKbM0yaQd4NjbWW1VNhQDLtraWQ7bioMY7snTmEEA0gAHelnX19QKvYGMBIHZ2dYltyFxHYguDh2AHQCYAJif33RfAgkQe0I75NTg4pJAO5I11DYzhDjHKIoUkbm6JOVlVVW5FxSR8++Szub25K9AXJjXS+bKqKrEZv/jyS9vfTShFGwkwjCMsAcQyOgz4YS7BZjrS0WmjY6O2ubGuEIfGhga7cumSQFzuG4Cfrc0tAkpTeNSJrQ3TLqPzVAhBNqN1hHkD0wrQiu8eHRvTuQGUA8bu7SdsZHREEs15wM1oib38yssKXyH0oqysVGA110qpocmUZOt4jO7G98UyZY7hm8m14jPxkWM+8sM4GR4ZFvu2tqZB60Ap8kcfgN3Bs2R0QEyAnk8//VRj59qVy0ovhqW9HFsRgMx/Ad2Yf9FDUI15zT1gZ3df4BkgHV6YrCsCg1gvwgQZ4aVXaMlEUut7MBB2fnST007eXFMrqfhXX32pzYVTp/vFJCSFHXC6pCyq41tbX7fhpyP6DDzx+FzWf8Avrjf3Mth9fl/OeQvOL2ievPLKKwr4oE7xxJ42XhxbvF4M0OmJKUsdJMVulKQ6GND4BRAn3IU1lrF3584dsReVRm3cCwjmwC+RJHYCWJBVH7jU9vSBjY4M2ejYuMbqsb4Tsqog/Zv1gfUOJizgLJsHgLsEDLHRBpjPd/K5JK8DYLNhwjX2GPkKydpH0hrWOFZ4FqFXAXff5e8A7GA3bm3t2h/+/u/b46fDlkrldC917GPnPer56brUb+fvyXhmHj18OpzvP/OP1PkK5CuQr8BzViC/YD5nofIvy1cgX4F8BbwKHO1oz3lgmNdUAV7JW2tv79D4Oiw2D40W8qqqygoL+kNifPzrf/3H1tHeZAE/XjIBSyXjtrsdV0IdjSrsnJbmJsfoyTrZqgCycNACUGaysIuQ0+J9F7AM1mOH6bQcoxci4ZhlDuDwwDpS9/ApkmH5N6Sz3mt42JavTSql5hdjbuAG9zkkDMJmyKhpFsswGFazDKiDwXRxNGLVtbDK1iXvocnY2cQPzS+2Da/HF47vpjktjhRaKhVXEh7f2dLcIiACAImHfo8BSKNAIwFg5zUXQ0+fWkVlpV4Pu4BGlsac9/A75whgJxYiHk8bWzY/v6CmGsbKbnzPKiqrrL2jTYDW8uKi9R8/ISNuGjbYkDTqgHWXL1/R8cGuoEakJlbX10kOCSijBmYDZsaCNTe3SKYbDgbF8OM8AFaQ3AJ0eUbogHOw32iOaJxpoABJ8O4C3ASQA22B+QCIyOs0PnImcAzAD2bHnbt3jNCKwuKIrgtMKP7d8zBD1vSzd3+mYwYEAXBDusqxcA0AFArCQRnIJ+N7zrvN53zFAOwElqZSdv/BI1uKxQSGMd5pZufn5tRsw8ogvRRmH0D248cP5WdVXVVrZ86cU+1+8pN31Ljx76QXYrYP4AgwAnBHIq4nzQbwDBdGJDmFOdba0i6PP97LvGBe7e7vKC0Thg6vfzT4RMxIWCS8DroSsmZAxOGhUYNNJO+vVEosNdhSLo3zgd6zs7spcOK73/2ezU0tyhOO/3/1tZfVZMIyoznHYw2ZX2x5VSwhmCrRsmL5JtbWVivxFmSdccRcAliGKfbkCfLcRR1/dW2ddXW0Sy5fVFBg0WixmJvxvbi8tCYmp+3RwKDtxQ/k03i0t1sAHJI7JJ5IW5ERAmAQzsLnf/LpJzYyPGxFkbDYRNQL3zFPEg4wiTwWJgwsUuYNcygYDCl5EmDitde/LUBzcnJC45z1jPFHHQh1KCkutbLSCgdcB/wCHFkDMecvLCwQCB/0BSxaSriAT8fw9a27YtjF95K2vbNnqVTCiopgikbs2PFe6yV8wwrs6ZNhMbR2d7d1zADwAC2wTbk+eD1yzMhmkQUTBLOwuKjkW66NQm/29yS9/sEPfyhQDYYYMkDAK+YygClS8de//Zod6e7UxkdjU4tM/mdn5sQMrKqusECANc8sBetvY9vu3btrZ8+dEaMqWBgWy/CrL7+0rs4e9/5VPPV2tLYArO/tbDtga2hYIHEGWbv5NC9zvoyYW6dOnVLoDWsNzCbSdklfxr+UtYMND9YwNgwApZGB4rHHfwGNAH3xggOkuXjxikChW7du2eJSTCCdWMsLcxrvb731ltXV1jgZcS7rNpgU4oLNwJbz9ZyZsdKKUq2hrPHemsQ4Zn0T07ioSNLIBw/u2dDTUQv4Cu3qtSsC7STpjThAXuEcYn/77Y//+I8skdi3H33vezp+1hWCSzh+eI3I2R8PPLa2zg4x0fgB2IM5q3TX4mKLlhRrzLDhgMcpxwirrOAwXIL7yurqpk1NTOtacz8oKwN4RLb+UOvOuXNnrLm1SfcWxomSnGG1plI2OT4tMH5za8vSB4C+5TYxOaawCawTXn/9VSVSM/8JDmE9VgLw4X1wcmpMa05La6vm587Wtm2ubejf8eEDJGSNZr1gXrFeAYIDgjK2WMfYbCF0BLYpjFCAcxcG5GwhHFORtOlZ29zYUp2QSxP2A0Py8aNHqnl//0nda1kDOG/Gc21twzNfVK41r0PW6oVHKTV9fU3AOPckfiT5Zm2LFjsPyUhEcxFPRfYMAbL/7b/9NzY1O2+xFfwCnWyXTStqyuYUY4xnDjY4uWcwr/FIfTo+ke8/84/U+QrkK5CvwHNWIL9gPmeh8i/LVyBfgXwFvAo0VFXmkMkpFfaQSceDNUwpHk4BVng45aGYZjaTY4fab4UFRXoA/sf/+B/ZC9cuWKgACyLcfHJqZpHqxVZW7SB3YC3NzXpgR6rFQ7dYT9k0IXl6CMbDzmPz4eNDE+QBdZ4c1wO2OO5vetWlMg7Q8l7vyWb5f17HcYs5lEqpQcLY3Xnywa5I6e/FatvatPhuwsrKywUm8DDf1NIgyZWSPzc35R+EtHRpcclWV9fF8oLphKQGthWswWhpsa2uxcT84cGePzR9MAu8XXqBdezwHziZE83E1199Kbnc0aO9h+l2JPRhoo6MKODSFAv8ks3x3Rh9ky6I9HZpdU3sG5gbMBKWVpZtYmzM+vuOCRh0BuobkvK0NLcq2AGJ6OTUpFhcNLwt7Z22F9+TXA7WREznGLO+Y8dc+mhJiUAFDNwJxABIw8CeH4zM8XoC2AMQocFSOuv6moBCjp/jRqpJAyb/or1de/+99wSivvTSS7pW1BFfLBJha+rq1dQRAABbkPMHzIMxVldbby+//LLqyfFTAwBlzNJhAXIdkOkhn+LBgHNCnorEcWlxWUzC3d24dcPMSqcF+HH9ALy4HolUXJKwCxcuKsBgYnJSJviTExNK9ayqrNF4wL+L+QGo0dnZIXYf50aab5jmFJ+5Qx8rZFy379yRh15X5xHJ+rwEXWoGiIZnoxf8shiLiWkCOwygyXwBAT5nz50X+2V6akbyYlImkZuBfQN0TU5PSNbONXj55VfsRH+/PX00LFk4TfnpM6fkZQczETYa1+ns2fPyN0SajD9Xb1+vS3UkcTfgV/Iuc59zg8nG9wOCEXYC+wylI2A1PmZ11dV2kEm6gJWDrK2vbyv9dGhkzNbWd6yqqtKampsk/6Y+ACY0+7DMAHZv3bqpGnA9NzbW5PNVVV0plg3XBuB2d29b58r1p/4wC2F1ARLs7sQVjAHzD4k4zCJ+mAfMJWro1gu3xsGwA2ACmPRbRtJrZJEVFTD/fBbf3bVUKqMGn7Xr/uNBeT4m4gcCzZHFJVO78ib70S/+gtZQpKVPBofEFmpta9SxCCBIJjWXSKMknAAQD7Bka2tT1xkp30cffaQxyXrJa0mSxX+MmnCtANmZA5wroHpXe6e99PJ1Ky0ttnBRyPzBkG1v7ylAZHkpZkeOdFlFZVSeoXPTs1ZcFNWxsCZx7P5wSPOZRN32ti5JMR8PPrHFhWXHmAsG7SCZtHPnztqHH36kTZqq8jIxWo90H7GPPvpADDtq+9WNr212blbswarqajt75qwd6erUNZQ1QGmpxeX/ldN6C8jC2OZ8CAhBggt7M5l0DDvGYklZqf7/zJlTkvGSJk2YA9eCOX20p1uAFwATsvsQ9y42OZAr+tgkyT3zHGW8UEdq6xKSTcD3559/bol4SusxPoQwzgDB+L2jo11AGJ/Je+7fv68NnW+/9i19F56f9+7d15zo7um148f6dZ/xh0gtD+rawgJ0wTcm8BF2FsnW+MTBuHX3LphnGbG2AdGfPh2z2bl5HSMMWHxFkfBSu6LisF28cEE+eqm0G1PsfMAaZs19OjBkGfmdZlRDagHQDlCMv2BVVYUVhcJaK523ZoFCi1iPYPHBGMfOQMD+6opYtUXhIle3RNJisRWBb9xrpqannAdeNKogGO4vC/Nug4C5wD2H+Y33IM8ZAL4UQsENmbRNjI/Z06Fhiy0vWXVNvZ0/d0EgG8fK2OPcqC3+eXgwMk/ZJGPccA9hs4pNJq03aZds76W46hkAdlw6o//ynTD0+HvN51DIsf/Mrw2Lf//v/9RGJ6ZseXldvoTy2kWGnKLGYW3YMX5k5RCNumeLeDwP2OUfp/MVyFcgX4H/hArkAbv/hGLlX5qvQL4C+QpQgc7mphwPuwBXCl4gPQ05o5JX+eN3huvBoECBTJZktRBe4gLCfuM3/mt7681XrDiCwTjyTZ/t76Vsa3Nbn7NNgmSja+jo7HkAl8zEMmLY8SedxjfP+V4hoXO+Xu6BmR/JBg9/90Av/T8P/fjgHR63J6XlPR67yZNn4lXkJyGzwMlh6E5o5vgugAP86MZHJ8TUgrkFkywQdKmING9IogDFMNGHtQB4AwiFlxiyNZgbTibDbnxSwB/hAvw9TQZyIJdc6wzyAbKmJmbVNAAAAqrBfus64syxAaliy8vW2NSknXwFZAR9NjoyKmZDaWm5EjjnFubFKALs6+zosNr6WrFJaNDCvoCaYpoKmqfm5mbViu8nxRNZEYwHmrb1rR0xzmh+YDp1dSLT8wsg4fpVlpermZuampAs6/z5i3bt2nUBIXfv3dW5YaaPuTgAJI3q4tKS3oOsigYLxgZNIk0kr/nqq6/ELjpz+oz+nzFC7ZA4cT4AkjSgAFr8G3W6e/e2QBeADAWKLC6oJr5ASIyhjs52a2yot63NdauurJJM1pN7I8/DQ45GmGCPQCgkFg8JwPiY8f7ysgo7e+6spGl4LsEegq3Dv9M4Ikmk9kjfxifGBTjTjDoGZUYAFLLPniNdh6ESSN0KxMSAkXb/wQObm5mRRyHsFsYgzaMDy32SynKNtnadj9O77/5Uckhkr6Qvnj13QQAlTCaCJmCcULv9+J7kwtSd88UbkDrBcHnyaEgyPphyeFXBWpsYHxfLi++vrau3c2cviMUFcARTqShSaH19vWKk4H/GOQgU2N8Xiwl2F0DPFGb4RRHr6ui0/v4+K8cXLOd8wfBjCwTCMpWPra3bxOScAAsAxeWlZc1FJLGkfnJ9ue4wyGC11NXWin0FaxJZrgd+ENwAwFpR4dI1AYEABQBtWtvabUwpk5sac5683Un99/QaQHdqAWDH389MA4og1yu0zEFSrD982mDY4UOYTjpPMdec79vWLmOoWAnCsZU1S8T3LFQUsFdfedmuv/iCAKfBx0/s0cMB6+w8YsdP9Ao0ZN7DsPQk7YCJePMxpghpgcnEOP/8s08FEp8/f16gZbQkKnANxiLsu/c/eE/AMmxk1oi+nl67dv2a+YNZrRskmALmr61u2NPhEZ1LW1uTff7FJ7Y0v2i/+uNf17mzYQLreHt/V+dHcmfQH7at7V3JO2fnFq2yusZJ9Xd3BBpSA+ThJOfW1pISXSu27fraqsDq2cUFMVQLAkHr6uqWnB0/wu6uDoFAsEDZHFheXNCaDtMN8APwG6kpAUL4GGI5gE/m8eMnbH5xURJ0BR2Fg7a2smINdQ0CL1l/YbldvnRZ40GJniGuG4mzafMXBLWGAJqzrrCe4TnG+bMewaAkqOCDD963ldi65bJ+q6gqd8mklhODsLG5QeshjCvGD4C/0rOryjReALBgJDKOC4uK5WvJuuQL+rW+AorKwmBn3wGkAhQztjA/J2CY8ZhIJsWUhPHNGgcgNjxK0uuSY52nXYosmz9IxAGnL128aG3tLba+6ZipnB+WAZwX1575wr0bkA9GIOsSt0wY2ENDT62jpdVef+11jU3+EGiDPyebdGfPnrHe3j6FpBDQwjFxLTrbO+WRCKuZ4KOe7h7N4adDT21xYV5jpL29zR4+fGSx5TUrLSsRa5z7YHcPqc7FskDgewDjAO9WYst29949yX4bGpq0VgCGcb6s7bCdOW/CLVpaWwS4RUvLn/mAcs+HvQlrE6CY4+EeQz24xyGL5bMYa6xJbELweUJPZb2Rs2wGeC5gf/WXf2kffvqZra1tC7DzNgS8zUSeBRhPzDMAPM+G4+HToXz/mX+czlcgX4F8BZ6zAvkF8zkLlX9ZvgL5CuQr4FXg9LG+HF4yku2FC/VQT6MN28eTxgIkyCw/kxaIpdCJYKEelH/lx79kb3/ndautwcQ+AwxmiX1YApt6GE5mUpIv6SE560A5MdwsY/6cz9hwB+Si+XbA29+kxHrpr9/0r/MktR5gR5PnSWW/+XpPVstnKp1OO/oZ59Gl7wpaIFigB3/YSDSWa7F1MUOQHkpWi0H1QUIMHIAnihMtKbPy8kqxW2AB0JxJIhMOH3rjmRpY2HukrMLOgDEAW8M79r29HXvvvfdsa2NHsh0aA5oMmB2wbGhgkd8B2ODjRQPT1Nxsy6sk1qZlKk6TkfXBIDAFNtAowozyB/02MjoMDdH2N3fUBNIkkZJHk07TguQO1lP3kSPW09OthuaLr7+20fEJNeCAbm+8/oaAAUILaFQrysqUsEeDTVPl5jggAAAgAElEQVSOXLSlpU3HCoBIw0zwRHVVtRp+wCCadCSzgCqAiACDrS2tYoZxzrCkFApx2MDhh4ecj+aMBovXENpAwweAByNqd3dLzCXeB7MNr6+7d+7Z8uqmJMi1dbUCX1LJfQFBpKYCKlJ7PgcPfLyt8HrCGJ7rDmCCPBeZXyqZ1jU5fuy4jgO5nsfMopYkaJLYOD05Y9093WKGVVdX2ocfvv9M5ocHYHlZVMfPZ1I/x/Ywe/zosQ0NP7WK8gql3fJdG2vr6h/LKwgnyQg8PshmJYnFj4uwBzzFGGMnTpwUSEA6Kgy8hsY6MdpgD37/+z/Q/OJ8Ab6QqAGMhYIhMWaY5wAtzAcaXCef3VD9MXw/feqM3fj6hm1sIbeeV9psZXlUKY8w7vCnhBUL8AG7DGbU7Tt3zRcM2eXLl+3kyRNWXBi21EFC8umADyar3yanZiRdHxmbFEDFXARQY73BK4/rxRhCoofUjgAGpMWAmEiNGYe8B9YjYJuTOWZtY2NF50gwACy2srJygWKAX4DT/ADAAzxQE1hpgKO8Hk9FBaLEs7pugCm11RWSQwLAhguDFt/dU11h1AGEwlKtqWuy2MqKPXrw2FZXkQlu2Yn+Pnv1tW/JnwygnrTJr768Zd///g+ts7Pd1tZXJdd999131Oj/2q/9uthJXANqyLnh+wWouLVOkm6d5iDgi4CtaFQ1h8l66+ZNATOM//3dPTt39pydPnPG/AVZ+UnClGQM37p52/aSKXv55ZdsdHzYvvrqM+vt7rUL5y/K66ywKKT5NzIxJulssCBkleXVtrWzqxCWmZkFS2XSlkjumz/jwmmYx6ukaxJWEwqJOQVzk7kGczZFouvCgp04ftwi4WL9G9e0q7PdTp06Kf/AktKIvEvxBnQbNKbjZk0bn5y0gNhspvnBmAUUFQgYCtra5obktfijcU8YGRnVObx4/QWtnciT2RgJB/0KYEgrOCIt8Jp5xSRjzd/Z2tGmBZ9RGi2zsbFx+/rGDV1rADGYtf0nTgikXlya17Vvbm4TQAq4yyZMNBK2oD9ny8srSgQGkAIs5VoCtBYcJpQjq4WhxqYOYxBGHyxiUl01zv0BvR9mHZ5+8f2UpMer65taB0CACTjS/ZMwFxjAibi98MJVsesg5zGOuX8D/gFUjY1OiKGIncHEBOzJmJWVR8W2PdrTo82musoqzSOk/oBmrK8w0ZBp4+HosaAHBwYE/LkgiWK7f/+BWIXVlTW6Pty3AA3ZxMOjb3OT8JeAzc3Oy2Pv1OnTGres59TT2UPkrPjQ+iGTTtnO7p7G+vzcojYh+G5k/oODA/LJAwz90S/+SM8mgLLFxVGtWVxTxhDgLaAhY0b3qooKjSleA+ANcxD2tmPkkbRbrHGhe1JZhTbDABjfeecn9vjJsG1t7Zk/QKBExjH3MplngO/hXt+zDUT+//HwaL7/zD9S5yuQr0C+As9ZgfyC+ZyFyr8sX4F8BfIV8CpwsvdoDpkbQJaYPkpa3BD7giYNtgvgFg0tDT+yTNgiVeXV8on5rd/6B/byS1etqChgYXm3xS2X8dva2oYYEMFwgUATffZhSqw82YI+yxykxbBDEuuBWYHAIQPvMBHWk7W65E/HtPP86vhdkMg3/s07L08S+01JLYAdIICT1Pr0oO5CJTB0T6rZ9RJpYSnBZHBSo7jzrCug4XAyMR7iaTJoFvh7Z1AdUMPBZ9FoEeAAW4PGhdd73jeYd9Oow5zA04njhzUFAEVz6R0zjQUNLw0av4cjRc8kUzCWAAVhULS3dSpEAE+vja0NAVA01Kvzy5IVwvB74YUXxbCCHcdnkfJHw42fF8c/NjVpH338qSSqJ/tPCqDjPO/cua0aNTc2WGdHp/M0O0xIpUEEAEQWRXAAjRLN7GeffirJGwEN8moLhwUAzczO2oULF8R8AGABiPQAXDzuYHPAqINx19LcJrbf44FHYvnxGbCATp8+qcabxpomkFoNj4zZvYeD1td73DY31y22smT9x49ZTXWlNdQj2cyKuYbkkvTOACxLv9nK+poAR65tTXWtPXn6VIbtsJ/efvtt1X5yclLN3bnz59R0O8BkQWwcmIdInw/SSXvydNC2t5yp/GuvvmrJhPPmgmVz7eq1Qy/FpOoDEOea6HKxqfBSA4Cilk66Zba2vS4/OfydkJ4CpCBzBFyhgQaUgjnT1tpiu/vbuiaw0QoKAmKBAvT1dB+1J0+eCoCGDUXC78LivK4TyboAWfi3bW3tqEGGNTk5MSXAAJCws6NN7DZe29RYb+lMyooLiwSSIBGGpTc8MmrwcV+49oLV1FRagc+nNYKTIPxgbW1LDMWpmXlbXd+StxbnUFFernHVf+qEgNh3f/ZT1Q/Q9/XXXlOTj08bYx/WGwm+GNEDTgDMwXYhHIT5yPyBkcW5j4yOih3J/OW6kchJ087vrAmw8wBnAU1gLlZW1D3zhDva0+XScasr5TEGEyiHzM58uhaY8mcsIAkk8kMSmgnh+cVf+pG1dzRbMulklj/7+ftWFq20E/0nragwpHGElJV16/XXXxdQy7kDKjjfvaBAOsZ1MRL6w3kFeML4YT1Bwg4bjPHKBgDzBjDleN8x6zvWZwcZxyJcWFgSww5rgWCYMKGw3bz1lbW2NdvRIz0KzgH05Dtv3vraLly+Igk8HoLFRaU2MzdvM9MztrS8ivmjJMIF+EDiobm351jXuZzGOWOfz6K+XI/RyTFraGmRXH58eFTMV0Du6ppK6+vttYDfZ5VV5fJwU/BPBsCsVNJspLa3D+vKpkV9faN8LR8PDAjMLiwM2Qo+ktU1CjOKhIqercWARtHiiAI/YOLBAseDknuYS2PG684F/SCBZC1mvYVZRq0AYtmQWV6J6d/OnDst9h3sZgJ1WB8AWC3HvS+lc2lvbrCiwqANDjyVlBdGMushm1hsqlA7pdPmcjqG+flFhZ6srK5IWss4gzHL2H36dMiWl1YE+LEOwLBjbYLNSlAJn8u5IM0sjkSsuqbCenq79e9cj5WVZd178FoEVFyJrSr0SYBoLmtj46PaDHjjjTckz2XeJHf25EPKPMEbFXba7h7hH3u2t7ur9QCAlmNXCEgkolRlAHckqYQOwTRjLViOLcq7jvsLCbTLsVX74tMvlMZ78uQp1RQfu4i8HmGo/413bCKxZ9U1dZqzjwcGLZ1Ka21Dvi8P1Jlp3UOuXruq672940KfvPu0QpkCQYHw1JrgIHcuLnyG8eUBe8x/mMPMJ+Yz1wqGPEDy2Oik/eEf/r7F1jZdGBSS+ayT0coLN5FQMM3fDqrHysNsfHYu33/mH6nzFchXIF+B56xAfsF8zkLlX5avQL4C+Qp4Fehpb1PoBD80O/jH0aB4wJjCGAoIPeCPXx52kaJCS+wlJen6+3//N62+rsKKCmGymSUTcfP7CuRjA8AQLi4Uw47mUxQjRK+BwCFgl7GgAiA8EI0+30lWecj2fOk8iew3pbGeRPYg6/xwvNd6x+09aHt+d3wmgJ08dOSDx7H4tGPPcfJ+2HN6XZqG10kU5ZWkZimh/wK6eb5zAGTUS03ZAcEWAZmHk5bnTM0Lxc5w4GFGbA4kmnhuifGn5DoM7gsl/amG/aQ6AxS6GgAmPnkyqGazTGwjmAMHNj07d/jdZv/Z3/kvLJFK2P37d21o5IkaseamZltfWhEbh271W9/6lpVXlktyRyNWXl5q7R0dAlJhzcTWN21tfcNaka6Fi2xJwRL1Aha3trctsbdrvUd7FayA7Igho8Q8efw4tgNNsQf4wl6A1ce503hxDgCfr7zyqr4fsAIvKL4DYHhxYcE+++xTKysvs4sXL1lZabnOGY86AE7HlijWmBsdGxFAcAyPPoz4p2dsYmbZmhtbzefP2vrGqlVVlFtzU6OYbp4xOemtMqrH9PwgISkaxwmDpaKyWl5MGL3TnAMmkpxK/WGxnDhxQr9/+ulnur6WC6gBBgy7c++WLS8tSvJHbY4e6RarbXZ2WnPpzbe+I3Yj0jVANcYcYBmSUhrgt7/zfQsGwxpjvGYvvmtZ8lgyWQF446NTtrG5ZVPTfN6+gCZ5nBX4ZSK/s7ulxFSkptS7v/+0gEaYVGIrVZRZeUW5LSwgZduWxPXFl17UdXhw/4Ga/abmFid1Xd+yuYUlpfueOX3SAkG/pH/NzY3W0dFmYRISgw64np6ctompGSurrpZXIOya7o4OgTLMM78B4Gdsd2/fPvrkM5uaWRCjCEDUAzNbW1rUZN+8dcOyGTy9qhXiAesH70B+rly5LEbn06EhgbcAgjDonKQdQCagdFf8tgB/eA3Hxx9kpswzT0qPXBamD8BEXV2DVVbU2oMHDwSmNDfVix1WV1/j2I4HSGLx43OsRZisjwafij3MvKXxx0fszbe+belMUt6Jw0Mj9tmnX9gv/9KvC5hcW4vZn/3ZfxCI8+KLLyqIgeNmXLCeMCeUvpvNirVbX1ertZJ1wPOv5Frevn1LwN+p06fshReuS5pHoEZtVbWklcGQT/6F9+8/tMqqWjved9I2d3ft4cP72jDoP33C0omkUlSpB2zFra0Na+nosMKiiJiwrNuAJjDO4vEDy/pzkjUicwboIASE9RBpY3NT07N7BAAPY6uwpNCOHj9m6XTO7t+5q88M+INKBW5vbSM3xaprK+VlBhAVLSoRKAog9PEnn9jYBKnAyD9L7czpswIIP/v8C/l6BgoCVlFdqfGMByDvRXYLQ5rNgc31FY1P0j339rfkE1kcKbHSsjJ524FsAbaxRhHGgIci7yfM4f79ewpS8AVMtXc+q1kxaGPLK9qYglVLOjNsr7ff/q6VRgos4M/a3My8Nbe1yQMPtiprA5tCe4m4UnsVvrIft/ff/0BrMT5vly5e0prP2ltYGNH4m59bsL29uMX3YfllbXtv2w4yaQe219RpEw3JeFFRyC5eviAgm7GPxyRr2OqyY3UDzPstKDkp4wyvu3T2QGOMtRve6sz0lMXml6y1lbnXqHOdmZ7WXAP84x53/cWXHGDtywk4BwTs6CBYolxjk9Rt1i+uETLTgYFHYu5eu3ZVqdAP7z/Sva6n56jWGdjKZaVRsUVZoxj3bCxNjI9aQUHYzp07bzMzc5LaLszPu2CqUEgbUjARSbjmuiwv81yxLeYt4CTsdwBjPVMchk9xz3DPM1GdC155WBpwb0LiD2DPfAc8rKio0mvGRibtD/7gX5q/oNCyWRKxkwJJYUs6z1vns8t9iB/5eSKZPziw+dW1fP+Zf6TOVyBfgXwFnrMC+QXzOQuVf1m+AvkK5CvwTcDOgXIFalZg0fEwDUAHsEBjCOsKsA5AgrQ2JGpiauzu2e/9y9+1psYaCxeYIW8BSKFVHxkes/39hFXVVVp9ba2VlpeKUeHtWpuPOFiICM7PjodjyVBzLgWWJo4HZe9h+ZvAmwf60YSl0plnu+AeiOex9Tgnl+7nfvjcYMhJcvHqIW2Vc0RiyHt5cIdFgKcZbDsafnb3+TykQ3R7NFm8Hzkb7AaX3rorD5ydrV0bfPJUjQ5NIRJQAZWGzHhL8iAM2Gm28FWi0aUpQX5MeihMERo5+bUtLcpTDIbLkydPbHRkRMmppBBaICjpH0BLUXGx/ed/5+/a5NSEpGPrm6tibUXChRby+wXC1dfVWUtbi2SHMPoAL2hmGhvrda1pBJH3bu8n1NBzjpjAA2wgdcPLbXxkRGmHgCscKywXBXYkk9bW2ibzfNg//KEZh9lAowRbCFbTg4cP5XmkZMpgUE03DJdXXn1NoCbSXySLnD8MMO+6kawIAImMF38qWDd3bt9S/WHpIfv6v/7iL6yiokYhGNTt9u0bVlIcse9+5y3VF2ACgIfmns8HYPQXIJtLSXYG8JLL+iRXQ+oJEEntGRcdHR32+eef2JWrV8VuuXPnjpr/9vYugUjUal9Jj+UC4ZwXX4lYcfs7u0qKPH3mtI0MDVv30W7NH0DqpWUSdKft6y++tFdeft16e485D79UQsfrE0gesNmZedUMievK6oYM6JEd5rIZgZUEjdQ31Er6Rp2RqdGoI0tmiMOAgi2DvxTMWBhnGLzDdOTzkWYjp6bZ55rTiCNLRxoKMPPzn72j8Ypf1uuvf9uqyvHvS1l5WdmhnHjNIqXlksOtxpbt4sXzaswBqJDOMY+2t3ft5p07NjYxJbYTcs+R0REXZnOQtusvvmiZTEoMtoJgQGEG1PSrr2GDItGrtJ6ePtuCHbe9qXkFECBPseVFfTesHBp15hC+a6wfgGxcH0AWGnTWF5g4LkgHaVyJhQqKbHRkzOKJPSuJFNn16y9YS2uT1jEYQUExgIOSXn/w/oe2urGh4Bnef/36dbG6MMQnbAYgfn191cbGJq2utkmg5P0Hdy1aWmI/+P6PniUi4z/44MF9MXsAMvAIg/GHLyMef9sbSDCbrDBcJFDixo0bAto5hre+85akz0iGd3f2rTxaJrA+mz2w9c11G3wyaA31zVZUGLXHTwdtfHzUfuVXfsUaWxptc3XVyqKlYhYB9ACYlFSU2zrp0DAGN3c0DrhOB4kDKykrsf1kwkqLiwUUInNW+AiJnkUEV0Q1h5kn8o/s7rTY+ppNjE/a8MATgbZcY8JoiiNFCoiIx3cFhsKQ9aV9zzw2YZlxvRZjy7a3lxDQRQDB7NyCWLcnjp+wrf09gdhc3/JoucAd7lNrqzHLpJNaZ7lPFZdErPtIt0XLy6yspNSeDD0RK5VzR3I7PTWt9Q6mGLLsleVlW12P2UuvfMtqKivlGwnwh8XD0Z4+293ft4mxCaWfXrx0WWCgL5e0XCYloK3veL/WBQAsQhBIOgad5H7Cuj88MixgnuRbfCsBXPl+xijpsax9BAkR+BFRsNG+La0sWV1DvXw/s6kDG5+a0H5Xa3ODmG13H9y16opyu3j5os1MTiulFr/FC5cuW2EoZDdufK170IvXX5Q1A955if24WNiwOleXYhpDv/zLP9a9n00Var66sqy5C0jGOj07N6O1mjFy9uw5SfLZ6IIF+PTJE62dJ/pPqO4Am2xSAUKWl1YI6CsIs0lRbDXVNRYpLpTlgcKYIhGFGAGuUwfmAfcUasj6y/rC2s585v0uwCekTYjl2IqYffL6xKsVPznLCbhjQ4LXAnRyT2dMca+Qh2EgYNU1Vdqg4poQiNLc0qZ5ubqyYb/3L/6Fbe7GLZ3xi5HNuTAfvrlxyLEi6wWw9wC8fEps/nk6X4F8BfIVeP4K5AG7569V/pX5CuQrkK+AKtDT3pqjwYddx0MozA8eeHkwBZBxoFOxdqhhD8G240csn0iJ/Tf/8B/Y+QunLOBDnIqRecZy6ZzSF9mlLgj55JvlAVc85ErGgmzu2Y8D6xQakUHy+jdJsN8MwvBCJTzPOg/84zX8DhCltFux49znef/9JpgnNtjhLjn/ldfY4WuRJLFrzgN+6iBjB2mXRKnd9HTahWeYqQmIJ/bVBDxL0TUYM568Niu2D+wfgAX5UAVcmi0gBSwKJHRIvagtrLmmphYBAYBegIawVs6oUd6xxaVl297aFUBJw7a7h/x101KZjDXWN1jQH7Dl5QVLp5LW0txkbS0tVldXowYbjy4aXRoyAh8mJqeU6oqROI3jo4cPXBNVXCzpKV6FsBBgF5w9c0ZgFJ5pSEI5F9INuf6TU1N6PdJXGlKBdUVF8nOCeQfzg4ZYyatx57Hk0naLlQYKeEKSqRiGszOqFeAgTLhQgTNnh/1GWIgDXF0oA75pU7MzdvToMSUQv/POX5kv4LNTZ04LuBl89FDjDakg7J7E7p58r/g7QCvqx/HQeNKQAWrBjPnss8+stqZeQCVpkIyDhsYmgQtV9S71kgaT5pBrjjQRjyW8+vh8wAu8mR49GJRpP9JeWDrIkBkXb771pgBYzo+fhcU5+/jDj629tVWgE8AnDEI+W4B1QVDACHJhGDYzc3M2PTll23v4Km4r8REwZHFpTmMNZho/MMF4P2MYeSHzNBQqlKQLIIof/P4Y10PDQ5Kncr0JxUAaT2CGSy/dss8/+VQSM5iPf+83f1OeZuVlpWI9EkID6L25vqPaIfO9fv1F6+3rE2goOV02axMTkwrJ4Dw4/6O9fXb2zDml5tK0w14E7Jqdm7P7D27bpUuXBG4sLMwJmIYJx5oAe8gz6ofRSqMdLY0KTAB8olkvK4na6VOnJdPm+uKtNzc/bwtL+D8CRgZs+OmQrW6sWkdnt8XmY7ayHBNTrr6xznp7e6wkCvhWquvg0rNN7LYbX92wJ0+GNMYuXboscBJAQQeCdD6xp/E/OjamcAYCUk72HbcXX3xJ8/rTTz+XpBMAHuCP1EtCQACZi0oA42u1xpA8zTx9+mTYYkurdpBO2fjEmG2srNgv/MIP7NjxPgGEgBeZnE9jmcRnAmjq6mqtOBKVRHFwcFCA8w9++EOxotZX8UTLKSWUDROAjnhqXyy4wceD2myILa1YocZLyLKw0lJJAT5I53kf4Doye0DQjo4jNj42Lkk14Epza6MtLiyK3bm2sqZxzrhBil4YDtrVy5dtc2tdmwokvGZSOTE/ObaiwmJtpiDlvvvwoTZw+I6lQ6ljUThi4cKINTU1Hd4fMrrezEfkjYxzwH0kwMhTs8xSX87qamptaGTYsajN7GjfMc2D3e1tyVMBnpobG62mqtLOnTltBNO8+/N3BVrxu3w5a2rtycBjbRy8/u03JDNl7HMO+PSxvvFf7gUnT562yirsIjbs5tc3Du+laauqr1LaMazg+oZGMXABSakVDLtotNzKyyp1H4D9F0/u29VrV7TmfvXlF/L95P0//uUfS1I/8GTQTpzok6wedtzY8JiOi+AGgKiNzTUBdmycUN9ISdSWFhd1n4PBxvtgTLNWUz+lEO9sKwyJsCACjAjdIPUXoDhSHJXUmXkp5nNsWQxpNnBgzbI5w3gSe21xyVKJpMYK6y8bVbB8c5m0NsqcpYRjuLPpgD8joDf3JApbXVWleQ97j/HLMwj3CAA01mTLstHmkmHZyOGeyj0Fn11k+trkqasXKMg6sLaxKYkr6xEbGvUNdZZK7Zs/SOgEzwI+291K2O/+7u9ZLlMg/0AXghXSvwP2snYodTcU0thkw81bp/OhE/mH6XwF8hXIV+D5K5AH7J6/VvlX5iuQr0C+AqpAd1tLDlmnk+eQVAfbzK9mBBkNDS7Jfmje2PkOBh0QtruzZ709R+2//x/+OysvLzafHVhhYUD+Ruj5tjd3Jd/MWkrMLIAMfjzZihh2/z+AXSb9N0u5B7J9E1TzAigcG89JbL3XedI3D3z7ZhiFJ5HloZuGwwu5cPInx/zzjo3/5zWJJGxDl2AraU06/cw3CRCN3XuaA5prAIysZS1ciJl7VMDQzvaOGhMe7GEwIJFrbWuT6TdNeigUtLr6Wtvd2VFDhAE2QAfHDYi0shqTnxbHAgMsEilRkivATXfPMVvf3BQQwXXCW8xHdG82Yw21dfJVgyRCo0FaI023QLtQSCwywBzAA3zBYJPBcMAvDXAARhXsqKrKSjU4OzuOdeYAk9LDkBB85HD3ciwGAApMwt988zvW3NIiliGMNZozWIowR8A1aLL5nHv374mNBqjF8QN+8VqOa3R02NIHCTWM1NIXCNjAwAAQqx3p7nbg0lLMamrqxBQk9XBnf1sJroBQ2YO0jYwArBTZhYsXLXtwICYP4CgsIUaNY5O6UAjGO80czV+kqERyXZggjqmZE3stXBKx/v5+AR5Iq6kjABVg3NUrVyXz9MbWrVt3BPaeO39BYMUHH76v43z1tVfECuS4kKHRkAJUVkTL7LNPP9Z3/uIv/tIzuRxNKF5u1AYW5OzMrEDQ23fvWbio0Nrb2gVYUHeu05UrVwW2Dj55bK1trQL7YKI8fPBItQF0QRKqxM0goOQ91RLQCMASEJX6dHW0C6hl0t++dUesRupHejIMFWRlieSeGmim4OrSqn35xRe2HIvZmXMXBJhRX2q3sbsjUA5wlrAGvKn243FtDsBAk+H87q698uorqveDh3cF3uFZh/zt7t27YkKVlpWKKUgqLwxJ/LuoNwACQKDn+9hYV29l0aht7cAWw10vp7EMuE3iLywmwKx9vPGaWiyzf2CTE5MCwM6dO2vdRzutjDGeTal2zD3Wjvfff9/u3rlrq6ubStF85dVXraG+XjJAyawFwM4LLJ2ZndHGBkzDXDptjQ2N1tjYZAODQ9bd1S0As62rU2EwAh3W1yxUGJJPFgABklCux8CDQWNvAWk+7KWG2ip7+7vf0Tj2+bLmCwRtY3tHTGfkqiRyYryPX6QAnsoqa+9od2nVgaCAGhKUYUiyWQCbem5+TvJ55gCBKrHlVQGSWfPb6tq6be/tas6XRIskoQRwB5hmTbxy5Zo9GRzSXGAdJbGYH8CU3a0d/d7e0WmhAr57xmqrqxReglcagOvi7IK8+2DhFgTDLjV0ddWejozqmjG4xicmtHHARkFHx1FtBMCK5X7FnGVcAeLgkcaGAGsNgA9jkTVQLGACKNIHYgQSisP8BUwCHAR8QaqM5LuANAzY0NvbYpEDdHHtAWtjK8t2sv+U5hh/x1ohSefkhG2sr0lizQYIYDSJp2PjE3brBkxgmHwl1tbdZvV1NVq/amsdAL29ua01yPl3jmq+cQ6Eyezu71h7W5tAQsYU31dVVamQFoBMF6STsWhZVP8dfTKstYA50d7eKg9GQDXkuOHCIgVp4LfHdSJAAuk59x3WIMYhHqQKI9rYkIyYOjLnnW/cDhx4jSdez5hljLFWs5Y/22Ag+dXnE5t4fHTcUsm4nTx9yrp7upRWjScszxXyns24+xzMQNh5jEfWP0J48A8kQZzEajZXCEoBZKMWzLX9nT0dK0xv7h2MH0A9EtcBM7k3kw7L+qd79OHGDOsRKeKAhxtbKxoTjJHS0gpbml+xP/pX/8YyuQLb3NrVfOF5iHWF7/7B3csAACAASURBVFRIxc62PAa9TTo9L2Sz9ngkHzqRf5zOVyBfgXwFnrcCecDueSuVf12+AvkK5CtwWIG+rs6cZ8rMw7kYODkH9PBHvm8+0+45DC0aG5pJZFAk/f2X/9XftSPdbVZRGrHSsohYDHj9rK/S2K1ZtLRQYBEPvzyo8/ArsM0cy82BbY5hpx8Mnw9/PD86TyLrgXTfZNh5AN43WXYegPdN4M4D/Tx2Hf/vfaf3X0926/nT4L+VOkirifGYep73EI2gUiaTSTU3nNfKWkx+YtXVtTLGxzsJqRPsA2RYmLS3tXfY1199JRDojTffkPeYZDzxpB3p7nGm1iRxBg5TalNJfT/yV7x+YNo9GnhsvX0nLQTw44NRNWW+XNYqy8usIOA3H6y6eMJGx4Z1PfFku3LlihoNWAhcO5pImGI0SXw/5wd7LbYaU/PDMTAeAHeGR4bkRwcoBPAIiEg6J2wQakzTBCsERgOedAAdMBtu3rwhmSuNZ2dXtzPP33PedXgQ0RDyfpgdNJYAQABLn37yiW1trEnG2trSZtV1NXbr1i0LBkOSdobChfZ4cEDAG0AI7L/YKg1Y2k6c6LfY4qKNjIyohjSnkmMVFYo9AjsQQBH5FM2r8xIkfXb3kGnp/JWQIANcIMcEJFvf3rL9vbhkp5wnzSANH4BnS0u72EeAClNTM2riAZVgjgHMfX3jS40H2HOY9WNmz7nzg+SxsKDA7ty6qdTWV197XUm6zizf71JjV1cFmvD/yMxiq2sCvxhzyFYBXWBWHTt2XEmSNLL8Gw0+LJHJiXF5T8FeFAAKOyibkX8d1+TYiWOSsU9PTel4YRMRMAIoAvgIewlGHOBea1uL/r60FA83kqXD8l57+PCRmuX6pmbr7e1T3bhAsY11AXK8F7CHRnhlbV0MJFiqABSMCcBZpGaLi/NiqjHWYFPRJMP8Y7z2nzypOYW81SVjurlHUw84DmMt5A9I8ldcWirpLeECJCLDuGptbbNQMGx3790VwzXNPDtwgHMoXGA/+IXv6ToqXCcIiJBU8z86NmqPHj6SB+Xx4/1ik1Fv55vlXgdb69HjB2JaAZD96q/+ut5XFimylpZWi0bxrSSYx21+5Px+1YRrurGz+QwMAbTieGC63b19T5Jdkk8nJ8ft1IkT9sYbrylUgfTqROrAEqm0/AYB/c6fOy+p9bs//akAi7/3G7+p8c1YmpycUD2aGhrswcN72iwA/IR9CBuJ+hcUFMofjJTwtY0tAYzIQdmEIFAE6TUgtRKVD834cxknewVw3N3dVnAJ4yy1nziU90cVjvL40UMLBWE8XhHgy/GSyuqttUXhYl0jZNEE6iBvZt1j/PcdPyGm2+L8sg0ND7t5fvyEdXZ1irlJvWCMch0AcDm+xwMP9V7WI0BM1vblGIEcB88AJurCvwMil5UWW7SoUONZ9700CbkJba7cvHnTGhrq7fLlqwKomP+An0+fPtGmBYxmpMyAUjDXGO/Ieu/cvqsNLxJrA4V+O336lI6PjQcAUgA7zvPmrVuSorOpxRqcFrM7KdYYaxUsWtau6Zkpga34vbEmjI6OWEVVhXW0ddrs5JQCh5ibeHcC2MG6ZP40N7Xad97+rn380Sc2MT4hm4OjfUclaWX94vgYG2wqcO343Uk/HaDMzg+v4YeaUUtqzjiGLc6mFWxPL9W4sb7R4ntxGxsbllwWtir1Ya4QuOHGTkBz69GjAdvdA7hMa71gzcePkjGI7ykMPM4XUBlQFoAMaS/1INHcA+05TmrH+Oc6ICVm84LNqK3dPUmV5bkaKpB/bjK1a6FwUGAvdgo7W/v2v/0v/4f5CyKWOsgqNdltYLIOw8TLOn/CbPbwXFwIFyDgQB6wyz9P5yuQr0C+As9dgTxg99ylyr8wX4F8BfIVcBU43n0kx8Mo4AUPvYAVMD0EdgEaHfrJ8XROY1ZdXWH7+6Qh+mxxbsH+p3/0P9q586cE2EVLixQskU5lBNjB5ikpDYtlBNjHZ3pNgEy+SRzUw7tjNgjAM5Ly/ras1ZPRegy4Z/JZMaAcU49j48eTyfJfD8zzgL//+HP1fT6fzpv/eo2a9//JJNJVU1OFbAgZDMABjRSfD3ODevF3sKbWNlb1957/Gp+TTB2IqQHAIDnlodwXwKSpqUFsFb4XWRny2wbSEUkCrIaJVahUPBg0mKPvbO/Z/UeP5FVX39BqoaJCiycTDmjK5qyyokyS2J2tTWtvbbeNrXV5KAFUIHEU628H3ye/GEtKIQU00HUpkhyUxD93jYKHqYpBHQMgHM0owCOJk5UVVba0tCwwkoY/UhyRjAwGDI0OHkGkWFLXmto6ya8ACwHyANMAF/AZ8nyAOCeYZEigxDybnhbgC+CGVA7PL6SWMGSSByklj8J2QDb66OFDsSioXf+JfgE6+NxRR9haXMSmxgYbnxgXI4dmn7RZwJGMPBADOg6AOV3bdE6fQbMGGEqzWlOP3G9JwAdptSQe19TVCIDhuJdXll0S6+qabW3jT5WSHxpN+IP7951cs7xU1wDwlIRILyGXZMShJ08EDABSISvlOLxkYd7LuTCeSD8E+MLXjFThoz09kplxTWGmwI4BIMGvjwkmuRkefQoJCYhtQyMrGVsaabNjk/DDZ8s/CzZoRYXAjdt37gmcRcoHqADrk2M8feaMDOwJ09jb2dZ7qNfC4qIAPgUFBIKSxJJACrsTeeV7771vW2KFOfYuzEuYb47ZExVgU1ZWbEe6O627u0dMp3v37okdde7cOY0nXgNDiuvF9Xvh+nX5wLExsLO+ofGAzyM+WE4G67eKqhqBl9RjYOCx7ezuWj2+hvEDGxka0ri7+sJlgUn8kIhLQ46v1ocffKRaAzYBujNWAFC5Lkqu3du1udlZASiMyTNnT4shiJywvalJiad4PQL47cUTYo8RZAF4zBpCkjasVo6PdTK2FLOpyWmbn5m3EoJq/H6bmZmyvp5uu3z5guSsAIqJZMo2tnbEpIIhxZhhjbl7945Sc3/84x//v+y96W9kWZre98YewQju+77kQjL3vXKvLWu6u2aqu6clDQQM4AXQBxu2AAM2YMsSDGNsGIJhAZZmRoIsjyVYgmT3NNRQ90x1d3VtXWvuezJJJpnJfd9jIYPBiDB+z4mbnTPwh/wDgoVCZpLBiHvfe865933Os+iasEYB9PYfOGCTky8EhDCvqA9AChJcGE+AD8g0Bb5ksjY8OmYbrBEb69bdA6CHBHFZ79fZ1aHxs5t17Ddk4wB2TU0NYkQW9woWCIYU2oD0uw/ZeGOTNigAfbUBFAzpvQBfLIhXoN+WFheNpPBJWGfPRvW9999/X3W5feuuEl0B2ABwOAdYvDDU8IbjWiO5vv7tt2KFMT/xYoOdChjN/AH4A9BFws/84/dYu6ltT2e71m/vnueYYHmbnZvTGtnQ2KC5TngE/qw1NXUKcMEygHsZtVb6LffKSMymJqcFpmI7UN1QZd3dXZqfbLwANme3swK+kJNzXrAMBwcHBOYxxwGV8SPt7z+gNZPPZe7ii8n54JnJeLx27T279e11sSoB0fr6erTesYaJ+VjfqP/5nPGx59rU6B88KL847m3cm2APcx9jfYWpCYNV12NpyeKVCaupdUxv6uFt8LB+ku761Vdfak1g4wBwtLuzW4EzBJYAyhLiwnEDfHmbY9gbUOvr12/ofVmjAPnZsGHDyAtcAjQFbAPoVAhLMGg5GODptFjdHB/3NsBGQHvWGsBV2HjcWzk+/ASxcACwk4dpdsc2kytWXc2mTdA6OrptdPiF/emf/HPL5ZHpZvVaxpw8eX3uOYjxzjFzHGyIeM8atx48LPef5QfqcgXKFShX4DUrUF4wX7NQ5ZeVK1CuQLkCXgX2dXYUefiUZ1EptdABZw7MIhCB7/PgHQyFtHOPHxMPsfgA/ek/+2NrbWmwYiH7UhK7u52zxYUVmYLXN1ZbbU21Hn758oBBpJcOeBPM9tsLUsTf5q96zHmgnHb7S7Jar5ny0ts8aavXoHuMO49l573nXw+x8N5TTfrenpo+jwlYNB7UfWJseDIwQAgaG48ZQrMTCAbE2KK5oBnnz6rKSjF7eB0NJqwyGEWebBfvLVIx+TzOob6+QTv4SHABHvBRc0EcVkrtBUzN2sLikq3AWkrvKokwFq9wXkOTk/JhgoERsKIAOxoTgDlSBgEVvv32a8c4qa1WAwT4hAcXDdLY2HMFfuCd19jQIO85jh3QkIQ+GiQaFZonrhdMl1s3b4q9B2BCo/Z//tm/kH/UW2+9LeAAUIX6IH8kYZAvmlckpwqfCOCJGJLclaYaKWVNba2kWrAoAHmo9f2HD+Tnd/4C7JxKgYHBcFhBJqTLzs7Omc8PI6JCjW5tZZVV1lRKCvzrX38kALOro0MyPBge2VzWfue9a2J3UZeJCZJhewVCwhZRKEeiSiCI5+W3WygKFAIM4VjxaOIcAHG5fjSkAC40nXV1Nfbg4R2d74WLl8SQGhketnQmqXl24sQpHQdMOxhiO5msLS8siWGHnBJ57VtvvqVrJElWKCR5IE0tX1vJTV0Prg2fSVokskvYcRwPQCygosdmYUwArOJVByMICTdgPCxMxiPvSyMLxSWVRsZuFmWO+wO2vrYhYAiPPJiMMDIvnL8osARwZHcXgGdb6wIg2PwiUswmgYcAcju5XQHRTkq5Yh9//ImtrcMso1b1WkeiYZhd+Ew50AO2EwAWMm0klLDkmLew7pDMcV6cN3Ji6gOwR+1g50T8QdtcX7fF1RUBOYzZQ4ePSI6ONxc+Xsj5IrGYReNxm3sxaasrK3by1El74/xZjflINCQgkvn66NED207vSjZMejGAFsADX7z/5OSEzovPYawCvFy9ekWMSq5L2M9GwJ5k3an0tsCxtQ1SKhcF+mW206ojQRBcQwCLsWcv7PbNW5bcTAqoRLLInOhoa7W3375ioUjQOAQ2Awgg+c1vPlcNYP4hc6YmhKQAsjJWATXdml6w6UnCZCLW2dmh+nPtxXIVyzaoNRsAq1D02YOHTyVZBAhSUETBpe06oNmnc2QcMm9hRS6vLEpSTzrr2vKa3h9QH1Du4IEDlkGq6PfZ2TfOihkKWOIlbaZL3p+Ad0gUHz95rPoX/T5Jvzk3xiAbDnw+c4dxzmsIWIFdyniBMfXll19onB/oPyjgkjnL2OU1XCcYsKzXzEXOFWnskcEBe+vKZc0BeZWxwVQKKnIWBWmxvWDEAoQByDU3tcozj3sYGzCAO9QewIv7BszQL7/4Umv/hUvnrbOzXWsh/wM0AXLDfCXlms0N2IKnTp8Wa7ihudlu3PhWgB4MO9YhxpdCjtJpzZe+PnzmejR+xp6OaF0kLAZAVD6pJZsHWHOMgQ2Yk8trCnWBfUtgA2OX1wJIs/axXgPAcp78PkAhzEfY34xXTyKMLJmNGljRiwuLLjV6ys2lyniVrS6v2JtvXrWnw0PW3d2htRK2NusdoBsAMWsO8nDGOes+50ddmO8Ei3jpr6xl3Kfc9YpagWCsTEbsf17rAFOfWNr8yT2PMcLmCYA0axAMdmTALghkw1bXl6y5uUGbNs1NbfbNVzft//m3f27pHbw/pUPX8SmoqpQS654RnA+mC8QKaL24fvd+uf8sP1KXK1CuQLkCr1mB8oL5moUqv6xcgXIFyhXwKtDV0lSE+QRAhAE/zQpNjdgTu7uSd+ENw98FfvmKavZzubwFfH7703/6xxaJ+i0cKFpFPGwxAhp2CzY1MaPmr7WtQSwnD/jz2GtFK7yUVeHH5PnRIYn1QiM8SSDHxN+93/3tLr1j5vFzfuYdM3+Xl1mpYeH1HnPiVfmrFzbxW5YdUuC9lw/p5gvIB4vjoaHlf37HA+ycxNPJD2lO1UWb2ezMjKUyacfKi8ZkvE5T5DEwaLjwCgTIGXr6ROw1jPVr62DVIbXcE+ABawpWy8bmhuq9s41kdVVMhrX1pE1MT8vLjAYrHAhaEAaDr2j7e3slT6Q5IdTBY9mQdAvwVVdXK3N9/NEEwPnMRoafKdkUYJIUQwdCOTk08jkkRjRxML1IGqSxwqcJiWp7W7tAEDzQYHwArN25fVuS28GBQSerwicuu6vGE6AFLyiaRa4L0iYSWGk+OdfpqSnrauu0ru4eeXfde3Bf7D4AKcmltpL2YmrS4omYWHozU7M2MwcwkJUclOCBy1cuK3H1449/LcDu8OCAdXX1qOncTG6ItQLYB7ML6Vh7W6djAzY2ibHR2NRkC3MLklDBcNzZo5HbsZmZWbHQGF+6jrmcwAcYf3i1nTx5UubwE5PPJZm7dPGyAkfGx0eVKgvIwWfCGLz23nuqZzgA2ygs2e+du7clt/3g+99X3TzZsDd+PQZdJu2SaTkGD2z3PAC9EBQnHQ8oEZRrxvymgdVcKxbFgGMcOvDPmagDdORgw/icfHprMykvShpg/MRgGB3Yf9ABQfm8xlIkTFCMA91383sCbAhS4fhzBbwwdxRAQ7DG9eu3bGmZxN8KsesAL7bTOy/ZhgVzcx2WHV8AoABBjBvAC4BVb2OBz2esAsZgUo+5fX1VjSXxOFxcEKsN1iVprBzDJ59+ojmMrJXrPDk7Y7e++tp2czv2ne/8js4FnzYM8AEJkAzCyGxtabe+vn0CDfDOwuvNS9Pm/fg+CZqEGQCGsj4A7gCSJCpgU+3Yhx9+KPnqwf5DWgtu37ktgLOrs9Oi8Yh8QmG4ZQgU2UxKMhwo+gUcNTU22Oraiu1up+33f/QDa2tr1XoNCLiwuKxxxrWD4fng4UMb6O8XUMU6AhjOa3t6ey21tWmLC3N2/o0LTsZa2kQB6GAcwPzCS43jLvp8Nv58Su9P7WFHKlggEtIcAtghtZnNClhqBNxMTT+34ZGndvbMBTHslpdXlG6M59rRw0ds/NkzAYVHjh4WyMS8oWaAOFzbleXl0vpEknZW6wkeevhMnjx1SvObWjPnAc0APfEjhDV3+NARMQEBcDRu6ustFAmLpQu4wyYBgK+SiEMhO3HipJPfLi1I9vrG6TN26eJ5gYjURknCCuDJS4btAed4sOE7F09U2QYMcnmzwiJdUcIxGwqOmbYimTjnz3XA+/Hdd94WU9pjid67f09zsrGhSWAkx0Ft8WqsrKsRE9CT7TKP+RnHIXlzU5M2gths4XuxUEQAoGM6JrXxQhAOACSyZ0BTxn3Qz1joMRjurGtO1h3QfEY+yroEeMZmB5tKHD9sxJNnzmid59/IbGGyMXYBUvlc7nGA+RwvoS4tpJkbGwhRC4cD2lRivWKDCiCMtQemviPIu7Rg2MxIyrkvaMPQ75fnp8es5r15bkhubNrs3LRYlmxmcM0Yj2ywcG0ZWy7p29kkBAhpSqXk2cq9cjeHR2tS3rrM01gsYVMv5uwf/+9/YsVi0NI7u9q0YAy4zbuAmLPeM4q3Segx9x8Oj5T7z/IjdbkC5QqUK/CaFSgvmK9ZqPLLyhUoV6BcAa8CB7o6i4BpHvD1KiMNVh1NAo0L4BQyu0DAJxYPD9qZVNr+/j/472z/gR4L+vYsnohYlKZ/z2x2el4NcyBQkISHh18ABe8h1+d3Eiz35Yyo+SoWnDzxVanqq/LWVxNg9TAecLvcHmjnSSw9I3gHWjh/PE/C8lswCqDhr37Wqw/jsEx2dx2rhGYBoAVg41WAkGYcABMwCz85GlBYIJ9+8omaFBpDGhTkmAQx0FzSKAEEIQWmSYKdhQ8aDTwyRJoKwD7kef6AT0w02C80rCS8rmByvuNYOwRPYH5elUhYV3u7xStitkNoAl5zjU3yEOLYCSyg2ent7VFqL0mPMGdIJm1ta5ME76svv1ZTDihCo0STw2sAADgXzp2GCxCRphWfNgAcmlYaQsAemlvqgSyRxun0qTN6Hxgn1JbXwoqBNQSjxGMgUkfGGq/BcDzsD9mF8xcEaJEICxNCiX1+5LtRhQgUfQUd/5PHQ/bo8VPL7u4pFbG+ttYAJ2nS19fWrKay0qorE2K7kUpJg+cCKDZ1LWF70LjBDnFjo6hGlGtE7WGibKaSkn3xBYCBjBPJGrWlLlxTvPxo2KtrKl1C6u6ugBBM8xkf8rmqrhFoBFiAOb7YPIGI6jg3PyeDezz3qFFHR7uad75eJpbivbaXs0DQL7YYrEH8u7y5xZxwc+S3c5omlnPR/IU5UwLABWgHMYJ3RupqiIsuaING30tF5lrTsHLcMOJohmGaIeuMRIIWDpGo6CRie6WEZo4BNk9yO6NrzvGTKHnr1j2LxhI2Mz0jueTK6rqktjTbp06dskDIL0CC5YCABPz29gp7ArQAsWDpAKIx3gCCSIFFGodcEDCnrbHZRp4+tUi8woJBWL1FgXOMTUA92H4Ap9Tt8fBTWyulb5JMS9hEdS2gSF7gy4e/+FAgx/6+g5rDAMV3794WUMR6CBsKFpA3LjyJs8fIETsnHLCAL2BPngwJ5IDlBOgLk0whNtGo1eIP19IiplJqM03Yp64JCciwtmDqwXJNRKN26vRJyU7F6IxEJbEFWKQesK4AT95995rzXkwmlULKfAYQezqED19c0l7GOMAh8lVYr8h3AaBgaEmuiRx8csaGR8d17hwn6x9rEzUlZIEa4DuItL+9A9+0qMJ0GBuJioRLWs3uCmz79uuvbejhIztx8rgNDA4IcKprbHy5sbK7sy0pLp+BxxjsT/zykJQzj56QrLu6ptRm2J2w6khoPnPmrFKFuTaAPYDPAICdnd2aWw8fPlAtlOoci0m6LKl4yf4BFjM+cQMH91tbS5PGNtefMAzSh5kfgNvMCVhfHBMMQJhx2Z1drTMdSGnZNAr69TncNwE+79wlaXpPoBVs6suXL4s9x3XHR3F0ZFiM1hPHT8rjkHsE6yHjqKauTmsEc6q7u1drC2sh4CN1dwC7S2Wllt3tnQLrYH0yZljbYObxO7/45S+1Pr3z9rtWU1uvMAisCficg/0HtWmDtJhxwFjm+8wPNg4Aakk9Zv7s279fQDzvCRuPtY5xh2cf58U9m/GHfx1pwWury1YRj6ku77xD4A4M8JyTgQfDWuuILerr3aeNls8//9zGxka19pJeS93ZOOFzXl2f8GvlfagVtaUeMFGdrNxZanBc+nk0ZtvZtEKydjI7em9foCjbgu6uLv1uRUWljY1O2f/6D/+RhSIxyyv11rFSWWtZ/7xnDOa2rC5kM1DUhuaDMmBXfqAuV6BcgXIFXrsCZcDutUtVfmG5AuUKlCvgKrC/q6NIM+5JVWk28MTi3zRmND/8nMaA5qGCxrGyUr5fy4tL9l/+3f/c3nrrkqWTawqdALDby+ZtYR6fqaTlCzt24MB+7dp7slWBYuTOlcAygCsPKCvkHcDmgWzedaIZ8PzheGD2mmIkVoAInpTVe7B+ydgrhUt40lfv+x67jn97QJ4H8vFvyXB97Kw7QA8wg0bdPcTjD2YCQAQm8hk+pHQxS6ZdeAHJnWIgdHYI9HkKky4eVwMB45B68jrX9AIsONkVTDtAM2pPMwzW6F6Xs0w6Kz8lfOtq65utubXNfvLvfyJwp7er2/bv61Xoh79YlCk6PmA0dWrIp6fEyAAUWVtbkSyMmuElV1NTKxYF1wxAjMYHyRnpe0gCYWQQQkAz5nyKqqy9vVONDEAXAAsSUjzGAAm8ZE0BH6GwgKivv/rGDh85IvkcNb9566aa54MH+629o93Gx8Z0zQFXAGCqK6slQ5QE69momH/Ujs86cvSY1dTXScYF6EdjnS/41OzjXbW2sizGHwACNezt7rY6vJV6uq25uUWyPKVsYv6vMejXNYWNAwgHmIJcdmfHAW6AF7OLM3bp4iWxtQBlud4w7QClaWyRAsIW40EE0BL2EWmRAqhLY4TxBSArr60wSZ+kTa5abW293g9PNhprZJbPX7yQLBY5G35fNMj4zsH22N7JyD8OLzbAlMFBpH6Jl8Ay44lx6xnEk/AIAwaQB0N7F6oQVNAExx2riClQg3oAaO5msmLkecbzjEU+l3AOJ8fbUh1hZiVTW7a0OG3NLc0KToBRx7jg+j0ZemJDI8MaF7GKhFijK2trlkrv2N07d213J2c+f1DpxICrLsgEpldQoAMy23iiwt58602BbCTGcs5IrQENBgYOKfzh3r17Gh+AoSHzS2JXWVujcY+EFuleY3OLPLs4foCh+w/u23YuZ20NdfbGG2c1VgAAE1UVAl/w6gO86T84IO9IwDAAP0CbuvoapYHW1zVojjDeuQ6AHi8mJpQeC4ABgMLaBqtKSb9bW/bw4SMlaFKjrXRSkuzKqir5jgGqp7fw2gpaPFZhne0d+nltXbW1tjZbO4Eu8ZgAc+YKgTiPh4ZLHnXzOgauC6AL4DdAPmA55/H555/awQN9duToIYuGeA/HHmOcfPnFFzb09KlSod+59q7WOEC7ZDpjI6PPxCZTcmrSMUphsjHmAaoAvgGMZucIPmlUDVnbuAbIf984d0H+eXhKbq6vWbGYt6PHjgpkA7Dji3GK9yXrAaApjEcWVdaWimhMc2NpddlGRp6VmFQ+gUeAmgLy8wWNH3euQa2zAG47eCrOzsqzjXnGxgTzE7AMcJ7xUl3tzu3smTPWUAeL1wUjAa4TfMC5MM9he7EJQfr0+QuXbV/ffgGsrEfHjh/R/IJBBsgEuAlbbnz8uRKRW5pbraWl2W1+hQnnSAlIZM1hvQMEvXXrplh6JIWzTm8kUwIluabHjx+XHyxrtHz4WloEgpP2DajHv+t1LtUan/MLsy/ZyICbjx490dyE/bydycrjkrHJXCAIhzWQtR1wjnAhge1rq1YUSLlli8tL1i3LgDqBZ5JR+33abHo6/FRMtitXrmhzAcBweXHZvvzNFwqbYF3IbKd0n+nu7nRrSjSqZ4qbN27YxOS07i1YQrBuUm82F2CE4mco8LKmRsxz7ksAlzvptOrMRgrsdNYsjpnauHArv14Li4+aMJ4A/PAJwwAAIABJREFUdDc3NnUNSKvNF3a1YcKaC3v9xdis/fN/+mfmC4QtyKaXNhvdpoc89khqN3vJoPQ2/ZhDT8efl/vP8gN1uQLlCpQr8JoVKC+Yr1mo8svKFShXoFwBrwL9vT1Fx5qCTRQQG8hLQpXJdImxQ8NCgEFLa7MYLjRmvoLZ3/v7/60dPnzQUlurVhFH2he09Fba5mYXJAvq6euQhMvJYBx7TqBawTGBHKPPAXYCyYp4w/yWicdxvmTflYyfPRmPZEpB3tNe7ni/Kpv1fo/3UOpqKfCBf7/Ktns1JMIDBh0Qh5TW+e5RI6Q6NDWAmtRjY21dgAq1uHvntk3PzVlLa5sNDg5aJByWfA6QBCkOTI2N9VUxgfDCAmAAUNjc2lKDjVcYgFRf3341UgAhnFssGil9JoDSmq1vbtrU9LT5kFHGopI7ccytjU0uvTURV3ovn19ZnZA8F7kTAMe5s+fkrzQy8lTNKGAax7+hFNygmvBoRVTsCAATgDxAN8fwialJgv22b3+fZHWwTm7fviWzfZIwkQXSLCO1BfQCpEVKeP/eXfvq66+ttqbO3nzrLTXgNHoAUCR7AjDBAOIYOVaOuSpRKaAFiezcwrwAE8AIOm4YdnjY0ex+/PFHAiROnTkj0AkPMRr/hflZNbW8Z211tXV1dMrzjnOkkeScHFBaAmDlV1jUNQFowk8MU3k+D5njzt6OQBjkZpKKR2MCl8R8iSHfdGMYgBR2VjEPqOeAZY/1gfE5NSdlUizLUNBW19YsGHBSY94LcA620907d9RswvS4cvnKS8N1rgGAIwxJfM8Arwh5qKqs0ZyiWYX9w/jlXAiBAIkjGVIw+V5en8Wxr66tW4LkWJJmp0m7xSdsy6oqEmqad3e3nQzMV1TDSt29AAtAxo2NTb3P2uqC2DPIdTM7O6oXZu/I/Z5PT6iWeMi5BjthT0dG7euvvxaI0NbWJaAV8AG2CtJnT3K9nUkJOMFfDj8/Xvf1N18LIPCYc/v37xdQCghJfRdn5hRusEtS8s6OvLOoCeA2tR0eGbbbt27p3GsbGqwmEbW337oqX0OCNpCpA3ThTdbT02f5QtGy27v20Ue/kqz/yuXLYuExBhhvgBqAuMxB5IIAH8eOHRcrmWAAQgnY4IDxs5PL2dTEtDzTMLYPx8ICKRkjmUxSoN7S3LKCVAChYEKRyn358iWBhIGik6cjZ+T6rK1u2F98+Es7evS4rgMeXYw1pJCst8wZL+WW63ft3bcsmdqwTDKjEALm78TklN2+eVtz5eLFS5Jzy6MxlxPjN5ZI2OLisgOSJ6b0d+TFu9kdBToUio5Fh3R94FC/6tLU2GpBv9+++vIr6+8fFCtyCQnr/KzWlR/88PvyFQRQg4Xn2QogKa+rrbGa6iqNU+YDQB7sSoYh3n9cv5Hhp/b++78rL7TPP/9MrC+AWYWyJJPOr5EgDPPpWnzzzVdaFw4eOCjZPX6HyPBhlnlBCu9du2YDBwdUP77Hugg7d3x8TN6i1Ifxy72r/0C/JRLVAoqRfdbW1djJk8fFguTewDiFwQY4zlrd1tZhBw8wTis0L/mf+yrAFese94hHjx9bZdzdS7A5mJqdt8ePHsrPkvvD06fDAh0ZZwBjgOvLK2ti3AECAtgRtkANFpbmVUdkwbDIqB1Mvkxq20ZGRjV38LFrbGwQsAkLk3sA45B5xnFyj2ccMH/koxiLaQx79hSsC2xKPXz4UOcDu3Xw0CExiUeGhjVW3n33bfmxMrYB1aoqE5KwEuCxteXY219++ZUAx0ODh7W2Li4tSSoNmDo7O625C9sbGTSgHgzgJcDFLPYHSR0zTG7YobAOuT4NjY0a/6wJicq4aiy5ejCiOiB5b25iXTCdIzL00eEJ+9f/6t9ZOFpp23u7tqfNptDLRGHv3B2zkc3M37Lzy5LY8vN0uQLlCpQr8PoVKAN2r1+r8ivLFShXoFwBVaCvo12hEzyIenJS7UIHMQTPaVeaBo0GyDXrzlyfJmB3O2v/yz/8n62ru82ymU0LR/xWTXOa2rGV5XVJ2Hp6O6yu3rHrPC85AWk+55HGFwbmL0E0c2m1nnT21cv0Uk5bks8CtHnvCaDmgXD8vvd5r4J2HkD4KmDH3z3W3V+X3nJ4qAN5P5o4Hvx5cBfjwucYXYATMBKHh5/a46EhMcZoqEgUpHagmgAi+P/MzE4JsAPQw6Q9tZUWy4ImprOj+2VjBZAFy4rGKhZzTCxAmBcY5K9tmC/gt2A4Lo+m4dERSb5qq6oNgMMITdjNSopLo4QROAEYXd3d1tTYpGsHsAF4A0MKcHBi4oUaEFhylVUJsSeUhBdgXERtenrSGcf39wsMC0dCYhcBlNDQPnr8SEyHN944r7RYDNRJeASYJC0UmVw6va3jxAgcFsbxE8fVMHP9PA82xhcNFOmVwYDPno8/V43bO5F7FcU+AdB5+OihVVZViw2DFxjyOcAPmmpAitRWUiwp6kez29baKsAONhCfB0sJ0AxZFf6MMOBgdgBS0GQTFgLIBBAoT8dEwnzBgECoVDopgIKfAZIA3MaiFQJRXNpuVMceCQXU+HJ9YQr5fbDGnFyaawmogAwM3yd+jvcdx69GNJ0SqDM0NGSp5JZ997vvyysQEIhjTmczGoucC9cF5hcySsBP6jQ1Na1jpd6pdEa+XvsPHFATTCPLMSwtL0qyyrXEg0xMyLk5q65KWDxaYY319QKMgyHYrqbXIzdmvAD0AGaKebu1buGgX2OB5n5mbvYl64zk4fXkpt6b7jidyggAzeVzVsgXBfjhczbxfNIy26RBRgUy8BnLS4sCgfDRQpbK3wGxCHRhLjJn5TMWDksiiWQbpuXz0VH5ITa0NOtaMNYBDwoCVuoEqC0uLDs/tnjMutuabHBgwBoa69Tcw1CipkxG2K4AqpFwTGwqmE/dPV2SgwKeAKhyDoC3rJ9uPmV0DtVV1QIg0oCO8YQYSzAL5+cXbWxs3OaWFnS9AUm3tjY0xxjf8QhhDAEB+oRE4K2nhNaw3wq7OcnaAWyZn7CTRkafW1dnt44FZirnh28lIAbn8eTxE7HArr75plUlYrawMGP7eg9I6j89M2s3vr0hZuDv/d4HAnFY+2Fzbmyt6zpFKypscYGkU/wHb9rWRlJjHmCKY2BM19bVitEUDoUEiAD8dXd0209/+u+1yQH42dzUaMX8njU2NSiMoKkFpmpBgDTsWkBSGHDUozpeIaCOeb2TdeOc/5G8szYxTqkdPwc0Yv06fOSo1nzmMeBgBVLaPccyBYTGYxTAFVCYseNklAlbXllRyM7xo8esvbX9JcDOfYFaEuLB+7KOMdYApjgW0rV//dFHYtV1dnWKRU5YCWMT8GtZ188v1i6gVVd7p/OrDLs1iOPywl7wxtzZBZx0ABFzeHUDRjsbUbs6DsYc7LZnz2AiBxQIQ+15T9YvQHbWOhjFS8sL1tTcJEAcxjAbJNFYhTaF8DTcy2XF2uO6MUZYa6gRwDK+cJwjmwFcE/z1WtvbxRSEXf1sdNSOHT8uUBgJL5sC3BN4n9Onz+h45mbmrJgv2slTrPFRQ53PWuKlwnM/hdnJuQF6AtiSquytl8x/2Ia8N88gBKqQlst85/+93ZzqhyUAayUMPF4r1n0BGW3jyxCK2nrnfcrxcz/jmuSLe5bdSQsIdJt1Qbtz86H9yz/71xaLV9kGvokB55nrse45DtjRHoNTzwGZjIDz0Ympcv9Zfp4uV6BcgXIFXrMC5QXzNQtVflm5AuUKlCvgVaCjsaEIIOHt/rPzD5uKZgDAAwYEqYw8zKtpyrqERuQm6a0t++//wd+zk6eOWCa5bvlC1poaGiy3s2drq8jcMgqiwDON9+f3PekqHna8N1+hEGmxTvIa8DvWE1+vgm38m9/3QDexFF7x4vJAt78Ovrk0t6Dez5PN/HXAzvsZ7/dX3sfnZIA058hhaYZoVmHCwAKDpeHSOZ0cZ25x0SpiCWtqdubWYg0WXRIsDQtsNfx8+P78wpzV1TQIQEHWNDMzJ7+j48dP6ufjz8ckqwRc4veRZ2Z3cvIIi1XELZsrqqlALopcqL6mRowcQj+qEwk7c+aUXb/+lczqYS/A5kIGh3+WwhcqqyUjQzKGjA+QA8YK0i0aVJpZpFsLi/NqFg/sP6DGCEYG7DRAH1hTBER89RXyp1q7dImURZNM9cXEczFaYIhI2iZ5qF+sCth9ABz4+fG5XB8kujA9GHOHDx22ysqY3bp5QwmwJ0+fscOHjgooAnwZGn5qyfS27d93UNIyfP4KvryM6AFJCODo6Oiyi5cuWldXh4VKfm6AADC2SE0FlFDycSkNEXbU+vqatXd0yZfMY4IC+uD7Rtc5v7Bomxuw0io1djHY7+nufjk3kNk1NjVbR2uzbW2uasyvrq4JYAAwABzc3NhSaAO1vX79Wxmtw758++23BTp5Um8YiA/u39c1OTQ4KBkwIBLHlSvuWb7ESF3f2LRf/OJDi4TCduz4SYFd05Mlny6/X6ATY3NxdVUAG6Ct5IPplJpbrgOAAfJF2IyhgN8aqmvsyKFBq6+vFXATjeBVF7Zcfld+cwo0qaiUvBA5baKC5GATaIfPGE21x6ZNZrbFOmS+IhsEpFhaWbB0ekfzYRYm0cMnJfar84piMwCGE6B2dZVrxmdnZgVYAHYj1+Z6AaYw9hmXly9d1pi8f+e2Bf0B6z98WAAbwNfszLxtJpMKNIjF4mJjAYa2dXbY73//e9bS1GixCq4zYQGLYuLB7pqbnbO19Q07cfyUjgm5JgC8Y53mS5scSNbdGkESJd6MyA6dzDgl+R3MzmQyLUk7zKXp6VkbGX+mOjFGAOiyeIZFolYdh1Xp0ox7ujvt0qVLls3B4oxYBWmxqaQF/D4BrV99fcN2dvJ25cqbYnRNTU5qrOFhB8DJcQlMj8eVXDs/Ny0w+fTJM7aVTIvd9Oj+Qzt95px+Z2MDabljWGeyaR37dg5vxw0xpvk/lyvY0tKy2LJcT+8clpcXbS9XELjNWjAzOaV1jXFAOmprS5N8JFvamq26qtIiibheTzrsp598ahPPx+3cuXPWt2+fVeF7hnmhjP/x+vRpzALwsTHAZ1JHfNZYSxgfffv6xPQF4AdQJyRnfm5BYCQbB05CuqakYM4PcAt2Jms+4xYGYiKOhybpu1mFIDAvPvroI7FQjx0/oWvS0tKqOcp1+Oyzz8QGPX32jLW2NIt5hdzU80+DnQmYxvsD2jJf+Gw+E6BIPq1Bn5jGAMj8ntjjwaAsECLxuM7x2ciYxnZLa4vdvnXb7t17oOM8cuSwgETSYQMFE0gHkMZyB+MVcBs2YWGvYAcPDlhFRULrzcLinDU1NspLkONgc4W1s63VSakBDQHRmGMkL7P2PCmBehwjVgRdXd06F15Poi9gOfcNNq5C/pDAu5bmJovEItookX1EMV/ywXWAIxsWmcyOpdJbtry0IBAUT1K+ZmanlazNJgDjGxDRhUgFLRKK6J7IvQu7BYBJjou5xPzj+vBv7qeRCpcsy04B3/MV/ZLZLy7OitnH+s6Y/uLz6/b//tufWKKqzrYyKSso+dd5ezqAES9bnk/8Aumcd19aMtnZ5ZVy/1l+pC5XoFyBcgVeswLlBfM1C1V+WbkC5QqUK+BVoLettYg0x2uweVjnwZvGHzYPTCTPT04NR0lOJ0ZFMGB/9D/9j9bV0WKhkM8y6S2rpSnfzomVQbpkTU1CPjY83HtSIBhlMEV46AaAAMxyn+GzUMCxmvhyHjIugdKZ6JdksyUwD2Ybv++BKx4Q99JfRib7LvXPA/sIzYCZJZOk0peTKbn39lh2zngfX7GMfItgjQFa0jg4z7K86kOThpn8vr4+qy6Zm09PT8gzp7+/X6ClC41w54FkUCBedk8AzMLCokAtDLdpnn70o7+phhH5MSw4mn4FFyi91m/BUFgJtEVfyJZWVtQg4zNUV1NjlRVRq6utRtypa0j6qQtIqLXevr5SOul9pWniG8Q1VhLg5KRYPzQgSJeQRcHK43cxcsfAHNZOb2+fmiEYHAAlJKvCPOCzAPUAOWBhcd1pFmEYDg0NW1UVdWsS44tzRNYGYAVANdDvmkaABc6jtqZGJvm1tdV2/cbXtp3Zsa7uPjWjud09+/nPfi6p3sChw3bo0GExRgAGVjfWFNQB4FBXXa0G+/Lli2rgNHLyzpcJuRWMH4AjpWSWhgHSYqR1sGGQXmGkLmadxkDKUpmM/Yef/0ysHoI8Tp08LaAgUVlls9Mzdv/hQ0nAjx47Zl2dbba6tmSLC/OW2krpc65eeVPN6q0bN+RriM/Z0NATMbpgZB45elQ+dLD0JD/f2lJK5tT0lEbp5YuXrbunx8lrCwWLVgAMbQuAwGOP8bmVSglImZ93CamMma6uXnm98TrAVXnhBVziJJ9DsDHzE79Jxtr62qr5iyZ5Hd6FmxtrAp/a2lqsIh5Xk8y4QFK5tLgkECESRDrupO6xeEIMye3dbSvs5S0UdgA8zXooCDMXoHTnJRAOw254eMRW1zcEaHDMjA38tmAHJeJRSb0ld9xKqsnu6euTf9a9B/dUXwJBCN4AGJ6bmbdEvFLALIDx3NyCJbeSSnDm5wCuXhMOy2h/X48YVsnUptVUVVkkHpUcE4Yrx0Fyc3NTm9iJsMeSmZQASM51ZQmPLcCIvJidMJWQore2tmt8LS8DDsXs0JFDApmQDBPIsLK0ajdu3bJno88su7drp06ekC+h5vxeQUxZ2D/4TZLmjJyfMQvYxjVn7aVYX3zxtVXEq+3dd9+z6ze+tV9/9Cu79t7vyC8MQ3/nk7knDzeYfqQBtbY1WyQUlcfjj3/8EwHwv/e7HwgIU0Lz9JTmKdYHFvTZ2saqNiEiwYiYcLldxk9Q4EVzS5PSf+/ev63xhfy9qb5Z/oVKh01wHSodyAEwFfBZXV2NgECYVz7YreaTzH5pflGfy1drc7PWAOS/jJXdXFbrMixV/gR8c0mtcdWD2uGv9/zFuHV1dr3cWAC8hEkIYMSa7Q8E5b+nzYsgcuRKrT1synBtWf9WV9a0Bra3teneg7cc4/8wEt7tHclIGevrG6s2OjoqQG3/vn0ar3MLs5rPAHuEXnD+Bb9P648CPkpgI/6ABPMA5sEYdABgSuMSlp0vSIgSAS5sSu3J65F7B4D/gwcPxJoEoD165Lg2Se7cvWsP791TyASyfcKKCAGB7Xfr5k0bGx8TqHXt2nu2uLRoI8MjFg4F7fz5i5Iok1TOPefKlau6V8Bynpud0XEhs+bee+/BQ10b7hn7+vaJCcn6xzhk7LDGsb6wgRL0B+29a++ptsn0loA7WPZCGWVBQCgEQB3PB3UC1KamuAeN6vhZlGFiT05NaExxr2Jd9LzqinkHqlJT6u3S1MNa/xNVVW68KT02LDAQ0NfZYRQt4AtpPCyvLSo9u7Gx2bLZPfvVLz+zH//4p/p53u+TJJZ5reAhf0BrEeAeLEGuOQxhrgnPKiMTk+X+s/xIXa5AuQLlCrxmBcoL5msWqvyycgXKFShXwKvAycOHijx4ArLw8AlQA8jlGHYwHJw5OU+8u/k9i1bEraq6ylaWF6y/r9v+8A//wAYO7LdcDsloWs0UTK7ZmTmxW9pbW62hsf4lIAirwGO8vbwKKGT5z+ezkM8lvnognMey8wBFmgCPWcdxFv144LnlX01OyXPPNQaOwec16GB+nCsP3V7T6QA/egT3+Zw3QBxgRiCA5822mqnHjx6JlcT54TMEI4OmC+CDphGAIF4Zs0Q8VgroMMnUaNwBKGUyn0zaLjWuqlQjv76yKjYasiMkVDCeaISoL1+wRwACdndJ1QtaVV2twj7W19Ztdn5JLCVYBTROmdSmgKJ9PV2SGMMMWlhcU4okjKALFy6IMXL/wT07euyIfAWRQdG8AiiOjz239ZUNyX3xngNQ4hgXF+fFquScYa1gDA6bhpS/AwcH5DcF24T/nQ9dTGBmbQ0psxn7+Ne/lgdUW3urgK7amlqxXmjQMI5HgsW53bhxQ8cC4OU1ReubaxYOw3xyoCvX6taN26rJd77zXfl/YWgP+/DWnXuO/VZVIXnwvv29Ah1oXgM+n4WDgIrbkoe5sUHS5baaRUCAu3fvCjDA88pjezIsaAgBPqjj6Jhr0GGd9A8MSA5J2AUS1KWlNaVGVlbXGXkt6cymTU/AUGkXWLmvp1fg28zspG2n0nb2zEmloMKuIpkQMAFAAjYUcq+tJAEFD+3G9etitxEscfHSJUktDf8rpGF7OVtZXbbdvZxM7p9PTFpv7z6FG0xOz0meeeniFetsa7OPP/nEJl68sMamejHDAJ65lvhuAVQAiOLvRaOcwm+tFKTA+QO2UxsARZhbXGfmAVI95lE86pKCjx49KgmjGC0+EwulqipRSnLcdjLizLYFfciLdwQ0Mu8AH55PTmoe4qUIk9GNzZCdPX3M9u/v1LHC0BRTV+m0UXn9Zbez5guErKa2zqZnZuzmzduW3s7Z4cFBu3Txst24eVOgbntri8YCKa/pdNLeeOOcnTt9xuprnCwOKTchF0hJJyafq/aXL18RIy+9s6vxF47EbGUracmtlOS5jx7d11oEwJ3f3RXwDcj+3e9+V9JBWGCM9yNHDllVdfylDDoSqbCpyWm7c/ueEnBbW5tcGmlhz+YJf5mbEyB4/sJ5O33qtIBSgBzGxfj4MzFRSdHc3snZ0sqaDfQPyksSSewPfvB96+np1brDJgCAzMWLF8Wi6u8/IE89GNR4Hw4/HS6B43VaQ5Gt83sCKWAl+wMCRpsa6iXHzaRSCjvhZwA3VXXV5g8GbWpmSmnV7U3tqgEAKemz+Foi1wW8Gxsbsaqaajt8aFBBD2KWRUOSoBPOsJ1BIpqTF9ng4CGxsrPZtLME8JtjFhYCYtrBgIRtyXG8mg7OmGN+O+ZaUFg8bDtAMQCfcIS57jZaAItg97oE8JzxIcwXWF+MZeYsYBlycsa7x8Zig8Yllu7IRxKLg6pqAL52ezI6rPsHqaes6az7sKAB6m2XoCKf80TbzWlzg+OHXcfx8Z4AX/JaI7hJjK68GHwKW8rtCrATQ3VxSdc7GAhbU3Or3u/FDH5vPiXqIs89ePCA/o2fKGttfUO91q1noyOS1Xa2dMovFYAWr7iu7i47fOSQVeBVagWtVRUVUW1ewMxbXd3Q5zD/YVAimcXrFNYiaxaJyZw7Unxqzlx2bM2IQE7WAY7H3c+RBO/p/Vg/9qyoZ4XHjx9ahTYtzHq6uhyrLp/X9SgqGCso4J/P4XO1/gSDYg3zPWrHpgv3YsBSagqwt5ncsCjpr3t5iwZh2xVtZXXR2js7ZK2Q3S3Yz372K/vww1+ztFqgFPSkccRGIsFBJQk+ICvWCd6mItdmeLIM2JWfqMsVKFegXIHXrUAZsHvdSpVfV65AuQLlCpQq8N6bV4s8jCK5AZigIQEI4UGURsWFQjg/l/QOAEdc3kbFwp6FA3n7O//pf2TnzpyyQsGlX/JwTdON9JKH8I62NmtqbHDNS+mB3UlMHNPHA+I8mVBl7LfG3H9dEsshe1JY/i5vo7B7X748Zt2rr+H7evCGreeDRecSWGkU3Ia/ayIICPAAOwdW+iwYiqiZ43eRvAFeAGiQLEczDjMOYIsGF0ArX8gpFRJQAXCC9wf4CJVCFZDMYWgt37ZQ2NaX1wTY4YHU2NCo9/VqjWcW5wGAxnkhQaprbrBHDx/Zs9Exy+VNzJc60vUySdvJ4C22a/78nvX0domFVbSI5YvgOzmXUlhdJRZCMOy32dkZ295OiUmCl9HebtGSG2mBGTTYNNs0xbAaYCTIMw0wtZC3pcV5mdXH41V29uxpsWBgg9HMNTW3SG7VP3DEImHSEl9IfgiwCSMHORXyKwCEgYFBSW2pN752JAPiC3Tnzm2bmp+xE8ePSdrKZ9Ko0hjWVNUJ8IM5B4Bx//59y+7sCVygMWxsrFfoAzLrWEXEKhNxGeDLnzHrvI9g22SzDhQGVIVtdP/+PRmbw0ZiHABS0VAj4cVnCR+9mrpqW5hfsI6uLjEPkb+GohV2985Dg0eDZ1s6uW2NzXUC5vC3wn+J91uZX5BPWTabUfN9+sxJO3H8uFUmYrazu2fFgmOZenOChh4Q8Teffy6gFYkZTTES0cpSAAjnEku4kARA1wePnyg0ZmNryzblI7liBw8MWKKiQmAO14KaEGIBq/bp0CNdV6YBPnDI6QDBSDXt7em1yakpNfs0rABmXDvGKTI0xhdAF80yYA8sR4BAAgaQlgIYANy5QAGX3ogfXjadsUAxoMRYvgB+thSykpKnGiAfcwJp4+FjR62ns81qKmP6fYBxwKZYCdRMbqasCLAE2G5+SbuXllcsGK2wmgTsqYLdvn1bc7YqUSGw8v79OwIRANWODB6y2qpa56UY8EtKiGw2vZ0Sq6h33z4FF+T3kO/nbWz8uWWROead7BvQC6ATVuZOCibsrjU3NQmUIs12fHxcv9vYVGcnTh3VpgcBIbDUCBGYmVmw+fkZ1QwpZXNLo60uLknWysbCd7/3vp1/47zqDHgpJuqjR2KJAXbjiffJp59r3MK+ZLwMDhzUWGHduXHjW8kxYRbOzkzb7//oRwpIAFBh88FjRhGOw3rEmIO1pFTM7I4FQ1GLVsQkMd9cXnaS4GLR4glSZsOW3ctZIOS35HbaAqGQPbp9X8meCwtLAmTeOPeGQCFqwZihTrBetf4GfRaKhbXOIvXH+H96al6MYxifbATk9ratvqHWDhzc7+SMuyaWG8Atx8f6xLrLnPG8TD3GNYAX4zoac4EVsBLF5saXs6JC6yBrive7MKE5dsBOxjNrEizXkZFhrU3MPdh7zAVtxOxsiwHGRk5Xd4/19vTZRjqpz0A2WxGNC8xkIwYfv1gwKB82L8CI8cM5Oe/VvJhkrDfIu/HaQ/aJ7yKyfXffQi7u7sUwxTiO58UtAAAgAElEQVSmrc2UbW1y396wta3Nks9njeapS6NNytcSZjFfAJRbqU0bevzEKmNVGjPJrU29V1t7m9jWO9sZq6xy6db4/bGew5SG3f2ybrvZ0rr+RPORY2ZDiHNhPsN2hOGJ3+fx4zCOOy2V2hLoKe9QsUh3FOIxOjxqO3s53Uu517Hpx/u0NjVZTa2TXDNOCSGS/2Uuq+s+PDws0I7NG64ZP2NcM395luD+BZDOOF9dXxHzG5/P4m5RoRNra8t2cHDA6uobdW4//snP7VcffWYFtLBK08Yv0m32eex877nCk8p6Y+7J83JKbPmBulyBcgXKFXjdCpQBu9etVPl15QqUK1CuQKkCZ48fK/JwzkMuDYxLXnWMJvnA4LWDzxz/3uXnPiv6CtbQUGtrizP23/zX/5W9dfmipTNJPWjTtLODDgsAaU1Ha5tAFA+w8zzoXgXsOBT+LT+hsDMF9wA470L9dnfevdZ7n2Lgt/533oM1P38V7PNAR/ynYE04lh1MK/e7PJnzb6XXlvyF9PklJha7+ICZNHkAHEhUAfJo/JF8AQAhz/L5HMhJDQIBJDlO3ru0vKx6xuOVYhN44QObq+tqSKgtzClqv7y8pEaRLxoavIEOHzkiT7yRsVGxI2ByNTa36TOQ3sIMaqivtcXFOYv4fdbS0mjpzLZVxGvEiKQBRzZEQ8afNNywKkhyxfAe8Oz40VMWCUYFhAEK9Pb0lEA7wIRtNUY0jMhiaXiuf3vDDhwYsAMH9qmmJDECHMFQo4lOVNZYOBiWfJCkUthvAIP8DzsJ0A4vMZgsSAHFMInHlR5Lqmw0UWFHjx6xmtp6ScyQ6yHrgrnHsQBqwK77+OOPNV67ew8KsKutq7amevdnVZU7dySGm+vrAruodTgUtcrKajXGfC6m/I8ePrTjx0+oGQQc4hoyZoeePLFf/PJDO3nmjCXiFWKz1TU02JMn+K7B5AnZxCTpl3sCcnz+oHW0t1s8HrH29jYBu1z/XYCxYt729fVaTW2VgAiuGdK0ogUtXuGCXty1cobyAJMwaRgTBHoQvqDGG+P8QsGlWVZWqB7MtfWNpH3x1ZcC7PoODGps0BjDjqLWXL+KWNR6+3rlZTX89InOt6MTtk2f2D4k5Kb4/b79kkNOvJgU+6ymptqOHD6mMTo8MiRmFDLRgYEBSyZTOk6uEQEOsBypIf5TMC4B7jinney2YfuOQT5MII+pgp8VgN3Y+Lg9GXqqOnA8Pfv6rCoetXDAxFTjNWwCVNfUCmBvaGy29S1CQHICFmET9fYdsPrmVtvewmPsc3vw4KHWCvzgALYBENs7Wu133/9d8xcLNjUxKUYX5zL+/JnAMLzZ8L/DM63oC0i+NzExaeMvJhV8gCwdcB0ggXAZWI7+AgnBITFGC/mc5hBsOdhJPn/Brr33ttiWHMvDB09sYmJanmkTk+MC6/KFXQHN8WhMmycwTS9fumJNTU0vg2lYhwGQASYAou7cuW9zi0sChetq6+zLL7+QfPh733tfbCP8xABYb9y8bg31jXbp0kWrrK6yNEmqMJHNBCbh/cY4IO0WhhXsTtYumGOsMYX8niWREhdN/p2JqrhYf7BNA5GQWEww31bmluzu3Tti1jK/AA6RsePV6Pw/fUq8hbFLjYMR1siIPP1evJhS6q48yiIRyWZTyU2rqauyI4cH5XdZzJlFwxHZCmysr2ndZW1WSBIbSqXEVIAmgpIYq9EojEwHwLHGM29Y2ZGl8sVaTnIq4SmM1RPHTzq58+qK1h2CFUj7ZZ1q72gXaIcdwOjoU4H8MD0vX77qwK8Mfn+rWlcI8EmmUwpqgPkZ9Qfs6pWrWv9ghn3xxW8EVnKuyPRZl7jWAOAwCDluJ3/H1oENB9CmgqSZMNO4bwGKcv24X8wvkZxsdujwIQFTgLCMI8BPNhkAw9ranRSfuTkxPqbvt3d0ap7CXmNjZGF+zvr6enRe/P7U9KRNTkxb3779mpP4arLRwhcbGawpSPoZP4wHNpQIoaC+re2t8vjct69Pmz58eRtZgHawKZGRB6MR6+jolC+jar+8bPMzMzpnbCWQh1fGEwKU2RDjWsJshA2LdQHnw9iF9cc9jbArwGEYhQD/e4WcQpLisbgFDVn1nm1n0womiURjFo0l7F/+q39nP/+LX1kwGBHTVfJZNlDkf0tAltug8Jh13oYO/7739Gm5/yw/UZcrUK5AuQKvWYHygvmahSq/rFyBcgXKFfAq0NveVqSZhhXGQ6ikJTkHRvHQjaSKBoEmOlcoSKK4Z3mLRUO2OP3C/uiP/gd7580rjuVVAhuQbSIXRNbW2dYu/xo+46XUsOQ754Fwr4JxNIXelwfceQw573UvAT0Yd+BtxaJraoN4xfn1d/7k9a963BF04WA453sHYOfAQpohx7TzPOwcYOdTiiHfU3pnKiW2CtIamgjJmgKEOSDRw9eKJso1gtSAesK6oZGgEeV72fyevKyQBPr4XFgD1DdUMrJOw5rYEnCGL9LUJKEEQTXKz6cm7fn4C0m74okqNbswY5ZXlqyrs8MunD9n6Y0Nm56ZsKWVZQsGoxaLO2kQjDoa24P9BywUxtSc8JCQPXzwQB5HHW1dVhGusPR2WimHsHaQ3YFnrq2uSLYIO4hACJhIMDuqq+vkM0VjRRAFICagG7VfXdu0gC+g31lYXLJoJGytbS0CllS7zLYaTRpiwBvAMuoMeAar5eKVy9bY3KTX0fDze2fOnLXG+mYxQgD88Gm7e+eOjOrPnL2g5o0GFx9FjOK53iRXZlJJ205n5LcGaAqoGgpGBMLCjqTJ+8u//EsBmh/83vfFFNzEDy+ft5bmFvmZ9ezvKzXQectKElXUdaL5npieFWvKin5dm6DfBMYhIwW4hlnHZ/f24tnXrzRJvw+fwaAFwwGx66JhlyjrAcYe+EzDCWtEbLpYhRJDo4GQPMB4PWwwxhkMprmFJfv2+reWTKetrbNPQBNeS3hoHT16TL9DswoY4ZJYFxTggJSVMTI3B8NpXl5pmL/D0OE9+GyadYz6meOEPTC/YbbgQ/jtjZuS5DrvsxY11RwPrE6YoQCXgHYC2TFyLxb0nhw34AYS2Oew0fIFu33vrpr3M2fPaeyFAj6LRcKS6tNEP3z0WAynzs4eAQQLSys6H8AHAJlDx45bMpW23e1tW1/ftJnpGQFQyHbX1pcFmiGHhVmaz2UFyjC3OLZPPvtEACTsHI5tL1+0RQDXpRVbXFxWQMaBgUNi8rEuwAJD3omEFbBTXpN7u5bfJSRmR8E0gJ2dXe32wfd/V68FYPnoVx9bIe+zQ4eO2MLCnEC7peU5O336lHW0tCvMBhCu/2C/1mXWJTZPAGtg+iI7hcU1Mztv6e2sXb5yRUwvGHUAF9/5zndU37v37lhLM2mez+2dd94R6MkayXrE2AX0AIwnEIUNB5eMHNRcIySBz+Q8GIu11ZVaswDMAGfy2vQomi8UFKsTgKiY2xN4iy9hfV2jsyQQwzcvsBYQRTLwcFD+jll5lfo1b1ZW1jWXUsmMxeMVduDgAVtZWbTZuWmFViCRjcerBSYTusNY46EfoJDNEMfudFYCUOp0H8jCZibsh2N1rFnnWeekmIwLpMufff6ZPBrffPOKwCvmggJYgiEB7mxowK4GFATEhCHLJgTA1MWLV7QuNTQ22lY6JXYZYD7XOVmyiKAmsUDArly9KkCOL1iHz54907ED1LH+A5AdP3ZcoTaxaELrqkDHmPN+1N6S/nT3NbBH1ocHDx/YKpLk9k6BTLwvNgkwzBhHvAZZOCAr6/fg4IAtzM1qzPA+J0+eEpMa6S7XkcRWwPEXz8dtbGxMY31w4JCOBWYgaeG8D58BGxvmHGAfm04A92wUsJ6zOcRmEnVHXst9TIJYf9Cyuy6BnqRYbCIYUwDe3JNu3Liu8BjWR+Tchw4ftkgwbGvrq2Lrct/lS0ETsQp3jy+ZkXrhE64+BV3DbD5r1YlqyWQliVVC/a7l8cQtmjU0ttif/rM/s5/+9C8tFEIy67xxOX7WFC9kxlMG8NkClYPOU/HOo8fl/rP8SF2uQLkC5Qq8ZgXKC+ZrFqr8snIFyhUoV8CrQGdzY5GHUoAWHkBp9GgieICmWePfniSLJi27m1ciJ8mKsxMj9qMf/cD+zn/yHys9ERCALx7I8QKCIdbe0ioZlpOW0Gi4T34VHPMYcPqzZF7vPXB7TLqXwRclWa2aFsA2c2Cdd9yerxF/eszB33reAcpxfABzRce4KLrdcwA77zO940MmRzPqMQ9pBvi7PK8qKl4OIv5N/fifB3gaLxgEHIPYiiXgDo+mNRpBQCQYD43N8srDWwyQCJkZjSGNJ00Cv0uDjncY12QDY/Xn4wIUMjsktab02omJ5wKl3nrrTTvQ02MPHtyxjWTSQuGYQhGQxX3xxWdiEWEyD+OR5ggWCp57nDeAUza9o9RGriMAS3dXj5pnum7Pu0jNWT4nFg1BFYRD9Pc72SdAGKACAsWvv74uxsyJEycFCgGcYQrP8b9x/oIAGIA3GHWpZFJ+Ybw3zDnAuI6eLotEaVTNfvnLX6gWb5w7L9AT1hufde6NN3QNufaZTFbgHx5HDbW1aoJ9AZOJOv51xXzeFhYX1HQjB4Wp5+RorplHXsVn49s39HRIwCHgx9WrV+WJ5A8FrLm5xWampzQG1ja21FgvLi7Z0JOnes9coWgvnk9aQ12d1VVXyusMZgnStjevvik2IkyjgiFvw4g+6+Tle36rq2uSNJf6wSTkdZ4RPfMQmTD1evvdt6ytsVVG6JKyp5NqLKnB7Xv3xATbye1apKJaXmLFgjO9J4UWgOb5izGBPfJe3E6p5lwjagrrh6b63bfetKePHgs0Pn/hgsY781nS3pVljQ8YOEi5YRU9eTqiawjoI2+zqoRldjICYmGGIvcD7CN1FuloLutAIOaQB6gDuvF3TPXjiUrr7usTaETqMTJpgGl+hzkCAETDv5HcUiLrxOSk7SDzTKVsZ3eXqWz57K4FAoQNwBhLWl11lVUkonbk8GEBQEjvwgpz4P32BN5ubaV0zRkDGbzClpbt+fMXSiQGXNjY2LKp2Tn5gQEEkWYq2fTcnADGuZlpW1leEkgAgwxAAwnywf6DdvHCeTM/XmR5G346as+fT+rawNps72yxQNCU7JzeTAlgYYzBEMJPcn1tTbJGZH143ZGYy5o2MTVtW6m0WFMwPD/77FOx2r7znd8RgxJmJomYSDdhgcUiFQK5GUcALch3Bw8dsob6Bq1Zk5MvBMjgW8bnwcrCHw/JI+MFGWpVPKGxxrWqqIxbMIw3ZMaBecGA1mQCh2pr6zXe0qmMQlZIFsYnjQAAarO1uWHJ7ayAX5KTYdklN924AtAnaXv02VMF3hC+we9+/e03AksvnL+gEAjmK3UgFEKySSS7Xhq4P2D5XN4l3qbT8ksE6OVaex6aC4uLApCox4njR+zdd96UZxrrAufkPBirtB5xXPy+Y5E91O/A5LqqeX1Q719VUyfftfsP7itBNrOzLV9IAYXb23blyhWBWs6Dbd0+/PAvZGlw7d1rWhdr6+q0QdHe1mG5XFFyWu5y7e0tAu0A9UgCB/CEQVnYK4rp+fjRY0vtZBR0QXgOY5lQI8YPa29+ryBQj6ANwNlicc96uzoF1rrQhoCuOWOf9dR9rs+l5dbUCNDm3sb6yd95Pc8H1AfQU6EuZvJfRYLKJgFj5MnQY2tsqDfCXWQVEY87wDSX170L70/8WAE6uTGz5rE2kQ6ez+WssanBfviDH7qE6coqPU8greWae/da1gRAVe7VyKUBHpl/gHocK/daX1AOuRaLxCweiQuwI4k5h/R1L28ViWr7x//kn9snn35hEX7Oil0AGHUWBd6Y8v508mQY+W4Nvj9UZtiVn6jLFShXoFyB161AGbB73UqVX1euQLkC5QqUKtBaX1cMBYMCHHjI5kGUnXkedHmghzVFEw7QtVeEFRS1bM4BPbuZdfubf+OH9qMffF/yQxhTPMDi5cUDOU1JY12dvGheBj/oQdcBZR5TzgPI+JPQCQ+c4+Fe6YDy7XG73u5BufQeJYadWEk5x1Ljc7zfcWCcY8jpd/TsDVDnEuNc8qw+XYCd9xludz1g/qB7Lw+o8zyP+DngAI2YMwbPqbHzjNCdB5Rj2fA+qm0OVkfINgEscrsC7HZgAmWzqtPG5qb8/2COqPGk8/WZGneYYzSMM/MLep1kRUYzEZQsFCYUzJWBgX7LpdK2srak1NK33rpmza1tupYPHtxTk4OkjgAIr8ZVlQk164BLXW1d1trWqqQ/fofmrqGhXqbvmInDYoB5xb9JKrx374EAu3fefdcmXozr2Pg5bBckbkhG8UYDdAMguXX7pnyR3nn3mkzg79y9I0nUwYMHlRbrNdwwlR48eSjW3slTZwVYKPUvHLL52cWX0ieaTCRTMDpu3r5to6MjFgwFrbWpxc6cOWNV1ZUOWIgiGa6XRxU15ToBvgAYwXiBQQNTQ0yseFzg1Ndff6UGff+BAwKOqmqr9F76eTojf0MaSBJiX7yYNIR2fJ/rdfrESVucI6xjRyAWjLXjJ09aczNMGhiJecm5OD+NuTwJprtiC8LCqqt3dYcRxRhivNy+c1tgCuywwf39CorgC+kgYBdfW+mMWHLPJydsexd59YqFAmFrIdk4XqGxiGcVdeQa4UMJ8ME4pgasAy2tbZZLJyXpRPq2/8B+W1xctMWFBUlvASlh1cE6lHw+GrHWtnalhTInxMjd21UwAixdGmg84hjbpFjClNpJp2QsL79Lc0b8AntLYDfyQOYeYx6wgYc7PpuGHAkb38czjYYadt6jx090DhwnIB7pvnvbHE9a6ZXy1oxFrb6hzq5cuSzmZSwStXAQRmRIUm4AnyKBBWLd+mwzlRY78smTIdshlIDvbWzadjYnNpH86KqrJcOGzUnj/3ToiRh7aBJh4YajQTv7xhvW3tYqaWJIbEqfra2u2+NHwzY5iVdku509d9pa2xuVMFvAzxDvNWTPxWIpbXZZ4Qd9+/p0nWHuAdDNLSxYZ1evxilhGotLMFmj9r3vfa/kP2oCywAvGJeN9U32/MWkxhlr4NlzZyWvBSQeHxu3h4/ui6GFrJ1ryYt6unvErqSG+DYe3L/fBTLAlCxtimxsrrswnlhUaxlMuampGcnhwwQQzc5qnDLPCTZAQg+Y6ws6Fvfk5LQNPRkW0MRawRhhnFHXcJTgi2Xdi0bHxrRucXwDg4MCzbh2MDIBp7h/AaZQe65XR1uH1u6ZmWldH7zd2KxBJk16KvP/9OnTmpMVsZC1tzaVwlz2BFaxDgD8M28YRwB/MKs478mJSZ0rlggkm3KuuTybNM5rEJbYw8ePVPsDB/vtaH+/7qsA2KzbsHonJhxAClDF/YHjB/QisGLsmUsaR5564sQxgf7MGbxiYREzKfI5Z8Gg+2TAZ9PTM5L3UjcYxIwFAGUCQADusFIYHx+TT+nhwX7J3EeGh8XohCUIuDg7O2e3bt2StB1fOTznNjfcJhPnzr2Cz+S+BwjPZ7P+fPvNNxoDpNZS69u3btn0zJRCTn74w99X8JR3H8YPcnlpWcfL/I5XVQlUBoy+fOmy6oonK96orDV8dm11jcYNacck3bI2soHA8QBMM145PtY1GIGcO+Ap99NMNmOZFN6he9ZY26g5zwYj/2W2s9rs+Sd/8n/Yw4fD8m1kXeR68P6s9x6zn7XYe3bgXDwAb+TFRLn/LD9RlytQrkC5Aq9ZgfKC+ZqFKr+sXIFyBcoV8CrQ0dgg0htNMw+mPMTTfNA8eV52AHFqsPC5yZsaUXya2pvr7O/+F/+ZHRo4qGRSgD0aQ2Sz7LrD1sL8HYadEvFKBs783Utw9aSrnuccgJ3HuHsVbPO8Y7yfeYAfx+R9vcqQ837+6p8ATTCbaOo4adhajnEXVEKrBwh6D+Ps2vMCTxJL8+c1K06iGHsJ8vFgT8PihWiQXOo1UwAQNB2BYNgyWQAYx+BYX1qW9Iq6ATjQINFk8DmwLWA/6HXr6wKZxp5PqUGl0QyEnKE/YN52NmP9B/qVArm+uCjgKplJ2dGjJ+W3RkMOAwqAA78t0jIdE7FgjU2NAjtJTI0EImoeCZAACGNcwN6BtTY6MqKGEi+1ZGrTbt26Ix+x7p4uq6urtUw65TwICdwIhaymusFJMknV23Uy1cnpCTWtNfLGCoi1ByMEny2YhDSrLiV1xz776gubn5ux99//QI0Y9aEOt2/dFYsDoBOzdZhNeOI9GX4qOSfj9uqlKwqPwI+M8VJfW2edHe0usTeI/Dum9F/AFYAzPpt6CNRobFSz9/HHv3ZJnecv6HhcErFPJusFTO93dsXsAIwggKMgQ/uADOhDAb9trq65oI3mJoV91DbUixkDOOBYfU7KDRC6tZm2FxOTNjI8pDFF44zvkwC5YNAqEjFbXVkRwEkdrp6/LKBFsqxwoASo+2wnlxe758XkpIVjlWJB+s1v6eSW3pfzqqpOKEkR9hyBHPv279N5wrjigvf29trW+qo9GxnRmgD7DgAXqRthNOfPn5en4k/+/M/FQnzr2jWrqa8XiAqoBwDI+MbfC6YUDTfSWJhUQ0NP7OzZs1ZfW2OVVVUW8JnYj3ikyaw+nRJwynnxxXjaSqa0nsCQSWUylgOAz8P0zanp39hKKuQA8IDfXVxdEpixtrRsu9k9pW0qGbiQt0RlTAAN8jz5T8aikoYzp/DoCkYII0iKGZfN7tkaUsInQxr3MI2c92RKdeDzkPzDkFtfwfx+3R4+eiA2ZhXm/pubkoD+/t/6W9bT012SxbuEzNmZeXs69MwIljl8dNAuXjpv1TVxpVPanluLmXuw1gC/YEexJpw6eUrj+7PPPnHX5uQZS2W2NWdYT6kv8vDOjg6xpYq+vNY1xgypqLFo3D795DMHKp8+Y/MLThbJugXDlHF56tRp23+AMQFYUalx5rGZ+GzGUUNDo8AywGhqAtDIV20V4P+WrW9s2J0798SKxDsMsA2gqq6hzoHWAbcBYwEYxTCxt+zF+KTmEiC3Syat0Oe+mBgTyw6Qdm1j07HG2mCN7Wm8cC6AMqS0wioEaKM2XHOYakiV8fJjrUMSDhDD9QUEZH7yWoDQlpYG62hv0hhymxncIPzyLWXt9hjbyGkJXnLpsrv6E0AMEC+oOvgEHL+YeCHAjjlRXVNjbQ0NdubMabe+ACpx/KmkgFjYrfwOmzj79+23RGW1TTyfkcfbpcsXrb291bZ3CBXKW2trs1UkkM/nLBx0Ce7UYBXGYiql0A7ODw89Nttqa2r0J8w17nNYI5BMfaj/oK4VYJfnPcuGA5+JTJ0NFPz22FDhM7jGBJ2w5iG5PXL4iOYAaxjj4uc//5nOi6AReeS9mLDHTx4pdOLda9cEElJrGIzcd5lHgIsAnJ3dPbawhKTdpcXzrFHYI/RjQ/54jM+GunrNZVLLGauwxQHO+Ww9t1TXCNTnvsJ9ASsG1l3YyqFoSBJwAPiW+hY3/wk8gZWX3bW1tU37F//XvxFgx/zk8iPVZT3n2nEPFiN9e0e18J6VvGeYRyOj5f6z/EhdrkC5AuUKvGYFygvmaxaq/LJyBcoVKFfAq8Dgvr4irBjXeFSqseLBl4aKpolmhYdyHpL3CgXLF3wWS9BAF+wPfvSB/eHf/gMr7mUlMaGpZLc94A/Z5uaWGprujg552HmAHZ/rMeZe9bBzrDlofM6351UPOk8+y+96wB6v0f8CUtyXx9jzZLTe93mdAD9fUcCiA/1g1zkZrAIoir6X3ncv30eCJHe8/D7n5zUIvDfNq2N1FEpgnUujdd42GJrj67YrGRpfMA/9kbBNT02JjYiEDNANxoVLlnV/Soqby+mzxELy+dUszC+tqdEhTXVji6akVswCZIowEFpbW8y/lxcA0dXTrYTLxaVlMRd0TkUTSEZSoAzbhRCYGAnhQMgCFrCWthYlfiKVJIG1vr5OiZ/I/mj8ANVommbn5uzQoaPW19crLzRkYzB8jh45Wko6jIgRBQNiYX7ROjs7xAyhSfb8obgONER41iGD+uCDH6jWSHyb29tsYwPQi4ZzV+w+WFCrK+s6PhpNGvTjJ06qoZqcnhRgx3i99vY1+Tn95je/0Vg+eviQHRocxLFI580XkjKAuuvffmuXLl8WaEituc5ite3lBBzg50cDB7sD2RugV01NnY29mNB7y1R+akqG+rX19TL8v3vzlq3Mz+t6dvZ02YkTx1+OeY0lv09NNhJFgASCRJDXcR35H6AWEOHs2XNquAHlCCT49LNPVNOrF67KO1HHW3TejYxNpJtLKys2PTdjE1PzkhBHIzF7cO+uGu3BgUFrbm60L778QrIx2E6AGPgTct6APPw7FPRrnAAmAOCQHHvv7h151gG4AgohUwbMeeeddy1RXSVGEWMa+RsBATeuX7fR0VHJGQGHOEZkvf0HDyrxUamvOxkH9gAIRFzqL7WmIQZEdvOOVMc9W1heFohNzeV3VzCbmp5WeitABHPw6ltvW2YnLc+/iWdj1tHZrfMWc29jw/bt77Wurk75LsJk3E5tic0IoA7ouLG2Kf87wIbnL6ZegjTLywu2TkL0+ppVxpC+JzQvkHkDhDvj/01rqK2RDxzHj/8W6+nRUyeVzknyJozHaKTCPvn0M3v0YFhstt/5zru2/2C3hcN+pQpjik+QCecOYIeslFCI1rY2BR7wb76Y423tnfbT//AzzS2uE8mZsERhdL7z7jtiOmm9DfgFDpFgPDu7ID/D1dVl+/w3n4l1dO7cOYEvfH6iMu5AzOVlq0nUaN0Jx2IWKa11YjDv4f3lQk/mZmaVApre2rSOzlYxLAE6P//sN6oT8wpgA/AWgA/AGPYg1ztvQRsaGtb1IvgDcJL7B3MDMB0fTdY35qnmXkXEMb1KMldqxPscOHBAgNfNmzfd+OzrU+psTa0ZAEIAACAASURBVGWtAL4HD+4LEGaM8/teAjZejKwhgOPHjh22c2dPySdSFgiAxSUfS4JFCP/BQgBpZ0N9k1icSLUZsxwD1gmBkNuY4Zi5ThubSYGXk1MvbPzpkL351hW7cP6iAEbvnsR4Zp3n9U+fPtF9qbWtg9wDJa23tbVab2+PtXW0CESMVzgZNjUlmAKGH8exqPtuUKy18edjWqcAaVm/uM81NjW5lF8zrc/VlQmx/KghoBnzHTAPIJDXslYwZgiWqG9oFEsWMJ5j/fAXH9qlixd1HQBD9/XtExsbaTKy7bt37qreLa3N2gBgUyid2hJLEWY17HBARRiwAItI+LEWWFpaEGgLwLuvp1dMboBDrmkxD8O+YHPzM2LHc3+UrD5eIQY03oOMfz4LkJrxyRrHNa+sqbQQAU2bW+YvsAlHknvE4lUJMeEJ6/m//82P7c7dx1Zf32TL6yuSPrvwDzbG0jpXwGQ2WLjve3J+7p2379wr95/lR+pyBcoVKFfgNStQXjBfs1Dll5UrUK5AuQJeBU4dOazQCR76kTnxIEoTwgMxjSfNCH/SEGVhF1QkxBRCAvu3/8YP7MIbZywS9FmiskIPtiQ1RsIxeRfRxHZ3dqi5fVWuqiZSLAb35YFwnoedx6bzGHmetNUD8fgdgXXFou3m915KVl79+cvXlKQr+hy/k8MCDDr/OgfyiW1XSoz1WHoCDRUU4fnc5S0DKJJ0abg0HjAKAEqoF6yturqal4bgBEJ4rC0aJ1iLsNh2iwWbn5tVw2Jia1SICQBrRYbweEcp4dVJGAGp+Dy8tOaXVgVgyEOopkogEnIwGu2tjU3b2tiwrbV1gRIENhCO8OU3X6nhRaqKJHFlecVGRofVGAGmwEzYzu5YZUWl5Xf3rLmlybFmIhFJyWBIwbrky5M1I+mkrDSMuVxWNSX4AgYcHk0AclWVtVZf3yiA6c6duwL2uro7ZX6OtA7gD0AKlgzyTppkmjsAsKdPh+zc+Tck3aThHX46rDGEFxqSwm++/cZqqkmBRerVIenazPyMkkKpY1WiymLRCnv06LFkbE2NDTbY369xXF1T5SSh0ZiaT6SfhC4gKwSko0nzWJkwfGjat7fTktciUaO5BQSbW1jU78PYAXCEHdPe2WH9/QNibn3x6Se2OL9ovft67MrVK46htYcvYdiNWQNENckBAYgAIWEyElABgwjpJtcWACQWJwwGiSeJqLvWVNskJormkN/JJjnO5bV1Z+ae3LKJ6XkBRvGKhG2tI2lzgSyAoAKFfX55pvEFsDk9PSUZ8clTp+whAAcgwMKCHTlyTCmWBIYAwnOtCL4ggRXgAY/DlrZm+9WvfilAozKRsEOHDss3EcYXzTfsKHkZtrXJbD+TSklWSTOMl2FFNCpQX808EnP5ZrpUT4AQf4gkUhIxV8XcYx4Cao09G7Pqmjp51PHaD37wA8n77ty+ZSG/8xzESxKAiAjfkyePaxxRSzYg7t2+Ya3tnQIi8yVPS+eFl7aR0Wdubmd3rLm1xcaej9nK6qpFSpJ7zidCivDQE80jwJDqysrSxoRfY5P1rKmt3WZmpiQJRR76+NETe/hgyLa2GJeN9sb5c7ad3bSu7jaxq7KZrFhhXCvAAEA7SbUr4pIn8n3OB3ALUO3WHUI6OsTORdY8Pv5MoCkAHNeHMc8YYk5+9eU3duH8ZTGQvvn2a4FSyEQvXrqo0IXrN65riwKPvvm5eXnAkV5cU1dvvqCzDwhFImIqjY6MWigQFJBy5vRpAcqRiF+yYzzpYJ0yl6glgAqMzmgsIoYdyciM2aXVTfviyy+1fpJyy1rDOIR1y7rR1t4mQNdJsePW2t4uXz3uM4xPZJFi7tXW2sNHD/V9/OQUwjI3Z0uLzvePtQaACzsAjp1/s04wFvFl29+3z65cuWg1VQ5I5hgYv6yvbCgAeo2PP9e6SjovHm2V+FqWgo1YK9mU2cI6giCMdEbgEQE0AHjTs9MWKOxpzfIAbWoPUExqrXzgkkn7xYcfyudtYOCQffPVt7p2jJsPPvg9BeLAYmYesz7j5YjlAIAdTDAk3IwJJLayr9jLa93+/PPPtSl0/vxFMXexUJBUPxrVOgbjF+AVBhnjZSu5KYYmjMHxsWcCEkn8PXrsuK4ndbx+/brOi3skIGNnV5dde/c9J80lgCiX1zrV0FSvaw3AhQyVdZW5Dfsc6T514hgCkbCeGwhN4T4Jm+7Y0SOW3NrQpgnXK+Dz61hZvwDh2aRRenWJaccGBps6sDqVGlySa3NP8ocITXHp5Llt2OTIvQsWCLMmBs0XCNv/9o/+WAy7yuo628nt6L7EPPQ2LNkcYY2Hgcv3YLwrzXsvZ/cflEMnyk/U5QqUK1CuwOtWoAzYvW6lyq8rV6BcgXIFShU4cWiwyMMtjAakMI7VQogDnmsB97AdDgtgKljRqmto3tikLtgH37tm77x1xaorKyyMP1OxqOYqjdxwJ6vmqrHkx+VYJ6GXAB0P96+GTbxk2+VLzDn8sUqprx6A4jVIHjtBNm+lRvL/zw/PS93kvQU2iV0HSMduvSA8HQ8sJ+SdfN5fldKyG+8AO0/GSlO4k93R92gO8GbjC3Ckrr5GDCG+xKbz+9WIAepwzKur67aRSqpJpBE9MjCgn9PkAHRRI9gZXoiFJ83lGiBvHBoZEyNAiYUR2BTTYhaQ+ldXU6smJrmyproeHBywvULO7ty/Z0+HhuTFdOr0aTXCL55PCLAT4NXWLukZwFYmmfKCc+XthhE6jcqxY0d17fBso0bVVZUCQqjNzPSkmtjGhgaxGUafjdj/x96bPsl1pel9b+617/teKKAKKOwgFgIgQZDshWSv7pF6RrY1i23ZjrAiHOGwPyikcIS/2J8kOaQJhUeybEthh0e2bPW4e0bD4dLNBkkQxF6oBVWofd+zMquyMrNyc/yekxfNGfsD/oDMiG4ChazMe997zrn3fc6zTL94YYNDZ2zwxJAac2R4BFMATgC2kfpK/f69f/ffFzAodth+XImiNJ3jE6M2LBCtRoDd55/fkZ9af1+/ADvALY7ZG5c0uZGKMkseYi6fsf1o3L788ksxTIL+sIzP37hxXdce0IAmHNCD+nI9JQ/Gl8xMwAiNGdebVEFqeverL+zdd96RbxhsSIBXxs/2zq4FIxGL7u7Y4tKCVdfijbdn506fsujWthIXkQzjA1ZdV6sG0GdBS+PL5gvY8tKqffHFF5Ko9vb1WUenC90g+fLtt98S2CCAOeizVPJQY43m/mA3brXVdWJd0dBv7TgW2WE6IyBvdGLcpmYWxMYMBkJWVV4uGSdN5s7Opt7LubW1tyihGIYYoAkyaJiVd7+6J3YdIEog6Bcji/cAXABk4EuHhFagQT5rkfKQElJdou2qvfnmLX0HYwzmJSDI4OBJu379uv3iFz/XuIUReuL4CbFnYF4BdhHWgZyY8cBY4n+EGiTSKTs8dAE4NMzb0V15rjGOTwyetL143Ooa6iWf43rhPxiSaX5GrMG6unpraqi36uqKIouswqI7O3YQj1l7V7cYOwAcnDPJsPjxAZrjq0UiaG1Tve0nXCJw4SgrgO/mGzettqpavoinhk9ZZaRMY5jxpNCemmqBonkSs+NRARWsN5OTL2x8dErzGAAduXA6E7ezZ09pvPtyTnrtyes5H8YU4506eswuSSoTh/bxp58K0IChRr1/+dnHkq0D/rl0znJtAgCyRHdj9tOf/g378MMP5S/GnH3/e+/b1taGJLyHyYTk7TDK1mGIGkw/QlJ85sd70e8XE4o1iqCK3a0dY0QDmlRVAMqY1dZWa+0DzN/Z2bWd7R2NF8I/YPoRSMKYZg5tR2P28NEjjasrV6/KK41x5bGYYT8CxgHQsj6yMYHvmxfmw5oLqIfHJdcGuSnXBqk2Xn3JlEtWBiRjw2OBdF/Yfk2Nqo2SXOP7du78OTt/5rQtzs0IlEVuD/DO+nfm7FmBanw+zDw2P7jGgGFstLA2e+BVDt55Pq+wEoIt8BgcPjVsmWzayoNBa2ltEsjIfYH7Eb8n1h6+hCvL2hQjhAiQbHFhUWA7MtTe3m7JUwG/HIM7pLWIxZp5DaMsmXFMb8As5iD3OOwN+EzWMoBNxuXm9oY8/oYGhsR+5Dj57srqSjtx/LjOC8kotQEg85h8tTXFpHcSwLe3NUf5Hs6FDRDOi7Rx1oDWlla7dBFvwIAFAr4iG461F99M0lsLCsdhHagor7JTZ86ITTcyMqL7GRtqjVz3wwNdaz6vqgLmZ0oedloDkcpHwhoXApJDIc0Z1gj+6/nfcu4HyQOrrqx27OosXqP7lkjELVJRrk0Uwmn+zt/9b2xtbUep6plCVvMf1rQXOuEBgHyvgk6K45laTr6YKfWfpSfqUgVKFShV4BUrUFowX7FQpbeVKlCqQKkCXgXOnRwSdAWTA+CDZgVmB6AdQJbnXwRLA6N3kkePsmmLRIL2N3/nr9vr116zshApl7V6kJVMcHlVwAYPy82NDTLQZwefRsNJX/0Ccjz5qMewozFC6+ZJUDku74GZZoQ/e8mvArMA4sJO9sLfX/raSfLq10O750un7wo5fxpeNA1eYq2XEuvVxANyDg6SChcApOB7aVK8AAo+lyYB9gLfTwMIIFBZhSl+RICMF04BkwJ2Ek3q4sqy2Do93b129tRJNSQANPLEKyt/CWK6NExnRM53KkCgDI+ohICbsedjYkrBliGt8/Sp0/Jq29vcEiDYf/yYfr67tyewFUAF8IJj3drakYcT1wB2RC6TlWl4ZXmFnRg8LmkrjRPAGOPixs3rqv3TJ0/0X3yJYHd8/vkXtrG5bpcuXrCLFy+qkUcaCdPn/fd+KEYcDc6TJ0/NH/DZxYsX1Ozy7wAdt2+/rfNXeqkCFa6J6Yb0a2aB0ALSimuLQSYRyZJSh86jinREaoOB/vDp01bX2KAxuxeN2R6m/qMTYnlSK4I13nn7thIqabI9cJExAjPNe3kBIchSkfPRIMpHLRa1DuR5xbTS7W3nocTE2U8cinEqT6t00h4+fWSp/bhdGD4t5lOtEpKDlvcVlNJ4mEhbLAF7bcvm55dsY2tbSainTg5ZRWW5msTVlRX5N924gX8VgQ4JgR18PizCu7/+0trbOu1b3/q2AEjGDyBy8igrr7j9RMKeT83a+MSERUIRq6+pFShGaML+/p6YZ4AypILiUdjXf0xjDRnd4tKiWTAsqRsyRsCTwcEhsZEAhM6cOeOCPCrwmgOk2rPOtmaBJTMzMwI2fvKTvyZgBaYk45g6w3wCDLx3756uCw2v/ORg2dVWi+0FsAgbC48zgermkiW396IC4mDkjI9P2NbOttYWfLka65ttNxazxWWkcnkB00iU15fxQzuypuZmpWeeGhq0XA4/tgqrb6iVnLWxrtYSqSPVjOXk+cSkrmkyfSQQFg8uAKh07siuvX7Nmhob7CiZtu6ubgG+knTXurTMXJpEzVqxlQB/K5jL/qClc6xbfpn9swlCWMt+PGW7O85nC3/P5rZaa2yqtsaGBmtpaBXbF/kv4xHJLUC5PDIrqzTHGP9KRk6lbHNrR2sPgAzAPz56kXDIzp+/oGEN0LO+vmoff/yxnTl9XlLRTz75WGyxt27fFuMUSTvrAwEaApNCARd6kwX+DYkRmsqkLX6YtLm5efk/Aq5de+2yJIZIK9tbm6ymrkyemqTssqYC7hEqgJcfx4cUEdAJIIl7wczCosJuHKPagWKAcwAusNGQ/sPoRC7Oe5CjssEB8MzY41iZH/fvfy3gq00J2C326NFDeR/WNzSJpQqbkiRuwDDkybC9qSOfyZhkHCbi+/b00SNbXloSoA/bjzXprbdu24ULF7SGAhTB0JOFRD6jTQ7W9rbWdt0Lygh7KG5scA9E0trS2iJQtnCUsuqaCn0vbFtAKF7MJTYIXkxN6e/IRmH9BvxhAYRXr11RwAn3T+YE51wwUq2jFg6VWVVljcZJdJ+06IDOFaYalgHU6N133xWj9JNffqw5c+P6TYG5qQP8PENiB8PqZRxevnJFcy+6t6N1s7GZRNmC1VbVWSqVLTLxwt8ABlf0nWy0sB7cufNrrRPNza327jvfElsb8M8x5d25Mp8J/Jl8PmkLWAkUfDZ0elhjGEltV2eXzuEoSWCTz/kMRiICx2EYY6vAfQvGKKw67lN6fkmn9RmeTNp7JuAZYP9wX16ebMbg04onaSwetYNkwsrKK626psH+2//u79vExLSl0lnzhwOaS/qscERrMgCePPjyeX2X96yBr978wnKp/yw9UpcqUKpAqQKvWIHSgvmKhSq9rVSBUgVKFfAqMNTfV/AYa7AgZNLuDwiokRk1AQcBBz7RfGdyBSU4+v15e/ftW/bjH7xv1VVl1thYb+mUa+SQU0kukslYY0OdGA00aTw00wmyg14oFD3r4AkIMjRJXGGlEAzAn2XOD/9A6Xh5SX8A6QD2+HdesAJ5uPbYch4Kx78KAAS8438BwixcsETQF1Cqp/cd7PpLFBt0gCAMgkePHsnQHTADcASTelgNXioeAIIzx/fZ8uqKpHwnThxTAw/Ax3u/KfvlOPAqQw6azhxZa3NrMWSiqSgJxog9p2afGiB9QpbD5wCk0GxubO0WAU+flVdW2NraigBSZICwsfjuhtp6i0X31CTW1tWLVVCB1xngZT5vsf19sRxcaENMDSbnOzH53BrrG62vv0/NEDdUwDTOEZmbGsuEAxZPnDiutOCPP/5E/lPnzp2TLJAm6dHjRwKVPnj/+/IngvFBQw3bggAHGiwAJvyEAI2cKfxzBRu8eeuWQEXAm6++/krfffLkSauprpNUC+kmbDQCJfBZgsH5+eef2xWMzisq5MUGaNTe2m4d7Z1i+CD/xV8Rnyp8kRiLgESA0p5nIHWXF2GB9FDnS0jTDnCHx1fB8L4KyucQHzOYlTS7ADD8ztj4mBhHhAtMTU+Zv5CznvYO6+zsEO7Be/B/5HdiB4e2ML+E75Ft7exK0js0eML247v6rsXFJYGDjKuzZ89Yf3+v5bJ8D1KzI3v48L7d//qh6vT9733f8gZDBGlWVsymre0dsVunp2dsazsqhiKNJuOXMSiZem+vmvmN1RWNq+uvX5fPIQykZ6OjlkhnJPHEi46fwbYBlKqtqxXQDPgqlmNFlVVWRZS2CmuK/4NRhKxNPl4rS1pLYJ7dvHHTdveiNvZs1IL+gFVX14g1OTc7q3EIqApLB79EmFSAIqwnFeVIlJmtsFUTNj7xXP+L7R9YXU2dtXZ02k40ai+mX+hcqFckFLSZFzNijXEtSSrm+1taGpXgytom9l7AZ9mCC0CArUWi5+rKus3MzmgcEc4Si0XtzNkzSnutrqzSMoP3HIm6gFyePC5ZTNIGbFLCqpFGXGM70T0x12BywbDFC3JlZc2Sh0d2sJ8QiNPZ1S721cVLFwRQaz0M+CUtTCdT5gsEdC69PT1W8Ll1cXd7S8w3GD6EV+CdB1jJWMRv7dSpUxqzzLvqmipbWV6y6po6+5Of/YnAh8tXLguQ5T2ASqwPjDFq/ZtNkYBSekLhiICz5dV1W9/ctJ2tHdUUcAUpPrUcHOi35GFM4Rus+8haAXiRIZJaiySSDQv8AwVuRcrtxeyCQBh+B+k0ayqAPSANEl9eIyOAprUaf7A9ZdmQybiE0qLPp8JbjlLW3tYhQJ6AnK3tbYHuFy+8ZrMkWO9FLZvJWyoNW6/GEodJpa729PZq7eS7SXxGdgpoxXxGSk8aLSwuNj5YjxcWlgVwIcHmMxlfpNbyKqussM6ODsl1R56OWGw/Jhn01atXLLq1ac+fj8ufk42Uq1evaeOAOcbmRTrjNiJYW2AIUiuuS11tvY7PCzpgjimFPJXSfGeTgvmmlOr9A43h7a0dm1+c17oD+5G55As4qS7rBj6Si7PzmttsPET3dq2zq1MJ1KwP0y+mxJY7f+G8rvPG2pY9ePDAysorBJYC+AE6si7A0IPFiSQYFikgJ/92/tx5rUsAtQSxcO/h3smc4Th2FPyxrZ/pfpnPuoTxSERsZdanlpYmXQcAM+e56rMQibqptGrA73qsfcaAvAQzGbFlNfaDbBo6gI9NKYBaPYewURPbs7191geY/mH7x3/4P9jK0oYFI2W6fsw55gP3XhiEANHuWQKpukuvZ85w/RdX10v9Z+mRulSBUgVKFXjFCpQWzFcsVOltpQqUKlCqgFcBGHY87PIAzEO1S/5zu+k8cHs+djQ0MIUC4XL9fP9gz2oryuy/+C//czs+0GcVZRE1wMgSY7u7YkDRcHf3dgtIKi8vs4A84/Tcq4YHMK6QK6jRFhhHGEDeARC8vF1s/vxXwya8n3lSWi9owvu7x7j7S155SJYkf5WRnb7D24kXOFhMnMXD6MH9r80fDNup4dNFL6iIGhJM7vFCgv8D2IT5/czcrBgwQwMDVlYWUhMBGwO5IZI/joFGnuTAmelpNT1tbR2WOgJkiagZASRDbkUTjZ8gQIdrUB3rERYaHkkwkwAXKuRrllEzg3QLeRIsFUAxmoxCJmsjj0fs4qXXBIzAXqHp57rgZcTnYORO0wEjiUa/uqZWXmJcZxgcNCY0lU3NjWL61CFTShxaV1envAx3t6M6T4AW5+njt9W1NTViyP1c2mXBvvj8C3mHnT13Vk0T7A9eSBWRjQI4wLpTgmgDbEzHSIzuRovH26vG8+7duwIDJd0UqGVixOR9PgHJsK8A9jDBxyAdoBA2KMeFRPHihUuS/OHBJ4mej5RAB97ApKCerS3takSpK2OFcUHzFz/YE5OGhhTgCpCzvr5RtULWiqwPPzBYMe3NTVYeCUnOCauOsU6yLAM/BpNnZNRGSIZUkEK9ffvtd2xmelKgU1m4zIZPnVZoBvNGqZLBgEAfWHBPnjyyh4+fWv+xAbG+crmMwDbGCU2l5LqMyZl5W15atlzBbD91YC1tbdba3KI5xVh8+nTEjgBQQmHrP+YSaedgyK2tWSKdtsaWFjtxfEApqawLgAcNdQ2OydTeaiNPn0lGX1tfY5lMSmxEWJYwNmFcMQcAAZBrfvbZr2xubk7XEn+qjlb88GIW3WXME+rBBkBA3lmnTg1ZU0uTfPNgxFZFQpaGxVrw2cH+oS0trtjYxHNbWFqVRxgSNhKR8eaqb2ywxnr8C0Oq+f5eXAAbIAogJf5phVxWYDEgAyzG5FFOrC0YgIzVu1/eFagOYAB4CMAB6MC8BKhknjN+GDckiLa0tuna48EFuICnleRyPr/YfbwHA3sAL1ipAHaPnzwWqAKa29zSqu8H8P7hj35oi8sLGo8AITD/SHYFcGFNvnDxvABvJH0b62uSFe9sbAmgY04jUx8bGxWQAXiMVBdWqc+X1/ExVn/+//xca9Ibb74pdinnA/OIeYxnISwlfNHYEEAqmMpkBLwtzi8LfE4cpgUWYejPvYL3U6t8/sjyqaSCIVgX8aJkbvL57733XbGnkOMjY3Rrd8CejIyJBclyjDdZS0uzPMsA7xgPnHMstq91FDYiYUfHjh9ToAnjjfPw7gsAq4RNcL3wOWTjKBIqswsXL4pNDAALEMjnsxawzrgE7l0bGxuzyupqebh2d3Sa3/LyVjzW32c1NfgSsp4fWDQWt7n5RZtfWrBE/FBMSADEzq4OnS/r4PDpYR3T5OSE2GbUSWzJgtnY2IjAdJJer167aqdPDwuIVHgM0nJSn+Vjulv0qQu51Fof1hQwAx2zcmtzQ0AdUmNYi2KeI7YPhm1ne1dg5G40Jl8/7x537fXXraKqUhsq4WDQqpDy70UF1nN92cggSZs1EDbonTufCbC7cPGSzc7Ma41DRt/Z2SUPSywT2Cx69PihPDiRz95+67bGCOMSIJcxx7xiDWNNFwv56EjrK/OgvaNd58X1Xl9zY6+mrlrvwe/ShTs41jlAMuucwnuLbHeAuG8mSnsWGtxv5XFbtNXIpgjLArg7tIIfuwqYwfuyDIjuxc3vC9s//+f/s21vRi2ZydpRJitWn+6vPhdS5YVccA7ML0B77x4xu7Ja6j9Lj9SlCpQqUKrAK1agtGC+YqFKbytVoFSBUgW8Crx+6WJB8qrDQzG8aJT4rwMq3EO299DKTn4oUiFJTiQSsJWFWfveD9+3P/i9v2lNDXWWOUpZ9iirJmhjbU1sit7+rt+wKoqSWPeZQfHtBKApqY6AB58ljwgxcJJW78EbkEHphMW0V0/m6v37N1Nk3UO7T+wnfu4SW11KLE20r+DYevLrK36m1/RhH8W547tEPYJhJ8PU+/0uuRXQgAd1mjvYDIBuI8+eiZH2xrVrjkGGH9xhQoyp1rY2NWWwBpGJ0bwjbXOBAQEBozQm8i5LINEpE1CFATjN/9amA7dgQgDqARq6ZMKQfgbTRJKqF5P29Mlje+/9DyQLm5udsbnpOSUonjw1rAaWtE+aIpoh2D8cA6mMB/F9mcTTEIYiIYE4SG3FYoSlUVer5oqmCzAuGPRbW1unQCKO37te8inEJD7qJIwUhZo9fPjQXr/2ur7bA1JhISGVgyFEHWGH0IBzLgCOACLPRp5pLF29dk0yREBHQDi+Fz80QMLRsVG78/kX1n/suLW2twssoLnDT+7LL7+QLxljB/Dk9PCwPK+QRDXVNwhA4vjxuQNgYqzQhMIKBLDkGuAT19rSLLYYfxcLqAagcUcMDMCf8fFxsQSpEzLVE/39Fg74LCfeC6aJMEPKLJlOq8Zf339oj54+sb14TMDc5YsXbWtrTUCR3wIudbG+2SqrKqyuvtZ6OzrsKJOWB9T83LSljnLWoHF2oORbAEWAAcnAM1lDyg2bE/ki1Jqs5WTQTnMLSANjSbKyrajCAPjdTDqta8v4LKssd7K91habnZkTQEkgCMyspyNP9XNAY8YsbLjDJDLFGjGNAGMFePp8duvWWwJ9SeLd2d2xY/3HFB4A+Mx1YT4cHiQtX/AJsPe/8gAAIABJREFUQEFuC6umrgG/vSo165UwahL7ls3D8CTgJWczswv24NETec0dplPWSTiHUpwTFotu27G+PgG2hD3sRXclewQ4UPBBMCiJKX6IU1MTNr+0qmNnXC4sLtjuzraSQwG+X79+Xcw4akX9kNMCGADeyi/ul59KTgm4xpw+f+GCxk9nR6fOH2aRB8Iw3ssjlRoOSMtJ0IVNy1gHPLh167YNDg3al199Ifk7a9zt2+/I53B+blbgel19jZhxMK6Y/2XhsCXiccl511bWBIriDcYxkC76/gcfWFtbi6VSCdvY3FB4y8TEpP3whz8WcOYdpye7Z8zDJgKYAViHFbob37PHjx7b0sKywMlwuFzXjnHEulVZSdhOg9abg+i2nRg8IXBUDKrtLbGment7BC55PqP8N7a3b8/Gn2tNBkBDns160NqChLRd8xLbgmQSb8Q9a2xw44JUZAA5PgMpJuxN0kWRvhIkwfo7MTGq0APA78GhIY1vNiQYl1wnGG7MdVjUzh90X+EY/QMDkmUHfD7r6+uxjrbWl/ePw2TaYgcH9vz5pM0tLlo2nbfurh4BrYnDfdUeYBVmM9/DusU9Agnu1NSkxfeiWq9ODg1KKs+x4tGXzTC2Kh3AlMsp7AFwSfccHwzKvDaJWPO4N7MGEvSA/UL/wDHNE+qEtLS8vFLszvn5RZuZn9cYo46ApgCXTS3NNj7+TJtGJ/oG7LXLl+X5NzLyRPNS3otV1bpfcz6wFUkmBthirnMdYCRyXKzTfBdrJSA/46attU1psTCE93ajAh7FYKypKUroXaAP9znua2wAcU8AvPOkwmzEcK8EHGdN5l6u9HgU2lnHcPc28/gz15GXZ6PhPTdw3+EFIJhLO8Du8HDfEoDKZS6Rem//wLY2ti2+l7A//uP/Q7Lfg2TSCFdm/HtAnQP+8ONzzxL8LiAzz0fcW8anSx52pSfqUgVKFShV4FUrUALsXrVSpfeVKlCqQKkCxQrcvHK54Bnv8/ALEAGTh+aAv8PuYmebh1VkacFIuX4zFPZbcj9mb7550/7g93/Xamsq1UQm9vcl8YGBBBPl9OlByaF4uGVnP6hQC3ydkBgC2AGkOXNnhTtg/o80thiA8RJsKybyeRfO+dmZgDmPXScQrCiZpVmCteeAspyTqCK39Tv2XpHm5zyBivJbxI80ATCH1ECZTzvtnmeNmF97+5bJZcS6UFjCIf5yWwK3OppblBzJd9Oc8aKx5ziQfwKk0UB5TQUAjjP1RnYTlsSLRoHvo1mBRQJ7hgaBBpvmH7YILC9OFS+y5pZmNdA09TRvABP8LiAA9YWpVF1TI/P/hw8eFGWpzS89engvx7S4sGTbO1Hb2FoXUwhAhuNEQkYTStOXTqXVuC0uztmlS5ftxImTTrZ7hAwpqwaPhpjj9diRgFl4G+FXh7xqdm5WgChG7zTSvGjWqDeNOx5RACuAUXj6ebJVGmsAK2rC7xPSAEsLSS5MpMbmVvMF/AIJaNZgrcBq+ujjj3RsSAZ7ensEPFFvmIMUiO+uqiSMYVefDUMN1g9yN8Ys7Krjxwdkdg4ICxsJqR0NNGb+zJ21tXU1uACox48ft87WZguSSBzAXB5/OyTcPtuLxWxpZcXmFpeUQEyaK2wPJKXVVRWObVTw2150T+AYgB3HeuvGDTWwSMI4Z/Mjl06I1YJnogPXMaJ3TWpiP2l7e/s2Pf1CzCCApq29aLFZPhDgw7xLHaaKgLnPyiNlAmECIQCUGvmpMb4ZA99ktyI3hEUHcw7wAPCvs6vLMTbTaXs++fylP9jg4KDqyXrA69TwsPy0PH8t6g4bcG19XSDxyVPIn6utpg4z/4iki+nDAztKko4J4yVnkUiFLRHWcfeuRaNxO0gdWnVtrY5ZXn6JA0kZ8Qjb2FgV2+/c+fN2/tw5Xe8IUubMkb6Ha5ZMZySzm3z+3Kanp1+mYjNeqakHEgBsO/nunnV3dwlscOnLPQKXCW+BSQRgynGw5nibIMwFridgBOAWwBjSQ2SErK9IBPFfAzB8PvXc8nmfwOuLF1+zna1dBbkAKNXWVdvrr7+utaWpqUFraYhNCJ9f8/IonREwBfDL73/729+xzk6ScjNW8OXt+fiUHRykBDIBWjLPYZp6np3M8f2it1t5WZlSwdlAAfzd2tjSRg2yUsY858f1Zg1ubmmy/v4+21xZlvyccQjTjc0ENiAAz1i/PI9Ovo8QnUdPkbvWSc4K+4zvv3jhYjEtdklzg3tOPOaCe06eHLT1jTXVnY0UUnapPWnWhDPwPQQoANhzfQniYFzBXMUXkjWWe803gR7ANc6nubXVzl+8aNMA7zXVdu7sWfP7nMzSpZ/6bGcvJhAM4C6dTAtcZxwgc4UByEZOdVWlra+v6Rqx3rEO4+V4ENtT8jPrA9eLz+QakKrMMbDOIGn27sWhsjIXkIStazYnNqnYb9PT9uDhAzH/kKZiVwCDmPsanwszGWZtmjCF4iZYeUWZrldjc5PWrIX5OWuua5I3JesL9Xr8+LFY8DCQWSPZBOC+xhrAC9Yl4DLsOyTjMK0BR7kObKYwxpHyUv/Lr13RpgPfyRwS47ToKSvwu6LiJfvNu/9+k00P+MemkPc7AHaco8eaY74oKIhnhyKbjr9TU473m6x7ALt8pqAEbuoZje2KlSxALsDmVMTW17btH//hP7H92KEd4k9HlIo2+xzLkxdS2mQypXs093pvTeRZpcSwKz1OlypQqkCpAq9egRJg9+q1Kr2zVIFSBUoVUAVIifX8cXjYBbyBxcXDPjvRgAj4zgDgwbrxhxxLBzAhl+bB2W8/+Xd+ZD/97Z9ansawkLN4dE9JoagATw4es4oqUmSddwzsBcvjY/cbBl3Q95s/Y3DuPXA7KUzhN4mRQZeS5z0s818vCdYLsPDSJT3Wl/dgL2PzgllAHnmwGNh1d0CHJ5vN4BNW3MVHPprN5a2mru4lQ88BZrvyJgKwo9nZjcXlH4Zkc2FmRgABzJXTZ86oToQwwDqgEZJ3U1mZTNlfvJiyxpZmyaioDQ0RDRlsBA8k4XogRfXCM5w/T9Z28VELByXjhKVDY4VMCuaG916OFVCKppBGFiYKjAcAA+RzsMNIVyR1ku/HU2txadkePnwg5grMIcAYJKuxuAuuOHXylKWP0jY+PmoDAyess6NboARgAcAX7BqkUpw3oATHAHhHE4pUDNCC47lz547YGPhs0dhubW8JqKPBpzEHhHv+fMyuXrmqY4VZiOwK1goJpJ5UG/kfbKLh4dN2lC/oGMdGR8VYgRkC84TP4oUnFiAJ44A/cz1gXk1OToqdQzNIQqVja+L3lNC1QkKGx9zA8QGxfxiPeCRxTLACaUYBMsbHxtWw8nvXrlyygWM9+qxIuEzgHH5ksDfGJ8ZtYmrS8ua3y1eu6Tr88uMPlWTb2tZu9TUNtriwIJYXnw0I/r3vvmeV1U46RrO5ur6lIA/YkzCunCF9QbXmmAGVkd49HXkmMLeltdXWt7c0TgAQ2ltb5cfG+7lOBCiQxol3E355AL/tsGT2uIZlam5DwYBYXpw7Xnp8PrXl782tyNfKNK9Wlpc1PgF8kSYzhgGiAHIJEUAm39PHtcnbzRtvSDKMjA7WFMfG8SutsqHOAeWZpFWVR8Tsgl3Hezc3t+3Z6IS9mJ6W11tDc5Pl8gUBJT34BubyksimUrAha8R6xE+Q5pq0XYAj5qK8wtIZjdNf//ozAUGwOZmTgLeMTVI4CTEAzKPGsMVg3jlQu0rnB9tI0sUiuEldmSfMT/6r5OdMVoAbv+PkdkfykgSsgmGkMJidbVtZXVMQQw3+fK2t9uXnd3WdYIgOHO8XyAIA09/XK1ZvOnEooAt2JGANqaCra6tWUV6mdF8YdpzL/kHcRp6OWn1ds4BrwBfOmzGGHBYDf4BG6gJApHngI1RlX3OP5G9AQ3z32tvateGxvLIoYJ3PIQG6o6XF/uzf/lxj4P33P7ALFy7qfoJEkwvHegLoDqMNMH1rNy5p4eSLSdtYX5Vs9sL5C1oDP/30U0lc6+ubBO4tLSxaV0+n5JhcB67hzMwLrT8AOgDoAMGwxQDICYsAHAPgfvL0sa4PtdN6FotpzeNcnQeaT+BpNu+CT04ODlp9Xa2Fgm4zR8CkP2gbWztiDja3t1l0O2of/vmfa07g13b58mWxSPFJhaXGNXjw4GtZDnznO9+1g9iutba16jhI0NXmVCaj/8H0xR6A9cgDofaThxofzA/HegfkPNB1gCUH2x2ZNqEzkbKQJfbimovMS1i/tQ1N1treJsSPNRcPw+a2FmttaxbQ2FBVV5SjpjRfP/roQ9UCST9rfz6f1T0KLzs8/Ege5sV4hq1NTVhPsLPAooCNDGpLCvi5M+dsaHBI50ideXlyVe9+wLgB1OXn3/Sh0wZdng02J3f1WJlsVnj3acYD389neaFYXhAF9wY2JKgjYC7HxR4ggB3rmmTwqaTGT0NTi/n9IZsYn7R/8N//oTYEOJ/Dw/RLQJFj94IsvOcj5ob33MC/PRmfKPWfpefpUgVKFShV4BUrUFowX7FQpbeVKlCqQKkCXgU6mxsLPODCDvASM2EWOa8m16zQVMF4A7DDi0sMqizgkZOGpI+S9sPv/8B+6yc/toa6WhnS05TBzgK4KC8LqyEUEOd3klQ8fTyvOo7FV3CSoJw5tp238+4dpydL5e/ebjyfx3sBqTyAzmPLeaw7j7mnB3+XAFBM2nN/9T5DjJFc9qX0Fp+mIxpXQMYADMNA0T9oW9JGmhmYRcGwk7TBtNhd37LdbZdgSbNK4/H40SN9xonjJyQtpIFwSYJxqyBVVl5dIbH65KVWVqbmijAC/k1ytcNDNXWwRbwkPGSdgFUAPsgJk6lDW18jnRcGofPdAXB1SZMHkiYCMtAg8TM+B7AKxgVstcqKGlvf2LI7n/9an3fr1i19Pyyt6ekpNfXvvP2ugByaKUAovy8o7yZkqoAT737r2wIEAXImxsclB6Zxo6nmeKgHzSRedDRQ7733vpNjIjU+OFADCpOJxujZs6d2/txZ+cItLS3Zs9ERASrf/e57AlL4fCSvNHUffO/71trRJTAMfyuYTm+8cctSybSYcwBPXWKEbQoMGxoatLZ21xyTmNnS3GonTgy9BLDwpqIhhjFIsmpVdYW1tja/ZMBwfKRAwjBDQl1TXa9zJDiDcfbtb922vp52jR8aQ46RBhzQ7tHjx7a8uirQALktTCAYOAAngORVFVViRXLsu7vOlP3tN2/JW1DSMF9e4SNj4+Ni3RE8QUAGDTbSNbysSAGuqa6VfE9JjKQy57KOgZfNiXG3uQXrzYW8AMDAVuJF090KG7SJMBTnNcYagNy3salJQA9jQv6Duzs2/vy5ra5vit0F4wYPQ0BrQClCCQAhGX/MX5g1yDoBmzc2tiQLJLCEpv4Xv/i5wE7CHM6eO29t7S3ytepobbaKSFCASSp9pGPBr5Bz5f0wFgGq4vH9lyAw7MPZ2ReW2I9JZjt00gEKMM3yRUYrYAjMSCBA5MyeXBxmEIEm1JF5wthhnjFv8CLL57IC4JHIwtZirfRABa4hL8k5C06GD9hB3ZlLqaNDjXfmO9eLh9Yj+f85pi3fOTr+nMQJ/S6Mnr1o3I2V9nbr7esRCMX1Y2OEEBiCV1gXeMFMFVBRNOTn85EvU19Sez/9+Jc2OHDSrl69+hKQABjm3/h85grXGYCXYymvdvcAZNCLC8u6P/D3s2cuSKK9uDiveU3QB0ngQb8pjZW1BXkwwBVrXTQa09zn2DgW5uDy0op19vZrrrJ+hkIBgU/Ml4mJCW0cAB61tLRpU2FxYdEwIAP0g7lm/rx9fueO5MgEyjD2SDz1XufPn9e8A3Di/sXvMf4AqFmrAZC5LjAAYYttbG0qiOb1q1etCZ9L2GFFlpcYiIcpG5uYsPWNTWvv6pYEmU0pmJWsldRld9clb7P5gg8qxwdb7a//9k+tLOhXsizzLRyu0JwAiKNWAKSsz7rvFZnmBb9PAUGwAgO+oFiYbDiQDIsEmPWT+c/4xMEuvrcnu4fKSrxEQ1ZeVSkfQuYiY43rsLW7aX39PVZf22jJmPMJ5J6OrJnNDvxBGdenT59WGZGuP378SPct1mKYxWLdE9CTd6m+rNnUEzCc6wujHBkw9xD5s1ZU6Pp6gB3vYT5xXKzB8sUNhMSgY3MAwFNhMWKb+7UueuAYY81ju/P9zmrCHQ8vPPmYXzAVea8XqnRE8qvfp/FFLRSaRa0taFW19TYzO2//8O//I/kl5rJmieShPo9xw1zlxfexkSn/uiJz0QMin01OlfrP0iN1qQKlCpQq8IoVKC2Yr1io0ttKFShVoFQBrwLNtdUFHnpppJB/8EANiEDTATODB2oe6sUaSaeNaD0Mr5FjIRmBYUDjT/MIy+A/+Vv/kZq3iedjVlNVZf29HUoqpAEU4EBKKzJVZLfS/Ohx2KXIkeQWdiCT95DsAWoeUOf99zc7705Ky3F74Bzm+2qWi+w45D2wLpQ4m3cpi/Jn+4ZXnsIn/M7zjodymjnec5hMqWHgszn//XjCorE9e/58QnKudeSw+YLAu0wiZaRF8vkAEYAaMH1gptBE0Nx4jAAaBl/IMTioPeb0/B7fAWjS3tGpJpOf00gixaE+HAtl29hYk0QPEIEGC2kqzTv1AvADzAD0BDSD8ScGwt6eGjKaYl6wxAAmYRGlkkcy9sdEHOYWoBggx+df3BFwBDuFn0u+y3VPH1lVVY2aojuf3xH4AKuFY8bg/S8++lA+Ye+++y0BseMTE2r4aGCRJCJrhVFCHQArqTtsMEA4AIX+Y322H48JGMXTiuPBh8uTXz1+/FBjr7mp2RnuGzVZV4Me24tLonb1yutiRvEZyON2d6NiqAwPD6txg+1EDWjMAAb4PNhEXC+88GAB4TO1G92SxxMST+rHccK0pJkFqGtuarWbb7xhD+7fV5N77tywvfXmdQWs0HDiRYjcGuYU/z4946SVMBlJoUTSx7iYm5+X99NAP95U+Mw5MOdYb4+kb7B+YGbFDpICxfOFrOSDztA/qeaS676zFRXQhhfa06dPbXtnxzq6uyQL3txYl7QXyTqeb/jKAYz0dHVZbR3S6Q2rq66W1BowEuYS4Dtm/fJmTB5aBBABAN7MFpaWLHmUt4X5BR0bTTwAGqCZG0NVkuoxfwDCkGOSdAtAxpry1q23HLD9+LEaYpp81h68zxaXFu30yUFrbW5QWjVgBxLbSsZrKq3zgmUJeZb52tTcoo2B9Y11SxzELVxMJobZBmuL46VN54W/H7Xt6O5WOACACEnSrEmcw8WLlwQ8MzcAvgETmHvUAjCGv6+vr8qEH+CA8Xbx0kUBBoDbzFXmBjJvfDoBDvfiUa1/AKiseTAjnewuI6YdbCokugAM+D7KgiDAdx4I9Ojp7bb29rai0T7+iTGL78WV7AxDMn7gwD3mBNeCABakrcgCYacC2PV1H1O4C+dKKMS9e/e0IcA6AWjDdfrOd78roDF+uC9Af+rFtMZFLlfQXCS5FKYSLCkAxFA4qDCUfObIvvOd72it47hZ21xSJ+BjUgAvQDTAEEnikcoqAfIVlY51BwMKT0R8+GBx+f1BfcZB4tD2ojGFqtTU1mrjgYAQpJzuGlXr5/gVIi2F+cXaS4gFdYNBy2thcV5zGiYvQBLjkvUZhjTzqam11a5cumT1NTWaa4QosSbzIjF84vmUAOnmNjzaSENf1biCOUcNtUmVSuqYWdcYCzCLu7s7rbI8rPlEPQo5v+YSrFExcIv3HTbNmJu7sZhAoWg85iSyfiwODrR+rSyvCKwj1CcYcmEMAkKxbwhFtB5VVFSLecrmB+MBdmUVLPeysMYh4+zp/ccW8Aet/1i/NjC45zHOOAZAWzaIJNslwbmmxgKwGCsrNGf5O8fFdQR0Z23Q3Comw3NPAaz1pPoeWOex3TlG2LB8BvcigMPKqmpdO0D1hYV5zUN8D7mfIKcG0OMlkK7oN8p5A8ACUMOk9e7rYrFHIi/fi08m7FGeQwhrYh4ruTtbsFC43Obmluwf/P1/aMnDrLGjCIvQuy9rQzCTEYDobdzxX4VPZDJ6fJmYmS31n6VH6lIFShUoVeAVK1BaMF+xUKW3lSpQqkCpAl4F2hsbCl4iLACGB065hsY1LDwA09zy8F5ZiecNcp6swAgaFAFsPADnsjZw7Jj99m//jqRYiWTczpw8YUdp9x6xuwD8sqSwBQWewQooFDDZdkAaXlWeFNZrljzGHX//pj+Nx6LzWHVewAQACIAQRtuAdfwODT6AHd8n2Syf5Yft4KS6kuKIUeTOWYy+YEgN0DdZezTTWztbAiXoUkgN3N3bU8NwrLvP6uvqLBxil7/1pUE1O/80MJ6UE8km9fSHHdjoSX9oYJCpckycC8wSGkF+j9rn8TIqHm80ui0/Ja4ZklBMtZHKyR8rFreHjx7Inwq2EmwHfJIAiWDwAcDiR0eziuwOMHN1Zd02t2FGhcUG5PhIDiQ5MpM9stPDp9XMUY+mxgYxmgAsqdOTp08E7gHGUUvOF8ABaeP5CxcFLDx4+NC2t3fs2rVrYrfQDLoGPiXQid/76t5Xaki/9a13BfrCJPn666/s2LEBO378hH6HWtF80bghQ0bOpfFb9PiD5fb0yYiawPe++z2BLU9HRqyrs1tslIEBZHJxgc7UlQaZ69Hfd0yA3cz0jO3txcUko05ck9m5F2I1kXTLdQHQKZhL/gXkoKHGJ+3J4ydq2gcHj9mlC+cUmgDTDJ+y+KEz/pfEOVMQgII0t6u3R6wUxgFMp9XlFYFVzDlAYK4dPm4ksQKq0IjuHRxYKpmxTDYtaa9jwmE6X67rTBhDMpGWFPH+1/dtfXNDACSAWTKVUDMMgwhWEuBFTW2VNdY1WFNjo8CjSNgBJap1IqGmmXOF4egAY+aTA7KR0a5t7shLkusDQIo3HLI1mu8yghaQMJZX6PhIcuV4CCbp6+8tyqyP7Ku7X6q2SFIFNLe22eizUUskYnbh7Gnr6+11gFniwPxBJ8tHig0bi2sN0y2dyQm45FgODuLW29tl165eFVOHRFN8+tg6AEDiWvE70MIOk0mxtmD0ARJiiI+HncfadX5WQY05ABLOHTCETQrmAyAsnn6k7QKA4vnJuMZjcGF+XkA1wFYg6DwxAemQFbv1TDsWmpd8TzKFTDIv4BlQq7ysSoAiYMqZs8N29uxZgSYEZgCEH6UyksID/tY31BZZcHl5ZgJUA2hdv37T0umMffrRR3bh7CWBZIASAHb4SwJcsSayxjBm33nnWwpnSecydufOr2xjfUvXhHl4+vQ5gaSrayuWOUprY4LQhdnZaQv7/Xb77XcE9lUIqHUyRhhULoghKqYcYwSAmkROgHCAduYhID1rzvOJcQHOeBzyO4Ds+FRyT2IMK7G6rlZp1Q8ePFA9kM/W1taoviNPn2i8AU4BRnONAH+4JlxD5hmgMEwwz0Lgxcy0Enth2LU0Nlo57GS/Y3Nz7Q9TaZuembNnY2NiWFeUV1pi/8BaWpsFkLpau+Ag5OFYIgyfOqU1pLqmUp6W2gzKwIzExzQkyev2NiBjnerAecCa4xgTR2mNy5mZWYGcrNEwLvGDBIwlzIHrzfodAgDmnpYtWjwE8Lg8tEAooLnIOlvI52xw+KQkx3MzszY5OqExdfnyFTt2jIRht0kFA577Gusw841xhM8eIPXk1HOtI4DZgLKAuJKlVlXq3so1dUxRE2DN+sqc95iVXD/WNX6Ha7C1uWU9knazceU2N5SwHo8JoOP9rEHMk4I5vzpJYTMZXWd+CXBeDNaKSq1RAngPDl563BHEUciZ7exua2zlCxk7yh5ZQ32DZfKmdXT02YT90z/6Hy1fgK3vNv685x5AVsB8nlkACjkez9uSdZ3niMm5+VL/WXqkLlWgVIFSBV6xAqUF8xULVXpbqQKlCpQq4FWgt72toJCDYFDAhXaOsw6M4wFYRvSShPoFeiGfyeSOlAYbCIT18M2/8/vsYMN8wG8GttW3v/2ODQ8OWCadVJoljBIHlOBl59fPaIBNyW+ekfNf9qjzmHSeRPavAnachweyecw8GhoYQHwfzTu/61h9eYFeYuTBnCg24t5ne4Cdx9jDF4vmwEugo5FKHqYlmQEooqFAnif2nt9nzUXQA2DDYxPAMtL7Mhk1YjTQ1BSgpL6xUTv0Ys9ls2qiaTxoOPDfQWYKOAVow3WZn51TkwnryyX5wdSKCfy4cOmCADMaYzzhlpcWrb//mIBQfheWF2w9AD+AIMIrdqNRAY28pl/M2sNHT+zWW28JvPDYfoODJyTvAxzwEkCR43V39yo1ku/+7LPPdD6ACbxoymC2cO58H0DY+vqGvK0IxfBkzCvFWgAGKtAjHhNDij/jPyZCZD4vTzHJ0hIJm1+YVwMOMELzRENK0ARMQ4BLwjdI7wQMO3nypFVUVguc3NzckC/c5StX7OyZs/bg8WOxPABbSNE9OXRS0khM1ZHwARDC+ADkJOWRxhyAE8YVMlnkoRfOnxd4t7S0Yt/73vc1F6g/YDVNuht/R67hTx7axvqG/NzwfELG6MnO4wekvRYENE6/mFZiK98Da+iNN25aS0O9GFgAYEgcSYldWllWUEJfX6/AIHp2JWrukSRMcMqRxtHk1JRtbe86Q/nGeotu7wh8xD+QFNPsUcqx64rJscz5b0q+AKV4aZ4HA/Lg4lowXj1p3E4sJukekkXky0itAUeUjFpe+TKQIh6DweO3iqoq1fWHP/iBzoffAfRlE4Dx1tTYLPZcKnVkAX/ejh/vl9wVQJoNAjFdD/bl1YcEM5XOCCRaXFyy3WhMICrne/bsKesWc7BKYCtzoDJcod97/PiJ1oju/l4xxZCDwuxBpoxMc/jUsOYgcknGG3PW+U86YI1/g0E1OjqqtQv5NOPnrVvOO401A/ba+u4HAAAgAElEQVQm8xCAis+4fOWS5qQz+nfzknPi85BgC5A4Yp0giAIwMCkPO8Y8wTWXLl8SuDM+PiYvw7bWDltZWhZz9sbNGzZ4YlDXGKYtUtGx8VGxa/v7B5SymkkfCewCMGcOMla9a/jFl1+IwQb7jtRcQlYYJ3Pzs7a5sWWxaExgHL/DHIHVB2hG+AXrOIAboDjzENDUAZPOD4/riPx4dmamuBa79E+CUAgH+fWvf6W1hdAR/DIZN02NLQJkAJ95j+wYjjK2tLgoNtzQqZO6P7E5wzrBGgsI6jGI+48NWHVtncBIAHFk3FeuXBXYMvViSnJtQCfW8V9/9pkYoaRMf+/99627s1PSZ7859hovUmJX1jd0vV/Mzlj2KCOPTQBB5tHS4pI2F9gUYLOG+QUgDRuNTZDcUUrM9XwOQC5t6dSR7exGNeerqyvt3LmzGguMjUhZ2A6SKc0hpO9Pnz7TBgJhDpw7zNtsHt/UagGrArp8pusGCM1mysrahrNdKHebcFvbG5LINhOIE/Db9NiEPDtZ6wmDQeLMmISFy5hYWJjVPQv2HPOB17PRZ7rfABKy/rp1OqW1nuvAOWsc+/w2NzOja4JvpWSkRfDOC5LgcxgzMFPXVtbFLq5vqNP84HwcK8+x8rkGHBPBD4w1QncAywhIod5shjGHGA98F2s6L86bn0WxNaiq1IZEdG9HYUDBMH6ylWZ5v/3611/Yv/iX/6v5fWyUOWYoL47fm/vOf5bNRAdue/6DfN/86lqp/yw9UpcqUKpAqQKvWIHSgvmKhSq9rVSBUgVKFfAq0N3SXKBBl2TM51M4AQ/cMD6QKHmAl2vQUzK4lmdMASYabBWkIg5kQbYGMMGuNF5bAHY/fv+72sGHAUYTBEAH8wRGACAXfy/kMi9T2XiA9kC4bybIeaw779/4r+dl91fBPO3IF2CvOMkpD/3aqc8ivS1KYpUC68A+7/eRxHrf40CurB1lOGbnewfgBugAWELTB4OsvqnZgqGwkx7t7lpdba3AD74/nyuIFcV3AzIAkk1OTYo1d/zECevo6hb7gZ/T6NBs0px6DAT6BppvF5LQYLHd6MtgARpzgD4YTosL89bV06Wm1mN9ccwAVT5/QPIyQFIvHRE2zuzsjAAjzpMmHBYaACyG+sjlOF6abQCC7p4uBUbg94a8LJtNy/MNUIkXflN8NrJTztWTFdN80tDxX1hNTgYWFmsGVg3JnpyvfPyKqX8wJgAqYfrQLPG5NP8wJfF9+vMP/1yMPfzv8N1CSklqIl55Yu9VVUmySpP86NEDMVqoNWAljRySTGR9v/r8jo0+GxFg+uabt5XS+fnnzhOrvr5RzBOkdh4DJ51OWjaXUWDI7MysJMLUDgkv3nik3gIIAIbg3VhbUyVzc0AuwDkALcAvzu8onVJTD9AD6wu4GmCVNM6drW35HnZ1EwwQEdNw6MSA5iJgS01dtZVX1CgM4+nIY7t16y2loiL/xkcOIBrpLeOU2iP9nF9ckL8ZgG6VTO/LJK+sLHdyPNKboZ4yvpHoBZkrBK7U1mpcMwa5roxR/kxNaLQBQZnXrBVIRMUCzRF+kZHUGp8/5NyAtZjfJxIAYCmrrKkRK+z4QL8CbQBpAA0AxSbGxm1lZdVa2zqsob7RCoWM9ff3FIMFynWcrC9I6ZBlH+wfCjxLIBNe37TRiUmNr4bGOmtvbbK+vh7r7OqQ7DIcDFs8GrPnE1MCbxsamu2d77yrgIDPfvUrzbHh06cF5MAQYn1iLDKWYLtRH2rHeCXJcj++r2MGROQ7GQ83btzUf/FGc4DeiMbh5taWvAI5T6TifCYgDGumGLx41qVTqGAlJ2VNjUb37N/83z9zkr/aWnvzrTdsfW1NYQYnTw7ZUTpn62ubmjvvvHPb6hvqxTJDcs7GAEEUrB0wszjmprp6MYUYV6z5zEXATaTdHD9rHwAOklTAr8GhE7rG8f2EABeCXO59dc+mpp7bD370I4GryI7LKlyIRnlZhaSg8j31BRxoF0CmnbSxsTExxUgYpm6AtNt7O2K8Li0tCEwdPn1K44bPQPaqDY6Vdd2b+vr6Lba7q/OfX5wXkxmQiH/r6u4UIMt6zzkAtLChQAoo8uSnT55KJgtQDjC4tLysjQ/WMtaLFy9eWDQWJV3Avv32u3bi+IA8VUmJ9UKN9g8OJYtd39hQyjOgOqAVDDQPuLr31V1tTiBPPnvurCS5/D5BG0HucwWz3d2YUm/xmUTiipSce+UHH7xvHZ3t8oUF6CfwyGPVjY6OaQ71dPdpHh4eAlTt6s8dXR3W2FhvlXhgamMtZLu7eza3sGhz8wsKXGAM6H6QZUNh0zo72gxnNtiq3DMA5PD/29+PySNUISbbW2K6Ma89Fjb3JcBPXgDbMHSRsQNMM44A1ZWOjj/kKiEiFdbR0SHgTOxBv/8lWA1QynqGH2Ri/1DzkU2Q7p5uJxsuFHStAO+8e4ECLHxIygO6NzNnYLp6zwEAd7wHpqOXRsv4oB6AfaSd7+3vaawlUykLh/AXLbcHDx7Zz372p1pDCgWXDsv9xtkBOK9M5r0n+eWZ52VQVSZjLxYWS/1n6ZG6VIFSBUoVeMUKlBbMVyxU6W2lCpQqUKqAVwEksTQ5NKswKpALejvi3kMpD8ROlmqSl9G00xiQ2pg5AmxD+lIhUCBcVmY7u1vORDoUsDPDx+y//nt/T+BERBLThLW0Ndvezo4aYn6OJNZLWAz7nYG69xDuyWLlO/P/I4n1wDRPtuokWC60goZPxuJlZXqQB6wjQVKMvAKcJvfi77xg2L0E74qAHs0uD+w0MTAJJsafq9FBO0Qz0treqYRBmpZ8KqWGs7OrUymZHnjlSY75DgAKGjE1JT6/2DE0lTSZgBAcJw3/7Oys/owHFuwhGiHUc4AinFN5eeQl0EUzStPHcfE5yJZgC8EGRG66sbEpwAcGBsAVjBQaJeSbHCPN0urahoCq5pYmNVckY7a1t4vBBQiA5OlP//QXduXqVTs5NKhGDsYlTRmfCasPJqAatmJN+RzYRUiRKiucAT214HhHx0atv69PDBVPzglAB+uDz4DdJvA3l7eVlWX9LsxAjN65dmdOn9H7AOxgwHGNCfpA7sd3rG+s2Z/96c+trq7BfvJbv6WmFAmgmq5sxqL7cQGlcYzdgxGxonZ3dpXqiy8TgJy8xdIpmZX39HSrKV1bXxfwMzR0UmPl448/spGRZ5o/fP+pYTzpFq26pkrXAkYa84ljp4nkuu9sb+p4GZ+VZeUGhwcwIL5/YHPTM0o5RG5MA831Hj45KMAKBhRm+8YcAVyP74n5x2cydjQnMxnb2tzWnAR4HxkZsZn5OY1hvA7fvHlTHnSHyYSVh8KSjtbW16iWjG/GcjhSIcCIMQ1QCzjFdeCYYQjClCIFFEZuRUWZLS8t6PxgowFoZnMEOqzaUSqrscVYdvMSf8i8BYJlklKub6wWU4h37Xd/9/fEgvrsl7+WwX9vb7+As8NE3FqaG23gOMy0sBp4/AfluZU4kAk/EtJZpMy7cbv/8LGAeADWCxdO29kzw1ZXXytAB3CttbHFRp+Ni/GF/L6prdU2NlZ1rRVq8t57mn+AbUj8Ff5wmNS19ySC/BsAF+ObugHKUh88vQBHAOMAaZEXIoNGVkpS88CxExoTAOQAlgDHSk3dPxBAsrW9bd29XWJJwTQaHRuzxw+faI4iUz8+NCBW5db2plVWlFtsL2HbW3sCTs5fOKcwGIBYAAeYuYx15inyRl/Bb75Czpoa6wUUwpoF4KCOeE6ytm5ubeq4APoZb6wPa+trApKRfQIOAwZv77hE546OVquudUEEzkvNWQmIpU2ibwG2LcB7St6QgMeMAX4Gu7W9u1OgOGsrwS6AQKzjYuiFwxpfu9tR1Qs5YjWJtvG4No0Av5FkIp3u6upwGwz5nMY2QEu4vNx8vqC837gGsHQZgwTkkEDLenDx4kX9jO8FPMObtA8/x+4upexSL48JubG1bQeJpPmxdQiFLXWYVLIxdw5krIwf1hPWszNnz1pNTZUY0/hrAvpUl5eJ9Xr37lc2P7f4knmKz2Q4HLDXb1yz7q4OCwZ9ls6krbysUoEjMIgJ6HDML+6Led1bc4Wc2JPM/5rqKkhnYr0D/MfiB7a0vK6U6ELeL0k2GwZ1DfW6L5SFg/bOrZtihbI5s7G+Zk8eP9ZnvvnGLbEmGetscOBh2NHRpWtA6jDXlvMBFBMYiadpKKT1j2vGv8GkZuOKuSDGYCSi97Iue2xz1mLWJBh45ZEK6XAVxlJwbDrWIs69saFeLEJ+15PH5gp5bXQxjrl+3CdYe5A9s5GgZOLEQZH5D/iNdB+/vIhZ0G3Kcc8F7O7s6rXR0ef2r/74/7T9OF6qIUNDyyYE58M9iXXaPVOwuYe/bkFzlHPi36bmF0r9Z+mRulSBUgVKFXjFCpQWzFcsVOltpQqUKlCqgFeBtoZ64VY0fYA6sDpgS9BUSaoVcj5ueAfRLERjOw7oCUcsnQJog6lRZgGYKGESP4+ssrpcD8zI7fyFlN14/XX7/T/4A2uub5BBOQwZgguQVjoprDMQl9eNP/yXPOw8BpznM+cksfo1ATf83Ps3HqB5eUCj85wqiJ2iZNt8XmCLWHQKjOV7PSnu/xewg10HY4ImkaaU3fzpqRml4tHwAspV1daJ5QaY0t/dbdj50TwCLBAywfd6EhoaCY6NpoW6Ifcqqm90HJ5XIO/n+zzgS95CPp/VVte8BCOj0R19D0wAgDhAUsCuru4uebvhuzM5OWW7O1GBO709PbpmkhLGYmK2ADrAyjlKESbi13lQWJoZGDqcH56EAAA0b9QRkDISceEG+P3INypMOiX+cmUCYZEr0ZjTHH7y6Sd25fIVO3ECgCsgNhSAD4ybgePH9Xn4CTHGPv30E10TwJyO9k7VDQnYF59/Lt8kQh94D6wQADN+F6bOl19+qeaKRhbWHUbqgBewg/AB5NwBFPEH5D38fuyQcBCTpBX/KZg2eAJ2dfSIiUPjdvfuFwLAOLcf//hHAicx6eeYkLddunRZUjiAJmrR3tFut958y548fWxVNdV2/uw5gRFOoh0QszQcCmpMHR4cWIiUxoYGS6RSkschF12aX7SySLk9evLYdra3JIW8fesNedXxd0Cg8qraIlNxV4wZAALAF8AfvL421jeVFumA18c2Nj6mcITXLl2yocFBzTtApicP70uaeum1SwJbmR/I6B6PPBPQMUGwSk2tXbr0msAHwFcGLIb3JIkCBna0t9pAf58ATRhvmq/mxksgGLLNzW2BWSNPRzTGERr6A2V25eoVu//1XXlZpY8O7Se/9dcEsi7NLwu4HBo6ZWWRChsZeSSPvXduv6WxytjDU5G6AkhCSYtH4zYz/cKejYxZLI7/V0qhDm+9ecOODfQJ6PP5C2Jbbq5t2MLcomS0x5CKtjTbl199IfCDsQzzEU8uxiMggtIw14rsOvy4SI72+cTsgvnDewGYWHsc+BK2ltYWzXE2NmAROZ+tI6utqdfaCRgLuMsc5XdgihF0whZCY3OdTU3hmVglsAfpJMCU88Dza15KPp9O2uLiqq2vbisg5LVLFxy40tlmxwYGtP5oYyJHuiXg5qFNTYxab0+XAhUYKzBk8TPkHAFqYX7KjD+XFdDM8b+YeiGJpWPa9qrurDexvaiA04oqghPCAlpguAEMJfmuqWkx6UhRRSr99f2v5b8GeIIXHoDZ4VFSnwVDjuvDhpHAlHhMY6mxsdnCwYjWK9bgTAp/wpTuRTCmBCKLyRjU98O6Yp4BohKQ4fOHFDLBHOYFq5c/w5ZESumk6kn5KLLRNDM7o8AJ5khHe5sZrPBi6MTC4rJYa6mjtFXXkiKbtbHRsaI82gGMFy9cEhsNMLyyqkLAO+OA7wn6nE/q/a8f2vjYc10Tgm7ceZdbb3+PJK4EyXAubLYc7Cfs+eSEWHmwM/eiewKj8OvDAxZwqru7y4JBv/kC3Ms4ZJhpO7ayvmUjz0Ytl3FSWTE5raAx19XVahfOnNRaL2a8fOay8tUEfGNsc39jzrPm1Nc1adOHZwTeK5b0XtSePHkitjjgMvcGgH02VABTTwycUDI3Gy/c17xNOO5ZgHrc06iLvgtCPvXJ5SyRTLggEK4ZqbdVldbR0f6SMcfP9xMHtrCypPkJ4MuY4XMBlRnXMDQJf5IvpPnsKJnWmMZmobKmSsfDMcB0bG3rtDuf37M//t//lYWC5WKCHx05Ji0AnZO+OuCeucLnexuHbgPuyMZeTJf6z9IjdakCpQqUKvCKFSgtmK9YqNLbShUoVaBUAa8CfR1txKXqQdwziHbMNICmvJI8aRJogmCHHST29ZAullggJBYEzLVIeZWlUoliAltOzT/SHZoQfgem13/6t/5jyajKy5CDwRjA4JneOisZIYBfIeMANI/ZwEMyvmYuAdYxHqCakfYodyElUDrTaiW7FhssJdKa87/xvO3ki1NsnMTIK8qU+GUAPP4HGKjvMrN9QKlcXgANzbCTxYQFOsFELCeko8gqoNnoaG2THxgNNg0mO/6AZzQOgFhff31PoNi1q9fUXMJSABSTxC6Ev19OjCTkWjRBfA+15vd1Hv6AjgE/Ho4JDztqRW1hG9GEwMRB7qa02eiOLS0uW3VdrZrHHDK/gF8ABAmBHDtAFccGwOoFWgAG0FADuMCqxFfv2bMRNWwcF6yzkZFRyYrwg/MCShQ8kMs6P8NgUPIpJMDIVWncAVvwWKMx3NzYFBuloRFmRkSJsL/61a+srb1N/lI1NXWqIU0+Hl4ffPB91fWLLz7X+cKwUxBACvZTVGPnL/7iQ53brdu3lWhLQiasJdg8a2vLtriwZG+88YaayK8fPZSXFCmlNJqAlySqAnyR+Lq8tGz37t2VpJOm8vrr1yU1vPfVV2Ke0US+/fY7AiYByAgJwM/v5MlT5g8EdeynTg6pgRc1EoZpBM+npJo+gB/8FPFzo0kEUKH5ozlk/s3MzsuPj8Tfmzdu2MCxfoFQyM2yAGuJfR0LEkfSmZlXAokOk2Jzcf2ZAeMTz+3Xd+7Y7bffFmCHhI9jAOhl3jJ+XOjIqlgy1Pje/a8laaNhB9SCtYhv2fLyinV0dtr777+nQIiHjx4JbHj37XcE8gLG4xkHIErTDOtFknpfUEDn6uqa5fJmZeVVYuQ9fHBfDD+k4DduXBeoA0O1sanZ3nrzLdva3rE7d+4I4Lp08YLkrRjgA2owNwAqIoGgQAjqPfbsmW1s7dlBIiUJLKETxwb6BdjxdwCe+bkF++Wnn4p5+f57HwjwvHv3rp04OSQjf4CNjHw880pr3drYsJWllSIonZORP6+uTsceYiwtLs7b7s6W5jD1OX3ypNaPxYUFeeMB6HmgAnOU8UsgDp6a0b1dW11Zkw+iLxgwC5rtRndsZyeqcdfe1iE2G+mk8/Oz+l1A6bGxZzY9OWu+QkA+Y0NDJyyTgQ0ZFpOSday2rlbMMpiDrHuMidXVddvf3xMASDInfqMAbulMxkJFZnI8sW9kAOeySI7jWvthFMFMZSOHlFHuD4D/rB18j4BamJ6VVba+smZ3v/pKUkcYXyQeLy/OK5X49JlheUuy5gGaOrk4rLuI5fJHGoMA+2wIMB8Ar/GUdHLrnDU3NwnYBqhh/ALC8B3IT70aMye1ERRA7h1WMBCA6PTcnEAdWMNfP7gvoJ4Xa2BFZZVjoZ4ctva2FuvuapdUnHsen7uzu2djE5P2fHJK5wigxxzhPsKxcO3PXzgvUGxq8rnAeySikvuHghYyd09ZW92Ql+XsLJ5tDVqj2FyARQYgC7ur4OPeGpaUmU0EgDu/LyAGH4nQJwZP6L7JBltvX4/k8AW/S6EGLl8hQGhzy2rrGlwyuq5lzrZ3twRkhoN+a26ot929qDbOenp7BOJy73ES/ojWTUI9aqprXyZ4wzJlveY+xAvmM9fIsWtdOjrPCmwuVJSVi8HX3OzAa9YpNjXEbo5GdY91YF1em1frqxv6Hrz09pDhHx4KoGfsO0Yb9yJn65DJYQXhGKTMLbxYxTIuLxfrLpvPWerwUJYL9bX1WlMdi97Zceh5wYd3bN4KvqD9L//yf7Mvv/zaIpEq1TCXSSmwibrhGwqY6El6OQ6trcWgHz53ZOpFqf8sPVKXKlCqQKkCr1iB0oL5ioUqva1UgVIFShXwKnD+1EmFTtCAwSryEtJ4+ObP7Jx7IRT8Do2xWBBIM7MZsaoAk5CrsEsP+FIkwDkPMiuogV9eWbae9nb723/7P7Prr1+1MgCDQgYOi4WCPkmi1tdXrKqs6qU8VuBcvqCdbQe6IXYjWTbnpFcFbMFh7DjvIs8s2pPHOjae86jz/vwyAbaYDOv87v4y047vgikWP0goERBWC00vEtGamno1C7BOKmpgmsQkJQOYa6ipsbaWNgEuMDgwDacRQ35KjTFMp1ZNzc1ie9G4AHABZtGowvbCB+ntd99VfR89eqTa4c1GE7uzvS1fMRp2mkvkXRwbiZbIwDhHrgPnK2ZAIWvpIrsLWdrc/JwaKxpUSVTDYTWB4+PjanxODPSJSQNAAnMFoM5LBXWJgGkxtfj9Z6PjtrK0KrYML+TQnOP42Lh8sAANaN5gWo1PjFlbe6vdvHlTTS7NFZ/B+xlbsLWoOb56MLqejjxVyigm+rwPUI76IpPif/LjamoS4wumB4ERfM5HH3+kRu+NN96UtI/P/Nf/17+WjBB2Hu8BuKL2f/KLn4thBHAC4BVFEheNqrmEGcn5Ui/GByAlwDUg4yeffKRxffG1i3bj+nWxQWDNUPu+vmMuyXQ/IUDz2PF+e/31qwKZkCzTmOvcxQBynlbIwY5SR1YWLrPF1RXb30+Inbe9G7OHj+6LgTY8NCgGFQ1phiCEZNompyfFLtzZ3BYjkdAB/PMAS2FKAfTRXJN4+vM/+7f227/zN2SC7/wn80VpNn5wBcm87969ZyeOD0qG+vDxAzEBGWvvvvOu5jzNOeMaVg/j62c/+zdiXlKnH//4t2z/IG7wVm+9dUtJjGKhVdfY0RHA9Jo89QCdYABWVsHKDNvziQmxpQYGjmk8M5YBj8xfELuMtWc/dmgL88sWDAetubHReno7JZMTSzcUNH8BcO1Ia5FArJlla2hstfh+zBrq6+zM2TMCemrrHOj0ySef2sT4mF289JrGKKBMCl++vFmoHH+wpJVX1VgsdiAAN3eUt5AvqIRjxmt9S4MYm4DmlWVlAg1JTY3HogK3X3vtNTtz6pRCG5gL+/FDSccPDhxLDADijTffFGMKAAQvr3Qqo/Gysr5mVfU1dnAIezWrccZYZ+yx/gCA40N47tx5Z/Q/t2gtTQAieI5tCByBeeXNf8ky08z7WX1fQ0Or7URJQA7pMxkLLS1NGrN6+b2kbgfUh0J+Syf29Xla3zN5bTQAlLHxAHADm4tXTV2d+UJ+MRRfvJixybEpseSoG/eV6M6mZTNJ++3f+ak1Nta5zQFfRBJzfNAILOJ4kfSyGUFqMLLH9rZOC4fLi8y+aoE4+Asyh7jPSL6swJOCJJXe/auQz1jmKCkWLZsrgG0LS8s6vuME34QDCiwhgberr9fWV9ft8oXLNnCszxIHMclTc5l0MewgIhB4YnLK5heXraqq1qqrKiS1JaSBgBOYzTDFWcPZmGlvb7Xr12/I0oDjTSdcqjJpvYR4EIyzsbElWS6eolgcIC9mvUHi6qTfeOjlBDLDZm1tbRdQd+7COYvH9nStkesDVubwoDxMWS5bsKkX05LRAva2trVqw4tNC9ZvwFXJ8td3lO4Lo7ahvtZODB7XeHsxNSXmd3t7pw2fOi0mIAmrsC1hN2IXwJpHnWFIIw9nw4MwDsB2vAbx1ORZwAtp4b9ecATfzb2J8c34Z741NbWq/qwHh6lDbRZhm8AYZW1mM4Z6eAEpqbRLbpdcPeVsLwB+ZWcBQzwW17/zOdxXYXiyaQKLPxTCn84FSyClz2QL9od/9M/s3r1HliVDOu+zLEy8cseMZF3yQna8hFi+j++W1YXfb1PLy6X+s/RIXapAqQKlCrxiBUoL5isWqvS2UgVKFShVwKvAxdPDBR7k2f6HuaBUS7oCpa4BAjlPOB5Q2VWGMQPjAnCDppGHWUzMkRrxgCuwqygZo6lOZjNqWHiQxnibXfXf/73ftW+/c9sglIhhU0UzSAocDDtnTv0ycAJpU/FgPTkshCVJaPkvqW1Fbzvv93i7x7TzgLpvsvb4d8fY+00AhVcPz6+Pk83kAVkybsc/lVRTkMnm5TsHmAObKJXNinUBQFRXWSkJqTzU8DoLh9UwOeDCpXbyM0AomqOV5VXXoNXUSnqMSTs+WABEvJcQBJqLixcuio3BZ3AcsBIA8tQEUTfSZBMHAtpo8GnuJybGraG5QSwPzgk2GSwpzofGvqy8Ql5VAKmAQoBKnUVwUXJcn1lLc4uTDsVjYnEgL4OBgXySsQIwRUIi7BePvTg59VzfCZDH9aAOkpDWVssonuMFCOSY+PPU5KSANz6f5gyG20cf/YWM6k+fOWPdXd06V+qN/PTGjRvyLAL8vPvVXclpf/SjH4utuLS8pMYOUIPP4TqQqEnjC7sNaRiMN753bmFBDEEYfNQftgrNKJ/NZyIvhu0HgMfnAFTRnD54cF9jD/CLMT0+NmZPHo9Yd3e3gji4XshJSX88d/6sGEVMLpIgqR1MQmS6gEcAupFwuUWCEYEgT8dGbWNzy4HgPscoJZAhtrNt586cFtiDb91ebN+W11YUkEFaJePw2uvX9N0aRwHA8JyO/enTJxZPJO369euS03IufP/qyoqNjDzVucMkwwswFHTAA4whDPDxxWO+MlZhbUqyaD6BsEtLiwLrkHjeuHFLTCeadPzwAPsAIRhrXNfFhUXJ3gAoVlZXbTca1/oh/7eAT4ArKZ0AmjD9Nrc2xJC8cP6CbWxsKyUzmbxQ8z0AACAASURBVDq02upqO3/+rFVVVUhySEppPpPW+kONn40+tbn5NdvY2LWycnwGBwUesxnR1t4iwOurr+7J9wyG2dbmlq0uLSowpJGwl1yO/QFbWVu3ublFhYvAIq6KVKpxlw9kfa2af+bFsV5k5iG7+9WXlstkxLp8//33raq8TADni+lpSx0eybcTuS3eloSIwMJjvZVU/ihjExMTNjExaZHKCquta3zJCmW+A3IDYjO2kZJz7RhrrCmsJT3d3QICAcLbOxwIx9xiDVCi7lFK0lQl02pzw8kQWTMARPv6e/R+/h6KwChzsmZ5iyJ5rSgrhogkrbyiSqAMc1OgS5ENynkI7K7GAzUmOfb6CpsYDZL8AqKnUwk7cbzfLr52QUCa/MhyLj0ZVizJ44mDuK4ZGxGEIADq4DNIAMnZM+fEZgQcQq4rr86AYxzD5sSSwGNhuWTXvADCfMGnY1hZWbMDpJECQpM2NDwkQIj1kvTT0WdjNnzytPX1dRtEt+rKCgP0o8ba1DG/bW5HbT9xKKAH4Gd7a1PrO+scaxMsbJJeYW43NzdaX2+fGJuEAwXwEPT55Oe3vrahdR6wkw0Q5OGMI0BLGF2sVe46mhiasOXmZmc1bpGDM16ZY6FwQCxYAdfaKDiwULjM5mbn7dnIqOYn50iQxMjIE8me8furq623RPxAoQ6zczN25vSw1jPYaSR1b25sS7Z/cuiUWMn3H9yz/v4+MeeODRwX8MdGgAKIcg5YZjwzrngB7MFwZ4zy8jaSXPKrY3pyD1VYUSZr167dtKA/JEkyjFPOnXGE5cHwMEFGYV1nfi4vvKNDrcWSSWczAuU8Fr5+Nx7T2sWmjsDmcLkLt4Jhx8WVxyVesqaU93/0T/7I7tz5yiIVNeYr+JS46ytaZXgblF7oBN/vPVtoozIctqcvSgy70hN1qQKlCpQq8KoVKAF2r1qp0vtKFShVoFSBYgWOd3fJw06eUIGAUmIB6Xi49poVmitkjDAlAARgUyExommjGUN6wgt2j8R/hYJYSjws78b3xEhD0lMp36GcpKZ/9+/8V/b2W2+IARIJ+a2yqkyNbViBlb8B6V4mQ/AFBeAC52EXQGKExwzyNTVov/Gu4/vlGySfvL8M3nkMOw9Y1MeS6EqnXjx2GH0FvJ2KnD4P7APsAKTEFB92E/46yNFmZmettqHBqiIRaxVjJaxmguYB8AOJFs0zXlZI05C14eVEYiZg1sL8vORlr712WeCU/M6CeMAtCAQB2ABYkZl71nkNOZCpWrXmM2CNeZ5BMFMePnhgHd0d8qqjyeZ4JycnrbqmVmmPADCABcgJaTRJ6KurqxGIRzODRA3TcEIGALXw3KIhBoCjSevFz6qqWo0Z3koKZygr03kA5KmR9fnt4aOHVltTI4abJ5Plc7xjR5aGBx0gxPe+/wNJ8D788EPb3t61oZMnJblFxgSgBBvmP/iD/1DNOgwMpIPUAZkbYw0QRUEPlZUal8i6kDa51F4HsnjjhBHDeeDRhTfh+XPnFRYA62P02TOBOx988IEdP35CzSOAEscMQ5EGtb6xVuP/k08+sbWVdbGeAKlgJjpQa0XzqL2j1fks+ZHttYiRSXcbDIZ13ZhTPZ09tr25bfce3rea2no15osraxaN4VG3ZSEr2LmzZyQHrCgrs/XNLduNReUxR+N988ZNpYYyNiThEsCQL3oZJmx9a0dSWBpf+VDuRe358wlJ85DdtbV1FJN5AYN6xNxhDAqY9fmUuruzsy25r9ewAmDRdHuMFthosDNh4rS2tdjt27edvrwAULdpO9s7+q71jS3b3t6T9KyqulJjmWuDbyDzaWz0mcYRxwvoi58bY5d5AWCHvHptfdnq62v1O/lsWmsSMu6J5+O2F0/bwvyKlVdEJPU7d/asJPm8n7k7Njqu68QYvHv3S6VVf+s737JgqMwSaebjlo2OTxipoABOhAsk9wnZCWgDwwKOZQxA0NXVLtng9IspGe3z57ffedvKIxHJ1ecXFmxhZk5+i+cvnnNros8nsHEvGtPcob4ff/yJzUzPWs8AjKWIra6vCRxnvA0ODYo5yYYI4DaMLfztWCubGglziShcAZYXrF7AKBJKZ6andb7OMN8vH7KtHQClcrF1+X2Yv+XlYYHipLceJBwzSd53+ZyAJqTEh4mkNgo4DpjHa6vrL0MEmHfjExMC3UiT5hgA9morayzgD4lRCXgY8Ju99eZNa2yul0cYACEMO/4NcHx07Kn82N599x2tMXyfgL501pqaW7R5wPxkbQLw98IOYNdxnNpowQoglXKbSGW8F2AR7zIk/0lLZVwICmOXz4fpPDg0JK9L6g2wc6y/x+pra6ysLGSZdPLlPcF8AdvYiuqa7uzGxExsa2uR1JTv/vr+PYXWtLQ2CZAldVq+ai0tAsJCSixHRrpqM9Mz+jPrEesiknM2cZDEMj+dr6tPUk/Wp93onkV3dsVeI5UZVt3wqVOWy2d039aanXdAJD6NC/OLtra2KfYmwNb58xcE4JPGq6CHvj6LBMLaoCn4ClYFUFxbrXHN9dzHTxEArrrWEgeHtrWzKeksFg+Axx5bjjqz3rIOAc5xHmIRHqVsbXVFcl8YjZybJ2f10sA5d0I7WBfOn79kmXROEloAyZmZWa1Vw8OntL4DuL/cxDPu1e5+720Y8vm8HMAbevlffq5k9ADsO8j67o7usfMYWwB2/+x/+hf2q8++tMqaBsumM1YeCWns8VzBes9Y4x7iSa6d76xL1eYeNzE3V+o/S0/UpQqUKlCqwCtW4P9l7z1/5MrSNL83fKT3jslMZiZ9MunJoi1f1VVdXd3jNdM9q5kdDVZaQBB2dzQ7gvaDIAgSBAiQBOx+0GdJI0ijmenZ7p6eqmpTnlUki96lY3rvTURk+Azh95y4LO5AH/gH3CwUSGZGRtz73nPOve9zHuMvmC9YKP9lfgX8CvgV8Cqwf29nCSkRAA20KsAID+yi0eGLZpUHV16H0ToyHR5WYeIBSsEMA9RDHsIXzaWT9BQtXl2pxoQmsRKPut2SQMF8Lmt/+KPft3/+z/9TyfwKhayFIwEr7WYNOk7QnAxWclfoXkhgCiWxy/gKw0BCAhN0UliPSeex5vjzmdSrvMsPfsCxy0C6LJN1ARVOGuj9rsfug5KUl8+d8yBDxihmXiCoJhCWktcU5Iu7VhkLC1jw5Dv8ntdoUC8AP46JJsdJTWFprEtiBABFA93X1/ssRdZjy3C8NGZcG5pAEvaUpNrYqHNRSmosrsQ9eUNlSGWcsJn5aUn08ATDXw2WCZIovlxjA8OnoKYZ5ko8BtC4pfMFSHJyaORLRTGV+B1AM2RsACcEDVATGifJo6MxMYsAeGDH8W+876iJ86trsr/8y/9TTLvLl68IEL57D2aXY2RRF87xy2tfCNA8dmxA4CL+aIAVAGdvvvmWzlsefuPjOheaXo7NC/hwyZajahj7jx1Tk6mE06kpScNIOwScYVxxrhwv4BsgEc3/T3/2UwEyMFMA2YaGhgQinDp1Sv+GzZfNpQUkwo6CHQIog0yPxhVAZWpq2n71q49UV0ztYSLCuuFcaPIy6aykesy1eLTCtjY2bX5lyfbu7Rb4d+fBQzEikaPFQ0EbGDhmJ0+c0FwZn5yyuqYGm5qcsumJCUnv2tvbdI6Ar8VcXkyf6qoqsQlzBQdGMxZn56bFvmS+4ntIKMn+vgM2MHBCzD4AXIAO2DK8HyAzicEwnADI+B0AWsYRLEbGH+AmY4DPfvjwvoCo97//fTFkVpYB6tIC6xibExNTNje3rHMH7IMdhM8h5wyQcPv2TR0nDBkALoBcfg/p3szUlDU2NChgBbbPmbOnraaywqqr8JsyeTaur5MeumbTM5N29txZAXYwiWAvAaLdvXNPAAbHjXfdO2+9JQAknc3bVjJpwyMjtrC0arl80dpa2y0cDFokwEYGQH1SgCzzC5C4q7tTfmjf3LyhFM2O9jZrKwdO8HrmDjRggNbu7r36XeTKABosKTXVtWLvfvnFNQF4cTFvs7axtSVwjHUEEIUxBFtI8ti2dsfomp2xeCzs5NZmmjfT0zMCSc+eOStAtr6+QZ+BZHZfzz4B2EvLy6oH3plO8ret30c6LL+2YEBAr5fKjRyRcwN0ZdMBWwDGDqw9Lz2bucZ8bGis0zrEtSZ4BP882GQEvhw6uN/aW5slFUXCDHC4MLcqZh5rSn1Drb3//vsCi1kH+SIkArClprZe8xI2Ges/G0CAdmwyANB5MliXVluW9SKTtV0BQnhOYtVQCoTs9u3bbnPkzFlL7iRtaHhYoD6ehuPjE3bh/Fk7uL9P7G/GlRcUlM0VJYn9+NPP5AN34cJL8holtIXa8z/XqGtfl21tbgqrZq12myiNFguyCRNROjG+dIDdzCNYs6yNgNWwWzc31nWvoWZcT+Y4gBWbIADYu7DEQgGtTVtbG1qPGMub+AnmC5ZM7AiIh83KPYXacC3xzUQmD6AOK/NA734lEre2tNjY2KjYqTDq8BcslQLaoID9RlqtmztjOi6OAcCfexC2EC+99JL+zXhlzBM0BNOUZwHGCew31nXWeo9h593HWHPxH50Yn9J57j+wX+sooCX3c1ipzAGuqZ5LImExPgEKqa0X/sD583etG+WwFX7H82TFQxN2seajuXu4mzNZ+Sj+1Y9/Yp999pWlMgXJq0uyCMnrddxTWKMqKiolseUc2RwDzPP87Uanpv3+03+k9ivgV8CvwAtWwF8wX7BQ/sv8CvgV8CvgVeBQT3cJRhhNNp5Dz4c08HfYQYBTPHwD2tGJSNqTSgmoQ6Yk0C4aLSeHFtRc8TMeeKvqq9X0prYTar5oWmkaMjtJ+QD95m+8r+YemVuhkLZISPmtYoXASnBYXVE+NPjLOCYcIFtAzWUwjATXsfr4mcdagVnBQzcP8V7iqgPe3Gu9h/bnR4K38+4kYaaABrhKAFbuNwN6L16Hh9P6+qbz0kMuHMS8PfKc/1BRBu1e+i3vwTnx+47lR+hF8BnoybEi5UF26zEXPFaCd7xIF5E5wchDrglYSCNNA47EDy88fpf3AnRJ59JqfpGQeU0OxVpbXRcIABjAddzeTgpI4lgB4gBYAXDxMAN0owmiXrwvQADBEfiIAVbQ+MOQAViFBQN4A3sFmSNAGHLbo/39SvxknPz85z8T6+WVV18V6EFYA4mrAESSobbj04SHYEjAFuNOLJJsVg27wFtYX/PzAhcJ5ADsARx2HnqP1ajyWW3tTvoIYMf5I/8F+BOwWVPrTM93dwUYcM4AOYBEI6MjYoIi+UJSBrBDqi2MnMuXLtvmFkympB04eFDNOR5k1EbMu4ZGgamAGABjyHMBoqiPpMk7aSfLzeVUH1h4+WzeUomEZYsFMbt4j/mlFVtcmlczDMPu9ddfs1deflmywZXVdcvkCYBJ2ZOHj+xYf7/OkzlICMD66qolElsCSgE3N7YTYrrx+VPTE/bNNzcEKsKUPX3qrBJ5vfHN2Jibm1Ytqb3mi5lYoaRrMncPHTqsec9raKJhjUnidue2PXr4QDI/AjlgzADswHKhvsyrjY1tm552UloHavGzhICLYqko2SdAIQEQjK26OqTKTWJBjY+OCfTA75KkTCTHNTAag2bFQt4yORhyW3b//mP5c50+fUpzg/FDeioM0/v37tu7735X8nF8ty6cP2+pVELsK5J6B4dGbH5pWdJ3MQyVvOmM8p3cukeed04iTGJqtWoSCgSso6NdgDU+b5wXUt225mYx7wAYAfyCIdYtk/8bzCjHdssIaCEUYWl5TYyqttY2MUDdGHFp3cyjo0f75WU5Nz9nqyuLWjcPAKZHo/Z09Km8HxlvgMqtLe3W27tf1w+AKxwJSm7MdWKesczx+XhHci0Z64xN5h3HipEBgAsAHKA+bM/9+w8KqHj48KGAIEB9asmajTzZsbRI6czouMbHx5U82925x7q79kqCC/AH0J/ZyQvog0V8/MSAPBc3NlbFqqLWrE2BYFjAEa8HOAT4BkxnzRWzu7wxw1rJNaFWzEWxoVMpzXnAJeYfYQqcB8C0ex82hEICm2rr6u3+gwe2v3ef5Of49+GVSl04x/XNbRsaHrWPP/nM2Jy5dPGC5O2MYdZOjuPqy68IxIa5OTY25rwlL1/RPAoTgqQk9JJA74nxiTLgw8YUvm5Ip3d0TZz8M6vQFaT/jCXOdWDguFKHAbJ4b2dbUa3PXlpbFTONZHAxEGPcT929gPNta2uRvJ6xztw52LtfzFNY6Lduf2PTU+M2cPyEwnzwsBt8MqjngUOHjghwxnKBeSp7golxyVeZnySAs95xX3r46IHGDuOd3wH4ZU0SwJtIaC3x/ONYy1mXARdv3bqrewKbDo7J7YIhPLCR92CDxNv8ErMfdhtg+nMbNbyO6//8/V4bciVeF9bcI9mY3wVsDkfwe43Y//A//c82MjphyXTeKuKVVioHjTiA0YV2cJ9g04pjYk6ynnkbak+ejvn9p/9I7VfAr4BfgResgL9gvmCh/Jf5FfAr4FfAq8Dh3h716pJAFYplyRZsrrQeSmngCCRgh56HVUASwCYejPm35y8DAEAzxIMwzQcgEWAKXlK8NoGMLIx8C8DPeYqphynmxf74J3/0T+z4sSOWTW9bdRW76AWBJjRzPJSH6XJLDrAjGVGAHb/vSH3PmBWC1RQ04dIvadyef4j/x0EU/3gk/Afed+U0ORdMUX6lpE1ODgOTMJPJuYbNzKJhjNMBGerUcHisPY7Fk9yWj7acYOt8A9USBALuPcseVNQWnzBqSOPDz2nqSZ6EfYEktbW9zZYWFgVkYdIPk4EGhaYZSaDzdwoIHKD5z2acB9B2ImGZnaw81ajx6sqq7WQytpNJ20vnL6i54j1hiwHIwNSiBjSUNCtOIrqlY6CBg7ECMAMbSrUPBcW04fswYGD4AF7CSvjmm29saXFRzSfAAk0R9aNx/+raNZmwHzl6VObs169f13h86cIFgYHUB/kq8liAHcIlurq7NNY4LkCK+/fvCnhDzgsgx7EsLixqPBBuwXEyTmsbGhTeAUiK0ToMLhJ2jx49qnFPvag1IAABIBsbjqUDqxDZLNI+jg1wgQAPvO1mZmYlWyPMAMADBo0kxxvrapI9H6a+3r5n/n665pmsvJNWNzdsbYPwgpBtJXbsydBj20kl7VBfn73+2isCE3dJSExn7ItrX2r+AYSfP/+SwFNqSVO9uoQcblX+T8yZ9a2ExsTICL5geYGAdfW19tabb0tmmNxOCDyGFQOrByAPUIgGGJ8/rj++h8himd+k6AKYAGYAQCIV5bMZN3fv3hH7DrALz0DGDCmwjAvkwLu7AVtc2rTdYkHMRRi7SIABKLYSWxo3SOtm5+YksyYAoLq20upqG2x2ekbjqaKySl5cJ04ct/aWZtstsW6VNNZz+aD9/O8/svnFWTt69IjADcZoIIAUeNNu3Lhpv/s7vydGE+ye3VzO6hvqbG1jy4q7Afvq+teqF4wqvAGrKitsbWnR+YF1tFv/kaNiacLcgpkHsM25nzx1WucAI5HUWK0juyVra2mSLxuyU4JHOEbGH0AfQEo0HLPNrW2tVWNjE/Z4aKQsIXWJmAIWwhEBK2fOnhWYS535TFhPMC+RR7JGDg4O2cTEpEA2NhQq49UCVWB1IYGtra8R+wnGGdeO+c18ggXLNSAJmeMmrZd1IbdbtF55UYbszp1bAl4AqfFmw4ON+cb3AGs5jrGRIYF6gIE1VXzWHnv44KHAHmSXL1+9Kr801u219XXLpotiqMJKxNsujSVCNFxOGgfcJlwgYFtlwFl1q62x5qbmZxslnhzy2SYLSaJ5UkR37On4uJM9y/KhWmBQUzmVmuvJ2ONYnZQ/ZcMjo9bb02WtTQSruDRV1mMxzNM5jYlSMGSjT8esuanRFhfmxbDz5sKFCxc13j/7/DMBZcf6ByTLhpkVC4U0npEuA9Kz5vHe3J+YazAfGVfUkvAX7rv8G+9O7g+sKwDNs7MzWoeYW4BQCt2IRG1rZ9smxiYVVMTPq6pqlT7MeZ88eVKf3djcoI2WpsZGC+yWrChpaUmsVqTPzHeubTQWt08/+VTA3b6uHuvp2yfPPMYK9yLGD+xm1tf+/mOqDxs1f//3P9M6x7zjeQLwkjXL81VlPCuAanbWHj95pA0bNkVIzsVjlbWV13MtuTbMFdZYNpfcM4pj1zP+uc9x7t4mm7sHbT9jans/E8te/oElbarxXME14j0qKpB4h+0//5d/ZuvrCYtX11sum7eA0pDjzmexvCHn3Zc5F87N+fo6tt5Xt277/af/SO1XwK+AX4EXrIC/YL5gofyX+RXwK+BXwKvAkb7eEgAbABjNBM2hwKFkUg+rNDgYX8N4wKOKh23R3pTQVxA7gB12Jy01gRmAIzSWZu6BWg/KRYy6Y5LR8FBeLObEnMikU/KWOXBgv/3rv/gza2+sV/NdUeW8iZD2bWysWU1F5TNmXRDADqQuWLJi2fPHS3v9FrBzJt9espwngXVgngu18Jo8z9fOA/McGAm7DkWbaxI8Bh/0GP7usTiSKZcCKUP/dErMGAA7GgaPTedJtjwgEfCP90+nXZqm2CGh0H/QHPD+MLT4gtkFGyGfQ4q8I7AAZgisJxo+GmKYZ7AwaIZhLVTVVio8AXN0PoPGnwYDaQ/N+sLcgozFkXF5Hm3F3ZKANXyoYKeRLEkjBMtOJvMC/WAFBW0nnZIpPaw8wByaRsALzhsGCdJn+TKFwpIAwvagQaNRovGmcfMSbWmqALxguu3r6ZWf3Nrahv3DP/xcHlDfe+97jkliJubK3Xt3VAPSc/FVc+Amcq+0Gi0CQHhP3h8g78OPPhT4gnRUjLP1dbv38KFYXYxFjof3hTVGMADnS41gVfHeas4UDuLM+glAgIV27949e/mVVywUiMhAHd86zgvQESCRUBEM7QEo8XIiMMO73nwuDSxAJcDOo4ePrL6pCfcqgQ0kID9+8lCA4tkTx+3KlcsCuTfX1mzXAvZkeNBJrAFjCwV75ZVXBJDAsNvlfVeW1JiDM88tLAvMuXfvtmSoMGCQSgMmAJAh9wXMRcbL9Rs4jgfamM4FtiGyS4JQaFRhLzKu9/X0yA+M+YXXFF5evB65IkAOkmwAWWrX2NhszS1NYgstLK7Y/NyazOXxUKQOAMcAEYxfGIkn8WAbn7Dbt76xQjEnf8uuvd0C/GBWwt7q7um2gYEB29/TLXClqqpC12t1PWEzM4s2MztpPT3dAmXle1ZTaWurKwqTeO3V19S0A6J3tLbYdnLLMtmizc0v2sTktC2vrdvS6qq1NrdYIZ+zlkYYZE7iGLKA1i3GERJ+wG/WqZ6+PoEtrJslK+pP1sKTR4/amTOnBWKSBIp/3cLivOSq+Ivh5RcMOuAFdtz07LyT28/Pi1GmTZG486cD6GXtIcjgO29/x+bmZgSod+7ZI09RrkW+UJQHI7/X1rpHQDPrAaAm6yXgKXOJY2NNB4yD8QaoBGBNDX/98a8dq6+i0k6dPqPz+/GP/0bAGufNcfBz/CcZC4DWp8+cshtffykvP2ST7S1tYuYB4AI8Mf/e++53rXNPh/wVGXeDT0aVUH3sWL+dPH1S9xPWFGTcrGfMZdYNfAU5P0BnZOusa2KT5ggqionNDZBLDb8FcUo2u7Aohi9MMgDTnt4e0UUBXZDhE8LA+sB6QYLxvfsP7L1335EUNhTgGCOaY5zj5nbS1jcTSmpFkk5A0tLCvABRj8XNWOP9YIMCkvL/0f6jSrtuaSK0xoXByFZBKacFzXXk34xHmI741p07C2utVv6O8niNk7weEBCLP6lYpnxuIKS1X2Eb0ZBVVFTp85nHrD3zs4sat03NTWKc8ueFl17SWr48v2A1tdUCBgGSV1eW5L0nljDBJysrNj+/qCCL/mP9AnrZDOBLUuqdlK4hr+e1vA/MOzxd25hTZfCdNZVrxWd6FhGwjxk7rIlskBTyu5LIc34eQ14y2hg+tGFdX82/DPeRgmP4C8x18mfWUMYYY5fNnc4y05yfeYCdxj+rX6moceP+L4pJ+y/+/C9seztj0coaWURYsSCAmeuCDQj3TuZAJpt5xu707DaQjN+898DvP/1Har8CfgX8CrxgBfwF8wUL5b/Mr4BfAb8CXgW62lpLNBz4+NAYesCXa4aiAnho7mCEeHIjmHhqXkN4xlS6B2cS02AqJBJ6L5AjHo4BA3kffgd2DWl+8pkpg2Y0xNF4RAyQ82fP2p/8xz+yQ4cOWHE3Z/FoyHZLyKEKklzhW4c3kpzfJYtFsOr85TiG573svMaNc3sekOO85Y1XBuz+8e99C/hx/DDrdq0IGvcci4+HfL68nXqvZgCLMLsALnhf5wvowD7AsucBQv5eKDhp7vNgIq+nKeF7LukRvysHfmGK7hp7klu39Tn8CbOAY+nucUl/NPvBsKlJBoSFFUmTBFsMvzKadK6pgKjCrtIykdRtbm/rOgGwwspzDX1QzD3OETYWIAsAC9eeRh8ABeZcb0+vGHY0b5iQ45MEOweQhkaUY4adAyADgIDfGe9Js0yThzwRzzY8mTCCp1H/8MMPra21VUw6JfLFYgLllpaXrFgoqGlFxuex/6idJH3la07tOB7AOMBNwEnG6NjTUfviq6/sxMmTz0AKDNUZuxwvx8M5uwYyqCaapg1GIfPi0aMHtraxqiRTGCIb65v2dHRUjBTYaABnldUV9nTkqQ0ODYkdePhwv4AMGGkkM9JcwnbL5bPW3NAk9lgwGpFhPyDQwvKqQBauXWtjg129cllG9ivLS5ILZws5m5iYsIpozDr37rWO9naBX5xzNBSy5ZVFgRPIFZfXNgR63L1725aXFwXInT13RvWEBYOEeWszYctLyzY7NyNwDJ8txiiAKTUFhIYxiD8gTDyYSQCzhw4e1HhA1kxQyPz8nH31jpI/fAAAIABJREFU9VeSbVOb3/7t39HvYia/k07a2uqWXb9+R++FjxlgBGPXpTGaNgVgBnIeyEvT6ZTlCxnb07lXLESM/XPpvMYrjJyrly9KvhgOB8QKHRufsTt3HlprW4t1dnboOjoT/10xYpEvc904Z8Y/cv1QMKAa3bv/yOrqG21xedUyuZyYT4CfRw7uF3C4tLxoK4vLksYxbnk/QDdAE5iRJEaymeGNpaHhx9bZ2iagCqYfoQIEuwBISVaPof/yinXs6RRTt6qyWp6cjDfYnQp4QTKcSup1fMGKghmHrJvPZg0A0MDjjPF74OABAfAwSTk/gB9k21z/QMiss2uP5hBjhzl15HD/M2CV9FNqzvVwgFDgmbXBwvyswHvAedZqSWYLefmvcd0c025D6wpA7ebautZCmGTM//29vXb08GGBN6ypjPHHD4fswYMHCig52n+4LIOEGe3uL863kw0JPOKcZyTMTT4LwITz8LzK+NPzsKReY2OTNjjyVOdfW1utcA7el/Mi3CIcMKXHkkpMDUcnJiRF/sH337fOPe0WDWNxQFhQxqWTFks2PDouJl5yJy15K56fMNgYC9QaSSoAm9imyaRl0iTumtbufV2dtq+7S+fI3pYH2nEOYkYT+LSdlDSUYxR7Nb0jppmue5G1gkTwijLjMmKrK2v6HlJSok1ZB5nH21vbNjo6pvsAx8/1BFhiXrW0ttjD+/etkM1pPL788suScm9tb0hu6wD446ptIpHSes94JgUaGSxjiXAk1kWODzYm4/SVV14VKKpz397SvMWOwbMd+NYKYlevB2DjZ6wReMyxvrJOeAw25/PofOh0HwqZgHJn7eAksZLD5nMCttkg0mZE595nHrHevRwiIWEdzhvPPScowKlIom3R/ot/9V/aTrogwI5zZqsO6w42rwhM8nxHlUrLxhVy9zhSfKTqUfvm9l2///Qfqf0K+BXwK/CCFfAXzBcslP8yvwJ+BfwKeBXY19Fekik1D6Bm8l/y/MpcMIJjZyH1hDHxrQl0SuwpmpFvmwK3k873YJvAohPwUxWnvylLYoP6O81CaidtNfU1ksfhuQYg195QZ3/8T//ILlw4JwZLNMpROVPpcAC/LCSksNwcIKhUvbKHnQfYeXIZjsXbCfd+5plTPw/YeQ/2/OmBb550V2CgAmqD+tMZXDugbTuR1HnyWhdkgVF2/TPGoUv8c4Cd+3zH6vOOQSBY1HnWcawec5HfAQwDPOPzXWprpVIruRaAXwBlACU0DzSNgHa8F0bsSvK0gjXUE7bgJGujT0fV4Mu4fNcdk+fHhzwslUzblvyR6nUuLl3SsfNoojg+ZIQ0cAB3gDZ4U8HoevDwgc7t1MlTamJu3Lgu0OtY/zEBMZ988muNkUuXLtqly1cECuAlB4iIfLRv/341ijT7NFyMH5iYsMIYbwAkHngI40EJfuWmidoh0YLhBfiDPFaME7wLIzBk0mLjAZDBBAUkmpudsy++uiYfKFiGAAx8JscwPDSk44Atc/DgITWVsIBgk+GVB3g1NDxo0zMT9u6776nJ/PTjT1Xjw0eOSlLGONhObNonH3+qa8U59+zbL+CQsAmuE15yDvA6ZC2NTUr1TOezFolW2NDwkG2IeRWQF11TXa1997vvCEAp5vMWCIVtcWVJcsI9be32/e9/383B9I5eUxkjGAGPJ65djSV2MjY9M2O3bt209bUVsQJhxdHs4nfFtaW5BygAwCDBFnknjTBJvXh9wWIB/OC1jpW4qrEk0JEQgXjcZmfn1cDevXdfgB1sKABMrnFzS6NVVVXa2NMpe/BoSIxI6g2TBeYKIAPgBuAj8l4XdLAg7y3kuy0tbVbMFy2XzdnSIkmzazoOkqZraiqtobFWwSq89+zskmSuADOMf44xEgsLgJudmbNz58+X/bGiYtMAcK2ub9r9B4/la7WdSot5EwqbNdTVWYSE37YWMX3nZ+atqb5B6cv5Xdg+SFfztrC0pDHJ2IzXVLsggLVlu3D2vJ09fUobHgBaTprdqnpq6ZJPowuXQL4djITlHcZxM0cBlRYW5pxHYirtAmpWVyRj7+7usdbWdoF9ieS2wFdqLUAtlRLYChgFO4j5sZPZsbqGeskXHz9+JIbpwLETWhf4/Ln5BQHcZ06fUW0BcPh3vpCVtxnja3ZmWvMXdhopo2zOkCSNv+GRY8c0X2B5rSwuih0NQEXwwsmBE1ZbXS12Kp5xBNcMPh7RdQboP3nquMaLlRlQHhsLn1AYiFofA84DjU0Jb/PjeeCO9Yy1kvO7//CxFXZdW0AaMQyz3bKnqdKSCwUBn4CBu4WSjU9P2tmXLtgrL18RYBONhiyEzLpsMbBbCtjDx4P2ZHDYCrslra3IRJnL1BjZP9d0DpAsnbYDBw5rfYUlR3hGW1OTHRvol7dbOBx0MnE8WAlOwtO0CIgEe7JKY4LUXSShAOHJ5LZASsYU0v36emSm1TYzzRwqWEtzk1lktwzu7lgsUiGAlutE0RxLMKRwHtajX/7iI6uMVVhtXY29+uprsk9YXV1WGjhr/rlzF7ReVlfXytONa0bC7Dff3BTjF0k56+Xk1KQ9fPBANSDch7URYHl8fFQJxqyX1IY1mvdlvnPdeG/mAusNzx2VldViELLGS4ZaApRzYCzn7JJdXZq786cLljc8Ci7sqsyC9n6fa8732UjiWuCdWyjmxRAGsPPUAORXbW2n7N/8N/+tbWykLBzHjzIj70JkuHw2EmDuhZwvgDhzALWAgMgSQRch++bWHb//9B+p/Qr4FfAr8IIV8BfMFyyU/zK/An4F/Ap4FRg4dKAk77pyqpsHPjmfGHzigtqhdw/Wlc+YTk6KmdL3+H91ZUVyKRp9vJl4P8AGzKJ58AXYiIQrLJfLiyGwk06LhRcKR6ymtlLsGDnVZHPW0dZmb33ndfve+9+1aAxgDhARmI7/eLSH8fb/z7DzwDdPHuXJXz3wiSbgeYDuH48ED1xzDAjAubKsl39bQJIzZ0RttrG5LT8wHVG5fjQNAEMwGjhXvjw5kEvfpeFwiZ0eI4SGwGOQece2vLKsxpT3ck0L2IIzVMfbjsRTmonevl7VG7CARh3ATSm1+YzV1FQ9Yx/CUOE1nBd+QRwHTQ0NLgyCuppGmbTTeJP4KkAvFJYMFqaB59tD88l7IHlmrLiAhREBMAA4SOt4z7b2NqVEwoog9RXQ4dy5czLN9xiET548tvqGBjtw4KCADuqB3I+/V1ZVWybt2C1ewiDnDZgBwCY2Cabv2wn5WvGZSOWoK9cEJhZeaARnfPHF5/KpozkFiOPcHg0OOilwMmGvvfb6M0AQCejtW7cUekAqLIDWtWtf2tDQsL3xxpti6n300Qc28nTI/uAPfqim/8MPPpJkD48s/KJIKoBFc+3Lr6yqutrOn7toy0urOg484k6ePKFUTq4XCb+V8Qo7euSIjU9N6edjExNmoYhkpAA9VbGY7SV5MRS0YiGncTi3uCBJbvfevfad77yj9FQ1xIw3sV8Bu6OobW1jK2Vff31drBdkovv2dcuzSqCIxgOybhpVfBSzaqRhwLAGUD/CE56OjYntSOOK3xnNuxiD6R2LxkJiYgEMNTa2ChQD9ETyhlQVsJ91wPlXLdr4+IxNTU8L9ANIcEy/asmsYSfCzsTTC/+u3t59NjDQb5OTUzb+dFzy2mLOnLR0Yd6OHTlkvft7rKY6LjDn7oNBe3D/sfzaenv26b1hwNXWVRtzamNtw44fPykAm4CV+toaAc65fMkePxmyltYO28lkLZnOWFNTvfX17LP56Wlr62hyiZehqOrPxsFymSXKZyAnBGgFRK2srVENBw4fsa7ODgsANETwF8S3LCumJCyjOOByOGLLy9QhojTOtj3tz5KxmWcAPswz3g+2MsAav8u1IQ03sU0q6LIA04ETA0oOBYBnLGIzAEjLdeaaZXJZa2lrFWANm5VE0EMHjgisJQmYxMx8LieAjTUFcHh5cdE2ttYln66IxZUoCmB45swZScgB3uXzxtoWi2qdV6JuOd0W+fXlK1esoa7eqisrFdghmWFyxx4+GJR/HuPxytXLZU82FxQEU42lmk0RQGfmITJMJJp8LvOfjQRq44G/hFZQHzYznk7OWCKZFTv71MkTtrQyb3PT01rHGMPdnXt1/9re3LbKeJWlcmnrIoymIm77ujuta+8ey6ST2gBwC3bY5hdWbHpm1gaHh21+bkapzay3XH+8+wD/OHauK3JVAHnqAwv4yMGD1thUL4ZlXW2NADvWCUk8ua8pRdYxNDlv7qcAVICL+XxWABFrv9vsCVu8osqS29hWlCyTTdtOLqnxw/qIV+zWxrbGIr/H5glAFWtkU3Oj3frmG1tdXLX3f/C+xiKS4f/rL/93JXBjhVBbU2+3bt2STPXggcPWsafdZmenFeDBPL185arGCTYAsEFZZ1n3uac8fvTIJifHFTgCE4/x4AFkHnD3vFcrcxirDIJvuK6MVe45gHTUhnHAuFewE4xPSaEd085tkrlkWP7kZx4b3HuO0Z8FJ4V1W2+O6S7bj1Tapqbm7P/4v//KhofHrVAKCTAt5rPPZLdilZc3ITkeNgwA6jw/Uo53eMQPnfCfqP0K+BXwK/CiFfABuxetlP86vwJ+BfwKlCsAw47G8NnutgIWSmpmaOKVcBcOPwNOeB2MEhonQDbYEnX19WoGnmePea/b3FpzwQWVMJh2BWLhE7MbDEom9owFFyxZanPLKsMxq62uspW1RfuT/+SP7HvvfceqqlwSJGwzsLII0thg2AJB52EjDl6R4+ahnH+5xFjveBxQBgDnTtozr/YGgcfW4E8PsBPzoeRCLzxGHK/PldlpvBYJJHWiYeWLetF08L8HzHmMPfeZrhmjfjqbkks+xMybhhu5GddC6ZDz8/KGQiLKMdHk7OzkBFDhbQeY19W9V82gkx8jS3YnSCNb3M1bZaUL+XDn5M7bMzqnOeTaYsS/srRslVU1Sot1MjwHStK08zs0fS6NLyvgpr6uTpI8WDscF80/daBhIqlWvkWxqPzuaN6RwcJwqKurcWxIJeRSSHPgIt5b+bySL2nM+erp3S8AiO9zDjTid+/dlSQLgI33JxGW+tFkwlTjfEiavXP3jo4VidbxEyfkIQdjD6YezTrnkiF8YX1d54q/GOAkx0ZD9mTwiZhh+w8c0PkPDQ4pFRNT+YOHDkpSOzc/I4kv1+HG9ZsCLPqPHhPgNL8wK4ZbNELoSoW1t3XY8PCoPbj/UPWCZXPk6GE1l9dvXLdsasfe/977lsqm7dPPPrfVNUIt2gRkLC7O2572Nmusr5OPFMb8axubdu/BfdX9zKkzdub0aV0jmkjYOmkB6UjpSraVSNrXX98S66i+sd6+8523lGZc2IV1RZJyQayY0acj1tzcIoZJPFYhoAIgl/q7tMSQwiVg+ACMMt/xYUsmtyS1BMjd07FXLNCJiSmFLwDYwqrr6GgTUDEzO2WNjW32ZHDEpqdmxGLh/QkagMGFPxcNf0VVhXwbYcz19fXIO+3RoycCkxvqGi0ciqvOg4OPrLq6wk4M9Nv+g71iFy6tbNjkxIzGG0w95geeYjW1VWLYZTLMi0qBsMj4SC6ljpNTs/Z0fFLzoLq2QQAZnnMESywQ/hILyQOtvblF7DbN+VBI6yDzvqm5RddgZnbGHg+PiMl0eH+fNRHA0VAv9hi+Z4CuSGfnF+atrbVD45F02lQiZROT42IUMl8AzamfZz3gzWPGLsABoBkgw+TUvMBiGHmMq0eP8a8LihnJ58zNz2osA6gClMFCBdSh7gTVMDZhhn366adi8fLerBfyatxJ2cbKko7x4sWLAqBgTuaLOXvzjTfFTsVvFMCsEml1FukoXoa1khlzDZGDa+OnVLIamMDltFA+a2J8ShLr/X37rZI1PkBJHQOZNVFs3wK2BwH5X3p+aVrzzOR5CBMNnzoASZJf8Tlkrbj36InNLawqvRegrLm5weLRiOY668++7m5bmJ21XCav98kWCja7MG/LSwsC+A7u75WXHWOFmuDvCeF5K5m02dkF297eEHgPcMvmCZsJMM7xegS8mpkBFB0TIxnW6OEDvdrAgl1HKA5jPl90ierKPQ+ygVKhaykPzVxW85OQGeZxU0uTxjfrOEw81u98FuuEiC0tzVkwhq9qVqBrNluwnWRanqDcQ6gX6w4AOR6d1ZVVlkml7fCRw7rW8/MzAtj37euSZUBra4fCgUjHbmttt6svXxXICCOX+wPvhQWCk6dmNaZg0jM2WY9hxwHs8bncEwDWvA0zD0hj/nA9lUgeq9C9j9cydpm7fN/b6GJMePdt7suk53KfEIuuALjnknXZPGKt8oA8j6XJM4fnjQdwyRcbkTD85xeW7W/+7qd285t7ZiGO1cnnZVmRL7hnHzx+8Z0Nh+Rrx9yEZScWejhkI6Pjfv/pP1H7FfAr4FfgBSvgL5gvWCj/ZX4F/Ar4FfAqcHBfd4mHbrzOCA5wzTnsOOdnw4M2DRs73TR6gEG8Bg8yGFBIMPm3mppCQUCK59fmgC7AIsyfkdy6ZZoUOv6KjDDOrnhVlR78eYCvra0XowemSEN9tV2++JL967/4c8tmU2alghUKWbNdHqRDFgRcLDq+HeEQYsTpebxkIUzcHMT3LGRC++t43YhZFFSzxRe+UDycswMPcMPPAD4wj4eR4RJeXSNJe+DOI6BjzuZd0h8P+DzYA3R43md8TigUKbPTAD1p0ABJSGvlWB2DAPkS9QeEEOsjkVAt8YDiPWiEuB6kxCLxEYOto1UAAMwcmhWaFFh0pd2ArmOhkLOaurgAJUAZ/vd8kwDmImU2hwzu5+ZtdW3Nkil8hxp1XfgMmlXOC7kXY8ADcgEuGAcT4xPOkJ3rGCccZF1sPEBOpHSwRGrr6u39998X4Mp4gsHmSV9hyvEZ/D6NIEw9mi6ANcAjgADel8aPsUETzznA2qCBolHnPQHFYK0B8PC5vA9gQmtLi6RagMr8vsfGoJ75PPVy0lqum8Custfgr3/9K8m7Xjr/kppCWCQ0osgEAT+QAwIIEsACG68TSd+JkwoGWVlZtodPYJlM2tmz55V4S9MMa/Dv/u4nSpXknJFsAoJ8/dXXqheBGNTg+o2bMlffu3efEg8//fRXdvHSRZnFx+JhgaDj4xP2k5/8VLW6cuWK2E9VlZWSmTN+mRFcF5I4l5ZW7O6dh7a+tWFH+w/Z5csXnfE6oRqb26onIMfjxw/FpAFgaG1oNHyfxsaf6vgbm1skzWScZ/N5sWG4JjCKtrc3FbZCQ8xruNATY1OSrOFvCYg0cOKY7e3sUG0Yexsb2wJBGZOxyriuZ29fn4VjMfvlL38h7z7Al5XFFclJAWtu3b4tVpZk+JXVYpbevnXTVtaX7Hd+6zcVWoBoPZ3JWXonI2kzY5Y0YqSB8qsLhwUKwWxinODNRfomTL6hwWF78OCRwJPXXnnDIlECeEICYxjXzK8TJwbsjTdelpyP8wiFozY1OaX5S7Inn3H/wQO7e++eGJaMlW7SbE+etLaWFjG2ANYYO4zVI4ePOFn6rvOtm52ZtbTmnWMMHT9+QuOb4BiAlBTSSOZ6oaD1gDCRaKxCwBZz7dGTRzb45ImYarBWWaN5H5hprAkAPgDLvC/vwWciQcd7Dck0awsyd8AXNgqQGgNOI/998623JAl+MjhoNdVVbt0PhR1Yo7TwmDZT8AasrarR/ATw53ORflI/7hewHIcGB7XOde/tEkuT+ctlAeQGFOY+A8MT2SeejyQV421YUV0pkB1GrcemBdgBZIG9yToCWxBgd3Zp1TY2EraxviGmKpsFbJScO3fW0pmU3h/sBjnu8YHjYnyT0uukmlV2+NAhq6mqtFwuIyCJdZC1EhD76dMRpThfvHhVgChjRD6gESwHeuVpB0CONJiwmmgkYi0tTba0vCAQCguAgaPHLUrIUyBkKHdh+xKkBChKOAUM8sbGBhsafCRpMuxJjgtGcDQcsb17umxtlQ0HLAHWLRRn9AM2hSyRSGqNILUaX0TW6vsP7rkx13/UfuO9H9g2a+XqkuYg45v1jnRXzsFbK/EVJQwIgBFWHdfvxs0b8vk8c+as1lbGDIEx3PPxx2OtDYVKSldmTZBPqtJc3QYV5+9twnDv4p6KDUA0GtfY5L5TyGcsl8kJYGRcwAIEyNPP2EALkCCc1maA543HOGcdAYhzQJ3bqNJncf8up9ozSGHJO6/WiIJJfvGLX9mnn15T7fBMVGBUyLGGWS9YE/UsE3J+rpwTY0Es/kLBHo8+9ftP/5Har4BfAb8CL1gBf8F8wUL5L/Mr4FfAr4BXgXffeL2ErG1zk91/gLj1sreZJx1xD6meBNZLkqWRpKHlwZcHcXax8TVDQuc9RMMe4Inbsd+c/IfGDgYCDRsgCM0QDYVYVkgia+qeeZCVCnwvY2+88Yr9Z//sT2UcbsZuOQBbznbxUwtGHLgGYEcqLXKXspQ3QJqsdtPDAvBoRoslJ61xzbt7qJfnmxhwTqrqhRbQ0SHHFfBXIiSiaMUAp+Reo5qkd9Q8e15vnB/n860MCEbdru2kABsIa3BsRZp2viJRHv6dNyCgEX5QK8vLaqr5Hv5eeKgBEtbXNgngC0ZMYBRyKZo4L2CDRs2R94IyKW9odOAqTYzz9dtVoyFfo3ROgAt/h7XH9Qd85FrDlpqemVbTrnTaQl6NH9eeJtxjEOLng6QPdgnvjdcRIA3gEXJXjO0BYgCjAG5gXX3yySe6voBhhEDIay4cLrN3pvRZ8uFKMSY39RrPhxCwQiAiZxgKCdjiujGWSDoEgMUY37u2npyN60HnxfiCFcHvYB6v+gu8y+uaeKwNQABAgcmJSQEBNPVcOw/I9EAQGjlqdWxgQKwd3guZ6q9+/Svr6Oyyly68pN+9cf260myZW7dv35acE7CG73399VeSMOIvhS8bTD5Ybs1Nrdbe3mo3bl63d7/7jl2+cklNKMAfstWf/uRnamDfeOMNMbIwZXdsVYJBnIwZ0IzG/dGjUYVbHDrca+9//3u2sbkqQCWVytjWVsK2NrbkeQibbHZ6woqZvHV1kr4asvrGBisxJ0jinZ52gFgmY2dOn7V0PmdLc3NiATGPkQXW1TYpLff+/fsCfto72u2d775tdbXVClGBqZTc3rHHjx/byuqqBcPIqxuUOpsrFm1uYV5+jM43s06+Z7HyGJ4Yn9S44LMITxgdHbJ4PGpvf+dtMbRaWputrqreBp8MCWhoaGywK1eu2g7sz1hUrBjM5Hd2kgKakE137O3QdYHxh2ciTExApGpApzIwv7i4pHHPGD50eJ+AjvGJcWtp7rCKGImjUdu3r1fMruvXrws0AuiBQbyno03MTKTNhVzWaqqxFShIpsu8g6UVCkZ0ToCAyNKnpiYVOnH58lUrBXY1hlhrkUMTtgGzlfrgq1ZRxbys0Ljmcwn9YPzCaibchTEBsM0axWdwTrBgeT3MQ8YLGxKMfxhxzGfWRIAtmI3Xvvpc0maSjwHC3VgFaAxprUeWz7iXdHAnJcYRQB4gWjQK4BHUeGQsAmINDT+x8XHSRJvsu++8K4k6teWLY2JuATTCdOW9AKg5tsrKuJVCrNshjW1YaLAMF+YXBe6zTjBHOb67d+7Z6ta2xiLAPYMd2ScAz4UL5+3p2KitrRM4MWfHjx+Xt+bC/LKNjYxrHQEABRCur64SwFpdU2O7uwXLpnf0Pnfv3LHJqTkLhgmL0A3GeWrGYpIhM+bxpOQ6I3Hn2iPR9nxTCT45f/4lpZADKD59OuaYxZGIPpvrtDg7bxUVUbGDNzdWJMdvbWvWPbOuplbmEITdcP1qGmotX8zaZmLb6mvrBTxNTk5rfHv3JkDFpcUFeRi+/dZbVhOL28effCzvOjaKGGuEVzD2ngw+tvPnXhJoPjI8aE1NLdbXd1DrKvJxZL7M1xPHT+i64WXH5gWMUFh7zY3YMrBp5BJdPda6WODl+6zGjAJIzHJ57kvcjwD+2UiD3Zazj3/9axsYOGYH9x/UdfHCSJJpx+5n7GltL/vEel68HkioTURks9w9nwPsCsVdgXZbCebAqtaiv/3xz3SP597O7wHYsVYwX7znA+/YtXEH8zji5srD4RG///Qfqf0K+BXwK/CCFfAXzBcslP8yvwJ+BfwKeBV49dLFEuARTSmAEU2n5JyknMJ8ECXFJaLydx7uvQdnmpm1tfWyHLOoHXIPzIFFBvAAqwGQireh2eY9aKRhUfBZeL3BpOD7ABKFEkyBojsGjNKTBCHU2PmzJ+13fvs3beB4v9h2hXzW4tGwBQiBKDqJJb/nSV7UF+y6kAfkRoAPYtiJ9QZw5sA8z+vO87XhAVznrNP+FrDj/WAjlEJBnQ+NLYDRVmLbNre2nrFMeF9AHv6kZjSuMONgMSD78WRDgBcY2QMCqAEog5kwLGhaaH48MJFmC+AuEkKmlrZ4ZUyMEySvfJb3BZCzk8qKPQZ7r6amwqqrYQTAgCyK4edJYjfWNnXcNCmAgNQhV8jrewq5EPBYLRCGL64HqX8AZnjEAVDBYHIptNtiiAAmwNgBJOB7yM8A73gfxhKgKs0RwC4NH2Cg51Enhk4wqCAKxg6/g48cIBsN/vDwkB3t75fMFYATKR0m+xwDx0bK4fjYmGSqNHJeEAkgDawY0onxGWMQIIEkRZFm7+LFSzpWjoNzxb+rs3Ov2Cg//elPxPYDcGFM4JnHF+ys7a0t+YR5cl7ABQA8WIHUsLq2Tsy3yYkJhXC0d+yRZ5oHrtLMw1xiHHz++WcKCNjb2S1ftrm5eQEVsJGqqivsD3/0I3mwRWMR21hfs7m5JRseGhFQg6wT9iIgFPMXmWo246SJsL/w3pucXLD6+jo7f+GUWHb4ydVU19rK6rrNzczLq2pvV6ekYNNTk5ZLpcWiw1+QMbiytqYwGo49X9y1+fmFZx5Rnh+OAAAgAElEQVRiMEwICsBbDpArGIrY/OysPXz0UNcJptnLr1zV+2NyD4sonyvZ6NiYGHdcQ+o/NTMtphEgEPOBZvjggYO2tb5uywsL8uEaVnItzKNGq62plpSvsblBTEXqhIdXoBi0wSeD8u+CcfP6629IYjcxPi5gh/lCvUrm5HzhSFTAEEwhZIywHGFFARoyBhvqmwSk8XtI/VZW5ywSC1pVZa1VV9VZY0OzmK0V8SqBCIB/nA/ebbApYUs1NtQLvIPBWFURs6hSRBMaY5w/0liYuMwfGESALNQaAO7+/XsCZEnEZe0VGxqZpgCDqK6HjPoJLijbGbhwgi1bX1vTmkeYAPJMxjugCJ8xOzOj+YYslrXR2zQAlIbtBJBIuipMNEAifpcxilciv4eMFP9GaizAMLNjmAvizZbZyWjTgGu1sb5lX311TZsDsKYbm5usr7dX12LvHsZc2WtRbOzgM/BcjOWcS9PlXhSKOAYZ5wpDm5/dvXPb7t2/b+fPXdA8Zewg2b3+9XWLxqtsT9c+yyDTzedsanpSCcuHDh+Sj9nC4rzGEf5rhGd8/tmXtrSwovUSdiKBNLWVFeW00JhSRncLyPPNhoeH7cngqE3MzInlSkIzFgFbmxtiGHJfoGYAXowrag4j+uiRo7quyLsB62GrAoIuLiw6Jlx9g0tQDwRtenzcSvjt1VTbyeMDksOTPM3mFGBdOrVjT0edFQGsuWKwqDUY70886ABJAaG5ftQL8DUWj2htKmZzVl9dKyk73p6Ej7z62uvaKHry5KHWsCtXr+qaT06MSSrd0bFX93bGBxsx3KeYnwCljHNAeu4NgMu1NTDfvCAmtyHj3V//se2ENnpIfd2B8bsh4JLnkR2k0wGz5qZmi4TC5flNiFDGNrc3NNc4Phjk3FM9ya0DAd0mnPflAXa6r/OMgSXDbsk2txmTCf3/v/yv/1YpvQCgHBP3KDaIPFY6THs2xDzQUczAsjz96fSM33/6j9R+BfwK+BV4wQr4C+YLFsp/mV8BvwJ+BbwKXDl/rgRAAsOKJgjfIxg0Ms/WA6sDqHhQps2FbQEggzQHSYsXIOC8YwpiWPE6GHcuTAFWHfIy9x5I8ZCWwJIA0OKBmAdv/uQBeG1rUw/FPFzHgiHJifD94YEZX6F/81//V1ZXVy2/nlg0aAG0ezDrSjSsyFcLDrzjPSwk8+9QgLTTkAWCQQsA3Hmg3HOpsN4Dv+e345iB+Dl5LAHHsNtV4ERA7CHYTlvJhJpjpeFWVOg8YI8AmuEN5RqwgECRjvY9KjvMFpqrxqYGAQEASkiqADKR/3nNDWCU8wTKqkEqFU1pmuz819XXuECCMpsPUFJedztZvR7wkho1Nzep8cBra3NzWz8jqRR5E6ApnkmAB/iJIQtD7sl16mjvUDMO047GH9AM4ICGDCkdHlWAjVxHvpaWlwRyAHZxTiTKIv/lfZFJgZLQ4HOuHhtNjT++Q5FI+bjSdv361wKxqME7774riTH/xleO0IOurm6Zn1/78ks7d+68wi0A/tLppMC+9o4OMXkAVGkmaXhhqVDvQ4cOu3TDyUm7c+euxuTbb39HYCh1B0CiVjD1kBFSa4AugBT+Dmupva1dgJ2XUstnAUoLzKyqFCjN+TAqeR1MDQIWmFdIrAAcx8fH5LXH8dG4M05gPna0Y4SPZHTDZudn7OnoqEIifu8/+j2BUaGgKQ10eGjMrl37Suf4h3/4h5LOISPlC/kyADbyZph99x88tPn5Vbt46YK9+eZrFoqQvAiIHhHLcm52XuwW2Du7u3lbXlq02clpOz5wQqw/AMThkVHL7+7awMCATU1NWz6XtfGJKTFlQTAioZAdPnxE831rMyHQi7ADjhl54G//zm9pDm9vb1kmnbdMtqixBpOK8R2IkKZJgmpQQA7zgLVFDKWJccn3CtmiS7WtrlZTDzhAumVnZ7ukrXiC1dRW28balj189FjeZgAMr7zyipg8X331lebm2XNntUbwBROX7zEuAYOm8bF7+lTHxHwFIKOWHBtN/NWrV21lfUFgn5Ma1kqmy6YFgD7jHqkmAAgAKqAlYw+WMAA17K5ICA/HXQENYmxmMra/76ClUmmdd6wiplRjt1lg9td//f/qdUhQ8W5kLjHnqbV86RhXz4EUzF3Ph85Ld9Z12doU82tpeVHjBmCRucDvJhIpQ/4IGAwARKABzDcSYKmPC3hwTD5YvYBvzDsvkZk5jJy1Mh7SHEHOKKnmJmN1WLVn3YG19/Krr2jOZ5WC7XzAWPeZi7y/J5dkHlInefgFWbtLCmnhukeiMXl8AnQ/fTpqv/lbv2t9fX1i9CG3vXnjptU3NFtbR6fGGOt2Irll09NTAq5ef+N1Gxke0ryDXX76zGld+6GhEdWWcX7ixHGrxSctHlOytMew47osr6wo2GR2ccUSCcDZPWJEM68//fQT1YjNAfz7uIfOzM5aVSxi7773nsWrqmx5aUVeaACnN2/dEmCKvJULXtjdtcWVVQvuOlkp9zT+fP3115QuLEuA6hptTsDyrK9tsGRq20LxsD5rf98BzevKyhq99mc/+6mk8XW1tQpvwW92YW7Omuobrbq2SiAdG1H9/f26HxMugd8i6zg1XlqaV0Jze0dnmTlZ1P2B2nGfY8zLiy6V1DoMaBoM7ApsdJtlQV1fb+PPecOyQcXPnUUFrF3QQ5iw/GxmdtrWV1YFGrPG4EPIxhAsXzGq08ignS8efzKGPcaetwnn+dfpXl/6ljlf4jPBgGGWp/CgTetZ5b/77/9HS26nyiFbjoXNmOT5xx27s8BwXrhubvKZfG9ofMLvP/1Har8CfgX8CrxgBfwF8wUL5b/Mr4BfAb8CXgWOHz4k1zd5DJWlmd7utPfQS2NHI+UBbE7qopa3zHBybDXnfePJUNlhR2rqGG089HoMEC/RjdfzBcvOecvtWjgek6SLB/qmujqLRWJiLvHgnNresKbmBvtX//Jf2KnTJ+WVEyw51gOgnWNBYBAO0ObS9MKw6wI8ZCOLCemhX6yNsozGk+t4Ml5v55yfA4IAYvDlADGzIk//JWf+DWCHJHZ9c6MMdjqWGCwQ2G7IOwGCOH/qBwvn+RrAguNnMHIAiGCGUWuPdcI1oaHFu82lCYYslUg6EKy22lokF6WJocZhNay5bF7XkfeG0cL70YTCAiJ5E+AOdhWfy3sCsGxubQrMTO3syP+K6tCsw7DiGAClYOnIBywSUWPNZ+OhB8gLeOs128jqPCkqwBhNXXt7h7sW5ZRcas7vwSQaGRmR91Hnnk5dFySleCLx2fjC4a0EuEAdAFho9gHFaNSRLtIwYvafyThpssDDpUW9D4CT/LrKzR0/B1zld1LJtAO4qpypPBI7wABnID8jMI2GEX9DGDBIDWkejx0bEFsQ5sovf/ELnTefD/sIgBM/uEQyabX1DWokBYDE4zongE5YNhw7ARt8/9zZc0YIMNeBmpC+Sh0uXnpJBvyAsgAt+NfB0JydmbJrX94QGIJ0mLROGGKxeFQNL3UKh/CijAiEwfttfT0hFtr+A/ussanOMjm8EAkeKNpOKmOjwyMCqfYfxDC/CUNIa2lqssamprKvGvJOmFUBSXYBAxnfAIWAN7U1Nda3/4Dqt72VUHAEwRukw/b3H7W+/b0CdGhu83k8t1IaU8hPAS3aO/cIEEbOiDfWyy+/bD//h3+Q/C4eDlkNflilkM4TaS/zORqPWDwWVQ2693WJvQcbk/cfHh6xudlZMagAEpH6fv7Z5wJrYCQ6ptGmpZIpAQ0AgALOt5N2584dsbQYf5179tr9+w+c71jffnvttddsM7Emdtbqypq9/vpb9uTxoCSNzD/ARmTkgDipVEJr2PzcrABSAIdzZ89a554OK+0WFNxSU1PrwPvNhBiNrE2RGD6F6Wdz7aMPP5K8vLWtXccDsxQZJ5JqAkBa2to0jhW+EwhoDniMJsYmNWf8Mw4BUFM7SQHfvN4xpZ00Hgkqa/e3zCHHcqbmANjUkvHJ+3iSW8Y9DEGAC7GNskldT0AQGKAjI6PaiMCTj3ToEydPPLcJFLSZ2TkFeLD27enYY6S8Khm7tlbgORsAbPZQU8Y36wxfsAUfPrivzQU2Fl566VL5fUNiJX75xZdaEw/3H5ckdSuxobAaNqYOHTqo9FICID755GNtIACwwSJbXdnQekOwDP6D4UBAc49rxVon2AafPrExF2x9K2FDQ090byIhnXn71bUvBN7jB3e0/5iA43v371pFLKbx09axR6A6NWS9HRl9Kuk3oC/WB4yBXKFgwVJAmy0AjjvJLbF8YQMrsEiAL8m0q5pDyFqDMbdh09TQovUS1hiMd2TszNdIOCTfSZh6rDsdLW0aD5w/EmtqzHo1PT2p92FzhvEhf7xQ2MIhF2AkoFwp5HmxRzleboYCzmIx1ZLNHOTbzobhWwsK7+/ePZdrqftAko09529HkjXAajadkbx2T0eHFcqhRADasnBIbT+zUuB3PFDZhVa4Zw1vTsgDMsjaUU5ox9tO3rUBS+6wUZnQptS//Xf/m4UCzh7B+dVy3M4P73kpLO+vDbFSSXXYLRbt3uCQ33/6j9R+BfwK+BV4wQr4C+YLFsp/mV8BvwJ+BbwKEDrhJFU0aBExkQAeeHB9XqKE9A0vH8kPNzfLrK2EGC96SA+F1VDR3MGgo9FyRt0ukMGTbAn0KUtk+Bn/doCd88GLVcctt4PxdEFgD0Cbdsl3AeeKtrm5bp2dHfbHf/JP7a23XrNCDi8y6V+tZAUxEwCrAAujEZdw6x7eYbbI/ezZzr9gPiS1ZTmWB6bR0Oh4lRKbLwc/YDwetIKRSgvjryR2DEl/ADHr5cCFWBSPrB2xQWjiYFIg34HFo/M2d/6S7RRd2IEny6Xp9RpvD+TjdTIkBxBNOdBDhu7xmHXs6dCOv5MZBQQ6UVMAQGSA1IRmkmOlKcdzjqa8rsaZc2PgLu+gnR0BKhVVVQKwYPFwLDRzuPrQpHM+MDUYFzCIGhsIWHAJklw3sYNiMRe8sLoi4Ao5H6BZ974e+XTB4gRI5Xdoanmva9euibXH6/gcpK8Tk5PW3dWlJh+wcWhoyK7f+NouX76iNFgPhIAZyLEyTkNhwOMamYDz+Y8ePlRox4EDB1Q7zofwAVhvsF+aGlv0PgA31MxjeX7xxRdqcs+eO2dnTp8Rq+uTjz92QRldXXbu3DmdI8AJbBqabyRxpHLCBMTfCt+s/oETAg7n5uft/LnzYntRH75IKGWMdOzZYy3NrTK7X17CV25XHoZVVRVKc8SfDSkkARUAUsgqYTv+4qNfC0C7fOVKmZ0UlJchwCPN+W6BBnpXSaR3796zbK6kxNnjJ45IWpbJ7ohZh1S7ra3TRodHLZNN24mTxwU0RYJhrQGABZzLkSNHdK1GR0Ylh6Mm3V371PwzfpBQAhTvpJNKeh0afCJm3dH+o0rjBOjLF5DIw6AJ2cZmSl5+zFjG3OkzZyRjBcjkcwDsAJfv3L5txWxW5v98j/UFPzauN2sDsnCuJQErACvMg3isUqETeNhxzQBnkDxyLgCCMBoB/WGtgcDwXoAqrH2VldW2vLTsAnAId8lkxBbkhUhHW1tbrL65QUw0DP1bWzpsYWHRJiendB04ZwCUVGpbgC8gFExTGHrUfE9bu9hYSJujAvbjtryyKkYY7E/mQTQWtmI5RRrwC48txtjc7JwkjgDczB0ScIdHhu3U2TOSigOcsXYIkK6r/w+Yzw6cK1gwDLM5Kpkm5+3k6HFtLHD+rEtB+3bzxYESlVq/WAcAmWAvIzNnrCk1E/Am6wICOtqaBd4gHfyMtOPVVTt18rT19x8TeBurYJykBQwx/pFrcwysT7DaAMddqMqY3bhxQ+Ps3Xe/K7lrKgm4m9d9AcYeabyXLl6yi5cuK10VsNqxvIt2+9YdGxoZtjaBoyRMb2o8w15lnWPN5fgZ62klmtZY555uyUknJsYFzDE+dvNZ+/0/+KGYcgS1sL4CUnHMJOLCVGYuA4xzz8HLEhAYViogMesEIBn3zb2de7TZwLGG8FOEWbaT0b1jYmJSYTN8ARSyZsGEYz0hTCQcCkiiK/kyPn7yBcyJzcZ5IK0uBIoCfn/1y1/qveX/WFfvQjvShAk16D4CaHnk8GGrreZ+BNAf03iBYco9iteKYd3RUZZmwx5uVpIxzE/Wfo6NWnMdma8KaSjf07VJVyxYNsPmj2Pgcy9jzed9GVOeJQXjkjE1O7dg24mkWLKMM64lgOS+nm6t79SEdZ2NKgDLnYxjwPHlbW55Se18pgeyecAgIR0ei1PGGS6gXJJYwOVbt27Z//NXfyuZO8E5HhDp1munFvCeX3gfxhFAt7t3F2x4YsrvP/1Har8CfgX8CrxgBfwF8wUL5b/Mr4BfAb8CXgVOHDlc4qEZFgQPoOvrG3oQ53+vqUP+wsOrFwDAQzoP356XnXzp8LfZ2JBHHO/DQ7cLCYDlQdIh8hIHVAHMyItIJujuoRtpEg0sBvYuzdW0849BNGw2PbhXVgiwA4iCRfcXf/5ndvHCaQGGNEz4ZUXDoWd/jwQcWMX/LkjClH6pxpQXP/flPdx7rEIlxUpmy8M67+Ga+wDSxFBExybft3xeDDhAIprf6spaNQcwgQD8MP4GXJB8sPzlgYQ0GTQy1ILP5fs0OPy+1wQBvkmCnELSmlCzDcsNqWdTY9MzhhDAqdcI48XG77c2N6m2GLMjwcRnyaX4uaYcmdzq6ob+pBFvaWtxCaZlM2+AC1htNMl4LdHM8Dqaa1gnsINo2PlcJePi25dK6bMBxh49fijAhEZwbc15HwH6AWzAnuMLPy5YCg50C4udhGE7TSHyUxolmmeCHA4ePGinT512bLuyxxWgDGAMQMSJEyf1PoABjDHJbcsJxhynB3w6pl9Ux4jJOkwhElkBXb+5eVPXc29nl7355pvypPrwww8UEAD7C/AKNpYaxEBANVDzGonqOL/88gvJrV5/8y179OihQAuARxgreDQhReYzDx48pAYUBtIXn1+T6X1v7z4LR0PyO2Tsweqh1h2d7ZpfsCMBA5DDHj1yzF599TU13TSVsE54b1hdyBfxsUOSCbAEg+X4iQE7eeqYNTc3yHB/dWXdspmCmHYw/Gprqiy5QzBB2JYWFuVVxpiemZ6xH/zGbwiIACzDd4/6wvKixoBVFRWOOXr37l2bmBgTKIA32Ntvv61x3dBYL3BncmLctjZT9nhk1FI7MBwDAtMIQeBa3Lx5Q+vK1ctXLBaJ2GeffSYQs2tvhz4P4A/2ImN0f1+fAgCYFxqDkai+D2vwyZNBeQzC+IHVxlxhLP/dj39s58+ft56+fRqzgOlcO9iOzGf81piLgBVcN++Lht0lWNcqqRQG5oMHDyRHBChnzWxobBY7EYkhEkXme1tbu8YwIObqGgzVoHV2dNjhw4dckApjOJOxkaERKxVLduToYauogGHsWHJunTD5jlVWVAmwww/RgU1JWRdcuHxJ4DJfAEcwz86dc4EuBEXAuPMY0bDUAJJ4X9hrMEUBjVyAUNj5TIKDOAKyQDzWHmri+eoptKXkgBb8Gbk3UFsYqPU1JLxmZJvQ27tfgDnALusfsnPGBeAZ6zXzdmlpVeMGqScMRsIMhoaHbHzsqTYdfvCD39AYYe1BYoycmfFx+9ZtzQcCRbj2NTV1mrsAahzP+Ni4PX7yxCamJ6y9HUZbhUBP1jmOj4CExqZ6JQgDBjJfzAj1KNqdO7d133ry+LF17emwd999V/6JjBfeH2n74uK8VVRWSSrPe91/cF/XY39fr2qGZx9zBTn962+8Ie9KxibjURsxOVLOw7p3lAIh+/DDDzWeCrsOsEP6vJNJ2dDQoOoQj0SV1szaoxRzK0niyoYKQRqAdzvZvDYHOG6YnoxJ1l7ZTChdG2mqAxsB77Y3tmxzY926uru1xuHxefr0GUnXWVu5pozzZBKvzrMWibjNINZ4b0NLbGf5tBZ1DGIqIwEGVA+bfFg9qarHYPc2R3gPrhWbLvjncm/hmmJpUBHjucEFDHHMeD56G2+MR8KRPIaoJ7n1Nt2e34DTplihYJVxZ0vhedgpJba4K8AukdzRJstf/81PrA55cTIpibDHDvSeE2QXUvaKZO5wD+b4+Nz7PsPOf6D2K+BXwK/AC1fAB+xeuFT+C/0K+BXwK+AqcPpYf0lSsucS3byHVR6q+TtySB5MYQrQ4PAwr2ACgLkdJ0X0GGE8IDt5JEDArl4jOdZzckjei4dfz+PGk35yPPG42yF3ybKOEQdrD5kf8k+YDkgFATWamurtRz/8PXv7nbctEjQLR4NQ5iwYBKAzC+JlVwbsAP1cWqwDqzyA7nm5ruf9pKQ6+d3xSpdACzMNSS0MO5poQCzOA4YdDBqOJx6DmRYVmwMgBYYIQCSfgdTKSQLzCj3A+62np+cZM0EswnKiHq/30kxpbJGMARgBVuCtRX27uvepeYThQy3x8fICQRLbjiWJMT2sCMAWwBfAOqR+NJdKv8s7RhbHBMOCpEcARIAkmlPYXniwAWbBPBl9+tRqqqvtOIbsNTVq9JAP8lkAUFxzGlvYe5w7TSDNMOAnTIZHDx8JOBTwdvqMQBHGBY2fBwwI7BTrBoaj8/riZ4Bt1AQ/KUAQrpUnOYWJAmDHz2CWqIHd2VFD5RicUbFVMIvf17NPgCQBHPjiAQ4OHD9uPft6NCbwMEMiRVgGjD7qgg8XwFB3V7fqg2SPutCwAzCS9AiIx3WhTgycWNl7j2YZsA5ZsFhfGxu6HvihOQnsNzYzMy+PPFhyBBMsLMxq/AFsIumEkUWTfffeXXvy+IltbW7bkSP98merrasV6wS/QhhZyJGZKzTsDx7cF3hlgbA87I70H5T/I0BXIbdrW1tJu3f3gebYkcOHbHllST5w6bLsEc85whp6enp1vWCyAUIBuAB2AZKQpBsMReUrOPZ0VAwdag5gd+nyFdUFRhbHCctzdHzMhkbGxNjh+4xZmINcH8AJGDZ18jjLKMWTgJmrVy7by1dfVrABAIVkv2G8L6vF/BQrRrLMqM1Mz9rI6Ki1tbfrGjEeAHs4B+oPQHzmzCmNOY21bFZgDknHpHfCNObfzGfADBhfXAvGEt5l1fW1Ak7v3L5ja6sbGgOwNQEamBPUIZHY1DEy34/2H7dUclvjYn1jxU6SSnr5kjXUw4Iris21tLAk8Ovo0aNa0xhrADOE+qysrtnmBmxA1kB8QElNzYrtyJyvqK5S7fgaGRkWEMZ5cb6wEgGR+TvzDBZsLg9zMKvzBEACPCKZ1POOY71k/gKee+wpWFpi721tSdoNMMT8YL364ovPJQfPpHdsZXFBTDqu+4ULlzWfqiurBcQAWnLN8gW8RyNaOwBLYGbCROaz8J8jNZmwoldffVWBIZwP43hxad5OnThhTc0tskhwfofN+gzAd46P+xCsw+FBV4f1rXWtd7wOZioMvsOHjgi4QxbNHEL2zvuRzgs7msRTL226qa5ewTmeFx2sL+YXgCqYJjYCAICAPG5tz8nfEMBwfn5WUn9AM+6B/J63UcL5MVb5dyqdtQ8++ECJydlcwU6ePKlr9dX1a7a5uaG/d3d2616hQJlsxrr3diHaFDMS0I37JwgZayWbS7Asq6rwFcxos6Sre6+ud3VNpcYONcun8867NBIRExeQmvGLfx21hH2tcJ3tTTt48LAkw3zxWYxPfBDFtAuFVGvAYs6T+1xia8tq66u1TgOWAoSykccXzwKA6SSGs/6Tdg5nvbKqqlxnZLUxC4cIqwiJ7UYAhAecyZoj4+wMPLbe86w6j62uDaBQyG0EuRu5+yqHTvB8sbi8bulMVozMn3/wC62J5bQpnaf3HASLjjnBGsD3mG/uOcc9Hz0Y8lNi/edpvwJ+BfwKvGgFfMDuRSvlv86vgF8BvwLlCvTt3VOiEaT58LyIkomEADxnMh6TBBaGBM0Du/cstgAZyKV4cKWJoFFgN5wHYSSu/Ok9PPOQTnPH+/PA7e2Wq6Grri4zSYpqvisqHUBDM+/SXSOO8ReOqRmi6aCRwQQceRNMg3fefdt+//d+V2AfstloPKwUWSXqBeBOwJbjURwTbOfT9PxOvPdgL3iuLLURkCf8D0msOxYBUXjbSBLrUhkB7Ghk8ZOCvQezieZHksKNdckEkVwBXLgGOG9j42PygOvs7NZ7eJ6BYt3ILy/oAjpyLkmX5pYmB0ZNMrmj92lqcgbkjj3jkneRysHQoXnmmIv5XTVTSEE9JgLNE6BCdXWtGHoADgBc07PTVgqUrK+3Tw0p4CBeQqT0nTp9Ws0Rx9PW6jyzPLYYzS9eZ3j1cb40zUj7PB87zg/2Hx5NszOz8oCCgUMT7/yLEjY9NaXmEJYNgDDMEQAsmG6wSmgOvXP1QFXq4oIHKgQuErJBAi0NHgAC19pjL1If2Bw0/rB+YK2trKxJgsmoAFDz5JFIeRnzADoa//G46sNx8p5ca6SVgGNIYffu7VKDjF8fcl2u++ramj14/FjMQSSVpE4CFty7e1fXGwAB1hHvA3somUyLIYZhf119rfX19ug4AeIYB2pgw2G7ceOmwIaBgRN2bACZYa3qCStH7DgSDnd3LUPi4samDQ4NClDdTqTtD374+9be0WzZfNrSOynbWN+21tYOW1t1CY8064ApSFcB5Kgv7KHdvJtnAAyHjhy0tuYWeaxxTZj/sCanZucEkLIO4GGIVBX5KLVpbWmXrBZQBB/Fp5MTtrC0YjlYLEoIjajWXFfOdX5qWuCX936nTwzYQP9Ra2tvFbuwuqpSYAlAKaBhk3y+nB8dc3RyZkbHisRZYyyPV6IbK6xb+J/hE4dn1z5A7zBeeI5B5m0+AC4DMAAOKuShukr1WF1bt47OTh377dt3bHV1XSAKDEOuJ8m1gOG3bt/U71K3WFWt7SS2LbOzY9vJTckdX375FWtuBJN/SFcAACAASURBVLBzgDTr4zdfX5cc/dQpWKIBgR/McyTbMJORELPZAEuWOSkwoUQCclKsO8YBQBoAPX9nvYGxzGYCYE9NbY319fUKkGI8I99kLUe2zdrKBgL1Yjwmkg7EhyXI7489HbOOjnZ5xgF8UUvWFYIe+DlgC5LFaChox48PKL02TOptOKL7BMcLYBSvjNvW5ppYu4yHdJ7wDxJ3q+SNeO/eXYEhp06dUgIzNRVzKhTU2AyS3qnE0OpngRRiPsUr9W8AfoJnvr72tSTegM8n8c2LxcVmBLziHLVhFI8/Y0yxsZGDMb3rGFnybC3kZa8AGOetA4Q9KOyDNbOY07rLfOPc9fdi0TY21pw1RDBktfW1kvFyffGMYx4jiaWOLDjBUFg2B8OjI7adwBdyx7q7ezSvb9+7rc9mTjTUNqpmgGOM6z3t7bq/URf84mBUt7d3ytuRcby0tPxsvcQnES+8fT1dAoABr/nclaVV3dO5V/ElJppYgBHJmrmunBObY5WkPwdCWvu8uQoAyz2BtZfXAQwL9EYqGotab88+bfTwnrz38+s2dgUTkxMC91jf6xoaNN4VooJvZ22NFfPO1gKwzmvu+BzGJb6x3A88NrwHhHohFN5nefYbsYgDdLURSOAFku4yw45Qnn//d//e5uZJrP5WSu6FSrjnGwdww57kGnKujDvASNaau4+f+P2n/0TtV8CvgF+BF6yAv2C+YKH8l/kV8CvgV8CrQEttTUkskaYmAQk0HV4yKQ+4NLMFSbOQgAIuEfIQVJMCWOJ2vl0aHDviNFR80WjAGEJewsMtTREP5DTFTp7ipFcwIBz4VdRuPs2R53WDDCcadZJLvreTyVj7njbJTZOJbX0uXlA0KX/yp39i/+xP/1iJjJmdpMVjISvR4AUD8uTyHtg5J748MJFGTyyNSERNgyejATzDL6hQcKbtsDg4Nxh2NJkAipIEK2F3U95VFfFq+TcBVlBLwBpYSs0tTWrCOWdqwe/xWTT6HtPP1c9Jhj3WH82hC+AoCBTic2A6wFTKZvMKv6Ah4nXUGlCIywETCsCutbldIQCwGTh23pcwCZotgDdkUjSUfAZgViQel78Rr717946YFxdeuugksGXfIpoXfsYY2H/goGNOhsJqtGnYOBYM0hlPfPFvT+4L8Ogx6WC5eY3iT3/2Uw2GkydOyfOJJp+gBxpE5HLUBuBEJvihkABHvJ0ASQH4YL7RiGLaTkOLBBLfO1hzXpIh1xOQAekezKmGhia9PyAX5yS23k5K6YvUGwmaBzjAaoOJQw1glwD6kF6MpxQNLP9+OvZUrLL9ffsFeFy/eaOcLlqUtBZgCzYScwvmHmDIzZsOgIO1dunSJdWANFA8Gh2baVaNMpJIGuMbN74Ri+eHP/qh0mYZ04BCsMGQiFMbmaxHYra5sWUff/JrAb35YtC+/4P37Gj/YaUer6+vyq8Jht3KMuzQLc2ncDggUAUWDu8rj7NY1KYmJuShdvDQfuvu7LSFudln7JrJyRmLVQOGBXTseKs1NTbY3r3dmvv4amlcW8Bmp+ftyciw5SX3dfJFNgZam5vFgqmMx5UCDLvngw/+wfb39Np7771j7e0tVhFHyukCZXg/GFcAnvu6eqyurrHMhinZVjIpdhihE61tbS6MAIYOksBwRH5sQ8NPlICJiX93Z9czeTtsWq49YAUyaxh8gGhiVaWStp3YsVqlOu/Id2x9zTXuvCcATU1NlTy+VleXFJLAeyyvbWnei5VVyFlfX4+98eZbYu5GQhGrBGwyEyvrwf17dua0mwOAXBwLawVzf3pqUkAqfnB8ptjNAPg7aY0NeQyOjmgOsPYAfpO4TIiK8wJ1DF5PLg8j1vMg43wJSABw/tu//RuFbzAWz58/p/EJ6xQ2EeMN8Bm2pTzrOmBH1mn9ZZzEwmGBbxwzaxRyb64ZXo18dntHqyUTW5bNZbR2BSJsFhTFOGYOsb4RIoIfJDX3ErDFhCxkLbW5qXuQ2KxlIMhtJrHeleSlx1rG5wJ8k3xMwIZn3cD5ijXOPMnmtVnBWILNCSMWthXrlccWr4hGn63XfA9QW6E9AFhhZ+UgZmKQzSqXGMqfbCgxhwDexEbPZQUu8zM+H99HmJJ8Hv6Vx0+eVJL0xx9/LLCQGrd1dogBjWdhYishAJTr3N7RJklsKrklQAwgjjUFxvD66oZ9+sknCoABjOWz2QhhrPX24cHYbNXVlfb48aCTf8Ia7u6WDyT3wcWlBYH/MOdGR4aVIE64E2N7c2NbY4lzAmjj3sAc41owZ7lvEyTDtcSDceDYMX2fGnnybq3ds7M2OPhE858AH7GgI2w8uevB+XOPgp3tEuqDinWlxh4oCrhJLZ9npHuSV+9eI9ZhefMLSay3wQZg50lil9c27Wc/+7n9/Oc/t8rKOquuYiwnda92Mml3jamjY//iHRvXGGFcA4hzbg+Ghv3+03+k9ivgV8CvwAtWwF8wX7BQ/sv8CvgV8CvgVWBPc1MJsAzpGDvxNEQ8nPKQStOBPIyHa9gwNNfOu66gZpyHdZogbwfdA5po9vh9ftcD5gg2ANzg+zzw8jsCYsrea45phg+OA5AAAMKRmMAHmoFQJGyJVEKsAOSPsPlgAsQjlTo2vHZ+8P337De//56aGisVLAA4V9ot/0kKrXvo53P1YF9wslb+p8n3ADv+LRZgAMZFTs0rvnVqPAI8xAfl9aRGMJe1DQC7RMJikUoBLYQfwDLyZHENjXVlDz3HNOCcxeZJYq4df2aI7R2XB95RK+SZvCfNK81CoVhSE0ajS1MBcEjTCLAAmLOxSfOWtZbGVgsh4S0UBHBxnbhenkQZtgnHAaNxbXVVfnOwh/r290lOCZuJ84MdyHUjFILzX15ZtoX5BbFoevb1ahyoeTITeweGGgEAABcwEmCx3b93z/Z2dykhFRYMDTWghMciosnjXElB5fsy6c9kyvLagIBPjp2fMcZ4D5hE1Ka9rU2Mm0CgpCaf8cHv46UHA4yGEACPa+pJaOVhGHDXWz5KiW2xkObm5uUbxRiBBUXNSZ384MMP7OyZswIuYWwhUYSpw3UC5ENq+/jxIzEH8W0jrff2vXs2ODhox/qPicXCOdDk8lmkfSJxhTEJYOgAiHjZnL1SrCpkzfEKJ0ObHJ/RvMxligIbWlob7cDBPl17WKkAOswJmCkAdYxNrsvnn39qCwsLFgxX2Lvvvm2Hjxy0UqAgEBnZ7MTYlLzzQiRABpkPMLrWraa+1hrqnLE8DXOY8yRpMhq2hdlpe/zwQdmfrdWqamttdzdgoWhEHl7UGlCjTcnAIYVprK9tWCiIx1/CVjZWLRQDuKh4BgThy4hv1dVLlwX8UPPpqWnr2rvXjh87IvBd4G4xZ4nUliSLknBHo9ZQ2yTGG7UAANnJZG15eUW15PrGAZqKrG+1LtWxtKtUTcbXyOiI1VZUy5vQGcyXWcG7znuS30cezvhW8rLRvBfs+s1bOsdIJC42KPOP64i0F6AIL7vpmSmBQptJ56XI+hQrm/zv7ewUYNvZsccBOdGo5tpHH35oddXVduXKFa0hAEkc783/j733fI4rO9M830xkJpDw3oMkQAB0IEBbZBlWFatYpSq5Nmp1z3S3Zrdnd2JipmNm91/Y3Y+7M/tlY2MjNL070erR9IRa03LdJakkVYksQ+8tQANDeG/SIO3G7zl5IH7kfL+oqCAJJDLvfe855973OY+5ckkyUkAYyZEr8ewrFyNsenZOsk1ZDOj4YAMVxHKVvHtyQmPPmeUnBMDBdnV+f9mScX5RPniANqQrwxrk3JEOA4wCYuPjRw2RaO/pRcof1brLF9eCzy7m8pLeC+gumuYJQCUATyTqpISJ5KYNDR0SEJ2zsCTMv/jFRwIthw4N6VrAeKXePrTAeaPFrIxXsYZjT1Cy2gPYWVvfkHfbzOysZMX7Bw+IRRmLOSa0ZL4lWTPHy7jh+Dh/5glfMCoZP5wXvyNfv5LvmWdg5zKuXqpzJi2Alvdls8DfW1iDHSPWJYN73zPVqbRZBLMSRjqy8KmpaTGC2RQ7f+HCjicogRmMG9b6malZ1bS2tt7qG2qtubHRctmUgFl8LrkPzM0vag7cvnWnFBrRKV9RPDXxpYQ5i6fqSfkAwjolvRq/RjwkOzUXkIcfOnRQwDt+ksi4X3vtVYWxjD+b0BjgHHg9DGPWcUBp5hXelqwXAMKwSRl/AMVemuqZ64DsvIY5zJdClMpM54oFAEEa8uUsbeLJmgJ2fAmwQ0bO9dYzQYll5zdyPLPOXwu/SSfAryRhliS2xLCbfD5nv/rVrxWQks2HrJh3rGwky1xnxoD/DKUvKyU9IhahWJUlH9yxicmg/wweqYMKBBUIKvCSFQgWzJcsVPCyoAJBBYIK+Ars7ekuyvS/1ODShNHYIdvhgRfzecAgeg1JNNcBEuI7TDB+gCwIkIPmhNd4vxmAPRogz25ChkZ7BxsNYA6GHA/XNI+8VmyYspBAH8lEQzTqyObKLWs5MfJoDqORsNLtkomkxaOV2ukmmTFeHrH9+/rtf/wX/9x29XRbJMzradjyVgZQhzfTC4Cdf6DfeZgvFQVATuCZ5S0Ucow6zl8SWABA/dsx9TzDDgkpSahIYmm2a2qqJanld2CncG6kqvJFswGYh8QOQIzz900HP/dsAf68eeumUksPHx4WQzGVyagxzaSykrXOzM2KnYRkLQQboZRsGy4CKgJkbloyhSQ5bI31Ddbc2uLkwLm8EhJpMDn/CH5sW+sWjcRs1+4eNYE3rl9Tsz+4b1DyRq4tYGpTI0xM0ms3BErwBjRohCkgSwWgggkEI2RuYU5BDiSKnjz5isIHPv30UwEeSN9o5sVaSOJPVqW60Bx56RVMGjwU+TeAgW/KGKP8DHkfNQaw4gvwA7ARiS5gB8APIBKMPu9LhHRXAGxZRMbqNIiwQQDK7ty+bV1d3TvJqDSteKLBRBnoH9DxI9cFNOFYeA9AuKdPnwogJM3x+fS0hQA3S4mjDoxsEfuEZvXYsRM6b+YV/lgwEzlGmB2Ma5pBwlXwu4M1dPHLK9ba2m6nT7+hOba8PG919aSCFuUpCGCHtJRxB8MJwJIwCAz0afiZn2fffceGR4asvDyi88xli/bs6bilU/i2hXUuyMyR5SGLA8AEBE1ubVldDd6MYTX0czPTAhPxnursaLNCOGSpDPMkpHNAls054k8Wi8bF8FxcXtVYBOzimqVzacmoGSuAh5zvW2fetNqqart0+ZKT525nrLOr0w4eHLTaKsdOwr9yenZKa4A86CIxi0Vh0DkpPiylxWVCaZDfx8TARCLd1tYq4A7mjoCtcMgWl+bt2rWrVsw6RitSVTy3kN4iG3/8+InFAInwKozA8GJdi1gylbHbd+7JtzCETL4kJyyLhBUyAFuytaXJZudn5DUYjlXoWGEuPZ98ZhMTTwWkMN5OHj+h68Vaw9w6/9tPbWN1zUZGjljPrp7SZkjWnj59LFluQ0Od5hSAG2AogO9mIiUQuauzS+/LGAeEBsRjzPskboHtCwsCtAHOqCfrJ/MIYOmtt87a02dPNZ4FaFnB+ezl3YaFSx6t1ftzDWXgb2bYJ8C2Y8OHpRJwj2ODEeY3aJpaGiWlhbUJaxkWZjEUstW1TRt9NFZKB84o9Xj48IhqxU4Px0Vt8CjkeGrwEAuFHduviFx1Q0xc5s/C4rI1NzWJndfTvUvgKwEugNCcj7NqgEHNWA3r3w5EMyWpbia2LLGdsmgZsvK8JbeSOg6Yy2w2yRN0O2u11TX6vXwxKx+8Qkky6bw7XRo69wbWeMB0D3q77zsg3X1uSBscE5PP7eCBgxqTDx6N6pwBrIusBTAqDw3Z/LQLDSLAY+jwIauIRbUhhE8ec7S2pk6hGanUttYcrhHjyd2jitqIy2TTmtuAfAKd0jldC+4/JO6yxrJGIbVnnvuQEUBo2JLI8QmHwTcR9iesPgJ3kP83NTbqZ/yO5MMxZOaw5Wp2LC8EupYTqLIlRrAAt3CZ1qil1UX5LB4eHrHG+nqB5CTNSg4dcpJYADu+AA0JrPH+pHpNya+On7t1zH3P/ztb8qFkU06AXS4vlt3K2pbdvffAvv/9v7XtTN4KedaVup36MV4poTaJSgAizyJug9IpDdjQuDf2JOg/g0fqoAJBBYIKvGQFggXzJQsVvCyoQFCBoAK+AscPDxWVeAk8lQeMMnlOwQBzPkjljoFWVlYKm0iXjJlpdF3aqpq4eFyMEOQ0AAawNQBP6OuQ//CQS8PHDjZyRnboAThIXGNXHcCOphDmEqANzQ7/9v40SGrZ0eZntbUACBGBGdGwY75tZ9MWJnkvty1J4f/6v/0vtrd3twzgq+JR46Ed+K9cvniOoZPDj86nx9Hi5V0NAHOKYvFg5o1nnTOv9hKcF0FJwBg1rSvLli8SmhHfYUlI9iZzcSd3BfyCkeXTTwHsVhZXBdIgb6KGvtHis6gXjRGAEOwaJGM0kwARNMANDY1Whlws5UJAKqvjAigIqAC8S21nJauqqIxbHPAhHLJCKGQ5mAPhMpugUZtbkIF8d1e3TTx7qs9AZgrwRIMHkw0DfwsXxGLZtXu3dXZ06jyvXrlqDx88tL7S66kdHl5cm/p6J1MEECSJEkCwrsGlqwJAkqIIsAdwQZNKoInM4PGjKzW8noUp/7ClRZucmrJdPT1ihSRTSQFn1Algh/NhzAIEIXuFVYO/GWb+jJvGBlJs3Vgl+ZTwCeRmgBedHaSQDgv4onbyJ6pyabnUm+/JYwk2aZ5kVcfiY6wCSsjLqQRWI30FZN3Tt1c/u3Xrps4NUAomHq9DIgvAwbwCGCvm8wbW6qVjnDdMFM4HQIvESySwami55sg7Y1EFPsD2oM6wWRrqHWDDOQHSXvjsvBig9U0NYvrRuPMZHDvNfWILOe26JRNOogdQxZgi5RT2TXdPpz24e8t6utttZPiQFXJpy22nrCLqJPFITdMY9ueKtrq2bqFw1KoA92JxmeAnEtsC1Manpm1hHplig7zBqDP/Z9LbkiwCCnG+HHdXW7vt3+9SNQ8PDVk+k5HfG79HYjPnTvhEDPk6wSkKbiizhYUlm5x6biur66oH4xjADKn7kZFhAdqsKYwBgj0AOh48uGeZRFpy8K6eXWL4ALgxLn/ys59qPgLM1lTWmJWFJN9fXlizJ0/HNS/zuW2B6DCuYDcCRFFf5NKw2wAJAVI4RtjGbHY8ffZYIHNrW4t99cOvWldPpwBU1r/FmTl7cPe+znFgcNCGhg4KBN/edgnahN5wfR4+esTSIp/JWLxcADPgNMcLUA3gAysXVixriGP9VlskzOZHRBsisHAJTwE4Z02CIQiIx/F7RiHAJwmeAIFiJMvHK7LjW8b3uG4+7Xo7n5NMkrnC7zK+8TX0ic0wyQDlK6viYvXee/DQpqYmVC/SfAf79gr4YV7DHlzb3LTHT55ZsRjWmlcRw5swrmAEwMunT8cEurIx8tUPvyZWp2cOJjaTlisUrFaMqZRV11YriZf/ACrDmrNsFHCvSdv8yrI2Y/BsZO1cXV4R27O1uUXsN5+A3tLSbPUNjdbW2mCLC7NWJ+lkWPcwNh20DuMpuY6PHdLKqp2HDdY5bcjgyZfNq3bM4T19fRYpj9nY6KhtJZK6J1I36o4HH8AQHn8EUgC4abNnhVRyWJck2JZbYm1L90Pu2fjDASgz3pHXsg6xWQZQtryKx6GzUoDdCSOSNGtA1mPHjonxDVuYTRTk/Yyp2dlpjSGY09oUibjQEAB/+ZqShtze7tJ8EwRC5BWIdPDgQSXs8iXrBO7TJTCQMcJaiL8q9ww2IADq8ZtjQ1Bs2NJGoABSkmhhRGZYq9Iaj4CoPGPwxZx3LP1cKYgkor/zegs7b0LmIeeJhx/A6XamYD/9h4/st59+ZtvbJL4XBEbjA8v5ev86b/cBeOeBQO+/y58Xr98I+s/gkTqoQFCBoAIvWYFgwXzJQgUvCyoQVCCogK/AwK6eIoAGD78+5IAGCpDB71bz8MyX8z9yu9c0dTQCNA/8m4dvgBUeytlF98lt/J5j0OUF4vnkQRh9ChJAlhV3DBoAEdhOSrpbX1MjTOPgH9bdLr1LIQXMQKpnuazVNNSrESsUzdI5Zwa+u3eX/Zt//S9tYGCvWGcRwDe86IrOvJvGXb9TAAjgQbzMyVwLRT3Q0yTyoO8Ydu5B3TcFfgffBzHQiMM2KIRgzznvJf7nXKkPf/e79L5p4722NtNq4jk/mlnqSXNL2EJdbZ2aFi83BrST51cmK4CKJs01Mjk16DRA+LzBcoARIo+deLXV1NWKnUPYBQ0c8kOYObw/zLGlxWUBiPHycgGu+IdxLIAFnIuXg8EmAXCiiQXcA7RCQor3FOwz/Nz4AhjwdfEgJ+cBmMn4AJwElKNR5D24DkhHOc9Tr5xyvlq5rN24ft1279ljHe0dYhCdP39evmP4v/F51BGfMxhv775zTq/5/LPPdMz7D+zXeKYhx8sPMM+bhQOoUcsDBw5KooqnEsAbcjzGLkCSGCrbGTWhvI9jhayKIXfg4EE1rABx8vHq7LKTJ07qnAFtSZ2dmJqSTx6sO75gGzKeP/nkNwJX3jhzRmwvkmM5bsAD0jVhtviGkPcizZNj5VrDXvMyZtAamlaAAgA3rjmsT8AZxgigAmARcrX7gFIF2Jg1dvrUKY3TeGWV0oXv3blvTU0tFo1U2KOHpI426nWMk4aGWotEQ7a6NG8bqwv21ttnrLWhzsKhvBVzWTGXmHC5YsgK5XGrqKrRsQD8VdbU2/TzWcvmi1ZV12iZ7ZxtMSZzeQEGJFsirwdUbUMG3dEqYEpspILIVXbw4AEbGOhXbQDtwhHntwhzh9cl0ikxB3M5mvGCjY4+tufTM/o3rCBA1unnM853bWCv9fQ4BlBNXZWAjvqGOqusrLBckrTruOUwo886/05krp+eP29Hj+An16Fj3c5krbq21mYnZ5QW6zYp8NiMiSWXSGyq/nguwnIipARwIhJxbGTYOvlcQYxX5nh1ddxOnjxp3bs6BQ6zDgFuPrn/yD7//DM7NHTQ3nv/PVtdAXwlTXVbwBJr3+ZGQmyxyalxa2lv07qh6xqvVDKpZ8kBIgLAsB4yhjH0b6h3wBJMO5/GzFrKeyCFBfAHqMe/jFANxqtCHzD7TyTEcmZe8J54QlJTJyNM2erGhuri2EcEZ8Q17gE6YB8CWvJzhcAsLtj5zy9oDh0ZGbEP3jlndbUEvVRYLluw7WzWHoyN2b17D60C/8pw1BZmZm1jc1012zc4aGsbywJ8kGIfP36yFGyE1yHgDsmkBDuEnIy2ND8BhZnblbEKSelhAi4vr9rVmzeUuMv9huuoFFjWVzarwsyzVd2jANoJfOhsb7G6+iqrrqrV2glLndcxHgDsYON5GSjnS019knG+WNT4AJjc3Niynt27bCuVVG1h0lFX6tnS2iygTZsChaLGQVmZ6VgAhNlIOXhgv851bQlmqWN54sPGOOb3APS4zmxiEMzCtenu6dE6xr2AewfMSpi+bNLAyL185bI2RvBBZH1aWJiz7e2UDR8+onOS1UMGgN9tSHHObNSR6sx6iudlY2O9nTp1SjYH3heQ5wB5PpbY+56pVshnHSuvBOIJBC9tpPl7iBtXztNRG0GEjZQTNuS+vHTVMxz9v9lgYT3J5zMlxmZUzH3Au/XNlP27f/9/2tMnzyUxz+XD8vAEMMcmxIOL+oBisbQBSRAHifHOWoM/r925G/SfwSN1UIGgAkEFXrICwYL5koUKXhZUIKhAUAFfgUMD/UXvq8b3aOxkwl0CymhuaQQ9u0wG4yWzbhobJaaVHsBpbJ0Rd0Z+YsiWaOZoHGAT0LT4oAneh89l4aYhhDkCcEKzwkM5oAHvAXOBh3C+70EzGnYBFiBtuaxFKlyKZqgsaimYdoBxxbx1tbXaN775NTv37juWSW5ZVbzCykh8LT1s08xhwo88SWEZxZCAJZIbAO+QYcHE8Q/nO953gI9F54nHscKwowElvY5mraG+QU0fTS4gFY2IN1Dne9r5z2atLIxHn0tA9Q//NDdexuabFM/ewl+NOh4+fFjMNBoKGuJLly6pwTiw/6CTlG5tOqbVyoa1t7eKdYbPErJh3ovGiSRMkkSTqbRVV1breDH9xxcOlgY+U4B+NJCwt+QLqAY2r2vI/7C0fEiHN3TXNQ2FlNYIMEpjyHh4/OSpTUwCZPXI74hrwHFy3rdu3pI8DMYRn835//SnPxGjBIYGTSsNIrUEHBEAmM/rd2Brwo7jdz7++JdqTL/ylQ8laQWUALihTnjqcez4asFOo+ak5AJqXblyRdfn8PCwQGLM2Gk+qROJpciyaGqvXrliX/nKB6rVp59+Ynfu3BaoCGAIwH3h/HlbXFywkaPHxCZcWlxyTSVeixUwV+7pOnzzm7+v4xWwHYtaY32dLS8uqtkFxKGWMjovpeVyrFxngNQXwyZolrmO/Hx2Zk7gBfOtF8ZOxDWV4+NP7fwXn6mRP3v2HR0P4NHo6Jhdv3bDOjq6lDgMCNTS0iZfKuZFR0ebdfd02I2rl21mZsLKQkUb3Ntnx48etXColLKcR1adtbVEyiJKwKyUXK1MzS8A7Za8oTimuaVFW5xfFusIdhBjAsC2qb7Bjp88prAEzPrz2xlJMQcGB6y+rs5293TZliS/MTGpAByYX+lMRpJUkmfnFpbs/r2HAleYT8hyAWqRa7MuLK8g35vTuR87fkSy1+WlRauuqbLG6joBIBtbhMW027379/QeTc2tYiDR2CNNJo21s6vb5qZn5AvIPMOXDWYaaanzC7O6pgCm/Xv7Nd4Y29Mzc2LzsL7Binvy9LGA3d27euz1N17Te8AETacSVl1VY0uzC0oThoW2/8A+bVAAuvG+jilXK3890qLX1letrbNdrFcAHUAaxglsXMYbQKDYb1XVLkTw2AAAIABJREFUWqcb6moFtMLG8+EaAkli5QJ2GNecF6A11wZPN8IpAEcUJJFM6P2QRLJ+M0+QVFJj5uJ2NidgmfrBoAOg8+sBn+Olmow/1pW1zXWrq6u398+9Z3XVVVaUkX9Madvrm5v205/9zG7fvW/1jc0KPXHATsw+/OoHWgO3khsKRWpsatR6rRCAMrz6ktqUiMbK5X0H66+mCmlrwi5evKhja2tq0XjHrxN2aDaft8rqaqF0HD/ANbJvAl94PZJVAjEAtNjUKCsr2uDggMBh7ANq62osSoq4B93ZPSr51skLMRpVbVn3YW9zDX71q4+ttrrOho8csdV1xwxlE4lzQgaMtJ97IusvclXGDcAwc4dxz7qINBYW7sSTSS3KAKzMezZX9u3fJ7YeHquw9+T52NCgDQTGJ+sL4C7HBaNWY1RrxjNtcjAmWHfxcRWrNxoT05AvzplrR82nZ6a1rgLkYoHBZ1bGY7r+rOfumcDNRf5kzWYOUdPevl53X9b7u007/tzxlgWhfCEkytcUgBRgj7XVPxf4seZfI9l2iHTzbd3H3f0aBUFO9ZudW7Lv/+1/scWFdc0nwPV8MS+GOL/K/QaAnQ0Tb/nhWH8wBt315LPvPw4kscETdVCBoAJBBV62AgFg97KVCl4XVCCoQFCBUgWcJJYkVAdk4fPCQzkedgAuSEQc6wcWkAPPPKDAQzbNqFhdiYQADp88CGAAa41mHTBkcmJCOE8VqYuVVY4VxOeV3kNMlSqXmkpjyp+ST1VW6gEeZhR/94beMEDwpqtEEoqcVkcYNouWSTJL45fa2lK65B9/+4/s23/4+7axumzFAgAdaZP5EnDj2HMKmTAkk85AHSyQpt+hU24H38tzPUhFA8r/MFZ4uKchhAWFdI5jlyQsnVbT6kE5mIXcrMQECOPV4xiLHpxzx+F+DgADW6etvU3NFI3z3Py81dbV6nOoBQ0QDLXVtVXbvWuXGnfPRBh78kxeVu3tbWKyrKwuqQklnW9ubsEePHzo0i2raiWX/J0fU1S/w5ljWk4jP7CvX0AJYChNHk0xrC7PsoThA/sP1gqA2mcXLqgp/eCDD3XuFz7/3G7fvi1Z1YkTJ5Xs6kzfswIjkEUBDlALgDZkq7DbaEZpmA4PHxbjjHHmATBqxhcgKWmRJMNOzzxX2iwNLhLk3/zm1wIy3nzzTTt46JAkwv/wDz+z48ePSy7GuMJHib8DEPL5BGV89NFHAuHef/99+YM9efpEwCxgI5/LGOXYkOfS2EqCuU4iaMjqGxs1fxiv+EPRLMNApMGen5+T7I/zBtzj9xmjMDgAFgBivcyW44Yh4mR7zuMPPzbXMEaUDMk1oPHFy4vjpvYwpfAhBHjDm+rj33yi48JAHj9CQFmSGlOJbbFoOrt6bHVlTTWntmqcyyPyYbR8Rt6LDx/ccWEcr5+RdFRMr7U1SyLJjUR0DeYXFi1boEEmJKDKGpqbbWVl3eYXlmx+flEMPJJow2WwdZcECuwbHLA33z5jly9dtps3b1hTXb21NDdJYgoQM3zooG2srgrcxWdO8v2wk+czdtPprK2ubtjs7LyYpXjJZTIp+eWxtrCu0Fgzz2Zmpqy1rcnOvXfOscXwt8zkdN1ICSVV9t7de9bc0qokWJdoTTBOjUC7bD5nNWLTbWncsJYwn5FOM7dYNxnvzBGkzvNz83b/wUMlch44eECfA2CEXHFvf5+dfftNW1lbEagOezBsYcsm03bt2jWldPYP9tvrr70m4G1ifFxMMADEmupajT0k/bD+AHRgrgKCAKDhMwZ7ixrD1mX8UoemhnqlAfNz5hLXWp6FsXLVG+ASoJrxwzirq2vQZg3AMgAb41nM5xCS41W9N+sQY5iv8spKjW/mLYmiSmyurtZmCOOS31H4ysyMzc3NWm9/v/3xH31bS2xDbbXhLemZfImtpMCxOw8eWG2tSxIn5IE/SbKmfvwic5R5iSyaOYE/6szMnJPqwgQtwAbN2eFDQ/o7ac6LCwvW3tIuljGAfrgsZivryLTxpqwU4Mkcr6uttYnJCQGxgLJ4WN6+c0fHDsMOpi8AMudEivTu7m79m40ObcSEnR+p1v5QRCmqAu/KK3S/+PLLLzSOe/v22uTz5wK8WLsB1GDQLSzOC7zj+6yNjx49lDei/CMJLmlusc2tDXs8Nmrjjyd0/ZgjbDzAfAaIFbOzZGmB9UFNTa3uJwCyjA/WY4Bpsd1zOa3fkrqn0zusNdjZ3AsBL2/fumWZbFa1YE1Dlk0IEfcX7utsgsDwxdfOpby69/UsfOYiGx3cC5D8vvLKK9bS1KhAG5/86hlsno35ImDHmOV6C1StqdkB6/xrvLeiZ9rx6MK9HsDOSWaLlsnmxQSeX1ix7/7V/2sb62mF9VgoZrlCCTTGxzCZdDWpghnKOcDCJ6CqTPOCn3EcX1y9FvSfwRN1UIGgAkEFXrICwYL5koUKXhZUIKhAUAFfgaHBgSIPsjTCJGv6xEIPUnl2wO+S1/KOjWa2AyJ4eZT3qQHo02532MlGxATa2nLAWNSlC8Lg08N36ft8DkAFDRuNLeAUUl0vv0UayEPyTjpnAkNv0uScTAaYjZ1z0mSRCiW2Nm0LRlZVXKEMf/pP/4mdfuW4VZRzPEheczLf5n9krxwzTDvkuAB2gHcerONcPcvO/92z5Kgb50bjxfdoVgUylrx1dsIp0mmdu/fxkddVRVweZIBsvI5zF5PR3N8f3L8v9sK+wX0Ccmis+TyaKQBPasFnUUM+G+AVVqMYaLm8La3Q4OesIl4u1gNJlTTQ/B4yQpJtU0mX2gubES81fr++rtZaW1tUSwIjCEhAYqyvotnVq1cECAwNDe+EUXx24byO9dVXX9Pr8cbi2Do6O3V9ABoXl5Z1bgAMsHQ8Y5HmFaYZwAjNNa93kk9TKAQ/hzHHsQNK0LgijaWx84xFfh/JF+9Jg4WU6/nUcx0rjf83v/l7CsaACQmzBUP5t8++o/O+fee2gDw8l1yi55Z99vlnapYBFyU5XETCmxIA6hJBMXp3wCrXDMDUBVhEJKNEAgor9IsvPpd3FBLZY0ePCQwBuOC64CGmayG2pTM2l5S3xLBjTCSRMKeSahYBJWGccp0Z+8giOX6a5nRqW+b7ADmAlQAaNMwA27Ab7927b1/92leVvLqytiwQkaa9q7tHYN/c/IKkgrHyCuvv77PttAskqamK65rha4WMGYV4R9cuhV1EIjE16EjHYdzMzs1JUs48jMXiFhYDMGFraxu69rABGxprZdYP+xB20p6e3dbYXG8PHjwUo+jY8IgAQc+I293TbTWVcbHM2jo6BMSsb23qfAm0mJic1rwVs2dzS8Ep8wsz8qOE/YM02IN2+J7B2mtoqrOenm7JL5Nra2IFwqptbWvXuB4fn7R0hkTsjMUrKq2ttU2vWVhZsqED+8QA/O353yqkAzAbVmKhmBNI0dDYpGv4/PmUPPlgGSI3BFzY3nZgDgAfzKWVlSXr69tjx08cdYBGLGZbq+t24cJ51Zsx88EHXxEoxhiGdcXY5v0JnqBe0QoH2jOuFJBRsipg8wAAHVANiwM2W9pamyUpBqwD3GE+Mc9YpwH6AM4BowAuYUbBdOP3WUtgXQ0O7hMri/sEaxEAGxJawCSkuLlCUT5mYutWVmlO84Xsn9dTk4ePHgrgYv7tO3DAvvH1b2gDAIocGx/MW7wlYaMyjwA8AYqYJ3/yJ3+kOQJgCkgoj1QRotkECdvNm7fcWjO7YBtbG7p/bCXWBUidOvmKpLT4ZwKmA9Ty/lwfmMaVNTUWr6rRuPZsbllEbG7o+gPMMv8Wl5bEZt61q0dsRYE62ZysF9jwqK5i0yqiGsAmZcFkrq+vbRops9wnFpaXdY8jPIg1hU2yto5OpXnjr8eGCsAf9ws2njh3rAEU8rCyKB9LrAmQ5pP+Surx5kpC3+tobxcrGcAUVvBAf7/GBuOG66zNjvIKl9ibSGgTAQsCjpGxwM+49hwTtXKbBC16b4Bm1kr5hnZ2KuyCMclxEbSDH2VLc5sAaKTXSpcvhT94hiWfT30BdrlPca+uisPOdQEvfj319wb/nOLZ7GKtA7CXYxPgAkD8Z3gZrW5TJfY7LHknceX+SBAHKCr/NhsdG7cf/N0PbXJqTn6ekUilrW3AIMQ7123iAVS65GC8MhURr5/JCy8cEnh9+eatoP8MHqmDCgQVCCrwkhUIFsyXLFTwsqACQQWCCvgK9Pd0K3SCh3nAKj0IV1epoaDJ8v51NBo0VPjN8SDLQz0SPh6MaXzxKQJY4aEbwMCzn/h9HrAx7qZBYPceBpqXZsJMAkBLpRxAU1mJ55OT5gIYeHDQG6ID3NGIi+1WLFosWibZSnVNrbxpaKCcaXpKx86OODlzfO/dd9+0P/j9r6lpD4V5kOdhP+R2zcH+Cq6hkcQm5Bh1NAF+t943At7LzptSA9h5FgHgDgABDY//fX7umYqqSylZF/kt70UNaH7Fjqqr35GZcl0A5miaaNoiJBiWWH2cJw03x+cZfLqOIZdE6JlIDmg0ydfmZqdVV2RTBGvcvXtXkjAM7gFrtlOk4hWtr7dXXly8BwAXTTl+SjT0sMnu378nsOTkyVP6N80/zR3HCsjA+AGkdam/DlTjIDgu935RgXmwprgufHFe8niKRCWvgx0yuG+fxg6/78Fcznt+YV7BF4whgIxHo4+cIXsT3m1xsT0YozA/+DxqClgHCwkQ7+NffaygCcBF2BfId2kikaPSGFNPzgWmHxLcHW/BpSVraGwQgKGfp9NiPwEewCD98uIXAq4GBvdJvoqHHSwa3ntgYMAOHDgg5oxnzr391ll9n2tDo05TLLl5CRBnPDAuYNg5PyUA6GrVFaYVQBoPPrAd5+cXXJhEOm0HD+637u4uq6urEWP0+dS0/fjHP7Ezb75pfb17NMcEMq4v2/ISwM+cmEaRKDK2uDXiCVky5a9vqJUBPmMFXzrAw/IKWFNR+d8BumUzactmt207mxfoWlnp2FqbCRhvMZ2/PMFCZVZVVWGdXe3y4+poa9d6cPvOLbt//64NDR22f/KtbxvS708+/bUa5X5kuCPDAh0IESgYc75CjMDp6Tm7fvOmwDnGG96TG+vLOi/q0tfXbydOnrSHDx9J+kzzffLEcfIw1HSzTjVUV2mshCMuVXZifNLWVjdsfgmvs6z19fYLGB17/NgSqYSFi3kb3D9YCk1p0ziGfYakFSky4BqSUtiSbEqsr28KBMEuIAuQWR4TAMR6O/7siWS5b51904YOHRJ4s7myKmAL0Ap25huvn5H8E5N/GHtce9Zm5uby6ooAdtZpHwyhkIC5WYHEMLAYL4xnvqqr4tbehhyY+RHV+zC2mXsAm6zvrMMCo0NmyUTavrz4pTU2IvGvE6sKcJ/PYuyznrPhwYYD4ykWj4tFBpDImsK6RW2pCQANIBzsOs6dTQjCCmD7AYQA4vN+YuDNzsivkuMGEHKbHCn74MP3bE9vn17PfYExxDpRVVkj4OR73/ue5gXH/cEHH1i8Km7/4a++qwTpoyMj9gff+gMB2sy/W9euC9AE3OL38czDK4/5yPoD+E8dAI+nnj8XI5V6MQ9Ze6gf6wPXrKmxQQxgUrUH9vZZc1ODbAhYiyviMW1QrS6vacyy1pNIWxaJOpB6Zlrrxb4DB+3S5cu6Nl3d3ba4MG9n33lX9yo+ly/WR+YOYCzrLWOkobHeTp8+bRVlFQLuqTVrBhJVai45bWurZNQKDCkv1/cAjFlLWTMZr8xX1lLGVV9vn9ZeEn9lQ1BVofUTiTFyYO/PqvV8YVFjgvFAGAjBHk1NjVZdWakx5VlyjFsPrPlNLHnBymOwYLFoKQyq6IKm/H3N/z7f00YO/nnyhoxofiGN1SZgCRh8cWPN+ynC3pPdrYInipbL46Wbtxs379p//i8/sJWVTctu56wYionpx9zhmcQx65xElgnBvVP39tKGJDJianDj3v2g/wweqYMKBBUIKvCSFQgWzJcsVPCyoAJBBYIK+Ar0dXcVxVQzHmjzeiAVawRj9VxOUjfACR6uaRgUblDtmkAvGfFSFnah+T6Am4y7i0XJecSYy2YFpMB2gK3AA7YHYXj4JvUUUI8GmJ/BZoCBhIQWNg5ACe9LY8HraUwB9Ng5d0m2RWstee7wesAtJc0VSYN1stawZe0rH75r//13viPvKH43Xhm17HZGIBpf3EhUD3biS18v7vrzdx7i/UM7klfJnvDQe8Eo2zcQ+tyS5NU3IjQdvBY5Id+j4aGRo640iY4t59I/X2QaRCPlO7Jcvu8aEJeK5xkM/ncdW8Esk0nv+H8hn+Kc9btZWIWAWnNiKHGNOLfRsVF79dVXxbDjPR04lLOZuee6JqTZuuuft2jEAUw0UByvr4lPmeRn8h6DNRhyxu23SOTE3ysUtmfPnsoAnd/z42V+bs6uXb9mx44et97e3h3WGXVkDPF+LtUYoCohQAwAGDAMya734KKRAzzyjaJPOub3AAUYZ4CNvCcpnbDm+JPGdm//XgEBXlrsAiWQ/9Xp82HdwJyD7cVxkq4ImMmx8Of+AwfswKEhgcaAFLwOQ3eOk4YX0A6gA5YgsjyOgZoBQDC2GM+APJ7tx3HgX8V5c82UOlpVKRkgzCf8mACDVteWVZeRI4dt967dYhfxHivLW/bDv/uhvfraq9bcjFdkvZiKidSmgImycERSQZp9mJyMD+pG48p1KY/HHYgyNycfOpNPVVIsKjW1mbRCTfK5olURVlOS4CGzd41uQkCiA7+RkTr/QoI+KqIxezT2QMdNOvHJo8ft5o3rdvPmdTX8w4cP25EjI2IxKdmRJMwGwJ2kPRsf1/glMIKfkUK7ndq0laV5a23tkBG+gKk1pLgRAaN1dXj87ZHHJbLV+qpKsRhj5YCYYbt/74HmzdPxSZuZmbWOjm4l3MKsCkVCVgug2dQgRuXQoYOSp+OvlkhuilkKGAcoxbXnd5BVIrFdWV6VX6QD1UO6zoCjra1NOh7mBOysKChP0ZT0iSciTKbhkRGNE8nv0ykxnQAPOJ+uXbtK0vENeYOxVvOFtyLjVqzN2jqxoB6Pjmqccd68r5i6pVRkJLFcd+Yi7FiF+kTwCCSApEF+YcwRwDbYoEpX7ux0wOHyslij7HoAwvG7zEPklowjADZA8YsXvxRgBqvrnXfOaX5pHIdCqhtMN+YmqaTMG+YB84Y5VVtXJc8/l9ZcLjAVMFrBImJTOWCa+cvacnhkWOnYv/3tJ7awMGuvnDhpp199RYDp/PysrS85zzVq+ODeQ7t6/YZFK+Ji8lIDJUSX0s+9/yQSf+bvG2+8YcnUtt28dUu17+rqFGPz9s3rziPu0H7JuctL/mukIGfTbp1RAnVltcYvUvzx8XGrrKq206+9IVkycl2AfhhyMO3YiEBCyve4du9/8J4A0gufXZB8+eixI3bi+AlLbTIfXS0BvGElspGFHJrz8UEPvAdMyYqKSn3Pr9H8/cHDB3pv6sLay/jQWhVxSdx4vLLxJOZvYktgNPdy1krel80PUsNhihIEAjDI8fA+WkfK3f2LujLWGCOwJWORMnk2ciz+XuvvJX4zyt8n8Qj091E+W2A73n8loM//Xax7wkbCzmeWdcd56BUskUzreeHp0yn7f777XVtfc4EwhE4giWUTgd9j7fAhWH5zjvfwG4zOn7Rgtx48CvrP4JE6qEBQgaACL1mBYMF8yUIFLwsqEFQgqICvwMmR4SIP616CqPCGUEjeazwQ8yDuZZ9IkBxoh4SlYsd02T1Aw7BzQRI8yPI/sh48c/wOPMAEPjq8WKbtkpwUd4A7mDiNMMkAL+QfheQkJOYH4B2f46UueggvwrcpWnmJ5YGxfiGbU8PJA3kFqYQk0wIcKEgC8/S0vf322/an//RPrKmxXjvvIRzwijk1pGLbabfeNdUeeHuRbefZg4BCek0JgER66z10dEOiKCUAEFaWGFEhgDaXHpvhGCsqdrzc+AzPSAMUQu7Iz2GEAHY2NrQoTZSaAlbJwFxMKNcwAfpxHZGi8btIEDc31qwBxkM1jVZ+B+xCCgYrDBAQBpHqWF4u4A4GDX5R+OZ5v75kyrEIAYBc2h8AjUvQ5TMBT2FB0XTxHpcvXbS29g4xVvgerAa8j7jGni0JSMRnASjAAkG2iw8bNQLAADyEAeI800ICtJBgAuwiI6X2ML8A3vCT4lrhNffwwQOdC4wtQBRqDQsPRhXAgAeYdRzRqEvHXV2VFPHWrVt26vRpO3r0qMAP5I402oAG5949p4YcQ/crVy9rXAI80MzikUa6J9dvT1+fElfxMlPq6PqGGmC8j2AycpwAIQB4AGYAW/FKx1wFqAOUAfyG3eckiK4ZB4CSAX4oLOkqX5PjU2LAEQCyvkE4wrodOnjAhoaGLJkmrTlin1+4Irng6dOv2LFjR+WLB4BDciJjZH5uQeellNGWFtWLegMoMUGYZzBt8D1ELrqE1HMzpbFDAx8vdzUUI7G6Wsm5ji01K1CPpEhAS0AdAJrtTFqecIP9hI+EbW19RZ/PWGhratb8u37jqgI2DhzYb/GKCgEcYOpTSO/aOgTcPXn8ROMKLzc2FvC+m34+ocTV7q5dYjQhZZZ8MhrVJgTJrvizra+v2NHjx6y7tU1Nd6gMFldGBv2wa69cu6G6AFLA8sLjjgTJ3l09NjOLDLco8BNmH+fe2tasayQZ6tKSasH33zn3rsAlxgxyPMb4k6dPBWIR7AHQjOdmW0erdXV2gkoLjIM99auPP1Zd3j33nuSGgDBcEwXLEBgQi0nGKx/IxQWNM8aR988EwGtqbta6xtxZXVpWLZkvgKHPnj7VGPfrByECfB5zgTWf92EsAoR7Jh6yaIAi50/nksQB8LVutLbotXwPeThzz7Oxbty4IZkvYxWGL0ExsKoqyuM6tobGRgGa/B12HYxL5v4br78mVie1qmt0Mkv8x2BDJ7dStrS8YmOjY/JP5N5Baivjjg0UxkYBRuRgn+3t7bOqaifvzhBGs0otKwVAPnnyzG7duqNr3NvbJ+/Gy5cvSWINYAZLEe8+gGeYmoODg8YtZXpuTjLYkZFhgd1TU+OSHyObh5XoWGblSjmm7qxXSlKPxlQjGHbzC3M674rKShsZPqp5d/PWTbF4AblgVwLKyzOxWLB3zr2jec94YuOno6Nd57E0tyDgsndPrwtR2XSJvdwHYGqyVgHEMb9J74Wby+YIlgV49nF8XEPWL9YhvylH7fFX5L4I6M74BqxmbLsNkcodcJbPY6zfuX3LjowcllenZ9P5jTjPROf7jmmcteZGd3/iPsGXv8f7zSj/TMKY9ACev8+ylvq/e/9X/x68D5JYZOhsXPEVjcJ2JWV720ZHn9lf/X//0VbXEtrAKhYJrkJeD6jowpO8pJkNA+rLt3j28QnAjOcHT54F/WfwSB1UIKhAUIGXrECwYL5koYKXBRUIKhBUwFfg1ePHioBjNIn+Yd2zQHyz5T3u/O41fm8wS2B6yLeulO6G6To8Ne/vxcOta64KApO8vxi/Q8MJU4LP8LvuSEcBNWTu7D1okKiGQgICWORpzGFpwOqQfLCiwiL6SV4NUhjZXKEgf65s0ay8olJecalMxrLZtJIS5+dm7bXXT9v//D/9W6uoYBc9ZIXstpgBGIVzEp4F8yJrzh8Tx+tlsZ6VQj3DSk91fnT+y0tqPfDHn4AZE1OTlsnlrbsENNGE8740xpwbjQm/S9PGv2FjxMurJFUlIMGZ7jtmAV+SHm9s7IAt/C6yH2Swu/fstuaWJisrC+k68DpAOoBNJJFbiaR8tmrqai2VSJb85Cp3whFo6qdnpgQGtCNjFAsnYctLy7peNGqwmLp7ugXaEZYBA233rj1KidU5I2XKZCQ55fpwvrBLYFV5ZgjHTG0AAPmdH//4R2r6jxw9KmALVhrHyXjlfBlHnA+/x5gTQ3B0VM02Q+KVk6f0/rzXpUsXVavh4RHVmHOCPbKnd4/OifchYANQB9N3GlYktDBbvGSPRp3xxziHmQN4Bhjk0zUB9gCGdu3eo+aWujgj/A0BlfyPXIwUU2RrAHGcL0wsGHGcq9iItJkKLNlWzWmS+Z4AFNhg0Yod2WU6lZGPIADJ/Qd3BHQeOLBP7JZYeZl+7x9/9rHOB5AGQ3jkwPw9nU4qeKSyotJGRo7qPQEeYPQAkCF133fwoI5R/lmLK5JMzs0R8JDRGCSt9c//7M90vL/+zW8EDHAMBKEA9PG7pKYi0ySttKqmSmnKyDsB7/F929vfq7rBKtrVyfHv1xwXAzKzLQBgfQM5WrlNz8xKis0YnJyYtNXNDQU+7Nmz2/bv22+Pxx7a3OyM9e7eq/HPOZXH4gKeWI9gF8LqSW+nbGCg344dPuyYrLDJYPxsJWxpaVnppA6IdubzjU3NAkmRPBLkAShC4i+pqHihjQwPyZ+N7wO6IlsE/GpuabSpyeeScHZ14qG4pERc5k5La5O1t7VZa1uLWITIi0M5AJE1hc3cvHFTYwughWsMEA+bCRAqlU5YXBsSJjBHLOWVFY0XAhIA6VjHAfx5D2SeuUzGGgHU8jkxNRnrXEPmEmOd91A6bColqSpgD2MONqQ2M2DsFYvyhWScdnd1a+46KeW2JKUk3iKlBKglEZrxxHEA2MHYZL4wNjnOTDIlRhebK9UNdTY9MyOfROZidntbUvyzb55xIUKV5WZhQORKW1vbFAPagc3z9mx8Qsw3AG3GFPcyFoAnz8Z1jd5++4wN9g9InooEmftGYm3deXdWVsqrcGJqytLbWdUS4NjZQVSo7gBZ3K+Yx9qsCXEfqtH9ZXZqSvUFYNvTt9tWl5e0LvA7p0+/Kj/IcqT+ZW6TSqw97AA2twTAIm29c++uceMZOXxMtVGoRVe37BrYYCCgAcAQQLW2rlrrIHMJvz/GMt6Vi7PzWtcG+ge15hImqH6yAAAgAElEQVREMTk1pfEFeIm1ADJdGHeEs7C5xprNdYTZx/rjN2e0QZdM6JxgUSITTSW3NPfu3Lmj94KJWF/fKCYkgRtsPiDDZc7icYj0GtsMxpYLeHEbO8wdauBtMZiTrEnxipjmoZO0YvNQYsiVNr08w41NMl7j/WD9fZhj9xuAbq/MtYR5edzCznXPIfF4lcKp2LC6eOma/c1/+r6lUvjTlVmuwHpZ0IakC+Jyn+WfBTwTGtY/myZcT9aG0fGJoP8MHqmDCgQVCCrwkhUIFsyXLFTwsqACQQWCCvgKvHIEhp0LMhDoJPkmclfXzNAQOKCt2j3QZ50ZNkwvJT2Wud34WMn0H/YTTR7vR2MkI+sKwIG0k+WUHoJ9uIXAmtKuOu/rpbYcCywjmga+7xJkC9rV55gcMyRu6VzWwjDtCjmrjFdYpGgWLY9IQreZhMUXs/KKuOUAQpT8SlItHn1LdmRkyP7yX/1L6+pss+x22ioJwjACOLYtFomqwRf7pvTQ7o7Jpbr6Ly/JkZRH0bKOIeBr6R/2fWPB92HZjMm/qsYam5vVeNE80QjgFUWT4+WYHoiDjREOEcxQpXQ+39xQBxoJXvcigEcjgeQUeR4AyJ7eXQI5ANMAUzo6Oqy9vcvWVzfsk08/kT8VnmRcI+Rc6ZRjNQI6iMl277YaKcBCJ3ndtvv37qtJJDmVLx9QQoMmBhDpoZVVKjopjIyzqmoHOmGcDgsJs3tfI17PZ9EswryC1cb4oEEFXARU+OLzz1WbV06dUjML4wa2CWCagMFkQgw7QDAAHNh5fP/zLz7X97/1rT+SDPfO7dv2dz/8gb155k0BgnjnMV4lm6ytE4sE4AUABhkdEjk+F2N4rlVHZ4eANM6VRh4ZLU20mjxSFjOZHb8jgMmPP/6F5kr/QL/GNNcC1hnHjX8W4Is8CcMhnRO+dQAHyMy4JnwBJjEeNzcSSlxFzkjIAdd+bOyRUpMBIPsH+kpjtqCmeXlhVZJRH0rRt7dPsk58mwBjbly/bsPDRwQmAYhmsk4+BuBGIufT8ScCo5rqGvT9+fll5+GXytjs/Ly193RbY3OTauUBV/k0Ih23kA2PDAt0BtjheotrSshKJiMwr62dRN9Ze/Zs3Nqbm8Uaam5qEhDCXLl7947CUWrrG+RRyPUkOCBWUW4Tk7DENmxwcECA1+PRMY23muo6O336NdXx4sXLGmsjwyNWXhGzW7duyCfuvffO2cjBg4YzHkb0rF2ApBMT43btxi2tWQAHAt2LZsn0tmrAnHDyPucfiXfd2tqyZP34asEMAzyDTUja7tLissAMACEYScwT/BVXVpd1zBw7Cb4AUwUk7NGoA9vn5u3unXtiPpKmGYmELZvPWjKxKaCAVWZ1fUMAH4AL6yLHy7hhjrGpwjxiriv1k7CfkqTcr1GelcS8YbyzFgEWIltl3HOs/JvrzfUgoACQza9vgIjeYzGRTmkMw0Tr6u4S4McXc4l5C+j02mtvKKVU1gLpbY1hGNCJ9LZNPp/SnC+LhpRaDaB3dOSwDezdaxVVFZLccl8iYGJzE2ZqUazCO3fuCmijljBIGeuwdzOZggCbpqYGO370iHV2E4CDdD9sRawECiYgEnBtaWVdMlf8OZlP7R0dO+s8rDTudWxCAFLCFC6GzMJRJMMpSycTAgrZDGAtwjuuOl5lR48es4OHDlqoULSqCoBWx4gGHGZzChB59NGYXb9xXYEmH37l67onAIjBYGace/YuoR6sL7+98IlSUvHfZAwqJfbxmG1vpZwnY0Ojxp1YjpOTYtMpRKKsTPc13pd1tLmpVesK85I/ud5serAeAIIyjxnn2vAoC8mjcXp6VlJtQleQzsOcvXzlisYGAT18ETrR1dlhra3NOxtx/Fxr69amnT9/XmsIzFLuw5xfFb612GngdWom+fWLG1zUDBCR42TNkM1BadOM1zM/X9xE8/92kvCc/PpIhGbM8TwA5som1fXrt+0/fu9vbHMDmS3PHqzbjt0MaOc3E/lc/vf3Kc8SFHAYKQskscHjdFCBoAJBBf4bKhAAdv8NxQpeGlQgqEBQASpwbOhQ0fueuXCFguR9PDTzfSQxeBbByAFwccBMuRoBdtJhXNCk6fdIiAT4qqzSAy4P1s6oGRltXI0Rv0PDA5MAoEkSzpJptDd55nf8QzefJxYf3jelRE4vleEYI7EKi4ZDtrG+IqlpuAD4EVfqXDqTl9k74Q7RikorL6eBjEjOg490Mr1pg3177C/+4p/ZwQP7LAJYmc1YvLJCbDmSH9VglXb+PXBHY0FzT5PAsUt6g4dOKV/Wjyy/y++bY++zA5Cxur4mb7B8saAQhcdjY/KHw9zb+fOVEmNLzQrvmc/51F3ARCfZpaZcI+rrf883O7CikO/R7HW0t+mwlpYWleR44MAhMTaeP5+2sdHHeq/Gxma9BpBrY8P5uuGF5YAw52NIbRkfdKzT0zMC7LiWCowQ0OCaUv7UeCoUZNoO2+Pg0JBkngAiJFHCvqGZAwwCwKOJ47wkv5yf02tpJLnevB+Jlf/1hz9UY/r6G2/oT8bKzz/6SM3yyJEj8l3ke4w9b7LOv5GFAXgdOXJExwmg4mWynC8gGgCVEjfr6lUH6geTAtCQn/F1/fp1NeSvvOIAQ2R+N2/etK9+9WsuWVNMs18rJfaNN86IqUQK649+9Pe6tviH0Qwz1gFTaep7du+28YkJyZ7VYDfUy8uK6+PYhi5VGRAawDWVzFhzU4tAJMAT5JDOk69JScAbm2vW19dr3T2dzpx/EwZtwj7+5S91Tm+//ZbYTzSpSNhgXykhOV+wttYOe/z0qaSUeKoRXDEx8UxBArx/vLxCXn6w0ABynoxPWmV9vQMhSqEyXD9k20iwYRcxZmBWwiiS/2CIpOaoQA4ApfWNlVKCY9H2w4RCPphzYCggA0BYuCwmdtaePb1KHB6fmrC29lYBMJlsWgw7gIXrl6/Z2uq6Hdw/JLkox3j//kMxdHv37BHAgZQQ5tWpV1+xmvIKgUshGcm7OU09P//yS4EMgLKAVKntjNhsuXTGotFy2717l9h6rHP79++za9euOCA2UqZxrc2NfE7sJHy9YK5tbiVt9+5ejcFf/vJjBQvA/Hn99dft3Ll3JdnMpra0OcLnbqxv2S9+8bH8JA8PD1tNdZVZyPkpbqyvCgCEpasghM4ujSl5ieXzAusJBOAckGPDfGN9glnnPSYlp4/FxMKE/cpDNOtaebRc4A1pwrBLmZMA2YDaCiNibU3hA+Z8TT0TKV5TrTHK+GXt4Ivfu3njhliFrFMffvhVMRK1mbO5KdlqKpu1qeczls3n5JXIddzV062QjE7J2JutPF6hVNj0dsYWFpblNUgIAgARfoykCjOmAQmXlxdtdW3dNjaSYpH29u22IyPDYieTCC6ZI0mxRZOnKkxxko3X17fEAFNiOr6i62vWUFdvBw4dEiBFyFJlPC4wfmF50eZXCSbZtmi4zF45+YrYp3fu3BKg39LUornNmgXLbX9/r5WXsyGBjYMLkGB8X7t2XdLm2oZ6eUkCoAFuwoDbv/+AHT9+vCQ/rtYcfzb+RD5/vX29mmNIvGEkJtc3BcRxr2YcOFbvsoBbAN/+/n69bgzLAQsr4dszL588eaJrixcn6x8AOdeWz4fdqU2s7ZRNTLjkYzYFAA+pPxL/xcUFgfGsYfsG9su/jmRZxuWOfUQpiR55L1+ML1h2rS0tAlCtmN+5d1Ab5qG/9+veh9w2kxGDl7nM1859t3QffpERt/N0F2LjICfgzn0RgpS37UzWHjx8Yn/9N39jKytb8t/M58OW2sZnMg2ZU89APnDCsaUds57NKg8i8vP7j58G/WfwOB1UIKhAUIGXrECwYL5koYKXBRUIKhBUwFcAwM4/DHtgiYd1HubnZmfFboPVRaPhzf5/FzKB5A0GXplAHn6fhg7giAdrmEY0e7BBeD9CCwDdAPcAJgBjAC1oetgxB/zRbnaJ7cdn+11svKK8j44PneB3YhWVVl9TJZlrYmvDyWbx3grxOWUWhpXCA3qeB/aoVVfViZGDxKeqptIi4YLVVsft3/zbv7TXX3vd0knn+wUDQ80dgB3gXekO4xiIeR2L9/TbMcoOudAKyRoB8UpyLw+gefAPhhGNUVk0YhubmztprLA3HCugIPYEDd3a+oYasfraeisWXNqtN4R3JtpZNTc0YwA+sJwANpDF0bTRTJVFw5IeusTdouRYnoUDm+Lp02cCzmpq6tVUI3GCrcjXnt5eZ5QfLgo480wc3ot0Tq619/qDHQMraO9ex/Di9R74ej49Y0OHh/V6GmFAXpprjvHnv/hIIAcAVwyA49GommPGw/HjJySzAqiiLpy790Pid6jR1WtX1VAfO35cIBegsA+o8MfAOfB+ShGOuTRa/s6xI8ODfcd45XqfOHFC74NEkwa3prpaYBvsTiSyjB8kYfwbdsz1a1dl5A6Ix3X7yc9+Ypl8VkmVzY2tGvvI2vC2QtIIWAEzx8+Vqppqu3Hzhs3NzqsuJ145YQkxiAr2+Mmotbd3Ssr4fOa5xcsBZqtkVH/j+k2xR+RZtbEhcA1pYDQWtm988xtibDJ308m0TU1O2c/+4ceWy+Zt6PAhO37ihG1tJMToBIiHhUoNCnmzxeXlHbCzsaleQGcsGtaxwZA9cvSYLc7P2bOn4zY+9dwSmbwtr63qOABeAc4ZH4BticSGJMeACPz/8KEDzw4NDYmZldjaVB3wKKN+4Tz+XJjmrwmQZbzDWkL+eOrUKTEAH42O2cTzCcm8ARSeT09YV1eH9e7da1PjU7a1tiXmHuMaMDVeWW379u23u3dvSUZ74sRxSVA/+/wze/Zk1P7sz/7cdvf2Wnk0Zk0tzZoDBFrARmJ9a2lqEytwZm7ebl65ao1NrfbKyZMCgwD3kE/CsPPsW+YSa9ue3Xs0tpBpk6rMRkVrS5vO/8KFC5oj7e1tAvzwHmvraLIWSVEr5KM3NfXcbt+6I4AGaebZs28LLNsCdEwnJCFdWXPrBwA8c5racx2o2yef/FqejEePHbezb78rcB5Zan2NY/GWV8YtXu5AyeR2StJorm8xHFaAD+MN8I33h+F6/+4tgT+sU36zhfnN+QAoc37MVdYjzp+17PHjJ/bxr34h1hKs1FOvnJL3oRKWy92GzvPZOZ0LzOEHj0dtZGhIUuI4lgkVUauvrRVIxhrMNfn5z3+pgAnmB35ip06dtmTSpTbDIl1ZnLeMkoPLBbjDLh4eOWx7d+8R+xrROSARc4Y6bafwRivawsKSPZ+aEgDIWKfuMN4IR/Fersxv7jub6YQ2XWDDMYfOnn3H/v6HP7TJyQmxrBmXeC3CWGP8v/HqyVLgivMpFYO1tOECu3ZpdcVGx8YsndoWGFpdjRS6TTJ5AmcAQpV0HXeeiYwr7rHI60nBnZ6YkmcmoHp1VY0kwZcvXxTARBDIrl09WnO4lmtr61o/kMfCtoYByf2MsBwYsH7DA4YdGx2sp52dDmSFFQwQDZDLfZ/7OYxkanX33l3r7uy2rs52jQNvW8B8YM3mCyYtYwXAD9COey0Sb9ij7IlQEwroJa7et9YDZDBumTfyXfSBRvKWc/fcFxnvgufKXIAEnqFu4y1s29s5yxbMvrx41X70o59aMpERezabLZaUBo6Nx5dnxvNvb93g7SioJYD33bHHQf8ZPFIHFQgqEFTgJSsQLJgvWajgZUEFggoEFfAV6O/pLuJx86LMk0YbtgkPz+wy07x4fxgaNRgwPMDyIM5DK80MYAgPzDzMIk1aX3cP1p51hQ8dbDfHoCK9slZSLZpLGiT/+xwXrxGws7qqJgSZjz8+gTE5UjVdAIZ/kHdppCSHbll9XZ1jFqVSOgeYfzABSX0DPOHfkl6FnX8PJvXlFVH713/5r+zQgX1WWV1hxWLOIsWCleXyAnHKkMiGHduEz/XHqSYAEM/yFi7QaAAUysxOxt4FNRLuwd+fA8fCMcDI4HsOCHUJjUrOSyatqblFTKCn4+Pyyers6LKiQNOswYgAaBoYHFSd+OI9YM/RLBLgwPcBSJGKAYL19e11DU2UhtUx9WDTAMpOT0/ruiHJgz2A7HPP7t2ShcFA4fpz3QFQ8ZXitTRCNP8APXiEMR7wN0Lq99bbb+nfq2srOobuHszHwxYJR9V8UiO8kWpJxM1uC8ThmnZ3dUkCOv5sXEy2g4cOSZKFkT3NNbV3188Bd4BVNIuwg2LRcqXWct6w53g9vn9NTc22b98+MZ8YazAZ29rb7fDQYV1HXgdrhPAKmm3O8w+/9S2x7GDg4cdFoAXsHQAnzh3WEPOB5pY5cPvObckY8ayiriTqbiY3Be6dPHHKWlvbrCwcdUErUZda+uDBI+d3VlEhJhhMSEIS+P2Tr5zUWAVsmZqckAyZOTA3P2OTk88ludzb3y9wjtRdMR8rKuRRBXALi44E07PvvCtJYG0N0t5lu3zJGenDiMR/Cj+9uroGq6qsVg0BKwACqmtrbH5+QRK2mqp6F+4CaK0U6LydPn3alpcWnayxULBEdlvABFLEpQWX9kydOD9k6x7kBlTldYP9vWJ9IT/kWgGqEgRx7Nhx5yc28VRjFaYunoiMYQAA2HUAtIx/Qk580impn4A1yEbxN4P5CdjAtcXbD+bja6+9ZteuXdU16O/fa/X1tXblylVbmF2073znOzY0fEisvnwxp7HNmkjIxpdfXFSyJL6BgJ7pxJYhKR46dEjyQC9XBlABTKOpB9QADGH+EEwwOTUpVhP1ABhhdWDswHzl/GGSwix77+yb1tPTIQDGpTmH7OGjMbv4xSWxIc+ceUueaKFwwaqqK+zKpUuSOyNvhCHJtamur1EtWc8YP49GH1sikbbu7j5LJVLaUSiPRVX/ZDohGwCuY119rRheYhXFYvIrfPR4zIqhghWyGcuk07a8vGAnTxy3lkbA42ltOITDEQWTIFWEmbRnd69lM3l9Juc1vzBrT58+ttX1RQU49O/da1VVdba+RmJ1WCETE+PjNjMzrbHa2tFmJ44es0cPH9qurm4bGnIemKyNG4mUXn/h/GcCmfN4O+bN9u0f0NoPKDP1fNJyBAyEQjY3t6h5w7kdHjpkBw8cdMEvmW2xpV5MT02msvboMQDvDY0lwCTmJiAo8k/CbDgf1iDAr+amRoGDvBZwjrE2/XxKbFA86uQdF47oLtDR1SUPRD67sqLcinnSjlO6DhzH6jqerCt26doVndfRoyesOl5tTQ0NujYPHtyXJyYSf8Y8TFVY0qw9LtU8LHY085r7JfcIAkdGRx8J0OM+iOyatZy5w70XtiHgN9LwlZVVyZQB0XzYBPcU1kd8Phm/gIVscrA+wu5jjCO5hYnL+TOHCehhfvcTulNfI1DNS0m9l51YuGVluvd7CwfOmZpxT4chDYDHguOBOVLcY7EygZaA+x6oe3EjjNf6e6wPiPod851gmpxlchkLQ9wLlVkmZ3bx4k376+/9rcBaGNHJdFrzMxZ2YUS8D88TTJoXvewcEPg7n93Awy54ng4qEFQgqMDLVyAA7F6+VsErgwoEFQgqoArs7ekWw44vJ6lyRv7snnt/Ix62xZpTOqFLFXSeOM5XhodZZLIwTfg370PzRONA4+O9yXjYd34waQEpgC+8D3IaGhOZgZfYUexcOzae222nGaEpYPcfSSosBz6Xxp0HfZor739Hyh+AHb/HMcNEoAFXkEA5htJZnQfn6Jg/FfKaArh7/yvn7Ovf+JoCKuorK2xzCZliRamhcA/xnlGnhgHtTAhz67yFQTWKAISlwQVYFw7p3/xITQU7/gLxQmo+vNyWxldBA0i1xFqp0TlsJPEtK6qRKY+UC4DET4nXAjzx5dP1ADMFJoZCYi3yBUiAbxwAgWrM+W/jZeTSSqm3ggxiUUumEmrySY8l3bV/YECprNSM0ADeAyBEzfPGutILYWrs2d2n67G2sqZrS+pgKGz25MmY6gzIAOiRTKQlrYThhkSLAAcSehkfBB3g6QVQCFADo0peRZIgpW16ZlrnCfsPGRZMjfWNDSVrIgfEz4px4MZdRuf05cUv5YH2zjvvyreO+vz0pz+RX9y7Z9/VmPJ+eRwnABvgFAAfY/PixYt2/re/tTfffNMG9g2ooaUx5xo9efJYx0IzzxdMUY4XsHoruWX3H92zSxcv2R/+4R+JgXP+txckL4YpNf182h49GhVDCKC6u2eXbW4lxJBkLpKOCrPn1s2bOveu7m5JPpcWlwRuAlrARhro77fffPIbjQ/ACMCpdDol4I66HT923Mm7QwDcYSWzUgMCAAAI3jl7Tu8jEK+5WWADQGgqs22Tk+Ni4uSyRTX9sL04NkALQky203ik1QgIX09gyL+p2i0uLstXDOklXnjIRN28TgpQqiiP2fDQAdvb128XPjsvBmhVVY11dnUIJF0mnGN52dY31sTgZLwhQ0S2isTwe9/7a7G3AKV798DkpPG+KEYe1w2PqvFnE6qz/NcWCMjYsl09LpiDdQoAllozv0gpxQvv2LERjcs4gIoVdKzXr12z+/ceWWVljfV077HV1TXLZlPaEBg6fFhBJsxFDygx7gGdOQcScWEQLiwt6zgI4oB9iv8Y9eCzAEFgJjGmAHHPnj1jR48Mqa5sGDAnAZ3u3X1gN2/cElPqzJk3rK6+2jL5hD2feG7xWJUVciGNSWTK7d2d1tFJeElRa9bNm3fszp2HtrWBnyeMM9aronzDIrGI1dZUaUOAL+oPKwzWL/JGvBXT2W3b2lizmnjc9vT22IHB/ba2vCDQeivt3lPAey5jT5+MWU1NnbU0tVsq6dJuFxZnbXl5XpsggwN7lSCMwT+y7nwxZEtLK5KVw2yGIbpr924lrN66ft2OHjlqw8NDOg82GeaXVsS8vXLlslVWVlt9jQvGQAbO/IBdxoYCidYAfvPzDiSE/U0iLe8jZhteZlHSut0GkgsQyNituw/szt272jwgmIV6c23Z1OFa+vUSKTQ2DFwngmPwqKSGjEvWEDHzqqs115iLrBGbiaR1dndZe2urVcQI90hapCyszZQtEpUX5uzilasKQxgeOWLPHj2WRxxp1Zwvc5f3ZH2HsYfEGdAM6TzzkrmBzQCMP+8Xy0YMOzhsDgFCM9cvX74soB6WLPdYpMrUAPAYxjK/Ozk5KW9NxinnwnrDPRTWKTYAjFsYz6RFv/bqa7oHA5JTWwIkYLgjZwa8Zl1lTWEeyydXgLGTXPv6IzdnLnoGG2tYWCzIMq0jArmLzkuS89PzRynN3stgPXjH77zoZ8e1LrAhFqESeQHQbKTlC2V2/sI1++vv/WfbwjIgjXw3p/GTz+S1LjNv8RpkjXMbdKZ1gY00QEM2IDiH+08CSWzwOB1UIKhAUIGXrUAA2L1spYLXBRUIKhBUoFSB3q7Ooky4BTaZHoQFEOXzktPx0ApzBgaFZ87AJuJhHlaO2FbhsB5q8aQS2wlfpCJJoGk9+CLNc1LXbTWDPFDDmPGedbCwYKnpAd5MjACYB/yuY0FtqhnwACGHzr+9j9uLACI/o7HhAd4nr3IuvLe8csxJNTnHUMh50HGeWOYULG8ry/P2P/yLf65GqaOxwbKpTYuVRRXAUBEvd75sJV87PquIitKHZhBSoVS6kik7n6edeOc3xxfAFk/+zrj9d8mBHIuT/0a004/0jJ+vbW2qSSHtsqG6fgcs5X24Nl7+CcADkEkdkWzSJHn5KEwKzPp9s+p/RwDs1qaOS36DmxtimXGtuD7NLS1isHkpFGwTGi0+O5nYEsDGcTc1Nov1UR6rUDNJYwb4B+MPD69asS9Dtry0KmZjTW21GlyOr6mxQY0aZvf45jkvthYBLzSJHCOgCEwQmCGAZAC8MJJ4f8bIieMnrba2XtJYmljkqoBxHAdASHNLs6ttWUS/Nz83Z2+8/qbGiE/JBEym8YaB6EFBmJ+wW/ByqmtwaZeM3bGxMfvVx7+0D7/6NQUZABZ9+umnusZf/9rXLVQWtrnFOTGHenv7JDn7/t983/bt32+HDw8LeIO5gtxtcPCAAEqAHTynAPd6urvVJAOscczIm2G1AA4AwNI4P3z4wL797W9Lzggjkgb7k08+kSQV8BjfvHfPnZMB/ObWktWTQBoKqSb/+NE/CqTo7xu0gYFBgcgcEz6VMC5v3b2lOhKQADuwo71HIOnG5obm7KGDh2zs8SNJfAGVZhbmLF4BcLIp4GNxcV4gIFJ0PpNruJ1ynoY083E8LeOkcyYF6MEOSm8ntc4ALrBpUF9fZ4mtpG0lNi0aLdOGASAvrB7YL7DmkL0y15HiUU+ki52dPZIWAkQzzxnHML84DmrS1NwoUBkQB2knzLXLVy4pdfX0aZ8qTGOeE2g1+vCxLS+vW3tbpzwWp2eeS7IL65Ox3NDYIHCXegISAe4wDxmzrGPxiiob3Deoecu4AcTimsJwUsBKIiHmEwEELS2N9uaZV+URxjLBeW9tpWx+dtH+/u9/LDbesWNH7OSpY5YrpG19Zd0aahptYX5FvnfIQ8sqItbYWG+bW2uSRj54OGpjo+O2ssw8d9eCY4nEwqopwKC/Rswl5jNjgftAe1enreGFtrxgoULejh8/YkeHR6y2Km4bXOvMtiW30gLsFpbmLVaS6Dc1tdvG2pZ9/vkX9vz5uO3u7bE333rd6uoIZSFshHAPvAGLtra2IZArl+Uacc4RSS739PQIDMrnS4E6eAsurWpOAO63tLTZ8MFh3VsePx4VWAezsLOjTSm2n332mfwZv/nN35O3JYw25rrf3EAm6dnhrLWbWym7ceuuzczNKpUcSTzyYkBegDhAN+oFgAXTNBYJ6XowDjhmx8qrdwzXRZeECsgHAEl67e07d7W58we/9/tWWR5VAi3gNUAnASprG+v2cHTMVtZIWm21iTHHMj137j2tL2Ojo5Knstl09uxZMTi95yZhIfYNr1EAACAASURBVNzHqBuejVxjmHiMQa4tc4XNIdZE1gbAT86FNZfNA8JJkOEyn5G/E67x3vvvC5z39gz8yftqDdl2/oUkHQNEw9qbnJqw7q4eAesNdXXaBGOccQ4+eMpvCvrnC+rPelKwsN7Ps9bYlIpGHKtSwTUEwuQyeg0bPgCL3K/8s4oHzPXaktyYz2IOa5OKyYSlQyGjUIlsjnt2xP7r339kP/3Zzy2XLVi2GNI6wfqfTZDO7cBdH57FOsf6xNzmeon9F4vpXnj74aOg/wyeqIMKBBUIKvCSFQgWzJcsVPCyoAJBBYIK+Ars7+stAo7RKO8EBQi8K+rhXk1g6cHZyxF5PS+hCRBjpLzcNYGATcmkdvVhO/FAzsM5zQk7014yy799IADvDzADfIUEDFCPB2IaEMAhZ+yekfwPjyTe03umsRuOHw6fTbPH65wsxoFyNDfeY41mw3lMheQ9RqOfyeRdAx3BBN8BhpjAZ7Lb9vWvf83eev20DfT26PNggwH4FfJI31wjIvkr+/WS44TYxC+FbzhQT55oZQ5Y3PkKAY66tFnvheOYjA484vw4z3BZRGBGYjutxgswp7mhWU0U5+SNuQHyrl27ZiPDw2JkIBOdmZ6WJJnrAABEQ+Z/j+Py7EiuleqUxaNq05aWYM4kBLrRvHPeMIFglgHqAN6JsVCqo5NO02hFBKoSREFdVdssPyOAAuYkxvQmwEfvGYnKHw5mzcGD+9Xknjhx0hoaGwUMe2akl1p7eSVNGu8NAIb3EgbxnV1dtm9wnwAPmlpk1/hkeVanQLnMtk2MT1h3T/dO2iv+VjTf/I+3Fk0sPnIKZXjrbV07mnuCGMSWSSYFYgG08F4AZnjdweTiOAEIYN2NjByxoeFhxzhcW1PgAk0wLBnYNsjHYM5h7A54d+bMm5ZIpu327bu67swbrltLc4ttbm3JVw65GufIfGB8fPTRR2IBAWzCFrt166aGFwwzUjcJHKAugHH7BgesqjJmaxsOXJAfWWJLx/Dg/iM19q++9prCH5B8I4sFsOPY8EW7d+++mG7UcWz0ibV3tNt22s3XpeVFJRDnis4jijkOCLm+7lg11MONMeY+ksWU5XMFeUKSUIsEm3kFMIccknGCtBmg+NChQ5o3o6MPxeaE1YPHFg0058ccAMBlDPAFwAnwCbC4trohmX04ElKgA0Ad8lVYZ8iLAYUBd2D9ALpduvSlfK7wtaOe1TVO+ry4sGRPHj+zx4+fCUA+feq0PX700OYWZhxLK1JmXV3dkk1yXIxpAIyFxUVJEjnGjq4eAT54wCGxZmx3dhAGAhi3pZRMzpPrQpDFvoG9VlcPuxbT+6htrCcsmUzblctX7eqVG9bS2mgffPi+NTRWW247i5DeeXWG2OCotaW1ZTG/crm0gO1HY0/s6eMphe0g0WS9XV9fEfgyuH9Qax9sQ9bg2jrCIsrFbAacWFlfsxwpxemkVZfH7P33z9lAX59VVcXlowbYPzU9bZX4UVZVCajhGpeFY7a4sKpx+fTZmIXLAJ7esd7e3QI2t7aSlk5lLRyJ2ujoY83lfG7bpXxHWEvWrLGu3v74j/9Ex8caBej1dHzSfvyTH8vrDPbb4N5+1Z77FnJm3ZfyOVtcmrfbt24pYOD0q6+W2GLIT531g+4hhazzIuX+xIZBJm+T0zNiyvK/n/9sbvBzNqmYKxw/jDJ89ZCrw7TiC/sGrjMSXNiV3HtYV1k/Bvfvt7mFBbt245q98/ZZ698DizguLz2YYzBts7m8rQlkdinZpL66e1RGgC73YtYR1mUAUh1DXb2On/OnRqyvbFCwuXHgwEExN1lLOBbmED6OAIissYzf0bFRbQAgsQeo2tWzS2vchc8uCCzls1zojQPUYGorsCSVFpsPphljFyBx9NEjpSVzzPW1sNMc652fyzdUyeJ485Eo72oGWM17ExzlwT2BblhM5DL6XfnZFooKIuHfAHacN3PLs+y8tNYz6/zx8l56Pz6sjDt13rJ5Qm8iFo1V2r/79/+3nb9w0aKRCgsToJFJ6x6f2kztBGFxzO7ZpkxsQW+roU2pZFJj6v7jJ0H/GTxSBxUIKhBU4CUrECyYL1mo4GVBBYIKBBXwFdjXu6fo/V+89wsPojQB3q8OfyweUHnkBVDgoVbyoK1EqVGu1E45jQGNoPu9clHPYOXJOw0Jq0CQqJpGJUHmcwqfoLFg5xoWmACrklzTh0vQLAAO8sVCT0Op5Mxy5H4hPbjrIV9NdETHAAsCkADZCu/HMdFc8Xs0XchheTcPYAEu8WAO68ex98yODO23v/jv/lTSU2SksH7S2ymdP3ImJy9z/l76nhh2XsbLz5wk1steaTQz+GQRN2m2k5DL+3gZrZpPfMESLtlzu5BTUyVj/uZ2NVaw82hYaFY5N+SiMEBosPCVg8lD00kjBihBo6V0yFhUEleBZnipra+rAeIaITuEFYf0luYY4JRjAXCiHrD0GB/4vcFs858HcENTqkALziPvGBww2ZB7Ka01GlGTDuME8BAZG0b8yCEZD/yJ/xtgD58FQAlrA2YcgBjXlvHnveNgWHAcgJXe3J7GmvOiacUfyaX6ReR7hC8brBzAGIAvJJ6M1WvXr9uNG9fs1VdfE1trYmJSgB1yM44RViUgNeMYDynei4aTxg2WCRJhjt17LH766Sdq6keOHLXVdUCjGevo7FQzzfvC6MLEn3NbXlqSfBZp58TEtN26dVt+fch8AaRgseFR+NmFCxrPR2B8dnTY5cuXBEYxdv0cIxiD8UACJ/X+8osvBBbSnBOOUBmPidUICMNYAzCHOfQfvvtd+cIhf4ZVyPyDxbe0umiHDh3WOES6u7K0IkAV37GNzXX7+OOPraOzXXOM+sB4431IZkYWT9MP45I575Iic7a5mRCYBvi0tbFp7R2dGq83rl8T6IuEGtAQYIxjxQMM3zfYRcxN2EHIUAG5AMb4YmxzcRin1AgPLYI7AFgYh8zbM2fO6D24/tSEdYrjXJifE8gEpk7qL4m6hE0wRgYG+sUOZjxQ6/W1pMAwSQEnx21za11rCP9mbjM/a2sduMH4YO5xPKxt1TV1O+xh5iZjF/ni+vqa0pPfeP0NjRnGB0ytvt5eSUOLIdg8ACshJVhevXbd7t6+b4SAvPXW61ZdUykPtFCBtSOs82Z9LSuPWFlZSHMPQG1mZt7u3Xtkme2Cwh4A1GBAIpWmFv0Dfba5sa7XunRvJ0/Ey3J2ft7yxaJ89Xp7dtmeni7raG/Rmsp5Mw8mZ5BdmsB2GNZ4DpK22tLUYT/4wQ/syZNH1tXTYa+/flpBEgC2pHVPjE/ZZiKltFeuZ8hcCif/E7aAf93+A/vFwFWgRSZjo0+eKjgDyTifndjYVMBOa2uz1jdA1yKsxeSmNjsAOwHJkdhSW8/KdtYEbPC4FFOxt7MFm1tckg8n81Py9vp6sZt5He+DTJbNHn4GS5NryXXH75F7GOsxY4t1EFCMdYy/w+Zc29gyvBa7OzuttanBsG0AoGRswzZl3i+urmrNf/DwkS3Mzgkg9izOvt4+rdmAzd43UR6SJI6vrtrq8rJ+Bhjm10nWWCwDGKuMN8Zrz67djtVW+j1CUwC0YeGRXsx78ZlsYlAHJKFIaVnL2ASgroxzB1465jjAG2OeOvLejQ0N8ojUPSWZLAUa1TiGXjis+vEz7j+aM2LkVe0wwJELr62taD3g2SOk+yvXDGa3S9j2nroKnsI+o3RP85tj3Nc9G97YMAgXzMIFyxeJjwlbJBq3//3/+L/siy+uWjgcs1AsJj9VfAZzgMkl30Tn1+oSa511RExrEd/nmvO6e0HoRPBAHVQgqEBQgZeuQADYvXSpghcGFQgqEFTAVWB4/76ifNnyeTF8xKDK5/Vw7Jhrzh8JQA1gzMtMaIAAALQDHYupoeGBlgaE73sWGD/noZ/3QjbrfXjUNCCrWV5WE67GX+/vmA80u4BHAoRKchzX0LnP5Zi9bx2/A4DBwzTvz/vB+KHppDEC4IJ59aLPHg054CO/Q8Mvb7vtjKSafB9ruoXZSXv33Tfsn/35d8SkSaWTen2oWBBrhOOhm+D4+IqEcMdxx0vIgo69JPMC1EOihZTMSys5B+rkPPFc48GxEDoBQ252ds4200m9HoZHxJxcGSNs6g1jguaZunrDbfy/aDofPLxvR48cs8amRjWzeD8BXB3Yf0ANJNeVayk2SSgkMCiZRMaYVTqnWG1rqzuNC+cPaEkTBzvs+PHjAmk49rn5eQGgYviVmEawawAI9+zeZd3duwSO8dm8N9cXthgMoCxSp3xen09Dys9odAV+dXUJSPPSaDyZaADxWwJ4FLNEYNCmPKF4D86FBvL/Z+89nyzLsuu+/VzmS+99Vdry3mX5qq5qU9ODmQEwgxFFaQKA9EEgQhQjqE+KEEMKiYGgEAwFjSTKUhJBQAQIEAJmpsf1tDflunxVZlV67717mc8rfuu8k9NU8EP9Ae91dFRV5n33nruPuXevs/ZaAFsI2V+/fkMgGaxDzAveuHFTOkUAQwBLY2OjSkj5LsDTs6dPbHBoUKAAbCzaOTA4KMOB8xcuCNQgeQUcYswAQFIaxvcZjzD9AsGQyinRA4ThBWMM5hpC/3wo2YPFRSk2TL+JyWmbnpqxGzduCnxFV4pk8NatWzIEoWRQbL6WPfYnf/LH0uNra21TYn779m2V3gLu4bIKkPD48SN9/3z3BSXWlRVlKucGYARoZD4wjtDDAyTFnIO4UUILKFlVCxAW0LUdG8qBtzAjAURVQrmzJeCvvr5RfQYoxxhgbLIOMA8Z33tbW215cUlmIzACceTkHGLXBAIC0QAJYMgBhjB3F6VrR9k0uovi3upPNggYP+hnAQwyV4kJLMmNjTWxkwD5uDZznzYxJssrYH2WieFG3wM6cm2A6sGBPjt3/qzKjjmvAx3DYoQCnDJHWvd0WH1Ds/QQlxZnBSawRvAdgDbiyDWdSyss3ZTWHdocT6QcCJBKa64DoBw4eMiGh4e0dvIzwJJSaWmWqnS5sqpcoB3sMgTycfN9+OiJLcwuWkVVqXTsokVhC8DizQZsYyMmsw7Wo/KqSltcnhN4xpqzurYhHbvhoUn1VRZTl9FRTiuA4s23bmpOoYXG+g6gygcttY3YltU31NnxI0ess73VSoqiViA2dlpgOaB+LBFXjJmHlDEGArifBmxmekFM0IOHuuzgwQO2tw2AtliAW0FBVCWza+sxacaxNkXEoEK7s1gA8jfeuWVxSSMExSgDOJtfXnHxTaTEYpsamxSg39HZprVD+oOZtBiKKytrcpKlX5ibbKh4Rh3rbHFJdJfhxVxYXdu09di2wCvmP4xDgF+x+8rL5WpM2TUsXuYxm0U8s2SWBIstnlA5NGxkxjPjlLnGOko/T07NClzeu6fZNldX7dDB/RZP5J6d1dU2NTNtq5u4NqPjuGI//8lPNDe5Pu3HgMebRvDsZU1hXefDWpvcidvRY0c155jnsPump6bFGpbkAKz1gohct2FK86DifMxlxgPl8JTZeoMYz77mHsRqXl4RQA6zmLlHDIgnc485wNhl/gB4d7S1azOCPmGe8/wiTpzbn5dzef25wqKonpX++Tc7M20ry0tqU3trmxVEYDo7/Vv6inWXj3cCB3h3Ehf/7jQwHcdhOGv4o8DkTabZIIjY//q//Qu7e/exBQIFlsGsQ6WuWcvEU650WGxKmJtuA0/zOY5hiWPN++f+q+GRfP6Zf6HORyAfgXwEXjMC+QXzNQOVPywfgXwE8hHwETh5+FCWl1Berkn2eXPmxRo2Gi/U+pk5bTX/gs3fAWZI0tD/UblMSYlOSVLrd9F5OXdi0FlXrrW4qKSSZMeV4VJ6RdmkKZFG+J5jKN+B5QEQSGJBYkKZrGcAupJMx3CTLls6LUCOP2kHgJfXbyNx8mxB2kEi789DQl9QQPtduRFC5ghiuzJXXtY3LRBI2umTp+x3f/d3rKqywopKohYJBcVwoVQMHSJXkpS0wpADnGiX9HiczLWE7jzzsG+gTyyW9o5OJZjozSHeXVZabq2tlIwFbGs7ZlOT0xL934xTRphyrI0Y+oAR6QRSVod+FqVhPnkYHxtVCSz96WMvJ8SEA1zoG45H1wtgCK0qryVI/wNUkCAqacukVV5Ju/kdTDYAKRI0+qShvlH9COgGS40EDZdP+gYQEMYOgCOlWSRcvS97xB6ilBPNQlhpXBtqFUwKDziSeMH0Wlqc1+/F7BRIuWWwQe7cuS22FyYL3DfJKtfs2tdpXssJEAhQDRF+3EEZEwBBs3OzYpAhul5eXuVKXnPaSR5EJdlGEw5xde6Z3/PdgQEnAg8oAxj21YOvVDp89epVm5ufy7l9Fuu+VlZX7fHTp0qW0bSDjciYBnjDWZK2AY4h0A67q6KyRkAHCbMAtaxzMaaElb+jycYkQQsN91y0s2DcAPQALsjUoBkn3qxAVlhhXZ1dmmMApYjcw74jaWZs0AeAbcQd0O/F8+e7wvUAkJEoZgezzkVzJ6mS1UcPHzmdSlhZXV0W2wEkciBbCIl4JcyUPW9oTHe0d+zOT/qQe+VYwDoAB0BWp3m3rRJHtOpgrsAAA/RjHAII4fo6N4tBREiMpuWV5ZxLsVs/HLicsIX5OSstK9c84hyujLJcfQijFYAAdi1l3FyTP9EaQ2vr6NEjuyAA4541D9Yf5YUwx2qq68S4oyw9lcL9dllrHSWAsD9hKzIWYSnCxJScAJseYvEGFUv6DMYW8xAGEvp2lBEyrokpLsQYNgBuXrx03jr3tVtREaV4BWLPffbpZ7Y4v2rHTx6zU6dOyAUWYf8UBixzC7axvqkyahh2m7F1Ky4q1LxPpQP26uWQyp/j8aS1tbaLcQtQncmm7MCBfeoLX3bOffOR42hBxJ49e2b72trs1Mnj1tLSZNUV5QJP2NxhnhXAcqa8Nxaz9fUVlReyXH368ecy6djb1mJvvXXTmvc0WGEh5a6btrqyZtNTc/bsRY/07Pbt32fppNtcYaMFPbrO9g4BZUgUwLAjnn0DgwKX5Jg8O2tjwyPWfa5bpeCUDzOudJ5yyvkztrG+pXhzL4xNv+4zVjEZ8tIKzrU7YLEdNM7iNjc7J0CVdcyxfmGQtufYlMtarwHBKH9mLUATk/WL9YqfLywsarzJqXttTbqgi0uOhYlbLSWjEY3nMtvcWhcrEVw6kc1IWgBH8sG+foFjtP/q1Wv688nTJ9p4ACyj9J6xQ/kr8T9/9pzV1dbK0RXQETCR/9lc4f7YeACoY61go8LPPdjF9D1rE89SYsU4JjZy4sZEio2FMLp7RTKkYP2iD9gAe/LkiWLAXECKgLUHdiymJjw3WAt4YHB9zwhkvHm2oMAvNHRzjHPaOzM9ZUePHNa6qbJamPpJZ6KkUnSMlXLSDurYnKat70/fz2Lr824TCFsgErBsIK0NtmQqY7gC/6s/+yv78ssH2lzbYRMw7NaxbNI9A520hnue+5Je2u7K8Uv13sI1Hz5/kc8/86/U+QjkI5CPwGtGIL9gvmag8oflI5CPQD4CPgJtTY3QbZxwusA193FMkaRzduPlOMd+k8FDMOT05OJxgSt8l5d7z5oDCKN0hpdrgD9ADkAPlTXywltcvJs8OeDPlWg6gfiEdKlIfBEUZzdfJUzsaGezuww/2sbOP+/rzpHSMfNoKwmMgJ8oZV/FSt6cg+y2yjdpkxeihymDzhrMonCkUBpOHEPimkxRChcVSHD50kX75rvvWvf5s1ZYwA57RsLjXmsHwC5kASU2HkDj/mPxuBhYXB8R/0Q6qVg1NjpGG8DZzPS0VVZWS3MMUGUbJtvgkBLFZDajxHhmdtpCWccwpEyI4wATAMOIL0DTkyePrbKqSuWlMO0AY7gXL5wN04dyVfTopiYnBRqgqQZw40CKhAA/mTRYwDGfYjExHSiJLSktFdOFD0lmQSRqq2srtrA4Lw0p6YJVu+QYdgtsGgBdWFCU4MFy6e/v01jwSdvx46c0zgDjent75B4Km4TzwbaBgUl5KjEA7Prk00/srbfetvY2hPlD9vOf/0zA1fnz59V2dNhgg3rtNBLo4pJi9QnJM6YKHIMZAMwdQCDGHMdnspTHRVTKSUknrCfG4fLSsn3x5ediWR45ckR6ZADLhdFCO3HipMpiMUOg1BaNO5Lujz75WH2OaDxzhli+996P9L1r16/blctXbBkmzS9+KtDj2vWb1tTYKDdemDywJ+thI2acWyl99cb1N6SFd/feXc2XM6fPygUT4JwEvO9Vn+6VscV9IR7f19dnJUXFGhOME0wXiCegHf1OefPHH39onZ1dupfVtWWra6hXfwDI7myjGZmxnhcvbHFhSaLyiNPDROOagKTbmzGVbwK2MC4dowkmLI7QcYEAlC4CjFNinTEnYM/cBHCAl0qJHPcE8A74RuwKo8U2MT5lQ4NjWlvoZ37OPAecElMsYE4HL+bMG8pKnU4f87G+vk5rCsAx/VtWXizwm3WOc/FdwKFkGpZYnSvtDgLUuySd8QIYCEDOhgJl6jVVTj+Mc3A8QITTwQzJ+VprXoQy7wUrgK1XWKSxy1jlfGLDBlyJNxqOALldXfukCTY2NmHzM/N25dolGTzgaMkmw/rapj169Nhe9gzo3AcOdll39zmBh9EIZjxu4yMcitjq1rol5GRbplim0lmbnVmy99//0AJZWLyFmleubBadsYjAV4Cp4aERMUddn9Xa6uamWFPHDx+2a1cvW2dbqxVHC2UQAsONe4gUFFooErYMZZeraOMlbGNj21729AsYKisvsb/zd/62hYWxpGxjM2Yz07MC0+7ce6D2nDp12goiQYuEQyql58+DBw6IXYXxBs8eyrN7+17Z82fP9fyRFt/Ssso8WcOcFmBG6wamG57pB6hFn5SV/aqMUsyogDM5IG76BMIWRz9ua0tM5E8+/kR9Sx+OjowIPGJcM74BXxkfkgwoKtImEEB5TXW1+sevHcz7yakpAXrrmzHN1aOHD1tJUYGtr65ZXW2N2JfONbjAZhYWVb69sLho2ZRjrzGOMKuhfwDruC6l3qxBzFG0EimxPtDVJZCJ8mLGP+xT2g/4yAYLjGTmIfeGLqbGdiIhkI35/Mv3fymg8/ChQzLK4dw8l1ijWNcPsUFiJi3IJ48fax0DNOS5NDM9I0MYtDDpm8X5eYGTfr7KZT3HJPeSFYwd2MjM2WQ6pfk9PjGh0vXamhrbv69L98z6wjM9Ed/eZdG5ueeqAMR4z4F2vrzZswT1PuDUGy1tKWlaYmKSQEczFLX/6Z/9H3bnzgOVx25ux1WWz0bG5uqazuu0V927A+eUTuD6ukBZSSWYKdaPe3rz+Wf+lTofgXwE8hF4zQjkF8zXDFT+sHwE8hHIR8BHoLG6KkuSygszSYO02FQa5QSleen1ZhS8sDomXlwgBIAGiRQJECWbgHdyhcMVMhEXoAZgQ5IjnbpUSgCMEpRcWYnKaKV7ZmJSyHginlDixPX5LtcC4FEpnrShnDsqgAlMOHb6AVr4OTv6nJ/7cUL3To+P6yHsjTECF3MlfDDhHLvLOduyg2+WwMEQva+gWTgSFCNrdWXR2tva7D/9z37fairLlfxXlZcJdEM4XNpFlNrkdPHcjnzcBoeHVQ5IUllWWmHREtxfXbtImvmTxAV9KV8ujNkAIANJMyWx62vrAg1DGcwxIq7cV5p6lSpvBbQjuYP5Q3J7+tRpxQqQyMdRpUSKFzpzmZyAtivtIbYkJ5lMSk6HnJOYAB6trqwKBPLl0biQ0gZcXwEIsuZABUBPABriShxLShFln5BWHUBXa+seAWRLiwu6N8eAW7S9e9sETiGA/tGHHyopfuONN6y1rVXgGkwXXFpJkn4lAB5Wgkz5Gaw5mFiU0XmWHgCO4hsMCjyjlBl2F4wWmFJolQ0PjwhE4nok4CSdK6vLAv0OHTykxBTwgNJTNPjGx8akCYd5x1//8K/UJ4A8ly9fUWIJ8Ip2IEBiR1enraytaU6QsHNsW3ub3b93TwnztavXZYBBmRng3MraqnVfuKDx+9X9e3b37l27desb1tzcYl988bkNDPRrzPze7/2+AE/KhenPM2fO2Jmz55SUP3/+VCVbjH8SaQBVyoIBhLIpGDaVAoTbO9qUTAMs4zIJAIsGHqXHjIV/85d/ph7FWfPGGzfVz5TdMm9LS8oFcFHKx/wCyE3sJCyzE7fpmSkxXwCTSd65F5hFsJ64Nh8AQ40XTBuDQZV1w7Z0HjdZ9RN/4m7K+HDAm1koWOjWBNhXNTj+kijD8FrR2sP5AZlhyTJvYZHB9OF3jF2uwbkde6tOrMaOjnbNeVhzUWn8lQkcYI0CrIdpy/0w5oaHhgRAqqwvm5HxBufmWOYXP+e7KqtPJLQWAHRozuTAJq/9RXu8WD1AH6WUjCPm1KNHT2Twcez4UWtsrLWMpTTuAcGWFpbsw19+akPDg1bfWGt/49/7GxaNhi0Vx5EZPcUKaS5OTE1abGdD7DSAXDCL5ZUN++LzO7axtuXMNBbn7Vz3WTEkVb5cViIGGWXZ/B6ACmCtpNytvQc62+3YwUNWWV1uQZX5bgusLSouESN0bWNDBhIYkCwurtja6pa9eN5royOjduDwfuvuPmMlpYUWVtlryEZHx62/b9BGxydtfW1DGwG11ZUqnYVdCSB6/OhR279vv5hzHoiZXVywnhc9Ths1lbHnjx9rjh0+esROnjzujH9CQauqqhBrKhhwWnyO/fmrckb6FHYhseXc3KNYV3Gn2wqg/xd//udaj5lLsHgFEtfVaa24cuWqyuvnFxetrKRUYG1ff7+MkWDWNTY1iR0OYMpzijHRvKfVbUpVV1som7W6+hq56mqTK7c2L69tqGwbsP/g/gNi2A4M9muOHjt2wo4cPaJ78WN+aHBQcxaHaMsxomHhsbnCeoysxNdlLQCvAZooGGsEiQAAIABJREFUZ2bDBgdowDpKaLlvniGMSVy2GRePHj8SCxRpgAsXLuxuyLHOff75Z1pz2aTgHgAHWQ8AGJ8/fWrNTY1iXLMhxjwBnPemVBwjlms8LnkDdF1HR2EhLoolyPpREAlrfpaVOtY7m0mcx+vJyUwiFNL/TlLCsdodo98x33yZbCgbsGQmaYFQVgy7dDpgFiywP/yH/9ieP++3cCQqQJUxAUAb33TrEOAd895vEnAd3m14TwKA9Nd5+vJVPv/Mv1LnI5CPQD4CrxmB/IL5moHKH5aPQD4C+Qj4CBxob82yKw7Q48s+pGOXSUuvi5dgXq5JcnhxRRBcTDWVEsLMchpklGeSHMnVrqjI6d7pRR0zCvczEjGOUYkJzqg5AM6BRbjZJaTJxs+9Vh7HikVT7BzqfAkZGkMAXSRvlJp5cJHfS9S6uFhgAWCJTDC0w5+1+HbKEqkdAVQAbSRyAHgkNjgtwq7h/ihnK4gWyTkRnbVsKm7BYMb2tDTZt969ZadOHbeKshIJndMIEjRnY+G0bQAhuNfJ6UklToBVnB9dKBJ2GA7FxYUCEEgMAQr9PSNAjoYdJZhrW5tiXXAfNZXVul+/yw/Qxn2SdJH4k3Dxd8ohYTGSeKMvBHtHwGsC99mg7lVggwCOhM4nh84CysoKlESRxNFG2EF8GA+AooCE0kRK8P2YVddU5cqcC+QyS3JLqVhX1wGbmJiUgy0gxBs3ron5AtBIXDivXFfrKD1tcAy7F726ZwALnFEHB/rt448/UmLY3X3elXyurOyCjLSL4+jfyopqjZuR4SGVRMPSQFepr++VQENcRw8fOSpTEM+2FGNibU0JmCtrYx6E7NixYyoX5l5oz/Hjxy1S6IBSjgFIpP2AsIwdwK/hkWHF+9ix49bU0iTWEgk7enKAXbfe/uYu8xKQmeQfR14cZ796eN9OnzkrIAjwDbCKeXfm7Fn79JNPdA4ARxg6zKPBwQEl1gChb9y4oaSaJJpxxRwCQKRE7faXX2oelhaViomE5iBMJEA1jdnCQsfCZK4XFQvw/dN//f9YU0uzXb58Sf1dUlwh0JHzAiAwjkj6AVbQxJqbnrEIZhGRnL5lOmNNzQ0CkQGyzBw4zNyVYUrWrIjNgZyzNIAGH+YtbWGco7vnyk9TVl1dJ9br7OzcbsJPDLh//mSuAzzCsoUxhL6ZB3c5Z2vrXgG09BfnY2zTt4CWlMUCyvsyYdZB2EWcgz5jHgPg0nbmjYxbQpThhwQUeTdj2s/81mbGzo7aybXFzIk4EI8NDL4PiAa45zcJPMDAGO7rG7BwqMgskLKq6nJrbmlwuoixuG1tbdu9Ow9teHhQwMKFixfs+NFDYvvCglxbd0YLlOCXlhEXV6qfTJstLq7a2OiUvex9JeOQcEHIzp0DsNvS2saGB2AubQwFwvbll1/ayPCo7gNg8/Tpk7anqVFgGDIAO7AZ2ZwJBgRMAsawMVPT2CCDjIWFZXtw/5HK+vcf7LKufWgAVks+QPqOI2P2k/d+ZjNzC2Idaz3ZiQnEbmluEksVx9mqikqrqq7UXGCszizMi7mLoQOgz/3bd9UXGLJ0d591rKgIoA3jaVtjlz4BtGadZ97xGRkettjOpph99A3XR9QvlXXPHZ539+7dVVn6O+/cErOXUlAAZ9ZEgK+BoWFbXV3XXAAwm5+bV7xxf2WN8DIEXms1FMI5d86SiW1Lbm/bpcsXrb21VespbFc2vrLBsE1OT9vLV68kT8CGDU7LaPyxsYD+HGAbz1viITmEYMDKMAvZimltpOScuYGTqtN7TeoZwH0CvLEOMG45hrUOPUvawPgFmGa9xCEa4JE5QJwBsyVLAaMSUL6oSOMb8Jk1gjUUWQDK8tG9nJmaUqzcesWzIqH3AMY6zyjYyNLaKyuzFjaHwkExbYk7hj+wAUuKWaPc2srGC4x47lubRTxncwCdezY5tqQH8zyo6Z7DWYsEYNjhEOtMJdKZgG1u7tg/+qf/sw0MTFg8nrZEOq0yaeY5k8Y52wIaFu5uWnqDKq7DuPNz96unz/P5Z/6VOh+BfATyEXjNCOQXzNcMVP6wfATyEchHwEcADTsPdgHYbGw40XgJcxcX6SVYQFw8riSEl3XKkXhxpvQQ0IyyETTM+DnJLwAAoBfZOUAeWmy87JJoFZCoi32QVALlSmkpWXQ6byRPtGfXgCFX0sQOPsCdAMKcMYZexnNsOhITkhDPsvLnIFkQAxAXOMpc4+jYoIODYDc79kEn/h0tsMICym9gvdH2oBWVlFsKaAMGYBCXxYBlUjtWV1Np3//+b9nbb71hmVRCySAJRjqeVkkQCZuSBu5ZmliUmpZLE258alJljrDDYtsbVlNdm3PHc6Ahn0QqJf0s4rke2xKAMzM7a63Ne5XAOIYjZb1JJVu+LEi6XRUViiFsGwAxSgCJOYAUCR0fyhLRM0LoHyCD8lkSEBIUEiySNRJEaanNzQmMAqghueJaO9s7YsmhRdV9vtuamzk2Y/PzMzK8IKGl1HVyclrC/RgBHDx0wKqrK+zLL7+wffsOKEEFnAIoEDhaUCAAEZfEopIigX4721vSkwNMopwLhhWgGOwWdKtgvAE2Sl8xBbts0z775BObmpmyb9x6Vwn5++//3IaGh62qstKuXL0mbTpYbgCcgE5oML3xxg0Bg8SSpBjAADYc54b9d+DAfo1XmG5Pnz219rYOu379+m6pI+362U9/qn7BjKO+sc5KykpsZGRUAOjyyop1tu8T+Afr7NmzF9bW1qHEVE6es5Mqb8Yc4/GjRwIG0U66ePGi+uD+/ftySGXMKGkMhwQ60HfoWZFI++SafqTNAE2UzzIv9jbvtbraBsWtpq5aWoIw8QB3iQvz2oP0n3/+qbV1tqlPnz9/IXYbjrEk+iTlXJ/YwW6DIXr/7h1rb2kTMwZQkVJUyqvReNqzt0XrA6AcQD9AdEEhjDHA76AYtQB7fNDiQ2OROUC7KEOmTfQJgDcfTB56e3qlDQkThnWE33H/jFOYuh7QJtFm7YItivsxLpkAf4AMmOAA6ojBW1Eux9iSkjJdt7amTiAqDq6scXW19dbS0mxhyuCzmG1sOkmARELrjTc64d8c77QgnVOnW4/Cmsf0KWwdYs0cRltPpXyU+ed0L2dm5m1mdsmGR/qsqqrcLl+9JJAMSiIA1LMnvfbyZY8tLi1Yy55m+/avvWvFxRGbHJ+2MKX9GbOV9TWrrCqTaYXWhWDEtuNJG+ofs56eVyqZPHTooB04uN9Ghge1ecGaceLkSYGlnGN+fkHxhK3Y2NQgPbGKEldGu8m4KSsRMCRGdCiidUSAicoTwzY0OGr37z3UXD50eL+9885bFi4I2DburRk2N4rt9pd3bGpmXiwsxu6LZ0/E3uzq6tTGQUtTs1iC6BDynGHxB4yEhfXzn/5MphLxnMTB937ru/qe3MXRKEuyKQCIT3l+wGZmprS2Mf8YK+ikpTNJaWFSVg07s6Ki2jKBkDZPJiYnbFiOtJN27PixXRMH1j3mLwy6jz76RGzdrn37rauzU+A7IBWmIsSY81JOLMZoWZlNT+M2vCYttuqKMmtsqLc9Lc1itkL6Rr81EC6w1fU1m52bl9kG8R8eGdL6jLkG8xrm6Nz8rDYNmBuXLl1RPy/OzGjdZu2FeefXVO4fwI7nLM+gffv3i4FHrAAhiQfu1ADD/GxoeEjrDGsRfzr5iITOyXMA0Iy2wBgG7HvV90qgHm1kYwhQnzUFZhwMYdoms4ntmEA+AG1Yz6zZzBXugRJt1lcx4SMRAYSYm0i7EGmOeELPAi9z4UtUYcByfx5IY434lT4tRjiOZRcNF1gynbRkhlL2gNiUW1tx+3v/9R/YzPSyFRSWWFYLQlr3h4Ydmy0wNvmwFnMe7oM48eHcXpPv5dBwPv/Mv1LnI5CPQD4CrxmB/IL5moHKH5aPQD4C+Qj4CBzd35Xd1TmTU6pjxlFW6MtNeDGFjeKAIgwjws5UAbpM7uWVl20SaLmoCQz71ZLsxf0dWy7nrpZ7ASbRIUn37D7Ow847oBOgAgkFQIDKlhIJJesAX7ysk4DohV5lbO4FGyae2x2P5MwmErsOsgCPtAvmlZlj19E2XCMp5xHzJRDSPVCGVlxSbjvxhO4nkYhZPOE0rOLbCMVH7fd//2/ZjTeuia1UgENiNqOXfe6R7wDYJZIucYjvJARqAaKNT04ITAqGXLJBuWsqmVYZo09A0E5TrLII8m9abJOExZUriyGxsakSVwBRfRDAzqSlXQZYwQ9CwYAVRovETsD9kaQKsIqklCQdwK+np0fgC8AZCTlJKH0Ny6mursHm52ft3r17SgApwUTPCK0twCDK4gC7YKCBPZDzUOZK/yGgHwyFxVJxIKZZaWmxElsAPJJA+paklD7b2dlWH5MkA2YBPKE3RGkqgB0uqCSNPb09Glnnurv1808/+0QJYENDkxJy3DEZHwApJOJ9ff3W2/PCUpmUne++KOCJ0t++V/1i+6F7dfzYSZ2X8rPr125onN3/6p40yy5fumydXZ0C7+7cuSONJYAjmG3OFTklA4gHDx+IdYUYe2l5scV2ABunraKiyibGJ+3A/oNqHwyTnt6XagexhPUJ8YeEfWx8zL74/HOVFaNrhusrzBNYivwb9ikgJR/YcCTvn376icpyATABmt3Y3VYijDHGnqY9duL4KRscHLJXvb22tLIsQIM+O3z4sOYAY5/yL/Tr6CdMFGCrUQ4LWBItLLba+norFxMUgCkloIlyRYDDRGzHKssrrboaY4egAAUMOSqrHPMTLTYl7VvoIRYZlelTE1Mai7An6f/HTx5pLna0dQo8x3mV5JjvMZcAktGtg3kHo445DFuSgccxsHyYR8SoqqpG5YmO6ZsQOMMaRn/CPpxfmJXxA46WgEoqJQ+FFUPH/lwTkwowEHANII+YMt7X1palEwmo09TQmJs3IbEIceakfI9xDEgLCxijB+YsADTn4DjYldwbzCHirPUW1lJsx548e6GyV/Tpvvu971l5WakVRAsFZqMx96KnR8w1wKHr165o8wBgGIOHrn37pAfIRgBAFyyrQDBs2UDIbn92x7HC1tal0RgtcmzlVDqh8QwzFDCUzZfOjv1aE0ZHh62stMROnz5t9bU1VlpcZMvLCwKG5NgtvbZVAZMwqOI4Nq9v2uDAiD168EzA8re/8y07fvyI9fX3WFNzo8DaRDxlKeQHUpgRlYmdNjU5ofJaQDoA3+6zZwX8sCa5MuPCXefTn/zip9pQYd411jfYgYMHraK8TG1xIC7AIc7CZttbMVvdcKw0xg+AH2X2e1v2WllFiT15+lSM2obGFjnqyhV6YEDrAWsJLscq+Syv0PiizB+tTUDW9fUtjTevQbe6sqJ/Bz2zbXbWCqJR52auZwBresbqKqstlUlaZ2ebdZ/pts3tmHV0djkgKRazkbFRxZ+NInTaigqjVlFZJZB0Y31N6/EszOnaOul5cm+Y4lSUlVu4sMA62zpsdm7aYjs7VlbsNC0ra6pta2PDmlWuS4l53NY21m1pYVHjkfWH5ybsXVhzzEvu22vODQ/129z8ohWjZ9pQL4Mm3JyfPn1sySTzO2CdnR22b/8Bq6mqUhwYX8hBYFDE/IXpzPn8c475xHMDEDhaWmS11bUCRwHwPLMebVnuD41MnqMAiHoPyOnq8pzX4w+jl9zmlNcm9CYUMIB3knG5xPLGkkjAtgva3/+Df2gjw+MWjhRbPPcOwXjLch5kOyIRjT02IHnV4bow17+umcfv84Bd/n06H4F8BPIReP0I5AG7149V/sh8BPIRyEdAEWipq82S+FISK8fV3XJYZ/jACykfAAvpoBUW6hiSZEA159IYV5LP9zGHYDedRJeXY17kSQJhhAHOkGiSuJB0+xIlkj/ORfIMiAN4AJgEWIDAtNeL8aCe02UzsYj4Hu0hEebDMV7TRmwgStEwEgi7kh6ujSA3zB6SI8Crzc11afE4fT6cWGlrQsk2ybSc7AJZ6dVxTdg9lFmVl5faD37wA7t16xY0PCsMpyyQhT30q/Ic7mN7I2ZbG66MjJf9zdiWVVRWW2GxM7Qg+ScZILEiYfQlyCSw0cIip6sTR7MLvTwTE8aZWEQF2ikG6YyYDvQHiTKaP+FgQMmP4hJ2Gn2wi4g9AVxdXrXZuTnFjiSKZISSJlfCHFXJJfEnZowFWFJ8D/YTwvMAP4ix02b6RJqF6EKhdYjDb84tE4YfD2j6w+sVch4MSHBiFFMyEhGYAtuGcQIIQJ8A4AEoAcDhZIj5AcBhW3u7+vNf/9mfapxdvXJFpVyU9+HSSnxgeXgQi/vxJd4AYrQDDTlAU2IHq6iuvlasN9oAG43k/uSJU2JpAQp+9tmnGve0pam52Z49fap2U2oGc4v2A8ih0xZPxW15aVUagAsLS3b4yDElwACk83MzciaFZbW6viLWJ2XdgDIwgbgGgJSYLUODAq8o64TZ8u43v2lb2+44+vurrx6oJA+wprqqRucfGx2X1h7OvIcPHbGzZ7ttZHRcQAPloDAs+Q7jt7a22qqqAVdN2mTM3+31LausqLJpdODSKTF0QpECi4lR1mx72/ZageaUc5bGSRYtQZJtxgBsGYxGMCQB4GM80B8YXHA8BhesN598/LEcKWEsCdxKxFUizfjt7emRxh1rRCKVFhDs2WuA7sxRyueYx4wVgGES6ybGKOzNuXmVWsOKYowRazYAyspLLZFE18ytRZSbRiJoVQEQpywRh+XjdLdg+PhzcH6A74JiGIDlAiIAJXC/Zk5rXYvHxZjkA3AOELGzwVoYVrkzAODS0qLaBAjJukIM+TA2yior7dmL5/b8RY/YWL/5m99V6e72Dv2NacWq2JlDgyPW1XnYzp07bZZ1ZjveQVcmQWYCu9xGSIGAm6ePn9jwyLjGAbHD5Zp1j98zfynNx+gGRiBu1TBos5mkVZSV2tlzZzW2S0tgQiUEZjLGmWuA6iopDeH+Ayssa6PDE/bxBx9bJBSx0yePqSw2Wlwo1unaRsxmZ+dtcnpG83pfR5cl40mBzxikECv6sK6+3jo62pyOmMHOhjW3Y9GCqPUN9Eu3kJJ0aZcWFVs2txEkZnWkwOkzbqxYfHtHWnuFhUX24vkzu3vvnrW1tdrFCxdscXnBpqbGpVNXWlppyYTTQnv2/JnKyQEmMZmBgebLx9Fz7Ol5ZsFsyBqbWixa4AC7AwcPaUOB8lnmLeOZ51A8mRCYSBk49w/ztLS0SK7JMB13YttWUl6u+wAHT6ecyVAivmPra6tam9lI8g7DAJzMI+Y+z1zJI5SV2djohFySYeEhPcC9wagGmBYge/y4DCrov/KyCmMniA2L7di29ECZu7DzGOesZWyGAODxPNnaXLOZ6Qlr3QujeS1nrFJgVVWVeobyTHHSDJXanGGsArLxLOVdwGnkpcQUl55nW4fOy7rCWELXtKWlUc8S1j0YlvQDc9BvYLGRJ7f0nCGWnsnB4K5unQC7HFPVO8jzM/4vCAHYuXeOUIj3l6BNz87bP/kf/pl0FGGwUg69E3NMY8reOYcrfXWbkzzLANf9OxLPa67PnwPjE/n8M/8+nY9APgL5CLxmBPIL5msGKn9YPgL5COQj4COAS6wDuADXnICzPjm3Vf4KMITYMi/4gE4kKHxg6PAyOzY6qoQL9gz/JokgueZ77KI7N0Kna0fCwcu30wOj3Mtp1JH4uhIUZ8TAOfg9jAtYBiqXFTsnrb+TXPNy78E8mIEw7bzwtBecBvQDHIDNArCj3fq0M8+Q4Hppme6NY0g63Iu6a5fXoSKJJEGV5lUgIGYfAAJgGC/w/8nv/Z7deudts3TMAuaSSphqJB6cC9YJJaDSMwo5V7sMzKBQ0LYRbV9b2y0H5tyOeZbcNdhwphtbtrSypnOR0JHIAiaQ0HkjjqXFRSW6JE5wCVaXF5WQHjjgXAYB/UhmxfiL79jK8qptxbZ1ffqgurZW1yYp8yVVJFwwcuhDgBVYOzD5YGn4ZJ3vP3jwla594vgJJUkYNizMzwvggV0EaAfwh5EFCeievXvlQsi4cQCCA1FV1iatrIT6BgDImQ84d1CSPIA8D2xS1kXiT0kyP+dcJKrovpEUnus+r0SP+4KBQ4IKAAc7iFJNWCu4JsKoaWtrl2EH44CyNphXsG/q6xttaWlZ7BMAOdiRXP9nP/+pStMoS4ORSP8yLiqrK6280oGYDx48lB7YmTPdOu+rVy9taKjfmpqb7MyZ04rl+NiE7Wwnxfx5++23dU1AQ+I6iivjkydyPIUFCTMuno7rurCVSNwZA4AKtBPAbnlpRbEFcKJk9uCBwyoF++lPf2rhUIGdOnVK4NjDh/ftFM6Vx49YtAhwJygAc3t1U32BXtazZ8/s1cteu3Tpsu4NMO3w4SNi0DnAKaxxBWjmy9kZr/QD/QWACwgox2FKJ4NBzV3AUOY55XkOoCwRgwqgkT6RqUc9Sf2iADuugzkBmwusDdzzvv37pK1Fn/DhPJlUSsAdYDAAAEAIY4T+YS2IFITFDARsBhBZWUErskHjHUCMdYq2AJzQf7UYDSwtq2yfmAULwnI+lcYdDCjWlawz9eC+S0pLBIrSdhxXt9fWtebByqOttAuDEoBh1gGOB5TkmADuzTPTNjA4IsYUbf7e975nWzE0JpEm2LZfvP+BTU3MWF1ti129cskqK1y8KF8kLsSZsQmY5ddA1l1Kyx89emrjE9OK/+Ejh7QJgQad21RJ29zsgkpvi6Lca9LS8W1pHp4/3631A9YmS/b65prmdklJkcBLrytmkaDNzi/axOikPX/ywspLy6377Gnb04qzcKlNz05beWWdfXnnjg3ggl0QsoJQxGqqqq2hvknjnQ/AMKAabdSGCY7cbMSkkRIo08aDBR2owrqC5iDrqVh+kmTIWjqTsidPH1lVZY217m3VGglDFiAeUxtAawC9PXuanSZctMQs45iSDx9+pY0C4nT8xEk7dvSYzAoYnwP9ffbw4SPLJrP2zW9+U46/rA0nThyXYQQmMiPDIwJyYIMePuKAeZ6rp8+e1t83N1c17z1zE7AV1nEoBGiX1prM85ENBUBmlW6XlescMKrlzLyzLYCwt7fXdpIpAbG0jxJjgLeV1SXFAvZhe3ub1m0A+5cve3Ousvs1p4jvo0ePNIeuX3/DSkud5iwfNm8YF2jvTY4PSwYAgLd/oE+l45hDMK55fvJh/As0M79RBhsczcewxqaTrdiwZCKttRbzFzbrABXLSovVl6yhX2fNOSDdPfO9M6yf6x6Q83PQA3Weye/+hHqetmzQSVRk0iGVcS+vrtsf/Hd/aH0DwxYMRiwSLbbYltvQK0PeIp3RdX0ZLPdA2xlbnr3vKwz6R8fy+Wf+lTofgXwE8hF4zQjkF8zXDFT+sHwE8hHIR8BHoKO5iX3oXdFmdsL9i6qYdIGAS7rZTZaotnPrhH2ArhjAhgN8AnqRlUlFLKbvAD4BKPgyWC8+zYsuL8YACgBuXM+XoDgwzzm7knBwHem/bWzo3DKzyGka0RYSeAA9DxDAjONlWzvrOZaXSnph6+W08UjEefkHpOPcgA0cQwkUL/V8j2vxgu6cY50Tqmc/ETsJeqfiAuK47//87/5dO3v6iFWUFlpW1zcLRQJKwHxixD2FLSAWAqyuhJhujhUIEEmSB5BEEkhyjvEEYBTlWNs7cVtZXVciScwAGPgzk01bbGvbJTSZlNU3NAr0ACxcWpwXo4ekCsYjWjzFRU78W6zE9XUl6LAkAMlgxQHW0V4YdeiR0Rcq8ywtVVtILgFyYHzBFiF+JJZffPGZlZdXWjelqsXF9vjxY/viy8/F5KJsFsYG4BMsORJKnF9pB4knLDRANOIAsADYVFJSrp8xNgBcAJnoL/V9zmVXhgOZjNoT29pUuTHXo+/ef/8XGiuYVZAk8wFUBGi5dPmytOy8wyc6ewBdnO/ChYsCt148f25PnjyWLtOVK9ekfwbI9OUXX6gc98D+AwKwiA96TwAY6DnB4jt/4byFC1y8EfpfXVuz5iYYZ6tijs3OTokt993v/abYk+/96D0bGBhWwnvz5s2co+xdjQEfJ9oPuMMxitn6qsDboaEhjVOSbfqsv39AYBPzFg0p+gfwdGcHc5E1W1xYEdDFGF9aWhAQhWMl5gKpdFLzqQZ22BaAesCmpqZtcmLcLl+5amOjIzISoVy+sQGHyUqZezA9PNAv0AqH5hyjkj6lD2HhOB0omDNJ6RHSTkAgpzWVsRjOkYlETmMupBJbqH+AR7BjHGuXcvANrSuUCfNd1iCVeVdWSNeMMSI2LQ6stXVi9wAMUKLLeQDrGC/EDTMA5ktKzsnrajtrVzZtApGZs4xv2kV5cuOeZuva50qkndurY+8C5nMs85I5R7mtpAASSQvkNj8AIdH61DxbW3fC++XlTucMZmI6Jc3LDz/82F6+fCWW4re/820rLQVAQC80Zk+fPLeZacwX5uzShfN28eK53PUd+wfzFtYWWKCAMcwBgJxQMGwPHz+x3pcv7fz587a3dY/K6pkPANHcNyYGsEEp4YZpVVUOY+ugNBwpL2dtBdABTALgyWSS0rgDDKLdK5urtri0ZmMj4zY/PW+HDx6xUyeOWiqTsHBBUG6ylVW19lc//LFNTE4LhKRsv6iwyMpKyvU8aG5qVpwxK9m/b5907UqKHOO5srxC5dla24tcuTRrZqQgKhahjIMEoJqNjY3KTZnSdXQIcSEFgIe1uW9fl92+/aVtbW3YjZtv6HlFiS1mGY8ePRQgRX8A1MFOKyqJOnC1uERziQ2quuo662ynjDW5y+J2LNGE9C8dUzhh3/jGu3bg4AFp2jU3NVh5RbmeJYCBrN2AtY4lztxAFzalZ8b6xoYcaZlX9IU3WGGMe7MDnhNo6nHsyPiU1hmel8zheNIxLc+eOat7AGhnPWNe8JzraO98+I38AAAgAElEQVQwHL95bgCcsRYCOnNunuvMW9bq2dkZmTM11FarHB9TJWJHfDC2AXj2pg+/Yt+b5qAD8HLPwpyEBuNxZmpW4545CQAJYMeE89p0fs3w4J30IjcAyzJukyCnXccznOe1f57xu69/BNjh9G7oH6a0JsnUJRi2qelZ+y/+y79nO3GcnnessBjn7AKtqYURNhXY1EJCAykH1l3nQM+aziYcJfT++XP/ydN8/pl/pc5HIB+BfAReMwL5BfM1A5U/LB+BfATyEfARONjeJsKCB9uU4OUE1DnGiUY77TkSYBIkElPHiEkKGBKrIZ1jkMkNFnCMbzuNNufK6dg1JPm8WIslFo2KwcLLMdfkGuzWI07Pyzov/STPctLLnRMdKtqgss1i5zDIh5d2txMfk24W4M7X2YAcz+8d629T1yGhIHGgfZ6pBzDIz2mL2pxznyM+lPUCihEHQAclToic4z5ZV2s/+Jvft5tvXLPCAlfmFgw6gwAAPFhesJciiKenXWKfkGttfFeHS6WhOfdcYgrIwXXlophMSvcJBg2xp3yYRJy+oezW94vXHuT+MA0pihYJ4CF+JO0kg45Ft57TGXTOiSSCgI/eoRSgiuSs92WvQIY9LXsVc9g7MHrQa8JUQLHKsRGJB+AYACoAFuWctOfwocPq87v37oi1QQkaZaS0mXEAwEH5Lcega4Y7a3FRqRhz9AslakeOHLVDBw/qGEBLWGcHDx4Q6wzm1p3bX+i+Ll68pL4DhKPE7urVawIbAHg++uhDJbQAiACPnikhF894XKClGBWFUSV3PT0vBBLBUguHnT4jpZ+UQpKwAcqQ6PJ9AEruj2T4m9/6lswM0OoiUWcM4fiIFuHTJ09Uogk79cKFC5bOpuzp4+diysDc434Yjz/72Y8Vl9/+7d9Vkg9rDE0xtNHaO/cJxKUPGdP0CX1HqSXAET9vbtyjpJqE+9mLZ7onkk3AXTenqqRnBWNxYmpMDCoE8CuqKqyuolJsVpJhpjHzhVjRN4CnAAj0A0YTsC5pA0w5lZPhBougPAw7yrZxE4XBmyut9vNQWpc54XnGNGAmQC4AQnzHMXmlmUkZeTC4W/IK0wjgGJ1C70BNv7NOyf04V44IW2dladkaGpvkUryxsaYxDugeCrOWodWZkFkJYCFrFT/jusQinXau1TChhgeHHcMPTa9oofqdUnbPDKS/YOHxXcYi8YDxRmkh7B60+5ir/Jx7lHsra1vUMZL5DuAJMevp67GPPvhE8Th3ttuuXbtmxaWFBum3tKzEpqfmZB4x0Ddip04ct6NHD2kNBgDFBdqXN1KiyzW8ID9988Wdu/b06TOd88iRQ2IMUsLJGG2AmVtRZY+fPLH+vn59F6CDEkv+B5gDsABQgxkHIAygTPkjfR6L71hhaYltbMbszhd3bHF2yd64ft0a6mtse2dDDOVINGrxZMbef/8jm5iasvr6GhkzlJWUypTFSxawdtFfR44clklCbXW5dNx4XtCXArfCIacNJ0MAuQ2oPwCwAYnkhl1QKDC971WfLSwuCUR79xvfEADzL//4j7Rmv/nmTcXo2bPnAlEZi8QKjcnOfR2aZ9rQCgbUV4wJngsF4UIrzrHGvUsxYx0QlHkKSMwc29u6142LDTZ/MmL2UYoOw9kDXZ4RhkM598Zw3EkkNS4Y0zCAvXYsjEfWJP9d5jpja2xiSqA8Jdkz05PSpGNOsqnC8xMAl/HHOTHuEdiZSmmN8DqNklgocBILnIc1k9Ls7dimtbfuUdk3azu6mfT/hYsXd0E/GUrEd7QuUgIMqEXbkRLgOoC63t2ZMnRiye8B0QslYwEz1kltEA+NvxyDl3EBYMeHsUYbBMzmqgFYHxgEkmHIfTz7jedzEFZcIVqOlBwHLZMN2OT0rP1X/81/qxLtne24FZdVWUGBM7lI5OawBxB5jhJ/leWm03p38O8ltO2L+1/l88/8K3U+AvkI5CPwmhHIL5ivGaj8YfkI5COQj4CPwPWLF7LeAICXVRJ/AWc5LSReVinvZIGFBSZQLBYT0EUZl2dqAQp5QWl+BqAlth56ZjnxZl92qgQvFtPvcMfkxRjHTpIVQL2vu795PTrHKoN5trNbIsO/OReJNB9eqHmZxrDBl8ZyjNejISGBcQRI5A0DYBM4ZzmT4Lx3mnXfR4sOl0fcHyn9SwgQhKGDlh1x88l+Ops0vDZ+8B/+B/aNd26JDRKOhCTqzs+JXyTMdbICFURLwr0ukVbbvYkH8fV6PfxdsGfOCS+oEwGP4ZbrGD0kp9LF29pQTEm4SFZgwAAywRICDCA531p3TDruHdDIleW55AeA6dPPPlNZIO6JxIk2AbABFgE4CXCoqxXjaGR02NphXOSMRGDDcS0AQV9SRdsZJxyztrrqhMHTjnFIsgbwA5sGkBRQgNJZfv/555/ZzMycwDc+P/nJe3b58mWVd5FcAioivE5/Xrt2XQnmv/rTP1aCChjnPwCL/IxzMo5gmJB0elAMAM2VOMPccQw67o2kGtAXcMUniQA4xJC2ovVFu7k24A3nBgx8+eqlgJpLl69YcVmpNOkoQ+P6iNdTtvrBL38pQBJQCFMJ4gqIMtA/JObW9TfeEMumr/+lSurOnT2n8jZAAyrGAQHKK6s1TwEgKF+UFt7aqpyAYcEQIz4D/QMCEWkfZXFz8wsCiQxGXDZrt269KxYNzrQkwWfPnrHDhw5ZeVmx2uzHngCKHABHTKenpqXhRrKP7uLo0OCuPiN9gh4aMYTd5uesWKQA4yXOFMaXqc8vLjjjmGRS45Q+WVhYdAxcwOBQQEC5YwnuKPFnzsKClJkJzNBIxDY3tsSeg8nJusPvcE5l5rEmAGqj2cbN19bXaJ0JhYMCWAQuAP4kHetU2lWY1iSSGhuzs3P6GesM7YQVhEMm4C/jh5hgckF7OZ5/U7JMyXoBawsd5/x5pLtH277u7OzdMQEexiZH7c7tezI+uHLlul2/fk0Oq+Gw2zQZHh6RRlzACq2oMGItLa5UVSAquoYqVS1ROTmbBfSHGLrb23b3/gMbGBzUODtz+rR+t7G1JqYhmmmUB8PQnJ2ZdYBmPCWwnXEh7a5sxqprqjSGAO9YCwGTVQYZCllFdbX1DQ7Yg3sPbHZizs6ePW03rl+12flp24xtSEsOJ9aHD5/aNvOrrspa9+zRpkUoENZaQ2l6YmdH62pVVYVduHDeOtvbpGEHIwudMeJaWITsgCvnR58umcloTfvgg1+KvUoJNyYvr1712Y9+/EPNa1i63/72t8VKA8g+ceKEnmHMLVi+sOUAvbnHlj0t2jDhOYb8AAAwsgueSTpHOb/KzovlqFxaUmLRaLHYijDrmNfMA7ehkrCiaKHGL/MB8x3O46UlnG5rka2tOfdUALvhsXH1JeXnrEusn0hAVNdU6xnF+kT/AV4DcA+Njel4NkjYTJEmYlmpYkosidnpM2c0hiYnJm1jbVUM4a7OLq2fsCY9q5pjnD5tvSu9HRoU2xXQD11QQFIYgpSPe/Y9a9XE+LgYxk2NdTnH8SLb3IzlSnrduwIfyvLpN74DAFlVAWvQaZz6DT7/nND6wTM951zPuiEmem5jyz/f+Z5n2NF+Pjofix16lEWFls5mLL6TsXQ2IIbdf/+P/4lNTaNNmbJoaYWlEpTzmiXj27vl5F7HjrHnmHxZtUXs2LIyzZMHz57n88/8K3U+AvkI5CPwmhHIL5ivGaj8YfkI5COQj4CPwOHOjiwJJS5uznQhrhdiytPYtYY1gAMju9e+7JQXYpIQElYBdhsb/1aZKkmOL0vl3ZlSG7877QEexNQdmy2qBJ5EGTBK4tUVFXqhh2FHAkK7vJkEyT1lRyRFJOacn8SCl2nOAxjHtUhi+TftJDnnPkhwJFadK9/FNZUT7LrhUYort1nHDqBciWsUFTlGFUAlbIaCgrDAGBgvnqUFm6Yw4nRufuM3f8N+49vfFpMijC4YTDs0dFKUc2bUHgC7VBaWAH9Nqx38nISAj34mNaCskn0SBpJiD6Q4Qw0Ydg7E9AAkDAr0x2g/jAv6B/aNWGOZrC0tLgvcgX1GslZTU+d0oiJhCd7DMDl69Kji51mHJGjEGXZjWXmZ9KRIeOlnnP8ATWCyAUKRxGKS0N7eIcF2zk37iLsvQYVlyXGUqMJYg+124sRJlcDyAXxIZ7K6D/oSbSjMCQB0aBM6eLDsSJpOnjipfr59+3OVwcFSw4BB7MpIgYAPEk3aBhsF5gnjme/+yZ/8sUBG2Hv79+1Xye79+/ekF3X06DGBKyTHsExqausERg4NDxlagYBVAJvcO2wvSnDRDSPBbt6zR8YijO8XL57r97SHcl3G14OvvlIZGm1Fy4nSZ0Ah2nflyhWJ+QO2lJeVqY8fPLpnL1++FMBw7tw58k/b2o7Zvbt3xbykHJbv4jDLfR45elTAw717d216GkbjSWkJUmIHk49k/8CBg3KPfdXXJ/F65gSlz93d5wQwO7OWsFVVVjlH05yOJEkqfQogLEfn8jIbGRjU8bDO5ufmxJ5UGXVZqc1Mzwj85d4pvRbIUFy8KyjPesP845xaS1SGntU8liEMa0QRLqmupBZAuqikSGOG7xAfgedxrr8i0B2nZwBDdLamp2dUCgyARX8AlrS0NMs51gGSkOCcmD3gNUAk1yZ+ZaWULwbUZsYYQA9AECAJc9JvRPDdufk5AeC0mfkFiMJ9RXLl58SNseRlBZzuXcWuVqUYxMGArW2u2+LCsoBUAF3GVCAEQxddsazNzM7b7MyCra3EbHx02C5eOCczAznwRgulpwaAKwADNiFAY3GJgJfel/02ODRkJ08e15gPhQH+t3V/XJ/5PTU1Y2OjY4pZaidp+/YdsHPnziomjHW04YgNc2p93a21aEWmshlbWluzO/fu29jwmBWGonbu3CmxALe21mx5ddmq6+qsMFpqH338mYCu0rKoXGgx5EE/jDHMxg3aggBclZUVVltfZ3spu4UdGQrb6MiYxkBL617dI3Gi32DvwaBkrgIi83n+rMcWFuc05hmPuO5KS3Fry1pb9+p+ANq0OSVXHMcoD7HRkkzKPRwWF/2MhiSDhbJaAHUAO7Q9S8vKHJOvslLj3INykn3IAXys0dwPoLFjauLczYZWQmsiY4v5ycYY6zbHPH7yzO7evacNj4sXLqp03q07aPg5cIpnDmOO64yMTwgAY4zBWgeAvXPndk7/M6114crVq2IRsnFx+MABXbOpqTFXVj6qDSnAcVyWKZVnXjE3GM8Aj6y/5RWwVCNqg5jJgJCA0maSMwCoPnAAAxxXXst8BMTz7xaMx51tNr5gfQPa1oqRpycdGnMyvXLAnkrlc3IW0p+EvUuJfc7UyL9L+JJYV3LvGHr+Q9kxhbLpbNoyQs0jlkxl5Zj8D/7wH1oimbXY9o4Vl1WaZdyzNLG95Zj1nOtr5/OlyP5dhnnD53FPbz7/zL9S5yOQj0A+Aq8ZgfyC+ZqByh+Wj0A+AvkI+Ai0Nzdlnag17myOBUAizAsyLBwloCu4abodZj6ODUYJLFpnBfoOSQcv9ey688LtS0cAygDhYGOQFXkmGQ5zHMM5+JNkmsSD8/E/5+NDEgQYQDLBCzsgIYkdiY27ZnCXscXxcjAkmYjHBXrAkiMxoA0OcHTJAOfy9+rZe4BtvNPDoKFdXJNyK7FLKDnc2RFDzjPyOJhYcX634++iyr0BvPzOb//ACgrDFo0ELRwyS8QxcCChyAnky6zVuej6ciCnb+RKg4gn1+d4l4TA2HMag77k5+slb7TF6/E5AMTdJz/je9QEkWyTtDq9JXSGogJUSegR5CfpUmJWXi5mBaCS7x9YGGh2ebdb4sEx/PskGnNB2DMPrL+/z964cdP2798vsIpjSG5gvpDYAlTwXQA7ROCvXLkq5ptPtADZqjCWyDnyYhQBkANoA8vEid877SeBrwUFNjc7LZCBeJGcwkoBVAXEAyyCYQJgRXwB7Rg/P/zrv7a+vle6PuAIrLmf//zn6t+r165Ze1u7Suw+/OgDu3z5qh05fFT9JA2tQlxwXb/AMvmXf/QvpPeFrlN5RaW96u8T24vEF1CNUlg09t588y2rb6gXSw/WJsYIgMBoJw2PDKnk9MzpMwIo+chA4+lDlQ4eOnRIwGg640wcPvroIwHaF85f0P08f/HcJsYpb23UPKHckfmLED0JMg2GzQfYBjg6OTEtEXliissk7q37D+yzxYUpm56atOaWFpXJMh9gDnoNSJUuJuK6Jn2+OD8nEBAQF1BOBgFaAzK6J8YY4LAcZRMJO3r8hPpb8ykYkBkDY4gxyxwFIPBl+Zp7afTtYhqTgM7cO+xH9MgAX/me170CNEwlMREoVFk14561hXNwDcASwG9YdYx3X/Ymnck0brQLAhnWV51mJj/HaRggifJwGI+UM/PxZbuMbdYu4gM4DqATwemS/9AErKnR/TAOOJ/K43ObAkxuGER8lzLPja0NW1/bdM7aYseVWyhiFt/ZUrxhBvX3DdnaypZNTY7b3/z3vy9gkN/Rr8SJ8Q9jjBgAuBIbQNmXff3W0/vSuro67ebNG1ZZ5Yx+iBHrAW1C05Jz0Pbx4TGBNu3t7RrLxADgDaMYSvdhe3ItbahEIzY6OWX3v3pgE6PjFkgH7MzZU3ah+ywrmm3HmcNbNjo+Za9eDVtxSZlFCjM2NTkhp9XSkgqBgJTcSg8wgX5ppdXW1dhObMNWlpbsyOEjtr2143T6cI4lnjCsi8tsfQumZFhtb25qsfv379uD+4+sY1+HnTxxQjqX3Ov01JQ2E9566y2xz9gcEKBb5jYiKKH1a/3q6oqNT4yp/2AkAgjCoHvvvR9bV1uHXbp4SWuBM1MJyTkaMBA2nphiPENzZkNBSjO1pjujFtZU1qP5uQVbWV2248ePaR12ZeVhGxmbsN6el+rTt95+2214bFJ26p6RPGuYCwKTt2O2GXMMd9YJGMQ8I1l3NzY3BaphVgOQid7jnj0tVlHmtEwBGzkf7QWMFDNTjHPnxOyZ3PwdsM5veHnmG3ORsnE2RyiZh1F8obvb6utrNebZjGBDzbPEOR5WOe1mjaI8mXJjZCJ2Y5UDuQV6ao1w7x1sJPIewiIv5/Ec89w/NzSHcsdyPH8HYAaw20nsuJLYNJtiARsaHbO//wf/wJJp/EvCZuFCaWqmkymLb2/tSm3457KPifQ4txyg5wG7Ry968vln/pU6H4F8BPIReM0I5BfM1wxU/rB8BPIRyEfAR+DEoYNZgC+xrMIwuBwgQbLkEk9XvkISRVLiy8X4vn+pZxdcYvCbADqU9GQE9vFyS5Kt0qKcfhzAAdiT9KYwQSguVvLOyz2AhrRoImgyxfSnS9IxFnClagAQfJdEQoBf7uXev6BzHVgCJCxydCPRicXkuKiEGsOJnCuuT34ALAAPYPnBSgGc0PmgoBgi+Y79I425COWGgHcwBGD4OQ0sJQ/BkFXV1MjlEG2y3/qN79i3fu1d29vSZInEtkVCMjcU405AUyDHVEDfKuWMN7xOkuJLgsd5xRAAIHWljgIJ0fwLYvRRIKaIQMgw7pdJJTky6ShwSQ33JhZJFrFszDTQJMsBEZtOp29ja9NKy0tUVkk51/TMlEqnjh8/IWCC5LV/oF9sCVht9BkgH0kkTA/aDkgKY4v+unz5ilw9X/b2CsghmQUAo//5rtMQc66+jD+uIRMRM1tYmLdUypU3AkZw7oHBAfvggw+UVN+4edNamlvEPgGwcaBtUMdNTE4oDrDLSO4AszgvydXg0KAYILDguB4JO0w3ykhhIdG3CKrzJwAefU6C+cMf/pVduHjZDh864sY3TC/cKdEFzBmhyDU0k1EsSJJf9PRq7MI2o/Ty9p0vFNszZ87Y0SMn1D+rq05XzTmHTqikDybTsePHBAwhgt7T06tEGDYPel6U+G6jtRYtEdtvZWVJxhiAM4jdAzrSBkTlAVgAXA4dPmLDQ0NqD4A6QHbPixcC7y50XxJo+Px5j7W2tllDQ731vXpuPT3PBeQAkhAL6U9tbWqNqCivVDz9/MlSSrizI1AEQJj+g7EL2DA+MW4H9u/XOJTxSzAkXTm+D/tPZa6VlTLXePbsqQBhGFsk82hoAcxRikkZJn+HNfTZZ5/Zb//27wjgATyif+kHwBfAT8AqmKP8HIAwHMKsIq1xEQhmNXcAUssqyqwwElVpMcw6zsGHubix4cohKRusq2vMOVMnZSDgNwqkgVlapnnAmsGxMEY1bktLxLJDh5D5xHpEyTcxww2Y9QgzGDFQt7dVPom4f7ggLACKUk5YsBgvNLfUi9W7urZiy8trNtg/bBNjs2Ltfve7v+6YeilnjsHcIl6s1W6tchss9EX/4LA9ePjQOjs77NChg3bs+BGthx7jYK0HBHKbAQHbWF0XmCoHW2mYxhUHQOyd+I6eD7BxxYrCJbSkxJ6/6LGXPa9sZnLK3n77ph0+dEAOoMurS7a0smoDQ2M2MjqltTWdidk6TMqSUjt5/LTYhDCuAE0mJsZs3/4ure+xTQe2VVZUWCaFA2zG7j+4b8+fP5erc1V1rf3ovR8LqGJsX716Xc6xqysbbsMkisv2ujYTGL+YMACs009oT8JyRfqBOPH84Of0G2OC8YmGJTqBrPlj42Mqaf/G229b295Wx8Bdc2XFaG7Sr8QDsJV1mN/z4flI+TpAKOAg33nR4+Zgc1OjXae0v6REJgluvaXMGtdiZ8xEP9HHXvsRAFo6p1tbbo2Px1TWz98Bsvk9c4PNA74vM5hiNAYdgxXtQeYq6w9sVT6+pNS5sKd3GdZ+g4j1luczMSFW/FzsvpERMfFYh3iG7t3TIiYr6wWMz8aGJrXLSWVQduqeV6ztMO31DBWj3IFsnjnnGXee0aZxmdPEBbDzx9KWf3sz0bHUdc1sykJZE2CcSKGty6ad2ZNnL+wf/dP/0bLZoLV1dNrSyoatrqwLrA+Zu3enzZvOSXS4dxae+ayr/t2H6zzvG8jnn/lX6nwE8hHIR+A1I5BfMF8zUPnD8hHIRyAfAR+B7pMnsgBqJLYkeLyIelMJaaIVFupF2zPeYIcADjimHCBROOfSGlFJ1e4ON4BdJuN0kjY2BPjJ4XLbiW17HTNOol1zMyWDtIEkDdCjECH5qHPo86VGgDI4By4vr6gNAoqkJYfGV0D6dZzbl8kATAHceZacLx3l3wBMJKkCBbOOEcS9wwaU1lBJuYXQA5MWjivRIWkjwfButKGQ29WnXDVIuV5xsUVCIZWL4Xx39dJ5+9u//7estqbCkoltyyA2X4LrY9oCaQ8AOpdNr+GjBC/rmXwOMFRp79fYEIABYkhEo7ttJx6+nEjH5/rTG4kgsM+5AIbQgcNFlAQK4Aj23Mr6ihIVnD9xCaUkE4DOgamz+h5AyrHjx622plbXApABcAD0ASgg+QOccM6HGZXHkmxTggmwAEgDeHD8xEnn1BsKCegANOHcMHboA1hZO/G4GHr0D8fAbAHcAQyk7A+AhvMBwFF+DEhM3ChtHejv17GUrTJ+SJxhf9BOBOXVn9SW/v8cZ2GgMBZgqcloYWFB/7e07FWCCbOM6wLU0AaSbPTLOD8loDBWnjx9ag8fP9b93HzzTSV4n372kZJ17rejo8v27mm1Bw8eqPx2/8Euy6QTNjk1bbAJYSYC4FDO+fjxE9u7Z6+1d7QLBOODoynzCEBnYWHODh46bG1trWIDPXn8WKA2DD1AVtpdXVUjcAMg7cixozrfy5e9KiFtaWqxQCBs8/OLYsmcOn3Kel48sfv372hudHU4cIMSZPpt3759YhJ6wweAtGDW6XG5+eGSeXTcAAyYy6wTjME9e/fYixc9VlxWJkdLxO+9vh7xBjwhjrdu3dJ87entVckigM6evXuNEnbGG2MCfUPmqXePrquvs+GhYWtqbhLbzywoFs7iwqLmf3EJWpwxAeaYTdCPJaVFFgpG5IQLuExcmAuMZ1h+ABqbWzEBbnIYraq2lpYmxZG1DOYQICJtgFUKIAkjjnnCPBKjLuSAM8Y0x3KPrB2UXMNmgl0F0AOI1Lp3r83MTlttTb3KODkW5lVbx16rrakS7LOxEbOPPvzEBvpH7crlS3boYJdAOsAcXEOJO6AbQAzjjbkL4Ma6t7K6aV98eVsgdyK1Y9/9Li7FOHsjAcBmgXO/hLXGOVKJFGKHApvQ8/O6gU+fPtW9wCLk3ihDRb+uqrbO/vn/+X8LcNvZ2rL/+D/6HaupBgzK2MT0pBUWldjc/Io9fPhcWoar6wuW3IlZY0OjNTW0qJ0AYn2vXsq45/vfhz2I1ABMMJjc21YcpXw6bbPzsxpDlITioP346VPpSWJew9xwOmtpm5ycsvWNVbt44YKAOwtmdC+MXzT7WCv27ztgEcpaKyrFkJycmJARB8AxADYAGPMKdl08sWM3bty0wwcPWmxzXQAfY1YbLfG4GG6UvXef65Zjt5zG0T2DuZ7NSAIhFAja8OiowPmNtU0LhND6LLPuM2etvKrCguq5oNYw75jOmkWbPcOLNcgBYI6VurGxqj87uzplzAEgSJ8DPFN+66UmAFth05diiBIwgZWYeaANp6uyASatN8cY5b7oZ/c8csxAMbaRveCZJS1Nx1wGrATQKi8rseJix4DnOV5ZgaGDkzfg+2urG5qL9BWGRgTFP0e5jr8u96b3AtjgGNDwLuCfjWFX7u3LYP17h3/ue/CPktgs5itB9wynJHZtbdN++dHH9hd/+deWSpvV1TfY5nbStre2NZbLS4tzbNMtXc+7k1MtIAfqnLkGY5I58exVfz7/zL9S5yOQj0A+Aq8ZgfyC+ZqByh+Wj0A+AvkI+Ajsb2vNeqYT4tpyL81pxFES6tlJMolIp3d3tXlhh2EBeAdDzbu8kqCSxKhUKBbb3bV3otYkhY6hxHkBcqQZQzKY053xYtwkG57Z4Uq1YIU5x1qAC9fQToUAACAASURBVF8WS2Iv/Sex9hwQxou818HzGlne/dWX+Dhdqi0ldgArXgBcAI7YDCkriEQlkK2UNZsW48gJ8Lskl48v/+WlPh0MWXVtjUVCQVtfXbb4TszCwax95zu/Zt//3nettChqsJEEFIRDlkk4XR4+Xxf599p0vvyI++P/YKRQMeCzG+8c48uXA/n7VyLDNdCwy5XwoO1FeR/Ay6tXL1UaBuOKpHZkdMhiOzEBa4AwiMnvOm/mXH7pK1+WDAtFmmMbGyo7BYCgNArQwIM3gHxoIZJUw76AcUL8Kd2kNA3tNcA42CzPnj+3ttY2lRtyb+vrm2KWcR/8nDEKcAbYgYEDoMrde/cUlyuXr9iePc06BtYcxhmMLzSa1O/RQqddFYtZQ32DEnHYi0q+dnZUJoZmIAwzkjEPlsJS4vfcT0mJ045CM+vu3Tti5cHeIx4wQz/59BP9m7h9RVng1IzduHFd5YSzczM2MNAn9hVjl9LWcDCiklZYk+cvnLWurrYcqyulxLK8vNImxift/V/8wm7ceNPaOzqkQwiQUFpWboNDw3b7yy+UTOL6iWNvIomz8JbAIlhcgBGUwnW07bf33vuJTBfOdp+xo8eOCWB62fvSWve2WXlZhQ2PjGou4BYKK2lwqM86OrsE/AGsAiDRzx0dnRojDY0NAi2JYTgHlDJPxVKipF4l2I6VQkydJmXK4jhTlpfb8MiI9fW/EuuHcUh7PRMU4IWxz7/R3CKRhl04NzsnQOfokaNiwrJZAJDINWDowXSD5QcYt7a6bl1d+6XHJgA4CniHKH9UoB6leLAR6c+5uQVrbWu1lqY9chQFsGAd5DpFRSXS5mM9wgF4aREDioDYXLQPI5HRsTFbXFgQsHHo4GH74IP3Vd7IeEFUv7Oj07HyQiHr73slMJiyb2Jy+vQZXdsxSSPW2/vCjhw5rr5478c/0ni/dOWCDBwACNbXt+zVywG7e+eBNTU22KlTR7VOCooIRzTeAXMIPm1Ay4+yWObUxuaOffLp52LIlZZG7Z1bb2sswj50JZGLhlMp4CVjbWt9c9cB3Lt2sm4+efpEICEgEvMZ0wgAu8qaWvvRT35i0+NTcv589913rKqiVIziheUFiyfSNjYxYy9eDFggFLbSsogVFxXYhe6LArA//eRT+/L2lxbIZlW6jHbeue5uC2SSWpOrq6pUOo4GJhsjAPRo9wEszy8uqTSUcXr3zh3dO6At/Xz69Ek7fOSIFRaGc6Cj0zudmZ2zwcFBKy0utwsXLtnszLz6+sWLZwKlTp8+LaB4bHRY44T+opyU+VhfW2PjYyOKvc41wybIjJ5jMAUZj8SK9aEgWmjLa4B7KbWfzRDG9dZmTBtPNbXValf3OcqHnZxE2EL2qrdXY5l7BzRmrImFnM3a1PSUnIkZHzwTAUV55nFtpzFnYqX39LzUs5IxqLLpmVmBZC3NTbsbdNwXmzM8L1jXvVwE1+ZTVlahWHtHbPc8hFG/KeYuc5X5ydrDBllb2x4rLSnS/JABTCjsnM5zLPr+VwN6pqIHiTYgenv/LsBOz3VkLtbXFQPPpNWmXs4Y5uubWx68889SBz46DbtMICOAEcAOJ+OPP/nM/q8/+mMrKCw2VDKSacDKsCV2ElZe6srznRkMJcwRrXO817h3I1faDsiNzu3Tl6/y+Wf+lTofgXwE8hF4zQjkF8zXDFT+sHwE8hHIR8BHYE9dbZak3xsySNMo5TRm+Cgh0/842RWLveNYaNsCYEicAex4gXXljVu2vr4hNgPlJZwHwMO5vKF/5hIC754HWOeNLqTLg9FFtEjXIAHhBRkQ0JUDIYoNaBURY88x8gr0Us/LOOfnBVqlamVluwmGvz4v397xlpd/z0LAqdYnQoBQEtNGAy9YoLJEleYYQCD6N04Dj2QgEnHsIdoKdSeRMdvaiVlTc6M01UphBKSTlohv2rvfuGXf+83fsKrKCv2P82w6joGFA9WIOTER8y+R1N+5hitP4xMyAzxMuxjx+TpI57X8vEOrwLNIUMmfB/fQ6nGOvFsCtYgz1wIIGRgasGhRgYwiCChMMVe27DTzAIFIXIiBSrFw+gy6cjmnzRQUMLMw74ALgDHPAIGZABODUjCE02EOATzdvHlT44n7oISVfgLEA1B8+uy5Er6mxiY7duzYrm6f2IbJhIAe4k67OH8mnRRgc/v2bX0HoAwQhBJZzu8ZUdI2DIUUA5V5bm7aF198Lj2pX/vWt5SwAnhQ/ot2FS6ZYmAa5hLr9stfvi+w8+23bylWfO/O3dv6k5Lfrq599vjJExscHrVf//XvOGBoatw2t9YFSgF47es6oLg/+OqhLS2t2JmzJ+zMuRMCLnFgpdQzvpOyudkFGxwcUolfZVW1GGRPnjyRUyQgBaw5yixx0AX8Wl1dtndu3RIz7Ic//H81Hy5dvmoba3F79OihmGWnTp8QYPn++z9XIv/WW+/Y3pZW++KLO2LDMEcaGupUSsb9A3p6XUTmG8wYGGGwC/kfzbfNlZVcuW1UQI8XmKf/NIbSnKtWTJlNANDCqOaz5lrSzTXYc2gL8jOcWz1LdmR4xHa2SOjDGjP0GSAk8QYgwD0WsJh1Bhbc8CjlmnE7dfKUmGI9L3rs4qXLNjIybONjY9bc0qj5CUuX0kZKT4ujpXIgbt3bLkMTmE+wfxh3sa1tGTVQ8uf0POfFTiIGMAYpGWXtoNSQe2es0C/Ezq9nMPP8hgexADx58eKFxi8gDOMetuSHH/5SjLu33rylclncewE2vv3tb1pZeYntbLMBAvC4Yn/5b34ohtfNm9fFvmSOEzc2NugngHLKp9mMAKwEPE2mg/bjH/9Ec7C2vtrefPOG5jPnJt6An6zzDY2NVl/baDvbm5IziO8kdX76hjazxtOfMoCZntU42E7EbXZhyRaWVmxybMKikbB96zvvWn1NlWWzKRubHBObaXBownpfDgm0qq4rsxPHjlj32W7pmv3FX/y52IvF0SKN8dOnTsqhtaSoQPfOWOp51iMgubG5SRsE6NXBItvYdgZDY6Ojev7AXAXYhqnHs6ippckWF2etuDiq3wH4P3jwSJs8Bw4ctmQiYx99+LGYvgDRR44eEVjd8/KFPXzwwM6ePSvNPgBYGGFLC/O2sb6mtQeQjDUUFjDGMDy35MqdW2PKyisslti29e2Y1seAhayhoclevuoToFxfX6MS5Y7OdgFwuMokthM2PjKssbiSM1K68cYNjS/WWuYk/eXkKrattKw4p+0ZElO2urpWmxdsEvDc7OzcZ+ur6zKmoOy4s2OvNlcYXwDxgI0AsOiMeuOLX2miBsUQZL3gZxpThYUCzwGeGXPHjh7PPWfMjh09nNOwQ7YCuYigxooDNmdsfnZB/wbkw302k3bSEr7E1T/b/LMWEJq1w7eL9Zzx6sti/YajL6X1JbxinGfTFsTIKcj/aOUFxVK9e/8r+1/+939uFohYFOZyEEkHtwkZDjrZCd8O1lHGCT9j7LN2+3cAWP0vBgbz+Wf+lTofgXwE8hF4zQjkF8zXDFT+sHwE8hHIR8BHANMJvfzmSlZUShkKKQkF8HAJGqVnlDmWuFKveFzlXux6kxSjKwZjyQNsJCreWdGzxEjKvbmDAwcBqlyJJsmH1+KhHSRYYFKclxIlMl85xOXayfESlE6n9X1AIw9icYxYDQUFOi/JK+wpmUegN5Zwot2AVZSGAX0JVEQ4XSLbjhXAOQDRiAXAFC/+zjXVlZm58rGgYxPxPxo8IVceDDBSVBy1+FbMSqIOUFxeWbJ33nrTrl3D4OC8JeLbFglm5ICJblEW4wnqpSyrciiX6AQsm+JnQQtFYIcEpa+FPpEvKUaTC703C2T0cyUaGFnAEKDsVmVN6NXFXEKSSqlffXnT4uKSNNRIfiOFYeewWQRTMSWW16PHD5Qsde07aG1texW7oaFhsXRg5wBcoG1Eoklp6Oeffy49KEoWAfhI8mAy1VRXi1mEGQQJWHMTOmZF6g+YeJQ9kvxiNAFLiu9QFurYjzgsJhzjah1tp2UlyYAG/hzocFF+hrg+AAIlewDGgGCAKQCIHhAC7OFnlCRizABzj/bgrggzhwT2008/UbnYyZOnVDJG2R2AzLPnT5WwYeRAuefY+LjaD+DU2NQkvat0OmvJlNd3GrKammrd09j4qHWfPS8GE3EmhsTzzNnTNjM7aZQakmSfOXvOjhw5ZitLK2IeEhtKex8+fGh379618xfOK8GHHUQs6ev5hQXbv3+fzDW4FowgxjcJeEd7V04bEdflqGJLf1FaCoOIxHhifMqWllfE0mrr2CP2CMm1d+aFMQT7CF1D5gDMLX63vLigPs2mUnbp2jWNYxgz4QI0s4qtBLde4gdDjaR9x4m/V5ZXOPdJSu6CYYsnKckPWyQUsbWNNYG/VeVVmuPk24xROa+WlggkA5yFYcSGASWw6GVJh7MwLJYjaxUi8pr3kbDYU4Dk6LctLi/a2uqSSvhh0FGGTSk3QAcfwGXvaIyDJOsBa1VFZblA28pK5wYK44Y1xZfbs3Hh1hvA6VILB93vcDdl3HKvxUVFart3ZlUpdSksvhVbXVm2wiJK/hvs7p170vSDefTmWzetrX2vxh/lfMtLa/aT935ha6vLdv78GTt+4rjAOtYqABnARtrvnZ61uQLDbmPbenv77OWrXispjtqbb71lhw8f1FhgHZqdnpJDKwxI9Xthoa2vbbg1L+nmH2s/pYm653RaJemUBtPHE9PTGkezc/NWW1kjZiDlhbHtdYErMJn6+odsfHTaNuTIvS1GZ2lxicpbGccwlLvPnvv/2HvPJzvTM73vPqFP55zROQFoxEYGZgBMJofkkEvOcrnU1mqDP/iDPq1LZVsOZatc/qoqryyvyypVyZJdtuQtccVlWHI5kTMDYAYZDaCBbqAbnXMOJ5/j+l3PeZqjb/gD3jM1BaD7PW+4n/Te13Pd1yVAlv4LQAKA2NxYp1JLynSX19ZsbXVdMQVIExNLwGmp1gWndVqpcS137VDIFhbnbHZuRs7BtTU1FkVKIQHDNinwlP8B0U6dGlIfY15kTDMGrlx5VcC1M0BKaX4YfTIiQHxtY92O4ShdV695Shqh8T2tR9WVVbZL7JNJW1xetmSB0RvfS1hjQ6ONj0/YwuysVddU2tXXrmpOo0QZwlysqNj2trfVL6SFt7sjVidxRPeP9uV/zr0X37WmxobC9eGTOX042HT0cc6LCzWbHNKSTCWsu7vTbQNFIxpPjGuAXZyxaXMY9A4YKxKIubLq9PwYjwB7rPUAlLQP94GxD2snjMHe3m5rO9CiuR0DGDlDl5To+5jqMPc21jdbU3Oj1qFICMmKgg5dKCS2PH3Oy0TQ57SBVigvZ23UuJLmomMkev1JADQ+kpxwiJs2c5hzWGhZ73P5sN2//8j+7//n39vEixmLlVVoE4GSa9ZQAD4PAnoGPesQbc+zega2Z8cHphPB+3QQgSACQQRePgIBYPfysQqODCIQRCCIgCLQ296W5+XWs6lIfgCveNHlhVQC2gWTB6cTg+g0pTKuJIZyK5gnsFr8Szmi7iT0vB3zgsxLNS/vJNGcn+MAhEiCveGFALlIRDv5aOyQ/PI7QBiVyRbFVP7nnOsSerHmXACHJKZeMJukTdp6RQ4sAlQECJKLo17WnZ6dL9n1AKFYf6GwknDi4XWn/Es5L/CehecZRwIvUym93Pvrcv98xPYzEh7HoHMswqT19vXbX/zFX1hLS5OlkpvW2Iwg/bpVVwA6wjRAQzArxkkoH5LmEWLlJPvZXFKud15r0JmEuO8ASv7OPCQqVgPlliqlDYdtfnZhH0wgAYZpuLy8ou8iVo5xBe1Gm5CwkkiR+8Bq2tzYsIOHDqscjGeBgQZQBfAEQOVdY2F7YOxAnDo7XEJIgnP/wX3r7eoSG2zk8SOBS+fOnxc4h+YTJakXL1zU+fhwDQmRm9P4I9Ej8YQ55vUISWIRrkeHj9iGo8Q6rGPFzoogqu4YYSScaM2hu0e7o/MVQUBcTMqEfkey7V8iOIc3IaBvwyKhHSiDpVwYkJryxPWNdQFmaF8BDPKsxLakuEz3Sknq3bt3lOzjwEoSvL6+ITDqyOCgwEGVzRUXq0T0o48+VGncG6+/aS0tzTY5OSVGH/HEyZZ2/OKLz62xodbOnz+nEi4AJEA+tNhg5j18OGypNGywSgFyJOewuGi72to6lRnDAENrDS09ABdAAcAStPEAzTo72iXSDnsOVibgDWWqi4tLAhloHxwnnUlIzhJJ50AL84l7xKkWNiXPjAYdIANlw4xvMTVDJhASsJRYdLR1yFABtizHeC1CWJ78DMCJcUZbMPZI2AFRcTR2TN+kQGPMNqwobDXogIWiKqUDdKf8kDmruaVJ33O6X7hAAwK4uSCKZqXE+YsKDtfOnVKlvLm8NWGUUWCZek1JL6RPf6Eck74BcMA9MZ4AokqKSixiMHscgIsYv6QCinClzbj5qcSZBTDu1rZgK9bYzS9v2c2bN62zs8O6e7uso/2AmEDMC8/GJuzzz27Y3t62vXr5ojQPAdzpS9r4sJAr3S+OiTEEgM3PF5dW7Nbtu5pfAeZwOQWEZ+4QgJjYE3hHP93a3hQ4WFxcKm0/2gm3cMopuRbXYB5gYwIDGMbZysa6zc0t2r279y0aKbFLr1wS86uqivkEB90di++m7enomPpoKpnVhgzO2ZRzl1eUqUSSkusH9x/IPGRw8KhVVFRZaUnUausqpVMKODj29LkAbDYMGHNHBg/r3rwzKPM6a1I27RzIcZadnZmT8zEMOqfJuGiLC0uau2vrqhVrwFs02RYW5gRW8W+YtLQpMaLvY3oyMT5mx48ds4ZCabium8lbPJlQaan6a3mlpBWmZqZt8tmkQE8A9b6eboFDv/r1r8QABPgfOnlSYCGbNyohraxwJh+FUmqO0WZQOq0xwHiiz/jNqcrSSq0FSB7wPV8WSlk/fXF+bk7nZS3H6IH+xzwIqM5GA8cBCgJ+w+pjPNJ3Dg8OSlcTSQHHOstba2uLAEHGBgAx/QU2Ilp/rPWMIcYZ66/AaTmRVyt20pDNZvQz7kWO6CFY9Q7s5BhvIuE25Nx6LOBe5+Y9wOllqgSWniiQzwF86AMylvV7tHKLiiwuF3fHEgxFOC5sP/3bX9pP/uYXlssXWSKds0hRRLGPx3etKO++T2xpc54DsFbx3d3TvMA9uvvP2t1Hj4P8M3ifDiIQRCCIwEtGIJgwXzJQwWFBBIIIBBHwETg20J/nJRq0AjDE7yjzezSiKDWlhI4kD7CBsjOALZJXdtdJwAEevNizLzPl535HXHozUYwlHDvNl50CJgE4iI1QXW1VhZd6X57rnVidht2uGB38ncSBpF6aatGoABdAGn7uSjdh2bnSUu/mRpLjNNgwpIg4Vlk2KzDBJz3uHK70lsRQ7DSYJDmXOPDh+rrv7W0lLXwXsAOAwrNreLEn2QNg4FldKRl6gAidr8sx9R//4//Cjgz2Wyq1JyFzAE6YBjCUAJJg0iGAD/BwoBXnQeAr51Yr4fG9bQGVPpFRrDIpJV4kEnzQHnK6gxEbfz4hnS3KoWCmLS0tC4gCqIL9Rhmr2Bc8ezhsXd3diqcHLj0o5537SD5JRsVALJh/gPBJ/0+agk6wnLak3K+zvV3lT7DKAABJBLkOCR9MCRgqfA+2pJwVQ+iIuVjzAXRbXsKxs1FJOvEnOXV9pUglTyRV0hIkPjs76hcAeySgJLHESyyk9TULFUXF1OuUQ2SZ+iHPSL+i7UmOxSRNpezZ2JjNzy+qDzrdpSax23Cu5X7QOiPmMEeWFpek70VJ5FdffWkfffyRnCxxiwWcfPL0iRgt7733nphKgH2ZggvytevXrKe7Wwk07UAJLXp5lGO9/fbbRun2g/v3ra+nSzFBx4p7bm3GhThjX371pYCT3h5nDCGQU2yuYltYmtM99XT1iYEHoAFLCSD91s2bzq25vl5AK2DW1va2GE7EC2YkrJrpmRkbG3smQBygFtYJJcTbe9sC/pSgx+OKM+YeKlculNYD+HAsbpC5jEuGPcjuTWPU/9IpifQztiTujqZmOi2Az28e0H78HbYafYDyWr5D3GMlMGWLbG8vof4DOIxmFmMRrTAAGExFABW4B0oHYXPFccA1EzMuEnaOqLCrXryYtL1k2k6eOmX1DY37zsB+HNAOvmycfgtoyNjl3sX2sqgAdwcOYopDqWqDADUHAGV1Th0fca7W6CXu7SYEKAEow8Cqqa2U2y2aWyOPntrtWw8sk07YiaGjThMxGlX/Y2MDZhkmBvNzzkGXZ2Zczc4tyGUW1uzayoodOnzYvvmNdwTMyxAgnVC5L3M4JdTRaMza2jrFvILBx9wv9/BMWuA17V1fVyugRyXvNTU28WLKPv3kt5ZO5u3K1SsCKBXrYpycIxbfS9ud2xg4PLecRa2jo11g8JMnj6yyqkLrDO3CfIUe3Xe+8z07dPCwJRK7duBAg0ATxsPGxrZKyhmHPNvrr7+m80hKIAqrCsax01qjDwPeYUBSUloi0wlYsfE4AGqltbW3aZzwDDDcAGVgaQJEMpcwfzD2MRNBigFmWVE0bN2YXHR3ax3UGrUTl1an2OdxNF9zYpStrq/b+vKG5l8ApD/44fsCrH7zm1/Z1NSk1qR/8KMfqxTdg0DpPI7T5RqD2gAqzOnMncSdtYw+xfOhydhY4/oU90g7ibGYzUoegL7hN764T+Z/PhzPRgNzE4xkNiBWV1YVD77LNQDr+QDu0bc8+1pyDYVNu2Qyrj7GecV2C7t3B87PObhH5ma/LolNJ/DRyTMw3jxI56QdHNvOrXV+/XQl9NpsK7xHaKMxWrTP+HS7PXmLFNZuLxmxlwLAzAi4TKRxg4/bbz74xP7jT39lRbFyS+fCtpdkIyAjx+TMHiZWGGrktTZJX1cmWgWmPgYdbHQV5rbbww+D/DN4pQ4iEEQgiMBLRiCYMF8yUMFhQQSCCAQR8BE4cfiQTCecAyEvrb/Tr3NsNldCSjLMCzgAC+wtEitYK7xEO9Cuep+1ppJVymmKYK+4K3nAx4N00jUrGFMAUJGQeJDPv7x/XavN6+gBennjCA/GkZQCzHAvsLRIKF2i5oA77gEgw7MkYIeQ0PBcX78m54PBABDFx+/cs7hQUkZseE6SCQAj/uT7JCI8M4kU/+aaTmz7d+AZAATJF2LpxKCxsd7++//un1hpmTOdcC6NIcsWDD/Q5yJRhGVHEggo5UxBwjY/j+D4qnS3SJoAwUia6uprrbGhSQmvc+ZN7xtqwCQhEYeRxu93dnalp0Ry6dsfFgfPwv+Aig5IBYx1uoa+TEpMS8C5eHy/LFlgCm6DsCQKToLEi7YBQCCxd46heQeUFnQNxXArw1WwzLGAFhfVd+ob69Tn0B5TW1GuSCyamvfdEnd29pQEE9uK6goHHkYBYx0DBcaZY0ZkBSrAgAKsAvyxaFRADY64aESROANSAhzyfACE3CNsU9iII0+eSMsKh0iA5dGnTwXo0BfRkIO5Q7KMwyR9AMfEpaVFPfuVK1cVc7Tvbt++JRDwRz/6scYT7Lji0lJrbG4SUADQ4vv9k5ERadYhfk85HAArgElPV5d9+dU1ezLyRGykoaFTKtt+PPJY10HXC4CNPskzXrv2uQBNHF7bD3TuG2Xg4EvZr2e1kIACtiH4T9wAjDQOwiGBpDwvoD0A8ubm1n4pWmVNlT1//kyMPvTUSP5hKQFebaytCyBFu5LSPPrS8uKiK3mtqRVICDOKPkg5M/qFxLytvUP9PZ3KyO0WMEBM1tKywlh0mnL8TIxanCxzOf0ZRXMqFpP+HIDd8uKyjqWfAFjD9OKZ9F8oJA2uWLTIQrmsmDgwsByTGLOMbZuYmrZKBP1bW3XPPDsgYSwa0xwHUIaZACBNXW2N2mKrAN6WxErE0AKg2NneEmB78NBBaehx48SeuNPnYEPirhmNOEkAxuvMzJQNHjmkMnuV+aJhmYvYz/72l7a0tGDnL5y2s2fPqk8xv/E8gCsAxwBJGHrAtKPEcnFp2R49HrFHjx5aeWmJ3JYPHhzQ3APrKbm7Y5WVbvMD9u3OjgPEOSdtPzr6RP3pxInjdvzECZVPU0L56OEDla9X1GKUMmsffPCh1VY3CpReWl6Qg2ltfbXac2crIdD30aPHls1FxBTl+pz7QHur4fbLmH78+IktzM9bd3efnT1zzurqaqyurkJjg2dh7YHt+cknH6vPXrx0Uf0E4J0SczYpKDt3xgExtRd9hdJnt5ngNgM4j9jLmbQ2rfgZ8wNahmw+wD4F6B59OqoSZcDBS5cuWUNdrdaChuYmbawA4sH0bG1vc2zSaJHAOZygKb+N5KOa39i86O/ttgsXLkhLEfYnDMP2tjaL7+24DSdchWGLycmcdSej4+jbAIus04wj1hie5eDAQSuJFWsNfPDggTYGACgBtNHU5BgxUflZAcCVS3J5ucrKVe6ZTukayDLwHcYgsaB8HtY58yJjiPl6aXlRcyNjwZWDZ7SB55jzWYuxKSameErrDH8ynyBf4PVOha1pMwujot/psrpNPgeI+c0pr3OrMlfWaGqrzVyJbspt8mBEIjZ8Dtad21jj+7R5krbPZjQOUhm0bzN2/cYt+w8/+aWlMyEx7OIp1rK0RYtClouj2+rmFceKLdffHXvV9KwOWOTZczb8NHCJDd6ogwgEEQgi8LIRCAC7l41UcFwQgSACQQQKETh2sD/PLjaJkHcB9fpz3jkVtpJ/SYWZxssvzARerp3wP2VmvzNNANDzgBfn5aXXlaEBSkUcCEi5bT7vSmRIqmKxfV0k3ooda6t4n2UFs4EPekmuVNYlLbw0kwjwb29s4LWWfAmtL1vlhZ/EgQ+JhzNRiIgNAHDl2Wok6yrVkbGEM8jgmrDcYFeRNHjXWbE3EgmVX5IEcU7/nO7+nzJxjwAAIABJREFUHHONZ4SpQmyISTqdtNLiIvv9H75vx08cs5qaasukkmK4kCxgCiEWg8oUHVsPgMqVQUUlfE6SQixhgK1vrkkQHa02npdyQ8TXYd+QkNFOyWRajC6f7JDw8T+JCCzBtbUVJXQALVwPgMCz53wC5e49XdACcuwimBmATQBsvmzx3r27apvBwSNKqEhKXckt+mDodjlgysec5JG+QMknSfWJoeNOZP7xI5XiIfiOcDo6TJyXYxOJVEHMP2ORmGP60U6U0tEGTc1NOp4PfQFGHYAJYM7RE6cKzMe0Tbxw7EPMC0jCAY0eP35kvb29SvbpC5zXAZ4HdB2AOEAqgL3v/+AHSqxh1GFyAXuGpB72HYAqMV1ahC2FyYjTewS8AtwbGRmx5tZWsbcAGAF9OQ8fxiHXwmQBYI/y5NNnzlgsErWPPv57AZOlJeUCDNUPnj3T/ZHQo11H+St9e/TZE8VjoL/fWlvaVG5+/fo1gRIAsufPX1CyzzNxTdgltD3PD7BGHyGZh7lDPGrrau3B/Yd6LrHb0IzKZNUfmxob1TZcm/aTO+n2thhPHF9RWW6bWxv6Gf3i+PETigUGEM+ejWkcA+4B+lF2C+MHNmh7e7vmg5rqavVnmKoqIy3obAI40D70wUyWsvtSAYiANoA39FlAW8AFmDKAklyrpKTM9nZ2bXdny4rULs1iJ1qIeSslt9m5xSWV1zY0AhZXOHCmoKkFgAhQB+uLa9C3PLOHsktMMQ4dPCRGIiL9HMM9Dgz0qe9gOsB4o2y5o7PNkvFd3TNj/fr1G7a9vWlDQyesu6erwGiuUCnpB7/5xEZGHtm586fU/gBptDFzM30GcLeyokIxJM7oBaLX99nnX9jw8AOrr61VCSZtT/k3pZH5jHMcBUCDnUl5K5seaI0xx42Njhog7/HjR62vv199FHCTuaq8vEylh6Ojz+zLL29aY32rffPdb1om66QI4kliXWzZTMhmpmdtYmLS9hIZq6woV/ktmno9vT127Pgx9f+nT0YFjLa3d9qZM2etq5PS3YSAe+ZhQBzAd4w5KIml5BvX5fW1VTt6/KjV1zZqQ4E5hz8pAReoWFmh8lCYZYCZmFtMT00JkGFtYJOEMYAJDnFh8wFWLeOaawNmAXxnMymVs8a1wZIV8AVQ+mIKYxRYhc60ibiVlJdbPp2zpsZmm1+Ys8X5eRmW9Pf1WXd3l+1sbWn8tbW1ujJPSjrNMcm1Sba+JsMUQHMYgsy1XsaC58FFO1wAf2H9AsjC4j05NOQYvJmM5jT6O+Aj/Y/+wPPQZ5iznQvuho7l3zwn90I/4pr0X9h2q2srmsuIEbGTW3jelauyxvEd+p1/N5DGZjZbWE/K9PP9jTCYzALO0YxzTGqAVCe94UA33iu88ZXfyKCcWuN5Z0dsOsBESuI5L+WwlMVyHV+GnkQ2QntMIdve3bKtrbh98MEn9rNffGB19a22uLxu2RBauGhQ7lg0567POKAPch/0YenXFTYf3T26OWJ8ZjbIP4M36iACQQSCCLxkBIIJ8yUDFRwWRCCIQBABH4HDvT15Xtpd2cyOfswuPy+76OcAdMA0AGTg5yTzaNr4UlKOI4H2IBovyo75glkFzrDOZRUgghdgXs85J9fjpZuEClaUmAUFcwSZOIjpV6wkH+oDoCGsGIAex0ZxIujor3E+viOmTKx430BDJbIlJfssMrdb7pIJQEYHHu0JEFPJLWyX4mI9m0ApHGuLi/VzlX3l8/vX52eALyQU/NwnEzyHA8ecph9JAkwXEn3PEOD6gIura8tyBvzjP/6HdubUkMUTu9rNX5idFlBSX18rIARGEMBTKpFROTJAlHfr5bqbm+s2NzsrthJsEwCTqWmc/+YEmAEE+eSFuKN35pMifr6+vmmJxJ7ajH9zTFWVA0bQMeMZPRhHTHFylMtjQ6PuC+CBRBcNLpI62uY3H/xGIABMHAGYhdJBV968I+AVQIc4ep06jqOfEDPKADknDDuAoLraequsqFKc+Y5L7txzkHxnLSvwAOBx+OGwzo34vmdE+hLHxaVFXePVK68rsabf4qRImVxzS7P6J6wdAKQTJ04WdAtzArZ6+/r22WiAZYCJxHtwcNBmZ2bs0aNHGkOHDh0WWAfDjngCmgjcqKpUfGBkKQlNJJVcj7+YsFdefVXAw/17921yckLMH8594cJFjQ1MMGAQUWp6emhITJr7OMbW1doPfvD70nNzST16c11yvgWoQd8MHTGcMWFNEitKYTfWN+3mzS+to6NLWmMAcQCaJPZchzZANw/dJ54NoIb2OXb8uJ4Nx1rYMTIB2dhWSTdMH+J9584dMXMopaUMDSCEPkRfYmzVNbrSOT7cky+Ngz0EwO3AdFynXfk62nuc15cie7AcgA42Ef2U8cWYju/sSCsS7TXmDcoe6TN1tbW2urYmFhvzUHxvV6AhgF00GrLFxXnr7ei0wSODAjWYd2jLqclpK62sspmZWUukGB8ZAQQwbtEL5D4BSXEHfTHxQiAo4xvQj3Leqdl5AS6MJ1i+aDMCquEWzFiCtcU5YEqeOnbE8vm0zDLmFxbs9q07Mrp45523ZRaytwsDOm+zs4v21Y3btrGxapevvCI3W0BEwEsPfBNfGJ+OMVmu8TC/sGSfff657exuytzjG9/4hk2Mj6utT58+bVXlpYqJi33E0rm8hUKY6LDZgjN3SqAuYwZ2GPEGOKWfCQzZ2bT794bt2dhzw+z0zNkzdu7caX03ncGwIGO5bFhlxteu37Bc3rGpYGDBoEO/rqunS+6/lBEDvM/NL1g+H7L2tgNyNmUsMF5h93lNue2dLW1UUBL+2eefyBDmlYuXbWVlzT7++GMBzZyb79KusGnZABo8Oqh5lLEOK7Kl5YBAGMA2xgJlszA7T506bTW1NZrrxLplvYThlkpaIp3VRszD4WGN/1hpqXPNRWZCY77KorFSGxkeFuiFk7RMJGBlbm/aAAzHWJGVsY5FImKbav0puIED0jMeOR/3wrzhmV2wRT1jEGa211QFLEdDkzHJ72l7SnM5R0trixzAATsB/qrlWl4rdivHAQDSvphiAOoBRNKHWENgUOOMyzpBn5I+3N6eLS8vqh/Qjozn5samgiyF0x/1bDQP1nkw7ndsO8eE80C3By210VUALaVTWgDyeD42Rfh3WXGJW9MLZaox+m4orHNxHr0nZNICAmHYLa0u2sryhl2/cdt++re/tki01JIZs0SauScs05dQ8ndO8KzlzHMONHRyEa5s2THwiMX04nKQfwav1EEEgggEEXjJCAQT5ksGKjgsiEAQgSACPgItdbV5dpZJKEkMHAutWuLvlAPxcS/TGCm4slXAM+eoii4TCXm1XtABWDjWG1jwMk+JqhdsJmnn5VdupgCCBUdFRL8BTwQS4iZZXr7v0gZjhZIlXGqdng3OjFEx/gDZYBB5MNHr4aEnR0JGOY53puXlnd87pmDIlcKGI05DJxKRZhcfXv4dMJkXu4IH3y/dlWEGrD/H5pLOTYGZwb3z8g4LguSFxNYnyirLkh5gViANiQ8gldMFXFcy+d3vvmenTp1UQo+WHSwhlR3Hd6WlBpBRHC1RCZ4DAfeUKJM8kvhxHoALkiuBeFvrAvoAOigF5XjuG7CVMsHamjoxJ/jMTjvjgarKCiVssJNIhokDTD2AEUAoYsNzoVdWUVlljU1OGwt2IuwMPs4ooEgJIucA/JCDZzKpJLimtlb9wZUi7qrfECevW0ifklZRkSs7RscNkAqQCD0/EjBK5bhuSalzPQRYmZkj4SxRKSgmFhxH8guQ48pyl1TWB3hG383mQ/tC6FzHs2soCQMIA+wAxNje2bGRkce6v+999/f0LNwj10cjDJASrSMSU5Jw7ufcufNixP3sZ3+r54M9BXgFkwyAiXieOn1a4+X5s2d2f/iBvf7Gm4ovJbMwzWgDWGU8T2NTk33wm98IQACQ+/a737L1tXW5VXZ3d+vcCwvzemYMLgC2GaOMF46vrq0Si4V2+eKLLzTGXnnlsoARSufoQzXVlLc5ZhYgEgw92pxzApqq3LusTMYdCMwDesDq4ripmTlXVpnJ6L4pm+d7zAOUB/JcJPxcF9ZnfXOjWFPEjNgSj/6BAbEU+RkMPsARfsec0dTUYuVlFTIoAFiFjary93LcPFf0HdqQklXA7jUA3Ezejh8/KfD86dNRPZsvwy4tcyYPDQ110vsDWL1755Z1tR2w119/XaWHYu/IdXUdm1m79sV1m19cVLxxBeV3aKzRX9AwBBwhdrQ790jJI31kcnZWICixYW6YmZ3WvIHeGm6hXAeXXe7tQGuzxbc2xNijtL1abRIS66+ppVHfSybSYth99OEnNjc3Y6+/cVX9izgASPT39WuMwjiEYUjfd2M0ZZtb2/ZicspufHnNWppwXm2yBw/u6ZjLly9bV0e7jTx+LOD/2NGjlkhlpc3p9D/95otp/PO8zFtbW5v7pZAAHiMjT+3mV7dtezNub7z5hh081C+9TQB45ql8lrl2Rzp2S8vr1tBYr+eiLDKVTmiOpG0H+g9Z24F2u3v3no1PvLDamiobOnlM+mqMN0px6S/0OwwlANpgid27f8e++Y13raO9y6anZ+3f/bv/V2Pt4MCAwGo5UE9Py2Ri6NSQxiBmL7U19XbyxJDWDMY42m+MN+Yd1j36r2dzwpqtraqSxMFOPKFS2skXjlmXzmXtydOnArqOHzsu8G1hedl2NjZl3sGcQsnoxItxe/r0iTY1cHxGD29vz5XyNzY0WGUNZeWrYvoypgG+Ga+MRTYiYKACDLr5f9t2tzYFfgIqcc/0KUra0SdlbiM29MGhoSH1fVxfAUQpQWaOkDtqoczTb1ZxXuYSWHrSa5PGaULvAm7jZVfz/OjYiOY5NP+QFQA89SWprF0eiGOcosvHPCADmjLHuEPzzm/EeGYc39GGXkHDlPXLs7xZk9jcAIzMZ1yZLNfnfDgyw7rzH/pSPEXZc1hjNR/OWzqVt7/+67+xn//yQ5XEprI4ffD8ZpGisBXnnf4emz+0H6fjWZnTYCUCVEpHt6BPO724FOSfwSt1EIEgAkEEXjICwYT5koEKDgsiEEQgiICPQGdLc16suPJyvaTygs7utdPPSepPkiGSJMpBACuYbGE9ARL5kkmxpChTTCbECtPReVeKyMs+yY7XnuMlnH/zfT6ATN5sAGDAAXawWRCZjgh0cTvdznCBv8sFMBEXSAMwAJBGQrO7B2MO7bqYWGx8KL2lBBdWGPcOWEhCwXUB77gOmnB8xC4puNHybHxICHg2EmknlB9SwgHw5oEmtwuf0ss9oIQzwAD0KhN4COAGm1AHFD44jwqAs7zi+c47b9rQ0Enr6e60nT0cbndUppfJ4jhYYZmkE+sn+QZkAKjh+rCGvJ6eF/IPRwBaccfjfp3AeCxWIpCFEtbiohKBlwBsMFCU9O3uiS3EOYk/JWQ+MSNWxAEwYHFhwTq7u60U1qA0xFyZrC+D8qXEAKmAniQ6yUTcUoWEjbYG8CHZIxkFlPq6lqBMCCynUjm0uACu6JMwbShToywbpiXtRvu7UqcdJWSw7Pg3ibl3zYQRRb+hRJHEm745MTmtZ4P9SOxhmXz22W8FUhFjWJ8AU48fPbKvbn4lkAaRfoAz+s8f/ugPBTTJmGDyhZJaEl/fn2E3woIjrjBrjh47JrCWkl9Anbfffkf3J3CutNQuvfqqEn/0CGFL8gwHDx7UMwKYjI1RIujcepsbGgRacz3iDlgj9losZkeOHFVC/Oz5mBXHSiSiH0/s6FjuCU02gGo5x3Z02PoaYvi4BYfl4kvs0eQCaCVWsMMWF9DkckAxoDDJL/fiHJZLbWFpWXpxJNLEFGACtiLnHR19qpig/cf3PvzoI2lKUWbI+YgRbrpvvfWWgHlYarDTiP2vfvV3csrt6uy1I4NHBMQ+fPRQQM2VK1dUCvrpp5+qFLi7p0ful/duf2VzszM2MHBY5bYA6qlkWgk3wBTut7BJiefhwwetvr7JHj16oFL0i2fP6pnZhCAOfBjTS6vrdv3GDTHDBg4etFcuvaIxBNt1eWVFZcCwJ9Htu3btC4F6vT29uub49JSGvGcN8Sc6jLTb0uKySn6Zc0+ePGnzs1P2fHREcWhsgO0ZFgu3t7fTLr5yQecpLS63hYUV++Lz67azs2WXXrlgnV2dBS0/Z9axubGp+6ctAEs9ME+/ffT4scCcspIyez42ptJfmJGDR47YysKC2KUnh07JAbWuocmBNHJTTqp/ApJQFsl4ZLxxD3wY05xrYvyF3bp5x6an5u3kyRN24dJ5KysrsVgsInMd3GO3tnZsZnrGZueWVepLI62tU/rsAHDWBWkeNh+wmzdv6ViA9taWRun1tbY2a+4mHoyN8YlnujfY0PQF2IoAdrdu3xYgTl9z2mtL1tfbJwZuf3+v+uj1a58LzG9pabcL5y+pzeiPbBIA3GouCDvWOG1HW/HvPAzG2VnLUy5ZKM1mDO0m4nJ23t7csTfeeFOl1LOL85bc3dP4AsSrrCiz0bFRG3/+TBs0jIuLZ88bQDL3i65kbUOLYs7zMXafjz9X/8fdt6urR1qRlKOyzrAeLM7N2NjoU5UKv/XW25rTP//8c5n7UNoOwM96CdMWoG97Z1fjE8ad2NspV1LO+GaTh38zn/OnSt+1KbOpTQkWdkB1+j9sadjczEfHjh2XMY7/sEEGm5g5GWCUe2KTB8Y+8eRabJ6UyXwls9/PaANARr/mszZIz1UltGExLIkJ580VdPw4BnBNhhN5p4+n9gL4Y6HlZQSgMcpmRtL+5b/6P+3jTzH0qbJkJm+ZvGPS5fIZK486t2W+z7uFSpQzGZX/Sxux4BLr7+fh6FiQfwav1EEEgggEEXjJCAQT5ksGKjgsiEAQgSACPgIDXZ15GA4ASt7d1AFV6MrgEhpzoFeWl9mcK1cqsDYk6JzE7MGVhAKK+FK3r+vQkHh4tplcZsOUQhWJBQRgRRLhyiE3lSDzOwlImxMBB9jgT8fgAbhxThYkEzDXOFZOrCQvModwGnve6IJEhWtyH96R0jPIOI/XPvM7+gB97KLD3gCQ4JlceY37PokZz8c5fNmrZ4ZR7sTd8XMSI178iRHZgpKrFIwmp+2VCzmgNJt298xzvP32m3b61JC1tDbJFXaJsqy6GomilxaXKVFGKy+ZgDHHPcBOLLXiEicSDlBFQknShUMj4A0gHef2SRAJM0kYzDtAMMA/EkO0iEiYKTfj3Ny/ElaxCV37esZDJBKzdNYBqGgXqb1DIelBkeTIsTUSUXJFoldTVSnWCkkO38G0AZdTSnYp2/Si+fxJ7FbXl9WmLc0tzmSC0uBdJ6rvtdEARnl+wCRE/nHg5NwkcvQnYuBL0/gOf+d5iMf41KTKTGGBfu97v6dr/fVf/3/S/KPElCQYkFSgy/hzuYlSAjk6OiqAkRJW4i6G3P37AjwGDw8q+QaYAxwErCIGJM08B6y9u/fuqOwW1hwALud8+xvfsP6Bg4qtY7KVCpRC2wzdMO6bclxKR/n7+LNnYvcALtKOaJIxhgG5KEGGRfkffvLvde9cp6+vVxpev/77XymWV6+8bq2tDpxbWloSc621uU2Agpio27vS/SJmy0uLik1vX68z/rC8ABVfXkfZ6tjzZ2KRkZzTP48cPWpNjU2KAWwsAEXYTJQ0A6ig/ff2O+8ovmgKolFIe3E/fEcll62tYuw8fPhYZbuAgGPPngkUBKwBTO7r7RXwAZOMftHX36fxRTnumTPnbX5+QcYEtBegGn10cWnJ0qmE+l40gulEWEBCX2+3XTp/QcA/rqZ+LqPPPXr61BYXl6SlV1FZXdDR3FXZIP0E/cPDg0ek43b79m2x53gOWFCA9vQf+h3t40rG0zY5Na040FcwpaDkEmZjYm/LamrqLRqOifWaSO7akSOH7OprlwViQ/qdm120Tz76rW1srNnb77ypclzYS8SG+4Z9hOYgH4AVxgPXD0Uidu/+XbUHTMnOjg63AZBKKdafffKxTUxMqMRbhjX1DVZV7Vi7zE8AmR64ZVME8NwzZRn+AHPz80tybx19Oi423B//8R9ZVVWFynBT6aRVVdTZ3Ny83bjxpc0vrlpb2wExwtLphPpKPOE2DSj9pV3piwChlPC2NDeoH/J72JHMT8xds3PT6tcA0MtLS1pTYCcO3x+WPiXmCzwzmwTf+c53LFYS09wHI9G7YFMmTpk+4JUMCorQ8dsVECmgNx7X2PBzOvPyzNSUnTx9Zt9BXCX8LyZtenpG98BGwdTMlG0yLqIxAcil5SVi28kYIhG35tYmOzQwIMYe12Izgflhew+9y2LFG/288efPdX3YdbSHXx+ZK2Gof3XjC/UzAEHJDZQUi0FHmSogGv2Dc7CJcvbMWZWMM+5ZrFjX52bndH5ANJ7RA1W+RJq2pnwanT6AUgBptPycrMR2YQ1yzPGysgr1PTZ22JRh/mMN9G67zHO0ISW+jHtAS37GptjU9JTKeRlDvq8xbimDZS4FpAxZTusLbY7JBPftN9eMTb00phGqKXYbZNGI1jY+AHabG7v2l//8r+zm7YcWK660dC5k+TBjK63Nr5IwOokFxiGae4VSXL0H5XIFhqFj2XNvN+8/CPLP4JU6iEAQgSACLxmBYMJ8yUAFhwURCCIQRMBHoKftQMHH1Qk+O90o57BGksLfeeclMQNMQxMOlgGMOxhmMLHQ2/Igmi9P+U+AnkxGrBGSAJJ92GmcQ6WPBXAIB1HKD/kdDDenEQeLLqFrAMA5vTtcX3lJR/vMmVjwss9OP//mfqVtV+KcFnmp5548W2Bfm67gaMeLPb8DTAO88Ww8dv49UEVCSzLlDRJ4NudO6coMvaYQwBT3zE49AN3Ro0cFHsBcY4Ei0IARgHSUkSbR/6updc60hdIhmE29PV32/R98z9rbWm1ldUnAAoYUsAdgnhAPaQ7uAliVWBWmDkWU8ewKsIPtANuIpAYACKfGmmpXGuV041zrc/+7O3u2sbleADqzTpC/rFyMIbmpmovh1xl0AFV78aSYMt7lUizERMJu3bqptgJwIRYw8gDI2g7gsOkML7gusQYUam52rq/EGBAPhubhw4M2Ozela/J3lxhFLJlwjEEf/0zGJVW0y+TMlNhsACIEG3BQfQigDi3GAujI8wOujk48E/hWUVZunV1dAhV/+9tPda4f/+GPrb6hQQAIro6AiiXFpdJmg5lFySvMwPr6OpWwqay5uVnlZ7QxyS9AkGNgUPq7t68nCNhK/Gg32HtoVJ06c0ZgDGASYDFgIKAb7XnjxnVpQQLKAFIBqDwbHVXJHcYWJL6UNQJOEhvKbvn7/Qd3VPoM2wjAFwCaeyc+uAvD3mLsobtFknxoYFDAKcDt6uqGGIYwtWBTRcIhtQPtCSgFMEAifujwITHxllZWpPFG4g4blgSduWR1ZU39krJ2SitvfvWV2o57ACCiXwBO0mAAgwuLi2oHSqfPnD2r+0FrD81F+qV09gCxEnE59x5obZUuHeAH46KxsUEgDAYEoVDUPvnkUwGShw8fEWgJ4Dny5LHaYmfHaXFJg7Ou1jrb221w4KB1dmJu4VyWudfnz8fto09/a03NLba1s6NzyFimOGYd7Z26NuMdc4Turi7FC9OPkccjVlVdaa9cuiRGJmOSmBBf9MLAEwCbVBpfUaXyR/oKTtG9PQNiVlISDFB2/uJpO3SoX7GK7yVV6vnRB5/a+vqqfeObbwvw4wMDGNYU5g0w9wCp6AsAYsxfCVhU25v2y1/8woqLiuydd76hsc6Yg522trIiIIu59Ne/+rVV1tZZT2+/7qvtwAGVy8M6Y14ACAKgZT6TW6c2HCJixGIYsbK8Zc3NjfbmW69beUWZGHaAqdksoP6s2F85Q8s0ItdZ3Gn5/fLKkuaoIhx4o0W2urKOTbEtzC9YOpGwvv5ea+9oEwiI0242n5H7NEA5/ZOxhnwCzwF79Gc//1vNL7BjAZAA385fOG+ZdFZtAXuXsmsWCwBeuZmWlgiIpy8C4MNk9htRfqOI+Ron1MqaWq2TzFW0IQzWja1NOXDDvmT+aWxptq4DbVZShpv4tgB3NsCYI9Ew7Whvt1QcvdiwwCGefWcPTTqno4hBDHEGxEIjjueEdch1AdlhCs6JsfxC+n38nvvxGyzMTfyMEno2PnC0xrCHccQ6ztwIkE5bdHR2CsxlHWTNYhzIRGZ5WfGIFjmTJtoIYJiNgJLSYsWCe3SmDGUaJ8x/bNiwWcGcC2DHpgVSD51d3WoXZ+rk1kWug9wB8xjrgp/rOSdsPf7t+oYzg9I7RsHgyjuZw64LfU1TlvbKiF3ngL1Q1Gxrc8/+8i//yu7cg82Khh2lAGxIsaEWt5JQkYA+ruffhVjv/ccz6/iT/+89Hgnyz+CVOohAEIEgAi8ZgWDCfMlABYcFEQgiEETARwCGHX+XzhosjELJJi/l7MB7owTvgijwKxyW6LoHuzzLjJdaAWIFoMSJM7syTm8U8HVXWFgaADEkvLzke7CNY0kUALa4HsL3AFAyo0jr9Xtfw8oDdpwXNguAI38Xk6ugQcOLOoma16IjWQJsdOW8DnyD0UTJrC8j84AjicTXy4I8w8uBhs7Rz7MJSWi4d1h2JDwwe8Rcy+X2d+PlkIsuH8AiOnWwX2IxW11YFnuAv0/PTtn/9D/+D/bKKxcNsiNi7uz+Z+KOVQfoAwvIsw8doIXmj3Nh9YkOz0b8eQZcPz1wCXvFg4wkmTDTxHDbiztDjrJSq66qdsLihSSJa/F3/+fc3IKtrm2IBYZmkQfs7t2/pzJbBNFVLhxx4Gt5KcBMXj/zwukAV14LiOvjzAjAQFkn5WEAAd5cw8XVsSzlNlqBODpgLgBK1J6Ojao9AJAQS8cJkjI6wAraktJVYkeSDNCwk3AlT47hERIj6e9+9UsrvZFbAAAgAElEQVSxYr75zXcFEFGe+WD4vh0/dsI6O7vFIgP8g8HitK1iagtKw4gb9wtrivLJ3p4+e++976m8zgnfr9vbb78txhuxpY/eunVL5ZOl5aV27foXYttRBvtnf/af6XtffvmlShQPtB6wc+fPCzgA5NlY3dD3Bwb6rau7q2BgEbfxiQmNgd6+Ht0nJYDnz51X36AMEqCFtqYN6aO4WwKSwSQ6cviYmDVoZgHY4TAJgEpJX3V1pZJ0Enw06wCphoeH7dz5szJpSKbSYpYBTsPwO3zosIBjQAsBIAXzFQw2cOKtKKuwJyMjAtOGTp1SzGkDgAl+Rr84deqUGEaAeVNT0wJ3Ozs6pUOGVhxgFEAmTqcwdAECAOCWVpfstddeE9CDdh0gX3/fQQGb8/OzYnFh0oJWFQAI7sPx+K6VFsesu71T5ZZMgYwZwEeYdb/+4EPNF1U1NWIFoT2GEQbji9hxT12d3WKnXrt2TXHkevxZUVYm7TpAS+4XQBudwiNHTmh+oP9i0uAMA9JWW1cjJ1/AIwDduvpae++774pBW15Rqn4Kw+7jjz7Tc/zwD95XeTNtDahCuTjArvp1GHfqjMYE/XNlbU3ssV//+u/s4vmLYoSi16Zye+Z/NksKTss41K5ubNri8pLmBnRKiSslrBwD04rSRuLJBzCytrpa8QZkfTExIw3JI8cO63c1NWx4ZGxnJ2Fzs/P25Zdf2cbmnh1oa7UL58+rfD9ShMvzrsqtK8qrNN5SSUCUjMw8KsvK7Y03XrfiUtYpd00LZa2xoV7zLXMN4Bt9DyCSe4T9Sl+/cuXqPqOMeKBxSBsDcDv9yR2VnIqRWNCn9Gwzb1zjNweYM9PJlNXV1NrKpiuNZn4RGDszY9Mzs07/1CICEqMlMevt6rKTQ8fl7Pzzn/7Nvgvz2XNnVBIayuesvNKVnkYjRZbNA2YW6bmHHzywmVl3TkBsQHjuheeUDMTutp0+eWJ/DfdSAJSzUwoLoEcpM4AuH3T6VlZW5S7rHcRxM4ZVSJ+lL7KWwR6FpSdQudKZPTGXJJJxezExobkBsLijo119ges6LVc2wZy0BEAbuqUY16CjR7uJcdzSuj930/boBRJHzxxkw4Rz0Y/FdmWeL7C9i4uc06z6ndjurlSWjUPAOoF2hd+rNDYCEOq0ePOhnK2vb9s/+2d/aaPPZy0cLrFEOme5kNPXzeRSVhqKSQ5EfapgkKWNJtagVMqVy8PqizJeojb6YjLIP4NX6iACQQSCCLxkBIIJ8yUDFRwWRCCIQBABH4GTg4fzvKgC1sCC4ePLEgFWSGZIeABmeJl2xg/owziHVbnmFeEC6IATXpQ9A87vTsM28rv+sORc4hASIId+l3cK5cVcGnnsXMPsqsBZlbJbB0Sxiw9bBSAQcMqzmDjeabTFlFiQUHK8c6jjdw6I8sCkB7R4Hs7FcfyM5NsDQCRHsCM8KMd3ffJAUsWz+TJRl7D+rmzU6/8QI7cbHxGDhYcifvxeJcLllPoiXp23rPTpEA13LoDRiNn3v/979uMf/4Ht7m2ppKi8GPAro3vkg1A7iQgi9wB9jsPnkpWvs//cvbp2JcnlfgBrSNZhgxXFYC64ZEustKKYEjk59xY08DybgHPB2hsefmjhSEwaSDD8nFGEcw2URmCB+eABP0p6YU+qdLmgR0gMfBLMz9CEqqquEjgQCuf3WY08y/TUtC3MLwoAqquvEwiyuLSsexUDMOP6Bc9ICdndO3esr69fbCP6NmARDYD20cbmmvUM9FltbY0SYqfJWC1mFyARRgy0F/dEySZtcuL4kMbAzZtfCVi9fPmKngVQgHgAOpFg37l7xx7ce2DHjp2ws2fPKZEHpAF0+ta3viV2C88DQ8aXsc4tzNnHn3wk0Onq1dfkzoqJBN8bHR2z3t4eu3jxksAi7qm0uEQAM+1oIceEnZ2ZtsmpSYGl5y6cVaklmmGAOYsL8/bo0bCdv3BJoAbPc/fuHWtobBYIIBZQY6OcOZ+NwSzasZMnh1y54eys4gQoBfOIUjja9PGTYTt08LD19PbawtK8gD6YepdfvSzTAmJy5/ZtsejOnz9vDY2Ntrm+Yd1dPba2vGpfXr+m9gIYBDhjjKL9RVlcd0+vdXV2CsQffz5hU9OzahsB0+jnbWwqhswdgIMwswAeAUVXN9esvbNdbbGxsWWZVNqOHD2utuJ8GCOgGxgrjsoYAgD3448/stXlRXvt8hXraG/TOJDIfmFEPX4yak/GRq2mpk5gCcw3gFdKDMUuy2XF6KQ8m/JkANa+/n6N02wybh1tbRLb39netaejT21rY9N6e/ttYOCQQB6Yndw7AEFbB8yjCvvqy6/UdwYO9tr7P/y+5WGSRUK2s7tnuWzIvrpxS2ytb777jsYJ4A2sMK7p9MHqBNSpXDAa0RwxOT2pOYgy4YH+AWtrPSAmE3MDfbEkVmw7W9vOcTMcss3tHfvtZ58J5H02NmavXr4s11qZFOTyuvfdnW2BgNFI2Pr7+6ysBPZwxobvjwgI7ehqs5bmZquoKlPp5u52QmARjMzRsRcqgQVbYUMC5hwyBPygKBJT36N0kxJTMQe7e8TUxZCmp6fLWltbLJtL217cgUWwxRi/gDs8M4AqDEziCBBeXl5pmxsbajM0AqVryBpUXCIHXzaoKMf0buL8SdsSI6ZWbZYkkyqztWzezp09Z1/cuG5sUlCeDmAEmLyxuam1LRqNuVgWRW1nc8Nee/2KxgNagdwPwFbLgSa1Qzifs3SWMlgcjBO2sr6jsQ7QxZwGo5U/AYLRpPMuw+MYwmxu2MVzZ6QDyHcoR2e+powViQLOiSELxhKcY3XVsRbpA6wblHTTV5hbAerY8FC/0TqRljEFMeI8lOxiPMFxsIMp5cbB16/h2pzinaAENmhc6xYlubAeAfkB/ildBigH5EMLMoHBi9ilMMNdaTDuulrDcKnHAKIwJpmrwubWVf1fAOf8mp8DlMu632v8AuAVOR1XjJwA7BYWVu2f/tP/2VbXdq24pMqS2ZBlLS2Wcz6XsbKok+CQbIU2wJDwcOXT9B02LgDC6af0iefTM0H+GbxSBxEIIhBE4CUjEEyYLxmo4LAgAkEEggj4CBw7OJDnpZTEHW06XnDFtsN0QoytvJIUXkxVClMCa44XW+f06llXvMDzok2yyMsybBe+53bbXTms04FD3BptnazV1TlQyGnoAZi5F3OAHcAffscLsrTqANcKjrFiz2WzAgV86SzX4vwwJjxgRQkOIB9JEwkZz8J9cC3nfBsSSEai5TW0SDAc6y+nxA+QgkSfc/NsfLiuZ9gRN84vPR1zbnIkis6ZdEWxJFEVyJhyDDGMMcRYoIyruNg54lpY5yE5cZkGJcFFco/9wfvfl1B5NrNr4RBtlZHOkeUAFgDJkio9RAAdTTpgOxIPEg0yTa/TRAlpcQx2SljHOMfYJYFs/LsoViL2BGw8QJry0nKLxUh2wgLGnC6QKeF+MfVCwAxsMQda5OTkCSAIwEofQaQbAMY58jrNPxxEASQEOIbDhTLpNfUTr3vHz+MJ4hjT/8SSpJ0yP8ptiR2gAYwkvsd5w7BrCqYkMOi89hI6ie73ESVZsKOu37hm3/3e74nNAyAHyw29MUDAp0+eSOtq4OAha25usvv37tv2zpZdvHhBJaYPh4dV6szv93Z2xaiBWQYrCg21W7duqz9fuviKyrDoK1/euKFyuR/84H0BksTw7t27ui9K9QAa5hfnlZQDMvLMxKuiotwiAp42xIACIAHspsSsrrZWANHM7Iy0pYg7/dmxqcIywoB51tFB6emKgAdYLbQFZbW4gZ44OSSgjmSctmJ8P3kyZlWV1TYwcFDaVoBjk1Mv7N7de3bmzGnr7KR8eEPHw8bBwCGk0rGQ+pHTfstYRXml3b5zyxbml+z8hXPW1NBolqOPFZMW28bqqu3s7akdwxaySFFUoP/c9IyVlJUKcOLnK6trNjk1Ay6p/ra8umzJeFzOqb39/QIoASSfTTy37fUNS2aSVlRcJBdkzDLQOTx77qLieeAAYFxaDEEAf8xGThwbErNyb2/L/vzP/lTMVbTTimOlAhAAtZ+PT9iz588U+zNnz9uTkScCsXq6u+UUyzgCbALggHHWWN9gx0+esAQbGkURxZgxRRki/UHlmPS9J09VVthQX2dPnozY9l5CoCnaYPQpDDYaGuvsj/7oH1gqGXdzbSojI47rX1zT3PXGm6/LIIH5j5Jn5hvmGuLnJQFUBp/NWayU/jIn4ATmFGP86tWrYmUyB1LeiP5XJpe1mupqKy4rtqWlBVtbWROjceLFCzGrrly+Yl09PQJRU4mUpTIpq6qosv6BnsKYpEw1Zl988ZlKXGHyYZIAuL+ytCJA3EIRu3nrgcqDl5YXraQ4qpJmwD/KXpubWrRu3L17X+YcjBWYWQ8fPFBfPnPmlA0OHta6BdOQ8QEbUSWasZjKUin9p/1hZxN/gF3AbbexU6X5EYCuoqpSpagAZjvbe+o3gKOwGQFqiC9yBMzN9+7ds9m5OauoqrXWA20CWmE1VtXW2NzMjK3pXjKaO9ra251WK+Xt29vW19OtfoP2Heso2nqHBg8K3KvBOTvitGLjyaSNPKa/OeZfY329gD4YmdJ6SySsualJ8yXrG0ATDFEYlpjPwACGFUhfZD2ibSkfPtDWrs23qqoasdY5F/cP+A+wD0jG/MwmDnMuc4l3ImfNYl4GrGNuFYtvb1cMcZilrP8YtxSji8qGHizVnV1b39yUlqHW/Y1NMWWRg2AtpX2fPHliu5yvKKJzHmhvs84OFzc2RlgHWU8YY6zF9GXHrnT6cayDrJ9OisKt2fzv15esWPBo2OU0H2dzeVteXrP/+r/6b21nL2uVlfWWyodsL75tmRwMPbOikNt45MM8wVrmpEEok3Ubc16mgRgOPx0N8s/glTqIQBCBIAIvGYFgwnzJQAWHBREIIhBEwEegtb4uz8soL+ieBcfLtZhnheQGsIPsz5eigjjwwkpC61hxCWlK8RLuz6MSRhgKuIQKuMsUWGCmpInEgWQATSTYWLD7eDl2bDinoYcOEYkF96EEp6xcSYrfXUeTiGvAtJHZRCYjVh7JOW/1/I7n4DrekRZgjRduEmfuzZfteh077ktsOXbkSSwqnYEBzwhrh6TZG0z48h2BjALtymxTSV6Rkg+SXH6HThJ/knyp5AwHOgFWGCg4ZpsTdSeezuiDOPIhdn/8J//QfvSHP7TVpSmrqS4XCAAYUFZSTJ2PYpXKZI3kxNAgjDhdoEiYst3sfgmzZw/65MOVMDsGYzyRtDjJdzalcjKS+IrSMv2pUihDgyotECCTytheck96RiQsJMWAgEqSImFnZpELiTEG8EACieA+MfEljx7A5TkBwQCHjx8/rjYmTsMP7ymOMJpoM/oX5V/0HUpDSUgBIMXYU9lv3BZXl1Xe58+N8D99BUYeWoGUiJGMouUE8PJw+KGMJw4caLXq6hrptFGaRbsBpFEyBosE/a2q6jJpUsEM6unptv6+QzYzPW3Px8cFtLW3ddjRY8fFViHmjU316pc09MSLcd0nzCuYJuhQoZ9HyeOVq6+pnBJQzrm1hjSOAPaUgBYcjSmlw7Bib3fPrly9qjJkmGIkvNwvLCC5olpe56V/027o4SGkjr4YADD9DmdWknnKZWEzcpOA0uhhYYYwP7sgwEfMopDpvgC5AC48iOfLmQEDY6VO+L67u8eejDwWi4nEvbK8UrpoaPsBkDDuFleWraSsTIk54x5g8cH9+3pW4i9QP5lSGR33GA5FbXZ2Xs9L3DgWhiTnvPTKKwLov7j2mUBISvNmZ6bs4MEBtQdtDWhTV9eomDKOASQAeZNJGFVxSyfyar/yyph957vvWgmGBKXlKPxpbABOwx6kzzAvVdXUOkMESk/r6zWPoQEJUERJ6IvxCQF0Fy9dklYX2pNlFRXaLOB84VBEY+3+w2GBdDBAYfWlMmmbmpm11fVte/uN12x2eto+/vQjAZM//OEPBcATC8YmGoKfffypRYpC9tZbb9pA/0FpKdKn2CgBeAaU8bpujoVaaRaJ2aNHI3bz1i2xqGjD06eHnFbc6ooA3b7eHgEwGtvJHctRqhqKWKy4VIzCX/7yF9bT26fnWVxYsqGTQ1ZeUSWGVGWV27RwLtMZHQvbFSOE8xcuyEmZ/kwfzYei9mRkwoYfPbK5+WnFtqkRkwsAoFKZrKBb99tPP9N9HT163Gob6u2nP/mJrsG8QOPSD7a2121lccGOHTti586csbWNZauva7ZkkjXIrUtcE4Cefsa/YSrDrkunkgLGSivLZUZBCS6sNsYEcaQ8lX6aS6cF2N386qZNTc/YbjJj6VxebFjmdFxcccxdW1/R87MBwLwic46VFaspr96Xcdjbc1qPzP+tbc2OjQcLLO9Mm1jLno3PaO4BnKyprBZL8dixY3IhRncTLdlwOK8S9arqamm/Ada5Na1EbGDKYTFr4Niubucqy71y7ZLSMhnXUKbKfAkYKF3VpGMYUkILgMeaSt9iXuTDeshYg1VNG7FhIx3DZEJjl3/H5NIeFri8sbUljVCutby8qo0LnHQ5jwD/eMIW5+ZsfXVV4PSRI4PSJywtiem+pBkZClt8N+4c69mA452hoLPL86hPFcpXucev683pvQOjpmTCzX+hiK2srNs/+S//G1vbgkldKXa2JBIsZeFIyCI5dFFz+xuH/l3GmWe5GLJWe3mH28MPg/wzeKUOIhBEIIjAS0YgmDBfMlDBYUEEgggEEfAR6GhuEsNOZmpiypDYO2dYv3PtX4ApV+LvvKDzwkyiJ423ZFIv4IAv3snVsesy+3o4JJJOk6pQplJw+wSMUbkrDIeCeUTBBHYftOJlHC0cypwAZAAQATYA4bybHd+nNBf2hi+zVNmcnFyLbWNjU6AjgB6/lx4eZhgF0wLp0AEWpNNfK+t12nfcH0wFdtdJhvh4zT9AJe9E6tl6gG7E0bH7IgKhSAABlWAJwpAggVRJ49dKWF07uFIfjuNeAXJI/t773rftnbevWnEsqiQ6Fg1ZEc+RojTSAZxiBQhUdAkNctv8TAxKlTHnlWh7pgAAHM8FQAaIkIE5SSlqBUzJcqsoLS2IgoctlwH8cyW9JGK47cGGoTxIQEQ4IhBD7qoVFVZcVKokD9AOsAUQgDg5V8PyfaAUZ2DAIq+X50uT7967pWNOnDhZ6ItZyBY6Bz9fWlxU4jw0dEoGAEsryzb2/Ln0u2DM0T6UlPpyOLTTuJfl5SWVY7UeaBdbCN08wCSSR5JaWDXcNyAvoB1gx/rGqkA7B9wSp4yVlVSIVXL33l0x3AYHj8qEAdYboBWacZgiUMIGwEjyjYEEz0+pLGytv/vlL+zYseMqp8MMYW111fr7B6ThR/KNjhnsmdaWAwKz6e+U23FewDkYWLdv3RTASzLPM9IGMNtwy2xqarGz585aJBpSKazA5lRSyTPfkZZXNitmDgktgBh95OHwY8UXxi1JPkCqY+okBHp4QJkYwzyDLca50LO6d/uOShkpqcSleHtj086fOydAlFLC8ReTEuqnf1IaB9OP52J+oNTv+PGTihX9QkB8Im1TUzMah4OHDymutCmdsbunxw60tUjrjPtj3MFWOzgwYJFIkeH8yT3yd67nhO0pnXcMWxhuiwvrAiUGj/TbK1cuWGVFucDG9bVNC4ejKsV++nRE/QYArqyyyl6MTwpgefXSJc1vt259pXLW+tpaGYKcOn3aXn/tdQEvXMvpf6K/Scl5XuY6a5s79uzZU5VzhqNhtR1xG5+ctbNDJ21jY91mZidVOklcM+mkmLSUXhPH67/9XADZa69dFbDEd4khYxSmMmxE5ib6rwA0xnYoalNTs/bw8WOdHyZhVXWFAEY+ABEYIFQWDB0iEZzCMRpyDGOehzhQknvnzm2NBUBTxqW0RJNxzcEA9MSb8vEbX96Qw+8P3n9fTE7mBvrR+ua2zc2v2cjIEysqjlh7W5uVlKLzh/lCSGOQZ4LxhoYk7EuYdPF4UhsgjL3kHmYXaeldvnb5spWVF2veLI5FrLik3LZ3KQt3rtPMebSf01hjkyKpORHDhL3duGUAy9AwS+csFo0KRHMGPTnNwVE5L5nNz83bs+fP7cXMnEpeKfdmbQGo5/ebG+sqEwUUw7yD64mtVluna8JOra11IBfgD+7JseIi9XcYd7BzYWbPzC3puny/rrpWawDSBbC0mxoaBPYlk3G3SVbqXGwZR4xlgHexmiMRgW3S0YMturOjEnCYpdtbO/trg9dpg23NeMEQhp85w6fMvlYef8ehVutXQRcWhixgPg7KbEaoxL293UKhnO3tJsTW9LIXlPpibjG/tKj4ILvAeoIfPAAgQG1jU4NcY2GCEx//7pFLZgubQiFLZBwjnrbh402IvCzFvmSEX9ujTvOQNXhre8/m5hbtr/7F/26zC+sWCiF9kLEUa2U44/R3Q25jg/7u3nOIe0p9iY0Jt7ZiAOUc5APALnifDiIQRCCIwMtHIADsXj5WwZFBBIIIBBFQBNCwk9ZSlhdip8nitFriBVF+56rJy7AvYyFZ8scDEMBEY0efpJyEmN1nEmjOBVgGo8WVsoSUWPCyz785J8AI1ycJcGYRgrCURKOv45wpy13iEQ5ZUbRIybEH+HiRRhAegMnvtPtSXKdbhfaOM78goXf37UwCfGktYMjvQC7XMXxpMMeQxHhtKJIv2CCU6PBS70tpBRjKwCLrnh2mVEHbjRd/b57gS5q4L5hEPDDPJ9OCeNyxqgqJCLEjKYABRz3hldcu2p//+Z9aWXFMTnm4JkYsZ1lKmGNFzsyioNUHj6VQ1SNmHPfsSoERQ3eC7SRLxEpA0NamxRNpAREkttxvZZnTLSTulNTBDqK9l5ZW5PyIa6QDHJ27sAf/KJeEocQ1uJ5jJSYMxhvJtjTqCi58vjTZ688BJlH6RGkubUCiynkBcdrbOtVf+C4lYrMzc0oQSQpJRheWl9QvnDnDkkwbUumktR1oF8MPoOPundtyeYXNFQWMW1tVfOhrJIi0CaxAhNoBHmD2PRt7Kq04wBP60vb2rhgtAI3r62sq765vqBfoRxzu3b0jFhTujDD7AOEos0VHj3MCKPLcHNPa2qZSwOGHD1Ru96M/+JH0qTCboM9TQvfmG2+qnBMAg8QexhGsQZ4RPTXYcDBkAM2kK7a7q3jz3FxnenpS7Dh012CEAUo7IIuS5BKBCAAO1TWupBDjBNoZsJExDZDG+ITB5crBMBGoUXns7NysPZ+YEOORcTQzOW2PHz9UO9fW11g4l7eLFy9qvMN4m5mbs/EX00qSSdhJgiXqHwoJwKOfYdzBfePQubOzpxLOmppqgVqw/rgOpaiUKh8/5oAudMRgeV2+fFkAYy5Lcr4jRiIi+1xf7JhoWPp+6KsR7+mpJY2bs+eG7NBgv5WWslkRtp2tPQGeExMvbHx8zPbiOxpjC4sr6iMnhk7YQE+/2p/zMNYqyks1hk+eOCkQlrnQ6UC6cnIBzsmUzc8vSucNjcDpmUmrqKqyw4OHxOAcfzFj5SUxnae2rtouXroopo/YVxm3AYFW3VfXblhVTaVdvXrZ2tocgMU440+cWimNJ66MFf4sK6uw9e0de/joicYSbFXNXWkctUsE0gO2lxRjiBOyhqZGa21ucIBfaamVlTmmLfMUgCMsYcYG7YwGIKW9bU2tAplgPcKIhk318UcfyXGZMloBZziM5/M2O7dgz5/P2tr6unTFmpooSa9R311YnFPJLkDYgdY2q6mtU7kvADBjAwB2ZXlJTF4Ycrl81t55800rK0N2IWtl5SWWt6jmM7dJUKpn9cxbD0SxwcJaQ19/Ojamvki8Bg8dtppqTBriAmoAQpsbGjTncB+z83NWVVNneRkwFSmWYn5FwgLKmf9k+mFunDCHAgQBglM+zLmZO2HNnTt3zra2N8SEY7zR1szHWztxbTDQVp1tHWLrMVezlgBKN9TVy4yIcYtMAGOf9udZiC/9gPmKZwXgBgAFJMMMiNLthcUllZO2d7SLBew14hwY5dY1zxDXWptJ6zjmY+JAqTjrFiDsRx99qDmlv6/f+gf6ZaIBUA3zmjUSVjzSD2iQesCOdZS5ZW1t3UoBv1951crLS6VdWlbqNvboc6wfzAmcKJfJ6d6zobzeOZhrYfzy3NqMQrKhsEHlWHCufNXBem7eyuRC9mJiyv7Nv/6/7NGTcZlOAHLnIO+FMzpHES6xBYdcgboFwNcD4ryi8A7CBiZyBg+CktjgbTqIQBCBIAIvHYEAsHvpUAUHBhEIIhBEwEXg8vlzeZcIOL05EgtegAGNvLaZA6PcjjZ6QCTbHtQiQXAadyGxmwDaSHwADlzpJS//xfuMKpJtXr5JAn1Jqj+XTC5IsErdLjYvzyTugIGAKv7FGZYP34Xpw3e8YyeAEMAdL/iU6LiyFQcUAiqR7PA/oAWJhC+T43z8gJIbgV5o9aRS+0CdM8KwArDmjtEXELz+GlvPMQwpnYorSXPOjyR8jmko0weO596jUSVmJDIk1BIbR9+nkDQ6QMWBpLTHxsaaRUpD9ud/8qf2+mtXrQzAM5y3+O623BOLEO2OOsdaxR2QDZk7lSZjNhERQ9CzGfmZf0bKJze3t428iGvB9CivLBdgp8QTUfgC8EZp0srKmkVjUSWdLimivNexBYkV58PZEeYHbcY1eVbap7u7S+YJ9A8x1UrL1D487+SLF4ZbIYAHYkIk/STZCJPfuX3HTg2dEXhEnAA7cKqlz6m0rL3dEqmUElbPpiK5dkYTtWp/ADIcOt9555vW2dWphJ/zk9xyfzhE8jyw7EhGSYIxlfjgg98oAb1w8aJKEifGXygJ5rnQegMgVIlhSameF6Di8chjmWgAFL7yyqsSgB9+MCz31/fe+66AR7T2APRIftHBglUHkPqLz5kAACAASURBVEg8bt68aWNjTwVuUnZHrCnBZSyRhMJ06ujs1PVgnZJcw3Thdz09PXb02DGVFAL6ffzxhzKtoIyQBJ7vAva1th7QM5O4k4TTR2Er0ja3b91S/zhz5qwdOnRIv//ss9/q2QAcAQD5LuDQ+taWSiqfPn1qA719Nj8/p7JUQM+ikDP0oMSOvjw3v2QjT8csFIqoLWDowDik/TWmY0Uq82WM0hcBOwHF1jc2lKwDbgIAAEI6UALjhm1ppTHuKXPs6+0rmHuEbG11Tc9Me3IfGIs6tlhCTKmZyUVpN544OWi1dWiZkYiXWiRUJK24hw8fCUg6fuKY5S1ru/GUSiSZc8J5UzzoV+2dbRK7Rz+NPkIc2Vxg/FC6rU2PcJHtJVM2MTGpWBNTTAMOtB9QeePW1q4trKxaLp1UPGFiffvb3xarp7K8TCWxAlJWV+zJ8CMBot1dHQLnAFQ0j2tco3OWFBuSfsYYKC4ps3TW7NPf4i67JYYn4xBtPP4O2AwYChACk40+UFwcFTuyq6vbySVk3RoBqARTk1LLlZUl+7f/9t+oL186e8m+9a33NJY8cxkGJsfRzvQ3mMXMjQtLK/bFF19p3sG4AhYYczcaadk8pfpZ293eESBfWVFlLyYn1DaNDU3qB2Ojo9JQwxwGZuh7776r9ikvg1kWtoqqatvc3hU4yxh3TGjKIp2hDiWsyURKfYB+BAi/vbOn+bm/r8/a21ul7wlAzkTf0doqUG34wX3b3Nqw737/fXv+YtLWVlcUq5amAxqrgP2AjvwdwB4tPsq+F+fmFV8AUo5nU+TSpUsqeU5nUgIdKRlmHMBgTmVzGm+UrJaXlNq7776r8YFZTE9Xtx07elTalDAdiemFCxc1F/AsgPj0QcplAQGZPynz5X5Yo+gfU5PTAsE5Rgz2nW31HcYW8x5tSL+GjQxjkI/MmZBcCIc132CMw2YZ8xL9GeC49UCr+mp9fa2uMTH5QmOUNRAW3uLSki2trGjNYw5Bw3B9ZcUunDtnnZ0dmmdZu9AQLJILa0RAtzb7dnYtRAVAcbHmNdYHb4bBXOW19YiDnOnzed1zsTbtAOHyls2H7dq16/a//i//mxWV1lg2AxiZsXAxBlSAlVlL7Tmg1zP0PSCo9S2RECjIOu+1bp+MTwT5Z/BCHUQgiEAQgZeMQDBhvmSggsOCCAQRCCLgI3Du5Im8K3XbU4JOSQ6gAEkZL7K+pBI2AuVcJEiUeTpNJuekBgsBkwgSIQAySrI4HywfwD3PrvPlniQeJAW89AIWkHAAqPDCDUhHEsDuNT/jxdnvlvN9voOeF0kD2j0eDOP49fUNlcpRyufLVEnA2P33RhP8KVfceFzJLC/329s7+hmJrWPQRXT/PJcYBwXXVRYZYsK1VBqbzztHVEpvMhmxrEiUvQEG36fMiqQRIMGbZzgWY1TPAbOLZIe4SY9N7CcHiHK8Z9mRVJdVlVv/QJ+99uplO3LksDXV14phB9suSsUWyFko7/4eDVsG5kSBreeZE04XzXEOYBxyLeK+ubVjCTHxKPuNWUVludVIv885A5M80Vbod2UzGI5kLGfOoRRwjkTYg3P8DDaQd5kllpTg8Tyuj5QKXJqcnLSBgQElhfyOklASLRg5mazTUfQlx8tLMEmqdH8k//RZGBzEtrKq0qpqawU2LC4t2vCDB3b69BmBP74UFBCR5JCku6Ee0Adn2YxNT01aW1uHzocoPuAXzwaYQmkZ4MzPfv4zq6iqsRMnTyoGAFMACPwON1WS1NGnTwXU8h3Aj5XVVTGvKDEcPHJESTyA3fT0lL3/+7+v66CLBmsN8X90njwDCN0mmEqU1NEf6SPEATYN5Z8TE+PqY6+8elnxo01hrsDuoZ81NTaK8UTMcG6lrPPylSsyM4AZCmMNkIsEW667dXUag8QKVg8AJ2AFYNyx48dk7IDO2/379zQuKL/lgwkHAEFjc6u+S/wPHezX/eLmubm9Ycm9XQE2aKJRMri2smVzC44dWVlRYQcPHbKa2irpxBFXb/6xsLigNqAEFKDj+fNRlfsBdgBCwKLjvrl/D/QB4j198lQAWU9Pv8TuAc28LphYnUVhq6+vEyjFuJ+enBe79viJI9bYXG+JAkPY8mG7d+9BgdlrdvHSObEa9wDsCqY0+WxamwvMKWLI7u5apCAtwDh2JeiA5pSWZq2opMz29pI2+nTUgdhbGwJOOzvbBRKnsxmLpzK2u7VhyUTc6hvq7PKVyw7wqqmWLiT96Pnz5zY+OmYHDw1YZ1e7NiYkJ7ADsxJDB3ppWOOCvzmWWZltbO3a3QcPxajEMIL5lZJY+gVtzBi+/+CegA3iXltTI+CEOYj+R6xpHwvnVP5I+8EivHnzhq3ClIqW2NDQWV1XmpFra4o9bG3um/JvtAkBPeK41k7O2ocffehA9khYDElKeQGDPEMZsBjAcGrqha2vLqtEHh3JGze+FJOP41tbmmVAIfOimNuYIA7pFDpkrhSceRkgiPJXmGYAwLAvAZUAsEPhqNxTWU/QUIPFxvy4s7dlqyvLVltVKYfhxUVAqlL75re/I7Yk7sQb6+sCP5ljKsqrtG6gvQqQSjkwOn6Lc7N29tQp6UHC3MPc5NSpU+rL6KZ5R3JMcrZ2d+3RyIgchenvpbFiORoTx5GRETvY3682w5kXEx2OY+MArUDmF4Aq1j02zk4NnRIYh54d8yEOsqxdrNFiQoed5qjMMST74EBh/s54Y6MAXTriCTjNnA5gzHwJcArIysBmLaVvaBMuxngI2fLSqpyre/v7Ck7mxWJOLq+tFdxl221ubt7mZ6a1LrQeaBHYR5xZg6TfGQpZKkH5smnuKS1joy9ne0n3XiBwtNKtC16X0T8P4885xYc1p9GvKQv/+KNP7F/887+yhuZO291Lq1S9qKxYDDtibG753ddiZGwRE++Y/jsd2rzG1/DoWJB/Bq/UQQSCCAQReMkIBBPmSwYqOCyIQBCBIAI+AoN9vZDNlPCJ1cLOtITBnTYMbCsADAceoQfHC3NGZWYkgiqTKpTMNDU1K0kl6fHsLW/I4EE3khkSJ5I/klh22gEqYCwBOLS0ItRdpBdwzuFKc22foUbiwEs699XQ2KikkERNTqDe3VXlr64MFxBB2ju1CJ47EX+O9fpA/J3reA04EhKuT6LEz8U6+poDHcw9zyYDzCIhcMw/WDckLI5Nw/8ks87JFMCwqFBiHNsvCfZlv8Sfa3idKFiI3nyBGMNMKiotsUgRbnfO5ANGyZ//2Z9YOrEr84nysmLLAZxGQhbKZS1cFFH5D8kbLEDACu9sq4AWNAqJJe59G9vbcm4kmYMsV1ZealWUPMFQJKGMOOBDX82HLZvLqI84p968no82k+bT5obtbccFHpHIATzBdJKhQmWFSkm5LgmYmEpyt3VuxMQMTa7iEhcv2sLpTlESmNvXSHTuwg6M4Bqr66tOI2pr0376H//GvvWt70ivCSB2ZnZWgCEMFt83YZQCFMBGQQ+us7NTIBcgHKAYySygMkDGFkByobyNawAowHQBZOC7AIAwXTgXZaJXrlxVzFV6mYiLueLbl+cGaIJNh1MsTJGurk4x4AB3Ke8EKDt58qQTx8/nJDQP8HTu/HmbGJ+wmze/VD8bGhqyngLjEACGPsN4ghXEeMKlEsF7nGxxrfUsz08++UhxOHLkmJhnlMkBDPKd27dv28kTx3VeGGsk+5T/0hb0cdiuxOT69Wtqe8ZYfWOLyleJXSK+q7JEmI/RWNhKogjQR010tLzZzMyCPX48LnATRo20D3c2ZQYBQNDX16t2e/jwoWIJwxGKDXGiDRnvlGECdgCSoHsGKF0SK7aZuRm7f29YQEx3d58NDg7qXHyHNoOxRsLPdwCt0N4cHX2hUsVvfetdq2+oEdOY/g3L7mc/+7kAia6uDuvu6VBZelExWoxJjXkAO2ldFSQDooyzfG5fY5PBsry+YZUV1RLPz1vY1tY27MXklOYXfFpoh5a2A7a0uCD2ES6W6Xhc5gutrU1iSkpXKxqx2hqnVff5F5/Z6MMRe+sbb9nhwwcLmwemtmITgHbCMMDLDUivM52zSKzEHgw/FmsLgJZ7amlpst6+XrExAVRnpqfERKScEnALJhrzFIww3FthDsK8c0YJSBqUC5QpiZXY1uqW3X/wwK5euWrdPb326OFDxZs5AcMKgF5YdowBnIUx/bh+48tCSb3TGGSOcHp8GTE7jx09pn57f/guNF8bGDiktrx1GzfmvMb06TOnZQAC8J0PYVrCulRkU9PuPLCw0Dal3zIfUyqNIUpjE9p9YbFJccDN58JOkzOV0MZUfSMu5sU2PHzf8pmUyq0BBpmvyiortVaiKUkfZl4YGx2zzs5u9WMMYTY2tmTEwth//uSJxgEae5XV1TZ08qTKZUvKSgTI+s0vAWVi6I7Y7MK82M39PX1iFsNok+s4a1Q0agcP9guIo4QcwGtw8IjAND/PsW5TSk/5st8sYk4BZE7EKSVm8yWjvuwZ8d6EiVLc+YV5gbKU0sPYA8T3RkLokjK/AI7BgN3ZdWzOgf4BlVXn8xnb2qSPhyxccOMFyGceX15d22ePA77OTk2pH1VXs3lQa12dHQLtpMkqN3N0cl1JblFRsYWiTueVmDO2VXLLxldZqWPFFzYJ+S4gI2sOrtrEP53J269//Rv7l//Hv7KG5i6L72a06VZcybpvMpABeGbdYRy58um0/g2j30s5+Paifz1+9jzIP4NX6iACQQSCCLxkBIIJ8yUDFRwWRCCIQBABH4Ej/X15Z47gWBreBZUXVC+6zMswL668McOGAuwSyFRUtK+ZA3hGUkeyAhACcwumA2w9EgJAKBIbkiw+vPhS6gXIx3VJ0njxr6ut071wfcA9kgo+DqBBm2dD5wf0IeHxTDpXfhvSizv36nfFeaEGgERom1Ip7geAAvYRpXsAkDw/DAf/7J6N5kTjf1ci68WsJUKdTukFHjAKFgf3DOihcuKsY/BJ86bARBTrBeHzChhciM//p4LZcrDDgbUgiO6dcnkOQDTKl1KwH0uKVQrV3NBo737jHftH/+g/t9WlRdvd3rTGhlorVs0frJak5Qvx9sxG4uiAl5AT0qb8bWNDwMsGel97KavjHDC6YhErx/2zvNQ555krfeW+YPrQKpTgArzA1iARdiBsxu7cuWM727sqzcTQwZcYw8oBHAQ8pYzU3wP35RIiZ2JCzBHU9/3R6eih8efK22B18SesIUoHKVtc23BlVjDBKD998423ZHQxzb9XVwVMYSqB0D4aeZTijo4+lQYb4NKZ02f2RcRh/nFvnA8QTWYpYVcK5lhTOZ2T+4RVwn1SCgdzjX93dfWoDwB8AB6NPBmRmyUJLiBeU3OTPRsbsw8//EClc7DMKBUG+P75z38mttz77/++DDUoI/77v/+1QOkrV15T8olZBvcBSEb8iQHxhNkHwAU4AtPw0MFD0omiBFJmH+Vlui/APe6VcleeEVALRtuD+w80Jvg3gCHji7K8sbExAQKU9wIKOuaKY00BpNU3tVhXR5fG5qNHD+zgwEE7ceK4RPJLojgu5y2Zcu7L48+n7datB9Inc6V2OZlWwOjFAGCgv19tDThHqTPjExAC1iT9FLYdul+AExLvj+/pf+LqDFCy9ujhY5XcwuhymndpzRn0zeoa50ZdU1OleWL4AYYSy3b+whlrbKwrGDWgG5kR+5E5b2Cgz4pLMDIotv+fvfd8kixLz/vezKysrMry3leX6arq6mrvZqZ73A52Zg12FwSDAAEClBAhCVSEFJQUCLkPCgaDCoVCFCQwADLAACF9UgAEuRBAYMHFYmbH7I5pM+1tee+9SW8Uv+fkqR3xU/8BN3c7uqcq8+a97z3n3Ps+9zGZLOC0Y8UCTlJPxgPzaHtrw04NDasujLdUKmNHKbeGAbjCRL17777SMgGQYEiRlouce2lpQWwj9qU8HJJUEgN+zrGk7qRgRlzozyeffGzry6v2d3/1l7UNH+YDYLeyvKz6Nbe0agwDqLB/h0dJW9/cthfjUwJdOBbHfkvofALqILHmeAFOWJfX1wgjcSE+sLNgAhIIwQMDgNUsidJVVWLfMicLSRJFNwSEDfQP6PrhZf4wv6iZT90Ow3rLZGxnd0/np6GOJOEaHf/zF89LbO+i1hSFZ8TKxPhlzACAP3jwUGMcJt83v/ktPVjQgxMp8wuWyeTt+QvHymTd6mjr1PjHf5OfsX9KAo1G7dbNWwKSKmJxBUAkE0e2voase9ja2ltsdW3FyiMhAdmAzAKSyqICDgHUYZqxbi3ML+n6yPry4P59AfIAdjDBD3Z2VGOOkevEqdFTml/UBNYhwBm1Yh4+evLYjo6SlkinJAl/7dortrKyZHfv3RUYpYdVjY128eIFnTu2AcAG8x1mJAxzHr7xPWzTr61co/geXYctJGage9AV1jrDWiB2c4kdyjrI+RdzrpAXO+7Ro4daD2DsMs+RzpJ2zPWb9e3tt96ySrHFc7Y4v2R1DfV6cMM42dra1vUgkUkLICYFmrCj/e1tMfC6e7utv++EvCbxg+T+QWAzIU4FbCqyen95ZdQxoXOOCS2Ga1nEWppbjq9v/I6HJfJwrK3T+GB74bJy+6u/+qH93j/759bY0mPJRM5CkYgksWXRouZ0KO98/FhzZRPir5n43pYsJ/i9t7sYn50L+s/gljqoQFCBoAIvWYFgwXzJQgVvCyoQVCCogK/AcN8JIWJKEgTcKnnYORbQpm74eSoPq46mhOaH38ljrmTI7EEWtgOQIRCrDE+YmJoGAhZIvmORhvnhDNgLAn0cmOektV6Sw5fQSMk7r/Q3N+Rsk/0ByAMs4Yk9n+P9PjnWyzIlicri5ZQSAwZmCIAB+0NT5Tx11sQOAywDAFSYRNJJaGhcZXbt3OqOQysALOSPU6oT++OYIYBOhGQ4CakDOB1A5s3afWKgv9nns469l5esjX2iLjQ4zmeveCxfpeHJh8xJghQS4jy/Ll+6YP/9f/tbSo4tZjNWVx9XA63vxqu7SLqrAz39vwUWln7OPgBw7R8CuuUFJsFEgGWHPIlwCZhAGNxJcRtyTRR1QmrM/qvxVTqtAyvFeszjXVavMcA5oqHn+xlTgE6wQKgsLAYBHnu7qgENOq+6+loBK3yXwkmqAVryahBpwtgugAjn8JNPPrHyinI7f+G82Gmww6gRAA8+Xvg0wfSgccP3isaTxhlmCtJVwCkafwcMhtXoyeScdODEkSRw4Ui5GC6caBpDx0rB98+xOWHMbW1v2rlz55Rsir+e6iAmkwMznTQyJ2YcMrnbt25pLsEWAxBjzJBaSx0AzXp6e8RSevjwocAy5LeeAcM4BoSi/rBj+G885ZBFPnj4QIDX6dHT8q2CdYXpPOOe8SNQPILx/KrAbMAZWJHPnz1zsvRCQfvEuSFpV4DP4aFdvHhJTT3bxn+KcykwsqVVbDbe85OPPrKTJwdtcPCktbQ1W6YExsFY5NxNTc7a0uKaasd4YM4hC+V8X7t29RhcSKaOBK4ekeyacJJ9AjuoS3V1pRp/AbAHe9oWDTzN9LPn43bny7uSPV6+fFXghZPBF1SjIzwfkfnV1Qo0fPb0mYBOGG2EFnDMwNOkqjJNwiHWqJhl80i/k5YvRK2+vlGSvWg4cpwW/ejxA7tz66a9cvWaDQwMOskgvpEx5N/LAsmslNLKmJPcuZp9Dtm58+csGo0olGRxcdlyqaTYYkgESYglcCAmSwJT4jKASTaVto6ONiWFenYrLEXGHMdQXcN4K4hVpqTqymqbX1qx2flFnTfqyctB7ybPT+YVHnLIup1E02xnZ19rf3d3lw0PDdra+qrWcCTz+I0hm/VhB/mk80BzvpchMbnYCOv69g5MaNYzklhzFotXygevDAB+d9emp2dsa3Nb4P93vvM9SaTxOGQed/V02tkzY1YTr7CWpmatPYQmPB+f0Fx57733rKOjXcBOvpiX7HlzY8fGx6dtZopgAYJoOrRP+LnJFzVeI1Yn+8o4EwgNe/vw0Hp7emxzY1Vy81aCN8rLbaCPUJdGyxO+ACQYDkuSz1oNsxZWLg8kenv6VDfSjwGzAa0H+gctDbB8dKSHA6yvyLVZcxQ0EY06mTBr8dam3bx9xxKptA2NjMjfcmRwSIAXcn7Advz7kL2/87W3dUyMcb4PUJW5zdomn8+Nda15YiI21AvYZS1yabJbOheDg4MaJ/5aL9ah/FwZj08kNwWwA4Scnpq2R48fCURmjDiLipzWp/m5OTt77py9+sqr8onkEjo9OWMV8UpdB+STd3Boe/v7YtgBdMLI5efUifW0jeCetlaB1YBlNVUObAboxrECywRqwNyO17jAC8btV69x1JdrMQAg+8bYBPxjvjLnqmrq7IMPPrTf/Z3fs6bWXjs6zFoZnrTRkIUjJKCnLJ92iepci92DNg3jY8afzn8peZ1/B4BdcD8dVCCoQFCBl69AANi9fK2CdwYVCCoQVEAV6G1rVcdG48FNPo0m4AE36bqJh/GEtDSXE1AG6gbYAkAGgwz2Fw2IY1ll9H4YZIB03CzDIgCooKFhkfaJcaRaynB6e1vbYts0cAAzfB7GDQ0I2/cNtwdvPBBHw+CBQ+89p0S+kixXMt9Ssh4/566bRpXv4xj5PTfe3p+G93gAEbCIJ/o0mwri4PMyTHfJtTQAsAjZb5oqXqT1qeklXEIJnDE1lzRJ1FBeW4AHJZaWZzByXK5ZTh/LZUlrpUngu/1T/cp4hUAAZKSrGxvykAPsu3b5sv03//V/YYmDfYuVh+W3hJddJBQ5ZgB5wI6/2Ya8rmS+nxHjBCYQIXvymMrgFVRhLY2NkoRFouESYAe7rChJIDJRgAHqhZk4gCfnlnPFNmED8XKBHU66yjlyDVhGTDiYFIBFnENkl/wOpqZYI3GXFOhfMK1g7XmvRVgl+OnhP0XD2NbeamNjYwJZYbYRYEGduzq7rLauVuOTMcW5giF6sH+oMc05hwWD9FFpvDR7JYYJ+4W8FK8qmBmAaaTOXrv2ipp6giVePH9uI6eGtS01wCcHLZPK2Mcf/8Q+++ynYrEBXsFKevL0qRrJb33rW6oVzDGaY4ABJ/vNCdhwTMwa1QXWGDJV9untt7+m+vIHkIvf+4RhaicJezxuX979UlJYzN752f7BnsBGGnnGvRiMsJk2NyUHBXTsO9GnxhlWTV1tg42eHlXz//77PxLYCkAGYMj3ATKxr8jxABUzubyAUYCAOzdvakxcv3FDaZ0VYpZlNO6ZS7l80dZXt3SOSWrl+FZX1+Qfhy8dwG09zMZi1ro6um1+YcGmp2a0b6wZAAXMDQpHKqXOTyqhegJW/dG//hOLVcbt2pVXrLunV3MUoEJhKzTf4ZBAJs4368/NW7fkD4YkL59nDcrY5sa2TU1O2+joGTEf05kji5QVtD5lc1Grra4DzhfrjbEEiMn5mJ6csJHhYbEQYRQCKCyurAnIgamDhxwML9YV1hPmGsAt8m9AZdZeztP2+qrGAH6V1KStjXTfhMUrqrWm3Lx101IHR/bW229ZNpdSIi5jgRoxP/AABbj1wTw8cMGjDYbdwqKTVQLQcj6QxHKe8Q+EoQfzkONhfwhigDUG05F1fHR0RIAXIDkJniSMshY5n9O8tTU4hiL74tc078vJmENyzc/5TDqfE2sOH8k7d+6KlQtQSs16evrs+QvHfIyVR23s7Jj19XRZY22N5hfrDz6F07OzkmIqObbMXS8AfmFerq9v2f27TwTK4ifHPnd2dNqFixc0z2GKwbAF0IQBBxjkwg4iVh2vso2NNXvt+mt27uwZMRzjsajGJcxErg2HiZQdEIIQCtvK6rLWIf4wlpHXsw4BbFMXrq0dza1iLsP4RErc2tImZhxrOw+lmIOpZEoPT27fvqP1eOjUKdUsXAzZyMiw9o91YWZqSg+Gxk6PHq9VfM6FWdSIPewfknjGufz+Sg/aGKsLi0vaFvMJoHN+bl7AFCArrHDOM/MYUJEHH5xX5iYgPzYApAc7ubq7hjB28RrkYUwxnxf4Pf58Ql5zSGoJ1cFjdm//QMxBxsXoKcDoLn0XrEkY902cv8YGK+S5JhKCFFUdjw7c/YVsKvCDzWYUUMUYdiETDiQG6GMdUKCOrmVp+UoitcVuoaKy2v7mbz6wP/yD/9tq6tosmcpbFnZldaVVxqO2v78rNp9k/Dy0EbvOQdsco2NY85CmoJ/DVpyYmw/6z+B+OqhAUIGgAi9ZgWDBfMlCBW8LKhBUIKiAr0BPa0sRAAtPIu8rJgaFDMWTx0+ZaaxpTmi8aRy4YaXpRXIHKAMzx7PKAKhgvwEs0Ei73+/r8zScbJtmhQYfMAApID5ULmjCLeWeNeIT35QCt7+vRpd/06gjRRKjrlgspalG9B00qrz42//bNUWYpTsGEWCRa+ZJc3SNI40q++ZZXHyWZkXHg69eGQAYn61SAwsISYOA8TRNsm9O2T+AE7ZHE8X2/HHQaHkWH99Fgw2rg3PgPNvKxPiAleAZDOwjL7yjhChZ0Q6R2oUKYg6GiwX7pb/zi/Zz77xtNfFKK4+Y1dVWWTHv5Jte0sM2vBSXfwMQcnywFvC3SqfzYlIgk2tsqrf2Ftgg0CVMbCIvB0UuSKMMeEeNYBBxvvB0w89NtQpHjxkOLjkWGWtFiWlWEEukqrpaIAzjhGYXIIMmS96DeQBEkoDxEgoJHHrxfFwSVlgjABnNLbCNxgX+Xbl6WewjxqCTbBcFnLAtGfIrudHJIGGDrG9s2tDwsCRkAp92tvVdgK6SY2ezavxg/0TKy21ja8cePXkgH72rV68oYGRmeloA17nzZwRwMD6oJ6Dc0yfP1HwD2MHgAkD5+OMP9V3f+Ma3BIjTqNLY0+CzHVgnmNLjKYaUEeCD8QqwROABElc8xQDZlldW7Py5c9be3qHjp+nuv02WmgAAIABJREFUaO/QeEYqiETUpQvv2vDISXnOwYjEo+3K5asaN0+fPlX9qPO7X39PUnGXRFspFiH1+eKLzwX+wa5j7NCww8RraGgUG4bzfZA8lOx2CxatmCgm8FQeZ5Vx59cWCgmAQU66uLBsMzNTAjIdkxKmJqnDVVZXW2vFkBuzMB3rauptbnZex9vW2moNjQ4UqkY2hz8iaaaVsC2TNjE5brdvf2lXrr5qgwPDGqOMPfzoqDPnBmAE2R3nAcAG4AbPwcamBisrC9nG5pY9evDElpZX7dvf+ra1trVYfQPgaU5sv6OjvJVHHXNseWlBhv8EACCxxGeO+sOW4pglsc/lJTecnZ2zickZseQk32tr1xwndTRcFpL8mfpyLhL7e7a+vmpDI0NiK9bV1IrxFQmXa92Zn5+zUN7szNnTllPCqHsQQc0YZ9QTMJvwB9KdqcHKypqlMnlbWF7VGOD9bux1i3WJVB3wkHPX2toiEDuVIrkZIMfZF+DxCAMM+S7jE8ZZXUOdmFL9/SesIha17vYOjVn+aIzv7GjeMQ95AMQ+wirLwBAuZK28stImJ6bs/fd/bPF4tb167VV5zyGh3d/bE6h75doVGzhxwqoqo9bS3OwYzeEyBVfAqMXvcHZh1l5//Q07f/6cZLtbmwf2+NFzIyp7fXNdvn0wK3/5l35Z3pRffnnbPvjx+zoOQDPCGDa31ixaFrNIxGygv89Onx4TuxgAsKEG5i/rHRLNrO3uH9qLF5NaTwBUAY25XhLygvwZhurAQL8At5amJlk4cs3jGsc6x9x2np0EUMSOU3Vh6j57MW7JTN6aW1sFLs5OTYmRB9uN60hXZ6fF5Sfrktup6czMjAApWLQAiqxdfAcMW/5mnfPrGg8vtrd3jgMlGD9I30+NnDq2ZMC/7tLFS5ovzBXARMYzNgPUjPMLa5Tvdg+8IloDWcNISuZahaSaBzvsA96ihFAw9rJ6SBZT0A4AKfvF9qq4ZlaTPB4SM9Ez3NZWVgTYASZyfLAoWc8J7SFVHPCTNZbjRNLvWMwXj9f+kBVkKcE+RmNx+/73/9T+1b/8Q2to7rFCIaLrcUVtpdXUxiVrtyyKZ3fd8ddL/uZcAdY51rxLsOU7Aw+74H46qEBQgaACL1+BALB7+VoF7wwqEFQgqIAqMDZ0suhDJmDJ8HQdNhgv55/mEgJ9Q+hSRH+WGsi/kcHSmPFvGkrAGZ6YizlXAru86TU3/WzPp7Uik4F9xBNyGiKAHwA0yU5LAJYH72iC3VNupKpuyfdMDrzhaLz8dnkvzQ4AmA+SAGyjmVFyLXLabFasG7+fHBtgnNhnJZ89WITsO2w3QDhu0PlDM4pvkGc58b1KXgR8zJdknDVO/ktdHevO+dwBlMG6oNFBJoUUi330zQFNjXx5Ik7Kx0tNUdgk0URWVFXXIN+8ZCZpYeM9efv7v/or9s1vfMOam+qsiB9hxDGhaMyRZnIQSo0tOBmcC0IoCOAJRTDiTyhlMV5ZYTW11VZbHRf7h/MSkXzJ7Uuh4ABb9pvzi48azJLJyXGxL5AuhsNlAlPYf0BUmGkYlwuMywF+HDmJdE2dS9gssRc472LPFXzdiw703N21vd19MfFIN0UiigE5kkxM29s7nJQX5gXsD5mrVwA+pmx2dkYNHiEGsEoWF5bsKJkUOATgzNjG0w3maF9/v84R4/mjjz4U8PX6W2/ZBoDhixdi2OCzlkgcOrl4TY08m2D3MHbGJ14ozRXzeXzlADpgM8XKK5TuCsgBGAKbaXp6ympr6qwsgh/W1jFbFBYOACLoCWwYanz50iWx3EgIJWEXlhLboVaEUjDmzpxBWukAbYBwl/gYlTS1PFqm5pbjASBEDvjTn/5U9ULGxjkDLMWQf2ZqTsfS19fnxk+xoPlMTR4+euAA9YhjzL319tu2sbUu6SyA2MXzF0pJuYCnGStks2rwlR6dSEieC3ALG6yzo0PsJY7BGbtH5IsGSCAZvsIO6uxw380fxg7z1iVZOwAe/zpYRRwv+9DVe8JOj53VmNzfw7cuL/N7xhB/qCXHv7S8aKsry2Je3bjxuhjBgyf7lez7Nz/6QKEV3/3u9yyVTtr8/LT1niDNM2yTk0uSPBOOs71BEvA9pbVevnzZ6mtrrJCDsYNs0iGX+0cJm5yaFqi0s7OndYvAnop4lfzCYLQhXZRsvixikVBIibB4HI6dPW3nz523xsZ6y6ZTAuE4D++//zdWV1Uj5ll7e4vCIVhnAC0YkwDoMF69ZyF2BAByO/tHlkhlJAlHIg0LqX+gT56HsFLdg4WYQj1YAwH4amrrNJ8AXAAKqT3nGVki+w7Yzzy7cPastTTWW29XZ0nivqc10tsBeK81z7glYxrZc1RBEDn74IMPxMr923/774hhxnGub6xpnBJ2cfHcOVuYndC4BKBBsryfSNrszKyA52cvntr5Cxfs3XffVUjOwuKaPX70wlLJjGTTrPX8/e6778lbk3HMuWeOkNg6OjSiBxUERywtzts777yjOgD0xCrLLcpjGVnXEUi0b9PTs0qY5b95gMCaARi3vr4iIBZQsL2tXUxMgGfWT9YnB245f1aY5ID7esBRWusBncfHJ+zkqbOWSDH25m1mckrzvbbWJbHykIPrdG0J4HZeai6tHOAL6SdzkzkEWErNJJFdX9dls6uzW0Jo5rBY5iWpMqxwgD+Ohc8pazjMmJ/U3EMu62TlR1pH5X26u6uHKFzTCMXBq5O0352dLausqNL3+dT2tbV1zf31rU0dB8AlbED5yMr2wDGwQ+GiRSNhbZNrIWsWQCprOeOuvIIHKjkn7U4m9KCGcwMIybxjn93aBdMPcL0glih/Uumc/dEf/bF9/9/8udU1tFukjOtu0fLhglXEo0qJDuVDqgsvPsN25OtXuicCyHMPpVyCfADYBTfTQQWCCgQVePkKBIDdy9cqeGdQgaACQQWOATueZNPQiHVRyEsmRDPhPd+QEkoui1F6WURPuZXKVll53AizAAMgwSrjhp6bazH08KNDJplOi3XnvMdSAuW42XXvwV+qquQW55Zytg9YQIPnfZE8Y4jP+xAKGlVu0GnkaeBpKLhpp4HH8J+mlePgbpvmyhnmu8+zfZodGhsvn/X+S973jRtzfxw0YTQUApf4m2MqJdqyzxwjTDsH8HHc7gk8gBn7xrGILVcsil3mAUeOwYNWNH10OQAwNGXUlG25QAsnZZVPVdgxE4qRkIXx0ynmrCxcZm++9Yb9wi98z4YGByyV3JOBOjKkSLjMaquqLZ3NlECFjFXFKxUuAfsRz6SysgqxGABwkTa1txKoQIJuXqAYoCDNC2AAIEDyKOFqCwNuZ0cNHI0YwBzghnzuMmmrrqoxi8CaLNN7aNT4nJMIl7vmsAS20qDTvMJgCEedJ97y4qJlC3mlgkYBDsP4nq2JeRQB2M3l1LziZwQQRKOJx1plhfMlfPDggRh8Q0PD1tTcokYLIAa5FM0grLqV1VWNEVg+gJGrq8t2/959sbO++7e+Z9l83mg4AT5hZ05PTaoWgCQAeQBIb731lt1/cF+gVH//oIAr0iIfPLgvcASZKeMfpijNHwwvWC0He4d25/aXAqy+9s7X1GA/efJItWPMdXR2yaMN9hRNN38A9QAtkXCukWpbAtf9/AMg4lyMjI4ISOCcAipWxCrFxOHYOc6pyQl5/rW1tmtc37592zL5vBg5hDsw3qgpY9CBNvOSvTPHOYcwiQBN8RzjXH37Wz8vtppYVcyFtEtUpaGm0WUsVCFvPjxUzQCz+b3Ge7EosIvzQyJyOBSx/aM9i1dVW1WM8Vc0klgTR4eWyeassrxSIGBVbZ29//6HNre4YFeuXhOgCqhdXl6hMbi3cyApNAAd7GH84Q4O9+XXBljkAiISSgH9i7/4dwpOeP11kk77FHbx6NF9+6Vf/iWN8ZtfOOkmwAH7y8MJQJ3LV64o1ZUQCB5AINulPgfJpE3PzEnW7BhmJpA3m8nZycEhMSMBSXhR18a6GrHV7pLWe+Gcgg+6ujrFNNvbPRBgfOvWTWtrabcTfT1m+awkooxzGGH7R0fyZQRk49zBsCOfNpvK2OzcoiWSrB87lsu68BMGIsmYnB/SmQcArKviYrTuwmiORDR2x1+8UGoo7GoCBgCN+L4f//gDyQ2RdQ8NDlp7U7MeRgBIMSaZ78iDAb9Yb51nJ4m1UZudn5HXHuD+s2fPtG4SFDI/v6A186effqJxcu3qNbt88aJkqcwJwBtAXVKimbeMxSePHylJu6OtXWvcYSKhlNaF+UUF5/D9jAXONTJM/NkAqAGEmQ+tTS6temr8ucbC+fNnrbm1wRoa8eiLitGmAIIC14+M3bl3R0A8KbYNDU1KNWXN4mEXY0OMdAAv0s7TaauqdtcbxkQygXcpTD6ifNxaz9p4lDhUwAXrSUNjp7zeFhYWtT+cX9YCwh74G+ZerCyqZHLm7db6lrW3tWmOU4+VlUVJS5G0Um+YpIlESsAf3o+MXYBb6otlAGsjD5yQJiOfZW1RMvPerq0srwjQ7+5xLD+YwYQ2AWZx7tkXzuvIqVM6Nh74rC4v6/pIrbE58NYS1GdyalLnl7WL70Rq3CafxnIH2gN4lzxWOc/IpBU4kcTWoEzXKBdYlNF9i7xTc1mrqIzLk5E5Rcqv7lHicZ0z96CJNezI/uXv/4F98dkdi9fU6UEVczKrdGfTdSum0Js9rWc8DPAhVrrPiMWOg1jcPmTt+fRM0H8G99NBBYIKBBV4yQoEC+ZLFip4W1CBoAJBBXwFTvZ0FwGyPLMMthxMAEATQC1uUr13DI0oLB9S6mSqXhbRjTQ3rTQUADnc/XKjzn/TMHJTS6PjGxiac7pDx7wKiUUDWONZe9zY86JR9CAXN83sH/viWTLeLw3wyjVEVdpnQEdYfvKuI+FQXns5MemQiPngChew4QAoL4vlvRjYc2MvECGX077ilQNwxnZprni67w3UfTBGohQ+gaxHoBcAXSqlYxOjkEYtlToG7ZTcBxhXYvLROSuEIlrupLc02iUgT+bxCvAgKdfEouB4PDOCfXD+PUW9j2brH/+Tf2TRiAtDkAdR2J0HGDRI2AC4QiGX3nmUAETj+4pWX9cgQEqSUskyQ5KAwfrh3/kCdSva/t6+pLt8tzyySgbknDv2gZdnKYj1aEWxIQDkqCkAlDwANXYAgRu1/7DAqHddQ5PVNzcLvHn44IFqR1gDkkhkm7dv3xJoRYpiGbq1AumHYSUPIr3s6Tlh7W0dx95LjKumplada8CP8ann8ubraO+0TJp9iGq7i0srdnJgSOcJRhSgG1LRucV5SbCo+eDAYImZE5Ps9fPPPtMxI/V7/vy5GurW1g4bOzNmn336U4FZhAfgfcc5/viTDzW3zp09L5nh3NSc3frijp05O2ZjZ0bF2MMXa3cXCVlG28KoH3AJNgoyTTyeYJEhZ4SlglQRME2/b21VoAagNftEEw+wBPsRUJOxpdTPnl410kpTtJD88wCokKxdv35DgMat27ckIT41Oir5K6CVAx4Yc25sT0xOaL4A6gKU7h84XzeAHwADzj9kFMatzNxLUnQXWMKYrHByTsms3boAgA+QkCvCxcqJMSrw/GDfjvb2FeCwvrlpZWWVVharsL/8ix9YbWOzvfLqK2L5sL2KWJWAO8YpINP9e/cE3sCII8iB2gH6bG9tC7Rmfzh/SPVIDYb59sXnn+tBwy9873vy4PrrH34goIOfAUoBiiDdRCL9yitXBKKJ6ZlD0p2zRDJjmXzBnj19bo8ePVA6J8ARQA/gKcxRgLqlpRWx06oqYwKLYTXeuPGa3bhxw2ZmnZwzk85Jhg+jcnR0zAYH+yyXSVm8skogBzLltc0NAf6wNgFYY5VuvYVlOD01axPjUwLdWKdgFcKOQmoMUIKfJGuctyVAesg6wPoBSMMaxov/fvPNt/QQ4Qc/+IGCQM6cOSMJ/onObv0eZhkvny4OsORZ2qznyMzxMuNnSCtfvHguQJzvA5jnRegEAR5ff/ddWTY019ZpDHANgLlVBbiey4u5CmjEugR7kf3q6OqwuaV5e/b8uYBrjhnGJX59QyeHbRe5bSIptt5f/fDfWyhXtEwyJY+8M2dPWUNjrYUjhB+RDErYR4fA/OQRDwXWbWJ63Grrqq33RL+sGXixDsIYZJ3Vg4wSCKtk5ZBZJptykumEuy6xXvHgh7UcA9Gj5IESuUkLLhRjAlhhy3GtY9zyN5/hZyQYM4ZheoYsbJNPXug4Tw6dFMAHyHz23FkB74wNQilYP7q6eiT/BbAm2Zo5J6B2YEBzhtpyTtgW8xYWOWsIQHsieSRmtJfEuod3dRpnSPlZ9/A25CEM8njme2dXl8YH6x7bFgtwf1/AGNeQuflZy+ZIkA8LHBsZOeVAs1K6PPvH/vNe7j9YD/EspI58RvcKpfXFg8FOslpiwek8cG00i5ZV2M7+of1v/+v/brPT85YrYvcQ0ZrOmufXnqqKcu07+8w+uXsFPEJh/rsUev+93EM8ejER9J/BLXVQgaACQQVesgLBgvmShQreFlQgqEBQAV+B0cGBIo0nrAgaZ25UvYzVhz1wk8zPuHH1xtXe/J/fwd7hvY1NTcehANzM09DTuPgUWD4PUOESMZMCbH7GUHO+MD6IQUmypfAItu2bep9u6JlwHAc/o1niZ7CPaNjxpONYfJMJMMZ3u8RbPHCQx7mgAPYBFhJAFk0F3wUTx3kMJUrS2miJ9ecASnm2lVhhgDUAfTCgaI5pen0whvaT747HVT8AURov/g0LgP3i+z2b0ANfACK8YGKwj/IPqkIyVArOkPTWefTxfb4ONBg0zENDA/Ybv/HrFqsol4xUslbDn6pV3keN9Q22tbWhRga2GU1fnqaGxNwKwi3C8iMDJMRbrDpeqcaK86rzmc5KzgWQSY0BF3lxzgDZ/PF4/708UroD2DZpNWMuyZC0x1UBm/39J3WMAEKcw/6BQTVH8k8qgcNIbGEnAS4BwDCOMIzPyqfMpRKzb07aB5DlEn3F3EL+HEb+hgQvZWubq7azty32Br50LS1tOp4v796z3u5esWRgLkkCljiylfUVMfUYE2+++aaaRkCwx0+eCHglnRBw9PnzZzYwcFKNMb5zNMrU2TeuSKA///xTAd0//53vyHcuk8rZwtyi9fR0KSxkdmZaoR87u1u2vLRkrW0dVsgh6wrbyZPDSlFc21i12ZkZjUlkvIA+t+/csaGTQwJskbpycp8/fyHp7blz58WumZ6ZFiCKxxNNOeeN8QE4hU8Vg7WlvV2NPjUmBIEa8B3LS8s6x5Ln1dWKZcPxMmfwgWPsABIih4N5A1ABoIC8F6kZ7CgkyIDHMHV+JgFHLu7Yo37cAPhxbguW1/+iJAOXlzkJeQJWbkheevjtFUMRm5ictsbWVrt44WLJKyxmqaSTa9N4AwqJDdbUYBcunFcNFX7AHE8hn93XmgQQwpwcPXVKwDuAHQ80rr92Xdu6dfO2HR2lNMbcA4moPM5gJV28dN7a2po1dziPgHo7ewe2v3ugYBaM90k3Zc6KbVhdqzEO8445AFtxaWHeSJyFfXjt2hWB1AAYzNnEUUqA9KeffWojw6cUiFAsZK2ulgcJpbTivR0BgeXRUsgNKahH2ANkFabxxRe3dJ5JoAWkwSsOqSUsZ8BV1k3WMuYiPoaAJYBhrKWsnYwvzhvgLgAx38uxA2Lzvaw9m5vrAroZIwCDgCdi1ZV8Otk2azGBBA6cjdutW7fFHGSdgsHNuYF1x/hGagng11JbJ+kugA/nFD9E1oON9XUbfzGuOci6gj8jYOz23o5Ya4sLizb+YkJj90Rfv9Zdjqm5pVVjGEZb8jBlYIyXLl20/oEe6+7psPqGWoHPrHu1NfVWFYdtlbaN9U1ZEfQP9IspzXllfWfdY81gzWHs5LJ5XVMUKJFJSfbNuhQNkyTu1ktdOw72LRoJWTKdkHUA69bc/Jo9fPRE9Sc8Bo9H1kqCH5RaXAoyOnvmrO3v7tvzR091Pi9evCCA9+HDe0rOxXuSOcn5a2wk8ZYAFnc98Wsvax3Xde8rC+OTtYHzylrM8fCgjmsk7DgetrDfXAu4PnAufvrpT/SA5MqVS1pPF+cXxGp1gT7VeqDA+YTtxgMQ5j9+nIR9pDL4+JULqB0dPX3sY8q9AGsv67KbL9Va13hA4b3v9ODr2G8u95UbO8IikDHzh4eHJMsDkB/YP/qf/rEtL61aLF5rIaTIRbNkBvltRgBqddwl1wPic9wA25wvfg8r2c9f/6DsycRk0H8Gt9RBBYIKBBV4yQoEC+ZLFip4W1CBoAJBBXwFultbityo0yACInAz6tlugFWAaDxZplmlqauthWkVPvYpAijgMzDgaKa4oQXAQ6rmQTXfmNPgCtxogUEREtDmPO3K1Ag5UMV5xHnm1VdDE7hJB2gTY6FY1BN39kcJkCWQiM/5iwGsNwF2JfYZwRM0Vry84TfboRHw++i/VxJQ2HUpvKMcC8+/xPCQNNKBhM5DKOfkjjRvsPNKSXL8jHrQwNHYANjRHImpl8nqO2hYxTRUimW41JRVqgFEVuibO47fG2FruzIc58m/Yyp5U2yYMoAjZ8+Mip1ycrDfllcW7WB3+zi9t6o6bjNT02KpIDOKRMuUWinJcjqpfa6pqram5kYFA+BFxnmieeUFYMc59GCj0ndLfoDyPDw6UvPuwzZg2AHWUS+Og/POOYdRx7431DcdM0j4XFk0Vmp6nZcd5+v+g3sC+4ZHRtS00Sz74Izdnc1jHzbqwL4BIPA5L2Vy6ZLIz8IKNiCl9ccfvG89vSdsaGhEY+7p0+e2MLcgQA6vMxIKYXpmCnm7feuW2CKAX5wH/JsANwZPnhT7DG8xQK4br79hLc2tpQYYmdkdsf54HwAGY5hzR+qq0ofzZmsr62roq6vjNj8/KxYdzbma/Moq293ZESNoZGRUnnSADApxiETEnGMO04CzfQIgqDusL0kbd3clYQRgvHPnjpgwMJfw8sJLD1CQZpr3I42rrW8QIMU5ZWwCjDop7pq+p6u7WyAF4NbExITqDogJEDA5NSWpGuy9ppZGd77DbtziWQZQzPHygh2LdFQ+kJLEO9msWLINDZrHWaSyoaKVI5ONhCydIsk6o/eR9nqUSNryyqo1N7dZOaB41gFX/H5ubkngFGOAcwvYdXrstA0ODlih4OSJgKycC+ZtfYMD2mHkMU7YgR/96Eca1/jZwW7Dq5HwExi96RTSPRPLbnR0VCEQgHfy3cokLBSK2MFRyrY2d8QCI4mXc8R2GIuwaUdGRpTWu79/aLsAm0eHGpvMtZ/7uZ+zltZmx3iFDZvKCpi6d+9Lu3jxsp0ZO225LGm0lWLkcdyFsGPXAcADbsAeInwDduDM9JzSU8VA64B9GtF6BOMU1hTrMmsb55r1qLW1XZJVGJZsC1CRsQ97kzlBGAlzE++4sdNjlkqk7ObNz1W7wcFBAcd1DTCy41onWK9ZawFCJAOtiGn8so5SH9KeYfwBmvA9H374Y51H0pHr6mqtr7NDIJE84CSddnYBsG857zy44Jy6hz74lSXlDYkkHa9BwPlz58/jTKbPsfay9q2urNrO1r6Ccl69fs26uzstXFZU+MTi8ry8LWGhZTPYL0QktQ9hKBqCFXooVubA4KB1dna7FO1EwrFBk2mNP2TM1bXOz5Sf82QEqSnjDFCTUIpiISepN2Avx/dsfNqePnVgeGdXp+YuICPXjgvnz1sF3pg7O3oAk05lbGFmXnO8qblBAN38/IykoefPn3c2Dsm0AmqcZ58D/LwlBOfWydWrBZBhJUEtqRFrDGsD85OE3ZnZGc19XjDBkWtTH+T9jKsTJ3oNOiEPVxxTr0XgH/JamKGsIYRTIKGG2QpDGTsH3gNDn4cceNLx3f7awnrO/vGgi/2uiDl7CNYNGN/edoMAFl7ezsKvJ+5hAMnlMUums/bb//T/tKdPnltZrEqJ0oyDo1Tq+J4jUmKHsiYAJAIgUyvq6u0rFP1Egmw4bI/HA4ZdcEcdVCCoQFCBl61AANi9bKWC9wUVCCoQVKBUgd621qIHsRzQQTiBa5zxh/GsNJoo2FT8nJtmeVrt7qopoCHndwBiNCc8Rach4W+YaizO3Nh68EvyucrKYyktUlaaLB88gEKIfsr71PmbcJoNGkwn1QUscj56vGDHcFMOWOZM380Zeefz8sqhSQFUZP8ls5E3GxJSpDXOo49m0m2LEAz35J7PUweO2TPd3FN7J4HiswAr7K/zwnJpei5cwTF82EeaBqXPlhh11MtLbcQ2AfCiASnJcP1xSV6Xzoj5Qt08c9F769EE+wCOnzEKQjIFL+YLMkz/j/7jX7eOjiYLGU3hgRquxqZmOzo4slgUP6CoVcQrLFfIqYmkJhWVMetq71RIApIwTO+9zI3fc7yFUgotxyYJsDyznB8T9WQMMDZo5KIkAIcd48EfN9tQ0xPCiD9xnCCsz6dIFnY+Z7BCqB1JjzBv+EOaLY2+GHXb2zY58VySPryq5C22hyE6ktAunVPqtbd3IIAGUKy2vk7yXBgjGKHTkMJ0QhacTqYVGAEQQyIrYGtdSWYJwMRx0uTTfPK+S5cuydvus88+U4N9orfvWJrX3Y2P3biaXlJRT/SdsI729mN5oFhsy6u2v7sn8AZJHI14Z1eHmnQYQ3hPEYrBWEBGW1NXI68pmGs0k6dHTztJKombk5MCKABMTp0a1RhFisw5InjAgbqFEiO2Uc05dWVbY2fOWGdHpyUzGQEonCfqR70JuyCcBFCgv69fnmyPHz8S+DI4OKTvJzUabzBktyRM9vR2ix0Gm4Z1ApCmoa7eaqtrNcEBA5irPpiA/fJyu5bWVge8h8O2f7CnoJSmhgYrIpGVJ5Vj5DLHImWO2bd3dGSx8rhNTc0InJsYny4x4BoUVALw2NHRJrBr7fAwAAAgAElEQVQN6R4PJGDXEXBCHajPwMkBsQB3tnclYX3+4rnV1dTZG2++odAT5IoAoM3NrfpOgFOOgeCKixfOCaRkLdrbg4GXsc3NfZucnFbIgwvNcDJqxj5MzJODA7a4tGTPn43LZzHMA4TauH372z9vXd0d8vfiWKglgN29+/cE3JwZO2sVFVGrjCGtL/nVwdqKUpO8xSuqXLhLMiGLgpWVVXv29IVls3nrO9FvjMup6UmB6jU1VRrH1AMwkRfsKiSUAL7INwHrAHoZ56QWu3TrI60VX3vnHbGjbn9xu5QgS4JphbzSAKAAv2GrATbBmnz08L72sb2rQyA+qarMY8YDc4oxyrrGnDlxgvCWNhzI7MLpUTs8OtADG9aMGjEUYTpH7PAo4Xwcy2MlST6gZ1Rj9qMPPxSTkDEFWHSit18MPK4DMOBgiT568FSMuzfffMNa2pwnHUBmOpPUsRE6EImUi4XIugJ7b3Zu2g4OD8UeI6EW6TrXC5jEa6skNWc0lgAuY3FnL8EDrYW5OZudmROIBXvu7NiofN/cuuik/QSEvP/+Bzp3Lc2NYqNxzOfOnhPQTjIxASnUFPbos0ePra2tQ4m1p0ZHtOZwDvBr5KEPAC5143xTX0A65MGslYD2sJa5drG2OfCsUttlHaC+BFXgYefW4SlJzdNpmLoXtI0Xz5/btVdeseamRl1XeB9gqPOvOxQYx7hxa1Z96Zw6GwcAO9YM3s/v3HXVWWrw0kO4EsOOn7skXyc5zub8QxgCmgDvdLfgpPelP1IBFBCjl9lBImn/4nd/3yYnpi1vZVZeSglOZWHnFQUgZ9PcB5nGB+cEti/XfoH4JQmuuydxCb2PxwOGXXBDHVQgqEBQgZetQADYvWylgvcFFQgqEFSgVIGxk4NFZHE0y/xBHuuBKWSyvDx7TCbZNP57pB3asbebb7gB9TCV9oAM4AVNsveaAcwB/OJvvpMbc88aA6TxPlYuZdXJptiWwEMCG2Kx45toWC/I9HgvvkViUoGimSmlj6fj8tpS+qJLy3TAUlG/gwUDO4/v8P468porybX8DboCMzIZybAEKMSRpRKWADjppKMwE/kuz8TjM07ymRTgw/s4VvYRqRjNjJP8UnOYelX6GcfvWYceXHQ+X843z3n0cK6KLkm1JKtiuxwbbC8XBoJkiDAGE6uppbXOfuM3fs0Gh/osm0nZ9uY6wXnW2tIhoGxzY0vACp528kuKV4rV09PVLYAQJkni8MB+9KMf2quvvSbvJGRPAIWemUjdfdqwB/CQXsLEAcjFwwkEhlp6qTVNOyCGO27nT8RYUWKu67xUOxgrDkx2QDJ/VOtYTPI2xtTO1pZqTMPHPh0dcVybYpL5c4wn3cL8vOSmNfUAye47dvf27dmzpzY/Ny8QBWkZgCYMEEIpqM3U7IzAMdIHAY3v3v1SfyNjhCmHDA/QB68vwB6aaeoA86y1tUVJlgA9NNFDwycFipOwCWtubWXVlheX7Vvf+qb2n7Gws7stz0Waas7pBx+8r+aXZh3DdgAwWIzME8YRsi/YNoCOsF0AGTgOzie1Yi4CCHEMgJ2wnpgHsAznZmc1l2jU2b/VdQec0JQDEADCT01OCZgAFB0aHrK5WQc4EBpRVVVjKyvLAnlo8CXJJiyhs8vaO51vIB588uCi8ea7Dw9cInV5uf7wGQ/+z87NSo7JeWMNcu9DgscDg4JjJdIsC1xPCMThXACm1dQ22aeffi6QoCJWLYYPoA9NN4AEEnFYQYAE9+7eFZDU19crwICQC1jCgDjM59k5JzmGTQpQC6gLa4rEX8CHW7duCZwD7HrjjTcUUhEtL7NsBkZfWudkYWndHj54JNYa38/YhQUpgD4CQ6lL79ve2tH8TRweidF67ZWrmnuDAwNiiiFLP9g7UnjA4uKivfnm29bQUGuV5WWWEnuoTPXdOdiX/BYpnyTGJJHmCLaYFSiYSDhAhgHIvstqoJC37p7uY89Jxq1jzGKqT1JsjdhZLjDGhZAoRKAEtgMasZ2p8QnNPdZ8seoIGSqPqi4A1QC30ViZe4ADSJ9EqpsWUAdYyDjlAQfeddPTk2JhXblyVaEclRXl9u333pXElXFQFnYgn0BQAgZilWLmeSsFgEWkowCVd24jYz4SmO/TkFlnBF4XC5KEP3r0zM6du2jnz50RO7pQzNvhAYC5Y1Hz8KGpsUXr0g/+8i9tZn7WQhGzG9dfV/o0wTUCkLJZ+b4hwWU+AFYCdO6XQCuYbjB13dqSses3XrWT+MfBkE452TjrbyKdsydPHqvW1N1LU/E0pC7UfmLqhR7MIHvfXFnXdwGgVVZV2N7ujva7vgHAd1kMQRh0S8srYtkCPMK+Y17AdGV9YA5z7USmz8/5HOAw34F3aHNzk46PNGZ+D/DNwwfmKyEpX//6u9bU1GA7Wzt6YKKAj64ubdvLYqkf1wnmK8fAOIXFjT8eDEj5AP7/ZK4FXRd0LSgFScCE9GPP2WZk9aDD/UyEOY1Dz3x3DPyIFQthm1tYkoedFcOWLYQtWwqEImhHDFVS1PPuIQLbYxvMK/6t+xIeEpSuu57tHoROBLfTQQWCCgQVePkKBIDdy9cqeGdQgaACQQVUgcHuriI30QqDKIFzzpuNlEYkJ64J+ipYQjMn6VE6LaaCM6HnCbcLR+DFTbe87/CF4cl1mfNpo4ngZ0p/rasreRjhLVej32E+DjMFNhHMJy/V5bPsl0tijanJpZnie2G4gQaJOZBOyyAfcIRmhwaAxl9NXgl8A+AAdES2R9MMQOKTXdl/PkOTAaDhPfhgWLAdmlCaS/AkfgcwR/PLPvN+6uiZcAB5SIOoC3IzauKkq05+QxPgALYKNTgAEewX23UeQQ60pAbIR2kQZOheLIpJKN+kr3gEclywzvgcABgNd21djR0c7FhlvMx+67f+K2tqqhPICLiBpCyTSIuRBFBUU1ul5gRPKwA75Is0j+GysOXSKbHTABNck09j5Jqa40anNKfYJy+b5neSK+dzao6/+nJMKddcAQx4DzPn1+dYNN5Pkd/xPupF8w2zBeCDRtKDzNRKnlhVVQLPAGC8DI3zCdjy0Ucfav+vvXqtlLYLU7JGDTSgzcoKkq1uGbMDJIxPjOs4cyXZNeAMYNDyyoq+lyYZsAMQDSAEUAY/rjtffqlm9tVXXxFDDfnop5/+VI0u4A5jdn1jw16/8bqtr6yq7id6SX1N24P7D2xldUlAEA047CJkdzD+YDp59inHybz4+KMPVQd81uhWYROtr63ru9ra26yzo1tsJRpzAF/863Q+8gWbnJqw2ZlZe/e99wRCK021BNjR5ANQUgfJ2aMOJGE/OA+wMWm8XUouQFi3be9siRFKLWD3dHR2yA8P0ElSadYOC2ttYew4Py7HvuOcA74/fPRQ0nmafZp/5lhHZ6fYRsx9wiyQvzEWkWvu7+/a9NSExn5jY4fNLyxqPjc3tWsN4XtJPQYc5TOwRm/e/EyAyLvf+LrV1lYLYHIBObljIAcQjDHF2KEuSP+QU7Ify0uL9uLFpM4ZAHl/f5/VNbi5BYgYDjlvzdXVHZuemrF79+5qrHOco6fHdL6XFhflwVZdFZd0c3tnxw73jyyXzyik5LXXXtXaAJsYxuv83KKAYthRN268YVXxCoVUwHTlfALCzCzMay1EIqp5iOQ4ErYnj5/a1MS07R8kxPiamHghwJeHFsViXoAa8wKZa09vr85ZY1Orxi1rqZKcQ+FjCTHnhDUP9h+AKvUFEAIMBmBn7WPccx5O9PVaS3OzCwLKpq23p0drAXMUViahD8wlSbh3tgWeM+5effU1jTUk4u2tbTbcf8JCkZDkrc2Nrdq+B/xJBAbAZ/6zhsKU8ueTMQvgxbll7NTV1mm8wnRElsxYSqayAuTKo3iaFeyLm1/Y2tqyvfXmm1obeQCA1Jywm4WFJXv3W99QGAPjg4cK7P/a6rp99vlnCiWB3YpMVqBzZVweaVyf5ucWbGl+SdccasoDkL7eHivmswr3AWwCgEplC2JuAqbDrgOId+tdgwBRAE3YoXhHWiFsu5s7mu/MOZh/V65clu8da6aXtxPsg0wbhhxsO+rH3EAGyzrJwwnARb/24lPI9+fzRYF4Ynmm03o/4DWBRYCk1JZ9wceQhz4z0zOaa1xfGUs+KMTJgPd1XeY7AAK5/ra146vqPBf9dc/LYR0rMX9sl6HrZQVMdhds5a+jSm/NuFR692DRfY71zl0jcxavrLFHT5/Zb//T37FoJGaHyYyldH8SshzSajE70xYr4/7HqQk8Sw8mqX9QxD0HLzHK83kbn50L+s/gfjqoQFCBoAIvWYFgwXzJQgVvCyoQVCCogK9AV0sTAlg1DzQ5yBZp3FxoggNJvnrjCmsKgM9LNX06K9I4Ugphz+EdR8POzS7Nrm+cuMFFHkkTw7/lG1Vfrz+8z0tOAGQAPvhuwCPAPn7mb+bZHi/P+FMjWJLUsk0kVIBX29uED8AmqnTG1CWZDZ/nfTQ+/NsDRWyPxsGl2jp5kH+6r8aMZEOZncPYc8w3Gj4YXi6YA4aYYyHye+pJc08D29rWpv2nmaSR51i9T54amoODEjsR+W1O++bZex4A80wpzocH88RmozEpsQtkak6IBQ1fljRQmras7R9uW11N3P6H//G/k7SJhurw4NA21tYteZR0Ru2VMAYjYqBRs9bmFqUAwl4wJerCNHLHh7QLmRXniGPhz8+aJQfYsZ/+5fy0HGD3s597eTWgHaCnqze/5xh8OMdXwT8+z/d4aSeNH+dYMrId59fmJHQkEDtZHOeCuq+urgsQBgxpaG60m198Lv+w1159TWwYtvnFzVsaGzDLmAOAlIlkyuKlsJLVtTWNcb6LQAVAEuR7SFsxWD93js/lBOjBEgM8e/jwvgAnQAuADi+1pWkGdCZE4eTgSR0/+//Zp58KWACsowYAdgrsSCXt0eOHVlNTZ2fOnBXoxbzAO4/xcuP11wU0sg0Aoq3tbaslefHUaVtaXLKlpUXNAfZjZXVVxw3QAlgJSE0jTQ06urvFxmtqbhbDT6EImbS2zTZg3eB1x/nks8h1GXfI9Kj14tKixgryWsCm7p4e6+3tEWBI7eKxSsmMAdc9wCKWZTKhzxBmgEwXrzSaY8ACft/V02Nnz58XYA5rbHNr3epqa62qAoZVmfZ/dzdhj548daBMtFLSREARxhX7xnzgz9TkhB5KnB47pUYfKa7AeDw5C3kBgZxT5i0SYPfZctva2hbQxByora0/tgNAHgoQCLtJbLFcVsEMi/OwEFMaBxwXgAisMcbW/MKcAIxIWVjsIknwskV59hEooeRVgZrlFo1FbWNtU+eatem73/sFSyWOrKuzTcA0YxYgZXNnRyxKQF0SVCuqSPRO26NHj2W0n07lHEuzkBMwOtA/YDW1pDybpOXMB9ZuALOx02ftydNnAtEAb1m/kD4SLsTvYZGura5qTLHWAdjiAzgHiLq3J4/J5uZGIxiBWs/Nz1sdrNGmRq2BsN9gi/3Jv/5jO3P2rJKEkbAi52YsMScFOO26cVwd4zpwaF/e/VIMu7Nnz5aCLMzKAWbLWONDjvEsX7awHmpwzfrgxx8IhBwZGda5dMwsJ993icdIiZGKOw88WH2wOdkH/PNejE/Y5599LgnwW2+9Y70DfSVW7ZFqD9A8MT5hH3/8sQD/73znu6oHEmM9gIlX6newmTdWNyR7Z/3g+vnm669bN6zlQlZrCd5wqXROLE4n+Q3J1gGPOwHH9YByM6qde2hUa4m9hEAwgH7WaKTWCt7Y3hYIy5rQ0touObRjwDtPUcBFGJLeMoLfaW7q+46OGcPMj7LyiNY01lvOHyA8Um/JpQHo6xskr16YX1QQCInRjBPGNdd3LAi47nBMMFndA74Ka2h0ACpruPeK9eCYA7kd+82HPBULEc0BAElenuGPxyXA9c9egHfuwQAPycKhqL2YnLJ/8Xu/b+lk1pKZguUKJAFH5WHHfsLIr62OH7PrYAQzvnlwRc28xy3f4cHCwMMuuJ8OKhBUIKjAy1cgAOxevlbBO4MKBBUIKqAKtNbXFWGzeJN3mnCaRwAgbmC9PJb3uubB3QADTtGkSpZYCkbwwA032zQBHrADDGBbABLckNO00ijR+DtZTM0xMMZnvYQWEJCmywdK0JDAyAAQ8RJaH1Ah77hIRAbkAvLCYZmt07nSgAC2OQkdN/rlxyCXk8w6NiE37myP9yC1pEGn4WHfOQaOk0aG38EkYT94OY+cvEIkYEVwTLC2ACf5HSwkmnkn/UOO66SfsDJoBvg5DZCvNcdBA0RDQ6PFe/lu6kvzyXHwM/aJOvA7QALOhwfzMJ5L5woWh/EXo7Ep2Nb2prW3t9h/9p/+J3bq1Ig+s7u3Y4n9faWH9vbAFqoU2In8CVYL7D4AjjAOdkWSHr0k1QF2nmHnWZjslwfrvHxVYB48hrBjLHjQDVCNpsf9t5O5ejN0/u1AS+dV5OVH/6HUyYGs+NlVOYnn5qbGE8b7MICQp3E8gE34XC0sLMoYPZvPCvzg+9599z2NVz4LQAHzg8AJ2FyAM+wx0ikAGBptB2anxGrj2GBKsV+AcgP9/dbe0SmfKxhHNLRPnjxS408Di2yVsQJw6NhbR9be2mqNDQB/acly2WfYO1euXpFsEZkcAAvHd+dLZJhZyc8c6ymk98N4oTmmHjBZYLnQkFND0iEZG0hw8aoi6AO56qlTp/SdpN/yOViVuzBPkZqLjVQl6e7i4oLkcWNjZ9Roz0xPCxCFXcU4b+/o0r4gk00kDgSOMgYIDiAtFjkpUjIvW6/n4YCXmh8ciJ2DlPby5avybIM9yTiHFSh58+GR5uHo2Jj1DhCUcah94niK2ZxkjJlUQjLbF+NTtrq2KQCiualNTfY77/ycAAPOGVJVwOn19VUx4U6dHlFQBPvHPvm1hvl48+YXAmw5T6QWd3V2CsBgXA2dHFFIgWMdugAL1itYYpwzknL3Dw7s+dMJ297By9EB2IwR1tv79+9KAstDDoAb1ilAYDz4GB9d3V12emxUaxr/DVOW0Ig/+7M/FfPyN3/zH+gYqirKbXNrWywuyXeLeQHVACFIwkOwi3JZm5qatvXVTauqdimrSGw5Z8i1SSlF5kfACoAlrKfhoWGrqIzb2poLQ4F9xbnAyxCQ6fy580qrhUGsBynRqJ06ddra29rEXGNb1JLv6O7q0ti6/+C+5ipMLdiLePs5Bti26nhwsGdXrl6V5J5xy/kkXZj6My4KGSebX1le1oOTa9de0zFzXj2jkO0x/pB3wigDPEP2/f/+6b8VG/b69esCqRlfgGmsG7oeFLEDqNdccwnmpSCh8phNTk4IAAcof+edr2sO561giLL5vv29g5JEfFXSbeYV0lteXuq9vLpijx4+EsOu78QJx4SORO3xk4f2a3/v71lXB56BKdUH8HR390Dyfa4zgJSeUQYbknUH4Iz1GOY347GQNx0X6yv+e0tLCwJe6xvrFDihsRWrFCDONVXXh1RK++dZ6DCMnb1CmdY5ts9auruzp4c7d+/dEUhK6A/bI82a9Y3rHA8QeFCC5HxlaVlgMQAeoK33hGVNR34sn7yWltK1pVwP/zhmMdijzrrCr/vemoLjotZ6aHXgGOruXsF5yXpWOuAmD5g8yOffg9IVhvXt23ft93//DywaqZDsmA1UxqtsV6CrS4hHZu7Z3XpYWWJ2M0b8AyXmK+oDBe3MLwb9Z3A/HVQgqEBQgZesQLBgvmShgrcFFQgqEFTAV2Ckv08ICjeqNDEwwvi3C2tABudSPWliaEbEVAuFdNPNDTRPsGX6reRUU/PD7wHlYAIAZuCB5AMnZIhOKmo+rwbXy2Qd4OOYY2I+6DthG8CA+Jm0EbCM7waE46aZnRcLDnlpDI83BwjxoiGB/UZDCXuMJgIWCvsrCU3J1NrvM9sB2GPbnjkG44jfA+hwXJK4Fos6Bm9870Eo31jxWRpB2Bh4MtEEy3cLtkAu57ydYjGxEPguz+rDD8z5z0WOWYicExpo38C4OlKfn6W6eh8/mkyaLQ+qWpk7TphMJHPCgspkElZVXWn/y//8TywUzttR8sCikbAApFw6Z319A2r6orApGpvFcESOB2AH4OYBO+rsZLHOx8572R1/dwlUFJOF5goWy1cAO8eyc42V8xpyQQjeN8jVlgTdKjV0nulJDQGu3Nhz44JtVVfXCmACBJXENoO0MWVffP65ACq8n9raOuXNxiubz4stxlgATIONQk1XVpY0bgFKYbnJ1zAaExNjeWn5eOzDjGPfYHXh7eYloxw/jBckxzSrAH8EHCAfhWGCET/7eOvWTR0rgMJpgLNU0tY31m16ekaBAnjQAQBPTI0rzROQkXGysbVmC3PLdnJwSDJrgGbGp5eMK0Sh5MXEWIFB09XdI+AEqarqd3ggPzFYj0hnSX5sbWkREEBibDgalZzPgSMrNjc3KwAGAA5vuq3NLYFZyCVfefVVOzN2Xl5sf/3XP5TMlFOL7PLixUsaOzT7zBcABBhCdYS7FE2MOgBR9p21BnmpZ9p4RhzHAJCKxxv7lc7mBJTcvnvHVldXrCpWbu+9844lEweaO5/89DObnZu3V1551aJllTru06fHJAsFwCI4hbVsccmxwK7fwJOxswSWRwSyEbQAo5H5iF8cYRT4fbEGwFpkP/Ht0zpSThBMVMeHCT9jFRBjcXnBpienbWNjV2AjLDoAT1hB4y9eCMQHDB89fVpMW3zbABQqKqrswoXzAn0A00rTRGDOxPik2IyMV1JiAeHjsageUgDYaU3LA+weWmNDk5Mfl5dJbku67Noa7Lk2nb/tHfwIHagEoA2LDJ9Bz4IFMGPtY+3ioQJsL0BHAZaptPUPDGjNZ65RF85/ebkDXE6c6NH7WQ95Af519XTpgcGnP/2p9vPq1Wt2+9aXAmXb2zpsc3PNGpoa7OrVqyVJvpO38wfGb0Ws3DKHSQF1yDR5iHL58jVrbWvVeWWdZW3lgQjzHWCxvDIuWS0greTH1dVKCfYM7739XflzkoYdEs+cBzppu33nlnV2dFhPzwkdB0EqAFevvXZdNVOAUiZl5RUx29zYsJtf3JJsHLD2ymX233mjMiaePH0iu4Ni2OyTTz7W8X7nW98VA5JxDTg5PDRkLU0NeqgBiMy5XF524R8eeNrd3db1RvOI4J3mFv338vKira9vypNtYPCkNTbW60C2tjb0ezzsZCNwSMAG15W4ahQOO89DQCeuabyHOUhdAf99YBBpwjxUYMzc/vKmQM+R4RHb29+zL7+8rbEOoPX1r7+n5GElcBfsWPLuGWku9Gf3+L6BevrQKGTSAKWsD6zp/sGgP36/9ov1l0jYwX5SILILY8rqYRjn9qtyWjwqvf+tC/LgWhi3u/ceysMulcxaMRw1HjuxTieQ+h4daS7Hytx9iGf1iUkHWFhSG1Arv04B2N1+8CjoP4Nb6qACQQWCCrxkBYIF8yULFbwtqEBQgaACvgLnTo0UAVSAuZwkKysQyXu34IkDCERDwo0zN7LcGAMSOems83yisabxFEssGlUjgjRJfkJlLrnQs7BoJAA1ADu8tFMgXEmKy025TyKV5NMHF1hRIAagCL5BAooAbEosNQ8cedYXABaNEU00N+LOKy2j/aIp4EUD5M3L2U8aNoA+tim2mBpGZLzu2GiG2U51VVVJGgwjAKaZqx/b4g/H5X38vPce4CH74tkwO7u77sYfI/pql3jqJboct5cIO9YPTDS8qdy5Yl8BjNgXAAhYEzQtgABsh+YmU6BWZVZTVWeZBM0NsqKQ5Qtp6z/RZb/0K79oQ0P9lkjtWS6dt5VFkiwrraGxXuc3Go6IeQngFKOGqiNyV1gHTsb61aaSf3uGpAcYj89F3jEPeXkWHk0UL2rO+PC+QU5q5GTJNJXeF9HLpDhmx/J0tXaMDMd28gwNJLtHhwkBb5KDtbQoYIPGEFbT4sqSmmq2CaOOBtIBBC61lmaaprWttU1jYWZuQYxQ9gWWlAd82Q9AM9hDnEfGAOcpk80J/B0dHZUcFHklTB0M6hubGrQtGDRjY2PWgpl7Ji3mWjqTteuv3RB7EdbZJz/5WPv++hvX5THICwAsZMiuY5Jvwj6iDsw1wCGfOOwSZhPW1dWrY2J+Abggb/NzjSbdN8QAC5wbQB+aZ9h+MMxgqjInkHLCrgKwoVFnPnR0dlk2w9zO2fz8gj15+lj/Rs7LsQOiwAAE1AREY/zu7+66fcAfsZT+KDlaWcSam1rE/BTQnMlKMsyx7R8cWpakx3DYnrwYl4cX4726osJaW5qtqa5Gn7cwSdLbkp8uLq7Y2TPnFb4RLY8KHIxXETKTsAcP7ophxX5evHzB+RkWTWsXcmDmKnJbD8QSXCEGWjKptFgHuMVsaGhEawLALGOLYwfMhAEIa21na0/eYoxLJ+EMyfNvYWFOgSjDw8O2urZqn376EwuFyiyfK9rQyLB985vf0PghZIG1BqBxbXVDANDI8LA1NbdoTtbWxI1EF8/QTSjwwkkeAaBzhbx8GOdm5+3oKG0tLW0aJwA9sORgTAKksL4A6sDSkn/j5oYkydxYA0BNTIxrjRIbKx4XyMPPARVJQoUtuL6xreN/443XVVvmEIECvSd6xbbiex48fCAvNhKTCcX56x/+tWqPjxnppoCnSHQP9vfEcAU4FMsXT1PDBzUrAA0W36nhUWslzRZptYUF5AOwAiRy/p6+GNf6xZoPw4+HSIxJwEnAb0AnrjOcnxy+qZGIHlyQHD08NGKwskhqBmTv6HCgrmd/J1IJi1VWCDR6+PChLcwvSMp75sw5rU2aizukV0+I7VjXVG+PHz3StbS9pU0AEg8GOF4SYitj5VYei1om7XzYAG/LysolL+YkuAR2JxullrzwOgSY3FjftGQyY/0D/QJHSbfF15Hkbxjp8nBlLDR3CrAAACAASURBVGTzSspmbkTLY5J6811c2zlfgK6Ar7wYkxwvTFyxu7N5sbEZ/+5hVMwePnpg83Oz8v48e+acXbx4QftayBWUIM/6zZjhegf4DdgsL9lImYBWtsEYQsbLNQxgneuxDyXy9yCs71/1l4Rhx3dyL8ADLViIHKfmP9fGCNeq8DH4x7WEHUMSe/vOXfud3/ldKy+rtP2jlBVDYYvxgI41Gz877nHC7jqlkJpYTEA1yDn18PYU/lrF2nnnYQDYBXfUQQWCCgQVeNkKBIDdy1YqeF9QgaACQQVKFTjZ21N0PklILp30yQFCpB1mFAzB72AHcdPLzTrNE02qN4b28hTPtgMcwAMNth43uNzk0zSx7ZraWt0A87Ra4Fk6I1ktjRM3xzSbzq8Othz+aHk1+WK0lQARmngaHg/I8Tt3U+2S5PgMv/NSNQ/ueBaY98ujkYGt4qRy7v28+H4P/HgAyvuqcazcuHvAQ352pKCWUnOVygjjrwREOGAndSwp88dK4wYIAnsOtK+ru1v7AbhEE0JTLDkOLEJJcQADSLtzjCrPbKPZ9ZJZGk8P9AnwyqVVp2ik0izHtlBCAUTC5Nizzq5m+1u/+B27fPWCFXJFS+w7s3iYj7AS6mvr1MzCkqqqqFADrTQ+2HUUiu2VGHZfBeO8pEkAaS6rcANSFznn/uXAMScTdFInd5we4IOtxM8B7DgXHiTmGPx7PAvSAZvOT8+FdJTLz4rvQy7G/gLCPH782LHzSFm1gg0ODllHe5vl8s7rDoALcIDzArOG7eHJVVlZZbPzC8fyQM49gQj4edGQEhxBciLMFcaDkhd3diU3Y39aW5o0d2D3kbbJdzAnYNcBgm6srVoUNmQ58vJ4SVIcFlgEaMdcIBGUhhSj98pY3EnnkHNLygmI6qSwiwvz8s/jeC6cvyAZHwmhnFfYIDSlSmZsahKAQv0BFGDHADKwjWIopHlPMiwsRABDQEqfWAvQTq0AqfAlu/nFTcsXigISAKrw0AIMau9olxccYADsQZg7Skg9PJJBPUEHjF2Yr34NYn55YBQGYSadEngENlzXiJS+3LZ3dzXO5QWZzVhlLGo18QoxbcJl5ZZMZ8SsXFpasRO9/Xbt2is6Ls96LVrePvn4I+0rdcArjnMt9s7BgZhwMKnYJ9iIzHdAh3wBaXfBVpZXFdSxurqmtQug89Toaa1BlZUxm5gE6CpqrQvnTd/v1ouMADH+Xl1ZtfKKcrHJAMoAQxbmlyyZzgk0fOvtNyW9B8jgM/jsfXnnnupJoAH+aBUVUQsX81ZdUydAJJVM2fb+rkWjsGqzAoTmFxdsYWnBlhZXbH1t0/r7T6p2MPfOnzuncfL06WPVhxq0trSJHXn/wT17+uyxJjmsKtYZzjlgPesrYwIQUwmaVhSgd3iQtHgNwR+Nkrfi2wdwCGAKmxM/TIJulpYXra213Xo7e+3evfsCqvcPdm109JRdv3FD750Yf2G5bNqGTw1LZltXU2+xSLmWj7t370ryKgC5qlprI+sp16Tp6VnN35a2dnv89KkSTGV5EA7ZlStX7PKVS9p+TUmqyVpBnXOZlO1sbtonn3xynE4eq6jU3GZu4JlILXjwI39Acwx0ZK2syzBZmdMwY3mxjhPuMDk5JdARNBgW76mRU/o8bN3Bk4PyWpQtQ8hkPUBSLEhhJpOz3d19e/7iuebs8PCQQCnGInJUHlRxveU78dU8OEhYQ3293SDEZn1FQGPfwAmdX7zmquI1utYi1U8cJY1jY+zzsIF5P78wr/F+8cJFzUm8BGEFA9Azr6kT44a5z5rB2AL4xlOT/eEzV69ctdq6agsbiaxF7QMvJNz6jrk5vQ+gFJYq+wagyhpD0vOlS5c0Rz1z2vui+odfAimzrGHOX5efiwWqECjngcq4Zj2rjDs1gLsWca0hJCtr9x88sT/8V/+XWbFMgF0kWq5rcIggiZDzpUsnHDOUbXMfwxpNnXifW0OdjYN7gJSz8dn5oP8M7qiDCgQVCCrwkhUIFsyXLFTwtqACQQWCCvgKdDQ1FgFDAL1gIQBwcOOLJNWBajT6jlnnmVGwzZAgwbLgDplmFCYeSXr+fbAekLPCsHHNjgmIohlle86DrUrfxwsWCZI8wDInMcyokYEpQbPFTbiTB+VkgM7NNC9uyOXdVAor8E++vY+abvJzOWeinQA4zOlGXkET2Vwp5S9W8qAiBKNB4CRNp5gape3CyKBZ46k+T+8BUWh+aNAxpAZsw1uMfQGwo24kQALYsA2XaOfYiDA8kAMBEFBnGgHPXISVQp3wteL7OWa+y6XEOiCVho9GGVYLIBENC/utFESAzZI8OEkTn84IBKJ+PlwDgBFyG1Kx6tpq+8//wW/au++9Ywtzs2J0wDIISfZbYbV1tWK7cT4xbW9ra1HTBFASL3epjIwTtimZK/8vXY0dEJexTLYA7UGg0ldBOS/j/A9ltQ7kJXTEMR3kK4QEupQoK1abkox/luqJlEzy1TL+uHpSYxcGQnjEluSa9+7eFZCCR9+F85etq7vT5mYXNOZgeJTFyuWppVTZtAvSAMDY2962cUCEUqgKzDv+G9YY4A4Jn5w36gWIAAsOU32M2x245DwcYfd56e/JoSGBuQ/u3xfjhDAMagFLCPB8eOSU5g8eXMinl5aXxUgjBbleLKFKhQQgmaW2AAeLC3O2s7snwPLcubNi7MH+mZ6aFkuIGnGs3d09Amqam1sEIl6+fFlNNQmce/v7dnr0tGrw8OEDATbnL1zQMbAt5gd+fEjdOSbknIdJ0kf7JLnj3CApDYXLNC/wKgPwQYbb0oKXY0RgIiw+zhXnhjRbPP/wUvz4o48Fal2+fMXy2ax98uFHqu/FixflrwdLUEydsojYQcMnBwW6dHV1Wp7GHbbh/r6tLgMulFlLa4tAQS9z6+hos4mJCZuemZJElYRX5seD+4APu/btb39b58n502VscuqF1iWAPcz/YXN99uln8vVjvrS1tdr58xc1zlibvCQeOWJdvMrKIpjWu7Adagzw5dnAgCkAyDD/NrYYQ4BV42KmUU/WEz4HK++P//iPxMgi0ACwCAAJOSt1E0s1j8Q9pXkCWAzzbXN7S6AKcyl5hD1A3FrbkNoWrbOzywYHBgQ2Aywx1uNVNQozQEI6OztuuWxKqbas9bAKWWsAC99++2uSz+KJCLu0pbXNGuqbbGJyQmAVoCLjzCfPLi4taLzAeAQoBkQGROEhjuZyxAEgN25c1xq/srpi9x/cseuvXLdLFy8JYIuWVQgMBuBZXJyzkyPDOh/xeLUSsRNHafvsi1u2srSiY0Myvby0oHoAugwNn1R6Kv59sBeR6La0NOu6g+z53/zJvxWw/93vfUdjnWsaTHH2+/AgobFQV18v4KdQ5LpYLD1wqrRQMewA30PnRQpI9+TxY/lDImd/7fo1JcwWc3kbHBiSn2ZTa4t1d/VqDPIQjPGTTCcEOE6MT6kefB5Q9+q1awLMASvXN9YsnUxZbX2djhPmbsRC8sFEhs56jdy8prpK82NldVlzmPEou4kwD8NMzFkAf67/jGPWoouXLstjEen65OSkbW9tycIB2S7vA8hlPwidAUzmeqXrd021wEeAebbJeOe8svYB/jN+/PwDHOa9vEcPo0pjwMlaefjlWM7+2q1rRsF52/qf80DJ2UMULZtzCbw+qIr58jMWd9hZJWRzVt/QbPe+vGe//X/8juULISvkw+5BT+m6yv4wzxMJ53fpHm64azgPDblOc90lnIW5xr4wPx8+fxH0n8EtdVCBoAJBBV6yAsGC+ZKFCt4WVCCoQFABX4HhvhNi2NEk0bQCjsF88iCR99Dh5pUG1rPL3FNwbpqdlNVLIL23nZe10ASwXe/5AvuIZtJ71shE+vBIN8cAX3y3EuhK4REelKM5BRB0gRU06hjLwzRzTYFL93NSUEAN/awEDnJx4AYbQAMQR55ZaaSvad2MK2jBqEFeT/gB8mBlsB+uWSjKA8sb0tMQyf8nny+BJewzybZZ1cLLWmnwkOfgeadkQqSc+ArVNzhfudITeo4BYIbtw0rk3wBf1Nazy7y5umP8AZI6nz1AIo5FsqcovjvIRQsCbCQnJj22dPywMvhOvgemANtwjUjY/uE//C9tZKRPiYxHB4cC/Vy6Lp202Z/88f9jv/Zrv249PT3O4w7mXgk0+yoTEJ86SWaVWgvg5sy588WQ5Ef8nPp7INg3Vl/dhgPmnDeh9zj0xuK836fz+TGnRjd5pG17FqWYM6WQEMYbNYKVQ3MLcHX+/KXj3wNEAEICRERkgB5SwnAGWW3iyHKZrDXU1WlMwv5iTCOTY/xIaplw0lvvPUiqKWw5/LY4f4sLC2oYGS/IKmFlIR9Hes4YIcGVz/LfgEcKz9halzk97LT29i7JUwG92Ier164KRPQMQ1gv1Iq5wbbX19ZsYXFBQA4MwXhllQtGyWPIv6vv4TwydpBl84IxBcDCmKMRp8EnYRVfLj/3GOM/+eQnknYC2Als29qyx48fWiKdUmgE85uEV8IKwvhBlVcI2AYcqKlvsObmequLVygFFKYTzDXGl0tNrhQQhS8YYAjHs7m+aTc/+8K2tzft9NiYQDmYSvjqMeYB/ZmLSDtj5VGrbWhwLMGi2V/94IcC/l9//S0do+S+6bRktrBG12Ai7eHx1ylZ75//2Z/b2NhZ+coBKHDumCera8tiNgLelEdZ6zini0oSnZ2dsctXrhx7f3X3dItF5tKLYxZFYh12nl7MMwAu9s+FC4Q0T6mD89dMSrYOs4m1EPATEAEwAgbb97//fYFppAGLVRwJCwih5szrZCJl2ZLPFjVhLeFhyb379wRQZtKsDQ70R0bM+OR7APY416tr6/KTK4/GBHJWV8G+e+hkmA0Nx3L3sTNnlNwLC4txjjyafU2ksvbgwX3tL6y63p5eyUI31jfEkoSVxTllfDPnVpbxkyza4MmT1tvdpXnF93R3d8lXE8CtsqJcgLJj0BZ1Xg4OdxW4UdtY51KUQ2UWr6iye/cf2917D2x5cd06O9usKl6pcz09NamQmddee01MNZiSPCgBnItVlltba6vF4zX2+NFj+QGeOjVs+UKmxPomBTxj+7tIfjc0jwBNGTfFcMF6uwl6IcQI5uW6TUxMCuhubW3TmAZ8r6ursarKcpuZnrD+gZPW1dltj588tfbOLhsePiXmIQD9yvqKJKJ6+HOU0HlFXg1Q1NvTo3WLBGYCMKh3f1+fwokkDT06tJbWVoHi+XxWaak8YNnb31H9Ye+xFogRXhYTI09S99KDGLGSS4naWpMjEcl5WX9Yo/r6TughFhJc1gEeKPWd6CuFVLi1y6dnc/ycZ+b1+vq62HRYWDiWdP44jdV7zFXGKnWPwPWCc8P1w9tDMG+ZJ5m0u2bApOSalM25B4uehcffgG0cB98DM1YPzaqr9dAvXlljdfUNdvvmHftnv/vPSyxUl6Qua4aISybn/Kp+Obdee2a9l0L7gCz/kIl63n38JOg/g1vqoAJBBYIKvGQFggXzJQsVvC2oQFCBoAK+AkMnegXYeZN3GigAK8AubtQdkwkZEHIg0kYd44kXN8x8jkaMJowGWmmw+NmVElIBzxQQUfKLozlRA38Im61e8ioAFczNuan3ckq269l6DohxPjRisMmjLa0miaAJQCrJbJGjloAvz7QDTPHSGLaJvJGbeJoKQBb22bHPUmqCkCvSKHE8SNXUMITd5cVLODGAByigIYcIoPTWVFIeabwHoAuoSl58pXRagDEYKdQTSaJLIXQNgQcSPNjHz/ismI4lliIsB7HYJLurlCTKS4SpBftAPcVYhIEm2RvAJT58ToJMI0TDA1jI/rHvgHaOoZi0X//1v2uvv37Dnj9/pprhD5bNE0ywZg31tdbT0y0miGpWFnWgnVhtZaWk3IJACQBDJ3kt6vv5Ikh2IBcesPN+hg7Yc/X1Ulf+BhSRPCntGDg0SjRivJef+2bPsy5gCzrgDkNyx6JkPxlPbM/Jnl26q0tFdP5/HhAu5NmPsIVLgB3j4+AoKcAOxmQxn1d9GXMcIywSWChsA9N7ABXYaowd0hIVrFLIa1+2t7YFiDmPrQUBKTTTHAugBFJG/NA4N2NnTus9eFDhUQjgcf7cRQHNgBxI7/D6EtNjZ0d1l1dUVZW+m3m7trqq7+LnvEiPlUx3e0tgmsDMEmjHXAdEJlwCCSOACewZwis4Lpp0jgHmIDJOGHevXb8unzNqS/AEQOja5qbAJM71vbv3HJsyFLaa6lpJ4vAcW1nbsGIxa11tLfKOY7ucUxhM+MsxlxmYPi2SMQJYergP0xRZfJXmbENTvQO4jg7FGkJqKwBoZdlGx05bMp2ymdk5m56c0ZweGzuntUFrGHL+fecv1thQpzl5cLgnb69/92d/br/yq79mFy5cFPDh5OdROzzaF7CEbA9WDuOHNQu2IUwmmJEAbz5ogDHI+WK+WT6n9wAQcX5h3eZzznsRAMoFqrjxST156AA70c37vLW2tWmc3L510z766EO7dPmK2I9ujdrX/gGMkORJfcpLknD2/UiMr0OxFgHsdrb3lAAOKNrc0iivP8YEgC6gJhJizjk+ekjZ4/GwVcSikuvDqmJfGWfuAYFjUDnAzAQyrm1s2+zMjGrMzyURhrkdrxLjkTWWecV8YpzCjjqWWq4s2eHhvvX399ulS5etubFR7GVSYuW9uLMnGenIyIjOA4zaqlr89CotmUqLXXfv7kN7+uyF7e0e2Ztvvm75XEZyVkD6ufkZe/XVV6ynt0cPYEjdZdWpQDoJaJrJ2sOHj+RbeKKvR1LQXA6/U/cAaGJyyh4+eChGG76Tq6tLVhaL2MjJUXjeAvzX1ja0DfwqtX5WV2uMV9fEbWdz3ayYtytXX7GVlTWxZUnh7ezsFnOT68Hntz6XzJxr2OHunsYE6x5jBXCNkJQ333xLdcdrjyRaxgzXns72djvkmnX0/7H3pj9yZemZ3xuRsWRm5L4nc2PuyZ0s7sWtWEtL6la37PEYnlFrPC0bsABZEuyRYMDwwPLAA9iDMTwwMAv8wSNpRoaWGakl9XRXdauquxYWiyzuazKTTOa+73tEZESG8XtOnCQ1/sI/4EahQDIz4sa97zn33Ps+91lgW5fJvoBE2OXlBbt//74AvLb9rWKbVZRW2sjIuMB51jBCJFjbmHesa3wn8xR2MAw9gHx8OJnfk1OTAtQ5NliUWifX1xWEwRznHJMfZf7v2ABw/nu/UOYO7/GMaefhWqBrG9f4TNZJ9z345h/KbG26RFt3f0Cyu0+rd2s6oKruWwipijjWvWenwqxHJk4S+c0bt+wP/s0fWk1tg62tbtrGhguK2dl16wPXLneddMfCuezVAGzHyckduAfIynn+5PmLoP8MbqmDCgQVCCrwhhUIFsw3LFTwtqACQQWCCvgKtDfty3HzKdaUQDrnYcaNO5JW/6SbG3T/RJun5zQy3FRzc4+0DSaBlyh6GSlghmOCFIjNoyTFdEqgkvelEciWZ1LRTPBZGjT2hxtutgHABMDAd9Es0CTgHeYBF39j7UE6ZFsAIAKiaC7zoREAanSXSsHNM1G8jMaDQvwcXzuaWaQvesou1qG7iQdgcCbWLszChxQ42XB8j5XnGYgAYrzYZw94epAOwIXG2/tnAZY41pRjEnjZL8fHS0yaPPApxhQJf5sbAkfEtKkgLMIZo3sgjIaRfUHmhHyM5u5VYIKJCaE02811Nbh/+z//23bu/FkBosmNDSssjtnkBLKyXTt18qSabiS9xbFCw5ubxtsDdo4th0TWNT/YCtJcATKmdnbNO9j5FFNfB47Js8X404HDSGwdm47/HZuq5G/41/ljdMDKK3msT/9lv/isr7EDER37D2bF64wMQjSoj1KF8+yniekZjQFMNeTCNOICmnYyGmf2FWYX8wxJHZ5rvN/PS8ARAhfwckNCCxMOTyrk3+wb21Bt8I3EFzBnAuyQ/G1urut8pAYEDNRU11g0EnM+S5kdgXLs/9jYqPX29klSy7yemZ4Wq4UmmTrTYGNET+orDM8vvvjcZufmrKa6Wiw5N9cX7dq1L8S4QiJJGizNO1JJ9gtGHYAG5y9rA5JfmHccH8AXwAqBAxVVlbayvGw3btwUCA63s6GxWWNAMurY1IQAoIM9XUqXxfQe5hVjQn04H1gfCAGhpoCGmdSOxfAjzGYl24OhaGGzI4ePCDwCjCCAAkN+xqm1vU3b/PzzL+y3fvMf2MTkpA0OvBCYCDAocPXFoD18cN9a25rt0qVLtr1NgEKlvXg+ZD29vWJ0CZjVw4oCW1pBOlmrJF8AO8YXWS5jztxiPxh3zl//d845L/nmT28rAEhfVVXpJP/I4fUwIB8akXGBHMyN/e3tAmgAQ5AUfvXVdXvW36+xhh3Jd+ERhrSbOfa0v9+am1qspqFe80Z+fbFCW11fk6ch41tbXaP1ExAW4OvWrZtiTDU1tdi+phYlgW5uJLX2sS4eP3HQOjvb9YCBbXp2LQAkL/aTRF3OTc75qak5BQtQK9h3jikcUu35Pvbz9q1bAne+/Yvfti3Jd3NiKl6/9oXAwyNHDtvly5cF2JURBBN2wUCkBF/74pqdO3/eea2mtqyoJGGr64CQsBBT9vHHn9r8/JLYkoBgPd0dlt3dsUePH+khUnPzPuvq7hKTk/kFmwspJw+P8Kz8d3/6p9Z3oM++8+1vO/9BMZF3bR2wkbCjUIGVJPJzc3vDsD0DBAL3R7LJuToyMmYPHz206akpC4VzCm2Akbevsc4a6up0XZqcmra79+7p/KiprVdYxcrykl2/eV3MWdaFHawM4nEBhJxrMCA5VxlXt7aGxWYEkOWcv3j+ba0bANodne16IMD1ABCtv/+JrmH4RjopecQeP34qEIs5yLiytiLXdiE2FTonYalpX3bS1tzUpOsGoBkvzs29NTu7q4cUvAD6ePiGpJn3U2dYtE/7n2qd432AqKrrxrrO2WhBLO8/l8sHa7iUVs/W572wR2dn5nS+AKZCigNw9OoAHmjxYIrfcV7y3VzbWBMBiznWWKzQbty4Zb/3e//GihIllknn8l68cdtOI691oRKhENfyqAsR2nLgY0lJqWrrwTox3vMJ7s9HAw+74I46qEBQgaACb1qBALB700oF7wsqEFQgqEC+Ar3tbTmeEvubY54wA0hwk6yb0vwTcUmskkm9j4YPwIgmiMaGJoJGmmbUSUgJGXBNhX+S7gFBPu+elDvmHg2bvIDSabHRADCUzKZmlnRUty9ICLkpB4zDt43teS849tPLV2kSaTwAP7h598xAyWryTReAjI4zk9H/ko7uOhkpjQjHt721LfAACRsMJAcKuaf2ud2smAmO+UdaLs2AY0jJey2flOtAvagYbzDcxIwTIOeOCZCNBoea0PADSPrAC95LnXzd+JMx8MxDzwBgWx7gFNiVr72X89BsMb6OqZHOMyGL8+yrnMAXSUwJaEhuiR3zve/9fbtw8bytrSzb8vKiFRXB7lqwtrZmK0nAQoxZorDI4tHYHgjJd3sAAtYSTCkAO4VUSJJrCiZwLAYnXfWsp1e+RA6sc6CaA0i9Bx1zQrLfiJOs8vIsPQemvvI88v5DHjhjDGSOn0+Wddt1Y+/B6izJhqtrNr+0kDfXL7C1zS0BN9RtfmZG6Yrnzp2X3JS5SjMNK8wDMzCixBorjO+BrXiBEWIAsAPIA+gHEEzjyrgwVzXX8inJklRGCqwc36zNTbtx4ytrbWmz0hKk5KuSomFM//TJE9UGQOe9996Xjx5N8p3bt+WthscYtep/9tQOHTys46cen30OqDFvDfUNAuIAp9hnABYaf0A8GnhAP7zJaK7Z/5dDQ/ouwBjnd4kv1I7+BLCbX1oSg5JjwZNO7NudjGSyN2/eVBDDIsEG2bQd7O62rq5Ogb3NTc0652C0OWm7S1fmJVka8nQ1zltiiSHHY3LhbwcriFAOgD53Duza/PKCDb18YSeOn7TcLkm7I/KVg40EYAdrdnxiVCxSfPQ6OvfvgWZf37ylbcFUO336tGrGeQPDDgYPdevtPqBzlPVgkWTZPDMU4AegkbnImHIOcE4TfsDDj/V8AjdrZkVVlcUAJJIpSfF2SdDOS/o211YEtjBX2G98yZBu/uVf/oWNT0zIv45xQ4rqgOldmfhzXASMhGPIkN38Y34uIkldwD4gbvFYxMi4Ya5TN+YGnn0H+w5JijkxMaUk2nQ6K6D27Pm3rLu7S+sQ85zwAeoA4MWYcT4RZLCwOC/Z5fqmY3oiGwdsBGjkey+8fUGAEeMHoAtgh9ca2yWwY2CgXwEueKMCiMPmYv6DhMG4ogZzc/MCw/r6+gQaA6RW1dWIOYalAgy7u3fv2ezsou2kdy1WGLFDB/psfn5WYTPvvfdunmla5pjbBWE9vGA7d+/eUeIpctt3rr4rzzn/cEWJu2JnEjDgPPsAbywEGMlazpqLZNMFIfz0pz9zsuuyUhsceKZrSUdnh4IMkGwjux8fn7SV1TUrLa+wru4enVdzs9NmBWG9H7n39uaWJK8A72wPJi6AYG9fr2Sqku0vLtnU1KQYeR2teOHFdb7yEAnpO98FO3JzY13XZ9Z6ElU5lrnZeQfsN9TvsX2ZtyTkMo9hOrJfMHI5r3p7e3QuAJrzMIeHa5wDMH45HwnhAXzzbGYv3+faiJT366+/1ueQCjfua9Q5DquWsUxvuxAHfBvr6mu0Xf9izdIDrc2kQFAeBCBnB8hV9JHS2Te0ViDtls/m+LjWQ9ZKHio4hj9esRH78Icf2R/98Z8qTToexbPXpc5vJrcF+DmGHsFKu7pmc36zTrE2UR+ATQ96+mTm/qGXQf8Z3FEHFQgqEFTgDSsQLJhvWKjgbUEFggoEFfAVOH3saI6bUZonD3p5hhYMMhoyABAvPYTZxkvsIDN5ZknWREAEqzM+ngAAIABJREFUDKV8QqqTurhAAi9943sAKgAW1lfXdCPsJbg0JZ41hzxGgRVI4jIZJUsKyGKbed+01ZUVNQ0uufAVE0ugjAImkNjFtY96Kq5kVZq0lBobwD4aEgcUxtX48X00ukoajQJWJvfAS4Asn0DKU37kW+67HPuPG3lSCj2Dj33C44+Gj+9HukbjwfcjmYXN5MFC6gQTRXKzZFI+Sj6sQs1LHuCiXrBLOA7e6xsG2DaVVZViu7BN58OTzTf0MBXjknoBhtKkOi8/tz8crxh3yCd1FQ0pWOIbH7xvhw4fsFRy00qK49q/UCgrc3yONREvlNTNszI9e+310AkF9+avzJh8O3895K5ObgTgwzFwjF627OclcjmOxQPJ7KOXufr56QE/x4p4tV3mq5fG+u0JsMjPVb6X7XtpN+8FwBsfG5NJP6zIquoq29xOSyZKuETH/nY1w7BJPdsFI3zmKYAJ80VyLyTlAE2AMLtZzS3Gh9/B0GAfmFeAHgBOmLYjrXQMrSpJvRQCk8BPMiwgAyAGyS5jA2CWC+1KigoziFTK7q5ubfPxo0d7wQDf+c5/4uS4+RRhgde7Obt7764ackAEGlS+iwa3p7dHY0GD6yTeSTH5vOH60MuXtq+x0To6OgVW8xlYo22tLc7/bnXZRkZGbX5uUcfLHIbddf7cBbt9+44Al6VVZL5xO9TTo1rCyiUZktoAjnG87I8fOwWoeBA6v47wM/bNAyqAQgAq7lxOWSaXtcVlgjjiNjY6IX+vaLRQgKlYiPFC29zaUCqvEikjYVtaJgHb7O6d+/bi+aBAd0I4WlvbNH/nF2dVq0MHj1hlJb5gDiBDasl+M1eampoE5sBMBFgA7IdBltnNKcW1ubXFJscnxHj0TGT2G98xGEEA4iuLi1ZeUmxnTuEFWCZZO/UfHBi0GzeuW119g51866SAJ3zwYH7BLNTDhigeZDHL8CCjrFxsTpi3zOfB54N28dIlpelGI26dBvRdWJhXWAPrCYBq/5NntrNDiAXy91Y7feaEwKtnz55pn5mrHCdeaMwR1hte169/KZC4tKxSYBxBBYwh6/mBAwckzSSFlLno1sKYgBvmL/8G9BkfG7WyshLr6GhX2AZMTB6MMCdI/yWYZXV1Q96Rjx4+tI6O/dbZ2ytQcOTlsA0ODmn+zcwtWNO+FgXmjAy/UFIrNgwffOMbdu7sOYGJPCzi3ISdyLF8//t/bi+eD9jf/973BOyyT8wzGNmsU6wTeNgBtvMgSKnNVYCRBVZaVmHJLbeOAWYhxWZ9BGwDCAQkq6oqt6rKCpuZmrCKimr5rxYVJyydySoUaH5uViD92bfP6XpD8AsPQ6gd26LOsF0ZZxKHqQnnv/xCQyGtG0cPH9IDM1h5k5NjCn8ALOcBF2vQ655rTGosBwCCWcN9+MPU9JTWQBKhAdI5pzhm6oV/IzV7nfXNZwnoAeAGaGS/uLbLMiFGwnFSazY+e4ODz8Tg5PwGRAT8Zf0mpCS5mdT7SZiFpVxail2BY5V7RjShH8j2YTQDtu7mXGAUYDj7BOtToREbhFYtOgZwYaFARK6b4TDXu5z9v3/4R/bXH//MojDEQzxMCymBemPb+d85iwd3jrB/PnSCNUpS4NJSHZdn/zMmz14OB/1ncEsdVCCoQFCBN6xAsGC+YaGCtwUVCCoQVMBX4Ehvtxh23i+Mm1GlhAKiRPBXesWW48bYJcJWCkCDKQRoBhhFuALBDh7IE7CX91JjG9xM0zQDrnCTT1NMs0tzCxuP7+Rm2Mt9kPK8nsTGU3QYKTRoNI9eekjzROPNk3YaDA8Qep8k13htCFTghh25F58l+EGNWzbrbs49wJIHdfg3DZGXe3JcNAcAH6QH0lAjQXKMH7zg4mJb0LwgG6Wxg5kFWOZlntQJ0EpBG+vre559/BtPPBiHDtRzAKn3bxNTjBq91sAABgL6UDtv5o38F/agJJqrq3tgGjWn8eDFdznvq5j20cuaqS1NHI2jWVa+S+fOnLVf+IVvWGY3bSTOAthld9KSbRVi7h2JaPxpqrwUF0YdgKZruHZVFx2TElfdrPMedM5/KbknM3ISUHcph/ng/erYtmddCsTJH4cH//g3TEexI/JpvByX93DzTZ8P8JA/WNaxJp0nUoEtLizJo2p0ckx1xVh/bWNbTTcA1ZmTp+T15IMwOAfU3EWjYg2xL2Kqzc5q3uxmM1acKBaIw3thsMHghPnh9ndX252aJMRiR0AIc2x1ZVlgV2lpsdIr2SYMHgA75h5ytc1tjm1bcxYPL5pdsWNevBDABDMLhgz7B8hCAw/bivfiNaZaRhyrFKYVctV33nlXYCTzGUYcwAvgEK9Hjx7KcwtZHEm6gDMPHt4XmI/fGM3808EB+dQBKtZU1UneuBsKW11Nnb0cHnaMO8Cr4kJ76+gR7S/nCech562YhQBUhU5eCdDmwJwlmd+fOnVKLDzGjv0mOZe/A07xYj4DQK3Chkun7Nat29bR0W1lpeXyDGNcCB0AoEGF6oJyALCdt6Gkc+vLOh/wYQMsE6DwfNAa65uss7NLQRmAI4CPn3zy12JcAuzBegLEhYkHQAT4dubsWcmEx8dnrLi0VJJQ2EEcN+ALYBqBCLAXWUeQhRaGQ9a+v8UuXXChEoAQ1GNkdETsNGqAvJBjBbBj/3moAkgBMMSayjicOXNGx7W+tmEDzwft3v279s1v/qK1tTZbeVnCdnPufAKkp46bG1uWyeTsT/74TwXYsVZcvHDZ2vYD2qxp/JnDx0+c0FzjxVgB5lA3UoJ5T1lFjcBE5iVjSw1hiDXU14utCTMMYIcaw5oTs5j9XF+3sZEhBVWw7/jMlZUkJJNeXVkS8PfTTz629XUna+UcbNvfZs1tbQKpkMMSAvL559dsUYyvsB3o7bHd3bRCQahzT0+PwDjqSv15mAOLEmnlj370QyUQAxYCmDFOZchCc2GdP6wTT5481VoAo62+ocEOHz5onV3tVl5WKZksTEUYfl99dcOOHj1qR44csidPn9iZ0+545mamLESib0mZbW5uC7CbmJqSfBzvRcDklrYWMV4J8cBuwHtiUmsSrpF2nj17Vtfap0+f7D1AYn+K41E9dBsdGbHS0goBfdQTiTJrDkAn85xt88KT0DPTAVK91BaQHlCbOYBcGikr53d3V9fe9UhhMIsL2h7A2+v2FfycNQ/5LuPLOSzJdDa7l7zqWWqwBgHt08m0VVVWW2FRTCw7d21yD2AA58TwjLhzR+xswp4KI3rwwBrw+jnMZ9l3z+Tn3w6wi1hhUcL+3Z/8e/urH/xI7F9CWPAy5TjWNglvqRBYyBrqPSWZ3/IQzHuC+oeMrOU8BGR/gpTY4H46qEBQgaACb16BALB781oF7wwqEFQgqIAqcLinKwfDgiZKjKW8tJGbZe5ckcPQPEt+GMJPyIU24FOj5MfSUj3Vx0vHv5ebWueTllRTT/PvQSWMrPEJ84EA3qAapgBecx6I8wCI937y6bXsM4s9jQXsNb67orJSTZXkhXnmmph14bAYffzMhVVkxILzYQ6S2irAwflVsU2BZIQjmAPCfNIo+0nzjKQIM3LfhPB3ZyCPr51jxPiXZ+t5yS0/d/uHDKdA/kIcs2eKCZzBuy8PBDl/PZduy3sB53gv8jn+zjh4thn7QDPqjxupF8cLWMk2AWMcg3DLbUMgWD6pMhpVKqpZxGLRApdqGc5ZRXmZffNb37Rz507bTiZlq/IrKxRYV1GWsNJEsfZfcyUPQsFY8gAZgB3j5hiQSIxeyWE1jiGAvVfBD697zAE+MC89E8/XCJDXJ2x6kNABey5RFyakYz467zsvj/UMURo8GvjdXSe59dJhJG0TE5M28HxAP6fBXVhelWQPYOStYy4kARkZY0wTzPzi5dJVk/pOwASaeiS6NNwAY0rFXFiw5uZmMYvUkFpOYABzD0ZfRXmVM33Pg0iEgPBdzOmGxiarq3HhA5KgFjsPRuYnIB9gSXtHx17iKMAWc2FmdkZAEJ6LsHX4DB5ifI75wPgTSADa/e7V93R8bAtGFbLLZiXJJu3rWzcldWWbGM0j+RU7cH4+z9CM2frWps0vLsrvrL62Qemzi8vLAm6pS2Njk1U31NuThw/s+JHDmkdIcBln5KTIQNkmzCAAH8BuQJDng8+spblZgArnH6CFPycBFnjYwHHBDILdc/P2DTtx8oRZLmwHDhzWeHz6s8/U9CPbQ1LZ2dGeB5WRO+9I5inQeXdHACDnjgulcR5yHe1dee/KnKVSGZuYHLcvPv9cstC3z58XOAowpITbxXlrbKgXqDM7t2gvh8fF+gJgZd54kBjQAxkq3w/IxzjXVpTZyRPHra6mRuAsgAT7dv36dbEjj584rrnDy6/VAOTMAfYbUCKVzQgw4XuYz7fu3JKP3y/90i+JIdnUWKd6KfRGx+3YREhwX7wYtju3XALpmTPnrKKqwurr6+yP/+SPlAhKei6MJcdQzYd4RCLyEbx1+2vbzRUIcINtij8Zx+SDYgB5BfSFw5JIOkbaiGoIW7mmqtrOnTsnYC0aL7AcEsfScq07rHOASqwhU5OTqjcMzTX5q+1IYjo3u2Bj4+NKugV0q2+oFWhHuATyb29DwH5/9vlnFikI2+mzZwS8Hj1yzI4cPSIgF9sEHizAhL5//6FYaHyG9V8PigjyWN+wsooSJRZXV9YIxGUsAcxJiUUODSBJSA8Ad2VVhe1sc33lnAUAyuoauL65Zc+ewZRds/aOdvnxkYRMuMZA3vPt2PHj8sHjusScJJUa/0rWBkBHzmO8IGenJgTGwf5sqN+n4BjWCsbAXbdI/I5qbWJek0bNXEICzv/IVP3YUlN+x/fxv/PpdNYOQy+HBBrzvQomKUJWmnrt/EjpPADI4/fMW4BnPYjJOT9CrkH4aCKz59+d7Z329Gm/wLLDRw7pnuJ1Fq0SX1OwlncVfsP6DLj3OhDI3PJSeg8+Mma89OhoN2QlpWX2L//5v7Kf/uxzTC4sZDzgwb/XLJ1xx8x1tbTUAYye5eeZ/grmAvzLp9J7K4+B4ZGg/wzup4MKBBUIKvCGFQgWzDcsVPC2oAJBBYIK+AqcOHQwB0jHjb0kmrCmiovV1HEjDsuOG1Qva+XmlRtmF0ZRoEZFYNnKikz7+TmfAcyAFQcrDckY2wOkojkA2EPKx7Z8MID3AaOR5EbYg0AeUOFPbshfySGR7blkUBp9H6TgvOrSCpuA/UVjh0TGAUR4bCUFlvA5wDOO1Zu005zomKNR/Q5ggEYYueHGOk/gy8VgW1iYlewWU2+AGfYdZlI8DlgX0k09YCeSNVhWCqrIg1X4DbF/ZWWlAj9hA9EAvpL1OlaeAjPywRJs3/m0OUagwL4I4GDxHjMSkApwUnK3befN5Lzi8DNy3jte+uQTaKmxTMHVRCUtuZO1CN8TJtkXZtyOtnn50tv27rvv2uz8jORghRGAvbAVxSMCTGkcvcQWRoTchUSncwEaYs6FkfM6oND7E6qZynva/cdnpGuGAEKdjPY/lih5ppUH+UgRpYbe/0iyVDVdTvbrQAqXLsv+VFXVaL/l+SevIgDfNUvtpNX0ItMjdAIGGIzKqvIKyaZhUrE/MEgYf+YZQBHAHi8YSYBOdXW1Cntg23fu3hFgJxCsuWWvkaZ5hvmWKC6RNA5pZFV1pca6rCxhwyMjCknALB3De34OYExDSoOPB+KXeTni5UuXBaQhn2PfaHqHR4atv/+pFRXG7e0LF8Us4t/cLB0+fMS6urt1fromv0F1wtsNad9bJ0+6JNhIgRhuSpTcWJcvFnOCOsLyAXyJxyM2NjUpmSwNcKKYsICwbaU4P9M6vjOnztrwxJjd/vqmHTt0SOb+Qy9eCHjgvAL4BaBCMkrNxkZHBDLsb2m17q4OsV9gkeFfyRhLno7kPRfS/sJAYh1Y3VyVD9b+/Z0WjcQFJmGwz3zxstuenm6xRNM7KSuMuwACgGUSkcUuDjkfReYr8xD/QMAWeWltJRViwHp38NABAZnsD8AQ5/3G1rrkj4AVW9sp6386ZM9eDIlV7C0BAB/7+/v35jbbpk71VZV2+ECvtsN7YQUD2P3spz+VT9npU6fFUHPsQKSAgO/OixF2Lg9QKqtr9kBuvOuuf3Vd7EiCHPbVN1jH/jaNv8JhsoBT7lgJ6oBld+PGDa0rXR3dVl5dKaDs8y8+E+hz5MhRx5JmbSHhNsY5nZEX2WeffWrDI+MC9ThXqQ/zCXkl7FHWTyTEfLZ9f4eNjo0qfRp5MoDWpbcvWXdPt1Vo+yGLhENWDOtxddXW1lcEcMFmQ8Lok4u3kmldm2C/PXr8xEnRd0msBdSN2lsnjgskB8T38n3OUa5Bq2vLOm9Z769cvmJV1dVaXycnJhWOwRy+du2aQHW2yxrJ+cW6yngnSpzHaJiHHPG4ACrWVVJR8dSDMQ37srm5ycoAvEKOlcg1orCw2JaWVyydycjLjvG+du1zS2fTkryy5owNjygVuLOrS8xQasq1CBAeoJy1bWFxUaxXQPSFuWnVF6Crvn6fQlmY8wOEvYyOiW0HSxSAFIZeNBbRAwKY1awpgIJ8B8fLmHsmvWfQ44PH8cPG5bh5QMCDAVjxsM+0Pu9mtZ74hzGwQGtrarWvJF8zloSpjI6M2ouh5wrSwSO3pKjEyUyjBdbe2a599Q9zZLGhC4VL5mbOcVwAdu4cwM7Apdn7YCzPmvYPg2BxwqgOhQrsX/zzf2W3bt+zUDhiu1lsHkg6j7F5vVjjuKZzDfaye6XSFrxi8unhpQHupnUfMD43H/SfwS11UIGgAkEF3rACwYL5hoUK3hZUIKhAUAFfgWMH+iRUdBK1lGtG8HbKyxUx16dx9sml/NzLAtXExGNiH5B6SMMCAAXDgkaKJtT7rXkvIKRyNMI017DGkDvBYnEMJXdzzme9vxjboKHN7OwIBONz7CPfRSMFCOMM1Un9c2AW23H+T4ViNNGEOIAxupcsB/OPZpjv8c28B3ccEw3QKyIpmNJK02mxXnjP0tKCTNWpC5JPx4oC4Evs+duwb9z8y5tH/nFOJsoxw0Zkn32D4bycHNNFwGYopCbz9URbz4pjP5Di8Fkv/aFBBYQEPHXg4ZbYjRwvwCCAoDtGl3AIw4LjQ05Hcw74ASsCCajAsWTSykvx90ISXCCPr5/7xs/b3/07/4XYIEgP21oarLjINU9s0zMmAWM9yJqzXYEiChKIFIpN5oBbZ+7tG6rXQyj8vAT4YU44MMKlvXJc1FIyJ4DkvKTVsTFd0+YBOw/0sT22Axjr3+8kkMVqwtmWGHrpjLylIjBJzOTpBQMGUBUArCgWk+QTcELNYWmJgD/kiDSjSC4BuZhXkElo2NlX9hM548vhIbHPkEbSqBJgIE+w5iaLFsRtbGxcQDZSP+ZGaVmJQA+YashhkTcinaOZ5jMwxQCSMYVnf5Br4hE1MDggRhpsMsYYMKum2qWCfvTjjwRmsN80zkh8OfeGhl5Y34EDjsG2urqXruhlbH48YcpQa8AJzOnv3b1jZ8+et+qaSpudn7Mvv/pKbBVkkBzD2Pikxmx9fdOOHT1uiyvIOM1K4oXyJWNbeHHhK8bxOInusMaaf8OkOtDXJ/DGA/JqqhmDUFg1Zy3xARx4dtXtq5XMEeLm/Pyira2ui2kGSNPe3qH61dRUCXiamZmyY8dO6BznXCA1FHYpcmZqWlgE+3XXIuGo1kaYag/vP5KnXGNTo12+fEXm/qwzDQ31GjPWARp+1h/G7P6Dfrvx1Q2BjawfSB7xhbt3754kh6y1x44dExixtrZsuWzaujo6bV/TPgE0gL8/+MFfqUbf/eVfcczOfNIxwLhbfwpsampaDxNKeMCQ9x98PvjCnj0fkOS2r++gvXPxklWWlTuZYnGhbW1tOHAiHpfMkHNkfHxCzNxEolSA0sPHj2xqcsL272+306fPaMyoHYw55MWANszD619+aTe/viMwjQc3PggAcO7qu1cFHD148EDnG/UmjGVlbVkgXV9vn/XBrItE9ft4UcxCu1mLcg1KbytwAaCZNNjTp85qzWJ9IKYVhijn5NDLYbEs5aG3jL/fitXWVdrpU6f2fOk4fzgvALWpET59yFlZ+wD0AKIAoR8/eSLG5/PnQ69koDUuAXlze13gFucC+4r8e2trW0A8oA7AsbtmsW4V2PG3jltvT7dYyTCjsU0AgAfUw2+QMAXsFYZHXtr07LTGl+12d7rzGVCW8WDfL1y4uOcjBzsNkJXwlZZmJLeT8vbjmnTk8DE9qOJ68uTxE80dQj7KyioEztfX1SrMgwdZ/I51BzCP9ZAaAEiznsOq5LrFtZ/rPDWhbt6DE8k+5+rNGzcESOP5SCIu+8+aAbjIWsccZ67z8IrrFg8vGLe21v06rzPpjNi06dSWnTx9Mg+gO19T1jAx1LOkErv5AeucaxPnqB625G0U/EMjDxjuPczRwyOA1gL7p//k/7C79x5qbS+KkTbLNuOWFQ+P1Nh1Pajiu9g3zgvAcvewzAHrbrthN56kV0/PBP1ncEsdVCCoQFCBN6xAsGC+YaGCtwUVCCoQVMBXoLOlOccNqJegeDkmN/Gwajy4wo0598U+UZbPcyPOwktTjgyWppYbdYVQ7N3g7jjZbD7FkcaZBoTOnvfRLPI5B3oRCOGMn/kTkA5GgIAe5KDIpCoqHFCCtDad1vfz1J0mTrK2TGYvtMF7ZHHTz3c4P7mcJFM0aRybZ52xTZoJjoVwAGRlNMCJBCw2gEFYcQ4soknf2twQOyCRcMmlDnRyyZYyv97c1LYAAqgT3y0TboUUrOn4kfLS7HtpjZfQ+iaFbXrwlL/zc3kM5pBR4iVYtcd29L53nkXmJWs0XvyMF9ugiaRONIzsJ80z+7y5tWnb6R2BNtQtKrmnk7TCipmamrH/5r/+VXv74gWBldVVCSsvdUwfjp/aObkeTAY3uwDslBjL3/M+bJ7Rw8+8pNXvG82XB9qYZwCWviHjvYwLx83/NFMu0S9f+6zzPOPFZzy7jnH1gQ98t5ow/T63F2LhGsyczc3O2WZyS4AUrIzUTjbPNolbaSKhMSWZEUYKwARSTwAumGwAqVfffU9pxrAt8dRj/DFch7UFcIapOw0tASDMB46D/VtdXbebN77ek+KSyIg8U/5OqZTV1TfaxtqGWFnyIyzDowkpKayumIAgxpBGGHbQgQMHxWqSVHR83JqaGpXWC5sNgBHQm+aZuTX88qVNT8/IpwqwANDXg2MwCplzsKmYJ0jTkMBRW76H5MmOzk4rKy211c0NSTtTaTf/ad6fDQyK3cX5i1fb7Xv3raGuxhprawVcISWmLtQavzyAgbX1dZ0jHIP8qDj/0imNc3J7W3N5ZWVNf8LSKispE2DC+Q8jrai00IoShWJdvXwxbJubW2LFASKSdMpYIGXku5H/AmTAFsJnjdRP5jHyarwwqQOfLwhFBXTcv3ffvvj8K53TLfjBVVRYJ59trNd5DEjLMTD2rC0cSzpl9uLFS+2v1o2tLUEDCpfJJ0MD9gCWDT0fsPraart85bJAGOazWI8DzwQkwNCEHaUHFttbqsfyypLmE2AMgFHGchojzmcAu8dPH9v0zIwAmb6uPvlOwiarKC8VaFNRUbrHgnVhLc5TbjuZMnJOAHV+8IO/tIsXr8g/zZ+zfp0WyyizIz+/a1/e0JrNPIG5BTuLecM8Z19XVgGL6sTSfP5i0PY1NWqeMA+bGxtf2QmEduWVybgTqgFrFV/FqopqO32a0AXWMJfiDAuNOQuAd+/+PdUWpmwmk7RDB3vt/Pm39fCD8wYAnOsU+8pacvrUGceIjsUU7oI3IeD80vKyPX361Ag64Dzn3EgmXbpwb2+3zmmSkAF/G+qbFMSCJ9yjR4/t7t1bAgglW89l7dSpk1ZTXW0bq6sC8/HGSyOrnpq0tfUNyWO5PlZVVVhaQHFILNKieNy6OrvE6iVMRgnFvb2qHd8Lk49rJyxYgO1MalugtHtgEda1ivFMJd1DKebyy+ERjWdH+36FOxA8QuANAByAP6Al8xCWLfuELQBzEPA1ub0lNi3fiawZdh4PHBh/n97a2tYq30GFBaVT+h3rk7fDoM4C/Xdz2jfGHdBxbXlNUuOKynLr6u7cA+IAaj3ztiDs2PWsLc7bzq3zHpzzrDfPwvfXAjH3IxElH3N+/PZ//zs2NTNnoVBEKdIwl7lg7QAC6iElycuOQedsNHa0BnuLEH7uPFBdqJPYwDOzQf8Z3FIHFQgqEFTgDSsQLJhvWKjgbUEFggoEFfAV6Otoz3HTyQ2091ji5tkDPg54ySetKkHN3azyU26AeQJNcwsI4G+a+Qw3s/xPA+xBLG64+RnAB0/sAVA8KEiD4VlzsEYANABBnL+UY5/xfm7I+T0gGvspiazBaCrZA2NoOPm3CzRA5uL8h7jZd9KYkBpKWGk+nZR/w/ajGWc/HIiWcgy8fJPsWG8wtgDiompsSSN0QFhE34NHEU0qjRH7B0jAk3mXIruuJkCG7GHnd7cn7TTT03oAQp+m6ll+NAs+kIGxohbsIw2PTz/lvRwXoIBL53P19T4/jBOgB6ACTbnkzzAcEwknS7WcbSiptFKNZXprSw2dwi2KiuX5RLptT2+v/fqv/7otLc1YLLqrxpJ9g73Hd7EtwFcni4UEAzsREOPVOcd7PKDmmy7vMfdK4urANe+XRd2YNzBAYPh443I1qMgXdxwA6z/vgT+/fe9n52XYzAN+5+cF4wzws6Um14V3rAPQ5X3mAAWYowBgfDceTjDuGGfAq+PHjwtApc6kPEaiIauprpUc/JWsizHesevXv5KUGE+y2po6m5tftM8+/WyPgXLxwkUxVvqf9YtBBmMOpp8PPkmmtgUo4JMG6wXGCfsH0w/mE6b3MI1gP4kRWEDQB/MdQDkrUIXxIkl1mwCLVFKyOWSigMjcTHFsXoZnx6r8AAAgAElEQVSHtA3GDp5x1Ix/A3pzzjOH+Dd+dTOzs1ZSUiogG0AuvZMVswpGqFIhcyEBwfFoxGpqq8UgAtwRm2f/fjGsPMCLPJZth2xXYKnzlFuxjz/5a6uuqhXIBhC4rxG207ZkghxzOrtj0zMT9vXNW2Kd9fb2WW1tg75jeXlRdcLTD8YWCcDMUZiRx44e0/zBy2tnJykJZmGsUL5oBJJwvvD/rVu3BPIBnrFPJI1y3jLuAHesEaw5hLREY3FbnF8Vw+/hwwcCXxgPgGzGBgAE1iVsxYnxcdtJJ+382TMKPIGZ5JmnhDsw55l/1N8n6fL7xcV5HQNzj3GsrW/QucX+A4Yur6xq/YTlGEIev7IqP7LyshJraGqwnq4uzYH1rQ0rS5RayHKq4cjwqO1ks7a0uGw//OEP7Oix4/b+ex9o3lNLPeRJJcUMZAwVcrGxKYARcMmDY4St4EUH2woJ+IHeA7aT3RHTraenV+Az4w6Q6D3R0jtJy7L/w0MCx0nSpW4w4hi/0ZExXTfWt7bshz/8kQAu5iLzG3CJmu7f32LtHa2SnANgen9Q99BjO5942yIJ7OLSkg29GNJ8I1wGUO/2nTuW2k7ZsRPH8gncC5JKd/f2WEmCQJBt28nsCiiMFnBNKrTR0TEdI3OI8edEwscOmwFAfGT2LS1tevhx+949zefiYucJGIlFDMCL/7++edNKi0sEoANCj42NqqYlpQnr7T2gNYvzv662Vtdg5kZHW6uAV0If7t29r7kFA7Wzo0vnNXOCAApYxAcO9NmBg33aJvOSeXz02DGBjowpKb+EO7G28OL8fvDgvnV2dGq7m5vr2vb4xLh+zzUCNh6y8HisSNdZ5oQPr+A9rCUcL2s47GT8PWH73n/wwJ496dd191vf+paBn3Gd4Ri91FV2GBH3UIXrmh6SRd1azznL9cdZMLiXt13wTL9NedgW2m7G7Dd+47dscmpWzDpAQK7zOa0yr4U3pV0QEg+3mGec21wPuK7J2iJvqeHtKZ6PjgX9Z3BLHVQgqEBQgTesQLBgvmGhgrcFFQgqEFTAV+DcWydyYoNtbu6BS9xIu7TQkCXyoQiATQA+NDXFxUhB8x4+eVmKb94VwJAH8fDYgoVCI4Fk1rH1XBgCjAsYGF566yWz/Nwx2xyQxPcqGGI3KyDlVaBFSvsMGKBACsPfyxlr+0YXVhw+aGK15MEr/3tYPAK+8l51NB0AZd7TjcbYBzbQjAHSAKK4oAYYMimrrqmWlMeDQHTO+Ej5ZFSaKeepB5hEwAGJnzkdH8cEcEINAH1ocqiNZzAyJuyrZxu68XKsRFhSMLuoHQwE11w4iSl+QgAIJfn6CeSJOA9CjgPvQBgasAb4LPvKOHswEUCPYwRY9d5/YlIqCRb/vZT9/M//gp0795ZV15RbWXGxAJDK6grJRqkNF2PPcsNjzEiMLXByVd9Yee86xtuzOPVh72kn0M8xFj2wxmc8y84HglAfgX+ZV954nsVHfXT88o6Ka76IDRqJWCbn2Hxsn7FgfN0xup8zX0lxJXURwKMwnpC8ml2kDnj1Aci+eP5CBuaY5TO2sJoWl+atvKrcGhr3adv9T59YU1OLmF2Y2I+MjKqxxssMbzaa5K/v3BQTrLO9W2wXGnKkqowzaZYApZEIiYmrVlJULKCBz5Eae/fuXWtt3a+GEkZYUWGxkikryl2C48LinMYN9hBsNsmclxblp1VZUaGakoCJ5LGyqlLsr8Hng5ojx44d1+8ZVNgz1BImHeA0gCPnO0yogaHnYsvEYi5YAR+u1E7G5ufmxezjZ509B6w4ErVCgVo5AZR+jssrMxzak4k7tiaWZTTTIbtz+7bASPaTbX37278kAAvG4uPHj/R98iTMOR82Ai04vvfee1+edkgLAUyoA2vJ4vKCzu/52UXr7unR2AJGeVkj+0wq69MnTzVmfObS5csWC+/qfTClHJMyJ4++HUnBdy0WhZW3aQVRQmJc2jESTKTL8wszYncB2MNyu3L5qo7ly2vXxXQkKOHc2TN2/NiJvNS/UD5rDx88ENupu6s7v14CwoZsa2PLdlJp22FNicdUT1ArfBjR9j4feGkPHz22t46ftJejY5ZOblgonLXtzS2tEYcOH7HGhgY3BvGIVZaXm4VyAk3XVpYEyACKfnn9urU0tylJGK9D9hnQSw8qou5hCowsPYiJxrTeLy7M29Z20m5+fVNgXBIm1sy0/dwHPydmZHtHp5WUlssPkX2W7DEvl2deT09N28PH9xWkQCAK9aqvqtV3TU5O2fPBQa1ZgJJjo6NKWYVNVwi7s7nFksg4C53cHeYY6xznHd/HWsC5jT/kj3/8ofMn296yRFHc3j53QT5qLrF5VX5qAIjMc9izhTDnCI8oToi5hXTSrVE5y2wnHTjPkreblf0B8401nfesbhFcVCyJ+8effGzpTNbq6xp1fgwOPredTNp+8Zf+UyuMxiVxBVQFbGO9Yk1JpbZ1vcJvc3xswtra9ut7AQnfv3pV10z2m/OhpbVVbGnOI9Z9xozvYY4iR/ds8lu3b2kcOU6OC88/3gt7DlCutbVF8vOtdcc85+eAxCR0APxS11AYKX+7FRXFbWMdQK5UQOnGhpMNC8BbX7fZuXk9vIHdh1UEQDTnNJJt3nf8+FEB4H6fqSVAMJ9PJvHIIy2dFGoS3l26N/vuQTvv9fq63QKhJbuhXctkmWNx+93/+R/bi+cjVhCOWETJugDYKAIitrHFWEUstb2556HrbRb0oDKTcWNLSFWeWc78uvv4SdB/BrfUQQWCCgQVeMMKBAvmGxYqeFtQgaACQQV8BY709uS40fU3xsgtafo9UOTknruSAnogSE+25SuTVQPBTS3NDECUZzixfZoH/Nh49u0ktSFJx2hyfIgA73NeNFndzNN08+J7ATsALHjizvc55lhEYCGf9ylwDkR0LAqaPi+DFOtMabF4zoQcU+7/583nPgNIwfF5xhX7gBQLwI/98AxAti1pXsYxjDzzj33gxp9G1oFIDgyiOZffTd4Xz8lQK/TkHhaKGE0hc8BNEvZHak/WS8MH08GxFzMaFzHFtrdtM88upFGmKaQBQjYsTz+apAR+RM4MnH2g0+C9/E+tqaWD1hwjgbFSY0eDK6ZhVJ5N+ALCmnLJuo5xwHhduXLBfu3XflXAU3Fh3BJFMauprbS8d7cYWGjqCvD/28k6U+/8VdozI/Td+XAIP6ccaIajUE7MOV6v+9F5KRK1Zkz8/oOOsF9iZeU/54FbPyfkyba97QA+L9vNMzO8tHePkQiTbGVFTCykcTMz83b8+AkxXgAkXgwNKLgCdhBm/ZjlM84Dz57b0vKCHTl+NA96m/ybkKjCmoKhJ8ZI1DX6MN1CkbCtrC6JCVZeViFG4/DwiN29d1fjAdDX1d0lkG1ubtraW/frPVubJA5nxBQDBIeVygsZWkPDPhfCsLZiY+OjYiiRFMvP8NQD+IKJh2G9S9ocU51hxiHpBDCE8USYBVJGWDcAftQJc3vYbDByYDwC2MaKi8RuIkUV8GRmZlapwPwpn6xds0NHj1lJYaFkrkgekbJTB14AdjT/3jcP77bammqBoR/++Cf29dc3xJziPKEe586/rfEfGR4WGHDu3HlJImFfUbtvf/s7Yh4xVrF4VJ5pHrRu3AdIFXFy5BWCYRKqJYApyaUwkVhbLly4YC9eDEki99Zbb1lvX49ZFuYwPl4pecyVlJTp3Etl88BBJKp6AS4AnCW3nJyOJn95dVHnHswmjgO5JTJMGHwkjDY21tmpk29ZaUmZAOHMDkzAfrv/4J69/fYFO3rkqOTXSBIBygCc6qrrLFZUpLmGnQFzf2WNMIEde/Kk32ZmFqyqstpSmV2LRnZtc2vZ0skdAY7IK1kjAS4JSUHuGY6Y2LTMm5WlJbGspqan7eZXN6yn94BdunhZ55mCJVZZv8oEFHFuhzIuORagn+PnFCN9lnnCMfM5ACjmGWs4ITd+3aZGzEO2RS3YJ+YZ4/DOO+/oQUNqa1vA640bX8mXk3WvtaVN8wcQFU895KidnZ0KL5lfWpSsHL83QlZgdrH+AcQxV1nbAQRh+hXHY7a2siwGGeck0k3YsAChe2xPpVpn5dFXnCixVCarcBX2m2OLyYcQj0jCeAr18MGvT1wvdsMhrduZnV3VaPDFC80fHpA96x+wxbU1AeQA9OuLCzY1NaFzkbCHnt4usTABKDl2GK9HDp/QMUzPTNnJY8dsaXlJtZ2fm9PYHj58WPOF9cBfq7CY8InPAJfPCQIJF+jhE+eHZ9nxHvz4YFx3tHdYVXm1rsXPnw+K8VdWUabAC0C7RBmBMe6BhywZso7xC7uTc4MxhV26ubmtenAtAUyEhdf/pN9yoZzYhHhLVlaUa4zYNwVhZTM6z5D5ukkWtmg+edyzpyVXzd8z8DMP/urPXNYyuZTtZM2WFjfsf/of/xdbW+WhWrGFo4xdSsPE/1tJxjGktYlxdjYe7peAkFyDeVDH+PM7x+DL2P2nz4L+M7ilDioQVCCowBtWIFgw37BQwduCCgQVCCrgK4AklgYQ4M35ue1aNuOAK9hrNE7csBKUQFPiEwo9AAfQQ6Po0+Qcswr9I55rSTU8Hrzi8/wbkAPgjG1zYwz4IDbd2prAIgAnbvppMmiAPIPMhzLQEDkZb0oNOUAcbDHn2ZPU39l/57+1K2DAgTdOusp2aAgk/wTQkkm7S2J1++iCJPBCYh8BGQEL/Msz72Af8mJfHVOrUMAJ38HrlRTSgU/+36ozbDix8Qr1/aVlZfpe9x4nFQZc4lhozjjOpaVlNTveh80fhzzt4oWSwfEzvt/76vE5pJ7USwwR0jXxdcsHfFAXpMc0xrAhfZPiQx6oB8CHf1FjfW8sbBcvn7fv/vIvW6KYNF2YeUiMMoZIGYACCV7YHPCQyWUhR+zVeM9jaGdnL6QC9iQ/1xzKuXRYmi5q64+LY4chyHuYHx74ikXcZz1bzzP8+LcLHHHsULYDszG5k9a/OV4vl+W9ntnJdvGEArjCr+rF85d25coVNfQwhfCq6u7usd6eA5L78l6aXUzkaaBb21tdOrDOnXUdI+cVICDALBJG9lfnVzhndQ11ktdFIi4dGOmqxlpphTApCwVaIUe7eP6iVVZUa8xgbgGuwLrEp41zjfGCDQfoQHM9PPxS+3H+7bettqbGvrh2TT977933NbfYDwAy5Ksnjp9QaieBEjLlLynZSx3Ft4rgBpiFeKRxLDDfjhw5ZN19B2xtY137jaT6af9Ta23r0PmL/1guG7J3v/GBxQHX4zCfnBwduaJ75cTc5dhh8F2/ft0uXrxgDfua7UcffiS/PPzOYBqWJEoESEu6nt0VGMQxjIyO2OTElADm02fOiFnF/o+Nj9gnH39sBw4ekC8YLCv2PxTOWUVZldYNpK4Aq+EwwQFP5M13oO+AffTRD63vQK/93b/zy7aby1g0ZAJOOS72B0kjjXs665KROf7JmWnH7EqUKB2VsWEOb6e2rLa2Jg/kpxQ8oUCA4y6RNxorsNpqUmCL9JBgcXHJPvzoR0pTvfLOVTt48KCOGdAKT7XiwoRVVVRZKu81yLqohydFCRsYfGEPHz6x9bVNMbpyBRErLiIIY0n73NXVIyYt7EEkhjAUGYOi4pjVNxCksGmbefYR4NeP/sOH8sH75je/tcdEZu0GVKlrqJWPXijrvCPlB1paIpk1+8M67OXt1AGGFSBSGmZgLC6gCQCHhwOcpx//9U8EzgCOsy2AJ8Iw1leWNcdhZBHGws8JToGlxXfwncwnGHpVVdX2009/JvCVdfnUqTM6LwABAeHxDQSAZy7IS7UgLKBSVgm6VriAgUSJS/l2D2PcgyzYWGtbSYGS/N//9KmkpSePnxDjk/0BNANgRfrMtmKA0SF3TUindmxtY8MmJqc082FdPnn0xOqbW7Sm4YlXkM3Y4OAzAYuMz1snT8gP8snjxwr9ad/PWPyirjdPnjyy9taWvQcrXNeYP3wXUlZATFi7Wut3uI4s6XsEpOWDm/Cck+2COZYr5xIsRt7X2txm+xoanRfo6orYj6mdlNXX11lFRbkVJwr3woHEas4/xFtdW9f66pl+nFt8HsDUs5uT2ymtN8wbkneLixz73DPh3UM6QP2w7keQ8cPQZbxlh5B/GOgZuZ6N7WWxnOOZ3I6FCmI2Njpl/8Pv/EOlwyKvBbBjHXL3MgUC9STJh20voD++9/AHENExtrFlyB9XPozr0cDzoP8MbqmDCgQVCCrwhhUIFsw3LFTwtqACQQWCCvgKHOzqFA2Am3G1zQK4Yvnwh4hjS+CJlAb0KJA8hqfNPvSB93OzTBNGk0Uz+cp7xoUjeBaaT/bke7TNvGmzZ3TBXAEY48aYJtwnj/r9k2+SQhdyAp1goTh2gws+oOFEyihwSn5qeZlaPlUUoAFgDsAGcMiZxNMkugQ539DQINDkOQP2NTEC2T5sAqXhbm6KzcZNPE0yUkgAMN9keNkn3+NZhzK/RhIK8yb/hN7LgGHawZCBlSDDd/zpSkr2JilMIhoUfs44Ae6xP5Le0aAXE4yxs+fZB1DA/tNYwACgwaTe1M8DVN7Djv2nBg5wqtS22W+BZDs72j4MRUA/Gjnp13IEfURsY3Pdrl6+ZL/yX37X6uqqLZTLWhggJoL01eRD5VkQHMzrDDiO3TPe9POIkw+LTYc0DolvHrRzTEXXUAJ2AloAmHjQVSBBgQNJmTuOsekYjv7v/udeigv7yc9T15w7BqjfR+YP3wNYsTC/LCYWslfSO9fWVlQvhanEi2xtfVMyQ+SQNMfReMy2kptGiuLy0pL2i0YV8AbgCdAPdhXfdw8WXbRAqaM03xtrDoTDq4omm+MGOFhYnLcvv/xcgEBHW6dYWIATAwPPFLCwtr6SZ4H1CQzBg47GeGxsRPsE0+jI0aPydHvW3y+gBdksDCrAq5npGdWA7ePLqHEwvNi2dC7BDHzy9LGdPnVaLDyOHzCE8ICeni47fOyYzS8s2IMHjyxSENU6ESsifKJVHn8w/I6+9ZaVxAotCQhRUrTnv8h7fVgJ4wqLaGRk2C5ceNuqa+ttczspkE5g8U5a0tay8rK98Jmvrl/fYwiXlVfagT4XWFFdXSn5JUmZAwP9kvxWVZEI69c3pKAF2t87d+4I2MLjq6S0zD54/wMBI48fP7Rjx4/JY0+pqjlTwiUgO8EYUNI4T1gXAG+mJqdtJ5tRzZkzsL6Gh4ckYd5K8tAjpJAA6kddSA3d17DP3nvvAyVfRiMhsSw5v2En/sEf/L7mys/93M8LXAX8Zf1ZW1+20kSpFcWLLRcOqS6ATcyd9s4ue/jwsa2vb8tUH/nfw6f9liiOWUd7i/y8kDsyJqw7rLm1tdXyXWNNbGtvtdLSEpufm5ElAmDG7OycDb14Iebm8RMnrKK8zPCnY35gFQDo3NvZIzaal6nLRgGQPA+OM79YKwUMhUNWlCjRGsb7OJeQbHJ+IAUH0AZ05TrAfAVk6u7Yb51dXWJWMu/v3b0rRhpyTurvk8XZPt/14598JEAXoLq1pVW1++knHwsQJZkXGTQvWFzVVe76xTrE+gcWhLcgcxEQG9CM84AHLzxIWdNanNZnqfnszIztb26xo0eP6bupb0WZY0e79a3ANra2LBRhPFyICS+SkyfGJ2xtZV3HsbS6auWVlVZZkrD+p4+17Z6eboHNIyMvbejlSysuSkg2zbUF1i7S0kgop3Nb0t28TQIPwB4/eayQIHwRAc6oN5JZaoWkFtCOucYYAMgDLp89d06APiE2XOvFXix30nmYz14mCiuW6wwvAWv4syaTewm5yMG5jnGt5necD4CzrFsw/fiT+cnpD4u0q7NzL8TJB1XwPsdyc8nigH5ExuIBykM/L4f11zdvT8H1Ur6FlrWS8oRld0P2cnjCfvcf/mMrKSH4Y8c2k5sKVnKJ6nHLhaLylyxSUjhAHg913HVJD4/CYT2c8wC0t1G48+hx0H8Gt9RBBYIKBBV4wwoEC+YbFip4W1CBoAJBBXwFkMR69pILWyD4wIFFDhTaUCMIQOWfXnOzD3PLS2e5uUYux80ynjDc9Pv0TpocQAf5HSFXzAcDeJkj3+19brhJxhsLYMwFTaT0J7JAPufN1iX7JCU03wwCtqlZyzngTIBezIUuuKTWqFh7+HfxfXweoMqlxjpQ0Ut/2XdeTsaTlSccT9p9cAbHwsWGm3Yx5RS+4Xz5PGDHjT6gAE/jAfs8SObZid5Xjc+LpbKyqn2iuUOGmNx2LEHqSfMIY4KGxyfPuv0t0Psk94zF9kBKAAGARt/AOI8fpEp49OHzFs4DWa7ZgXXH8QEC0AD67wTQ1N8zSC1fBVjQrFKreFGhQKHqigoxkH79v/01SWMLY9SVpjRkmUxaYyKHQcbQx8fmE2v9HPANoAfxtJ/yOXMAnnwRAZDyKa+8nwaTsYA1w1wI579DoHN+rvInY+JBQw/IabshGJ3r2g4v3idvO3yK8gmBClRYWZFJPA0jjee+5iaLRh246+fu2OiELS+tCLwDzKIBnZyZFIOJbfqkX8Zv6OWQ7WsEFCsWaDMxOS7DeWSa4XBUIA37hb8YwATSYnk0hnI2MjZiDQ31tr4EwyOhxE3mGMAC0i/8xfCAUn1g9eWZicjuSKitramVF9r09JQCHzg3AZSoARJZmKoHDx2y0pKEQJNnz55ZS0uL2GaAyshmjx0/4VhMyaTARo6JhMuW9naBK3fv3bOK8iqxKrv7eq2rs1tpqYMDgwIj2pqarL6m2splUB8Xq8oBq4ClTg4NgOd8B6O2TkhDyAHy1Jy5BPjJOQDoiFT39u3bGmPAG8AtwE789AYHntnE5KSdOX1mTyaP7La8wjFGYT/Nzc+IMYmXGKDlwMCgQiUA3GBjHTx4QOErSOdgfO3uZHXOCpAsLBLTi4cagKaVVS49lPOpo6NLawdAzerqsk1NT9rKypLAAbzxeLDx8uWI5sb2VsrOn79gDfW1Fi5wPl2ASsyD73//zyXxvHz5igItACqo88rakjU1NhFsK/88rXWbWzY5OW3hgog9fvJUbE9AhZJEmT148sQaG+rs8KEDAniQ2sLK5dzBHw6gZXNrQ4wpJKiswRvrK/JNw6OP9zx90q9jRUbNPvEwo7l5n0JWkF5WlTqgEdkrQA1zk/XbP+jA2gAQHqBLgUK7TooP4w1wlHUGEAn5K2NEcivnJesf4ExdVYXSR1nDSOyFmXbu3DlrbmlRqAnn9cNHD8QAI0hkJ+XYu4CBCm3IS/39NY7j14OjjJO0IkmnjoCQrOusbzDl+H6SmDkvtCasrtqfff/PLFFaqrUJUIdz6YN33tUaygMH1oa1lRUx+XgPDwi4nrBd0qdhmbO/W6mkrpf4Ha6trFn/s2e6thw9fFDnA2BnT3eP3AG+unFd4Crj4fwKQ/K9a9rXZCX5IBCtf/mkYObh5MS4UoLbWtsEsGI7AUORBxHU7K23Tur4AOSRB3MsgJnynt3ZUVgI1zuu755179dT1hf+7i0fmJ+wT7EfdWzxjPMGDYcNP9uNTecfynWLlGYeULE/oYKwPX70UB52jDup09QZObVfj2Exk3jLtW11eTEf3pTSGgkTmKNmjnC9Yd1lfeI6jCdjUUkheee2sLBm/+h3/zcrirtzLpXlvoT1hxT1AssIFCwQ29Kl3GelCBBLO70jGbzsGliHQqG8j17Y+oeGg/4zuKUOKhBUIKjAG1YgWDDfsFDB24IKBBUIKuAr0N3WkgN446adphzGADfS3KhyI+6ZW5KcIPmS/MolygrMycthPVDiAT6XqgZ7w/mf8V4HIpmaUbHNcrvy4/FAjGc/0bAATMB2oSEA3PCfcyl/SRdsQEBBXvKKBMrJxRwTjO/me2kqae75n+N03m2m/WIfJOmNxXQ8vAeJIiDE35BFJUq074ABnplGI0dDRGPmgxscm4uGPicgiW057zcH2rgmJiW5q2d80cArbTfPVHQAE8CaY3ogm2Xf+KxvQgADedovABLZpADUjJgQvGhOeS/7wPfwdw+KeQCOhkOS4VxuTwZKnfkZLCef1OsbE7EVAERTKb0fFhnMnq2VNQEJZ8+ftv/ut37TigsxWE9ZNOwSYgG31I3mX77h4Z8eQPM/815EfFcmL4+jLq4pDOm7X2cJAnjxmerqaouEHQDpQT//GWSWMAgFBIVd8IUazrBja7INfudCPyJ76cZsl+OkFkhFt7fSGofmlmZ5XHkAifEHyMATCYmiJHPRAhsdHxWQBCOIhhpWFX5/gDAcQ1d3t76LsIFIHJZW0sYnJq2utlGMGCSKHjiH0de2v1X7g+xvbWlNElP2mfrCjKHBRAqINHF2bkahC7DlysthrMYljYVxiRk9rCkAPQ9S4vE1PjGh9yMZxagdKTBySVg0V65cFXAAsAeACIh3585tASZnzpy1+vpaW1hetmg8LhYWCaMALyfPnLVYJC7PvOcvXtjTwUHr3r/fDvR0W01NpdhBvLyMkmNRQ69gjIhAslCYgBBTw8z7dD4hidvallwUhiDpuE3NLfadb39HABrAI+DETz/5RMzZ9z94X+cCn+fFtqkT//7q5pd6/7tX35dX2/jYuJVXVAq829paF3iHV9vo2IidO3fWdtN4Orr1YGM7qfACV78p29wiqRm2oLMOAJShlvwdo/6ZmSkrKS1WOAIAOqw+5tTc7IKA3rNnzlhdXaXCQqj1p59+Ktns5cuXxWpjO8iuAVxgVHa2d1hJotTS+XOT9Q32HGAdxzI6Oi62HuDizMKi1VZXaIzl0wmDdHtbx8Z6cv3LL11dKsrsu9/9ZYF/xcVR+aZxznAOEZwyMzOjMSCcoLGR9N241lCBlg8eyt6A9QtZKOslgR4co2OXrjjQJxp1acsVpfrz888/k7z16rvv6b34pQL89B04IICWfU6lt21xdtYmJrw4pY4AACAASURBVMa0dpMyyvlAgiz7MzMzbVOTk2KUNTc129tvX7SUrlPO25Rziu8HEALQYc1Xou3cnFVUVQrQKSspcxYF6ZRYxHiNcm7xHT6UhyRfGKkDz5/rWtjd0yvGGudJc8M+7QugJGtSPOJCL3i9HHkp30dAstlFxzLjxbWQJOLxyXHVsb620Z4NPFUIBl52fb19Yhci0x56+cKOHD6iY+e6zNoDiE49+np6JAHnPGXsAOYB1Fi/+BlyZsJLAJB1bUw6sIv9pD6M69zcrFijrKEw67jeu5CeApfmm7cs4LoECLe2uiapsv8dADjXM1hq8RgsQpcUy7kCmxRbjaZ9zQLTOSauj4CqPKygpp0dHfJEbCRhGpsGknbzgSQw6wDMCLXIpp00F8AfZr8YnXj3zc7p2HgI4ZjSEYsXRi2dTdp2ijmQtP/1H/3vVlGBJDuu4BmODVAvnc5aOmuWKC6ykAKJnDzb+fJhUxGSZYce3BHoBCibZ2WPTE0H/WdwSx1UIKhAUIE3rECwYL5hoYK3BRUIKhBUwFegq7VFoRM0MB404iZVrKU8qEFz6Z5COwaMe/KMr48LV4CtRqPqASB+52VR3n+OG3/ApabmZt3UAx542Qs35z60wd8gY8pOs8FNMg26EmsTxboJ93JcPs/75UEUi6mp8o25fObyrCwaCj5Pc+oktRirF+iJPA0WxwHrCQCQRoLt83vvj8bNP+EPHqTxjT/HxPaQBXnQzQN63jvNA0diBJI0Jy+zzN9gIPJ93rjc10FAJOBP3o8OIJR60MDgQwdgB5uQ43WfJ6mxzDFE8iw4z0qDPSMPt3yzTL29bMx7vrnmEVBzU/+TMkt9HPOOOjtmHi+BmzAAdx3TEAns+uqKvff+Vfve9/6eRQpCVlKEZMltMwJzChbLa2EQHghke34/PQtP/1Yaq2NfeSD3dWaDB1sZA2pbnvcY9PX2rEDmJnPUy18d+JAxJ/h0wSjykTPHCvE+dx5EVrO/tm5rKxu2sbUukICaw8wA2AacHR+dsERJqQtm2claqCBkldVVYqfQyOOpBiNG4Q5j4xoLGuUigYkZW99ct4mpMQE9fT0HHbt0Z0egFGOxtLRgh48csvqGBiWyzkzMSl525MhRgVrIxpA+I7Pj/XV1NZIeImsEyMvlCiQxBRjA3B3ACVCDY6XmALycB4D2YjOFTUxAwERkvbBzGEeYWRsb69be0WHXrl3bY95Qh2hR3EpLy21pEZ/FtJg/5VVVasj7+wfUaPOeytJSa6itsdoavNocE4Z9oD4wmPwYC7TNpC0ciVkqndHY8DNATySxAHJ4hxEMAdjF7106J2EHIbt9+5YNDw8rrIG6AcoBAABSINvE3w+W16PH9+UZBqMUObKTXG8L4KQWMMk++/xTW11btv1t+y23GxYQ1dfXZ0NDL8UIJjxgddX5WjHPMK/nnGGuybNP3nw8tEhbQ2O9fsd6sji/pJpixr9vX7O9c+WSfOZi8UKxxH784x9LEnn+/Hm7cuUdsRHdtM3ZdmrTSooSHLAlAOXCjg1KwAvhGQ8ePlJYilujti2Cd2WkwOZmZwQgf/Nb38L/wD7+5BN5zSFrZf1jbrP2Ik88cfygbW6t2ezMnOY6605uN2RffPG5jgkglLAB5PGsfwszsxr/p0+f2ODggPzmAIoIXGHfYBUyPoDRAE11+xo13qyfdfX1Cj+A2Tn4/Lntb2uzS5cuS37MMSDB3VxfFSDc29sr1qcPdaDOBFV8/fVNjQsMQMZwaGhY38XPODauJT5cybPFuWYoxXRj06amZ62qplq1Zxw7OtpVc46R7ygscn6jYkNXVuj8BNDjXOO8KwSkWkHqmpOkV+d+ImHFxQlbWnGsMPxUY9FCeUYCQpdWVNiXX14TYFaYKBbrm+/OptMKjoDVyffBSHMhB1n9mznIMcpbLVJgbc3NAtNZjwEvkfv6dFaAOK67SKqZP3rAQ7qzpNzugRLXPc4JpMN8zytm2662z7WXa5ILzXCeoDxsGxwcFBDJ+5HNwqosLSvReBE6wZgiD3706KEVFSfs8KEjkkMj0Xfsa9a6tKTYVdWVYnjyENA/0GLOcd9AwiweoJwnmXRK4CLnMqA4x8z7YPFhk8F6Rn2Ys6VlCdtM4hMaseGXE/ZP/8n/ZcVF+NHCbgSMDGsuJ5M78rDjOOJRHnJtaz+YN1y2WF9WVlbz3pQJzWPGnD9Hp2eC/jO4pQ4qEFQgqMAbViBYMN+wUMHbggoEFQgq4CtwtK83R+PKjSk36t5nTgmKq6t7TT03sDQLMBYAjwBB5CNHOl5ebiqJZd4wGgCJZpZm3DPEYPDBSoNZB9Chp+AwnvJpeoArNH40j95niu+k0ZInVQ1P0yP55o9Ai/geCMR2uXHnfT7xFXCF7/fMPg/M+IAGbrYdAAk7rVY35gJJtmCXwF5ySZ40NjTjLpSDQAjH0vPAnQe/aLT4Tp7OA/I4aS6JuDtiv7EvAB7OL88lJcJkpPGSv1O+OQCw4e9IZCWb2nKNN80VDY1nPnqZLs0NDBcZfOclyOwf9eXzDvRyACDsEt9o8B3e98nLxPgd72ceAFri+Qfo4yTK7vgUegHrSSbmGYtFIraxsWq5zI6dP3/WfuXvfdeaGuutIJSTPBQSA6CdGrS8H5AHZl6Xyfo5KdA2+zeBOg8USwKs43AAjg8AKYrF1Yh6lp4HAl8HBv13so1whONxvn8u5MGBkXxe6YKv+dpJ3ryZsq3tDYUGMA7Ly4uS7jGPkWp9/fUtW1hYsuLCYmtr32+t7W2aH8hKmeN4W7Ev1HdickLBDNQcxtvi8qK8lnr7DlkWwC8E83Nb74OZBFhOEABgD3P7q2tfGTG3ADkAXQqfGB6yqalJycPwvuPcBAgRgLSVFHgII456tba0WENjoxps5jTvAThibAFXCA6BvUkKtIIZDWnejs1MTwkAYV5+9tmnAoy7u7p1nMhd9zU1iRWI39zY+IQ9GxxUAipsHgCxptZWq62ssPmZKevu6pCXn/Zve8sq5fXlZNM+rAOAqyAat+KE88xkjG7fuS0zfM+kJR2W4ICFhQWBG7B3+D3M2p7ePqWDMsYw5thPADgnV98SODQ0PGiHDh20hw8fWkEoZu9cvSrABhDl+PHjquXw6JCNj41Kej49NafvIeyAdFbkk8lU2ibGJ211bc0Wl5fF1vEA/b76eoHpeBn29HZbKr1lDx48sLNnz4ptxOcANggbOXSwz4qKeIiQFgj0F3/xffm6vf/BN+zkWycFHvF9jAnMoURRsYUI38kQ8hNSauz6OqBYyKZmpm1zfUueYYBIpZUVVlaasIV5WEhhu3L5HZudnbK7d+9prgMqU5Oa2joBeIcPH7KrVy9YNMb6k7SpiSnVCKkv1wWuASdPnhQwkkxtaW0uisS1DsGkGhsdde/b2FBQydj4mJhyYgJX1wgEGhwassKiuFiCzD0kmewvQBYJxjyA+PLLLwQIHT923MoSjmkthm8UhtyWwB6AcuYOcxMPTq4XC4tLNj0zp/FjflBHHljoIVEmY8vLKwJRARLZp4bGZht6Oay5wrWOnztGtUsOBchkPyJR9xCDbTJn8YtkrYRlWQyrkodYmazd/PqmlRYn5OFIOAnhB15CD7gE+CPGdyqlpFZASiSgrNkwWAErsXGAjc06xZoHsxcpM98Hw5FzN5VOClguLXIBEpxL01NTYlgCvvE7zh3mrIJWQiGxNPke1gJYglwPuW76BzrUh98xfuxzUaJYNYfxDhjINRgwlu3evXdH59zb596WzyPMt5LiIoGWsD0BypHOs77gfwjzD8YnYStI80lnXlld1n7CYEVez0vXVAKTNje1pkxPz+rfjY1NtrG6ogcJAIjT0zNaXwHAYYUzlwEfJR3mWlUYte30lu3mwjY0NGb/7P/8F1YYY/7ELZne1jyE2buxsWVpgs1h1nGp2s3qfHf3DjwsTOw9QHLBIwXOV3Z72wKGXXA/HVQgqEBQgTevQADYvXmtgncGFQgqEFRAFTh+8IA87GhSaNoAdgCUaOpoAGm0uVnlhhpAgEbJ38R6tpJCAgqcnI2fsS3nmZZR48kTdZopADukKx748owBgAGfEOpBE8e62tWNMY0DQJO83KJRNVMAF4B0Hpjx4JJj6LkAAdgH/EkDRyPngRnPPBBwo8YFZp4Dx3jxfc6MG+Am50zICwrETKIp4ibdA0cAZPqOdccYpLnDk0iyvryEiOOAOYH/FMAHv5MMt7BQ8ikaH0AatukMzx2IyX46GWdI7AkAKQGSKWS1junhU109mOb89Nw2AGJpchhXMZDyIKOXOfNvjsmPo5cjCrzC+04sQ+S6ThrFtgWWFcYtVpwwoXGYtuMxR6rp1patr63YufNn7Hd++7etrKRQfkYwzkiVDZPA9xqjzsuOvVSVeeUZctQOLybPvvPMEv97SQ6jUe2XAMgdpNxl8s7yIK3fnsDHvLyJ7xdjL5/Y6Bl81MT/3YMtkoBmMgJWaT45JwAJAFnZnmRbYjdmJX/FM6yyvNo6ezrlWQUT7OGjhwIt3n33PbHbmFcw4SYnJuzl8LA17dtnUdJ1LWv7mlrE8mJeV1VWS27J8QH4ID104FnO/u3v/1sL5cL2t/7WfyaJ7P179xRK0dXVLaCDutBE+0ac46FBHh0d0Z/41HEuLSt1OKlzE6kgQBtsGGSbNNWMi5chMxaAE/wM9tSHH/7Irl59V6mtjx89tqHhETt85KiAaeR0BD30DwzahGS+dfJkLKkot0QsbgNPHlp3T6f19R7QOeoSK4u1L2yfGvEKF4Qsk81ZMrUjiS5gwPjYmOYhzK3WtlaNJQAbNQKsBAT4/d//PSWAXrx4yeob6iXnRL4nSakAJicbJOBgf3uzTU5N2Ic/+lDssV/91f9KIACeagcPHtKfFVVleT82s4X5RaIJtF5U1tRoLUJW/eDeA1tZh4W5ZZk0a1yR5mJE3o3MuV1raKiTHx7sIMCrnq4+jdPY2ISVlVXYe++9YxVlxXrQwetHP/pQNUEuCpuSuc+cAGhaWpqXrLelqckmZ2etrKTSBWaUlNvK6poNj4zIEw3mFv8Xl5dZLBK23WzGOtrbBajAevLM22/+wjft2rXrOudhTuEjdvnyeSsrI1m62KYmZ+yH/+EHGl/m+6VLl+zw4YN2/cZ1e/TovnwCL56/ZOtrG3ugKw8+Hty/J2C7/1m/PBbxOGX+A6g8fzkkWSPrqaSwPKiJRLUenzx5SgwzGFsw1I4cOSyPTOY25xPrH8xSpZ4KsAtbQ2ODvhvANhYvtkgsbq2t+7V+UgOsHPh+0l4Xl7iGIGEO2eLSslXX1FpmhzRvF1jEGi5JpqT7BOlEFDjBOVVWXqpwHeTjrIUA37xi+RAEwK4/+/N/bzxE4Dy6/M47VgVQPTcnL7x0FjZapR4Mzc7MquZzC/P26PEjXUcAuS5cetuam1qsrBQ2b/5mJWQ2ODCgfYY12tvToyUYKXx606Wpsl5x/YL5BvgOsOcl5wRo8HsYsk6m7NY31gdn18B9gPM/ZZusbVxvYAvmQiGBhUjhmYeHDh2y9E5K7FOYp8wHHnqxDxtrq1qnWDNZM8Tc3mKd5KGIS8YGVEQmW1RIAMWWgLJ3rlxRUAznN/MSFh73Emx3f3un3r+5sWW7MPJK3TWN8ZS8t6JcQLAAV8KrdC+Ts6WVBQsVsN5HbGx0xv71//OHlt0hGT1r6V3S4mNa1wHscmGAuLDtbAOKU3R3L8ExeWsPtq9raS63d0zTi0tB/xncTwcVCCoQVOANKxAsmG9YqOBtQQWCCgQV8BXo2d+WA3CBqUBjxIsbVF4ry8sCD7zHm9IALST2TiyObCbrbvDzvi5e4soTbm6WkRIBvND0A6Yg6fSBETRpgAaSyqbTahDxxfENhG8e+C6YPJITkTaXD0Ng+x5QY1/ZLgChA4ScjAU2IC8aQBpEAWJ59pgDyejBwnqKjy+NZE+FhXkZrmNx0RwB0nCsjj23q33m79zEA4rBKJEvFHK6zU2xHLxvmgPxHPjhGxG+1+2LkzfxP8cvkCrv60ejDjsDgBT/JYFQ+owzOef7YNso1ZBwgVRKoAiMPnf8js3lWXT8KaAUT7h8YAJAKSAg4AIv2Bw0a3xO7Lw8uOXDKPiZbwp3I5jUFVhZgrrCOkxZNg1wt2OZnZSdeuu4/cZv/rrV1FbJEygeMyUZepCOPz2oyLjzd37GXNQ+F2NQ7wA71zS7Szy/8/JWakvtGI9MiuYLNpbzkfNedv77vNTYzQ/nYecBPT8vxFDJh5RQK18LxolxcFJv5N8cOqbkzlsPOaTYmzk8H126Liwamm9ACNhfeK2JlVNZ6RrJpSV72v9UXnP1TQ22b1+jGFoEWABaXLx42XllPevXeJw7fzYvVUvb2MioALvu7h4BcJ9++jOdY7ByDh44aEtLyzJxR6bb1LxPzBe2AbjEMVVWVYpJ+uxZv2SjsJB6enp1Lj8beGZFhXHr7OrU8eILxgHjuVVV7Zg5AAIcE1JZWCgDzwbt2vUvrWHfPqXIKu1zddVmZxdUCwBBzvf1jW0rCGWtpDBm5RWlksudPHVK89J5vrkwD89gIcFxO5m2p88GJHFl3iOdrK6qkrccoAOSyaGhIXl9IbMcnxiz1bUVe/v8JVfrXScRZ1yqa6otUewM7R88uK95dPrMCVtcWrCPPvrIDh88ai2tbZICc14BdiAlRjbX3r4/zxalwXchN8m0YyIic3745KnGgvOXxEnvc5faTNrG+pqAVQIamANOHuoYy9QXc/5vfOMX7MiRg1YQ5kFHTlLLn/z4JwL2jh0/vrc2wXZc31gTCzKzk1boSygas+R22iBEjoyMKyQFwAag2YUiFNih40dtdWXRCggkSBQ7ZtT8rNZ8pJ+wHb/68qakgUiMAUquXj1vvb0dYv+Njo7Zzz79mdYPGHctrc127uw5sUSfPH0k0KZ1X6ub+4WFmu9a+5NJJ0HPPxxB0vz0yROFGqSzLimauavkzVjMLly8KLBMDNpsRsALLzFnFZrjPDm5lki2XhjXPBJzl/92cw6cg8FqAD9cP5xXJGMK6xSAFRCMsQCwgW3F3JqcnhEgyrWC9ZTzDwagf+DiHmgwl1KW2lhTqjZrIxJjzrEobPN4TJJMmLG7MEJv3zZYoEhjWZ9hfhYnisTYI4SCawUAMj56yLBZRwAW8c9jbsVjhZZIlLqHBtG4jo20YuoPAJoL7Yq9OTMxrWssgR/4U3IOso5wDvi5iAwXgBAgj+sXwBZeg9SUuU5dR0dGdJ1Bso+XHHVlBUamDWD+4P59zd+Dhw6qdoz9wQN9WndJoVVa8da2HuDgBYlnH+cz5xrrJJ6FzAGu67C3y0rKbXR8xCIFYYF+hNForY7HtWb5lOpoLG6rq2t6mFha7EJvdL3Ip74zn2BoOr/aVwnxq+srVpiIWnGi3J48eW7/97/815ZKZa0gFLFYMWPv/BnX1wnKKsSVQAw+WHc+lMrfE3EM/O9ZybKDiEZsdHo26D+DW+qgAkEFggq8YQWCBfMNCxW8LahAUIGgAr4C3W2tORdygGm/kwN6wE5P+2EW4PUFiykvm5V8pqBAzRY3sDRjgD889XYN/UoesCvVjbcH6Wj06ZR4dq2ET1Iw8w0bzZqTyzo/IG1zF6An5kC4PM1A/jZ5thTf9YrV5xJTvZSRfcMzDfYCP/MyR8l4SZdNuwRTtgt7gmaKn9EoOmbVjqQ43pycbTj5qGsKaTa83NIzCj24JIZcni0Gy4bmwoNIbN8nXFID3svL+Y05II730nDV19fp9yRPwhIBNPLfKXYZMsEsYJJjHSINAsSgPnwOABPQku+B3YikywFzhE04kNMxEUvEYKQB8UApP/cgGf5CXj5K4wljMk2zhFV7KKL/ARIK9gzCc2a7O3bk8AH77d/+B1ZeVmq7mU0LmzP998CbB+m8R91rv7SQ2I0u/dKDnX6fnL+ZCzHx24Jhx3FSC2rux5vf8z4xifJzQdvJpwB6QM/Lo5l7vN+D1NSI+ZBMOr9AF2jiEk15L3WDcQR4B20PqdvM7Kw1Nu2T7BWvNZJMaf4ACPCR8iA1jFWAr7LKcqtrqLNnzwbswf0HkgRevHhFDTVMFOpP6ATjWVYGayssL6qamnqxXu/cvWPVVbWSWTL+g4PP7YvPv1CzfujQYTtwsFfH4JMyaew5xutfXRcjDZAPg38YLU8eP7b9+1utta1N4//40SMdA+y7s+fOiWHFcXnpIe9BCjw6Pi7fPthU7POjx48VxFFegVddkc3MzNnE1JRFwzmrKiuxffvqBb5RE1g4AKA0v7x0jogBtGoTU9P22edfqNH/xjd+XgmrjAnj4JmmzFvm5CeffGLb2xt25Z13xE6CqUYtAXeYL8joCgqiNj83bz/72U/trZMn7MzZU/bJJz9R7S9fvCpQ8gd/9Vd679WrVwVgNDTWCeTSg4oYQFLWgQJmCpp4/v+x96YxdqXpfd9z96X2fS+yFi5V3NndJJvT09toWiNppJEiBFHiyFJsCDZkOQ6CSIGsMZIRoBiOBQROJCD5aAU2ECtOLGis6emZ6el95U4WWSRrY+37XnX3e4Pf/71vTRv5Qn8/1WiQvHXvuec85z3vOc///S9Pntr80pJNTz/Ttc2YIGUWYGhnY1vj2IF+xwRsAdLw8/HHHytAIhZN2re//ct25syIJZNh+SDeuXPH3n33J0oLJglVoT/4TCZcQnepXLBa5NC7u5aqqxdgt729Z/lc0e7cua+EU8YktWGwDJ8+aeVS3qLRkMYgcmAWBag/tVxYXLQbn9+0UBjPvTprbGiwb3/7G9bT2y42UigUkawVnzhAZsbBz33zmwJ7V1eWtPCRiiW1eMH5A2jjepN3I0mgIeabonwbuR44DxZxwDrXEUAWrEW260E8fse5fvzksQ0ODNrm6ro8yniPZ4AiI+Wad0DctuSoq2srlmUxKc/8XlYqKd8tUFh+pV06N8zhutZjcZuZnRVwA1CmpFBAUFjMxbySXgcGj+t6HH/0SMfQ2dJsh/t7mmu4f8DcrEmmdP058DFhoUpF34MPIYtGsF8BtrLZAy1O+fsd4CySTsJD5OkYZs4qWjaTE9uT+bWlpU33BOZCgGnG0sjIiB1mDlza9MysvBgHBwfdPF7ISwaO9x2vAZrzwxwgyblVdE2TkIxkWpLZg335XFJPAPrjA3g2ViSvxQNudHRU19LExBPdMwChYcbGEwTE5PUZvpf5qVwsaywRRMHY5TwtLiwJIGSxgmNnLHd2dNns/DPr7OiQDNsxul1AEHWBWc58xbmFhcriUKmQq1oRuAAQQE6/YKb7XySi42RBDXA0XY9XqNmHH35m//Yv/9qsErGD/YzVNJD660IlDg9zFk/CGjfb3drUfAQw5z1NmT/8351tAgtMbiHpycyzoP8MHqmDCgQVCCrwnBUIJsznLFTwtqACQQWCCvgKwLCTn1oVsPEhBz6EAtkMLBoeUnkwBhSCOcG/nfSwKJAHVgDAAqCTbxJpXB34B7PKJGWi0eez/J2mhQfsbCYjEMOx3JCXuqaPh2Qe4AGdvP/cUVotvmzVxEce1mFmse8y7Ebmk0yIRcR30Vh4gMoz9TxTi/1nP/nxEiCAAB7iAcic9DKqBt0/sPv3sn9OAuxYhjR/MC78j2S6VYNuWAtsS8yGbEYMDN5PQ8u+wVzxgBNghfNOYpWf+oXU5FAr93ln1C9WSZVl4MErgZwJx/Dhe2CLuLTcPTU+/Okls2K+4EuYTqsBk3Rwd7e6XdhjjnHIcXvmE5+BsRJV8xsXO0jHGApbjFTEcEgNV2Z/10KVkr105SX7B7/3u9bW2mDhCoABDDUAPce284w9nzxIwAjHjUTKA3ZfBQ/5O9vwxyQQI5kUu4+mEOCwmUAHDPIZedWEWT4DsY460aSRQsuxeADUA3vUgMbVg0KMDTzF3Jg2yTcJnGAcOcZFQeMnEqZpdewomj7kYtvbu5bJHBjW6gAY7AP7ijQN0IR9AViB1RGKmC0vrSiAgCTZaCwuBg0+WX39fWLCyUy+s03AQDqZEoAAeNRYj6+hS7VFJjg3O2+3bt4UaARIUFObFujBNjDgJ4EZsHdmBomcC5MBlACskmy8kHeyxmTCFuYX7OGjMTGl3njz51RPWHh9vb1iYgEiwABqwRwfxtDhocA1Ui1j8aSa7HS61lZX1+ze2AOFkbz5+tetranZahrqJAsnEbOrp1cSWGTVXCsACuMP79vdB2MC3tjvV7/+huYBxjHN9AZANpprM/v888+07xcunBdYmkokxMwtlypKwC3kAYvSlkyklFoLuPeNn3vTzp4dsbd/+AMlff7e7/4jyTX/3f/7/wjovPzCC/qO5pZGbRsJZXcPEmYHylE3ZKgbsAmXVwSsM565VjG8J4ChXCgJDEkkYtba0iwGF8fAdQNban1tzTq7uu3a1at2rL/HSqWCxv3bb/9ArDaSQkncZdwwvzL+YG3WpZK6zvYP9iwUIXAHKXXK/v33f6gFCRivSH7dQkHZwomobW9uWF1Njf32b/+2La8sai4GfINpydgFGEKeyzi9fPkFe+HyqB0/3qv5GCAOvzGkrXjwsZDyn/3Gb2gc4zOXSsbt7OhZi0ZYSDjUWEVKKXCturjD+EhyL4Fua45RS+ouv5+fmxWIwyJJuJpkiochKaQwFy+cvyiwp66m1hqbm8Va5FoHYILl3NzYZHmup41Nm5+dtb1MxuoaGM8Fx9YtlQW0cU0cO9Zv7/30Pee/moxaZ3u3zglycPaBOgMIAj4xDwwcH7BTIyd1Xj799BODezx66qTOHXPjzLMZhRadOXWqynAGoI3IAoH6f/LJJ/bDt38gUBzfyfb2NueBlnOLTIB9LGZVImHb29sRQ66xoVnjPoP/5PKKgGEWoJYWVxSAAqh36eJFzTOkspayRQG7zAlIallcd0qOAgAAIABJREFUgJUKCE8IR09vjwtoyGZ0X2S7YhimnJ8jnwH859pw11eNvPSePn1id+7es3RdvV29ck33xZs3vzzy9bv0wkXNO8wj/A8AF66mtzMXUj9ANQBMFj3wguR65FrEDqC7u0e1xy6AsAqOEa4k8xrHjy/d7OycCylpJ5U4ZaFqyIdn1HNNMW6YswBPNQ+SNN/VpW0maxJWKoftBz/4sf3bf/NXPDXIY7a2gZAbd9/NZEhbT2P8ahFzLHrvlcoxyMuPAIx8Tv6iLIYAVrKdR5NTQf8ZPFIHFQgqEFTgOSsQTJjPWajgbUEFggoEFfAVGOztqQA+0BDC0qKJ8SwwLwnkQdilJzofMxAmn8oGgwFJEuAIDBS2AWjDC2I+pJFlOTCLJoLv4QGZ/z17in2BgQAw5+WdgHlesok8RwbZVVDMe+axLw7UI60W8MUFI/BvzwwEhJOfVE2twCoesgHifHCEZ2s5QKd8BGYhifL+Tv47aOQ4Fs+64gGe2rEtsWhgcFVZIY795wzkPajEdqgjP3gzKSWwrk7SJ4ALmDccg9iHDSSQlgWU0NwgDXINLZ8PiVXhASCX9Od8f2hQHVspXpW2Ov87QEsl41XPofMhFJaqHw/Kcv7ceUpUGWwutMJL2rwcFUkp7BLJDfN5NdJsn1pAGqRpZ5uEM2Am/jt//3dsaPiY87ErFyWPJbUSFC0ikA/GXkX7jm8ZANRXATv2kfHigWIvheU43LG43zkQzoFXnBvAAAcOOlkd28zmMhYOO8CQz3IevUS5UnHHgCyP/QeAUNLgwcFRoqID+aIuTCEa1bZhXv3M8wiZMvLisgIlOBdt7YQPFMTQmV9espHTozqfSCLr8UYs5NX4Y6pO8855BwAdPnGimmqasXt37+qY2rs6LZPLiKmEbBo5o6TbWRiXMHMYj0igXahJxCKS+N27d9cKxZykrDTrAGMz09O2ubUlI3oCBZAQAjiREku9Tpw4oe8EYMbnjt/91V/9O43jb37zLTFwkK7WNtQLyH/y+KmNPXwotmED3leVkEAUWDywnvD++vVf+46lU4z3jMZZbZ1L3uV7ABIB4e7fv2s/+dE79q1feMuaGxvkDZhK4rcYsVKxLGbiysqqDQ4NaBHh3/zl/yWZ3pnREWtpcYb0GPpznhZXV211Zc16evtsd3/fPnj/AwFx11/5mhJrJ5481jUCOEYdAdJ6+3o1PpSU29SsegGOJGtTCgsolsoWjidsc3NbAQcsWFRKJoCkUE1m7e7stnw2b61tLWbhinX1dNnjiQm7ceO2lYoVa25osoa6OqtYwa5fvyKWGNJDgBWAIea81155RSCd5iZYv2IC5yxDknN9nQCiQiVkuVzB5uYJG1i3ucV5gR0J2GSd7TY3O2M1tSmra2ixhcUlXe8D/f1a5ACk2dzc0HF3d3Yd2Q7ANOvr6bDLly7awsKiAEDAV973/nvvi8UGoDMyOmpjY/c1fq+/fFUTCtdcCLl8Q6PFkzDs8ra1vW01tfWS2TN34I/aRyCH7A7wTwM0OZRXGvYALL4A5OLzVg5xfSWtsalVCwrOGqAoAJF7z9z8nOwbxNpDwlko2e7BgeZWrk1YZozr1pYWzZNIoAGV+T1A6unTo5J/sm3ASFLFkfTu7hEcVBb4ynFjCeF94I73HrPsfkYyTUD5to5Wu3LlJRsYPKaFkmTSLVRxn0Sq+dOfvq/xce36NW2b6wdA0nmRco/AE400U5MMPBxO2i6y2lLFlpZXNH5ZzAD4Ptjfs7b2NkmskeyeP3fOEuGwgh3YP8YEYSvM1YwjvBiRVrM4wL396eMJgYAAc2+8+bruPcw5SMlzuYwdZhxTGanv2IOHdvP2TatvbBSIS22QoAP06t5ak7KO9g4BbzD8uIel4jFbX14Wg9aHLiGnVUJvKqVj5+/MCSurq7qOO9rb7aUrVzRHcl74cQslhzoumMtdnZ1HvqX+3HCf5bnBLQQ5GwyeF9iGvwcXywUrlsP2r//1/23vv/+hlQrOU7JkMK9JW8/KlzISS+q6LhecNYRftFQqLsB3GS/auG6Z7nmDe0XOJufmg/4zeKQOKhBUIKjAc1YgmDCfs1DB24IKBBUIKuArcGrguBh2POA6jxjkfshjnecawAG+RF6SRWMNSOOTWHlIhj0EECRmUb6gpghgC/CFB2jvFcZ38nmaNAUbVBP/eK9CGqJRF8DAA7G8yzCuTghQ8Smq/N4DYDwwA0Rg5C3vMGSuVY8yABv235v2A9h91R8LkMu/38lQXbgCjbF7EPfBEnEnnSWdNA4QGBPIQJMBQAlDjuaY3yMjAyRgu/L+kRQuqn2gUXKy45BASxp8mIWwXDgmHx5BzQDjYDj4hkFG61WpJsfFuaFBZduS8gLYVX3b+A5AGo7F++Nx3NTQA2+wXpxEclUyJtgNgFM0bTStLoUxqto7Fp/z2wOQ3Jf3n/N/88CuZ8n5c8NYAmzwoCB/Hz03Yv/Nf/tfW39Pj6UTUUlmi7mMEmblRfiVMAiALpIu/bnw4KtnxDnA8/AoLIPXYaZwXE5i55iV1E+ypvB/eG5JbARUFBuz5LwJvQwPYMDL9GgYYY04L0RXT/ZFjIucA4o9E9QFd5Rlgk4TS6PKZ0lmBWhpacUvK2Fvv/03VtfYqCa6rbVDtZx8+thKxYISZQlukEyMRFfM/xsarCZdY80t7tj4+37mQF5tJBxifC/wInNot27dECsOEI8mmuPHb2t+Zl7XRTwRs5npSY0FkisBgvDNunvvrsVjSRsdPWtt7e32eHxckszevj67fPmyxibXODXi75988rFYJufOn9M5mpqasP2DQ2vr6JCkF5bO0PAJhWgAaMEUYyzVNTTKG+r8mVPyu2psbhQzFRktoB8s1t29bcnZPvr4Q/lfvf7qK0o3ZbLIHOQMLyvALt4Dq4nzjBH+T979kX3nV79jQ4ODOp9i8R4cqvY7+we2u+OYwpxT9j+ZTts3vvENKxcKNjs9rQCGV199TWwnkk4B7ADUYXXhfYehPed0a29bQCPHmy2UFTIxPTVj+/sZgda8H3ZpQ129JP9RC1s8lbCyla1/oN/ujY3Zw4ePLRFP27GefjvY27Wd3Q3r62m3a1ev2ImRM2J34X0GiAWwBljIdQ7IT73whBSzsbZGgSWlSlR1WV1bt5u3HwiUBPSMhCtWk0zY2tqytba2CJB4NP7EhW3091tTfaOANwJQdva27NqVazp+5MR4iTU31ll7e4vGel19g+WyBbHa3PyY1RglNTUWd3Pc8uK8HRzsadFiYGDY+o8ft0ooLAlylLkzntA5ZRxvrK9btwIsCpKfMukDWMHGgr0UiTvvU7arlPFkytY3tyQXZr6S/9rckj2bfab7UX19k+YReU1W561MFqZ0TgATbK4rV64KdLtx80ux6Nw8g61DzpqaWiQ7hRkIA41QB2f5kBMADuOT1xeXFsXWa0A2XN8o4Fip51ZU2vAbb7wmpigeg4BBWoSBM1aJyG+R+f/0qVNHXmiS5orNHRUIBDv4AHbk1r5l8wWxYldX18UAYxHEscnSOp+wogE1T42csrpE0h48uKdgBubBayRIp9JiJ/JDbZiHYZ1trG3a06cTmtfOnB3RuBZDm1RvsyOGHc8B3KcIw2DCBICT9HhzS0AvY5AFJoB77onMbxMTE9bZ3mb729v6Ll4DcJufn9OY6evts/qGevk+wmblHoTEnhAZ/CyZJ9hXWJ3uvlPUIqAPVeIevLez6xj3JNAnkzpXjFueAXzAkF/Y0UJMpWz5QskBdu99YJUyKdyHFo6Fld4LYzxsYYvEUlpowLrhaDERWw38XPGE3d/XnJpMkbTuUtvZ/rOl5aD/DB6pgwoEFQgq8JwVCCbM5yxU8LagAkEFggr4CuBhx8oxjboPhfCeX86zzfnNOSZTUYmj/J2HaAAcgCKAC+RBrDwTNMEqPIARD82sdkvuI6P9DQFR3reNRgsWEKvUNA00W7zmQRHP9mMf+Dyvw/Dxsk/PjvMBAd4rzye5cVz6XFXCC0Am1lSU5sgFZvAgzsO+N9NXcIF8ljbVFAIi8OPT4mSo3tIiwMC/RlPnfb3EEKz6+nH8NJs0B84Mmwd9fM/iVUCrLDNyWCSSZ7F6X6kcNQJi+MF4TOIDWNRnvESVc+W8m1Lu9URCYCGfATATIFr9oclHYsT+eoN/tkvIAWAkjT9MJEA8fnx4CAwMSWBzOb2OzNa/B9aBgNNUyhnwV83lHYiX0DkC1PFg6Mb2hjU01duffO97NtDfIz+tRvzY2EioouREDygyjtgfZIO85psw3kpNGXs0opwHjoe6wVbxDElM8b3nkJKCjQRe54VHzcSQi9KDArI5U34vKcaPzgOSYtqRylmA2eRCRvyYARRkfDGeeQ91weyfc01AAewX2HV37tzWmAXAaG/vEKCXrK1Vs9zd1aPaIlUESGN/AA5olDkWGmPGmfMZq3feaO1tlkg7A3iX6Bx2ErdMxu7eu6X9AGQDEATgAZDbXNsSKwemIxIxxiAsLs4vn7tz946CKjo7uhVkAeBGeml7W5sSGqklsk7GHIb1Yhttb+n844145+4tGfwDtKytr+taABDcP8zavXv3neQuGrdwLGbH+7rt8sUL8qtieySmEiIBUANgQ32oEwsBYgEW8+Zs70Ni1sE4SiTSTr4ec8mWd+/fEah39drLzs9xa9sOModaVACg2z/Es9GB1sju8eXDnB9WUEtToz0ce2AffPCBPNnY3oMHD4zUVMYdgArybLzRWGyIpRNibJUtbIvLqzY1PSMz/abmVsmUpyYn7WB322rTNWILtjW1WlNrk2ULWevs7rRnc/O2tb1nxXzJYuGYra0sWyIZsVdfuWbHj/VbU1u7fL9+9KN3tC/f/sVfFAsTUIJrjnNa6033QxVJYvcPsQOIWTZXtE8/v2FLK8sCMwaOHbO62qStrS4p1dPERlvQfNHc2Kh9ZHyura+IifbylWt28tRJGzl9WvUOVwoWjobEEgSYgUnY3tpx5HVK+AU1Yu7GD++Hb7+jOeLW7VtKBu4/dtxmF+b1/lOn8edzCy/UHal3kXRQpP/VBRM85QCjYehRA6SeyMOpPXJaAEkAHhiPSDwfPnik8Y50PBxxwQaw6I6CfiIRW1le1vkbOT0isItAlbGHYxp3Fy9css3tDck+AUkjkYQks8zJLsAmLQCW8cAcw7H5e0cplxfoOTkxIa81QCauDRKy3Ty5o/tIY1Oj0ljxc+R78XcEOPTzPeMVEBGAle9Felzb0Ghzc4u2u3eg65+glK3tHQGkzFMAftxLHz68L0btyJkRu3rxkt26dVPjGxYmcnWCMJhfGMMwrAHJAMsATbe3dnQutrY3JZFv72hTrUmS5lqBLbe8sqo5D6ZkIuWsEfDFG3/8SNvA5xGWLzUjsXl+bl7s+tamRgiluq/y3QDqMPJaWlu1vYb6BhfMceDk7QRecM3zd8+i9s8BfCdzLucW8F3BFtxv87AQsWpA6pzWMTPHewk44/XoXFnFSuWQ/at/9Zf2AQy7Ysh2d7clva6E3HMN84qFsXQIWzrBQocLg+K8+4UzvxDHuTtKz65U7Omz2aD/DB6pgwoEFQgq8JwVCCbM5yxU8LagAkEFggr4CiCJpQGvr69zjBQFEbhVdpo2D0B5NhIACQ+sJNPxJ2APTAWaU4AWWDueLQboQBMPY0Wyun1CLGJiN/BdAGgAPmzbyzsluVUwAtJK99DNPvBvx0wD3HLBGJITwaoDgKkmjbI9yV0rlaPUWVbhaQIBCGja9SBf3SZAFo04r0nOGwKwSlZZciZgg0aS7dEYOH84t/8+9EF+ZoCaVf84J68kLTF1tJ/eK41jBdCiQaZx9gwtGjHYFzDZqDENgUCxUEjNLcwCZJr82x+7Y9Mhy9uUWTqMICTKTmKWd95CSgB2yavsI4DlV0E5wBR+B4iIxJMEUT4P2AH7jzohP+LffBfsIv6EmcJ5p1Fy6Yd7R6wRxyQEJHMMQ479MJexg8y+nR4etn/4D/6+DQ8esxj+YxXHxITxVq64hFVUlvhp4YHENvz22G/+zXliTMG0UfKtZMiO7UBtkJLxez9+omEYijAisvL0o5GE/QLACbuFJtKHguBjxflpbHQyOL4LJkldXYM+xw/nbW8X8DSl8c65oiGdeTaroBBM3hPJmECtzz//XE3sC5evyBNL3nCSw5Uk6UPm1tnWZlubGxrnyEc5J909PWrQaZBpnmFBsY+AHfXNjQp4Yd8B60imZGzfuvWlAK8LFy7Kt4ox+P77PzUrhjRmL126ZC0tTTLBZ5zDmIGNBKvoGd5lkaidOjWi/eU/jg3WHywi6sE4b25u0dzgwfJHjx6K2ZOqqbOz587pGoBRVVtXLw+/Tz/7VOelrraei8lODh63i+fOyPgf5hKeWvihwdT64vPPBXKcO3eu6sGYlXwZ2Z/k3FxzHG8sWT0ndQJLYGsh13OMs7TmocWFRfvss0+1HYAL5g4xww72JXv8+Z9/S2Ar+4uMcPbZM3vppStiRAGQjYyMHoH6gCnMKWwrHI+IncQYy8Go3DsQ+ysSjtnS4gJEQYuEypaKJwUEbK9v2t7hvtXUpW3o1LDtHRwqzXVpYcUK2YL1dHfZxQtnbWig14qlvO0BNheK9t7774kl+crL15xvVwjZK16UOxaLOC/ETPbQiuWitbb32OTUjNhzM3MLVipXBI4ARu7tbtn+7radHjllTS0tCgJIwOYqwiIq2+3bt2xve8dOnT4tiSsMKuaCZDSm65FrAdYRWk2BSbV1VpNybGUANcc8hYlaEgMPHz8koLC1YSE+nngqJiTXHdfLytqqpMnJeMy6Olq0nXRtrRh2gL+kCx8jcTURF9gGMM/1JoZTVZbOPHkFNmBji84RwBEbcPcRQkVWBQhx/U9PT1lbe6u9+OJL9vDhmJjTa+urCkYixIQQDS3WbO8o/KO7p1eLTt5rkOMAUAOgYuHEhc5ErJA5tHgsauOPHtrCwpzmojfefFNjjbmROXJ1ddnW19cEgnMOOX8wObnnSF5a6wIZmL+ZG5CXsy+T088U4pJkfOp+UCemG8cPW+3kyRPykHz46IEWOzo6O6wVhvzuroBOrk/mKg82USPmDpKDJalvb1f6LGAf+whbj3O+s7OlYBHASwJAHj95okW0C5cuWalS1nXB3ME1Qqo0gDrPAdSdf/sQo3Q8oTGqOhUK8p9jjmGb7If8PKvJsUhkGxrrBY6ynxoP1YRunwLu9997xvoFMccgdsFJnlHnPHPdYoxfiMHjETD7z/7s/7Avv7ip0AnuF5XqPYeRXMSLtRiyCKFFSbdwyHlkzOoZpHof/aqPLfMW53RyfiHoP4NH6qACQQWCCjxnBYIJ8zkLFbwtqEBQgaACvgL9nR0VD5L5P0GTAGu8bNT/qQRO/NTwbKs+XPuQBYAzQDHAD8/Q8w/TkrsSXFANn/BSVv7NA7FfsRYDpvqw7hlcyKscaJg7CofgQZnv8l54/Okkp0hXHFPNr4B7RpRjgQCWucadfeM4aZ48q04y1WxWzCkZ1CedsTtgj1byUw6s5P0KpsCIXvuFdDSsxhK5EsfE58TqAmCr7g+NhrxzSg5YUtNb9WXjeGW2D9AozyaXrsv/sEbYBn/3x+o9+zhn7nuRBbv3s4/8SWPm5Z386Vhn/M4lJnowFBCU2ngWiWPHwYpywIBvlt02XHqukirVCMZ1/D5hlm34ceTBNn5PQ47PHDVLxCP2J3/yxzZy6oTtwC4JVywWj8Chqu5/1ApFl0wJc0UfrprtOeDYpQFTa4BP9pWUSWrAPsN4AghSGEWxJMYX5vUAT4CzvT29Gv57+wcKoIANhscX9VnfWLeadEoNrwNJskooRCrL2OZ7YNwgy0R6Si0AnjnXau7EOI3YyurSkWQXz65j/QNiu2GgXgqbZLrI106dPG1dne3W0tQkph5eZIx5gd7lihhruzs7YqlQ16HBIRs+fVpSWfYNEIvPAWJvbW/YyuqymEPsG2DgzMyU7W3uW1tbq3V1dcqzi+8FhECG5ptiGDww1pCnHnlVmtl77/3USbYB1nM5u3DxovzuqDXMPNizAMqd3T3W0NgonyxSU/Gm4rgfP3oiEFb1jEbt9PCgHe/prjJH45Lvuespa/fu3xPgwfapPf+na2skKYVtCSiMLA325dgYKbRJASCAl7/1W/+VQJjDbMHmFlZsemLS5udn7dz5s3a8r995MCJTL+bsg/ffF9sQFlIkGleqL7JJWFiEKBDqMDAwKOAH4IZr1TXwFcsV8gIybt+7a6EIoBZgKF5pbhGjt7tH43pw4Lhtb27b2N37trmzadu7W9bY0mjJdK1tbG5bpRSy3EHO2ttblabc0QYIm7ZcwckAf/jDtwUgDhzrU5onNXJpxRmLRsKSkeKBSL1jybTt7O7Z5NQzG386aY2NzUrszR4e2NrKkq0uL9rlly7Lx4waAGzOPiMVtWCbpBQ31NvoyIjAOvwUeQ/ecBbBmgDzf0IJHJM6mSA508m9kWTrusU/8TCr8aPkVeTz0YiNPXxkDQ1NAp9/8uMf2+LivCVThA30Wj6ftXgcBiOLDU1WW18vsHptdV2JydxXns3NahGB8wwLq04ppAVJjWGEUxeuCQBXFhXE5o26QIGl5UXJKgHCAdGbW1sEWAFow8zt6+u14eET9vHHH2nMzT6bF+ioRNiBAWtrbbUvvvhC40Kpr0mYwykxmUuVkh3r6ZI0mWsJwJK5CEkn22aOaqhv1HV54+YNOzE8LDA0X8zpepmenNb46ujo0jUDI5Rj4P5Dkvftu3e1rzAi8ddDqjs1Na35Fo/E4eEhsezwB61vrJPP5OH2tsaNZ6kx/zE3AL7DDmb8sIghcKpQtHSqxhqbGqoLbiTKLllzS5PAOADXsQdjtrO9q8UCrnkYt7dv3Za0lbqR1gzbkfrgl9fV3SWvP1KPU4mU1aaroC7y5431qjdiXMAX91jOn19skaw65ljQ1NL5wnLekcf+DPhj3v+ZPYILZeI+6MA552HH/QBAV0FO+KVa2PLFimVzBfvTP/1fJV/PZnieyFqa6y2f1e0FwA6fOzwkK1W2trcB8VYMbJ9FDe7TfnGI+9nDIHQieKAOKhBUIKjAc1cgAOyeu1TBG4MKBBUIKuAq4EMnxFRoalKzRpOq5jSXrRrpu5RMHvqRs8CCaMBkntS5anomTQqebmpuq2w4J5NEVgKjzEnS+HMP43CCAsIkfsaOghtoxBw7rShAjgdvwCXAGt4Hi47m0Pu18bDMw7NPV/WgVHNzk/P7kc8NQJELCaC58+wg57dGg0BKrPPJA6gAGHRed3E1Z4Annu0H88IDZzCaPJPOh0nQqNJEAwpxQ4KRwrY8C8sHYsCoYJ88yOYCHpD7lXRsHBeNHN8Lw8sHQNAQIa9SI6E0PROL0DMJ2Cex5eIurRVGA8eLLIlmn8YGphTNkJeAOvPzohpJasCPZ1U65l3iiC3nQRQBYSWX4qo6Uq94XE0r4wZ/PVhOjCcP3nogDyBzbwePvoT9j//DP7FTJ4bFLKpUClYpc67xMktYvuBSar182stZ/XHQuHmPO+dht6e6ew87asf/fC9SSvYTTzgaWfc5Nx7wHezp7RZzBrYKkkPAhkjUgZ6MAcYIIKDkwaQEHhwqxdEl8Wbt8eNx293Zlf8crC2O4fGTR2re+Z/aEL7wxZdfaAyvbW9apRyy8Ufj1t7RbteuXLXhwUE7zBwIHMZgnmsPpic1BQSZmZkWCwyfudZ2AhBIZXSm9QBOly9dtrb2FkllOWccKzI1rr9KXnm51TCSyJHv4fzCvGoAizQcJlmyUeOQbfrawqgEkERuB8AFe5Ax9emnn4o1Q5pqZ1en/Onw93r65In2t7Gh0ZpaW+zh2KOqlDtl9U2NNnLyhMXKJaupc8wVSRGjEZcimcvqcx5kZywCFIbjcc0pgDGcH8Ac9glgDVCNxQVkkTAzHz+Ztp++/5HlDw/lBzYyckrSxYqV5Cs3PzttP3z739t/+Zt/W3MZ6ZH379+3n/70Xfv611+1V197TcEgJ0+eVFqnr4U8GWHaRqICUZ9OTlixEpK3GMy1lua2alBIzLIHu5ITDw4et8PtA/vi5pc2vzhn0UTUunv7rVgyJfmGSrAG96ynp8N+6Re+KVB1c3tX1zz7c+XqVbv6wgsa2/4aZWyKIVcqie24ur5moRggecwePnpiH3/2paSo8WTcNlbXrIKNQU1CDDt80kj4ZC4FvJmamrTr164qbMN5Y5o11NbrOJg/InG88VzwCuA5gBYeclyXy8huq3NbMhWX7BzwmnEDyAd4J4/NVErHAzOL0JPJyQmBUt948xuyAkCSC/DS0dVpuWxe4QKAIidHRxR8Mjk5JRnk1avXLB2P2cOHDxUyASDNfIQnGr5peNmxsCH5eF2d5jzGyMbmpsA5pMMA5shRkUPDtvPgD/PGwf6hGKE+VAdQn/EFyK/XYGfmchpvyEvfePVrdmJoQAA5TFG2BfDPWBawFEHqumXf//5f24svvqDxFE/F9N733n3Pevv67dLFyzqPnNvp6RktCCGpLpQrtrO3Y6FI1Hq6erVYgEyd8Alkt8yPI6dPir03/uShvfrq6xYqOEsAgDCxkLe2xWhnruf+MzQ0pLmUew8yXybo3v5ea25qFPA2MfXYTo+cdmE6uawtzC0o9AYpNoAfACjs45npGUmgz1+4oN+zgHHqFJ+LSNIOa7iluVVzCrJdf+6p8fGBAd3jGM+AfsyfsDQ5HhZzmLu53rzfKv/24Q/sO88DLCx5tqn3ieWZwzPq/IIVn/UM71yhYptbu/a97/1TO9jHyoCE4pKF5DG4LxBTZNEw/nQpK2RJiI0fPRN4ea5fZNOCWD6vYBTO+41794P+M3igDioQVCCowHNWIJgwn7NQwduCCgQVCCrgK3DpzKhyQnkX885rAAAgAElEQVRQlg8MBs05x5ajqUMqQwNC08JDOWCN926D9YB3HSAITZyXagIY0NTT5H41zdSvWPN9AGOAO7wX5g4AhEATfocclDAAjNbxnYs5UI8HcB7E+eHv/AA4sT+wxHjI9uw657kHYwswCEaTk9cCqAHCAHixf54F5uU7MFhA+VzYgmsi+OHzNLUkowL+yFOn4BJZqQ+/50fAkprciIAL3kcNaXZpmPkeWCNs1ctFvaSHfec1Gk2AOH7EBJSvnDsPAGscEM0CDQygjg+AQD6mFNqqHNilJLomyPm8OQYGTdSRPw+ebmGXrgu4RLPG351U1oGddHewiLwc2TW6yLeczJjtUhvP1vJySZpcPJU47gKeXbGY5fIZNXyYsvf1dtvf+a3ftLPnRu3wYKea9BoSMOMYdtVzBqMyTJNFoMSBA3Sr51PnppoO6+sPq8KDl7wX5orzQCvpGMRELAHO4S2YELCDKT1m4kilAEWKJccg5Ic/M/uMC3d+AbRJfAQw4XzcvXtH7BLYMI7dmLPllUXVhIYX76XlJfzOpiRZK1hZIQg01ZyXs2fOiJlFcuXy8qLONbUEWIGZRt1gjwFUwSra2nWA+vb2ps4lNTl+fMD6j/UK9OK4ABBhvdTWpC2z55IoOaaWZsz5owLaYesAoLLPbW2dDozOF8X2gbn19Ve+LvYV26KejC3+Z3x8eeMLyU5JsQUAKZYrAmMwycf37sLFC0qJvXnzplhhfObE6RHr7Wiz3c1121hfk5RRErNcXgwmgBnNB8jcK1zbtRZLJiWjdKEoW84gv1yyttY2yQhJT24kyMBMYMTY2ITdvH2fk2bHjvcrQdMqhIFsimFWyGZt7MFdu379uvNJC0XtwdgDu3/vrl269IKNjo5Khsk8yPXgUnBNx09d4+m0WJJr6xu2ubsnM3tkurDWujoAnbJ247NPrL2tVaBSd2uXLawsimHX2dNpiVSN5HnPZmZtcRbgpCSG3atfv2a1tWkFQ6ysrtjtW7fsxMmTdm50VCAH3818zDg93N9TDZijkR5nC0XJYZ88nbKZ2QV5wgGQ4NfW1tJsueyBtbQ2iWF5794dpb5uba5pzvqlb/+yDR7rV5IycwPz+4cffShfwRMjp10AUSRimcOcQDgAE+rMWIWtJuZiOCS2pg9b4fzzOQdqRBygFYtobH/wwfu2uLRkFy9ctGSi1h4/eSyvxtbOdmz/xYrjvPf291uDAP+i7e8eiPk1Nz2p7XFN+AUWzhey8PHH4wJUmSPwb4S5ydh650fv6Bqvb3Cyd9hz7PMTkoEJeWhqtr6+fidN3djW+OXa4N/Hjh2XlJz986xTAktCkZBdOjdily6dc/clfEBhOOeKks66hRw3V09MPLXh4WFjESkSc/PZytKK7gcw7Nzc5ewFOL/vvvsTSWGbW5ptZ39f96jGhhYn9d/dF2sP5hhjE8kycnjYokszswKz8feDJczYxkuWxRPmPgA7eageHgjgTMSS1treYvUEV2QBNte0LeaIttZ2AXeFXEGgJaAo7EBqCyOSeRkLDdiFzoOur7p/7hppqG0SYMe9A0CP+QTGJr6Djo3qFu/cAl7ZMTVjzheOudYz72TjUH3u8GxwHw7kQTrPUPf3ad7vF1b4Tp4jItGkALvv/tEfS76eiGHhsGPZQk73I/YBn0Dk9HnCqzIHR36ybpGKRSzHxGc/JNHm/l1doAwAu+B5OqhAUIGgAs9fgQCwe/5aBe8MKhBUIKiAKnDu1IkKD+CARDyZevkHXlJIAXlYdaAN3mlRMYicZPLAeUBVpbFsC5AKFoKApHhCDAqaKN7PyrWXtwDMycw/j8+bC7YAdJDXVdXYX4w9vOHyLkEP8MJJc3PaH8A5Htr5Th7K+TwAH6AGzAKXVkv6q/O08ew7JDk0Ct47TxLYCoBUjf4ERAHASKVpJtx+IZEF6POAJU05LA487Pg8DB+AO0l/o+77PLjjZbscAwwUagOAxDZpynyYhPwAa2qOkhFVz2rjzZ9iiMEYrIaA4MvH+wE6ndQWqVNBwIHz+CFh14Gc7AM1F/sAWWBVhusZdDQibJ8aePadD62QfDmfF1sO0McZfUtvpNc535JKV5NWPTvKgZ1lB8JUQynEXpR0NGmpdNJyuYz1dHfa3/t7v6OUzASMnljErFyykIIgkEA5nz4vY+a8ejmuB20FBOYcw8SxemqOwirkf5jJyd9J51HgX8TWt7ZsZ3vLVjGxb2yyPlIzGxvlpcS5BMhyh1lxQEB129RJ7KJSSFI/agurDMYM55cGdnp6wsqVkrYFqLe8vGwTE6Szpl0Cbwp544EYRTCPeru7bOD4gMYPAEUiCSvQMW8A4JBXCgjET5CghrVN6+nrlzQQ8ITXACI7utp1Tu7du6fm/2vXr9uxY/12//YDbRPgp6u7w5IJrpF9MWuQA3KMra0dNjU9bY8ejcv8nu96881v2N07d8RAAWDx4KXAjSq7DcCY62lyeloACNvtP3bMOjo67YsbX9qHH31goyOjYtR09vZYuFSy+nRK4BsAmgPCsmroGX/yktzZ1fkmhTMSi9vewYEAS1hfjY31AlbxvnIMYCdRZ0zD/rl1+4Ftbe5aLpOxoeEhO3XqpHy6AFEb6uusrgZGaUGyQjwhQ2HXgAMqMC4B2QTORCNiFoltWsjLH5LjLFnIlpZX7Z0f/dj2Ad6R4FWDXurx5gqH7dOP3pfPWLGQt9euv27Dp07Y0sqirW6s2Ob2joXChPRs2s7mrmSV/f3ddv7sKclj07UNSs/8i7/4lwq+GBoY0HXN9QsQw1iU96OA5LK1tLXbxs6OLSys2GeffWELK6u2vU0ibszOjo6IYbeysmTJZNTOnTtj9Xgf5gtihsEia29tFmjFmAeE4bu4JgBBSWpF8gt4A2CRzeZtcXFJn2d84h+IfBKmJ0mx65trAmqPDxy3xtoGN7eHzN0DSkUlegJewxTN5/DVjNiHH39kjx49soHBIaWvMhaT6TrNK/gIcn6RcBIS0dfbI4YwAJFjli7Jbw7wavzJI3v08KE8OJFoAp6x2DM+/kjjDDAK37b+470C4Nhv2GiwvbkORkbPqMbTk1PynuR4YebhBck1+snHHwsA9/eTdDxqF86f0YIJ8yr+e4D2+POx4ASI61hhjgGdyRxUQ17cwtIqIU1l5/nqfE25Jg90DJxPFhEyuZwYiJFw3M6dPSepM8AkXonMLU3NDao3MvmnYw91jTAmmKeHhofFVmW+YtEMAJPj0xiWZJnFE0KXGEcFMRD5fL6Qs9ZWgk8abHNjy6amJwV6M/8LeK8uILFwcO/BPUvEEjZ6xi1UUGvA2ePHBo9CbTh2n+jNvMFx+mcMz54uld3CFz9+4c/LW93CmAs98VYPzJH8KLlcTGu3OEfNubY5KA/ccayxeErX3O///j9WmjAJzQB2mXzWIlEecPCdRAIe1znJZw+P7iXuXuBAeyfVxYbAsXw5FsbDzfsPgv4zeJ4OKhBUIKjAc1YgmDCfs1DB24IKBBUIKuArAGBHo5SrMsYAJmhWeYr1jDYaLh5OMannodV5hrlEUQfmOcabY3Nl1HgBeAGMOEYZDIvYkYySgIS1tfUjI3eANqSGgC7+vf5hHtCHh3W+xzMo+D4YNzTqPKjzHbA9PBMPlgYsLfYH9hgMIJg5NJs8cHvgjX32CXQ0gjQxNO80AQ5cDEuiqOOvynkVGpAguAG5bv6oTnV1tWoYYFXQNADOsA3ew/fQ2LF/Xm7KdjxAxjE7eY1jGwE+0NzyGmwDtkO9PUDlGzwaMC8HpSbeyw4G4f7BgRg01EkgZRrJb0YNnNgNaqaRJEedhHJ/X2wll9DqQDIx4/AcEkMmJskz44Qm07EXnWcex+XZdbBTfJPK93MM7Lf3/BF7UGETZo1N9VbMkwJatO9+9w/txOCA8zIqFS2WUH6s21bUpabSuEtyVyqpIQMs8wwLGlVqwb7Q2HqGJfuDXM/5WW0KyABEw0Sdc7W46FIz+enp6ZXkDACWc+FAR41uo53k35wH2GewgUhH5Dvxf4LpxJigNiQQEmqBhxxeiIBSSGqR0gnIzmcFWCwvrYiBQgNIaieAHywlZM+cF5rsqakJARLsF6mzC3Pz9qN337P29i77zne+o2ZzfW1dgFNff4/OB/JA6jA4MKDAhqePJmzi6RNt+9Wvf10sGwALWFGkeVIDJMKOwXhoXQAc8bjGyqeffCJWEqby/J6a83kYXIwTAG6ktfhuDQwOCpAEAG1ta7VPPvtUoReY+2Oyv7GzbZ1tLXTa2NtZS3OLGEhdXb0CEQTKFjF/L+r65bqvhCJis5FeefnyJbEwnXS7LAkzUlABz8mk/fVffd8ejT22mnS9tnXm7Kj19/dZsQxQ7cYSABaLEQCZgJ2AphyrgNlySTJZfmAuwqSUbLeaLsx7CZo4zGTt448/VkBERPLzsFiIMNpOnjhhy/Nz1thQbx0dbXas+7hSfcEDbt65YeubW5bJFsCkLR6O28H+rnV0tNiFcyPW3d1p4ajzx4Rpde3ay5ZOxgV+CPjIHFq5iP9YygEcobDV1jfYzv6Bzc8v2aNHT2x2cVljnbn6WH+PLc7P2cLcM2tqAujqsdOnTup8Mo4Zlw11aYUAOAP/vNKEAZ4UfFOuCOzGdoA/n83O2fzsvFhKBEmsb6yJZYncGMbs8aFjqhXMLsYz1wJzhkAhEjdjUTEpJfHNkzS+q+TSpdVV6+rusbGxMXmlxeNurvraK6/axvqmpNfYKoyMnhIbDukrLLG7925rPwE2c4QIWFlgIoETAKIAYPJ4PGTurIjpNjJyWvvHnOgl4YxBFooA8EhxZXyzHTxA+V6Yo8hI+S4AXUIxkpGwpRIxMdoc6FXS2Ec6zPmjDoDtXI+AW7pnxSKSdjP3Eh4BC0+sz0JeYB73Va7jz2/csIbGZiUd4xFXLJTt7NkLR/MPcwbgKr6bnMuzZ8/a/taWLcwvyGPu4kXCZVp0jTL/sW+MZXwP+R7mJC4fJZanEra8tCjmHOMDEBYgmxrChsPTkWOBeUe4C3MlsmP+F9MsHNbCAfM/+86CDME4MO9hV3PsXIs8PxwxyAmFEuBWUDIt1zHzMkAm7/XXGwm03He4LwFi8zqgPQxAasZCCMXnPopBBHOafGYjYW2XfVIoVjlkqZp6+/3/7h9bTU2dGHbpdNKWVpe4hATIlwtlq4RZbFOmuBYDeH6RBUf1Hsl3MqYYOxybf/Z5FHjYBQ/UQQWCCgQVeO4KBIDdc5cqeGNQgaACQQVcBUaHhyrykwMQAyiRzANQ7qCakphT8wyjjAYAwARvGgASAWJVwM6DZzyEw9LidUzMXbKrS3xl+zzQ488GCw5wAFAH9poHdWAn8JDOZgFlANHEqCPZtcp6gikEY0IMvyqYRrPjH/a9ZBU2Gw/dsAM8S+2rnmp8pySSeZhprqlyLDknXfXyWt7HsdD0ASBSHxohGgnAHWrGDYhmhyaGxo7mCA8svwrPZ9hvGjY1JAAB1cCIo0RbwK94zDVVGKzDYMO7S5Jgl3TqgzzEVkgkVDtAMPzyBAbmcnrNNz2egcjxcL7Yb89wYLs0/iQ48jsADI4d0FbedVV2hBqyKjOC70XmOT8356SiMuMvi3En5h6skogD2HwNHXhGA9xmy8urFoo5MEbfUSlZLndo7a1N9ru/8zt27doVKxayVgkBHDug1oN0P5PoOqmwl1Cx75wbAAhex6SduqvRlCyZlF8XTuG9GOubGiTZw48MdgxeVfyeBhWWDLI+QFYnjS5bNExTXjwCXJXwWvVf5HWYf5QB8K22rsbiCTeGvfQZphBAlDzYamqUMkuDTQ1IzGQM4gFHo8j2AKX2drcFJNAAt3e26dge3H9g40+mrL//uIzfAQk++fQTNa+XX7iocQeTEdAGAAMgupR147y5uVE+VTTe1IHrGdAShlEqVWtdXd1HcnDGMQmayAL7+vtsfm5e3w/TiXH9teuvCNAgyRaAcH1zUzVz56Qoqezd+/cEwrx8/boNDw1brpSzsIWsVuEtzA8pgY2kvjKuGI/Om68oMM9JryN2f+yRbW9v2alTw9bahhSwJP8u2GLOzypv7e0d9ud/9ue2vb5tqQRJpwm7dOmyAOtUbcrq6ms1rh1Lr0HnBb+/3P6hADDAJbYFSxBmnU8JBUAHMOIc8H8sWWPvvvtTW1xesu09krFDAqWZc6LhkLW2tNrVly7rOgT8uvnZTevo7rDu3m6bmZu2Z3PzZqGo5XMli4djVirk7cKFM3bx4qjV1dbIF296asp+9KN37K23ft6GBwc0rlkEAegCqEESy3ipb2y0IsxPAK5Mzp4+nbJ7Y+OWEJs5YvV1Ndbd1WmPH45ZvpCVX9nrr72m6xZPRJiKp0+c0HVKMAIBFBy/GJiEbSTTlik4UGVlZd0eP35s+3uHqg/Xydz8rJhw8lLMZOwXfvFbWjiZmHwioBuGp/O5a7AUcxXekNUFHO4DAPAs1ABeHebyNv5wXGD+3n5G1wL17mjvkt9fV0+XlQHkCgWNJbZz6/ZNLSqcGD5h3X1dkknDJoPptb21pwAXvh82N4ERSDKxcchmWJiouMWZmPNsY84FUJ+bnRWjUAnbRa7psuS/fC/j/vix40p9xSOxhxAX/DbzOS20ALAz93FP8t50TjIcdoslkqw2ickLQxWfSYB4xxiPaP5lMeDug/saI+sbm6p5S3O7QDGANq4Lz1Rr62jRvRK5bTmT0/mUv2Y1qZ19Ycw7ViMhI0UFVMA0ZL5kzlhcmtf+s6Azcvq07oEAb/jVMQ92dXbZ/t6ujT8ck3cgwDR+ggDyzLGAu1xr3KcYtywiwe5zIGtcvpj+nsX17D1TmWu5pgH8YQtyD5KdQ3Xxj5p4tjbnieAdauksJhL6DJ+lpkh2OQ+AuJwDfc4cA1pzM/efcsi++0ffs2g0YdFIXOzJbVh22QMtmmDZUCxzr6kIiPWp78zgnkWsxYqqEsDLdtnfhxOTQf8ZPFAHFQgqEFTgOSsQTJjPWajgbUEFggoEFfAVGOjprvBwjLk9oAOMCBoDHmJ9AqckpEqtpOF1aaj8eBmqT3v1LDsaJJoxkiz5LMAWYAUABk05QBsgCI22vLWKjiXnADKCKpxHmeRRydSRB5tW2KtyF96vh/9qKir7Q+PsQTcaApo5eSlVmXBKRqWhoompAgO8n+/zyaZ8J9/jgTYPZjoppdsnmlJ5/BQKOialg0aRPTnwyiflwiL0Xj1e3iuJr9hDjk1EUwiYB9Al7y72p+rjwz4puIPvqR67r40D2zwTDn8jx7rAtJ19FPAajQoA8QERCmCAGYdk9iv+fNSR/XayWMfaAyAUyLnv/HxgnwDuqBlMJW1jfUOf4ZjF9qm4/fbnyDELnUchvwegbW3FIy9vipYow44CRCxZKh61w/0dq4lH7Q/+4A/sxUuXzCJlsZJ8A8efDpB18mxq7+XYzmg8ov3nvNfWuubPh2MAjvF7z1RkbAPiGDLmTM4KJUCJA5t5NmM1yRox3Tq7usQiAqgs5XMWCTkzfQ8sb25uC5xDdgabCYAMGSpNHWxLJIKSb4dDamoBD2jS2efu/n6beDqhZE22WV9Tq3oDXtG4cw1w3mEwwSZCYgoLBTYI/I/p6QXr7OpRSAHn+vPPPxMAeubsiIAIzoELYsE7MG+HuxkBIzCckEUyzmjWXSqtkzQ3NrUonAOwF9AJHzeCD976+Z8XC49zD8vlR++8I5blt771Lb1OPWCjlarBMBwvTEauiTUSTGMRgQSSB8ZjtrK8bHVppNywuUjpdVJ3xg/XZTwalxyQs7yzAzNxX6mfAKpvvPmalSqkBBcFTAIuse+weDa3tuydH7xjy/NLNth/XGOuvbPDGhobbOdgX2CNUifFsGzW9aLxVKnI145tsR3vB+lk5Q5sAYgnHINj6j0+ZH/xL/9PS6TS+h+57sLSgoCSzMGBwL//9Nd/VX+fnJqwvY09i6fiSvPcz+zbg4fjls0WBNjFwjFrbWmy6y+/ZJ0dhJikLRSNK8X2yy+/sNdee91GTp7UuIXRhCS2AHsLCZ9M/jOWrq217d0Dm5icseWVVdsAqKqC2ZVyQYBfMh639Y0VSc7xS5Qn4ta2gNvrL1+3NN9rZnVVNhTgFYCZRWOWrqmz+fkFG3/8RMAZTEhkhTW1aZube+YWdXIuEOSl69dsdXnJInhXpmuUwAyKTVBJc1ODgGkklPgDAtjBpj3MHtqzmWlbXFi29bUNS9bW2Ob6pth8sFFfeOGKWIxcjx9/+qmSZrm2z5w5YwsLcwK5+Pelyxd0nUxOTNrs7IzV1TVaWwtBJBX7wd/8jfwAT506JbCOcASXJs7iFKnSOwKgdna3tQjC8RPkArAGo251dU3sLcYggJAsHiIxOzMyquucRRZ89JDjwp7jGtpFwi0gLiagb22VRa6S5s+2tjZ5gHIf4d8CogpZAdH8LK+u2dz8opJN+e5ctiCAlvfyHQCT7KOFy2LGcT8uHmY1RpAjY0PA9U6AhWcB37jxpZ08dUpsc5iieBJOT0/JBxPG+9CJYc01hEnBBtYiCT6JxhxdtLEH91UDvPGuf+0VgW2MeQJnmC8BzpYWFrVfzIfsk67N2lpd38iMufdyDfn7nGfEcy/lHsgP15v3sRS7O5t1LGQCoXLOW5VrGuAQ71zmN9i/zNNLS4u6V8EuZPyxLQF86YTNzi/ZP/nu97QAUMgRdBG3ptZmedixiIJ3J+s68qqLEXiFFNb55B4tGnG/Viqte1bxzwaPp2eC/jN4pA4qEFQgqMBzViCYMJ+zUMHbggoEFQgq4CvQ09ZSQfbjveN4HXYBvjCsLPPAzA/AjNheVVCMh1h8wWgSnIdYzgU8lCsCiQDkYL3wO0lod3clX+HzAIL+od17hfE6LDfv+eb9fwBoADJ4IGcfxcKpyndpZHnYZjWc33s2ngtqCAlg5AGb46OB94m2jn0VUviDX/13IQ5heby5MImItukZhHyeevCDZBGmHIw59tn74wkYqya9+pr4BuSIgVgF3/gOABPJIAUuJcREBHTiZkYdAOl8wAP7A2tAMk01EQ704kdeflUfLe9n56SvySrzqyypsQfpaESU0IeMudokuZCJipgcnD8vC2Y/+Tsph8izkCkB2LW0tKrRVfOq2jsA059XD6Z5D0QaJBiCJEAq9bMaJlIqF621EX+kQ7NiwYr5gv3hH/33dv3lq1Yq5xyQipxRd3jH6HT1ds0tNfEm465WavuOAkFozKmlYxXCdMG8f82SNTUCfVI1NXawtycvwWy+ICYMxxiLJwQ0cJxIdGtScZmwM574bhhrqnHVo4/ziHQY9ijeeDTgMtCvSVtLa5sd7O/byuqqk7q2t6sWSLQBn3Y2XSACtQPko6mWBLjo/OxgNMGCQ4YFYLAqmeCqwASXYluQXJL6AKo5U/SQ9fb16ppdXVyRtJZr5cUXX9J3Tkw+tZ7uXo2DtrYOXVsEAmxubtlbb70lP6sPP/zArl59WU14fT1gVkUyQqUlx0garQY5INOscUAvbB48yQi0ALy7cOG8nVYwwKHGH2MWuTbjA9Ye1wfps7CsmHc6O7rUjDO3ID9bXVm1nd09Xb/NzQ3W19cnQLShqUG1YnzU1dYrqAG58Njde2KLOeZP0mKppMYp+0vwQKLqfyfwPWSW2duzRhnhu8Z8d29P15aT5RLI4uaDYgn/w4Q9ejRh9+49sMamRqslCbep0ZZWV+zRgzHtzyuvvGJ9PV028fSp5Vl8yGasrbPdLly6ZEsrKzb2aNxW1zYslay1HEm2JHgOHrPGhholBu8fZGxs7IHdvn1LgN35s2cEAvKzvr5hkXBIQSKMS7zm8sWSLSytCOAidAKGHqmipQpBKQcWi0asqbFOc83x43328rWrdvv2bXv69Imkyv29vUqV5pryHqRcF6SUbm3vWUtruy0sLilog/PL/J5KunCitfXVI4sBxmV3b6+A6JamJsndH48/Fnv11OmTSszl9ZpUWiAZn0d6yLwAc3D8May4HbED9/YOBQ7uZXJWzBUtXVtvnT099nj8oZiVWBIcP3bMNjcdI5CFgFdffdUK2ZxAUkn7w1EbHj5tJ0+csu9///tiz+HXmDkEJHZ+o8iEGRdLy8sCw/A59HYDvEbuD0xyJO+wyrlHIMdk/mcRpbOtXUxSriFmUoIdYJcDKAEkMU+I/Usaeb4gIIrzwJjlHAJssmCDbLMAS6/g2NQw4OaXYL/hPZgWyA3jGjYwAxUmK/PMvbt3xGRjDmCxpL211Y4NDFh3Z6fYZgB2nZ2d8vQT47m6EAUATtov8l/2mQWLjg6CJmA37lpTQ5PqCqjf29uv78SPkYUE5kksBVxolAO0BFyFQ5r/OF7mQu87ykKWvDd3ti0Kc39/35aWllWz7t4eeeVxbNSe653rEsYgtWOuxmKDmrHoIn86M+vs6rZtwi/CIdtY37Ku7k6dP4A0t0jHwhqec4QblSwWieq6++M//p+srrZZKbxKX6/BdgIP3KIk2p5hF4tge+ECJvhxoKEDMblPS3Yb5nniUAt341PTQf8ZPFIHFQgqEFTgOSsQTJjPWajgbUEFggoEFfAVGOztFmDnpLDOY42Ggqaeh3OaVQAZD5LxORo73gMwQBPjgyNoYrwvGiAJQJSamaqMlodbpFPISH0AAWAMD/gASkh4eEj2KaPOQ6wiQA6Qj4ZeIRA4Qwu1MjEmAAmQ1MBiguGA2Xg4HJWMjPcg8cLXhod/jovvEPCndNq8HsDFePOJrPG4WBI+tIEHdg9cOalUUQ/8PkjCy0w5Zuc9F6lKYvfVzHgJk0C3arAHn/HsO2/K7Rk93Mz4Pfvm5LnOU0+1RxpcTcD14J6kRjU12h7fRXPh5MTOn07ea6S5lji3rr6AMF62Jf+u6u98CijH633pOIeAJDCiAFsANJAVIYdzKYeukafGNDp6hewAACAASURBVH2+IaZhAsTl386fiHHl6uHYmM6PTnLhcsmSCXy0YKHU22/95m/YxYvnLRGPWZIAkDLyNidJ5bgEpCJhKhF+kbOSwdJ07AwBR9X99/JfD4DBQKTpj0bxQExpTOG35BvtsoUkv5pfWMDmybq7e629rc0a6+u0TUBQWIJ8j5dhI61EqiYwEaZZxLHrAP9gxAAk08ADdqVTgC0tOicASRsb6wp3kYeWmDcmqar3BuQwAb9gKHKt8T0AZQ8fjikNE+YYzePmBomxW/rdxua6DQ4MCdyDJQMABvsEVtm5c+cF/k1OTdqLL7yohp3xzzHA7ILl9uabr1tHe7tNTj61mWfPNKaRwVE7SXrFmozKLwvgECkt17BkbLmsffThhxq/sKIIq4gl4mLdwdIkObZYqogthpyWsIlj/cdUS44Z0Gp1dVWSPOSNi4vLGqv4jyGtJBADsF1MwmhYfnSw31yaZNi2Njck5zzYO7RkKm1dPd36O8018keuWb4rlYprHgoVS5LQMh+AP+zu79nO3p6YZJwnxgWvcTyY8C8trYsZ6RiyeQURAKwgf2UMf+PNb4idhowyFCrZ8PFeu/TCZUvX1tnG5p59/OlnSqLs7z1uxXzOOjvaLByqWHNjnRYICNwAsAMs+blvftPaW1qcbUA85qSVB4cChCUXD+OxmZUHXKFYtq3tXRsbf+qSsNMpKyCTTCSsr6fb+vrwZqyxto5mm56a1jyKtJNwCeZJ9h2QhHHLpMmct7mxI6ASGbQHQAB7mEsAVAEvYMFx3XMdwZZ8+uSpZbKHCvXgta1NWGltdur0KQeYxmMCG7mHVAo5y2YIGyra3uG+PNtgVc48m7elxVXb3cva1sauUnVrGuqsri5p+WzGsocHNjA4YG0trfIyBMDr6+0V+Pnk8WOxzpDzbh9mrQwQn83awMCg9fZ0iynGWOjs7LCR0REFUGzi11Zfr/nMzVeRI+klrDrGlpfS+7mH80NQDWxQZLZKIw1FbAvWHIBlY6M8+rgnbG5vW/ZgX9c1wGGlXJS/JPMEYyCWiAkQK2QzdkhCKfNg3s1zGUDffN5KReefubqyJgYb5w3mI/56y6ur1trRaqdPn9Z7CBGZmZ6SHBw2KcxCQCuYvNSCfUrAUC26RFbN/dGwQjxYWDhz5qwYtrDvHNOc7TiJOtco91uuOeYWwEzGJXMALDvGEt53sOH4n0RdgFUAweZmt8hD6i9jdH/vQNeOwlZqkrLdYLt40gHsU3fmMhYfAN+57rlfyF6j7O4jyLXZN0n/i/53DpyE+chnY1axGzfv2D/9p//c4olaC5E4vbtnsWTcwlWf1kKGY4q5cJIEALbbFotoR/YL3OeqElmASO4D7EPAsAuep4MKBBUIKvD8FQgAu+evVfDOoAJBBYIKqAJDvT0VgDIezJW2WA0I8MwzQDnABRpGgD2aaPluVdNYYSB4rzd5uVVNmp3csXyUKgvzzEtRXQJcRYAgn5VsNoMnWFQMN5fyllMzDy4HAwTWl6R+JGlWJa2wR2jSaSAcG5AHaGccTfP9VR81J4/BW+9noBfH7xl+ao6q/m40VuwT24aF55hBZTWqNGPy3sLvqVioJuUW1dA6r7uUGAnst/dMQ2aMPFgAGCyqalgDbCGkyM+ezQoABJgQmFUqSXboGFcuodWv9CsZthq4wGsEdnCukAfRCDs/oYwaDb8//N4zaGgsvyoBBsBg3z3Ax/7T0LHvNHMeYDxiInqADkaSuWAFtgcAwPnHp47ABRpvGixYRkqKLFXEevIyIoAvz0ABSHISo6KAn7W1FWutr7N/+I9+11577TX5DAE2yEMu7zwAJWdEriUvrIKVw/jaOQCRc+nBT97rf3iN46JpBKzzoChAJBgwjWk8ldC4gw23tLKq7VDzY719zueq1jW93iMPcIgm0zf5gFCEL7RUZZfUhTpSV64dgaZVSRV14/pCSst+Mu5grAKeUW/CAHgdphuJy22trWL0UEPSJAELaM4x0Vdq5+6uxgq1gfkFUMe1QvO9sLggiS/7DzNrZnpaTL7z5y9obALiPX36VPt24cI5gTSw3mCcjY6MCHSBtcN3kS7Kft+6fcuezcxYR0eXS14WsA/D7qEASAAv0mKpl69jD+BcJitgcWJyQoACY5NjBeQSEBcKq1ZICTlWBijgA35fJ04OC4hEYgd4hXeV0n5XV21kZERjEd8v/q+rbVA6bSKRtp6ebgVKcJwAbU8nHkuqO9Dbc8TUq0nXiQ20n3F+mOzTwsKi/k0wwe4O0mq82GJH8mYYlJw3gka4FkkVpdazs8+srj5tp4cG7CRAysG+PRqfsPsPHlk0mrRLMO4W5qymJmknhobEymOeW1xZtbff/huxtH7ll79jIQV9kKLrHnGRYS/Mz1ttHYnYAM51tnOAH9iufOwejk/YPqzjYsEOdvaso73Nzp87b40NdVauFKy3r0vMJOTPAMnIfZ3Mtd7NObmcQErOy8ryut2+dVvSTcAsBVHIg9NJBhlLWrg52FetkKk+nZgQkAvAW1frFlluk3Qaidgbb74hGTfXYF06bdsbq7qm9zO7VpOuFQC5tbNtc7MLNr+4ZOVSxGZnFi2TKQiwPjUyKHAHr7R8IWevfO1rdmb0jOZhQDfOMeM2EYvZ9NyCfXH7nq2trAokf+GFF1Szjz/6yKVBp5M6/wBfJawZmBfLJckv/Q/Hy3WIFxp+c4wdpLVcZwDkV65cEbhawqevqUny3Klns6rlufPnJbN/+NClt7Idxm9LS7Ntrq7aa6+/6sB5sfNgZhctUqmoNshZ65qa5IUHIMa/8V6T/HXP+WxyXbEgwBwGh29rZ1MMYs4VY5f3bG9tKX2aOYF9rhOTrcqeDrPgtqf5lms3mztU+jUsOeYgGIXMw9Sjp6fP+vphgTYqoIbrlPmAcwtAyDXI7xjzXMtNTS2aS6cmpywag+1WtqGhQTFpSaKOhFi4y8uC4N7de5ZKJ+zMuVGFZzD/+HsEAODa6qqY+hyP7CGKRV17AMXML/z4BUMBebDcq/6pAlcrZpFK2b68ccf+2T/7U4tEayT1PsgcEA0rWwTmyEq+YrFoUiE9Gue5jGrlQ6r4HvfM4lh+SrvFlqFcDhh2wbN0UIGgAkEF/iMqEAB2/xHFCt4aVCCoQFABKjDc11vBuJqHdg8QsXrMCjcr3Uj3fPCB9wADVGMlmoaB1WiaO0AHHpSdjCwsLzzAIbcq71aiWZFm5VteYIRWmIkxw5/ImAS0EFwQcb5zNJQ0P4BQNEMeTPThCYBN7CNNigPMTPsDeEfQgGdVeU83d8adxxzbBzDku3ifZ5bBroLN51iGbpXdebyV1KSRFktjDcAGEAWbwBl7O0aEZ48JaKgy5QScIa+tBm94KSsNrzf+h+XlVvcBspBvOr829hGAAuCHBgEWDj+cK256sJh4PyEQAK8wjtiGfI0KLkwDRgk7642ynVG/S1h1DDy86JA+O4NtH8zBmBDzLZmUvJN9kARTQQ7Oe4/6IKGjuVLj31B3JD8GK2Pb+BY5VlpS3+nkzoCyND80qRkdE81Qc1OT5HLlYl4gxt/9u3/Hzp8/q6Y2HK7I2N8x8wC+XL0Zj/ki59M1U/xQE+ruvQe9xJrXGM+Az0iwAIWUCBhyzEUQXfeZiB3kcgKWlJxZS7JkUV5XmOFLdlUu/wd+jtSV64CGF7YcY3ZmZkaNOtI0zoljy+1LzsoYw2Qe0IvPwtjxbDn2gSYVEHRqakrMNTzjuNaQv84+e6axyLlBMgurk+ad98Du4bhovhkkHDOycmrCftH4s28AvHwe0IZkV4HBhbzkx3NzswqMINji+PEB7cPjJ+NK0j175qwLwBh7IM8w5LCAImK5lMqS5ZJeCbjjG96e3l6NuZ29fXlzMTfA+mN7znvKMVoJksDcnpRKrn3Au909/AIzFo66xEaCMGj+ea+X4uOvxbWYzRGAkBcoC4DP5xhzw8MnLZVKyLcrHMFXsE5JsY21aUskHOM2EU/p/B9kMzoefpDvTUxPOoC+UFYCLZJTmD/UkImHc0KoBdcSxw3o9eTpEyuV83Zh5LTFU0kFQjydnLZ8oaLrh+sWv7fGhlr79V/7jtWlkwLFoomk3bp1S/5yr7/xhjWTAou3WjLhxnWhaPs7uxZPxQQiFYriltrq2rp9+ulnVtvYKjbZxNSE7W7v2MXzFyRz399njizYwOBxSb1hyt68ccOePHkidtTly5d1Dqanp3XOhodOaJz+5Mc/FhuKeYhrlnkd8L27p0vngPvD4aGT9jfUN8qzEACP+jNHMVbGHo4JgAVcI4lU8ysSSlij4ZC8KhthlZaLqsHWNkEoAEYbtrq6ZQf7WVtdWbFkOmqjo6O2vLKgsU06bE93t2SccVjIMJjxeayY/fDH79r9xxOW2dvX+L/8wov22quv2Pvvv6d9SyZiYqQBPPGepZVlBV5ofsI7tLp4w5xAfWCWcgwkKHd3dek+xb0CUHtgaEiAMoBVvoCbo9nQ8AkBn1988YXqyBwFiM58mt0/sCtXr1lza6P1d/c6FlnILK2gn5BtbG5aDYxm2JQ7BI5wH4UnVrGV5VUtfAD8ITFlQYnAiJln0/bo0Zi289JLV8QKpv7MDcwpBMik4wnjOjwxdEJgHuw8POmYRzo625wHaIYQFiTPJZubnbE7d+5qPL344hXN84BsjDvmCa43AFhsAagZi0bUDUkv6bnMIZwb5ra2thbNPzMzs3Zm9Jyu28nJac2hbe0t1tziWIl+vvaLKyxeMDcBOnrGPUnCjomH92f8yE/Os/O1OFVlYeseXqnYF1/ctH/+P/8vFkvUmoWjdpjPCrgvV9OjQyXutyxKOi890qgVkIK/JpBoiRAkd49gnnWLWdyzivZk5lnQfwaP00EFggoEFXjOCgQT5nMWKnhbUIGgAkEFfAUGeroqPIgjDwOE4iEfcImHbx7IxYyTRw1MJWQqmP0DTjlvOh6MYSzIp2Z3V42vN253gBCplYA77v08EDsfMlJEoy4Ncw/QBADJJbDyIC7fKKSbdXVqgFxj7phiAp4whJfUMirmA9JIQDsAKgdCuXRR+eBksmIBAETC+OLhn/31D97e/43vADjjQZ0GxEkgUz/z6EN2V20EfJosv+fmw77AGPNgG/Xl2HnN7zdMEG92DpIi9hWgSyql5s+HTeDn51l9HCeg3vbOjth5HBvHyHmiEcQonGYRCSEACYwfQJid7R29DjiJ5xJ1g0lFDfg7zST75fx+8FjK6xwD2lAXXmccwCDAIwpADxaTB2ABRMMhGJCOHQXIBuOJhh3g0R0rVXDn6/CwGiYSCjtGZZUt4dgRztvMh3VwHmiyIlEavVb7zb/1n9srr1y3CkyUIvvp2A4MSQ+4fpVJx/ijPvzpGXeMOS9J9mAqn+E8AjAA/mEJ6Bo0F2BSVJBG0fLZvN2/c1fjlvEL8PjiSy85GWWpJJDOy2F5jXowDhh7bJvPcL1wrmk2uU5INuTYAXZgy1EswDHM659OPNV2B4eG1KwC2HI87K8HJWHdcJ0ALMIqAtBg30+PjKhZBqRlu4DxACV8dml5ye7cvi3QbnBwSNc7YDeyNJI2+4/1qx63bn1ptTV1YnnhXYiB+62bN2x2blYJnTBeGPQ0/fcfPBC4A2gFCOQ8LklOjdjc7JzYgoAqfIZ93iAVsq5ONXnw4L7GE59j/PF35yXmrn3ek06mrKmxwVZWVm127pnmpJ7unqPkRuYOsV1Iixb4uG+LiytGKAhAsUAtAnDq8bzLan+KpYJdvfqS9fX2WDmfsXgCZi9p1UldM/sHh9XrKKV0zfc+fF8Mqq3NbYuEkKZGxeoFwGcsMn7Zb84Hk1V9Q231Ojq0cyRvhkO2uLRijx4/sUyu6OR9kZBl8BoMFe0XvvWW1dcwzyQsVyjbjRtfaAxeuXpVgJ1YwFbWOIPdl8tkLZaMWjyWsHyxaDt4vs3P29jDcYsn6yQt3N7dsRyhFKmUtbW0VM31YQjX29DQsOb7Tz7+WImgSCCvXrumIJl7d+5pznrxpRcl/757746OjTmUOYm5CI9HecIdG9DiC+eAOYMwhGQ6abvbuw48rK2VJBpAmLEJewpwHgBQY6K12ZoF8nKuI1ZAvo2fZNGFIiwtrhhOdwQ2TM8g4922js4OjVm88F5/7Q3tB0BsIhrTYpDm/MyhPZ18Zktrm7a2vKKxiKQaSSwpsABVLNwA2AHGPX00bjOzz2xweEhAKtcvKbqA1JxnklK5/mDPAtJ++9vf1nj68sbnkmRefOFFu3jxosJfns3MKl21vqlJx7y0tCDQDXlyc1OL5iDGB/dc5PLtrcg5kc9uWVu7S7mVVychTImEJLvUDFCOBRGk8MzR3hohmUjb8Mkhm5mZsvv37go0P3fmrIBzGOXMqaGSC6YBAD9z9qySbqcnJwXWsrjA6zBXuY96oJzrmUUt7jEw5mprXJI4YCe+eWwPsBOWOPMD24G5yTxEMizHxJiYnplUDTjH7BPz4GuvvWk7W7v24UcfahuvvvqKrkHPXPbWHPL/YxEwBmveMeP9Yp1n8ru51b3urB1c4j3zHZ/VPcDMPv7kc/sX/+LPraamySpYFvC8crDrLAxiMQuXYIFzP4nqfg7q65UDfjswaLnPsXjlPfr4zkASGzxPBxUIKhBU4PkrEAB2z1+r4J1BBYIKBBVQBdrq6yqAE+3t7a6pqvrTAf7wuphcoZADJMQkK6gBhvGBRw2ADo0yjQFAhH9Qdg/8BXlXeZ87tg9gBCjnvZIAdQB6+JykVXX1rkHMZvXA7wEz/s17aaxpnnlQVuBEPqtmkiCEQqF85A8GGwawRXLRKgCFwTmgIGwQZ8xvAu9gdfgmAckZD/Cgf/51DwrRGLD/MB+cFxsSYAd4CbgLhSSb5UEfkFH+e1UggibMrfyzio9XoAN6+OF4AXdgxAEYsC0v71HvEAppf2kcaBTYV/ZJ5urVkBAPFPLdklVlASmT2hekT+wvYAfnSkEOVZaewi0kE8ZvziWvwgahOecHAKapufnIN8+DXHzuANbT/y9Rl2TfhEBal+hKUASefE5qx7HQ9LN/SIM5Fhohau59BNnn7c1NpXYCbBwc7Nl3v/uH9rWXr1g2n7VoNCQ1EywIfxx+jDowmFAKGkTHcvRsC/bVSbVhTzj5lAfxXCOYtd2DfbGyaNwicVfnSCRuMxNTYqYxxjkPFy9d0nlCCgZgoXNebTBlWB6LCdig6Xdy35IadHk75fNKV2Q7AEKw7GAukuLIPhJYQONOI81Yh6GHvJXxAlMPGTLbgwlD8z41PaXv4fsHB5ANtguIeffdH4uN9s1vviXA+uHYmF5vaW0VQAdrDNCMWgHaABhwLT4aH7PhoSG9xvFyHT198kTnCr87WIaMJQAZmnfkxUjU2LZShJNJ7Sv+fDS3BGpwLADUG9vb1t7ZKfnlg7H7YuR6T0Ykblyb/BspnpKPa2slg2xuadb3A3QAFuMjxxh0oDyBOE6yCYPxzr27lk7V2vXrr4ittLK0om0qsCCZqDJZYzZ8YtC6WpqVZqrrIhrTuA9XPS75LnzC7j64p2sKdhMpk/g3umTsuI5LoSdcR9VGn+sY4PTChQuW3d2RTLKru8eeTExZOMrYIJl0y2LhkDU119nwwIAl4sjv8wLsPvroAzs+MGjXrl2zmqq/HqAH4wx2Fz5jMPrw6tzd3be9w6xtbG7Ze+9/YA3N7QokYMFlf3fPtjY27MzoqDU01Nn2zob8xH7lV35Vx0sSLf//rf/ibwswha1348sv5N84OnrWRs+cFmMX8BfWH3PlxYuXjmSQsI6QvzKOAHIA+M5fuKBzP3b/gepJ6u/Q8LCAsS+/vGEry2saP4SYXL54SecWYCiRjClxVXNmLqPU350tF9AAExbWJYD9/p5LBwVwxn9RoG66RnMKY4F5ZWV1ycbGxq2lvddioYjt7QPaFpTCy3gCqCoUsgIukTrvbW3Lww4/MxZAYJ7yfbBYuQ5Hz5zR9UkoC1LUX/u1/0SBGz/4wd8o4OTipcu6Pm/evaP5kmuOOaQUIihk3fmdWpXFmXSeooyXjo42O3XipPX398rTUXL1lVUnUS3kLVsoKJkV2TOAGHVgHFJzrg3ex3zAwkVHa4stLc7Ly48J9/H4uO4l9am0PPZYEOH9LU3NRz6ngH9c49QuFncp2x999KEA1l/6xW/r3DBXFYsV29ra0aIGY4HFIGSpAJksJMGKxlePcAwnfy+JMccYwxcPiwYAUsKAuL7bWjvEXP3i889Vq5OnTojh55PZuV974E02GdWFFeZVP9/71/187kE6rkX/4+b5iED09376of1vf/6/W0NDm5VDES0eZAoZ54lKUAWAXaGiY4SzyoITTHoWsfz3M04BHVlM4Vzpc+GI3X00HvSfwfN0UIGgAkEFnrMCwYT5nIUK3hZUIKhAUAFfgWNdnRUedmm0HaDkWBDes8wBZa6h9X5mPOQi7+HBHaYUABRNk1hNSoosCjhDGgZ7hkZajIBqYwsbDRYOD+UO5CCRlgS9Q5dkV/W04/cAErAGkFSyLzQsMI5oJAUIbjn/Lxld5/FAI4G26MIICjQb+Mu5dFGOzQUgRF3TmUjqwZumzMtoxMiqsusAFWjABODJ7849rANgEGRBTZw81BmVOxDx8MjfjPf71FQH9jkJpw9q8AxF9oEGzNfDgWsurIP3O4+4fTEs+DdAok+xo7kBIANf8/JiGkRuiDBt2CdARIAIPusTXZ3suKDGkf2izjTdMCyor/cV1P7Lkw+AArmt9zmsCGDgXHrmmQM2kW+5bft6I5PCaB9AjPorZITk1irDDyYJY4Tv8Q1SqYB3mcnbCclcNGL2e7/3u/bK165JrqU+rMyfDqBjH776Qw19+ISvPe/xbA0fPgKoCHgK8MrvkUPu7ew7P0NJhBMCQHL7OQFrsAydxC0s0A3JmcZ2uSR5Gd/JdzCGaWCfzT47Cgtg+6SZwprDCB5GC9cHdcD3DvCPMcF3OOZQSttmfJK8itH99ZevC1gTwzDk5Nrj4+NivPD+V199TayX995/T6xNZLZXXrqi98MQ+vFPfmTdXT3y9GIsfPLpJxpnSOgYQ3wfLEkAeNgvAoazGXvyeNyOHR+Qh9r/x957PkeWpWd+byITCWTCe1colIMvX9Vl2w05PTPdPcPhcGbI5UrBXe4utfpnFIqQ+SKFlhxKWi4VsSSXMW2ne9p3eW9gClUooOA9kEAm0it+z8mDbulT7febHR0oJDLvPfc95t73Oc/7PAKFMY+pqbG2VhhPib2xQ6kvAABAHm0GhJS7c6Rc5ajzS8t2/MRJ20xs2YOH92WiAaDn1piYrgfggPkAoMBScfjQAbWF8YluX6QsqjY11DcK6Lh185aAFIBIDA8ejzyyQt5soH9IenKrqxsa04xH2gVoj7YWTqMtDfUyQgAQKQtH5MRaW1/vyrLzBQESmE7cun3LkomktbR0iIHHOtDa1qJ5Spvn5uYEwn2nVwm7tdY2l5csGqPstsq2kykrSJ8za4vLC9ZUX2f9fYese1+ntTU1WL5QtGQ6Zx9//JFAc/qytqpKbD9MCShRxqGXEtfyCkA/NgcqbX1rW99dXFq2re201Tc2SB8Qdhmduq+ry7q7AW1y1tTcoLJaSrUpuaZvcNl97/337Rd//AvpmD148EBrLSXDPQf2S6cNIKevr99ee+01tR/wE5YZ4+Xu3TuaL9wH3n77HZWGjuIQC2s4W5C2HazP69eu29rapsbvxQsXLSM9PJD3gnV0tgnYb2ys11oDYAK7DE089O1oJ/qYsOUAvVl3VI5PSWQ5mxLbe322tr5i9x+M2PLqpg32DciUgPJfQCnWSObboUMHNV/QaltdXLJItNzqG5tU2k+MmWte65P5CGjnWKDlMqwAjN/e3rKWllbdA1y5N666zQ6EX12z2oZ6AXBsTMSjzhCI8lHAImLFuAfsgpEME5KxLEOXSNjWtDHgHMC5X1GuzByGicfccGtauT4/M/PcevZ1WQtsvbp6scNnXkxr/jfWNcgdF61LGTzFMJlwGxXcA/1mFIApcxDQHYCNOUx/ODmEpD2dmHT3i91dsfTEsjVT/LgXSsNvfU33TjHSALxiuIcDju3KFVcbYBGuFR3QtMBwdCWZR+HIdxqwtM9LNnD/YS6iVUpbnEyDY93RP4wB3098T6YYcnXOydTDPXtE7fe//8L+l//1f7Oa2kbLF0My9yiyaZNL7zHsLO9MizJ5t6lCjP193Ztu8QzD+7DV/d9uP3wU5J/BI3UQgSACQQReMgLBgvmSgQo+FkQgiEAQAR+BwcMHiyT+KgsplZGQaJGcVFVX6WM8XLPbDLAC+MPDMlo46KYBagGy4VLqASoeoHmwJpmlhMgzjEhmSewAj3wZC8cnOaWcRuYHJW01sgW/y+5cKZ3QOewSmANev2Z1FcfPsJI6Em7HTOMB36T7haEA38UxzmnR5ASmwAbhcySGAIUkIrD0YAp5ppTAlxLAJkBIgBLlNk4rDpBH2nIl0M6DNXzWC18TR6eJR4LpXGK9To7XNiJBw4ET4M3t5jtADmBBgF02p3JZ527pgErYjirbzGUFhsgZsrLCOT4Wi2oX+n5kaXLzDYf39P3EosPAoxRr2gQjkgSORJT40D8kbjAzHHPI6Ye541TIcAIQDoDOM9kYF/QFbeKVz5dKocVahGVGGXRYySrMK1fGxDU6/TKvM8dxKDsE6CvmC2LjbO8kxJD5b/78T+2nP3tHZXOhUMEiSroypRJZB7p57UIPgNIWkj3HinQAKEkwn/NAn+tzODyYWFD2lLBkGjZfxGLxaitm8iqnFNiazUkjDl04gT+RiDW3tFhzU7OScfrAXYNjXxJAmGv0AwYQzpE3LNALAwf6ib6kvI62kWQ2NTcp4fRgHSV6gOqUSQKuYjwAyMdYYM48evxY4DJ64J4utAAAIABJREFUc4jpz87O2PQ04vDN0ssT+zORkJ4YsRgaHFLb0PRirFDiSzmbdyTmmmAwMUYAcRl7HFeswOlpGWGcPn3Gevt6ZWCxLI03Bzzu796va6W0FyAC4ApAjPMvr61Ze2enSjZhMNF+2Fcw1QBqKGGFAUX/ADwDzJ46eVyAA6AYxxofm1A7jh49pjmFGcbY2KhA+7PnzqjsGAZPb1+/pTFieDQi7bN4dUysv2fPngq84vst9fUO/A6jten0xyhHlJmKHEbTVttYL+aeMzgxnYsPAqoCVsJgA3CamHgqIA9QERF/AMncdtIqq2qsoaHFEsmURcS+ZUYVLBIy6+hstWPDgxavKNe5drN5u3b1isbApUuXbXlxUaWcMA7pBzYkcPhEKzKxvaONjMaWNhsZG7PFxWVbWU9oLQccSWxsqj0d7W3W1dUh84NoBWDOnNZlRP5h8aEl9tnvPxMjEBAPkPnWrVs2PDxkfQNHxNYCJMJwAZbdxJMJgc2YlqBvBtA0O/NC/4bdyUYJnwH4a2pssYH+AZmmfPHFl2IEUlb905/91B7cvW9zsy+sWFawE8ePax5QGin32UrHwobZCUAKMFZXi5EJuosxlb1SuupLIb1JDmPm3v17traxZbNzy3ZsaFhOoTDp2PgBIOS/k6eOq4RX5grzi1YWCVtziWXO3AXY5V7FnCPu6MIBEi8uLOpYFeURO9DTbRubCUvs7Nj+/T1aL1ta2mx0bNQ2t7c0lrmXWrHMDvYcEFAOIOjuOU7HcnxiQmNbztB5ytxrBMqlc2gjNmluLC0tqP/9/ZA5ybxmfZGT8sy0Dfb32elTJ/fAuK2NDUuV2gURmTlPrABi/UaYZx6LrRdnQ87Ejrxz55YAWZi9hw4fsZ1tyuvHtD7CmGcNQisTII11hT6hLawfjH0mB9cnzdNYhWQNolE2ybgXRyxWiSas02HlfktZOXqPzGnfJtZs4k8/e4Y8jGvWPv85GQhtbTp9w0oHGgLmMse9XidAPy7Dn33+pf3TP71vZeFKK6KLuZ2wUJjnEOkrqGw4UuZcjzO5tDYiiZffoOLfir/kL8J7jHrWr0dPJoL8M3ikDiIQRCCIwEtGIFgwXzJQwceCCAQRCCLgI3B8oL/IwzXJKNpoPDDzgCytrJIAN//mIdmzsAB3+JzXrBNAVzJVAPiiBImkh2THlajAmMjrIdclHUKAJPYPa4wHYM+IksB2CfghgaUtvNDJAzyDNQBoRmke4MvW5rqANl6FgjNWEAhYFhHYQNKg3fJwRCVXuL/B1sA4gPf937kWt4NfKeYSrAnvqKcd/BIo+f2Rw0O839Hn/e8Dag7wrBbwCUOLxMYzB2AnkrhwbQAbXr8Px0LiqlJZnDNra9130HsrafP4ks891iAMqFRKfcNnfILhywW5JrnrZbNiBXjNH/qCa/dtQteM6/Ri8V4DjnJVSms5Hsm4Z2VIp6zEYOBvAADEraoahmNascW1lXZRSkR/wGgEcIVFx7k8M8KX+DpcMKRYl0cpcc46TcVyV06W3KV0umh/+utf2S//5OdWFnbOsPR/Me8YfT7OHozzP722omdkfP93Ys71SG+w5DIoJ0gS2cqYyuEqIhUu0S3Nkfm5Obt//56ujxJC2DI4MlIyDvMUwAdXVuIvkOvF9F458/LSso2OjoiVRxJP4k7iTWkr45zzUFLJnESbkGNQEkpbBACaia0GgIIuGGOIY8F2AzyBZePnEzGmxI1klz7HPRXQhfYS37v37uoYOF7CKmLs4cAK0Ab4x/dxhoRVBejF+WH03bhxzV597XUbHBiUht6nn35qLa2tAnEYSyS+gJdXrlwRuEwJY0dnh6WZV/m8wDcYi7CxYCm++uprGmOU6ALAAQ729vbJACObSgooYPwAMiH0D1AFywfQDAYUbWLuX3j1so2OP5abJoAXTCfANpJ52DzolwF+YsJw8OAB62xpVz8BMiV3dlX+vZ1MqpSRNUZjNFougApQpiIaV/njzZs3FfeV1WWrqalWaSFlqjC3WAcw0oC92N3SbtMzs1YZr7ZYvMYSyaQtLCzabjplYAUHe7rtzTdek56b9BKzBfvmm68FhsKUfCEmXLsAa4Hl0QqrjFbYTiqhOUWZZM5CNj72xOYWFi2RzFh1bY3AnuT2tiU2t6y/t1dM1PWNVV0rINX16zdVjogBhVxtp6a14XH61Gnb173PHj54aPX1NbawRKzTNjg4JGYc10wpI/ODcXvq9GkxrG7fvqVNFJh0Mt7YzdqNmzf0XcqvcYp9+OCBpXYzYtwRywcP7muDoK291fqOHBZgJ4Z0Nm21sHB3Ye05ZjIgXThM2Wy5xrLA96q4NB+t6B7/01kcvU1j68XMrCV3s/b6pcti6t28dVPMUe4f7W1tYhwSXzlu7yQtUhGVxiObB569PDX13Lq79zsQqSwksO7O3dvOIfbsGevv6xW7sDxaIXbtyPi4jgnIRnsxKwH4ZN5Q/gtznRgA2Le1t0tXb3ziicYL84bvsElGTA7sP7KnwTY3N6NNGK4Sxif9yD3EMwwFTjU1qYTVadYV9gyaIiVHat7nWp89fao+YYMBkBBZBcD9tfVV6+3vUxxhBiM3AbgJMBgKRVQO7tdW+p3NBdYCaf5JDmNT6wn9L0Z4csc20ausimk80Y9sjLHJFaus0lrLBg7AN3MhnUnqeGp/adOF+xP3NkA51muATdZSju3vf7SVNQRgDs1PNi/of16sXzD91ze37R/+8bd2+9Z9280ULRRBNmLbQmEkJiLO+Rg2Y7jSbXiF2MhzkgpeT5drE6OeZyEYilC+qRLI5ezpzGyQfwaP1EEEgggEEXjJCAQL5ksGKvhYEIEgAkEEfAQO7essoknnS7t4qPcgGewpp2vmGEMS2S8UxMbigZbERqWNHtwqseBgd/iSEh56v6+75s+r8hXpJrmSVf8/50TjjnNJx66k0wbI4E0kSMydng07+YjOx8RaKBZCYrPxIM0x5HqHNlypdAbWDqU6AgAbG105TTar81DOI1BDJTSUzjo9JZI1juEe3nHcC7skj1JSscWiAkt4X20FxCuVzfB5WAke8ORvtAUTB29GASuDUlHOQ7LC8SQ8ji5eqZTYv8c5+Z/roByKxI9rBVBS0WrRlVARJxhLgGsck/ZjEEDcAPVI1ACaeJ/Pbm5s6Fw+ISM+DmiFmUECWym2E8mbK8GttGwma+GI19sLCbDjOyTcAHTEFRacYwRmVDLNcQBQXBsZF7j5omtHmbJnpKF1FCoxQWBwlFmkrMzpLEUo49qyZCph/91f/Rt7+yc/ljh4OFJmYdh2ICCl0mV+ElP6yoNcDsh1pXTEn4SUfnN6SC4By5WMShg7m9uUZm6KTRKLOmMDQBOVZqeSYs0BcFFGCBjEvICFt7y0pPiic0ciSQL++eefSW/qwMGDzmhhe1vAHsfCTRFAC9Zee1u7gGzAFJiOAINo31E6yrhamKek0yW2JI0cA+DjyJFelb4BOlC2SrJK7Ckr/errr+2Vs6/Ykd4j9vDhQx2Lz8LKvHPnttoNOxCwFgCPZL2psVngA8ny6IgDF2HOncBEYGtL52E8COjN5qSF5kq98/re4NCQGJLffPONxgwlwHJ6LCuzEIYUL14ICAQYo4+OHXPOkYBHYuo0Ntnrb7xh3R2d9ruPPtR1AxhfunRJY5bvNTY1q/Rv4ulTHZvy30KoKLAG8BvAG2MUaYKlMnKbJbkH1NzfjXNvh4U0H5tVVlkZi7uy4GhUx2feAvZVUs6HGycGNOFKAY8jI6M2OvpYcx5dL0omKdWemn4ubUHGs5wkM1mbW1y0ZCptuXzI0jm3IQGjtqWxwQ4fPmCXL55XeSxrzNjEhF2/flVgDsDPkUOHnN5nsaD4YMLD5kM6kxLrdX5+0VY3NjUXZ2bn7fn0nEUrK2z/gR5ra2oR843xl0hsWl+fY0g+nZiwmpo6tQ+wCRAHBjCQ0Plz5+38+fMqab12/RtLp5N29NhxO33qjLQNn4xP2NraugxhmBednftUhgzzGqMP5iDsZsBkwAzGCeOL+cQaAlj3+PFjGxsd0wYMay3zormpQXptx44eVV/CYKMz0N7j+ol9TXWdNFOZM/RTrLpKLFW00ZibAMT1DU1idz24/9hGYXhGK/Rd3FS3MRkoFKS9ltrdsY72do0TPpMr5G1mfk7npGQfRijjk/kKkxbTC9ZhYtfW1mqvvfqqRcvDdufOHfUH1wBzi/JX1sLu7h4rloVUSgzwfOLoUVtZWrbxJ2MWi1fpuADw80uu9FYAUckkAR3KtZUNB9bHKsWcBVDm3sXxp6edq3RdXa319fZbfUO9ZdMpxQ+2W1N9g+7nbKIBhhMPTFsYO4xrfa65WRp+jF2YkE+fjdtbP/qxWIusTZyXMlZe0h41t/bK4bitXaX9gGO45sJY5JrRhwREx+SI77BOVddUydE2l0P/jRGGHi730KxlMzkx4De21ixXcFq5rCeAeF5KgrigbUusuKfRftYnxhO/Y3DBmKZsHKY5GyZ8l/nsdOZw3o3a//HXv7HPP//WIhXVMqTK5tKWye1auMw5wFqu4AxlQmErhNxzD+swjF6ug2P6eyb3NhjRXgt29NlkkH8Gj9RBBIIIBBF4yQgEC+ZLBir4WBCBIAJBBPYAu67OIgkkD6M8KbNzTikpD7y4RPIwiwC407MBGHPujYAeJFYAFt8vIYUdBYOKB14+AzjhwUDAKZWrlrTeSFB56PfsMb4L8ARTy7HuKLl0oBkJJaAPSaszD3AGAiQCAAYcM1pB+V2NvodQNokH/3+nRUNJZkimGTI7KF0zyQNJBmW9ju3ldNYAGpzoNgxDp6Ej0EuacjtiggF6OF07tNtcGakDK532kHvYd+62/A4ARaLBsUmknAGHcwDl3DjLkux4RqMzU1AeqTIl57TrNN8EimWzTterxHik7NhfB4CdWBSUFu3sKKYku15TkGuQc27GJTlcD2w6juWSSFhr6NtVO+F0MR+dLhAlrYAzXJfXN3TC35SkulgA1BFLkkL6jphwbXye65BeEK6sJW05ZwQBO8Qdl3YTL0TXYYEV5VjsgEBKJX/5i5/bn//5nwmwsyLvOT07XtIiRFuu5HLMdfsEi+sgafN6dsSapJ9zpEuALsyducUle/LkibTOmksmKsTBAR1O11BgBzERe9SJ8ANGAbJRRgc49vTpUwF2iL9fvHhRbBmJ6Sfc2OTzXnCducW8g13HuRi/sOE6u7oEDgGokZgePnJYSSwsvytXr4qRduzoMbHNYJGdPfuKgCXAkd99/LFAGEpAr12/JiDlxz/5ia4XZlpNbY0AO8A9CfLnsnb2zCtyiKUckBgwh2Gz8V0SfUA7MWB2U0rgARQe3L8vnbX+gQF764dvqS1i4UYxq4jZ88nncgLtHxy0ldVVMXuIDRpeF85f1PEmJ5/a5ORza21rtXfeeVdsoc8++UTznhK9Y8ePy2wEoxkoR3du31aJIoDlsRMn7NnUlKUzOYECJP5ovLW3dYiRNzr2WN+lPUePDqsstSyX03G1gcDaVlEpeXzWFEr+lhaXbWsnofEOmLC1yQYApd5RW11d0nrD+6xZzyaf2vzCnIAH2D6AbomVFVtaXbXbt+/a/MKKVdXU24mTJwUqbqysWHNzg731wx9Ye2uLRcsjNv7sqV359hvNm3PnLtjx4WEZHKBbByAVxuQGDa9oxJIl51acZze2tuzRoxGbW1iVU2tVdY2ltnfkis3GwsryovQEianTc6Psc0EmEKw99DnjinJV5ip983z6uR0/NizwmM/87pPfaR2BHQZ4yrxh/QdsBtyYej6lck7WkLd++EPNf5xAGfcAH2Z5O3TkiN24fl19BmuL+UEpbr6Yk3Mpmm7Mm1hF1FoppayIiNHG/Kqva7RYVVwbGrlcgUleYlwlLVwqA95a3xLwvb6xaVu4D5c2QxijsLwaGxs0zm7fuqE1DrYYZbPc4+YWiceCtPlOnzlt165e1RrFOgeLdF93d8lUosf2dXZYyIoqnWWcUzqKCywlrvcf3BcQODA8JJYmc3huespamhzAjcHFEms5bsS11bqfAorvSuczZRfPX7DZqVnNO9Y0uf6ur5UkG9yGDqw0+gs2I+B8RaRMpd5Ly0sq9QUk5D5D+TSl0ICOzY1NGpuMo5q6OgHV9Bd/20isyz3W63w6IyIMonB3x1wI2YYNxRswE3Cfex0AIS9iDhjHOSl75n7KsXD1ZYMKZrsYdWzGpNCjda6742NjKpvt6z+i5wnWGTYJiANrORshjFXWQ+5RsIWZqwB9gIqwieUa/z2jIY7BvKStWc5ZFrXf/O3/bZ/87gtrRIMyCaMPuQfun7vOZCmdM1xCKivjFsYAhs2x3V0xqrmn0XbWPp6NiDtgs7+3jD+fCvLP4JE6iEAQgSACLxmBYMF8yUAFHwsiEEQgiICPAKYTjnnEEur11RDxL9tjfPFwTuLNi2TRg1MAXpQ4ChCLwDBLCbxAo4xk2e9Ce7MDjuPBPRJAHsAde8Qxn3yppANQlI8rYYJpRKLIwzMP0h6QAZwiEeAhGrYWybnXKAOQ4YEaAFLOkNGogCNniADrygTYqQQzHN5zuEWTjOSEMjeAPZ848D3eJxng5Vl3rpwSFgLlWyUNuhQJQWZPq86DYY5RQmmo08kTA45rKgF2HMeJamOY4BxO+d3FybH6BISGQk5HLhRSX3AxJHUkzZ4t6T9L4gJY5UAqp2EkbZ5oVCCLc611jCISe2JM/GFHqZ/DYQGAnn2nktt83ja3SNAA+CpUEueTfvqD9lEG7FgVeQGTlO/BRHEmFa7v1f4c4EpI52G8+Fc06spbtzYTVjTAl6LFKmK6xlgcBmbYMqlt+9N/8af2L/7szywUygiA4do8UOwBOs/M9ACeY2eGxaZQopfPKSGUnl2Y8zoH2cXlJZkQ0O7G+joBa/fu3RXgQvkrDC6V+JYAR8YE7C05torlWGeHDh9SPKeeP1cSj0YYIAfsGRJmgA/GFMAaY03XF4srOYZ5R1J66OBh697frSQZ7TgYQpcvv6rEG30xyjNhuqBLRxtIakm+AaIo/3z67JnOS9kdwAAsR0pgYc3Rd4A1XP/1G9ftyy8+t8GBYfvDP/yhWEPS2ksmxXJZmF8Q0EJ5JP13/fo1lVQOHxvWuKYtgK8tzc2aswAeAwODdubsWQGbV69esdWNdXvrxz+RVtyHH76vmKCJ5UvZXaKc1rjCnOPhvfuW3EqoNBGx/1whZ1evfmP9fQO6PvS9ACi5lp6eg5a3sE08fW5TUy+kk8UcHxwYkvj/5OSktLouX76sUuqx8cd2aP8+O3z4oK4fUB7gZ21jQ99zpZHlYkoBrqocL+HYuNKbDIWkFcfcx8QCoIs1hjl74eJFlWIm1lZtY3PLrl6/ZpubKQneH+nrF4P3pgChiP303bets71Nbsl3H9y1K1e+kZYZANvhAwdlxMBapzkaCVt9bb1KYgHaa2vrzcLlMpy4c+euTUy+EOAI2xCn5bWVFaNOtKOj1Y4dO26Dg4N2/fp1Ma6Wl1cU5579PQJuo+XOgRqAJ7nrzGx+8cc/V5kmpdRfffmVAC5cXmFock/4+quv7eTJk5oLjOu5uXnr6uq0H/zgB/Ziesq++OIzMfRgQsPEY1wDnLFeF2G1oiNZYr7STkrCOXZ1VUz6lDBbYfMx1ivK44qxdM12d6WHyDoDs29hcUmg9/PnU7ae2BJAyNp3fGhIayZ9v7W1IT09AKTHj5w7Mutm3+EjAuxmZmdsfWNDJbO44b7/wfu2MD+ndZ05DuDtNO2WrLmxwWriMauIx1Qizbmra2ptdm5eZa6sZ/0DgwLoHo+O2MyzZ9bS2mzDQ8PW0NJsn3/xmQwe3vnpz/V9mJwPRx9rg2Wof9CW55ds+tmkjnv06JBiy9p+4dJ5leYKME8mtE4D2MGehZnqpRAA55B92JNs0PrpHMKlwxqJaO1iE4drq4w5AAqAHrAWEL+zo11MV8qumRt+s471ijXWS2JImqIE4DNnYGDuJHbE2m7vaNMmFBst3JNZb3GcjYTLbWxsXM7VPQe67dSZkyr35vusN5S9sg4wl8SQzKQ1BwH3YQ1y7/LO3GwuasOupDfLWuLlN3YzOVvb2La//3/+we4+eGzR8rjtpHbFtmTTJ5fF/ChjZSUNOwwqyisdM5t4+M0o1jeAUuY3YwtgkgcX5mBgOhE8TwcRCCIQRODlIxAAdi8fq+CTQQSCCAQRUAR6OtqKKglRic13pZKwEL6vKcPDPcLh/kFYD/7oS2Ud406MLEpFSsCLGGWUGvJ7yWiAz3owTqW3STRtnO4crAz+TULHg7IHmDzzCJaCB5xIpvkOwFEmu6tzA47AqpFuHUYTkXIBIfwbPTGO7YAjbhU4nKa1cw9rkOQK0EzAJQAeLnCI4BdgF24o6YEdx09ndlEuPR6S/j3X12xOpW5Ou8sBbCS8gD+U8Mh7gJ18nHFLQCTnE+i5s6O/fd9cw5cmA34QaJIFWEJe9Nqz2GQeAXssElYJFGVVxEAlbkUAT6e7o3gV8kowiLtKnDESiZaLaTW/sKDYwKYjno75Zvob/QeQ50uLSc5gIAHKkDx5NqS+BwBrJhYG/4aVQPJFHJT4IiZeAhB9uTHt80YcJNkcp6bGlRPL8RaAL511DoRyR3Xsj1w+I2D1v/2Xf24/+9lPzIo512bGpsGmdKVyvqSJa0HvSgYrYcBCoA10lJxRhXT5KJsu6QUCWuBWC1ACowrWCCWVMMwoxXIxLNc1EVeZmhSKYrmQhFNOi3spYwmAhrFDWRmGCGjQwWCDtcb1Ac7JkKVQUJLoSzKJO+YPJKVoMz16/FBg4blz55W0opFF2eyrr71m3fu6xbgjnpTiMp8ZFy+mX+gnJa38hAkFu4p2wd7jAhgzMPa+/PJLlTNK+zCdtsOHDit+AHYwcTCYgEHHOvDpJ59YwfJ27vw5lUci9g5jivGwvZ2QbhjgI+AN2mGYYFhZmVg5q9KkqxDgQHk6STqlk8wHmVMsw/wK2fjouJWHw2LQASBSzofGG8egPLezs0N9AvgBM3H46HFbWFqysdFxAVIDA0Mad8+ePhNYGa0ot4uXLoqF+/z5hBx0mxrrS2Y2zjWa+ca8csBuSKAWc5Y2Jba2BZ4wtmkzADjfkfP0dsJOnTqtsUxfra+uWU1djQxx+O7yypo9n5qx3XTGuvd12cT4uIxULl++KDZkPFYp8PGf/8t/Edvo7bff1vyi5B0WKbGHTcvcWpqnrLFRc20nmbK1tS27d/+RbWzBpI0IkKFsMbmNWUuVvfb6qyqDxChoZWnFpl+8cGW5mKU0NCnm9CkA8fSL5xrraPy9+sbrKgNFg461bX9Pj/X19tmTJ+Ma54j8azxUxqyhvk59DFjc199n77//ns3NzshVlI0QYkDcGbfModa2Ns3vO7duOUOasoiA5YGBAQE8HW2trgQ4gglI2LK7sIDderSyvmZLKysCNgHrJp4+s+rqWtvcSKgEmRLJYiFnbSrb7SqNkefSGMTgYnp6UvcMzF0Y3zA9WfNYJ52BTJMYbhNPnghc53oAxAHNr1+7Ikbk/gPdKqum7YB16d2s1v7HI48FPAKQZnIZu3/vnj1+9Nh6uvdJ8w89RQD6kbERO3nyjOYpgCIM6uFjx8R0Xl5cVmyjkYjKyTkvjE9AzN2kkyWg1JR7B3PGO4IL3EpjfJNXaTZjgA0Ejs18OXLosOYy18R6evDQYfUJ4xdQjPPAupOLdkmHUyzDPBtZZWLRsUZxnZwb5iMMOUqTk8mEAL4nYxOKBeAm9/XpF1OaS8xZNBWnZ2bU14zTXCZtx48fs+79XRpzXiOUa1cZcIkhzb/pe67V3cOd/IN/VvC6d34jy5lP5WU4sZMq2G/+r7+zqekXltxxRkqYgpQVC85JPu3c4CuildzwLFd0bDqulvVdzzThiKQjdthkq611ZduljbfPvvk2yD+D5+kgAkEEggi8ZASCBfMlAxV8LIhAEIEgAj4C50+dLMI4W1/fcDpBJcAEgA6ww2ubiVW1ublnoMD3vbA9wAvMIEAcNHZIgGSOUHIyJbng5XfE+TtJhcC6mCuzhSkBSEWir0QlGhWg5BN4xxxwgJPfdXfC0GjLuLIitOAcEy2rhIByHBJCkm708pIpVwJKe0g2eKin1MxrB3E9ngEI2BaLubJYSpdcmWZeIBUP6s4d1pV3KpFR3apjCQr4U4krOkyIajtmHC9ATRhdMEWkQxYOS1+Oz+BiKM22iHPI5NyezeDLOB14iAZcTufg5dqMpmB079qI0crKupg5ABBcj3uFHIMBBz9pHMV1HMTM6WNizk8HWjhHRYndS7fOseJguAAG8n3aSuLnkiPXpyR0AEHekZBzOR0xGGSuBFoJkrT3bC/p5BgkQnzPs+E8ew3A1gGztXssEq4bk5Da2hr70z/5I3v33XfAgyxXgIVYFIDnS2T5CZ4HOEe1pPG5XFbt1VgVM8856fqxDSgLyAvrJlTEGZhYuVJbvgNARZyk6bS4oHGL8QIx3E7sCBzBKVUsr8EhCaAzT2CKkBzzO3HEsRDADhCLRBHQQnMvhsmEiYUHG29kZEQJJrGlhJU2AFYBhMN8EqMwZGJ2MU4AsAB8AE5gsp06dUpMvM9+/6ndvXvXjh8/LuYarwcPH+gYgHqFspDNzc7ajRs37Ac/+ANpZM28mNF1w74CYONcsAY5T0tbk3TriBUmMt4YgCSescT7xK6hscnyuaJKIdfX1zTvYCu1trQJqBoaovyyR6VyaMHBsMN9FoAZ0EWOpCsrdvvOLWtuapHRA+AV7K/PPvu9dPAuXb5gc3MvbH5h0Wqqam1wcNgWl5akvYahRXNzo505c0bj6ObNG2LLwBL0zBlXul4uhhGx8/OWscr4nJ2dk9Ov01VD46uo89N/xJjjHj9+wh6PPBIGjMfRAAAgAElEQVRo29nVLa09mJp8DlDJlZGzyZG1puYGgUjNLU0Wr4zZxtq6yoppA/HgnAL8jX5d0+/0GetzfX21VccrbXl5zTY2tm105Iktr21ZdXW91dbX23pi3ZYWFwRqHz91TMAS7Kn52QVdW0VlzOpq6203mbSlhXlpolXGYdBmNQ5h1tW3tIiRLAZeNKoxQz9cu3ZVcWAcAMwAprY3t+oaKc8GZMStl7mMEQFzFMCU9Zt5w3o0MDRgI49HbXMT53FXekoMAainp5/JGILSZY5fjQTALm7ezkEbkwichunnne2UJXZS6pulhRWLxgH7c7aT2NL6RX9PPJ0QGxOWJkAk66tKwZub1Me379wWuxLnXkBAwDzm6pOxMdtY37DXX39dcw/wMlTIW3tXqw0eHbS2lnbFNRqN2d079622rtZWV1bkor5/f7c2dWZmpm3q+YxAdFiTAJ8AZsw5NlkAqrm3Mke69nWr/HX/wYMqcUUTDg1P7kGAb8sLCyptbW9t0xih7bX1AI/NulcDOrLGaqOjLKS5A5jNGnbyxEkB6zBEnz55IqZuz4EDGov+Hs29YXF5XmAf7fGbcYDwrEn8ffrFjPT9KA0FbMQFFqdX5wjbYnMv5sVkY/NrYWnRvrnyjbU2t2k8M/6eTU+Jtdxz4JBZMW/DAwPW3taidnNP5MW48mWunlVPW7ReoztXcACid+ImFl5awuvm8jO1m7Pl1aT9x7/7ewGwYo/v7trm1paePehjX1kgHVWMqTIOeJUBVkmnFmY44yCt+6Zj/fk14cHYeJB/Bo/UQQSCCAQReMkIBAvmSwYq+FgQgSACQQR8BF45cbzIQyzC5HrQFQgDQ2ZHD6w8yGvXuqxMwuKwAxxLzJXNAupQNsYxBNogAl5ygfXC0Dxow+AQXBRyItYANgAZOJeyo09SB3NFujOAWgBT0XIlToB4MBlIGEhASPQBs2gXwAyJJTo7lNo4AA1QpVzsJgAB3zYH0LhkgISUUkDAPs9S449+h96JXjtTAoAYEkDYULxoXyq5I5F5HtzZfeeYsMBU9kqyUSofRheLc6n0NhJR7Gg7CRDJo0wfNrfEvIIN50sDvRC5A22cjh/lOug5ca54lSv/9U6vaHORJItRZkWLx6sFwvrExuv4ySQjnxfjiZ8c35ca+3JZadmV2APE2idGnMtfP4km4KVn3fG+Lx/mGnE1dUYO7n36BdCN2HkTEs8o4xj+uvkcQC/nVcIG+67UFo4lVtburivjKo1N2CCVZSH75a9+bn/yq19KKL9ozo04VHRMO16FXNHyOY6bB1vV2PVls04X0bFGYWAQGxJFzkXym9hKCjzFCMCPZfVjGWXklIE5LceWllaNWa4dcAnGG8dinMkMpKZGQAHnAvDhelbX18Q+4hi8TxKNmyTHAUCUiP3+/QIfvPYibaM9lIOTXPMZ5h1MvCtXvlW70QYD3Pnyqy9U8okWGeW8sJ5gWHFuAFKMK7788gsBgW+//Y6cXAHQcHgFqEAgf35uXkwzgDtcHzk3jDvaXd9Ya/39A2JdXb1yRcwpTC5c+XNIDqToUgHqkeTfvnVHrB/G4r593QJNSKYBKru69slEg1gCaHJcQBB011grANco/Xv69JnmN0ARcb5y5apAzV/88uf20Ue/tQcPHtn5Vy7q+ACasMmI0anTJ8V+gmUEq2p2ZlbfgzUKqAqww3wFlAJ8A6Ag1sSJdYY1CsYUAAvgAvMHNh2AH86ntIfNh2+/QYcubNHKuA30DwoEqK+rU6kupZcOay9YT0+3HT4CY7PazeVM3ubm5zQH6B+YhYyf58+fy72XDQbGmCvJT1s8CrMvJUbT7OySbW7vCkCCvbSW2JRmH+BedV2Vxltm15kKATpcunhJRhOff/KJykUZW5g/DA/3OzOQPFpjaWnQAUhT6ohLL5ptMESJP31EqTjjjTmEOy4gaM9+Snkb1ccA2rC1Jp9NqmSV8lPKPM+cPW2/+Zu/seHhY9I1YxNDOmchgNxFa21tscEhV/ocQ25A5j4h20klZYgQgUG2uGArS2u2vpmwmzdv2+rquvV0HxBIrLLOrk6xMCnHpo9fOXtW/YgmXRENQzYlQmajY+Mym62vqd3bGODamFv0BWMGp2fWgu7ODmtubbCquirLZQDWq21tdcPee+99O3/ugmLS3gGQl1Wpdn1drWUzuKxXq9/QfWQuP3r8SKAW7eI+1d8/qHsS4zSOW+zKirQkAcUoRde6Tbl2LG6HDx5SO1/MvNAYHDp2VHpvrE0C3RYXNf7QgvTrJoYSrL8w2SafAYh2CyCF5cmLe54061Lb+p05SNu2d3YEmnK851NTNj42bo1NLTIYWllest6+IwKuu/fvK2m95a2yPK5y/Jm5Oc0jytX5PmD885kZ3X8A/mEyDvX1W2MDm1UhrSvMN6+T6+9J3kyJNTQWd2WzXs7CM6L5m2fmex3WbJ6+nbbfvvehwGQ2eIgRzzde5oGfXkahrAKZjYw21ag8oH+8IRIM2vQO7s4OKOR+zibWzPJKkH8Gj9RBBIIIBBF4yQgEC+ZLBir4WBCBIAJBBHwEzhw7WtROdEnkmZ88WJPkAT55FpU0ymQiEBGIAuDk3DUdI0wgVgoh7IhAPx6o+V9lMd9zk5UrKP+VOVYTIJU7hgPGHFBDSYpjbHktKbG8BNwUlKgAcpEQAqSxS761lVCJI+Vf0KcoYSTJJgmWU2ihqDIpGA+8AHH4jmep0X4SENgVPPgDLgECotNGGSG6S95wgiTCAZMFaYABZroY5MSeoOSSl4TsYfyVEiHHYsBMYVeMPdgIJAfO/ZX33PFUslnSp/OJixP/3lUyRywa6msFoHANTvesUow+gARKhyjboT2wxLg5AhwSPwfY5ZSIyxwjHFY5lQcIaTd9AQjlSkkpryqoT6U7VzqWL2H1Oj9eZ4/+h0HH30kkfRycmYcrWSbW9A3jCRCAv3Fcyl0FmO79O6r4eFAY8IrfnQ6WO75L2sosl4aNGLef/OTH9os//plVxAD2dqwyivusezzgOhg/oKnZvDPU8OxID9h5lqVnd9DXlCMnNpMqFwSw+86tt9wxK0t9/R3o5w1RXAk4/bO6supKFJNJgXmUOjMH9nXtk0baViKhMeo1AQHdADAAqzkGiSwsM1deHtX45LOwPhxDtc5qa2oF7Hx75VsBDAB2MG/4PiATgB0JPG7IBJk5hqstiSzsLfTmAGeKYcq4kwKi2lrbBEBQ1gzrbmJiQgyyWDxm01NTAjFg5pH8A8IBvlOaS+kf1wPL6uPffSywH0YcOmCzMzMq5SXGR48ds+oqB9QAAnEcjC9glXH9r73+uliid+7e1loE0AQIQ8mgZzsC9DE3AIsaGuts/InT6Tt/7pJYgBhcwCSD4YRr5erKstYv5qYvqURjDzMFYkXsYDYJlFxZtpHRUTGh+Ht6N7UHGAPMCciZdkAOgCfXhx4Z4CVj43Bvv6WSu2JU7uvq1pry9NlT6d6xdsFq6+hsl3kAJXe11TViXj1+9NDefPMHAjUAYQEQBFRbSOMP0Aln5HQStiYmL5U2O7NgL+ZwpGUtMVveWLOurg61I5VJSgMyVhGX4yll9B2dXdbR1mYjjx7Z+gYuzxmLVZbb4ECfQLiKmNtAAOhhXrK2wK7FYIProc8865Y1UJs6iS3FeX93j/qLEmKAW0rI6e+d7aT1HOhRKT5AGu7CbCzQD4A6E08mLJ2B9QTAvF8aaIBe7c3NViEd0TKV4tIP9cgFiHm4aUvLy3b37n3LF0IqQeY+ItORinIBwbuppMo6cZ2FEcachiHIpgsgLAzjppYWmXxwnTBXmWuvv/qa9FMfPXoo8OpIb68N9B6xULhoi8sLeo/YM9YhJlMS7jQzd2x5dUlg9NDgsEwWGBewqYklY4e5xXoDUM98YF6zcQVAeZvxXlGpsmg2aWC2NjY02v27dzRvKUvGQIOxBwu3b7Bf79MewFZAbtrCOsvYkV5faXNK9+qdpP7mpBXCuk8CotGHNbVVzrU2n3cM3lxO99qmphatCazBjY3NTpYgl1VM0ZakPQDhgM7ogyo25eUCBRkrzo193bK4xYYcC13ak52dMhvxgJtn7ntQzrOkvV4sepG8/DOL39TyrH3GnTbQMhmrqWu0Dz760v7zf/6nPbkNANjvKgF4FnCMaTGnozh4sxnntGwxgmG88ztxy6fR+3SbSdzreO/5/EKQfwaP1EEEgggEEXjJCAQL5ksGKvhYEIEgAkEEfAROHx0u8iDtd7W9rhwJDw/pYp+lHbjjyjzLxRIDbCDrdwwuykFtr2TWJbore/ph/gFa7qrbCEc77Sq9QiExVXjwJeHlXOyA8wBNeQ9MNQ90eZCIz5BUOdaSK2vMZmFEZQTiADY5dhw6bq78VqV7LS2WSrmddT7HefzuvNiFpTLc78AavpcrAQVO2JoEh+SDhBfAjsQAIIjd9ooK2HaulMddmosPABmv0tsujiVgE+DFg2J8VwzBku4fwKjAu1LcE4kdlUZJry7mBLphkgBexuMVYi+RUHNOYkP5HX3Li/4D/OQ6PZvPOeA6IM9rC8IuIsGjZIlzA3DRboBXD276sUBcxQQSew7ANC8GGUAvfcdPr88nHS6VbIYENvECDHBOfFVy/XQJHIl2UcwxzgkriDHnyqJIigtKth0zxplWAPrGpLPkTEze+oM37d//939lVVUxywPQUh6r+MPQcewIfw2+n/xY8X2ntpRYdoA/qaRjfaDR5EuiveagZ38wxgTm7u6qH78PapKULy8tK86e8QnYRWlrV3e3xaqqnBNiNiNWD8kqCTUssJHREfUd2nXMLa6ZeAiw3dxSiRuliiohXV62qSlncMH3AZLQR+PcsL9wgoUJxvHkAFxdrdI7GDewuXgfd03mIn1Hokq7SNRpB21/4403NMYB7KQ9FsYxulHnkg5ddZWugRjDSqEkl/F+8uRplUsCEqLHxjigjBWmJnPogw/el84W7CTGMn1QV1+rMjqYbwBaXPely5etPBK19bUNMY+Onzhhhw4ekrkGRhL9/b0Wq6xSIn7j+k2BGnV1rGUha2trtS+/+lwgFOc+deqswD3plU08Uftx5PXmLoDP6P3BSmI8HD5ySEAIa4fi3FCvtqIth6EBbCiuz5uprK5uKG6MWdYoQBNiQhyLhby06foH+mQa0NXZZblMxp6MjwsYfeutHynOzGk3HyMC7zi+dMWyKUtubVq8us7KQhF7Mv7Unk3NWC5PWW+l5SyvvmC+76R2rDpeY71Heu3W7dvqO8ZaDeV9cf6vsEjYpIv36quXxGKEhgqrmGtnPBETwGdAU0Cla9euqbwVkBYGI4YixKivr1/GETCOAeNgMDY3t8osAdAbjTvmaWtbs4yKGIMAkdeu3xB7j2s+dnRYjsvo31VVx21/d7etLy9ZVTwm4BstN4Blvsu5F+YW7f6DB7a6tiGH1EwGZ1dMY5alJXfulVds8vlzlS73HjkstiJ9iCsu5ZEbWxs2dPSoHezusd/+9p9t8jmg6q4N9g8KTGKtYsOHe1VVZYWlc7sqNWbtXVhYUil8LlvQ+sx6DyiLFiDHf/XV19T3H37wgXP1bmzUGvujt34kYBig+/e//1RrFGYwmEiwNjAOKPnmvtbW0iLmJ+1nLr722uvW0dYupqA0YGMx3RNh7QGOM0cBvBmHzDP6GIDQSz4Ucvm9DZRMJiWzEBxvmV/Hjh9VGxdKrrkHDx3SBhjaiyvLy9rgaW1pl1MxZaUAc6EymG84ZWdtZXnVaqvrtP7RLuZxTvfntNaUdN4x5Fk3Yd9VV1TIfMlvlnCfoM049tJe3if23Au4xopYua5LbPwMDu6uMkAluzs7mousq3yvrqHZPvr4a/ub3/yfWqdgE/P84eanuyd7SQTFJuxY9QDS/B4trUPu/lG0EPdz745OmXyhYKPPJoP8M3ikDiIQRCCIwEtGIFgwXzJQwceCCAQRCCLgIwDDTswHBKRLmjUkMgBqlLbxMKuH7PRuCQijZDC/5xrHQzMP5iQiXgAbMMwxg5yWHeAFD8+ubDStRBE2HSwfEoE98KAK7aHCniuqL5l0GnnOwICHfBIDHrRhaFHyheA5bdjYTAiEANTIZJzejk8C0Ncj+YfZwoM6ZVsCnEoomtOqKioxFmuqBALKwVYlla48BmCOY3Id4bD7ne/BrIvFOS86fM4gw+sCebaCbwvJNuAgjDL+5p38aDvf4T1++tjyPXdO91kXN0C7mAAvAZa5jLIPElhAPF645kqkHdZbLqtrJpmDuQiwwPUTI2eo4Up3aRPXI9YbzIICpaVlAs88AOnLWqVnl0wKtON7XDtsKMqmOTbHIGHmuhybskLJPuPL6xK50lDHxANgojTMsSOye0AlsSDeXkfJtQMXXVeuJLAx78DUmlqMHTbs3Xd+Yj/76TvW0dVuZSGcKLmuwl4Zle93Ys35PEDnr9GXyvJ3QIeN9S2XANbVa7w6PTvi49iYnplKPGB6AUBi3iDjh3BYoM/Y2KiADphuaLihNQdwUB6tsKqaGh2P7zGPYFyRzHLOhw8fqt9husGwZHwTS1g0jDuSWI4Hawd2G/3Ae/wPQIJulZwcE1v2zTffCETg+HwOBhyldKI1Fs2mpqesGCpT6aMvn6a/mLOUxQLu+dJVrptYAIwBIjHWAHiYa5TDkWDDpAKUEHgJqw9NNq0nDgAljq5EDbZrWIAFv8MUpO1NsHaSCXs++UwACnp+gG+ch3JW3DbPnH7FjhzuVXwRuO/tO2zd+3rEMpubnRODEFfU3r5+GxocsI8++lDl6ADfm5vbAtHcOhWT1trc/LyAT+mytbVr7mC4AyDKegNQB2sWIItrIO4d7e0qEYVhhAmIm79Fi1XHbWxkzJ49e26hMgfmqyR3e8c2NlwJ9OtvvqZSX66tmMurHBnmqX+PuDkmZVbgJuOkvq7eQpa37a11q6ikPHnVxscm7MHjUTkg19TWWV2zM/OAHRaKhK22CmdLzF/KpcM2Pztr9Q11WhcxeenqaJUD7KHDB8VIW1telQECwDuAmtd8VBk8LGx0PLMAJgVbWF6yXDGk8enWFFe+z9oBmEuJ8cjIqMbuqZOnbX5h3ubmX9iBA/vt4qVLlkllpUN47/496z3Sb2fPvmLXrl+zluYmgUe0s7Y6rvnNuIZNC1tybm5G4Bzr/dTktOYZ61xqNyPnXAxWhoaH7cL5C3b33l0Bng2NDVoLWDvQbCSe0Vil7WYytoZhCeNlYcEOHj5oF86fs+T2jjMoilVYFoY4gFNmV+Dt1ta27hWxyrjduX1PICGAEe6ygGuAb+fOv2KVFXEBwoDaaM1RCtre0aExhbM0rFM2A2C4UjLLOgDIy98oGWXecGzAytGRx/bDH76lcnFnbuSMhdxa8UDgFcA394b79+8LsOVaYX+y1sIonBgbd6WqB3osHo8JDH/6bEJj9ujxYYFSd+/eUb/Bes3mc7ayDLA9oe+dPn2mtGGSEfuWe2FFZVRMQMYVLEtAccyfpiiJ39yQ0YjK+HNoQc7oe7AID3R1Kw5eG5Q5wfXQz4CfjDU2AFgzKIGmZLeiolzu5X494f4hiYyysFirrNP0a7yqzj7+5Ir93X/6e93jOK5jjrvNPf87Y5r1JVPIa13lnHLGzaJlx4acqygIF9zmF8dg7eN1f3QsyD+DR+ogAkEEggi8ZASCBfMlAxV8LIhAEIEgAj4CJwYHirCoKNP0jCHKeXgodc6rsNecYQIliXyOh1U0m3y5IomuWFC4lVKyVxJo5zskeWBAPDx7gwZAHB6sAYpI7OS2WY7zKg/+DsDxD9B7pSqhkBJ5tyuPMDVgEcYRToeM3fOdHcfSglngHUYdcOV020hUjZLakunDHqusZDZBcgBLjGPSZv4HdPAlThUqr3QsMKd1BoCI02pUsSFxdLEBFHTut1wjDB5Xluli6Z1vKSfzDqveQdcxBF17nUZamcpd+S5mGiRStB+hcI7vwbOtTdxsMwIPAFdJ+CLljtX2XammOz/XA1NEjAcxHqP6PKVPJG+ub9y1kmB6thjf9awxl6y48l7Oi2agZz340mHOjVOqP54H175vKuHLoDgeAIkr8Srqfz7nS6EB7Dwzgvc80OaSLlz+SKZxEgwpsd7aWrcfvPm6/bt/95dWX19rmQxlwwDLDlT8PtPNaxipzKkEXn4fyMUkAhdOxjLgA7HzmoC0A5AC5olcc6vQU2RuwMCpVR/RXj4DiAU4BoNLJhy7uxKxBygAtIO1mthKiFl0/sIFgTIAfnx3bHxMgKoGHuzEGMLncbFGKSu7euWqGFhozhHn55PPbeLpEzt06LCAHwAXGDSweWBODg4M6nz37t4Vsw6w9NnkM4EKwJuvv/6GQFrWARJ8Em3ajDYWGomYFsD+I4HGaZLSXsYlGneejcnfELwnUQcAZLwBqgHEAQQB5MEWcjpZDjgbHBwUOAgDjPWou2ef5pk30mAeAcTBaAKMA6A4d+6CkmrKGneSWwID+vsGbF/XfrlXYkADAIYWV2/vYQHvMLxGx8bszu27tq97v8YEJcGAvtK2m51VOfHlS5dtaGjIHj56aI8fPbLW1mYBtPwdQAGA69TJU2J5wqrCaITrRMORvrzw6mU5hFJiWhmNGer8xA5QRm6cuaydPnPajh47qvlUXWImwrgCvEFXjxfnom+Anfvl4huzeDxqxRws3Aqx11ZX1u3Og0cCISvjVRarduAWmy+7uYyldnYtVo5ztVka4xgr2OHDh+zYsSFL7e7YkSOHqRu3yoqo+hDglTmvktpUSu1m7DOGGLsAN7yYC1s7rCNxW1xeFDDCZ1ZX1sQ+HBwatnv37lkisS1gpnt/jy0uztv6xqq1tDTapUuvao15/733xFj78Y/flkkH8dtKbOpcbHBcuHBWGn6YxjAOaOPoyCM3D1rbxNbDKZzS09nZeXv0aETA6o9+9BOtF4x1xg1upd379qmkk/gAZOcKRXsx+8LWl1e0qQN42tXdaeVlZSX35pxYXrSjig2XeIWYq4zFcCRqO4mkjZVAMAAuWHusATDkGhvr9Tk2S7wx0uEjhzW3bt28JUAMFiLjnXgDzGEWAhMR8Giz5FQOyAkDHo1DWLJHevtKgFNBRhSsA/SZl5FgHDK/ZmZf6L4BE7WluUXj+87Nm9ba1m6vvHJWa77T6lxXaXJ1TdyVDC/MizXK/ZR7A/IL0saLlFtLc6vWUKcPCms4b9l8WsB9OunMkmgHpcCUxHNeyonZUFjZ3NT48PeYA537VM7P/Ybx5ddm2uQ3r77TE12zfDFvjQ312rjzn5VMR5l7dvA6tKy7VdX19tEn39pf//XfljaxkBNIqB8Yt6oQKDHhmRiJVNL1szYZC5ZBqkIs4rBzBM9T1u0qANjcA8gbm5wK8s/gkTqIQBCBIAIvGYFgwXzJQAUfCyIQRCCIgI/A8YH+IkkCCSxsHR5E0bEhmQAgQOuF93gI5uU1u0gcnA4MDDt2tkN6QAfk4iHbg3AkRBybEk3+CBAC8OYYQnWu5EuOqzkBCCRfasP3ylXQWXP6SAl93muXoUfnWB9OQy6fh7GWLZlAOAAQEADxcQAvSiJV0prLSeMNoMAbKfiySxJTXirhjJRbLAb4ByvIaTHRLpIiJVc5xxIiySHZmJ9fUKLi9NpK+mhmKlnk/Dz0A8QRJ2/C4MtvSRo4OH8DpCHR8nplJH4kTcmdXYFrrvRyR8kwIBbXnkhsiu0Ce8MLblM2CPNNCW/JuMGZRLhyYc+qI7a8z8u3nwRJJUfS9qNfXWmSZwGKDVYqt+V6eXk2Hv/2LASBl2aKt9cm8oxBJVRVVWobIBf/di6/zm3W6+MBhqL9xd98ybEYm75Eu1hU+S8JMSVMaCoBBvC9n/zoD+3Xv/6lxatjRukXzJxcJr2XrHGc7798H3kwl3Oi95dKZkpup1Vi/BAPBxQ7cwk00IgN5hCAdMQGZgugHdfF8UiCPWjp2Rkkj5UxlxCTqAOEPx4ZEQsLzTq06YghjDPmHP2N1hQgGo6qaOoxxwDj+BvgESDB1998LTAQcPDo8FGBP7iiAsITa65BrNqquEBESpBv374tHbkDhw4ruZdb8fqGjn3u3HmBeoAhMGMAbz799FMbHx+1t99+V8k4aBLjljHDddGHlHbCKARkxwUX5pG0pWpq5BqJHtmL6Wm1fWhwSA6hsNsoI6VMrrWtxdraWtQ+WE8yLIlWKlaUwbpxG7LRkVGtD7itvnjx3Do6uqy3t1/zcDeVtlSKMvoNq62rsa7OTpX6Ahpcv3bdjhzpU4xpF0ANYw3Qj7geOXLEzp0/r+Nfv37NOjvb5ZzLuYgLoBEsJPqbv8/OzYopBTBBXy+tLqlkk75qbW63JxNP7d7dewIlASn2dXcpNidOHhebKIz78MqKWJWwswYGBvbGD8ASJZesD4ylhoZaK2Qz0u8DmATkevL0GTxhMfgilTH1NYBzJp+1WHml7e4kZehQXhFVefC5s6fkxkqcM9lda6qr0ziDpQtjmL5UOWgJSKTdMCm5NtiWbBCwBu7Cdo5E9/RMATueT05Ju5E+o23cA2pr6wVAz8/NWHk0bC2tzu2Y91iPAY9evfSGff7FFwJZuWd0d/fIXbW5sVYluwBt2lSxgsUqo2KXss411Deq9BTjht99/Ht7NvlcoDAaiwDYW4ltzQPmTHtbmwwU6GeuJVfI2zqMrjTMyS1p28Hga29tFbhnZUVX7l8esRCbP7EKMUabW9qsPFKpa4WZefrUac0p4s56HK+KWVk4ZBtrW1oz2ABhowm2LPcttCoxmYEF29LaImAd/UPsehhXAPKYv1D+TkkrrD1YsejZHertE/hNjPMZTDvimj/EAr1JgGX6hjH6/wfCUiWXdNYn2JUOXHNs7XyB0me3/mvtN4yiHHMcABQ2odNhLcgYZHt7S+w67pmZXNoyJVMp1l//7P8AACAASURBVNZ5mMXjT7RBwFrGBtfc0pJK4hnHie1t6+05KECP+5xnxnldXM7h7wWudDVvaNj5vzM+6T+uc0/jTqx39yoLV9gnn12z//AffqPfWa89s9xvBvq1Xoz1EqOPe7E2oEpafnomgDWbyep5xd0zs2JsPp2ZDfLP4JE6iEAQgSACLxmBYMF8yUAFHwsiEEQgiICPQG/Pfgl8qfxS5abxPWCFxI1E2bPgeKAH0CHxkC5NybXVscTy1tTYKBCPz3m9NNgK/A4Q5/TDZDkhhgmJnzTyMmn9BPjiOCQGPEx7QIQHaUA7kgXO6RlY2l3PZ7UbThlMOIwxQ0oP/rmcK8F0QBllYFGdG0CEh3zK+tBfgtHhS3G8OylMLbHmKh3bzIFqDpx0yQPOgMSJklyYgw7oTO44PSbOSTud0yykFaffQ2kZwBztlX5belftlV6WwKeIdu35O+AI5V3S0SmVHANI+qSEJMknVC6uMAkBzkKKN2xHnGJJ3gCOEM7muE4kPbInqEfnc/MEPPWlu54lxu+c2+sNOXZTUW2j7VwT8SEZ5LMePKXNnpkDWMu5YSsRNw/IASKQaJHccgwAEEw/YOpxXF9iWhWPK6Zcq3dABKiD5ejHLCyHcDiqviDhr4nHBKKhXVcs5uzP/+zX9tOfvmOxqkr1IezEUAm8lS6REkEHSDqw2IGF/r30LtpLaYnDMxZx6WQeeEYo7dD5rKiEE0AhtZsUa4yysL1kD5qNmb7nAT+XNFZaWQRgKSWwgbJVvufAo6TALwHnFhITB5YggvmU13LNxB3Ag+SXcd3R3iGAD6CYZB2GHSDFB++/p1geO3pM4Pj42JidPHVKJeWMta+++lLta+vsFJjGOOE49+7dtV/96tdq881bN+3qlW/tL/7iX4lRCFDJGENMf2BwUKAdoB/MOlhAAFUwYW7fuiWQ7a233lLJIec7efKUra6t2sjjRwKn0LfzBi4ADs4Zdc3e/em7GhM40MI447phM104f1F9BSOReLBZcKQXwCJr1VW1Njk5JbMN1o2urm6Vxe5sb9mxY0d1PsCOjfVNGx0dUZk4cYVRRByJDQA9ACgv2GHXrl0VCHzx0mVdFyXCgEWAHoB3jFnAUpx56Seu9879O/oJCxCGHaA+gCzJP59jIwAtMEozK2JRq0D4PhSye/fvav07deq0Nh08UM1aKZ3PrYS1NDdYYmPdMtmcwNDGhmZraGmxGzdvqXRxPbGj9QTjh0LIrCIcsarKmI0/GbeB/l4bGuq3M2dPaSyr5L8kYcB1i+GczlnBilqnme8Akb5cEeBOZdcbmyUmZtp2s85Nl/5ob+/S2IVlh9bg3Nyi2MuA0LAw5xfmrK29UUAhY5f7BGN3+Ogx6Z1dv3rd1tY3tIbVVrvSTYDbngP7bSuxYWG5fcNijglchAlHnGAhs058+c23NvFsUrIArCG0hXFaW4ODsytlByR3xgUhxbCre5/tbK7L0RjQrqmlwQb6+lUWXRkr17hDc3AXUwLOjw5pNCam+dOJpzYzMyvAcHiYuROWXmRXlzMiIV6A3zDUWOdZQwDv7j+4r/mJgzASFDvbOwLl6mtqpJ/H+JqZm9WawXgRCLa4IMMQlbVnM/bJJ59YIZsVGxRAkvsnTFbAckAxwHfAPtZkSmqJU6sAsrRtbm0IGIctSSz4DFqgxIu+ZmwAvmLYQZxYK2B30nanixq3qelJGU40NTdpE8tQKCjpvG0mtqQzF4tXCeTnO4UQsXmsPoBdGC0zAZb8zj3bs5e91qnXuuN3NPIwH3cbek6blHuU3zTy7zGHGMM7yYz97tNr9tv3PnCmSdoXC+m+D8AoVnU0qvnKNS+tU6YeEUjJ9eMIq42mPJIRec0Rv6lDe3i2mJpfDPLP4JE6iEAQgSACLxmBYMF8yUAFHwsiEEQgiICPQGdTY9G5oDrQyZfqAc440AmgwPacS0lSSN54+AY0ARzis9JrKzpmFe/zUMsDOCwDHn5JBEhiHIPL7YbzwOs16wBznJZdud7nQdiX0vK+Z115cIXv8SCdzQIi1pT0aPjdadSAjZCsKAEpMeJgOgDYodfT3NLi/sYuOg/kJS0zL17NsQGSSB7FMKzEgMEBdyQwrpwGdg/nciWmsPFgrQGKfX/XXslvKuVKdUqmByT+HJ/PckxgM0A83chCISV9znVzQ0mRi6dziHSAmDPSoB2c2xkqOKDJsSMo73RmEk5jjmTIAXY6RWkA0Dd8h4SFvuPvnvXGRzxQQELktefoQ1+KxGec3h1lhpTGRvYYfiRHAJJ81vcFbeH6SNBJjMRqKAF0OHEC/gJqApqQiAHOUcLpGZCU8IpdIYAQ4LRS4Cnvo53H2GLgYMaAQL1YOLGonT590v79X/1baR8VQ0WLV9J//1+AzrPt/DX75E9uqhvbKncE0IYd40BLx9TzAJ/XwZObcsQlerSbRJhr8UkkcUTnDvF2mCXrG1tK9GGgkBDj4klS7cFNxhjsJFfuHRfYhjaXZ6qh50bZFuw2+pG/k6ADVAE+A4o612OYUyT+zokVlhalqpwL8GV0FP2zotU2NKiUljajp/bgwQN75ZVzuu6Rkcf29ddf2ZkzZwVEcC5YSpR8Hjp0UKAOzpIwxPr7+wXKMb45NqDmWz/8kcoFMcGQ/ludE6cnlpTkAYwBOjBeP//sM5Ur4pRJKaXYfTvbupaGhiaBirDmxsbHrZAvygRgYKgPKxxbW9uwO3fuahxkc3lrbUG8Py022759XZozlBBiqEHp8PLSksblpUuXFCP08QA7YT3hOsp5nj59JuCTeUw/ABJS8s16x2YFTr+dHZ3W1t4moAzA8c7925ppx46dtN4jfba2um5ffvWVrpN+gG3FutjX22u19TW2s7Wl0vCPf/eRmIZvvPGmjgWgwpjTxgAO3KmkRSNlKmHFvRMmE+Nqdn7R7t9/YO2dXRYqd/qGszNzlqYUv7zcGupguubsxDFYl51WW1ctA4cUOmQhTD4aBNBp7GXzNjn9XMfg2BgZAMRSesy4YW0HeAcEBjgDpKavAWM7O7s1t2HWPXs6ZfNzC7qXEEutYVa0y6+es6VltB3H7OjRYcWWF+vr8uKqvZiZkZnGxsaWNpMamxqsa1+n1dfVCkBD3iBUhs5Yzloa6gXCSL8umbT1zYRNPIf1Nid9uKqqGre2xavEtGNNYu6hTRgJl1u0ssIOHem1yYlxzc1oNGx9/b22rxM2XrvKRJuaGh0LEvMbbXLB4ApbZjerUn6MGzh2V+c+29hYkyEELrHnz58XwxgTCQB21lfmKYA6AB7MUtZyYszmCq+KUFhgHPMG1i5gISXdHZ2d9vDxI63lmKbATKUsPJdOy1CEccI8Y34D9PO6ePGSxizHB8gjRsODQ1pPxLaUk6vTfNNGS1lRbWeNJUbcIwA0q+K4BaMnmtmTVgDI4j4Yj1dqTS+viFh5uNxymbzaxgYEczmxtaP4ww5samnT34gZ683+9naBll56gb5hjLNBwlhg44J1VnqpVrD6espmYctjeOUcufk7/+ale15pAya1m7X/+J/es08+/WxvE5A5xHMLY5b7NfcR1iHeS6FZx/NDsaB5oHsn5wm72JSbK9vl356dPzb5PMg/g0fqIAJBBIIIvGQEggXzJQMVfCyIQBCBIAI+Av0HDxR5gOVhGTDLM7QEEAH+ZHCIRbusXGV0zlRhpwQSOfYXjAFfsgjYwkM6D/U8BJN0oBlEmRfMBYAHdIhwX/QP2CTDfJ6khsTCl16qTLQEFgIu8IIhRRud3p5LNCkXAqCiDRK+r+aBnlTAlc8qOZfYvXNkJbGWcD+Mt3B4z9mT64U15EtKnbEFbnKAaZUCklKlMlDHMPyubJRrraysEpjAgzy794BztBP9NZJ6ACmSH77LOTwIRkLgNc90vRGEs+sFBnBNAqYAREOAQ67kOJn8zmmVPuC6olHAMvTZnCEDrrIyxKhAA8+96D9AD0AkwCFi7llm/B3gC9BSToYlV18AIQBdEkG+T7udsywsNMcgBMj1iRJjxzHHXGxh1gA68tOzM11pcl7x9+VNfMcnQ3I2LAnsO5ASgNbpDfEdGISuPKuyJD4OKxLDjrwDTtMZsTIxCdjZ2bJkasd++vaP7S//zV9aV3eHpVMkxt491oGuvm0esHP95MTH11a3xByirYBSHjzxCaPA6RKImMtTpuWMNjywTB+JkZpKKXGl7I3y1H3d++zJk2e2urquf5OYA9DwQiSfPqIsjqRV4vglcIvSS+JCCRygCeARSSQxA4DHyVQlZwnMHMpUQktMce/kewj8kzTTl5RdUp6J5tzE06fWc+iQ9ezvUfvRUgMoePPNN9UWQK67d+6ov2HqyWAjk1JpGHpuzpghJLF8gEDWFYxEmH9o3QGgUaIK+Mb50IdDO+7BwwfSGAMQPXH8hOb0l19+KcARFiCgCecG6Pvnf/4nO378pF24cFGg1gcffmDR8gqVTQ4O9JqV5e3F9KzdvXtPRhBo9NXU1Kl0sKo6pmNqEyCTFjsId1aABBi3A/2DAsNgdYXLMcnJqA9xzKQMMZvJWWfXPmk+zs3Naj0DqFBpYW2NrlcahruwT0O2trmu41IK2tzYapOTz21qetpSyV07cLBH7DvG2/DQoHX3dFklbpy7u3r/6tVvpa+HOzCuvV6bi3bDsKusKLeK8rDYT0uLS04OIBqz5dUVq6mpt5yV2cjIiC0tLFkmn7MdgLfNNXvn3XftQE+31TfUaKzl0rtiNy7ML6r8+87du2Jzwta7euOa1i8AxldeeUX9Tfnt+XMXxCqkrQCzgI/EdmVlybY2WWdzzmBgN22L8yv24sWM1s6Q4ZDtdD9fe+Oc7gmMG1hejGHGysrqmtXVNkq3cGMtIQ1Qb4ADaNfe3moDA30WiYRciXs+Y8Us5guYHe1YY12DLaws207albN/8MEHVldbL3AM2YeyklwB9wnWd+YA5bDtHZ2WTu5YYmtT+nTHjg1bTXXc6uvrBGJREss6FGZNoSQUiQeoduip7qQEMLJeAw5T0r25ua573YUL5/UZxjhAHWA6c5v1iXXk1OnTtrK8ovsGYC/zrrm23m7duin3Ygw4YGE+fPRIZbCYnrCGwPLsHxzUGp5LOr1Txh8l87fv3NEchLkHaM6YJNas4bTpQHeP7nUPH97XOsi64ExXaq1QzGk+oAnIehytqNT4piwWrUTMHiijlyxCGhdyDDwiMoNA5y2XzqmPYZ5vbSdKOpXb2nyCSQwozLwBPITZPdzXZx3tbSXNV6cvSix4LgCMxcSDcnjW3o7Odo2z72+2+HWbTbC9TZZ8CWiLVNhv/vYf7L33P9pjTdOHXlfVb4p4drqskvUMk9PGD2sFoKRfv8sKZlUljV0nkVEWmE4Ej9NBBIIIBBH4r4hAANj9VwQr+GgQgSACQQSIwOVXzhYdS65MpUlik5XKIHlo9Q/AfFb6UeWOAedAooyAHb97L7ZIyWWV7/oEkyQA8IkkF6AOUIH3/C6116bz7pc8jMO+4gEcsASAwZlGOCYOCTIAUnVVlZI1x5TLi2VDEuKSZjTEEgIQEO4GKAEUI7HgevkJACQH2xLQQgImUKS8XCWIYheG3K59JOLANwfsOLYaoJlKasqdi23IwnvsQhg4Tg8PVp7TfnPAVEbfBQhyRhJpHZ/kBJDOm0T4sq09ECiblbg5DBEA0VQKZk5kT7sHxh0MI5IuzkuMkkmcbMO6Pl2nNOmIV27PtRcgzTvmEkeSNMwLiC2lTBkYhZhR4NIHeIvxBJpBFRhjuBJhXgBovPaAr3B4T0Sd973hiNOEK322BJB69iVMOT5HTOgrHAQdo5M+d5pJri9wvXXltYwRxkJYQvTo6mWsrrbBinnnBAhoEotH5TK5tbZsv/zVL+2NN163sjDXASvD6WEx3nDeZbzBugIcUolySRtxbXVT8wNAE5YL4973kWN3OHajSmlREYs4p0Piz8trJ3mGFMk0oAjvr29sij3JvCDh9aVgJKv1DfUqKeZcjGeSV1iHiLsD2qBDxlgDEJl4OqFjwISjLJaEEiYe85JxAdsIjS3GMaV4gHgA6RcvXhS7CQAGgO7yG2+qNJS4o3vH9cKmg6lEeSvJOuwgfqe07djxYWnDMdeYD3zvxcwLsf4oi11cWhAbq2tft62vbVpNda09evRIDJp9+7rF1qItX3z5uRL51197XeeB5caLmDIXAYZw1eV9jgvgApD/wQfvq3SQNp44OWxbWxtyCIXVs7+7W+WDDB1cXWFIAbQBgtKH6UyytF7s2OjYqMYxjKYTx08KaANkgKlESfd2YkdOoGfPnhMAIrZSba3myv6eHq1vk5OUYcKmdJsLiSRs4bD09OZmF+zq1WsClRijHR3t9nxqUqArgN3+A90yncBoYWF+3r7++mtp6A0fPaq5wPjzjsqw3gDrQsWCxasoW8xp7dtJZWxpednmMaHYTOicAG5pgOxo2Hr2ddjFCxespbVJIBDamKnElsY8oPHDh48EmvUd6bPapha7dueWYWjT3NwqQJnSZ64H8AsAqKaqRqWkXZ0dYq1ithGPVdnMzNweIzdUDNvIyJi9eDFrzWzerK0rzh1dTXb2lTNOQy6XE1MT0E7rVyprA/1DWlPn5hdsaXHZquprrCIctjYAu/5eq6uF6ZuzcCQkDbcCGwKwHZkjFRWWyjgN1jt37kjfjusCUKuIVtrOTkpjB/Dx5MmTcvBFM291ZVFg2OHDB+3AgR7r7Gizzo4OSwNKS3LArMBGjTRRnbYbICQdPjb6RGtpQ0O9mHHM5cOHDuo7H3/8odaad999V234/PPPBKS1d7TrfJSdM89fe+11jc2l2VmteazB9D9lzGjklZXDONwQoIvu3ttvvyMQ8MWzSZV4A5yzNvN3xghail2UycK+nJ3VvKIPysOOKc95+Xnq1CltIDjmdM5W1lYE/AF01tbXWzxeYzOzMwLB0VnkXkUp6cGDB3TMbAYAE8MSNra4h8acy2sxL7Z0aicl8JHx0dndbZ0dXWI3wobsbG+12uoqrXFe7oJ10rPviZ/TL4XdVu34jSHn6M5L92AcXEuyGYwnz7CLVsbtf/qff2Off/6lnj04Jsf2Gy17uqhi0YWlxVheYgYSS+awl6xgjFZFK/fuUaz7rHX3RkaD/DN4nA4iEEQgiMBLRiBYMF8yUMHHgggEEQgi4CNw5tjRIgmScyV1DDuvZ/OdAytA03fmE95wAoYAD+2+PFJuneXOvVRloHL5pGQlop1q73DJAzOMIR7oSUJ5eOacgC8wIjxTSHo3JV0b/5DNzrv04ADAyssFjHgRac7jymcdq8uBby6BAYjhegAFxVArHccxkgDvHPvLJQqU1lLqQ/LCey4p4Lo4BtcFAML1cj6AJpglMIecnpoD0pRwpDHGwGHQGQ/AbnPlR2jjUVLsQDWSNlgmJN0eCKJtvoyRRCW9m9E10z4fG9qr/komBTLBiOAF2ONd9jgvbCrpyZWc9DiHL2Hl2LDdELTP0WeYZlDqiV4PrqmwDfL+31kzmG4V5epPP1boSwGXu2kxTwAxAAjpL2fC4YBD/ubKSF25rHcipf30jcTDSyW2Hrzjszs7TnvQg18yKQlRjhtVkg6IRSIJg6MWsXz1MW6taZlQoOP0ZHxUJWo/+IMf2ODwYWtvbxMrCYA6CvhZEbFiviDnzmwBcw6zUDhkhTxuuUlbXFiSmyYAVlOpPBE8l1JCQANfGguQybU7MNcljx7M9EwNr8dH6RUlebhb+mSSmDFuuF7GA7EjPiTqgBHofgHC8QJwIV6bG1s2+eyZ4g0IceRwr8YcpZ4w5Jy2ZNK6uvYp6ZUxBEzLZMq693epvxhrX331lR3uhak2JGAPYI52YQwBKw6dOthujB206mBwtXe2CyBEx4r+ALj6+HcfCkg4ceKUgA7GN0wp2IDHj58QmMP36cTjx49rnn744QcaG/zuANRyMe04NyL3AHaMb9qEmQDrD2NIhgWJTZVbxqvjAuQ4fk1tnQw3iAfMIKe5VSVgA+YcpZswMIkxrrvXb1yzpaVlu3DxvJ0+dVZljYB4MJIAVpirjx49FpiFbhn9QWm9N2rBBRhWWG9vn8AgAMmNBKY7GWm3zc8t2srymsZDRUVMel/EfGhwQNdWVRPT+GONAXChJB6wCJYg2niUI9fXN2jO0HaAIZi8XD/XxLHQClvf3LCpqWmbn18RGAzbbTuZtMMH2+34sQFra24VAFldU6dNDtoMQPjkyVNtrBCrQ4cPCSiKxisFvLLerq2vK+aM4c+/+ExsrYvnL8oZtq+3X8wsDEbqa+s0tra3tgQyLS8syFhlN52x+oYmGx9/onGDBt2BgwdU6sq10H7GCdcHow/dvzu37grAhoW5sLpkWxvr1trSIs0/mF0A8RjNFHH3nZiw1pZma25s1rq1sZ2QrinaccwXgEwAMMBimJ7OYTqr/isU3RrDOsK8wU0YwA2tNxxd0cGDOcsYyGUz1thQJ0ZZMpWxquo6MT0xFCkPwyxzbtG4vMICTGxu2udffqbv/vrXv9b9gnstGzeM5clnk2K0sf739w/o3njv9i1raW4Wm5cNAMYDbDyYe6wzsBUx06B0nfsI7FTGPONaJbhiAzodV78Gewdy/R4BfIR9vKO483nPmGMuwkheWlwUA44YslGwsb5mN2/e1FybeTEr3ViAPgBPQD7WWthozMO1zS0be/xY5fgHDxzScwAMV0D2hsYGzbcQDDU2N3AkL+mI+nuw17HzzybcCwTCSYYiazk2Y0KO4Ubyxz0eHC9XLOiZRBsHWTZsyu1//B/+d7tx/ZalZbhUprEB49R9zzmpb29uWZ6y35pqs7CTM2BucR/1pfOwCWFZavNKm0puI/Hh+JMg/wweqYMIBBEIIvCSEQgWzJcMVPCxIAJBBIII+Agc6OzYM53wAAgPyySZJGYeaODhFMDKObKRgCf2XEH14MrDMPpjpTJQEjzKYcEqOJ5/EPfadt4RlCSDF79zfnSI5P4pll9SD8R+59+x2NzxOJdnc5GUwAZAS4nki/IZHsR9eaVnZ3FuynS8sQHn9dfoAUXPHCSRURJRMo3gsyT2JEcevAPc9EAiAAsxI7FAwF6adaUkw7OsOAfvAbqQ7NN+x3hzbD7aTlKl9yk9LTE6AAe8qDaxEVhXLOpcvpyUa+ScJFie2QgzyDETXVICq4W4AqyRhFOyK+ZdPi/mWAi9vlIJsu93LwIuF0208Ur6PuWxmMWq4joX7CgYfSRj32dDeoMQX7JLwsp1kJgCaMktWGYgZUpA6S9+p10AgQAXfIb2A6wBonKd0m5DN6uqyonGFwq2trxq1ZUxo3xX+oIkbhEHFDqA1WksirVpeTt94aT963/1FxavgGGZtWI+Z3ExKEkIC5Yv5ixbzErsr2hhW15KyAkSzbaenv3W1tKs8Q0rrzzszFTQV1LZr8aFY9YxPrxWIm3h+rleCb7DQMnnxfhhTHqNOw9AA8z6vnMaV84wBP0uEleYbgBkjB3Om88VxQbbTWWspblVJcOAlqsbaxaLV4oJg6j94uK8xsDw8FEByDgMt8Jyqa21xCasUUZB2Z4bM4DJ9RvXbW11Vcw2AAGuHW27G9evi6kGOIchRFV1lcoz//Gf/kGlra+//oaun/GOiypzeWh4SC6W6xsbKtk7cPCgrsXrbhET5hB/wynTaydqzcBwY25OcwhwCKYhSTUgB3/L5vN248YNARwXLl4UuAjDCpCG9evMmTMqaR0feyINraameq09mABQ8gwwRpxgJgGETUw8URkeTEe3ARFWDFkD0PTyc5AyWjTrAKwBNXHBRMfv4JFD0pgjLt9+fUXae4Cpt27fsfGxEauvd4wsdOsuv3bZCllYzQVpAqIFyJwAZAWsQc+PtnJ+YkIZKmMInUGAHTQQK6vizjV3dNRuXrtpq+sJlTQyFv7wD87Z0NAhGSXks8gZxKymus7m5xftH//hH1XWyfrL3Pmjn/+RpVIJxZnjAnAxjwEGOT+lsQB4V779RgAlLsKb2wmVQVPe2NLQqLkBCxkmIp/d333Axp9Nap2enp61lZU1jQ2A3rraGotEAQPLBR4D9ADSwkYkxsRy8OhRMQoB3ygTJgYwRtl8oT/W19Y0L1KJhPUcPGhbO9uOxRphs8DpVbKuU/oLu4t1Fj1TmH3r6xsl8K5G4xmWG+cFPMTsAUMM4sLaw7lgK6azO1YMlVs2b7a2umbPpjA/WRRodubESdu/r9sePrinNkcqnZYlpcfcE1nn6Utv8EOJOiWurAOw1tJJAL0KgXWA6hg6UM579eoVrZ1tra1izjFu6ZcpDFrW18WCO3HihErcOR9AIEzY/oEBp0dXLMrlmbWQNjAn2JwhhlPTU4oTY5H5SkkuazFjkHnkyvlhgtc69+cDBwQaVle55wKOxb0AuvOm9PLGVOI9NDhozU2Nextt0uEsMVDpk3C5c6D3zwie/cbv/y97bxZjV5pl5+0b90bcmOc5ggwyGAPnMclMZmZlVWdmVVdWVVfLlo2WLHcLRgOGnw1ZD4ZaliE3YMuwZcFWuyXB7Xa3uj29yFYbUteQlcxkDszkPASHIBnzPI837hTX+NY+fyShJ+r9XIAgeYdz/rP/4Zy9/rXXCps0gXEHs85KOcvBlgc8LvONMV9XU86iwxyJ+1SZWaqixv7h3/9HdvPWPd1DsmjfwXpPOCNb9wVccHFS3stqbJaJ/e6fB81Y2vKtA7x/7ht6Rbtx516cf8aP1HEE4gjEEXjNCMQL5msGKv5aHIE4AnEEQgRODQ5Iwy6wsQIDSInJ/r7KI0OZJWARD/AkcQA8gCx8X2LQEZuIhDYYRgA6AawJqIgYcZwXcI8kQcyhCAgKrCqAHzkbYkhRLGr3nd14GFNiirF7LhMFZ2pxbhKA4BTHQzYsDR7E3am2EAEj7kDHn+B8GspROS7H4vv8G0QTswAAIABJREFUm0SQeJA8AojINVaOcvtKyAHFBB5GjqKw/Pg3jol8j+uTmLmukaSgSskCoEptbY1YUZTbBQMOkm7ALdpGEkXsX00IYBEACJEoAxoGxhrHpr0ktqGcKJT4Sig8520kCeQFYEf7uH6+T2yCoy0MLphi/n0HWEOpEb8hywz6fSr9VCleja6PdhGP0NeBueLaf9VKaviORLth0Kl0iTLXrDMtIsdhJaglSlkp7wWwc6Fv4g4YyLFIJAPwGL7P99aXV5TI0oeB3RhKmBkPxJrEUxp+mS0rryjZ9977jv3Ob/+2NSAiHoHOKjNMlQl8yxdySu4oy9vcyootxFgAnDpy+JD6zBL7lsL5uMwTTmdqYkXosfw3AbsQV9rM77k+WE5BUykwH5kX/Ju+DiXrcrrcZ04wD00gVybj+mKUmRIfGRLs4spcpaQcQC6p8uW8/r+9syWmC0AAoAR6XSOPH9mZ02elY0U7trdhJjqQDEDDPMU1NTCsPvjwQ/UnDCvGEG2lv9Df49+whkafjcqwAaApJOOI7lOeDsgA2Ac4CxgSSoEpy+RcgGs4ZdJn586dV7sA5h4+eOBlzsmkGE8AWZQB07/o0AEE7mb27N6D+zr2sYEBxe/xyBN7NPJQpYCAijiPItRP+SoaaIAOA4ODcn1ljDQ01gvcIO4ARXML0yrdPXH8hMqKGV8AOavLMLd2dZ2hfJv+ffb0mT169NDa2tutf6BfTKrbt2/b+tqmnT59Vtp/f/Kn/9xevBgViwrGJNd68dIFgcaAwrDc7t69o/H805/+psrgAaAFMm1suAZlFZpt2zIIoO8B7SjBbWhoEstweXHVHj8ZtZX1dX33N378gVVXedlhe3uXVaZr7OnTURt99lzgCu9TVkypLgDoXjajdZtSafoX0BIwi1JsWEfEgX5ko4Cy3lt37qoN/Uf6rEtGAa7VyXfR7gPUuo8Om9ifdZZIpAQ2YpgDixG2HOWuXBtsTgBTL7HOexlzZ4d1tLYJdKck8+SpE5IIwPkWSYC1jTWNyVs3btjFi5fsSP+gxjlAF3/D/NSaV1bSOg4ACoAHeKzSYTYC6uqdgZ3ZVVk4Y0/X3tio6+DF8RKlgi0vLVhZulKmJuvrWza/tGzz8wvaPDp3+oy1tTTLUXl3a8sOH+0TyxfQ78aNG9oYeecd3IaPqE8x87h3/55KV2GgdnW0y4GZewVzEACOawOQ5/sAsICWlL0zVtGrFBttvyitScYFJcsff/yxrSwv2bvvfsfOnDmrOT03P6e+ALRnPhBjvg/Yx5jHBIP/f/nlFweyF/Q7n6Gf19PbEzmvp6Wt2NbaojhybK29GBDJQT5jRYxGaqoF6i2LRVin3+DU7Sxp1sqk7gH8O7CRtekSla8G5jKfYeZT2s9q8whuXXm0MeKSExW6LxWie9e+2HSV9vv/+X9jDx6O+LNKATOVnJVhaIRcQcLLbUFdYdjJ5Chdof5xCQkc3DFUymvd537HfdzvoRjAZOzuyOM4/4wfqeMIxBGII/CaEYgXzNcMVPy1OAJxBOIIhAgMH+krsSsdSkLJ6gGIKP3g/aDxQjIAAIIWlZdXuuA/jDHXmqGEr6AyEhJqkmhniVUIwKK0DX0qwDaO6/pg5Qcln4ATASwC/IFdx/8pH+JhnBfaafxWIEekZxYMKgAGAgDCe3wOeEUi7EYLzsII4B6gHCCVShaj3fSgkce1ckOh7RyDY5F0wJzA4RLAEiYBuQYJFcAe166kBa2dlDOpeLDnpaQkMiAIZcFBp48STY8VGnVJHS9cE2AAbQ/MRjeb2FWyoIRB7rWVYhPhlhqAOXffLQosCU6/XEPoO9oWtAhDmSzlRTAWXi07DXHntyQ39D8vJUuUnjZ6kqgyZfSW8nn1MyYjQXuP5JpkhzaJTcb4kAOx6/qFZCiAgxL8jsqng/kD4wEghT+h/Jq4yIUV8w70FDN7iiNxIV60RU6/CdeWI06cD+ACAfmt7WVLlpXs8htX7Lf/xn9gdTWwM6sjUwuMLcoE1iluMBB3XBsMsIKS0mNHjyp5g/GRDE8fEWsEBk0R05NIEzGAdIpdLqeYcW1cD9eGnhb9DzgDyy2UWwWmSWB5eHlYQe6ylHLC4oNtBoDT2dmloUVZH0A35g0cX6XWDQ0ySAHsBAShDU3NLUqeXZfqtkrrzp87r6QXlhVsG+bbiZMnBXQAmMHgAUy7cP68wCjYe7C8AuuROUW/k9gS62B04exZdK8aJFJPWezk1KTE95lL6KExXiXI39EpFtH9+/f1GW60gCaMMXT3Ho+MCPSjBBOzgl/8/OcCXmDzYU5RWVXtmll7zOGEmFqAM6OjzzU2AT6IG3GghLW6pkrXTZkex2as9h7q8TLJ/X2bnZm1p6MjmpeXLl60ldVVAVSYZczOLIiVR3kufUU7WUvu37tvK6sr1nf4sLV2tGsDgFLj9tZOO9x3RPP15s3btrO9pd9U11RqPp49d8ZSCde15HiAijDtfvyTnwjkwFCHF9+lXFZl8LBOpV/phj11DfXqXwwQ9nZzdvPWbdva3rXm1jb76Ne/Z81NrhVWyO+rxPvatWtihTFH0BK8cOGi/oZBh6s2fcX3AVsA4xifHJ91iBjRR/QXYO7S8pod6u0VW64hYslpA4YSeEvYyOPHtrW7ZxWVmMOgApdSbDARGB7CGKRWcYNZSP8w3gFCNze3nRFXVrKKspQd7T+ic5y/6OXWqQSbImnNRdiy/+ov/qUtLi7b1Xe+a0f7+7X2ukFAQve1LHprOJxHhglliaTMRAo5XKerxBbG3ZbxCuNSm0Qw07iHWGS0JI3VtI1PTdvjp08V4/LKKltbXbd0Rbkd6um2dEXK7t+7ZxsrK3Zk4Ki9+967KmWGlchYxzQF0Fzl+7u7AozR2YOFV5Ou1nzjxT2ImMucSa7PNWLCsVEEAxGQDndjgDqBapMTKheFlQegyuYa/QTzk/Jgxj0AIf2CBh5lrALCE2ViqcKm43plPBGtVboPFvdtZmbK+o70aSyOT4yr/d1dnQITKQGnRLyqutYKkRwCrseMrarKtC1i3NLcLNZsfX3tgWtrvsBK6/fJANiFte/V9/xeCsPO3eGpY04B2yFJEBmJAPwVMWbi2QUn+f2E/de/99/ao5FnYgZmS0XbxfxEGrYug8E1p8tSAhdVCltTrfdhv7OWh00T7iuhL3jO8SqAGLCLn6bjCMQRiCPwbxOBGLD7t4lW/N04AnEE4giYWUdTYwkQTUBWOu2GALDXylPWpLKmlJICSodgd7W3t9n6+oYSraCJQ0JOog4goF3wCPgJTC3KbWDK8bDLAzhJ1qsPwpyTB2W5oaLFtOOsOTnBRsLO6NLB/glglvTgtrfVJs7PNfAZSBugBb8lueQP79M2zqNjlpUJeAPYaGhsjEA9L1HkBUjoBgIFB8FKnqQFTTbYPTDEQpJAW7y0sULgAdkHSVVIPvgMQIvvBYDTE5F9MUUAwHCuDSCjymr39pTEkRjA6BMLMJlU3EFmAKJITkiat7iWiFXAd2T4UVEhgAKQUeBFouyAsaibZQDGIiYBsaitrhGoh94Zfeflz5EeUFRWSmJFP1GuWwMzLU+pKuxBQDl3xwVIkUvt5qYSMZWlUroagQ2cnmsHBOHF94gtMXFQEKCM5LsgZhHf4336g/cPdKf2i9JFU1lTcAVEeA4ANpFQQhViqHLoKndcHTo+YA8e3rKFuSn78Uc/sve+8x1ramyw1pYWZwFS5goTUOM0oXjs7MAumRTz5vDhXuvG1EEl0/sqeaOvBSKTUJJEln2rSadxGb2cMeTaR1wT7YPxhmsoguywz8J4EtAblYCrTDQaE4FNyuewgwDlABdoO0k+4A5zmQR/Z2fLWtrbBM7xfQARNMu6u3v1f8YTYvQAEYMDQxr7sMgAr0jCv//9H2gOATIBmFFuDqADkDc7OysADDYWcbl165bGz8lTpwTGweSZn5uXpiRldpROAvzBQCMZPnZsQGDQNze/0f9hRQ0cGxCYMDY+JuAAQJBxCKAAc+/FixfW3NQkYAB2FbpuYTNBIHmpZB2dnQKa+D/gD2zB99//QGsA4GB5eVql08wN+pq1js+Wl5a03lG2S98A9lFuu7G5qmPAIkOr7PGTEfvue9+z8lRaml6MfUqFGfP0byh3p4yyrqnelhaXpdl2fOiEmHponQHYwSwjljDR6CvGVYry8IhdCXA0Nz+v8m8AWdrMNTE+pqemBVYvLyxaMVHScb1cc9/dSvcy0mV7/mzMAKRqGxrsvXeuWN+RbhkwbO/s2uNHI/aLX/xSDE3W3Y8++khjLBgJMc8B6ri26uoqzV/iz1qBlh4gEGARIBAMwrn5RTEI0aYr7mWto6NN6zHXwTk62jttdmlJbNnnL8aNmsVcviDDgmOD/QLMx8dfah1mvsI+o4SYPgb8zVNamihTySwswHPnzkj/jrL2jc01AfGU5E6Ov7BHj55YbV2z/eAHP7CZ2VmtS8yR9Y01ub76RlJeY1NrHCY1ezmNf5cqALwpaJNJG1WRw7M+o4R+nzUmZTML8zY5NW1j4xNW3+QGTBi5APd3wRbc2bXeri47ff6MNbU0aow9ffZUfccmBms1fcr5+o/2C2Qj0Pm9nErL6VPGESxHlfMuzFtPd6/6iL4BuKX9P/zoI8Xs1s2bmqtvXL4sBp7YmHsYbaStqblZ98xQoq5z9vd/u0GQJLYuKcA8FdBuXtJPO2gn2nbcWzgX4CP36dbWyFEcc5t0pZVgRheKWlvyuCUDlDbUaiMG/Tc5z4q97lqvBdb6ops58VwQmMmcz+/DXs4sHdT9gqUSLPc56T0C2LlxEJqwJeni5Yv7AgwLrM6lMvsv//bv27NnL6y2vs7ylBijcavPfCMKpl4a9mrkCI+oAf0thl90z6JEP7Dgme++udKg9fnzb27G+Wf8NB1HII5AHIHXjEC8YL5moOKvxRGIIxBHIESgp7WlBCMugDPSE8tk9IcE50B/LY+7Z1alQWLA7e4KMOL7aBDxoM1DvYNHDkSF3Wi+y3tikSWT1t7RoYfrkATRluAUCLgnZkVVpRhiADT8PxhRBKYDSSNgHsdA6woAioTGAaectUSaToB3vE9i4NpuJJBZlRbBEmhsaopAvYLAHwcNqxQeLzl1gCXo04XynJBMhBLGkNAETTy+F5JrwAiAGZIKWCSweEKZMEAbL8qo+BesCUrouA7KnmCoAVhxPE8u05ELrOuyiTGWSCj5AxT0EkYv7yU5c/ZkQe8FDTqZLKRx3HVTD+kKFopi2MHMcnfCnPqXawg6eWKsRYAY7U5XoQcI+9FZbGhLkXiRkMkZOCrdU3JMf0Wl0YG1FvSD0J5ifPA+CSP9CsAn90GJwruAugN9znT51rgCofikhOel0xeBYQHwDYw22jM0NCT9tXe+87ZZqmDZvR3raG2xpoYGezn6TABO+B1gHaAbtacAH4zdsfGX0pEDVGpifFcBQJekf6dkMQLY/Df+f/7QhsD44xq4bsYZ4A/i/NlMTokuJYf0Ly++TzwBKgBlSXQBgQE/Mns5vUes0Ajj+JRRbq5vyADg2LF+XQfsucmJCWtsbrJDfYfENNva3BYIARBNHCmllXmLGCpJ/X3r9k3ND9aF48eP69zokAEEDQ8NC7hyLbk5XQdgHCwdADv6EEMAgAfAumfPnqptx4dPKP606fbtW2LSnThxwkG1CUwlMnb48CEBTxpLmV1dH/EDcKBvYKAiiA+QBlABWEgc+JwSUthJ2XzeahC2b2oSCIbWFk6umBZw/XwHwwcAp9HRZ9KQowQR5iBsOeYNpb119XU6J/pmNXXVrnPX2qa+odQQcLepsfWgvJBxR4ktYCngGv0Ha283mxFgB2OtorxSbrGNDU12/fPPVcqKyy9gMeOgra3F2ltbI12xpPqHMmL06M6cOWP9x465xmVx37a2t2xrY9OWF5e0pqG7BbBMqTSgb21NnUph0erD/RSturffvmLNLXWWTJRLsw0HYNxbKdMHOBweHpKxQjYL2Levkl8ALF6hzB1TCsYFsSBOAHawvZZXVuyzz76QY2qyLGHtrS12fHjYWlqatfYtLMACrrbZhSVtdszMzdvuNpqWrEMZ28thKuOAI+Aymmv9R4/a+vqmff3NN5oLe7m8VaYrrO/wIQGMV6++ads7myqT3cvu2vb2htbLOoCmUsp+9strbEeI1ejAb8rvaakyq6hwIyWVcZYnpekHSxdgi7UlSENw7VqbIkdsB4+5x+zb6tqGrayt2/zCovT7YNUCbFJ+vbu1aUODx2ROc/XKZUtUlNn8/Kw2vJAWgKmLRhyux7D4AHnffeddjf+yZMomX0xozrGuM2+4B4i5HZVFw4xmzjCPuSbGGp+hy0ifANaxHgLmh3su9wfmFsdkXmEkwXs48wJCsrYDknOPB4hmbgEW8n9crZ+PPhfATXs5DvMFNvWRI4d1b+W4/L0GYxx2ecIEqMGera+rdfYyZaoyLmEDz13nw3rHWhI+DzIVzt53iYhQJqsNnVIBETkrT7gmKC+tt8mk5QpFXU+OZ46C2d/7239fmom6tyFNQX+Wecqo+zSbcmwY5tgcqpb7ru7nuLoXfG3n3gloFzRIA9uOjcLbj0bi/DN+pI4jEEcgjsBrRiBeMF8zUPHX4gjEEYgjECIAYAfwQLLOgzAJgO8uU7ZKOWNOIEhwm/OSRn/oBlyDMcaDPe9JT40yTrSvIg25AMyRjAGU8YBMUuOub7C1XNst6MVRCgXQBFjDuUio0MIBBIIhJVBwa+tA5Hp9bU0sOdqjUi2VLZlYGByDRBFwD9AotDMwdkhWaH8oxeX3JEJkGkHrjjgFIDCcPzzoC3iK2GxcMy+AIZJbEjDKPXkBOHmJr8co6N/B1AOcIhkgiSX2oTSYY7xaEuVAoSc0KlNLJiPQytsayoFpP4kNJXLEBjDGwdC8AIvAzhMr0dCLc7CIFwAhTBRpBEZsQNpKSSR/w0QKZckqL2ugvNAB3gBMBYOHACSGMl6OL/CxqlogqQCMCmd0As7JoELAgAOOvBgngIr+WwwhPHkjWRTjMXLy42/FX2VMsCK/NT8huXatphMqr6SUsaW1ydY2Fs1KMGiqrL25xVCt29hYU1/gLkqils3BEtlWCSqAQaFAElfuOmf1ONp6eS8Os5yXsc41AnTSHsZkSEIBLdDlItGTHlaxaDOzM2InYRDBGGFOwAhjLsKg4ZwYMQAW0O/HTxxXvBHNhy0Dsw3ggdgTm4WFebl9tne2WWukwfbkyWPLFrICLGDd5bMFMawAcV68fKGEmxI1yukAqABcASbp6/a29ojJsyytMRLy3kOHxASiHA5XTuYEmleAck+fPBEbizmAsD1zABCLcU7JbW9vrxhuMPUonaQskDJJlTkXizLBOHT4sJiVvILZBMAA431ocEii8Jhf3Pj6hsAFAAXGAu/fuXPb5hYWBGCcPHlKTCN0uNKVVep/NP9GRka0rlHeyVhqbm6UAywafTALcbvtppwxmgd37t61dGW5dO44DzEBTKRUtSKVtiNHjgqQ4tysZ5RgiklslPNX2dTslFxRid3qyroYaGfPnLXr17+wsbEX1tSMLpyXrh8/MWwNtbUyedCmyW5GTNZf/PxnAuEw0QBQAqBkTcLZMpkAqNvztbRYtI7ONgGUjL98HoOGPbt27VObmJyyUyeH7O23rwqwffL4scqOl5ZW7MqbV+zNK5cVDzQOuQ8sLqFztmHNTa0Ro6wkEBSmF8xI2HWsp9KBi7Q1x8YmpYm3sbpmvd0wKgdk0ML6w2YIel8AdrA8p6ZnLZ/zzRjGeVs77NasgGB0LYeGh+2DDz60L7/40n718ScaX2Xl5XJnpdR4Y33Nho8PWXt7izXWAzqX2frGqkDEAqWu+0l7MPJU45axyBjFfZi1AMCOlxyiK12bNFWWsoqk60X6JoUzGblH8B5zm/4HNGNNWVxcte3tjM0tLtj0zJycmIsls5bWZrka7+1uW1U6JfDxw/e/Z2PT43bn9jd26Y03pBvHOZiraDCircgmFvODslSYpDPjM1ovmEOYsly5ckVthnVHqSpMatZ41gAYsoCKgwODBxsjrC+YoEjfsbdHjNew4cLYZV5evHRJ6z0lskvLy5ofgPHEGqYeJcPShjx5Smw69Ou4T9XV1mgNZH2D/d3Z0a41TyXaxaLNLy5aa3uHYlXI5qxK95d9AXZBYiKddva2GG6RVmlgzwdmftD51IZEBPbpPpXd8zWe9yA1R58JzLSEALmNrQ1b28IEpcl+7z/7e7a4uKL1L1PIWUVl2vZh4kWyCRw/WYTR7VqKhRKlsqZrZOOCccs5ghwF906Xc0DPLm8PnsYusfETdRyBOAJxBF43AjFg97qRir8XRyCOQByBKAJHe7pLYgdFu80kfUHrzQ0D9uW+JwdYylLQAaus1MP4EuwOBPctoSSTh1ySbDnG4sAmx9Oi2AHOsispQQD8CTp2oaw0dIgDRBmBJCQlEn6O2F7syEuzJyondKCCUtS0ElSVK0lDzg0tQikiYADHIeHkQVulSCp99FIkziNjBfgYUfliYEcRA0AwdL14SesncpejtJZEzZ1WuWY06Kqd2RA5gHJcyjBD8kF8nC3nwJpE2aW555pugAnhPEHDjYRR2koAW5TXRgCqM99cKJ2XHFMjMw5pBUalqySYJEd8PxhPkHTQYWhD0R5nO+5GZc5u/sB1kaSotCmfE5ONPg0sQq4pALh8LxiXBL27b5MsBwb5PsxLwCjAFPqLki3eDywJLy2lhDShhEnjMjqPGyrsClAMxhKAfzAhKStljAYwlHjwHUAFrpU2DQwMqOxvaGjAJqZfmswA94tWWe5GKbs7m7a+umYNTc0OiJZXWmY3q7LX2ZkpgSQ4MwJIpZLOzJDj4X5J4LCAT5UqJw4EywPTkt8uLi26+20EcgJO066Oji4di3GJ0QDjEoH4oKlIgk3/ABpJIH5rR5pc9DtlhGGsE0sAFVhSR48e1blI+mG1tXa0iIXW0dYlsIqS8Lt37+oYJPoAfDBtSE4BHehrQBnaROKOUD6vE8ePyyiCsj6MCuj/vsN9Kq2jXNJZsfsCcgDT6HcAHWKCqQRgJeV2Eu5PmD0bHVUfM9bQgoNlCCANkIIwPuMCphzz6EjfEQGJxG/0+ajWJcYIICHH/fTTawILADgwnOA4z0afCfjq7u6R9halpBh1wApkXsJ6Is60Wy6XqytiCb8ceyE9N2ezbYhNyYs+pi/Qbcvu5eyHH/1IQAcOuGxIcKyurm4vv1xft7nFObH86H8YeSeOn9JnX9342iYmxqLrbtWYzuYyduH8BZUcAmLBAsR8A/YfgM3bb78jRh9jCqBX6+I+bMys2EOUomMwsJPZtfJ0hdXXNVm6qso+/fQz++abW9bR3mK/+dOfag5/eu2aynQp337//V+zN954Q/M/k90Ve/Dxk4eWzTgby3W+AKkWdK2UW9IvATgHcGJzYWFxRaYLN7760loaGuwHP/i+GId8j5J/2JvjUzP24uVL29xCZmFbMaO089TpEwIvAWcBZN595zv2Gz/9TfvzP/8z+/lf/lwbK129vXZ8aMieP39q21swxxL24fd/YIPHjoihuLO7JbZ1FaytRJn08ig1Hx19qrWPcUtJJW2nvFgbJklMDFwfNV1e7vcO1kk2ITAgwIAnWksx92FtYs1/eP+x7e3lLMd6nCvY6vq6bSHFUFmha16YmbbKdLnKbj/8te/Z1MKMPXn80C5evHjAvMU9GMYdmypsrqABB2De0dllizMLiinXdfXqVWtualYJOoC+ALtUueY3ADLAO3Pi8uXLeo/xyXcfPnooRq6cmSMHZ/oSXUbmIGxZMSlXVtVHANWwIJ88HtGYZVMAt2TmCmsD85C+YsICOofSaUq6fbMrp02gtY1NsVxhokI77OroNEhwuldELGTu5WzShZfkBIIDPC6v+xjxuDEP8df9IdIjpQ90z+B5RMRrl4iQjAKmE1bSeFvb3LDKynr773//H9ni0op+v7G7o7mBhh2xYG1jfahMlUsPkmebXLFwwF5n/AeGH5s5nI61ijU3MP5Gnr+I88/4iTqOQByBOAKvGYF4wXzNQMVfiyMQRyCOQIjA0JG+Eqw0gCCAK0rbePhHVD7ocgGShAdnSsUA4GAlwJaBZcRnwRiBJCMYAYQyGXebLXfWilhQXu7HgzaMB1xUSZhCWSugC8Cel4s6awoQg4dkkkrADRhzQZw9JI9epgrDyhlmQfietjpg5bv6Lrzv5VhywnzlAZyde4AFAD6ORdsCaAnrKjyoC0xKmJgjAjZhfaUxg0BrzXV3iBtmFbCiYF6R8JG4k+jwIqH3JAXAyF3xAOa4LpJxWENessrvKw/aTTyCuQIgWVNTo4AFEkn6kISTc7vJQqUSMpgQJHNcO6wAkjg+DyAfgBzHBeAKQJ0Dic4ygaXCOQF2QiIVylJlshABicG0gn7lePQ51ysgVjp4JGoO2rqJgpfKBl29wNQkSSJ5Ctp2gG78nvZIvw+QETHzqir9nlLVcFyA1ADaBg2+wAD83ve+Z7/zN3/bVjZXLJehnLZkW2srVpWusKZmBz6LBVyDyy1VTnkcTL6CjY09F2CBm6hKIyPNQJlubG4JSII9CNAsc4zIsELpZMSAo/0eM3dlJqlm7qDtxTiDOYZgPOOYsrPQRzLziNimIyOPxB5tbm2xqkoXpieR5rsAuguLCyobhSlDXAAmlldXNG8Af9B+A+Da3Nyy27duCcTo6HT2zYvnL2xtfcPeevMt15lKp40SSF6cFz03TBJgewEOAiQSdxhblM4KiM5lVcJJm4/09bmT6/Pn+j2JPwy97q5urQOw3Z4/H9XawPUCAvA7SgU5FmAjrEiAP4AFQCpAAH7PPILxQ1y6e3oEXNy7d88ejjySuP7AwGAEpBelicdaQ8yRtTmsAAAgAElEQVQpQaQkFiYW4Nv09KSAEkoRB4cGpdVJkk5Z8MULl6yru8syGXdBBhhhHMLsezTyyPZ2s3blzTcVOxhJtJ11h/iG8kVKYonV0tKyWSlh/UePiZX3L/7F/ys9sJaWJo1ngJnNrXV76/IVOzZwTNqEzFkYWoEZBfuM62R+svZmdnZsYXrOmU6N9dbQ1Gijz5+KoQbYt5/AEda0kXDjxtc2OztlP/zoB1ZTXW8/+9nPFJeKikr78U9+rDHFnGWd2i8VLbO3a9kMIN2i1gwxh6ur1U+MA4BNxjvxcBOeVcvlfc37+saXlt3dtUuXLtr58+cVC/qukC9aGSynTNYmJqft0YMnOh4A3eraslVWucM2jD8AKoBmSnYBRmHkvvu979qVS2/YJ598rLHc3g479IgNDhwTMwqmIYBzY12tgJVSWcJqqutsagpmmAPHlLb3HnLW3/jYuNh29IkYx1EZe9iIYNxLt213V3OAv5nvgDyrS8tiLMPi2tresfn5JVtaXdMaiYlJQ121ra0u2/Nno9bf12dX3n7TcvmMytr/8i//UsytH/7wI4073/jZtuejo7a+sSHTie62rgPdVVh0tA+W2+Mnj9Unp06eiljGBbt7767uiWg3Yr7CGgNzD9dySVHk82oT9ynaTik7ADfzyvVHnR0cYkB/M+8B73S/r6rWGKCEf21tRe8B5OFAzbrV0OBmQDBPAWUBMQHO0cAssRG0s2t9fc7MZd4yfrlncW/SeqtnDl/T+RP64dV/w2R2tr5vvoVNxooy7h3fAnzAfmz37MHE39m2rZ2s/U//4A9seWVN96ONzI507gDsAOHpQ4C4Kp4ndvdcVqHgm2DE0c2qnHHuDGTu82l9LzzPPH7xMs4/40fqOAJxBOIIvGYE4gXzNQMVfy2OQByBOAIhAmeGh0oBPOHBFGCIhIWHe0A1lw5z0CyUkJLUiemzDQuk8cC1lYdYkl2YC5RlhZJGdLh4OOchOJShAE4AuAB68dBPssADMEl1AOLCzjYJBUkNLA/aJofUyFXWy1uz2l0P7qAcEzCOB+6gk8dnoVQ1AD/8LrhBksi5g6iXynB86UXpQd31axzcS+t94gTItbmxqRLPoAUnTR6ZdjhjKpSr8qAfyoJh2JC0cLzgAMrvSQ5C6SfXGMpwcDbk91wLiScAKAgXGl8kLwGUAuRzPbNvmSEASBzXrwczC78Orpv+UkIidk9WfUofed+jCbWtY3Nz5Xti8bS2Rk6nAILOUAxsRdfKcz1EWH38hn+LVfZKXANrjs/pd5L0XYT2KZlSEue6b5xb5UroHra3CdQkaXVmZE7Jd9CKC0YMvE/fBGAsJNzhODDBjvYftYWVRes71GPnzp6ytpZGa2mos/JyB1Y5/8LCkuFe2NSCycqqra4saR709vQKSEHvz5PNomV3M0r8YGEKRKyulGEFoBexJK6BRUgfhj8ktPyeElXG68qKgwBB8w8GioDLKh+7AD+YPtTW11p9fY3l80WBYdtbWzY8fFLzjnkKiId2I7pW6Kkly1M2NzetOUKJJQk48XIgAjfIRZU9w+DbzWRVost5mbcw5dDDCiAux+Z6go4VnxNjwC/GFAy/T65d03XBFiPeGBKgF8cxMBIATGRQffzLX6qcj1JAGG6XL1/RmPn6m69lLMH50VYD9APQuPHVV3bv3l2x2gAsAAhg/khk/9IbOuat27dV0gz4BEMILUtYXwAtAK6ASz09h720MYuL6teau7AEew/1KibLS4v25Vdf2vc//L5Khr+++aU0xwBD0RPDPIOxl8v6RgVlh1wfTNSTJ08r7g/u31dcmttaBHLTL3Oz82J8dfdwnoz0BXt6uwVmwE6EYTd47JjAFxiJAUBhA2Hk8YjKdUPJPceenpi0ualZ6+7uEojS2Nxok1PjEcs2acUELMwGa6hvFDgKUxCx/vr6JoE5sOxgef30p39FoBnrpuQBysucMb2fsJcvXgo4O9Z/zBmvEaACWMraz1igbFxM2SSlyTX2YvSZba6u2MDggH3w4QeKEWxsxvjGDozdHQHDiwuryJAZ5ZFTUxOWLzCnMyoZdUbqklVWVgsgBuxpQA9ve8uePn5sK6vLdvHiBQe821p1/TCvtAFRKMiMIlmREhAJSEv/ff7FF9o0+eDXPrRcrmA3bnwltuHVt66KdcX4YXwzBmCdEhD+DeORjSzGMYAuTM+mejctmV9atpW1NTntbu7uikEMC/HS+fO2vrqssdlYW2tNbc0C1LiX0NdLK8vW091tXZ3dmpNdnZ1iPALYA8q+9+53xCANDszMEdoCq5Xya0qvmxqbtA7euXtHmxUw7NCPDMzcwIAE6JWZTXQPAXhjrqpcPzKaEOAWuZITB+aN7oVROSqfoxs5OzutOQSgB2g8PHxcjGU+h/3JmK1IV2mTQJIOxX2N5+6eTmuoq1e5L+duk1aja8XSriAfEZh22sQJmqDukaQXzyNsnIWy+aqUS3SE3wHYUVAv9lyBjZZJ+x//wR/YxibO6SXL275r2CUTAhdhBCpOVmY7sN8xr0i4ZiP3Swy2xFSPzK8Cw8432pwd/3RsPM4/40fqOAJxBOIIvGYE4gXzNQMVfy2OQByBOAIhAhdOnSzxsCu9KEovq6sPwBWYWCRZr5aJBiAlGErw8C3QBrAo0hHjIRhNLthlJKokHSRSEs+vrta5SHJ5hZ1qAS7RQ7EnEu76FrTpVO6ad1CNB3Q+C6YOri/m+jOAHRwrgGEw9wCBApsOEIrEJCSeJMC0DfAusOloH+ft7OxwjbZIly8Ah7C3gjYfiQPAQGCjkXjAUOQ7oXSHtgHMqZSUkk8BOLjlOtNMGl6Rtl1gptE+GGYkJw6IAT66GParzDba8S0jAX0f1/shGaLtmFyQqMDCItkhoeJcoZxHjpQRW00luuXlESPM9dsCY0/lRyoDSqpvlODtwJIk4XZXW4A/EnbiSJzpp1B2LMAMsDWdPgAlvT8pJ3btw+Aoy/sCDxlbkcYhYIFiK6C2zNkn6rec2iPWokp70Y7zRIrrkcEDOoiZjK6d9mGGsL2Xse7ONvv3/71/x959902rriy35kaMBtBZxOWwYNPTc5Yr7IuFU8xlVeoGEK3xSaIZGXbgSlEOE6/gJYSZbMa2Mz7OGO+whYhDMDMJDMwAdJIh6pyRphIxDSVm6+tr0q2CdUNZINdXV18jxhygBgAuSENNFZp6FRLpF+tve1f/R5tuO7NrHZ3tdu3ax9IIO3f2vNhujH3Gxe077iz5ztvvqlwT3bPp6Vn1LaYLlIYCKsBIQnyefj5//oJAHfphfGxMDD+0sihDvX//noBVdOPQpQNku33ntsAvQEFKKPkbgAItrf7+o5pDsN5UNjk+7iYP7Q4yAKpQYv7w4QObnp5RWWFfX5/mzscf/1LHB3TCmAHTCcCCe3fvag0CnGU8AEjCaGQcNTW3HOgLzs/NqEQ4sAwBGZYWF9QfnINYfnXjc4E59PfQ0LCbUtTW2fraZuSU6XONF2YaAK+/+tWvBFgcGxpQeTMHeD76wp48eaq2fOe971k32nnPnsq5lJi+92vvWTGbFyhCWS1l1vQfICgmAPz93e/9mgBP2GI4m048H7NUKqE2JcuTNjE1LhCW/oVhJwBi33TtMKHGJ19YKpW2yopK+/rrbwQG/+hHP9GchzEV9EvRg2tqbFFJJXOBPoNNybgE1GdssbkAO5F+oL9gVnHNM2i47ewIiHz//fc1D3czrrM3PTtvgCrZbNF2tvd0z9na3rSp6Slra8Nt1Oc+82UGzceaOjtz5pwd7jtkI0+f2vLCgvqHdYhrfuvNN62Qz2mNZz2dGB+zqfEJ++D771tVDaYGFQLs6LuZ6VmtabDuaDPrPOO0ubnVEsmEtbS1ah1jTR8cGtb6A6DFegHD7+XYmMql0aEbOtZvheyuTc3O2eTUjM3OL1iFNp7qtca3NDZZc2OD7os4pQLYnTp10g19Cnkx1mBRAqTJ6KS3RwAqwCdj7MTQkPqEcmhK6QFruV7iArN1bW1VbD3AM0B87imwXH3u7+i3aIyy9gRGe1V1jcrAA3hNaSzjHuCP+DBGaB/gJ8Af6xTt8c25bfv88+uKA0BpAPxxi+5obxOwDwCNkUVHV48Yblx7gfWpVJLpBMBneH7A6ERsdu7xyGpEQLAY1Npw4rMA0kX/iNjKbJ6xLvACsAvSEdx3E8hElNxxHM2DW7fu23/3X/1Dbb5wH7TypOWLBbPylNZCfgMLsdzKbBuDDgyMqnzDh3sH1x+AT+7n2vQAqItKeInti6npOP+MH6njCMQRiCPwmhGIF8zXDFT8tTgCcQTiCIQIvHnhfImHdJI1WFF6CI6050gseTANjLsASvEwG0woAFxIlALox4M4u9LhOwGcIDEDTAPAICGCiQSQAtPFXStTeghHUy2ALkEDjQQDsAddKx6oVe5U8p1xjsH/+U1gIpGUO0gIaAEjzlmDJEkkcPyWY/Li31FaIOCJF2Aix3amoDuUUkJIYiBwjVJRacV5OQ7XpXLPqIxX4GIup3JEytFeNe4AdAKgAiB8tXw2aLiRkHny7KU4XJOzrKoUN85Dqawny6sCrYKbayjlUllPNitABkYg7VmmJA9nwOYmsezEHIxMNuTWmiiz8sq0mHb0e2ArSh8N17ysa9CR3MidtqLSCrmsQMRwvcFtmPgTQ5JJEjtYUDLnkDmG95O7wLoDZWBCOqMSABKjjloxeLheN/BwPaMAfBEfEigASgGJONbK6fRbYw/AJwT66SNKVjVQEhFbMF1l+4WcHTvWZ//h3/jr1tuN8UOVlScTlsnuifE3OzNne9mcEuq62mrpoOFQms+67uEBA6RI2aEDmjL/oMQsURK4Rdy4viBmz3XRLwFoFehcRLfPgdcAvgZGJWYIMJyOHD1iPd29trW1YYUifRH0JCkJTmnu7u5kNIYTCW9HNuPOpYlUmZ06fUoMMY7X1taqUkXGQz6XtZWVpaicu8IqytMyDoD5hpkLc0DOrfvO5lsEMFlatKtX35HmFeV1s7MzYiCdP3dBgBigzfzCvFh4lI8C5JPoMz8ADUiCcXglrvybUvKa6ho5n+IYS78BLAhQ3NywudlZrRHEjrJUNNYA85hDGDog3k8ZKqAHBhOAzphtMO54wdBDOB9GI2DHxsaWAFCS7eXlBYG9GG9QLjg1OWV7e7tixTW3NIvxePf+bYENGGfAMKX0PFFKiAE28uiR2kqMZPCSwmBh2Z6/eGGrK8vW1tHuzrBNTWKr3b//QH114cIlifV/+tmnNj01qTmNllx7W6uul9LrleVlgXYck2tBk4yyYdrA+/VVtWL4Li0sWKoiJdYZ5awNDfXW1t5muzt7lmJTIJdXf+5mtvU58aA8FdYZxhO9vYftzbfeslx2T9/jxTUw/wDnYIYxb2HJ0WeAN+gBwtSkf2gD62Rhv6S+eHDvnq0uL9rly2/YmdOntF6oxLwibZvbO7a+sWnzc4u2tLQuFiXHZp2CbTg5gQHCokBG2MH0+9Wrbwtcu3n3tqWTSZXDMteJ0ZtXrmguAFIBxgNAL8zM25tvvWFl5SWNhwBgMf2LBTQgt8W6BGRFmzGZLNe5O7q7xBzTJtW+G9sQ67GXY/bo0cMDMxM0HqvLk1ZfX20V6Wqbm1+0e/cf2PbunpUlUmJy4kDR0dYe6UhOaOPkzLmz2lSC/crxMW0BVGbcch4AO/oOpmkl94GyhD188FBjGTCacnRKZhkfMAVbW1tU+g1jjnsja8nLFy80VtgwQqOOTQZ0AZm76G/CHAQAp58wm4Ahx7rM2sX/WT+7ursFFAN0Mr/5nMWT+cl97dDhQ5IF4HPmTipZpvsN+nZiaNfWST8O+qTcdSnLTprMJxhTYnFy74yytopylwngFcpi+Tf3lVfLZMO9WuvrfknHTZUhJ+FrcSFXsDI26yixTZYJeLt+/Sv7g//hn1myrNz2YGVjUFQsWJXc2tlkzGmjpSadtt3tHQF4/I5j8uK6HBDkOehbjVTaxiYa63ZcEhs/T8cRiCMQR+D1IxADdq8fq/ibcQTiCMQRUARODQ6UgtYb/1dpqtzwUkrOSbYBb0Jpn5xh02kBeYACJNcAWHwf0I+kAcDFAbGSEhYeaqXLlnfgSXpbexm9D5jmGm9psXyk90WpLCw6HvgFYvi5aAP6SYAvsLj8mM7I4BoCAOcJgZtLkFBQqkniBwgCcBJYgYAFATAKJZMCXPJ5gQEAH8EJ1EHEb4WmueFQOqYSHZWF5qy8PK2SqGAsAdgBAAagAmBJu0jMaTfHB7jj+vk/uoAkm6Gck/ZwTBJdYsoftIwAHPh+Y2ODQEQSBzGpIgdd2hhKefmMRJgEEfAStApAFcAAoDOwBOS2FxlgkLQDPJCw0V5pHBW9jJMkKRMZYAC+hNiTxJGAcp2UNoZ4EHN3u9y1VDntqlRb5MRbSiiZpu/oe85FEsqLpC+XI/lNiEUSNKS4NsTZ+b5iEjE2OCcgEgkVICnnoE2Ac1xr0LlzbcVyy+RzZvuImMMS3JYo/I9+9Ou2s71pLU31MqLI5jPW2EAy3atyUkClhnqMCWqUhNq+A3TSF4MxKUOWJLin5aWzh++sCfChfHJ5bVUJLeBjW3uXkm8SZxmraGw50MiYCOVdzBGSceYYL8BqQDcADUAXkn0fvxX6DWWZgEfEnTmGrhjjXXGsqlR75KoMkBmVk8IIY44wvtHVIvHf3N5S+5lvMCJDKR1AHCAxrKSLly5aY0Oj+hcWIONy+PgJlfmFMr7AsKSN0qCE/ZLL24sXYypPfO877wnUBdChFJA5wninf1taWzTecMmF2Xf8+Alr72iTrl1LS7NARwwEcIEmxrSda25pd5dUXHBh/jFHAFrdsMNUTshYxukUJh9ltZTnoYMHuIqrKH1BKTHgAiDQyioi/+6am93Zs8nJSTHg0GWbmZ3WvAScnJufV/y3NjdsfmHBEqx/ja4V2dzabtOTkzY2Mal1lbJPGFPXP79uE1OT6sdzZy/Y8eGTKv9l7G1sres66Tv6AwfXpYUlldMODw6KPUU5Zg1utDOTtri0IBYm7QTQ3tnZ0/pF+efa6rqtrS9bW3urdXf1SJuPufflF18o/ufOnxdwEbQv6WfWZ1h1J0+dtvr6OoF5S4uLEYM5J9amGGP5vOKUzZfs6bMntkkp5P6+DQ8PWZeMRGDkVUpbjHLYzZ1t+9Unn1o+56AzoDFzgbLPvb0dAd1WpM1r1thYb7/1W39d4+6XH39iG2trMhTo6eqwoaFBgUtNjQ2WLk+qv5jPrI/M/ZqaOmlv1lZXCyCCjQprbn1zQ0YDlHTevHnbyixpzW1t1t7RqXZMjI+r9DRoLrJ+La+sCLCiNLi3p8cOdbdbKokdjdnG+qbNLS/b0vKKPbj3QH3CJkHf4aOKz8rastl+wU4dH7bW1naVsF+89IZNjk/qnomuI+XYMOVwJGbthwUIQx0AD9Cdv7nvIUOBcy6A4/DQcf0Wx9+r71yVsQOlzmNjL7WRwhxFzxIgbnJqSoD5e+99V4w6nNi5Tta3wFBjPMCIp6R7dmZa6yjnZoOA+w1jaXllSfOs7/ARPSuwptfW1Ithp0287W2t3+jHraPvWlOjdWQns63yZO69ko3QxowDcoExH2Qu9D5GEpG2adigCwy3wMZjfdDGWTJihu+XrBD9n99yX/yLv/hX9r/80Z9bWRkOsn7/Cs8LMsIpmZ4zWMeJu5h7kPNS5ZoXgMHEJGw8hnOz7vFsw33m8cuxOP+Mn6fjCMQRiCPwmhGIF8zXDFT8tTgCcQTiCIQIHO7sKPFgS8kZD7A8jMOSYfeYhJQHU8AzlTzlcgfMqFCiykM4bDmSfj7/FvBy5pOEriNdOh52AQP1wB45pfJvwCMesAENACw4hptEuBED7/PQHAwZYNuhI8ZxeYWSLBJHkiGYQfye5FKMvv19CbGTHAJUABBqR75QOCjFccDN2XeuqYNmXkGJHW2rranWrj3tJfnTU725rpyDa4CXfl6AJ+m4RUYLJLMAR16q6ow5zkc7ABP5PqATyTKJAcASoBnlvCSZnINki+QKsAT9P8AhALIAOAaGXnBYBXSgjXJVVdmRA0icH70qXmL/RaCntOeiMjeAIpIvmHCAKIC2xDYkKyHBUrsqKTcuVxs5pxtIwGhzkxDeV5lZ0QFPwDrXDuL8KYGbxBMWUeRVHGnyoW+Y0PF5uQMtDNBvmRgCzKKSZNrHWPVk0AHjUD7MtcPmC+OJeKxtAea2aDxXp8vtjUsX7Ce/8WPr6Wi1ssS+lVdQspyydAWaieW2trkuAFf6YvswLjzR5JjJEiLogMuR5HkCHSQH80gIVZKZywpEAfRAv0sMLtgpKr1Ky6HSY+KOi8SfuAC6MVaIE3NQ7MsI2HRXWhJOgJUtu3nrGzHaYN0whym9gy25srQkxiMGE8QzgKiUkp49d07sMn4PEwdQaOj4sAwAaBttIRlnXjU1NQuY5byMc/ok6EkGMNzZOCZwQyXI1ZS+eQk514aRwcjIE/viiy+kuQXgAtvu5dhLMcoom4XZxu8AGvju4sKSzAUuX7mssYvmGQAGeoOA7gBLgAQAaQ3NOPx6v4y9HNfYPXToUDQvM/bo4SOxeNFEA/wDHDuKkUZ7u4A/QJzNzXU7ffqMroOyQtxI1fZs1nY3d8Viou8YPwDAgBboe8E4Auiur6+V5iLAGiAnbcYBF+bV2OSUxhGOxYCIzLEHIw8FjGxu7liuYHItPnq0T2Ad/VBVlbZKub7W2+1bt8XSu3rlinX39lpmLyvQc2NzzRlLiZLKoUdHRy2fK9rW9rbYRUNDJ2xlZVGAmIwzurq0llB2ypiibJfrA/AWIy6ZsomJKY0bgCvGN6AkbMwAVnR2d9jy0pKXsKbTdvbsRbv/8JF99cV121xbVenuu1evWqlUtG3WIUriK6ttcXnJlpfX7MXLaVuNQOCENi9c7qC9s9UqtPGQtobGejEqGTdff31T8wdGWldHux3tP2KJRMm6ujqtImkCUACGWGMW55dsZytnw8eP6ziJhDOK80XWXddNzecKtrS4bHfv3bOJ8Snr6TlkZ06fFah7+/YtAb0wFQFLWV8oQ2WcURI6OHjEsrld3Rv3MqzneVvf2bGpyWkrS7IxQIl8SUB2fVO9nTk5bBXqoDK5y8LWZG7ST8gXoN/HOOJ60VBcXFqz5qZGAXmPHz9SnwEWwpSDVQoA2tbaofbACD1z9rTWC933lpbclbi5yZlykTEN8xcmH3Mjm4FNOqn7Ae7CbBQxl7gfYEzz9OkTN3eiBHdmwnp7e3SPYpzTfhiqMiCRvptLO3AvA+RjQ8B1cZEEqNFaxOaW33OCI3hJ/RBAOj7TZl0kD0Ebwz3N9V+/3ZgTIBu9mEvcBwL7PcgLhHP92Z//H/Z//t//0pLlFQfGTuG3vknH+g7DkH7xNnNfDGMxtEcmQ/xQkhbo/WXEmuS+H2vYxc/TcQTiCMQReP0IxIDd68cq/mYcgTgCcQQUgWOHeks8KAPM8FAMqMUDdwBXeCANujOhRCUYKfAbGAlBi4tEj+8I5IvAOYAbkj7AFpIOdq5DiScMOP5Nwgc4xXkpNwNkCuWdAtAirTCYQgI1EgmVYPHQTILiwBAP9CZgobGpUQkIAARgCeAjD+Wh3JRjA1CQoJAYAJApkYhKa4JWXqGAthqAJQLwztIIQJ+71rmTLO3zMk6SJ48jsSBRB0wIQMtBSY+SD4BI1+EhAQmghgCgZFLt8WNkdRyAVNpPIgbLkfdVrgtLEVCyWBBQpvLVV0qbQ3LjJcS4wLqBhc4pAI0yVFNyxzXAAgNcgAkhliSsi0JBsYIV4a7AmGW4RhGJKaw9xglAJwwtkjRiRQIU+m9/v6Dv0z6uxVmMzmZ0Fz4SODes8PIo3HFd40gMDY0LtJlc38idgstdZy+VEmgRYs8xaHswnuAcjFmAN9rJMXf2Ii1AS1hjfY2lkgl799237T/5j39XpbKJMgDDklVVlluhmJfGFcBqolQmRg6JN+2kjRVlnmjC+KLd6IYVS5Q+F8WK8/87c06l4zsZ9SFgEYxRmJhohMmAg7Jwlfvu67o5B+WJJMqwMzFHACSYX5wX4MJvAZsAWD67/qkSdEA4fkeMlAiXSmKpAT4AFDLvvAQ+JxAuzFtnmWQtXZ1WP9INjP/1jXWNiyNH+qWrCFgMU455ythj/ghMF5s0aasrazYx+dKOHj0mFh79BBjG2AHTnJmZExtNDLYI1APsws2YuQsDCNABB9mVlTUxePr6emVi4NpWLlJPP8t0YmnJhgaHBebsJ0wMO14AfYB4sPMAG8K8X4iA/N2dXZ0DtiPgG3psYbwB1CH6zzrS1dMhABG21szYjOZRcNCkNJW1C8ARxp5YtDWVdnz4hBhRsJjQBIQJRV9vUeoO0zHSBkMnb2Vt1TbWt+zBg4fW1dtn2wB/VWk7deaU1dVhxlNhLThBl/ZtYnzCxsYm7FBXt3V2d1sy2vDI5vZUNr2wMCfQcXpqWuWZlHYDYlBeul+kXDuveYHLJ2sg7eeaAQOZ45Q3A3xR4ltekbbRZ6OWzfp6fiDEv7Fhhw8dkq6c1pX9oq2urlt5RZXYa19c/9TGXzyXOcOPP/qhNTU3miWStrC8ZLV1jXIQXVldt91MQcw1TBj2It01dBHfuHzJutpatZY3tzp7dmV53WZnKLNuF6OT/YgjR/rs3LmztrG5bhVJL/dnDsKanJ6YtdmZRTt37rxYazjKUu56584t6+jqsJMnT6qUl3sIx4WJWZZI2uDQkObK9eufaQ6ybuBUTFxgwDF2fuuv/TXr6elwe4NkmVWWVynOG9s7MhUhjo0trZoHsBZr62sE2G1trNvU1LQly1JiePI3AByOxLimAtICcj59+thGHj/Tuv/BBx+oVJl7GeWtxCpRlpKzrZXKpBnX2NBgiTIHwO51YDkAACAASURBVADQANj9noQOKNqfaHLmtaHExpyYufu4vM9rjeF9vg+LUb+pc40/XgDTa+srYljm8sgluLs6awb3Xm2o5fe19tJG1hdtWu1lNI8ZS2K/R4BpKPkHBA+gHG0OAFuQAnCmvmvY8h7reZBEcJ1FZ+fBLg4GTf59GJsFbWSwsfAnf/pn9r//X/+PHL8dmPN7Snju4N5AfHiff7OBw3OADHyiDT3uG9yfpG8aSS6EzSr+fjY+Eeef8fN0HIE4AnEEXjMC8YL5moGKvxZHII5AHIEQgcG+w9o45qFYDK8CJafOIvOSzaoDV0vKicIDq8pRKd2prdVvYK0EYEoASUWFwDwejgEIeMDmc2eqeHkoD8FeLlmuh+7A2oFRJHCrFAn7i02WVPtILoJmjbO+KKGsM5Jv6bJFYFnYMSfZ5SGe5BTwiWQeMIrkbXl5Red01ty3bDUe2vne1ub2gT0dSTpMKMBCRK8dKHRQhjY4ExBHWUoxYWfBMHOXWo59UFIcgU4CRLNeCkbywLVxfJIpkhMSIH5DP/A5jBCJt0eMOZJZyjRhf5CMEy+560agJoAMTAE5yFIaW1Wl4wOYIpwOswXAjhcgrZc8uXMoiU0obaX9tAetKfoF4AKuAUAhcRBwWFcrYEoOqdILdK0/L7FyZh06RbsZB6IoGwTwg6nhGkVuluGC3hUCSFMpZ0kFFpezEl1jkbg4AFchXTLiSAwCw5NxFkDTwFgLoF0wwdhFQxBnSIw40pVWLKBllLff/Y9+2376059YIkmpVUnsz/K0s0PyWcqCndGmuAngLbNKMcgA7BgLAHYpK+w7e4TMkXmE82AAbDNZmKTOGqEvlIwWXZ8vuAfzOSWPXCOl4uhY8W8cSvl7ZXXFPv30msThYYPxO8plAdJgRAEuySCgts4qK9ICOQBX+X/QZ0Iknn8TS0wfAou2DJMNOUri9Lsr8GxxEbCkS1pxaKGhgQaIQX93dnXLGZN5TbkiJhk46x4/flJlhpndbYFpOJKyXgBkMIYYuwjd059eDrknNhBAArppjI2F+UU7euSY1dZWS3+NMZzPe1kbf/j94uKS9ctdtcJ2VdKdEktoZXlFABdlebBtj584YfV1DTouYCfnCvEOrpnMN8Ynenbo0xGHq2+/pTihnZbdzgk4ASBmLAOOsNYQb82T5WUrSyYEAjJ37ty5J+AJYPPokX4rJRL25NlTMdtwsz175pxiTwntja9v2NZO1kqFvB090mddPZ126dIFm5pEA83XzuvXrwtkbGtstf5jA9bZ3WPtHe1ab2Cxosml0r6oVH5yYkobA+6q6esSayFACmxGQH/GjED8XFYAEqAsAKZrDG6qX5nnDu6mbWx8TCARhgm19Q4qZzJZW1xatsmpaVuYn5UG23fefVeut4DAZakKlYqatNK8NDizVzhg7+5sbqo/cSTu7u207vYOe/nyuT15OqIy8lRZuR061GcXLl60hw8f2ovRp1aRLreLFy6oNLamukIaaQBTlDDPTi/Y+tqONh/QfTx95pR1d3daJoPbdZXWM8kj1NQKbEun2XgqCFSdnZu1r2/cEEsUUBk2HPMbfUOA3BPHT1rfkV6xnjkGYw19v9WtTWtubLHZ2TlbWl62x0+f6P7JZs/JwUFL2L7df/BA7rsYS3S0d0b6nnlLV1bYufPn7ObNr62qMm3Ly+sqW+7u6rJcfk+bIcERHObezk5Gpbgtra0CT704d1+bY0ECgDUiAF4A+cwLysRZV8+cOqPvhpJUxoy09yRJUCfmHt+Tbl0hK4Y5/eM6sdUHgBnjBvMVQEpK8s+ePaux4/dqd0PXevMKYOcAmf/h/Jw7bH4E5n5g4vnGYU5jIKzhfNfZy2wgVUZsZDbm0JCsUNkw5+f/f/zHf2L/+hefWarcAUYZP5npc47nMgTOqPc/vjETADzYjy6/sae+5v4pyQIYw2wUYjoxPRPnn/EjdRyBOAJxBF4zAvGC+ZqBir8WRyCOQByBEIG+rs5S0HR5ddc4lCCSsPCCtcUDOA/PgaHFv0l0D0CRKFEUSyzSRAMwg2nlpTNe4kqZJ39TTstDL8fjBVAGqBAYZgJgItZfeLDnN+hqUbbJwzNMJe2I19SINQSAAhsglLABBAFIhPJIL82jHJYHfnbpvQSRh3uSWhJrHs657uUlGDZpHR92V2DZfVsK6KWazl4D4MB9Ff23ygOzDsBKrjuAahyHBIBrDMw617TDfdHbLc02WC8NDQfmHl5y6skLQArlVMQ5lHoGIErJEQyy3V3pNQFghuSJZCUAcKEUlbaTpNJfKuPN5ZTUk+DBMAglvAKVIjYCOlmAbCRGYmSlK/W9UJbEd4kbfRLMPQAc6F/YL2isOQDn/Q5DiWS0WPyWUQFgF0pq+U6IMfERCBmxL9xt2Jl/Mhkpr1BZn2sOOUNG5bIAkVGbxPpDp6jcNdXWlpatpgY9uTLr7e6y3/3dv2lvv3PVsnu44NJG1wkUulcygVWM31DOVR45DTKe+H7JylQSy+eAkPojzaaS4g/7jqSaMQ2YQ//AMBNDMJeXG+iRI0fFygLQC8wwvieduXSlyiknJsaVPAOu/pulqZgBwO5hTFWkUmLPOEsFw4yUdXX3HOjPocmHW2RjIyzLki0sLbkZDJqRxaI01xjHzAlKKTnO2MuX9uTpE4FXJ0+cFDDCtYUyNtoZypNlbhGBrbCX6Cs5ne7sKMnnd4f7+qyjvUMgGuV4XB8liQCyGGHAvAJ42dlF361egDrstWvXrglUxMkWBuDmzpZV1cB6q5CGGddGiSOaZB999CMB1wCFMBZZB9CiA5CEhRvYoIAysK/QbwPsO3XqhNo6OTlhe1t7AnAAIianJm1jfd0GhgbEZgQscxmBbQGOCPP/6lefuNlNqtzeuHzFCvv79mz0mT18+EjHwEW3oxOzA4CRgo2+HLPt9XWN4bfeuiLdPkokW9Di3Kcs9IYAt7amVoE/73/w63b16lVtQKytozsHM7NS7E36+eVL9M98k4Ox5qWP61rPAdp97S8X+5I5w3c4Pkwp/qbfZTJTVSXNPUBLwC6t37W1dmygX8dYXlmzre0dezjy0DbW1q2jrdXeeeuq9OVwcAXjmFtctK2dXdvdy9r0zLxAO0Ay+urY0SPS3qNEdC+3az2dHVrHXo49j0Dagg0OnFCbHj8esZ2tTbne/vjHP5HLcHVlhW1tUbaeEMC1MLdmT5+8cL3QfNbefvuqjCUA+QqFnD198lh6fz3dPRGoVqvNFpiPrFOAxjj6oqdXlsCIqUbzsf8o2m21Yg2GDRTpbO7s2FYmY9m9vObR6LNn9vXNb2S+0tvdYxfPnZFWH/3OusdcOn/uYuRubTrf8eND9rOf/2s7eeKE1dY1OVucsd5Qq/U+3KcB6+bmFsRahWGGVmB5RVLrAfcX9BGZh8wtGKhHjx7VvYSNBq4H8K+zrUNAMf0YpAKYTwDVjFXmI/fYu3fv2tDwoBzTAecBff3eyZrrrq+UFbuRUk7Au7Tdoo2awHLeL7kOagAIYS8L+IpeYT1/VaoirPv0OeAj4xOjk4Py10i/M2y4ifVXTpsKWlM53x/+4T+1z764ZakK1wv1zUjfCAoAoBiIr5TcajNFbHBnOXN8xlHYcBEAjYuGsZ4XbWxmNs4/40fqOAJxBOIIvGYE4gXzNQMVfy2OQByBOAIhAt2tLbLlBLwAvEJ7iR1mElESSB6CXWuGMkTXHtPucy4XOTymVbLF5whO832Sa5WX7GUFcnE8Mc3kOLofaajB9qg4cJXkodjLYCv08A+jzUs7PTEA9NCDdiYjIAh2F3+ToMjVtKZGCQCJUAAmnN234xo6Udken5EI8fuQiIZSG+mZRS6IJLO4SQKuiUEiZhxud84+4n3AGZIm3uMFYBeMHQAKAxMglA+FUlISGpIbOcvizLrngB2gnkCc7W0lw6FEkjaLDYBzbW2tklbiT18AdsF6BJgKpY0qby4UBNip/CfSn1OZctqBLZWGRqYeXrrpuoCcm99wfkAKvk+fkNQ7A2rV0pQXo9EkdmFCQCdgGN917aKM2CcSId9FMxCzi2qNgQDkeOLm2ndKsqWBFJXcFilb9WMzfiBbhjJXMREjnTSAVAdbHQhmnEjHChfGYvEgEQ3JlthkGHRUu7NqYJWqhFvK5vtWV19tfYd67G/9rf/U+geO2s7WhpVKaCr6+GQMAwI5KyMh0fOyKPF0sMoBOxhFvLx02E0nABdhKTY2odPWclCyG0pliTemELC/6Ev6n0Qe7UJKS7kO3FaZHwBafOdbAHZTrBji5In7rn4HgwgnxW+++dpu3vxGv8EZsr+/3zCcuH/vnpJ0QDecTKWFd+dO5Jx6VIw82sUcItmndBLQ6+XLFwfjtLurW2AVbpz0AfHl34BkzLuuri4x0rj+Gze+EhhJKSig4OfXPxdT78zZs3Z8+LjO8XhkRCw3QAPYerCX+o4csfJy+jtrDY11ui5+d/36F5oHb735tsppk+VJgaOUh1dWVqssDkCO+QOwSUkh/cSYotyP66Jsdml5SesbBhKMExhDJOvo6aFJBwMSE4SadI1iOD83L+CI0ru33npLTCTOyTHv3Ll5EN+lpVWx6QBxaMM2GpplZXLSZuwyR9Y3dwS4sSFSUV1lC7Nz0tw8fLjXunu6NN4pa4b5WMIQJZe17bUN++zzL+xo/6DASsBiOU+n3bSDsVzYL0hjDoCJ66O8GUdiDDUA0TAocJDVNfoAf9HbZHyzDrBOAGiyHrCuMv6IC58FRhL6gMQGkHdiYsLWNtbV1sH+Y3JETUZlmrhzVlb7mjozv2B7OVjZewK0xJYtS2qMYD6yvrFqA/1HraujQ+WY9J+zqLMqvwfwnRh7IXDoypXLuncd6u5ygFUmRgmbnsVQ4r7uaTDEcFnt7OqQFiAMSNiIwOiMD4C7Qi5ns1NTWr+l/5jPi9nK/GPuUwaKMQmlwoDo6eoq3cuYb6tr6zoOpeObG9vqR1y5nz57pn5tb2uzd9560+bmZuzRyIg1NbYIOMX1mXX22bOnKrkfHhoUKMY9YXFxVecFbISdDHuX+xPAOIAdJchzs/NiSQLYoRF35+4tgW0+HjBseSrA9sqVK67zWlsjsFr39JIzlQPDjOtgfQ9rEQAt14kz8cVLF2T+ERjDxCiUzBJrmH6sp1wL8z3IVOi+Em3IATbTpsCkYxPkVZAuAGaB/cv3wvdp1+qaG+gAQvMKm3pIE4SxqA+kLfqtpt0f/pN/al9980AMO5lZUUYbAXB83Y0lHLALTDtYtswVbvjBEIl7JesM3+OZI5TXknjGphPx83QcgTgCcQRePwIxYPf6sYq/GUcgjkAcAUWgqaa6BAgBwwrQhuSFskoScMAuAA5P5qr8gTYJOMROu4NhDl45uMDDOowYEgGBG5EeW2CwkVCxIy1Tg0hTTmWcyTKVW3EMHtJhcPA+QJE+j47Fefm3C807OOeGFpTYOvOKhDmUGQZgj2QEIIdEk6SHayNh51gkGZ44uLEGwKCXS2Wsqsod7YJpAuAYcQIQQ8y9srJcJawkWIAo6+ubYqFR7kdbSRBoEwCHGC7b2wdlxK/u6HMOABbazjUB2ASDjVDeBpAAWwLWEyAY1xw0hGBSkUzwGcmIs9fcRINjc6xQPoxmk+v4uG5cYFCKyRQx8EjgASTFDixHn4yyNwBJN9mgXwMrw0ubcAjeEQBIfAAmiQvXBEjjmofOIISJQoJN/NGs41wcPzAUOSdjg/JZ+p/rps+4Lo4nhidgZF2dzsXxQ5LH37wf9Ou4HtrJeKF9gQXI++k0wus5sU7CMRhTMFX2djekZ/d3/s7vCTiurKowfEYood3d3rHKdLlcb4klL8CGqLrYWXT7jABPGgFG+d707Iw0nsT8zBVUykYZMaBDQ2OT+oo+BZyifQAZAEQcg9K4lmYvwYSBhh4gZwjmAItLiwLQAA1OnT6tGG1FDsKAZ7VVNQJupmemFQ803YKeIawxAKszp8+oTYz9qZlZ9TfaeAB06FHRhw/u3xdzrLenV4kv/UG8Aa04BoANDBhMAbjOLz7/XH1NmSPspO2tbbWTcQ6YCDD0ybVfqQ8OHT58wM5ZmF/Q+QASHz16JJMVxus7775rR/q8JDewc6anZqyxqVnOp4ydghUlrI8b5KMHj/T3xQsXJZD/zTffCLDjGiglhsUGyPbll19oDDDGTp865UzNirTE+In/0tKCa+YBCFc52D45MSm2GaAjxgCMa9Ywnxd5lUkKLE35Gsba8uTxE7v38IFYsQ64VsvN9vmL59Lho10nz5yxv/z//kL9DbAHg7Gzs91qq2sEXre2tkhTcW1p0b76+qYVimUCKq9cvixmMWAC1888zRezKnPcWF/TnFhaXrNkpNMGsDMzM615x5jimmD7oZfI2gbY727UjWLowcojFjAsWVMAUllT6UvGPKYssL7u3Ltji/Nzdu7MOTnZVlelLbObtenZWausqratnT0bffHSsFPu6ukV2xAQqU4bJVsaCxtba3b6xHH7zrvvqMyb94n3+NiESrLR28zn9rTeYYbA+jp87JgAO8YMY+XFiwl7+AjAbFOmKj09XWJnHj8xbBjzwKybX5zVugjId/2zT+2Lzz6z06dP2wcffKi1hTmEliPlvzBNHSRyo5tK7ncVkcEKG0B7GfV3LptXSSz9gKEKoCgAHgxAQELWAsYE8511bnZm1m58/ZVckSl/xoF2dW3FcjmYb0gLoN/muqW82FTBTGRsfMKymaz19R21wcEBK0+nbPTZE8Wiq7NLGzvzc3PSPYQtHRiX9DcMcObpq6BYKA8N5bTML9ZMxlFVNcYn7pgaTHQ4jiQocjmxCikFZ8OJ8eCbPOkDSQQBfQln0zE/OBf3p7AJwvsBKAxarq+WvzK+2EigLwOrGTYp91gMLw7ulfmcdAGXF5cVe9r4R3/0v9qT0WltoATJBNjWLHBBooNrDOAhzzV+bb5ByP2NPgufMwaCa3l45rn14GGcf8bP03EE4gjEEXjNCMQL5msGKv5aHIE4AnEEQgSO9x8tuVYVD+f+MA8wIUfEXdhsrlnDdwILgwdc2ByBpcXDLw/NACIw80h2AsNJjLlCUckwiRQgH+fiwZffhLK5APzwPno1oXQ07Mjz8CyNmmh3HDYfyUgooYFFwos28LDPw3kofQ1Oprx3oF1DApZKygDBdXNgu7gjKd+hHRyTBA3AjoSMvAOmmZfUZAwLDPTWAKykNZctiHXB9wE/xSKLNMKIB+cXwCPGYDFKOFznDmAB4E+6UTBfigWBgKEElGSc94k1MXDhbT8G8XSH1FTU5m81yJTUvFLqCnPAS4px20yL1UK7AAm55lc1/QSAHJTFwkisOhBiDyVFQReI88tdN3JuJWFkDNFPtJlklbHkACzmEvQnDDE07pyVgWustBHzmFpkFEOYaPyf77uW3qr6lX4IzrdhjDC+SIS5jvAnJJYw1+i3oKsIay6NrlF5RWTi4e6RgB/7xZzV1dfYhx9+aH/1r/67VlONDlNJboz0ww6OrbUOgnqNrJeCetl23orkpiqZ4pUQMLW+tSmmkLwGE0n1GeOca6iprRfbjcQ+MDoAGQOY1td3RLp0jFM5oTbUySWV41IqBgsOjTuunbJFmGTEChME5unAsQGBG8xLJZ5lSU9+k2UyVoBJBAgnA4mKcvv0+ucCuM6dPScQDGAHQJffUA5KO7l2AC909rgmwDDmPoAOv4Vhd+/+Pc1HdLj4Hb9/+uyp2kC5KGOPUmDiVl1ZJSCaNYE+4PgYJxADftfd3WVDQ0P6G9bSJ5/8SmW1J0+esaWlZVtYWLRiYd8amhqt+3CXSl6/+vKGQJH33/9Ac/36Z58JIANUwIyAsU0/wJRjzmM4wDXX1AKkrUoDj/YvLGHkMC8G49uX31aJ8JMnT8Q+6z3Uo365/+C+fsuxx8dfSjMQJltXV49K9QE1r31yzcYnp6Tzh2HCpUtXFIuHI49kaED/HO7vt9mpaTEtmRPMH67z9KkT0k/jXJgoFJm/VbU2PjFpX375lZ05c9refvvtSKfOwV8YXxsbawKqYOwBkGOKALACiEPpNSYK9BflqMw9B0VcV4z1FRCYsc1mAWPq/IULWtthfNJv9JfMKubnbOTxY5uDMVeesiuXrlh7W6tVpdENq7TN7W3b2s7Y2samzc1jOrFmGTYWCnkBf4119Woz4CHgDgw7SrnbO9tUzo62XmtLuxiPc7OzltnZlnYdQDDX0lhXc8C62tzasJGRp/b4yQvXAcWcZHZOQCdsz76+Q3ISZx7BSGQtmxp/adc/vWbnzl+wy29c1rXRZxw7gMOsH1y72L65vNi19B9rCkgW5f7onk6OT2reHO47rA2HpcUFm5+dkdNxkfL4ommeVqZ9UwRNQMZRTTUuuQn11+rKptxvAY9hp/lGRTHS96ywmek56bb29B6ywYEBsQUT4GIR+HXAfqaMtLpacQXMDOBxY50bS3FNzIOwMcZ7gGP0eWCGs5S5Tqu7Xoc1NmjPbaxt2qORRxorMGWDTIZLAjiTLiyHQdqC+y33u8CUE8Aclc3zHX4XPuP/zmxz3TnfQGOTCokCZ7ezCQdgqmeLMoA231T603/+Z/bljXtW14ALe0bXSf/J4CrS1mXN5XiM71B2LA/4qFw4tIvP+MP5w0YYbXvw9Fmcf8aP1HEE4gjEEXjNCMQL5msGKv5aHIE4AnEEQgRODw2UKNs7cHYVG8oTWR5GSRp5AA8ADw//YqoBSkXASNC+o1yJRJ0kTEl4tSdRlG9KGy2d1kM3D/6AUSpTxVk2cm3j/2IgRWWVJIMyUUAvJ3qoFuhSWanj0Ubax8M2TEDKXAM4xXfCznwwQiDbgGnA7nlgE4qFl8kILODB3X/voBIAFX9zLlgOJC0CiuRKS4lvQuVp/NvbAevJTSRCOQ9xCO0l5lxfKBUKAFlwBeVzroPPaU/Q6qGNSt4j91AAGb4Dk5AkXxptGWfOiXWVSnniVirpepzR4JpVod8AZ8VASyb1WwBDvksMAjgaypl4D+dJ2FTBIRPGDSXPALIAukHLT2y3UknMFJI7gE25xe7D1Kjycj2VNJFUOfAYBMJhnoiJuLUNzyEyjnD2IuxGxhWfkYAzLgLrhZgBQoSkj3ET+uDA0Vglt14mS2wKElKvF6DDa2trRyWRlJZ5uS8JecH+7n/xd+2tN9+wwt6uJVNltl/Mq9yQ5BjQT7pGBRct5yW3XKBcSrOSAJPoBhZte3dHZV0kwy0t7QdlWJgmbMPgMEq5EipXZY656+K0WFzMP+YS44DvH+rpUsIPa44SZZhxxIU4AuxxgTD1ZmenlaifPXVW5gKUZdLXgG+AIxhFALbAYgpujvTxzNyCHDcxuAAQhKkDkAMwAXsLfTdAKP4Nkwy2DsAafQfwSMwBIdAjgylGm/iDQcPz0VEdC7ALV9Og3Yi2HS6tvHp6esUsm5ufs8ePH6ttnR1tznCrq1U/c2yS7mMDQ/Zi9KXdunVLgNTZC2dtcHjAPv/8un167TOd98Pv/0DrEYAdwDQxPnf+vMreAFE5Hm2GyQg7CTB0ZGTEvvjiczt//oKlKspsbGxMbRo+OmzoA1LyyDyk/D8YOQTgeGTkgfrvxMmTGl9o/Z09c9ZGHo/Y2OSkXCw5H0BsbV29HH9h/lHG3t7ZbS0NjQILx8fHNGZhA+IgClgJmNPU1GDZnR0x1Obml+zevbuSHWAsDgwO2qlTpzSWWdcBqdD+A4itrHBjBdYswA0vsZ47cNGGyYYkACXcMprI7ekaWQ9x9mVtv/TGGypX1pqfrhIoiLEH2nUYLVTVVNvpkyft+OCwdPco52X938vlbWl51V6MTdryyqqlyiussaX5YO3KiM3rcxyAqrwsYXu7u7a1s6l1ClARdh33no9/+QvbLxTs/PnzduXNNzU+6qodNIMhTnn9o5En9uQZDsD9mgN379zT/KHdAMgwsNraW7QxwG+GBvptb3c70r4sqh2sIzBM+T0bKPSl1kfYvpjmSE/UpQdwX5XW2vKqjYw8slRZmV28eEljBmB0fn7Wjg8PW1NTi9YzYgeLk7nHbweGBs0i92PKYLc2ceZlNsD+9vuMSurFnt63cRh2eznr7x+ws2fPyJClqrpS4KaXfLteZjDFECtcUhB7mq8Y0YTNFtYNZ7Sno9LvVcUK8wgBekU2mnxzzF263cE1rKerK+sCnNkAAJgnbq8CbmJ3l7k+qa+RlJ8yB5y9H9obADFnW/s9lfecHe4pHutX0HwlJujVsQ5yTteGTWleyywrX7A/+uP/zZ4+n7LGJqQ+HJBj80ffy2QOKgQ4R9DAJQ48o7CQhvsn90nuN7ArkZjw81Xq9w+fjcb5Z/xIHUcgjkAcgdeMQLxgvmag4q/FEYgjEEcgROC7V98qkbTDKBHbJ9KHI4mAJSV9N4C0CAwiKQLcIQGAXcYDfEh4Q2kK/yfRIwGemZ4Ri4rdbR7QeTDmwZr3vMyExJLjZZWQhwf6UFYZ2snDO8kHQA2C8zzAqwwzMh/w40WOsVF5KdfEQzi6Q/wWJhFtg80HW4ZrJYkgEXJ31Ao9hJMQuMYaTC3XzMFBlIQkMPwAGiiJDSWrXna6L1CLc8GM4QGf7xMLjhkAMNrk7nnOLCMJ5eUgYFLlrSqnhQknXT1nOcLI4sVveQGGqRw2cqwLDBCSCvoGYDKUzXJsaf4RM4DDSJ8HFoHKeCP2ADpmAVTjPWJMggNIAyjmrr5oCbpod9DP4xhB84drdjCXsVHUOREZh7nJ+7DQXOvI2Tuh1In/E0eVDuc9XqG8WtqDOBbm3HWWmMjVsVAQUyuMA+8X70PeC+yYwJIgBir1Tcjr1hIcq7JWyW8yBbiZNZwBAQ1IlgEZ/8kf/oF1d1CSCoMyb8V8TiW7tWLZZQ3TCeYB408vOeY6OOvjJW+b29+aSzQ0eOlkGOuAaXcLUwAAIABJREFUGTCQgt4YbVYpMCwqlVsXVR4La0s6k23NduRwn64xGJegcQW4wDXfvn1LyTkML5l/VFWpHwHs0G98OfZS/x8aHBJLjnkRdJzEGKqu1vmJ1fLyksAxQMOzZ8+ppHX0+aiOBSDDeKE/YOrBVg16kbim4sxKcg+oRb8g6v/4yWNpPVImOzw8rP4DDOEzgI3llRUbHBj0EvYdL2Evr0jp85aWZgGJfM/HZYXYiqPPntu9u7D5au2773/X6hvrNFdWV1bt+fMXNnz8uBhkaPuNjY2rjTisslngYHVG7D0cNIkZ7B8Za4y/tDcuXbZ9Q79uVa6oNRWulfno0UOBp8ePH7fW9laV7sIapNQVDTv6BVDwyeNHWktgHnGtOKUur6JTOGeDA0PWUN9klixTuTTfG5+atsbaBq1Z9+7dFwO0v/+IjY+9EGgnE5h8xro7Ohysp/y6VFK57a8+/kRg57vvvmctrc1aG4iXs8gwHGFjo1J6dsxf+p6XNN+mpvU3DDTmBW2dnJqwjvZ2xYNzNDe3Wltru4BX2FRskBCLhw8e2siTxzpuXWO9/ZXf+KmlYbomyqwViYKtbauuqbWX4xM2MTVrdfWNAskwfmFsMx/XV1dUfnuk74hd++wTS+wzJrKW2WPcNopZd/LkKbv5zTf21VdfWntLi/327/yOynXRNWuNxqGzqLdtfnHR5pdWBCiXJVJ27dqntraKHmUpujd1a+4uLs5pHJ86MWgduFfnHNhvbWmNwB3fVPB1C9Z2mWXzeZmHFLgXZjIH5guFvZxlc+jLrVpbc7PcmwGytjc2bX1zzVpa28SIw0SFTQzarVJQmMEVaE++lFs3Jbjb2zAk16yttVXtBEDEyIJ5XVlVK4AWY1jMMA4d7tVmDKXinQDmlZUC9txgwl25uW76TWtKeVr3dNZJ1zTNqB38n/sgYwV2eZCLYOMCBjnrOSCWyoIjxji/3dl2zVDGj5yDa2t1bwiSGMQPhl1g3HEu7gfENKzRrwJ3fD8cL3wn3O+Zcw6apgTI5fIFMS75Pfp+gKqBRcpzzT/+x/+zjU8tWkNTqwN2EeOPvuT5hpeXylJB4MxsMd4p90eDMels6LB5qPulwNzqSEKjaDfu3Ivzz/iROo5AHIE4Aq8ZgXjBfM1AxV+LIxBHII5AiMCZ4aESD6yhzANQjQdbQJUAlrDb7Iwo129Rkg0oBFMq0qkLJa0AN9s7O86K6ey0qSlPRMOudngQBwwhYeEBGBCBXWsBMQA26JylkmLQwEYIJTEkcMHcwLVz9vRQDci1sbmph3+SO5KaoLnn7pYNSjQAPABV+D5sIUo0eUgHUFL5Z8SiCLp80KhcsyepBMPLHk2gEeVPvIfmEskDmm24/wU9uqDpFnR9ACU5lthzAhvKXUy+rCwquXWGjAOFXkrkGkM4nVYKZADoE4ss5+XJxEIMRpWMuikC5yFRp1/4PjEOjDOdC0MIGGiRNmBw6QUgpK2BXQDYR1vpJ3fEc0fc/5+9N/uRLE3P+96MjMh93/esqsyqrMraumvt7unpHs5McwGlC8MWQfPGgCjJkikZlmnZog1fCAJ8YdoyqbE5tG9sGDAlXsgcg4A0w2nOkDPdM909tXTtW+77vkbGHhnG73nPl132Vf0BJwqFyoqMOOc777ec8z7f8zyvJ2VdAgNhgIViDyT1MvpXXB3UEJutiuq/ztaRZxDyWCrClkoCW0igSPxdXucAKn3ryaEjYIGV6CyLiq4flovLpADOmk+qpAaAjriJyVEqq01hvOITBjCWKBd13kQyabW1FLbwRwgHLilgAYukbOVK2a5evmj/+D/7HRsdGRLbpFQA1KuzTPZQ7QSw4xWKHlZVw0pxXyYH8aqsWKbgRloSUMKKdDKwQ/G8Ozg8kvQUCRygHAkh1w3Y6yB6zl48fy7mx8jQoFhgSFth7fEv80D+hkdH9ujxI7EvYbsARO3v7kpSSOLOOJqZnhEjDt+4y5eviNkGyMC1y+cvldI8ov9gV9HPJMO0ZXll2V5GxSSIJQAL8wpJaqhyzHXDLGK8kDQD1PJCXghTk8ID+NwxLuWF1triyuJySUB3YNoSB9YNVYROJcWMgplz/8t7YhBOTEwK/ANoA7w9d+689Q32CbDD129zfUubABRGYB4QT5hsXAsSWeIJyISf2XDkabcwPy9mG/9n/SL2O3tbGj+NDY2WspTktoB/rDMT5yd0rYCYAKYAeOk0Xp2+abG2viJwmfUshY9WuWTbOzsONhdL8hUcHEI62Svw4e79+7a2tKpjvffe+7a6tmYb62t25vSIQMhCMWNjY2espalB4BJyaubR9NSM3b9/39KHziKiQMLFyUm7dOniiRdoYA3BGMOrkPUVsJt4I7VmfNKHgI4AjlMzLxUD5jVgD9ff3OQWAlwb8vSHDx+Kpbi2sa4qte9/8IFdvDBp2aMja21u0aQAJMTDbnpm3jZ39ixRnbS6hkarqa9RdVzYutKRVyoqRkKV2BxrZLJacwwm2o2bN3W/+eyzz2x2dsb6e3rt7WvXVKhE4PcxXm1ehIX5i8vj5ta2zS8sioH64tkrm56aVczwO+Q+B7uNtR9wc3So35LVlei+1S/gC9AZZi/gFdesdooxXW8H2YwlYfY2eCVsQJz9nT1J6WGeZg4OHYzCDoK1OJuW5JxYsE6wphNXL6aT0XilKAXVWFlfWR7Lx4w52LYZfQ7pNrFub++SDx7fp/iEgOzONkmxAaeRKwcgDFBKG0WlkjZGuCZZF5h7vgKucexw33kdKHtdzhrYfs46c2Yc6yvz+2D/UOOF9Ybzhs0IPhNY+NVJqss6EOebK1/d5wJYx/m0TldhM+H3Nb8HOajMesKcC/cXrgWGHZ/h/IDIsEB7evr0HdbCf/Ev/sAWV7atubUjeq7h3uIbQYGVrs0E3XNcIszf4KHLGqRCV02Nus+w/rB5FTbjOE/MsIufp+MIxBGII/DmEYgBuzePVfzJOAJxBOIIKAITp09Vgnn0iWQQuSEZA0UpIvkliTu/J6EDzAO4IwmQ7C+SZZIc89BLYgkoBoggaU4R/7JGB0QMVgLAj+kBO6Md+rTAJ69IW6UEBuaEkmUlt84ACwkln9N7x8faJdfvDg/1AM7/aZuYQhhfw45DMos0CxZYxCTjgdsrhjacgFFeyME/R0JXW+sSG5cCOVsrVMdjB5733MOOB30AM4A9WGVFZ5ZlSDpT8vUK/jshESF55jt+bCSZzrojWYAtgeE5CRbtC35CxBvZXEh6+CzXFZh7tI/PANaFQhNBNix2YsLZkCHOLk/2SocCVOqRaQGE+TmIqYDA6moxrpBSin3S1aWEB6CEOIfqsABxqvzb1CQA1pMfL7wA+AVAipQQYIakr7WVYgvOYHHfJGdNAKYgVZOfHky82lolVJ4I4iGUF4MEAJLkPDA1g9RYzLj6epfiSlJVUEEAxhnxFPB8uK9qlnWNDVYuAQoCTtFmGBZlVeNs72i146qK7e5u2Tc//Lr9o9/5B9bY3GAp4Zf4CwKwmlVHQCvJbKWSEGNG+EM09rhW2rG1s622HKSPrL2tw2ol4eJaC7axvWOba+sC+Hr7+8To2t/ds92DfTHkADIam5vt1YvnYgCCZzLWGPMzs9N2+9Y7mqtz83P24sVzJfOAHLC+AA1+/OMfKdYXzl9Qkr24tCiwjUqsU1OvxLKjj/Fxo9InfnT4B8KYIWENiTTXAUCXLxQkdyXhp2/oP44ZqjgjO+U7SFBpI4UCCAhjsKmpRd+DLQNQhJcVYxKZIowg5KiMkabGRh2XCsOAJKdPnxbg8vlnn+nYXF/l2AQCUh3y0uXLlqA6SKIiYGNjfVNJNhVxGRucCwno2bNn9f0HDx5oTAM8Xrp4SbLhTz/5xKanX8njDkYh82d9Y8WWV1YEfo6NjOk4K8vLmtMAXgByVO+FYXjhwgU7yhxqDSGxB4CBYbi1tSFpZe/AkNXUItvMiW1IDLq6e9S/O7v7tri4bMuLHDtrH337lwXoPXv6xC5fuqgK3umjA9ve2bRzZ8e0FjM32CjAP5PKtRsbm5LvEjfkoB98+IF1drRrrDjzyX00w3oQ5Ncw2QA7GLvImlUABWA7Ao0BEwHemZOwHRm309Mz9ujRY8W2ta3F6hvr7cMPvyGmth1XLJfNyJsQT7G1zU1bXd20zR2qJaetUCopLqyfgK8AOHzn/OQFa9WYygmU3trelG/k6uqaLS4sWDaX0Thtqm8QgHbr1juqpttY33giB2U9ml9Zstm5OY35np5++9mnP7Ojo5z19Q1o0wCgFiCatgJyNdXX2M7WmoBaCk8Ql8DaFViUz2n8wnSDMVusHOsczfW+nsiqIUWBIZdTdrS2WoVquweH8sujenFgph2m8VmrFtPON7NSdpg+sJ0dAOaUqsrmckWB47AFYT22RyxVvBQbGltU3IJ+WFhYssHBAVVOdg+7Kq2ftIf7J/6WrEMBhCJmjMtiLq9xAEOWMcx80P0qhcVBva49bBABmgOYBw9ZxkCVJSS3pv3LSyv2xRdf2K/+6q+dbPK9LnOVL2fCmaCcx+WygHm+0RHizM9f/d7Zd8H3ld8FmwPGLlJ91jaOTZEUxivXBZDZ2NAkqTnvf+cPv2OzixuWqHbfWLFysZ6ohdnuth+sPRyT+RwKLtGnzCE6nbnD55nffJ4NDmdW1grQfTI1Heef8fN0HIE4AnEE3jAC8YL5hoGKPxZHII5AHIEQAQC7IAHlX8A12EsujzkScEbyGQAmEhkHjkhcCvo8UlHt0FPtr6VFnleAPAJzatxEPjD4eNjnwZgCCsgNg1+N/G3EsikI7COJJkEAXAjJJWwI2FLOJquy/f2DyH8Jz7FjMQdIBmgDbeaBG1AOcE6Mr2ovIEHbnEHlJt0APyQlDoA4gxCAIBRggHGCgX+QzXB+jO9JIMSUqKoS2w8wsrMTCVNRwAUMLnz9SBLCdZJg4KlH8svvue4AmALUydQ7kiADUBJr+gPmIfVnaRvv0z9iBNbWyo8KSSTMM3kv1dXLi6oi772cPi+vuqgYBskXDC4CDkgl5qCZPkdyGUC8YPRNf127dk1gB9cN+wdwDhaXKgQ3AaykBW5wHqqLBjBQ0NbxscACrhX5EqAZ10MiiTcVxyR5og9gLDIOxeaLJNoCYhsbBewgnYZNGRIt/iUGgIuAvxyDvvN4FyUplDQ18kOS/1E+rwQUwBjETWxDSb7xb/SxwliiIqOA66qK5csF+3u//bftt/7D37B0el9m+qVizirlolUnqjR2q46hUFYE8gXPJSWpgIqGbyNMurSM/kmS+3r7bXNz247SXggENioA9Y0bN9SXVF1dWF7k9GJDdfV029rKqgZtYKPAlIIFBaMKAA2QhX4k3sQW372jgwNbWl7QWD116pRAGRJ44kpsYIwRA2SYXZ3dKgxw7949jWUAKPoNhh7Xon6od+kyXljI7kicmQsARXjXdbS326lTp8VWAggEmKIabntbuySCSOUHBga9Iu3ighJrBv6ZsTH56mFgT9tgCt258wstVRcnL2m9wMj/yePHAniQr1JdE1CCcfv0yWOxoWjbq1cvbXdvXyAJAAzH+8H3fyCQ491339O1wNTCU+72O7fFNGTufO/P/kyMvtu3b9up06c1pn/0448lTUTW2tfZKw87Zx+6RBIQenNzw3p6e8VMhDUIsIhPGbGBBTg7O6W1DFARRt/27pbWQEAZ1lQBK4lqu/OL+wLr8Q9772vvCVS6c/eOdff2qBooEtfnL54KpBwfPytQq4eqsMWSz8ODQ1Vp/eLzz6yutsG6e/pseGhYYG5Hd6c1t3uVWzH+Ug5Ss7YXS3mxrxgHSCoB3Q8PM1YqHgugZ9CxngJwwgRlfjJulpeWNB4/+tYv2/nxMevt7Y5AaGdfKU75ouWKRVU2zRzhG7htrR2tNjgwYFPT0+qL3t4eAVx44AGksw4D+uMpyLxYWVuznb09Y6pdvjxp+UzW1paX7KOPviVpNWsK04+5xjXMzi7Y5rYDK8nqlDaRYDFubW1rvdnb29caQQxgZuaODq2Yz9rNG7etvqFGfRI2sFhf8Oqjwi5rKH5+KxsbGo9UeWXyw75lvqiicFWVnR07I7BWAClFEwoUpnELBJh99D1AL6Ar4xzmLX3HeIKxCePu6eNnVjouCqgdGR7WmsH1sM5x78ukKcKzpSIpqhSbckknawNycnwtaaPAuwb376M4A30Ks5F7JiA456TvaRP9CrjOuKVN9A33KuYyoBX3MzaaKPRSU+MbRszj+1/etw++/oFAWJ4D+MNGDfOUY3DPDHOGscYrsNlYK8N65kV33As0zK/A9BOj72Bf525orBcDs6OtTf3kjPeEino0NDRLgr20um5/9L9815aWNuBpq12Mk8Dc4x4VvOjE2IfpHd2v9H/501K0o15gHe8Fa4VQvIO+fvxqKs4/40fqOAJxBOIIvGEE4gXzDQMVfyyOQByBOAIhAv2dHWx9C+AJkhUemoM3G4kdD+gkNgEUCwUgAKV4utaOe8QU4LiwzwB02PWur286eVCX3K46KSAwVAMNxs08CPPwXFXllVEBlDhm2HHn4Z5Eml1tHpJhZgTQizaSmDvbC2acM/A8WXNPONhdMK5gDQCK8Vl2xwN7i3O2RIULVJjhNY8f2gVYxTEBTuTZtbsbMQNhFbqEhqQ4VF0lfgAnXAMJpKQ90W4+x6PNMAIkfY2ktqpIWKmcyNUAQ2kH7eQz+KAFX0EAJY5JIsXvHKyEfZY9YdBVW5USTNpC7AEVaQMJEUAWwIt7A2Ui3zgKUyD7wQ+tWX1IvAA5Ll25LCAQZhGJO3GDBQaASkwODw8i43vYE155MICzjCdYMcHcnDHiMuOv2A2MpSCvpr0yT48qCfN5jsWL4/JZrvl1fz4x7qqoHpv8/3ghcm6Bio2NkjORlKqgSgLWhDNcAouDpBLwApYX7+PxpSStUrH6Rjd0/2/+639qH37wnqXw5ytmrKpcMnd2ErFL4BrqWvd3pI4wbLuylY6dWZJOZ2xnb19gIZ5rsLVgSI0Mn7LHjx+p72G+MQ4YY60tLdbe0SHPM9hTAABI/OgbgEtkgFeuXpXk83W/J35WUZFkteSJiASJDUAg1w1jCHA0eFiR8ALyARyljwA8ZpSswk7jfTzb6FdiyFwD+CPJB7AQGNTRoetDasvcgpmH/x6sL9gwZ06fUXsAe5zlUtF1wQhift67e0eMNlhuzAsCipwZKSbXBigGu+itt69Ze3ubgABAq6OjQzsNg65UtvmFeY1rgFY2DVbX1m10ZNTGxsY1BihEAWiKfx7MP6SmidoagXVcA6/5hTmXfLa1i4UFGPrg4X1rb2sTQJbeP9S6QwVPknhAcyTC0zMzNjw0JEYfbb939659/f0Prbu7V3Lhly+fC0ylIMTExDmBISsry3aYRvKZigoa1NsXn921hpYWHRspP0ATY6K+qSHya6u2l69eWFdfr9aVM7AkRwY1XwG5iEsuk7Wf/NVf2872rs7PetZQ36hjdPR12oWJSYEyjKXAXPW1ulZ2BDAb2YSpHLOB4SAG6wDgIiAc8aHtMzOzavutW7ft3Pi4nRoaFEjE/Kmpd3/Aowz+aPieFjR+6c+lpWVdy9nx0wLQWHNgEzur7Vhrra+dCbHLYBnyOYScjBYq5h7u71pPV6fdvnXTWqgQqyrk+B24VH52Zs4ePn5q2SPWiir159tvv2337t8TKM7x6dtQyXp4cAgqto2Pj0teSr+yTsKQdp9IpKs5MRmnZ6atUKYicYc2BQ739yLguFHsTO5vZ06N2vjYmNiBy8vLlj7KyjeVec+5qepMhVsYr8SJNuEPefo0QB/tKsivj7X10pVLYhRzb2PtJY60h3vh9NSUZfNZu3xpUp+Vj+nxVxXJtfmRpQJ5ne4V/K5yXKW1Q2zo5mYB78SMsQZoDaAMg5b5psIMrAOnx8SgpB3cK1nLAbLY5AC0h51JuwHxOH6iyr3gGI94jzIGALO1OZRwewm3mPDULXjHBRZ4YPi7zUNe4JkYjvgHUuEdhl7CizTpnGyMHJcsR6X2ktlxVUrz/4+++7/awR7zwouwEENV7j52YJf7FxtoQTXg7D9Az7JAcM7F79kIYMOQ/zsr3m0+mFsv5xbi/DN+pI4jEEcgjsAbRiBeMN8wUPHH4gjEEYgjECLQ1dxU4eETVhqsNR5mT2RSVCpNJvVgToIVfK74bvB8UTU2TJolEaHKaJ0+x4O2QKJ8UTvbPHAHYI+Ha5hSgAYkEbxIYmQmTSVOQJNjlzUCogAS8BL7TCb+bnYOEw22AecK1UD1b/RQ70mBm2QDKJAwI+2ljZwDg2rYa7SdbID3kdnKMDsqFgHQw/fwPSOJGRoaFJARKvbB3AIUBEAR4CGvuaPIv4yqsXViQXDNVPp04MmBElhpoZAG2SHnck+jrOS8kgNHRT84Pgk2gABJWZAaA2pxPoFaxOr4WDF1LyevsMe/kjLDIIi8h/7/vkHEhZgDrCGHpN+9EmtJ/UdiE9gbtJkkBvCL6w9jIPjHMZ5I0ryohktsAR9ImAKrgj4lIeezgADOdqGvSZDqBRIQY9g+oUqxktEy1WNhiTjzMHgbwUTks8SbdtBGPkdiS1LH9cMsg5lyAvyqsqvw6ihx9Cq/QertVSWLlqXddTV6v7Ghzv75P/tv7RQgSUujWakg/ywktPxbdexgnaSZHB0pNX8ifyb6nOQd8JsEHmYhQAC+WrCpiAtxgMnE34H+AQFSjOmV1RWBVG3tnQJemQdcFxVjA0slFPwQm4bKzDVJgYgNjV5ZGaCI/oTBMzQ4pHMxPgDV+D1J//5+RmxRgDI6gnkS4sw1EUdM+WHPAdAxvwA6GNOSn9fVCgSAzRMAQr5Hn3Cu6ekpu3PnjoAevkfRB4rTIDnl/Fxn5siLwMCo6RKzKKfvUbm2r79P42tudkbMP95jzDM++T7XDuBIwj4yPKp2cV7a29barjFy9+4dMRBPnR2PGLJ5/Z++AzQCpP6LH/5A4MXo6RGBUJxj+sUr293bU+VWfPiYRwB2e/v78n4DVOB8jGmAwuMyAPyO/MkAcmDtwTZkbuM5xpimmInP+UabmZmzgaFRyZHx0hOz0UzsPcAW2FjIaKtqklaTTNrlixe1Pnd3d0qCysYE83x9ZU3rDevs97//A2uob7IUlZurKzY2dtYr3La06DMDg/1qL7FDdqo1pLlZwCdMLApqHBzuaT4BdLJWs54C1sBw/MaHvyQ5ayqVsMSxqXAI/U9RBtbMTAYvw0ObX1gQsLO2vq4+goW2sbEmUBiAmvWLMSKvx91djc2urm6tv8jIs4WinR4ZtqtXL9nczJS1NDXZ2JnT1tbarPXJmM/VFMShYMiC3b1735oa+Z0X6eH6Hj16pPjQl0iwWdcBzW9dv2n9vT3ys2PeIzuGTcYLcKq5udXW1zYEfgE+JrnP4SlYyFtfT4+1tbfa4cGexu7M9JSNnz4ljz2YxIy1V6+m7caNmwJiKeSysblpY2NjYhAC6OGJSNx5D+CrvrZBc5QYwNRDMguAxv2J+w8VtimUAwDe3Nps586dFdAKuMu6wBqqNb9YUPEVxiTzhrmMvPvwwAFLgFnYd3hhMgdZa3mf+PM3MGgB4BncsBNZI/GdJJ61NSmdk/sEGzqNjfUUu1XF5uCBiUSfsQPrluPX1bOpVnsC2rHusL4Evzr+H9iNXAvzFikvzyCMO+5NrMsAdvQl52QsUsTkuFxlhWLZsvljm5tfsO9854+sWMCqoU5rP/M13EeCNyrrRvDkY50OFebd25dnA2dxh3YCFnpF2mqN1VfzMWAXP1HHEYgjEEfgTSMQA3ZvGqn4c3EE4gjEEYgiMNLXW3HPtlolB4AbJDiAQCR7JIqABCSFksACjEQJMKAXTDgHnw71OxJwEiCv4AqQQaXNhkgimtPDLwlRkKWwSx1kiyTL7HTDBONYyNxoE8cKTCmSeGdzZZ3hEklzXUaDB1lK4IaAhagKAMkcRt5ra+t6wHcmX5VXKox22kmWeAXvHYAmABWSEpJrEgdkl1xLkBADGJJoBukObCaqZwaPOd6XP9EhDAN89JzRFphzAeCQpCdzJIBLDDEZnXs1Ux0r8s7jXAHEDEmNWCWRLx+f5TMApcFzjOvh5YCmV7cL5wpJEuwa4s5xggyUZI/Pk7CTwAT/IBhdB0iNo4Qr+OfRL7znZt0O3KgqX9TmAJxyHFgnGl95Koe6z5yzDJ0hx/mIAb+DgURy5MUvYPwwhgSFuWcgjM5cTkyyMLboU84NqEh4AtuPbzFGghm6qhPnAbVSAqckJ47YJq8nZRy/UlWtapv7+9v21pVL9rv/+D+1zs42q6tJWsJg5Jnkekk4Y5hJVcwKFYBmN1iXbLrorEu8tPb2DsR6amoEXKXaro/X8FfedgJRj+V3JfaRVQSStrR0iH1IjENiCxCHNDr0AQAc8xeAOVVdbbV17hXoCfC62KYUoVAiWizYwvyCHRzsWXdXr1Ula1RVlX4AMIIVBSsNhkwY2/xLXwIe0VeAXc5KqlJSDjDA+8QUcJXxQRtXV1YlpcSb7Pr1G/re/NycxgAyUNYPrhuwlnlH9dTJyQuSYTNmlPDX1dnO7p49fPBARRm+9rWvCRjEvw/GFYAiIBpjJVVTK0ACgAFgL5fJ2cOHDwQCMLeHTo1q7ANOdHV3SZLLWAWYun//no3A0Bs/rbhx/fd/cVdSZQpZnD9/QeMVCa8KySST8kDjOGI3VicFyjNIGcu8mL+0D5bg7My05rxktVRuzRUE8LV39ai9z58/V4VeVQbu67fbt9+1qVdTdvfeXeug72qSdmp4WP5xGsORtD+wZEt5B2ueP38hTzwqpzLQ2to6tB739ffa8PApAY/rrI2Foi0vLUqqST8iUz1M76vYAaAVc2x4eEggBu3FFxI56vDokPoHzNpSXLv7AAAgAElEQVSBXZf6f/7555asge3sa8FBOqMxkj70okKNdTViMcI6ow3El02D7a0tjR2YpIx7/AEBRBPJGhvq77ORYYC2dTHb+HnszBmBOMzTY+SYsJH30/blo8eaA0hM+Qvw+NnPf65iK8h8wxrLWPn6176myrtce2dnu4A4zr23t6P+Yp7CRMa3b3pm1mrrmqy1o8P293dsaADAHIJeSXML5vHw4IDky/Qj42VzY0uANFVriTUx5HoBJB8+eqi5BJsQAM8rkjrgpfWgUlbRHuThXNvEufParJibmRfY19vXo7/9fX0a17SXsQ1o+uLFC9vd3bELk5OaB8wz2H14+VFROKyFAIi0m7jTDvqLDQOq8wLwl0swevfELmRDB8/F8xfOC9hFfss9jrHP7SZzlLP0QVrXkc0e2cuXLwSQwj5nwwlv0HBtgeEcClUwbphLHE+MwHJZgCCAMvGS357Y5GVLJRN6VmhogEVdb8kamOhs+lQsnSnao8dP7I//+H8zVMl1dXge7vs9Holy5OUa7oWal9GmmN87fRyF5xS/V4b32dR0MJd14eXcfJx/xk/UcQTiCMQReMMIxAvmGwYq/lgcgTgCcQRCBIZ6uuVhFzxmSIZ5eA0Pzjw08/DMA6sDMDC9XF5HwhNYV/yeJJtEiAdjpDMk6wBoJNn8TueJJItB7hrkmjyMB3BLQERUPIHP8dDMDrpXd/OqfOy4A9jxUA0Iwg5+qOjqDDSqz6bFAAtSVb6zu7MrJgPfC5JK+du9BhTRdjKwAJ5x/YBmgGG851If9wvimpxd6JJNAZsYeqvCqzPsuDmRqCItCsAUQA5JdPBy8+IQzkYj5rD2YKf4eZD/VMvrKwBlyJc4J385D+2CdSRpcCTrAdQJgF3oJxI5YgXbIIA9ga3H9fnvvfiCv+9FIEjCSWCJDW1FQk3ffMXmo3iFe/W5WTdJUt1JwQ/iRBtIhOk3SZYzGSVO7pHlVf24nsAKhE0B+OuSbZhDjCkAYzymGiMAj4rGhcjIHF+u1IkJPICdM9iQRDnjDXYKMeQ8MlpHHou8qQZTch8XwQQdQ3qkv5lM3orHLqtuaKix3e11e+vKpP3uf/GfW19Pp1XLs64iuZ5DiCTvFSuUYY4g90IG5kmiipEc4T21q/HU3sa1wwh0nz7YmABV/f0D+j/X5obwzjhjnmRzyNf2JUmlrXjXkYQTV5JtYkDiTnEIZJzJRJWljw6to71DYPfLly9PjgUoTryfP3umOODz1dzaLpYNDFgkd1Q17ezoUBVI+ij4E+KPFXzwwlzgdwCBeNQBiAJ8EVeAMNaDne1tnZ9jDQ0Pqf2AeMge8U17++1rAiZh+xCHtrYWgRGA+kq2xZBJibUF4+jw8EjgAeMVRhJsPAA3AEuqV6qoRG/fCeuPIhUAAMQbn8wKRQ82t8RwGh09Jbkq8UACjJQVQAqiIX0AELa9vqXYUqwDEIg5DYOIGLHOwYCjqAVjHz8/5in+dwA3AHisVYBdgGEwhmgf6xKxAmCkWnFDszPf6GPGP+9Xp2psdOS0mFCAq4malANVVWatLc0CwQGatre2NRbZWCjjT0ml3WRKBTamZmc1R/HUg8lGxVKKOFBpU4V8CkWBs4AifK6uLmVU91xeWbJsxv0he3ocRANgwxuvB8+6ZLWKN2SzRbHolhaXtN5vbG6psAqFWJBgasMB/8qGRuvr7bHGuloxtmBTUm2XdtJvAFqsK6xFFGFwD9WKpOmbq6uag4P9fVZfk9I19/X16Jg51oeIyco5V1bX5T0KIHjt+nX57QGuhurMbD6wRiKXPXPmtGTuXqCmzZLVCcsVsgI2qZ4NYyybYTyvC4Bb39y24eFR+cf1dHWL/bmysqR5Mz4+Jo+9h4++FNDN8XBEYPwEpirrAdcN2IWvJ+2jXfQXIDied4DCxJZxTgVexjXju6urR6zLnS2XVcNoXd9YsyuXL5/4wooR2tpywpQbH3MmKS/GL1JpxiYSdGTpSO65J4yeGlU/LCwuOKO4sVFFUfLZvC0szeme6nYBzXZ2fFwFkvAYZD5RsIZ72Mbqhk1NTYuF2tPbo/XXWc9Z9SlsxOCPGgp2MKa4h3FsgH3mPmtGKIARij0JVKPYVaJKgDX3SUBCsfsb6iXjLpUrdnhUsJ9/9rn9yZ/8qRXyFHiqjdaqKm0iAmr65oZXJOfZIXjUBcZdKM4U7DtYA/gbnhW4f7F+LaxvxPln/EgdRyCOQByBN4xAvGC+YaDij8URiCMQRyBEoK+jvQLjC7aZPwTXyict7CwHiSIP2zzoBkklD9g88Ab5JzvdJAiwEFyK6XJEMdnwO9vdFWiiggu5vHa5kXiR8MKOAAyBgcZDcwB6QpU2duVlfp3LKSkmaQfYwMPnqyqkFJVwlhSfFwsHj7W6WvnPOIhS0rkBGbxwhVfZ5EViwrFpL8UUuM4A3sCAImGEfehMvK9klAFc4rsk3SS6zqwD2PMCBrSdv4FlF7zdiJ3Ya/LoKcisn39JCELSQDKhAgza8Qc0dVkh5wDgIHEjWQZAIwEj1oBQgClQe+g/edbVwHoDdHDT+eAFFxhnMDa8gqSzwQKgRdLmxUE8wQGQUdISMbzwYeKzgBA0hr70BNsZi6GAhktZiydAJ9dI//J+YOcB5gFiEsvAVkQORwzkO1f1VUXeUKBDhS6SSfU1QAOZV/CncxYf0ljkWl8VmAjVjDkvsQ2gMTFnPIQkkmsHsDvK5KxYdjC2ubnBirkjSx/s2W/+5t+y3/qt37BUNeAubUtIfiq2XLkSVVF0kKlUAbA9VnVFWIswhrK5vLW1dghw8TF2LEN6QC3i6gDboUDh1bVVxRJWzP7BkT16/FifB9TEOB5gAlAXdizzlOtiflE0YmdjQ75nt2+/o8SUuROYNSoqUyra/Xv3BBBQyKFQcm9EwCUYNST4vT09YsCR6G5ubEQeTjUqMAJwReXE+/fvq+1IQfELwxfv6ZMnLhflegQEpTTnGasAtfKHXFu1xYVFyaZhtJGwf/HF53awv2+/8iu/Yq2tzeoTyf+aYep0azxubm1ZwqrF0gP4gEkEyMjnSfYBIAAMYd8g/YNxBIiH1JSYMSf2o+8xpq++9ZbLb8Ug8xjRvkIxZwvz8/Lc6+3sEcAB8AA7TNJ+5Nelos5Jn7CWsEnw47/6sS0uzEnmCJghj7/5ecWTIiFvv/W2wBkVWCjkBHYxPorlijW3tqovVpbdiw/gq7OzR/5+szOz1jPQb11dnZZJH2hNRcoOcFUquGyVuQqIV19ba10dnWJazS8t2lE2IxkorDdiyPzY29kXIMXaGKr+EhuOlz7aExAqQ/9yQWNgdHRERWiaW6jI7XJ87gcbWzuqGptK1koqbVXVVoBpe4SHZ0lr22lkoP0DksLWJ1PW3t4qQLWxoUFMM1kH1HtlbMBDbQ40NAoYau/qtplXLw3sHQbbQF+v5t7AQL/uXxSpOE4kIuliUvLi+bl59fPk5KSOubK6Ku9C5svY+LiuF+AR5mCxCKO1rLaUjymslNec0lpcTfGMkta4Tz/91NY3tuT3hwfdlSuXVbl4cWne3n3nHRU5WZpfsL/+679SIZVLFycjjzSvtgxIhhcooBebEKxDyIKRf+O9CKO9ualFoDCFKI6yaRU1uXXzpsYZclaYmdxrlhYXdb3rG6t2/vyEWIl8H5APL8yz5yY052CHa33LZcXSLJac9cg82Nvd02YPY4bqyKyzf/2Tv9ZmEvcniqew7k8jQ25pkc8ebYahyfrDfBJDP5kSwP7l/Yc2MzVt3/ilb2psMi9Zm1nH5GObrFIRDxW4aGsXkBlkqNwPWHeYx4D0HJcXc8eZ6Bmt79wfKPbT0symht8f8U0EqE0kUnaULdpf/PBj+zf/5nuWy5So9arYq7CRNrhSJ96lPIsAJhMfrChYmzgH1xru1bSVNnB+xgzrQrAIWVhbj/PP+JE6jkAcgTgCbxiBeMF8w0DFH4sjEEcgjkCIwKmB/goPo2TyJJowDnw3G98z95cDaDnxjgN4EXMuqQdXkj4epB1U4tN4xgWWkfvBBJ8yjs8DPN8hWQCMAARxgMp318XGaW11w/KjIwF7yDRhjQGWAeqE7wPywVIgWQv+Z6GKW/DLk7wokrbIsDpi/dFSmfAXi/qL/w8JFA/zJAzBA4428ZBOm2g7EjfJeJDWRtLTwHID8CLp5Zy0TSblBZd9whQR2IbXXXOzmGqBsfe6f04oHMAxg9yU44oJEJlly/hbVU39ukmCBApFTCz6TyyxGi8W4glP5aRYR5Dm8j4MEqRkSJtUfRUAkP6IKqsGZgOfI7EC2OOYAGuAtP5/Bz+JS/h+YPYFnyBiSBwAPUI7+SxJNi+uhf5wNpxLgwMjJAB17gOHpLVaYARjjb7iFUzKGWMahdFYDP0XxgFgLIB0SAIDMywwTElcQ4VC+kDfq05ZueJAAD5bbS0Ntr+7ZamahP0nv/P37dd/7Vcsn89aqZy35qi6ZLnovosEpDpV7VWRI7A6nXFAKJspWFt7hw0N9GlckyjiY0eSijcYzCDit7i0aI8fPZKkDoBsacl9xGTKP9DvwF76UN8F7KDdgOf8y/9/9PFfqJgE4DUeash+YXV5n2HqnhPYzbjktR8xOYkNbCnYZoB5AGMwvmTEXlen9p47N2Hnz5/XeHv48KHAN4Dn8bNnlcB/+eBL21hfF9AIE07+hw31YrqSEOO/J+n3cVhDqgRoqULu/Lz9xm/8LWtoqFPVV6rQcr5Ll65oPD94+FDSQQpaIKN1D8CiPK3wy1pZWZORP+ekgqek+IWSwAwABCSdmYIDbrACkf+xYYFfGAwlwEm+s7q2bD/4wffFCrx8/pI86ILsOlSadCBzU4wnB2DGtL69ePFErEXigZRwdm5OrMVbt24J+OD7qrpbVy+wllgl6xwYTx9SxbJB8l82QurqqZTcoLFzbMz3ojW3Nglkqq5K2PDAoMC6ldUlxfrS5EWxvV69eiEWFtcEwxIPM9YnmHpHmYytrqzZ7u6eQMYAzohVVGLdyShWxA9QSRJ8qmF3dapSJ+dj/FCUgiE/P78oJpp80Pb2NZYO9pyhDQgyfm5C9wsYY6mK2Zkzp+zK5Sv2yaefaFOHOQZDkRfrP9VKYeulamtsE4n03Jx1dbXbjWtvqzpue1uLtbU1i3XV0tpmR7lcVNymZE+ePJesmHF7/dp1XSuADGxKfAgB42C6vfvuu5rXSNdZa/2eVG1NzY0COr1Cap185ebm5jXO9g8PBSiqGnN3j9horKNjZ8a0xiPZ5Z4KOIl3HCsjxTRC9VuYhVcuX9X3wz12anoqqqC+J/kz7GZAoa3tDTt1+pRAS5in9B8Vpql+C5jKOkxBiGtvX1OcAew4F+s0VYkZ04wnQLCZ6WkB6LIhMLPb77wjAB7W68TE+agYSVFzj3lOH/T29Kq4DLJcgGdVW62vF3BLvOhP1nWkzLDnpl9NWz5b0Fqzu7OtzRxVgG71SqvpI68uHhiHrL28aJNsHSJwLthvyE6A6t7RRpPY3fo8PrT4pLq3KaZ2lQrM8ISl6prsX/2rf23f+96fW+UYMNqLZYTngiDF5fq412H9wYvnDmdsu90H39FckGKADT825Sj44Qxt5uD8agzYxU/UcQTiCMQReNMIxIDdm0Yq/lwcgTgCcQSiCADYUWFUaRgPzBQriMCsUEwg+JKxyEpOWlUlwKinp1uSQx5weam6KtU/I18xGEetrW4Gj5cSIAIPwTysk1SQvMCeCF5cMIhII3gg5oE6PMAHhhpMQBJ7knXaCcAQfNkAeHj4FmMrKtzA9/SAHoFJAnyoRtvgHk3uS+PyW4EzDQ26DpKbIJPhmpC+8DsYbQAjoSpsePgPjKxQMEIAZxLDfgcgvwLeYFEhz3HZJqBSKEYACHni84YPXCRNDtJRroHIAnrJTyqVkmk8/nyw3bxynldeDR5AePrwOfo3VGAN3na8x+9eL3QBoED/OuMNqS1jwplygFiYsPMe/UcbSKQFGgLwRVJhEhtYaaEwhjPsnMmI5I728rOzOmuVyNIOGCCAmrBGPGmCjeFFOgQ+onuKri14/PnvYDD62AuVYhmAsCpdggvo4F51wTeJNjNGGMOSb0fVf+mLUIQBVghMMMYYPmh42OUFwOats6PdjktFKxSReDXbf/VPfteuXrviktgqZMQwSAFUXBZO4syYlby7XLKjo6zt7R6oYEpNbb18uSi2Qt8A8oj1VywoKZZJvCrzHij5T6aStrm5q3lEXKhki3cd8ljGMgAd7zNnYapxjKODfckrYcFduXJFcQWYZJxQfRXGD8w2+hS2TH1js6S3jU0uyUWyCsMHeW3wwCP5xoie8RP6CECABJffwdpRv2eyAhwDw5JiFSTqtAXGFcAOkl5AZ51rbVWsI8nwE1Xy4IPxtLK6LEAHsAywgv78+C//UowzWIQAZIAbjx5/KTAKg3+YXs9fPLf1NQfoAM4AKJFG0h8w/MrIbJGcI43saFcxjcVF/PwOxFoDUJmbn7Gff/YzXevta7dPADtAREBLgDdAHcAhKtXC2KJNxCWd3hcTC9CIa5qdmbEHD760X/7lX5PXHdeqDQLYr01UZi7b+tamQCEqCn/44TcEMuLH9ez5c7twYdI3ScxUOZW1mDLFAK7M6Y3VVV3XhQvnLZ0+0Pw4Sh/Y1atXrasLYHfPWlvaBFbSr/iLIZGl3/gLOxlmoqTX2YwYdPiswdoE0GT9oagEc23/cF/jARYY47ynt1/AFt+H1cj43t7ZtbW1DQFkMN3aOjr0ef4CrAIoTpybUGEGJMjMwdNnTgtcZMxNnD+vuYTktJnCNWLUVtnk+Qk7e+aMtbe3WEtzkyTtVIrdP0wLxLJKtYrFLMwtCGhkrMGQDuzDXD6vfmC+v/POu5rTqZT7xvUB3lRVVOyC62TN4joBy6iMC4V2dW1FbDb6raY6pX4A1B4aGpH0c27qldbw8xPn9Rn6kzHAuMeXEPYkwCRrIOMeKTNjZwAfu/4BAaeMQcBFxgksQu4PzCVkufjRJatrBLzzuvr2VX8vmbSXr14KgKMPL1++rE0tQGr8VTk/6yjgPzd6+px7GhsKvMEY474CwxdAk7kKeA7A3t7ZLo89xisgM1WRBdgdl7UGsW4Bni0ItM1LCo7/HudmDDEudc89Lvr9NtpMYz0OoKUzwp0NFzxgBTbKq85ls6EgkllZ9z6KnbDmJbTOuiQWS9b/+8++Z3/+5/9WgJ1vLMISrzmxbuD4jHHWBDas5EfLZpeq1iYi+biDdL7ZVxIYy/2F8R3uFc+mZ+L8M36ijiMQRyCOwBtGIF4w3zBQ8cfiCMQRiCMQInB2dKQS2FAAUyRZMHzk6wYABFsuqs7qpsxF+YmR4PIQDrABmIOHjANmFJpwGWhNbY08hnjQBRggIeYF4AUAwQMzPwO68SJJQ5rFg7ykiOl0xEJzuVbwlOOhPgB1nAdAhId5pIYkViT4JGiqFssueLkceV/hd1OtJDwAZQHcIPEABAmMK5gYAEkkC0EaiQQtGNSTtAD6BECQhF2AXSYjJgfJFccLnkUq6BHFNVS5dQDJpaJkAe6zVhGbRrGPAEVJdZB85Zw5Jw+9iAFH3OR9FBWXEPMnakNTa4vaTr/AalLVSAA//g/Ql3IWG0xKWBqwlF73eJP8KGJYch6YjvSZV8zLi20IIMd4ILEDvCUuJD/0H0gaoBjXDrARPOJIkrgO4uOMyhYl8MSbawU45Geui/gAzrh3WfIEUA5AKMcGqCBh51rpd/6F8SE5I8wI/PKy9ImDyQCDXCe/51wATcSAzwHKcB6ujzEnPATGX02d1YoBSLGTFjHqxLpQYYii/R//5/9uQ0MDVl1F4YiSFXLMI69o/LOffWIjoyOSiuaLFFUp2t7uvop3lCpV1q8CAi7H1TWWywJSiKlfV1mMJlhY+EUdHGSsb6BfDDYlt/gjlsti2klKeHAgsAEAC7lqfa0DoXwWFgy+dfwMOCfws6FR8WJckOxbwounIOUMjM/gdwjAKcmY/O561F7iB+uLQhUnRSF2dgQE0HZANkBHEl9ADb5P4QRAWoDCixcv6nsUNwDMuHnrlgAAruUokxabjzGPnE+Jfp0XwHn8+LGACfy/3n33PfvFF1/Ypz/7idhl77//devvGxRbj3ZILl8sChhhjAKaC2hMVKkSJgDOjRs3ND6ePnsqyeJbSGS7um1+YcaePX+msfqtD74lIATw8Kc//YlYN+++865Az7t379rdO3fkw3fr9i352eFPyGcBZpDPAhLBVsOHjDkJaPb06ROxpd5//33F9cHTx3Z2/KzmCGxQZLyzc/P26PEjAW+AoFuwpOSr6DJ+ro05tLO5aZcuX7Lr1962H/7w+7a6uqT18PKVK3ZhYtyam2AnVSmW9O0nn/xUoCEATiLBOkrV2EFra211xlsxZ60tFGEoCBQG/FlcXBJowhjD+4y+IU4TFyYFcLPWwypjjANuIU2lMixzKFQjhVlLhVEKQMCyZHzQN6xJsB1h9MIkg/VHcQ/WFKTmSGLx6Ds7ftrGT5+2psZ6AXas8ZorViWm5/rGprW1dZ34JwIEc1/68sEDyUBZMwDvaO+VK1etGh9LCi4M9GlNQzbe1k7/OXsXttvS0rKOi4zz5dQLAdqq3p3La/388MMPxSTluNnDtGLKWkmfs1kVNmm4T/EzwJ7/m9P8BSwdHhnWfNzfO9A8ZqwiIQV05J7Jmry0vKyxBKgXGMaXr1xWrBijQard2taqNYJ1AAYk7NRgYyHWWgFPWTYuEtpQE6M9YmrD3OV3zG9YtYzPljb34FM/JZMCEfE35D54/sKk1g82Kba3diyVdJ9RWIvB85W1FQC5VPbK5dyzgx3C6yzz8LPusfRpVFxHctrqaqtgjUAl7ipnjXPbFDtfDDmY68jKq+yHP/zYvvf//LkV8jD33NOW8QXY5jYI9Xp2IWas07STn7kvOOObNRnG5tHJ5wB93eM16fc4M3sxOxfnn/EjdRyBOAJxBN4wAvGC+YaBij8WRyCOQByBEIGJ06cqwS+NZADQIBSeIKHg//KHiYoqBGZb+A4+UwEQCw++PMDjV+XVZClCcKAkEwNqHnaDHxk/B9COh2cSlONj908DrOB7DlY5KysYUAcgKbDGeKAHROF9ScyoUkqRCDEHK2KHYN5N0s7uuVdMdQNpkjQSpiB18R30KrEMYLV5tVtnR8EwA1jDzJ8EjveCdBO2RbieYEzNwz3n4xolN46SIWLPTj5tDHIgMVyQ2hKfdFpAV5C+8l0l5ZjPR4Uk+L2OEwFoAjwjNl+IsXv6HCu5I5kFVAVwlCyxvk5xJcYAWcScuMEyCH1NfwAgktRwfoAKVbtUJUiX+4bqwiS5gBckbUiWVHUvkjfRT1wTjBPJYAsUY3BmXfDVC+Al7SPeoY+CdxDX7cblSK+dHQkoGszCiWOQ5pJ8MR6IWwAwkavxHV4AhEh6OSagLgyoIC+m78RUoypr5Jso9kbEQCLZBpzwcQPAlrDNtVV7/4P37Z/+3n+pc9bXJKxYyKp9u7vb9rOf/8zOnT8nJhbMLqskJHOESVXMl62/t8fampsFLgV5JjIy+gJDevoDNhvjD4neytq6wLL+gQGxYEjI3VOqT75PzAEYrDDFaA9VLGmzFyqBVRmBYUdpr0KpcejgKMn4ysaapIiAa4wlEvswB3KRhyKFG5DoAeIeCag9lBcZTDZAPcAcroHzTl68KACEOUN7AH64TjzfmJ8wqGCf4fnFPP32tz4SaIOsDyAHtiHgIRJhvOpo78H+ngFIIOejeAR9CXhH+zD55zNNza1i9dC3JP+wiCj4wdiifwHytnZ3VISCeOLfhU/e1NQr297esatvXbWB/gFJ+CTP7O62loZmgU6sZ1wzTDWuGVCD78JqBBgBKAV0XFtfERjC+SYmLpwU6QBwhLVEFdydnV2BGwCbjNvdw33FC/B5cGBQbKaXU1MCWDkXcl8KSKyurltVBd/CennfUSUXcPPmjRsCspaW5uWhhzfgRx99S352AusyGW2O1FE0JJNRHFizGcvMeQBPNm7293btLEU4CgDeXp15Z3vXGhu9mAEgWLnoRVyQFDK2Dg73JVNmXje2tGqerK9vWrF0bPUNjZJkwjZjGuxqfXFrAu4rrK2A/4xl+YTV1UeA3Xn1z/TstN394nM7LhXsxvW37a0rV8wqcA2dId6I12mi2v7yLz+2jfUtGx45LfCL4h/0F8cGbIPpBlONCsiM71/6pW/axsamNhDwgSsVC/bg4X3FGaCNNQGPRViqgO2aZ7Ww8Xzcbm9uayzj68e1sQamEtWSq/PdVy9fWWdXh64pXB/xx/MRhhyAJUVaAAiZz6ydjFPmL5s3HZ20uVtsO/d0c19TPPWY09w7KRbBBhn9y/dl9QALuFAQkMvazfmZx4xf+pnNCt4HoCXmvt7Txzta95Hfc+9gLenvGxBgxxz0TbCSvvv0ySPdUwC7WeePy0W1C4CPNdM3pNwzlXnIvzW17iNHO3m9LokNm4K+KefFnbhmrdUqNpEQYMe9ksLgrOhVVc4QLZRLdlxGep2ydKZg/+77P7CP//LHlsvQhpI8MblvMheD7Jbzc2yunXHobXYrD973zZ6sAD02yWDaewEq4EFn0E8vLsX5Z/xIHUcgjkAcgTeMQLxgvmGg4o/FEYgjEEcgROD8mdMV9yVyJgGADMCGHpCRUkZMLj4DAMODOkAPD/+AMDykk/SFYgkkXgAxJPNKwBq84AQvZ0zBIEsrkQIIINPyXe86JYXZrPvFkADykBweokk8SBBIvGHmNLe0CFjhff51OWpGO+nOoPPf8QDuklX3yZHMJpJv6lpq6wScBfANZgftJwkiWQrVTQX2RFUOvYqsS2cBGziHgAsxDLyKnLPlPBkguQKADKAd/ydBoC0haZERtmLu1WSJawDOgj+blWZCW2MAACAASURBVMpWiRiMAHCSux6XBUgGdkAAqXYO9iwpD7N6TzKiQiAkLgGs9P5w1iQ/01aPVVJtDgkT7Qp+e4FdEBgJJD8BrOMcigljJgWLjQTKK+PyO2em5fUebecVEiH608FhE9Pkdd+i4Bmk/pa3VvHEO5FjkYSFMcu483McC6QUo6NY8mNHY4EY0Tauhe/xO8DVIJV2DyNniQYpFFIqr06asZaWNhWQIPZNzQ1Wk0za+uaaffDh+/aP/uE/tJpUldXVwFxs8kq4xYLV1MNK9PNZIikGzfrGhmSPIwOD1hwVDfFKim3yrAOcgjXHXBDIcowH2aFlCz5H5cEmkD1jXd3dqspILJiXGNgDMiAHbm50Y32STJdrpwSqElfYIwGoB9AGNCifANRN9otffGEvX70SW4i/zBcYdST1gL7EBJYtYCzzjvYytgG9YN0BXuHNxtyYvDCpub63u6tNAAA35g9x5lrXVtfs9OlTYqDxHtVXkUnSVxcnLwpAwJR/cRnJ3ZHkfkjXACqmp6fFwmJt4jtPnz1RcYrr125INkyfvnzxUuOC4wPEAOKsbW2owisgFQAl6xe+d4CPgNnMBQATyfaqzA53D2xmekYgWFt7u+Y0slx+xzwRqzbhiTzn+tGPPhYQ986775pV/H3kwqmUV60ELNza2onAAV/vssW81kzYVniiEZupmWmBgsyBb33721aVrLa7d+7b0tK6QBqWcMYjRQD6enqsoR6vtlnr6GzV+dtbm62lqdX2d9wnjhcsO/qM4hGMFQovMP4YD9s7W9Y/0CvgEbYpa3OpyPwrWT5fEtBE31M0hetgfWtvA8zcVjspkgEwzBykwEUimRLzmCIb6cMjy+bztr61rfEs8LCuVixX1sNXU6+01vM+/4ddBvAKYJXLMCda7fatG3ZqZMTKJcBkZ1DX1NZZtlC0+1/et9aWDisUywLBp169EqBHH37zl76pa6eYCkAU8WIc3blzV/6AQ0PDljlK28EhQFiDwF/Wo2fPnlvmKKfjINO+fGXS9vZ3NB6hdgEgIblGJs1xezu7xeSDgajiR/W1+j1MWQ4ib7qtTc11NrKQQzPOAWoZe8heYcOyDp+bOKdqtOnDg6j6ckFscsYT44e1APkw6x4s3s7ODslrYeABFDKXAKBZhxh/9B19wfxHAo7UmRfXwviCXUsj5WlZMTEG21rbrb2zTYBnsKxgnK+trmhdZy74fSRpVWxIbO/qenzd9HshQD7r8cCgV7IO98Zwr3jdhzXI7Lk2fg7yU23s0DqsJaqdaUf/88K/MJXC9zNlm9v79n/9yZ/Y55/fsXwWVh/+t9giAAA6GMf5wgYlY55zBKBQ0lzA5Og91lHAVMYz44i5BgOb18u5+Tj/jB+p4wjEEYgj8IYRiBfMNwxU/LE4AnEE4giECFyeOFuB7aHda8lkvEgCCb171SX0UYAeGFjuB2dKdEiwAaowSoddxcN08JlxKWLBenq6lNCGHXyvRgugg7zQgSyBTpHsFgCDtvT39+sBP4BItAFmBCAAyUmQYIYHf5IVPs/5Se54EA8SQ5JB/JMC4BGYVQKfVB21GCVn7UpW2UEnDjBoYB6JuUX12HRa/lzBn42ki5+dZZZUEgVjC8YL5yD5J44BpCKxgWHBgz4JAcbjJA8uuSpKYgMri0SY95A48V2SMhLrYjZv5UjqG4o9ANaRBImRBqNQxnNmmWJevBPOCSsnsB+9L10qzLW62Xq1zk38FM9EQgwb2DoOXjaoLwMgCZuERCr0T19/v+IAUBNYGicFJSJZLIlSS0ursxNLZQEdAeAjTgBOgLG8HwpQcD5JwqrdW4tzkPDTn4BVXDeJKLFjvJFMM0ZoP4y6AAjClkTyGBJH4o+k2ivvuqk45+AASBBpgzzUAJlr8dTD5wi/p5TYRk1IiCMJlSqnHrtcMJ/L2N/4m3/D/v7f/W2zSt6aGhrNEnDIymJOBolzJZEUUId0ENkglUlbGhrVh8EvCWkllRRv3rwplhpjmTFD4ogfGH2N/xsxos/oY5fceZEUgF+82ki28csCeAC4BFDb3N5Sn7ZSMbhYcDP8jIN+JN7MVUBRxgky05nZGRseHrHr168LTH5duosn1szsrApPjI+Nn8hz19fWFVv6j0IM9M23v/Vt+/zzzwVKTE5eVHtDosy1IzFEVkssYWI9ffpUjEEANsCOoeEhmd/fu39H333nnduaT7QB5iFVV+lTwEIqyI6OnLKJ8xcEEDNu1tbX7ML5SV0fx1GF02RSAIZYoXXuqSYgM5sRiMW86ehsE6jBdb94/EyeXsgfOTaMqr/68Y/E8rt967Y2EpDTArh9+eV9W1lZsm9845sy9Fcl2509m5+bkx8gyT/g6vT0rNZXrqO5udHau7tVsRTghGsGjHzx6qUqr46MjKjoRiWRsC8fPLS19S0rZBnbKY1XWF0NdfU2ONCnYgxDwwNmVcegedbV1mUbaxsaM6w9tAFglzUHrz/6jz4AGGJ9pdhHVQpQJGGry6vW1NpmNcka297csb2DA1WMTVWnLEd1aRh0jTXybmMD5MKlyxorrJG5bN6aWpptZ2832pTJ2uzcgi0tr7ivZVTBWYB4Pm9ZPP2iytr0v8DA9nabX5izxvoae+fWbXvnnZvajOjparfjckmsX1h884tL9uknn9jlK1etvqnVnj15rHHEPQ1fto8++khegxQI4bwUAwFUevb0uQpKTJyfELsaz0TYnkODQ/KF/PLLLyWHZSBPTEzYpSsXVEn25YsX1tbSps0c5iX3QmweANm72zptc3vDskdHmtu9fb0CIhm7MFBZg5HKh+rCS8tLKqxycXJSbL6N9Q3FGMC4ta1FFZhhWwIsOiBc0VhiXAJm4n138dJFsVLv371nN27e0nrIWOR8vplCkY33dH0A0qwNzCFJaTc2NTeDNyXrJ2OO8UL7L0xOKh5sCjjjtiJ/OhW0qa+Xd6f85SwhqTdjHTYdsneulXlJbGAxpgD2IqY2xw6bc6xxnI84hU0YzuXWFyn9C8MOFmQSsD6FhUDBjsXVxZOWKV1rmVzJvvvH37Wf/ORnlkqyYcX67RtSrPWMNTaa8GN0NrV7t2LrwDkoTsSa7RXLk9pE9EpGFYGswWqCs04txAy7+Ik6jkAcgTgCbxqBGLB700jFn4sjEEcgjkAUgdG+3or70rl8MPwNslgeXAHZAiuD5ImX/OFeq+gW2G74Jel9eQql5I/E7/BwcgEL1WibBOwE6aGKWwC6RNVoSaQByoI8hQfmwPYKHcfDdfDcAUwjSSRx4UEfwM0BGvet4th4THF+HsZ5aA/gFA/rnA/mH7IrZDOSGTV6MQziEHb+YQaScACCca7gPQRwwgP/6uqanulpO/IwkgKXBLkcyOVMFZ2LtsFM4rNigUme60bcKt6RSHhlx8hfh+suF5wVFrzWSGgAl2gLL/4fAEPAxapqB6SU+CDHLZeV/MrEG1ZZ1CZiyV9AKvf2ISbuMxeANVWGPcqoj0h4YPUA0nJ8inGQ3IaKwSSCXCPXfOIfV6k68fzjPb6ncYU0mEIhyJgjr0HYbpI0Hx+fFBIBkKLtQaLscuvKCVMRORQx5DN8n2uBMUciKLlUoRCBw14ps7GuQe3hHIDQ8tnb3VUySpJLHANoSduyVFKN5NPBT49EWKyqSGIFsEfBg7/92/+R/fqv/6oV81mrra+R3x2JK23n2pF9b2/t28FB2or5kgpVNDc3CICT7Defs7m5ObHPYOmExDZUZ97a3FQCyljBB01s1XxeQBJxQbpJ7H9x5xfyLxseHVXfwGgFhGWccp72tlarTqbs888/0/iBDXdqdFTg3QuKERSLAto4Dww9zsW5AZDPX7ggTyhiwHidnJyUFxzXB/AlpmBbmwB2ACcM9mHnwTgiRu3tnfKsQ5733rtfE7MPcAZgTbLk0rE9f/5M4O74+Li9/fbbmrNUrCWOgBOAa/Tz0+dPlWBPTl6yUgVmJV6SLoEMAPvc7JySbwApAH2AkbuwquobrLurRxsQL148VQEC+gGgaXZ2xpZXlrVe4C/Htd2/d09Mv9GRUcX84cMHdufOHTtz5rT95m/+llhryHIfPXpoxVLeenq7bHBgWAUCYE3BwIKZdG7irPX3U4jiSDK+p0+f2cLcvDXW19rFK1esu6dbklnm4cbmpq2sOgBKEQMAgz///vcFwkA3amxupO6EQDlYcoODA9aLzLqlWX1XnQLIKNnh7r7t7+xZe1uH5gPMu5/+/FM7deqUtUQgNMw35jUgMeDOMYVxokIAbM4wIJiz65ubWhtKhYK8GGH+Jiow4rzgDHHGx2x2dk5ji/OH9RnwjT6kiMP62oZA97LWqJRlCjkrFcqqWI2skrHQ1dsjQHR+5pW1tDbbzZs3rKOr3U6fOiV/RlXMrq0Tq+snP/mJvO/6B4ehR9mDBw/UfsDor733rq4bn8RCJqPNA/oBQHhtY80ODtO6ByBRRX7MHBscGtTmAGxPvAbp23ffe89qkwnb2oT9Wbbe3gGB4ctLq4oFTE8Ablhpq+srVshnJXkfHRmRLcPm1obLfpub9Lmd7S1JifHe4zODQ0OWK5Vsf3dfoC3VaAGwAa3lr1ZfLxCR+xTgI9Vb8Ve9efOWqiSzkQbLj89zfMbJw0cPJdGmzylswXgB1Keoje7PtbX6zsrqimIQgHOKpLgMtKy1SICjNqmQ0O4LcA5tKpULXtChiDVCxpmoMPM6Oqy2tl5rgWT0Lc2Wy7MJ4uxmio8ExpsqshaLuseG+y6f83unM+QrlWCJEKqB+1MBa1Wqts7yuYLlCsf2B3/wP9m9u19aqobq7ygIKPjkslfGI88DoUI2GzO0gU1Ev194cSdAvtefA4J1glt5OEvv3uMncf4ZP1HHEYgjEEfgDSMQL5hvGKj4Y3EE4gjEEQgRGO7tqQSvNB5GgwTFzaBrJC/joVTSx6h6a/AQg3XFQy0PvoG1ReVYACrJ5FScAPkiYIqzqngQ5wGY72HUjeyGc6lyaKmkh3mqDAIwAZqRHMo0PulMOL7PQzdJH9IrkkpANIAyQAkAm+A9xi645LLyRHL/ubBLT4KvhKXWQSV5XgF+5XJeMKOmRu0hDeAauH5eAASSX8nzKanEEsAQ8AkQDEySY/F6HXSkXYH9xO/EwIuKZwTJZ6jKquII8mgjsShHu/tmx0X39QmfD2BcYImFhMYZcUUx7OhbgKYA5MEsI7kEvCOW9Ll78mDM7Qw9roekHbDRZUvuYQazTVKhqoSAH0BRvgug5b54btZNEufgkp+XvgXiCwUVgmeV4hgVzOD4sBpVBKGxUbHk/wHcCwBykMqG+AQgNw9jLqpi7DJj90YTmBDJjWE/6TxUM4zGU5Aun/RNZPQfji8fI4pZFPMReOt9wyuAzkFi67LurHV3tdvv/d4/sbfevmIH6X0l0bs7m17hcXXVOjp6rZBHxlVl+RzsyqyNjgwJSFKhiRQg2ucaczCqSLhJzmHoAHTQ/iDH4lqRLSKvu3f/vipc4pWHxBOgjLZt7+3p3BRB0Jjdp7on8rGU/KsEwu3sSHpIfyWrEpLUCbBtAEjs1zkAr2DtASi+9dbbAi+YD5LLR8VBOC7G+5LWlsrydWOscWwAKBh3gTlKmwDK3v/a+5Lozc3OKq74ugGSsI5wvDNjY2L2wF5C7kicg6E/sYFdx/E51s7+nkA/+jpUoEUWib8d1wAYw/fv378nuWRnZ4/WD2J9//4dsaeuXbsuWSayZEB6YvTW1bfcB29/X+Aj447KpcwHwD0ARACNMGcp5nD23Jj1D/TIc2xpacUO948EdoyPjVmlqmTpwz0xgmpq6gX2iKmcz9n4xITaOTs3J7YUDCaAiGLRWUDViaT99Gc/s4XFeW1EsLbVMY8qFWvraLNz584KVG+sA9BFqgxrtdb2t3etQWb6SYGNgBO7+86m07pIgSHVOnb5aH1jo2LEegYIDBAaJL18n2t35qdvSOxvblpHR5tiwJoDi1FrE5WjI89HNiG8mmnKGurcFgEAjYIXtfUNtrG5ZXNzC3aYPhIzS1WaUzXavNjYWtdGyMjIkO3v7djgYL9Yn/KsbMZXb08VSre2dy2dObLFlRWBRLQdFisVkgGbFxbmrKGmVlV0KdBBTJ+/eKF7Uv/ggMbA0sKivO9U+XVwSGAdQCDnYhy1tjTZ7OwrVSIeHz+vOTL1clrMzsaGJh2DTQZAsGQqYT1dnbpHvXr5Ut50AF9U/KVvYNYhX2YeUQCDsQi7FvZhR2eX4kw/0O+M7dHRU5oX/Exf5XNZ9fnFy5e06QAIztwHrO5o88qsFLHhPogsnTWtPpJ2Bv/WsFkCmMznVQAq4QUj2JDhZyS2bp1QpTV/e2tTgD1gNXJ77gVsfrDp9ezpU83RhoYmAbc1NV4J1u+neXv2/Iliy1pAdV5enDcUCRLQfMLk++q+7c8ZVF5nM8rXYX7mswU2fOSfeGyHR3n7/d//7+3liymrTrIZ6ZYfwSIj2CtQ4TbYZXA81lXZQqiShSsLQtv4Lu1irrAGE3vmw+OXr+L8M36kjiMQRyCOwBtGIF4w3zBQ8cfiCMQRiCMQInDu1GgFYIsHbh6e9cBccMkkD9/4xfGQCrsi7HiH3eXA/gK8wbif9yW9K7mshSQRtg3JOIk9Zv/IbXhoJ7mCkQSDwP3n8C+r0ndUnTBf0DkFjOB9w4N5xITiPdg7JCeAKYGR5YmjG1kD+ARvPhgCfAYwTlXlol12wEB9hvMia5UkBhad+7i9zs5yoO9YxQqIQ3jwf50ZGEA9r7haUHLJ98Sii2S2fJ5XAJrY2ce7iRcx84QG7z1PGjyB8oSkEskR6Q9ueMGbLhhoA85xjc66y1gtVVAP9k8q0PI+CY+Sm0Je7AoSa5c3OfswsLlIzAKz0T3dYBvWRyCmKamkDYFlSeJH0h485ChEQN8EWRNVGJHvBr+rIP0E1A2SqCCLgglFfF/3wwt9EbzlAisw9DFggxKpyByc8UL7AugH8MR44jpUyTiKpQBKxpWqnVLx9fgEuGTMqMBGPmdFgbvus4W0Fok1MWY8SNJnDvIC4gGKvnv7pv3z/+6fWfpw31K1SZubnbLFxXm7d/9La2vrFIsIPBhmTE2y2jo72k/YcQBAj588to72djs3MRGxGYsqmkBbLl28JJBqdXVFrDHYbsyZT376iVhwt2/f1vsYxgN0IBOErXb9xg351wH+wXIDzGCcDQwOyFcN8AQmzzu3bomtB8AnFl99vcAw2DyACwC9ABKw2Dgf17+4sGBz8/MCci9euiSGDswgjkvcACOR54Y1BFCOdQH2HKwx2gK44TJ0ZNhIM4+svaPtxPgfsHNlddVOnzqt9sCAU0GToyO7euWqwJjV9TV7NTWlQheAlrSRPgGAZL24ePGS2guQCFMuWV2rtYm5kcmkxa6UJ97UlNhwtJdxMzgwICYWla5hlz579sz93rJZO3P6jMAJxhLz+rPPfi6Z8a3bN62zs9UKxZK9fD5t1dUpAXHIG9fWlm1q+oX8EBvqm21mel7X3Vxfax3d3QJE6GOAdN6vrUP6u2dIjfOFoh2oGM6xvM1oc8IqNjo8bNnckQBOGGe1qaSkhzAmWXutWNb78vGUFUDBSmLMFcRG3FdhjgOx+wRgR7JyyTBr6yRV5voYV+EewOc2NtbdnxMrg4E+MS/5PTFGdouFAfMR4Id1G2825llbc7sV5WeZtEK+KF+70vGxrSyv2vLKqh1lcwJTuru6bHl1xc5NnLdkTbUtLsxbIXtkkxcv2I2bN6wm5aw+pLdUcn358pUtra3aQdqrWFM4BOA1vLK5jDXW1NrZs+P21ttviSXJ2GZNmjh/3ibOTQhUY/2RlLW374RtCXOsu7tL1c+L5byNDJ0WKAXr8eGDR2KvAlgDDhID5Li5XMbOnR23o/ShCk0USwW7dOmyCqk8efLEcvmsdXV2yJ+OecIcB9zmmogN56RfANWJBfdQJLDlckXA3/b2psYl/o8A2F8+uC+wFLlvXw9M1PGoAnhJ18g8ujx5UfOa9jBPAVQpsoGv5PzcvGTi3CdgWlJkA2YgfY+EnnsIbD2Yw8w51oL9/V2tCwCs3HtZm/p6+2xpcVlgdmNjs+YS50+n921mdspGRkdVVIWq2mFjxsF/L/oQ1uYg9Qdk82cONoNc2ur3LN8AOxbDvOxVuA+P7F/+yz+02VnmFeemaIV/P1gTaCMJcDnalHEPWWwH8hrP7vHpnqw8WzAWGQ+BGaj5Xiza9NJynH/Gj9RxBOIIxBF4wwjEC+YbBir+WByBOAJxBEIEqBIL0IMEsb2tTQ+sVLkjUSAxk2y1sdEfiKOH3VCIIUgNJQ2JWFnBuDkkr+zyB3mlgyypk6qvwRsnmE+jWwEkDMw2EgqAkSC3lUQynZYkyB/mHQTi/5wjFMwI8kpVfJUPWa0M8tktFzBopsQigFQcnwd02oFPELLPUDgigECBVQUYFwomKMkAiDKSapeV8j1eAEMkCMHom4d9AWBUgY188rhWfJgABGQ2n80oyXtduhPkrGQlx0WkgiWx+YgFbRM4mcsJQAusFxgzJFJWXaVknPYBjHqSnRCrMDAqBMxGQKnkmLm8QFraA3ABuEWSQjID+OWiZiybYPu4TEkefZKwYv7uMiEvDuFsQJIrfI3oX/oJjyi+E5g39A+x9Lh5ssY5HcD0KpK0U0zMSKrrVW+9aAbXgo8W32F8cT0UDOE4MFGIAd50gEmwKgGk8fkKoCDjBPBT1R1rkLA6IMF5FeMqsyPJjisCkkIVS84N0EQBAuYKwA/XAjM1lUzYN77xgf37/8G/Z+3trZbJpu35i6eS4W1ubNnu3r5df/umztHd2WG7OzsCDuQ3KJP4LflXUWxBAEtNymZnZiWjg00mv0CKHQRvx+0tVX0E3EXiTbzOnBkTEDM1MxOZ5Q+dVI3k2vGWo0gCgB3VYQM7rLGuzmbnZiRdB0xjHgJAAWYTa5hkzD++j3yP7wEkIXeFaRRkusQfEI6Ems/Jb9EqihmFHUjoke0BFFINF5ARABTwwT3UGiVnZMzAbKNvYc7Rz9NT0wIhKRIAYAWjDykg3mowjFh3AE4YVwBGSGC5DgAkYk5bYfEhT0baR9wZp/yOeCMJZjzDzKKfmfMAH/iNMT4Ar6i+CRBEnAW05PAX3JUMk3Xi2o23rakJj8pje/jlE0vV1NmN6zcY5TY7P2VbWxsCNufmlqxcrrLG+nrrbG8VYAe7a3Nzy4qFkhh+BHHq1Yzt7e/LZws2GkDa4NCA9XS0Czxk/QLgzGez1t/X51K+erwBG0DWLcncrMKzMYehl3V3e2EfxjMg8SIg2VFaawXrFgAe8nHmAMAN/UB8mF+AemzGIAFmXGidZ0xfvy6m5Pr6qvrTN2MADNvkhwroiO8f4F0y5V5uxHhzc9ty8hKlWu6wPNyQy76amRajbGZm1nr7B7UhcXi4JwYvhYFu3rxuN27c1jUsL6+Krbe8uGy7+3uWSFaLNc2cWV5c0FjEP421vqejQ2s2cxdQmTHCvQ9wjnHCuo53YwBnAnuX9ZvxbVVlGz97RnJqGIH19bCCC5IbsxYDbAHWsQ7X1qRsfMzZl5yHNeLC+Qti3gKM8/mx8XH5FwZfw90991ZjHrOusA5nMzmXpCaSYtDRVtrH+OVzzCX6AnY7fqG8WtuaBMQxXxkPAH0Aqr1dvZpjzCHGFpsTxMNZ81kVroB5Sps5LmxZ5hIbA/Q5GzP8jnUKkBbGOszD3r5+eQoW8l60iPHL/QYJfGDhP3v22MqVktYW3xzze742TqJ7WmBjBxZ5uDcEy44gRw0An+5DpaIqcCOJPTjK2ne/+8f28MFja2hsizxsvYgQ6z19HWSxYROBdZuFkvuzS18pvuTzw599AAb9/h6Y7vz75NVUnH/Gj9RxBOIIxBF4wwjEC+YbBir+WByBOAJxBEIEzo6OVHiQD2AZgA6AEckxCbYeZqOHWx7ataMdSRmDZCWAKoG9pSIK7MYXCkqOggeMm+a7tJCkCEAGAIpzAO4A8sCYEWgD8FFHNTfYZf6eKsSmD92nTjvxLsXD+wqmS9g5J/mgzV7Iwb1pQtGJUDiBh3PApSCRDSw9zqHkIapOF4pShCqhAIbIaGiTDP8jFoRMrAGnIl8bfJVICEiuiW1gCQB+kowgceLaiUUAeQBbJDED6FKFU2cb8BfWFrBX8ODx9xwQC+Adn+f7xBZAB9aZWBrJajHD1M96OZOOa3BPoIpAEPqPa+I9JTMVU38AsBEHkndV7ENOGrVdfVfkGCb5Lf0gSTDMIKrUNgCmZsVoC0kjiWhgW4SfA3BAQihGUa3793n7k0qyTir25XInYCDtkZSqjITXJYOexB6cAI3EKUisaDe/q6lOCqQRiJjNnrDzQtsBsIM0WpUuy16ZlmPTniA7Jpq8x7jh3DBTOjs6rQKImM/Y3/m7f8d++Ve+JRnZxuaaLS0tKAmEQUfFRUCTSxRgqKqSxJIxTz+sr60JOIaBQp9SfIC4M/YBuJCsAT4SN9g4AIEwb/Aj+/yLz21xcdGuX7uuGEzNzkgmC4gAyAL4h/wSEAzZKEA2zLnenl4vuLG3p+sZGzsjVhlsGUA2AFY+D8NtdW3VlhapLDpyMm7E6qx1xhpsXUAaTOs55vnzFxS3mZkZAQadXV3y+mJ8eaXaI30PCSigGt8BNACgws+P9/Hfgl3IcbhGAEqA2MuXLgvAweh+fXPDunt6VSSC/kC2i/wVkAHgQdLWo7RYcoBFAEUARNs72zYyPKQ5srm1KZkwkj3ALWIJqPm1995XvGkPoCKsI+bvo8ePJDWkP6hISvEB1oHrN65ZNpe2jY1Nm59dso7Obrty+Yrt7m7bytqSCkt0d3VbKllvu3sH6pMzoyNWPC6LBck4bWxs0TxCjjk7u+DzonxsAyPD2rAYGuizF8+fabOltb3VUtXVAs96OPMgbwAAIABJREFUe3o0fuUph3ww8u8kzlR6BYQGsBQjtHxsT54+EahLcQgsAJDLAjbRDs4JozEAvEGOfHjoAC4SYSrNMse5b/hGhondydrjzFmK2yRVSIG+ZBx3d3fY2vqqV6Xd3hUYq02BSkKemLDuONDo6Gn703/9p9bc3imQVEzppF/n5csX7ezZCa1ZCwtLKiySz7I+uG8pc4xxub6Kv9y+JOb4LdZUVUnizblZ02E+1jc0CtRj4WPeAZoCvDJOGPcwxRhHr6ZeWnt7s126PGn9fYDgVBaesVIRz00HTukjZNjVyYT64q2rV8U4pKIpc5F4AloTr1C1mPnA3AYYwv+Q8QVDWlLpohd1ouAE/crYb2/vEgMbNjPXyJwS6H2UUTtpe6GUFzjI+8xpWJsUN6lJpFSEA3kysQ6bLACmrGf0HesN9ym+u721K3CRe8Do6IhYdWFjAQCTey19ildgsZATSMn5KIwBsxQA0QG/Hfv+9/+t9fX12Lc/+iiqlO73Ht84cluO8OJaX2eAsz7T1vB+APR4v1Biw4hnhSrbPTi073znf7ZHDxwoR5LL+h3udxz/dTsEbYrw7BEBm6+fQ5+NnlH0Pve3qK3cW2JJbPw8HUcgjkAcgTePQAzYvXms4k/GEYgjEEdAETgzNFgBFJPp/t6eQLDg/8XDN8AED+k87Aavt7DjzMNqAFT4l4Q7MNKQXCKjCsUsApgmEA3Qh2Qa6WgeaWaNjMOD7NFBG5KTej288yAdqq3yYM33AQTEaNndEasoFBwIoBQsMa6ExEg+cMi/2PFHEpqodpZYBAIFNh1glc6nXf7Kye56YJipEiHecPi4RR5mVNVECsR3SU5JdknyAQNVubVUkkSIZDTIbUkOAXYwWw/tI3EE3CJJQ14cEpcAcgn8rHNfn1CogbZwfo4LWCb/OGRcEdOvEhWdIJa0J1TPhU0T2Hb0Ky9i6nLogthmxAsmGv0UWIMw0EKhChIXro9/lSxRRU/MO/eIU5GHlhZdH1LEvZ1dHVvgaW1txH77ir3ANRFHZF+0HyCB79PPnJ/4AlxxzuB3GJhuksMVC56MRWy5ILEKzNDglcf7gE8AdlQiBsgjSefaaHton4DqqOgCMQAgACABzOZ3HI/xGkA9AE7OT7JMEoyXUiqVsONK2f6H//H3bXhkwDY2Vm1vf0fXBBhAQr+xtmlff/99gVcAWfhtBdARCSnedPjwASBgBs93xWhbX1fbSZI//fRTzdFLly9LqgZIdufuHXv3nfcU52yhoL6HJYcPHkA8iTvyc8YOgARj/tr162LdbK6uqQ1d3V2STQNGLCwuSI4Ha40EnuSdMQzLh5f7MTpbM8gl+RzgAFK/0VOnxI68d++erhPWDwAcLKSVtWUVEKCyJqxBgEudv6tTbV5eXlG78fwiTvwfBuCtW7e98q3ApBWBFzDHAiM4FGNB5gtrDICH6+P4rHWcY28/rTEF6ARXlmsg7oxFAEtkt0vLy3Z2/KxAHX7Hi5+5VmL38cc/tK9//QMxuZAGc16qwra1t9jc3LRM8pHe4lWHp9zmxobNzeMx1mTZXMGSiRobGTljz54+VhGFgaFhVaRmLFKoAj83CpRQoIL2yUfv/HkVKtnb2dKmxvDIsI2Nj1l670DjA7BThQH296ypoUHgNGPf/5Y1bgRyLS7a6tqavXj50uV+1Qmxrbs6e21hfk6AFvObmLK+A0QKWMPDLlpPkW1L1n/M2leQD6k8DQt5Gxjs19hLVTtbl7jTBgAhmKfMBxh3AF2M1QXJqp3t7NLoJrt69ao9ef7UfvGLB7a3f2iVqorks8yHd995V22ZnqY4Qn0EAEcs6kZnIc5OAxIfWkMj8m0krr12tI8lQ/akOIkKkjQ2ak4CznFvYVxRBTaMZ9ijjLGpVy/trWtX7NY7N6yYxwu0zY7SGVtYWLQvvviF2GiwIlkbiDPy2ZHhYRV3YYyNjY1rPYPlCfiJjx2MQs4/NfPKJicv2KlTo2KXAiQD3gOg8jlAOsA4AfZFvNyqJd8lVow57tdi1b6aklffzt62nTvrcm2Kl/B5xlBddY3k9si5WQ/DRlBYX2GkciyO3dLcaqVSRetAbW1KlauJIWsQYxGmJHOJWANAUy0b9qB8WxFrU3270Ysdwch7+fK59Q/22/mJiWgjywTYM58krY4AOY5JWwNgx7wLgJ3bNDjL/ITVbmwela2qUm3r2zv2B3/wh7Y4v2jZPBtb+OkWdO/kWYM40OcB+KO/gyoA9qCk3/mCS8MjaTTt8g2q4sm6z3NOXCU2fpiOIxBHII7Am0cgBuzePFbxJ+MIxBGII6AIfP32rYoe5jc29NBM8sMuOzv2JOckFjzM8lDMw7z87pAhIhHBTp2H66h6Gw+3/D88/LuvF0wpmHX+gA1zzf3dwsM4lQUbdB7f8Ua64wCQg0IwphIRK69OjLXXd79Jajg/YBCJijPf0m5UXlsbmatnlODwAoySvxeyNoFsSfn3wI4JHjcu5cLDrqBrD8AUrD/8hYJUSHKurk6di2MFhhfXy3uSM8F0i8ZaSIbwQHJ5rwNgfB7mCLI+5EOwpYhJAJtILElm61IuzeFFEkHiwPvBD48EC7AzAIXJWpeN0i8huSHBAaShf4kr/QGrgFeQpQIEMSbCi+8QB87JsYJ/HAlZkCbRX3gNwtaADQKAw+dIfgGztje2BIqJRYHkLAL6AquCYwdmIcfk+8FLkOshqeQ9lw5nlUzS9wCWYm6WiAX97aAggCNjjzZwvQAwYnEwVimEkT7Se1wrSacSQEzLI6Pz15l9FbW5ztkXEUgBiOey3bQSUmfeIRuvWPogbe2t7VYqFaxcKdqVK5fsP/4Hf886OpBT5tQXVGNMJEysm0KuIFYQDLmJ8xOqABkSUyR+sNloN3EDZARIRVoKOEc/Af7RP2NnxuRNSCLNdSNpZUxVpxxc5DoB/GCIvog8uzgP8QRAGxkdcfbO9rYkkLBTASBZG0hiAW047uLCooALPO6INTHguoPEzKXIzqQF1MMbEPCDawBs6+7qlQ8Y/YaH1vrmmp0dH7fLl6/Y0dGh2F7MSQAFrgXAG9Yd/ZXJZgTqIEml0ADgh4DmUlFsugRMLuazGLs+f7km+k/rS8VkwA94x7guFDHLr1j/QL9VA8ZMvRJL6/SpMwKEmIt8jzgyV7a2XKpIFVSub2d7R2ApgCDrD6xDvkeslpYXJHM8fXrMjkvItN3bi2MWijlrbaW6b8nq65qss7PXPv/5z62vp1PsOfrlxctXNj83Z8kUmxt5gVWAwQ31jTY6fsZWlxctmz2wc+fGBazW19YJIAK3hBHEdcOOrRhrdZXWFMYwfZOqqVWBBCqTAuBT2IdYCChLJnU9rIliAMOuTafFuMMPjrGHtDIwcDs7OvR7Ko9WVVWsqYnqtLV2lEmrGMLNW7e1SSKm7TGbA7UqqmDGRkrenj57qvFGfwBmMresUiUwDaARObUlqu3jj/9KRUWQsCK1bG3vsMHhYTHkWN5pL+2GtUaM62prNKeRC1Nhm2sECGONWpqb03xQgZtcRoAanpHEgvWC9QkmHGxMxlvYkGAMMhe6ejqsf7DPmhoBL2GHJWx+bkGSX+TxjI9To6dsaHjwxJuRseGM5VZJp6uqzYYGBzWeOO/yypIYsDAAkwk2m9rFhASMhqWGFJ1j4/+aOcqebEIBggKY4l0IYOabTTmdN1/I6n7HfDk6OjBYkd2d3QJQKabBi+//v+y9149lWZrd911v4ob3ERkRGREZ6b2pLNvV3aIwQ7I5PaTAB0ESBI2RRFEDQi8CKFEkBQiUMI4iREnQAwWBI3JIYoYagXwYNae7q7u6TFal9+FNhvf++nuF39pnRxX4lH/AuahCZkace8y399nn7LWXgckHM5jxEFANVqkWOZBZt7TZ8VFBXoWc7+nh0+qfU9NTtrG+Jg9NxjX6FwzGmekJ1QhQG085hQ9VamK6cq0w9BpyGffs1YJQ1C06lcsCd/3CoPNZdAtkbrtvGOEeaPv2a1w8iT9j1UqFss0vrkgSqwTimgvPYIzyC4p6F8gQwJLQM1MqANirQeCUt+H4tm2GZ7NTW37OAhvtEXrYhS/TYQXCCoQVePsKhIDd29cq3DKsQFiBsAKqwMfvvVsHDAFwcmwu5KAu5U9gx8GBJg0wv/BaY0KnhFcmfYmEXnS9zJTf8cLPSznfdW5nTFQBiAD9YmLNebkjL9EARwAePsXUySthusBkAgRJSLbovZOQ4zKBBzDkGD4RFM8yZRwGyaoABPwO+RU/BxgTkBdPCLTjw7GR0zIphcUEcMHklEkZ18ZkBSkqIBBADdfPtXsAi0mGl296+StAgAOMyieTPHnzyBPOscPYxjO0kDYxgeR62ZdnfHEOfGAEMDlqa2+3SrEkhotPZWVf/Jv6t7a1idGAfErAEvVJE5IA24WwjCOBiLQN3wPY4bo4D7HiikUdD4YaE2b83vAx9CAZ4KJYP7DLAuNtwB9q55MG2S/XwPXr3OLxb1KBAQmPnVyMc5IkNmhHrtmnwlJ/AaYBoOulpuxPabbB//RPjg0gCHB6cHwkLyx6HLJpasJkHABUJuLZrAN2A688GHaw+DwoqoAP2GFKISS5taz2p16APTCPHCjlvJw8E5P+6lmf1JfzAzhKxhygVygeWSabsnffu2t/7b/4zy2Vwj9t1dY31k7qsL66ao8fPtS+mfzevHFTfwecev3qldiRXCsMLsAKJpiExCB1g21DHwJkByji2ucXFnS9sN+amptscXlFoAX3GX2Pc6Qm7t6rCywYHhkR2MP+lxbm7fTwsO4NasQEHkAAlhvXhN8dbUTtAHGYrAsgK5cFGFB39ku/wF8LOSc/5/uY4V84f1n3EcETBD3Qd9kf40M+D5sM9huSvUEdn4YDzOScN7c2BYJTfwe4OnATpi396LgIm7BL9xS+eIDHHlgG+KQunB99k+Pu7h7Y3OycnT9/3nZ2t+3li+cCL/AOxFeMBYPnz57rGNSO/sC58m8YXVyj70Ow/aampgR0woh89OS+AKue7l7r6gS42bAnTx7LdD+VxhNvVNcVj6ftwdcEBSwJsGvr7FD69IsXL21/78CaW1oVoICn3an+AQG11ajZ8eGejY0OadGA9oXRPDZ6Rvce92kkapYKkr05t1Q6I4lxpe6CbT7/4vPA7N8FG2RhHJEI29VlHV1dFqk7JiHhH+yf78IApd0e3L8vCSagFvcOIRxtrW1Wr2NxELHd3W2LxiLW3d1hV65es2K+rO3xX8tkcuoXhdKxgC3JLrMuQZxACoC0/d1d9Sm+w35h1M3OL9jM7JxkjzEYe8gltXhRkESRPtrY3GT1WlXjGwArIQrcH6VCQWPClStX1I9WFhe0YCJWptWtqTFnVZKmIw5QJKSjqblFzwzuCYA7FhzGxs5Kdm7RmtUjNWtpbhPoCpi1ML+oAAzGcrzq6F+0P0Ag8lu/mEKtASw53t337uq8AOYJjwDcJODkcH9XoRQsbpHMnE4D/A5rHzzTCKChXoDysFhhVl+4cEHALNfDPrmfm1saFXLB+E/qMbL4C+cvWq1Ut/aOdrUbIOH6xroYrx3tHTY3NyvQmnRixqNqpabjwbpDJs490NXdqf4AAssiAufF+VDvudlpgWEsINB3WOBC8vzppz+XnP7CxfNi6iHN1yJg1Y2njAlKYcWOg7YV29+xtnle+Ocq23rbDf87MaJrZtVK3dKprM0vrtrv//7v2/7eoRXLzpeXPg+oDgOSdncLbyR1F124C/6MAdDNfQ3Y62w5HCuRMdkziRmPYZIyvjx68TKcf4bv02EFwgqEFXjLCoQD5lsWKtwsrEBYgbACvgKDPd11XkaZVODvxUSUF2JenJFA8aLv00GRowHWMBmQlDWQRPKiDVAAOAcAxAs9E2JeeAE73PaOYccEGO8kv1rtwyI4B2ZL3hDa+5dxDElU63WxaADwYFTwIu0DDQBSkGECUvFCzUs8L9NMvMQQZAIbZ5LnmFu8bH+bqcXEBtCSwAmkWkxUeHHnHJAhiRGyu6uXe5guYp0kk5pg8GLvmWGOFebSTT3rijq7MATHduPcOLZnDwB2APQ4OXJVvl/8nf1QT++tp0kDgJ18jEgldTJE9s1kxMnMXJiEALhS0Rqbm7UtExUPvAJgeQkr7cPkCEajAFhYlOnUybl7cFbgjAzGtwSkwT7kGglFYJIGqOYDPgDSADaYdANmcTyxAQtFsSABwRzICrB2KFYD/2Zi6llufpLk20gMSEC0alUADt/x/D+AWcn2gqRAJm58HLPK+R15MNT79BH0kU6mlJbINZ6wKALWKH2cGlHTE0AWXhH0IIsETDxksS50g/sEgJNr4xrpozB6SMTcP9gRCEDNfviXf2j/wX/476uf4WXFpLgPxlyxaK9evrD79+8LFP7e976newi56NMnTzRRv3btukz7AfBgRgE6wXADhKJ9AMQIRYA9xuQdFg8+a4RBbO3uKAwCiStgIiwvzr3/FAwYlxzJdXogem97S0AYzDHq4OTmTZLB+W2RRQKu0B6AOT5hFy83QBgA/umZaZudmVGNmdTDkoNllj8uSq5HPyGBkmCA+/e/tlQ6aSOjw7azvaW+AwgJoADyBKCme6DsfPt8mAtgHCxLUl3pL22dXQLsYBd99vkvxDz73ve+r379k5/8WGAXIREw5mCr3b//UKzd69evi2mFTxv9AbCOawBY+uKLzwV+3L59R+CffO42NlQL2oHrFSPu9bh98eXn9s6du2Lf7B/imXbKMqmcJVNpW1vZsPk3C1atIhvN2bnzZ3UOy0trtrS4aoMDg7a8OGcb25sCK588eWrxWFIS+XokKgYrY0VHe6eV6jWrV4t26/pltQvjL200dKpfiw+0GaBILBIV8Mq9tbq2LmDm5fi4xjHGHmTFqQyM6vwJIxWmZRPS63pEbE+ARPojfdOD4TCCqSkyTGSjjA2H+wfqo48efy2fPoDqkZHTYr1BDC4cF8m+sJ6uXi0CnTk3asf5I2cDIL++BqUU83yAubUwN2cXL17SGPPVV/est/eULa2u2M4e6cP7ThKaSllLa7sYa4BXyQzjV1ULMwCJMPQAplubmp33Kiy+jQ3b391S/+OYSHJLRdJfCVpICEjDA3Frc1vfRZZN/Rg/SB7u6e2zto5WBNRqH1hd9KGFeQDogvoHYzigPwExsOwAuwBUuSdhr/kkUoB87ykJK/CDDz9Uv4qIDRa3NwuLYgtSB+5PEl0Bwbg3mpobxcwmHIPxFy88+i6sVo4HWH96eFBs1u2tTXv27KnAX3wcM0kSv6u2sb5x4vfIvcWiAIA8zF/GP2T2E+MTkrYCBFIL/Dzxx3SS5bRAXSd19p61+J/WtYAAuAogtry8omvGy86BdXElVTvwzdk5CGgOpNAeoONZ5ll23zD3XeiDY805VijgWz0SV+hEIp6yyZk5+53f+T3b3z+w43wxsN8gydw9e9wCIAs4zkOXvsKxAO70LhJ43J0w1AHrAjayW6yMayzhmTQ+OxfOP8NX6rACYQXCCrxlBcIB8y0LFW4WViCsQFgBX4G+jvY6L6VIWJjE+dVrJjJMxuVflM0K9JJMMgIbrqKXVw9m/NuMMg8owQ7jrVhprnXSRPF2iwpoQDIGuMFEnxdngB0nuyQZFM+nmCZ/sP34k1Vxn86qsIfAl43r8B5DkriVipLCOa81J0uFSeGlLsgmPWAHqMR+AR8kgcGXKQg6cP42hB4kNKkDXOLDsdkHk1CYUoBNTFRgEEoiHIuKSQag5BJkTZNEf3zqDBvQA2t+suBlWFrhF7CZUu0kAyoy0a3K1J1/e8mqv272QVtxPGSTvg1TpBkCNMEMk5SWsAmAyKrOF1AQsA7A0QNgpCYyiXFyW9gPNckoqe3CwsKJjIm2cgyPBgGoXB/9gD6CrInr8YwJAK3iMSmrTkLt5U20jQcxxVSCFYTkNgAh+ZNrV+iDvAejAqP8dToWp/M1ArBjH14u7diWEcnzvJeZJmQCYXNWL1fEEPGm5f7cxcIIQjH4O7UR2Jt0oLHYn4FES2mSQe0BEekAktllstYSAAQHB3sWiUV0ztwHv/4bvya2HWyayckJpRWPDg9bJpWSXxQTYiSuly5eVr+ir7S2tojJxLkzkSYhUoB4cA9yPgCGly5dltQWwBkmCd6BSML2j4/kVQV4QVusra3qfgO0QoJIn0Ayp/ZIJOzKxUsuNXTxzYnZOtcH6w4JKCwbag1bDNADM37v5YeRPcdFnoh0luRbQh3wiKO/zM7M2fj4lO757u4uyR072tvs55/+TL8fOj2gex+zfvrP8tKKAKuuzk53HKuLDeZZRUODQ0qnVIgLYHxDToAP3n+PHz8WmAXYwe8++eSnAiIB4bt7erSfxcVltSf9Ltfg7h2AL9hHXBMAHvcP18w+PFvv6/tf6T4HgDh77qxAWFhSnMfVq9d075AMjJdcrqHZ8vmigLliqWDlckHgantHq87x8LBg9aq5AI/CkU3Nzlp7R6frv9km+Q0ecv/UYQW5gICVjU1ryMbt1s1LduH8+ZNzqzL2SdpXUypsQ9Yl7wLWFIolK1Yr9uDBA7t586aA4BpjRoqxMq3wkv3jY0sSCpTOWAVmKoDd8rLuZwAYwCXCScSKxS4gnRawC7MLsCufP7Snzx8LsBsdHRYAS5ttrG3al/e+ssO9Y4VcADzeunXDsrmM0kKp7SEAccBiWlteVl89M3rGysWSTUxO2NjZMT0bJianbXNr116PT1l7Z5fATNi/BGbAXHS8bshfpDrDwKxaMp5Qci5MuaXFJaux+KOADiezbmttsr6+Lp0HYx39GiYb4w6MM5dczeJHwXp6+u3mnRtity4vrtjc/IJtb+0oYKFaJQk7L+avXzgC9MWD0AFcAOEArwn1W/qAZLyppIBRglGobSaZ0n3qGK5bdunyZd2L9Fdqd2bsjK6P9FwAeMYK+j3P2JWVRT0HWLSq1srqg7BXCb5hPGxtbrNMKqtQDw82O69Yx5inXakThWSM+PzzzzUO37x5S/17fPyVvPcIYuH52dXFeE8YlEt3pvbeHiKdytjC/IIkyzxHALs4D8BGWLQcj/bh/Lz0lZp7z1H6umc1+8UYt8DiQoHcwhjPjahZNG7RCM/Lij17OW7/89//BwI3ywqqcInpPF/dIho2AaWTlGQYgSz8eRCQY/j/eU46Wa/zo2VxiQ9tybN6Yn4hnH+Gr9RhBcIKhBV4ywqEA+ZbFircLKxAWIGwAr4CF0aG64At3qTfe8PIyD8AQJisaEJ1eKAXZCYOzLj96raXcgJweE8yXm6Z5MF88yAS4AcySyY+YlXBlOE70agm60z8FBxQd4wk92LuQB629QAJEznOl++483LG8fzP9zm2l50yWXJ+bJwv7Dq3wu7AvZJLDEX+m0pqAsSE1AFiTj4poCjw1uO7sBccSy6h75IACNMEIG9vz6Wock76KFE3ouv1+0FSJj82DPqjhFhUAoaAY2xxbXyfa+N8CbHgPMWsSzg/Os6P7387Gdcz5BQYEdQgIlDT1ZCPZ/Z5Hx8HNOZP0k+pc09Pt/ymSLr0fYJz4bhOnujSX70klIkO101fAaRg0sNxnLzaeQ/pWrFbRy4a+P94WbRnAHrGJt/zPlqe0cA+PJDGcZk0ART4CSDtvbmzrXpRaxmhx+MCZpjcEnYA2Osl0Ey0UoGvG8f17BnPJvNG5p6JyHlkGrKa4PN3n2hLXbhmfM38vUBfRHYJYAfgVKkisS07ViEaw3rN/vpv/XW7cOG8PX/+TO3S39dtx8jzIhFd088//bnq1pjD26xDEu5K4MnHPvHiopa6fyoV29neFgMPqR7gjgD0Slny6MuXr1g0Ebft7R21CQwf2lxJkvm82HHqA7Wa6oZkrb2lRfUDKAD4Qr4Hg+/d994T+waQFonf69evlY4KKAZQDVOKD4CjAjuCfke9fVtNjE+KZedDZRzLr2Tj468tloB9mRRjB9YdkklkoJsbW3bt6jV5dCFPBJSAVQSLkPoweQdk0/WUkdIT/uJYPYQx4CW2tr5mn3/2ma6FBQPAv+2dbdvZhgkKo6rd+vt6BEjABARwwaft66+/0lhB4AVjCSxK/DD5LuxXmH8k1b56+UrgJNf64YcfaSy6/+CeGFmNjc3W1tphn3/2lVWqJUskYzY0OKhk1UePHluB4IlIUv21VinZ+vaWAEVqXquara2v2+r6usWjCQEpyBN3ATE7mu36tXN248YNAVIUvFZxgRJiNefzMvvn/pyZBeRN2kH+WP39+vUbGut2d/cFQADgs1hSrpkWU7ToUqmoLcQgzWQFYDEGwB5k//RpwDv6Psm6yFRBHhsaCX+I2qn+XqvVXTARCa6ff/a57e0cWqFY1jjR3ddlPV3d9v3vftcWFhfE4YIxyxixNL+gPjQ0MKDFAIDqlpYma21rt729Q3v5etw2t/YtXyrayuqa1YxE3Kw1NCKnJ+G8Jom2vOiGhq23u9u2tjfFPFM4khYOEob/Hn/29nZad0eLQEkWJpRujX1BU7PGMcAzGKOA0R98+JE1d7RpHESyPDszL4bd4f6RpJ+MAQQ2uXEoppTeKkxH+Uo2WHNLk56LAHYErQCG4V/HzwBtSVitlVw4zt7egc4JP9nllSWbnpiRZBkQmufl5OSUS4ztaNFCBMA9DEP+Xq1VdM29vd0aS1rbCMBot93tfZuZnNH9TRvevfuuQNWZ6Rm1I+MQslzkyJLMb21Jcu6Z5TwDAbz8QgiMTMZWJLXIxFOJtBYoNFYXSjY3M2upVEZBHC64gfRxN2WT9UTUPZsZx7l/6J+ege+tMOhj/pkCgOae6Xz88y0i6WvEYDnX7dGz5/Z7v/P78jq0mGNWeqDNPws9k47zFBAe+Ll69ru3X/CLTD5kyLPJue/53oNnz8P5Z/hKHVYgrEBYgbesQDhALfyKAAAgAElEQVRgvmWhws3CCoQVCCvgK3Dtwvk6E1Ama0xGmQwq6EEr0Y6RxUQDaRneTp6dxiTGJwUqkILwA8CtgAEmk3vJPGtiTAm8CgILWIIX8BewRfgTgI0JhJhuJVh3JNdiSu3kpC4N1vnOAMDwss0EgEkREzBkjj4d0r9oy6ur4PyNkHtybpwr0jJAENgAnKeYIkq5y5yAbZJEEjCA9DcNk8pNQJioslKPZ51Ms1POq4yXeia91BLmBRMEAAwmmwB6koNGowIGAD1cDQBdHBhHDbyptpcFyUenVhWQqGS7QI4Zi7tJDtflwaz88VHgvQSbByCmYPEkMseklcpFsYEAGWFecR2S9+adIT/tQ92pK2xDzoPJIMelJl42yrG85yD14rtInpEd4fWEJI3vAuxyLD/ZYkKcoN3yBfUJJkY+PdiFljgAVCANEuNA6iuvPcILAnNvju9lmwLZkKHSJ6JR2zlw6ZhMTPH/4px94qBCO1IY3bv+K5/FFBPbeuDn59rAg70cg+1cm+Ydq7IhK18m581WPGE6CqSGbREEMtCH2ReTQ1h8iVQCYpQJeQG2jEWsubHR/tu/9bcsloja3s6ulUp5W1ldstOnBsTsevjwvgCwrs4usRcBT0kLhamGUbxM5I+OxP4CRKEP3333XUkqkQbC0pubnbXBwSEZxKezWfvyyy/EJPvggw8Dpt6S+qrAiPU1GxkeFTgHQFML5NXcpIAW+HEhwUPeBzOOew9gEG+tswE7CiBAHorra/bk8WPdazdu3HRJrDs7J2EkSPxgcsHgu337lr1z9649fvRIgIW8HMslO4PvW0+XwLmDwz0BdKeHRrSvoyMYaiVJg2/euq2+zHkAgBaKedvdP1KwBeAe3mdICDc3NtWeAIzUDBkocsGpyUmbm5uXXJXQDeSbAJnc03h5PXz4QNfDtTE+0c8Bvqizxp++U2JowSZ88uTJib8jyaXIHmGmnTk7aolYwsbGztkf/MH/rXtjePi0JMok3QKAHewf2qVLVzW2zc+7n8G8BBBuamwRgHSULwi4ef70hcbJ5rZWu33zqt1957od5Y90bMYH2sAtXJQ1DlXLVVtdXdf419bVKbksiwa0PX2qjo1BKmlv3iyqr0cTSbEGkdRzHwD+AQqdO3dOjFC+Byh4fHQocA1A8vmL5zp+c3ObGGhmNRs6Pag25Fkij9D9ffv001/Y+PiEfN9goR3CbGtptrNjYwIyYfpdu3JVoCrBKp3tMLJK8izMF46sUioJnM5mG8UWPMyXlJy7sPjGjUGFglh2yDodk7guAJ8blHCSnc0NWyXEpEDadMJaG3MC7AgcGRkessO9LQFjpCxTexZjAEgJN9ne2bGZmWkrFI7syuUbuqeK1ZpFLaJxbWp6xibHJ9TmbMvzkj4CgEW7Nbc2yr9PfntmtriyEshlBwTMkRjLuVKvDGEPWkRzIRr47uH9CEjOuAb43drSKuCe73L/0z8Zr7h/05mUxlnaDukpkljCPbgnua7Hjx7a+IvX1tXdozEG4BBp7DO/gNDfL6kzic1Pnj2xnu4uhYiwMHH27Dm3YJVwyd0H+3sC2RhHOrs75JfX0dqp6+d8WGCgrXk3yBKCw2IAoHfdhQq5xTA3Dp0s7gVetDyDPWOamnmGHa8mvD/Qvg64c6y5StV5GsajKXv08In9vf/ht41RtxY8u/2iGd/x7LmTxavAroHz8WoDz+7zC5Fiw0tK66abPF/4/s+/vBfOP8NX6rACYQXCCrxlBcIB8y0LFW4WViCsQFgBX4Hr587VeVlW0l5gsixmkYCqbzzRmCzDbEqkU3rxB9ABZAEw6e3rk2eUvOZ4ca6UNeFiO96sAXXwy/FJe7y8MyFln87MuSI/NNgtXvroUzh5SUYmhRQS0IsXco7DgA/QxMs1x2aCxsQBZgQTKPbrt/8GGHTbwNphH0x8WK1ne7eqD2jjQgf4OybW+F6PjYzIGNt7GZUEzFUtncXDzDHJkJ8lUwB+zvuMCSwMDybPXqIa6HcEmAjYyh+rXmwrZkIyJZCQa2YfCoIIJkfMOvHmYbKBcTgTTh/eAPgBq8IBrD7FNWXHBy5UQJKigMnofdzcfgNzb1hzyHYDHzjOCWCO84RVyO+8lxD9AmaBWH6BlJCJPmCfJjiBnNdfM9t5gNDV1iUqejabY1xgKO5kR9QCsEsY17fCRugz/NszKzgm18IE1IdewGaBaQUg67z0SHAsqd8CQAP0wB6E/RKPuBpzbLGRYP7xd3z1Mhmx5LzMl3bP5LICP/l4uRfHQ27t5c+AnZJzkU5cKVuNttTktGaVkrvuXFODJH6Dp0/bb/3Wb1lVDM6aVWoF9SFCFx4/vi/vMEAoELKZ8Ukrlly/aGttt0uXLsn3CY+7nd19+Uelk2mBEpL7Rmp2eLAn9g79eGl11ZZXCFxosJaWNoHcLokWj8msrsGHpTjpd90a8YBUOmnhJFiB2nd2dYotCZilcJlUytZW1wUUMPGHNQgrjWO/9+772i8y3c2NDQG6YvQFAQmnBk6pHwEmv3jxXHJAJHgwyw4O9wWQtLTmBPwgt8TUf3trz7q6ei3X2KTz2N7etNevX9qdu7fkB/jy5Wt7+eKFffzxdwVYwsSbnJi00dER9R3aGnkxID/7ZyyASQRTjIRLZO7UAJkh/9b55QtiAFJbfAkB8AD2mLDDNmL8ob8BXgFIIEmmz8DQw3/s7NnzAm0AOflcuHhBwA5AI2ApwOKtW3ckvZyemRMoCrAPc5G+Nj8/b5FITAAZTDXGVsaLa1cvWXtbs9iUzqoAj7CcWHXUulyqKuH04PBI19fU0izwmPFwdWVV7DD83I6OXZIobDv6qMKBYITCstzedv5rmO8Hxv8AOawXvP/++2orwEnCQIBeGNOpTyLhJI6ARYRiALoCJtP+3JMb65u2tLSibZBGr64tC7ihv3zwwQf6k4Tb3d099b+93W1LRMwW5uYlFz5kvIknrLOz2zY2121u/k2QJF0XizCTxV8M3p1jJAPuACaS8g3jLZdJWW9Pp/X1dNu5s2OSnbOAQgIvbcoCRDIe02JCb2+P6gWLke9mGxp1Px4dlzSu+jT0e1/ds/FXr6xaqwuMAyR1Y0nGzp8/I8ANOW+hWLFq3awh22jRFJLiA51bvVTReNbV3WUrSwvWnMtJGk9fguFH/4UNB5i/vLJoTY0NugdhGB4cFS2ZdPLk5mYXNAQrVB6LDVkFqgiQjURtY2PNKoWC9ff3SSKLVx99z3l9JsWyZXFgfm5esvdCOW9nz5+xrk7kui68hzr5pHUWMkgE1rN4fUXsZRYW/EIWtQdc5N/cG36890x0QE8+nt3vfu+8Rf3P+ZPtlUQNABdH/hqzSJ2FNMA8994hCw5L2C9+/qX9/d/9h/JMrCeiVqnXtCjH79kH5+StJbxHHkfjnYXnKvet869zzyp/rd6P1rPVOc+vnzwN55/hK3VYgbACYQXesgLhgPmWhQo3CysQViCsgK/ApZGROi+sgFQeDPEgCtvwYsrv5ZEGi6K1RSAErAex4QJpql/lZz9MGphBMlEQcwrW096eJsLsDzYfLA7J4lK87B9Jxub8Y5xs1QNEbM+kg4kRQI5YfYHkFNYUEj8mdd5DCyDNv+xrIotdduBbw/UwweFcAOh80iUTGW8kzQu6l22yYt/e2WmD/f0CUvgewJGM+o+PLZVxAI6kw7W6JdMZiycc84wPx/CAFaARYBy/AwATW4jkTrzlApmrlx6L2RUEWgAEKMlOia6O9eWSah0rkf2JtRZzsiIvu6KeO5s7mqTJOwmmHACqAFVn1s2+mBTJww4vq2xatfeTEwAu6uE9CTknMQZTKU3qmdy5ZE/kdA4c9LImrtsBn5y/Yybwe9qHfXg5tCSwgQE4+0NiyjGVhBpIauVhF7Q/ki/JfoMUXkAEmGPUgnp7AM6Fn7jgFM+I875IAjWjMQF0DnTZO5mU0R7UnD5EjbhWzqVcq6qGXgruauDCNwCtq0G/9W1OncWCtMhJu8MsgZnC8WGPfe/737Nf/dVftfWNJWvvbBELMBYxm5p6rUnxubPndB4ri4v28MFDhSngUxWJ0IdIInasvc2tbdtY2xALjuRRWJS5xqyYQfF41AqVquR8mKRPT83o3gNc41xgWcK0op3wHqRebe2t8rbjWgDSqQNMMxg/SExhn8G2gv0DYw3AB7Cqs6PDPvvsMzHCABWR91EftmUSDDsH9iznB+DF32GVUUeSR2G5cX8yf19880YgWXtHi127ccUO9g7FYmpsaLH+/kFrb++016/GbXLqlZiBf/4v/JIAg3/9r/61fMTw20Kid//BfXuzsGCDQ0NKfmXxAJYWYCdjGowqgD3GFMYD9qUAjFTa7tx5R/0JvzxqyyQeQI5EXT4wZfGGEyMul5PP3dDp0/L1ev78uT158kj7Hho6rfq+fPlCNUamDFDGfmlPPw4pAXRl1YEdMuE/Fpj5enxc9xjjJ75zAHIzMzPW1tps586OSL7LvZ9tSCuJFwCXe6ixodlmZ+cEviLJZZyFJYVvGd6IL56/tPmFeWtubrW+vl7LHxd0HJi1qWzaNnd2bJ1U3oMDhbQg4ee+3tvekS/a+++9L/+3589fCLSCFcb14UmHFHx2dkbteXbsjJieMPWO8wfqf3u7B7azs6cxgjo8efLAmppzkiMj8SXggnuTBRCNsUeHtrW6qr6C9Bt/xf2jYzs9PKJ2wIuPPkt7vXo9YasbW1aqAPC4NHH5FEajlmtssFwua7ViwXq6Ouz27Rt2jOQ3m9X/iUTKDo+wOuhWwi7fhUVWLQPOVay9s82gbdHnd3b2FeTCIgB1oE0Zi2HE0oakvAIQAv7FInVrbGyw7d09yxdrWhja3N2z+w8fqQ8wnnS2tkqu3dLabK3NjVp44B785JNPdBzGA/ZJwjRJwwdHBzY2OhosJMH+zquNG3NZ9VPuJ/od7D1YlGurgXdlc6NlU7BV8SXs1rNlfXVN18/4757NCVtfXRfrrlTO25Ubl6y3u1+gHv9ns47ly3nDvgOQpQ989sWnSvxFKi+PN78YFIRD6P5m1AqSXjX+R74B6LgPxeADkAuCnzyQJ1ksz60EYzd8UvxeYZoTlBVIZmsVS8TT9m/+9Gf2v/4v/4flcm2WrxatSCBGrkFjGGMSx+fcGV8VWhQsovEsZBGCnwPsuWdcXGCwl+rCGGfc8mBiGDoRvk+HFQgrEFbg7SsQAnZvX6twy7ACYQXCCqgCAx0dQpeYNPKSzqRQ3mOw5ZCSJkjNq8j4XbLNFMbZTKScJBYQRxJCyQVd8ifbeT85D/Yw+WJ7JpNaecfjJmBXAb44wC2hiTL7AKAByHETgoyTGQZ+YyeppBHTij/f5wVc4GKppMmegKgqflZOLvONP5mTZvLyDYjAMQFPmNBxLCaQHMfJXTOWyTZYqZA/SfrUcaJRfSeeYAKb1cp+8fDYoomUmIMnUhrknEEwAfv0SbbUi/9Z9adoCvDQ8WDQMflwrC8AM1e/iGpSYsLY3q5zLxaRuDowletsaADkZHKa0r6QtEXrsZNrEWD2LXAQIM+be3vPs2q9rn5ADQFiAQFc2AeTJ7cv6sM5edadS+sri+3EhxpSA4G8gZcczDMmamzrwVHfNjDrmES59FF85xpProvr9BMprg1mETWiL/FRwjDBEFXq0qG/c1yAPsmMAyao0iPxhaohZ2UCfWTtLa0nHo1eVswVANZ5RgXb8jtqGcEHSamwzmOPv/tJJX2Cc+EDuOGZJfRpQDsmd7BQ+J4HrWFTLi4t21/9q/+e/dIv/ztWqRXFxMsp8AImYVWMOCR5CYvai5cvJV8DqMLP6/Bw3zKZBvmSAXjAluKjFMu+Hvlgqd0iSMJcGAhss+mpWQFugB6AcARYwEICzANwam5BWhexB/cfCKC5du2a2oy0VvrV2NhZTXznZuecT9zKihhi586fV78neRfPtRvXb6gmWwJ8DgUg0P60N2yzV69eStrJMb1HI6AafQvvPbVrrWqdXW2akL988dKSiYwNnDptuRzpxxl78viJvXj51IZHTtvdu3dt4c2sPX/20gZODQjEAnggXZTzgFV59cpV1ZhUUyd7bBbbjkk5gANtOjc/J8keoBrn/PTpU+2LPjM9PaVrBIRDukxC54MH91X3W7duqy4wCWHs/ehHP7KebhiDrZJWAhwBSiKF5R6DhUgbXLh4UWm7gHUsPKQUitEoyenE5KT2DRi9srKm+w8QFIAFKfTAqV67feuGxglnS+D8NwEuWRxoyrWoLdrb2hV6sEiIQqUi+ahSSrPOq25jc0vyfdoZhirtWapUbGltxY6QpZecLNV71RWOAIVyAnh4NohhHI/bQH+/5LYCuQ72BAbTB9vbW7VP/NFgTv7yL/+yQEeScTmXhw++tpXVZcs2pKytrVX3MIs+3d09dufOXZ3j5tq6FY8PBAjSj8RwymTFpqRNunp6XbpnJCI/QcC0je09K5SczyOyZ+SvLErAEs5lknbzxjWBng+++lrPi+u3bio8gnsO1tY7t27LIqCGF9zauq4HaW5zU4sYjEjs3fhTPZHAMi4C+jKOUAvaFnA8ncIeoWrlcs2OSxXLMz4eHturl+NaWOD4IwODAlQJ7Hjnzk1dN/2PVGiAPIIeYIVPTU3q+nf3twUCMi7u7uCBGQ1CUfDCbNO29B3uAcZPmNHcb/JqKxWUxMszeHh4VAtnjE2AcfyMfyNdR1rf3NZko2PDYtUxVrvnU16AOl6LQ4MDbhGuuUlMSRZR2lqcVyZjqKS5wcKN9y71z2d5fwqwc36rvp5cuwfq3DjqFpe0GBZIYgHmqxWSXUl1dYn0PIuymUb7V3/yp/Z//qM/sN7eIdvc37HjAn6ODXoGA6iyP+oj6wsW7wjLiJiAOZ51zkPXsbA9W55tGf8ZL5Ausx3n8+jFy3D+Gb5PhxUIKxBW4C0rEA6Yb1mocLOwAmEFwgr4Cgz39AiwA7xioor/FxMfLzlVemYA9CiEoVqRXxcv17BkkAwx0WXSwcQB6aoCIJJJ+V/xYsxLOFIfXm693xysKSY6PiDAy1aZ7HnwQwmngdedB9148WciwEs0DDoH9CQ0wdAbt4z1YSFFAoDAMfccm8cBiQAInhHIdSNP86EHHhTUPrMNlkgiLQWEgU1HqeqS/ABkYR7vV/3R3pSUSthwkg7LxBA2Ih/P2DoxrsZHJ45PX1IAk2ourx0ScV1Kq6RH2ayuFcC0Xo8IPGDStLOzceJt54AymH2OXUidFQKRcLJVv3+xFXM5tQWsIAVuJJMuAATj+YIDAWHA8TMPsgImCJwCmMrTvumT9gUsAzwBhODanAdQo9pczLSyC1xg4kjzcF6wSySTVaqtk0t70JXvq02D8/AMDS8T/jb7wgGXDkTk+B7A5E+XMhwTQAxY5qW9PgylOZBmyYA+AWi7o8k5x3H9pSQ2pVge5pJhvUcirEKfKOjYkglN5gEIqanvyx5EFmgXdX3PtzEAEexTrvVv/53/xi5cPCtPs9bmZgEE1WpJ9wb76GhtlfxLHoB7+7a6tmL7ezt26tSgpH+LC28E6rI9E93bd27rnJCL7u5uWzUaE0iG5Hxmes6aGhsF/MKEgxXU2NRsrS0tzvA+jf/Vji0uYvLfKmkfksyJiXE7MzYm0ItzIt3UycvXrbu7V32FtpGM29x9gFQUgA6QisCG8YkJBUBwXgRTFAtFgVaAWnwA2ggM4Hu0B/s8PTKIrbx98rOfyVB+bOy85RqaVA9SdefmZ62trcXuvHPHFhfn7dmzF/JZ+/jjj9UWLihg165cuWojoyOSb37++WeSPg8MDul62I42py0AfrmnSXFFCgoQQV34OxJXMb+yWZ0bfQtfPFhveAh6b7++3r4gQRpgG6ZnVsegPrCOZ+fmdHzOkXvtxfPn6v9Ly8t2+85d3R+f/eJT9V9ksc47sihQnMABQJ211TUbGOi3vt4u3W/IIOlnLW3NYgAjm4+a648Aa6RlAszNLyxK6nz12jX1WcaCubk59S32STsxnqeQApcdUA3jDpkofQtGHnLyQvFY4E9jJqt0UYC5TNoxqqgZ4wT3Dr8jRZTjABCTCk6ACM8JAFh8SOkjX399z/b3dxVGAAAJIEnIxpWr1wXcNWTSVi3nxeaCdUigSFNrq66PZxaAIPcp+8UiIJvJ2frmru3s7QuAk5ddNOIk76mUXTx/zj7+zkc2Nfna5qanlSTa09+nRRHGNK6hs7VN19Dd02V93b3BYsMx8dOWli0Dkuwte7O4aLdu3ZLM3HmyORYz95LStBsbrVopSV7M8ySSSNru/oGtrm/I047zBQBMxx3gjTy3uanRSOwmeRhgaIjgjN4+MWsBPmFsE14RT0Tt8ODQJiZmBKgRgsJ4x3FhhDImsU9+RoIzoL9YzqWiQFGuz7OF3eIXY7FjKssmoVoTyJnNsZAQcX0LgHB3X2A/Mm1CLQApBwZOKYijwmJRNKL7g/0AXGpfAYvNB/R4r1nGRpeiHRWYyr3gvVPFyhZQ9o1kFsCOH4nIXo9aJMpfSB6Oqd/nci32R//sT+wP/vE/t67uATvIH8h+ghrQz51aIKLxjbHMs9CdP2peY7sPj+I5wN8B9diOBaNvL1hxbo9fvgrnn+ErdViBsAJhBd6yAuGA+ZaFCjcLKxBWIKyAr8BgR0edl1ZetAE5YCPwYULgJDLpE6NlJaEeOJCHl1sAM8AYXrj5Ph8vV+Xv7NdLG5UOixF1MKFhH7yM83tJDQP/GCZL+Ozwwu4ZWf5lHSAL0IQXeiYZvFzjp+RBKF6oeRAAAmnlvFwWKMJLN78D1GFVHUCQa+GlHWCBySiTV64VKRogDuyyRDJjmYYGTVAh6jGRYSJXr9aVxgdgp5f4ZMKSkZgdFzmek8rAsHDss4oAOMAgasaxPcjEBJKf88GMHuBKEz6lyzpmIMAVF8VEA7kWwBdI3ubWuvZLPVx6rpNgSkpcKjvT+EhC7D3PVGDfgAfUgfNS6mtg5i2pMX58SvJ1UjDPrqQe+CbBgvCsN+dXiMS1pn7ChFwswIBVSNu70Ixa4BVUC9qE9nX9zfkX4pvkGIcAk2zPpN6bgtMfRKoAgA0ksoCvMh3Hm6+M7Nl5Z8GS8GAv7edlS0wE+b3AyJo7j0i1prb2bDoPGLLPE2l4IIuVl1I0ov3DVKFBqKUCKQ4P1YauthnbUYopoBXsz4zajzb4th8T58O2gG8cq7+/2/7L3/prYqjAnJyaGLdMg2PkAVxdv3JV9w7t9urVuP385z9VX71565Y86e7fvx8kOe7Ye++/L3Ybnlj4oz17+sRKtZpknGLlbO9Lngh49+rlSwGZtB/sIyR0tOHLl891LMArACOAKkBtwLsBfN3SGUk+aTMm7NQZxhr7HBkZlaQRptqbhTc6T5Jgnz97JiBucHBA9zx9j/OBfUQbMHnmmGxPuWGb4eVFavGTp49t/PW4dXf1CjwDMNnewndrTowawiLa2ttsZWVRQAKMsvff/8A+/cWnOiZSQCSyXDeA3YP793UfwBbEe49r8eMD3l14rfEd+uf58xcEJHC++LSp/wRen9wLsEi/853viEEHAPLzn//MvvPxdyWppJaE5dAfAFtgLyLPBZjDHw/Aa2V5RWAooA1A2cjomMCu+19/rVrcun1HdSJIg/3ACpScUqyrZotFamL7AYrR3/r6ewTokG56eIjvJ0xZzu3IZmYXbGtrV+1G3bk+vkPgAHWi/ZBJAjI2t7bZ3sGe1aKO4QfjmuACmH/IaTs72u3P/9Iv2Ty+e9PT7th9pwS0iaUtOSqebM127vw5/Wx9bV0WBjAPp6amJascO3tWtT87NmrT05P29NmTgIXtGNuSobZ32I2b123k9CmdO6AiqazcUzA4uQ7YmbMzMza/sKAxrFI3q9aiVqu7hPF9jU2EQKTlmXfx3DkbHOy3yfFXakOLxW1lY8OSibQR4INXXaFwLADo3Nmzdnb0rMJheLZsrm/a+bFRW1tdsWfPningZGhwSOAj7c39oYWSQFLvgahG+Tmu2urmhuWPi/ZmZUUsU0I8GDeTsYj6EJ5/9H2eK60tbbaClDWZUtJzTy8MzazO8ey5s5ZMJWxmetaWllZ13MtXrsjHEPAVRicM2DOjo0aSK0At/UyenpWy9fT26PnJ2A5zEdAQABE2Jc9r5PA8L0mbjcadpxx9n3sBYNOxQulPMcsXju0KrNTWVssfH2g7ZzOROGFES/4ajKl+Yckz7Ni3mN54twaLcLwr8B3/O/8cw/6B+40cn0g0LsCOxSrOU/64uRb7p//kj+yf/pN/Ydl0iyVzKTsuFE72r7HevaDouaBFJM41mXTgHIBhwCLnPYFtWZhkgUHgJmAttdCztWbPxifD+Wf4Sh1WIKxAWIG3rEA4YL5locLNwgqEFQgr4CswdupU3QMUXqbi5YqwSLyklZf8AyQzgYzTrYA77xkmT7zIfrMfwBQHUgBWMIHiZdj5wrjwCaRPrGR7bzwltZIma6YXdkAQJ6uFQeXkqgB0TAB4cealGXCGyR5gkUtx3NcLu8CRgG3H+cMe47swCJCLAeLxsu09z/gdSXa8rDNBQcbE77KNTZZKZy1ady/m+IHB1tGEHXlktKZrAiAos3KPLBbQKfB580w3JgCcn7sGfKKcd109inSpVZMjgB6fjusn0uyL/fO/mGEHzuieyfH29oZLt02nxC5kcocRveTLks+WLBZxPkBqG4yzMUiv12Wc7xI3j1w4R7nsgC5knwn249gUSO/ECCR8IpM5Ab34Gf1BoRNRZNNJXZ8HScWkk3zMMfYADwDhvFyViRjt4o+Nb52z/XOTM/qFZ6lRK9oUZoMH3jhXD/bxO+/zh5wPAE2gig+sMBPj0jM3vaS3UnTyWZignBusKaRn3ohckrtEQjXiGmPUJZNRbfkg8+IjX8OAwYkMTfIpAFuCP2YAACAASURBVNNiwaUOC7RFMugYf9QNkPiEmVcsSD7Y1d1uf+fv/vdWKubtzcKsTUyO26VLFwSsxOoRe/HihVhfMIVgKlEf2hFGJt5d7J/2QhILSAKAC8A0OTFhB/m8PLCQveL55OVpMNQ4N9oTAItJ+/r6hsViEQF83IeAirDoqB+gE35oT588kVwVgODq1WuaPOP7RrtgdA8QgJyO7/EzgCnANYFxUeTdB+o79FtAOvoq9XSAsJMw0ucA5+jXGNbjr4ZUlM/i4nLgJ9dqiYST2LK/3b1tSyXTAv/YH9Lh6ZkZ9YlLly5bX3+f2IIP7n8tySAAJWAQYCPtzPFoX+qCZPejj75jzc0tAu8ZMwDCqDXA7ZnRM6oj/nyE7sCq+7M/+zdqL+4f/MboF48fP9K5AWQCrAFcwl7knAFXkHQuqB0qOsdSqSpPMtqYa/jOxx/Lg/HLL+4JPILhhOccY9721qaAG5hD8ixsbrSxM2OWTiflE4hsUUE25bJNTEzZ7NyCZTMOWOfcYeZNTU9pAcDfU/zJeNHW0WlVq9ncm3lryjUKdAMoW15aEKAzOjJiH33wgXz58HxjAWNgYNimJmdsZdWFSSC5xVOP+xKGIu1Me1+4cEGptIwbA6dOCfi5cPGcDQ0O2r2vvlTt43HnI7a5ua32vHPnpjU3ZXUcQCfAT54xfBd2Maxj7ll8/7heGImbWztKFY6SMr63Z9tbu3ZqoF/9PA/weHBo2XTSMrDvCDlIJsWM1NhcI6BkX4xPzvnqxct2+vSQQDDqc2HsjG1vbQjMBmiFsYpnIh9Sbmkn6qt7TczkvFJMD44PrVyu2/gkPns8Z4pasCLYaG9n25aXFwXm0z8IbsH/8OnTZwIjec6ev3DBzp87J1CXMWZ1ddktEhSwT8jIQzFiJACvinkIGPn9739fzGxAXiTc5VLRrl+6bP0ES8zPqZ0As6nh1OSUAiqQisPmBBTmWVqP1AVq0a6wchk3eBZhnYB8lHGO/TkWXsmigacc1+8XX8SqDhZlvg3YOadPZ2khpmvAzOed4dvfPWHbRQhSIhEqYtFYwqJxFqocMxDvRPr4H/7hH9sf/fP/1+oxLBoaJI324J+X17IQxfOOcdkFWlQFzvFvjitJ89amxnjATPd+A+OP5xRlcc/nJ69eh/PP8JU6rEBYgbACb1mBcMB8y0KFm4UVCCsQVsBX4OaFCwqdAPzx7Dgv5eNl1vmq1cXgAQRJptNBSqmTvfKzw4ODk3RTwCw+SlgLXs69j5yXTAKyAMh52aoH8Tger8RMMgCikBhxfD4+lVS+eYBFAROMl3sAGyR9+FMhD2LCD3CC0TaTKQ8MMbGD+SHgJ7gubzjNz7zPG/JTpagm00rRbGRiUnLAChOxCDJdMQ5cAAMTl0q+YIUyHkpR1cuDbUxyqJH3RxOIGXgwRWAdplInwBB14XxgLroQhbJYjzAIuWYYM4AesJpI+vNMBGqTSjsGGZMWvseks1zEgDsuAAEQyxt6A86wXwBYzwajdnHksen0SVtyHRyX/QIQeHYErCYYf+xTnneSUMW0HZMg6s3x5TlEi/Kf0oIBeZ1kjG2dPJZ03oQdHx1pcgwg5WVIXkooj6jACJzv+TYTGFatqm9IOhyLCbT11+lSH7PyWRJzr1BwqY6w/46ONVGmbQRuxkh8PdTvPFjHPgEEAKcA7NiemrF/6sE+vVSXOnn2ogJDjvNqKy/h9ewQ+hUTUX7H9wGKmAzXrGoffec79s7tm9ba1qRUyJbmJoEw2WTKPv/iC6U0UntYYIBE3JP0A8ALWK54qHkvqmKxfGL63trVLl842DzFQlnXRGgALDZALSagTE4Bp/Bpg+EDoMW1kR7J9/CAu3D+go7xyU9/qpoBNvtkWoA+wAdCHAD1YN4sLS4JeCKAgim5mJpiKuYc+yiZ0oSYyTf7pY0Byz1rEikt1wujq6OjU+cJKIksk2Tbd997V/JdGHgAZYASeLGRZCtW3J5LmqVtOE+ZzpdK9otf/ML6+vqtqYk0TTcBBxhkUg4ARxszpl2/fiNIioycyEEZm/gubEP64aNHD9UfANsAr5js333nrvohCZuSsxYKdvnSZbUHDD9CAABzrly9qutlW665Ideo5FTAmLbWVgGKbDczO2uPHj4+SdcdHjljw6dP209+/GMrFQq6roHBfhsbG1VoC4nWyTRSe8dypt8vzC9YqYw0O2Xz87MaGxkLYdbRF/3iBf0R4AmQu1Kv2vNXr6xSLOjf6UzK1tZWLFqr2u3btwVgUXsYc7lszo4LJZskBZUFl8bGE3Y2bCwYmrQZLNL+vn6BnwqOKZYYMu369Wt27doVfQfG3vz8glXKgLDIXduVipzNxgTwOYl9ixsnZFVgtre7p2Nq7I1hKwCwtCXvvo2dHatUaraxtWX4dNLX56dnrV6rWjRSt5Hh0zY0PGpb+/sKO2EsIhGWwIi6ORbvnRs3BYbSr+mTDamEXb580fk7vn4lX0jYmrQlNWV8oD/yAUhbXltXUAhtDFN6bmHBjvIFi8ZMnqhIfnPZDCtdAh0P80fW0tYmuTkA6+rKmiTHAKfc68VSQV5uy0tLApiLx0XdG1euXBHjDcCOfslYjFycZxR9jYAZ0ndHh1zQCoEdgLsA1wDp9A3uyQvnAd57dZ8C2sexXKjVVQvnUxvRAhGLZ6T2ck6w67i/yyUYa8cB65jgKRc4xEfsZvxrv+Ux60Mn/CKaX3TjeaFnyLfSwbUfxkvi2+tRLUpZjKcM11q2ap2AnG37F//s/7Gv7z2xmsUtlnSerl6Sy/mwX67DAYiwId0iEf/LXxZJc8qB3QoWCjz02IdL/+Wegd1dt6evJ8L5Z/hKHVYgrEBYgbesQDhgvmWhws3CCoQVCCvgK3Dn8uW6Bw4kE2UVHP+vQEYIIMPLrfOjikk2ycs/f3eTPMfEgnWBX457uYZ5Fhdoxs+8NAhwyIEcwXBdd9JRjsnERwyxKsBK3v07nTlhKQFKwHJhkuFkj4Bijnnm/fY4Z4UaIH8hxCEIznCSUedNBvjAPgAb/GSWfTHRRyLpWXH6s1iyXFOz9ff0SKpEIiaAZDSQRCZSMV0jEt44vAbAOnPeeQo+SCROfNW+PVmgdoCdFncJdUwKAIOY0gBqcL7UALDRefU59giMGY7FxJSUQD/JxleLSZoHsDzTrV52CbR+IsI+vExJfy8UXHpiMClKpFOavMCeUHKsYBYTuOmZEh6E8l581NJJj5EzOYmrTOgJZkglNaHjGJwTRvVO5lQTy4z+xjV45gX75O9ehg1zg/ZiMuhSI/FM2zwBRNWHAyDQM94AsWAS0n5839fQsy49OAfDTrJuJFgBc0SMzkDSSxt63yVAvVgifiKpom0VosG1l0pqZ8++4HjyDCyWVD+AVx9ewbEEZgYTUP4U+zFidpw/FLj5V371h/Ybv/lrmjg/e/5U91VnW5uOQeorTDYAgF/5lR/a/sGeLS2+0f3kEoLxEkvYs6cv7Pz5i5LpUe9yvWxb21vySqvVInaqv18ti/xxc8sFDgAsUXcAJR8MATPqzeKCfMjoQ3feeUdsSZhksKio6fvvfaAaAwIiLScJFgYTrJRPfvbTE586sazmZsXYGRsbE4MIphTXAwgC0MD9jOccIDxSXGpMe8G2unHjpsYgvgMrLNeQtes3rksqi5QSFh8MPFh0JHRyH7EtxvgsDnz04Ue2vrGuoAiOwXXAUAIQ6ursFGBBezx/8VwpsgCU9C0ASOrCBP3hgweSsp4eHlY7vn71SucEoI4vG35mSBDfufOOfv+Tn/zYScKzWckFvRT+xYvn1tnZZRcvETixJeAANiLAZCyRDEBwZzegxZJtF0jBPdnR2WVnx86pj4vpWK4IZP/4ux9Za3uTxgtAV86RxQvGNoAiaru7D5BclnchIB8dFJADYIoFiN7eXvXHifEJ3Ttx2JwBuxKwDkZfOZ8XUDoyelr7Pto/sNb2FoFq8wsrYsRxnvQ3fAa5L/flsTbu/EVb2xWeACBNiuzREUESbepbt27fFFORfrK9tWf37n0lxqQDk5BpMhYlxGZraWy21rYWjYecf+nYsUiTuueTYoFF4gmliT56/MQisYSB8UxMTNve4b7t7+xagoTQoyP74Q//krW2t9vriQmN8dyz9PlyIOm/eu2qnR6EPRYV8Mk41N3ZLm+6SrUi6TfPRC/L/fLLL+yDDz+UXxxjCJ6p65vbtra+afmCY5CurK+rX3EthcKh7WxuWjIetZbGnED4Whwbhrj8H2k7pLH0xc2Nbdve2VL70Bd7+3okQ3794pXGMoBCPPBoG86H/kMb4zdL/5N1QK7B2ptadP9zDwPOMxYTmLK3v6N7Di887mvAu5nZOcvlsHRIWrEMU61mfX0OHAfgbm5us96eXklo6T/VKs95N77KtxM6WmC94GSkDrzjo2cTiG0A5nENevYE47qXnrqh3n2v7tPfIzGLxJIGZgeIx7IHabA7W/v2f/3jP7Sv7j02qyfMYs7OgncLv2Dkpe3yHd3b0zjpwzEYr7G+AMD3ygHOQwBzkETu/O7cotXk/EI4/wxfqcMKhBUIK/CWFQgHzLcsVLhZWIGwAmEFfAVuXbwowA5mgDdf9tIRJozymPFBBvm8pRqyeun3oIOXUsEqcsmceLA5ZgdgkWSuYj3ASINZ5UIjNHkNAgl4aeb7+LHBzEL6haQSAM0DiJLQyd+KFfyStbQy4TjW7/kev/fJp2L5BX47rNJ7KapSTwHcAo88rsEn0rIdExlkLky2+RSKZUukUjbY3y/2AZNMebgh0WUyksHHDd++muVgplVdLAXf5/o4N66BGgEewqzyjCsBPnXnewXzBJkdIBcgEAwIWD4uPdD5Z7kVfsdOc6yuosAlpimw0jBjd4wKJjxVsXRi5vz0YARQf/4kIY+JCW3rvh8EYsCmKzoGGsxI/Kc49rclTUykPHhHv+ADKw2ZI+fgvYHkSxf4AQE4eS8iTeYCVhwTSyY8XiZNPaiT9+VzdYoJdOB8nFdiVMbtAFNMHvnQ5+iPsCcBGr0vH7X0voq+v4mBA6sNxgR9NLgJALk4F8Bp+TvBeMErETYe9UnE5YEkcFiyrojAIa6TiS7n7sDfwLA8TggK4Q27AmuoM+wT+g7X5QMt+D6/x+AfFh/sqEq5YL/xG78miSBecnyaczmxnpAYr66sqv9iIA8T5+Wr5wKc+k/1Se525fJVMWL6+gYkowPciiYSNnh6QMb8+3uOVSJ/vF0kg8c6J+qL9BAZLbxI+QiaCVwAXD5zZkx9gXsT3y6uDVbbBx98aCsrqwZIwefa9et26eIlJdICENIeBEtQr/GJcdXu7NhZAWwAdQ8fPpBU78MPP9R5PH7yWP50H374kY7HvmOxhHzC6NdMvGHtAbZxfBiAtC++ZIwPyAjpD4AoABLIXJESc7346pF6iTSea+fclGALm23otNr33r0vde9yjwCIwKajzowP+M3RRpKjbu+InSj5aHu7vs95MEbgjcfPYZXhh4dknnMDoAJIZF/9fX1i3jHuASwCMAEMDw4Ni4336NEjAVH0Y9g/64A9+WPr6z8l0IvzP4Zxm3LnMzo6rLTMnt4usdbiCbfowv2BnxnJtc+fv7bDg7xAbz6Mxy79G+P+iNhrXO+X9z6X/LVaj0muz/4TBCKsrlgsUrf33n/Pstm0GGVxBeXUxXibmJi3qekZgZCAokg1SVQFSKuUKmKSRuoOnGH/+SKAUd1Gz4zY1atXJZ8F+AMsiUUTYtnhqba0uCxgrLk5K2YZLOfOjg4Bz5ybvEmbnFxagQtqhzX5Gqrdl1YU2FOPxe3Jk2f27PkLi5DOjYyzt89+49d/zb66/7XNLcwLjIIRurW1Ya+ev9SY2X+q1xqzOV1jIhkXcN7T3aWxZHllWaA09z++cz/9yU/Ur3/wg7+kc3PA7mubmp23VLrBNja3bQdvQFid+LvlclarlsyqJevt6LDW1mZbWJizTHOjbe/saeFra2vbWppbrb9/wNJpQOyi+mF/f59qS9s9fvBIxwUQxyeSn9PXOAfGctrEsYAzArTz+/iSknbtAGKXuF3Qc86xI10yO22+trahxHTaDKB3dHRUIQ+MBQDgMCg5z8Zco9iL0VjdYtHaiQ+cZ9R5hrbre445pz4apK36hSb5//G8D7xtv82wcw9cFunoRwQCRa2uwRwbhKrOKZHI2P/2v/8j+9GffmKZTKPVxMhz1hzeT9S/0/gFG9qZtuA5gj0GNf4msZy0ch+oY2o33ll49jE+zi2vhPPP8JU6rEBYgbACb1mBcMB8y0KFm4UVCCsQVsBX4PalS3UABIAHD9aIRRaL6UXeBw/sHxzoJRuZDiARkzxWoPFbgqWArMZJDsuaCfICLN+6gGXHSziTAyYDjo2zpwmBW9WOK/lQvkcNDdofDBIYDLxYI6NiEo9ksqurW9/BKN4lt7oXf62YS/bpQgq8eTRsA6Q8TIo5f/bB5IJrBHxiQsXxeAH3skovE63WTZOR3u4uAQUOkKnZ8eGRri+WcKl5YlwBWFVdWISX+nogREBQ4F3H9TDJ5nfHpaJ+LqlwUCcm+jDfAPr4O9fBOdI+mYzzPnMsNscMY9LN9cAswb9Hnm9iHUYsm3agE9fJOXF9AC0+fZbtmDBxPkxkDo6PdC0eWBRYFUhY2c5JTfHyc6xIvsOH9pP/WLGodvO+coANAD8y8EaGFI3q2gAm5HkHwBh4GjIJ4u8C+4K0Po7D8Tl3MToDHzzOz8usAZN8zZ3slWRiZ1bOd7z0lskrbBbqiTF8/vBYQDLsKw8eetks32M7PvwOD7VdUj5JORSbjkRCB76KLZlKakLnA0WYgCJppF9xbtQKQJa24SMWScDOoy2QmfefOiWQIZ8/sGQ8Zv/xf/IfCYDZWF+zy/hWnb8g0GJzY1P+cNR+aGhQ7LJz584KqH2z+EZ+VIdHx3aqf1CAkcIEtjZtdGxEIAdm90xE5xfmdF9w/gCdsJjUP/aQFuYks+Oe975SP/yVHyqxkmuESQcTj3oSQtHU2GyffPJTXdu7774niS6AE8EN1HdkeFgMMdI6AaNhKAkwLpVtZWVZAObFi5ckkwTkAyR6585dHRvwMZPGP8r1M4AoV6dDyVwB+7g3Abgz6ZQYfsgBaWNCN86fO293776r6yIdlhrBrqP/7O3v2f7+gdhBAJKMHSS40l6MQ0hiASxgpOEXCBDEvcy9yBhGvwQ0RLoKcIhPWWtLq5BgwBOAVH4nSerCvMByb26PLJR9Ax7D8FGgRHOz9fYNiKmHLJRt33v/Ax0HHzP6DaAqaaAAE7FIzHq7e2x3b0+pwulMUom5Fy9eUE3luXh0KLkoQMrE5Ky9eDEumfjh0YGuBRCG/usk/m4xAMAM1lUyQ7rtke3ubMtbMRaF/ZqwodNDqnVba7NtbK5LEku9lpa2xUqmb9D30qmMrok+BoAK8IbHIoBIPn9kmWzcunu7lC5KW/JM4d6lTRffLCrEAr++1dV1AZQNDRlbXnmjOhDwUMrnlfJLSm+kjtVBRH55W+vr8jSDsV0grXr/wOBF16Nxe/TwiRhp+ALSz2mf/u4ee/NmTsEMgMGkFSOh/JM//mNtQ03aW1oF4F69dkV+ivpZe7vdu3dPNVbIyNGhJNjIY+/ceUe2DtyvsFinpxdsZ/9QizPxIBQJABrGYEM6Zc2NGRsZHLLTpwfUL6tRsy++vKd+j3cd0t5sOqca4VEJuIkkGak7EuDN9fUT+wIWc2CxMt7gO0n70h8EhNVqYlKuzDlmLsAewDC/Q8pOkAb9o1qvyu+P+2Z2esEWl1Yt25CxK5cvW6YhI+9EgEItEpVrYtnPzc5ZQ0OjXbx4xrq62jTu+/Hbg3T8Se28l52eMTwzg+e4P0fO04/B/7YkNgnADFhXMz1zq/WKLAV4/hGOsb97ZL/9u//Axl/NWiyWtkjcSXB5LuG5p2dwsPgHg9srAjgeY6AW26KOya73g+MjvWd4D1YFaAXWDZzb65nZcP4ZvlKHFQgrEFbgLSsQDphvWahws7ACYQXCCvgKXBoZqfuXZP70rCdeRAHGmIjxAov/DRPATDCB4YUaMMNNmMtiW8AScQwnJ1flxZjJtEsURQEa12Qe/zMvqfQMKS8N5Ziw3gDY+LtfaZdEJp3W5Aw5HT5a7AMABeYJ8h0YWYAPvJwDFglQCYysYQ4AAJ2cSwDQcV7e2wwJJ9s4eW/MUpkGOzrOW3sLbL4DXSc1KOYLWmWv1ghlKClRMGZRK+rYgRcesscgrIEJEpMn9us90iS7KbKS7/zfAAsAvbxM08mO+nRdLomPoIxvJJZKbDw+dn47hDIARMajLgShXBFbIBlLnjAXveG7D3HwTECfnsrvy5jrB8w0Dzp6VoIPr3AyINhgGbUN9dBM35Cgwk440mRYtY8iEQ5YcAEg53wMo5I7M9H0ASCAWwobCEAwz7KA0eFCG5znnWf8eSkt50/t+DgJITicm0A6MM2BsjAZlQJMWEjE7Gj/8MR8X8CwDOtdqImXXnF9LvlxR55SgHICS/FIDPqal3yJiSr5ctnq1Zq15BrFHAH49h5OsKkANAVABv6ONdyXIlHLCtTNWzaTtMODHQEd/+l/9uuuHpG6WD9MpKempsT04jy7e7vtxYun8paDqQR4zvXDwELCNjE+LoZXMpu17u5OyUyR1NFXYMABgtOOfOij9B2AQCbyMHWop5eKcg3Pnz8TqAFoPjM9o30LaI7FJbvkvgTEoI1py5xCazJ2ZuyMmJKMD4wHgFd8YNAA4NJXkXUC9MAiBDyDBeSkjdu2vrYl9ivnCCgyPT2h0JorV6/oGpBt4uWFz9r7779vP/7xn9nU5ITO/b333rfLly8LdPvRj/4/AfaAZbQjYwzjV3d3j0z2qT8AGkxE+jtjHyED/Oz00JAYVoB1gJnUCvZeb1+vwJp/+S//WDJ7giRIXYV5hcyd0ABkhYRdUFvqSi1JR+WclagKWNLYKJ++bK5RHnuMt9xXH37wocbUx0+eKumWe2B6akaAPkyvU3399vr1a0nkO7oIV4nb2JkzJ2CDC2BwCw1bO3vW2dEjBuDTZ08lN4fNBUMsXzgUSMeYUreKjQyPmsWStrCwpOsp5Y/kbdjc0miDQ6cU0tLUmBUYhLcnoGEq1ao0WsA22gk5K6Ds2uq6asN9V624fgpoOzDUZTdv3dA4DzstncLvLy9J7pMnT+34qGh333lPYB6S3M+/umcvnj4RmxKGX/H4WIATwGqkVlXScWNDzvIFEsBhJu/YIUmvxZrtHxcMh4Dx8XHdIwBgHJf/t9ZWraO9zdZWlxSi4oD6ZoVALC0tiO2NjBdgd2Cg3w4PjozMA2S0tCGsUMYVFodgbwK48mxE9k/bbe/u2ovnkzYzN6/fd/R2iwXJuHTh3JitrixZb3engHlA+unpccu2tlpjS6vF40mbnJi0mRnAJ8ciZkzAf5G+NTMzZfvb22J8swhC/+zpcfchgDvybvwqaXPv/0nSb1uuReMh17+2vqrnMkD+7u627knaqrOrQ/3m/tcPrVSua2GA5yh9fnjktBKPnX1DSUzVzz/7TM+o73//Ixsehg2YPnnRErOd50GQ+vrtv2ucDFLR/WKGt0nwAN+3F+XiLFJZzGrYUADa1WFvogTgGQx4X7D/8e/9rr1+PYfZhVJ1nTTYeat6mwgxznd2BOJ5FqB//vpQFv9OxLsF23zbtoG+zc9eTc+E88/wlTqsQFiBsAJvWYFwwHzLQoWbhRUIKxBWwFdgoLNDxjACYGo1JbwJBDvO6yWeN3fYO970H8YQK8xIYZg08hLsJYq8/AJyADaIDRVIQ78tq/V+cryYe0nMN5IcUgQBaCpKY+WFn32wLRNa2DlMepksu2S6qhhc3iPPv9QDOvFS7mWKAFi8eCOd5SWd3zGZ5loAEBwQ45h5vKgDrAAmZRsa5TmUlazVsc9gbcBaYz9MLmVAns0KqGEyKtYSx0A0VK18iylHeIYLcWCCrElDPCbZErV1ZtZOasOkiDo5E3UktxV9B+kkIILYkGVSVx1Djo1gP1Av9geYJa+5mokNCHPCMyx8oAM1gSkJI8VdS8FKlfKJf5wH7AAIYBZxvh68ZR+cm5fFMvkECMG7jLbi/Dz7TwzBsmNdkurIR2EkAYsTdh+yUIAT/Q4WZJAsyLHFeChgzs51urAPwDi+L1/AwIcOVhT9jv5Dzagz+3LybaTHLj2WelHbcqGo/WqboP7bOztqS0AoJIQeYFVyZiata6BtuA7AJu+fKPYhYExLi2NOHh46eXg9IsYH15uAuQTYqSkkScI1GeAzWcXLMB6AnZjgR2PUCmP/m/Y3/qu/YRsbq3awu2etHa3yDKMvIm0DEFM4RZsLncBnbWtjyxKptEAdWFokw/b091l3T5etrcFU2rVrV68rdRYwNMlx8wRkpBQSQW1GR4bVhlwDoBftAehE0ieBJ7CSGAPW19Zte2db0lnqC0uO83ES5bQYhh1dnQrCAPhCwpZKJ2xmelr9h3rSBshjaVNkaICseGEptCYSsY3NLXv58rU1Nzfan/tz/67kgZ9++jPr7OxQ+Ab9hiAEtgXYoS1ev36ltgFgQw5LvwQk+uKLz7XfX/3Lf0XHRaK6sOCYglwT+8BrjW3wCwNUAugDjHrnzh31k/m5OQGOtPc779zVtSMrXZh3YMy5c+eU+go4OTI8Yi6Dp2abm+tiASJtRrJIDZDUAhZQ5zOjY9bb22/Pnr+y1ZVl29nbtl4kou1tkt8y1gFMIY398suvBCjRR2mb9dUVq9Sq1tfXbR3t7ZbNNVg2l7Ht9S1raWu11rZWq1frNjUzZzvb+worgc3qAQv6EiAt99LmxrrrrwQOxVO2sLhomRTyy15JMHt6Oq1cLCgJ+OBgxzLJpO3u70pavX9UsqXFNbH/qKUHRR1wnnZjayHv0q0TrANnEQAAIABJREFUcTszPGg3bl6zVJrQnDTLPLazuycp7PTUtOTfPd299p3vfFceZWtrSxrvGQg2VlcVxsGz4/btW3aWdNwMybKwt0xjdKmQt72Dfdve3rVdxtlMzt4sLsln7+DAjfGScXZ0WV9vjzXlsronYAcC8PMMPH/urK2tr1tvd7dkx4xHS8tLkmS3dXRhj2aPHj/WIgm/4wMIO3Zm1DJZl2xNH/v0s69sZ3dfrHTqIfuBYtFOneoTuNfS3Gitzc1a+8DPsL23xzINOd1zuzt7WgRxCc64pTq2NGM3Eva97U3rpN2xWahUrLEpJ9YmKa9iWCeT6pduIWxL8tizI6O672gj7m2CeWRDkIhpTJA8tVKSFHd+bl5ej4yLJM8CFhISQhouIP3G+qYtLS0rkZp75MaNqzY41K/zUT9KstjkWPB83IIIXreObRcP0lY5Fy0cBT5xPhncf8ez6OuBXYNnUovpTdhFvWq1esQODvP22//T79ni4pqVyzUxHXlWUhvP+PP2Bs5Gwr0f+HcBtvFWG56Zx43uFhl5V8KCAr9dF7D1+OWrcP4ZvlKHFQgrEFbgLSsQDphvWahws7ACYQXCCvgKnO7rrTuvI8dO80bnMAM8+4ptmVT67QDxvKSV3/mXYDyjeDGHyeP85Bx7zMWEmkAA5IxuVd4ZNvsEUh+G4H1sxAwJfPF4WWYSzyQbAA8ABfCICQHbKZk0AIW8P5f3CmMCB7NPwGIKFh5gGqvtTqLL3/GgY2LBJIy/A5bgKZbNkmbpVubZBxIg/T3uWHScnwC7Bnce1SoQGDJDl0LnElCdfMYHP7AddYFZlktn5MkmHze8wpgIpNMCCPh4w2uuk9pF4o61KLNwJm2Bd5/z3HM+Uj5AgeuG8baxvi62BCwin/Dn5EhMNpzHoGNClk/8Cr1cSYl/JN+y9wAcU+ptraZkQNiEtIVkXol4ADACqJKkCJDLtcOAYzKEL1HtpA0ciwM/uKjAF6RjgJVs65l5nJOYhUhxBSo7QJK2Bkzm3HyQg++DXsbtUo8rkhBKdlwg8ZF+HJNsOxEjUZeUP3PedQCThYJAN2/OLvnzEWyamnzs6LvUje8rkCOQ6gJ2iWkZ3EMAhEymqZWTGkbFhgKgEeCt/lh2Pn8JEgxh2zgWoZNeAcQi78vZ2bOj9t3vfSyJH6BbPBG1aK1iDbBdMw4IK5QcgwoQrIy/YiZnr1+Oq1aw7fr6ewUGIxNFYgqoKQ+7vT0lX3Kv8Lv19XUBdKPDpyUrRT7NOXGvARiwDRN0mGxcDwA9oBf3BT5t9PPFpUWBnoBXAMaAcPjQubZoF5OL/gvYBDAAEwsWGf52sFapFdfCvcj9iZywajVrbWkXAIG8E9kh9wTHW11btXKpKAYXibory6u6ZxljAKBg6sGcg5kIuAd4993vfk/A6/TMjGS7BFpw/3DfTk1PimXKdgLo5uct19ggKSA1+/KLewI9AYffffddW15aFvOQ8RI5MLJl9gkL8dz58zYzRTorwHNKgAkpny2tzfbg/lc2MTmuftPb02fDp88oBfrrrx5ZsZi3M2MjdufOLXv0+IHSZmFIDQ6ctrm5BVuYX5SfZTv3ze6masz14t/X19OrwAyf3q17uFK2YqFku7sHtrW1o/7HfQdoR1swBki+XigKqAKUpb8Uj45VpzOjI9bW2mL7+7s2NDSgxFZJRTH6rwNeu/tyen7Z3rxZUt0AzZBaInnu7e0Re4vronYww+hj2SDZuKOzx0qVqm1u79ra+oZtbO1K6sl5tTS1BP6SWevv6zwBf16+eGET0/jk7djNmzfsBz/4gfqhEmJrFSXb1ioV29vZEZuQ8SqeztjDBw/lyZZK4Vcat0Q8ZY1tbWLTvXP7tur44uVz29x04BhAGm0Ka+3ypSuSoc7Nz4rl+e7771o8Grd7X9wTyHju3Hk7dapfku2B/l75isbiEclsx6fmbHdnX+M4CyBujK8rjdUFpuQELDGWygO1Upaf4OLiolXLNf3s0eNHFo8lrKu7N5AgL+s+6e7qkPwaUBhAiX0hH6Z+sBH5wAZDPg8AzSIJ8vjr16+fBGnQD7hfhgYHbWRkVNfAvdDS3OJCnmp1gcsAWaTfwi5lPGDhYm9nV/tBRsx92JDLWEOT87qV5YLCjLCsqJ8Aue69gYWbmkXrjhHvJacKMQoCKzwTz6sAGHM9gOd98MSc48dRUuajdnhUsL/93/1dW1uDpQqrL5DEnniQugUjxmK/aMj+PXvOjeMAfNWT57azoYBB7xY3PWuacwgBu/B9OqxAWIGwAm9fgRCwe/tahVuGFQgrEFZAFbh6/lwdsIjJJCAErAuAIwEegEgAOvG4Xtp5yeXvvJQLOCENNVg1Z1LPv5ngARRJohlzqaQ+9dMb9AMs8H1ezNm/B974OTI1B/A4phYTKNhweIDBfOBF2YMTni3GdUiugsxUPmF1TTj5AGo5edS+k8oGSakAUEy6+QAAOYkoE1vHDHTgJPtwjxaFZwSBEkxGmYw4OSaSs2NNRlyInZsceL83aqDJiGrlpKSSsQL8RaKqjz8H7zXnEmGPdGTkgr5ee4cH8vVjMk59/ISIa+PfMIW8lBQAjQm4WGTRqIAWAAeOx4SRyTqTLz4uFZjUUIzHi5rQqy9grh3ISgEeJSULwERAG5qeCReMGudLBDhbs4P9PfUTkjwBPvlQH4Aoz7YUSBlIsJGS4dPk2Qzsi1rIgw7TfQziAyaEvx76lGf+edYmACqAKWAmDDZq71IYC+qDjpkJ26Nm9XJFfYV2BWCi3szG6Nv0K+4HgRoVl8IZTcRPQiO4Ns5V4Ctei01Njp20uanz5HzYLzVD/u1l3+zTS6/YzvchgD1NOilwJHYi20b2Vygc2UcffWgffvSBZRvS8k1sa2yUBA4gCkkj30uk4w6kiiVtZ2vPllZXxcwaO3tO8lFYkIBPTJIBbwGk8OaD6cXfqdX0zJQNnBq0sZFh+wx5G8zNIIwCz7vRkTOBHK9JrM2V5WUH8mdTAnmQTs4vvJF0EC85GEoklj56+FD9mD7IPbe6uixPNerm/esIsuDDuXA9AH9K100nLZbAq+2U7mH+5ztsBxgL2w3WFm2ILK5aqck7TUyjxkYBj4DwABt8Fx8yADpqAdjJOISvGuwlgEzahXbj3AAwkbbCdCRYApbe9uaOQA+M95Gwzi/My3yevnrlylWBGLAOkdU2Njbb4uKy+iAAys7OlvX0dasvzkxPWrFUlkdbV2e39fX22+PHT+3+148slXIhIWNnRmxyetxevXplt2/dtoZsoz148NCKhYpFI3FraWuxlbVlQ+KIlyDXizyatuBcnbddRSCZ7hWLSyZJHxQYfUxohUvGpl6MlUuLizY8Miyfv/XVNTEHCV1ABgkAlYxGJYdUSulAv/ogYPLs7Jz9+Gefafz2oBFsLsD73r4+GxwaUPsChA2fPm1XLl5UCqvVIjY8esbwC63UIjY+OWlPn71UW0mymWuSxLXvVK9duXhW4x/PgU8++cS29/YFMAPUMWadPXfWbty6qXF2e3PdqgGTmePyfFrfBpTesJnpOdvdP7StzV3raO8UC5J2a25usuZWZ/OA/JwwEtJpAb3a21vlT0i/A8Dd2t6w1rYme7OwaKmEk9r7BQRdaJXFgKp193VaLBq3TEOTPXr0VOxP5M7UHoboX/iLf1HjFaAgADYLXbTHPs8+mI+RqM3Nzku+DMN8ZWVdAB/ekC9evFL7AqI25Rol3+X5A4OTe56xTlJkGIkbG0pMBuDkXhgeHJIMHJbc1OSk7ilkyQDDgNykQD969FDjAtu6MYIAlJpYgshvaV8+MAjx7OR+ZfGqf6Df4ikXLuIDgRhL/XOROrkEb7z1ylYi/RyWcjAG0hc5d59W7+WyXk7Lfv3f+RNAmrEqGk9bLJ60tY0t+5v/9d+0cqWuewwfWo7ln39uIciNzSwoKf22WBRr2T+jeB7CGuY9huv1PrJufGBhwXnn8glTYlWG8BNWIKxAWIG3qkAI2L1VmcKNwgqEFQgr8E0FzgwO6K0TJhGgA6AcK/28iwJG8CLsV7XZjokfk0MvXwFAgSEEKOEZR34CyL+ZRDJBkBwykFV6E2kmJ7ABmJgxYWBiAWjkX4a9XJTJll7otcLtmGte3gjY5+VzTIL4Dh8ldwIUBZNRJ+tNOwZawGbjIrl4MZMCryfAE7EClDZYOpGscY7OA6cu6RUv90yMUd8yCeScnHebm0z4YAIvdwVMgnGCJ52kvoCErOCf+O6Z6q/AhrgLlmClH1CC9jjcP7CNrU2XJhsw0QRiweyrAf449qD3wuN6AVP8JAo/JS8ddp5WgKJOJgTYAQADaAaoJUALsCabPTEIBwwC3wMEooaw+aLRuM7RBwI4EAtfPwdSAWyyL4GpRSf9E5NBEleXeEt9+J9zAiz0nn5uopfSzxwo7Nh4fJhMwcSihvIay2ZVO++D6NkQbMvkikkkjCfYYACHfIeQEKXSBv5huubgXDm3bye6whiF3UhtqQ8TOM4PcAJgAXCHPuRBPt+/6R9e6utBO85JDJpi0QWXBMxVscpIzY0nJHf07MxqlSCPov3mb/66fe/731V6ZTmPLxfG9xE7PsYDraKERCbgAFaAAhvbe/IJ5F4FiJmfnxNwg88X96uXLwPYUTv2hRcbLLajvQP5clFXtqPvUGv6EmAUrDyAP0AvTf6HT4t1x8R//+BIpvsjIyMCQZHeIsGjXtQDFhggIww7GHyEOUiqFo0JBABg4FgAZfiD9Q30W3Nrix3sHSp1FLYj9yDSUpg7+N5xLuw7EkWaeyQZnwNWcvb61SubmHB+drDCmKTT92kX+gHSV88wpL/zvxKCA6kqLEYkyoCC9J9ctskl9ubztri0JNCCoA+ut7OzS/JCpMgEXvDzCxcv6ucAl5MT4zY6Nqp005VVwjYq1trcau0dXZZJZzWOkOK6vrZqh8d45PVba1uLwBwYjYB0P/3kE6uW69ba0qGU6nKtbGsrK3ZqcEAgE8Bia0uL2vrN4qJCJfggqT06ylsykda9znjMeIR5P6AEbSsJPuNhLqc6727v2NbGuqXSSRs7e0ZMuxrSf4HNMclIC8W8WHmPHz2yh4+e28DQaY1f1AWwtLWl2Tp7usToGhkZdqxmQoF4XljESoUSOvf/n733+rEsXc/73l07VM45doWu1DlMnjlhaJ4hbUCySQu6MGyKAmkbgiHLlmmYsHVBCRJMQdCNJVgiZdG0YV1YEETLFgmB4ZyZOedMODPTOVbo7urKOe+qnY3f866venjXf8DaQKGrd+291rfeL6z1Pt/zPo81NDZZNp+3L7/82p4+nRX4TDk3YnHoM77z3lt29dK0lctFm5ubt9nZObv34KFKOSlnxm0YMPjf++gHAowP93ZsfXlJ4xJQhjn6ZG5ebUODbv75gtZ3APKNNQwbsmK8UhLKZg+lsZJNSPgaBrOV416lFHRvz7InB9bZ3W5LL1ess6NTgB1sS8YVYG4Kk4NiwTo727XnU6iYba47UAcjk/sLRjJovzJPZMyTTqssnQDVNzdLA5Bz4fLLv5i3JFPVAhcxntmJZCPS6aSlqqpscdFLtbs6O2xqasqmpqfkUEsJvfRgxRqv1/HLBRivPraQnwBYDSxNxgE6mRipcD/93ne/JwZfWLvCxheAPRsrrIGY/7A2cq+aujBlmRqXhQhMNO4T3wa6OAbzT+tsoazNo7BpIY3QaENHjPlojQzPIQFwDuss8WXc4mqcqEray6VV+43/9jcUK6QeUik3eZLGXQ6n7rLiwLXRvnCPJh68p42CqCSfIzNmOCfXx/2Iew8vni/YDHu2tBznn/FDdRyBOAJxBF4zAvGC+ZqBij8WRyCOQByBEIHe9jaVxLKASg8sn9cDsnRceKCG/RPtKvPQC/AE2wIwSKAdAFjkuApYA0iAzhDMCx5sYZfwUB401ADoQrkqD/nolwXgBOSHc5EkKbE6cvAtaLtROumlK3lPlCPgJDDBeNAm+ZEeXMSkCg/elPwEDTSYDF7SiEMd+mHpszaGJIMH9NOTnAC7ACqdlcwkYYBllNiTQErXjLLJJMw5FwUPu+9BV4i2kcBxYiUrkRMpv/N9mBQCTgAkZdThLqTESw6pAgTdrIPvBMYfMQd44zyAFjDgiCd9GIDBwPr6djkRZafEmnaTsAcNQ0AnktdQHu3MOS9T5MXfeVGiDHPEdQABzpy9KK2/srMQ0NkjUYP9ki842BpYmV6CjFNjY8SeK0jcHWacl0E56OrAlQOZwaSCc7kekYPExILvSB8wKtkN8Sf5I66ch6TXgeactbe0acwTg6DHx9hhPJOEhthx/p7eXun78SIOnJvxDUDLC5CJ9wPALKffiFka3DoFrEbxZkwxzwITz40ePAksFhlHblRhlZIdZ48tmUyojPLv/J3fsvrGBvvJJz+0xRfPbGRkTKWTuHdSXtnc1KJydJJvuUrW4SpcbU1tzTKZoN04YMJIQbsLN0qcU5mzlFGSsMJAK2Tz9vDRQ2mdIbYPOMt1oK2F0+nFCxd1fbDgKF2EAQhA9s03X9vm5rbK5WBpwQq6d+eexgcxglGEm/TS8qKYfQAtGFIAeMDoAeCCVcQYYywIbG6slw7exvqWzBWIE8AMbCfOj/A9jpiwjvYxGTg8lksu7eaF8QagPUYTnBsQUGWJuZz19sA07FS5LNp7HOPipUsCTrl+HEiZ47Cpnr94pmvu6xkUGELJIPFgnAGUArzzgmWICcbjRw8FDv7gBx9pfAHk3Lt/2zq7OqX1d7B/YC8XFsV8Gh+f1FrJZkV7W6ctrxLXVZuYGLet7XWBfsPnhgVG/uxnX9nLF4sq18c9u6m10WZnZ1SaeH5sTGw22g9ICdAr9tDpqWKazxWsualNbYZdSbkjoGYA0nkf4JHvfPHF57azuaUy467OLjnQom86PDQkAAwWIH9LAsbnT21uds7u3nto77zznsYdbWKN5njcL1inYH6xZnMPYb6cHJ+ohLtYqlhLe7s9mZm3Rw8fCVikTehyHu3vaw18/4O3raWp1suoj47s8eOndvvefTdx6OiS6cng0KCNT064rEO5ZA/v3rbvf+/7mveM7Y2dbS9zrEoJbD06OrWVlTVpEPI+9yNtDJV9o6OpqUEgKKw03gPw/Yt/8S/Y4yePrbY2bb196Ldt20D/oO4jP/vZl3Z8lLX33n1PwCZgMkYNgNL5YlGGFz09vWo/azRzor2jXeBp9iQrIDpsXCSq0iojxtV4bXVV7YEZCmuTOQg4DiCqTSIry8kcgI24YTBz8+YbduXKFfvkk0/EaoQ9yFgXgziXs4a6OvU991bOyTgUYNflJbTMNcBn1nnKZHu6u7QGYGIBW5Y1eWVlWdcTykqdRWfW3NostmtY08LGirtvp89Y8lqjAdIqzr4LmyRa67nvRJs6AsciRltgaPNd1vagBavy1kRaLsX7B1n7W//j31JptT8HOKM0MPxcQsL18/SsEOnaBsmFYDzEv6zzgN1senDOIOURmNIcIzadiJ+n4wjEEYgj8PoRiAG7149V/Mk4AnEE4ggoAsN9PRVnq7luCw/Q0tZSuaeXpgZGG9o3PBgHRtrZDnmlos+Hh2ISHBKHoHvHQ7xrjZWUfLHDTTJLKSTAHDv0AZhyQwUHyQIA46yzlAAcwBQesEk4Ab8E+jQ16ViUvrELTkIowDGZ1HFpJ+/TDhI8HswDABXAMK7xrCwx0rUjiS4WSmJDUDoGI8WZhJRYucA47rGAX5gu4F1HmwHdAAQB4mD1wdwClFGMSiUBJSRKxJm2hR19rlOGDCo7QhevqCQqsL8ocwUEIc+hD0KS4yVElCq32VHEEBBbD6fOhnqV+dKXxINr55oDqEh8uB60zQLQ6eLaZbWdpIg2BU04Sis5RmOTa8jR/uD4S/+cZHF7LSjuAHelYkF9Rptl7kFpcJSohbJVN9lwNl8A3wC/uHZiBujLdcMCpUyN64JlwpilP4iF3G+jkiqxMqLyLfVH1H7aFwC7ugzMKRJIB17pf65DpbGU0MEujBJGwFlYafxQHsu/AMCArAAlDtyWo7Jr8zJcAKcItOM6OC5J+hlDFKBQTpK1ls87cApQApsIxhzXBcBL+2tq0ra9u2uTE+P2W3/7t2z26WObm3sq99PhkWEr5E/tD/7V/612o88Ge21pccXm5ufsyuXLcl1F940x2dPdo88RhxcvXtijRw/kgopuFWwfmZocnYiRx8A4P3Ze5avEhwQdFiagIOApxjMCe2urVf6KRh99PzE+pe8+fPBQ3+H6BwfORaYllGgnxDhD8ws9LI715ZdfWndXl8Yc4xzwDrOEQqkgs4bq6lrpHDIOAVABNwBOAM7eeOMNaYdRvvj8+YIMAAADAeHcIKVJwAjHBJgQEziVFBhDfGHOAX5QGnv12jUxkObn5s5Kqrt7OgXaeJm669t98eUXKoW9fuOG2FuBucuc5rMAXjDrrl27cvZ3ge3S++vQfLtz567YVqMj5113rK5BWo/tHa1WKhe0ruzubwtcbWltETtudmbOnj6dsc6ObjkYF8s5e77wXGy1y5cvazMDwJa24qoLWAQ4DB/o4OBQQCEMQEpmL0xP2/T0BbEH+Txr5NDgkEDF27dva84xD86NDNvh3q4AnDfffNMG+npljNHc0mRWVVH7MLVAM4xzAjLLcTmV1lyH1Smtz4Z63V/ELlY5IRsRzOU9y5cr9uTJjC2vrqtst6Gu1lpammx+ZkZg1Ec/+Hnr7G62w6MDSye5N+SleQeD6g//8I/Up/Qd/2cdeOfdt2x7Y0MGDAD0bEjABPRySNjTpzY7Oy8HW0ofa9ErpaC+XBFrkHkph9+tTYGtrIGsFcQYoLavv8vGJ0Y0d2Hi4QzN8QC8WSMxnAFAY13DoCFbyClOgIdcO8AY9wHWJt4n/lJALVdUim2JlLsq4zpNiezBoa2trQtwZz2CFQfble8xRw8PduXWCyDX29snFigxefz4oQBC1hrcfZEYgCU9MTYu3cmwJmJewT2OdYj+w1yF9ly5fFXxQP/gcN/L0Vvb21QyDXgHeO6M7LIAQW2QVWEw4Sw5B/FcJiJsvgRZizAPiR3XTb+FTZ1wLwibHKxZnCew7L+9icT6wTg7ySG/UGULSyv223/vt23/wGUOMpnas3vembRCtLETpAloq98/fB3mFbRlGalh408McErKI+a+NgVeLMT5Z/w8HUcgjkAcgdeMQLxgvmag4o/FEYgjEEcgRGB6bKQC0OXsKAcUAohzdHikBJmyGcAWZ5plvESEpD8yjeBBGiAKthIPvHxPu/dp140BuEGrJjy4w8LiAZ2HfdhSAC8kvRwDXTEvqXStMZJiGEliWwGAoGkXmU0A4LiRgIN5vMR+OjkRqyrs4NPO4EZ6Bj7iSshDNwmczCccVOTctDUYAJAAk8gAyDmry0sjYVs4SLOnmJBAZDKUuroWGdfC8Uj0OCffA7jgdxJqEsiz0lyr6P8AjYBBvEgCAboQ4gf4CSwl9I84Pm0OmjwwaJyRUiewQuy7REIAF2AMSRp/h3UH04Qyv2zWk3TKEElaKO8U+NXQELEcE2qv2DDR9cD8o/30DcAKIIBcbIlLVPKUzzszChANMAdAU4lZ0g0FSHzoH5WPRu3i/8FEBCYD1+VMP3S3TG2G6YDZA4xM2snfvPSVJA9GHsmcMyuDZiBAKUkxDDLGkMTPETmnD/MuoM54Il70Lf+G0mhAYfrO2ZBV0DE0PziPiqGISZS00R5iFUpdW5qbNf5kspKGvVjj2muUWysxLCiph6lCm3Ay5OVAo7NUvJy7LGYS5+T46E394Oc/sl/5lf/U0hnqjXEkTsh04fbtryyVTNj0NOytffsEja+dHXvzrbfs+vWb+i6um4DOE+MTaiuGAABVxJckn7ijz5YvuMkKQB1xBhgAYOjr69NcAOBhjsM64vry+RMl756gp7zsdeGl3bt3VyD95StXpIsF+4yxT9ltSLhxG8VtFjYSBhSwsibG0d1rE2AHw2hrByBowFxZ3uRSyVjmeIAiMN66e7rt8GhfoMnm+qbATMBFgF1egKgONLoLJiA884jrWFzkmgs2PDwswIr5TN8BaMK6wzSC8cd79fVNajsMJOYX5Y9cDyWRlP8y7lk/AcQYF+icwbhjrOECC6hBv2D+wPeJH2oBMAUpz+X6e3q6rX+gX+OE8c3n5Ura2m4vFhZsawvm2phMCdADvHX7lkp+33rrLYGUrEGAMbC26F/XzqyRVh7rOAAlbp+U5tLvrDGYd6AN52Mc0MoNBACM2Ayhf0eGR2xqctKamuptc2M9cnA+0VqfSbHJw5oQmQtFOl/MA+YSc5H7iJe8u7FKpqZB7KXZuee2ubNtx9lTO8nlbWtz0zIpNksKtra6JL27X/iFn7di+SQy0ziydKrWdnYPNEc//fTHGqeUvwLYATReunTR3nzjhoC5YsklFGBvMg8BQjGcePz4iUpLd3f2LaeSb2fXAthy7Yrv6oqtrq0JnL9586ZKcH/0ox/a8PCAXbt+VX28u7MtPcfmplbNE8Ykbs6AqJcuXRbreGt3x0bGRvV35h5l4ipJRSOzrtayx1kvk9d4gK2btSdPn2p9pZwYB2vWJ8YnzFJKnVmrWAOvXb1qc7OUvma1pqARCKjM3yjNdgONKrHsWO8Y/9XJjNYCgD2AbGmbnp6elXKrRBfn7/YOW19btQf37+kzHpc+jTfGFSxAgEXuEwODrp2XTCFf4Yzkb2+e0J5gDuSbhO5GzE08uH6HUljW3bBpyPfCsQJo5yxs15BjsSRmZaO0utm+uX3X/ue/9/fF3GR+pzM1uhf5phHmFw78hVcoseX6AiswGG5xb3PW/583uwiSIBzr5dp6nH/Gj9RxBOIIxBF4zQjEC+ZrBir+WByBOAJxBEIEettbK5QWAhCphCqVlg6Sl5a1uv+VAAAgAElEQVSWbG9v/2x3mmQLgIEnZB5o+QxJBy9YHIBtAhrKZWnZuCkCzqaUTTrYBWjBeUjU0GMLpS4kcRzfwRfXGeP7gbnC78EMgmSCF+3j+L7D7zv0QX+KZDho35DY8J0AEoSdfq6FpB7WVDB84DoCaEYCB7BFu0lq3MgBcAznuxq1PXt8qMSHY9fXN4pR4SwO14Xid1hvXqJaLUCNJBidMv7uYFaVO5WenKo8KwB5JP/Ei88Tcz4j1iGGIJEeEXkE7CYBQxHARhIpFkvEEggsQpIWWHiufRaBZlEpJm0jhgA1bpDhIKf6NLq7BtDVY425Qp0z9XD/q/KyI7IvwAUA1IYGSloxVECPzw08vH9wrNxTG7jGAAJ7EubgFefa29sVEOIgHU66JS+ppZ1yVIUpBssPJ1bGICyeBr2PPprKpZLOtuPcweBDbThxl1riH0oCgytvKDsOSaKYnbVuWiEwNhpvhAXwyk1WMg5KRIYl9DfHEWjT2qprIWEMpcyUHTMG+DxAIywwAdSUbmOcoRIwAMhkBKS7qQfx+uCD9+0//I/+gh3i5FzN2KxRWVy6qqJx+vzZM/vJTz61S5euiMHW2taheCMijzbcv/+L/4Ha8dPPfqpEmXEFoAV7EWbZ1taOylopZQQ4vXfvnvV0d9vE5KSOz9h7cP++5kxHe5sAtHwhpxLajo5uXRNxWVpctObmNuvr7xO4BkCoeVPlemCsH7TD50BS8b13745dv3FT52Ex+fyLz+w0n7Pu7j6VwbJWYTQRxjtzYfrCtAD/01zWZp7OihX7wQff0VgDhMJlFcYmLCPONTkxKaCaecXcAbADZCRWntCX5EbLZwD2Hj95KHCN9aq12VlJgItBZxGDCeJLSTDXRmklr4qV7OAQgCihY01OXhDo9tVXX9mjR4/VlwAmrquYtAsXplWivL2zbe+8/a5KQgFyiAvXN/9sXiYQOJ5++OGHmg9ot8GYQw/twsULYtPSLkqC0TL8oz/6I4GKnJ8xyfr2/PlzrVeARwLOMmmxGFU2K8fZOi8Pjda7UAb44fc/tJ6uLgE0K2u4Addbf3ePNi1qKWeurRUACHijzYrI3CIANbCi5auSSNjG+qYdHMFka7TZuTnbwRAG44ZINuDwYM+ez89ZR3urTU+M29TUhHV0N2v9vHf3vmWzpzZ4bsx6evtUhgpIt7a2as8XFgzAnGv+4IP3xHZkE8HHaD4C8NAiNYF1LxeXxNw8PDoWi+3kFPMBZ2EHFjKxZw5PTU6Dkduf/umf2Llz/Xb5yiUxoTfX13QszFx293YF3nV1dEiXEICQdeHGW2/qPsGxGPO8z3gmlgBjsOpwvh0ZHRVQuLOzb/sHRwLbKIfG3ATH2IsXLwogZBOBeLP2CGCGeZjCyKFam0nEuK29TeNwcWlBABXzgQ0Z1uLll0tq5w8++kggPIA5bFiYrwODQ/bd73zXmX2wEnM5W15a1PcwvlApdlOzpBNYN27fuq25OjZ23sdzBVbgq02Ib5ezfptxF+Z9cOwO7LkApnF9vIKMQljzw//Dc4LKY5FSSNVYoVi2W3fu2e/+k9+101xJ4xr3dm1YRez1oMsbAMHAtqfNYoFLo9E3pVjDtUkFKz0yu/j2PYD2zb1cjPPP+JE6jkAcgTgCrxmBeMF8zUDFH4sjEEcgjkCIQHdrc4Udd3eCxZW1TkkFybSABspbI7YaD8qwHoKODAkIO+wCPKTr5QAUbBXeC1owgHokLbA2ePjlQZnj4EbLQzmsm2CQ8MqVNH32/fCADhAUAD0eoAFyOC7AC20CzKKEC/YZCXTQpuEBm8SKMjQ+D8uGf/m+2HhipyHG7YYRArxgwh3gZOtAYygldcDOXVW9nKhgGxvrSpTQC0NPi+TRwaRSpEnkLCl3UXU3WjHBamrOdvpJpmg/STMlSZQc0Q6ug/Pz093eriSC9wC9gv4eyTGgI0yAIJbPsdwUw91YA9uLPuUcrhN24i6uFRNYwzWRefF54iBAMuvurZ58u6YefwfMRNuMNhITzgejhNiQIDOecJXkOIBmlCqJuQjDTDpyeY0Z+oIkEHYgbEaAEdpEYg8gxRgJ7ElpIaEtiOtrVC5LQqUSX4CWSsWZmuWyEnXep72UC5PoU2pH2zle0tAoxHyjrGOpbDCROBsznOvbLJC0wN0jtV9l2ZFGoguXe/943JwtAvDgQKKDNT5u3P2XBJt5AxjLnCDp5odxTuzk3ptwJghthW2DOYA785bs6HDfLl25KBZZc1OdXbp8QXpb1UmcjZP6O2V7OGDy+WS6Wky1x48eCdB85+13BJr/+Mefqn9g7cCOYczBvHr6dE6gB/pUtOHFwgsl+wDKXAt9BSuOxL21tVnXi44ZawUlmLnTvBg4lNSplPz0VG6pMmKIDGQAlJ4/e24bm+tifvEipqwFlCK63lXG7ty7Y4Vy0bo7e/UebLOtqDya5J+15crVqxq7KytLtr93YG1tHWonABxMN+Yn4xsHVECPq1eviSUE+wwgFZB8cmJCel2AX7BCWZcoJaZ/n84+FhjZ3NJszY2tAlvcxKLRy3fr63XtnIux7WYFCTs43Lfj7KHiOzExZYlEUqDQj374Q41P+vbChQu65qGhYRsePmd37961l4svBZBSXsnnllcwNuiQThvtYryirwfI8uOffCpwbez8uMCY4ABMCS0A0KeffqLyYPqStRM319nZWZX/8lniRkw99rjKluzDD39OQMU3t28h8mnF05xduHTR+gf6xFbdXFu3p08fa30BKETPbn1lRWYWlAGzVqIlqDL8aEOAOAJMparStrm1KQD33qOnYkHBAtbcx4wmk7I85e24+u7v2uBAn02eP29vvnnDmpqduXjrm1vSaLxw6apNX7xgDQ1NtvBiwbInx/Zv/+j/Uz9+8P53NLYvXb6kUlHKxmmn5ANSaTs9PlYbKcmFyYYJBY6i3OtwGWYdZA4D8gD0sn6x3jGWKMNOJatseATH4etWnUEjs0Elw59//hOZNPR29drX33wtjUfGyrnRUQFogZkKA5L1ABDzxfPnto07erEoLcnOji5b39zVOGP+Hh8da75KmzSZUOk6gBn3AGkU5k+tjH5srZs3BcYvLM1MdVqMxcBu5haUTlXb8b67YJ8/f17gM1qPG5ubmqswa3mf+AFm4gA7NNinz4XNH/oWcJL1lXF26fJlAbiAwLqNROy30P8B/AwgXWCsBQaes6X9J9yDg6QG77Eeh/tgeB4IGyowkXnmOM2zltfbZ59/af/of/lfNbYErh+5TEV4AXYSj1B+e8bgi0pdw4ZbYFwDYrNR4MxML4d91dayzS/GphPxE3UcgTgCcQReNwIxYPe6kYo/F0cgjkAcgSgCg92dFUA6HoaVVOHIFoEPJKKgOQAtgVHGA72MKBDzZ0e/uvoMhOFvQaNI7JOaGh2Th/hQ3krpCokuSSJADgASvwegiAdrAS04FkbgGv8H6ACwA6QKD/UAbqGMUHprkag/z+YwA1VeVEJgOiEgh7IuHsY5NiCDDA9w5wygT/QgLt04ynOz6J85k0uC2OZafYBv/HBM2HaUJwHOkIzjRhr0bogHyUco3wQ4gqXgrKqipetqlQCLxUDJMCy1krO0aBusBRg2XD/HaGloFDjgzKrqs7JkwCZASuE8kYMd/QBI4Sw/N6bg9e1yUr6HrhR/EytSWnOuJ6QxUIQNSIKbityCKUd0VhjMRFhhinERwCYnwI5yqNzpiYALkkvAKUToYTkQQ16UFwJwkvAHYI12BWMN2gKoCVsIcCLoC6mNsJeicimxLgsFgXyuh+RmKWp3JFwOEBvYlc4Uol0pOz12FlAoiw2supAUnjEkiW11xopR2Xdgbf45TaOoPMuZj2XNB+JHm4IRi+KYdpdcxoBAxKInopL0KyesWOJ3ykxdJ5HvOvCN7mBKGmYCuA9xSy3YX/3Vv2Lvv/eO1dZVW6Wct5K0uigxK9tpFk2/gl9jOiMQmevv6+1TPPb296VTx7zCSVY6ZBVn+pVKGKGgG0dptTNcSMYBjABdxKqtmI5TLOZtbm7Gdna3pUlH7J19cyrwDsYmcwBGGUDb1OSU5g2A2czsjFwx6RMAG9g6XC/HJU6w205ypzpnTQ1sThOgxQsAi+PSvxyLsr25ZzOWOy0IAGQsAbgtLy9rLnV0dthXP/uZ1gsACS4MtiHnw5ACcwSA4vv37ikulMLyfQC5e/fviI0ECHbxwhUB5k2NjWJF0R+UufIdxhBgYwBNlpYWrSqVkLlDd1ePGGQP7j8Q6482oRVHXz2deWJvv/2OSnaJB21kXgCGsJ4AlIRNEQBXfmedgF1HaS4lwZRA0mf0AePu3v27AlXR7oOlyt+amlrk1vz4sQO3Fy9c0FgEhHr8+LHiKCffrm4xulYo662ukQZdP+OmNiPWLfMdBuvpada6u3tVWkuJrJvNpGx4ZEQOp/QhTGsBgUXKuuu01mEssbq2bjv7h7a9vWMUJ9K/B0cHWhdrMxnbXF+1xsY66+/ttrfffNNu3riu8mb05H708Y+sVKxY78CgrhXW8NDQOcVpYfGFWH6AWy+eL9i7778rbUQMcOprq1XezVi3ojsFA5Str27Yidy2EwKtpCdXoZwzqfWZ+wzrHWMZrTdiT4zAIolvW2uTdXW2CyB+8fKZjY+N28bamv3pn/yxDQ+P2vT0lFU4VrRBhLsysWbsYkQhk59C0S5evCR9OrQhX7ykPPnU2bbERzIGWcWc+cj4ZDwyVri26sjJdGbmqcYk5d2Um8vhOJtV+4+zR+q/c0PnrCZdq7nNmg2jkxL9wDCmFJ3YMHdYN9AQvHLlku5rvC8TIMr6kaqorRMIjuEHa4uXuJb1HPCKTceM9RQtbP74/92c6dWGkN/7eL1yafX159tsOo4bQDux5mVWVbTsScFq6xvtp599Yf/8f/t9sSVZYzGdYE3mc2EDif718lyOH9Zhb3MwUZL+bPRMwLMKG1a8wnuhDQura3H+GT9RxxGIIxBH4DUjEC+Yrxmo+GNxBOIIxBEIERjt76tIKy1DCac7kIYHaZJuWBuAbmI5RcLRQTsMlpBAKRzYIvMBPbCbP/j6w+0r8WYewr1MMamyTthFzjo6koabSlRg6kXMPQed0Fyri7SYymelSqG8kfO4EyiJfq1AjlAmy/nlGgpIIkYUJZUlAQY8bLtWX0LXF4CawKrSNcrx1RldJATBBAHNLhIOWG0AdoBVgJqnp5T0kkC6a2go+eNf2gkQ4YCfg1cnhbx0uii/IxlDC4pzwGQiQfMkvSR9ONqYOzzWdZDUkqTSZr5Hwsc1E3v0qADL3ASkJL0iCXJns2fGEy7u7QkpxwC4U/lyBNSGhMU1fZzp5AkTrEI3WMgenwg0BEB04MbZhJT/ATwByuEqSRJIokpiaAl3nJUgfTotFlQwe1CMo1Jcjs/7/GjcRXpxgGtcWygrJVYyujg5MbT9APec1Yn2G3qEeQErgSHKNfBdPrO3vXOWBAYQM4wB+pBxT7/B/hHTAoBVxiIwJ9F8JC5ezhnKKLkG6WBlMip/BmQTmBiNUcALxS/SajwrsyqjiVdlxTKAJmXJVRJuh1kDoErZ4OFB1tKpjNU3NFqumLdiKWdjw0P2N/6bv25d3e2WOzkUs669FTCtZIVT1z2kDHV7b98mp6YEHIUX/QBTKCTVMH0YI8Szq3tAAI9YYgcH6mPmCkATsZBmWTrjwHe5aLdvfS1gBp06Yjs3N2uAEtevvyFwDCAbVhfxIrEH+GDMwNAh5rB4+L2psUksJIBazisWaTplnd2YUdQK1Hj06FHEbqxEeoy1kTMxTpvohrlzMFp8aMKRaJN40y7KCzGsYNwAzAFadnV2imnW1d0lcJySQPoWEA4AEbBp7plrifX19trY2IRiwJj56U9+ovbDKoPRSLwB7ADv+AyARqY6ZdVp1lcvr7t1647AdYwC3nzzpsoQb9/92i7DlmxptpcLy9ba0iYQj3jAdqNv1tfWdS7mDNp0AJewt2BbXbt2XX3JeQHcAO9mcBFdXRWIRFtg42GsAIjHmgGjkpUe1iZsZ9b60dERlctSBg8Y2dzcav3Dw+4y2tBoNdIv9dJllV+m0zo+zq8cc2trXeOE9Y81m7ayyQHwBPDFuouL8N07d2x5dU26ljiepjIZa2xuFRuRtW1rc8OKuRPr7+2xiYnz9p333tWc4Lysg2jEzc8/t7pGzBqy2jD56KNfZHmx7d1tG5+YsE8/+VSOy5SxYo5R31Br1Wk0PH3DoboqKaAK5mQxV7ITNjSSadvY3LKFF891nqbmVrFFN7e2NAcY8wB2sARh8QHA5nJZa2qoteaWRpucHLe9g10Z7bQ3t8rkgvk0dO6cJZJp9ZlcthMJgWas277WwuBmjPi4eik9R1hdaWlBwgw8N3xOU3d3d1t9A8B8+eolAWow9C5OTetY9+/fExg4ODRwxrZm3QLQ5p4C0N3S3GqZZLXuBxxL86KnR0xAxhZrNWMVJiTramN9nc7PfHz69IkAfq6Ln7DhxDoyNjrmLubc/9H+jBzGX4F0vvqcac9F8hmBdUe/hFJqlbBGpj/hnvwKTHPALmzcsWZSgEvMMjV19qOPP7Xf+Se/a+kMoCRAm29UMba8/ByX8ZLG8LerB2gb52Dd14ZBJKPB+7pPap64diprPGsKbY9dYuPn6TgCcQTiCLx+BGLA7vVjFX8yjkAcgTgCisC1C9MVEjaSCJUIRiWhgAk8vDuzznXlAgOKh3FnqgFq+GcCeMSDcag+CXpefF9OqOm0WHd8np8gdM1ufdCPDi6iclrFTY9EOpt1Jz9KaClnBByMXD1JpDgPCT6JaSip5fhi/EWlqbDSAHQ4lhg8JG3RAznXIjAxYgA4w8t1jmBUhUQiXGcu56WUlCC5HpwzvOrqANwAF1cFupGYC0DCAVQmEVVir7lGXMngEjgLEAfXKiVKCJDTbt4XuJUFGMuIWZjPngjsEcsr0l5TmZS0i9zMgficAV/oFsmttXxW/hmuRyydsuvQAdjRpmDm4XGrCHzCLZFEMuj88C/X6gChl3LyGc5JouPloe4cewqQmASghSUGgOhAbigxptSIsUESBFhE8uRgnDMh6HPiEBK3UFasZDCJxqHrJBI/ygoZQ7C/OAcsKGLlwKfrCcIMDQ7IJ0ewaLz82QHHomscRQ62Qe8LUJnxXIqMPkLySbtg+8G5CC65GidiYjpDBPCE/gnzK5STcV5nqbgrYlUCUf6EVRIAxF4SRhUxQLAnxo22u3NgmXS1QOl0LXqOOdvd27bpyfP2m//Db1h9fbVVoXmHvmI1pjDE71DaWusbmwINAKBoHFpeYqzm8zIn4EW8AM34e2dXn95jXqCDBugGawngKIiwI8IPMFRXV2PZExhgaTGP6L8HD+/LGAGwBGBjdW1Fov3DI2MqG4Q9BhDN8WEKEYPllWVdN9p2gBqwbunThuZG6Xrhnsoxca8Uy/DgQI6Z/A7gMHRuSCXYlErOPJ3R32H8ABAy/7g+fij147q/+fprgbHj53HB7YrApE17+OiBdbS32/nxcdvZ3hGAl6lxluDoyJj6ibgCsAB2sGnBPOJaBgYG9S+AEn17+fIVrV9PnzwVu7Cvd0BtoOQWFhplr0fHB7a3v6O1jfWJUtHscU6luZRzUjq8tLik0l3Yj5Q5Utr84CG6gr32wbvvqxT1/r376j82P/r7BjQHiB+gJCWRbDB0dfXY/t6hmLxiWdU4exVNQIBk+hnADqBvaHjYatlAaGoUANvS0KQ2EHOYiXs7u1adzii+zO3NrXVLZpLW39+nuZY9PpUjMSDk+tqmmG3S0atKCzyk7D+ZzGhewcQ8zp4IEKbsFRCsranJSsWcQLvrVy9rjhbyRbkdA7Ysvlyy/UinlHJXNP24rkoVY3nHvvzyZ9bZPWBJjfdT++ijH1hFphfIABStqa5B18l6DLD67MWi1dQ3KSaAo5i0NDW2qFz62fxzAaOsDbkTl3Voa8M5uWBra8uWSSesvaPF+vt7rLm1yUbODdpgH2BxUoxCNBULFZO+Iu0nzpQSs0bAqgwlmD52XgiYXF2HEZvX2hgkECi9DUAcoGhbOxp4G5qH3R2dih96jFevXrWm5kZ7/uK51u3Ojk4xnzmvbzJlbGdjW+fh3ovbMOYSmKYwPxn7MOdYfxh7ONCeOzekccAiewFwubFZ8ebFOWDR+1oMw5h72Sud0QCEBWZaYMsx7wN4x79s4oVYsE5z3FAWGx7XQilq+K4kOmDOwZQrV8nA5eNPf2K/+0//mTW3tNnxMZtD1e4ULgkI32xhDIWXWP3cU6NNRu4TmJdItkLPM68MMACHeXHfhE1Kux/MzMX5Z/w8HUcgjkAcgdeMQLxgvmag4o/FEYgjEEcgRGB6bLQCkEbSIo0udp2j3W2SBZh3Dq6hwwaQAnup6IL6EmKuKCknUadMyp1iMSJwYIeHaWd7wcpykXlYcxwj6NjwL8CGAB9K/yRE76UqfJdyngpOh7W1SvrEqot00Lx8MKFSHZIJPu/umzUCSmCN8cI5k99JsgQ+SVvN9dSC3p4LTnv5DT+cv6G+QQw3YiNmRtS24LwISBAAO0oXOT+Jk8p2Ip2+wDQQkHWaU9LA8aXBh0kDpZ81NQJSeJFEcg0kLyTgzuSCOOWaUCSVJBUAXABdwekUcwvYXLzEdkN7r9rBNgFtUdw4RgA6Yb0EwIvzCNiSk6OzGEhuKKmjH0lgVPZZKsnh10uV7KwkWiAUWkMpNwKBZeclpzCcqhV7jitmBiYnGJDkcpHYvbPxAnsJMI9rDGBkMAMhvj4+3YTB9fReAbNoGNLWwNQIBiXEhPHl5Z11+t1BZEq3qwXYAJgGF2ExTaKEkv6AweElY14e3dBAmW9gMrrroLT1onEHfYmxKoYnOnk1sHEcKPOEr9baIzbZLsYuVWmzhI8/B0WFoSvmxB9AVQycJABywQo6N7/n7Z133rJf//VfVVzTSeZe0VJinZS8FKzgbrqU5eGOe5iFOXhs9bUNYsnV1HrfAE74nOSnyrLHOKguqa+HhgZsf99ZeJSOEqvAvAMAA9wNGoDEQvNKjM2yQATKZHE2ZUxQ2gggx+8w2WBlAUoT59D/YWzIAEZsUC+Zho2KZlUAfoOeJqAxAPpJNmd3795TLNvbWsUc4vowwIDNhYsuIMTKypriee7coDT5OPY22mqbWzJvoE0AS4AagBWwBAGDYT3i0slAgJ3W29sr9iB/AyBEf44XsZmeviDXV9ftrBajB4bZs+dzdm5o2A6PDsQc7u7plEkC2ncAZvfvP9T3b77xhr7Hugpgn6xKien79VdfWabGSxsB8Fg7YVICtsJOBngmrowZACJKGwFGYRICHjG3+gcGVAaJYyzfxyyEuQVjK7gzj09N29rmutY3XE+Psod28/qbWqfm5+alx0YZJ4ww5mepUrTBoX6NUdhZjFsMRxgrR0dZuRRTlkufaaxhdkSJ/+GhNACPjg6ttqHOSrlTaSMCfE1OTggA4piwuT7//At7+PCxZXDZLpkdnRzbhakpe++9d6TXdnx8YP/6D/6lpVI11tc3YqvLuLyu2H/8y7/kGz71NeqHTvRZ93ft+OhQQPTR0am0Ik9OcjLAICZVyZRca3FXpX9gNG5tbMqZt6EBMC9n+3tb1tuD5tuwytE7OtpsenLS10+Z8Hi5L9ebPTlVjOlH4sOaAzuR8mjAJO4FjAfkEdbWtuzFwkvFGGabG1NXrL29VWW4/f290mWFcYfu3f7WnsA7Ynn92nXFYm5uTnOFccIcDixr5sra+rrmOixOwDEAdeYlrtrdXa4pST/RRnau2lpapEMJQ5GxzkYLcWPOMfcxyuBerI2ZEhIaGblX++aO35OCpiHrV9gE5H2XDqB8P+8u54GJzjrIzgWSAdyTVR7sIB/fYW1hA4H7KUy6k9O81dY12mc//dx+++//A2tpbUekwUqR0UlYi8NzDPd7xi1jMFQW8FzCmqv+r0ITNAB2acVIWnrRBpl0WEslezQ3H+ef8SN1HIE4AnEEXjMC8YL5moGKPxZHII5AHIEQgYvnxypiDgB6AK4grn/oDogkGW4YoIJGJZGBoRXADzTKQmklD69hV9pZc4g+u5kDyQKObYAKJOXOUqlRYqzyMVxms1nb3QW8SCqJDsL+HAfxelgarwAbwAAMIZzBRcLHdZCUUUbIg7aEwwt5ASUSG09T2umaOK5fk1BySjIo7TNpaeX0YC5grsodRElc+Fxwl6UMluSEUjt3mj2Uvh6i8oBp7MJzbAA/rrGjo10Jf9DMoT20C3YOCY+DF+irOWARSoTcCAGgyB1ppTGYTkelvP5+ABLF7AKwrIYp6ACouwbCxnKXWcBXmE30M4lY0JQjjjACeZ/rIEGin0OSJZONRJUSO2cfnCjRDLTIwFoLjDKVhuJmC/AH87C+XoAdcQxMRoFgAvXc8TZcs5elAhonNCZVXlpbY9tbDnzQJ8Q4gL20QYYXVfRJ2g1NIn1F13ADVMRt1fXuADNIeGFrCSCorVM7KCNjfNMXAvNOTgTwOvPPxzggW+gHSpKJ26vSKJiCWY0XABFYmCSfHIOEXNqDh4fSHyRejFM0BlV6trGl2L8Cdh3wJM8V6C1WZVJMRl7FPAYvOUtXMxbqlGT/lV/7VfvV/+xXbGtr1apTVZa0slh6lUrRqoh1CY0uT5oLpbLlozngBhoOqOcLRWeeRHRX4kj76G+Vg2VPxKShD7gW2GAry6tWrlSpRA8tK+b76NioA8vVsO+ycpTl/StXrlh9A3pgGFs8UXkhzB7KZ995912B4ypzU1lwSuATRjHoocEoCmASYx6wAjCLdtAHsH2J/fLiii0vr1hvb7e1tDZbpVKwk5yXHra3oWVWkrbZ3u6RSk8HBh3Q4+8cl1iiaUfcHz56qN8xkgkO2pgecB7AEUpHKTNmHEQ6etAAACAASURBVFF+i6kGAB9ltueGh/W3jc0NzS3mJkYPlK5iAMJ183nYhszFMUwJ2lpt/tmc3bl9W06dmIpQ1kmpLuxIQI652TkBEoCKFy9dFKOMYwDsA9zQR7OzM9r0CGA91wL7j5JRuXhXynK0pn/Qg6NM9u2337W1tXV9l/JYdPH6+wftxcsFjeVs9lDu4ZTfPn70REAuc2Jw8Jy9eP7CJQVSSZWwYvKwvPJSf6fdjP/GxmZbXV61vX1niuLuivPy3PysGJI7Gxs2NDSoa1hafCF2LmPqww+/L3YYYyBRMrv/8KF99vnPzBIpS0TO0xMT4zY8NGDT0+dVFv587ql19vTbx598ps2eGoGlabtx44Z1dLbLxTQDkF1mXSwLiCyelm11ec3WtwCT9+wQqYH8qdU2NIjlODg4YFsba7a/tyvX1COA4QcPraWhwTo6Wm1sdMRaGxsEpMHQZD3CZfeYTa90tVUApYpoqrF5YmKKAkLDqAbYhImJhABGJUcCDk8tnaqRmUYYl5TvXrg4baNjI9ba5ozHvr4erVlP7j2S4QpuxxhhwHZlrLGY8x73IcYGa6XW3KqyGMA4HGtNOzqUKQvMMl/3yzKboA9Y+3M4mMNyr6vV2AWQp7SZjQvG2uVLlzUHAf6L+Zw1NtXLuZZxEQA73/ByRjnn5LOuB+ubY37PdnZy2DDi//w9lMW6nqmz40JJLPNChk6JtJ4f/vDf/qH9y3/1b9zY57RgqcgBnfuHs7XZrEt5eWuxeCazEZ6JHBx0DVExySMNV+5lPGNwDO41vilkdv/pbJx/xo/UcQTiCMQReM0IxAvmawYq/lgcgTgCcQRCBN66drUCMwtwLuh7AVgEYwmABgAVgA9+50GbB1jANxJ7HPRUXncanEFhukTAgkAyL2kEACHBdWdVd5QFeOGz/hBOuVJeyUrQl6PUiydn/a2QV+ISHuaDng3gGd8XsBKZYIhplE4pwaBtocyxprbuDOwJZZb+0O6sQICtM8Au0hQiDlx/AO6cOZdXGZq7l5aVpMMeTKbSAoCIBQlbAAaDFlYA47j2kJBwDCVQYvolxfiC7cj1kKSEslqVuEWOsQBYJBwcj74LrrwkHzDzeJ8kLoBgYhoCaMmYwt1t+eFa1c/fcm0FZNP3YBcEd2BcfyP2XHBIVelS5BAb3kMvDgYQ5cnSqSOhFjWwItALuACAVkYYEdMR9k4Q0pexByLfAhUp7/QyJWnIReARQGQYX6GkVaBWVD7FZ/13T+xCrHmP6wW0JJHjOFx7YPgAmpDA0m5AII7NeKdvXSfPten4nRI1uXVGDrZB14g5peuqAPy6K2xgabhOXlZJKg6sAKLefsxKjgTABYCbYxMXBj/HAbCrq3d9PrFRcgUxWHHVbO9otcOjY+l0/d2/+7dtcKjPaihLNpJimKQlIw0OJc1gcZQhwjrx9xIOLmCcgUNwuWKJqPw9uDMSj7t374gxSHkqov0I/D9/9syePpm1ts4uleXBgAoMReJJXwDM0XejIyNyK2WO5XPuKgzDDt2sR48f2eXLl2UKMzMzY+0dHQ4ALi5Kuw4GL9dNCSrsVcoMBWDBnD04EOCFgyfnfvlyUSWN58+P2sBgvxWLOdva3hBwNj42aeVylc3Ozot5g2FCb2+ndfd0CRxcfPlSSTjgIiAc7qwAuTCOON+m3DYTcselXNZ1NGHjmhhstI/SXmIJgEEDNzfXpTHG9ycmJgVgCuRNpVU6D9OJ41MaybHvP7hvc7OzduXKVbG6ZufmNQYvTF8QO4420Lax8xMCLUtW1nmD/mJgzME6AmBgTMN+Amhd31hVmWR3Z48AIa4Z1huAGmWQt2/dEfhH+y9duqz1DMZfvpCTvhxl0bQJd9+11Q3r7Oq2lpY2W3y56NqLqZRduDApRtvjJw81tgEpmYcA9E1NOPWuCAyagn14sGtff/2Vl/MfHag006xkS0vLdnJ8bBPj5+2jX/iBtbS0CtSqra61peUVe/DosS0urQBJC4zi3HvbW3bpIoYmddbd0WZbu/v2Z3/2iSWqUtbV2WW729u6ponJcUumEpaEXVViHB5bOpOydFW1LS+u2uz8M1tcXrETNEZzOZuYnorm/I7tbm9pvU/DLK9U2dP559bW2GgXL07Z5UsXramh3lpbmrThBDuvkkpqIwlAPlWTVp/fu/fAN4lSKWntMZdgoMLUBLDl+I8fP7H5ued25fJ1zR3uYZiLvFxYsO99/7vW2dVh4E6Mrb6BHqMeNLuLu7hvKgEyC6DDbbdYUIxYU5jPYeOJUnPppereUxQjk7mlNaxQsNm5WYFpkxNTlk6mxFSEJQs7HvCXewqfZ83ivsz4YYzxEsOuOq0x5s7j3AJYa4JpkzPkuD/KVCPaOONz4Z4l9lzJja0Y24FVx30vMOBfAXkuz1A23N2L9gf/+g/sy6/vePn1wqIVIk1TBwyDHqsDd2LZRa72rKmsy5w3bIYxNlnHiBNXwr02MKbdZClldx49jvPP+JE6jkAcgTgCrxmBeMF8zUDFH4sjEEcgjkCIwNTocIWHVpJyHvZhjPGCBcYL0IKdZh72ATp4qHUmFkw0ktdmfS6UqAaQijJb2EUkf/wO8wu9Oy+j9POF8luOE0p+yiUvS0Qom8SH94NOWTArENCRBAxJqPQnMMVoa3iYJ1nEKZZkFyCJNpM0Nre0OihEPVXk/srvMBJgEvEZubWqjBHdJMpqqwQ0cR7tqhvlcK1qP+wTEmjKyzKI2+MCKwYBgIg7/IWyXAAXlZsmcE910W928sUgrKk+KxNFu424BVaBtxNwwA07Qlky5w+lVIAM3n81SjC57pCIuAkIJXVVSojk7Bu5sobY/TnGYQqnVdz1vPQwmFjwWdiCaCHt7u45++rkxEE4mCQyL8kIbNQ4UHy87NW5PQB2rvklt9+yn4PvE2fAjBCjUikvbTG+62OvXkkT51WJdQQyhoQqxJH/i2kY/evJMWwaZ2l8e6yG8UfyGdoexMW5HoDEEFPcNWHMwc4LmnWBLQqAB0AayqcoG3M3WhfoJ6HlGkF20MQDRAl6dgIjCzAcc2JxhRI5ADsALXfUzcgxk/7kOiqlspivxaKXvZKUNzY32vDwkP0X//mv2dTUhJXyMEcTlklVWVXZnZK5emIAKAegw7/EkfHJOQDuCJF0oUo+R2gv4/uLzz+X8yRJPuwowFSuG+ATABDgDYbV6sqqQLSenm7FFGdWwKrJyUkBYa90Dp1FKPH4ckksnsdPHksz7/q1GzY05JpZtIdSThi3lCQCKNEm2rK5saEy1/6+PoFAMFvFxEokxFgKzDD6kdLBxoZmlX4+eTyrcdjS2maNjQCClEfuCShDJw5AnP5Ei47PIaYPswinWLT6unu6xZoDPKPkFsAQTg56gTiuMtcA+tBvm5t9ao8ePbCPfuEXpRcIS5D+gsnX3tYhEFexY6wc7NvqypriRdnh+vqGzc7NWSvltn390kDj8wCYAKfJdFKxkIN0q5eaUqqK2QF9R6wBSWE8Ai48f/HMZp4+FeACIAogCchKv9BuwGSYcGHd39zaEajIKNvd25GO2/jEuM0+nbOZmVmVOCMDQNwAc5nh6Qx6peiubVtvX6/KhBn/jBVYfTDzYDZeu3bDvrl/1+ZmnkoLsrWl2apxOI7Y2K3Nzfbue++JKQkbNX+KBEPKNra29XPn7j2rJNLGJgx9kT89sgaYvCmzm9evWbFSsdt37lpLS7vW9oP9Pc072GeUklepbP7UtrY2rLmtyWrSdba7uW9Lq6v2ZGbGcqWi1dU3WnNbqxv7wDKVSYSbGLW2tlt3X7+tLi3a9NSkTU6MW6JSskzKS3erUinb2T8Qm5E+XV5f1WYM4CoAPeXi3jcjuhdQ2s486+nt0lxYXt6w7NGpHR1nxeakL7m3nBuGhdhhX3/9hZiqA0P9du3qNTveOZRhBvODDQHGCAYuYR1nfrO+EAs2bqwq4QzWvT1d2/mx8TNGOS61bJDRpzJr2di0w30A1T7NLbnscl9OZ7Rms0YC1oXnA93vMynL59DG9XsI6zvfgRGvzQEZrsJW899Z7/jXy2PzGi/8H1Yxxw0bdazlAbzjX1+LXVOO8cA6+nv//Pfs3/3Jj2ygb1AadscYIBV97VQcuB9FmqRh488BToyZ/L6vsv5iQfOdc7L2BjkEfud+zXhkI+v2w0dx/hk/UscRiCMQR+A1IxAvmK8ZqPhjcQTiCMQRCBEYPzdUkTZZDsFnLw8h4QKw4+EZoME10Ch3zSjRgIUVjApINJuaGsVcA4QLQJgYY7gatrQowUGXhmSC5IcE7QwoSqWcSRWVqCK0DTBC8h90yEiIaRdsEMA0lcUmfSfcS+wA/9x11F1TncnHgzalj864wyUWlkezjsvnArgX2Ha0T5phJFAqZ6xSO/k/LBTABZWaplNnGmaAApSjeXkO7MN05EgLqJKMdM9cE09gSQmjB2ciUQ5LgkAsBXw14lpbdebMScxJEkiAVLJ3fBwxJYpKxIgJeQ/t8nJMN6oIhhRiO0W6g/yN4wRx7dCewCqgfA7Ahj7nuCTZ9CcvN29wB14AJcCEAERxPSTCsKOCaYSXOLmLHy+ALBKnkGjBlgHARbsvALLOBnHnXgd1AfIcgPVjeBkSJZKe1HkfugMwJhyqHz1z/hVjUrpIzi4M+nj0Ad8LzrMkb+52WONAK46A0ix0rTkfDzVicFFixjgIpbz8jRfjkbHD+wC+nV2dKrfLZr38LJh70G7OF0prVUIOcFqAXVpQUqsy8UYvDQWAAqgFiK6vhw1z4mYmYu4lLZ1MW7nKmYP0Cf0zOXXe/uu//l9JrD9hAGEwFvOWhOgox0QvQVNcE64FGVgtXAtsqFKRBBpNSWf+AYyvrKwK2JIGZUvrmQaixmX2WBqSlA7evXdXZZXf+973NRdg4pHgc10AXAGo57w9vT3qN84PYLay7Ow0mFaMGeagAMPDYzHQAAI/+fRjgVccH6CIz8FOIv5ocLW2tKsknrGzuEg556n19vWIodTZ0WX9A0OWz5VUYs0GQndPhz4LQAe7DaYgml+Adc+eP1d/T09NCzTZifoYkA5QBlOHsbHzWiecQXkiVi8MPOZ+KyBaqWg7u9uKN/1GO2Elw7rDqZW1DRAFsX8YSSenObt08ZI0Bl8uLCk2A4MDKot9+OCh5nNzU5NAPoDO5y9fqA9v3rxpPT290qtjzKGdxxxmvlOaCwOQOct50Oaj3cwxWIaMd8BGX2/pjyqBhitrG9JrY/ym0knFiRdlx4C9g4NDNjMzJ11B+q23u8c6Olps/2DP7t+/oz6jL9kooF3MH9aPsbFxOzw4FojF9fV2d6ncFvDsNHdiiXJFgOQH739gqXSVpatwwz6WEcLiCizBBdve3ree/kHb3tm1e3fvWguM59oamzg/ZpcvTVsynRZQk7Aq+9EPf6j5Tck2gN1bb71lNWnuDZs2N+eup431TbazuWebO9v28Mljy5fKduXKdZt9Pi8DEOJRIwOhkhULp9bZ1WOjE+N2iMutZAsyNjY8rLU3lFQur21E5Z5FW1xZPpMv2NnatfaOTpuenhZI2dfXq/UtX0BqwPXucqdlW3yxrN+577Eu0t+YetAfc/MzdprL2hs3b9qNmzdtY3ndXjybl6MtYDebKqwbjEfYcow9+heGmNy1GxoEHmPOAkAP07i7q0uA9dLSovoNpp5Avd09q8lkBNguLy9pLnMfZc6wnlCuznuhpJV5z7osqYKEaZMn3G9YYOkLjD/C2s59inWB9jGWJU9B6X6xoD5nDtLmUFoLC5FXYKn75lqdHWfzkp74kz/+M/t3f/xDmfmwBleqfN0VYz26l2rTR5sqMNUzKq9nvjB3eI4AMAwu3qzBrLdB7oB1g2cY5g3ff/r8RZx/xo/UcQTiCMQReM0IxAvmawYq/lgcgTgCcQRCBIb7eivscsPAALBwkAVHWICOhIAKHlR5mOahl4dpHsZlnAADK5lUYsBnYYaFnXC0uvhbKFHk4RqWQABxKE0kMWSn2jXJKMUpWu60oB1/HtA5b9DFA6AieQiuqrSfZI+SWMpRYfMAvHiJqOvDKemPBK75PA/X7MSHBIHvB/F6rivo6qnE9uTESzGVxDoQFEpjAAq90pMyMK4LYfCClYpuFsFnA3jJwz9xorQp7OZzPGfVucssoB1ggwA4BLZDKWyknRPErQPYF75LIsMxAQFIKEk2YHAEFqTAtsjAQMBIVProYBo6fi6ozYukBUCW/uOH5J7z0bdBgJvvkdzJsCJKyL7tVgtzA2BB7nkR65LPkqBRrkWyzhhwJ1jTOQR4pb1UV+WjaR9rGCcA8gamI31LvwCkAKCFcRBKMAEjATMAFSRMHgGZHjvXmuN7AaxSyfTRsTPoAGgZ95GxhkpZcUnOevki521oaFaCH5iRgEe0gR/KydCTChpJiNQzJgBRSV6JC8cUkBmJllO+HMTLmTeAyRJXj8rGfKy4IyXJNkwTEnaOSzFXbXWNFbiumjqrraOPjqTFhuj+X/pLv2z/yV/+y9bS0mS506xVyrBlvfwraDAFNmAAkR2U5wch9kqki4brL87OrgHmOpAOCod5nEhUrLoWQw0vc8XkgNJ39NfoVzE36ddk0j7//DMBf6wpAAqAMpg4EFc0AQHj+XwoE2dsaB1KuBba/fv3bX19Te6rAGsAMIBCrBcch/UJZ1JpV5bytruzLUAMYxiYmdU1tZY9xmnZGcRdXd1WUwsIvKf5h+A/QAQAoDOF3YmY4wKGrsoQIG+jY2Nanw72D8T8C/NQ8zlR5eYxAO2ZlBhqrHUwhmEzcQ5AEhxiWScASDg/8xa24ODAsIwcHjx4YAsvF+zc0JAcZQG3nz17pvWSTRDOySKEkUGYp4wVxiFzCfBBwPvxsbTJWIeIFWw6gF9nMzlYyrW7wZADFwAwuNqurW1Y/8CgWG4AacRe0gAlUxns+MSk7e0d2uzMjMZVkxjOyBfkbHR0WNdMySnHZ34dH2bFSGTdobR1/+DQ2tvaBHDDiNxcX1fZ5+TUpMZPfV29gDXGPQAp5fZPZ+dkOlEoVayhqdUODo/c5KdSsc72dvvOBx9YV3ub7R7uWW19rRXLJft//59/Y2+98bZ02ui/qelJq7CONdRb7vT4DDQVoy17Ysurq/ZyZcVGR8dteX1N7EPYcGhDslpyTdJTra212kzGBvv7xYAdRPvQ9xek1be6saX1TqzgmlpDgw5GGtp1aOLB/J5/Pqu437hxzQ6P9rQOiy2dM9vd2RdbEkYeMfN7WJV0+oZHh6VfCZOVflx88VLrP6A449rL+E8EmLPmAOYyv9kEYP4yHhgjt25/o/6GxQowzbr25Zdf2OUrV1T+zOaKpBgSbjKD7iTjFv3DBw/ua42cnJxy86SITV1XXauyffqd9ePmGzfFNvWNFn+GUIkp8hpyy87r3k5suCcQj9aW1rN7AmtucGj3DQfXmvXNFJxpnUF+lM3b4cGR/Yv/61+oJJZS4WKhbCd5Z2k7k991WrkXhDWQNUKu5pJqcBMK1lnazjrNpgEAHdUE9CdAZdCxY12bX1qO88/4kTqOQByBOAKvGYF4wXzNQMUfiyMQRyCOQIjAxPC5CgBJACZIVPk/D6+NEdMHRg0P3/7QWyWwLuxW42wYSj5JPEn4SGbR7iF3AdwjmZNbZcQwk8ZYGhCiXu/BKuAFcHV46Ik3AAFlp4HlxQM7D+5Bd4fzkETn8y7oHkpxKWXk4Z/Emx10bycP9bgj5q06UytgILh1CvgD3InASpISBwrybqBBopRwlhjnBIQBBBQQKAdAwB6ARgwSqvVQTxu3t3fs+OhIxgIO7OGgBzjgCRPvBf0+/kaiRALDd2CzAeSRVPCiLwDh5MwrXTnMG4gF5X9V0mIDRCABo2zQXVJhSLo2Gb/D/IIRENz5pO1GwiRAijI2Z1IBaNIu4sM5YQOFElzaTPtoQyipddDUjTnO2GvR4OL4AKmuh+eAoEq7ItBHfUA5Ux06hsTHHYqJxf7+bgTsucg3oC7thGFH33g5qpuIBPZnMJvgfCqBrqAveHBWlhzAWWdHwPrzsXZWfkx7ZXLhbA5YFoHtAYPj2wwQAZPSw2vQ9QDeACwwTmFWwfok6ePFdburbFmAMsd3F1+YfzUqP6XPQgxf6TRiHnIsZmRVEs0nN3JJACZRUozOXmOzjnecJamvsuzJsVwt/6ff/E27MD1pAGpmeY8R2pOHh16eGzFUwtwJ5cIYp2SPTwVmApgybpyt6ALsjA3GGVppXFdvb5fVNdTLLAFzCQwaYMABhnAuxgtuqhhKYC4BaLK9vWuDA4MqsUO4njk3dG5YzDGxJqPSZcAtkmbmFCw9+oN1iLkdWKBoSVKGi3YcTE+AiYPISRanyt7enqg82p2THz9+qna1NOPw2mfNzY228NLZdJwfs4jgVhvcjLd3tvUe1805GGeMHZh1Ap8rJtdPWI4DAwNn4BfJ/97ejsBSMSCLzgqFSTg0dE7fpUyR0t6NzU2BpZOTFwRWwITb2cFUoE/9RR8wL4irGMjJpC2vrlimpsYG+gcMMwzaxPEFqtTXywmWzQzYbbCprly9KmBUbOAyrD4MVo60mcAGC3OZuYW77fyzeSsUSzY0OCIXW8piWftgmw0PjWq8zs8/t9XVNZkZMLYvX5y29Q3KhpP24c99X3MAth0sQ84Bg5D+3N/dl7MuIBZgKwBKnTYrMA2qtXODg/buu+9pnYYhyr2AvmBD5+Xyir67vrFlW3v7lstjJJOydKJKIHAn5eaWsI7eDuvoahVjEUCxoa5e4Ch9f378vPV1dYm9ilMsZZoATJg2GOM/l5eO3fbunu3uH2hNevOtN621sVHj7/jwwFYoca2tsab6OpscP6+S5CaA88MjyS6srW/Y7sGhwMSFhZeWrq7RGOCeBxsVwKuurkb91dBUJ/fXja1V3XPPnRu2Silt2aMTW1tfs4WFRY0NNAxzuawA9Hffecf6B3t1PfRJ/oT7daPGRSjrRpPxxcKCjQyPqJSZeQUgyrzt6urUXH72/Jlizu+UmftmzZ6AcvoGgwnmPqW+APBsDsGO5jkAcJjNBi/fXtdYZkz3dvXY7raXhzNP33rrbQGygHqBxaaYFwpeSl0F4OYOrPydeQVYG5jv4d4ZNgpKpVfMab//OHs+e+qu5f/wH/xD++Jnt6yurlHsXNx3OFYwjZCjcSR5wTrI2AqbUsg5yI1WTHPfSBTrWGXQrbp/u5t9UusugN7c4lKcf8aP1HEE4gjEEXjNCMQL5msGKv5YHIE4AnEEQgQuT45XeDjnQTsw2kgM+YHFQgIH2LCx4YLrPNh/m6UE0BJYToEZo+MU3XwAYMQfqh0sYrc/aFbBFHFdLi9xkXZWxfXjOAfJAg/wco1MOZhDch/OB+hEqSBJBskX1wFwRuJAYiS9GnbNBbC58Hk9zqxniSJaNo7YhdLA4HLrTJKyksbAQhO4l4AR56L/fE/6friSpgH03BiANvJQTyLe0OhMP76n0r+93VeMMrnNOXCpMk20A09Pz0wkAqtAQGnEjgtlnkGIW+Yd1c66oR1yZhUDystmeeH8J5OIqNyXv/M9Zwm4qDcgAMAA4Cvxl9ZeVCLrjELcgmEm5XQdjJegIRT0CmUOEpUeBTYfx3cwOK1yJc4bjEg4DglSbeQcLDH+dFp9DhDLOdQ2GIFF2oDTYlHfAUwiPoFpp2s6OVF3BlZnYIKGPlWZVZSs0WbaCNsIwIFxGlh8EmgvFpWcaWzKqMPLVAPjz3X5goOvuXGJue4bJeKAhQJDIu0mtTWVFlsjAJswrxhEaHsFsC6MNYBTdPwYF3oP84g05eNpq+AeHDm91jU2q/zv8PjI0rCRSkUBiU0NDfbrv/ZX7Y0b1626Ft0nN1apTifPdPkCY07GLJFpx9FR1paXVi2VTFtvX5++s7W5KVYJpYNcByCBSqBl8pKSHtYXX3wm1tH3vvt9GQ0w3mBD3r1719544w3pndH3BwLxsgI4iO/XX31lIyOjdunyJfUDgB7Xi3slZbLbWzsSzef/WiPEeDk9K+HkXA5IbQnElj5gCg4ir7JK6rykuF7j7/79Bxrrzc2tYlYl04Dkx7a0vCTgC203xhxmC0J6K6bxqLL4pkZramyS6QX9HOZnYNUB4gZ3a8ANgc+HznhDV4wDisXDRkOhqL6EcSR9t4YGy2QA6BO2tbmluUfJMEBnABMAegBrZNxTLNqjJ0+tmjLQ8Ql9hlJXSncpe2xsaBCDkXLKBw/uKTbMDViuN67fUH8DvADwo2kXzEHYaBkfPy/zj5XVDbtx8w2bnp6y9Y01sQUBJttbO7WeAijiysnv58fOW0cb5bDbYn2h9Qgza3V9ycbPj0sXUONol7LcbTGfVF6uNdVsaeGl4k5/nh8Z1WaNWHVF11IFpAV8e/x0RmDi/sGR7R8di8mGJ/JgX58zlNn02duz0YkR++C774rZi67faTYrTUxARxhh1H0DJrqGWsmaG5vldgtzj3Lfo9Oc3bl339bWN+WEi7ZcV3uH7e3u2MryoksYtDbZUH+/DZ87Z5l0UiWzhZwzYpOZaoF+j588lSxDMpXRtY2OjNrLxZcaX4yRYilvb7/9tqUzSVtaWrDePgxIemx//8QWF5aiss2MA3Nzz1QiPDU5ZZNT49pM2jvYsW+++dpam1p0b37x4oXMLADOf/zjH6udlABT3so4w+ACvTkYq8FVm/H88MEDjXGMOXh9/MnHmg8jIyNiVs7NzOgYlMUybhi7lG1rE+f4WGMPEHL6wrTVpGtsfXVNQCLx/qVf+mV/BsjAaj7SHGaTjjVS98UIsAvMc8b+tzcQ3ZzCN82csVvx+2/EwOUZBMAY0wm8Lf7xP/rH9sOPf2KpFGB6Qgy7sAkS1hBAYjYgtF5i9JTL6V7NvKKNDErWjPC9wEANzHnGmssQFOzWg4dxErrawQAAIABJREFU/hk/UscRiCMQR+A1IxAvmK8ZqPhjcQTiCMQRCBFAwy4AMP4A78AKO+kkhl4xmRAYEnTmeEhX+WJU5geLA/ADZhGgWWDS8ZDr7LKkEt+gkcbfefDmgZdXYJ3x8GuGSUVGu/sk23ov4VpifM8Fup3hQukjotYATbQbBgYgDdcj4AqWVQSiSAqtggFESkk37SLxD2w3Ss6C2QSJEKwvknJ+gntuKOOhDFagYSRMXSi6zl19XaMAJTnrlkpiV5C8ialUcabYt80jQhmoG3s4a4DPkTQgVh5AMmeYORuD78C08mshrqptExDFi13/ECvp9kTly4ChMOM4F2wrEhySEWIZbp7uSIvuD2VbXpqo5IUSzEh3jxM7gOaGGQBeMBHcMRfg07WJAEfdfMMZeCpZinThVFZaLAlYwqyDf8NnYCw6IIxDYFrXB+AYSnjpA66Fa6bvJPgP6ywq7SN5oy30D58jHrSXOADKERuul/EBEw+mBZ/jWoIrLSVRYmTKQRddR2f3cMxQNhgYjO4SGmnCRYCml1LChKxo3jDuiZ/OnXDQhrFJgijWVH2jgD3OFZgmElGveLspa4SRQpKrPkPvD61H2KO0rVS0skBtL1sFqKqUijZ2fsz+2l/7L21kdFBmAJQNcjxh1MyNkpd7h0SZOcXcX1tZF/MSgANQZWHhhcA02GcyFNjdE+uN+cuYYt5QngqbEmZXAExh78C6e++998WkofQVwI448F0AnKBZxblIhvkM2mhsFqyurQq8am1rF+ssuFRTOgf4gA7d8Miwz4lCUWAf105ZLMfiB603GEdu9lC0tdX1M0dVMVxTVa4ZWHQtRuYa8xCWGvpfAIE4YtN+gDHmAwAhfYuZA/pwlB36WmSKE8Ae/bm4tKgxRIktjCZpGuZy1oRWZZUDp5TtYhDgsgJJuc/Ozz/TOnHjxk3r6u7UGIFBx3ra1Nyovz2bn1dcevsH9V2unXN7uf+B1kpALtZxzDu4NkoHYaRRlpoVwAugeGg3rl/XNT1+/EhtBcBjTX6xsGgAuJ2d7ZYv5tU3uNfCwMQhGEudStnLmHt6ey2B22gbJcU9ci3GEAgg6+AQJtyp7iMvX7zU+luVTltdfZPYZowrWJKUXba3t0WGNEUB37WZGvVbsQTD8Mgez8za0vKy7SN9UKL8tmg93b02PTFpL549s4P9fSue5mx8+rxNXRp3FnepbDMRcCYm2ciINdbVam4SS5yEu7t67Nn8czs+pbT71EqJKpt/tmD7h0cCOdGFQ6uO44MKNTQ1WKomI61ISmJxDj/FXAYHbjaVCgVb3diUcQh9UEkkFXf0/mZm5zRmmVvNTQ0C2I6OD2xtbdmuXL2i862vbYqZd7h/JL07QNFnz57LvAXmKHp93Gv6+nvEZGxpatZcQT+SawaUC/Oa82BAQXkrIFoo6eRYAMCAbTgyMyfREmTtXt9Y11hg3H/9sy/t+fy8Xb9xQzqVYipXuTwB6xRroO51mYxdvXrVEpWE7Wxu+/20VFabMUhhHWHuMz4C+MaaQ+k4DE5AZb934Zju9wR+dwkHf2ZgXWXOivmLdEfOmb9iL6Nht39g/8fv/5/21a170rCDfXmaz6lt4V7P8cLGE883fJ81ObiP8zzDWkwcYbHTJkro+Zd7I5tqvMJ94vH8szj/jB+p4wjEEYgj8JoRiBfM1wxU/LE4AnEE4giECIz291VUsppKuT5Sc4vAMNgRMOGC26YLPvsyS1JIwgrAAXASylGDXlzQg1N5YaRDRuIKUMBDMQ/d7i7aKOACvSQxpQAbEg4UBRMCEmGYRc5s8/bwu5fS1sspL5R2eqmqf4aXGHuREyWgiZfYOHgSdPn4nNp74AYLsHPkRptyIILknYSHn+Cky0M8O/S8YDW5dlmV1dZ4ohZYUsEUgaTIwTln/gTDjQCIssNPYoKYdSjbdOALvAq2IedJqWw1aP05CyGttvN3lejBfJMuHn3lOoQBXA3lohI1p9wxYq8BBvAKDMugAygAKyrhha0DAyiUcRITEk9iKpCwpubMSMFBRzdfAFAMIt/5vJdx0pe8Amgr1lrJ3UIF7vF3rjeT1PgKLD76AmAQ4CWUcdLPlAxyDpJQ2EGARowLEjASKxI1Ph/aSSkTfUT5L2VUjANOCCDH5zgmjFL+z/VyPZRCoU8IUBTGnjMeYf85eCpQAWAQdqiVraG+Tn3xyn0ZRqDrNdL/HIdYw4iqqa41JOwcPIVx4vOMMeElWUWVygFGEaskICztZUZKYy1vmdo6L/mSXiJi7dVWXZ22ixen7Tf++79hO7tb0hLkGmFk5jCwEDALcOBuuBgMnByfSBcviLSzHiBCT4wBcgCwiAnJPMBCOpVRaeBJFvA7IbADACGUPcO6w+wBsOfrr79WDAC6AJCYY5wXRqzWh4qp/5lrxAE9LkBrrg9nVoD0ACBLQyzt6wuAGyAQ5YOHB/vS3gJoePFiQewgTA4oowTQYH2ANQTDSCBe2YXtA1uT2AN80T76n7JcADDA56HBIcWXPmPc9vcP6Di8YAPC/KQklw0E5iPn5PO4zDK33bAmrRgAjqBb9/jJE7t+7ZrWXbTvDvaPbGnppcYkzMOOznYBKmiP4Q4KyARz8+HDh9YHI3B8QkAMzCnWU4AaLynfP3NYhu0mF+bsqWJCySFSBowt2tPW1qKSXK6J2GmMl0q2uLxmszNzeJOI1QS49p3vfMfSqRqj3HJzc1sMtv7efusfHLAvPv3Y3n33bZuYHLfOzg7b2dnUeClVfA1VHIslMRqJx0nBZQpgbQG89HZ1q9/Z+BGIXqnIUVYl+kdZ29jes88//9LWNzctlUlbOemMX9ib1y9fsa9+9pUd7u9boly28QvnbWz8nJjHezsHtvRyyX762U+suanZpqYuWF93l1iepWLBTk5cgxSg5uS0YDNzz6xnoN+2tw8te5oTWExMjw4PLJWsso62NmtubbGD7KH1dHTY2Oio1VSn7WB3R4zvtpZWW13fsKNTHKrRLjywUsWlDQAIAUGXlpZV4goA/tbbb+qaMScBsKRMnvPtbO8KtIPdi3svYJTWLkk0+CZObV21vf/++2Jzb25uqQyVOcJaBZsPkBBQlvsV6yLzkzF0cLCnUlnAZUBI9Blhw40Mj6qvGPuMM8qj7929Y8U8hjY4PddFmwJmd27f1liHecvvk1NTKks+2vf5T78GhjHHvnXrG7ERL12+rHXTTZ1yLitRzCtW3Av5m29ucM92d3E5ridcq06bWhHb2bXsuH9WLFeo2ObGpv3vv/f79vDJnGXSrHMF6RhK9iC6D4TvI42gDQe0ICNn87BhxtrqmrK+0cY89rW/JD1J1mRn9udtaXMrzj/jR+o4AnEE4gi8ZgTiBfM1AxV/LI5AHIE4AiEClMSSEAfHtACWsaDCHOGhNWihUYZC+SIJQdD+cuACloUbRPBg7g+4PFwn5CjJwz9JAmym4LhKQsKDOp9TEg77R8BhRqU1JM5iIlVV6eEd4AMQSKWxcmlt0PdJeM5cPwHnImdS9M0oJ4OdxblcBwcgL3KZjUpsA1NQLAiVzNaLEUHC6GWJONxW63xibWm330tviQUJBck05VvotAGS8V2Vfcr0onhmsiB9nioHOHmRpANKEZfAvFLZp5IyLzs9K9s8QZfPNZhIIgAUSNr29vYliC0TkIjppeNHrDMSEo6lYwJaRtptQReL43FO2hs0u4hnKDum7+QqSBkesYCpkExKm8zLmVy4PrSb84bkyI0e3H2PxAlgBdCOZDKAYxwzxEPHoKxZ5Uleysg1AlSG8k3+JgaiSvqqJaTP+WB4BNMHZ2FyHIBUnPzc+ZLrYDzTP7DWnC0HawIjAnfCDf3FWMc8wUtcmyyRwAXU4wKbi9JHXkH/EYaWTFlSSbWvuiZzVhotoEaAeE3kIOxABUCR2FkJLxdXuZe5riDtR78O4BbwqaOjTXFEX6qGIkCSR7ErU3ZM0luPw7CPGT7HdTU3NVr2+NC+87237KNf+Hmx4mgHoOXu9qYcZ9vl/ErCSxl0zg729yyVqZVRAawrNNlg3QA6oVP16NEDzfXz4+OaX3L/TVSJaUY/oPc2OzOr8QLABBtP15VIqOyupq7GLl+6JKB1Y3NDCTZsRUpSOUd7R4cS4qBVCVBMbIjVo8ePNDc7OzrlggpTinJUxgmALUAl1y03W4FYSwKIeNFn6HnV19VJx404ocN3eETpf6dcVFW6XpUQm+3y5csCkQDseDFeAQ2Z54w1AbsAnbm81qP5uTmtQxcvXRLAw7h5+JBYpaVJ9vzZvACJYOgCcA74AIgFeIepAeXDi4vLtre3LddX2GzHJ0f28cc/Elh59eoVjTuu9fatW9bU3GIjY+MagwA1tJ/1lrETNDE5B0xLGHlbWzti9gFYci7G/JtvvmHbO1t2/9496+3rtfff+0AGE7jqnuZguTq4WyoXNLbFQqzKCLR0vdGCawpWV9vG0qK1tDbZ6BisR7O29lY7Ot5T/AB4WSdps8qaT07s8PhELrWs2TC80D7jfYH8gNBi4TW48Y8lbX1j1x49faIy2FR12jZ3tjSPuD4MH7747DOViqO31t7Tai1tTWJgtrW228HeoX320880dhl73R3t0hFMptwIgX5l/J/KLOHAMvX1trq6ZStraxp/jAmOfeXKFcukkra6viaG38TYmI0OD1lHe6uVCpTDsr6XxOReXF1x85pjN7LgurUBcVrQBtFRtEEzOjJiLS3NYnJSYo4GpTTkTk4FMm9t7SqGlKnT/6wzjEFMJwC63n/vfc2Xb259I+COOUMMXf8Qd3PXhmPsyfClo92Oj1yegDEDm3R7a0v///DDn9PxKZHmHBcvXpQ5RvboUGYWAHxhg4628VlA3kePHgm81gZQpawS46Fz57R+Axje+uYrzduR0RGB2rDkZE5EDatY26/Yvlxr2OSKJp/+IZasMflc4exeTJth5vEcUaok7WD/0P7pP/kdu333gdXU1KtENptzg4sgLSE93UrljBXO+OKa+Feapd8yBGJOS/Mxup8GVrY2LNNpPX8srm/G+Wf8SB1HII5AHIHXjEC8YL5moOKPxRGIIxBH4BVgN1Fh952kJOhohQdUkknKQgJLSm6VsNrYsc8j1k8izpESztioqhI4F/Tm3KghE5VyOrMM5hI7+MGBU9pZyaQe/EnccNDjc4hOUxYKo4jSF9ogXbWEO4lyDJIDXDDFTBIDC+c3dMGcNUd7eaDn4ZwHbM4NaEfy6wYODqLwMO9gWlXkNIsQe+HMcAIAMZSPQjKE4QD7AMAIB0pAFAf+MFVwwNJF0vMCjYiDgJTDQ2d0RY64XAOJuxs+uOh2SCy4VpId2isHO4CzuloHCEjMW1t1nQAYQZQb0JW/UyoFYwlAEbaYjBmi8lRi4WARrC6PS2AY0G7AD9eRO5TjazDcIO7StItixPfE5pKjq7sFB1MGL2VyEJK4wTYqFp0RGQBhGECAKmJgVsoRK9ABMNpBXAVYRn3j8XDXX8qfAvgGaAsjCnDtDDQ0WBEOljKWVboNWBwxAWlb6G/aF0T4Qxm0j5O0yowFgsqgwccSwA/jBpBFQHRUHhWuF3CN+XR6mo1YjN4OXkE3zxO90zM3VM5HoIkFr+CASLYJSEg/1tSkBSgzJxOFolUD9MpVtspygBS1tVZdCzMwb4lKOdI5o/0lW998aX/zv/ub9sH77wsApJzu+AC2Ts7qajDY8PnCuKbPEd1n3gEmYvYAUMOcAWilDBVXz/a2drG4Pvvp59bR1WMTE5PSaSNxn5ubk4A9wFgoi+f4ADYAdmOjI+rvW7dvqT2cg7HIPKNfYTTyAkxm/QEQoh9wTQVA45iMJYwrXCA/L/YebKJ33n1HQOfCixdiMQF6AaDQbkC1q9eunTFXNWe1BlQLIEGTC+AxgMP8CzCF8QpjlT6nHVxHWMfod5h9tAkgLDjMAkRSijo4cE4afDNPZ9Sv9DEAMEw4ANHAGJyenranT58K5OPaKC2klHB3b8eePH2i8YsuWUdHuy0vL6ldrW0dMh3BgRNjBUAlvst56DvWUBhmAIirq25+0N8/JGAF8HNp8aVdvHhBc3xrc8OmpqZtYnLCVleX7bPPvrByucoGBofEwIQx19TSZGsra7a8vKJ1DYYlcajO1Mi8oKoIW67XRkdHLJnGibRR7Dovd0+cMSJx/YWtt71/IEbX+saGPbxzR9pyzEfGPOxJ1kdYUrNzc3Z0cGSr63uWh32FVmFnm+3s76tkkXmbsrJYhy1NTZaBuVnMWXtXi4BlxhfrV0NdoxiG6LzV19TY+fPnxVrlhzHQ1Nhsm1vbcoo9zGbt8DgngxQY4KfZE21WUM5ZyJ3a0sqKDY+O2NVLl/E0sIaGWutsa5frLEAU43n3YN8yNdW2srxqyXSNl1IDIGWduYtmISXQMM0wswC8un79mg0MDtja6qqAe2Kbz5cUZ3TvxKYV83lPbrWsAE3NTbqH4j5MKTm3ZPr9jGmcy2kuEVtYm1NTE5Y7ObGZ2RndVyjJBpiH8ck9BOYppbNBguLC1JRcqIfPDWsTi3sD52TdZL0A0NcGXiIhEL6htl7ALiAkrFOOxf10fOK8M2sFxGKe4ms61wCLMzCtmZdsInCvkYZoJPvwSr4C52/XE2Xeip1fholstrG+Yb/zu//M7t57JCkDw1P7jLHsm1rEhw0u1ppvl8cGFnpgyHP/of2wGnlxzwyGW3IUz7CO5+xZ7BIbP1DHEYgjEEfgtSMQA3avHar4g3EE4gjEEfAITI4MS8MOIIQdfZVQSvvNzkAfEqcA7AAEkajzkmNhseSlNtms2Fs8RI+MDMudk8S5Ol3tbCzp3jgbS6L7UUkpv/PATVkdD8bFE0rjeBjOnGmM8XAO8MQDPQ/+odyOh2W0mACoYAEAyPByHTQHPngI58Gc9gHqBPMAgBcBlBVn/XEOjht+BwQIACEJlXT5iq5nV1tXI6CBv1MSGxhKhUJJ4JFYbREAB5uL5IT/y/EWYAKwLNLp4ZzhxXt8jqQsxIkkESATIAYWAdeCtpNKYKuSAg45BsAe3yHGJOskUq7R5aBk+D6xwdlPpXnV1UriSDwQRud6AJy4RtfCOjwT1xd7LCoN4nuYd8hE4OBQ8fYx5FpD3IxDaTBt5bskqACQMD5I0Difu9C64UK4XrHyMAtRmTGaRRmVqhGD8DtjA6YUnwltzZ1Q8vXKbRjQzIE4L2kiyQVdVqJH0pZ0VmhgWArEjNxqAZO/7ZzrJcxJjT+YH6FMKoCJXkblTMwAeHL+ANQB9jBGg1EFY9m19tyNFzCT8ekAd1rsTQD0/5+993qSLE3P+970meW9N11V7b0ZtzszO9gdLggQC08KUChEIKgbgVToQrqlGBCDEYwlRCikS4kAKTEUIepCkCEgQOBisTO74233tO+qLtPlvcvKSqv4Pe/5qlvBm/4DTkZMTFdV5slz3u873znvcx6TScNU9TALq1ctVyio0XbJq/vqIavLRvsNOAA7zV/BV69ux5UjGxkbtl//lV+zc2dPW6NWs+6uDqtVMGNHnu5MvmY1sDXb2tu3AkB9BHhTjxCKQlNP08+4wvQCBBscGLKRkTFLZ1L25PETMXOuXL5iheYmgZ4ALDAn2V6lXtG5TG14H2OPHJBzRqwwS0iqSBgCwAb+Zu1tHQ4qHxVtfm5eABkAF2N/+/btE8AVIGpobERJmJjNM8+Z+wASpRJsuWUBXrDq8NqDcdjZ7mEtAlOsISAN0Bv2HGMDuCPGZ3OzwgDEcNvcjDwJ3QMS7zfm0c1btyTNZX187/2f6Fi+9fobAjiXF50BijcnKboc48L8goAXwnUGh4fsyfS0rW9sWG9fv+rB8SCrZW3D75D5xXqyuERAxrCOC5YW+wvQR/1ggAGALeMpFskSke4uLS261D/jwRwck5jBhbwdFPfF+Hrz228LQATcg4FXrTfEYhwfOyXQj3VwbnbelpaXVVfk3SE04/bXX1tXa4vdeuWmnT4zFTFjiwKOAbDwBBMonc3bzu6u7WzvWiKdVVDJjes3xeiE4eZepBUBh3zf+sqq2JSbW7u2f3CssAnB1CkHuGHYUlPm2fraqnV392oN+/TjTwTIXbt52Vpbm2xvb1vz6L33PrCnM/PW2txiv/i3fsEq1ZJ1dLTYytKytbd12WGxaA/uP7Ak1zJzj0uATtZVWLOAycxzJOmdnT02MjRkuWzamptg75Iifqj9h8G8ubWlsI3l5VXLNjXbk+mntomM+LBo/X19AroWF5DG+tpOYu2VK1dtYKDPtnc2BRA/W3imsA32fYVabO7oYQbXawDm5pYmvY80YsA61kjmvTxV8dI7Ptb5QpjK+XMXBM6yTmIf8Kd/9qc2ODBg165dF9g9Pz+vQAzGmtARl8u32bmzZ6xWKdnY2CmN68zMtJiagNMKGYKtViiIgco1EFQygGtIp2GyXjh/3kZGhyX3zeFZmkpr3DhuT+1+niIPC1vBMXog8dwjVA9PuHeImPcnYRN66MQ1N22r65v2wz/45/bo4WNrbemwasOs1sCHNH8iZ2UtwvdT3rrcU5A0LLsMv3cABAzMfkBULCT4GaCd84a1UEBxwb1S7z2ZjvvP+IY6rkBcgbgCL1mBeMF8yULFb4srEFcgrkCowNXz52TwRTOnRFZ5trg8D7CDpo/mkcY6MNAA4gDEwhN8mul9pDAAItWqGAJsC0An10jaIV4+kekzTABe2/Iz8ptmGj+aeyRG9WOXRMpvKwo4cN87B6QAevgb4Bw3yzAEYLrRtKghJugi8q0DiKJBAIygSaJJyJEQe3QUNa8OrMkzKwIS+ZlGnWOnQRZyqSfyLmMEVKFhUiiBQCVPzpXfGmwnvLjqdYFJSiWtVE6AJJmZ16pijwSQCmaah1rAxEJWWRIwxDHRDAWz7MAUY1x4P6CA2ChRumwAOdm/kMQq8A/JUI7jcE85Gmj3kvLkV2rJd4T0PhpStqUaRJ5u8n0DtEokPOwjStDDl86bFx+fF32FOG5v6n2cYHpxkWbcOAbVqQG70v0JHZR0ryuXoxbVzAG0sf+AdkEqKraMfJZcosq2sikHW3mJcREl6wapU2BVBK+8RBoWR17gNPOb3wfAjrrxM3OaZtQZXa0nYQUCIGnqUqTxOojLK8w1l4AmtW2AiuCZxOcAV2AEBZCVY+D73B8wZSkD1HZPweCVmKjWrFLzUBGkgAafKNGIaujnoQO9Dqqq+UR6F0m4SxWXU7c0F+y//ke/b/V62Xq7kGMj19sTyMD4dLU7KLO0vi5WD/PIAWGXNnOsfl4jk24Si4752gZDrl5Xw8/8gXkFuwXwBQCPuQrIJ6bX2rJVahXJVmHUSSZoDc0jxlJzoRKFyiTM+gcG5YFHgAMgNMc4Pz9nr776mkAGgDZA98C4ZJJ9/NknVi65LPTa9Zs2Mjxqt29/Ha1vdQF2ACZi/LR12nvv/cSezj6V5G+gv/+E7cf2+RygEpJVggfwX5ubn5W0kORazoePPvpQvnzf/bnv6TthjyEpZOmYGBuVDx3rB3JFxoYgDIDY+/fuyTvu9OkzAlR4oNDc2ma1BnYAx/KJvHPntub5m2+9rXUBsAT5a29/jwAYGFsPHtxXCAfr1empM6opjC3WAsArGIrUF3Yi4B3ADg8ZACOPjg/lzYck+XC/qMAPHjAAjOL9dfXaNbGprZ4UgPrRRx/b6sqyjkNMy+4um5ufEUg0OTIiBhqLJrVlLAWYpwF3huSLio8e22E9PjgqCzR89OihvAa/+93vCujimjB+alxrJcdyVDq0w4OSLS5t6IHAUfFQxwfgw7gDpPIzzDAeyFy8cFHvW1tZs7X1Rbtx47KdOTcp+e6P/+p9m59dssHBEfvOO29bW1veLIHMvWYrz9Y0v6jT0uKiJfM5ybSRecv7scnZkQC9bS1ttjK/oNpevX5VtQ6+mXsHzh5mvHf3dm17Z9eWVzet0jDLJtNiRfOggnNiYXZO5xjHCSOV87aro826+7vELsWXbmdnL2Kf1cUg39/fjSS0e2J/jo+N28yMB4voWlWraT7wsKa3p0dzlYdrXHeYh8zhra0NSdw5rwGQuaazBrFe37r1iuYv+wQo3NPdZUeHe24BkUzqPGcNYG6xNuBbx4MYWHfBSgFAkAc+bJM1YuLU+PNk2ozfA/BgijWfbeBnyUuMezEy3WpDUteITccY8NKaqn9FD9JqdUums5ZrarE739y3f/pPf2iH+yVraW23g2JRKbGFgqc2cz0U6577mURSfoewJ7W1iGHO9wVWX5Ax89mQUM8ayEMrWShUKnYvDp2Ib6jjCsQViCvw0hWIAbuXLlX8xrgCcQXiCngFrl0435CnkG5iYXi5zJVmITDUABd4D00fN+fhJjYYUCs5TSwqZwrQDDo7KmfpasMOioeWzKQF5rmPTrsAO5pbnq4DyPB3WFlpGUzXdZMPQ0VMv3LZPaZSKZtfWDhhDwRJIk0ejVsAWDyZ0/28uCkHIAFAATCjOQjA3otBC7wPcIYa0OzAmArACs1D8FqTN10qEZnyOyOOBhNwBfUOoJtqpWRPN8imoCcAXcQyBMwBXPBAiUz0+boaX4A6Gjo8xgCp2Ha0GTU5YvshJWyFvQYw6GxBN9+ui9EYwhZoNBgnjotGOTAJeV+QAAUQiy8BCAuJsDRTARwN4QlBjoifEiCbp8U6sMu2A0gJ+wEvJurDOAMI8R7fd0+PpQY0nHwP72HcgtTXG71jNVnj4+NqoBkf9o3Ps1/8H0YM7+tq79C2g+8h3yvAELCPNEi876KEVDVnGZdrh30RwJdIqAljPlEvWEdsGx/ElpY2Z/MdlyMw0VmBfE+QIbp3XlXjHkJNgteRAN5jBxeRMIYk1SBVC5LjMvJoANGWFoVGAGikFD7iLMuW9jar1BryuyKkQM0uoDoS2SD/lfwb6bDXOYw/rKSKQhEAAAAgAElEQVSpiQn7B3//P7X+3i4FCRwekqa6Y9XjkjzMOP939vCorAiMCrJ4jhEgivAI1gAPeyCxtGxZgPBcTkAEya+AdeOnJvS3L7/8QqDymdPnrLOrU+BP3Ui+PbChwSEBhJxvWn9qft6H89O93Sa1Brz//vvywEK6B7gGewqwF/AKwB+/LsaieOxM2uWlFbHPLl++bNlMXowxXktLC2KQAVq99fa3rbuj2376/vsCr/gd6wy1oymH7USYAzLfGzduyn8LRuH6xroYjgBvjC8AIvP2jTfekEcjwBESUUICzk5NimXFXAL8u3jxkk1OTdkXn38u5tHePqy4a5KvLq+tWEd3t/UPDGmNfLawqO+nthj7k8xKncSWKx3aK6++Jm82jgfwG8Dn4qVLAjwZJxiQ+IgBlAKa8rvt7R15t8HQgnF46fJFjSU+ZqQDM2c6Orp0rO2dnTqnvvrqS+vu6hdDDtnpzs62as+DC0CahWezWl8vnztnBYKLOtqttaVZYwvzDXY1UmO+P5PNC2Rk7ZiZXdDvZueeWn9fv7zQYDAC5La2NQso43iRPpeOyra8um3r66uSN4cgIuYKnmyezJwTcxHwZ3Z23mZn5uzgcMtu3rpmFy+ds3Qqa6VS1T779EsrH9fslVdv2MBAj+3srkoOe7iHp1tKkt+V5RUDFmI/WU9Zn7KFnPzXAM1wm+QaCciP7yLLOcAq5zfrFecca5b8N2s1W9/YsmfLq1bGF7NKYnVKgO9xlCoMOEvtx0ZHbX1txUYnCDTpEmMQJi0gGSAn4TeMd7VW0by4ePGCwErWA5ogAMXwMInzEaAU1igPrwBMeajAeb3wbM5OjU+IrQsIR8ALc54xePvt7+hnruuky5J826jDHvfQHX7PvGd8uEbDdgXkZd1jvDY3AErX9OAFQJPraFcH4J4HPJAczLkquatAOtN5I4A38kDVGh1dd18E7GTLEPl3co1vNEiEr0gSCyPy9p279od/+N9ZvYYXaEHy5nLNryMwCxu1utLhmb+6j8F39+BQ15awlgdgkIdosOucoR7CpPDcPdSFG0CU9y7GoRPx7XRcgbgCcQVeugIxYPfSpYrfGFcgrkBcAa8AoRMAWTRWMI38pvtIzV8A7Gg+uPlG4gNQ4t5nSEnzaho8/Q6WQkXNGU+xaVLxDmpKZ/WUu6GGxn2AaG5h3dHchyTRRpIb77LlUi7hBPDyUIeUGkuaMWSQpeNjNUNIcGjkaUoBXrghZx/wW0KWqqTNhql5p/EX4LC+KUCNZokbbW7Y2X++T+lzYsY5sIO0kKaQZocXoIKDcxlrNKqqF11aMgkDAIZPXrI7AEu2zf5TTwdTUnrPCftJLDDkw74PSMEAuBxAgh2zIwaFA1akSgIGunQXQMOPz/32AivJvYCcmeUeam7cTzNGs8G2AqDGZx18Qs7kIBfNp3vhpTX27Kt87IpHEVOspm1Rf6+3sxdDA0etAZACQ4KmGVYH+07j6KwsGFWEKSA5Tes7AFr4O8CVyycjNleUukoNz549K9N8wDnqBZghVmPkM8fnC9mc5gNzjH3ib87W8XnhgJCbh/PK5HNquMLvmYdi6iERxmOpUNDxAKACpuULMMbch5Df8z6aTEAJfg+w5t6NngIqNocYJMxJN2qn6WcsmI/uiQhjzRMV5ZOIZ9KBS+o8ARimX8XyqbRZEtkXGRNpBT1w/gCgBBBU4x8BrkFSTINNzQg+QLpNgiWpmO+887b97u/+XUuZp1QeFvesVj0Wu4w6lMuEtwCeHdv+AZLnvIctABRUq2LKeKpmUSmgp06NW0d7p2rzDcES+byYWmtrpIQ6O4kkz7GRMZtfnLfVtRUBRDeu3xDAAEsO2SN1DIADcwcQCwCVOkqmGIGjACOAJKSnsobAGkNCCevx9r3bqvP42ITYeaSCPn4yrVRT9mlzc93W1lY0RrdeuWWFbN5+9tOfag7iGRcCKThGALWe3t6ImZsT0EE4Asfn0mcHyGG2Ab6w4HBOkBircSb5tezJoKw9yyvL1k1YTCYt9tztO7c1F27evCkwdH1zw9o6Oqy7q9cZXfkmraNMbIAT9tGZS3uWziQFrAXW4crqqrYFQInUFlANEBLZIsxBzn33u8yIDRgSrAmJ4JxBmruxvmWPHj3Wmsc510kNZp/Kk7Cne0BMPI4dMBLvNcYxlUyQe6Kx6mxuFutxYvKU7e/tCNBkn2DLsp5yjuC7t7K8qlCLvkESnj3pl20y/6ann9jQ8LBAOsDeZ0vz9sbrb1ih0GrTMwu2tLSs81lrepOD64C3G5vrnrRd3Nd5tb66YUcHeM3N2cTEqE1MjUva29LcboeHgErbtnfAmE9Za1uTQi5q5brqlkm7hH12YV5gvTPSduRF2NnVpTCTTCojqXJbe6sNDQ7b3v6umHLMH64J/J/95PxAXttoJG1hacmKPJDBizWZdKAr57J4mMT4MCIXnxgfs6b2nBiMPd198vFD5ry9taPryOPHjyKPT86zUaUKzzydtc6ODgFnzBHOI9YY9oO1EmCbYyIZ1v1Ha7qusi+wRz/88AOd18hj8WJ0ewMH/Ou1qhVy7kXL2qfQnSYPP+F91B/mdLgWLD5bsEq1rHOCbfK3bNqBNjH4SR2WhYJvX+uo0l/ruiY6iPc8RImfw7rNvxUMEe0b9xXIcKt1s3Q2b3Nzi/bDH/6B7ezsy4PxGJsNcw9R3cdEthowhLnekH7LQxK2+fxhiyevA/Ax9pzfSpFnX3Wd4Jx2XzserixubMb9Z3xDHVcgrkBcgZesQLxgvmSh4rfFFYgrEFcgVODM+FgjeGuFAAZ+FlhEcIOkrEhda7rhB+hxPztnh3kwgLPgxAIzE0gQWHpNhEgAlCTshP2kEIBkQqwPMaFyOUvlslYqH1u64TfFQWbIdp+DiVEwhp6SH0uG6kw6l726VLPlxDMNMIN9hTlAg83eCYAS8IY8hmCGgsASgAqAAMldIvYWTQENB9tVSII832BRcawuEU4kAOyQPSJFosnwhoImDEYhgEOQKgV5JrV/7vmGcfehGhQaCnn/RMBbCGDwBssBO16APGIqaF9gLWbEdHAmWMuJ5JSmjc/RhLpc0llY/EczB4AVTLQZa35HHdg2/4EU0Jjw/Q5m4S9V1bwgBZG6h2MNnwlJvkqlTT33/UF2yedpyBhPwDLGx/2XdqIm0r3cGFOOjVqwT319vUoTlVdVpapjBGh7UXKbqHuNAsPO60MqsDM1AJMBhMN+wgsEgDzxlYsktsyRIM2V1HvfASvkV2JwHRYlyeJ3bF+ycXznJPH1AA+kZ4DCjJfmQVTz8N1il0j2nNV3hX1kjuKNhR+fwk2SCYG92STNZFnvpwE9xLS+XtN4ehBHVecd52qQFDJuAEVi5dQAf/JqvGG6JFJmP/jBL9mv/NIvWMMqZo2qgieswbzI2XHZUy4ZKwA35hvbKZ0EYPi4cy4RrjE0OCjgBeAHzy3OJ86bZ4tLaur5N0yflqYWOzjat1qjJoCKhp6aBFkxjTFSQupLDV1yz1rk3m+cg7DFYMjgcQfrCDBCMs/eHoFIswtP5U810Dcs4IExn597JuAUZtlxmQcFawLsxsbHJEGG+ah5A5LAuQcwGyU6A3gENhfHBpuJY+GY2G98+GCZDfQPnBjYEzYxODQkbzrYuBwrrChAgsDGVPhHxGLmPGWd41zc3N22hflFzTVAUph9zCvOEcaCuTYw0G/5fNa2tratr7df9VhdWZXvHnMOFqAYQ6TrnrCLHSQHRIPF5uymhpJG+QyMx5kns6on+wlYCbLC/OQcyKQL9tZbb+uc/clP/lpJwPV6VUBpvuABEYVUSsw8as3+BVYyacJB9tzSjA9Y2b7++rZlC00CCmEsAvDDUOQ4kcdevnzFPvnkY1vfXBMQ1qjjJ4d83h9UiE3X0SZWJEDSUfFAabeZbFrA98LcvBX3S1atle3s2UmBLki4BweGra/P/do+//wzu3bjio2NDmsNbso36cFAoeDBO6sbSHBhx23a5saWQOzdvX0bHBgUWMc558naJIsjxy1ENgoNm5ictKamvN1/8EA+n4RfPHg8bStIbeVnuqfxODU6pnOAMYPt1trSYufOTFn/SJ8Yqa0tbWKIOou9rBRhWIawl2U5kcvqeguwBJtte8cTztl/5OnMK9YE5jMP3DgnAKZ5D/OJ9Zf/mMfycM37AyzONeYl82prc92GBgZUaz3IIXAJsFoJryZJcpDhM1eQnHNtZk4osAXmcdkTaR2g8+tfsNkArOMGQZ6ykZ8pa1q4Tvq1yF9hjRWgWHc/UgFpaR4i5ez+w8f2j3//n1i1nhRIenRc1sMOgieYOxXk3Q3TOcA1s3xUcusJHt7wACu6DstzVWmyda3zrKdcL7k+sg/ua+rXlumFZ3H/Gd9SxxWIKxBX4CUrEC+YL1mo+G1xBeIKxBUIFRju7QFLE4ASZCrcqEoqE5nyu+QSY32/SeaJuHvIHQt4oImkYRfYFMnxuKEVe81SdlytCIyj+YElpyfZL4AVkqbmsra3v2/NubxL+JCqlEonwQPcQAcZJ/seAEVvCLK2vbUdBUj4k35uwp8zBvHwQr5XtaNiyVMvIzkL2+IYAO6CNDg0CgqmaBCi4AAWn0N+B3gSfP6SCdliC6yoVLzhgCUh/68DTMFb1DCJ0aYgC0/X5X3ugUdT7M0JDVNosEKzK6ljtXrCRGQ7NLU0XMEoW2b0VffUg6kB4OdsOffooyl2xgIJhR5uEJiFfC/HDTuKfQ21o+kNoB5zA9BG4FAFcAf5MP08aYh11VpS0uYW/czY8H2BUehSTUCnikvkYCZG4AigRQAm+RtjLhAStmfaWXjBZ+5FFgQsKposmjWOs6ezS8cGQBYk3Ep5NTuR0TpzzRl8hJ4EcJkaAKrSbAZmCfsLIBn8AJk7AQAM0lO+Rymx1CLtQGcwnA9NZmCdUDOf1wSnOKuShhqQl38rJARvOxKMo+RZpSfijFhvWPGIVOKspTIZOy5XrRLJewWyRsBjADADwMv/mZekUdaqnKcpqxKg0ApgU7W/9zv/sX3/b75r2RzjiodcyUjw5P3OeCEcZENsuO0t0izdA5H5jCQUOSM1EuBUKUsCCgsIZi2yT9JMt7d3BcxxLhKggHddZ0/niZyYMaOOhDWE+YpMlO+GHce8Br2E6YdMEfZXAL2Q5DGWgD3sF4EYC0sL1treZh3tXZLQ4gH2zd17AvrGxkatpRVwZcsZmtmUJRsJ6+7s1ty5d++u1jwkvwDynGcw7DhWWGKcz4wnrDWOmbkGsMWxsiayZgIs48n25ptvCeAgcRV/MNYN9pvjAqACIIJpzOdcgl3X2rq2tWmry2u2s7MrdtSpiVOaY4CR0zNP5HdHUMDB4Z5AGOYlxyLpNvLK1hbJGfkdwCLv4Xglb+zq0Tz3db4m0GL/YFe1Yy4WDzzsZHpmWttgvi2vrLjPWCovViMsO4Ix7tzGW+/QvvPOd6ypmTnQrtAJFhm2TUIsTEPmJ+PAflAfpNYJS9rq6po9fjpjmxsbkrEyR/BaY3yDZBGpMWMAuAXDLV9oF7PYH444ywsWIwmjx8dHWpe7ujuUtkuqbCaVs64evOA8cID6I0nmM8iTCep488037fqN63Z4sC+ZK+MseTpBQ5J/lsRYvH//oQIv8Ckl2RYCNxJT5ieswtHRETGvYIvCUuY4Ors67JNPP9GxDwwPu13B/r4YwrwIL8EGgN8DkMEu/Nbr37Kfe+c7VjWY5AWxI+v1hG1tbltHR6d99dVXOu9YqwhrmTo9pbF+9OiJ1l/GGRn1zZu3dD5xPNSf7wBoYy1Fyo6HI159Yb3En5H1FeAOgBSgnTkxMzNjO9tbls9l7dvf+rbmPucd5zq2DTArJY2P1nw9qEkiFy64JQUP/bgm1RxE5PxJp9xKIAB2yFpZQ1lXebEfAbjT9TkC8oIc1uWppgc7yI11rSEZuFK3Tz/70n74w39uzS0ddnyM1UfFGin8Bz2QqBzJYcM5UytXdC0NlgL+3f5Qi3sejoVzIrDcw8O+wADk/V98czfuP+Nb6rgCcQXiCrxkBeIF8yULFb8trkBcgbgCoQKnhgYbwcuLxpCFVHK9yLQfQEkm4cWinv5z44qMDqCFv9FYciPOE3/kVjQxDrS57DIvg3wT6wUggoZVv29pFphA06UEyhRPw0vWmoOlkFfzQzPkfnj+ZJ73cQNNw0ajoYato0OMDgA77uID2Ie0lcbIE99IuyPVEuCqIdBJ8kUFPXh6Z2DPKTUTFh77E8krA3NLwGKKcAmMsZEYktR5rBt6Gha8beRvFJlXAxbRWNEk0WgGuSW1pw40BdQcEJO/04TSCAkYgrWotMpWgVfBY4fPKlmUUAca9VLpJJUWpiJgEC8ASppiNT4REwCJMSxCwFX5wBXw9gNkKuu7aK6C51wIkqAGDix5E8N3qw5pZ9sFvz7GDKAjgGW8F/aZjtU4VjzRYC8WVB+2KyZINivwQ/LWCqywsphvfI/AUprnqHaBsfYiUy34GA73D4ihFORmjAf7Rt2oZ2DSMQ8Ye4zIA8AsmVbUJNJce9PoTZozDM2OS2Uxv2jEqQ3yQoAWxlfsxSjZMBwH++rNq7M52T7bE1uxdCxQArN3Gk/M32G7AFDBXKEuqncV6VxCgB2stHQqac1trZZMZW17b/dE+htARvbbGVIF+W4FmS9G/KHxbUiGBkCdl3n/7//j/8rGx0cskapZs3wYa1bIFgSShfkp9lfNE4ADC5QghnAOAraF+exJpM74rCA/FzjdkLQYgARm2uTpSYEnJFLu7e4KqIEdBmjJ+Y5PGl5hN27elMyVOcC4zM3NCfQdHz/lHoCNurbPuc55SZ3vPrwnKSWAHd5wbW0dkoayr3wPrCySNTkn19ZXrDnXLOYVf2eMGAekgshA+T2gGZ5sS4tL9sUXn9v5CxcUasBxMrYAYADdAbDg9wLOkUwrAMTnMoAW6yasOF4cb/DoehFwXdtaFxAOqMV6R8ABrFM8+AD6fuFv/oLLiJfm5ckWWLGPHz0SmwnmF+wx6nX9+g2lqD589FB+aoB9hAOwP0+mH+s49g92xLziODrbuzWvnz59KvlzADkA/K5cvinw5vz58zYzPaNtEjBx48Z16x/o8zVC9gPI1Vm/jxTWEcz6AaSo0alTU2Kcffb555J3I+lkTrEOwuJG+gsY/+jhQ09zjhhcsMtIikUSy3nONYmgiDw+em2t1tHRqvW8uaWgsd1Y37BSsWSdXd0KZfjxj38k8OvGjWtKPgWcxZvv9dff0DjjHYeZWr1RlTUC58Fe8ciWl1fsYP/ApmfmbGt71+o10/cCIjLnAa0A7M6dPy8QFm9BWN4EulBrAkpgpqZJ493ft1XSaNvbxXQDHFtbWdE8IdyB47h+7bq1tzbbYXlf8nWk+IcHR5KXA9qF9QsgFZBQ111CHBruHxeCSWArwkIM6w7Mu+WlZcmSYcQxRgB7XLMYO0JPWK/wa9zd2xEQxzxjDrIetTQ123feeUfjiXz9448/1nrP/ELmPT+/IFnzt954w9Jpb8d46BNSszOkcpMECwu97mx4B+0w6Pz3GXR6QBZJX4OHHb/jvK+JNZewRrJhdXl7sl42rFxr2Ndff2N/8if/1ur1tD15/FQBLmWr6DxmTJE+cz1SaBDJ9ZFTbrCZCNcB/s86xn0I17mwdrt9hIN/gSn+YOZp3H/Gt9RxBeIKxBV4yQrEC+ZLFip+W1yBuAJxBUIFLp6eaoTmE5kY0rfAZJIUsNFQAwWAxw08DUNIjqRhkS9SKiUmiqRb29uSoblUKG/VgyNrIHuzhtgEgfGUSKciry68vKongF1HsydOBkYdTDsac2RqNHAn8kIzNai8xBA7ONB+A6JwI+7pcxk1UQAXMANoTviPbQT/MYE6Msf2gITglRPYRaGx4Ge252AbYROEJsDEoIlwaePBfvEkYCIAG9zwux9eJvJ+g93nzDd5+uVyAn1obDDUh9Ektl6UeEvDLoDpqKhGU+BJBESxP+G9gHee8OosP2RtMCgCg4nvCV5qNOxsJzAeOKYgraTevMR2omFSkm9aTTK1cMAV+VFWYG0A5mAHwfCAJRbYE6oVYFO9ZtVKWQwbjpPtKFQiAnADeEHzBqgBa0shEfWa2FMhKTd8LsipaCRd+gdLyj2jAlOCf4u1FAUxcByAosxpSWFhkMpzjsRCPy7+Y76AornkGT+3srafTLnslSac84RzAoAN4A2wE8+1wEoDACUwxGWt/p0u4/OkYxpAADUYTCFpWYwmgHJJwCsCxAHsgiS2dIw3n1lPf78VS8d2eAJ4Evbh8mzALIF2+YKOQUAvrJ7iobW2EspRs+qxM1XxsytXS3bx4nn7nd/9j2xwuN9SSfhDDWvKuWel2CuSebufFMA5x0QdYAcREtPS3CyAnW0HyTVji+n87vae5jQ1Q1I4Nz/n6ZiTEzpPYVD99Gc/lcQQcOmzzz4V06h/YEC/6+7pln8XgB3z+MOPPtR8RJpJ3ahpYE3Kd5L92tu2999/z9KpnEAIzgM18+WygAa8xjiXhoeG7NTEuNKF8acKzD2289HHH9ny8rK9cusV+YjxHYB+eOadnjotBtX0zIydGj8leSHsP4B2QJgA8vN5agXLTUD83r4+z5oIcMaLMQ8sMsZkZHTU2jpgDBeU0spagL+Y+/w9089Xrlyx4eFhe/zkoT179swK+WY7c+a0zcw81Rh4KEJaKZ/UhzVD3l2RZ2dvX5/qhKefvBTzadUdEOfU+KTm8M9+9jMBq739fZpXAG9d7b3yt6OGgEUs5O0dbfbmt79t3b1dnli9uyNgpLe32xYXFyIWX7PmkGTseghTF3A0v/DMps6cEVimdb1aE+DD+c46BRuTdYZjD15nB0dHAk5Xltdsb//AKuWq1vHW9lbr7++14eFBDzY5Ltry0pIezFy6eDUCXjwApaeny65cvag5zfdVyyRSl+y1W69Yd5c/mEDOu7S8aLsHB3rogT/j/n7RHjx8LNAum3ZrAo6HhzeAVoRm8JAHf0TWV0C8C+cveErs9qb1Dg4IsDvc25c1QGtbu22srdn62qoAX7zl5GOKLDWdso6+Ntvfw4ahYO3tXba1uSOArb29U/MPkJoHaBwvIBIgIlJiQDrAVuTYHkpUkq8d//7mzp0THzvmCuElgSnGeQL4983du0q3fe211+3q1av+cA2f2ogJG0B8mISwrhVq0d+n8wNAnaRf2HXHpaKuecw9seqS/iCQz0uWGvm4uj0AdwXewoXrL7/nFfYv/F5enQQdwWxPALDWlWashzWVun315Tf2P/6Lf2mpVJNtrG1ZIpWxehqwEC/TY1kOME48UNBDOx6UVQjUOowexuGJ5/cO7gdLmJYzs525DFvcH8pxjYZZPLu0Evef8S11XIG4AnEFXrIC8YL5koWK3xZXIK5AXIFQgdNjozziFmMBIAMWFi9uVN33DZbYnp6EexprXtKwIFekWQhskmByzw16+Gymxo21GTCQJ9HW1QDUk8+foOtJOsyjStma8NCS35rLYgD5AA4IAXAZLv5xDYGEfAdsPg+LcHkpQIeewkepn/jScMPtPlEEHhypKUROEyS2NHYACQFgAkDiGEgjBGQKDKkAIuayGTWr+GvhnUTT4CED+NzQRDiri6YQsIFXkEhSPyX1CbBxn7YAmPI+ZxVUxYIToBV9Vr5+eOm8IN8Jyb2AGJIVtrfp+/g8TQVAINsOLBf2yZkszsKjoRLoxZhEbLuwLZh6uqgmEmJBhQCNwKCjwQOw47iCXCiAXoEBJzlrJH1yj0HTHGK7AvGqnsAIMBjYCoF1KQAqapyYk2JW4lOnNL8I9Do80DaYC4P9AydehWwjyKsA/vhi992D4eFejIl0UjX2cAdncPIfwG8AhfkexpjfIxMNLD2xu+p1gSEcF4AP8kLYcRwcNQLIZn9pDmlaYdUESZf8kKLjZ464H5wD5UeH+HEVxXAh91BzS2eoA6l5sTrrlsikxFoLwSKBHQkoIKZRs89hjmVtdUUgGMDeURFmYcKa8wWlxALYfPvbb9hv/fZvip2UTac8lTYEdLzgH6UaiTHp60MIninhC7e5ESWHNgvsevDgvubd1MRpGxwaFljBe5CtDo+NWndXtyeTrqwIHEKmCAuI/QVIes7aq9vjJ49PmKcAIYBS1F9zOJ0WUACQRLDFzt6OzS8uWD7rgTXMUzzGWDfw/oI9B2Ps+vVrNjw6bMlaQkyrUxMTYpzBepqdm9VYwcwCyGOtAJCjOWf/8LID0Ll65ZoYYszl6elpyToB06gT4AogwtDIqPbjiy++0IMOAI4gSee7APv4O3WFscSYmKX0HYDCyGrx6AOMRR4agIPV9SUBVhzb1OSkzc3N670AOALyi0WNA2vAmbNnNb8Akfn36sqK3b13VyEPQyODYlUpLGN7V5JowL6BwUF76ztvaz1hex/+7GN78PCh9rVHvp54ylWcLTY5rjTabCS5Zx4ViwcC8DkwMQV1rtTExPryyy8F+H/3++/KMw3Qrbm5VXJP9pk6wvgD+AohIABO+0UAtFW7/fUdgXa1midNw8qbmjot0A5MGUnys2dz1tfbI0Azn2uxwUFns/b2dYlN2lTwVOOZmXnb3Ny2eqVm33/3e2I0w5JDdtrW1W6lI+T9Ddvfg5X41GZnFyyZJAG7XXMQySlzhHUzlU5Kusy5gbffzZs3NC9hJlYbNVkl1Fl7EgmNKXPy8YMHSvZlXQYo7WxrtyuXLllHb0f08KJgra3tYpDPPCVNd1Cy56bmgiesZ3M2Nzdrm5tbuv6xTzAmuSYyf3hIAfjdP9CvgBYAYM43HoxwLuihDkxyM0MWC7jOi7nEugXjFAb4Hsnp9ZoAa/YV2TrMQ9Y9rqf8DgYdAL0/BPEHPOEhV0IPuaJkWD0McYadXzP84Vd4IMT3ByAAB0MAACAASURBVNZpeGAWwDtdI922zixRs2q0RtbhzdWT9umnX9of/LM/tGy+3Q4OjgXYpfMZK+thRkIsSj18YJ0j7IL7kqI/POJY3BLPH+DwHTxcCcw+rv+8T7YXUZo66/+Xd+/H/Wd8Sx1XIK5AXIGXrEC8YL5koeK3xRWIKxBXIFRgbKC/wY0ogBg3oTw1D54xvMdN4GtquAFOACtk0M7NuEz9PRmRpkxgAf5oeU+PpVlsSWcFNQBcsB0BaYQ1pB3MCQEKGbyoCJ9oIDly9hP7BRuGG22268mcSTV5ADVhP2kKArNKjK/IFJrt8zfAEfeNI5XV/86Nt7z0IiNsmpNgdE1TynfBdEIG+Vwe4+BNo16TPxFgzv7+jhovlwpH3jqJpAAiwD4aEerBi+MBZAQ8lMfd4aGaOFJ6AxuMxtSlOMd6D4AMf3MQE3moSytDMq982qKwA9htaqTxvEsmnR0WyYqCdxVNqpqeJOxAl1GxDTHw2toEyLI/gF4CEhIJ+RlJPqtxdNYdQAFgaJCrUj9qz5gDVFE3BVBkSEgEhHCgje14SAc/ezKrkm+PSpIYs/+MpfsAuhcexxsMy91HsS4Aw0E5gN+kNecBEHdOvMXCmLE/vIJUVImYOzuWyKTlgRdkyhw/cyFIbPlemCwwTgF0swo28TlHqALjyLhSO5pXZzUWtJ/UAhCPoATQLeZr8CkL5w/7xDgDEAoGi4A+2B6ALcxVAgtghTTKFfnMiXWSSlhrW6dlC3nJKwOTk+/nuwPjlbHkPJI8PVG3ru5uKx4e2cHhsb4XYBvWXnMLAPmh/c7v/l37jd/8NTs82LOCEpa94XY2o6dCh3M3gOn8rL/DM3qBFbuxsSngS4myXb0CXTg+wPcPPvhAEvlbt24JSBDjplLRHEOuh3QUxlKQ2C4uLQnIYJxu3XxFqcKw8DhOtj84NGj3790T8HDr1ivW3NZi6xtrSjxl2l2+ckUpuQBusL4AA12k3bB0OmnFvQOBFC6Jz0rqCRACsMa5wfsBL3gpableczl3tSpQlePnPR999JF80QDEXn3lVZ07jAeBOxwj7DjGWiEL6+sR+zJlkxOTNjA4IO87pYXm03buzHnb2d21vV1PEAak5LsBs1ZWltzXM58RwDY0OKTjRsLLe9bX1yT9JYQDkOfjjz+yixcvCtACcAScBlwk7fb1N17XvIItyXevrW1qLNZW17R/E1NTCkvgAc1P3/sgYvydsuGRUXn3YQcAQEPoBPs5DhiZcfARLzkB7NF5wVoEsLS+vil555kzZ+3S9atah6k7ct+5p3MKeKCueMvhacoazDlIuu/UudOawzD9ph8/tVLJGXY8+ABcIbH1zJlJAbJz8zNWr5btYP/I2lphm7nX6c1bV6y1rWBNTTwsSdn7739oC3NLVjwo2q/96q/Y0NCgbWyty2ctRW22tmx3b88KuRbb2z+0hWdLOgbO9bbWFrEP5Weoh1jIKH3tYl4wl5Ecsy6REHv2zBlrigIdYENzXPs7O3bmzBnNldu3b1tTvmBXLl+yXAshMQQNFcSe40EFx53L5sWEY/tTpyf18It9WFleFoOThxHBdgJ/QJJtYdsBFnNtYR5U8ZPD0qBa0XkUZPuwBDkW1kz87mAOz84+VcBLuVSSL2MAKjkH+R7ez76TJsy9wqVLl5RgC/Nc15kopAHAjhf7jX3piww6/DVZ98NDrXA9Y+5Ithpdh8I1sk5Ca8KvKbVE1SxRN2uwNqbt/Z98YH/43/73ls21295u0VLZgmUKBFo5oxzA7sSqIJO2XCojXzse5IUHMS8yxMODP79WIsOungRVAeQzx+88ehz3n/EtdVyBuAJxBV6yAvGC+ZKFit8WVyCuQFyB54BdX4PGJfgtyfMs4U/CYScB0tFQBZYVT8+5uYWppBtpMeUcXAN4gUlBxwbDi890NbdZqXJsySjoINyUI5GFXYU3HjfeHXhBtbZaDZAmkm/RzNFUsMHA7uEpuMCGCGjihho5Is0RTbRLcj2xE0YRTRrvFxMphSym4o3zzq62DRgE+AI7iqaS42GbASh7sXkICaR4idGcccwYnQNESVpbM9VLqZ1OT1OZaQACW8sb/SbJlJA/HeB7JBYcIGEu8odj29UTeZ0DJYA3zvYDaAL8dDCyrgYVthj7zEvyz8g3LwRpACoIqIRx9kJoR2AZSrpZgM3R6iy8CIwJnxHIyhElk6oXtcVXKozni1JXth+8vE4YFkrThWWCZNlrDANn/+BAQI0kx2lYgu0uoVKKr3sehkCU0FgCLgD+0EQBMPK5fDbnLDX874pFMUz4XPAnFNuK9F/Va1sS7cDyYF4EwEY+RxX3rWMf2CZ153jVbEZgrrykUmk1tsFDLvjYeapgWb8PILD74XliI9tnu0EuFhpT/R/vuCogD2CEh1g0MFmHDZfNWqGVudwiQ3zOH41lJP/lOwDAAdCZC3w3wQDdne0Khjk8KFrpmAY3bblM3jI5JMEJqzcqViod2D/8R//QLl44a03ppKVltu4s1CBH87EGhIHNAkznL/wpGRt5UYqRy5jueyDJUdmaW1uUdkk979+/Jwbc6akzYpQFqTYAH2nGMOIAlwHUADJJE4Xx9tqrr0ueKp+6u3fFqhsfG5OfHeENvl91W11ftdn5OckWW1raBIYlEyRAlgRS4bEGKEM9NrfWbXl+UccJqOjs3bpADYz1P/30Ux0XvmIAhUiLAf7YP8YCdhW1IZQCptyTx491Xt66eUuBCzB01zY3BKCxb/wOVhLbgeUGEIjsEDkqrDZkhaPjI/bmt97W2sQc5HPMdzzo+BnARKzMtJ9DI8Nj2peQIkv9YZyxDq+uwUb7WgAowA3r+uzTp7a1vS123fXr1+2guKfjxz8Q9iVjSJIsQFWxdKT1jFp89skXkvKShss5BDsL5vVbb75pG1trAhhH+/t1PnJujo3DtEoL3OblY39fwDyyTvwb94p7WusJskDeOz09o3GF6TgxOSXJOfMfoOrr21/ardduCHjb2d63Rw+nbWNj20B/Cd44ONgTiH9qcty9RatFa29rti8++8qsAaCYs9Onp2xouMda23LW29+j9frzT7+y1dUtJcQi720nGXUNsPnYDo+xU/AU4b7eQdvc3tWc4nuRnXJtWVxcimwB6mJpM79Yy6kf4GVg7LK2YssAo4txRjbPRaK3q0fzmPUSAG9sZEQMxlKVh0CkJuftuOwBUD/+qx9bX++A2xco/faslSvHOteXFp+pznwvgDApuwLXGjx4yGjesXYB6C6vLNvoyIiNjo5Jdo5lAxJX9onrNsAUIHZgycPQ5bp65cpVXVuYI8hvOae7e7s1xsw/WLMDQ4O69rGuBMCf/UoJYHPJK2nV+h3XUT0Agi3r7w8sbV09o/U2/Ju/+XqIvQF/r1s9wTrkgGalZvbv/vKv7Y//6H+yuuHRWbFsocVS+bRkz7qmwegzt7fAOqCgh4ApPQSQF170QEhhNlHKfHhQo5T3yJ+SeeGM+4bNLceS2PiOOq5AXIG4Ai9bgRiwe9lKxe+LKxBXIK5AVIGzp8YbAVgIN9j+pBngwqWWQfIoiWrpSMwnmsbnAJNLCkMSH/IcfqaB6m5D6rajG2qexrNtbrxJjaXJo+kRQNbcYjX8aCIJIjfDodEDHJCZfxXzZwIP0toH93ArqhElMY+mhmbCn6AD+mQcWMT3RsAZiaOklVbde4wGvd6w/AsyVUllooAAJdHK5wygj4RXwDlaLsAnmHdJgZQwclyqibSrRU2agLnIry2EKfA5mgNaF/ZL28UHLEpnDQCJfHpI+IwAK47fAyM8UTAwBEjcpIkPrDn5VNHQiD2Uca+2stcJcAxgR+y8oyMdP0Cm2HylkvaD74ERB3gJoIERdwC86MKeS0FbJYcFsKNWXtukGrcAYgSmI9/r4GZZY8UcEEBQhF3YqmOiXoFtBohBw0eTzD/Y3wD68T18jr+xfRiegF78fW97R8cbIaUngLKAQfkuHjrzJJsVSJrKuB9bYI8BDgEABmaeA9gu1VV4CAmRDdNcCQwW/k6jB8CmOpa9eRY7M2JTOmjm7I0g9eY4xGptwvcO2W3pObsDP70T772kp0gqXblgmVzGwbNURqCJJLTFohgx1IIGPXyXJx3WBdi1NOV0DDTGyTTszVqUBpuzllYSRqlN3U6dnrD/8r/4z224t9uyadzsfD7Bpg3H9O95S+FNeVzWMSBphR3F3OO4Ydrdu3tXYNfkJN5vGc271bU11ZHkWeYdMjtPTPZ6BhCden791dcCGH7wS78csYcAi1bFHpucmpR32IvS60fTj21lbUXABkCuHkYAQhyVBFbgT4b0j3mzvbNl+9u7Auk5VwEdOA4kjjC5AKVy+YJ1dnRYd2+PxoiQANbA3t4+MW1gFQUGEMfHWgMwuLa2KmAmkc6IacncJHBFIRbtbbayuiLwD9ByfHxcssnHjx/a5NSEnT93Saw6wD/83gBHkKPiWYbnG+sF693MzLTWPOS8bOvDDz8Q2w5Z7sKzBaWbMm7IMwEnqC0SR8BRHnx0dXZab1+PwFUPHEqKfQf7C4ZhuVa1u3fvCACuVhr2rW99W+suUkvklUcl5KDdAvoVSlIq6bMAzaz9PCRgO6zxzEuYqLVqQwCmWFnPZrWeMYZ4xZE8u7K6qrAQpJt8nvMO9uDi8oJduXZRwOPO1r7NTM/ZxvqO/M92d/e0tsAgTKZMgF0mm7DBgR4rHhzbk0dzetDQ091ll66et1q9xNlgly5etkePntrdOw/t1vVb1lRotlQG0AgGccbWNlfd+6xSETD6o7/6a/i81tc/ZCvra1ojwzUil8soOII5AiuNbYyNjavmntDbJbBzZ2tT0l9/NSyTTEkeCyiKLPzShYvW19srywgeCuC5Wj6uWFtrh/30pz+14eFRzS2uO9ls2tY3121yYkKgLHJzWI+sy8wTxhjQOKSEc22iTpxPjBPgpDxleZBRIxV5WyAy56JCfyLZOWM9eWpC8wpQEX9AhSklk1rPWZMYU9h1sIkBKpP4YepBVVIPG5x36ceshdTNHnQN1cMQHlVEgF2wM5AcNuUMXyVm4/9JWETdE2L5jgSy2EbVqsiTSxV7/70P7N/8r/+7HRWxyWhYGSxQDyX8gRHb4UEL1yR5itYbluXh4t6e/s74UaPgM3vygDFiV8vbVSFIPvacdwtr63H/Gd9RxxWIKxBX4CUrEC+YL1mo+G1xBeIKxBUIFUASG7y1gvyEG1cabuR43IgDCiA7AhDgRj6AMbxHzCilxML8QHKK19LuSdhDAD4EAmW4UXbwjG0COgQwkCfbmG/T4NCM+E11WmCFAJJ83tNWAQ9yzqaCzbC7sx35hOFdB8PoMGJaueE1TRXsEcy/aQpomgFn2K8ApnDjTgPprJaGs5N4em74o7lhNa+Tfa3VxD50A35nQgBuchPPdwV/vwDkyXA98uKDVRe854LvmLyrSK1cW3XjftXepa40FoAO7B+N/urKqhpTGgr25/Tp0zrepzMznmpaKauZgnHo6Z7OhAxpfYFRx++DnFKm5VFwBzVu7+jQ55A4w14CXJqYOKX/A47S9ANkAaC6fNnlxnx/SHIFMKIWnV1d2lZgmgVQODQ+NPpIvyRHLRYFenV0dMonioaIsQkgnwcHbHkj2TAxK6ktdcKzCnYWL44XkIX3A8IA2PF9+F8pQEJejQU1f+wb22fs2V/GRCAtASYwPmuMhacQUtdgnM730xAHaTOfCew7AAp2kPoGkJX9dBbNoeYLTSrHEYJAAlgbmI3u91gTIMQrk0rLB8vqDUtE+0i91aRHkmZYm7B7YMwA8LINybgIr8jg2URoCkw0ziOYkq2WzbosWtLEXM7+xve/a//gP/s9q9VKUp0hp03Wa9ba1qR9d9YLjNqqZM8b29uWTRcky2MOcjzdPT2qIbLg2dk5Mdb4HDLKgYE+u3jhgvYLgAmPr/PnLyi0BsAX9pmOl8Y4kZTsOgSabG+T8lyzhIBxvMmctQigxfnQ1z9g5dqx2G7Ul7RVjhF2EXViPiWTLjF1mXnJMomEnT1zWlK3B48eiTmVyWVtY3PHxsZGLZPNOSh6cKhzIJdzSSlANOEZwWuLmgN28B9zHcYYYBfSVMYUsBBQADCKdNUPP/zQVpZX5Ed25epVKx9XrXi0r+TcynHNfukHP9B5HYA41mIAXthvgFkc8+07X1tff699//vft6czT+3jjz6xy5cvy+Pv0eOHYlSS6gpIyDkCIMOLsWJfAIaY+w8fPjxh1eEvNzWFRDOFO5idmjglNhyA4kDfkOomL8LVVbFLx8ZH7crVK1r3S/j8cc7t7qgGh4dHJ4m6jK+86poAoQ40fuDrKxurGisAuydPCJrI2fjkhAJDQgrzJ598YuvrK3bzlRvW19tv9XrSDvYP7d43921paVXnFWAxMm7W4K7uTv2/u6dL6a9PnjwVSPnKq7dscLDPPvjZTwU0EnSyurpun3/8ifX2I89O6PfjY6OWzSRtfm5WjD7k8IWWdvvkky9scXHFCi0tYrHVEg2bABgrwN47Y8+eLVipVNQDhTwS4bFxSX03t7etq6fT2js7bWNtVczH7c0tS5qHA40Mj4gh3NvZIyAYqXtHT7dAeNjswFV4562trMl/Dp/GYhEmbU5sNUIfJNeu1XWNAA8jDIaacC1b31jVdfXGjZuqqaTX0UMFQOmzZ8/peGA6e3ARD2ASRvIwD43OnZ6ygd5eheTg6fd0dlZ/Y27zUIff8T3f+tZbkl+3NBMQVdH1nURYsZsLbinAPJRsOunsUa512XTWUkha3TI1sq7we4t0Jqm13j1Q/foP7qaHb0ln/+KhuXeA123DfvSjH9v/9m/+xFLJgjUSJLqn7LBc1DWGNT2AdtSdbXG9ZI0NDzq0vRIeqG4x4A9WfO0LgJ7WQOw2ovTxOCU2vp+OKxBXIK7Ay1cgBuxevlbxO+MKxBWIK6AKnBkfbdCAB7kHAFeQyNLUueeYM4i4k6epF5iAvETBDUjXTMCYPOKiEAOBd7Auohvlk1CDiFkGo0eBAWn35gpPrZHTcSNPQ8FLMtWI3YXElu3QZNJ8IgMtl2G79OppPewPtgnzD0AhyD8FGFVoAABz8FSzkwTNwG4SSAOgSDJoJQq2yKSUCEsTwT4EmSyNNPUK0scTCScAUyajfQZ8dHCsIvARhkfwgOPY2VcaLhoZQD95lcm0ncagLmAJVoBYeQpFMMn/8MIiyZTt8aKBo6mAZQezhM/yMwAqIAyAB80IrCH2H7DNx8sTS6k79QGU4L0OjjkJgn3xejUkI2Q/2XZgDIrxEI03jRdjE1iF/A1wLYB4QVZEIw3wECSiHANjST0YA2rjYGSzfJeoIU1mYNnReAaZJr8DCAbQoTGkuQx+hi6BRpLmja388vAEfMFrTxJfAlJaWlR/WFgAdmKxAUST2hoFdJBuGc6DcCwh3IT6hu8LDSHHQfPL9pEsMyfZLkCvWGpREi0gs7M4nHECu06NbPR/gcQRSzSAQzTTfIZjBRRjLtBUhmRc/hbAZR+fijaPPE5jnqBhdg9JgZVIwWoNNaUdPZ329jvftl/7lV+y3p4uK2TSlrSK0mM97MPPx3ojIUbs+jps2rSYYAQrIGmmaWf+8T4x5nKkyNbl8UYYwa2bNzSmAD6SBisYoqA1hHOF44BxBPMKxk4CWWLJWT/f3L2j+YGk/fqNm6opYNLis0X5op29cNZ29raVslqp1mxsdNyKhyWBIJyv3T29AhVJG2U7/Z0dlsmmxBz6+s4dgbIj46fkFzcyMmrtHV3u85VyQ/1CHrZeUXOK2nE+AjwCSMEwYv0AMPRzKyGgnoCAL778Qv8mpAJ/QbYZzjnAKc4bjg8fsv3dA5uYnBQDkTnsfna7Jx6JMLJgKT64f8+mzkzad77zHaXwAu7wGZi0rBGAEryXuQBYyvkE84qHH3j+jY6M2vr6hph67BOSRr6f85PQhWLp0L737vdsd29fDwpgd62v+fvxRavWK7a/v2u//Mu/7J6USO7xiIwYe5xPYk3VG2IeVyoEinRqfUXWj5fZ5vaWEpv5mbAExqZvoF8gLx6LzI2HTx7b4yePbGxoyC5evCwAvbOjy/7kT/4vAaOcrqRQsw/ZXEaMTtYittvX3aVjZu7hLcd53t/Xq2sGXqSwz77+4gsbP3XamlvaBOS3tzZbjQcfe7twhyWx7+wdtIcPn9jTp/NGHE8iRdJ1UfO4tbXZrl29Jjnv4uK81o4zE1NKEAYARm5aT5qYlh64U7WtzQ3rbGvTNs6eOWenJ08LuEIGvLi8bE0tLVYjYbsKQLplDx88EjjGed7c4g8CDg/35dvX09Ot4AbONa7ZzKOhwUGx1ySFJwCkpcWGh4c88V1M9bzAyOnpJwKZuZZybnPusVZxLSGpl/Pz9OSEjQ0Nuj1GJisg8PPPvtB2WCObC83RA6ucTU1N2dUrFy2dccm2J6rjJev3GME7MthpCJxvpHz5i17BQgK2IP92mSyMYv5NKrwDdh48UZckn+CMo1LV/o//8/+2P/9//p2l081WLPKgImdEU7iXHsztYzFXZa9A2M9RUbUIAF1Y26mvX0vcqkJp7FFabMjhYe3md/enZ+L+M76fjisQVyCuwEtWIF4wX7JQ8dviCsQViCsQKnB6dKQhQ+Ujlz+KiRWFSdAYuUn+kWR/sKCCj4xAnwxpq+5Dw398Hl+j4EVGk07jyJ01jRifBTQBIKFR4QYaoAegRgw6JJzcUEe/42+AVjQpsJJopmmyuamm8XBfNgfOAAtJ8gSA8xt892UCpHieQAcu4r5cAQDi+2hqaLQlRY3SbJXmill1qRiZ7Sck4eS7g7wy+ITRBMLcC3JZsahg+x0eiOnGzy79AfxzcIX6wYhiXzgWsalgDB27hx/bZrvsH4xAGgP8hmiCaTJosBzkJI2Wxq4qwFGSoVRSjbF7sTVkKk/NCRbBv+pF8JHvD2xD3g9rUcBV0tlNvALjjN/BnqFZormjsQ+gnWTLWTefFzNCtfRAEt4LkEoNXGKc0eeUjosXW+RjyLEArDIfYUbBLqLJdXamS5Fo+Pg9YDDjz3xVjRJI43Y0RvJ4ioA2l0sCnDh4QOOKxI15yrygVoAJ7DPAWAjbIBUXVgcNKw0bjTtzBHDQfR4dMON3jEeQevN5akEj2dPTq/GhYef9/FsgbwTaBf9HGkYfK/ePdODNU3QD25PPMYbsD2NN0+lsE/ePCw235OWFJu2jANB63Q4O97SfTDoAWA/xyJ6AktQvn3fAr1w5tnK9ZP/J3/sde/e771hHe5tYdulEQ/5bAfTj+wHFl1dWLZEAYC3Y9My0QAWALZKWYTXhN3d6akrgFyweQi2QD/b19WqsYDYy/wkCgRkGCAbwEACWs+cu6HwJEvmZpzMC9RjftvYOSXBv3/lGNT13/rz1DfbZ06fT9uFHH1pXV4+9/tobCqAAqOac6BVDqy5gin0aGehzVlSlIsBldm7Ock2kRQLaJu3ouKRwDNa+1pZW6+7ydFBYYr7u1O2DD35mr732mphsgHXIeDmPCLzY3d22ubmn9tXXX6ku+LWFseL9rD2AVbw4V/Z2DzQ3AdQAUjhu5JQw7zhuxh8Q89T4pC0tLUjSCgMOb7j5uQXNIerK+xSM0NauufmXf/n/atxv3rwp+SRsNsYMIJPzJpxfAJrM90cPH1qhpckuX75kf/ZnfyqfuMmJ0/bs2aKYqteuXbUzZ07b9MwjsbABwEg4hdHKOqDQlaOixlZr6nFZjD/WAkBdjrlePra2jg7b2N6yDrG3i/rM9Vu3dL1g3FlvDo+K9ulnn1q1VLSxsVM2OjpuG+t4A3bayvKqGF/URkmoG2u6BgBAEmzU1tRsN25cF+DHdYw18MzpKZucmrKFhTkPVVhatqamVjs1dca6lU67Z4QkbG9u2sFB0Xb3961UBjjbsa3tPQWJ5JsLumaydpRKhzY4MKBzl3/zAKK/m7CVTgG6Wp8y2DgQNLSvGrS3t1ouk5YkE3AW8BSvRfZvc2tbieOra+u6vpaOSDje0NquwCKYoRkY1616IARbrauzR0Ao84Y5eerUuK4fyLMB+M5fuKC1j/NmcfGZ1ojArGfMqDvzBdZ0W2urAGvWsomJSetoa7VUw9nArLmsK4tLy7azvSNgvZArqN5c9zu7uu305Lhlc57yztrLus/L101nQCN19WCKhAN2ddYWX1ufA3xlfY5z0Zm97q0rwC7BetawesSyY37yEOGP/uhf2V/8xY8slQEAP1ZKcDKTjB621U6YiIHtp/NJoSU8BJGTntYk1jF+ISYo9h4hcCjvlgicl4wB9x0xYBffT8cViCsQV+DlKxADdi9fq/idcQXiCsQVUAUmhoca8qYDaGjg5+bAk7PGALEyYlrRdHBDH5hQgV1Eg4g/UgB9uPmXzLAd821vUgBCAKf4PdtxhtyObpQDQEVz5gyrhoCD4BvHwo5Ek583NzdOAjFgpyBJJJGOxhm5HBI4bqTzABa1hsAVgEaxPwCLUoBFyHpcAiqmWKWspp99CeEBMksv5AW6FAkVqLkUlP2WXFX+eu4T5yCTp9oCRsJuoekKIAOsERolXvIwSybV3NB80KDTKNE0sH2vKfvl/nfOZAOMchAnNBZBmghDQLJhQKRaXU0F72OcQppfACDDdOe9AlrVoHhQgFhmzc1i/LA9lx/5d9KgcYyAfiSNKuES2dAxqa4tnh6bSOjYnAURMSmQe0aehYAbbNsZGhnVnP0NYK/GGy+8BCxJmA1ZNVoAnl4zT6sNjduJnLbuDE32gSabuQZQCmDAewGLAd74LPJegWa5rBg/wUyeBlUgNYmxgNNHR/p/mH8uYaVJ81uMwPjkewBIYWbwGf7NK5w3tWolkhZX5bcGCOvSsMJJOAPb5Vxz3yRPHg0gkOZixFpE8spxMP+Cv1SQTFMLUNVoEwAAIABJREFUT8x1BiDfT2PtTBkHOqmNS8BgpwDw4TvozS8vB8SbBK7geZdrzdnPv/td+8EPftF6uzqttaXZashqCWKMPAuZm2xraXnFyuW6wFvON7F3cnnNj6dPnyqIAVnm6NiYgNdq5diWFhe0PjC3OH6CKGDzIFFk36kR8jyOZ2h4RPNAjXwCSbub8OMHRs0cCDCx7AD1O3u6bHNrQz5dQ0Mj1tnRaY8fTUua2NvTpzm6sLCoefXWW2/a8EC/lY5deoqEc25hXg8PPMDj0BmCzQ7gsb+ZJEm8WyepmBjx814CMSSxLx7ZX/zFn4tdhecb6wTH98UXn4s19tprrwvw4j9eBBGwXQAS9mlpedGGh4Z1ri3Mz2tMkFsio+TcAVIAxH7j9TfEQON85ufdnT2bmXmqIAnqDLAaQm+YCz/5678Wy/bipYtaVx48eCDwkLWGWq+tr+s4YCTCFsT/rlqv2vipcYF9hwdHAg6XllY0PtT/tddesbv370Sy9XYrH5VsYmJK5xP7zfsBkFZWFqM1h/XGmX9aDw+L1tLeJlCO7wZU5b9f/zt/W7JSgMDpx9NWrtfsyfQj6+vqEFDX3zegc72/f0jXEUC7ldVlHQevltYm+e/VGkk7N3Xazp49I4D/yy+/sK6ODjt/7rzSeEnYJTn40f37lkgCNvVKRtvK+ZBDjrpv+LHevXvP7j18onRmZLPHaDITJjCXGpaPYbsdqL7I4Q/296yl0KTrAixjgPbu7l67d+8bPVgYGR0RKw+2caNesdGRMVkAdHR22OH+oe3tHdrjJzNKyeWhEz/DQONchhXHdQ+g9vy5szY791TXiKnJMzpHvv76a50vAHaspWJjp0gybj95SCUmbUenxgJAFwAPsJrtAyrDSORn5iUg+Prqiq0vL9mF8xesr69fqbkAsgsL8woNmhifFLjMOsK86+pst3yeuerepqwZ9bpLWvk39xUAef5grWEZOdz5z4B2YZ3n85yvfPZFuw4k/QB2DasbnD22qwcYyaT9i//hX9m//dO/sGS6YGRbsG6ncymtT4EdDgAHoU9WEJWK1lb3pa2/cN3F37aua4EfB76M/gCF7+O6qf2t1+3x3Hzcf8b303EF4grEFXjJCsQL5ksWKn5bXIG4AnEFQgXGBwcaztLxm2iZ/Rv+YC0nIAm/l2yTEIZMWp4v3MhKSnlUVDMhGV4kn6WRduACQMNvwGlOaA4FyMCSI0ihUDhhNoWUThp9WFZsy4Me3LspADaB3cKNP/5PGby5Umk1wLmcf8b9kQCy6vo5UhsK0BNIiCeZ5DmwWrK6YVdYBe+NPNAEviS5iee9mFU7I04sQRhSsJvqdQ/SyCLLrGsbgbEGYEbD6r5M7t/joEPiBKjiu2kCALNoNqiXGFp49kWNQqijJMYRMEgNHVSFWQUgc6hmhEaIWghwBNg4Lkkmx/cAgjmggxw4qwaHGpI0GmoGeAWQ6MwtB1cxUmd7ABcwRvb39sTC4CXWV7ODnUj22PcA+LJdQDGISoyzJ+GmdfzyJYuk0bB9YE4GMFM+eQKxCmpWYTsoPID9wnsw7ZJVDzxxySqfpalTKAjy6XxeIGnwjNM8DKxNvldBKjmxpPAeC+xOasYO8/3MO8aG7Tt7LgIMzUE/Z6n5eLGd57Ju92p0plOzQJ8w5wF6qT/f+WKgBqAL5x1jwjbFuIoks4CiAUjmOySXFbsNMBeWo6cSu4wc2bobQQXZsAIs6hWBq4DFNNQAXADv4T0u3SX9uShfsYPjAzt3dsr+/u/9ng0PIKUmdTZnVgOoxj/Qk2JhCi08W7RCoVVsLeYhY0HzznxBIsvawhhPTjqQAziwvLig/QD06R8YUHLpp59+onTTy5eu2GAkv2Z+rq2v2YMH9wRUwCTDE/HB/QcCfwF5W1vbFUSAZBP2XSqTsqHhIfkbMn4APHj3ARAC2uLXRkgBXmHye+vrsfsP7urc6e7qFQjDnGUOAOIpRKYIYzYnIHhlackePXZ54q1bt2xkdFQeeU+mn+j4qPHDR4+U/jo5ManzCQYb9QYgQaIKULC4tCiAn/0gyRZJMYASc/vateuaX4Bd+MWdP3dO7EM+9/EnH0kaz/bxxWObzBmCIwgYuHjxUgS8OvDtwKNLIlkvYXUiJ37MMRwd2ZUr13Qus238BPv6BzWHlpeXLJ11H9GZ6WkrFJolmd3a3tF5CZttoL9P8k689MZHT1l7W8eJJyPzAD81xmFzY12sQMbTw2R8TcgQAATIW6uJhaqk0e5u6+ju1lx6trBkKTxEs7CJzTpbm62vt882Nra0f0hGAaSQDOthyTEpzM1KawVIOjquCKDr7e3RdmeeTtvK8pK9+913lbKLzJ/r2dyTJza3sGj5QotdunTZ0uDZnCcREP5saclWN7asq6vP9vaLVrOkPVtckJxXydyNmq4drJu9vd16MFQplTQOXDOZI2OjyKyXtO5cvnJRklOA9nzO12qYfNQF4JUHSlxxtrf27MnjJ/JPzOcKAsLZX9ZPcPNXbt2SHyHb7ezs1jnCnGC8pyYnNBaMNyDw3v6uwGuA4RfTqTk3AbsBofFXDGAU40fNSDCu8YCqVhGQx7UDsJexCkxzrS0pGKgtYtYCJDY3u9Q/gHJIY93nk+uT+7KS8upM1oQlaq6JZZ33MKAA3Ll/He8TU4+348EZrWW1aL1WwE6pYv/6X/8v9qMfvWepDOOSlBzeUlzn3ZKAayJfGR5a+XXTH7ZwzKyFHBdrqh5qRQxzrnkBwOMcR4LL+sl+Pp5biPvP+JY6rkBcgbgCL1mBeMF8yULFb4srEFcgrkCoQG9bq0InYLFxQ0yyY2ACCQBKpjxIoOhMMJoLFlsaZhp5pFhIuJDrAGiF1FFucJ35dOh+RRETjMYQwIybXoAPGoAQvsCNMzfNAFiAKDQ0vJcGg30Ickv5ywjU4MbbU0ppVvGbYh/dr8YBQzUBL0ht5UMHGyliZwGs0WjDHIM1oKaStEGlOjrIxYubcwE6UVIpIBKeaSTtAW7SsNE4BrCLG38PpnC/MYFJkedfYOuwTRgYznDKC7gKzEXJhwQaOoDG/nBsvMSExNsskrOybeoKeAiIxr8DQBgkRvLsAQwibZfmUil7UWJuxIKEBUaTF4BO+W+xbxHrEtCLcaWBUgptCuZCkz4DMwaQLgC9ADYcS2AUcmwhBIPj8jq7xEugavQ7+QQpbRNZHZLYkvY7JNfyXWw7hE7QWNEYp9PJE4YawJX7GJYFtgZ2BiAzwKK8CiN5IexPn2vuc8R/1EjsLYWoONsQzzdeIZU2AHTMb46NeQWQrYaTdNVqRXXh74AKzDHqy9jwAriDaRTmPOcexw7ACujI+RI85sL89fF3phfgN98rVksE1tG0AurS0APOeKgKUmD3hAyhGJwbBMMEv0DOASRlQVpcT8F+NPu5n3vHWgsF+/nvv2vDQwOWg60oFqXfbjF37979xvoHR6yttV1gAAArrCMCVO7fv+8hAuOnVB8lsW5v2UcffiAwm3RYwDZkpIsLz8QwIrACf7TgGQW7FdCKY4FxRc3ee+8nkhoSHnHmzHmxSQEpAKF2D/YkRQWIoPbIdOtVUzIs70EKy/kDuEGCaXtHq33+xadipvGgAM9D5okHdJiHyKRS8pyjXplMTj56AE9vvfW2xm92blbJmZwnjA2MY85P5jayS8YVySjnG+PAuCHRZL7AngPMAsT94svPrZBHhnrF5aA7O7a6uuzS2GpVYBVzADZfW3uL5Mb8DPAIWJW0lB5cEH5A/ZD8ImnEcw7QiFFjjL0O8wJD/87f/i29l3OK3yErBDBifwFOn0xPqwbUj/MV6er+/qGtrC5Zb0+v6vxXf/Ujgal9PYMCuvFn45gAZTu7OsQ4BlxnmwC2IQSnuHdouwcHqhsPfpjnPPi4e+9exD52T8pDpVgfWW97u12/cUPvI2kVAAWgr629TUyxleVl1Qbm3OzCgh2Xa3Z0eCDgqbenxw6O9m1vZ4c8Up2n7777Pa/94YHNzS1auVrXcSJVLR7umzWq1hTJ5Vc3dmz/oChQaGV904pI9bNZMR8X5mcVbuHrb9pBn909jR/XMsavv3dAcw7Pv0JTVn5yBIa0dyAlTev6u7qyprXwYL9oxzyIOCrbN9/csY1N92sdGRmTdFzMuPZWa2nBs9Rl/NhBMCc5rsODQ+vu6ZQHJKEhq2srOl9IFuYajX8j1+zA/Oa85XXhwgU9YALQ5lhYv1jnW5ubbKi/X36COuZVgkLcM5TwCV7h2jx1espuXr9uzc3ORAsPBcL1J7D3wzUNxiHzkvuHYKUgNptY3n6dkAdt1a/JAgErDUsqFCWSy+pBhtneQdH++I//Z3vv/Q8sk0bmikVE3Y6r+MX6Q6sQsBT8aPlZa37a5eadXZ265wiMdn84lNU1JjD/OOf1cC8CJOPQifh+Oq5AXIG4Ai9fgRiwe/laxe+MKxBXIK6AKnB6bKRB888NKOwlbpzzTQ4+BHCIppumk+YDcM0BApfbBWAIFpGkg/WGs8SiJ9MugXGgiJvtHTW+Lqnk/fgt0eBIdrm1pe+hqQxyzxCGEUIr1NTBVsM4WuCI+4lVKzVJYWEubG/D9iqp6eUVpLY0qgJcBLbBPPOn7jQuNOQcO6bjAfCi+QrAAamjSDx5Qu+NiMthXnwFGSY38oBGNJHOWkoKPDgJ0Mhm1RgAzgQZI5IlPJwEZEUAVqh/+A7qEpJTAQ+odWBludyxJokd4FlgNoTmAhDCQwOcieaBDRmBVwAJAVAT8JTL6XuoA8cKUyYwqDzEoCa2B35yfCc1pdGFqSGpkDzcHNwCMGPsqFVgXoZAEc0pmXvDfHR5qEurYT14eAcACvvMvjs42Ka5CnhA7SS3UigDAROHYtjQmEl+pXAH+ioaPZgazuiQL6NMyn2OADSG5svBBE8QJAAF0BpGBob5ktRmspovAJ7UyFmgLkN2H0OkU1U1mIFhEjzpBLAmUwLu2EZgnwag0JmGJYGN7klIkAty04K26YxDgKt2TYnAuKSx5lzimJAXcpywXfDWo8YAbMFLEN80zYlKTWP1/PtcJpzLpq2ecpP3TC5jO+vr9tu//R/Yb/2Hv4VbvjUV8goL2NnaspmZx/quvv4hMdFgrzGGzEHOZZp6joXjD+CiAJ+9HdWxF4ZWlE7MmLCP8uQCLTRz8LhRl4cZYDrbQ8qHx9fs7Kxqc/bMWa0hngS7aolMwoZGRqy1uU3JsIB4AHOAJpz/zJHADCakgq9aX1sXqAOjDbALNtv65qoAQVhJc/Nz9vDhA0s0knb27PkIqIY9ua8xp1Y09H7sQy7zy2T0fR999IGAkAsXLmr/mJDUI8wdwBe8/l599TX9HsYgQDPgJecYNgB3vrktMKalrcmuXb2u2rAt/MMAzQD4AF3wOmMuff31Vwq3AChljVlaWtR5xkOK5iichP2j5vj8UedPPv3ECvm87e7uCzzihnp9c1NSeJhVly5f1vcCuPFQh+O9eOGiQLgHDx9EDCj3q2SeUlfWQNYK9qWvr8caCffm5OKwtb5uxb2ipbIZhRhQu2qFMJ6SwiLSqYw9fuysRcArPNGG+3q0zjDXP/74I7H38Fs7ODy0K1euiPWI9yFsxnxTs23vHgigGx4e1nWiXDkW6Ez6K4DxL/6tX7R8IWcby6s2MztvjURK/nad7TDVVqy7s+MkQGRlfcdOnzlnc/OLtrG9a4elopKCmRt7u9vW0d4hGer2ttemo8X93lgTqW9LocWOi0eSnA8P91utUbOhsRGtUZyTFFyM5SbCOaq2uLyic+vh/QeWSKatr2/A2lrbJB2HxQaD7unstK/NOR6MeVIuc54HUqNjIwLderq7rb2z3T799GPNjbGxca0J7CNeeyEpnDkPqMf4AfQyv8L1uL+31/q7e8QEZR+Q3Co0Bd/bEizsLq2H7H9XZ6e8Vln/TiSvkpx6sJTWrYi17Ne3uiFudS6bX0+DvQbPSFxO+1zuL/ZrFIokn1KxzGFgpmxze9d++M/+G7tz+761tnfa8bHbXvAZhWThOxqFLQWPUHnRwcBWarQz53kYqWuXwrb8+shaGa5VrE+Bqccc/+bRk7j/jO+n4wrEFYgr8JIViBfMlyxU/La4AnEF4gqECpASSwMl4EdgictPuPnGj42GGnABxk/wjHI5o/vb+dNv95jhZh8gy8MFMg7oRcCDTOMjzxpuiNkWDLTgF+aS2IyYIkjXHPRyhptkklFKK9+j5jO6maYxcPCCxLq8mk6AFlhE8qGLADv+T5PCDTiyJJ6is3/hSTo34Nz4Bz8xgUE80QeAqRDk4P5jITmODosb/ABQCXCIWHLBkBrADnAJkCW8j+2EtF2OH8YD7wHgFLuMJrdWV70F+ESgoDMUPQE2+O3xb0AatsnnYPaERnx3b/fEG0/ee7XayX+AqwBfjCtj5sCZew06sOfJfPzeQwwKamQAyeQ1xytiF4RxhRlFg8exsa/8PgBw/A4JERdpwLsA9IbGy03YO07YidSKfaapCg2XvBCjxg2ANzBLaOgBeWjS+Z2Dxu6PR/34HPMoyLMBfagf8zMElIg5yu8igIzjdZnhrnvt4S+Yd8ZICEShoaOZZC6yHZ8X7oVEHfFiYkzciB65HjI2T2ZlfwG4YN5pPkQs0MBADAA5v/cxcek0dRQAJ/ZdItq3hOaQ5gQMPaUZIg1s1XapSS7n7JHALHMpr0s03Q/QGakAC4B7B6UDgWPNhEKUjgzWzNTUhH33nXesq6PNWpqbbPnZgj14eFeSzv6BEQHSgBOMGfJXjpX6AUYBlvF3vK9Ir+wmLCZq0gGRYMcODQ8LiOChAPuMHBXQqqW11UrlY527+KrBfh0ZHotYL7uSbCsMpuqyyqbWZvmuMR94L98fmnCAevaB/6+uuhcb39k/MKixevLoiRhQmg9NeSWewtZCdnj//l1raW614ZFxfSdg3NzcrI6flFfAPlhiyPcBwWGePXzwwA6Lh/JMA9QgOAAgBIAGcAefsLv37modxAvv5s1bkkZubW8KoIPBTD1hWQFQjk+MKdwAPz7mE2zRM2fPyTvt888+F9iHzPjRo4d29uw5AXYAK3yeF8e7u7cjL0CYfQA27mfoASoAYMelskBIGHfUj/MSrzxqnEwn7PPPPtV5DvCDR99RsSSAELBV3mLJlFJLeRgAIM54nj13Wt8P0AMLDumzPNkaSXnNca5SG0BZ1mBAPICr+w8eaP4XWlptbHjISsU9Gxke1PmAL6DLfGGateg/zjMCPx4/eWyF5lazVMaK+9gFwChuCGzC+62jrc26uggg6bPW9hZbmpu3n7z/MysfN+xXf/2XraO9xVqa8OnrtWdLi5qLpUrDKtW6PXr82DZ29mx0bFyBHYCBR8UDgXM8hPri80+U7NoeWUpQfzGK6w2l0ra1tdrlq5cl0SY0geuLHlaknA3e091rT5/O2mHk5QmDLZslPISApbqtra7Z5NSk0l15oDQ5NaFzYfrJrDNBt7Z1bg0ODpw8/Dg42NOcYa3kPCOJNkiiAdc9GTyp+cC6hNwagJ0EXubOyOCQnRods/HxMT3I2zvYVxox5zS/Gx4Z1XXeQ224FsGU52EPzDcYgLDqy7Kk0Bqj4CG/vvHKEGgTedr5pYV1tqL6cL3heLiv4D28ADS5/+ClKJwEYUCw4Bv2+7//T+ze/ceWL5AS6zYMkhhHQVNul+FrMGPj9xGeSM/1xT1Bq1GgUFL76t/p9zb8nW8Nielca6afLcb9Z3xLHVcgrkBcgZesQLxgvmSh4rfFFYgrEFcgVODM+FiD5grWj2QtUQIiIEBongWyRAES3PgGSaUDFG5t7oBeUUAY7B4+H+Qn/Bx8ywLjjptjmk5eNKyAa5KRlgFfPAWP7UsiG8kTBZL8/3zeAPRcokmDnko5a4Sn/ml82sR0qp5ITgECq7Wymg4kN3gN0VRKQktIQmurgCiODyCFm33YTdyc08CwTzQ0YsUpMbOh5t69/Z6HAngAg/v2wYKjIVW6p5oDZxrynQFcYh+CgXVIAKWxeA5YwlZwXx9YFw4ouXyTeoVEyBBUQVO4uuryKhpJahLkzNTAkyZdshfCInz7LsPluCThrNci8BMvPwcwGVcAEIAhNVuELdB8k35ahnHmnkDsO8CoA5slNW0CbMWwgKXHcbjUmfF2WaYHawR5apij1AtTdxqmAMrRyAMyU0OkZw6uEiyS0u+RQFF7WGaSr0rW6iAen2EcADth54SxZ8zFApS3YU6A9XOmoqfyCqA0U+3kPbVPKImDgLDnPE2QcSL0wcMrAEjZLvsPk4vt0By751bLSUCE+80h4fX94H1iH8JSi7yWAlgd5N4BQAw/B1ARSawz1qoygId54+CMp5Ey3sH/jvP2uFS19o52KxSytnOwr+RUgBuX7JJMfGi/8au/Zr/5G79q1UrJspwnx3htIc9uFrsHdhPS+eGhIaVSAnQA/ITvoUGm5+7r7RFYQhIpNeSzJLHii8b4Mp6cm/jVMU+Py8eSHj569EjA5euvv6FawyQFSALcQtoIEGEpN5QHbKAWgFC+rjXs3r17avoxzmd+UsvNnW017oBuh3sHSg1FCkqBOBdhZK2sLNn8/JzYaFdvvKLPAgQC2LE2TpyaOEl0xa+OOUOtqR37JcA6krNTD1iCwQORn5nbAGzUaW/P5aoAlIAhnIckpCIlnjw9YT3dXVrv7nxzR2vB6dNn9X0wjIcJ2ejCjzBh83Nz1trWrkAdGHawp2CnIT+GUQrgBiBYrlRta9Nl+cxNHqZsbmxpvePYTp+dsoePHtrmxoYAXiTQzH2+9+zZszY9PW2zs3NKCm1p7dC8hmX46iuv2J//+Z/rPD9/Hk+zZklwYQISXiDJ7/qG5Qp529rZtlQyq7nC+bW7DxO6WfuF1DPXVLC25oJVjg8lV+0f6LWe3h4dB5gP/2YdY23+6MOP7M6dO5Ztara2rh5rVOq2sgpbrWrVSllg4iD+ewP98k9kHHY3N+xHP/6JHRyU7Ps//zds4tS4dbQ1C7Dd3N7QfNrc2bfjctXm5hbsqFJTGur09IzPsaa8fPKQgG9trSvwqMD6cnwsxi9rUo1rRMLs1iuv2MXLFzW+3d1dOhfxSKxUXabNmALyAoqxpnxz9xurlX3d5BxmzeJBEN6Bo2PDNj7+/7H3XkF25d113773dt++nXPuRmiERhwMZjCY9Gm+QLJoknZZMqmSS0UVLdG2XHbJDyo/22RRUlkyTcksP5myKLuk8pstl7JMieEL803ADDIaQAONzjmne7tvcP3WPrsB+wl8P12FAtD33HP+Z//DOXv9117rtD14cN+Kh6xLGZWtiknZDEsM44WK2KKMEeQKeBYzLjkXZbEAsoC3aN/FBgbPYUBpmHL37t61rvYO627vlDYkTsmA05TZMm7RvQMwZl6567WbSrgzeFUlvJTQMi/QQezt61M/MYYYA9rIsJrV1/na7KWyDtixFqgMFuk6zSlP84gR1xDTvZaTA/HePhtX9fZbv/W37OXLabHtWSswmQJYDM1UnkkO2PFsc9Yuc1XPvmRTMLTuQiOWe4ryXgfvvHw3fvd06lWaf6av1GkE0gikEXjLCKQL5lsGKj0sjUAagTQCEYHL58ZqvMDHrjJgA/pWvIwCwJC0u96cl8jygh0mB8EYIiEOIA6wC/YAL+TLS0tKAlxz6/hkp5xjADbCGZbzARqSnHOeYKihMwaY4KWUr51ryV4A7gQWUeqkEjPKwTATKIhtB2OIxEeJSnOz/lDCdkQpbiOC2H4+EkzKcQBrKNfTyzpsgFxWjDWSHAALQARe8kPHLtgBAQqGo6fvwHvZj+vWuXacu3pSSuwgDr8nqSLWAj0TnTuuH6AUx5FIqPQn2eWHXUAiR3yJKz+wb8SCo5/yecWP9vL//n6SqazYIAEOoQ3H9WAveWmxg39cW7p7ZtISox2UxAlYTRiPAqZyOSXXb5ZGxz3wN/dJEkTCCEjFd4IZqdLg5Br0N+0O8BLRexJIfji/jwnMTbzkMMYGvwd8g+UkBkbC6gu9QYAvleFWvOyTH1hPlGGS+HIexh6fcV7GRmgCijW5v5/crwPAgJAImKvPkzeN6Gfuh34itoBCsJI8qXQTEEBnmG8qh85mldzyXTTPmBv0gYMNAKTVE93DYO1xr/UJ81QA7xsuyhqrOB2is5gkkJR0E3N0w+hXT8LdeZg2cs9cn+QZgBoWHGA3umRiWTUVVF5cPCpa1WrW2IzGYEksqx989mfsV/6j/1AlsdVS0SiV4xiMJ5iPJMDMJxhkAEe0b2tzS+WkxL27q0supP19fToOxtzF8XGNMfoOgI4QY4rA+ON+ZTaSNbm+PqE8MJO1K1euqHqO8lZiD+BG2wEYGltaVBbM2gOr6ML5CyrJJMZ/+Ed/KMCC8k7m9tLysr14+crmZmedcba9JWDr4w9vC+RaXVmxttYW6+vtVX8xXquZrJ05c1b3ynVhauGqqjK+Y5+njKm1tVWVFhLjmZkZzVexXvdxSW2UZiafu8ZkRi66uzt7Nj/PfT7S72VIMdArZhpsOowS0CG7fOWy2IQAWriyMpYZe5BxYSXy7z/54Z+Ibdfd3aOyWoBpdNbQeFtaXFJ76SNcUIn38Miw4j39albmExvENF9n1995x+bmZgSaFg/3bW5+Tkw12gto+vXXd6yjs0sAz/bmjjOA83mxBb++c0djEXfcAEjpJ7T4zl84b7MvX9hxhfLPBWtv7bCFhUVrbm61mtblHTEvaVNDY7OMHTKVosbn2NgZy9VRfjzgjEGvtLSGvLOrWVN/9NMvzXIFy2VqGgtyi7aq+ouyVxiPMPW4h9LBgX311Te2vbtvV69fsVs337X1tWXr5HmQASyr2X7p2HZ3D2xv79Cm5+dtcQkQzNeDQt7Xc4As2sKcpSQW4wsY3xojne022Nere29tb7PikRsRxZbPAAAgAElEQVQzoYm4s7tvR5TcZ3M288o1/jL1Ljvh6xEGFrsa7wBylPEyZ5pbG7XJBWh6VCyLhcccZxzTBz29bkSxtY0xxbz6COYnWqts3IQOpD+LmnUtAFX+TQk3oBmbKuurq9bd1mUjo0NaQ1nLFhbnVJ57+coV6+xoVywZz4ztKPXnuKWlRZWc0yds8gD4EXPWPUB6GK6NBZjtzrpznbrXRhPxXMG0gk2GYBYnD03LZjGMKtr6xpY1trTZ3/47/4M9fvLMMrWMxs0xDH02ixK9Oz0rks24MEAKNnmU6kqzl42cGk7wbpDBOxCblSFz8LpdNUsBu/R9Oo1AGoE0Am8fgRSwe/tYpUemEUgjkEZAETh/alT2bAFs8cJMsgh7gRfseJHnhZVEHkaAhPQTR1ReoAHWfHf6NXOHRAsGDIwAXPsEeiQ/KlWEKdDeLnH8cKz0HXbXYuPfvPirFDIxBgjmW5hY1OWytre/e6Ilx2467fNyFWfQkVCRCKAHRcnS8VFRbLAQsCbpDkML7pWfMAaQzhssuZrpfknSI7mJl3zoZdLcAmirwuxy0JHjpDeXlIZx3igVVjnQGwLwSnKUDHhbXevH2QaRXPB3aJxxPdoKGECSQfIPoywYAST3nE9tbWoS6AhQELqCgDxeRuvgXjAbuAafwbADYJAmH4AXum8JWOTmGw3Si6LUF/BNQJpMFtrcqIEyNwMQxPjAGWcCLUuuPSczjcRYwZMidw5UX+QbBGwBgOYbAMzcYVdMrcZGMYCCBedlym58wnUCIA0Q0pl5+ydxD/YZcQHsjHHMvcYc4DPOA7uUcRLjv1BoOinzDVOOKDMW0KXS5mMBG/QjIBcJIUCB2JPS2XMtx0jEuQ8SbheNzyfafOgLwg6s6rswVei4YD0yD70fnRXCOBdoDPMvYYhwnyfJPg7EmaraB1jsZb41AfDENph8xSIlX7gY1zQvq5mqA4Fyj+ZaFavLmp0/e9p+8P3v2mB3l/UJIGu2f/Wv/7WNnBqVlhrgCOOevuTe+Jvy0wBbOaZydCztL/oAZhtjDKYiYxZQj2SePsCdFKfS/oE+aVVNvZzSmMOUAuYQ6w79BfOOIJ2/cNG6+3oEJLhenNmtDz5wx9XFJZt4+kRz+fbt2yqB3tzassePn1kJHcZCwdZWVzVWvvPppwI45mdnpdn38Ycf6RxT01M2NztvfUODYoDRRhh8rDMAkAAhtB+QFkYgY/bc2JhicPrMGZt8/lyxHBkZUbvR54OVxZyjv3p7+21led1mZqeke0d82JSgP9m4qNZcYxPgDeYWLNr6PIxi2KsZafth+MGGBGsF97y5CeMPoKrLQc3ubpXihtkLenT0LZ8zf2GNAQYyLkZPj8oUgWsBhq6uLem8MAodOD622Zl5AZjob37xxVd24eJF9TXnBcBcXVuz0dFTNjQ0ZPNz89oMAVhjLvf3dAngeo7DbiMGLehf1qyppdUODosCe3d2d1X2WC2XrKO1yYqHu3b27Gm7dv2adXV1iAnKHHFtsqxKeiuVmk2+mrH9w7Lt7W67niKOrI0NcrZtyNeL0RtanTDf7t59aItLq3brg1v23c8+sfm5aWvleZCtCQRsaGm1iYln1tjYYq/m5m11bUMMOsqrj44ONf9cQgDn1wZrTZzNAdDGL16wkf5eay542X2+4BsHriuIEc2xVWoZm5tdlAPu/MKcDZ/qlxYkc3tpYVmgKO1g7AAg//SLz62vHxmCdbHl6nMFaezRl2zgUJYK4/STTz8RM5Jz+kaFMy4ZC8z3waEhm371SvMFB2PmB2sX+o44xzJ387m8Xbt01bq6O6VPODHxRKYXrHU8k0+dAhAvqqwbli5rPPOUccuaCMv5cL+YmMdUBBCzRrBp0NPTZYN9PdbS6sZLLi3AmHdGeTDfmN9s3IjJJ5xU4qSWzfIMq9jOzr7lGgr2d/72b9ujiQkrH5Wttb3DjioV29/yzZ5gsTtzuV6bPW+y26OMl2c2/cP1fWPO30VcbsLfMULmgHOlphPpy3QagTQCaQTePgIpYPf2sUqPTCOQRiCNgCJwbmS4xsszyaN0iuSOinj4sVw6YSpROsNLK2ABDA4AEsr83AHOwZf4CbbdibZdJiOzhtBfIwEJ91hezCklAmADwINNRdKlEsakjBS2CmUr7PS7Do7ryvACzr9397YTFhtaXHX6He1DE4j7gSXANWGFADgi+h1lhaH7RZIB8EGbA4whBgLeKKFMTBMAxrxkxwElfgCXABABj9xR1J3xIoaAW6GhA2gjRkZDQYAJ98P9keBRakpyB2uM9gXrDJYaAADJBom/+ioB4zhG3y8UBOAAyJCckUwADHBt2AxcizJZgFHOH6w2Yg5YAlgQYB79TswChCVBAkAC8OG8oS+nErOyM9g4BvYHWmX8SFPusCigEPYP35M+mxxm3SBCLK+CmykAnJF8RUkugNHREbpv7nZLcgZgxVgJ8MiNHKoqL/RSurLYPAGwSbst0WH0NpU1xijboqTMx9e+gEfaSJIZwK20vnCilfEBgPKRvhOsC84N+Cj2Y8XdZflOlIC7DqGPBWJ/YnhRrQqMoo0kwoxTkl0ScY6N8mpASYAaaa4lzsMApsQsjDsEOCfly8G6ox9IJqMkWaLwgMZ5B2f5v5fQ5jVWAhRXv1Td6ZH5AQgKEFcPWFqlFJp5c2DV8rHVKsc2dua0/bX/8r+wgb5em1+YtafPn+r+SfjX1zelZXdu7Jw01AAKKJ3LFxpsbmHOroxftvXVdY2F4dFR3efK0ooYdMRqsH9AZhSU0n395ZdWX2gQQNM/MCRQz51sM0r6YWMSy2+//UZ9c+XKVevo7pJr68upKcvX19mtWx/oGEAbmH7EBsYXYBjA1P0HTwRaMAa4h8ODfZXsUrY39eK5NTYU7PSpUypf3N3ftYlnk2JRjp07JwCOc4yPj2u9hMUG6Pfpp99RCe3Dhw/FaOtOdPYwtAAwY10CRHMG0pLMIzCT4Powy3CnPnP2rOY1sQN4Gxzsl8GDa4senoC/rlH30F5MvrD6urzKheljxihADpsufI85RL9yvjt37tiNG++emLgwjsOQB3MAyn1Z3weGBtR+ALHFpQUZPADYwdLic+6DuA8PnxJba25xSe6nrAv37t0XMMjaAfhDGbKA1KUVMbEwduhqRzqhSQzA1tYOMQZLpWN2NrAoUHxWVtaszGbIUdHy9Tkx5oYG+8QyZG5ahjJ+f/4wn2GEAxZl6xpsdnHFvr1zR6XZAGmAq5gHMcbl3NrXp7Wqo7VNgN3E0+f2C7/479l7N2+IjVc5PrKj8pHKvGvZnD2ffGHr61u2urltc/MLAt8Yx0elQ2kfAoK2tbVYHUB9XZ2dPXvWumCb4m6cy1lfX7fKcNdw1KZUP1dnm1s7ev4tLq1YzXK2sb5pi4sLdljcsbFzZ+yda+/a02fPpMfm68Upu3L5kj2fnJQDcW9/j127et2eTjwT4KnxtLYmgHT01KiNDI/YQXFf6x3rk0xBDg4EWFKeyjMJhh7PePqI9RSgzg0W6u3+/ftixf38z/28FfINKm396Rc/lb7f+QsXNNffeee6+r+nr9cG+vpsdX1TrFWYtuhJso4xZ0PzlTHEGKFftjbWVX7c0emsfJ6Bwbz3ZynAvG9gefmqu3ATX949YDlWa0gVVGxje89++7d/xxaXllQinqtvsDLSG9q0ea2Z5+8tGOu4a7frePoGG9fjWi4FUEpkCZwlzbOe+ce443nH57T1/sTTNP9M36fTCKQRSCPwlhFIF8y3DFR6WBqBNAJpBCICpwcHaiRGIQLNv3mZjxdYjnOtNAcoggHGS7QcR+OlFtCnWhU7J3TnomzQd6Zdm8y1vNz1LXatuQYvz9Ka4i080QjjhR1ACqAlXGJDJy9YdnJ/y7ouGe0haQN9IvnVS3miR8auuZw0i0WVe/F/WCUAbSTzYixhMJCAhQLlANjstdZX6OCQrIagdZQpBtgHAAGzhASeZJQXem+XM0FIKKVNV0bU3wG6YHqcMPMSgwXaD1AD4EC8AdxIbtFj47qwVYgNro60NwwgSCSDQUj7+TfnhjUG28GdQgFh/r9AGuek/7gXN0SAben9wu9gXfI34KKuLzAor/7kPvg3fwJsJcHiWgCHlOhyLmIgB9jEcAMWFkk/zC85yibaevQD4AelrNx3CwyxRO+O2NGvjDfKRQFXgv1I0sc44/+UHHNN3ffBgRJs+kMMjYyzsxiP3BcgMP1QrQJoORMOPwgSyO3tHbHSgnHHfVGixpzg3sQYTUwvwuDCQWxcMZuUDEvbsdUBcfoiSmmDCRcAd7gZqly56qXAsCQB8dQH+4ASHvuYs/ye/wNQMmbow2DtBciqkt2k5JnvA6KTZPPDvcbc43hnPLoOIcHiXjg3MaUWdXZh0X791/6S/czP/az193XZ9s6yVSvHtre9b4/uP7GdrV0BE3JMhaF0sGvLG0vW0dFmp0+P2fOJl7a3tW03b93S2N5cW1epJaDpQH+/xjPGAVMvXgiw++jDj1RKTB8GK3LyxaSdOX1GLD5AzehLxleUYDPOnG1IWbWb4zDO+F1Xd49A/MnJScWYtrJmzMxMqYyUsluACa5LSSNMIuk0lnDY3JaTLGYLjGvYc7D+KH0FFPz4448F3n391VcCRW6+e9N+9KMf6roAKYybnp5exR6wjrLJ99+/5YDaAc6zvk4BFFOK++LlSzt96oxduXpVfcLvX029stbWJrHfaD/xogQWBharHmsa5Y2U+QOYETfWOs7H74kXzDjKYvkd5+CevASc9vVYqXIk9h6GEIBpvT0DAq0YB4zpM2dHBdABhsGmhu3X39cvkI51GLMOyiF7e/q9dHljQ6zN8UvjNjDYb83NuNR2Cljc3NjWeR3cL8ugIGNZaZHStnK55vdQc/dZzFGQZBwaGrSh/j5nOrIGypF4x9a2Nm1pdVXMzK+//tqKhyXr7uzWOGetam5uFBB7+9Ytgej/8t/8P3Z4eGwLiwv2yccfCiTOyxCmJlbZNnp52Tp79vyFLaysiO1VPCjaxtaq1oAzZ0YtK2Zys54t9HM9DO+aWVtLq9XV40hOab5LP8zOzllbe4dtbu7YUa1iTx7jtGsnWp7lSslWV5ctk8H9GrfqOn0GCA7oy7gDqG5qKtjVq9esVi6p7wDQGGewSKO/meesi3xHMczmbPzCJa1H6PuxEcUayfrKWsPmyJuO7YCEH31823KZrBiTaBpWyxU7dfq0vnOYPCsoY+deHz18onlN36LD2Ar4L5MIB8n2drdkekNsWOOJb7xncJ+ch3WaeQB4TawZU5Wq66NSHuubejmryMGbzaOqlcpV+83f/C2bnV2wYrlq+fqC3IZrZUDKfW0GEkNJPWxsqI00IqQ3XO8WUwrAwerJe4Fv/DkI/vrHdSpThl36Lp1GII1AGoE/XQRSwO5PF6/06DQCaQTSCNi50ZFaCCiT7JDod3R2uo5Ownpi19nLI71EFiCEHXISABZegCe5V8LOa2xUwie32UR/jUQ3drQBtHhBRk8uwB7+zw+lnBJpt8yJcQXtCfdRwBmAD3a7nWXn4tGUqYiBV3IGGT9o6rhjrbOLwjmUz+LFW/pIDZ7Mi7VDKSmunPn8SSmq77LDTmnSvcPIcIahu5b6jr+Xu4a+HIASn5OYuXshzCZ/2Sfh8NgCODmgyO+8dJMEwBl8MoFI9OUAJ0miaBsxp80k6s6Y2xWDQSVucrKrKungXLQhTCy4hlxGZULgbC0SZDEVE0A23FEDWCURVYkUMUhKiuhnSolI1GAJKZFKAD76PkBHZ+q54QdtIokGvOM+YYJw/xF/Pgd4ZNwQ+wDhANIYO9wHTEOYiSSfApVk8oGrqev8ocnEPQJsBeMs7k1gaaInSLtpE2VztJt2UrYF6OslyPQ1YC8MKGdQMAY4ngQ3SrYDcJZ2WbksNiAAEWACyV78xFhj/NGHXjrtnzM2aDsgNAw+xjGsE+IAoEY7cNXk+Pa2NsU83HcDZHeXXzQbqyrNpA9gjwWIJVBofV1jhrjE3BHwc3ioeAWI6CwYWI1e9uxxqgoo43sq50vu7/btD+wXf+mXrKur1Roaq5bHVXdzx779+q7+DsAuU5exje112z3cs57eTuvu6rWFmSU7AuBMmC4AAvQpbDGSdQCJqZcv7dGjR3IUvXLtqpfWHewLWONYnFC5J7TnGMfzC/NeRlxXL1db5ura6pruHe0u5gdjHhBpY2NLxjT0JTpxrBl8Nj0zpTEEKwpm0MMHDxRLykGJDYxjgFqOReNLTq07MKQcPCXmmFbA6qNEnHugrLGvv1+lr/HDfAJkhqkGC0vn2d1RbGFDzs/PSl/vzOmztrO9K7ZgV2e39fb1CxBbXV23n/zkxwLLbty4LsDlycQTudHSl23tboiiNTcxXiGWgIrcL7pifEa7aAsllPR1f/+AGJVfffmlYjN+ZVxz9tWrGTs+Yp1tstWVNdvf28eYU2DKwGCvQCMMOHC4HRrCCOGMxi6MQuYHcwDmF/cp5tfoKWtuYTMjbxNPH6stDXm0z2qa3wB2taqJpdve1uHA0+KSdCQBT3gmHJcOzTIVAYuXLpwXi5BNiANKgZeXbHZx1qjhPn1qTAYklOiisce1KMlubCrYpUuX7L33bloTeoZrGza7tGJfff65yjSvX7tqQ339mp88f5bWV62lpd32D4o2szAnMJH2zS3MqB9GRgetTcYdHWJcCwCv1MSeLh2WrCon04w2QtD/w4gB/br55VWxTGfn58Xaou8oay7u79n9e98KIGM+aF2sr7OR4VFtulB6jrYhjszov8E+pDw2tGgpPUc3DgYogBgmI4BTXDfAWdZOlatncyq1htXKc9XBYlxefSMMfcOzZ89YX3+fdAXpV+YeY4nP5+fnxOxVOWzpyA52YUPmLV+AzTpmHYzHPOt0WWOctWt/d18bZNxDbPxJ97Xkuq9sFjH3GH/BYPZ3CN+gy+AgW5eX3qE2CA+KtrK+Zb/zd/8nW1vftJ09JAnYhCmYVdAf3PFNiET/NEpbmZOwTlnjiEdo1IY2bcgLxDPSN94cOKQ/AO1SDbv0RTqNQBqBNAJvH4EUsHv7WKVHphFII5BGQBGgJJYXYF48oxySZDKYbgG08Xew40iSYBmREJPEk5xJz6nZk3+APdgibg7hwvvxogubBJBKxge4juL8SjlKAvKRIAGMhEacl6iWnP2GJk75WNeQVlxSxsJLtthXsKWSnfRwCw1QCMAh2HYkUwATgH8AbTLWyGWl9ySHUCW7VV0jNHQC+HPw0nXuojzVgR4vqXHzh5y73yVadgFscRz3Ehp9xB8RfIGViT6eg3pe3uqlOnznWO2ldDJKZQHz0FAS2GomwX7uHxAkmFwAHICWXBN2gRhTAJa4X8JIBCBLTCTcSASzDWdXkcgD5tAWB9gojaXUk4TJy5LCyMBLRDm+UWCr2E6woWRw4KVLkeTA1EL0H3ADoCHGGaCmXGITR1SVPyVafWgPhjEIbXb5Ih+zoSsEiCBWZAKGOUOSsmWQUS+V5TMSMYCySrmmf1MKHuxIL8mlbBUn4Kr0sVwrDnAPtlyjgKtwEKaPuS9iAtABmEDspO9YqbgGnWIMAFwnQJrPAbhjXAlEK5e9vM9ccy8qzJk3JNFi5Yj953Mgylv5d/Q/c5j7YCzT/8zViC3/5roCKDG/gDWXMEg5NpizcV5363UQnM9kFJI4+HIefkd7fuZnf9Y++eS2tbTnra2lWULv01NTtrW+qfJJgLhaNmMvXk7a4sqi2FDopC3MLFpzU4s9f/5MAPJnn32m9QBwjXMDhuF8CcjT1Noi0I4yTdqPKyXOmPwbMIJEnPEJwEi/EjPK9sUEzmSlWwmwLW20ZmcpAjrhbAoDCHCb8z96+MiKxX3dF9eAiUM/TE4+13cAQGgf4Ba6V4BjgHEAIHfv3dX/aSNOudw3YINYe02NGrusFwAvHE/JIeW8gEyspYCPsOjGxs5aY2O9Snph8Y2PXxELWNp3GdiCZlevOkB355s71tHeYaOjIycbB7ANYVhheEF5Mu3gB3YfzD9Khm++974tLiwKuJSD6Nqq9N04njZPTU2JdQgz6vzF89bW0WqLC8u2RMlmhTUAIxA2FpA3hFHWYplsTaDn1uaOjYwAvh5qPUdOgHkIoMp9UiJL/1AGThvL5ZKXaxrmOIMyPnEgHC1FHLmbVfqMeQN9TL8Dtu6zSZFjHuHQe9r6uik17Zcjbql4YIsLS7a0vmSrm6sC6cbOnVcZNkw7WIgDvX0CDgGiOrs6rIDr78qaPX05bRsrq9J/G7940RrEsDMBYUtrq7a9s28dHV1WqpbdSXdn18bOn7F3b75rHe2tVqWE9qhkrW3NVpfJyvGXZ+LszJxYkT09/WIYAmzNzc3b8tKKrW/DKjw0nFyYY5R9A+Q25rJ6lrFJwbrD2AXMZI6GaQnjYHRkVG69d775UjqK2VzGLl64pLJsHH1fvpwSWH316lWxUVeWV+TWy3gUu3VzU5sdQ8PDij1t4HcAi6xtsOhgIlZqZZVpw5j0zTsvP2btAvQLhrz0PBtb1KfNrc02fvG8NTQ2WP6klNW1N/k8Sv5jg4hYs6Zqg+vYN72IFesqTFDmc319TqzrKF1l60MMu+OyLSyv2+//w//NZmbnbWFpXYAoTM16rY2u1Sog0kwsXmfruU6rNhy1uQfbGIaou7oH2zgY96zH9CF9ABjLpHz0fDLNP9P36TQCaQTSCLxlBNIF8y0DlR6WRiCNQBqBiMCZocFaAAGhPxc6bgKgKMlMGHRR6ggIBgiAng0vt1HyCusLMIrkG5ZesNdCLwzgiaQTQA8WgpduAqhQuYRujAN7JBi8WMOwYqc9GHgBTgAy8SKtF3001JIXbemYJUAJ9wDIBegQ5bgAOLyUS9QfthkgXo3SlqyAGLHcYGkl5hkkNLQvqdI9+Q679IA/xIcPXfDcjTRoi4tlO7tPWneZjJIj2hHMM9cUOhSA4Qwt16YLQCaAUvrJAUHXqwOU4A/fIUnmmmFIEKyrMIxAyyi09d5sp5wcE0CGvhOzslhULB2kc9CJjiFWSqRIdNRHsBAadR+AdFxLzDFzxhz3oPJbwNN9dx6lzwFNAOsACn/lV35FzJF/9s/+uQTgYUZRDklMnNHmbDX1S6JxF4BplBIzfgAFIm5i8iUlo1wQUXv6CCAVYM9LZWFpuWbd/r4zSOhfaRpidCLguiawlB/cVWF8kOHBLgpWXZQoh1FCzKVgsXHfDp4VHCCtuAEKACbXDEA6XAm93xwYVEln3tlwRJV5QHLIC440qMplnzsJ8BfJrcqq/39OxAEGBtvqzbEn8Jgy2gJAoIORsBhpO5paAGD0M/0ZDDv6Lkp46Q/KRv/af/1f2fbhlhUo2WtrtWq5bAf7O1YhAc5kxV7RvKwRw7wtLi/b82fPlTAzpgARALYA77g26waJ/MNHD9S379/6QOAiDDFiSqnf+KVLAnzRdsPcgbkL4BQlwjF/+T99DSjnQNmm5mFjU7NNPJmQ/uDQ4JCAIK7/b//tv7GzZ8fs9u0PBTQDalEuSpkp7DP66cGDB5rPmEKgTYd5BiAZbrTMS4A05hMlr5yXewJogdV24cKFxEQFLa6cADLaxzyGtcS/2ztbBcjhAgrbEECfv1lTZ2ZnxaiSmY42DUonjq7vvfee9BhpC4wnwEDaDPD4fPKZgC/0ySj/RF+Me2BTQ1qlu7snMgisrTPTr/Tdj7/zsTU1F+zLL75OWG8ZAVZomjE+SseHtrQ0L7aTl1zuyiyCcUd7g1EHw5FxBmMRRjAADIBPZ2e77plz8h1nKx7Z7o7PH8rgMXfgPIBxZ86e1phcWVmy/V1K8OvFkmONx+mVEmfmGuOZOJZrR7a1vWP9vf22tb4hoKq/b0DHoFu3u7djq2vLAhMnX83Z9MKK5XN11tPdaVevXLbt9Q3NR9ahFem6HVnp6Njau7tsfnbBzUTOjtrNm+/KkbWgzSn+uCv49ua25gvz+f6DB9bc7GslbEFAn539PfV1pezs2IOjkv7mvnpYrypllWRj8vHo8SP1U2dHp50/f15znRiy9DL3P//8xyeAG3qI19+5rjnDmCBuw0NDOo4Y635WVhRXwEHug3bB9IVBx8rDWGaOcz1MTAACh4eHBfwCqH9z52utZ7APWSO4T46DCdrR1u6bSJ2dNnpqRGAZgB2xcWmLnNiHzHPXk/NS/3gmx0bKwd6+YsBYpz38dPU4+9/LouukURf6peVa1v76X/9vZEBRy+Xlrss10BRsaaEq4FibcrGZFoAdax/tYC6wVgooxkl3by/R1GvUuAxphdj449nCRuKLufk0/0xfqdMIpBFII/CWEUgXzLcMVHpYGoE0AmkEIgLnT43UANJIkCJpB9TgZZUXWBI+/rhjmrOWSBR58Q9hagAsATaNADY1vRDDJiFxVrKPi2XZd6ulCXRwqGQ1dI2cFeasJo7lx3Xu0I2B9eSstyjTDeYaL+AkonyfF/jQtSEx4SfAjgD3ovSXv4Nx5AYNGTFwAEP44UUcVgyshjCj4Jz8kcmCi6AJLIPlpiQNZhoAJCU6GCwkpbVKPmJHPtHVU7lwAnIBvlDK6kme7/KLAZUIl3NclN6SBDow1pAYTBwo2SL+DhR6qaXH2UE2AE9iH+XKoYXH5/SPkp6khJfk1AXxvVxU56AcltLopJwzzDEE2KHrRQkVDLgMCRksrrJAiThnJEXcF8k616O86rPvftfufP21xPJPfpISbBJHsfcATJNS3IiXa9C5ADljw5M8nFW9FNVNMLL6LuCrXGsxWqivdx0iTE+ampTMqUQqn1eyCHPTAR+/dzcbaVAS6wYejAXYaVkH0DCJ2HcDE64TMaevI1ahh+hAn7P9AJcEjCd9xPVJvAMI1XhBm08aeq4dGYmsSsApf5UuY15ltNwvoCO76t0AACAASURBVB3AasyZSOKJK/dBn0WZOudlvJKAwvx05sjr0u7Qy1IJsrTyXCcxSreDpcn90xe/+pd+1c6Nn7daFeZiwVqaCpavz4BS2srSor16OSVQGmOCcqlsX9752jZ3t+S+SvkkpbOzMzN2/8F9+/ST7+icDx8+ELvuw48+lG7Y1PS0TTx5onXoo48+0hiFhfbk8WOVlMLAgmkEM3J2dlZ9Tzx8LaHlGc0TknCPa72AKxhqlKJifkK537xKOGGiNmisokm3v79rH330SeLYWm8PHz4S+62nt1f6cDIKgbWYzVpvT68YdvQXQAux5G+u//jxI7t+/bpKE7kmTL0AGjF2oPQZcHPs3Fgiar9nU6+m5Aja1d2tvqKsFrYXIApurC3Nbba9taPjWH9g/AHWASKOnR3TWPWyZkq/KZd3HThAImKJVh9rD+PYWZ6t6iuBcYBkbc3WUKi3UvHYpqeJhZcNWjVrl6+O2+zsjL148Uyl6RgQlI+rMs1gXWH+rq2vqgwXNuHki+diZ7GG0gaYgzdv3lS5qkq40dDrH7D19Q1bX12zXJ3PV0qQYYCxNr/33rti/j14+NBWl1cEOAJgtlE2a+5aS/8yV8HcBwZ6nCWt54rrnu1sYVBzbKdGR2xhYU6ahcNDI3bv8TObXly1xvp66dcB2G2uriYAV86K5SPr6u63iadPbWsPB94Vxau7p9OuXL1iHe2wO+usk2dlxTVMkU5g0wn9vP39Q2mn8rvl1VUv+29pOWGOSg8tV+/uxRsb1trYIF0+wM7GQoMtr6yIlUi57CeffHry/GL8vZqeEQh7WIS9XRbAzOYZIDH/Zr2FgQy4BugHm+6oVJReH2CgtE9VGrovticzpq+3T2OXe9zc2rS+/l6tec+eP7Ub79ywb7/9VmM4gHtAT+6NtbG5sVH3ALsUsxTWjOYGn48eF9zT89bd2WP5+garb2CdO9SYYdwBGFICD5MO8Htre+vk3YB1CWZlawsGFa0ItKpvWcP2Do/sN37jN215ed3KNVig7gQLT7Kx0RnK8d4SzzfGi1za1WcuFxEbTqztrLMA/hwf5lt6Psqop6L3hoX1jTT/TF+p0wikEUgj8JYRSBfMtwxUelgagTQCaQQiAqN9vTXYTZTy8OJKcsW/KfcBVOCFPXTI3GXThfqldVWu6OUesIwy2igt5CWbZMRxLUqidpTowcIIzS9evCnxlAssrCH0sUjmEoFtwDJhRIBxDQ0ChkDuVN6WlDjyHWkj4fQm3TlnU6l0Myl/dDaU64wFa41EOZxRSVa9rBf2kOvZqQSQkta6upNkhnuEycE5uHed87gscXmuB5sAAJFExEt3/XrBgOIeiG8YOAQwQ7JPvAAQiC9tcd0nLwmNcmX6gB9AAP6QfHrZX0ZOkM7s8CRXABXAXyKezf2SKMNqirJHEqfXJbyUMR8IGIUBAYhJGwRQJvdHu9501OOc+kmYWoBg4YxLu8SQlC5fVmNAQGLO2Sdi0jU32/e+/z37gz/4A+mJAbIAvFJyBNsvSqwBGTg+HvBK/lroUy/xBCATOJiUBweoSazDBRg2C98PIJTfr29sueZdI+wJL23lnq1WsdKRlzN3drhAOf8ulo51jgDaHBz2uDmL0F1eGXew+9zN08sCiWk4tEZfczxjnR8Svyj/5fzS6EpKaRm/gMeALNLf474KBWfFJG7EALbM4dA8pM1ueYHLbetJMs7nMNi4b7QQo0+4Jp8R95hLcU+h4Ug7GF+u15ZTQk3fj46dtfHxi3bt6hW7cm3c2lsKVqvSliOrUN62dyA9Msrkdnf27I9+9CeWy+cEGlBuB/voyZPHKs28fu0d9Qdi+ipDvX7d6vIN9u3dewL1MEkAgAB0iHtnLjLW0AVbWV7WnAumJzFa39iQaybOpJwTttvG5pb94Ps/Y61trfbs2TP1/e0Pblu+wbUkJ59P2urqisBuxiWsO74LY47YU9o5PzdnW9vb0rs7c/aMLS8t29DwkG1uAAxuaT2kLTCDKLn98Y9/LBCNEr8vv/xSAB3n++TTT7VmYGCBGcTlK5cEjgAu4t6JCcfI6KiA5M8//4nNzszahx99pJJOALJvv7krHT+AFtYIxh1r6sWL4w5ct7ScbAgUGho1jgD1uGfAIH3OGoRJTlOTO8rK9XnPlpYXrK2jxdrbu6Sbxz3yfcbC+7du2csXk9Lba29vs48++tgKhWZbWFzU55zvwf37Yk8ODA6o1JPSSX6/ubUlc4Mb776rWE6/eqU23L79kZWPymIStrbiFH2kMvK19TXdv0DkxgbFKV/XIBafTEE6e7QGEHMAQ8b+ufNnbKCvXWAObEcB1FYTYAd4hWMrrKv6HMYW9fbHn39hi+s71lJotNGRYQF6mEgwT+7du2fA5IXGZoFNKxsbNj83L8D8/IVz0rwbGBiw7u5OlYYzDgEzuSaMvldT02oXcaeNfcODem7FxlEAmJVjdwLHMbWl4Iw1GHKsd4Bt9NXKyqp9+OGHWge4Z45nPDc2tjgzc2Nd8WcTingzX9AUXFiYT9h8Fbs4ftGOj0pig8Kgxx323PnzYkCjBRlloDBIAXbnFmato6Pdy8EPDwTq8sxZmJ/X2jg6OiqnZdYzQLvL4+Pqt2qtLBCZczTWO+vQ27xtxf2S5g5GJ61tTZbl8Z7o0WmMbG7q/8wX+kulsqWiwFtKlpuaWtQOnjs8X2Dwrq5v22/91t9Q6XIty3O4zstW9YxgU8cNjKQvi1nGIU7HVAVgCuXO7MGe90ebl9Dye+YG63uw8aJklmNeLSym+Wf6Sp1GII1AGoG3jEC6YL5loNLD0gikEUgjEBEY7O6qkeSJJSJ9LJhqCbMnKXUB6PESSXccDU0rlT9msycAipd5Ft3V9Q1GHAkRSQAvyfECzEu5dq13dsRIirLVSLhlgIBWUqIDx0szf9CRoq3SvkuAOBIZMZ1yuRMg4jUbzY0l+AlQJphLtDGAE7lyJg6oAAICWABBEoYbYKMAjsQ0IsoNA3ADlOH+AywkOQDQJMlwXTfXgCO5cBMD39FXmVBSehiAGNcQGwhwK2FZuWOeu0eK2ZjEE2DwxKwhAfscrPGS3K1NhMRzEgjnJzSCQgPO7wmDipI+FzhVLAro4d8kilHKyud8FmYh9B0ABqAUfUnpnt/ba+0fCYJTKowGXj5/Yv4QrDTuiSSM+JFoogNGUkgSBbOBazN+AvCC6QmwCkOHY7h34u6Ak2u1MX7F9hOzrk7i8OEqi54c4Crle9yfWIkAw9LkA7TL6Fwwj9Dn4hqUVR0du/FKmC+Enh/nd2DVNaii7DKMHNyoxJkl/E5gr0Tem1RiBZjoTFVEzN3shGOZQ8QL9hHxdBden5uMZ+kwMhbEEM3qXnWPCXs0QO1gEHqpKyV3OfUZcee8KqVNyrGJmZvBNJyUI3NuzsF4YU6CogNSR5l2Lo/rZbOdu3jWPvnkQ7tx/bI1F3KWsYq0ozKVmtVl66xcLNvxUdleTr+y/aN9a21vE4uH61OqCIAFsEI8GVe0DdC/tb3LmppbpPnF2IONyNxAjB6ggHjDVuLmYebJLTRXJwAC1hGMO5hhH3/yiRh57nC6bx99/LFiy9iAoQZzqaOzTaCUj7Vj/f4dWHGnT2sDg+OJN0A965BA7mxGLLIwrIFpxNwBhKWPmH+AOWJtZjM2MzNrX3/9ldZQSgspXURXDJCSPkF3DuCPEtmNzXXr7uoS2MgY+tGPf6hznj83ZhcujAscmZ1x0IRxDDAGAKr7AmioywlAZA3yTYUu/R/QEqdPdAYB9ogfvwfgAZzE+IA+eDE1KR074rmwsGQPHz7UPbBeARoBZj158si6e7rsw9sf2crqugEKOuDibC7ARuaPgI3pVxo/ALRsDN187z2bm52zubkZa8g32c2b7+m+AZ5Ghke0HswvLMilGSA9Y162ubu3CwajcYnTqphs+4cqUW7Iu9nGhfGzdub0kD4DhGlpBHA5FEAFotfX02M4sWKEQH/de/TU1neKlpfzp9nFC+fscHdP4wtn7vnlJRsYHLG19Q179HRCmnQwMwFOAZyIOSwu/g+gyCYVun8DA0O67sLcgoBKGKH0Kxs5uLsGEIXZTGNdvWJH+fDs9JSeEYNDw3bt6jWNNeLpWpYVW1t3YI5+3t3es9HTZ6VNuHfAZg79viFAuLOrXfEAQAwmL+ORPqH/YHvSJwDeAMfMP9Z8zjs8NKx1rT6PnmCTgOjYjOE5BjgIwMtcYKzxO9iftUpZphiAz4xJxl4rmwxbm2K1oh+5OL+sdYF52N/fI8COtYa2so76pmDpxJ0+3LcZ5xuba3Lt5pnFc4R1srHQZGubO/a7v/s/28rahrW0d1vx8FjzIVPFRZvNFF/jOZc2riSnwWZSRv0FG9Nd3d3YirWZNhFzZ8CXtFHBs+o16zlnEy+n0vwzfaVOI5BGII3AW0YgXTDfMlDpYWkE0gikEYgIoGEXDqck5CR/JAZyyUTLStpW/hLrpZmvteZIpMJNMnTsnFVWdADl8FBulwBCSvYFGDmbg890PdhToVW2tyeWFbv5MBEEo7g82kmZpthjiX4d4EKUcZF8hHNqMHBoS7SL6wBuhd5OsAiiLSTLIawvJkACKJJo8uLO56E55uw2T5JJ+GE3cRxsnDie65JkAaoAkMDYg5EUYBdJF2U8MCUA5QLociDNExd+wpU07lslngnry5l4r91niSfnD/Yc53CQyLXmAnCTSYLMIzInDoGAhwGKAeqcuK2WSmJ2BWsL8OwkUaRUjXLexJ2UZJjSUpJkiY83N4lF6WWygEwAw26AwfiKvgDYVOJVV5eMPXdSjfJgmDWw8HBH9FJHGIOul8d1GJ8ADCqBTkpmiROGEqElCGNNYHDCcsSJMn44hxtjYLaAU2dewBXJPEAQSR1i+8EgJX70TrAcaYeX0yai5jAsk7iE67Ez9ShRbBZAKdMPOdSiked9zn0x51TymzgQh6Mv33cQmnLLfh3DD2OMBDvKxDmfYp0kpVE6/JrxiJ5fq5Jzxq3mNeOb8uhsTmAc4yWS1LgvP8ZLgYljgN70ZXN7h62vr1pff5f9+n/2n9j4ubPW1Fgv9lKG0vBcndWOYBHmbGV91fZKhxpT2ig4PrKN9Q3dF2wsXCOfPXUHWEAEmENbu3tKzhHVhz3GPKZ8EtCW8QZwAqAJOAeoSalnaHO9eDGpskqAKL47MfHE2ju6bPziuO4BbTvmMvpup8+M2tOJCcUV8JDxhgOogOv1DY17Ac3ojakU2cFSWF6w4ShFpTQXUIb7EFBcq4kl5GXcFbt/755AadYojAEoxZ1+NW13734rNhKabJhmPH/2TAAHwBjziX4tHuGWjEt3o1xbAQcBGAHHuP/r199RW1VK29cnUAZjDsAamJVozzGGWHe+/OoLMZ/ef++W5uTz58/VRuI0ODQoMGdhcV7gnYP4JQFRUW6Nhh/rNGzBnh5Kds3u3bsvRhfzCQATUA6zA8bn3PysWHa0mbkFiEr/Ax6q9DBfMEqDAZ5hpnIcYxTgk3tl7nR3dtne3o6Yjbt7GITgdg2jcFfloDCupDV2eGhDQ/3W2eGO5vRbT1eP+oqG8szCqIIyzEITeqZmL17N2cZu0VYXl2xwoM9OnxqV46wzSc2Kx8fW3NJmP/7J5/ZqbtasmrG2ljZrbGmymgHs6CllPX19WpdWMWSS+zlrBxsVPteI/+rKstZjj/Om2lSFrV7BRdXveXdnW5sVHH/hwnmx5NCdY+yzPhNf7ovYUm3f2NyqWKL5xpztEpM2Z61tLfo9YDQbWzDfpJt6XJH+I/FmU8pda+sV92BB83/WKgDdtnY31AH0Bfgj9gCvrBusAfwOxiEl3LVKVSDn5UuXpTmHDmOd1Wx7Z1uxqVbMNtbYCGqwvr4BO3Vq2HKU0Sc/rmvn0hrxh+ef9ADldk2Jd1kAKHMDFqWMIo7K9vf+7u9a8ahshaZ2K5VcAiEYdjpnsah1LJjV/F8M4+R5o+dcssbRHG280LkZJCbc2Zo1hnv2TceyvVpYSvPP9JU6jUAagTQCbxmBdMF8y0Clh6URSCOQRiAicHpwoBYMNAATEgI5TFarDrjh2JocHLvNUXaFMDpgSVuicQfIxks93yOhhUWiUs5aTUBKsJN4ySV5xgFPAApsKIk+A+b5iznfI7EKTbwACUhcSej0skwZVGLCQCJCmSUv9uyWwzLgRduNLRwAi3LRAEG4Lde5wqQve2J8EA6zfIeXc5VlZjJicME+CpaZvg9YB8MrAVgAokLPjXaQDMpYI9Hl46WfGHl5qjvSkbyTcAfgxvn5Cf2yAE2IpxxxxXiCDVeXlM+SwHiJKm2n3SRhUdZKrB28QxvPjRzUXoAiwLnE/VTmC9WKEqkoiRQz8o0STJJE2kD/MkZwMqRUMkTBZcSRGFCQ+JBQUm5M8s79kqgHmzPYiCRJgFX0WQCatIXvq8Q0KbclAeV3MDqi9JlrcU1Kn4gj44Hzxj3SLuKJ/pOXfLcrwaecUBpEtZrGeJRrVyo+Bp3FmBVzZGtz2+qTcmnaQIL4emygteiuqcReINjRkeIf7T8Zb1yrrc1jlzBJBCJoHJLMe1JPvzBuoxyXuPFDu4JBFxpy3CfgSjAi0Vcju4zy62Bf0lc4ETMSaUPMJxJ/wDgYpqE3SBLLfBR4nICJocfnLsnMB58vXAeQorG5yYoltMk67ed+8F17993r0rTLVarW2JC3WrksLSlK6Uo1E+gcZev8HUYzJPUAO8wHWEvdPb1WPKrY1o6bTKDzBnAEO4nvwVgkBg8ePhBAAqvowoWLYimhbzk19dI6O7sF4HHzKkU9MyaHazS8+D/l1GjjYYACwOdA4rFYXvQ3+nNiLLa02Hvvva/5AQsMNhjHweyiHwEpAB1xH+XatC+Sf8A32HNc15lK9dbT26P4MR4+/8lPdN1bt26JtfTNN3c0zn/hF35RZYqAf8Mj7gjLOH8xOZmYmvg8B8gjXtKwm54We402/PCHf6KxjMtmb0+fvfvuTRlsoM/H+MKsgjUKkw+ujwkHbrKMw2/v3bXBoQEBO+fPXRC4NDX1Su2DsXtwsKeyWtbpb775VvcP8EmsAZcYZ6MjIzbxdEIsQs7Pd7lf5jSAK2OXEvSDfZ8TWrMKSCPsa41k/AEiNTU228rSssYFY/rU6TMqUWUsLC+v2GHp6IQthWZde0eLXTh32lmdL16o9PjM6TP26OEDrQ833rlu9TmA9aLG4sTkK/vm/iM7Piza++/dtJGRQWuqbxAILF281mZ7PjmlOWp1ORsZGLGHDx5a8fjIDktobjojt6W9TWvT2sq6nT177mSuc5/0HQD1cbGk8tGqeZn11uamHR0UrXTkDGEA3+Lhvq2ueFk2BiDoJWLyAGsUoI9xGGvHwvySPXs+pbWcviBmAwP9dljct/2DPTHhiOGNG++esCl3tnZlqsIYp23Pnj8TQApIPT4+rmfy4ydP1OaREbQm+/VcPTs2JnCPsQawTnsZK/QLYC2yEVubGzKcIW4CdjvbFFfKmnmGor1IvzBf6e+e3o6TzZkAzOKZx7kZLyE34BsTJrAScjSMV4wk9N5Sqtjf/Fv/vdVqWZXE1qouU9CgDT7Xf5U8RMGdd1k3aDfnVNyybpZEG958joduZ2hgch4B8DC8j49sdnk1zT/TV+o0AmkE0gi8ZQTSBfMtA5UelkYgjUAagYjA+VOjtdDj4iUY8GMt0cuS2QNaLwBIZHWUNSZ6XeHsCdBF8sUxHMu5KDUJAweOI9kHUOFFmO+T5IYDLOVV/C5egnkRDgYdQEJohvF5AIvs+rtRgwtGhwtmlKmQxJNYAVAJuJMzLCwqB+2ilJZ7gukTDpxiOcEkws01KWN0tgHMuAbtzgOkeLscuIGdAnghafskPlyL7ylZaIDx5qWbIVQNSBcAC9ckgXf3UhiOlEa+1qKTVhw6aAkjCwDKzQBKYjXQBpIa4kzbFD+0eBpgie3rOnLm3T9wJgv9kDAliQ0/lGMSr+grlQKTDSX3Q4yjRBdQVKWTgD8JEBrlkWJPJKw3zsm9BMsvSiq9rNETXBAU7pV/0zbGAoAaSRTnoe3BFuQeAHjpL74fY8Rj6oAPbeT+SL4YrsGY5NokpYAvsEAcuHUwJRwDfRzh4nvkZd1FFxznO7AEazXAQ9eaE9gpp0JnwHAPwU5lPACQAoz6uHbX2WDExVhXiXmtZr19fWo3YGzQSZkfwSYhjs7McUH90OwLp2TaKsCyANuoXvOKz2Iu0mbGCD8cy1gHPI+yL1iWsGVO5lwV8DEv5krMyWBCBuNRbNAE9AXE6mhvFbOH39OGn/nZn7G/+Bf/gjXkc5at4RZbNascW6Z6ZEeVjGVgHOEcK2MZB+4igaafAIFbmh14PSwd29zCssAryhMBHvhumCkQb9038UuAYsAk2kp7FhcXbHBwWPGhXwAkKFOE1TkzOyNwELMK9LTQIvviiy80X9CFA1ADTHn06KGYZ8w92I1c6979ezb18qXKcjGAIO7E+dy5cyrbxE2W8XzmzBmZVLi+2IaAFhhLAFgvXk4K/GPMU6aI8cLY2bPqC8wX+KH/EPjv7x+08fHLGhdPnz5NtAYxrHGWHyAPgMuPfvRDgWXXrl0TCAswR0kobSMeFzGraGkVG5A5zH0CgopZyTqfyQjYIqZPnk5oDsKiguGFA+2jRw/s2rXrAkVhWHEt+qK/r1/HMd+lwZiwjgNw4W9MRgDO6UuAKhlVAJrs7tnMzCv1O8Ak9whw24mLbnOLYrq8tGLPHj/TuAQgvXBpXM+c2blZW9/YVn8DZO0fwjjdtEJD3np6OrXZAsCElpxMTKoVe/jgnnX3dNv5c2etIc9mUcVeTs3ao4lJ6S7euvW+9fZ0WXO+IN02nou1XNYWlzGh2LP90qE15ZvEEitXyzZ8asSqtYr0/IZHTglABGgbGBqx6Vcz1tnZIQCLMQjoJW3PbNZGh0esfFS03d1tgVzMW8B+SlEXFudcLqJa1Zjn/sJxmHH44YcfCTQjfmtrG7awtGLZbJ1Y5jxHWL/293eknwjQCliGSzHPHnQbNze2NT5hwcFExjxh8sWkxgt9T/8Ei3T80riYjYCj3/v+9+3V1JQAYnTx+Js+Z84wlylFX11c1e+3d7bs5rs3xECEacu6EoA/pdOUlrv+LSxzN1riXAHcRql3SB8wrrSGyfDGdUyzYse5m/nzF6/sv/3vfsOOyzU7rmStLudGF/mcSxHExh3jC8Ym9+zO2r65AqOR/8fmUbCWo13c35vO32zUsL4/nnyZ5p/pK3UagTQCaQTeMgLpgvmWgUoPSyOQRiCNQETg6oVzNcqI2JUHPOCHF3NeVnmZdnDDQaHQjuPFljf02A3nhZaXaX8Zd9ZaGEAAMLzp8Op6XrwUk6jzAuxlsW+WQL5pBBBMIZJdElmSFZIYwCpe1KN8R0lVUo4biSf3otLWExAJRhvMpbLKW060vMplJYu0JYSlQ2OOnXZezCXez4u9tMoALBxoiJd9Z/I5sPcm6OjMPUCgkhKG0AMLkIIYANYRJxI2zhcacJGo0BdKXt5wmyXeJNzcW4Cprm9UTXTdZLPgJVZiDDhPMnQEnSWVcXZBIyV2R2Ia0V6VwCUmDiTjXt67L8AMgAcwKsqeAfAU98SQRBdJ4kTMPN4+fkJPjXHkWoCAX56ghcYb/ch9cR9o4pEQEbtgG5KQ0h+c10u3XdifawT4RvsBLWFzhSssfcI5dL+AfoduLEGMnbXm7ql1da/18NDMIpn1cmkvI37T1IJ7iPLRYGHQXgADwM/QNVRIAKcSTUjv47IAFkoO19bWTxgdJItRBs51o6RZSSTsyEQfUJ9xTwnTlN4NwBTwMvpbWk0Ja4RYaCwlJWCMbcarA0Ne1gtoCdAL6CQDFbnIohvoOnb8TdxVapaMn2ymIgYl46105GYGf+E//vP2/vs3rKO10TK1kmVqR5azslVqOatl/ZpigiagXSTpwawMMHR7d98ePJo4Yd1Kn61UUsmoQMZKRbpZgAqA0jKhKRUFSrF2OPNnVCWrADewuayWsfHxS574NzfZ4sKCQMsLF87Zl19+ofUPgArGFO0B4Ojt7bHTp8+qnFCAx9amdLoAUz744LYAGsAm5gnAIiWprCdoggHWwfJirCCyj24dZgKI/jN20ZJ7550bJ8A1QBigJMcyliihBXS8cuW6zUxP26NHj8Riy+ezlsnVNNbRZSQeXIs5Dsi1tbWt8UqpLfdKeSz3yZgDJKOdfIajNyw6wDdAogB/1ze3df+AN5T4cr+cj+cE/QAAisHCpUtXBLA2NjeIQQcrDVYXAB0ALGMJp1t01e7evStwcXh4RHM7pAgAf4KRTRky4x6wLDYDFheXrELX1bJy0s3V19vMDGYOW4aPOGAd4OjM3Jz6OZ5fgFfEobOjy27euGHsUVB+fHCwY3/mO9+x5qaCra4u2drGrr14OWOVYsk+/vhDGVLkqv4sY4y8eDVltUyd3bt7z7IA+VZn+7v7Ztma7RcPBO4GkF9obLJ8AcOIotqHay0uyoxTnjPaSGKTp1yRqzKOrQBqwdamdDmfy1hff7/ATZ636BBSLk9ps7OYazbQP6hx+PT5pLV1ONPx5FlRLVuuLqP283tK/VWmXTq04gFmHvua++/eeFdzormp2Z5MPJHJEOsugBj6iZQfFwp5sVFZoz/77mdid3KvzCnmKes8Y495c+7ceWtpbNPaUZ/PWWtrs0DEhjrMh9zdGnCzow0w1TcHuPd4jorVi0xGAt5p4yhZn0K+wvU8ec6ir5d3ZjYluk8n7bf+xt+0SgUFTYC8jMpz67Js3vh6H+vMm89ZZ0IDKLrMAusbz4h4HnsZuevZ6dmSuKG783AmBezS1+k0AmkE0gj8KSKQAnZ/imClh6YRSCOQRoAIvHftai3E68VawTEtYWKR+JFERZkiTBGSO5JhNB6DEwAAIABJREFUmAKUXAF6BTgAaANwEG6gCPnzUh3C9mJ3JZprvCSHKyqLN2CGdq9PXtS9NJNEmCSCEilemGGN8BPASQBygBQBRpEYRiknx5LgeClMgxIRGUUcHyvpjBJe2gL4RBJKon/yYl+tin0SjDh+H7o6nDvARk88/IVe+mV1zi4DbFJJVaGgxCVMJ0IPz1kMh0o6SC496V7T9Yg9/UHJMT9RskxyAcgapgHExdlkrsfk4GlVx3NPwTSLtotRWIIZmFH/EQc+g+lHEoLGGfqExIRrBzAFuEC7I5miX/icRIzjAxziGGLogAnJjydCgJp8FgkZnzFgYHwJmII9kdwL7QndPT7j+/QZZXTEzDXfXKOI7wSYxN/8npgTV3S8GM/BbIP9Cc2srg4g08FNjmFseLv8OnyWzzurBVZeLufOw7SZPga4AXAUSJjNnbBUuEcvQSbRfM0aIYZcK5hkUf5MzGHwcV/0B8koYzy07TzesCDdpZdyP5LUuF9nkhUF8ERcObfK2ms1lag6y8lLvYLpR6JJX8Pu0pgFRE3Kx/ku90CbATFhomDmEPcDKKT5BcBc5brMeXdaht0CINjX12u/9mu/aleunLdGgKVs2TJ2ZJlanWWyeY3n0G3k+hGbE0MbeDnlimVy9TYzu6ixCfAGMAVoPPHkiZiJzE2S68tXrqgfKY0FJLl65armEEA/2mh//Md/ZAvzCwngX7OhoRGtOb09vba5ua57oaRvGlOM/X2xqgDa0ZikTwCzhoeHxbBz4D1ZGxvymiewffghxpOTzwVcALLCtqJvBdRkMmLRDck5s0PMJ8wDYNdROko57b37d1UOC8vqzJkxe/VqypaXV3XN9977QP0/OzsnUPTs2CnLZAD8D9RGSmeJBQAbANmdO3fs5rs3HSg/2LenE081hhnP/A5tPZh+HK91viEvYBHghfLdxaUVy9XVW2tri0AMB4/dRIdyWNchLditW7ftyeMnVq4dq3R2ZWVZ1wFwpJTz9Jkz6j+ARth8lHgSX9iPjCOuDWAISxEjDlh/bBbdufOVQJTHj5/4JsLekbRNz52/YLVMRm6+jNOunh4xuxjnky9f2JHK67PSTtPzosZ6V7T2llY5l9LfjJEb71yz45KXyw8Pn7Kffs71GuyTj2/LnKKns1MgWa6QVzk2jsM/+ckXVslmbLBvQOcFJM7UI73gZg25+gaBuDBwMSoB/G6oL6i0uHx8pDJqno9d3ZQO99mLp8+svj4nw42Xk881JwA9AQCbC41igZYODwXMvXfrAxvs77M//Hd/aJ29PVbA1GRry/YODqy7p9/LzUtHclHFaZhNAQD9YYwxxLac0pqILmTx0BnqjFv6hjFKv/OcHRkd0TwLKQXYs+h5EsuxsTE5NvMcg23JOWgvzwbeCwBnjw6P7cXzF3buwphtb2/ad7/3XWvlmWpVa2lucrdrnvWWcZZdgwNpvnECw5w1wqUCWAOChfsmyM964cxnNEaRbWiyx0+f2e/8j3/PLIsJTda2dzEvqlih3s/PmCI+rIH6kzByeWeRgQzPjoTRznpLO4KF7puEboaELiJrYjxDX8zNp/ln+jqdRiCNQBqBt4xAumC+ZaDSw9IIpBFIIxARuHbxQo2X+HAJJQtxBlNdUpKIxpubP4RWGAiCm1AAAFBa4uwhDhK4krCeVB6bgCXBpgnwBTCJBIOXaK7nbJmy1aFbx8t1nTOzeKsWQwvtoIrrrkmnTckxzpPHAnxIQOMaXJMEL0pw44XfwTrXCYNhR2la7JgTD7GtqjUl6lyAhJYXdlgz7tDp981LPSWz6J2FG66YZOUqEKWXLibMIZWriqXlYFyUT8ZOPvEQAAVbSQwvL6eN9ohZhuMrbrzNziQTI01afm7gIMCOcsREEw+ggMQEQIm4KGkpOGjGsbSBBN+TEndgbW9rs+NySSwh1zgzMVMcCEI3yL9HQhugZGjzBRgGY4d2yBQDUCM5NpIxYujC8M4Q4bp0cACJXAOwkMQpNK1IfAP89PJTT6KCLRfAKgk2YyI0B4m7l0ruOfBD+wHNAK/29wVOBTMxypzCpTf0i+iT3URbMJxZGXMkiq575KWkrsGXCMYnTD/A2ZgzALiMKzEZk1Ju+oXvBsMSAIMfxgLtBrxUnJLkkuNhytA/zDU+w+QEQDbKQTlfMBWDzRjtpO+97LhB40gsxiRB5j4CHCbezjh5rb/mibTfr8rAAK0TV2mzisYN47uzo9sqFYTdMasp2PnzY/bLf/7PWU93m7W0FqyxqWC14yOrB4GsmpfNM5arNV0fjS7iIOdj4ry9TTGd1WXz1tjUqA0C1gj6JXQGAb24R0Ag2ocDJSDHpfFxgZVck3lAuR8lrMyL5qY26+zqsqbGFlteWRQgCmAGOAT7ir5G72tpeUkaeADO/K6nt1fnlFPp7p6NnR2TZhdMOcYY5ZujI6cEJLJmFIsHAi/RxqO/ADoBTgDIYZgB7GEIgJMqZhUwub766itbmJ9X6eqly5cFFDmI3qbSSuIMqMgcbWps0hoIqxBgjzF+4TxlpscCcjDOGD01KpDv5csXtrKy6qV/DQ2ao8wHZ+Qeq1wS0AzADnDr1vsfWEOhUUAOxhIy58jlbHR02EZHucct9VWlWhbQg0Mp93987Mzj06dGpHPHeON+YVXBoltaWrbh4UGtJ6srGxpPT59O6Hy098rVqypDZjwEO5e5zjkHe/ssKzMVDEsabX52wfaLh5pXjHfWhumZV7Z3uO9aegPDArowDGks1Ivx9+zZU5kWNOTqxC4sNKL5lrXFuQW79+09Oz122n7wg++rfTLLKTTYAU6suzs2NzdnlXLNltfX1Q+MQfo6l62TJtvGJqWnGTHpWF9gK+bydTbQ129jZ8Y019n0KjTU2ejIsJ4n07PT+hsw7PnEc20oAbZiOsF6RvwPD/c0TijdZryx6dDc2my72zt6DqDziCYnjsTMU75z6tRpgbT7ew60AriyvhGrgf5+6+rt0TgSu7dqAqO5H0pzw7ynpaVdAN/IKIxH2tiiuYDJCWOI8vEA2mGU8jsxpHd2bTUBfRmHV65ckfMx3+UZR78GOMeGS309xg6v38kcUIP1G+q5zsaNP0jC0p79A95bjuXYy3P3yzt37fd//x9aLgfTnE09qgN4/jqDWps8CdObNYbr0JaQrxDwXpezBnRaKdtP9FiZD5h0ZBNt2HgecRHWnucLC2n+mb5SpxFII5BG4C0jkC6Ybxmo9LA0AmkE0ghEBM6NjtQE5JCkJyWlUbLIy/ebL88BtoV+XbBsgnEWTDISE3buXQvGyx5JLAADQpcmmFCcA2YZyUKxfCyQBzCA8k+SeZgL2lnH+CERuw/nVJX4JbpkwQLjmoAasJBkKJHo1ME6AtyCvUYmFJpAMPiUUMLgOsJAwnf99TIvNzgv/XX2mrOvaJs725bEmJKG3+GhEgS0dDi39AATvTbiGuxCkkBcLUnoHMx7XQ5E3GHIAECS2Ln+Hm50XspIfKNkiPOg56SSIXSjijiz1imhC8AlgEXiRVJK/J1pAPgDw8FLhgGxuL+jI9ctgy0FqEM/IOhNQidThUSXLsBLZ/p5qRE/MDKIjV+HMZU9KQv1klg03VysO8Ai2gJrzbXEWsX4ArTi9ySOgCOuUeTgqhhiSQmtYmc1uV/K5ZSyYSV5XlZMfEK3iMST/ue8Al1pQwWQxcd4MNLoN+IYzpwcyzEBeKp0KzFPEOCBLuLxsfrTy4+9hJykmf6ENRT6hg7OOmPPz+eAd5QLM0dgjIX+HKBFaC4yxiiNo585nnHBddAng90ikFktY6657qFYlok+ZDBIfB542VmUKtN33H8wY5mDfC4QHfBM4ByndKYjf7hXgYJ7O1Y8OhC7prmpRY6ex2X/HNy5u6fL/uyf+yW7fuOaDfT3WeWoaA2Jw60E3+vqFZ/FpUVnw/X2aW6hEwZwQwkkIAkJP6WWAEqAD4AvxHB1bcXaWtvEWHMdQxxIAdidqXPm7GmNEcr3Xk29VFz6egcNDS1Yls+ePZGG2UcffSyRf4ARzv+9731fpajPnk14GSkAWVOjtXdQattk62s48wIee8n7xJMJ66Ds8uZ7uj56bwAtlKb6mN5XeSP9AbgoZ+PdHQFrmCtwDGML9hIgFgw3ADxYgcFKo5SV/gDQAwzmHMw/GHlLS4u6NkAjpaSU1b7zzjti4gGGTb54oXN9+umnYn0RO4wEAMY5D+vev/wX/0JlpmfOnLXvfve7KsMFHIMVJmOHwwMbHBwQ4AWYf+r0KbEFf/L5T7QBMDgwLPCQsXT+/HmtAWjFOStwRhs0uWzGhkaGtFZg5kKpqrQFD3wMXb12VU669ANzijWU9ZC58tmnn8oBFBC1taVLpg4c8+TpE5X7nj93znb3du3gCEYtDMJue/rsqcp20apjXsGmY61ryjcI3KRfYVa+ePbc7n171xqaC3b79m2Nd/qnobGgds/NzQjcggW5tbtvR8WiNRWatNZR+kp7AYOddZW1fL3LGzDXcP1tZ6PiqKT5QNl9a2uTzcxOa43jGYbZx+rKup5dlJWPjAzJ7RiGIvOLMRVmRIBy9Du/GxJ7rs2eTTzXJtTQ0KCAXp5hAMQPHtwXeMcGAscHm4y1lrXg3t27+htDE7Rrw9ApNigAui5fHrfVtVU5/i4vL+m8PB8A/HxDqCxWIferfoS13YZJhmtRSjsvn3eXZa3Rvi4RGxkJ1SgtdcORKFWNzSXWpmAFx9/ViktusP4dFo/lGJzL5e3zL+/YP/hf/4HV5Rosk2PzoqyNyOiHeH9xpqibPzlb3EFrjuOZj6lIoQ69UN+0EOu3VLKmQmOyMQY4XG91MKjN7MH0qzT/TF+p0wikEUgj8JYRSBfMtwxUelgagTQCaQQiArjE8u9waiU55McdO71kJnTQ4mWbF1uACLIagQVHJWeuwPhpatJnJC68FMPcEsMtYfOITZWIm7uOWU7JKqBAOfGjPSyVnJknfbWC3OT4PFvjXZqteC975EUbRkLs2EeZLO0hqY4EhzZGeSrJKj9R7uusrrYTjb5gt0V5IcmXEot6EgTYeQ6eufYSgNnrMsO6OncK9bJGykcrSkicGeZgTpTkBIMpmIABmDrTqmabG5tKRgETA4ALpiD3IhDzDbAPdgD9AYCjTxM2gBtfeCkyiRlgGbFT2aVKP92QAL02ADm1V+w8Z0EcHHiZagA0kUgxNmCLReLDOdxM4ljJIYke/xa4lpSowggjNrB7iEkAwsTVS4Rfu/fRDso45aZYqwrkpHzXr+fAHUkWJXokrLQvgC6uy3VoT2gRBXuO4/h9xD3YmnyHlwjGLwBBCK4LuK2rE6PJGYE+dlybqiAGCgCZ3I4BYdE7qlYVA0ANYqjxlfyev90d1K8R7CGOo820ExYW7eDfAXozfgAYSfoFRrS3i2kDAzA0pLh+MOuiLJjfkYjHXA0wMkxKYk4DlnFf0ogrOtAZJi9euor2JH/eNMSgjwEYAIvzYhqBH7vsFGBFzWoZjBhO2a//p3/F+vt7bWRowDLHlDLDns3YcflYABmgCMAX4NthqWg7AC8HB1atuKFLc1OT2HMwxfiBHcV4hpWHBhzrANpoOADjRMy8hA03NDIoJ1gYdtxHTzcOp/0C3OYXFjSHAUIBCom/x7de4w3GKDGAfeSAvJcbdnZ32erKqo4h3gCJAtsbm2ygfyBxkJ0Te+vGO++o/2EGcs+YKQwOuKYcwBrlhHwOCML1kRxAnw7x/2+//UaMsPFLl+3U6CnptN399luBjwAsvT09YpKtrq7IffPsmTGBQ9zv0vKyNN2YP9yHWJu0vz5vi0tLAtrGL12y6VfTKk1Fs29tfU0gKXOc0lTODSMOFhnrcE93t+3sbAkAZK7CqgJYBDQFaASwdL3JktrIGDp3bkzjCbAytDmvXb8uqANdOs4RmyKMRZxmnb125I6wiWuyyuHb2+zl9LRWq4a8G4AAUD57Mak2dnZQvp+zxdUl29rZNRhigK6ApT3dnZonAHtUW165MK5SZOJCH7x6OWV3vvzKiuWSXFIZFz093XbuwgVbXVsTIMp6zrza2T+07U2YaVU7NXpaa93z588THbcl297aE2DmoJczv+N5w0MMfTzKVF9Nv7Dj8pHWL0xC9ncPNZ+RFwDUYz0CcB0cxqF1V2y/nu4etZlxQVsuXbosEG1ve8/q6vNyfWVdZcOH2AE04frLMYwDMb+rVdvc2rKxs+ft3v1v1S/MLwGqiaQD4CllsLBQL1+9ZA8fPrDbH35oT59MyLgltCwpnQ22nDYFeHdgzWtpUewB9m7evKkSW2LAs5i+xKzGTRwaLAuPNvP6mRYbCgCZPD943MWzjrmP5h/tdLAcmYIDa2xutT/4d39sv/e//J5lM3VWl3c2MM8IX+N8E5Hnn55rbFCo5N83BF0mw51km9ra9K4h/V02EEslxbEhWYN5HmoDjXcDM/v2xWSaf6av1GkE0gikEXjLCKQL5lsGKj0sjUAagTQCEYELp0/VQlCZBMTLYRr1shs707xk83IsUCZxY+Q4XvzlIlhoEAOD4wAaSJ5gHVEOJi2opLRPpSSUYCVAEeDSiRA/Bg71vvsOSUrlOw3OBEMjTBpQGBRUXwvV0x7OwQs0wAvXE1sqKa17U5uGY/3F3ZJyXhez5r5i553PSUR4QQeEYbc99PsowSERJUkCLOFlfncPFlzWd+ZVWuM6dpRCoQdFW4kHQBgAqGuNHesYEgT0sWAzES/ul3sBLII9QMkd10Bk3FloeycaZdF3zpCC/fRa/y0YVQE0OYPDS99gCAWji3NEH7nAf0nC5PQRSfceguqAUwX0/JyhJzOQIzeAALCTWHrWf+9lrZRxuk6bA5olsT5oJ2whZxXhpulAIUk/YyMMRxQrjBzQaksMCYLNCGgGgMn9kJQzPlWKeuwl0VyfazIeAdFw2RSzMOvgHuck+QL0YwzDrHR34YTBAbv0xGijUUy9YA/SBgA5/h/agFE2BlAqZ+HEpZX+5Y8YjGIAUqab178ZT4BeAVQHYKokOjE+4QvoAjJvwhUx2G4BKsp4RSzDIwEDSpiTMmzukfEvYDMB8Pg352N8wQjifFE6y7X5fpSRu75hUXHhHsLl2Mets02IcXyvqQkG0r6z+ihfhTFXc+MO9MKaW5qsoSFn771/w/7yX/nL1trUaE2Kh1m5gpFNSUAR5a6Fpka5tcLoAlwotDhzDnATzTqE77lfgBbGMSWifL4DU21zU66j62vrYkcyD7yE/cgaCvUCKGAEjQ6f0XFodQEQwt4DDGHMup7anu4BgIbfU/4JUw1m1t2732jMXbl6ReYP9DsacVyP7/ODsP/a6oa03dApAwgJUJyYwXyjbei7halIAN+MaZhKzBUAVNxgAfVY2z777DOBN7jAshZg/IBOX4wRGJ2sObMzs+pPgDDGOGWSMMVga+3s7trDBw/Ud9xTAN4Ac4DIERNKSE+fwSW0aN/cuSPWJyDT+XPnNQboB8bT2bPuJjs3O2fPnz+zjs52uccWD0veh1uYr9QkLQAIh6YbMcYpF6Rj6uWUxhIAmbTYEpCdGABa8n+YfzDuKMkt7u/ZPqxi3JV7hrQG3Hj3pj16/EiAIMD+6dOjtry+Ilfnnd0DgXWsFz3dXQJ1nTGZt3//539B7D/WMgDX2VfTtjA7b21d7dJw45i+3h7r6OqS7iDto/QSluLGzq6Vjw5seGhQJbw8E9bX1rSebW/t2Orquk1Pz6p99MtxyUtnmXd7B7t2+/YtjWHcaje31q2tvcOuXb1uZ8+ctW++/TYBxku+bhil4yUBXqyvzAXAuFhj6X/A3pxl9fyllBpWNMAnYDZjB0BSm2zS40R7M2+TL3B6bRFgyFrO/boOK9O4pu/IaKhQsPa2dntw77798i//isbk119/deKYzNiFMUosJyYmtPYUDw+sv7dXACcuyoxVNmtCv5T1KOZLa1urNTawcYcBkm/GxYaU2PUAZ8kaFb+vJMx9YlOpZqxYOrKm5jb7p//8X9nf/72/b5lMnUpkM5bT88m/7wY7ca6oIogNixPWNZtDLS3obdjh/oHW0HgPasy7HATfFes4YeA9mZtN88/0lTqNQBqBNAJvGYF0wXzLQKWHpRFII5BGICJwZmiwFnpgSg7eYD7x9i4gKZ8X2BKadCTjwZIiYYPhwq47SbT0YNAIS1hJnJOk3JN5B46c7ebll1FiR2JRqsH2ciMEdsQpQZFGGKWXuKwCgKAxB6BGSSNGBpRjUuInDTgvUSOJCdYRbSEx52Wde6Bs1XXovOyVXXxewoM1F6WyAjxydfqca+bqYNgdiX1GAkISjrugF8VI5U+AnQt5o/fmzIpIMjivTBJUzuM7/bC2SJIAsWgniSggHv3BPYj9l5g+OMPH2T9eKusafV4y6ppmgGrSmEu08k402xJGmcoqEyMREjOAUBISEj1ALs5PPEmAYCKiQwdgB4BHP5BkUb52AtjBZCwUVDLq+n9V9YvYW7QhAaiIDmwk+olrEEPdR46yzKr6EyAJkXiO4Rq0nc/f1EiM0iWAJ0Bf1616XSbssQZow5CjrASdceaACOyiepknCDBNQCzun76QrqHcAN29ld/TJ8RS500ARO9r/1GZdNXL3ug7aSSVYbUcKVFU2WsyV2CE8Tn3FiXEDgI7S5BrMCY5hu85cOtszTAXoZ8DVI7ziNGalM4Gw457DhYrwAqABWMuwFFYh7SX/wPOMVblBlxXJ1dI5l70N2MtSrcZ6QBSzr7xMvq2dhi2RwLUKaU2czMQ7gM23/7+rjW1NFhbW7P953/1r9r1y1esRlk45ZzFA8URrTfuk/umT58+eyYAsLu31x02LWP37987MZoBxGlqbLazY2dVthYmH5hSYA7BuWAKwgrb2d45GWto2AHAxRxAKwzxfYA55s/E0wkZSFASCUAynbC5KDtk/j1+/FCsPRxjp6ampAkH2ARIBYMOVizGD/QjwAlgBOsWDDjXFzxSWSXrGcdQislaAiA1Pz9nl69clZZe6BsSa8q9Hz9+rDWF+Ny/f1/AFIzATz7+xJ1Vm70MnvJWSk9hz167ek3loTja8gfdMuYx8aFvzo6NCeTkBz09MXmzGQFMlB1T4gloim4b1yU+xIQ1AHYU84G1CT0xgWnFovX0dWmOsXZwTsBG9Axh4dFeGFdsmADGwVpbXl60rs5OgYuMGYAnmHkwwmBL8jviPjHxRNc+3N+1qekZreXnz12Wgy7MwIePH2mNHxwYsL7+Ppt8NWkdnV22teVGHOMXL9r5c2O6H4wsiOWf/aX/QONjZnrGnj1/ZlvrG7a3vW09A/3a2BgZGRZoxbYOGwprq2sGg5p18tXsvC0uTNnlSxft+vV3NHeJC33LXNna2rHJ51O2uwPTus2ylrX5hTkBqqwHn37nE93P3Oy0gGGed5yHcTY/726sgKww7wCK1zdWZVDCvINliasx6wyaf7HZtr2xJSCvs7PLwbkD1u+c3JAZhwCG0rvr7rYnEzgsN8otWOBZoUH/3t7asEwuIyCce19eWRLgzDMO4PfDDz/StRkbrDWhKerO8Mfa8Ojv65P+7OlTp5Lnbl5lscEkZp7IBCrRi2Xsjg4PWGNjwwnbLTRBZWqTrLvxHNVaW0F6InmXMLRvMeJptP/zn/xT+8f/6B+LYXdY8g0E+oVNEuLOWk7/aYOkUhXo7BtN3h7WN9bFQmuzSmIBmEMzVnIf9XmteVE2nNPjpmZPF1MNu/SNOo1AGoE0Am8bgRSwe9tIpcelEUgjkEYgicBQT3dNTKtE3J/SKpgCYuTk80oCeOFlZ56XZIAPlTomYBsvvAAtaNRESSQgEoyKcBUN9hMvu7zUB8DkyQaaZs5Q2jqgHDejBAOAoZAYSfCyLwMJ2FKJOQRgAy/XLk6N1owz5Wi3A2NRqhqlNrQYANKBLYFp5npu/JFGXs5/74CUO3F66Z6JMeNmDs58IJnY2dlUooo7pZfnYNCREQPPyzPRRismAu0tJ4AlLQn3T5JPgDGALjEDVWLs2mfElNgKBEt0dkg2AVFIRKT5U62KSSHALwF0AJu4PskZ51SiXHONIPqEH/W3wDkH3QBpEJDnnmGSACi4CUZebDM3WMABdVsgSUOB/t4TEAf4opLlhIUJAAVAgVYb/eCJnQvvqxzpwHWz+Def80egaRIHEkt0vULnMBIqjiPhIgHkM4AJ17pz8wpi4lqER4ovfaOSuqRdAFIw5Tguyj6jhNRNO7zPxWjL5cRIAoBgkME2IQEm6WP8MxeIh/S/QgNPgOWx+py2dgo0csfWMJWI++V3lM3SFtiAwXaMUmnmG+MIkMHNItw0JABvsRYTUE/agYnLMm2hfQ7OYVaQuMAmzD8xLxM9QE9evW8pC6W/AY9hmTF/Q1syAH3AKsCtKFEjTuDlKnOmzLql1bIZHHP9nMQY192mZpikdXblymX7xV/6BWtvapVbJEYEhwf7msOtbS0ay+sb67ayvCpHWAAJNPuWVldVIorJAmOBkkwA+VOnT8tQALABoX/MDwD2GONjY+cEdlAaShmhGGXHRwICf/rTzwX6UIZYSthPsPxgmDG+AdukU7e+ljD8vA99fWm04eEhu3vvrljFMKUYjzDKiE30w8XxcYF1lJvyXUAr7oVxxXzeWF8XSBbzgDlMv1CqCmhM/AGEaQf3BYOM//N72gGwBgMJDTL6FKYh+nN8BuuL+KB1h6EDZaDEw51pvZQbwAhmGeMSsJyYeUl4c8J43ErW1YzWfu4LMAgQkXlKW2lXV7eDdFvbW1o/ADNZiykjBuh59mxSBiCMw3v372vDpLurK1kX3FiFdoSrtFw4W1qcDV2piN3HWvjuu+9aPpezDZyB9/ZtZWld6y1svfmlRcUVlpecWJfnrbW13dY3t1UeDAhKvwEGEltccS+dO++GAZPPFVtKII8Pi9Yu1h1NbQl2AAAgAElEQVRMtoLupZi4J1crODU3aKxv7e5ZxnDEPaOxgG4f5+WzuTk0Bw8FnpYOjy1faLJ8XV7gKQAhxgudnZgZoTGJPuSxMVbm52Y1Prx0uCzQMta/ufkZrdmsVTDW3PRkV+sDjOfmpmZ7eO+B5iD9zu8BP2Fv33jnhsYZzr1MNAC4re09a2x0MFBMcJy6G3nWb4kVi3st4+7Fi0krNOYFOHa0d6hN6AHGekNZKew7+p5Nu3hGVMtlW1tdkRaiNEHz9W44oecNBg7OOGReZLJmN2+8Y83NhRO2up7U0rfzzZJY8+KlDWdfYkm7c3VsPiCwmbP//R/9H/ZP/q//2zKZnO2pLJ7y47YTIyQ2LtxBnWehmzgxX3xTx1nfMvPpbLeutnbpCcqZm/cLgNtkky8MhqRzV63ag1dTaf6ZvlGnEUgjkEbgLSOQLphvGaj0sDQCaQTSCEQExkaGa8EMIiFAd4uX2Yak/COE6UmKAShIFtid9tI/L8eEsSMgAPDk8NAZQYUGAX0kmYB8vNADIJCgkOzx0hsv5HwHYGPnwEX2ERlih59kHnAIFgnH8oIcwtNye0tcSAGbSMA5znfNYfGRhDhbjUTK2XWUsjj7hxdxQK0AXFQ2Ka2aI/99wkyKF3a0qwKoBLhzYMXBQNoGK2tnFzZUVQkSMaDUiHuXIyvJh8wzqiclqiSkxCyMAEgmgoVHXPk/jDsx09DQEWjm5aBRlgioIvFt9NX+X/be9NeyMzvvW2c+d57nuerWPLLIJptkU2q2JDuSJXe6I0EIDCRRJBuIbSWAE8SSEiQyEmdyYCSfHEdBkv8gjuDIidVSS80mmzNZrCrWdOd5nu898znB71n7vazkU/n7PkCh7r3nnL3fvd5h7/W8z3qeqLQRBk4ox4UdIuAE9iTmEvm8SpiDIQPXwXdpK7pJXDvacbh9klTCviJRpc9CWRfjRC59pyfqDwF+EQsNlg4vvhdcS0NJINcAq5C+47o5N+Ad8SShU2kzZc0Rq4XP8T7XQJuJiVxUYftFjE8BuFFpLABeALykJYjIOo4ZkdEF5wwuswCcjFHOh2YU1+3ltEVnhDZMbXQWo2vXkXByvQGADgxKsRVhY0YGIWHO0L+008FtQGkHW/gnAfgI2CIBdh8G12ZkPACo0DbeU79FWkoAh2KHqNTajTgCCwSmIAClazrWrXDmQCExB/QgdnyHGLimojsOh3Jyj5UJaCIZdzZnUuOK+amxgfg92pSRSQLgBn3OteKUmc2hOZly4BlDkjRuwRk7Oj7UnH77rTft7bfetra2VqvXK7axsaayvLGRESsVTu3x48caezC0urp6bP/w0L568ECff+21b9nMzMw5g4++homElhkMRkojAalo26XLl6XdB6NscGhIoEaYW2jcjYyO6G9bWztie7E+bW1vay1TWTism0pVwBNgIWsdTLpSifXPE3v+p394AcLBagQkZ/zAEAMohzFFCe5rr74mEIX2UvK5uLTkDE6App7ecz1HWE2wmAACQ6k+7q0w7fgbTrX0D0AuazLXCMijsniVpOPY64AcY3lxaVGsQkBF+h0XV/oZ0w5YWJQQi/WKAU69LvAJcA/9O8Yazq4wEYcGh3XOUJrPdwA8KKUlDqsrK9bckrP9gz2VZAKgDgwM6fjosgH6wUhEZw9gl+80NbtDK0Aq10S7aDPnYxOEEksYg8y5X//1XzesbaqNhq2tbdgXn983ayRtaHjY5hcXBIgODg5I929hZcEqrJHtXWKtAR7xjzmHacZ3v/tda29qFlMMbTZkB3LptO1t7djYhUkx/tiMYAwA2jO+MTLAqIS1EB54cz5tfb2dAgK5Jy4tL9jMDIYoJ/pcvZ6wUqFszc1tAvAy+YzYmQCmK8vLzlZsbhYA9uqrr9rh4b7t7MLQK9ng0IB1d/XZ0eGhs0cTvumBeQQGDvRxKE9Hm05zOJHSfYf5DRhMHJkXuG5zjP6BAcUatiflo4VCVXOS+cGxKSWG6cp07+r2tcf15ooC4aEavvHGG/aXP/lLrSV+j6trrYLVCDjLegE4/NmnH2tz49133z1nzbKeco8BmAZkD8ZCtG9kZNDaWpsjiQLfxAlSE8wt3xhw8yrmMAy7842VTN6KJe4nefuj//V/t5/8BSXjSAJUJK3h87EimQonxPkxOGbQ7AzrO+usNjGSSetqb482B5GdwFW+YImGg4hsgul+IZfmun05F2vYxU/UcQTiCMQReNkIxIDdy0Yq/lwcgTgCcQSiCFyenGgAJpCcAlCwc09yCtMiJOpi7KC5FrGJBGyVSbAiDbhEQmALLB2x4eo1PezDBCOpBpBzhldSLJlQUkgTeIA+UVKUtDLC0DhTqpyxWTva0kwrlZWEt+TzYsg4wAibLbxg2uEmWVWZVmDYOSAIKOTgg+ueuYOlm1bABIKpBrPO9CBO8khCTSISyhG5Bq5XpYIwPxqUJsKwcqdNEl3AH8BAwDO+ywO92F4kAREgqUQfRl4EBAmigfUgcDCt2JNUqsA20u7hWmUWUauJbUd8SMCIjwNnrtEjTR3cPmVU4GVHJCoAXc58SIu5AVgBCAgIFowfuC7aCMOqpaU5ElePNOJkGOGArMwocNBTiVzRGnUHfGgTL645gHQAEYHx5qAcJcw1JVD0Fa/gfHiefKXT1tnprDySaQAsgEGA4qC7xnGUcMkIxAEr4g9oF5h6gC/EWOWCkZMmY0wgas7jcXhwELFL0HY6U1uJJ8cLTq7OojxyhltURsoY49hcp2IeOR0yjgBTYXDSf4wDlfZGzrpcrwwtIq001x4DGHWQgs+p/JcxSRsjtiAgCe0C8GB8BACZcciY9vJxH9PnAullNwMJiT3JNW3l+ypVj0qPBVzDHEthKpLzcSNDGABGZ68C7AUtrQBUAc45E9RLpdE+9LHu498F8xPfgJtN6Bl6rAB43nnn5+ztt79t+XzG1tdW7PjkQIALDJ+P3v9Qa8Gr914TkPVsZkZAHK6jgBybW1tqI2WVsPCIF6ASx0eLLZmmPJ5NhCYBRWiLURZILHAXdSZgq0AJwO693QOBB4BEH334ocpLcS3G5ZN4wsYKunbEER25Tz/9VN+ZnJywvf09HRsQmT7i2EGjkHgDBk5NTgoEA/BGAwxWGgAC7wfx/DCfYeR9/fUjtZnr29vbdXZhc7NANMwmWEAB6RjHAvVZC3JZsYEpsYQdRVsYj/PzC1o7Z2aeK0awp3Vdk5PSTOP7AZDkOvb298Xyo2SWPv2LH/+5mHQ9Pd32cz/3XfUN8eX8XAc6YU3NeYE4q6vLVqoUbXtzRwworoG2Pnz0UBqFjCtkBuhLDCoAYWkTBj2wIJkvQc+TcaLz7O0KvINROPP0iS1jInF6Zjs7B+fs3939PYFGOPI+f/7Ujs5gOpp1dvWqhBT3361N1yScmBi3N9980w53dmwNcw4BlBesgNnD3r7duHPrG0Ya5drlip2dusN0MpXRuKglklY8PrDhYY4/LP01YrAwP2srq2vaLNnc2NF9p1ig1DJpHd3tAk4p0X369LnWQf6NjAzJIRaA8ODITU5YC06OzhTD/b09S2WSYk9iMAGYyPiEfcq4hJ2oEvpcXoYnbDqgJ8i6QZxZjxgTMBG5F8EEPSsA0Pr6C4g8Pj4qALdcLshAhpJYdGxHhkdUiksflk7P7PKlS/bT93+qv1HiDAjMms68Y008RLOwYWLu4aYLiM69sqe75/yeBMOOccozghjDtZoNDfVbd1fH+X0urONh8yVIVngpa02AHdeitd9SVipXrX9g0P7pH/1v9sf/5x8bbMhyxY2uWlra9AxAeSvPHdxP2ERjM0hOuWiPZtFGdddd5n+RTY+k31eYywSAe186mdL3xM7GeCrl973Hqytx/hk/UccRiCMQR+AlIxAvmC8ZqPhjcQTiCMQRCBG4d/NGg0QtsLsCi0ziymjSDA4IeCORBKQiIZApQ6Vyro0VwBqSZ5WcyGQArTAXqVdpac3BLgA1krQAqjlDyPXo2NkmqUsKDEtZJpUWYMduPQ/4Vq2pHIt2wE7hAdwTHAcMeI/zSn8uApFIXAChACBhlbHzDiBDkgtQBoOPayGxCLo66JwBZpCUc00AFjAfuBYBaPl8JN7f8O8jgg0IlQBIrKk9xIlr5piwCIghv3NMLw2ti8UI4BJKQwWqHB05IBnFi6QDt0IX84d9UI1YkJSrustdAOtggnCNxIHPklxHrgpKOgBLgxNgKPkF0KPEjFJAPk5C72XCAI4OZvE/x6O9AJoeS9hB7qDLS2VCkalB0DYCOBBIeOJ9JQZSb4+YOaEMSQy6qHyZZAqggeSYRBUGCv0UWICMRwA3jgnQxblD/wdXVz5Pcs/10l+ASKFM1MuQE24sgqlJE+xEB6l0XJxq8wiLp5WYkZQJqIzAJkptZaRCOS8swIh9F9gagX2nRDICokG9AHP4P+gkOnhKea8zogLbNHyfsR9ASi/FpNzXXWNpiwwjIsAyxCfE4RxUe0ErksSTeaUSskhfUWXgUblZAHSJV2D7OQDoGnywrwRMRjqMGndRibOD+M7MA6hA3wnAUQy1qpfOMxcA/hxELKq07rf+3X9H+nf1moNdpfKZSmT3t/Y0/nFyLZcqdnJ2asdR6TVz+cGDrwQS3Hv1NYF8tGthfkEg14WLF623t1smB+hYra+tu3toV7c052AXAZqMT3hZ4crKkth8MO2IM6XJABXEBRYUxgvEZmryos3OPrfTs4Jdmr5iX3z5hQDfCxenBLYw3og/829jfU39BHutp7tX5hEAYsMjo3bxwgUxmgBaADh4j7I7XpxnfHxM62wA7tG4A6SkTyltZd4BvABwEfdPPv5YaxjgG9cAeEM/A5AADCMtgCEE7YH5BOOPeAA84hALY4+xj04dc4zvULoKK5o539vXoz6j7PbBwwf2znfeEdBGSTLXRInt8PCoSnPdnKQsQA4mZbFUEJOKv7MmLi0vqZ+YpzDKOBc/41jLfBoeGRHYiX4eTEdAQ/ptcmpSbXj65IntbG3a0vKKwJmjQ+Y2BkV1K1cr6gPmSGdnm91+9a6Yk/fvP9CxGF+APPQ5RhnoDq4vLakvWKsvXJy2nc1NyySTNjbFmEoKKAXw3ds70Frc3z9k5VLVjg6PrYhT7N6ODfT32uTUuHV1tcsYAgYZ437m+XOr1xJiemXTSClUrQILPJfVXMCBG9CKfnTAq1P6qGcFNz8hLhiXMNcvTV+yXFMmclI+0xrMHNrf3zsvyWf8lM7OBPACKLPpwbqHLiJzemt7S3/HsZ01CJZlKp0XGxaNScZwJpNS25j/Le3N5zIVuAQXTo4Um7t3X7H797/Upk0m7VIEANIq0e7yknQcgNnwQs9RRijZrMYo66bK9KONFZWgymHdrLuz3TCvCWsS849jMrcDSMc1BnYyG0UC7uR4m7BqDWOTbvsn//SP7J/9H3+suU8RK5soQVdXjsORjAbfC8di3gHcc9/k3itH+UzKGmw+yCDI77Pc5yHUe0mt6/Ama9xjEzazuRHnn/EjdRyBOAJxBF4yAvGC+ZKBij8WRyCOQByBEIHr0xflEiuwLQJPeIomcSBxhAXAgzQsBV6dXV4KE4ToA0MkOI0C8LAYk5CSsMuxMY15g+9Gu+ZYUQlnYMkBGpGcFCVIDePCtcmam5w9xGfZAd/f3tauPg/QMGc4ZjCX4JgCAfkX7fo7eFFUkgN4JRCyXBNDgL9J7w7wp8pu/DeuuEGHiof6b9wzG9IhEksKhlm5bNYg8QkliQA4GAc4A1DOqZHOX2DIEQeYbcQVwIUkHwCTxIc4cc0AkSSIvAKww/kC4EN7AnOK65FZgJhmOH9WlezJWTflej3BNZa/u9kBTEd30yXBJMMnURH4lfdSZYwDAIxAeGpiWjkASPsAKhxkxPAjee5OSv/x4hwvMhxpF8cSI4I+iIxBAFE5t7SMorYBTtJexQsgLTIr4bz0iQNrbuzB74wvlWRLLw3GGjHE4AB2kYNilAx6KayXiXoCB6DmbQ3sUdrDewGg4wNurAKzsuFmHsmkHCOZE4BXlHcF/bwQZ4FZkU7ZeclpNPZfBLY5PkBYKHfl+IEZKdZiEtZbVmOI2IYkVsk/YDlur6mU2hUAT65b84gSXo2vKG4lzFIoT/WYAOB1dXcLLHCGIOxTB5MDmA7oRqkgYwgw15PfhMY3QGcoWfOSd0AnB3V9nDCfXasyMEizWVh2FcU0mcnY6/dese/9ws/bzu665bIYnzTZ2NioJWqUbldtbXXdVlfXrbm12cYmxhUL2GyAVABDd+68IkYVDrEAJAATuFW2tDY5cLaxYXs7+xrryaSbaSwvLcrt9OrVq9bZ3WGYUMBcunHjlhh7mEywHtC/gGmATzC0piam7ONPPrJkMmNdnd22sLCovpsYnxDItru3o7GIwy1jEGAQttTtm3ft6OjYVtfWfb2rVDR+GMeTU1NiCwMMeQk6emyveHl4U15tY20ZGx3XeAYoYV7AXFLZdHOTffH55wLHuG5Ah5/97Gf6zNTUBX0HbTGug74EqIQV9+GHH2r8AJrCvIOtBSOLfh8cGrbJiQkBbLCy0I1rbm2y9dUNrZliSPb22dLysu4HgHXoCP70vfcELOIWjC7g7Vu35SQLyMg4v3btuoAZ2Hv0Y2tbi1VKFYGoxIa1EJYbAN0HH7yvdt+9c1fjB1MJrpc41asV297dtXQmZ9ube9pMEIs1n1P/MSYpLe0b7LOT04I9fPRY4w0zip6eLnes7Wi39vZWOY5zfNqALlzx9Mx6OjttZGJMgCpAFGvH8cmppTNZ29qE6YcJQsIKMJfTGWtrbVL56qvfumP1GhINGek1Pnv6zKoV7pFeTg+4uL7pZhLc32g/jMSx8XFtRvE9SmvLlaJYpqwhTXnKUSsqyT44dBYngCMxHBoEzHTnXWfxZsQOpH/4nTJg2HgBWKIvmduw8xzkqlsiic5pXjqazLeFhXlrb0On1tnMMOHoM+71hbNja86m7Vd/9dfs888/FyDOeAHwZGOFknvaGTY0MN9g3DI2OVaQvtAGSGTswPquzYxM2przaIc66M9nVYYfse/DpgLrEy9tEDXcFEebMUk0RtksS9v/9D//L/Yv/58/tWKhIqMa1i/Wedad840lSr+j+xTroJRstXHhpbLagMDQgrVZztd+n9D9gPUr2vTRWlep6Xpmtzfj/DN+pI4jEEcgjsBLRiBeMF8yUPHH4gjEEYgjECIw2terClVAMk/8cW0sKfEjqQCcIaES2yxiy/BATYIppli9IXYSD/oB/AiaMwBhPKQDUAEOBXBAO9YqNwFAq6g0inOelAoqf8pEmnhNkUscrCd2uLfWN1TOB0hBogAIF8wXtHMfuQqK8ZR3ZoOYLwAN1YoEqElAgqtmEPIPhglhR594BF05XCa9lNI13qQFFRkduIYf7EHXxKlVYRi5kyvn4fgkBWipwT6DiQLTjod9knb+d4dHL2vld8AW2i29tCSsrG9AFmeXOWvPddzQVHJQJgBMvB8MDkioYFXwPRgGlIUKyKIcSc56gF8OXtEHJI0ADjDuCoWS2gCrJwB29LcbCSR0PeiTBeBGIFMKRp85k0pgGwmYA3ABuCHWtBegNZQdB3ZnKM90hlX/eXkcY4fjM1ZoPyW9jKsAcHEed1wt67pg5in2EeOT/wOAFz5LshvYHsSF8RJKVgVyRKWmaE5xUYAitAtHzFDqS+DkVlyrCcQKTMlQCu3nSjqzJQLLANooWw6sU0AcEl4AF74HCBES3wB8+rxBIw/AlfmJ5qADfMxNlZOXSirPo3/4J4ZlpIvHdwBFFTMckklMW3AMzp8nwYB3gV3LXORcjCNiRFwDC49x5OC8G7P43HFDE7Ess4AagKkOBjI0gylNteqmGWfloh0fH9rv/PZv2fBQr21tr9vExKhNToxbS7ZZABbspM8+/VxAx1vf+Y5YUawjaI7BCENPbmx8TOsFzB60zhzgBJCo2E9+8hMb7B+x6elL1tbmhgyLiwsa49evX7epixO2MD8nUwpAHAAsGGqAbqw36IBt72zr+6Mjo7YLgJfO2I//7C9VGkm5IGwcgKwHD+4b9Jt7r7wqVt7Xjx/a4sKCvfnt7wgoOzw81vq5sbmhEkTicXF6WoAgc3Rufk6xunXzhgT/AdIonQS045ooVwQkYe0JrMxnz55K7w82E0xD1gnKXumvixenfY3ch62Yslu3bmoNOjmm3N5NQnhRRjo7M2Nzc3MaL5TtXrp8yU6OT+zzzz8TmPP2O29Zb0+ftNl+9sEHAgBZE2CzXb16XYDHj/70TzXO6Xvi/MMf/lBmDH/8x/9M50J77dq1q9be0aYxRmkyGx5NuRZ78PCh1gJYXszh1bU1rVOYzgBaU5IM+44S6821FXvy7Lm03vK5Vstm8ra9uyPwFLYac2tjc116cUPDo3Z4fCrgFnZdL+W7iaTmWSeMrqyX79MvF6Yu2Pbmpg309tnAyKDAweczM2JZNmRmlLK1tS0rnrF2NSydbbKWbNYGevrs4qVJ6+xus8LZoXX3dlsLbK1iUe7EsERXltdsY2vb6smGNpna2julaQcYVDhD/5H+wECiRQzRRBLX0qJZPSXgkE2Mas3XXel3ZjKKySv37olJ+fDhQwHYDTadohJO5jWgHeMIAI81jDWW35mj6xvrahPA9eTEpN3/8iuBtmweAbLhHsx1wsBj/PV2d9j+7qb92q/+moBj1kLuZYwTaVlG7G3GFCYe9VpDgGFgMweQUBtPwVCC+2FUbpo07n1+Dw3rHGPB1yNP7cTAZzHRX9yZmzGLOyymE4lk2v7hf/3f2qeffGbVSsPKVe6TbES6mzfrV7gvh2cfZ3ezAeLyGKylHV1dVmnUrFZiQw4n9aQATtbNYDoR7tUp3XYbNrezFeef8SN1HIE4AnEEXjIC8YL5koGKPxZHII5AHIEQgRuXphuBUeZJfkLC6CQprq3lYImAJITCI60v/haE84NIPk+4JPuBEeSOqhhVFJR08jOmFoEtBcgRAKbw4NzS1qakwnf4E56IoKWVzdjx/qGXm0ZMIh7oeZAOYJHvppddpys6Dm0I5TUkMvx+enImsInSTJhAlKUBavE9gL3AMiAGvIJ+XWCuhfNyveh/0XbKTWGj8fDvLMKCkloAMZJczu3tcJYh5XfhPCoZgrF16sYADgi5W60Doc5eAzAIJbABUCEjAXgLjEc+F0qLADgC2EOc+Z2kKej/qMy44awG6QSl0R1DvJ6SZdchJEaYF/B9WEoBPAMwlNlAxKL6RifPAR4vO3ITBUBdQDRndDnTkb9TCsbn+LxE/FWS6u6i50AgiVoEAAVwStpt6PelYEA6s1JlxCptdpZeYGZ0dnRELrskwl7KTR9zzTpOLi9xd2nuNTepzC+AIs70cKDQWX6wPNxggblAqTIC+2H+EHs5hVLOHJWMEn9Kw2S0QmkprM0IPAuGGZybeAKoAda5cQSlzq4d6clmWnOLGAH+AS7yWZJJvh/mGuMmjKsAYod5zTjhRamXjDXkiOti8QC/nFfJqLSlPIllXoTyMWIAEAHzixftAhCAwaUx26j7cTQHnXlKCbockwHNa3VSc7MkzMo9u379qv3GD39gV65dFoCdAvyuRA7FaAmentrq+rplsjkJ9gfg/tPPPraJ8UkBHMT7g/ffl45dT2+vyjgHB3rtz3/8Y7t+7ZZdv3ZD6wXrF/OQ64ZhRam/zGMsactLy2IvzS/M28jw6HmJPXHBdIBrgcE10D9oqytrYqrxHqWHsPIWlxY0rxD57x/stS+++EIgzK/96vdtdGTCijAcI6drgDYAu6BFh9syAAmgCu0bHh6wqamLls6kbHNj07a3tq1cLel6AZn39nY0b9BVm5md1ToBcwrNR4BLTEDeeefndZ2Ay2wcMFYAKymxnbowdT63AvM5ABD0If10eHykDZFnz58KhINJ2Nfbr7WbNZ/+1NqWSduTx0+BU8Ro2ljfUExh+AHer66taKz39ffZNcC9Rs3W1zfEPgQYvXf3VTHclldWtAFA+fPdO6+I0Uk80DB0ILwuoJPrIR67u2ilJaytzZm0p5SNwy47dvOWzp5OSyYytrm9Y9Vy2Uuys75RMjDQJ7Zde0ub5juGCoytrbUN62zvsK7uTts72Lenz54ahg6Urw6NjNjy8pocsSmJBbzFgKA5k7PrN6/Z3v6ObW9vqEQaYJk5RfwAKllLud8sr6/a3gH3r6ylkhmj1JT5LOkHze2CTU0BTg6qhNXH3pG011izYDDSp4xDtOowagGk5bzlUtF6uwdU8uzuyr3nYCQAKqXPrOOBqYwxx/LaupiH45OT9uTxE62BrW3NYlAylxgzbmxkduHCpD1//MheffU1W1xYtGvXr+l+Jxd05q2ANmdnA3bCNO8dGLIm7oOliGEfsbtZ01hTMVEJ+pu1KrIX3Ld84w9NQJcVcEBMDuaRbII2shpm1bpr2BKDSg0t2hb7e//R37eHDx4LFOXevbm9qXHSlGs6f+DTmi6HeJc0oC2A/my80H70+0o8f2DQk0qpTZIigKEcudRrQ4TNGDZLEmZL2ztx/hk/UscRiCMQR+AlIxAvmC8ZqPhjcQTiCMQRCBEY7u1ueIlhTQkQD7EkZdKqgwkU7XoLnJNbZ15ghPS7ohJagR/ongEuRWYQ/I0kGXF6AC0SAV6Ui/GQzYM4r7BTHspjm9BqE1hVskQEqminPZU8BwLzbS0qaZUA9Kk7yQYtOC87cqdE31H3sliSXbEGcbksFs7LKh1coT3O0iLBDeYJQZuMZDuUHqlcSKWXblDg+nYVAS5edus6dgKdIufcwOQIn1W58dGR9I64ftfgwxkP4KUo5g3gDQkDL2JKPNAhCuBLAJ74jlxVI0MFIXDmRha0mwRKIvxNeS9lFiMqeW4aAKOLZBAmDIm769dRouRgm8qZIsLRTe4AACAASURBVHYDulzhM86ydBFwPhNYfSGxCsw9wFqOJVdQABvAX5K8qJxTrLKTE10jSaIDl64VSB9Kry3SM1KpcT5v+wcH7mQsYw8vV+VaATthU3ip7YH0uABVxM4roRFVUKw4vkCyyDyCccqYdndT1y8MQGAwg6DNgGXhc7SNPoJhxdji/LQjgH2uzegltST6wWhEMY1cVDVHpGOHgUfjvIyVuNIGACvOEfqSzzJQAa5IwH1cncphk8zxG3YKLrQnnmCSUVK6BTgnd1jKoJ2xUql7kkoSrdJaypzpf9gt6EzWnKGqsRVp3klzLWGKbQD3EwnXMAvsUeYlJZkhKQ4sPfV5PmONVFJJPgydOzdv2js/9469cveuzc3NCCzo7+2ylmZnSB4fndlXXz2SKP/du3dkGpDNZ9SfgD2MLxh3MLAobUQXL58HfCzZxMSUtN1kXCPmazYCqFOR7mTK9o/ObHV1Q+WPS0vLWgPcDGBUcYZ1B/iC02t/f59ADZhrz54+tStXr2gtgZUEUAU4AlsP4JLxge5Za3O7bW/vnDMSYQiyHlKuxwuwDZCHtZbrPzs+FkOOmOEOC5hH7HG6ZUzQTmILAw0zmNX1DbEy0aujL7neACDDkgPkckmBot2+c9OuX79ih9KrZHydSd+zqcm/A2jpcw8gAsOKJbmYUoaLs+vo2KgAJNoG4w8H2C+//ELr6tjYhNhV0xcvysyBcQqAyfyg1BU2H9/lvJQQA3reun7NRoaH7cv797VpMn35isAxdOwAIFkTunp67NHXblpxclSQhqbMTSoV9RPtCvH20ngYwidWKpZte3vP2ttarX+wX2OiXq/a4FCf1lFAXNoIq2xna9uKJ2fW39Mn0Pfp08dibGo+ZTPabCDG9ANMxVIFJq9Zot5QP8K8xhwDiYCezi4Bqqw7xEU3FkvY42dPrVCpiOV4cuxxTiRT1pR1MB6QElYiDNDtvW2VglM6XC7ixttyvgl0YWpK1z6/MGu5bN46OtrkEHt8VhQwyNgJ90DaPzs7I+AQJhxzADYlxif5plZ3x83lbHVtWZt0MPcoMy+VCjLR4B/rJQ65J0dHYtbhOsw5To6PdB/n3lEouos24PnO9q61NLdZtQ7olrS2NoBd7mVJjXFKpWEc93b1ahOvKDbtkRzh6U82TACxuX/4pg1l9Q7chXsLJe6AxDLL0iYKOnN5++/++//R3nvvQ/2ezWetUC7omjtb3LU9bFT5BhiyH2j4nZ2X4YaNHyQ6+LuzRrMCj8P9innOWJUmX7Qxsby5Heef8SN1HIE4AnEEXjIC8YL5koGKPxZHII5AHIEQgf7O9gZgAWmFWDIvOGmGHehQsqnSm0j7S0BSpSz9N4ErcoJ0zZcA9pAE4hRHUs0/Xtoh1742rpmI/gOoOXOIv6Wrbv4AsNNEmVM6LWAw2+ygCKywDK54UTJ0vH8gUIMHa4APsfdKXqoKSKSS0oiVFMAHkmxnkbkJgTu/etlkeIUyzlCKQxvFFIoAO74Du0ladZF4PwlBAOW8PNBLY0O5sJdonok5wotyLco7AQbEdMvgVldQTGEUuvGDM9CCdlgAzDh/0EDjGsRIiNxSSXb4rgCVoyMluYBG/A4jgngEUwwYRAJXGpQbua4eSRjXCeOH6+YVtAfDNQJGwnAjvnyGccPvXqLsZbwOBlFeCaCTUzwYI4wbkm5nU6TUvwEEhfXCi6QolDUH/SExOWCuAXJFmnmwu0i+aRfHUVsBzuR660xLzs34Czp+gCAk4V7G7Iy1F5mIoRTUTSt8TAugjUqt+RmQEYCWa+fzQS8wmDQEMFcsLukAeglXAFyDE6zAhcgkRUw2TC6icQRLy0u6cmJ40BaOQ9thP/J32gg4R38LxMzmBEyq/DmTVqKerPgYQvg+AI6AIQ2VXLuuoVw8U0lrBwhKNBQrXoCsrhuI0cuZzg/DLmgnyuW24KY1sKFoF2M8uDF74u3gpQDwpqxVZDLjZeG5dEaslj/4gz+wYuHMdne3rVI+s6PDfVtYnLNUEjZXm0Dn0dEhGUXkm3ICVpvyOTs8OpH2VnMTZZp56x/otVrdTUkAEATiFAq2sLCguQT7i/JJ1orHj59aOsO6AvDMWMWN2pN74kJ5K4DX0sKiXbw0bf39vaA0GtfMRz7PeB0fG7e9gx1n0WK0c3YqYI3zdXX12tePvtZxACToK8Co4Oh76fJlu3hxSkCG1s4aAAmMvkF79OiR2nn58mUBdPfv37dSsWBvfPtNrRdNOFpG8wDAMuh5YsDBuTGGAMwEQEIjbnR0wuZm58WOExtqd1dAYF9/v/p7c2NDfXft2g2x4U5O0UdL6TiU7nIMylkBMwB3zgroYqbVj6whAGFi5BYKAiKJIWNwY31dgCcgp+vZJexP/uSfW5vcsV2vbHNjy3r6+jR3eYk5+cEHNnnxoo4D0FQtO5tYpZ2Vqph7t27eEhONeQC4mkVvbmvTksmssaSNjA5bdw/GHc76nJyasLb2VpXgoonIGrQ4v2iVQknloT3dXSo13t3d0ZjPt7RILoJ4HZ0c28bWpkDl0+MzscTQbmPMc42AgmNDI+fuwoChyyvLWgMPjk8MaGlrY0vajK6F2WetTS1e+lqvaxwUime2trGqNr7z8z9vp8fHGrvMt9HREetiA6Le0MbX8sqSHe4BSrbZyMQFlS5TNs0LRiKbTABssIydXcoGjpu6VGvEZlTr2P7hnrOAs2lrxcRkYsKGhgY1zwG+K8WyffnFV9Klg3XIRhP3Lfp6fGJcx1hZXRWARul0Kp21oyMAuC67cGHKuro7xKBbWlwS445zdLR2WGdHl8qEAciODw9U0t/b1x05zPu48I0smMDuyO5yETCoXb6jkYTpxn07Y7//+//AHj95bvVG0pJZ1h1c0wuWT7E2umM9Yy9IBrBuu8mOGwNpjQT0bmnRuND9slCQNAPzlbXE1wk33GKjBJZ5DNjFz9NxBOIIxBF4+QjEgN3Lxyr+ZByBOAJxBBSBqxem5BIL0AAY5qWKlN84Y4gH5VDKKGAtlKbo786w4l8Qogeg4EEWACywpAIIETR2OB6AmQNFrh0D6Kayk0bCKqWSlwXmsq7PRVuamwSaAJLhCujljDmrFL8BMvQwH33eGVsOUgEOiFGVAZhxYwGdNxK3dpDPgSlAD0qVAFSUsEQP5yTIPLCTJQCy0GbaEthoHDMwt2gvNyTYGwKS5PSJflKzroX3uC6SUmIgplitdl4OSnkS8QgluHISBTjiWmqAeTh4ehISwEbaHlxtQ3IDYAkgCngjnkcCN9faucOoJyAu5h1YVGJiRdqAJDaAYPSlxwXWoDvxEmcxICJ9ND4TnEqJLX0RynRpZwCjSNiC/hrXFYDRkIwFVqOAnzMXlfeyTFhf37iOcnzpyyUS0toC2ApGFRw/HMfPDVvQmaNcX2BauBh6XSydAN4KhIlMFXT9BfSmEIp3LT5AR46P+QbtCuxNAVZ5Z6SotJT+BHyIHJKJcShVZfzQVoA3Z7LV/j9agzC6YDAB3Gqs0R+YnTTllRDTj4BDGtsRUApARdwZTwCiABoCmfN562puFcB5FgHafE7gHwyY9jYBLQBKp4UzCfincd4slQUa8z+AMqBbKBf3RBpXZgdkSiVn6jEXSGTRoKMNvM/fAVTpIwDhaq2sktjADMxncmK7ff+vf9/efPPbAj3McBY+iuZKUiLy6+srYoPBGB0cHpSOFYwvtBY72jsEtAFawawslM40fykRDE6glBnyMwALAB9lgp988olV6ymxwwCecGiF9UM/ouk1OTkpJiHzqqu7S/3RSNRscHDAy9cxiKm60Qtry2vfek1tJsHnWE+ePFObeAUNxVDepzkN066zUwwkGE65dJNlkinb3T2wmzdviMl3cHikElrWsuXlVZkSAHrR/739PZZMuxEKTqv0IwDFV/fv63xo0hEP+pb+QkNwdnZexhJzs3OWTKcEIgKuwRJdX1vVOHn9W68LBJudfWY9Pd0aw4+/fiSmFmMH0OY733lHMWNMEwvWSeaRHHApbz050bUB/j948EAgG3Mal2iAG663qwNX0sNIX/PMGgxsCKGYLYyOyWW2b3BA4xjAjrLcrq4elYOy8AAY0Rf0EaXpW5vrKj+GEUjp5u7OgU1duGBDwwNiaLIZMjwyoDZMTU7ZzAyMzjUBoUN9A3b75m2r1SqKH3Orf2DAkGjg+rnurZ1tW4mcV89OCjKdYU0gnty7OP7I0KBAM8qIGfOwJGWYgQ5ssWSLC0vSsJMjcVOL3FUp82XMXbg4qf7CvOPnf/F71tbWYvMzs1oDb926pdhijrG0vKB7NPcTnHPbW9utUKnaQH+/7m+YIwGEEUcAOliDvFir+BvxArCjfyST0JzTuF9dXRaYTD9SNs57MEYvTk3b/S/vSyuR99Fi7O/rU/xpByAWICdz3hmHWWtqZkMhY4NDg9o4Q6dODuOAxZGhQz6Xt4P9A8toowcDjFYBlb654+X7vrXnbPzAyqfkFsBOTNC0a8eWSw37r/6bf2xPn82aSP5pk+yFzlUArHW2fWA+a/OE+37kQs/9NtwLGb/MNwYj92LmFOxcfxb6xmGWuc86vrwVM+zix+k4AnEE4gi8bARiwO5lIxV/Lo5AHIE4AlEErl280OChFhAoaIl52VxD4uI8xJKYwkLiIZckQVpgMDsSrqtGckMCzoM+D+3ueAp7Cm00ylo8CQti+iQ5HBPmTnD55HwAKs25Jn1OAFrEfgPcyja5AHYofSTBaW8nQTzTOYMTLA/UHFsP5+mUGELaQY/KPIMOGRpogBm8xzFhormm1zclr9J7iwwgAugUSsf4Hm0nVjAoiAttcUYc2kRoXLlGW0g2aD+x3t/fF9hHMut6a3UZPQQWQGA3EScAOZULJ9zAAOAJkIYUhjLEUMYc4u56ZK4nROxpI8CTAyxJMQL4m8rnWmAlNYmBBCsIxgiJC+AT10MihstlYN/pGFEpK2weEp6t7W2BAzA0NFZUNusOjKHMV+0wZ45xXhKzUHrN9QkARLPszA0XaD8MKo4TxsyLiRKJGoAvzB7K4aQrV0dfsVltBVzieCRdXtpa0Vjm+CTVtIX+Y/wBQKpsGzZgVE7N8QFEgtZeKNdW/0WszKBR6NpxWbWF4zhYCgPLXW5V6kpfUUqORmJ0DoE4Ucl2KL0KQGcA/+gXxh/HJ4mVq3HE7GI8A2jyWQfEWnVNgRVCfAMInEGqMJkQuwVwMJQ5p3NZzRHALsbkIeYwTTlrSrl+JbFlbvg48fHgCS/jldJISj9z1twM8HKk8j/mamCFCrCEuRuV0TtQ7uMSUEHXnXHmCtf+wx/8wF5/47WIPdNQ2w72DizZSNrq6oqNj4/a+saaYjLQT4l9w1ojHTPWl1q1bs+fP5VhCefG+RKQjjHOXAS4or8AIq7fuCE9vuNT2GDDajOsJUwiGH8fffShQCkH754LUGBctXW02KXpS3IzTSQaYqwCjmAW8frrb+g65BJ7cKB5JlCjq1PHgWHmoODwOVuIUkpAIjT1SoWK7W7uad2UEcPwiMYsjC7GHX1AiSl9zfqSy6ft4PhA1+cOwRUBkQ8ePtDc/KVf+isa45SuEu/V1SU7ONgTg4oyVdqC7h1AECYexIZ237lzR20AeJ0Yn9L6vX+wr7EMCLW6umoTk5P6HfYd36eEmOMBbnR1dkXSA0X9nTZ7eaPrcgLcANTcvXXDjjHDOTm2vt4B293fP19vta5WqraztysmMtcHsDg4OGzVWkU6ZvRxa3ub9fX2GeAPayR/m52ZtaWlVdtc39acpIy5UilZX3+P2Jwcm/JpQLOVlWWBdhfGJ8X2BEDk+hgv2eZmAY2BlbWytmorq8sC7GHYMQ55v0vlyRnNt+bmvBiXvd3dKvk+OT2xvf1dacVRTvv5Z59L1xHQrrmp1RLnm0LcKynXP5Fb8hvfedvmnj+3jbV129nZtjfefEPHf/b4iS0szFl3T4+9cvcVy7GRkG+yrd1drYHMbQBjAFcAZuZF2EiRRmd7pw0MDlqhWBb7EiZea1uTNbe0ymQjMINpKyDkhamLduPGNTs+PJI+HqYToeyf9QvAkXHJekgMdE/L5rWZwVjq7GjTOlwsnUUl283WkmuSNiRrOKYn3Z0d1tvTY6lMSnODvva1zDfQHGz2tUeM4ATmObhQ18xSpH4pq1eT9p/+Z/+lALt6LWHVBIxvKHh1q5d9c45YsF4xLxnUgMpcA6+gL/qiPEV4NggbO9xL2JDgWYP7d9j4WFhbj/PP+Ik6jkAcgTgCLxmBeMF8yUDFH4sjEEcgjkCIwPT4aIPEO5QBAuqQ1PMwSpkISYkbNySUAARTgFAaCbOEz1JSx8Mv3w9gBA+6PKzzfnC/5PsqKUQTT8wtZ5LxwAz40BWVpHH8ADJx3OY2B3kC64nzBhDGk9kmZ9cBiBSL5ywwroVXeGCHZRBKNAObzIEm2BJ5XSPHCOy2wI4Lgt0kMbBQaBtlQZyXpDsYR0hfqVrROQIQoXJLgLeInRg0vWDOBC01QARplJE8RO6fgVHI59U/lOKpLIiyUgdyKIcisxETrOJmCq7BR1JTFaAQwK5wvQAdctCjpDdi/dHHgHShLJjPkkiTVHEdALB8R32bTkmTkIRqZWX1PFGjNIp2cIzQf/QdsZeUWsU10Tg/RhZyQIzKPwN4Fa4dgFg6cZGOENdO2TXJFoxBOf2GvpWhAYzKlsg11Us9AaIAYolBYBMG1l/QByTxCueg7QIaI7ajGGNKEJ2VB1AiQDhi/vE52gkgpTKxSIMvMDHkohyxDZkHgIC0W9qQcndFRwnmHMBiwQX9OWcEutJ2aRkirA/Anc2e65HJcCIqEeO8MFkAlADOGKO0ke/Rv4lSxWqUY4tN4gxJvQSmA8I3qW+2dncs39xk3W1tSsABtGC/kcTCxOIzzlitn+tXEteBwWEl5x5bQN20rodxSn9z3YEdg6Ms3z86ORIDDzYSoIcAfQCCC5P29jtv2+jYsPqyr6fXHj96KnAM0GV27rldvnJZWnYANV/e/9L29/ZtaGhEpgecl7HJ2AXoQV+OscBmQgDSAUUEfqInmHcQjL6ilPQ3fuM3NZ//73/xLyJQ71DznbJC2kmpKm0FuNjYWBeLjTJedOiePXsmoId5DPDz6quv2tjQqFhToEmUm6Lf9q1vva54Bpbdtko4kzYyMmYb61sC74kR4wJAiXENGMa5aGvod+YRJhTMC/pUDK/hERlh8Jlvf/vNc3kCwFZL1a27r0tAMnOD8lHaRt8BxgD6u66mWaNmtri4YuNjUypPD6xTQA7AU6031aptb21pPbh9+45VqiVbikCfANYDIAKmoZsHs5HPAjbpniKmVEPt72jvspW1NZUGA3Ji7LC+tmZsTXDPgEEYxr8D2L420H7adufOXdvZ3dHxPvroI6sUYdQWVSZLeefgUL/GFDFivjAeYI7CrltbXrerly/Z0f6e1n4YoBenL1lPb59YvfQ3AJbYcru7kaEMhkdVbVS0tDbbyNCQwGEMH4hPtVq2vq4eZ+BNTliuBe1DwMctAdw/fe89Ozo8sZ39fcXDN7GOtVZNT0/b7Xv3bG1lxRbn5+z46NC+//1/3UtcF+Zte3tTwNbrb7xhh3v7tru9I8kI+py4Mva12ZNOi01HfNEi5OdgfgLbFmAZ4Be9P2INY3BqclJjaW11XeOVeTU+PqxydWL8Z3/2o+h+fqprJV493d3ufG0mduPWzo4dHh4JrJuevqh1E8250+Mjy6RTtr93KEBarPN8s459cLQnEBkWHyYgrCOBBc91+brCswVrFmsQNLqGJaWPx8Zf1v7G3/ht29s/skQyY+U6LtZo6pYtXXfJC+799DtrGGsTgHRwA9d9PpFQpYBvwrnRE5+lrcxpdBcZO0FigfbzuRiwi5+n4wjEEYgj8PIRiAG7l49V/Mk4AnEE4ggoAjcvX2qEnWIJs2NAEbnFBgH/UGJJIgBjjc8racrnzxllsKEACXhI9h3omhJCZ4LlBDbBvuF1DozUXd8tMI8ATzIpd2rlbyQTAexxJ1Rn54h1lUq7VlkJ0f6Si2Nn0LJxswTK5/g5aOMFnTlAKtrOgzlJcbh22k75D8kp18+DOceBrcCDPOcKCZHYS3VANErVSPgP1E7pyEU6ZSSmQcuNxIdEIQCfMCLEzJJpgjPwSCQBXJyp58LvMDlgCwpUkd6Ta+ypDE+i5c7wgy1Aov2i/iDgAsemhAlQLLQNkAgAIABPQavHgTg/PsleKDkNWnz0pUqnI62/AE4FPaAA5IQ40EcCEAGfouOS3MGKJMnBcZLz6Zj1uoNLjCe3BtTY8kQNVo8DmyRoxJQXY5HS5aAtqOQt6fHnxXXB1KD9gAz0AeMJhhDjKCRbgFsAf4wXxnb4O32jsl80F3GgPDo6B+QC40OGGmgxCixx9gWGIVwLfRN0yugrQBL6k2sL2oe8L/Zn5AjrJc11zRs5KAPcimHpZeYADDAqGR8SQpd2JIm6A9ZBKy6AraEUvD2bt1K1ooScuITy9WLF2ySdu2TCVtbXVSbZ1UopdUVjP8wRAC4ZnIDmRIwUGHgAju3trvvm7FPXqmSeAfYxB52hAuCGBqbPTTFF63UBdjieoivHuKDUDUbP3/ndvyP2z+7Wlu1ubytm42MjAh9w/ES4nnPiyLqzu2fXrl6z4yMHjEP5OaxBykQpZxUL+JQ53qH2ED8S8DJaelGp8OzsrBhqgA+LCwsqnwWs41yUFhKDW7due8JeLKgUF0CQ92DJffbZZ/qMSpbzzhwc7MHBdVvuqNIzbNTse9/7BX0HDTgWyGw2pfECy4wXpgBcB+sUmnE3b96KNNv6Ne6dIcsGB6YRLba+sa5xSF8AIDEDWAv4mfkvUxM0QVuaJcZPTGDUSpcNLbXuHsUM3T3MIWDksZ7Aguru7NG8AYBkYweAjLiE9X5hcUGaZNeuXbPO7g6bm5sVyE857/TFS+prMdJOT6T319JMGWWna0OyaQCTu6nZZmbm7NnMc7FFYUjSP5hXYCoAOMXfYBqG0n2VEqcz9rOffaBj/Mqv/DXFCECJ9aK9DVOPlK2vrdvR8YHlsmn7zX/zNzWHAVpZJgAQ3//gfXv65JlNjI1Zo1oRGxKQu7Or21rbOs7HKo68jA/XvcvKeAFwtLml2R49fOAGQ4CR3T22vbNtrS3Ndnl6WvOSjSBYdqdnJ/bw4dfW0dFt+/uHVqGUPHI25z5WLHn5PQDe9JUrVjg9sUYNdlnF3n77LXv27LkdysSjU2Pv4HDflhcW7Mqlywgf2ubWlkxKpqamVKqKlh9thU0IuxTgibFIXItlXzu5L+1u74phy3kBkjEckelHpWKv3nvVpqenbHbmuY2Nj4ltGjZMgvs1x5A2bcI1UHd2d21tbd0mxkfF5mxqyVlXR5edHh9oAwXTCPqIuV8uug7kzu6mgHYfL5Sf+joT1n3fbHJpA0rwAQBDSWy9nrBioWq//Tt/22q1pBh+xVrZWpqbVArdqLjTN+uPNnWQV4juAbrn6f7JZlmQg0CP153SmcuMT3RBKY9lbPCdYCrF/SoG7OKH6TgCcQTiCLx8BGLA7uVjFX8yjkAcgTgCigAadl5q6QYBJGU8pPJ/MFSQ4yfOrZS7nhXONetIfgJ4IaAjAqGCXlMozeT34JjqOngu8P6illkAuqQDlkjIZQ9AhuNLOy5yJOUBPojJA5TsHx4I5IAJQfIKGOGADQ/VJbVJ2jSI9UuDzMsXAWloP6AOwATlQYBJXubn5YuADjyoi50ioMyF81WWiF5Ph5dCAURxjsAuk+lDJpTcAsa5GyzXHgwGnH3orqg8/HvpkjttAjDxM8kFoAUxAPRCoB5Qh3/EAFdeEn3aRCkqYCMC6YER5aALguwnUb8mzlkEAahC64vYBH0y6eKlvUwomF2obyPQT6Yakabbi8mUgBqMMyJwhiTakzhvn7uMAtD6/yT1MoKIyq1pM0mchL91fIBbB0aDkYVrhTkQB9DAufgbsQ+aQ8HoI7DcxLKoVJWQEm/YGyRvxI8xF0pHHThznTrK9Di2Ow2npRtHnwBMiOlYR1sOINUBK/pHJbYkmpG2YQDTAtON85MYckzK5IgNyX0oV/ZyUWccBYZiYEsGQNi1lbwkXeYkNQc6g0Mxc5hxw98plxWgC+PSnDV7Rqm2jAA81ocnx+pnvkN7jk5PNX/yaTfTCEYgASASsP6CC7TAXLSdEIEHdI3YlB4Pku10VMZdVXv1d6tbPocpiZdHqnw5AYO2RdpdgJEXLk7ZH/6DPxSjDkCidFawxcV5u3b9ql2+ckXlcDhLwnjKZTG6aD8vh6QsFuYeYwSGHQy1wcEh9S2afKcnp+djhmucuHjRvn78WONBTN08pdBumoJ+m5wwu7vc4XJt7RwUA5Tp7ekVwFUu+3vEp7+vX2AYZZIAcuXTospGAdcAwNBcAzR89OjhubspE+fK5SsCpgAAWIvoN/oIoBdmFL8DJGqOU/6cdEMZ+o1rBMDClRXwg/EC8w1QCqANcJE49/YNSd8L0GF1ZVmgG8AM16wyycgsgjEKy3Bxcc4uX54+35RYWFzU+a5euSrwR6L9xz4P5XyMg+7evs6PWUFXZ7cAMNoMqMjYppyYvsDUIVkHZMzbpctXbHZmzh5+/UjALOdnfYAdRyn39es3dH2UONNP6MMRFz7HvGIOAkoBgn788UcCDxsRcLO3u2NLy4vW29Nt9167pxgzxugvxgLabOUKuoR9MjGBNQ1oRb+Xq17Wr1L9Co6kdbEAAQExDro4PaX1bW9723q70dbze402U8xsYmJMazaAT6NWtmLh1D799DPbOzy2/r5B6+zs0c8w8nDQLVQp33epAkpLW5qarXDi8g6Ms83NdTs7OVHJMptFm1vrAj0BXPeOHIDmRVk3439xcUF9MzExKQAV1qLGTDplU5GZB0DeVTdf5AAAIABJREFU2uqGjCN0byyXxXSTLEFLq7373XetUina5sa6wGK5XVdr3zA90VRlPWlp0fhjTiOjwHynhHl8YlRadk0Z5Cz8fi4mWw7TijbfJEr4esELJq0z4HxTxXVnv3lYY20LYL8kD3k2aSRsf/fI/ot/+I9sfX3bkqmcYpmVvmbRMomM+jBsgnF+1kZtrPz/ZAQA9RhPfk91iQu+xz2DfgibLIH9x/efzi/E+Wf8PB1HII5AHIGXjEC8YL5koOKPxRGIIxBHIERgbKCvAXsHt0Ae2knseaAN7pg8kKIDFMANdLUC6AQbgvf5LA/twYDBd6dxaqwJfAFYA2jgRcLFwzDHkdBzxLwLQBjJBA/lwYWS73AMNIv4DC8Sy7CjX23UlSziUBrAIe3EV9xpNmiWkUHBHlSZamSUwP/BsICHcx7Guc4AnsgMoo5eF6LqXiLD992d88Ramt1NDtH3wOQL5agBTAkxUSmkmC5+HWKURQ6zgZUUNL9gsZCUA9iJDVJviI2HSyPxU/lg5BgK2EJ5GH+nXIs+EYsqAj75HO8BOr6o8+daflRFunsegBxtCqLcLxpIcAySLdhd9KszM7xE2VlTAF8OKgIkkLDBhITlET5Pgu9lxQCbRbWRdgE0qlQuKgPlXCS8YczxfcAgmY0I4AFY4zjOhiNpC8cLZdoOOgLYFs7NGfw9EstWJZ30B8fz0k3XR3KALCsmFteGMydxEBOrXNY1A7YIfDl0oIJ+ob00BHF1OftSqhoxzogV1x4MQQAESIoZ/4Crga3h7DJnF0qzMdLLo12YUPC7kuVIg87nnbshk2CKJVIsqkSXl0DeiL2aqtStUqvYGSXXsGCyWevq7rZjQN7INZhjA45wzXU5+2LS4vqUoYyXNug6rKFkXuxICblndL3EV66y6OthUJJMRuVwbogi/T+DQUginhPowjzNZZsFIhXLsMoy1tPXY7//+7+n8ZzLpAXaPXr0lU1fmlZ5I9cNYLe2viow7uqVazIdaIhR62WBDji0iIEFyMd6wjwCiFpbXRW4ACjS2tlp83NzYh/SB5T3gf5NXZgSGBmYqoCsa6uUbG7IiEMbDrm0jjE2OiYmHCWCXDvgCmsDZaD1UlXlrIAggO9TU5NiHro7MDFKiV00OjImF1DGN0Af/QfwxTVwLNpPPAGyiJE0Pi3hY6lYlCQB58ashD5gzDK25ubnZMABC6qnb8A2Nnc0hjBCEDs34U7AMNgcWEdT02x9fVXj/Pbt224G0NamufLRxx+pPHh4ZETaaWEdE9COrEGxYCvLKwIK+R5rAGMIrTyOh1Yea/UnH39s169c1rqCHt783KLNzs9pgwRQjbZsbW2rJJZyXQAomS6w2RIZ2tB+jDBg/AHgw/ikLJrPLS+tCsihT1gL+3p7LJ31Mc2xnzx5LCYhJhC9fQN29colGxwY0MYFa0+Jda1mtrS0LKCrXItMihpgZDWBnOgDNqyu2FyYmrKVxUV7/PiRztfd1W3DQ0M2OTUpELCrPW87e9t2dHBiW1uw1xq2J0ODsq2srtmJ7oe+4UGbX3nlnhXPzuzjDz+0ocF+MR5htmEsceXqFfWp5l+1aoXTU1vZWBdwSz9SUkvcATiZp7Tn4PBA4CbAGutFLt+s+yBluk3NeYGdlP2y1tJvgH6MwcuXr1hnR7v9+Y9+pBi/cu+edD+5LwF6wjBl48ENI9qkTcixKN3mvXuv3LGMNm4wefDSVsxPWDMY135PgH3vmxW8wgYiazs/h40M7i1ipDc83RMLLwW417Dd7QP7x//DP7GnT2ctnclbneMZzzJmxRM3bQpmTaGkPNzLAcxhfKsMt96QfmqQF3CgDw1W0/MK8zGszWHzIgbs4ufpOAJxBOIIvHwEYsDu5WMVfzKOQByBOAKKwOTQYIMEcXr6kjtFnp4KAOMhWSBOKiWXuVCGqQdsgVrOoOHFe4GV5sL+lAe6wL5KmHK5iCWV8uOnce5MKYHgZx722TXne3kYRErKKjY6Mqrvzcw8t9Ym192S8DSi0WZ2dHqihJPEiYd/EmFnLAEgobflD9qU0ZGd8D7glpgEEdtNpZzSLHOtLZW9Cvhw3SviQCmMQABAkwyMpowS5QAaBgZZ0F+T5pnE1dH0chYXCS0xEtAFmCmBcJJjLxUMBhbStaq6OQPthJ0nxlXEaiM5BERQqefx8XlZMu9TEkX5HuWkgDKAXCp7Ozw8ZxiGJIjER2VBAD7NzUpkSXTRGpTwOC68kXYU+nA4NvJ7uObAhhN7D+Yh34lYdByDuHopazIq74vKf6OSUN53wK+ithJbB4RglDhjLQC0AnrQAYSpmcQJlLKqpMYmQAZgSihtZrw4MJk4d1RlnAbGpFhqKlv087/IKmXcEB/+D4kin6PviLsAumxWQApgIMlwaFcAZPkbbfDyacq1cUZsijSUAMIAq9y8InwO1gvXz/HpF8ZwAGhCP9PmwDph/NAXwYBCwHLDteEcxETDzwFsXtl6wkqVkpXEiHP2pFhaYqCUzstIDTfalmYrnZ44w6elWcAS85SYuO4b5g41Aaz8TI5NDs31BhYp4Mo3JcgYJKQ1x2QMUatYA32pdE7AB3MEwI5+2Ts8EMs135SzH/wbP7TXv/WaHR3sWZY5nzSBQY8fP7Ry+UxtCuW84+OTOvfi4rJAmwtTF1SWCPiwuromfT/WEphrsKfQ7sLQgVgVyr5mAHBxDZT50U7ACY9BixxUwzoHIMo6CduIcQGTbnhkWExeABNAj3v37jnzuFKztcVlN3no7ta5Gb+wxehLwGsBd+Wiypv5GWCFksLurk59B2CDIBPD7p5eiegTd8oKK5iaUFKby9rnn3+mDZer165JZ4/SR5jDtAuwkNLNlvZ2OzlznTQYyQjww/qT6UNPn7V3tEuXjnWF9Rj3TcWY8ssD14qjjTJ3oLwbDcvlZYF3Wv/RLiwWbY7S0b1d/Y3Ywd5bmJ9XHw0MDMg9W07ZkQ6ZM4bP7PjUN4wwuGjKO4jb1tGuNkjrNJe39rYO+8lPfyIGKfHt7OoQA9H7M2FffXVf5aawKwFzKXHu7GyXNtrR8aGAY8Ckubn5iInZaRPjk9bSTFuzukbcyQHpquWaPXj0SHP49Kykvg1MYMbG5saGZXMZ/cO5F725zfV1sdhgZU6Mj4uFPTQ8aCMD3Yp9rVKz4+OireJgvLtvC4xZyrLZYLK6+oBxAriVTWdsf3fXqpWywG2ur6Ot3d793rsCumGhzz5/bjPPnlt7d7ftYWZUrdjwyGgE4h4I/At6sayRo6Ojuu+sb24KeGYn7Pad21ovnjx9qnsfjsrfefttzaHXXnvNquWqffrJJ9qkeOutt7Q+4xTMfZWxFvRNmSucg77GRZu+vnP7puZhsXimOezrbt2ShnYtgG9KZhPptK9V4R7PcVwag2cRbt9IRzRkLMPYd2YcDwQJa9QTtr93bH/3d/9DOzouWlNzm9VTTBWc1c2O95xJHDYwBCwXCgKBmVfM++DwzufE+pNMRdGNdpJsCHrJL+OQMcKLY8QadvGDdByBOAJxBP7VIhADdv9q8Yo/HUcgjkAcAbs8OdHgARaWAgwQ16FzBhKLKnveACM81FJSBuuLB19+Dw+0AAPShsvlorKXhphKMPcAInQUJZawAngI9lI+WEYSfY4eznmAP0JbqVa1zvZO62pvV/JMcgBgB6uA9pRPYSMkrYxDKAALmmcRQAX45aWaOL+hAeYAiVhPEZuP9/ldyUE6JddQSgEDqEYi7aBfTed0RsqeADDX8krqYZ9zrm9snDtpcjwSdY4fSoSD7hvJBcwGGWxEDJFwrCDQHspw+A7XTRJFDEm2iRlgC4lDSDwALUKpMeeGiQWwE0o7Q2klSYcDK35dJBx8F0YBzrAk0LQZDSsScn4PLL4gDk4CBvMLo4zQhsDeo+8BMjRO5A7runxewul6eLDguJ5QrolmmfpIwIWXlsJQgylFrLhuzgOQQf/KYEMsm1Mlg8G8hD4gUQ3acIBjtIW4CDyGxRS5+aqMKXKPBVTkmBxfZimpVOR87EkZ7wUDB45HX3E9vMf5ATYEqkX6hvSZG0PAbmxScsd44trk3phyHbfgSkjM6Negw+dlgKWopJW55Sw3xilAFWwm2EdeHuxsQBJG2gizkeOGRJNz+1hkjCesLZO3M0pSEw7UhXFdlyZUVXHS5+GoYdbR0uzGAw1PsOXsiRMybpARoAyYHYDoYrEcGZ148su1wDqk30JbBYCKHVMTUMOca1AmDvMlnVefCbCpVKyzp8uaW1vsD//wP7c05XIqT0X3rGy1etUO9nekF0dZOvpu6KLRxkePvtY1Y85A/9GW5zPPVaaK/lYoNybOEswvl+2kUNL3Wcs4HuL8i0tLmtuw8Jj3ACVcE2WQ9Bnun5g9EDsYSKyd6ImxTvG+APxM1h4/eWz5RNYuT1+WCyxjgPHoJdHJc4dnGEb0Jaylrx49ssJZUWWPgIesYV98+bnKb6cvXfay/XpNumNt7a2W1/pqNj8/rw4DnGQuAaRTZokuGe1hnStWCyo9Vhm/GHHuxs0YDcxN1tPtrW3r7xuwjvZulUs+fPhQY/rGzRvRGCgKDGQ+3v/ySzHkACG3t3ZUhkmchoaHZGRAOTCbQYyD2dkZZ2m98ormTnMOPb0uMRFhxC0uLwmkkzNyJusMvZ4efYcx2tbSIZMbxubk5JTNzMzIxIO20Z9sTODwOjY+ru+qtLSzQzHBXRgQWeW65bLt7QD45m10bNymL07LobVUOlPMAZHR5tvdObCffvC+lTFbyjYJLASoE+hUrwpA5J7Y3uHlwQ8fPrCzI9jMlKlSotyv+wfA2vTUqCUTdZWPb2/v2d7BoZUrdZubX7Is86VYEuPV5RRYSxO2tLBgRweH9vbbbwvQevL0iV2cmrLJicnzjaDC2akVTs+sp3/gHKj76quv5FwMMAmYCZM5yD9Il7Hk5iCM+S5Khe/d1ebUx598JN03ypQZG5Q7/+Iv/pLWxS8//0p9APgMCEkMg0Yox2G8qZw+l7d1GKy9/TZ1YdJ1PeWEyzrsDDppzjYS2mRjrKazaUulnUkX5AUEzkXlttpEgWvJ5la5Zqmkr6XMy4ZwvpQdH57Zv/Vv/03LN7VbvZGws3JBIJ9YfUhpRsw9xr5vimA+4lquoSJAplOR9EbY8HOmORspaPR6eTKxCsxoYjO3uhbnn/GzdByBOAJxBF4yAvGC+ZKBij8WRyCOQByBEIHRvt5GcKLkb+7AlxODgSQagA02hjS6cjklIIADPHSTIJEMiu0TARiBSUPiR7JJ8iU2D7o1JCZnp7a3ty8wkBIawBSxbHI5N1woFwUmjY+NW29nl36GEdOUdXYXD+pnhwivJyyVz4qBwTkAjwLDjevxckeYXp4IACDC1AA0oL3fMJEcjOQBnCQHwIuHdVgVrjNGiZzJATCUVcJMANQieaP0Cy0k2AaALAAOxEdabyolddCG89MWAAVvE1pNrqkX9HA4H/HmOiR4bV5KSDLIMTgu/wdHW3TUuA7MMkg0jo+PdMyQ6ATTAxIm3qctgGrSUTs5EQDHz+4Oi8Oos4Y4HwkNINuL5bteSuRGApSEwYZRjM313wASeI9rdC1AmDERa4wy5oghB1jGOQBFQok0pbwwBwEdub6gRRgSKuJEvJ3JVtJ3Q/kuLCHAigCIuVael/YFRpinijA0vymdDqw8YkB7SBIZV8ENl2QsgMlB10imJ4zrSkVgHcfVzy+UbgkgSaEL6TqJgFcCHyN2BuAMLDmV3lE6KhfTVjG3+F7ow5Bk0lcck7nF/8wb4uygqo8v7ydYb4CzxAKWYtS/SQfDKpTyURraaIgxmMnD4CyKPUkBWSKVtkQ6aR2R4QogHUk58waABjASLSe+E1gmnvyWBXzKMTdinwDGA9Y72Ofl5PRJLpOyRL1i9VrD6g2zY0rRs24Ag+EFoGR7Z7tKeF9//XW7feOqTU+N29DAoFVrzHGAAnfrBegh6YcZS6xlxKFYAnA70Mn/lMDSr7CwYKOlYa0l3Ln68BhNyIJKCANjDLbdm2++pZjQJzCGWGNYkwAJWI+YO+0drTIeCKYdXCN9I73D1labm5231myzyrABMpZXls/1O2GA4qgpYL9S1HoLy+yrBw9sfX3T3n33Xbty5bIdHh3bn/xf/1xGA2+9/Y5Ae8o5v/76axsdGbI333zdunu6z8FTgAVK6rle5gt9zZxh/Vpb37SxqYu6juOTY/vyiy/s4PBQZZKw+hgT6KEBPL355ptyvuVY77//vphzlH1euXJVGzuwry5euCgwjTJczoezKLG5evWaxn1gbDO/YNzRT4wj1lqtWRX00jrVl2jfzczNWVKOyCcCM+mXoZFhL93c27f1tS2xvGBuUXYcyu0B9+kDDCFg/sFQGxoaikCtim1tbwoQYj2ULmCpZMeHPic5z9jouKVSDTs9ObLm9jZtFgA8Pvn6qS2urFg+33auDSpGtta7lJizjHtKP7c2t2x3f9ta8k0C0OhTSkVxM+7u7LC+bkC9nDXlW+1UxkYJ2z84sdn5BTs5PbMqJbdZZ6UzxmvVsq2tLltXR4f91b/6r2nOUXZ96cJF29jckPYgphJWc1OO0wJMyh6VxLLmBUB9ZnZGG2OUecKGYyzyvYOjI/XF5cuXFEvWPuIOA49Y/fjHPxLQODDQbxPjF+zpE5yaE3b92nXXt4yeC2gXrFA9O2RcLzSXxmSi0y5fvWIl6SdiCnFqTU04hAPYucQFm0Xo2CXSbJJ4uWtgU7ureEVAMxp3oSy2XmWNdrab+iKBq7fZ4cGp/c7f/Lti1xWKVasJHPVNi3QjpXaF+yJ9BkNe5d+wGyPtXrlllyvaMGQ94Xq4D7Gm0C7ixU0FKQPWfgB+XjNLK3H+GT9SxxGIIxBH4CUjEC+YLxmo+GNxBOIIxBEIERjp623wQAqI0EJpZBZgyR+GXaMFoXwvAQkMNAAtkike1gGiKAMEZAnMNh60ecAOoBVJfAA1guZY0PYKoERgg2Uo0zo6VMLX09mthFYlPTUvH3PQjmf4ulVgiAlQ8BJDtQfGSWTwwO+U9fGwLvfNbE6fC+fi3IBKJLlBn8vZgwheO4tJCYbYN24K4Q/0boTg3wWwKClxk/kEjDGYRQA41lDyx/8wRkLZol8DTLxvNONU8pXPn7O8gpZeiFvQrANYClqDJHcknYBn9FdgkAX9QcBGAXNRiS6JCOU9wV0WQEa6cIlkJKxfEkOOzwfA5TwGmHeg9YbJQaQDRWLItZOQkYwDcNEexgzjiXETgKugAcTx6PvAUoTVx/Eou5bhw/HxuXYXHU2s3bDASzL55+PLASkv7aUdhahk1gG1oMdHkh40CMN45PrczdPLYqXlFZU49ff3yVCCMRdMQfiZthEvucAqMXUXwVDWC8sNYIE+cYdYB2yZG8TYAURnN4ax6qYWGQnCA7ZxTNrOZ0JZK3Glv4kr483nAFp7OXdJjBxDSYKVRJbLalNgQQqAz2TUT3K1jUqNmRdtHRi7FBVvxniuuUltr8nRFlZqXSYGjF2ANJ+rlJBjxoLrLsYcOB47KEdfwLQKbEXYrcwX4qfSZ3S/MinLpAAfAZArVigVLZdxphIAHufjs4CJ6UTSiqUz+4Vf/J59/1d/xQ4O9mx/b9v6enttbHTYEqlkVJ4M6JmWsyfrFwzIUNaMdtZnn30u4H94eEiMOBh1CPZvbGzZ3MKC4nrv3mvW29OnckDGPuwbwDcSekwLYNkEdiJMOsqyYXU50LqhsXJRQv6uTxnmBMBksp6wtc01m30+o7Xl0pUrNtDXr75fWlm2Q9iuMIEEsMI6ahI7izF6fHKkUl5AXxxqGUNPnj62R48eGRXPv/C971lPZ48AToBTxiH9sLS8JCMEGHbFctne+4u/sMXVVbt27YbKZtFpxCGV8lf6jHEmgD2dVjnppelpu33nluvCbWxI54/3MHSYnZmVscaNGzelP0k/w0RE4w9AyMuOd3QdxJy5yphkHYQVx7Wcm7WYWXdfr9XKFds/PLJPP/tEYC6lrKwFLW2tYpeWSxXbO8A04eR8LmmzSE7LSWttaROjTJsluCzns7aysiTNQ9ZBxhWgbJjraK0BaHqJa5s01nZ392x9k5LWk3OjmTCu0O1bXVu3/T3YvWxEuCs49xvXZwXAKek+xUYWQObNW7cEetUqFbt4YdQ6OlpVokyZcyadtY3NLXv+fMbWt7YskXYJglqDtfPUauWitTY32507d3U98wvz0owb7O+3nt4e+/TTT+R+y2dg3GVyLQIZ6cu7d++oDLpUQp+zrjZybNrIJgx9j4YdawIarmwS0V4ALmLCOvfppx9rbUA3lXJywG3m0M2bNxVnmJMyPsrlbGhwSH3NvF1cWrREPSHTE0ptpyYntZGTz7jJEkhdMuFu2k1s/mVdR9FLXymD5d7rcgjcb8SgB5FLNCyVcPMr+oS1lnuK7qkCdI/st37nb1nCspZK58SeRAaANuWzMAZd9zVs1PE/9yE38SnqPs1zA/ftwBJncyvIQAStU2LJ2hr0Rjn/s4XFOP+MH6njCMQRiCPwkhGIF8yXDFT8sTgCcQTiCIQIXJoYb4i1BkARlXt+w64riVHHQ6tYQQKq/OEX9hwPttIRixhgIWlXchYBdjzgkvwDZgFmBH03GCvSh8q5llUAxVTOmc87M6cCU8AFz0keSCoCwEdiyveCUQAAW2BreYmXl4EGTaoAXPF9km8HWijN8xfMGzlWqtzQnVKDpppr/ThDkISC79L2wB4KABCJBeLv7Lx7SV5dYAUxA9igXVxnKDMmrkGsnQRQxyyVVXZIIqq4lUo6HiANcSc2MmAAQKPckrYQo9ZWsaeCkQNuvkHnjARDpbpReSnnCSWVAWAkyYZBwPEAbQAtSHI9LfKESg7BkSi5VIVwDqakLnI/9fJPZxPKeCJiX5KwE0/6UsyowwPFOpQtEk/6OLgO0w7O76WqyXOHvqCtR7+HslWVjBYKYkAJ6AJYjgBjBgBMyGAwwfskaXILFiMwtNeZH4wRmDoAZM7AcNCNc9AW5oXriuHki3kKjEh3hnzR8Vf6dICvVZiprrUHsOxGAV5mCsDIcUisYbwA/hFjXpSxeb87s5U+UrmZGKo4VlZ0vlCyzlzzdji7jnOGfqUvAEf4O3OIF3MSF17GZ2CtEnOOz7WEOeIeGPCJ3FXR213U5/g/lB3KlKOEnlpDYIZrDwLiOjNPAFzkwCvAInJpZA0JL8BG2qIxEOln0s6Twqldv3XD/uD3/mNLNmpWODuy48MD6+3qtGQ6Ybv7ezY7N2ft7Z02Ojll5TIls+5UCujVPzBgz589E8MLhhF/A4zDfAJg7+BwT3N/aHBYST4MLoFX6F5GsUIQH+CK9sDGUSk6Gpy7h7a0tKg519ffb69/63U7PUMHEoYdjsTd0vcjbgsLC/rHPKNEEyYb4+TZs6cyZMDsA+CFecD4ROOM8YZhxt7etiQFAGOcbbYtEK1SbdiNa7e0eYLO5/Pnz+3Nb78l8BNAj9hPT1+WltuPfvQv5cx68+YN/b62tmrLy0ti1gFiXr50WfMI/bjlpSXN17ffedu6ezvt6ZPnGpuMVcAaTBK6OrsE5sDooi2zc7O2PL8sk4qR0VFbXFyUaUh3d6fAN9Y52NWzc8/VvxNjk7a1u2s727s2NTXlTqf7+/bs2TONJXTvgnEO44IyzMPjfcVsbW3dOto7Iw3IuowhMDEhzpQrszFB+WlnR4v19Q9Yf1+f1esJxZ51j2vY29+1a1evCqCCiXl4eGJHR6cCX1l/mU+sB5yPNQEQbntnR4zO3r6+c4ZrME5g3BMz5jLzChB+eGhY68jp6ZHdvH7ZLl2aVhtLhTOVnjKGmDsbW1ti7RWKgJL7trSyZK25tI2Mjmgt2NnaVQkr6++Vq5ft9dffsM8+/9jOTo/txo3rdvXadVuYxxxjV860jJu+vl5dI2BqVyeut0krFiu2u7Nnra0d1tLcHm1KpWx5ZUkAm1x3D/ZVml2M2OmUZgNMw+6j7Tdu3rSlxUWxJ/mdeQ1zlTmOhqO7d2c0xnB7phxdMhuppOYZ93uZP2SyApcxhtA80waEb8BwH5U+Jlp3rDtJszQbDaxr3J/SzjSHpcq9oFZv2PrGpv3uf/D3dE83y5o12Jhicykrdl/Q3XWXct84YSzQXn7Wuhq5k78ohwFIzTqLc7ibLcF2d43TUCr7ZG4+zj/jR+o4AnEE4gi8ZATiBfMlAxV/LI5AHIE4AiECr9662SCZ4oEdUIIkPGhakawE1hyfkYtppDPDQy+Ah5hisNEifa9Q8skDrVg1PKSj6RUBKexmk1Tx0B7KIkmC2e3n2AATDtx4eSXnJ4FD8BsAJYA8nBemgO92uwaawBW1yc0D+L7YZRGAI3Ai0trjYdvBj2qktUZZKMwYTxq4dpKRIPSvkmCxDymzdECS9wB3+B6gJf8DAtAmd5I9jUAyXG9d+87dQinZzAoA4LpCSS7vS+/tzNlLwSlV+mHNbjogIAuh7Ahsor/C9Tub7FgluqGMkuQ9Mt9TXMW+ktsegJtfh8oKSdb2PSF2dlVNIFgAq0i0+J32c06Su1AqFJz0pLkWuZMGN0eAGGeH5ZX4wiI7Pj45/75Az1LJBepJotCIOzwU4BLYDa4nlHAduGjgcq6gpcj5uRZipPES6XPRT2KxpdPnIB79H8qcgjZbMCIJenpiZUSmDpR7hdJlxq7Yphr7fj4HAwEBm8/NTIgZ4KlKm6MxCdhC/LgWmGViREbl2d7/XrZF7Dk3wvV8H9BOpaTMvaisNGgRukOvJ7scD+CI/gysRn6mzzmehN8jUI1zBMA2lLCqDJnjwBSFSZh2TTzAJ9oVXH75nJerudEM/wB6iA3liCTGgcniTFbcdSnhdRF3uUO7pKWOH5iHYZ6F9jAmGDewZBKZpH3nrbfsB39yf5zuAAAgAElEQVT9r1l/X5cd7O5aextMtLztHe7be++9Zy1tbXbv9Tfs5OjUPvn0U83DX/qlvyKQBnCBc1M6ig4fib7PzZRZsi7tRsoptza2raW1zaYvXtL7tJL2DQ55+eXC4rxKPpmnN2/cFjj4sw9+Jq079W+lLDAIt1tcSW/cuGGFQsmePX+mdQLAEPODwP6krBCAf35hTuxfAJ5c1jcFALzQELtz57YAE9ZXABrmBHOcckKcLdGYoz0f/OwDAZWXLl0RSEkJ6ezsrI2OjcmBFiBpe3tTBgiDA4Oap4zftfU1AW8A/gCKXC8afgBZaxu48A7ao0cP7cqVa2LnAfIB3NE3rDMcB206rvvOzVfOjVM2tzZtf29XfQSYxXIcDE7Q3mP9a6Hs9aQoMBsmGgyyubk5rQe4ljN2GUvEi1ieFU71Ge5Vg4PDLhMA6HJ4IqBpbnZOYCtMumSqbu1taNSNWldHtw0MDqkU+mcffijAqVg8te9+911dJ+3aPziys4LrUAIks/Yy9jkfZfr0CfOXNWxifCK6poT2M1g3mTsAeTD3AG2LhWJkzOKMscnxEZUYq3y4BgM4JUDq6OTEmjFdqjdscWnVdjGOaNSsOZ0SaLwwvyAAXmtHtapyYECzL778VHqQt27dVGn16WnJNjbWLJdjva9LqoB5DnO5tbVdQOjOzp7YbYyR1pYOMYkffPWV7R/gGJy1wcF+mZXQn/zOnEcjkjn09WO0Fc/s3e99z9bX1lU2Tfksa9f+wYEA38WlBRmUsHbgcgtIzr2d8daCVm2dzaUWN1FJUf6L5EDN0llniPMC65fpVcScplRWIB0auJEMAp8Tww05gmg9XVhasr//e/+JmIPVCsxc2HQ4ArO5cnQuOyG36IbP61u3b9mDrx5oc4XScNYe1jLel6FMl7uch5J+xiXzL2jgcQ/lfrO4vhHnn/EjdRyBOAJxBF4yAvGC+ZKBij8WRyCOQByBEIFbVy7LdIKkhKSAxJMXoAOsEh54eWAmWZChQVTSGMou+Wx4qMVIACaYgLVMRrvSJLEvGlWQEAFGoI0VtPN0fFhTyaT0YQJYFBhX6PXwkMwxAfpIUPnHwzUP97Qb0CIAJOyKk7Q4oy0qdYlKNXnOD8L9gSXFrjnOryqzQRdHyQKlhQ7cUSpG0gT4ROKsskOArQiUIwERoATgJzdDZw2S8AHkhAQjJJiB4UeSzq4+7SeBcEMOByr52cEFmBFeXkqSB5uGRCqUVcLiCW51cl6UfpqDVhwrsKE4NwApDD8Ai1ByS9KBFlOEcJ5/V0wQtIoivTLizc8O8FHa5AyqUOIsof1I6D/0J210fT6YGJSONQmY5TjBzAKQIQDFgFk4kFJ+GUw6OIY04CKNNLG3iHcSMNfFxwPIydgJoCTfARABRFKpWY2S6ZIbH+AsnKF0mjJvVyQPLscvskP5WYwRyo4FItfPSw41LiKjEkA5gY0YqeAsqLnipdjuQov7aM95CS5sHcZoKGmmzYCgAWSl/wCcxOaUIQdsnG+u98U2epILOF6OynYr5+XpXu4F+Ibmk2vgOcjuMQuAGW0EpGA8qxQtYshyXgA2GEj0V3BdZp5wXDHqcmgJOtDN/GDNoEQ2gHYcg8SX9QXdNDkuor8XuR4HFlUA26XFF0xjmAuJhlUaNXvrzTfs3/tbv2PNAn9Yjyp2cnqsa/368deK/9T0tB0dnYhtQ9vQWCOusM8Ab6enpzU+AIMBE7h+Cuo4N4y0YqGkEkSAF8bh02dPrV6r2uTUlPX2dNtP33/Pdve2VT4LSJfPNosdB0AEm5JjooOZa8paWysM3JIdHh6r1BIzhF/+5V+2yYkpgUv0Nf9GhodV8kr7iREOpxqrpZKOde36dRkzEGdAYtip169fFzACO21ra1ssLfoDZtvw0IjaBHgL4NPT3SuAnO+jATjQ3y8QhfWOfiZ+2kSJSq0598cff2S3b9+1je0NsQSJ0+UrV8WCg/nX3dWt66F0lDJX2GS7O7tiTQEe0aesfZSZAtaiIce10f6RkVGbnJzQhsH8wqKlkhmNW+YuxhkAohvr6yrlRfcPsI/+ATSibYxFGHaMIcYK5hNomu3s7sgwpFL1uZZJ1+3u3et24cK0g8u5ZpWDfvHFF3b//n1ppn3/+z/QfYJr39zclrYc9ypnULcqhvNzs1rTpyanNGdXV1Z0zTA1h4b6VSbLebmHAMiylu/ubsvBljignwhoeu3KJevp6dY4HOzr8Y2xk1OVhB+fnCKuaV89+NpmZmftrXe+Y+153/ChhJjjTk1dkFYc90BKZilBnr50QSA0ZaLptJfLA5ziWss4QQsPdh0A7sryqn355ZfSq+zo6LKRkTHFBTAWYJr4Mq5YR2AZ4pKLC/H4+IRckLm3AOii7fj48WOBegB2MCFh/gFkStsxkRC7GqCQOQrzVG7vkq1wXVjdy9MZ6fAlUw3r6u4Tw5A1jrEmc+saBjWY9MAErup3xrPA7mhTjX6SUU4ypTHxt3/33xd7sFYFsINpl3KX9RTlyl4Sq82L6H5NH7I5JOdjM2kRcv0Amdw/3b3egdKwURQccXmG4Xhcz9bhUZx/xo/UcQTiCMQReMkIxAvmSwYq/lgcgTgCcQRCBMYH+htBl4wddC9BSeghXPpoAgtg3bjAchDt5nceXgFiAqgC8MLPPLQD5oRyQgF4EUPIQaCCvuelcui4uZYbwJhreWHWAOOO53Q04orO3KjVzktnaBufc60v15vjwZokh3bwUM7neVCn/WIE1moClQCOQGvkUgujD/2diD2m3XcBb+5oygO8l8LWBDK4cYKDYoEx54mFn5PvBsfUoKUXYkKiwitowHFc19+jjYBxp242kSD+zpBwl10HlDg/QKCAGNhKJRdbpy9IIAQoZSnlxY0XoIa4JsVEVJKUywn8gj0icC1yaA1gHUmbEhDKnSIWHucEiKU0y8sby9KUQoQ+xAHgiXaqRAhtskr5XF9OQGwElnJdlPyS/MjVV4DMC/0XlWMCQDK2SPbpe87LeALIocSM8zB+ggadl2g7aObmEab40fckdwHEdEfM2jn7xbWnvJyU+BPjwPAK5av8T6zGxsbE/gGspA8o9wvGGLQHQCuULQOAAAyLZUgZOGWuHR3qd9rM9dAvQTuR/gsOhaGMGKCQa2DscGyYaw7qerk0L9rPdwE3Gauau1Fp7//L3pvGWHan533vvXW32ve1q7qrq6tXkk2ySc4MyZkRRxoISixL+mJFSBBAQWRIRhZA+RgnMBDkQxJLUTZZBmwEjgXEyiLFigNHliJpJM0izXCGvZG9r1Vd+77d/d7g97znvd361v5+LtFgd9W5Z3n/yzn/5zwLP4wURwAqvst50u/FIEl8BOkv4ZvHPtVvuroEdgJa8InEaIDPOAcHYrMeFANLqBfmiiXejeynkgDbTbGK8MCin7NQp48EwMv+XwK7zjANliG1a8NobdXlh/ULP//zVugymwTw6O+z/f1dnW+t4SwsXUuD/tew1bVVe/zokeoOWESfgwWEwT7fIUgCQObgcF+ppRsbW/LbAxwBeOD6YCXBaEJeiDwRb83bt28IxIBtJhAImTHhGYeHOj7/GBoaUObu3Xv3bH/vSAy5H376qaSnzuI5EciOdPPcwqLkqQCAsOr4OeAMQBrHIzyBvwOAEfaALPSnfurfEPBJvQ/2DzUnEzyAJJIkU8BHzhcJIW349CmMMg96GRsf1XUxZmDVATbSvgAwABaDg0Ni0QHG5BM2EdcEsE3/JmxCQUHMhVnmGn+BQbutLC8LQAN4qdYqArlOnzmtPsM1AvQpqOfwQCDj/sGxrgkfPEBVxitsSOZQ2g0AmLmKcwVUYS5i7ADo6z5UqWjfpe5ezX/cE5DqfulLX7GZU2NWKgH+esInwQ7bmzv2rW99S22FDBfwiWunzoBm2S63IfCXFRUxyThv5g/aAfCSBF2kxaNjw3Zq1sFWrp0XXdQaFiPAIG3OfPqd73xbY+RrH33cCQY6f27BTs/NWb1akwT24PDIni8vW8u6bGx8wqqNuuXbTfVTn8cLAjrxVLx187qAYebU06fn7Mz8aauUa3b37j1nfzHfIl8eGrLunqIAq/5+DwX5/Pbnqi++dvRz5hy86ABLGT/49GW7PB4ahiTjj3mPYA7a7ebNGwoUwaeO3/ESY3xsXLWCiQiISI2Yd548cW/Ir3/9xwRuNpPnBQ8zKusYS8+f6aXJ7PyCQDd9Ms7Y7yl4W3DfgiHHvA1gLBuNAsy5hAnf4nrztrK6Zn/nP/iPLJ8vWaNm1mzzUg+/1JoSdulDfl/hhR/gIIEj/boOzps5lf4XjORg2nFKzAVivSuJ25nQ9D3uA+xrYy8F7NIn6rQCaQXSCrxuBVLA7nUrlW6XViCtQFqBpALjg/1tHlZHR8f0UCr/tEJB/3d5I4w5whWaHTaSe1S5rxnACcBL+NeFFJKFFAt/Z7u5TC8CI4KpJA865C+GEXVWizMWZhFgIUmdQCoYdCVty+LC2VPOlpKPXgLm4ZEDU0igWgIEiS3X8Id1Z5y55DakvsEoAryS/DDnoQIswmSeX693vMzCtB+WA2xDsY9gg5Hc2d/fkeRKztrTI4CMesAkYF9S/bRN+xeTKOdAD+clyVWSKstmXJfAvSR5U9dN+xCAkfjXOcjpXltxfSH3CZ896hdegyzkDg8OtchlQUyqLKwpFh98JHXt7u6ENDgoCxCXtwHSExPGHW0uD6FExhQedbRHyDi5fkBQB6PcM+74xIEKrol90k7xCYAV4I9tJGEc8fRLjPFZHEbCK/0gpNAR/ODtCKvCZdACjRPvROrKQk9ed/W6e8nhY9QDK462JpnRE1g98dPZhC6RxV9vwObmZiW5Q8IcMutYzCllNmEdBvhEfQDdqA2LQ2RXAnmTxEGxPMzU5wHUOszBTEYeZw5UepKjvMsSgIw+I+abwAok2M7WCyYlfeMl+9HrwHXHmKUDcs3efiqDrjNSNQUUlssdhgnnDUDCz+gDXAvgkcZjci4wweg3HvjiC1z+cP6cD33XwXUAvZw87MKziusIGTV9gv7Cd9m35phCTrK5dqZtv/LLv2xvvXnFil1d1tsLyF7Tghxz/c2tDclAZ2bnpKt7/uy5wBQAOfnt9fbZ2Ni4Ujvp859/cVtz1+zstAC49bUN293F926qw7Ji3uE4sNMA2fb2dwVM0CZ4c117933JRwEgV1dXBGYhl7xwcVHt4fOcAw+w3vB6A+zhd/wbkG1u7rTGG3PX+tqadff02aWLl5WAOzw02JFZ0y54iwVgEOzgSGWlf3NesOlgm8GWcoC8bktLSwJZJifGFcKDhJG+BxhDnfk3QDrXKYZTkjB7ev6s2h7Q6t69e+7HWXJp/5kz80pXZQzBRuQFy/17X2iMhmchwCMgoADnZL7wOu4JDNvdOxS4D7AHiMj8BoDHS4HF8+fVDoBBjBteOnANzLnM05wn/RjpqYPWGfkAfvlLX9a8UShlrL/fg1MKefwkm2atjIAkaskLCGq5vrEh+XImk7N60/TyhvZCTkzQw8jwsBWKJaXZ0o8Adzin8YlR293dEuM5bB84JwGO+ZydO7eo+RSPQiSz195+V6C7QNHeHo3pDN6T9bqSgTe3d6wHb7m+fivXKna4vSOpcLC7gtEFg47PxMSYgDkSf6n3vXsPExA8p3YFaEZmvL5OunlDx63gxdo2+XACspMc7P2x2zY2VrUf5lvGkweGnBJ4DMsNtuP3vvddeRb6M0FB90CYyjBReYFB28PcYw6Ficl8QNowAN4RL3saNTGHuR/1cN9qtRUu08p02XGSOh+s9NmZGcvlu6xycmI7m1u65rnTcwIie4r+Uoq5FbCev69vbNov/fLfsWKR5F4Y4zD5COHhZZj7rdJ/lewthrbff+lbtKsSY9uA7cP6OXXmJQj3Gral3zL30fe5X9KWOn6tbqvbO+n6M32iTiuQViCtwGtWIJ0wX7NQ6WZpBdIKpBWICkwND7Vhk8EOUPJlvaEFtphZJ54MGWyyALVCmipWm94yZ7Xo5O1+oAAKBkhkjC79A7BzA2cWVwBGPPAClACgcGwWnTACgrHAz2GdwbRiwRdSWBgSLC546y8jfQz1E6CRh2tAKqRULCYAA2E8ADiwjwjRCFlMsI0iyVPSvwSw0UIRb6+EWaS0yxoS3x4tpjg2IGew1wAn+C6/D+CPmrHI4wNYE95rAjUIgkjARsCtAFWCOfbqNl6binv7NNyrT2yphDkXQFEAIR1m1isMRc4hgMEIYIhQB/mzFUsCkLTQl1k64JQJTIW9Id+1MMRLOlC0C30hpNG0MYwr+hKgB8cKRiUSWPoCi21+Ln+iBPijjcJjCEAC2Z+A4yRYI1iSAcjF9Yitl1xntGv4HQX4xoIbebR8+hLPOPqHUlETf6oAisJXLeoAAMACG0AEjyfAqv5E/i2fJrHwXE7qUlCkXQ6K8YlrCsA32pd6wXIJViXH5/uAZNSbv2uRmTA6qRXXAQgBs4vzlPRRoC2geE7j0MEMDykBxARw5LuS6yapuMEkpM4sZmEDUTPAN6Ts9NMA6FigUl+ACcm1CZ6gTem7bV8I0wYyaJc0nDAO+s+RAMHwIlMturutOwH7qHv46vE9js9H7LMkoIZxjJTTsiYQ6qOPvmJvXL5sY2MjVijkBAiurr6w1ZUXCoAYGZ+Ufxa15LyQ9wEU0xb0PcAD/r78YlneWshkZQmg3w1prpFRvcI1ira1vWljBLIc7KnWMNWYo9bW1+3i+Usue4als70jqeLwyLD2CcsOZmGz7uAlxwCwCyku7QBoxM/9+FgSNG1keKzjHXj6zJw878SqLLj8nHa5deumjq+XAoViIud2WaCYfvm8wirwCoUVSls4uF8QSA+gw7Fdwg4o6YxbwCbm28XF89q+NwlKgXHnDKpdK59UbPbUKZueOaU+ztzGPMz3nj995JLC4yM7c3peACnnDLADu5HrgPkIyLi0tCzfOI7z1Y+/KtAa4Afwj6ReriFerJyaOSVA+cHDh/oZxwQUQvp68+ZN29rcsna7qQTbK2+8oXm/uzdvvT15zUG0J9LVO5/f7Vx3zCu088ICcteC7e17Ai2gluS5W5sC3QBV6fsANsz/9J83r162lZXljpwSsJB5Eva2QORaVWw8vqd+Lc/Qll24cMGM/tw2K2GJ0GwoNOXJ8yVbX9+yDKA+AFkGuTbMxqr6LD6DfOnFixV55AFMktQL8OZgaE5+g+4TCmhvtrO9pfowvgEQx8YmrN0yAZYETeTzBIkMq//Qxvyf/kmb0ccBlN+59o6sGTguoC19FRCL+ZB5BdBQyeNJKBN9nb7c09MnsBsAjBr2JSnbMC9hsrIP5nf8+jZ39qzyit+nfEaLRWu2nCF9cnik2o6NjylNebCPJGIP/2kkDLvVtTX7D//jXxWrrpDrtXoT2T+SfYBzfxkWzwBidnP/TeZm/s3vfM5jfvC5ku9yXXHPDLa4apDzpG7umw+fL6frz/SROq1AWoG0Aq9ZgXTCfM1CpZulFUgrkFYgKnBu7pQwGECGYHrJQD+fF5tIKZFJ0iUySckKmy0xnljksyjWoiGR7AXTCRDCveBcEggw4Uw9BzH4vHwArglMwTsKfy/AKyRFIfUEROINN+fBB8CA4+DN05GuJGEYLFTYF+AYn/DMAQAAnBF4RAhB4h0n3zS86pBPYvRdAkRqyBcIAILrZWEM8ys8zQDPAFUAfrg+FsGskFx6C7BRlEcUoCTHZ7HL7/g5//Y/WckEA4Ryz0D3wgtZVrBSwk8umEjsi/Pl+Hw4H9oP8EAAZCIb9UAKU/sEK0xsRI//FNMvjqWQh2JRC2JJK5OwDhgtUbcAWDn/WOQEoy8CIGCrsUDWOSbyaCX64pmWz4kBFMfk3AOsE9hHrfv61D6ALABlgGQsVFn8A45iDs7NntpyrgBOkgvXGwIrAkB2uasblQto9LhO9b9XgTPagXJwbCXDUhPkt68w2QBxqSUMJ0zlAatYsPIH9mRILqmBAOQk9VDAraSo+E6VkyAD75MeXOHs0ADwOFdqjJl/BHXQLxiHAF38LEAMl6i3BaqzyKQfcmwAE2eyelos24X0F+CaBXDUhf5N+yLlDOYpYAjfgYnCdVIvxkAAzV47k3SSdjg4PFTt+KGnK7tcOST0Lpvt1ph08Lvb+pI+FnNAgLZ+/d5/Oz6RpYKCJ+LlwOT0pP3cz/2cfeVLX7J8PqsF8/4upvk5Ozo8sHK1bnOnXYYJcAQzC/AYIBNQLUBnzksszwSUB6jo7R3UPANgCdsN7zH6ZV6SuprAIIDCzc0t7QupItcDEEd/pe1I/4TFhvRUc0/TQXKYaGurazrm6Jh7mHHdsALFAOzvs6NDQhzaAlQAaqamJgWKwII6f/68nZRPxBSEGcV4jdRl2oc5CNZejjCHnh57//0PdP1Lz5e1f8ZNT09J3nqANBFwwpjnPABG9feGgxWSgnYRbtPUuJIkPZezjXWufdvOLpyT19fdu3fVV4ZHhqxeLdv09KTmyrHRcbHXYEPTpoCEzL0w3JirYNnNzs0r/TXmnbX1Nfvi8881P2k+TiTwfJ+XCTDdPvnkE7HGkDvTAfHSo38DpAKsXr58xebPzluthmzW7zc3b9yy7373e9Zqtm16ZsbOL55X/+X7pKHydxKCX6zitbfbka7jl0c/dLkrc2yXfX77tlWqZfuZn/2bNj4+KtCM+iPF1fivVuzB/QdiXHL+zB0AWI/uPxAr8cd+7BMr5l2qu/rihW3tbGvsLK+sWa7QbZUaEu+GZQX0tmx0bETz2/Aw812vJ/tubUnOKzCauaGnx4YGx21oZFD3Rph/4eFKX6Lm3LvPn78kGTdtxjYEkOBpiMxV/nf7e/KdA8CFYcac8vFXP9ILr5s3b9ny0pJAPPpe2D4wZyJ1HhgcEHAXMl7GF6w+/gjME6scxq8zcAmRYNuNrXU7qTY68mvGKoA+7Y9UOYc1RQ27g5LaYHdny/pKJTt37pzuFSb5NQzD+/af/ud/T0ETpWKfQaisVvHpzFu71dDcHi+1OB+/V7usnz+6Z8J4H+iX56Q8SkulDtuafsQ2zHFiTCfhWMyHdx49Ttef6SN1WoG0AmkFXrMC6YT5moVKN0srkFYgrUBU4NLC2TYPozJw5k19kt7IAzkyHLG8AL54sCWZMwF8+D+sAh70WdABLAwNs2hx3xge9j2F1QE7FmWAXOyDB2aBeSzM67VEnoTXUCthMBUV1hDf7yMsITG5V+hDtapFIQ/UkkMBzCQLzwCBeOBnMeWeZp4UG2BYJ4my5iACCxIAFBY+7J9tud6QzgCW8AAP6yn8wDgmC0tABhalLIhgJUTIBuwcZ5C1VB+AIRYPAXy4x597vfEJOZIz6DxEg2uLMATYL5LaEvwh6WBVIIgWs4RGyIvNfQZDahnSWtqW70rKkzAVI1DEAziyMgqn7TjHYHQFu4DvRLiHUnHl5eMBC/wuGJixIArgJZJbgynI9+hTyP8AyfgugBFthyQJRgMADG0Nq4P2kEdY0icDOOLaWQgDlmCuzv9ZOCkllXPN5/+al12k7QZYKq9GSaEAnzwsI/qj2pTFZVdW7JBgf8rzMAGKQ65JG3E8wBBndfpCE5CD7dXnAdoADGnjWs2ZHDmXlDm4he+Ze+4B4LlEy4ECB3hz6l/8nP1zbgCfIUF3QA6j/IaYegIDkw/HYEEvBqC+53XhWgFWw88uFrAR2KFrTjwrOSf2rX6BvDYJIWE/khfD+kyYKhyPNgh/OvqdwKCkrwOe6TryHkrD+cQnQEvGI3Whzwgs73MpdCUBKAGkvvrJ1+2nfvInrStr1t9bsv7eHrimdniwZ5u7u2KCcW3h9UX7P7h/X/0JtpSzLp1xS33x2HLD/gONYXzheGGgFNf9XQUUsA1gxcjokK2trVshT58tio1MwAAMvYODPUlZCZIAwKKfPnu6lDBVAeKLdu3aNc05gKwwzRgz7IP+zPUCBMIUpM6w6mZmpg0gi+1hLMIqjPl0ZmbWBgeGOhJy5gjaG3+4d959V/Md18J8wnfxKAMEjMALZ9Ee6TsAQRcvXrKzCwu2IjbVXas2POHX+4eDFAAwtA2g0fLzF0mgS1MptF/7+CN76623BCwSQvHo8SNJXwH8AclgC96//1C/R7IJS49+9If/6g/so48+VrvjnYaElxc3gPVhWUC/Ipxgfn5egCFgmgCyMnMQ4M6BwDiYeNNT01YodolhBjNyZXlVcuc333rLqpWavATxoDvYP7CtrQ0jtrhea9vOzoH6KvMT84L6apK0itcb45B2ADyyTNPOnp1XujBebMxnLjHO24MH9wUkUi/6GO0N6MQLiK9+9Ws21N8rUHVtZVUpx3guFko9tr65bWWkoUeHVjssCxicnTslUI322d3b0X0KEBfGHL5/3Ae//rUfs5UX67a2sSamKWxDmJ609+zsnHsPbm7KJ65RbwnYbpuHSiGppc3ocwRQEBLB3AsTDnDt/Q8+EEvx0cNHdv/BA/VtsemT63K2ck4BL4BdbEdb0DYAp7AjZS9hJlYy445/wzgEFNzZ3bZS74ANDA2pTrl81oZgViesWElSFRLk907mz95SUf2Q+YPQCeaomzdv29/7L/5Lgegw7ACbq1WCn07EJIxnjriX6MVV8vKGn6mti0UHBXd3/SXXK8xmvVhLbDK4J3Ot3K8YOzfu3E3Xn+kjdVqBtAJpBV6zAumE+ZqFSjdLK5BWIK1AVODNC+fbLNxYLPJQK3YY4QEt2DvHSXqqm44DwLCACxkliwe9dU4CF/ytM4uUtnzHQoomCUoSNCDGU/JWm+MBuGCAzYMyrBYWc4B1AAZ8n+1ZJAXrB7Aj0jQBCWUi3QWbC2klTD7M71tiASJ7gu0CkMViQL52uZyYKfHAHgtWFvgytE484Zxhxlv5ZscLjUUI+wmwgfz7vGcAACAASURBVId4gCaZUCeef24S7t44AQSFTFNyQUBPQjgKBV0jYMerYAs/Dz+6qDc/w/uHxSvMRv7PNrCBAAQHB5HxsODcTkyzPSgkpDwAFSFLdG82Z8FxfXxPC0ukzYm/Gu1FDWFMUNS4ThaxIbmkjyh1FX/CJNiB86XWIe3l5/LoUzIpfogFLeaC9RhADucQnnsuWyLp0RMVA+BkERUsRfZFe7Hg4vicPywWZxa65x5SNNolPOtgeLLACrAj/AJD4uvfKfr5JbWTh1SSpOksHryOEsZewoZkfxEugfQv9hdgZzA7Q+6psIfEezDYd3wHgIL+LsYhNU3SEKk/oCZtyf7pP/QvAB0WkGwvyS15p0qU7flrwS8wr2AF0udh0tHHXR7LeHf2Fyw99hP9n/0Es445gL9zDNqfY9IHOWexUBJgGdYY7QhYRP24NhbzLi11/z7GDpK2vu5eXYv8oJJxE5JqFsDsE+BUnpPdMLu67ARQvStrPX19Ysx97WtftY8/+tB6SwUbHeyXMf3xEVK/ZfvTP//zjm8f/nRcF4AFABn9ERADkBt/Mvrb8DDyOoAwP2+SLpD/wUTr7inZycmh2L81Ej1h8ZUrSkOlfxQL3Z5k2UCuPGyHh/sKqUA6jYcf4xMJawDuAFMAV0gu8dgDoL5y5Y3EJmBATErAIWoDYEVCJ6Dh1va2giy4Boz+6UNDgyNKgQW8oI5PnjwWWMlLBYBJQBuuhfnW56KGvk/SKe0d8z1gGOd3bnHRZqZn9HP5iBbwXMxKckpC6OrqmoBM2E3UAGCP2i3o3ye2ePaswCykuJKPb2/pevr6B8SQo/8ghWWeuvbeezpXkoOvf/aZXvYA6rnMsCpWMufqLw+CEd3WvQDQh7mT8Ap5RGb85cnk1KQASfmwVSo2oHuVh3PUqg0l7j57+kRSZeTesHOZe0vdzLmkDlcE0tN2sBipKy8D6OfLy0sKYuL4hD2srb9Q28Ckg2FJzehr3P9oP9oAIB3QDTbd8OCQ5nD6yDtvvWFT09OkqdjG9pY8BOv4pRW67dnScztmvJ84W5ZjASA2mwT7+BgCOBwcGtF9CUBqbvaM2I4AszvbnhpMsvDi+XPynAMoJ9iCawHAZdwDnml8yerAxM50VueUUmYfPHwgGS7+ggDNJ8dlu379M40j7tfhpRisceSq3MwA/UguBuDm+1wvc0+W4IbyieTt1IPwGewSqjUYviUrlbhPVxKWe9FqZU8zV4gTyHzL08Y5lwIeekoozyiUhmeTb/3Zn9k/+If/yLJdecta0XIF0mCztre3LwAz5t+4F/OiRczbw6OEHezps4xlakotnIju4VUaL8m8xr7iD3315t176fozfaROK5BWIK3Aa1YgnTBfs1DpZmkF0gqkFYgKvPfWmwLsWCi/yjJzQMjT+Fg0sUjAlwe5THgyBZOKh1lPP3QfGJdwIlvt0mInUtlYlIfPF8APi2O2DQAnvOL4LrJAVhKAY4BaDho5WBJBCiw4WEACimwnPnF4+IS8kgfsMONnsRBgTrCaAowBIELCKgZe0aVhLEhYbFMXHuRDrgrQI/BE/lEFbQsAhoxGnlC8hQ/D/GSxAQtEIE2xKKDAwcB6J0k3mISASgAKLL5YRAcASVtFsAPnBTDCQkELoEZDDEXOB/8xagVAQU0jQADpcviocT0sQJDgAdoAICFnkj+T/LQcpGS/wcwLxh3tF1JHgCMAmVfBSM4z2oaaRS1dJlXpMA6pf7C+aCNnsdVVH/YZzCz6VPQPZ5ThPeSeWCEBdaN83194JTooVxLTkP1FkIEDUsjkWDx6+AVtBbst6qa+kHiYBfMsgDqOEYw5QFct5hJ2qph91OcVfyNqGMzQkOqGXDXkmMFUhHkIsOlyZNqwT8A5EmJn2xXErIkACfYbC27qxpfoM5Ecy/nQ5zxAgvN2ibAv0L3/xfk7m4TFcV4yM4AAro++weJfbYOPI4mg1ZrknQJgEiCIPiUAL/GdCwkw4yESoTWHnJxojhkfHeuA2QA7UVeBfLBv8HxLPB0JnICE2j8wLPZRoVS0vYN9Ldp//df+vo0ND9lAT9EOD/dseemZHR6d2F/+4Psak8wFU1PTGrtIKBl7AC60AeAJ/ZM6sTAHWOjqwpNt1y6cvyQJ6o2b1+UHNjY2qjEC2LOxuSn2DcD0lStvykeN62fc8oexBjDGOAWwAlG4c/eOrQkQqdmpU6fkL3fj+nV9D2AIX7OvfOVDgQXUHoYZAChgUkgIPTV2V2w8ANw//4s/l0/c+cVLOhdYeDDLAFNIi2X+RFLIWH5pO+kMZthfjHPANmwFmIvp15wPDCqSXgFgADQePXlkt27elAyYvk4QAbWhXwJE0k9hy3FtG+svxGAbGhqRzx1tDgBGAi7zI39u374lwBeZabCkAS+RldN3AUbFAK3DaHbGEymy3IeWX7jHnsvYWwIFxbQtFsSKGh0flU+fv1Tptt6Sg1KA+8yVjGPGUHd30YolPB5hMBct24X/Y8n29wkzqghsQxpOGraAa8ZPqVtgJC+sSHjFN/G4fKhEXsYGLxj4UAfOi2vh3PWiKZu1C+fO2ejYmDwFT02OiyEHi6xvYMA+/eEPbWt3z9Y3tjVm+4cGbWP5hfoQL2N6+7ptYWE+SROe6Mg7YVeSANtsOKsY8Kl/oC8JdMkorAXGJlJg6vP48RPJic+fv2CLi+f8JZb8Zw/FFJybnbVJAXbO4tza3BQIWSyU1HYAwuwnWKqyXDBezrnnJeMYhiQvy3zsTdnI6IjmlcrJsTwknWlOiEVRbZfJtK2nz8ck945gw+n+0sDiwRl8yGSDPRwvFPRiifcblrE//KM/EmDHGAawyxd5aYUVAaEk/tLg1e8xL9EHw98xUrs9NIXwIrfs4H6Q4b/E7oJ7A0cU4x6Lj3bbvnj4KF1/po/UaQXSCqQVeM0KpBPmaxYq3SytQFqBtAJRgXeuXG4D4MBGY2XHogRGA4t/FnJId3hYhTEH+MG/ATlevp1/GUQgWWGSNMfDdQB04RcjmSkedBxLjCDSYd3UGcYQD9Aw1hz4qWvRrpCKxHcrABQWCgGchcyV8wGYwHAc0CQAyJdJpAB+DsaFGT8LOUAJgYpJii3bBOgYLCMAR06cBX4kaIpFVCh0FmXBUGTfAhmVjOsprmJDJWb/AYCGpFFskCqLCgdF5G2lxFpP9HMGnjMUA8DyxQRgEN5/Hj4QvmvUi7oBllAPUkSRLgcoKlA1OffwmOOY7uHm4QkOQjrYFB5rLO6odfj6AM5wHE9mxQPRvfkEYCXy4VdZfZL3JsAS+6BvcV3xHeTSwcpiwcuCHJAp+hHnFxJkjsfx6bNcr/dHwA1fDNKfAQUCOKL9nH2Hv5HLqIPBFeAhbQDzAzCQhSTX71JmfMh8fHAsmECct8DZJimytJB75XHOsNXCby3Yf87mqyYAdTbxcfT+H9cf3nfhgwgbhnagvfi/UJdO4qv7FTJ2YHkFCM629BGuT+ND8lyX2dLmtBfXFiAhwI8knYBkybh0GR9MWoD6Lg9aKJels2ZsifmXtHMEA9BPOP9gyXFc9Z1EOt35OYmOubwWutGn5buXtA192MGauq7VZfhZOzw6sLMLi1ap1e3g8NjaWSTkFfuVX/7b9jf/xr9p5aN929vZsu5S0Ta3t+zJs+eqt9qpWLCJ8UkBMACg9D0Abthbz549E7gS6chdXQXNc+cWzus8VtdWFPBydn5eIBwppYB14c/5jW98U6AH0j4ALICy6SnYR+6Vyb+RreOrRhu9eLEsDzok05wPMlLGMCAfzDva7NnzJ/bs2VMBHYRiALoBItAHYKOdW1iw4+NDvaAYHBy2Rq1tDx89kmTy7atvy1vuzhdf6LpgheH9ODk1LTYhjDuATAAWgCCAbpiptBVehLDhOAfaFTZa/2C/bW1v2P7eocAjmEc+7/q4RQJKUManP/i+rqcXNmQ+J/BzauKUtmEeAzR9/OiJtqFesK9IJV/f3LBLFwEcq7a75zJERtPY6JjaiS7PNTM26YDHRxXtm5c0+5Jddqke5QqhJ0WBlkio5WlZbdrWxq5tbmwIqKWP82dqakIsL77LbUXhSmWCV7K2tr5l5XJVIJ7Lwt1GgXYEmOU8GA8XL160/r4+WS4gDaYO1PeFgk88vGH21Ky+x0sUmGSL584KxOReNkQIQ2+v+nmtydxQt82tHavWm/Z8eclW19esJ1+0oeFBu3jhgmS9sOvefOOygDUYkvcfPLSZmTl7+613NE7v3iONdscuXbpks7OnxOwDpOacAE1npk+pr8GWDNYbXo1cB22GlJWfa37IZ9U+f/RHf2gff/yxjY6O28MHD7V/mIEKmZAFBH55u5ofAGUBg58+fSb2IsAu7EDktbDmASd56cC4BJwt5pF7z9jAYF+HRS1LjsQuAxm6NRO/24xZPnme0IurQkljm3mj2qhbd0+vfec737X/5td/w7IZEuKL1jLm2cTWIuOp07pXtT2BHeCXe5171zpAKQZ7N8nhvJjiJRKBJfh7eqgPbL2QaIddBX089bBLn6fTCqQVSCvw+hVIAbvXr1W6ZVqBtAJpBVSB96++1eahFVAp0s94SJUH3fGxWDUAISymBBr1dGshJRDLPKhCrKOs+xzJryYxvXfJoodWCCQDgEu84VgUSaJzcJCw8NwzSB5rwbpLZIc86LNIjMVksOhY/AlU7O3tSD7le1Yui0HDQzUP41wP+2Tx7qlxbqQf8sUAN0Lay0M523B9bjpP4mdTbAI+vP13wKfeMfyHeQTgwOIrmEs8+EfqHIwXvsN1h39bsK74P23gDKD+RH780lcwZJ3ImAB5nLXoTKxg73EskvMcrHFWIwxB6hPyN5f8eDCC17op5oiYUzVAFpd8Ks0X36pEBkQtAMz4HkAYizpqHz4/XC/SYxZyXKPAtQQoCsAxasr/XVoM0w8HIg+eeClZctCXvsE+APm4NuSi/N+BsqaODQAl6W5XLvGuA5DpVi3pZ+xXjMCECUdfCAmXg54u/aWmzi50o3sAnACwgpHm3kvO9uC8AGU7+yf1eGBAx2EcUXvqw36RyLmHYk3t4XLprEJNOH9YfhpvgLSJbxzHdqDSWZ70d4Fi5bIAJK4x2I78jv7OuXNefX29AlYYawGIiknWps9jms75IxnEB9KTODlP6kpf4RoA5hnTAOgR5MG5AaZzbD7yC2y3xNJyAN4/7MNZRfSfrPq0zlW+k3mNpag148BZM15/tgvmX7BtWagjLZW0utm0wxMPkZDEupC3//bXf03gRx05XT5rKytL8hfDZ+7hw/vqlxfOnbfhkRGNOyX89g3Yd779bbt39671jwyIHQXAPz01o3qTtorMEbCLuQVG0cHhvmSj+H/BKMPD6sOvfGSPHj2SNBNgHNAJpuT8/Bn34YNxdVIRIPLW1besVQMY9T7/+MljgcB8B7lvV9KfmLfY19T0lABk2E+AXniNwXZCTirJecYECDGmYeQSGHDt3Wti8H3xxR21BQDDoCScZwQaTYxPqJ8yfwDOAKDRZwAMv/WtPxUICPgIqM1+8JjD24z2RFrJ/ADDkDYGeMSjrFqt26OH9wWCkrY6c2pKctb1tc3OvYAx/PjJU4Fqc3OzAoP4s3e4r2MT+rCxvm5PnzwVEDc9dUr+akdHDhAGC3NocFhzOExk5r2e3m5bODufJD17InJ3HymtVaucVC2fK1h/b58Ymlwr89TgoCeOx5wPuxZArFxt2dLKmhiD3G+COcu4B+Sir+lFTtZsb2fXPdUsY7Nzp+Vlx7xO8iof+s3W5rrdufOFxn53b4/aEzCX4ImZqSmrA2KVy9ZsNyRZ3zs4lBcm/fPW7VsCay9dvKj2WFtfFSjIcQCGAc5gjlFz2F9c16OnT9Smb7zxZkfqTp9+/PiRACeAtr7e/o5FgHtYmvX1etLr0vMl+Zgyvv0lRtkePXpo5y9ctDeuXFZyL3UYH58UKxQQcG3thYBvpMG0J+Ee9OWB/l47e+a0gG7mgFablx8OEjOGaWvOnXkW6S519fuOPz+IfV0AeMuon0f6vFjMPFvwwyRUp6nwHrO/+qvv23//P/2mdWULlrGcVWrYITgDHIZgvuBzC3MN/aRcObFWg+Alf/nYbmfErOYcPLm7kTxbYCfhvp/Oes/o/sI8H760j5dfpOvP9Hk6rUBagbQCr1mBdMJ8zUKlm6UVSCuQViAqcP7M6bZ8gLI8NBMm4OwwwBn+hHQPrzcWs8PISGSeTyqis77kjxUgH95HiSyWnwncKBT0EM5iNNJkOSYLZflatc2Pw+ITaW7ygREjMCbxs9IiuM1iy727WLgC+AHChM9deI0BNobBfyRj8n2M+/kei1DJWor40QC0Ial0pp8nJ/J2nf87yALDJlhQzhwEDKpocYt0Cw8rrZSUFuspqpw358NxqAMLNGoXTMOQ+fp1tcUA4lziLX58L+oRQCgLBhauHIf6sahkoUU9w9+PeooVyQIoYXdRS28TgKe8FkIKMsAHMJvRwj/SZ6kv23JuLJIAuzyB1PfBYpDrYbEH+KSADclCkda+lILKNDwBczku58mxWEA7QAaI5teiRRhAYwPvMgeGWBTxO74LsBTsNYAMfi4foyShOOoUicLUnH0DVNE0OobR13yRRg3kGZeEfgAqcT1KSRZD0eVszoJ0gNcXjEnSoaTfzryT352YkR5YwrUhb5PESv6PrY53I8cLn79YqFJbQDRds0A86kL6bb1jXk//o71jvMmAPQlkgW0SgS6ck/zh6MulUifNGZ88xh+/YzEMeKvE5ESeHYmesGxpJ/atQJlE9hvjulOvGqEEfQJL2Qf7DfAQkMAl4wWXtwMO9Pd1glHkfZkk8YqBmDAovW97WrEAbRiMjZY1s15zAYewXnp7JNf9Gz/90/aLv/iLYh5tA5jtbdiZ+Wl5bX322adKsBwbGrbpmWl5eeXz3TbQOyDftEarZXNnTtnQ+LCYQisra2JEHR4cabHP+fcPDNno8Ljmu77+Xjs82peXXUhZuWaCGhRGUCzZ/fv3xC5CDgi7aXd715aePbOxkWHr7elVMufwyKAANuaCVqbLHjx8JFYV2zKmrr511UZGR+2Hn36qegK44QcGWIfvHSxQ2oJzWltdVmIyYRbIW6nl5sam2F9f/9rXdQ63b99W7fp6+uW9Rx9iX/iWwYx69913JdWMsBN+DljLlPbs6VMBQXEMwDjOAWYW1761tS2pJhjiz/7sz9rk1Liu7S/+7NvqPwBygGCMswcPHmhfpPgyiCamJ9W/PAilbffvP1AQxOjIuN27/0D9BrCFa6WefGA9hvyyWMoLOGKfQ4P9fg9qOruUbZAx5xJWav+AS2v5Hay9vZ0DJZUeHx4JqDqq1K3UN2Bf/vKXJRnmGmF3Lj1/Ltbc5OSEFfHnOzqwg719axKsVKvZ4uJ5BV3s7m9r7iTQAnbk06ePbSWRHgPE5QvdNn9uwd5+6007Nz9v5eNjy2XM1jZWXKZuGdtc3xL7slAq6V6DLBmGIH0NqSqgLf0cr1exW3t7ldxK3zupVXXf4vjym8xm5a9HPQGYOQb7dmnsI3ktAowOD49adzf+sRt25849sS8BB/H5A4ClfSanxqzeqNrN67etVmvY1uaunZmfs/X1F3Z0cminTk1Zb3e/3b37wObnF2ywr8f6eguqTfgh8qKBl0MA7/TFCBSh7UKuGtYLgIncf18y3ZudeVhsXYH7eZeq4m9Yb9of/8mf2v/4m79l+XzJcl0Fa5D8zrzR5IWOe5rS6dptmJYwdQ80F/aUepJ0dQfs/IVSl+YZ7htKDSfgKgkQiZdFkTTOXP18bT1df6aP1GkF0gqkFXjNCqQT5msWKt0srUBagbQCUYHTUxNo7Tp+bPxci24ArWZTD/+AMTKHB4RCOgdwUC7r4dYldrwZ9zTIjqwFuWPCHooFFqwqwBy2EXiWBAOEdDZAv/DIc8CI1EyXrbKwE6sJYAUGUj6XAHYlLdo4ZzG85HfWSgA2cbgEKvDhwTt87bgmFp6wxlggKCHywNk8LhcFrHFJIWw69usv/d2wHekQYBUABwtOvIIkP0xYWAA4nCP7DeafWGrJw7+ASFhixvcS5lWAl0naJ4sLSdCyWTGLYMJx/VxHyHtZhHFNHCNSNt3LjDZrqT1ZdNCeAEMwd+RRljC62E+kVDqACpMh1wkToRaSKsOsFHuypfMIf8JgSoUvHUUSuwvD+MS3kGsNgJLvwRKhtgJfXvGq83RcGHrtDhj3qo8dbSiPQqWjEsDhx3I5rDM0qTFsHq4XEFAg6SuyUPoxDCm+w34iBVU+RtA1kvAVABH3M/J2lW9hviBQl5rGNcn7MdJXxe4DzK13PPJoL/oY/RdGjwdreH+knlyz+z5y3e6hB5AGoCapbs6B02CG8j0xUWFMUt9ERsa+PNihpbrzd8YYAKjYbXn8/hxQVQqsmI15AYV8VzLWhB3rIRP4YPm183MADIGK9H28/xLPymiTADklSU5kiMG4BEAIEC4kufQ5totkWY7POTPuYww2KlXrapvVDRYnic8+P+ncSwD1/fZ3/+5/JtB8c3fbMk0YjnWxlba3NgT+ZdtNOzu/4BLfg2Nr1ptiiMHsyuYzVm01dF14zkkGaUjpMmKXIXnMZnPqLzCnatWy+gO153xg4hFOAHPKF/Ev2xRmztbmjj1fem7rKyvWatbs6tW3bXCoX6AQQvfB4VEbGB62YqnbapWq9XUXxQoDUJAnpcBol96DDPNSAZksIBNAPMA5bCwAPf7+9OkTB+27uiQ3hYF58+YNhVxwnvybvohsFiAIQO2dd97thO0QGsD4IpiDEA7mLvz0ACPHJ8bt8OBQQBCMKiSQhEjw8mBqcsJOzc4IEOG6YdixLwBjUkgB3wCBI/Tmxo0bli/lJY+FxUWfefTosfrgG5ffshcrq2JWAiRRVAA7Aj8kYe7tVSIvfZzvDwz06ZiwWWHABUuqp9StZPJiqaC5U+ARLxoqFbH3mHM5r73tPcvmi1ap1tQXmUth9NJGQ0OD1hIjy4NZNBdkM2JSMpfShwDrHz96aBMT4zqfU6dmBaLRH+hDSH+HhkZtem7WpifHbWps3DIwgzMvWVvIRlstl5kyjgC3JfNdW9M+OA71B3QU6zXxXQUcpU23dvY1JgEPuX7uYwSFMOYuX74sZi6ANfU7PoEd696GSPhHhsc1F8PMBKwmQRbZ8ezsrJ2/sCgwFobm977zl3Z8XLaT46q9/c5b9uzZY8sXs7Z4bsEymZwSkYeHx2x6YtSqlUNZMQwODEoSS7/hPsd9hfrCzANsjZdQMZfJJ1CBNL6kY04OJjpzHnMD85uz3nVDUtDEv/h//qX95m/9Q8sY8v+CWZaXMoB23MdJt++SOqDZhHXfpeNTr55u90MF3CsW3Ubh5MTtGuJ5hjkYRiAvUZjX8Thk/qT/MT5XtrbT9Wf6SJ1WIK1AWoHXrEA6Yb5modLN0gqkFUgrEBWYHR9rAwxEoIN8dRKWEIwpFvQdBhoyu0bTFwsw4rpyelsN8OESvpf/DnAmFtmAMMh4xCSqstBhIdTs+K2F5xvnxcIzpJMhWxWbS6CBs6qCGQUrhDf3LA4ipTTkdeHNJYAjORZAAOwRFjSSXJbc0ywYPhhj4+vlYIwZgaQ84HP+LNZYFAKgcT4svAOscGlfVgtqwAkBLMkxXeLpTBHqxiJSnmgZWG1HzlRTeizsRgekQiYEOKY0VuSO/chlnQnIYiI8vyJAIdJyqR1+VLQrgCCsxQBTAKFoT4CbAP/YDuYk56R9JUy/YDPQHmzjDDgHxmhz94WCPeagjhiZSZBD9AeuMRZcLuP1wAP2ybbyRisAWDkDjjoBCAcoR3tzPkoBTsA6NnYQ0X3jOJdO/204E1KMv8TnSBI4Ek1LsC+S8ywgrXPZLecTjE3aUyEPpPWSRpn8DtCMRTjnzP6BgcMjj8UbgA7bhNyTvkjfZ6ENCBX+cs6S8/7t7ECXBPNvrknsoMS7zYFsZwW6vNyZjHyfcUhAhHy/klRZauBSXDfadyAT6W9LAFgkOHMcvgNLEfYT2zOWAyyQXI5kzYR5p/MhwKW7lAD3LkelXwbwGOOcfYuVCWAIOBLhM4kvnfomsvWTE2eldXeLbUl/BegEQHDmq3tJkhbZrFSt3m7JtJ82xAMrowU4APWxffLJN+wb3/iGndQrNjLYbceHe1apAlbm3SuxXhXLCPAHuXB/74DNnZqz/qEhMfEOjo/EXKIfjY6MiE2G5HL5xbIYZgAkeBfSlt7fMgL6+T/turBwTn9fXVsVyBZg6tWr71imK2/Pl5Zsc33NKidHkjVSA0C83f0Dm56ZsbEpQJa8zZ85bXNTkwljzecQ+gPADX3SLQAObW19vXMcvYxot+3s2bPqSzD8mCNOzc7KC27x/HmZ/TPfce6MO5hPsKy4dubCmVOnFCZCP6AtmJsJr6B9Nje3BdgRmgGYRjvzgoDvPXz4UNsj1Wd7gA6YZshn67WmyyFbzo5i7ucjj85WyzY31u3J86fW398rmSW19TAMBwupR19Pn+3s7quNOX+kqLCIfWweS05M7bl2QDX6P8BUpGsjfwWYBahBiky70LcY181G2yplvyftbO3Z7sGe5L6wE7mXAHRTH6SZgDV7ux6KMTw6bONjYwJs6LMAxbAAl18sCYxivAFEUQNeSgCa0U8JKCn191lPsWAlXpacHCosI8Yi4CfXWiIcJpNVfRyMJ5SnIiYkzD1kwdxD79+/LzD56tWr6ntrm9tJMi22CoO2Tn+rVFRLXmbRNxmPsIcXFxfs+dITu3nrlpik1TIBJA7QsU8PYGjZ+MSY6jcxOaZ6/Omf/pkVciXb2d6zxQvn5CMJc5HfU8vnz15Ys9m2niLn3XS589CQ5iHGE+3oLxFIovf51+e8WseegnlKCcz9LkOVBLXh7F0H8PzlgfvfqHt/CgAAIABJREFUZpWum8l22b/8f//A/ud/8tvWrOMNStaLA3r0J+roQT68mCPsqWCbWxt+L+7uUWgH90ISnwGY8YikL/nzjEtj/d9uURD+q3E/2tg/SNef6SN1WoG0AmkFXrMC6YT5moVKN0srkFYgrUBUYHJ4sA3zgYdnFnQOqtWTFEf37OLhOsCEWGCwfYBrLKJ5OJdkLWG/dTzxJE0a1CIKTyW2CV+wAN2ceePMOx6wYZC4l5CHH/CgjK9TsLvkC5R4YyHzY9HvACKMKffKA2CK/YeklsUqoRkkEYakhX3DVgmJHiwO6iFWF558ifG1p13ibwZoVtPCGQCEh38WRs5I6pKsFHAtGFcckwULv+d6IoE2DNyVbgpAl/jLcVzkxzC9JJfkLX7CmBKrLzH9dyAMppmbxMv/JwFFgh0gEIhwhkTmq5AIgC5JULNiCjqrqyVDehbttFvsL4BOBQoA2ElSZJ1z4Lxgr3EMwKMIpojvu28dibPIWZ2pyDXxdwAb2FeRSMqxXpWnvmTK+cJJ14CZPAzBXF7HZBtApQjrCMmxALT+fuvt61V/5ru0d2wXUmrOx32NPFkXHypYPYwD2smZnXgSmphcsCl1vY2GgAfaNPy1ADnYB+fH9wKQC+81WBn8XuMIOajq6eAsbQLjkYeYkEzT16m3A8p11QsvM8zvAS/oL4BIgDEwCQFN5ENYqfgiF8lvwpaTJx0S1aKb6XNuXB/AC+fNx6/XgyMACKjbS8N1BzHVdvgtIlVNZOXOfsza+Nh4AnA2krnEk4wDAA0QT+ee9FUAQGS/9BtnRbnfHf/28dglOSzeb62sqY+F195JpaxxHDJZrmPi1LRde/uKfflL72ps7O3t2IuVJaue4HPZpzAHQgUWTi/YG1fesK5cwW5/8bk9ef5M135+8YLNL5xVvwKgArDjeAtnF3R+Lg1u2draqmrHOeJv9+GHH0qeu7S8ZA8fPBDATz0/eP9LVizRB8tm7YZSZifHJySJJc12ZW1N8sedg0PLF4s22NtnleND29nGmy5jb751VcDpj370Q/WXYMzBcANEpHb46gE2njl9RuEO29tbkp7ifQYQ9xM//k2xrmgL2Fr8Hraazy2RDF23ocEhtR+polwfgBNAekj6Aa9gqcEsUwiKZeTRBvuL+8O5c+c0Jz54eFegWi5XFIBFpwZYAXhGast3v/Lhh/b21at264vbtr6xquudnJqx7a1tjQcYfysvVhMfS58P11bX7NS0y5qb7bqCHzgurDO+QzosY+T58yX1o7nTc+r/jD9J5LPOtOYamecA7GDZMbbLJ1U7ODoUsHX/wX3VyoEdHy8EbwD2UDMAqGvvvmc9PQU7OjgUCMW1ToyPi4EJkAZIFy9ICAMBCO7rH7QPPvyyjTLemt63M9YWIAYDDaDswcPHNjg0bOcWL9j/96/+QADm+QsX5EPI/HDmzBmdI4DRX33/+/b08WP7t37hF3T9Wzt7alvmM0BU2pox8d5772l7+gS/Yx/vvf+e/flf/Ik86QYHRkxEtWxOL76Y7/AcrNYq9v777wtwJ5Sjt6fPvvud79nk5Iz6M208P3/aiiXukTWFfHz++V1JarsLeRsbG+qwDTkPzokxBijPmGUs0e4wUzl/mIKAelwf8mO353AGGwB03Pf0ckL3lbZYn8dKgW3a7/3eP7ff/f3/21oNf0HRbDN/ukUFHxh7OewJGlgHZASmMrcWi90u6a/xrOP+iIB7MQ/FfSlsITjveBEntmi9bi9Shl36QJ1WIK1AWoHXrkAK2L12qdIN0wqkFUgr4BW4eHZeWaQ85CoZL0l5jRAAACn53zTdgw2AhIW8pCmJtxyLWcyjAWZ4+GVhreCH/X351indNJsRCCXfrDwMHAfU9Na/p0cLGAARpEg8BMMmAxQJGWCkugXzhmNHOiU/E2NL5+SL6vD5CsDoVU8+2CEBBsbiIcCFYBm57M3lrAJVMDTvLnXM/sX2y7a1aPakVF8cCLQCUEw8uFjEcj6wF8So00K7KGCMa/fwChhP5gEEhYKYbCwvJV+skYaKTKqoOirsIGFjhUQXdhS/Y2FKG0iCCQBrHlBB3eVBh6T3lcRdAKSQH7Ow5drd8NsBPclIE5llALXBfIzxE4xMN+4/cnmlGGLUx5ljLFhdausAVABlwV4LwIht5f2m66troc/5en3akkHRxqyovJ86I42FJv2KPuL79nQ/+oAYjJWKwDL1sbZpEc/P+G60j7M+3HNRwGGbUAjYbu5ZRz0DfOV8g+nBeKA2wWATuCaWogNywe4AAAP8EBgggI7f49fnQDVgGp8Azfg++5VMXO0G08RZe1xT+L9xTmzHQpfrx8CesaOgDeqtdNEjB4RJSgQ4pU2ygLW1jswUsJJzfNWHbmZmugOiC3RKvPtC0h7JvNROsvkKi2cPX+G8+Tvt5kxXZ2ECVLPgDZkzICztwrnQN+L6AIZgjOYMPV7L8j2eDOnegzmr8/88IENJ7EnVOd9l83PT9iu/8u8rfOPo+NCODvctl/WxhAQU0G6wb8jeefdd9a/Prt9SAMRbb10VsMX1Ixfd2d1V/0Xq+d5776vdAB02N7f0O45Hn6e/b25t2tzsrEB6mGvIFs+dW5SMEKAEYH9yYszu3bljOZIoe3u07Zn5s1att2xza8t6kAeXSnb9hz+02zdvaP44t3BOoCxeaBzj7NkFW1xcTObNE/nzMc5I+GR8XX37qn722Wef2a1bN3WOMLDGJybEyPz0sx/K2w5p7JtvvilfNIA4PNF4mSJbgXpNcxovTe7cudsBKgHrAMjoezDvAJoAsZHaUheAM6SMG1trAlJgLRWKJdWIttT8W3VW2rVr79n4+Jj1Dw0oKZc025OTij15+kTsYZiJtD1pqJsb23Z2/qz86A7398UiI0FUCaMDg55a3YXBoQehALjpvnbhgk1Iyot3mY/Xk1pZ8y597XCfEBsP29ne3bdGw/sfcxjzH2w2ghe4Xpewu/8b4BMg2vjosN288Znmcl7wwBKkrtTs+mfXNW4AlZhfANlbGbMPPvjAZmdmrL+nZF1od63lUlukx1Uklnk7ODxy5qwCIx4LXMVvkBpfffttsSZpQ8AtQkeozdHxkQBO7mu8ePnBD34gViZ1mZyY1Lxw9+5dHWtmekbBH7Uy0vOCXlYV8kV52e0f7NvKi2VrNuo2d+aMTU6M+xzY5VYSq6vrdnRwYru7e3p59cabV2x4eMBerC7b0eGxHR6WrZAjuCFjly6f1zgIH1TmAfqAWL8waY9PJK2enZtTX4oXOmGDwXMHfxc7Dxa9wHz3hs2as44Zq0fHvEwq2m//09+23/39f2FdWe4PXdZsOXs5gqOY36DLI/flxQftrEAcWJEw4xvO1PbnEg+XYky5VBc7hN7O/BOevEqiN0s97NKH6bQCaQXSCvxrVCAF7P41ipVumlYgrUBaASpw9dKFNoAOckgZ6Ccm/oAZLHpZvEUiLA/OgA7xsMzDLAs9HqJ5IAY48u/1dR7OYQ6wcOTj7DKXyrEAc3mJJ9PxEIy8z722AClITS1p4cGCPMCjYEqFvImHZlhaEQogKSshAP39ArfA0QDdAA9YkPF7ztsZhe6TFvLLkEdGuqYHM7j3miRVPPAnkjgPJsgJGAFQc9lrj8AxWFIeqHFs5ZOyJMSkaXIcSQtLLIjxQHIWB/XwwIq2FqHB5qFW1I/twteLn3UkOYkHGYtO2ghwiXYEBIIJouUKoKhkkp70ygdQUAw0Mb5Ih/VwBc4vGFi0YUjywhOQ77JNB2xJQCbagNNngUrtHOxqCMKkvwCmRVorAE14LLlfHYunY/U1+oFAPEIgkEXCOstmVR8WV5FO6+EQLr92Oa0DeJx7tGu0t6fk0h8GHBiqVGWoTpu6hLWmBShgJ4AgbFD2C1MyPBW5Bs4PA3faNhiiLpN23yl+hkwSAE8styQNWQvNxB+O36kvwSyE8ZYEtdA/IplXkr1yWWMomK7OmPRgDk8FdY8lFvaSSiaSZ5hv/Dv6vkCDpI8DODiAhgTZk3YFFCqd0RkrAVqHPB0AgO3C6xAGEzXh2jwowMdvhHS4fOxQ7QsTVW2S1AKQjv2I0ZjJeHouslvqmXgYBsMOlivjBiZoVztjLTz3SIWF/ZeEVVA/lt+RoMt+egf7zRoV+6Vf+vfs6tW31I61esXyGVOi6M7uti0tLdnRPuzYHrt06YrCAL64c0djY/7sWQVDACQAJMFQ4wWEAOiEUbi2vqGUS8YQrDL2g0SX66Vf4dkV9Vp+/sw+/f73rN2u2/jomLWbTdve2tSLjNnTZ+zf/nf+XdvZP7D7Dx/Z4dGxjk99b9286bLb/n5JPpFLEnxAzWC+cX682Di/eFHzCv2S9lDwTr0mphq+dQAyAHycFwmsP/jhD+zw+FBj4Rvf+HFJSW/evGmwwJxV5qDU/Py8wgvuP3hgT588SSSyk+qzMA8BjN679r4A89W1NQF1jC360tmFec13Tx97Yurk1KQAPOYx2IDIRQFsCFOYmTulcA3GwYsXeNYBxnUJSGTev3v3jua0c+fOC+C5d/dzu3jpovuGJvMIY4V+Sp/Cj46xAdiIxH9h/oyRLOGsrIwdlJGiu5xyb8/BfQIUdnb3rLeH+xz+iMcdifbw6Ij2g0RTUuQ1ZKZlO3PmtAC+Gzev69qY/8+fv2Czs6ftwf2H9vDBQ+2bvnrm9LzqRN8DmHr/2nvW39djrXbTupP5j+12d/clnwZQP0DmLsa5S+CZH7km6g+oS18kDZbxBpALYEta8aVLlwXEAsIyzpj3qU28iONnAHoEXgwNuJ1D+aSiNtd9qIw/nUvqxybG7MKF87a/tyumKmAxjMQ7X9wTcHf69KxNTI5bNtuynb1tSaBh68FYa9SrNj0zYf19/Z17rXsX+n1cdhGJ1yh/j0ToYNQxMcCwYww48Mn86FYYAuyzMO80jVql6gEU/+x3/jf7nf/998SkBcCrVBoCQONew/54UYjHIu2F/yP3l65MTsBmvc69HWAfkLCesNX9nubzWV9HHgvbUnPd4ZFYqs9W09CJ9Gk6rUBagbQCr1uBFLB73Uql26UVSCuQViCpwOLpuTYLgGCaCWyp1wWYsFjQAl2za0YMOxaqAR7xPRafgE/8DFAhwgKcKYXHU8UBAVhviY8WTAi8qviE35geiAE0ErZfsHMiuMAZf7ylr2oBCVgC0BS/D+AtALkAEDkG+2LxjmQJQHB3e0fHAYxkny6LdODOU1c5Z7zTOGamI2NFKhjsIk/WdQYZCzIWgvpDkEG9Lomw0hi3t1VbGDUsNoJxECwsFhFxfIEwWvx6EisgEoup8DELWWGY/ScBpwI+ALDk2UaCHkEGJZI+3XOM7QEkkF6xIIF1BZsI1gz1pA0B+fBjoqYhoaWm/D2uOYBXsZlUOf9EeqyYU/QlgBxAyASYCg87wA2uK4BhvkuNFHaQsBhcwlbWn5d1KGtxRR9AOuUAVknMM9hczuIC6PNkWxa9rybgRnsCDABowpQE5KSPOIOjqnMNE3GOxeKVmuwfHDizsZAXoBjjRLLfLMwYD0rg4yEYWS2wgwkZ4Bg14bz4Pu1KO3CtYuIJ9AUwwbutpLZi2wACOQ7nALBFrejP/J92lLy4Utb4YuEJS4SfA5oEKCefpmZT5xkgp4OhhLE4E0/b8idJwgVkZQzIty+fk1SYbRijkSxMX+NcYeH0dPfo5wAmtAvnGu1ObQIM5xiRusj3uUaAOL4boTLMDyHBzTSRxNbtqOrpzfRtaiOWqYDwYR0HFlKpr9eyrYZ98N41+1s//7fkrVUq5q1eJTykbqWegsCYm9c/E9Pv0sXLNnPqtN2//1DyTthoJGQyX9H3Ab/u3rkjqSvgA8DN+MSk5jvkihPjE6ohQC9ACGAWDDD82AiB2IY99vyBlY8O7HD/wLpIBV1bUV/p6x+yr3/yTdvd37VHj5+KFfTG1Xds+tSM5jfGPX19aHBQoDQsKgAp2hAWHx5lzE8XLlyWFBbmION7aGBYY0mgNAyv4yOBdqS73vr8th0cHqpNAcVOnTqlJFp+B9NpdGRUY4LjMab7+wftxYtlzQ/MZwRN4JH34Ucf2bOnz+z50jPNd++8847mmq2dDZs/M697xMnRicBA6kFqLh6COzu7Ah+5t9Ae+4f79u471+TZBiDO3Eyfw/6AuQiGFu2w9GzJ7j+6Z8P9AzY9Ne0BLsjdj0nuhZ3VVnsAtgLEcG0lPDorZevt73dZfrNuuWJR4xn2X7PtgULZjIOFfb3dNjoyZI8fPxCLktlN8tH33lN/ffT4ka28WJEEeH7hjF7I9PSU7NNPPxUAyj6V5LvtfoFPnz21HL6EZ89K0vrs+TPrLhXtg2vvaXwCJBYLebXZ9vaOPX323PoGh+3x06di1nUXijY4OCAQzkMaNtWWgH6cA/dLmJOMnbW1dY1bgPvz58+LAQjTljmDuY79aywPDmgcLi89t3aDe9SY/uzu7Nnt27c0jjT3Vk/szTfetCtXLmo+297dVrAJASo3btyy4yNA0gGbnpm0/sEegZmNetNGRyYU1gLhcXR0uBPaEPYZ9PtXLR30cs1pcB0LAf+7y+xj3oiXZPxb2ysXyOe6eoM5NWv/6z/7Hfud/+N3rbvEi59eq8HKzfNioqH+y5hgHoMVryCnxIIDFr3u2TVY9AS8kJyd9TmGOSAJZmJuD5AxUm0jZObpylq6/kyfqNMKpBVIK/CaFUgnzNcsVLpZWoG0AmkFogKkxMLukV+U8UYbAKOixR5giEv6fHoVsCRgo0sLWBbNbMtCgQU32wXIwwKBDwwbZFshSyR1D7AO9pkefGUa7aEBfAAzAFNevm33h3we+nWskxMbHoY14GydAETYxiWiGS38gzEmgCUBsljkca0h05PELmGMYUyO5DBYRv52v23VSk2Lw95eZzqwX8AbGFhmnugJ64KH+d5eABhkRgfOLMt5ii3nLY87pYL6QpHfyfMsSbYNlh8LBlgRbA+4wLmGHxKLyGBCyWC97t5mLC6CgeXpdc5w4hOhIF5bB8FCmso5uwy1pto5QAnTyusYskrtKFhhAD1JSIKzHJ01Rl1pOxY/9BudW5KG6uwbZ9MBFvCh7ekD9LloR5chezCHUlgTYCb8Bfk9fSdYGrGY0nUmQBI1ZvHqjAqX9jog6PUOJibehy7bdfaUwEFYe0k6IP3MQxuc6QSIJLAVya1kYjm1EW0rlhvsM47R16cFYqSscs6AQyEf5/tatCbBHcHyjFrTrpEMzPHdD7FHYGGkG1MbahfXRx9W+xXyzsJLxpvXDxDzJaMu/BIBz2OMOGDsskGuNxakIX+Oc4/xRxsCnoVXJD56fDwUpdYB9hl38uCrE2jgC3OuaXR0RP1BaZdcYxIcwu+9vkhonQnYxquw1rDjWlUAKYmc8gFEpt5uyZOSNmMO6ioVradQtGa9Zj/+Ez9uP/HNT2x8fMRyGZedb26u6+UDcjjtizToJqDWsQAf5IKAZSGnBzC7d/euJLOkAwN8nZk/p9CBGzeuC0ThD7LFhXPn7NHDh9oP5/3utWt2CjnjOsy4ot248ZkCNFpisVZsanrWrr3/Fdvd3xfDDj+9ielpGx4Z0dgFlEMiCtj6wfsfqI4As0hGYVMBnFEHvNwAXZ48eSymKPMLoM61a9c0X927d09STTEp8wXb3dtTgIEDwO6Bx9ihzwIuebuS2PrQLl++4rYGjJVkjNCWyPt3d3bFzAPUos8vPX9uq+srduHCBQFX+a6i/f7v/3MBjySOwtAKv076yLNnzyyby8sPDpYeAHf46jGWAIA5Dmyo27dv29LyMzs/f8aGBgcEiCKJdWYtnqeHdvfeXQGnAI7X3n3fdne3rVj0JHIF/GS9X+/tH1i5WrPuvgFbWVm3F6vrAgTPL5y1D96/Ztevf+bX2+Xb0ydIfj08OhADHHDu3v27SqyF3cicANOKMcK1BgMd79OBJG0cwBeQDinqVz/80PKEqTSqkvKTBkzy6tPnS7aOh1+rrXuGtTxkB2/CkGMzTggMieRy+i/XBeMTRjVyaD74KconkmTYkxPtDyCac6M/gHgBHo+OIK89EWONscj1wHIE7H3zzTdUv3whZ/ce3LOuTJeNj03ad7/7V9aVzYmxOjExamfm55TCy/2wkEO2WrACUvVun3uDrRus8bh3xO8CsOO8+ZmsJgSYt9XXg2HH7+P5ot10ljxgW6PJywCzf/K//FP7P/+v37eM5axU6LZWlnAKErBrVm+iHHASexbGJVYRLd93PueJ3DDsrJ0R2EyYhuw9ksR5vSDiRWXyjBL3DM6J56W7j5+m68/0kTqtQFqBtAKvWYF0wnzNQqWbpRVIK5BWICowPzPd9gdhT+nkgVkMngRoc/PnvGUzzl7ioVVgiqSlzsDiOwAKArt4yJU8lMAIl8GxEAsPMzcx92RZJF4APM4u8gdkFtIsCjknjhfsoADkMFMXuNd2X50ACFnoy2crY1rQSZKUSEC5NkBAARIJsMB5A9rwM8DGMBhnfyxmBTxUnMXH72BTaCEpeWSfFjgO2OW1IOJY+XxRklYAMK6P7+FZh2+SS7hgn7k3WgAwMkRP0hQBNZxx555c7JNFWfj4BXDH/pH+sGAXuNpue/pis9kBFZ0VRoqqMwjDsw9AT4EEOdragVCulQUo7c92AD3y7SMNmLbvysozCWYLC2vaV9LVRMYbSaeRtMu1hvw4pLAwtpAO4slF36BP4Skmn756Q2Ba9Dtkqez/ZX/wtgvAmH0FECtGWKRpwjhLWH4cnw9ADoAw1+WhEC65BT7ieB544kBteFg5s6KuhRwAEQAVdfY2d9CJbfhugE3Rv2kHACwWdZwb2wR4GcBtSLhhAwFc0U4uE0Om6qyT8NOjb7FPtqEfRFgEbFf6rYC+JAVXbZcwVgLk9HREDwShXbluAbbUqt2ShxPtyTVxDJ1LUmsAHXbH7+iHsKVkAA/An3j0CSylH5bLSuP0lGOXKkdYSswRAayS9hrjJlg2zCXMF8FYZSAz5zQZt5xDYlYfabTICLPqwx40o8RJMOZqy7qLjDWzy29ctJ/8yW/aUH/JtrY37fnSU8kZz8ydEQB3XD7S9cBYAjxhrMMom58/K7ksstytrW0xlBhzBGsMDQ+pRnjT0R+YawBD+ACaRYAGclp82o4Otqxeq9r+zra82pDGjoyNKoSgf2DE6k2CTOp2fFKxlZVlgWfMCbDfAO/oX5wbdWJuoV1v3b6lFFHGI9cDQIZcExAPEBoQDTN/WHd/+b3vCoTEY62nf8iePn+utr9y5Q33fsM+oK9f1xS+o4xLgCBqurqy4uOyVrOLFy4KtPz+9/9KQB9AFqxDQB552e1tS047NztnM9Oz9u1v/4UtLy+LgXXx4mW9WGB/yEdhku4fHFnbMkq8JfkW1u/Y2GjHR46xg+UC8llCI966vGinT8OAJKCEkJ+sfefb37aLFy+JZfb5F1/Yu++8q8AJrqmYy1qxu9gJMTk8PtL+ytWGHRyfKPhjZ/fADg6O7MzsKXvv3XcEVJJ2C6DOYGFcVqplSWM5Hi9nCJVgLAgIOz1nPd296gOAuCFDpWbnFhflD6gXJdmMZKTX3r1mPZxT2Vm5jJ3Hj5/Y1u6BvVhbVfhGrlA0ayahOrW6PXr0QCAqSdSkvp5fPK8awGZFnry9s2OLZ88KxARIRX7M/sXyTWSkjGHmkaXlZYFPA73dtnD2nO1u7wrQV/ouIU8tmHIjAtx297YF3j16+MCu37huly5esXxXt2wiSr1FgafFbhjbBJjkBZZZG7AN0qTL7akfx44P45tzCqZyAHfxewF2aJMzLV1zAHbBnBfzjgSaJB251caXNGP/6B//Y/vjb33bmnVeQuWs3moLsAOEA7BzL1tY/9hgmFXrHpaEf5/mqrZepyUMcE/19rnUZbl8x1/C+Asgasj44/PZ51+k68/0kTqtQFqBtAKvWYF0wnzNQqWbpRVIK5BWICpwYf5MWwwd0je7nIXEQo6FTTCT5PWSy+kB3CWNbh7N8yyLNYAOvIlYpIQ5PQ//ABU87GI0zqNvGP3zXRaDbn7vAQPhFYPEjX3iNQY4iLE5C+kAFMK/i4UOkqEAUJzhVdYx8ZgJVpHL2/DoamlbgClYEixeWFyxEOfkAsDhWpB/sRjf26UGzlzCr456UJ8IeGARoAVJ4s3DojuAFY7FtiFHhXUW50CdWJgglQrwK1hM7t0DCw/Z50szfxhFbMM5UP+QZ6oRMiZvK2oToI4ScZNQCRaXAeAF2AQQ4BJX97iLtla7IDtMANSoL/9mwUKbwcpwCa0HBgQwSz1cqpRRfQEKaFskZtp/V5fYOIAzmHjjxSWfwMRfTTJVFo1a4OFT5enFkuUmHmgAEu5lRriFszhDjh11o05xXr7YchZfeOJx3WEc7imsbkLuoLBLigk0cHaptwWf2BfAJP02mGgBhvJz+opLsBuqC+wrzoX2ODw4TGrmqbfyXQMETZgbyHAD7OLY4WcnzzwAxnpN7CvAMa5HbJBaLZHaIgEDyHTWh7MWPchCQQ7ITAHSSSpWuzkjkm0A5wM8hJGEb5iA1oStCsAKqBrgsIPTnuIYacsck+ugXsGqEZtRHlQeqsGil/3QjwIgEsslAf9e9dAL/6p2vWHIYnNKb3TZuthDraYAe66HsaGxhsT2sGyVY+rUrQTLr3/yVfvaR1+WET5pljB8BxPm0/KL5/K00j6RUFaRJHt9+nsJNHAAMlia7ne4q77Ndpw7c0mwhpi3APn4OYynRqNqmRyAYkXg45PHj+3M6dNWKnbb8uqqpIj9g8M2OjFlvX2DZq26ba2/sO//5fcElH/81Y+VGvrg3j1JWQkQAERlnCt8IWe2cG5RCaXOvCUhGHAaoMQl9TDZNJ4Fwrdsa3dfYx5AkD5JG8KKY6zCDnzw4L4dHh7ZxOSEfvYnf/xUaepxAAAgAElEQVTH6uuMCQAhrpskVOZpwDrmEc6Fly49vSWxD7e2t22gz1+aANZxb+B8OO8f/OD7tnj+vPV099nnd+5pbmC+5XfDQ8MJM8wZq7Nzs8m4a9vC2TM22Iv02L05+QwODtuPfvhD1TrXVdB8Aqg5NT1lo0ND1qrXLFvwsUc/7R8YtBera7a7d2graxtWrtRsemZOMufq8bFVTo4k2QWUo63nz8671HdrQ6w1fORGRsc0/3R15cWcpZYwRpFkcz8CLEO6CljGiwcAu8Xzi/bm5Uv6Htfa39erY8Dg5Nyq1Ybd+uKOVRp1hT9sbG3b8cGuwDnGEgAh8yEg55UrVwTAczwAQ77PWJ2fmxMzG3mzajc7K+blwGC/JMZsx7HZVi/fMmYTE1OaQ3e2dgTeM77HCAPp7xVgRtsyXjgWQSaAvqdnFwSEFUo8E/DSg2RpmHH4zjL/M7fmrdX28KBXmXX8PYA62u9V8C7aNFh0YHZ+v/QXEn8dsEvuT7DrNN+Y/eY/+C37wY9uagwD0pX1woWXD3mr1E4UOIEMNp93RjUgrKwZEpDOjH06C7jVch/RuLcEwMj9g0ksXobEy4Obd++l68/0kTqtQFqBtAKvWYF0wnzNQqWbpRVIK5BWICpw+dxCG6ABWVjI/3zh3xZTiMVsvEl25g+LFQczHOjxBFMe7FksIuMMyYgkJXiG9fRoMcNindRYABkPPHAmGQsD2Gy+AO7XQgQDf0BCFjkADfHwHEwm9/fyRTNsC5cLlrWIkudXIkHVgiFJqmQhgXyKRSeLl0hVdWlno+PjRqofsqjNze2OxDYHk6de0/n4Y33bsjB6JOPEY6zH9vcPk0WAiYEUKaUsluQr1mzqmvhwPPyp+HekzcEGC584fv7S188XLwArChYA/BLI0RZTiPNi4UXtnJlHCIaHNgBwsTCJxVLsP5JtXUaMRBWmnW/XSS8NbzPAESSZCZgWBvUs4qk7YADnBqoU6b/B1hI7J0kfxpz+pVz2RKAspvNatCYAFucraVyyb8mK9/c7jEtOFsAPc3RqxL75NzJA/h2gDvUSWzQB18IPrsMKxExc7I9I+DVPbG17uiMLbk80zifgmgOEwQCJRVzIecX0hJVhsB37O+MnQjciwOLVRWpHDpv437Ev+j7bsPhm0RjANwCC0lZh/eQB81gcm8JZuA6xXcssnnNaVFJPwJ2QzTpTpaU2BOijbiGJjnEQHoNcS/gkiu1ijPuCFqrhY0c7vpq07Ewer2X4XgrQADxN/PDk44cPXqMhsC3Yn0gHdc4AfB1PK2c5drHfctWKfb3qF8wvfASoFgoJa5LaNC2PN1gjK5ZNBoZOq25j44P2K7/8t+W3VSzmrZewi1ZL7LOt7Q3r7S1JVoonHOeOLHBjY9PazYzBBASIGOgbULvv7u3a4yePBDYDWIW8O1h1XiuTl51AhmzGhsfH1Kfow9tb6/K9q1Tqtrq6avsHhzY6PmmLl65YX2+/tesVqx7viHEGSIIXGccVCJMkUgLE4IcJU5f2j7EX4H6Mc/XPZG6iPbi+o+OqPXj0RH0LZuDa2qoAJsIn+DdgMQBfBBDAlIuwAJjNp2ZnBcAyt3gwgLNDAakZw84mrQk4y1iXakl6uPr14YE9ffJMTDxnOiFnxNu0baVuT1pln3rBwTybz9upmRlb39iwdqtpX/7y+zY1Pmj98qxDoliSBBswCm88wkCQhOKFh1dpLpexBqB+Liugpl4l7KRLzLovvrhrLcsKvGtnujQeMo2WnezvChgHhOW8FxcJFekWW+3G9es6t2oNSX7ehkcnJGMmAVcvihoAfGc0dp8+eax7SzBTP/nkE5ueHPf7EuzPnDP16DfIYTe2tmx1fcOOT8pW7OkROIisFBkxbcG9yMdqRtfGvmFUhh8o94nFhXn55MGO5N66eG7RRsdGBb4DxEY6MD6F3MMyzbaYgbxEwDMPf8R6s6503cmpCXnskQRbKjmzlyCMfFfBisVet06AYQ8JMdO0jKSj+N4itcWHkL7nYRGvSl4ZG3EvkI8llhitVocVztwV0mtekMW9SnfZJDxHfrii0nroBCcBYP8bv/E/2I+u39LYIkW2IrYuIT1dVqu7JFYvFfJIbjMCVamf5o1cwbIZDwlhjguWtkBF7jeJVQBjKiwlAlikjR8+X0rXn+kjdVqBtAJpBV6zAumE+ZqFSjdLK5BWIK1AVACGHZMn3kY8nPJA6mBTr9gPLMJ5ow9rQ0ER7bakb696qbFIZJHwahKcgiskxcRXK2sLC2d1yLt37+mhHfCMh11kpO5dlpUEhgd/2BqwFgDOWAiyuGGRL6N/JHykXSYyQNL6YILIgLrmMkoWFPkCqbXuyRWsM/69sbEmYAXAIYCzMK7n/Ll+QA1AQvdgQ0qENx3prJ4c6kEVDV0DDDD2H5JJrhlmAwsSWFtcDwsAaqqEVYENDogCGgariN+xMHMWY84X5IlvlGTCJGwmLLtgMAUoxgIZRo4SFwsFsYCcgQjDzVNd47gwB8WwSORKwZQCrALw4ZoE1iLzhfnYhuWQsb4EsGs3W24aj6w5kZrKC5BrBGxLmEfIjRT+AHDGdkm6IcmatCmsEcBbgFUWnApTSCTMeAY6owIZbE2sJUzo6Ye+aOqSTFGyU7EvAOd8gSe58sFBJxDDWXKZDvuQtuW8w7+N+rAoBsSgbhyXnwULMBghAcxxjcgFg9Hpfdj7cjBKX5XjBkuN/sExI21QYQsJS43vucyvW8AM9Q2JczAB8c+CBabE30ZT6ZQBEMk/MumT1Jz2DTYn++R8a1VYZ578G8y3ADxZqEou226LAcnfqSEL1QCB6Qfsg9qwjYIyKhX5O1IL+rg87splnQsADOAy/SDSfdUPs1krVysCqyOEgzkG8CfYn5G+K5myJLrJQh6GTuLFGDWj7ejc+F0JRJS0syLwgfHbOzxgP/MzP21T4+P28YdfsWI+a0f7+/bFF7dtCYns/KxdunJFXmk9pT7NCXjFIe2DGdzdy/V5MAjHXF5aVt8FrHvjyhtqK8A3fnf69Gn1I7GsDg/1EmRwZFCecwDAeMlR/+vXb2hOWzi7YNNzczY1NaNr39/blt8eXnt8kObSxrS5GD9I3/thqDoDslyu2u7BoTWqdevp6xWYtb21obqPjo/Z1MSkwLGdvR0r5Qu2sr5uSy/WxMblXPBr43poE1JHq5Wy0mhhzL1x5S0BhvSJnZ2thHFpNjI8LDBxZ3dXcw59ampmRkEAgD4KdWg2lbJLmwA68Xmx8kKJs5kMKa0EoJTtpOzeklNTEzY4MGyray8EGF6AgYeH5+62WF2wrCcnx210oE9zJgCchwDAKizb82fPBDp95Ssf2fT0pOrTtqbtHe6L4Qd76uQY0CZnyytrkuXCyjs4JDBpVy95aPu9bRLPGzY6NmJT05M2OTGmY+8rdXbYll8s26MnD6y72CuwbosXNEcnmmdJfi31dCtsAe/Bg0QW35XP2E/8xDdtYe6M7AAYJwIlJTOu2ubGpj1+8kRjslKu2UmtooAHxmzI9PGxExO1ULC1VZco829kzznYbI2m9fSVBPQy7mjbYK7C4ltbXbONTZJdz+jFBuOwC1gr4y+2nj19ajt7u5LCXr58WX2Va2k28EPFx85fepGo2mpjnwFSx3ioWSvTtizhEZm22h4gkBcz7ovZ1jkriEYWB60kvMZZrTBGGSOAj4CkYnDncpLaMmcATDuLz71z5U2a67I2gB1MuGbDMrmMgMJf+7X/zv7qB58Z7zRy2ULCvAO0o44v59d6nZdSJG3zcsz9SD3kgjkMv1uYeG49wCfk/NREoHQSCsX1BPP66cpquv5MH6nTCqQVSCvwmhVIJ8zXLFS6WVqBtAJpBaICH753rc2CkEUMgAAP/M4Y69abfB5kxZhDjobXl1heLvfjgRd/JR6ywxCf7eS1VkfWVJZ5NCDQ3OnTehjGTD3ACrH3ull4NQVYALTV6260D4MGgMbfyOMjhy+V+9sQtAAQ4qwhZ+mxDzxoOF9W8Pw/PNwC/OFckMTyfQAI+YQl6bUAIoABzuBIknKTRUbUJB7eBeqwIMmYWCQCuOTv5QspFvrUkv2ELIjfhRTWpYPORJKvXdvTUlnYAHzK50+JuW60LXYB0s8kaEJMvQSM5HcAXyy6AVlZrPrvPdwiWFThY8eiCYYQC0eAGhgkLDhbjZYdbu9aGzdyAMJGzSpJmIFkgl05nVMGyWWtbrVmw7okn4TB4pJRtovzot24Jge4sgkdwpTgyDk7EAto5YzNYOJRE66ffgagwyfkUPE7jgMTLYBC95yryg+RgAYAmwifoF+6JPVl+i+/g+ElaWnC8gSA4ZzE4CA5NfGLc3mtA1LUKz7BtOBcQt4ZYCjAkdoa2Wx3d4dpyc8CgIt24XjuV4fkLVKWCVzwfTgTzgHRYDY1xZ70QJgIfohEZ3wCX61ZSNmDoRLy2wiaEDMwCXNRO8OiTLwRxXjt6+swbNnOwXbvv+wDwCbARc6XGlBX+j39lf251Limc62x71pVwTFcY4CpIQGORbAA76Mjfb+Qc7Dbx4v3b5ccA6y67C4CSrpyLlnDrS9X7LaBoUEZzB8fHth/8qu/ah9+8J7tbKzZw/v37enTRzYxPW5X3rwicKEGC6udERgHSAc4tr21bUPDI2KDcv0EO2xtbgmoRCIKG+rB/fs6J8AOpKZLS0uJv9lpa7YatrW5qbEI6Mx1AYxTuzPz8x2p89Mn+OudwQ4/GRNdAmWdHeusXK4VptvhETWu2NEJrFbk+kWbOTWtet2+fVNzN8ESM6emVN/Pv/hcHmyFkoNc+PDBtIJ59aPPfiRAByCddoRVDPDmgQunBFiVKye2/GJJQNOlSxc1TpjvOB9ksdlMzu7fu2/1RtOuXL4iJiJA1MbmhoAXEmLpfxyPvyP1hN33/NmS7R/sac7jeICcleqJZK287GCO/8Ynn8grD+CtXa3Lx435YROZ6ta2rayu2MLCvI2NjgmoggHHsdpdJjBre2fPensGbHN9x+7efSCrB+a/gQEY3jVb31jRmO/rGbR6FSbkgbUzDZuanlCK69HxgUBomI2AlTCIl1dWbH1tywZGxjR3lg8PBVByn0KCCoBOWEq5eixQivThYTwLYZIm4U3UENYbLHbyWLa3dtQO/HsAX8Szp7UttfFgo4qnepfx0vTAC9qMfkR/K1eOOy8MkCUj82XegHFHXaemp3VvIKymp9Rrm2sblivkJNGG/ajgDGsLGNU9PfGybbebVuwuWU8/rE7sE8q6T+H7x/xAoIhSwU8Oda9nvu/jJUyP+7wCGLIvAE+uAY9I7ne054WLF/ViYGcHWw3apE/3feZNGPkwXJm7ka8Gax9kOG/+0kzzYqZh1UrD/qv/+u/bZzfuWrvVZbls0UjVoD0Abq3tQUs+t9USH9aaW0zUnH3HSznGJuO4UnawP2w4aAe/t/PM4y8g5Tfa9PvT8uZWuv5MH6nTCqQVSCvwmhVIJ8zXLFS6WVqBtAJpBaICb1443+bhVB4//f7QygM5TBWYbshnYNrwcA7QxRtmHvpZgCJJBSTB8859nhyQiAABHtjxt+GBvlD0AATYUiGTcWNzAJYTX3xnsjY84ob0PNDHw3EEEIRkBnZKBDU0m/WOdxeyFkAugKV8AaAmr79zfi6/wzsuq0UyIBMLCUAlFrjBoBHDMJG9BisqwBmX5uCZljM4ayy6CCUIjyv5A/EwD4CVhBIIvJRHGomono7KObj/mkuJ+J3SahNGHe3AzwRUwYbo6lLdWXCwgJc0km8jMQTcTJJf2S9gVTC3xMZKpKEAYCHTDSki191hQubyVjspW73dkpSyBGjWamhRrITFLmdykHCYy3aJfQc1E1CGaw5gy0MYXM7oABXss5ZqDpDlDEiXmgpwA8CRFNKldg6wOcBD2/F3QCeXTwPYumQ2/BAlzaJuyf4C+BHzDrl0D+mqHqxBHw+Jk5hmlYoYFgJTEmagHiQSMCpAEgBYeQcCcCZSzkiY5foATATm7OxIHohnVzBM6KdcK+1JXag5fw+vQxhQgwODAgUiMbi720NQvG8c+fV15bQNTA9dc8aTbcXqazbll8X/YT79/+y9WaxleXbmtc585znuHHFjnjIzMrMqp7KrXI3d3bhlGyPZFiDAQMO7eQGawULq9ogZHkGiaYQEUiPUD40t2mqg6bJdg8uVWZVTzNO9EXHneTrzOej3rf86eQ39EP2+bykrIs7dZ+//Xv9h7/X9v+9bKiiR+l3MmFRd9avE04Hc6As+h10IIEEfAYZqribgjfkc1woAOaS99FeAf/KWSwUootqu5JUAtwLVgdG6KsJCTGD3eLVgN+CXL1/qxwBhJSEEhGZ9gMEJU7XtZvS0MQC+WFMkx0POBxiI6b5M7rvqmzffuG3/9r/xr9vIUL/YZLB1Sn1Fqzdr9vLlii0/e6FxSFGE6Zk5yS3v3btri+eXxN6dmJwQG4h7p/jC7s6OUQF0ZXlFbOD33nvPRkZHdAySbQoSKD6NpmSt2zvbAnhg4rF+EBPGAr5pP/zhD+2DDz7QegnYxvcobLGxuSHJLt+jX9hY2d3bVWEHWF7PX3ihinfefVfj6+mTx/ouIA/riLw6qw6wwaIm5vyOAg/uR/dIclmAF8ZA9bSuSqRcBzAMPzNAFNbos8AsQCUMwKtXrtuTx09s5cVLGxwYtA8+/FAMq+fLyDM3ehJ75t/W1qaKM9D2e/fv2+nJcaqw3ZYvJvcxMjqkecb9Mndhl8GAZhw8unvPZmZm1Y7dPWTDu5pPX/vau3q+YA8A4Ce2NiMNHzYr2MHBse3tHtrK8ks9b2bk3UY16ZaqzzLH+isD1qi1bGNj0w4Od71oya1b1j/QJ3Ya861S6ccKzSheAVZzbnZeoGv16FBxHxpONg8JQMbDEFAKJuXIwGCvAITm2/6e+z9aQestxSLWVtfFzoN9Wh7oE7DIWNEYz3nVZL4DCxFgjFgAXrpH32mvSi2AM32ztr5mq69eaW7dvHVL94D/IM/l3c1tGxoesJ//+b+hzbVghQJe0UexEcF8Ilgdye9bAjwBF5EhM9/xGeS5s76+qiIVYtXlC3btyjX1E6xxxiNrCGOQAi8AsKzJsCUBoE9P3XuR43nWcD9DgwM2J8/EsgBjrsXf5e0KIIfkFl+6bkPsyd/67d+1p8/XrNOisFTBmh2qMbtUua/sjD8xknM8LwH8sG9ABpu8RJMvJSxvQD+OJ9asRzDw/LnqbO2oeM06zLqzsrGZ5Z/ZK3UWgSwCWQReMwLZgvmagcoOyyKQRSCLQETgyuJClxf2kLUGs4cXYxLp8BPjeLzRSJQBVniR5UU8WC7ygEuFCUgUg21DsswLr0sZXW7p5wXoAMTzQhDsVgN6UD1RYKH+Pty7Bi/7JLh8JwA8qi+6VJLKs7Bu3DcHlh4eRzLSRuZZcVAJoI+XfvnniSGXU9JH0sMPICHgALEAJBLTLwFG3HeALCHhCy83gECvNuoefA7c5XqFIdx/jEIbzhIMvz7FstEQQEpbAvAgQXXADqDLvahIsoMxSJyDBemSXGdfcd1gL9I3JGacH9AigA2qARIvEi/6wIGSlphzJ/sH1qaqKPK60RGZ+FMNEvZaKVewvnLFOviP4WGESX+r2auwGx5pnA+GFUCRiiVQka9OQZOCQCX6PlhRAe4w/vw+YGMmfzWKXiSPPgGCZl6AgsIMSX4K2EV/OTPSfeOIGWMJSTN9gNTKwS+Ps7M5nREaoFD0R3g30mbiyIm5Nn1LuwEnYX7QzyG1dQ9A/Nt8vvA5YEMAocHKkPSWKqyVilglsGUA5JDA0ieAWMHqoB2MUy+20fnKmy9V5lU/yNMqAdEAo8kjke/E/TpQ7tIu2iU/vORDF75ywSSkn2kfcQkwkjHIffR872D5pKq3AMXMIySgMKeIvdh7qUo04CHX7hXXGBxUO7g3AA/6kL/D4PK560UtYHxKApd8HivI2xNgyzGAEfwZ1+PvmocqHIF/n1d07B8c0n0gLc9XytaswtwasqXzi/bv/Pqv29jYsJXKAMM1W117aZ9/9plkm9euXrd33/261o7v/tmf2scff2wLixfk8TY3O2fz83MCK+gzwNmNdeSrLqMGQAGMgNW08mLZ5mbnxbhjXHz2+WeSLPJvJKkAcYydC+cvqG+eP3+m/tnZ3bGbN25qTlJlle9+9I1vqPoqrDWKNnDcN7/5LRscHrLt3T0xqCiQADOOohHME+SJAGhcC1AENhcgEf0GMxDZPtVHb9y4rT7e2dlWldmR4XH14Ray3sP95GNGAY8+Ozc9KQYYgM3BgY/hUrHPGnUvkAPYMTw2pPY4W2+rV6QnJN+Amb45BIsRJnefACLAPe71a1/7mr355pv24MF9ATyAnIy/G9dv2vKzZyr8QLyI/Qfvf6C1nXEL8M6fAv6oUkxV7+qxtbs529miEmqf7e4cKhYAkzBUZ+fO2ejYiIBEwCiKL/A8APzCyuHtd96xa9euqi9PjvBrbWhzAd83zjs8Pi4mHc8V2H2Mp43VV/IE5Dn6+OlDFeF4/2vvCRBlTvjah6fghu4PUA5fQ6rpcv/usWm2e7in37GuAQpzb/jX0VfEFfCISsSAxk+fPbWBgSG7cB6AuF8xYmMDIJh4U/gGAI+NNkBgAOmSNtpyzuqE8Xx6Imksz4RgW8rbL4cbnXvFscY9f/rcnj9fToy1Pq11bNw9fvJQcYIVOjUxbm+9+aakvbG5FIw95MVIqXnGiS0PaJnzZy6eeWeBsqGRIa03PH+ISzB7K0heOy355DXadaueNgTYvVzdsU4rb60mn/NMrIkpXilxDt9Mc3acWx44cMfcZYPP30dob6ftVcXZoHRbB1h3eIL2a11mvWLdjL568Ox5ln9mr9RZBLIIZBF4zQhkC+ZrBio7LItAFoEsAhGBm5cvdgEgSPLCF05+Ykn+J2PrWk2gD+bwVCvkx4sTOMuL3f+oDsl5+I+XbHalMY/mxVZsKUC+CkUKkPhhQO+JNwkSJ3HAxdWTnN/9vpwB5ZJOQCuvaun+V0hyJvSiDQBVq7lZuRrURcLrINZZFiAm88hrwy8rjP1JRLlvfIbcnwbvN5cCe6EDZ0rRRoCfqAII6yVYBMSDxC2kNO6f40wxwASSAAGWJydiS/HSzz2KoZf8v74CVwAZC0rywgsuTLrl4YeXIMyFoUEBHICpFNSAAUacSaRITmH3yMdOHoEtyfx6jLPTU0nMiN/R/qF1aGvOlJwXSkVVLeReuV4l7z6FrUbTBit9Vuyr2PHpibOeym5MHkmMgDEKiwwNJfliU7GU1JUiEXiZwVRAkpQAJpKh8BsEuCFZCuAokn2Se91rrdarOsyDX6BSf5/YMwwe4sWYQtpFLKJ9JMSS9aYKr7SHtob3Iv0TcicVc0hy3gDABBgnhhex5zxRKIE+9/HrEtqQbXIOgcwJVAu2BnOEYwDFBKQFm7DgEk/GPGOT79Km8CJU0m85xVee6ykJZdzQvwBhX40/Z62Q9ANEBNBL/IlRxIXrR/VlLxjhc5H+jHkids/pqcaG/LZqNYFWSAXv37/vnlmJmRrgMG3jvhn7YoGKYWfWVEVZZ17SPtYKB5xJzJ05SN+I4QrQD6MTUK7dVqIfyb/On5gwAeDhUYUssVCiSipVnYesBYjbbFhfpWxLFxbt3/+N3xDDCrkjPnazMz5n6QtAEKq4ApwBljO/WU+YM8SGe37xYsU+/+ILyUwBdfhujH/ACEAmJIbcx/jEuMCZu3e/tJHhEXm68Tmstij4MDs7pyULwI3NC2Sm3O/m1pbmHmMc0IV4MadhTM4tLNjM7Ax1FFTsZqB/QF56yCOD/Tg3tyAgbnl5RYBfpZ+KugBMNUl5ARbfe+8DrXXcJ3YF5XK/AClV+uw0rZjP6zoTk+O9NfrkuKrNAGSOa6tb8jpl7tXqx2mDx4ER1mruFY9Nxtebb74lYAj5L4AYoBNsVI7l9+emz4lNeOniRXvy9IkNDvb3gM1zU9NWKTj7GyCf+1UBjoEBQ7YZjNKQWNfbTdvY2hQ4xiMKkOsQpt3efgIS2WBpCeAdHR22hblFGx2ZsJMTijA8Vrw5P+urMLRuXnGU5LvW0LrChgbsOvoKySnn2t/ZUaVV5i4FG65fu27n5+fFbATs8zFdlKwZFiaxBPBzuwUH4OXp2WpIqgrgzPOKqr3Ia2E7MpdfrKwoblTkZT2ElYmsc35h3h4+eKB2Ml5Zg2FTylM0rSnvvvOOdZotq9ZP5WnHtZEv379/T6AeAOqtm7c01nN5sDqqMnflMbuzvSeW3MbmlubezLT7Ia5vrIvRBng3Mjxo5xeQU4/02O/cmzNoywIUJb9Psv9KH0BYRf3aSJuCbMTkCjkBsqx1YYchxn8Xxj/vDh2rt2p2clKzv/13fstW1/fNujDBu2IEMi4A1yhwIn9bVdplE8E3jWLDQ8Bbjt86c7mQL+vdJtYxnq3OxB/Q85XNIPpJUvxu1+49eZrln9krdRaBLAJZBF4zAtmC+ZqByg7LIpBFIItARODnvvVNediR8LDjHwBESDnd06Wa2EWjYlGQdPMnST/sB35cduoMmkiowzxeUhZ2pZN/WvjdkSBTjQ+Gk2S4yT+LJHUUH6liUWyIACzCAJ9jfUcevzP3TYP1wss5ibVXcAtAEdlpQ+CdzKXFfOtTmwFcVLFSsrWGWE5cC7BLMiMYD6nyY8hxQ05KXEiESHRh5gGuAS7ClgCIginEMcRTyXuSgToo5FVOAe2In7xz8AGCaafqewUxl0JKS/xIdMI3LCp8IukBICBOHEv/zcxMS3YMO1GAareTWG3OXlARggSgnpUWAgLlmi0x7Eowktr8Paf4iL2SL1oFMLTTtUE8jihCUquqrZ4EUfUQtkQuSXW9Sh/3RjthMzDGGEuKffLwgxHjRUMcqI17i4QofP9gtkU5L8oAACAASURBVJG8BtBJnyFlg5XnYJbJx0ogoFgwh5Incn2AA1VRrQEin3oF3UpF1wW46AGgSKPlV1QXs00gdpootNvZli7LBbADeHaWBXHyZPQseEPSzncEziHpldyzpfsAoHTWZ60nI6UfOTakX37vDnjHeQFrmnX30gtWGUCqZIBJYsx8xitQjL3k88a1Nc9htonZ6kzXAClh8PAT4K5A2jS3+buYcUdHHpPkQcjfSe4BiUK+HexHl7BVBOLpvCnpxmQeMBi/RQDmYLvSFhLhkKTzObEqFZAu1wU4wNgTGJXmLueVRFwSeC/W0ulS4IW5T6EW/5z+xrtqcGDAzk1N2K/86q/a1auXVeXy5fIzrSHEC4CXOYivFQUTAG28/wYTEyinGMD+grnEPePNee3qNa0XyA3pO5hReLXRVuSrFHKAvYTEEkCQ2Dx+9EhjD1AI2STyW9a6dqsjwEdrEEUcqC67syM5LoAf6wJjBtBmfHLMtve2bG19w65cviJwo9nwogbEb/rcjD19+kzzEgBucHjQCqWCrb5atdXVl0liXZHsEkCLCq61qntBAu6NjQzb5StLkmgyvvkZHhlVVU1YzABEn/zoU82Ha9dv2NNnD+3wYM/HefIYZH2EPcd9UCQhZOEwEVmbAOy4N3mzYYNQcr9LeYCqAMSU1q3V1TXrL/UpBkh2GVsAnl6VeUAFUUIOjz9eE8BZPmfIvffts88+s8lxztWyre0tzYP+gYrklktLF2ywH+AKu4GmwB3Wm4GhfpuZnkv+a3WdZ31jwzbWNu3qtau2vbutNRcQf/HCoh0fHniBIaSWzbq9/cab6kdVJk7scoqb4AXHBtPuzq51uzn5+cGE7O+vqPgJkuGjowMBsFSovXzpSs8qINjgALGsvSxQ585N2SYS16GhxJbc0drIOIRNybogD7ZuR2NqcWHBui3k8zua1/zu+fJzu3//rlENnbHzsz/7VwX+UaGXNYhnK751gLN4pubzDl47wN9VJVbWWlisfRWey/6MDfuDeC+gL92X0Vl1WjcSq92fb762xSZGbBioGnli5YLGAdgBslUbp7a/f2S/+Zv/ue3sVa2YpwBPwazg1a3lY9f1Zx//VmGfU4pHsd4xV1yezzLeasPYxmbA5fbx/BTTGiuNZE3AuViHiT9tevh8Ocs/s1fqLAJZBLIIvGYEsgXzNQOVHZZFIItAFoGIwJ2b17u8vDpzoKqXc16WSZYBWGCIsYMPEBK+NuH3FSy7MOQXu42CDInlA/CBrxBSSI5FKqXkPwEGwcqB9cUPwBYvwLD4SExJHJTI1+tiKEheAyOvVpP/DQyGg4N9fU5SnxMLzM+FPDYSOJJwgC3YAiQgvIqHjDYYRVwvCiEAIvIiT2IBwOMVcKloSIJhigf3wX3B+gJ4IDELZgu/I374jgFC6PoJsCOpgpFAwr2+tqb7ksSLyrCSBx+JRURSABAY4FL41IXPlwAbZIcJECMREwuxr08JPQlHT/aZQFauAXDm1WObtrmx6aArMkhYk+2uVSVzpfJmTmw7EmcSqdODIwFxQwODVs7lrd5uiSlFcg5IQdIllhZyRc4FsJLPKWmMGMOsIOGERRXsMY6HxcL3vcAIbDykrC4tpm/pfxJ3/k7caAexjxh5QuUJoI/dtsYaxwPykLTC9lhdfaXqgLSTGMQ4BoyT5Cox3WCD+LXbfh+puml4BhLzkIZ+lXQ6gyRYhsFAY1wB2LiPHUk0LI0B91oUqEE15Zaz+QREEbMBzcND/J/6ASYdUOdHEltzzz5JEEdGlIQGS4nrAPBEEQr+BFTgXkNWLllpsylPM7+Wxy2SZOIhaS0MzjTvmBtiTQHCJRYe16cdIcOOisf0HYzVs8BzMAhhGVGB0gFX93UM8JA4O+PO+13gJExHWHalksYE1wb8CSkyfmny9pNhPEUt6tbqtm1kYFhMKBhEXBsgBDAIqTfA1pXLF+3f+vVfN+s0bXtr033lcjmNEYAgTP1hpdE2ZLMCPZqNnhyfmAEQA/4MDw3LV+zpsyc6bmF+UeAUoA/sN0AX5hrz7/z5C0r+YRof450GSHhyLCDlwYMHAsvm5xcknQXsggGL7DYKYNy8eVNzgDG8/PKZvXi1IhCN+/yZb/8Vazc7YrEhtQXk2tzcEjhUrZ7Y+OSEgCZkiayXT548FgCDJJQ+XDx/wYaHRuRbCavo3XfeVHEGWMfIa9n0cOADtm5XEt1nT16o0ifr48qLR/LtYy7fuH5d7YTFR58BkgDwUZ11fm5eayrxZixKVtlftuXl5xpzVCfd2NyUjH7x/HmB7/cf3LdnD5/YlavX7BLeeVevqs+5xtrahsYNc4WNIW065fO2s7crPzzGGpLTeq2pscPmzMTUuMBmmGtUJb1/95599unnAg0pyAGrcGCwz4qFkuJHXz99+lwgGoBbuQIAOqQ5CMt7dmbGwcgyzMGC/NfwWXMriKK8QR3o96I4mxsUzFizVqOtQkeXr162ne0tScTpC+SstJVn6fS5c5onMLxgIVL0BCYmMlfGBf53gEkB3OOpyO+RPRNfGI5sZH355Rfa3Pnpn/ppqx4dS8JKRWSeN1Q8pvrv4NCANnxYjIgz9yKZKCzF7W37/LMv7NXLV2L0IadlXXr8+LFdvX7Vbly/qnW5KMzVmb7cv9a2JPUNKb8z4X3u6z2gBGuO9Y2K3///wjLx/BPQl+NZyblNRScOj07sP/oP/5Zt77IhUTBr562rDURsOjzu9bpXSw+bBt5NvDAT0nxvHwA/AB/HytfW7Uy1uUbcON4Ze1/FmmM+u/8gyz+zV+osAlkEsgi8ZgSyBfM1A5UdlkUgi0AWgYjAWzeudwENonIhAAA/kkkmD7SvADbYA0WBeCT6sGQAQJDBADoAwoQ0jBdhwCzAGUAL/k0SL6aNzJ9zAr74k+8DGuplHF8bAMJkKg9AwTkCfHJpT1uJH0k7MhwWf5JpvLlpl1eMLSjBITlDWuTSQphKLsMNSSKfSzo0OCiGixufj6Zz1yQPIyZhrs/9A+LBkoq40J4olhCsOq7lieqpkuOQdSJRoo2AKs5w4r4DJG2rDfy4wTsyQQewwiuQZAFkj2uH5x0sPUCLAFV6EqLEQuS4AHxCthjxBBQg6cQrrEB1XPzy8C4q5K3WdlaNqlUee1XX4cEhVYyFiZcrOosxpEPxd2Ie2Q6gBUALnldR7fcrv7IB9YMDrjVJxgToFos9OS33QiVXkkr+jgRMbA0q2SZGlmS1gI7Jb05A3hGsR/e+I2nl78EkDXZfzIEAWl2S21bCGhLiqCILmKWxWfWiKeqfBKI5e8QLfsDK5Pf0M8wbzr1D5VaAbABEirIMDekeQ7pLEhgMlJCNRpVbL0yAvNILdUhSl5isnDuYKvQv/c8x8nhM8tPwPRRjFmZL0Rl7IbWU71tKnGkvceQ8XqzFQVBAVSXaaTyFrPisjxzXBURCwgq4SpyQftPGkDszTjTmB1wC52Alkm0vPuJFUQYFXDvoTZGTYi92sWFADABluA/GhQBXFWxxZtPh8YENDwxbu93VhgH3Je/EYsHKfWXs6m3/4ND+3b/567Y4P2vlQk7ec6xNK8vL8rKbnJiQfBXvsUePHghA4ZgLF5YSOAhDC3DjVBsMK8vP7enTpwJA3nrrjlh3MDABDQEdkTJyr8SH9QTQFiBPc2P/QOAccadKKYAa4BZg6fjEhMYNclUkhDDyJJnEv7O/YkcnR1ZWYY685tjx0Ymuy2YBcWU9IZZcJw+SApOo1bali0ta2+gnACnYhFxnYnzSfvzjH9vc3KwksecmxyT3ZDwxFmgjIB8AXaPesqPjU3v+ZFn+eKfVA40/wC5AR4DyLz7/XOvd7du35VsHO1HVg8tlgaJIhllfCkUktCWxt2ABcj0qirImwGSmguqrlRf2xhtvqR2ArkhyGYNPnjzVZ3i8yecsn7NPv/hCcUBuGUxX+gLwD8bw1atX1E4vJlGyVy9XbfnZsr189VKyTOK8sDgv70JAwdOTqj1//twajZYdHhxZrVHTM4h2jo+NaI0B3JmdnhKQNSd2plc15899MTepUNpnP/nxp2LlHh1RJfZQMaOiL0Uq2ODY398Vg5Mffhd9jjSWZxkFVLjHifEJHc9G2+HRsY2NjomtCDuUNQOwitgjVyWuzE9Ayjtv3bGffPyxPVt+KsCYscF/VO+dnBwXsK82zc+rkIY2ISyndfiLL76whw8eayyy6QV7GabkpcsX7cLSBZ/vlaLGebDUHKv7SmbP2kdfM8/pI/dqFXlbjMFYj6LKOfeaPkzvCM7qw4Ovm0cZcGT/8d/6T+zV+p51WqwXecuXqG7vTO5WC6ade+xqzdQvvHgUaxDj3lng/pys1WBYjuqSjBfWG50HGwLmQbHYe6bw+U/u3svyz+yVOotAFoEsAq8ZgWzBfM1AZYdlEcgikEUgInDl/GKX5Dc8o/CpU3XIQiGxoCgu4UmPXsb7KpKfcjxgDMne2NiopIkknVEUgJdfEqojvInOTSnB5nvx4g1Th0Ra7+jdrl6I5VeVqrIh4wpJaoAZUeFTIJKKKlDNMphHyFgAyTxRLZVcaipJKp5zArjwoSsKLAkvLh4cvICHxBLQJeSFtAtwAsAhJHwu4cEAu9KTqAaLIKSVJAawQ7gXsXsEKORcHjU4pDYAhgLaBQjB+cQuhIXWP+C+QYldxncB9YLJ5ICk++pxfgBR2sU5VW02scUC0IO1IYYjDLiUxHFd+nBzY8ON3csVKyMjJJ45U5XYTgHvwZYX1KjVBSbg4YNhea5UtDKMlrZL8AK8CZkn7YjCBAAMwaYCzJNHXgHzb2cBepLkIIwkmWbJP8kly7B9uP/wVvTvtL1tg4NioogdFjJOKho2WwJh5fmWqgFzTfcjc3CPtge7LJhy3AvnU58mwC9kmsH6i6qmJHuAwsEWkXy42RDIyrGcU32SxoP8+yQ5G9JYJwH8St5clMxWSaL6yY38aSfHMH7dG7JhrSSJjfEt6WmppPmneZT8mQQQJYBXUuUEAAgIk3G/y2DFoKTABB6HgIn49CWQLliD3Et4PnGdGLcCJAoFfZd2AqCpiieAdALwwyye88p7MudFMBgzUWjDWaalntzVPTS7NgEo0+kKgIXlyzGal0qyvcAHgArtQ4YOVfTo5NBK+ZIKCVDZuL9ckUSS3zGuD08ObWBowK5evmQ//9d+zuamp8SSA8gBlMEHD9ARcAOw/f79L8Uuunb1qphFzFuO5TswUAHk+AyQBIknrCdYeoAkwyNjKjwAC21jfV3jAVN/AFjGJ2y4k+NjjSNiJ/Ygmw8tBzKOjo7FwKLPALxCzg+AODU9baPj4wLnkN5++pOfCOSiQu7FpSWbnp5V38LUvXf/ntoKQMLmyLVr13reoAA0sKsAfwb6BgUoP3780JYWF2xhbkZFCliX2EBAZv7s6XP5gjEPYNqxacN8W994qUIUrBeSGhZ9naPPaDeAEIATfcdYlySfysa7uwJGr1+/Jnkonn7c+5//8Ptik3300Uc2OjquNRdgkXEGK1AgrPrd1xeeN8wvxuwpNgunpzYxNam4e8XxnGS/xJhnVng3yne01bFWw8cwGzJj46OS31KUgmcZsmiedU+fPBFAyCYSIPHO9qaq2V6+eMmuXblsFy6cT8VyXN5OYSQsBmpNJJw5e/Vi1T777AuBSAB/eOxxvVK5IHBMz5kDwM+q+pXNo/m5ud4axroBWAujEtl1bPBwHliZTKAff/KJCl9w/SdPn/omVGLi8mzk79vrG7axtS5gmrkLcCd2HQU3ymW7ffuNxNz153OsB4+fPLGN9U356rFuM/8Ad4kTEtk2z8u+sqwniDdrfDzfxYgT442NBl/bvYBVSGN9M8FZnG6RAKDKZ4z/sElwuwue+3jVsYmzZ//Zf/qbdnjSVtEJxiQedg7YwZZ2hmBsLBFXAHRVwDVLcnc8OEua1/QNDH73xt3X9bUhgn+iLCvwY3Ugk3/fffwkyz+zV+osAlkEsgi8ZgSyBfM1A5UdlkUgi0AWgYjA9NhIl91yJDwk4i5Pc48XVXNNUs6QFvESGwb14WflvjqAW8hT2JGuq0CFqmtWkQw5YEeixA/JKEmt2DECahoCYLg+L/u94grJJ08AlYpRdHtsPYFVLSSIGEsDTCDr6+u1G48lfpzB455lJIH4BDkrCaZcVVkB3j4kzBwDCCimUL5gw0NDNjY+pqRDQMrRkZJyYiMQJxUliIIA3EuAQcEyExMOr7zEwgu2G/FA8kiMALC0g99sCpBRhdouhvzDSgpIaFV8AuCnVEosR2R6zqDg/CSNSHe8GAfm2Tmdh7YBHnEe2AKAHgCtcU+wMwTGWt6GACEpBoBEiWp4qfqlKrA2W3Z0cOgFIzoda8G6UJGBrhJ54hWgawCXkWDRZn74LrElCaXdJNmwvgDduDfFD9+0BDoFC5J7iN8HI4/7EZja1+dMOwDJxOiSlxnVVRNoKhCxWlU85D9UyIshEvJVsSxVEdE9ysI7kLEfMrOIe8idA0DVNdJ5zxbT4Lv4CALc8HIC6EvBAMYOQAZJMoMaIEHAYPIu5F6DURftAzDghzYzRhvy2nLAKoqmhKRVcmBiPDKi+ct5o0gL14lqslFVN1gnfAeAnM9pdwB1YrSmirS6T7wSDw50XHhORpLN75nrtA0gWMBhYugRX+Sr9WbDciGRY61JBWeC8akxnqTnnI/vVCnGoAq/nuwLfExrAe149fKl5oUAgW5LZvUFy1u30RXoEX6Wg2Mjdlo/tVq7LqCsv79s/8Fv/IbNTE4JUJ+bnekB0PhjhYyP4hRib/YPaH3Dq454AaTgPab51e0I4KH9gE54piE5fevOuwLHAK3+z3/8jzWvFxbPS7IKyIfRP2N6YXHRli4sqWCGGLSlkj1+/Mg+/fRTe+ONNwSg0GZsA/CEo99HxyZthEqlyceRNt69+4XaABMQID8Kh/zhH/7v8nRT8aCREbtx47qk1gA4sLlYQ72gS8N+7mf/qrwAZ89NWrvZsqmpSas3auoX+iN+Xr5at/29fck8YWPVG0ipT7XGsNYEA5S1jrnOMwavuYePHqhqK78fGRrRnJuZxdOuKwZtGTZiq6mqugCE83MLkiy32u6lCBjI+sV6B6AyOXVODDDOQ8EQxi4ArdaZwUFV4D06PrSREbcCANQMAByprCwI6m17ufJKa9mly0sCfwHPkKDyGd8jNqtr67axvmZDQ87aXV1b1TpE+37qw4/swoVFOzw6sDEVXGC9aWh9Ojg9tb6BQbv75T370Y8+tkYdGWjF2s2uxmyxCGNuzIrlgu3t7Vi31RFQevuN22L80mYBnWzm5POGNBqpPWvm3t6uGI2ApauvXmnM0B7WWGTvjAfWMZh1LEYP7z+wg909sU0//OBDnUOs3G5X4DRz9Zs//U2NnWKRDQaY6s5oxf4BEJmquWz0IB+mQjEVcikSouroFd/M8g2SBLwJwHNJaQBnbgkAYMfmjRfB4Xu8P7D5Js9QjCYTO883qXy9xcMOz7mOtW1tfdP+zt/+bas189Zq4K+LNJ77gRWct26bIkAOHHZz4TsKG983SAQ8p2cY/+b8bEyyURkbTdFWnSMVFkJWyzP42avVLP/MXqmzCGQRyCLwmhHIFszXDFR2WBaBLAJZBCICi9PnurCmSO5IigFwnM0xLOYEgAov8Lxsu7yuI/AM3yWSJ45jF5uXfl50JQGt13tMHV68Q5pKci7GT2L1AHaQjDjrCClc1xM+JF1iRDhbIiR4vNSLAVhzo2iX0Hpb3OutT+wlXvgxTyc5CR8d2k7D3buuJSaajPUpOCFpZUEMFnnmyeyfKnJe/CFYU5wLwAIQIu5X1TOrp6mKHaCh+7mRUHOeePl3Zh73435lJAi0k2Q9vPZkDA4QliowAJzQDvfsisp0Xn1RMqKcVwFl55/7kAw0scjkZ1ch6XAwkGQW0I8kDnYBSW/4gOl67Y6VLG91JUItnW9kcqJXQMTwhkLCDHjZagvMa6sNX1XQDXAAv7AANbln+ipAPPW9ipQ4Y4vYBdjH9xkHtJkxRNJEjATO4Y3X7Sq5BixRUp78qQChAD8FLOVyajs/9AG3BnsEYNFj6zLSs9LtaCOfO6DnbER+AkCMaq3BFgEgRApJ/5DYMUY4txK7lPzC0oApE7JV+iDGfrDcaHuwzaL6KtdgHAGA0xfMH9obrMhmignHSeoMKNdoiH3EtSggQHsFACcJeVTPDbaIz1uXpUe/AbSEH14AeREnjg0ZLzEKUD1YikrukcyWy70kV8wYgMmc+/LRNwdHsNucZQqDhj5UQRbA5eR5xVghnvQLUm3A1xg/nDPuQSzfsTGx+fhh3An8KBfl89dX7LNSAbZgqrScz8nHcv/00EYnxzUOZ0ZH7Bd//l+0y1euyDCfa2qc5PHs2tLfDw/3Baadm562J48f2/r6qqSaFMYBKMHzkU0Irg/zJgBL2nxweGyXL12WrPGzzz4VI4p+QmaKJBWpK+suQNiVq1dtYX5WxwBYAULBnCOuyEcBn6hQS8EK/NomJ2dsduG8Njq2NjfVdkAmGHx4x+3t76otb915y16sLNuDR48FtsCKAgwC+AO0Y8zAqgPQXVl+IRAC/74ynmz9FclWYTSxgYGUkb4HHKdf8OgTKC0mE9LMI4GReItOTEyKCYdUle+wljLWASpp68b6tsYpBRRgjcFI9MrSVLXOybvt8uUrtru7nfwoSyrqw3rCsGcNZu0/OnQpuIDBYwedTxtsBAxrfXz2/JltbW8KCH/n3Xd1n2KDtVv2/e9/X/Nlb+fAhgbGVL230Ti1pYvn7c6dt2xyckKgHevI3bv35AlIv9IOJMhUAL50cUn3zHMUqSbA2fjoiJiazCfGynGtbvtHR7a3e2B3v3ygarzFYtl2tnacoWwtGx4ZtImpMa+w3dcv0I37X1tfU1VYfiiOQuywl6A6M3G9fPmyvAN5TgDsIZVlLWRur62va74g0YUdytwFcLY2hW9guZe96AZWB5Wyxhdr5dUrV3U9CnOwiSbATsCZs5fpd6TcMOsodMQ66LJSQDbmKM9Pn6vx46xmr+7O779ag2HUwZjzY52V5953Adg5AAhQ50C6PPKoFJvv2MsXq/a7v/v7dniMtD6nwis1sfQ66utisd/Y89Pa3PFnLD+8CzAG4h0jiv6wprFuscnCDbOG890AoPmuNoHS2rm8tp7ln9krdRaBLAJZBF4zAtmC+ZqByg7LIpBFIItAROD2lctdEnVJ7QBB5LNFQgT7B9mIgxuAAyHHCpYdvwuZIGBEMF+8YmZJQAPFH+RVk7zjOEcw80iUkJzhRwRQQyJ5cLDXM8cPsCkArZDksevN8QAYExNjSg4lU2t2xB7xl348aspfedQUYG3gvedm0ryUA0ZybZIIfkiMkaMBwEimWa0K/HEgzavlIeXiO4CZAQYGw09eachnun7PDjyknf7EQOOaJAIBQpHkcF7iG6wmfHLwx+KHz/kJWaiYeMlzh/vjWBJE+ot4ImcCkCN5DTYGiQVtCUkxORTJthKmdP4CCVbX5F1HwgaDrl8V//qcUUlRD8CuSKuQniUQTT6EyDdV9c+91JRg5Qv6LPz/YG5yvvACov9g/HA8cYUlyH04iw4Q1SuThh9bGIFzDWeO1XvedRGns9JJeQ12MWsnOQZErfWKTQQwC2Ak0DGxvkLaS8yDVcE4B1AJCasYc3198iuLMUFSTtIaIBTJHwlwJJgwgbzghvsoegVdJNPOMhEgyO/kFebArmRYJ+4RiTRMhSQAngXSmfpFQFhKHlUUZGhIABBjyQsxOLuGf4c8l7kJ8OkekLBZuj2j9wDqQqIaoKAn217kJNYEgGLuE/ADFqhAveRlFxUrNXeSD2FIYi3vxSXihzjAhAtPQAAoZxP1W4cx1knAJPL15HMpcD9tDAQ7SDK7TstqjaqVCyWbHJ0UwEy4uM9if59+d9Koie21tbNlxW7b3rxxw97/8H27du2qHR0e2CEeXioeULLvfOf/sYWFeVVypRIrVUUpFgPzFsYV96HCEBsbAkhYAzS/kfAZgChVKn0MAqbDGoNRTJ8QSwotRIESpOuw6GAMAvAxxnZ2d/SduTn81EYFjgHwcN1ypd/GJqfsL374IzGczk2dk28ozJ/dvT2DGch1P/jgA83F/cNDAYqAaoBjrJm0heIEeMyxfty7e08edXyvr1y0idFRu3Hjhs3OTgu04j/aS7uQZSJHLRRLahesSvzXkOIi15RkEeZUpU/rAmtTSNsZS6ur62LccQygHQCMb3AA7jkLlzUAEIz1gPYCNDp4Q/+wWVK15eUXYq82k9caxRzc93LS+gf6BF5y/8RIDEbr2jvvvKvx/+mnPxFAursFKHtF4G++2LWpqXFJTAHR2GPievIIxavy+ETzeuXFS9vZ2rK379yRBJVnByxV1rXBftYzZKNIho/txca6HZ9UbXt7xw4PYIvmbHJy2vZ392z/YN+63aYNDvXb0sUL+v7i/IKerfwgdWZ8gWe9+cabYnUCzK28eGHHh4cay1//+tdteQUPvhUVynjzrTc1V7784gttcJ1fXJQfInH/ix/+hS0tLtn584uSdYdk2RmxPiuJF0A6YF2rydpG9W9/RsGywzOP7yGp9Srm7oU5OFCxRhNbA5fDOsDuIFwA7fzJesxz19l2XkDCfeZglzrTTv+l88S7CPJWfhgTsEB5Vj15+sx+57d/16o19p3y1mpStbZl3Zwzckulfrh5mhfaNMS3EJBd14bpWOpZeTCv9GzB1zVZDWxvbek5ye9oR7B8eT9gzXq+upbln9krdRaBLAJZBF4zAtmC+ZqByg7LIpBFIItARODqhcUuL+LBYHE2nb9sOyvNQSNAA5InpDSAHBxHAskLLAkJgAQyQBhDwaLTi3WxoJ3/8MDid4AFwUCT3CixzkIaSWIUhoRN/wAAIABJREFUUsOoGkmyJuCu2RSYha8TAJJ771XlI4VUz6Wv0s/2ikJEsQOSZAGLFHUYHhYzxZMMzlGzk1OvCEtiiZSIQhxDw5iJu7yHapFkTTBFuCa7/CSXSLNIBCYnz/WYgSQHYo5REAPQIrEKSAhJ6vls6tw5gYYk0CQssB1IrrgeIEbEkb6gffIbQl6VvMoCrEHiCouImIrthzw4AY14k/F3wBzJj8plsZdIllzS64mYvARBNsSq6VfizznlwVejmIiPBwF/SHCTFFXJWrGk5I6knO8gh4MZBhMQ4AIAUX/vYPrtLDbAOxiRsI3wz6JfXNLsQImzGWAx1HuMTfqVsQFAxO/x1eJ8JIv5rid4UXgj/Klor3zPOh0lVwBvJK4kZO5X5RViHSw+6FUkdhZPR+0nJngi0QdCX+SP5AxB5grAIQAPv4j2h68dSaHAoiSbZbw78IVp+6CuH9WZGUuqXAibMbEHaQPxBARi3HA8o4o/A0AncaSQQdy/wDokoonNCg2Vvg+JLHMqQHP6wVmShdRXJasUHZzg/AEk09ZgIAZ4J0k3jEjk2MjLtVYABDvYzxwIME2ebHjoIaNuuSzN2Z4u8Q4QnnO4qb5LN2FxwqJiXDkTkQS7rPFHf0Zi74UFClY7qUo6WSl7vIJ5xb1zz6r6i1Sx0dScdJmt2Z2379hf/+v/guXyXeuK0VcTu+je/ftWR/46v+BVhGt4ce7azRs37eq1G5q3gElU5uR6jx4/FLOMAgAvXr4Ub0jehcnD0lmlxMrnGmwosUWbDQEhqxubYtVdunhZPlrIOcOnEpYdY4VYwz6D8ceYpAIt6wVebABy3CsyV+6XtvI590nBBxhbxHF1dVUAGOvzzZu3bPH8on33T79nuwf7WkfHRkbt/NysZIPXrl8TG2uwf8CKObNXr6i2fCy2Xl+5X753AjGKMFOP5JOHXx33BAgvcDrNJ7xJYepRtIFnBkAUACU+aDxjNjY3xGZcPL8g1mC1fqpxWCkN2Noa7LemCmOwGTE5PW3rm+v24MEjGx2ZsM3tTcUTWS3XhjHN+vQIRmJfRdLeza11sRM5jvG5srJsN2/etjduOcDFxghzfGCoYgfbOzY+MSZvORjbxJCiO74BUbeDkyMb6qOAykB6RuKhWBDoR7EKwFAKPty9d9+WV15ap2XqMySsAJWzc7O2f7CrdjB2ARN13xvbYmBeuXxVzEM8+B4/emgH+3v2jY++YZcuX7Lnz57Kn26gr99uvfGm5QolAa6ffPIjgZXvv/e+QOVnHDPYbweH+wJBYe09evjYhir9duvmLY2NYIuzLkly32j0Nn+mZ2as0WRjAqaag3LVk1PfzKpUrH+wX88RFXLId+VvilkkjLbwnYs5Gox5znH23ULAW9o46rR9gyqe//ydtYsfrq+NtuRV2uXZZWaPnz61P/iD/9p2d/ZVJbYBOGi+pnDtvsEBQxjAdZgb8S4SrDnGBuOKucU7Bdfhuc25nUFf1Rz+yv7AN/V4RgIyPnj2PMs/s1fqLAJZBLIIvGYEsgXzNQOVHZZFIItAFoGIwK0rl7t6IRYQ4eytKGpAgsJLKUAKQIPYEacu9dSLcDLvJ6HkhTZkqiF10Ys5ssYEjpDcwrAKBor7rXWU2ACoRNVVl3Oyy+4yXFgL8tNL8kH3sPFkG/Asqn8GU4mX+pC9kviHnNcBJ4CaVMU0BYGHB8e5cb0zlkg8T09rveISePlEgQBYes5KcplOJNyVijPESGTiJT9YYcRPVf4ACeWb5zv2/EdbA0ikDSQatFW7+YVCT/LIuc56CPJ3ki0AUMkbiXOtJtYTx8o3ENPsdG8wuFSoAEP/bleAB+Ak/Q7QFxLbSKYEuqS+41j+zfmB90iYI27EIqSU3DfJPPfBeULyyDgCfIsqtQCJ9LeM909O9F98R+djbCFNhWGnxMkBMX5HHzEGAZtoh0zuE+NRUtME+NFW7pWEknOI7VN2j0T6ODwauU4UcAg5FP2jBA3pLizTnHsd8UMciRnx4Nr4HpLwcV3uJ2RgLvk+7QHBLsVCGp38/pL8MnyR4vditbU7YoG41LDRa7cASXO/w0h8o2gMSTOgM+ORtgQr5RSZO4AlCXny61NxknR9Z7t40jw4MGjlohedcG+nAMq6PcYP98c1XDbctbyquzr7BBCGPgfII0wY9Qu0TUUuVKCiTuVUrzStQhqsH0lSLxaiwNhDlwH396kPZUSf5g39Jwl9p6PvhtycPj1Bpiz2orN0JKulijIeYgmA5N5UMbdUFNBBRclGq2q/+i//sv383/hr8hHrthoC4WHctRst3Rf/Hezs29HxkUAuZIN42uElBth7cemi2iymbAIW1zY2bGtrQwA2xRRgwal6bNUZurffeMOrMNer0Fvt8ORUc2FyYsoGhyh0sK85zjhirDPmN7c25R02OTVpO9tUmz6RPxugGz6HMK2mki8frDeqFL988UJxANh1Hzrvw4LY1B2xyR7ef2Q1mK2qRly1/lLRFubmbGFxQYAN38t3Ab5pf00Ms1fLLyV5ZQPgwqUlWRzAPOVxon7CY7NQEOOPvkbKubO7rfGwtrbWY0ADCL733ns2OzMLL68ngUXGypqK11ut1tK9UNgDBtUplCoxsQp2eHxiDx8+sMXzF1QsBGnn0cGe2haAmFfkzlux5H6nT548cmYfbV9c0pxjPOMhd+XqZbt944YNDvTLR49nIiAvm0teUMbstIqUmaIUzmSl2AfrAJgTkk6AfCoOA+I9fbxsR0d4BjZtc3NNzzfAzL6+ktiBxOrC0nlVxKXtB/sOEjMfjo+9MmypUJCXoawC6lXbXFtPz9ySdbqwS9v2avWlLADwleOZgkSaAhqAn3jrIfHtNFpWyBUlnWYzh/kQsn3mC2MZVifyZEBjgGvaTezkx8o9CujGJ7WQQDoYdL5mUqFdAFli5sc8dCsI95YNlm6w1EOWf3YuxzoaxwTDnvHB94HlOpa3hw8f2e///u/b3v6RtdowmLtWLCF35ZlVsi4gPOM2Set5BtFuwG3AU8Yq5wuvVO5RBXC4V22QHYjpJ7l8AhZ5BrBJw/P/yYuXWf6ZvVJnEcgikEXgNSOQLZivGajssCwCWQSyCEQErl44L8COBIr/AFzCQ44kl8+CzSLWEX5Qacc7mGycSyBJks+GzFCAgTzdPAngpZxEO3bM9VKcfLS0251MqmHTkHCT6AM+kazyQg3Ao88TW8w9s5BNUiTCJYPO7HGZVfjvBTMndvqDtUUCKwBG1W9hd7mvFt8jWadwBUwokuBCETNsl5aKgUbyb77bLx8vGEpdl/7ItyhVPfWKiV5FVaym5J/DdXn5F3NJBTScReCeWYcCtgKg5PNgZrnPnldl5L4AiyhOwTkEfAg4BUga1O9VsAIwNIFYnIu2RSxIwkOWSlIGO4jvewENN3Cn7QB6xIIf+oO4c2/0FceGv6HLgFti1ADM8l2BdKmKraSfBQoHOOsLpgZxgBEjiTWFNpQUeUEGxk2AYIB2JEiATjJKT8VE6Luj/QMBSNxnMAHpTGLiEiyXd4ekiT6PCpYxDsMnzz0MSerdPF0yUY0NZ38I1EuJJ23jHsT6QC6dGBkBskUCGgmpWClnJNGcLwBol6jWen59+EqFl2IkvQLRqKyYYgqrC2lqD1BF4gq4mjweubfDYwc9eUkCJIChRrwBFPw4QEEHxORl1rVeFeXof1h+MBNVjTcVR4l7olqwsw2dPRbzDpk0ACIxoP20CzkaY4NYM37oO/qYxJjPAEPwpeMzFRHo7xfLjmtGAh9VmhkjsFs5PwUGBAg0Wy5LT/OMNgWDj7HO2BKQi2QcMIlCK8WC1Runduv6VRufGLFf/bVfsfnZGXnX0R8D5T6BZDC1Ok0HCyiuQURhh7ocv2nXrl7T54wNWHC6noz6D5KvH6CnF6bI5fDJy6uyqViUR1SjLFhlcFjrDTJO+m5+YV4M1rgPmHGwrgCPYFQ9evRQ7YGpCtgDcPfk6RPND+STXJv2Mbb4Ib4Ah75JcGjHkpQuy6etUuq3mYV5eZ09efLETg/27NzUpN26ddsmpyZsc2NdgF1cH+D5cP/I1tc3VEF6/sKC5gLgHDEPBijrNPGAIQyDjkIPc7NzYu/5cf3y7MOLDW84ACpkosik8Rnb2fViLbCnXqy+0j2yrj17vmw5MWwrNjE1JWYiTM52hzUnZ8+ePJbPoIAec7B+fn7Ohkfwa6tIDsuaAYsRlmBf2Zly8wsz9sabt+3apcs2OooPnhfaENgsT1X8JPFcpII4z4G8+qNJvxb8+cMx+MctP38uxhn/7usbVEVUipIwhtvdtoonnJ4cizV869YtFWN69OiBPXjwWDE6f/6CnZ4eq/rq7MyM5ieAHWPr+PBIY4fKt50uLOExjT/YwifVE7HyymU2b/B6HNXa6qTbnOW6OV0zmLS0mTEjUCr5ZQbLGMDOZfw53/xwcqjWDRjaeXnOAXamojCGjYYz82PuM0a1BgTglYrHcC0+D7Asnsdnj41zxPynIIw2YLiPXMHu3Xtgv/Vbv22HRydmeZ4vJevvw8u24fYRFd/gO+uD6c8rl/ievX4wo+NZwXOP9wvWKo6PdgrkBNgrl2xlfTPLP7NX6iwCWQSyCLxmBLIF8zUDlR2WRSCLQBaBiMD5mXNdkvWoBgs7gkTMwRg3+o9qqLzYwmTiZZZkzIEwl0rysk/SjaSTP3sAW3+fjgWEIlGVYfnxsXskJcZLeME4iOQSMgfA3DeP8wULioQiXrxJupQcn8IOc6kqSTyggbNokqH9GfAiJHJcQ+BSA+nUcI/dJ1ZA8nar1wExTB5VJCsAZbQFIM1ZFrDaPPkHpIK5R5IJCMK5w6eHc+o+MLJG3lVxxgLHB5CmewcMOpNYBIDnSYIXHwAgcmkjCWjFgqkm9ludYhtIA4tK7Dg3DBX1YbGkWHmCgtl/Uywo2uKePKYKlABAAAkkKlEpmP6nLwL08iIgDoLRakAxMRRgFvUYRs6EC4CMz0OSSXsAGGjP2uqqSy011jpKNiXPFKOvoCqUePQFKy2kngFAEE+ug1SbJJ5xFQxHQC3JohLLShV5E6OQ8/M7xorYgbDG5Jfm/ngqhJCAJUnA+/vEIvNx4JV1nYHaL4CKa7gvW9f2dvfEMoKtRmoZMrPwhRI7JPkkETOSPpcMd5KsuZrANaRc7mfofeiSsNppVfOVGDAeYiy7f6IfF3NTYHDy/It5Iy88xgbVkFUx2ePNGBTgqcqqDlQyXsS+S+0IMDTmsNYRgHbmaj9MXOLqrKhgXXq1zFavKjOSW/wAtUZwH0hG8Y9Mf34l1z314iRFzu8gYjAjuR595HO9aaMjo2LNANgxJs+yciIh19jO5XQdWL9isZb7NJbb7YaktO1Ow37t137FvvlT35A81jcZqGh8bLvbu9Zf6ldxAfr1xYuXmiewtRhb4+MULdgUEKZ/j43bwvkLQkpZJ2RSj8T36NiKpbxYcrDM/B6oXFu1cl9ILvEKO9Q8oQKr2t1oSOrKZzDDVlZe2Pb2lpiYYsw1GjqWOQQgPjE5YfhvgZFo7ABwl0o2PTcnmTFsuJ98+qlYa+dmpm18bMyor8uc2oVV1G7ZnTffsnPnpqzdaYptCPSlMVBHFjhgUE/x9IPpt7m3Zbs7uza/4HLWsfFxAY/nF88L3EHSS2VR5jxFLfDFg1nnALZprrPWTU9P6175z9nGFYGAuSJFHbxKMKAk/qgC1YtFu3Pnjn322ReS2DaoHlpvWLsBI9afIQG+h98a447PKOJA8Q0KYGyub2oNuHrtkr3xxm1bmJvRuhAgLGsHoBdAULvrEkoQMEBZxjsxwV8OiSaAZyHnBTooelE99k0SQDJZEnRbmn9cx2XeJQGusOEAWR8+eKzjAVI1J4tFmxyfkEcg44Lz9Ff67OT0WO1+9uKFXb50Saw85ghxgKkHqMh4vXjpktanKNiT63QFBgIeMnZ4jmADQby4x2vXr7tPIkzVvHsI8ozg+RZrpDYTCjnLtb1SuBeTwLsU6awXlzrLqAvA7f8L4gW7Nz7newHsCV48U7iCv3cKXA9EMGf5XNG+vHvffue3f8c6FL+qU/wFSfygnqXNdlPjLtZWYhPPcNjnbAjyfMM7kuexWKjyDvRnJvOW5wpjkPWDdsW7jDwzW21b29nN8s/slTqLQBaBLAKvGYFswXzNQGWHZRHIIpBFICIwPzXZFfMl7Xgj3QJYkESmWBBIxN9JTsTCaXslTjdRd8ZBmNsDFpGUsvstkI/jhr3yIqCCmGiJzUNC60yuuoAwkgax+RIAogIGFFQAOEzAQTA2/AXfvbIiGYeNh2cPL9C8ZJM8iTGQ5I6wEmBn6YW9BWvMelU0eUGXDLETzCk3xW40XFqLHxWG6MRALItU9IEKivxQgILftZr4tZX10s8PjDAxgFSddqjHZggWQ/jsBYiA1Cx874Jxp2QFhhK7+QCkiSHn8lEH4WCVhLSJhIy48W8HBp25F20SmFos9oA9zkv/8XvuAZCOnyhGALiBBx1jIjzDAkiUpE5G5e7nJskUsukEHHIdgUHysfPkhz4mJvj3cV0Sej6jnXxPwDGy3VpNbaKAghJl/MyQayefPEkk8SIcGlIidXp0LLkdQCVjCBAkPJNoIyBrgKMBHsoPKRUBCYkp7eR7SjYFlLr3GtJMfA/pD6/mCsjink9RfCESXEkYq1UBIF5J1ucT4xcAIuLmRRHdH5F+/4rBQfLrIAsgJ8UIOC5AB3zUaFf49ck3Dy9J5LIJdKNfxQyEPTroBUwCoAywQhWPEzNO0kLPjsWYIV7MPe5VxSooApHk4gGy8W/kqh2KlCSwk7nKvGbdQFbOeOC+VYhYwB/yRi+0EexD2s4BwcgR2Ib3I32M+vhM/CQzxuydisdUcUzy3Bg3B3t7uoYS+8SyczasF36IH0m7YX9WBt3Hrgj20rXh0SG7eeOq/Wv/6r8iH7tmu2ET4+MCatXfObwanTkEC1CSYZihCQwEIHNbAQdfC6WyTc+c6wHjIRnH/xJgDZacVyYF0KvbuZl5L3rTbkuKR58hAcXvbHtzS55o9Av3PjDogAoAIe0BaAEkczk892eSNqpqKZ5t9ZpAPRiL9+8/UHwBGCcmJ8XsggXH3KTvao26zUyek/8ZY+ro5MB2d7ZtcXbWLlxY8srFbNYUymL4ch/bu9s9GSTFFaiaS9/jScefgEj0H/Ok3W5Kklwqe9Eduor7kNdh1yTFhOFMHJnX27t7Vm9RYGdIQKNYfAWXfTfbLbEEuW/aPzA8ZKV8zubOTdr29mbPygC/NtYK5i7rDu24efOm7n19bduePV2WdHh6dsreeect2T9gf0AxEj2v0lhu1JG9tqzWrFtbLF6vIIr/2vHpif3Jn/6JbWxs2eXLV11a2e3a2qtVgc4A7EiCYRlTtOO9975uU+emBJjx7GWsAQATL8Bc1nOq9PYhZS8UbGdnSx6Ci+fP29z0jK2trwp0azS94Ax9ERWGKcYUjHYAPgB12sBYGR0e0nyWvYWYorv24uULzTueo3gdEivYnjDJ+SLfYy2NgkU813gOw8j1QkBfAXYw37SGJiYy/eTLS1SC9WM5Z6xTMWd1HUlrva0hhdU85T2l7D6fyI47nbx98eU9+4P/4g+spud11xqttvX3D1q92dT8cTasWxqwhjI33OP0RGxxPd8oenNGrhtMbc3z/X09+6KyNuuhFAF6l2hlgF32Op1FIItAFoF/jghkgN0/R7CyQ7MIZBHIIkAEZsbHugA/8fIcDAZeXkkaedEneacKoF6YeTlX5T+XC54FWUL6SbIheRovtWVnAgXAxjn4HUk0oAJJPX5IgDTB/IkX+DDrx4PIgQ33wOG7gEG8gIf/DtcgAQ45LG0DGHFWmFfd9IqqzkjigcE1oygBbeX8VPqL7+XzvMR75VmBgI26/h6ADwk+L/ZiW7U7Vq15xU2SY/mkJdYWPmwASQCFJLoc35PKJmaT5DmJSeeMrKa+L4aa5JlUvHWQhrZGkhHV9cQeMpNhfBhkOxPIf0jc8JEjflRLddCppnuOipUCbolBqhgM+KI4NhpiTuJHRSINO4nPaG8AgFwDUJRkM+RVYiuSyCFRS4wwGC0kh/Q7nxFf+j1AS/4EbCRGAHVcl3PAXOHeaXf8cG1ihWwSVhjJrd9nv/4eSVUwA/3eHVQG6AjZK38iGwxAGFN82gGAEffXP0SF17zLOpOE2f38HAgD4OV+SJj5LmAOsQoGH20hoab9+JLFGA9PPf7N+YIhB3jM9SjsgIcWIEZI1AAA8NKiD4g1QGJISxkzzI1IhGUIXwHYoCJtUwlq+DBFIYmQhnnCSkln91cMwJd4CRhOCS0VQGk3/6kvq6c99py8/xJA6nMT5uFwD9SnzUj5ggWodSaxSmmP5MGpnwQQI2eE2XNG0hyJP8w3YkLiHeBlrgt71KvfAgSqqm6SvYcM7qys/rTe6M3v2VkAkFeWy7Xt137l1+zDj95TlVDm27Cqi5rl2yaGI9c9ywIiVsGcxJPs1atVrU+wfebm5+zkxJN8gHsYZLu72/o+INKLFy8kiaWt56Zm/Z67XYFtVDxdXFiUjxwMtC++/FwMzg8++FBrM/Mexg/9AEOLNRBfPcAxgC3WrGhXMJD39vfs/oOHdnR8IpDszTfvqFLs53e/EJBFYQLOOz01Y598/CMbHOzXZ2vrL+3S+fN25cpVAfBsmExPUrSAMX1gQyPez7QHn7+tzS1JMelXAcM5tx6gwmy9VrWB0WE7PqJwDDJM61UxXXn+Inng9csvj0q7VLg9Oqna/OKib/40kREj9e7q2cTYxguQCt6srYvzM/bB179m/+Sf/F+9uca6TFv44TtPnz4RIAxwNjgwamtrG3q27B/sWV9/WeDk9RvXbWZm2p99Od80QaLcBqYusDFVtgP8TqunigPH/fkP/tw2d3a0+UH1WIG3h0daP5HzwjL0dcQUy8XFBbHhXq2u2sL8gioE007WMCTQ9NvIEMWQSjqO9Zs4zsxM6b7v37tnhaJvulCs4ssvv7DpczN27do1yZcP9g/0XGMcAJ4ii69XT8WyZDOK+DMP2TijzfQh4zsqrku+23YQWv6dCfTzaugdedjhX+fzDOk7TyJnQsaa4Wu9s2pjwyrWnXgniM03/oy5GiDdWWAvX/EKsxS2AKgEsPuv/sv/RhtstcR0Hxrx++K5zbFcl7+zFunZkopTRdGhaBPXjk2MWKNZT7xATdoISOuTAP9y2V5tbWf5Z/Y6nUUgi0AWgdeMQLZgvmagssOyCGQRyCIQEbhz43oXkEeG7hRxGKeIQ7UnhcO/x3ebK5LqUIUx2FoksiQMeE7x41LJvBgnJO6cDzYHLBgkZchpeMElied8vBDzHTmWpeND6ikAMSXszvDDXyenJJQXavy0+L57rTnAE4UvaB9tRnpERha+M8Gcoq18l+RWjMCuyxa5ZrCjnBXkAKHLTavaYQf0wvvLDanrarsKWcB6wsYnVZYDTGDXnnbJ0y95aRFn/icWTfLic28xZHcnSQrqHnL8SGaJh1yt1qtkChuD6wYrEmAogDuvQGmSsSFP83jDVvBiB7Cf+FwVL5EaJ5YA8SLRFeusURc4GOwGMZ7EjEAO5+xBT87yajNJLCAbx4jxIp8nZ14CHglkTCxJedglMBWGD3H2SqyOFYV/HIb7xI+klXPyPQAQFQtIxR4EvKmfmzYyNNyr0MrnIZMOT6Jg8NHmYGbRJr4PS8zvu6GkWuMnXS8SOHh2kTwST9olRkhqO3IqroFnlhvh51xenO5VgFcq9OASagp/mIBXwDSOCyk3FZC5hoPoKE4xyo9CECfWbckgqgfMBXB4lqnyl6Tk/RUxTgNQB9QgDp4UOxAYsnV5PllOwDb9RiwADwAgA+BlHoQknjbiK8b3nPHp8j7Ytpw/ZNfcD+cg9rAhGb+cI8Bh+jQYNlF9GmATFhbxVEGVel3tCbCVP/nxpLzt7KJU0EJrT4CMMMESoMbntI129STPzWYPoGy2qBx8atCGfu/3fs/KFQDzvGSxmFSeHh7asydP1BYHyMbUV6uvXknaDLjG2od09eXLFzY4NKI1A5AEEG1tfU3FKo6P3dMTz0jud3x8VIy6es19KCkkw/1FARFtEgCyHFEM59SWLl60dqsjoIyxCCADoAQYCGAGyKs1sVZzjzmKZ3Ra9u1vf1v98MnHHwtUu3XzTVu6fEn998knn9jW7q7AZ3zsjg9P7OmTJ/b+++/Z0tIF6+8v26WlCwJ9NcdbLaseE8sBZ9ntbgv8Yr4CNAFySLKdGKHcp6TzbWf9UpGW9YT2AyKOjozZ5UtXJNM9ODhS4QzGKf3x8tWqdXN5u3ztmvoVgBJmWUjCRwYG9Rk/SJMvX75kb71xy7773T/TuGXcAJY9e/ZUY/TGjZu2t7enczDuZqYBRN07D+/C45ND+9mf+ZZdvnpZ5wT06or5mbPxiUmr1qu2d3jo1gilopi09At9jG9jK63t16/f0DOoT76Hk+o/VbqdnJA0mucKz09YhPQLmw3IWimcQay+/PJLW37xzKbGx21+bt46CTijP2emZyQtxluRPmdTJzaT5mYXnH15fCzfWUBcqpDfefttv5/DPf1J+3nGEIPYtGP8EfcAoVX4ladW5y8z7Hgk0Mcw7NzTzs+BXx+bXWcBuGDWxXXOsulirsbzLJ47Z0G0YB+L+d51Fm+pMmDHh6f2/e//0P7n/+Xv2+FJ1U6Oq9ZKVap592DdLrPRwj5EYlSzFgTYzlhlnmjTEil92kBz5qpvKjHGGO+sh/G+Eusf53y0vJLln9krdRaBLAJZBF4zAtmC+ZqByg7LIpBFIItARODGxSXZQPNiykt/GOAHs0q73ZVKj712enzi2AoyTYFVDTGcePEnAQopCy+yYlUls2oADQEPyV8tZLIklDC5+LeAvmSYLxmj67rDAAAgAElEQVQMtIu04+2SIQc9AFMAQ8Jfi2Oj+ivnoL2AQpLVJq8w/gSc4Xyx2+8VPo96yQkJV0gteSEHVAO85AcGQbACSWhIVvGd4n7CT43qdCSgce1gbPGSjzwMEIzfyagbtka5pLjB/iOpVGXG/gGXTCZJkEDUsbFUkdPjLn8nmGbpXkiEATphGtEnAAYOvsHqGhZLi++QJMIS4JzIpWiDpLB1wEF/hIZsEDagMy8chVTxAQGoJGXOyEAuRkVCzo1nGwmh+lVVhH1MwdgIpgV9RBv54Z7CZ81BRvcMUjGJZkPtjgqyAJ6cUAAvgBLVfAcHnTkD0FWr2UDF/c0iuVLV3VxOySgxIx6wavj722+/reSaRBfwhnESbRxJfoYBRgYjpNlx4DaSSO5ZxVdgBMpLsSWZluS9AIGJgcZ5e+fA1zB5xwFGcQ8xJgOwDjlpAHjBNgmGomSYDQc6uXevtOzm6cQO8DRkzhrz5bKS1gDHaT/jjn4V8JXYgvR7j2WTL/4ljzsYh4wpxlxUz3X2pDNO6q2m2JDh3cjnMCgH+p0Bx9BikZG8c3TMigkkDsaOwNRUuRjgzv0hHaRHmgkYBdgfoB7jBzanKkB2AQectcN1q4DDTe8Xzh8gMudj3BAvxoaYmX1enRWwPEBx4simxdfff8/eefdtm5udFgg2NOzFRU4P9u3Lzz+3lRcr+s43v/Uz8rj8k+98R35xb711x2ZmZ9R+mHOVvn7NO1X8tZz96OMfKeaTk+OJrduVJHP63JSOX1tbV4znZmc1Po4OqfRJ/DuSXgPwAfIyll+9fGUTE1OSyeKX52vAsZiv169d18aIfLn6KvKUw/fu9u2b8p5bW1uVjPXW7Te05hweHdv2zo6KawgIzeXti8++UAx/4Rd/waanz1mr2bBSwVeKYF+eHJ+4Zx7udjlTXPgM7zX6kSq1sIvFfMZOQRJ6L9IA4MV1kOru7OxqXWH+6hlQdAYfc8nH07Gdm5nVfcMy03jBP7PRsJGhARsZHlVfHh4e2cLCvF1eWpK/GjFA/sszCjBeEsa1NUk9qYwLI/j73/+etdvI5tl0oBJo027cuGrz0zO62aWLF7RWHuztW/X0RGBiZcDl2OUkt4adBjj28NFD9zzr61OfwJabmpyUx2Z487H2wDRm/FHMJcBPKpbybKM4BxWAmY8wHmFj8tnIIKxXZ4Xzu8mJcY3V+/fvGwVeiPPK8rLmw82bt3WMwK+cx5tNrmCxN5o1xVk+jgksD+m+4Lkk+3a2GXPJzyVQr+3zivhKBtv2CrHagXAufG+zKzY54n0jgLv4d1wn5iqf/7O+Ewy7QjFvHZ6fBUYhGzp1++53f2B/7+/+T9aEXdvqqPgT3nWylYBB2TdgbIKw5hHPuFYwy8/6ctInUXXex2HxL8nZ/bnP89ntHrj/py9Xs/wze6XOIpBFIIvAa0YgWzBfM1DZYVkEsghkEYgIzE6MdwEzeJFHFsgLKcl3JObxwsqLLOwAGCx6Vaa6H2wZJHawWSTTdKZOFFeQLBHdCgk7u/NJqheVUc/KiDif72YP9PznaCNsIEAfFZEQEOQsLrF4AChSQYmzxQAkyEmAlyR3bfcao71hbE9y4YAQxRVod0VSM75H8kPixHVJzrwqpTPHZDSeTO3NAK2SD5CARbyYumLIwCTCG4pEB5+oYEkFoMY5YXyMjiJpO1JCGiAniQDnha0BWMV5iLMDjV5MI5InAAjuA58zkt7w5hIYVC6rPwCHSCzm5uYFqoY/ndhueZLepgM0Jyc6FywGwMWQZamqZop9gHbEk0q0waII83+AFS9I4dVHiRVAZ/gQApbwOfce0lUYUrST83GfxCKASsBOmHiMr2AVCnzBEymxMvnOUGoL4Ab9RCIsw/TkmcTY44djg5XH+AFUAPBjbAV7i1gEU5DviKFpDvoF0OwSq3rv/Hw/WCnBinIZmYNm8rJKKS1xFpMwsVgYa8GMBIjmOowb+pMxQbsCSJdHYcvBcLE1kWUl3z3GAp/RVwEYqiDH0aHiH8UxPFGFsedekICoIUGjbQAD3F8w/lQVOVW2DVYo9ygpG7q+YkHgE/cfnxNbrhOgQWwAiFHZcuBV7FWS3uRtxd/lbUcdi+RbR98ABtN/tCFAepi/AOox/vhcf2/4WIlK1uGveJbZw3gGpIM5RLVWSbBPq0rCmVv9jMNq1cbGR+yXfvlfsr/y7W8nL8aWlfMde/b0sT18+FBgzPkLF9Q3n/7kU7G3lpaW7MqVK7a9tS2gbTFJEOXP1m5Lhvj82TNbWjovcIgqs/wAZgPE7e8fal2DqXnt2nVJQn/w/e9rPcbfDMYWx335xRe2tbVtMzOz6jsqvz54cF9gJNVW5+bnbTet5/wdGefqqxeqUrowf16sMFhtMMcA6pBzotFkjeA+Hj58ZJVKv42NTtjC4mwq5lK0ibFRG1IRmLyAwHrVJYfyDSwWXKaqtk70wDHiBJsP8JH1nPbCwmpSjAf5+hHy9abWJmIJ8DU4MKS5A7uO+c8YpygCazlxq/S5BBQArVY9tcGhYYGeK8+f28L8vEC2p0+f2uNHj8Sma7baYj/CXKTAAOxBgL9Lly7bxx9/bM9XXuo+ALWuXLtkb7552xpImmtVu3r1qvp/fxdWGlLlPYGTjC3N3TobEceqUss43Nnb0drNeoZsmXEAYEfM8Drk+UI78KG7++VdrcH0dVRt/d73vmuFEkWUxu1rX/u6NkqQDhdUMAVvVvcaHeh3/0A8EPmBFcnmCzJdfNu0MXN4YH1lqqf7miawcGZaVXNpT8ilY2Mh2G3hw+jSdTbSHLBjcrKO+Xxic6htee3p8H8O6AHYub+cb/acZcoFi+8sgBebFQL7zshoY+0OZrzAvXxXsee/douCR2bf/bMf2H/73/33AvDyeNFRkbzKM4TNvZKB5LF2sOYxzukj+os1izWKNZJnJGDwmIoe5fVMEChJjFjjKNTU9OJPzsr3NYqflfWNLP/MXqmzCGQRyCLwmhHIFszXDFR2WBaBLAJZBCICi9NTXbHC5CfnBQvkldWr/lpVwQFVSEN+BkDHDjvSwgRWca5IzDlOrLskU61Jluov7ZH0i5WTjPvZ/Q+JG0l5SB+D+RTy1iha4VJVTwbOepGJ2dTyl+nwLiO5i8IHAez1fNC6XRm0kyjCsuA6MNEC6FNimAe0cJ83AD2vhOdVOL0yZ9UN9SmYoUqYHS+egFSzUlECFlLAkPcGiETSQDyQb8Gagt0oAATZcKkkBhpsCVgTfCfkjMSXawBI6fgkQXWfPffQC3CHmIfskLjgl3XW0ydkt8EqJBYO2LnMNEA8+s8Nxb0aqJgZSry9Sq173SndEgOEe4g2yONQXoGeKMH0cEZaW8kxbDoSoejnqGSK0bekWimp5Dj6wkFGLxzCdYJd1iuGksYk1xV7MTFAVT1X0m73uCKGMIyCgSc/RDzx+tznTzLwVACD5A0jd2S6sFf4vdhZMMAkb22mqsAOKnFuxigAmRdh8GRZLNIkwQqpdch9aS9JMR5nLudu9kC8nnwrAVqFnJudBzOGtjPO3MzfgTkA22AwHp24fBfgg3MNDQ4KKGFMhSRVbFCxAfPWqjl4yfE6dxTtSOxBgWrJ71D3VCl5EYIznoXOwPkK1HS2plebBfQPhi4sGNoe8jtJJlOhFAFZgLWSwCWAplrVdwH2VfkYID9VsuV+C4l1FT6VjB/mMvcbYATXUGGS2qnVTw/EvimVKjY8PikA62Dv0Nq5nD7/xV/8JfuFX/4lq9WrVinmrVs/sT35z5kAOwAl/g6IgsccbDtAlJWVZdvd3bOFxfNiCIpxWna/S5hySDY/+/wze/TwoUC/k+MjeY4N9g3Kg4zKrd/61rd0/CeffKx7mF9YtLfffkf38YMffM+ODo/t8pWrKpwAYwzAAdAWj0H6Ym93V8eOjI4KdFlZeW67e9vyTZudmRNQ++W9L8U6AvjLK8ZeGGV5ZVnnf/ed92x0DF9Gs5cvlm1yfNRGxxxUhkFJu5wdXLNSxb1LYdrS14B3Z58FjOmQ3VOc5+nyK/UDaxjx4rkCoKniCcMDmmPOtMQzs27Vk1OtT8y5i0tLqojbqFbtCDArX7S5uWn5I7LBYbmuPX32zA4PjzWm/ZnTFACGXHlvd9+eP39ut27dEiPusy/uWr3RtGvXr9nCwqy+MzUxZhXGdpJuI5/leTU2Oq55ylpKDI9OvLiKqhbXAZdLYj0uLz+X/QDjhH5hM+Pk2L3jZmdmBdrRv4BFb925I385NjtgTq5vrootu7R0UZ+16nU7SaAvYwzWZimtRYC+9D0AIKw+r5TdJ8ATNiEbSchnJZ1mA2hiwoqlnJ5pjElVRe94cYf4OQvM+3zp0zjnJUAscQZEzotOWMu97Hpf77onYQBe8X5w9vz/LMAuADrGztnfB5AnMM86Vqq4h2CnlbdWJ2/f+affs7/7P/yPRo2afHo2H57ibwiDsGSdunvnnZXxh5ogbAuIDWtd+GiyhrKuMG/44RkVYCLrPj+xCfTsVcawy96oswhkEcgi8LoRyAC7141UdlwWgSwCWQRSBK4tne8CxJxlr4mVdkaKye8AL1T9Nckh3VDek2tehAGYSDzwdSJRA4QSG0YvzSRwVLFzXzK+A1sPL6MAC3kZJmnnuoA7YiYBdIg95AUkwh9LvnAJfECWCWBGUuyG2YAdXoWSc8JmiGq2Ai0aXj2W60TVt7i3AEEAd1zW6JVlPTaAki7HhJ0DYHRw4BLgYECREJLU+D00BJhwjZ7/Wooj4B6MHpIlmGYkCkiq/Dswn5rygoIpxfdDdiuQLwErkVDxPcm4kryJZE2sur09ga6quss9V6tid0SMScoD8AxpJyCIEuio9IoX3MlJDzSTxDKBuQHEkbDTzpCdAgYFgEcfuvcgfn/4G+Z0rzCjSIgA7OhbZHtRkRVGEW0gSY+EPYBhxlWwK+P6AQa3YH6mRJJrSS6bJNFcn9+F3C7k1EgYAejoQ44XcJmKf3BeYgV4IBmUElKvdqxkLX0HPy8BQQWXDwuYk+wZqV+ScxZLPY9EAQ4AHNVqr+os1w4/tpDHqSJuAmT9HnNi7AhYPzhUO6L4CgBQSHNDJkvMaJd8ESVJ7Qq8hCkCuCOgLRVOAHQCiHQ5edladQeTw89RhSsSqzWKlfBZfL+kCswuK2ae0J9R8CQKxnB9sXkABygAAycnSZzF7oFBl5iY8r9j3iJzdRxY/STmC5VXkwemwPHUHxoXAHYAgy33IxSwSBXKtEZxDQH7+CtSQbndtFb9yCuV5ktWrAzIMJ9Kk6c1n7/Xb1yz9z/6SDLXc5Ojdm60X+ARMlCKS9BAWFaAPwDsH33jI40lGHgw6c4vXVKlVcYSgM/Lly/tZ37m2zY7O20//vGP7d69u3bz5i35w8GE6y/3uUy/UDDk2QAJT54+1bhE/jg1RZEH/DqZMxTEgaXL2runNgHU0AcAj/iWAaQCDNHQly9WbO9gR/53k+NTOsfWzpYAMBh41VrD7j98IOYlwFU+VxbgdHR8aJcuLdmrVytWr57YpYtLdmFpSWBGpeR+oQJZ3ezM/91uqWLr6ipFPHzeM57nFxYEWO7sH9n2zr5NTs6kQj91AWlIfoeGBmxmdtrBvU5b9/Lk8SNbnF8QGLmxvi5m8o2rVwUUMcZUoEdjEN9PKrHu2dHpiQ30+3x78uSJbVIEY3RMXn2AbnfuvK0+/ou/+HNb29i0gaFhu337tl27dsVGRoesKJAPAM4ZvVTppUCSKq72OVipdSAVUsLLj/W4K8/WE3v+/Jk9fPTIBoeHbHZ2Xl5+sNhhwQ0PwbTrE5OTOUGxiCuXr+h3H//oR6pCS5/dunnb5uZnrc3zrtXSxhntkT9gn4PQ7teJd9+4sw8rFbFEYeMB5FVP2eioaIOCsVWulHSPxCnWiXjmxzMw1rdYv1WsIzHl8+bVXWHXBWCHJJY1ykE55nmw8NzKIGSusUaffQELWWz8Ljb/AmAPNrkYvJ2WFctFrccw6jqdgv3xP/q/7e//r/+btbvOomaNOG24zQJDsl3z4jexwSN7gbSRxLrCZlAw71wq7/6uIhRS4CetxZzbJbEt99Ar4QHatftPn2X5Z/ZGnUUgi0AWgdeMQLZgvmagssOyCGQRyCIQEViam1VOzAsqYAsvsG7wXlNyCJMLE21exgVOFb2IAS/gJCwklIANsDhgKoyPjdnB4aFLACni0GwIKAH4IUkGYOOFPLzReAmPaq8OoJkSPZg34TOlJLzj3+Hakl0lr7tgGfEZL9qAGgBrABDhQRP+N/yb3XHAFCXx/UiFigKGuH/JLDFDT8wUzjU8nJhrnbZYVlHhlbZhHE/Czn2RAPQPuFeTXuqTlJPjePOXT5YM8hPgg99aKihBJT8SbbFvTk56ckQl7CcnqjYaUsNgcAkoFRiJx1BBMUTKTBvlSXV42ANUSfBJVGlLsME4PqRIJCx4i8E45CdYa8GQcUmwg6khfQSQjYqk8tRTNcqiJEUksNEHXmXVWTLEGeZcJPSc08eDMxPFDmsAvHoFzmBFcs3wVwPoDHaYGGSJEYpxkfst5QUqOjOnpvgRF9gSjC/J0oaH9bvwtAspbIDWwYKkDe5zVjc87GgDxVPw7Qv/QLEtAJvLZQEfXDc8EuV5BhiWc3ZpgIPBygrZJ+cF8CZ5hhVFEh9sFNoiaVmqSCgWm7wcXeotn6ZUgEL3nTwVNe6Y14C+VBJFkogcmfjgu4VZvKo1uxSe8wI4kPDDUosiFMTEQdyC5jnzPSr4RuGSUipiIclwmp+AAUcUl0iy3fBTZMw0ag6wsK6EnDcKLdAOxmYwEbmPSr+z/wSkU213eLg3drlHPtfYHB21PmTQqdBMtDVAJIHnpZIqKXN+fOkOjjatQ8GMUp8VS31WLvdZrdqyE3kyUvW4Ijn0e++/ZxcW5+zDD+7Y1NiYtVtNAXDEBkDuh3/+Q3v16pV98P6HKvjw4P592z86sJmZOTt/4bwNDvTbP/3OdzT+KfxAUQHuhSIHsE77Byo2ODCoOR1Ao1iAqaJlbFDgDch1AL4A9/srA7azvWOPnzzWOnvnzjsCJwDnkFTPzs6qPczN3Z1ts2LeJpGrNluSxQJiPXn6xMbHkoR1a1PVad95510xsz779FOjeu7Xv/auxn4hz9goC7SieM5A8rAkTvSnJM8JHObvT5891T0DSCGb5TOkr3uHR1atIUGdTCC32fLKip0/v2j9A32SQcPqQkbLXIVF1qYozOCQGIz8HR9A5j/tERBerYrZRpsYk0hreQYNDQOOeZGfTz/91JaXV7RZcPHCRdvY2rTnT5/pd4OjI/bOW2+rQiz3yfnzRQehxGxutLQp9WLlhZUKvtkyPTPjrNq2y9DDj3XvYNc21jdtd2/HdvcPxJxkHGG7MD8zYwsXluz5s2Xb3t7SeIf9/NGHH4p99+W9u+5rOD0txhyVdvuxhsBuIJfTHDzc96rAkgVXvWqxg1J4OfKsdhA1/FYZI3t7+wLx+vr7bGJyTAxSFQIpArC5nDXW/3g2BFgGQKXqxfjVJZ85+ohnB0UnkFqzWSYrhLz7D/ITm1exaRKgnMD4tDbEn3FMMOyCoXcWsGNjrluAade2UpEqwgX7oz/8Y/uHf/R/2P7+sa6p56+KLOFp11RlZ1Vdx79TvqolB5ATAz+uozVwwD1ktSHSj5+dP5PPrqfcmW+MwRTv2N3HT7L8M3ulziKQRSCLwGtGIFswXzNQ2WFZBLIIZBGICNy4cEFv1rFTrwSZJDV5ScXLcgBjuWL4VLl/VlRvJKEJQAwQid1n+WCdnjq4AftFHnYdT6hTBUeBZLBgksFzgAywVgJACfAiXqwBISQpFLDjEl5Aqyj+wIs4AJlXrYQF4HcrkDEZ0buRNkkKfnwl951LrCRe2N1nyc8D0OFy2I6Og3UVhvXynkpy3KGBYcmHg30YMlaXCnojAExCdjs8NqqEBwaJ7/Q7w4tYkCCpSEVKbLgGclNoDiSmqgoJK6pYVDIpUKlJ0uhVNGkD8QBw5Vjka8FSAhTAv4qknRhG+yV77nacoUgVyDAtTwAnACOxJpGhLzbWN3oFGwKECt+yiIHYU4npRjIZfoTOCoOp5jJS+inYHNFHwaYjBnxGHxweHEruSTyj3bSVZDbkpcSYeIjNl8CmADwlvS0WFeMACQGP+Lsn3h7zr67ZdilpzgusnAXFGAcBLKmab5pHDqo2xU5CTstY477lDdiEVeoAIuNUIFkXkBEwFWN+N0pn/iHtUxs7+LM5qA6YV86VDFks59DcoNps0f20xLxstmxsbLQns2YMw7bid4BDw+NjPVBRQOjJiQpHxLicGHNgE7AzmCiAc+qDBAIw9gAZBC4WXMIb1SZ1nSSnjX4CQCbBLRe9SjBAgdh6GsupaAWS+ARARNJOX4pB22r2Fm2AtxKA+cmR5ghx5Hu1VtMGaCfFDRJrLwBqQGtYq6xBzEvuT+zcvDOUHPj1e6zXvKozYAmFCGB1adPh9MT+5r/3b9rFpQvWbTZsbe2ljY2OSCqL/FXVn1lDrCBJKUD89NSkmE+MAaSny8vLdvPWTVX8DICaGIUfJwCvxlGna5NTU14UJVX0jfULkAdgFd9KWFo727sCtBgjFy9d1vH7B3t2dHCkfhA7cGpGks8NGF7Vqnsj9vep3Z9/9pm895BPwhQETMS37fhwV/d8fnHBLl+6mip7+9rIuKeibRSpEcMURmfdZesA6zCJ19fWxIibOndO6yvzXSB9C/Dbnw30MeOIGACAE28YegB3L168FHtwcmLSDo/2VRWXNW7pwgWtZ8V8QaA0ayj9CPjI2ALs2j861JxlI+rGzZtqy927d1VZ9fKVK2K8PV9eVpGS06Mjm5udExg1NzerjRrYiKwXXJt7YhMLaTRrqhms9KaYfuPjE4lF7jYCYZ3A76nmylhYmLtotXpDYBuFON6685Zie//ePbHlYFlSaOT58nMB6AODQ3bp0hVnSDcbNjczozgJ5N3ft1ajppj6ZlNDcvpYZ2P9ivUoGG7yVyXG9braxZ/0M+tp75mXWKlnmXC0D486sXJ5jqfNEABhMfbKZcWBDS7WoXyOzTK3TuCHc8V7RIxhPo/nOqJTNjXOMvHOgnTxDNR3xerrWq5UsHyhYu1uzv7BP/iH9kf/6I9ta3vPag3GZ58NlNmUcFZveKJyHmKYXgd6m3T8nvkdGzdsRhEbnlfch/q01eod7/JmZx1zjQfPnmf5Z/ZKnUUgi0AWgdeMQLZgvmagssOyCGQRyCJwFrDjRTheSt3HqtCrgKmEWUkziqe81VsNyafk3YVRP4yKTltSJs4D6wRwIqR/kYwFK4/vwB6QyT0v9ckTjcSKhAimmaSQKYkLGR0vyZEwANAgw4xqrEo+y2UlfZJpVdyHjJdqGEjyj0u+d8GGAqgKSa/LIfHdQ+7W0LklAbK85IMqCNFpiXUBoEPS4kCjF9SQVA/mV7m/51dGcgowwH/y8zs9TeCNe/YRz1ZKgmCfBYAYjCMHaGAKepJG+wHKuGCwJsTQwhtQFWE9kSHpcL+mumTHAcII1Cp7v5Ao8nsYPdHfAHUOmDmTivPRHwAD3CsJizOwALecEcbvSaBpBz+Al+CStJf7gb3F9SMRc9Cx0gOHAbVIvgXYtVrOrEo+c7AaQKJc5hztqSvhJMEM1hnjR/LMvMstVUwAWVSt5vLIxNrTeEkMi2DvuXeTjyvG1//L3pvG2Jbd1337DnVrHt6rNw/s13zNeYxj2WJiSIYky0I+BZAtKRNiB9CHWAGcKDCCyJGowYMiKHECwTCcxJEdG7YR2MhXy4kTJIgVQNBAkaLEqQd2873uN9dcdefgt9Zet063maglkgLcfS7RrFd1zz1n7/8e7vmvs9Z/0TYDYDZuCMhL+wC0mAeAfQFEV9fMPENayN84TrItrtUz6xE2EcAxrEfeo/2R6hJLmS7M8G2gvhmywWkZLFE83TWXxBJdsgsyYw8o1Jt1y2xiUIz5TgIKWEbbWAP0mXlEMX+AFNiTAGapF4hEry8zlyXJE5XQAp5W4HlzY1WSVtglAikBiiuQLMmwgMJerelHgXbXxoN1lRqExBKmapirrAPVBMRYZnVN7QV4SDKfBD7yykWSD1MH99exZdPMDxWQX14u1OZjjhBbQLxHe0/LVG7UPX0mJjiSf5/aDZYx4HfG3msFydtY9cU4XiDiybD0B0sCeujnxYsAI8vlbHRafvg//OHy3HO3yuj0pPTm03Lxwk4Zj87KvNa3LLCcukvlbDQqe4d7pYN0cW1d/YXRCQPsznN3tA6Zo48fPRRjjHnEGOEUyou1ailrqe6wFyVzZL4A6OD4evPmLbWR9YbckdhTL411htsrklxemFBsb18oJ6fD8sprX9M8k5R2Z1tj/+Uvfbl84IMfKI8ePpIs1fUEO+X2jWtlNqOe4Uq5ddPmGq5Haek+8zZ1E49PT8Sw2zs8EssWcIr94d7XXpNxz3gyEgC6u3tJ0l7Asq+8+EX1k9gzx/g+ePTo4aLeGOucvuJoTV283Qs7GjfcdHcvXZZhBODe/fv3y/37bywcUK9cvuyHH525YkDtScBajmOtXL50qVy+ckV9+a3P/1Y52NsvN65dV108vtu2d3a0b+8fPNO8onQB3wPsv6zDyH8B5AGzAK63t7bLaOTaZpGG5kHNo8ePy/B0ojFgvwPkArRkrWMUwrq5fPlK6fU7MsLALKPbXynf/ke/fcEkxSV2FadhGHYHh9rjNrc39Lvlqwa0VQqgFpPj3xwXKThrVHUrh8PKcp/qYU/qO+ZczQdMYtrV+nTnsncbFdEP1osNg3CEdp1OvjcZy3wn5UFbAMUw6vwQZirpMYBd/p7vkwB+Af38s4htD1N0XvqUzyv/4H/+R+Wf/JN/Wp4dmmk7m87LUsff0fneFxu7MvoYP0vrvcfqwX/FBOsAACAASURBVFq9R4CNTL94cbwA3w3XdU1Jhtw7sffy989+4Ytt/tneUrcRaCPQRuBtRqDdMN9moNrD2gi0EWgjkAh88Lnn5iQ3kQuqWHsFt3JjD1DHDS9JJkkyIAAJFze+JFUcH1lpCjdb5jpWYhi2VRxAY6pgUMwATwCmmDVwIx+nT7OhYJ85IXEyhkzTBgQBHAHFSPxI4LnRJiFybZq4qlaDiwqChX0VQEm1bUYjAVoyf+gPBAxwPZ6221CBOlpnbgOynAr8CZjoIgfCIc/Sr7C6xIyogFqACN47HQ0X0mH+DuCC86KYJ0qU/HRf5hC1Tprr1ZlN4f4bLCMGkixXQMwsigMlZ0gIBSwBYvWp8+RaYAGoaCtxZHwAm+gzCQyJEck6nxVwM0DmbPaakzfGbirglP7RLsZIRgt9mDRrSnYBtDg3cY4MNG12wf8KlJwNDb4JbDoUs4R4JqEEsImzK+fKvIL5d3bsGllJzIjnOg6p+/v6O4m6zE0A1GpNMzGbTql15OQM8IA2cw3AJLmWTqfl0uVLZTKbWVJaJa+w0uibDSzcr1zbMuB+NUCBebZZWTdmzhmEM7NR/RhNNNdU/2o+E2CnepFV8ru+ueZadDKlWC+rS9QAHIkFmXOQaALM3bt/T30BHLNUeSygVTLLyvSkMPu865p+HKOC6wJnzYTpd5m/ZvYwNwDIjo+OBbRzPOuMNSnAfhm5qucggFgkzZaMH2nOgRoQIxJ6gMCNtQ1dG0YXcykgNZ/N/OBv2htGY0l0hzMzRqlzp5qGFKbvFJlPACwqjsCZk6lkpVr/0+kCfGFM6QdjSp0w4iIAYWr2othaPVw0T8vpMcC/pfKWVGLaAON1XD76r36s/JFv+7Zy/dqVcu3Kblnp9Uq3q8KV5ezsRGv+8ZNn2oc2tw3iANoCUrHmAGdgDPI3TAloN86v9BewBoYVcblz53mZULAHfvazv1k+8clPiskFexLGGdJQg5WeC8wNwDOOIfbE9aWXXlS7cZCFUXV8clYOkPetrJWLFy+U0XhYvvKlFxVHGHYAWjBxkdDi/jqfDMunPvVHNQ5HRycLSb0ZsIAyZeEK/sbDh2V/77CcVYZW9n+AQ+SZyGlxdL1x41atRzqR6cejx29oHj9353ntcY8eP5KElhp5AJKqR3aCi/FyWR8sCRwDCH79jQfl+eefL7sXL1VgqCNgDpATgBTpMMAZ7rSXL13Wev7yl7+k+Q1oSB/px9dee03z4NLFS5aH9rqKocCts+PF+mKcVlf9sMF7PuvbJj8CyyWzPFrsAXFMZd3BWnzwxpPy8Y//K4qX9xvX3gvgpYc4XQNqOLt2u9RSsxmS2NkwyfvUbJuVlYFZwv2B60ZybRxRF4zhyspmfea7m3nAZ1VXsz68YJ/P9xf9y/7cZLcFJOv1XQc0IJzOhUWrahYaqEMeylriO8ksOz8Q4bV4yIUVRAPMUz24jhnNvMIO5Fr+jj1/SbIrgH1SYPpP570yLd3yt/+nv1d+6Zf+aRnNWIvdcnJ8WuZjpNIwZs30Y1yz5om163m6pm1qXArE6/cqAGpWPG1oPgSjNSmZkO/b3/j8b7f5Z3tL3UagjUAbgbcZgXbDfJuBag9rI9BGoI1AIvDh55+fkzABivCKIQM38tyscnMcZpTqWh0fCrAysDBYuLCSnHNjG8aSb9Zt3BBGEudWYkDNqOqiys0+TDISlzz1JulCVgRwFZkqCaeBndGiDl0SGstckJUZSJIURsDMWMBinCjt+omMtghA4nxxDeVnjBhIagQc9F2Lx7V9bJ4R8M3Jjc0HSARUw604yVdCC5xXASRimL+puP7qqgCLe2+8/qY6OkkEAEQsKzYzi3MHKOM8AYR4X+AMCQjgVs8MNgOuU4FV9DMMnoBmXD+fC2jHe7wYG9UqqmwEmIv8ToJDjBlPzg/QBahEgpTkys66wBEkViRyZnGFISi2G4BwdRiWS2EdU2IfdpbPc+7uuagrVN35mKsAQUkwxXQrTvo4D/NW4ExlQpoVWIGyyrrI/McZWImi3C2ZH3bkBewMs0/Ox1NLohg35gB10LgegBFjo2sfHYl5CmDEtZUY93qLY7gOwIUBZssKVS/pdFiWB2aqpg5Vah0aFF9R7IkdwNzS3HOOMREztrLFkEfC0AoYyDyibTgRs8aQhTIwwJedXlfnisNnR3WscOk8LoO+a3bRNmIs9lNdU7SL9cO6FTtGBgMGjOOeSIwCUEtaLVmv18/FCxfKbGKwdQGWkgRXgJEkOkk780B7Ra9fSr0e85X5QB+yvpJUI4kFsFM9wbMzAawBPBgL/i6ziQr8CmxZXS4drVOb2+DiScJvwM6MWQwGNE6Tcbly50a5+8Ld8pEPfrBcv3Kp7D19VHa2NySNfc+tm+WNN+6XX/7lX5bRAHXgWO8YL8CsQ6r7iU9gdLBUvvjFL4pNdveFF8rzd55Xmx4/eSygmjVG7Tn2EvoA+ER9Po75whe+oDmIoyjxuffaa+Wrr7wixuv73v9+PyiQLHAgSS57NP/GdOH1h2+oRtrt99wRM+1LX/yC5gPg3+6li5ICEwP2dkA+2IdXr1xxTbCJJeTeC6s8++RsUUMSk4e9veNyRB3Ok+NysH9Y9g/29JADuTcsLeb27sXL+hu1+15/47WyvuF1ivststZf/dVf0ZzCEOKTn/ikADdYdoDvKyr07/0E9i719wAZYXczZ3gwcePGTcnm7f7tmp5mXbnGId8rxAtg9MrlK+XqtWvl1s1bej/zJsA/ZiRcK99reiBRDOIQM/Zb9hvGg7gDzvK7vy/Zk8f6jzF8+OBpuX37TmV1MQe9R5nthXTfpSjYe1hXR8dmLz//3veW4dmJ9qMHb7yu8fzQhz5YNjc2FuvEDy4A0/ydG/CLa+c7gjET8JfSENWUJ+sjzLzs+5HEGsRntQG8GdBnHM38djxyrJnVXYF1chSv18w9gUE9A4O8Fg8ImFO4z9ZSBAEMA/bluLD9VH9z0C8zzC06/fI3/rv/ofxv/+x/L+MpagBLYOcj7zd+2AbkXxYPwMTur+w5l92AKbp5Lo0f+HuL6wOOEzZJgaucVnt0t7dQHny+rWHX3lC3EWgj0EbgbUegBezedqjaA9sItBFoI+AIfOjOHQF23LXyk1t6sWx4Il9ZYZKoVrncrIPbpJNwsYr0dN2yx4BVJBeWTNpggRtis0DMLGKzRnJIshDGQcBBQAgYU9y8A1CEXUXSBsBD0iBHQNWto8i2r02i6Rp2gFWWwKrWXQXPKLRNAi7Aq4I3ro0zEyiG7AVQI6CSpK89A4S6uR8Dqti1lgSaGkwAKSTXACG65ryrRFKMLiSEVZKk2FZ3OeJKbPjv1XvI007F+gnoQsxhMglEqjXqzG5zXbo4jEq+VBlaABjIzzg+AJxkoRVUoz2JhUDH6u4blh7JSRLFXEfJ0QzWHIySvthHgFEZs9QBS3IlliSGHjA+quRXctVa0BzmIIlPADXaDNjFeMkl9/h44bYY6bPYTevrAlkC6NEvQLCYhzhOXYE6YSMKZBpQ76/Uulk2oAh7NIkhxzNXw1JpzqewS8WoQRLKXIHdUsFOGFJhlpoNNpcs2uCwmZwktALcqoST9tBX5qrlWiSwk3JydKoi9rwGA2o9uvYj8RNbaoScc1WsGiXjM1x3kRAfu1YkrpGqL2fXRmJLPSmYSLx35eKuwGzqnPGi1hiSWJhBxESsnXW7ygLy9ruOG6/MC/5Nv+gTYyo5WQX5l1fWdR4+S9zCqoQNp3ZV2TFtx5RmPBzZOKayk1j7kePxtzCFtK5LpyzBYhtYThsG5pRamBX45RoyaBiPypAxqMYvjLlAi1o/M+zIOAFLtt33XGKe0z9AqzMcYmuNKj6zurruOoGYG+zulO/4499Z7j5/p2ytr5S9p0/K48dvlKuXLpZPfPzjZX/vWXn29LEA1o1tO4HCVHzt1VcFfF69ck1gNvsZ17tx/aaYrDyQAGhAWonZD/Gg7uCDBw/KzZs3dR7Yasw7QOaPfezj6uev/sqvqB7lhz74oXLn+ed1HRh6N27cEGuOPY84vvTyiwJjty9c0Lizp7z44lfM6NrfE6vs9q3baiP7OwY0MNWok0cMeXii2ppIYZFls+dPqGFKGYPl8uTxs/KFL32p7F66ojXF8QBYXIdz80CBv3/Hd/xxjf3BwV6ZzngQYeD19u33COhnbr3+xusCjGHTAb7Rxo2tDbH+YCjCAmQuMP6/+ZnfVKxgesKwEzO0sicBuuQg2+tJjqsanWUuafKv//qv6dwf+vCHysc++nGtJ/buMNFUU3Dg7xaYd2Zy+/uBsZvgCN3rK3a8Tx/7/XP2MYAd/XVJhNXyhd/5clleXhV4Th9SC3U+nwqUbIKrXOv+Gw9lUIFUWfLxp0/LL//zf15uv+dW+ehHPioHYe9XdngnbmHGNwG0JtiVvTLAWR7GBYSN5DXfXwHcmPzdnsG6AG2qHdlY1za7qOBdce23gH/Ne62cm2suWHUiEPo7Oyy+tLX5WZ1PZhId1bDDb6f0lsov/PW/Uf6P//P/KrMOQJyNnbq8JwZdlTCXjvbhjC8PxLyXmQlN3/ke5/Ne87DOe3Jb1z4Ee30w0FxnPbOIde8xmZQvv/pam3+2N9RtBNoItBF4mxFoN8y3Gaj2sDYCbQTaCCQCd2/cmEe6EmZSkzUVII4ECdBksGqJpB0YT5Q8cWN86dIlJ1Yb6+Xx4ycLKVHkjs3EYSFLk2PdamUwUG+nI0ZE2EcAiNwoi2lTmWWSacLaU70xpLh2UgRg4OZZIFwpklVFUmOW0/pC7nh4iIvt+VN0npwDMi2AAlgVgJS9fjk4wJEWwO5MLA/ARPpOAhqJLAkCbQLgA2CgjpgAL2SiqStXGQUkmbwkKZq6lg6AmKSLACCdjhlENYEJQ4Jkk0SRBBnZHoykGAEwHgL+ao2pJD5JriRPq/JJAaa17hExCasQ4Mg1fVYFSJrdYKARUJWkkcQmbEtAA5IX4sEc4RpxTIVhRj/DyOHLmbZyXUAmF6Rf0udJYFUP6eDAgBo1+Va53uaiZhljSv/4PIAQ4wtYwdwJu69TXQmVjFaJdQBiuZfCEsS5dzTSZwEk+HvqFSl5rGOVuYCMTolkt1O6lc0YgJl+nDNOSB7NamLOcA3ASABgrklCT3wi+YwEVAmowFQksZaw4rYo+XIF0kjuHzy8L7kpzFOkqf3+QCy1p8+e2fUVwwXmEbX+qvsxYA1gD0Do7s4Fjf+zvT0BLcPxUP1RLbjKNsEFN0kyMlH6B+gHeIxrM8w9zytMU2BcjsuFixeU9K5vmI1H+5lPZmmRvBvkJLYAtowzDKGRpGd9gZIA166D6XpWAhQxTMGUA4AfUBOmX7cj2X7YkgB2nANJdYDqpwf70FrLKW2o0mXVHazy2jyICGCrpHwy0XynH2ancj0n6KxfP5gYCFQD1OyurpS773+h3Lx5vSwvAYZeKB/+yAfL5tpKubC9XQ72n5X1VRtisJ6PTk/kBAqYibSa+fH40aNy9y4mDhgZDCUDZZwAeD7wgQ8o7oBwmDW8/PJL5du//VMC8eyW+lRAOuvn6uUr5dEDauBtKDaci3EC1INtBgAXthhx3T880DyyfPOkvPLKyxo3jDDYtzE+oN/Eh319YSjBw5OR9wfWjNaAwHfAvn0BUMTpxZdflmsqY8z+eP/118Wa+8hHPlJefe3V8vr9++X69Ruqc3p8clSev3OnTCaj8rnPfU6A90c++tHyiY9/UoCazDcogUBfY3QwPClXLl8TeJm9HVbZq6++JkD74oWLkjsvDwApYbcZpObzmEjw3XL1ylXN08985jdUCw+A8u5775b3vfABAXDMQeLJXFleMZtvIUuF1TmdlAcPH8gBNq7a1MfzAwjvR9nTOZf35aVy/96DKhN1SQceIO3sXNA16O/nPveb2i8+9rGPaZ2fDaeS0vKQCjYkDy5gAeJGi8uv67e6TEPqCjI+AcT8MMqgWb4P8j2vNdaQwIZBSF8511sBOx64RRIbybpq4Y0MtBNfvsNyfiTQaqsQtXNziQB0+f7JPQEUXT3carA3wwBvgn5et2Zvz7rUKR2XTm9Q/ttf+Ovl//7l/6fMu5hluZZrv5i9DGAHG1Lf0VUB4PE5f+DHuhIruD4Q8/4zEmDNcexFAOp8N2oPpr4qZS9WXYfwc1/8cpt/trfUbQTaCLQReJsRaDfMtxmo9rA2Am0E2ggkAu+7dWvODSgJ30LSUkGlPIHnRhnQgYTyDOlnfSrNzfP2NoALtbLOi/pLPjY8U2IVUCXSu7CnDAiZTQOLzWCRwUDJHavTJEljbrTl0npmRtCFi64zFNZMkowUkZaTXpg7lZkUIwjAIcANyQkFVLlAtYEGg0EkvLDnkP8CJB4d4Qw4V5LGDb9jY0YAn6GIeL/TF1MD9mDkOK49ZtAiNfcEYCwvl4PjI4ETMbLgb7RDdalqPCOriiwUEAGQifEgSQVMARRMEiGTCTERLDPkp1gmna7ly7WGGwkfLqQkMnyW/ojBVRP2JGIZiyRTiRmgG2AdCQxtTQFySzrNdhPAplqCNjUR80mGCLxvWZJcZZkDtZYa48k5SVRJxokHL5tQGOiM6x/xJFYCC49PBEaYHUFcjgWcAggF5OHz/J02ME9oE9dirhBX5gR/J3kUYIbsubIYp7CKej0l80hfDSSY9cV4mjFmtqaZpZYPcy4DwfznecDYWQpnkLVM55LEIleksDysOPrEccyrh4/eWABQZjbZCZZxJ4Zhp4bxl7FLzK5evKQElLYArjx++qQMq7yXPkoOjcvs0pJNBCZmy9E2QBDAEwBBMVfEprU00uYE/bK0vGrJKIBulSyK5Uhs6nomtmorLNjZXLJh5ibHZY2LfSggAsnvSGAfxw5g99Y7POKndrBOqumH8/xOOaMe3dQgqNfYoBweHoktJ+OcyuCBSQPYwHVXBT56XhKLbo81UovVL+pOmvUIyDmcjgW0X7t+tdy9e6fcff758j3f891lZ2ujdAra4Ek5PjooAxyBJ+NycHQo6SsANM6lxAljh+s3rgsQoI4d44QJAiAZ85u4Mp9effWVsryyWl64+8ICZON9xoO5uLO1U/o1HsynJjiTfTYPXxR/5JwTyzQD5PE5AEsYanwHpCYiEWV9Mce9HiwtDHOVcUc6jNSX/VRmF8vUXpxrjTE3YVgaAMKJ91jGGLTHe9as7OxcFBMQ99awtdOPyM8BsokP8SemkfPDwgPo5njYbSdHGNYMNL/pD8xvu6eyXwDITsqtW7f1Pm0AJGNc7t27p3Pefe8LcqRl/cNe1AMguTObSeV551IQ7BeAjDzMAaB8z+33iL1HjTu332BVJPUAb3t7BzLu8HcKjrin5dLlXe1PtA/wlH0ah961tY1yNpyUl195WcYxd56/o4dFx0eHOn4J1nIFuNjDF0y1OsfzoCaMuyZQl/cCkPt7+LzGXMBs/n4OuLl2XPNBEJ/x3mNQDoafa9jh+svcNwMvTLr8DEsv81JtYy+r9U3D/mv2IdcS+NczC1MmNLNOWVpeK3/1v/z58qu/9mvl4MTO2zBi+6Vnc5n6EIbvRI1jfRgSBjHXZ55wD8LYczz3OYyh1gTu352O5i7rkj0lJlE8pGMP+60vtYBde0fdRqCNQBuBtxuBFrB7u5Fqj2sj0EagjUCNADXsYiJA4sJNbeSHKbzOjTuJvKRRZydiSAGo4QYIIEdySQJi0MvsIG54SaQAXmCEkcSRNCfh4wYegGDhNFcTeM6BDOvoCMbJvhKc7e0tJeTU/6IN3NSTIJFMBgQjCQqQ47o0LpAtd9O1NQEJAQORdkpeVwtxJylLjTpYGvSDpJTEA8YIskSACoCmMPE6HQNRYZ2NTkkQDaBE5mqGjtk6EhSJubEiMObB40eSCytZ7fs8SZioZSVp6YKxYUYUySIv+s+xjBWxhQUQsEyOvpX5IDbCdCYWFuw0lZdTQW8z55w4FY2pivpLTmk32DA3VFsQ+VWVRZPgwGTgnABKnJRYA8rGTdh9qqYKVYIMUGcQj2LigDYGzWg7yTCxS2F+gLQw9EiqJO+tABUJLgwvAVSrBouoXQajidgmsRQwkXpJFSQFFOJcxJL3+QxzOQwMYgtwSVyJf8aDmm+0R8yeOreQ7PEKwAdAw5yhL/wkBgGDAJE0F6qzYOTmcsXtD8rx4bEMXMDKLT2dLBiGpTtT/C3TG0h6nbp5HEefmqAwQAlzPH/fEVvR7DVYcUgjqcfGZ5gDkoQt9dUv/r21YYk142e3Z0vb4+JMP+MoLMCy7zVBbDAmSd1IEly9D2sUV1Tqmx0dFTwaVGOwmo0wzwCLZHpS625lvDkW4A8JL3LjAMBrODdKyg2YaKBweWOtjE7PynRsVhTzgDYzPwOsWopsFhRjDozFvKSPSN5Yo5Ox65mJjQnwsrQihqBAjO68TGbTcv369bK6tlK+67u/q3znd36H6v7NpqOysrxUxsMT+flSV4zkf3h2WgG5VQGDMcQQy7DhUIlrLHvM5samGGHsqcxN2FWAIcTY4IvBYkDPXq3/BYjHmoA1KDOd6nws0IWag9TurC7XWVcC0yo4rXlYmYgBcZhjql8pppLndhhYYkOPp+Xhw4diAl65erlcuob02mDUMSzanh2sqWFHPTscWzEhov8wNzfWt8raynoFqi3dBVAEpIKBhjyYNWTJZ78Mliz5Z9wACjmvwd4VzW8AN9qF+y3rZHnZ3w98L1BXj/Oxr3AOQFP2eUBTGHPs8QCQxIpagMxHALuwMwUgdSntMNT5YJFTT5BYf/hDH677sR8o+CGOvxvYs7jWgwePy+1bz1lqDvgFyMWaKwZoDRx5TSreY4Or9Gdjc12gKHFGQnvp4m7BCZe+5zs1D9vyYOVNgFjD/CE3PgHzMheIb9YGx2SuGWjrCGC1oYTr1zX32AB1tN317fi+ezO7L3t3E7DLdaghCciX84qd3pDIps28D9OP9wHOhRV2++Uv/ZWfLb/+G58Rw25cZa4by+eGVgbuXKeSWFsCy3kMSsugCcY4xjN99u/hgq3O8bxSAsHz3w9h9GVaSnnpa/fa/LO9o24j0EagjcDbjEC7Yb7NQLWHtRFoI9BGIBH42AsvSBLLTWoYFiTVMJ4CRJFUkrhzw/zsYF83vCQeYVdxswt4I4BArCTYOrCfVgR4kTQrIV52gsWrmZhz8wtwILbRfC7pGAyfw4NDJSTIC5V4HR7VYvYu2k8iu72zI/aGb/7NFqLuDAABN/YCoVZXLZWdw7yxbEggjwwbuIlH4uUEg4Q6xhtlLnSrtg0zC9em46Vjx8MymZphQGI5n+AYaKZipJYwOgTcRI6J69xgIKbEs0PXT2tKhUjySAhhNMlgoNbM03Gw5CpLIOPx8ksvmX1V63SlbWkT15VUGUlVZQ2Y1WfGl9hu/SWBOGInVMkbn+NavAzGOtkJUywAXurfpah/GH1mYBk8kxOf4uSvacZSiRAMjQpCpHi7zlMNSfhbaqgRI8BfgNzUBozcmARqPrZMUDWG6pgzp5PI8pkkxpHYkXyHUci1mIMcz9wGGHV/bbogZ1VcZWudvoBdJLECU5BtVnaUGF51TGgL5xRIM58JsIgcLSzTpf5y2X+2pzlBHSxeHMM8kIPp6qBGzrXlxiPMKXAUXtF1OU4HVokt7FDiJtYpie/U9QgDdI8BaSZjrZPdS5f0uaHmg91ukXTCIPSacE2omHggw5NDLYxMgLSlvkwnkmQb8Ecuf6Zx3t3drUAATqPHAvNwVBWY1++LBclcigFGZKuLmAFyIq0Vc7M6IsOEo3ZmXVcw+7jWytZGmZwNJbXVmq4OlgLdqxEF8xBpG9fRfjUZlw2ZO7jupuTGUxirNn6ZiYE7UKwVjM68zDBUYU70euVP/9APlO/6nu8qJ0hv+52yssweNi19pHsY1fT4aSZpQJCMb1huzEfGK8YvYs+pLTwwMHPOLxjJlg4KEAfkqHtR9pAwOsOwM3hkdhS1C/mfzAlkAmE2LmtQYIicn80aBqSZTH1dn9NMLMbcYIrr/QFkUMeNhyy7V2G3WdrOfsK+wThfv3ZTceTaMJX8vbIqVikSb9YN7ELquIk1XWtx2oHZ/Z+VaVkdwOg0y4/9yTJKHMzdJlhzhwdHkkDiuBpTIj0UGFGb8EwPnugbjCp+J84YC9y/93q5evW6zk9/rl69Vra2LffnM1mrsOC8TvrlM5/5TT1Ueu/du2X34q7G+xx0OmeX+QEYtSw3xaIjDki56RvrPQw4rm1m5VdLp7tUXnjh/d4vl133FTbm6/e/Vj7x8U+UTfXRwBlr0+xX/86ryWjTPlC/3/Kevq/q3wL2B4zjmHxG52POV8k87+U6/Aywxt8BdRUbgW9eq5l/mcNvOm+dW5QzkLlRbTvnzVpptsltscPupOBSOyvjeaf89M/85fJbn/+d0l/ZEGjN3Nhc3VyUJXD5DkoqsH96HWbeq4xGfbjEtXgYxL2FzZb8YIu2s6fEzMcPogyeMw+++PIrbf5Zd6j2RxuBNgJtBH63CLQb5u8Wofb9NgJtBNoIvCUCf/gjHxFgxw1tXiT5/A3mE0wxbnAB80jfTmFCzecCDgC7SEZIACU1JLmqBclJcEkkXPcMkMxSNZgPSRQ5T8DC3EzzHomWnN4a9XdIBAKEKHVFciWWlFltYXMJoDo5MXusJiUAPZbpGoSUSQMmBAKHzp1MndQ5ITOgMBAQwrVWlmm35Xj8jXZSfwmGD8eLjbSyLokwx5h1aCBBTIh6Hq5BsoCcNCwn3oO1RIBhbACArq2vld3dSzo3tciIBwAoQARtC1ORBBhmDAAlrzCHDND0FuNHm2PYAOOJ8zK+nGsbt9Dh0MBcr69EUKy6CpAkUbfE61xCbEmU6wSBKZDY0pcwu8ROkWGHTUrC0DBw62RcbMR+X/EC1GCuAOqQxCeRJO6MeCVUjAAAIABJREFUceYKn4ddxHmTNI7PnLByvczP1L0j/kmK6QvXSYIr9mMFrCOn5njao7mPfBY3xwo40M/MPQFlBWOIlYVBC4CnahfSfoCw6jgsUHFeJMnjFTBRiewMGbbZNTAWSUjDKmKszsanOiegFozAg8OTCmQbRHc7iuY8fbYBiwFp1swybopiyLg+IODjyfBsAYZwDQAx2kRslgcwZGZi+ADOAbgzX7fE+jorp2enAtvENtH4InN2wk08Vd+q1iO0rDIy72EZDceqSadr1vmqNQ+AW1mhxCEg+xlOt9QyU6JuBiZ9hjHWqYYzzCNA1cHaahnDsINl07OsGBabpWzLeghAH2Hs0l76Mh0P7aw6Hgu8YTgmYzNoAqBtbMDwLTK06HZsukE9u/2jk3L1xo3yff/G95UPfPD9ZWdnm3L7Au7YG2fjYdnd9pxusq5iihAwOQ8TuDZjB0hg5q7npp2qvTtnTQi8oG5jLe4fYCNgMO+HMZW9h/cC7IkpWqWQAVMCmPA7NQLnUMoqgIdyks9nLxAQPZ6pruaDB2/IGGN7Z0Mxhs1mwxW7Ku9sX1C/zHY7Vl/4d5iOkZzGxRr2cfYW5hpMXO+xZttxTvYPXvQHuS7fQ4CHdrIelKdPnpbNTfbjbbHfxKKqzs98l3EO7cVVbj8CBO/2y/7BfvncZz8r+fKHPvxBsfBwkzVg63VtELEjc4+vfOUrWtPUmVtZsaQ+Y825aYv7MrMJxdmpzC2o+WoQ0A9NDAz5mC996UtlZXW93H3hfZq3YoJPp67LOhmqdiEPWWZzz1PWNCB+k6EW4DVj3/zaz3gHoG3ujQH6mp8D3IXZxyvvv5UN54dgBrHETsdFtc6dAIPZa1OvLvNtWr+Xm4Bd5loTSObcfP+o4EOfdVLK6WhSfvov/ZXy4ksvl+MzM0+1F/Y9Dswpg8DU0VzRd79A5r09PWSMJN9y2Fl5+vSZ4hjpdWT+jpG/U71eMb8wyP3brUtse1/dRqCNQBuBtx2BFrB726FqD2wj0EagjYAj8P7bt+c8ZeZmNnIzbkKTeOdJPDe6Yp5xs1zrV/F5S9fsUKn6aVVOw81y5KIUNFeNqbiIUs+sJoyAZrDJAGVIzACeeI9EJGwKziUJXgdpjtkigEuSYtYi+xxrB05sH5AvAR4YVJC0czgsSM5IfJrXUFIr2MWAgPpYQRrkuHExBfQjYTxnEcK4ov6e5YIkKCsDEgK3P4wjjje4aXklfT2u7VzbBOCifFhf4KGYQUjvpjONR8AoM1wAdM7ZfYvkh4RtbU2MDYBTmEIkTkq4ZjNd11JW1+xa1N8BZKrSHsALyf8qeCa2GMm5JIUGNEgcAwDBPIoMNhJYYsAxjBsgJgFNHxLXJgOEucF1AMIMWAL6LCmxEngMHjGba8xJrFLLjnMDDCb5D9Pv7OjY5gvMkyq9tmzJSXNYea6hZ/lxQI3UOgLkgW0EGBXAkGMEDM9cc455bibdwFLDpSWB0IBmtJWxyJqgT6wNWJdONu04CZgDcAGIgfRxeDoU04hzcF6T5czKop3P9nB3nat/gLPUtwJMg0mkMT3FnXYs9h7jxdrg2gEk+jCl6roRgLW6Wo5PXSOPawrwwhQCVmW3W/o9s6xYQ3wOMBegMCAXYybApXQEQJQORf3tWskrayLsS/5GXwDXR2ej0iHZrbWkmHMBATg+cyig9OnxCUhR6QyciAOkMj5ytV1I92DQLZel1RWZTgiMr0BpwCDay2eZ84DqqUV1egw7kbkLi86xJHYwdx8+eKj4b2/b5XQ8GpbOCLlcr/SQ885KGc0x3dgo/9of+9cF2l2/fqXsXqBUwLLktpsr7KXnMkLOF+kw65VxBrAJCBCALuBI6vNlTgTUUDAA8gTyGUAI2ynjwHzL3wzAGHARqF1ZoIy3aiE2TFs4BsBuAkhRvN8SJEvZK7t4Mi1Hh2Y2R14I2xJgB2DY+0NdS4zJ6Ez9XF1ZF+DCKXngwd7C2Lium119mdO03W6zR+Xy5Su6DsAUx3k/8kOdfN+AfbHXMg/Zb2GpPXv2RHXrqJPHeQHj2GsB2OhTWHfEYmf7Ynn2bF+mHhh9sCZeeP9dnZ+5iMss14+5ArFk/HCbBTxkLQHYna8D79Wp5Xl0dFpexSl4MBAYyPFC6hv7E3sFbVG/ukuNkgV2cOehkRh+Y7OACTOf0cOjsdl9b2XS6QIxPArqW/+2YKzWOnY5tvnT52MWVHfWyggPoCdwt9Z6DBFU8ww397of5PqasvVaTbBwyryq+1PzM2lfgD/toTMMKialh/R8PC8HJ2flJ3/6Z8rXXrtfpl07HDMuK31L4ilJkAeDAeJg5ItBW8skOH5jPQRR7Uwx7w20spfEqCUPeQKa833BuX/nxZfa/PPrTZ72b20E2gi0Efg6EWg3zHZatBFoI9BG4PcYAVxiKUhPEoOMDWCLG9KYUEiWBTOjPq3ukKz2XEuIm1qSJGQkJMx21HSdOm52DaB1BCQsQDe9v1QO9m38EAAs9XiS5OdmnSSJhIhkTnXAKuACyMLNOPLbmByIxaU89rx+DkAB5wqQk8TWDCbXjrM0iRo+AHJOHGkvki1kMJZLGvhT/Rvq+KjOGCCamQeAbJ05Dq+W3HB+wBG1pzKGYAHBWApAtLlDkuc6biQDJIu0D5aVazWZAQJAAWgS2SgMPNhWC5dX5LOYBcxm7mcdH/pNwmHwsldu3rxlp8knT1wbSqzDoWv81Xp+kryp+D7MlZEYM/wt8jS59FXwlXMwT+gfbeMY2h+zg9QNUyeq3JjEOYwn6jIRoEiiAT1pUxhmfIwEm3ni2kEzzZfU2DPAtawYHh8ciknTZGYmIYthAgBimBs5n1hpJyeLeoFxugUYoy3pw6wzV6005lbqg13a3VUyBwPtjTce6FjiITk0CWhNCOXgeXYmoFaMS9or2eaywYThuDx6+EhzjxyX2l8xRaEPh0f7YpQZ2O6pbhP/XlldKzs7W+XkBMm5gQwYIPw7IOmA+T0aq25cEl/qv+FeisRa44xMtWeAt9Ol7h4uxLCF7Mas9SH3W0sWFdcqH8bUodvty6RFgMN0prka4wcBrTXJDxBM3TXAvwDzMpfQQ4DBYg5FijYBSB6OyqzbqfX0zrS2VtYAEKkRpsl17hhMX6ukjnpXnCcuwaybAKGsRdp6cmq5HDJZJiPAXKe49hrjiDRuaQBDd1K2NzfKbHRWqC/J+js6G5UTWKnLAwF8733v8/rv+o2r5YUX3ltu37xe5sPj0u3AnFwvPdyGMbZBliopuMEwgBgBSGPi3F3Uq2P+AArESIb1zdwDMAVUxHACOWEccYnE4gFCZRcHLDFY3i0TwDqxXTulBwg6df0wZL5z9jCiWUG9acdgjJevATjHyDJs5kOZd8vJ6bHm5dbWTikVdKKWmOrpYaBxdCxX2OvXrklGy/6PCy5tuHCBOnUwbCn07+vxXQIIyNwCsLtx46aAMtb+o8cPBdZRj+7g0PJbYomBBQB29nfa+vjRQ8Xm5o0bmh8BMM1kpU4ncv8zjX1Yj7SJ+nSYQLgdPTnN8pAAoJcHI5ub2wuJ+a/8yq+UnQs7Oh+GMQBxBp0sJ4+x0v7+UXkRNt7uxXLnuTsLNjHfX2GAdXo8gDLQLlOUtQ3FnjnA2iK2nJPYAIgBePKAh4cwzNmAuQHF8kAi674J9opxq0qLfuUY1iLzbNF+dQJUuCxYsZojjBX7hYA5wP3Kbp5Zcs084Z4hr7iG8zsxpU8MgB6qINGu7M+wqdmX9FCqgtqL9hUYvaelp7qyfB8My1/8iU+XV++/XpaWuE8YlqUeYCcu3Z6nedDEujOb1g/a9LCl7k/c9/B9zStlOzgmAHEeMLEvMz5hDtP+z37hi23++Xu872wPbyPQRuDdG4F2w3z3jn3b8zYCbQR+nxF4/53nxLALc40bUMAAElZeYqfJxIEbWd8EkxDwN1g3KcBvZgR16GDC+KZdicdwqOQ+tZV0k0yijQxXRdYNBvoG3XXCaAOsPFzYqIWE1AypCsdyg51C6JwD6Sg39akVlvPE4ZMESsXuj48XReWbjB7andpG+XfYfSRp/MfvzyqYFrYX8eDGn+SMPqbdZLwkgICY9EcJOjV6qNFXkxSARmp3AbilfSSCMudAxien1B0X++dp//Ky6jONSbJIlMYkqNtKUGn74TMbUZBwpMi/aslRtLxen58kugAoMgBRPSAz6PibJI7L1Ig7EnjLuFMzSUk+DMzlZYFRSlyQCyKFntnFNVIlmGQcR985D6CMJZ41cR1PJJfbWN9YAEGRA1rS11MsqWUF25KP+fyWInHdyJWZo0pMI9kDmKmmE2FapoB4EvUk87QmksxIa2kkIAysHjFMAUvqXAU0mMAilVSaAvcTATRJ+gSOnZ4qeabPTkoxiRguWIu0RYwenGHr/Cd+AK3dDgwPGHywA+caC/ouGTpjbsKS5gYJPUAx64vrcQxtBgxj7XFdgWEYQ8iMwXI6A21O/FPTS/NcY09x/iWdP0xHAdLUgpJz6JJAImpIAmjxO3UlmRv8Pp8ZLAjwHaYuN2UCrSvblrlBLDFw4bNIUw0wNetuWa7NeqGdGAHAyov8TKzBhUOt5WnEVDUrqdVVQSvNaT5f2ayRQLKeiZeAMsDaEWAn7p8wpgD3LJU0GGhJs+tr9gROALwyP2T+UaXHzE9APdrywt33Cnj/s//Bny23b98sWxuDIkLqHGfigUwpGKPpZFQ6wkUM2jE2Mnmo0nnmtoCchnkLf8s80gMB2lHNdJhzAWqaXwWcw3tDT2w5WHNh2oU5J9I0oEvHAAksJvpigM5svOz7uQ5xxegC6Skv9jEk/MTitdde05jevXtXbTTb0fu7xuvsTGw35j0yZPYajkHeT004HMCpCcexMtUR0I3rtPvInOQzjKPGErfyrW0BLez1tJX9o1u6MrQAdGU/9YMMZNx2BqVvdgb3Xsj+B3jNdWHDUYoAOTROsjy4oK7lCy+8rzx/527ZP3imPrNHMhfYM28KWKx1FiuTzN+Vw3K4dyRQkhjxuayJpYFj4pIBANl9OTojz/WuCTv2fGwzJ8KmiwS6KX/OHAo45t/r2TTfUJRW8Lg+3Ao7Lu3w+MNmM2Ab1n3YZZwzczSsvsw1gXiqf+B1LXCvUQORc40pERCJN+NQ53369y+cs+7znG/aoV3cYzBma+VHf/Q/La++dq9Mpl25X1ODstd33U8e8MlACMMj2lUdfy3LZdjtJs1ezZpSiYht1xkVA5zvnDqW2oNwOUZmW5mX/P5bX/5Km3/+Pu8/24+1EWgj8O6LQLthvvvGvO1xG4E2At9gBD72gffNSRap6QJIJ3ZUTRSVgC8tGVSrzDkSKzbbJNVJGvlcai5x80/ypKQKVktNyZsywyTUJE44lPKKK2oYTKmJxnskZmFMuX7SWAmW6qSp4DW17GZ2Tqwun/xd7CsKoIuRtLqo45bP8Rn6BKOKz4XFRUJCMslx9FWMvgpWAEwCAPB31fgC0Kyy2gALxJMkObWWSEAkA64sEmJBfAC0SBJhKAkspUbY6ekiaaD9XItk8ZB6ebijlqK28R7J4MnBkaWcSwAp66Xf6ZbT0VAMlOVVJGckomdijOWaZhF0KrOlAgcNiRAsLQBEzhnHWuo0ATbu7e8r/iQ3gKe0mX7BMsH9EbAOyadYk8yVmvAEKKINJNG0OQBAs54XcQY4qUSfKiEcLKSfYTESU8ZdrLjZXGMYcJjY8J/qWlUJ4HnyaKCV+UDbFwy/6kjJ77QVxp5q2cFwHBtY4t+AXhiuwECUfJd6imtrlqQBqtTC/IpLBb2VuFf2amorBlQGWFheMpsNSSGJfdgxfJ7cXWBvlaAi+6IdOGnCkmNuOKG2pCt9D1PUSbdZloAxYYuQrNIuPgfgJTOJKlFmnC0hWzNg3zX7J0k87YOlBtg3PK1uqrU+JQlt1k32De0pkoPCPO2qHaptt7Iq9iAGM4AyAIaANkiFmUvj0UR174gdybflpK4LGSBWphPVFZb3OIbrAnwy54mD3DmLTTsY0xwDVsODg4yrwSAbl4CUAKKGZRmWT0D0sBgNLiB93hCYiYMsYNV3fOcfK1ev7JSd7a0ympyV0SkPDfr6vYONguIJwwgQxQy4AHQCJipYEnBGrLhqtBHwrrn9R/6aeU67zplJpYwxFql7uyWJXMOMSQMx58YqrgkKQO6i+2Eb+e82J2GusC9jGBEX8YCkfIb1Eyar42vwzwA/cxLDCLsp8x718NizdsRk21Tb2XcB3ZjnMMoAU9j7+Az7DNfnHAHxsp6Zt6uDFT2IeuWVl8RufOF97zcLFLaaiyAsQEB8WwEUAW5YD6wX9jAeyrz88iuak7Tl9nveU7qlV1586Stld/diuXbtutYG9R156MIcPh+7avYBYC6fA9dapV/ElfjRl4DdbJaqfQhg2vF3UYCrsOPyMCkPSvg9a8IsyjenQpk7fiBiybr2KBhz9fcAvXE4N7hveW3zfAECc65IYRfnrd9tmacB9TTW83On5oVUG6CSBwiAuewvMO00D8+NONKngIH8PpqZBTuZdCDnlb/wF/6z8saDR1QDdP1M1n+PvckP92KU1AQBm6AmTGKVEqVOYt27tX9UAyi+6/he5cX5mHfEPCqAl+/db/PPb/A+tP14G4E2Au+eCLQb5rtnrNuethFoI/BNisBz16/NATpIYkhyUgyfDTUMIoEBNdGAIUNi6WSepNmgCzfDJDhi5WyRvGwqMUD6BOMHECFgWJhy1H5qsrVgO8BOE0AiwwZLMUmeAP5IvrhmapOZsXO8MGDgKT0gDO0lKYcJFQMF13BDsmlnNyX2YusUJc70j3Nzkx4GTlg5SZwCwNAXABv6gRwSkIHXuQSUWniw7mDEwNQxqwUQQCBfdeDlM0mASfaQpgFKmFHiekXEg8SX2m1PAS2JdXWKVG285WXJHQNCqCA7tfdg8cxmZf/wYMEmCysnMtyAGwEtiStJKGPJ+QBTiLn71i8HB7AGzWpiHhDPsGAMWq2K2QJ7kISIOWB245H6EVYMn6GdYeb5+jbjYBxSRwj2GQkU58hYA7xubW8r1jZZOFGij19mzhsQgPEVwJwi4TWZBSgMuMe5+S8sQ0Dj1CoKu1ISZ4CL2UzXDtjD3KfdvL9wP66F7MUU6Zs9EyBPErKarBNT5qEYU2cjMZsYZ0AEJHip7QWzZ2XVrsJ2mDQ70MCHQYfMF61BpMmra1o31JfLtfM5GxpQ03AqsJjkVnUdkWxiprCMY+phNVMBhKLmGNfsivmDVJYw0m9YfErq5wZc4vSc2mKqjQkzc2tr4ZLMWtjaxi3TtaIkrV8elGdP2SeoBwir7ljzDjBwbZV5MtffkNoSa8aOeR+QnnVJHAUYb1hGGLChObcjx857AgY6RXtL6i0iV477Lh0N49Xb7VzrnpeAAcBzmIVIp+u8YU7gMPrcc8+V7/u+7y3vf/+dcvnybjk5PirjITJoALvN+tBjrL0H1AGWVx5ICBj4OsCL2WDeR7J3vJWJlM/m75l/7CtwmiKBTF09QLOAsfybeAEA83Njw98HXI84MJ8ke68mP4x3GLrNuHMsn2GN4x6LtDXgDftH5gnOs8xv9sQ4sabfnJc2ZL9n/z45OSoXL1w0Oxc5f91PVdNuYIOgMG/ZbzANYl48e/a0PHnySJ8F5IaZSiwlLRXLivU0L0McRuuYspfxnIH1Amj725//vNq5e/lSOTs+K3v7zwQuwqxzTTpksSuas0TZ5Rnm2r+01jt2sg0Qzhp7+eUXy7d/6lMVHDOTNuBlp9hwJKBYxjXxCaCW70IDsOdM1ebtgUF5yj+wTiswJezOj5lSGzXrpgkUG4yLzNVnDSDXnGN5uBJANscEnINNmYdkclavjF+Ydt1aJzGfDWDnPdLfN/kOFmNzagkwDLvTs3H5sR/7L8rDR0/KtFAqwGZSuOw2SzKE0Zi5TNxgZKtuZ33YwYNLPuP93aUfuL8Iwzwx9/eo93Xmx0tfu9fmn9+k+9H2NG0E2gi88yPQbpjv/DFue9hGoI3ANzkCd25cm0fqFwYAibaSn7MzJdQw3lTgvRZmjjyKZIrEis+RRCe5Q4YH2MNnIoGl2ak3FDdIsQzGljnCOlK9q0YR84Bs/J0b59SZCWuEG20S+aZBQ/MmX0DZbL5gcjVZP9xsR/7DZwCTeNLOMSRoSTgAH2A88H4K+ZPUw4hb1OCqMt6wJzhfXOaIWdJkkvycY6uCWarvhcRPjDASyd6CxYS0lHYiNaUvRwATJC8YNNTaOyTHG5UFFfbFKgYXGCss9cvRyUmV/Lm4fYBTAEWkQIBGxBEwiMQN4FCupzVZTG06+koi7xgNal0/y3wB6DieuUKiE1aSQKPTUzMYkbSRANUadLxnMAWTj8q6qdI7GxGUsrmxqXlBH2VGgCNtZVgBnq0DJs2L5cfwXlRHy6yetFeJIQyeRpF9jVvDfEJmEtOpasulZpvm9GAgRg9syeV1uwvye5iQjLOApyrNhXnJpAfYYP64NpbNPOxCaIZNmFCSRk5nku7BbuM1Rcp6dlouX7lSQfCj0lvqlPUw+FTDCpmhmZhizU0BhmHPweJzfSWArwBJqktVZbFhzYohWY1NGBcV06+gG+9RlJ24LlhS1ZAFmXpk0bRTzM4u8lCzezLv6UsYpUmCzbBF7npeH1DsoKWBmX99J9m8wmLZ3tpR/7LW6AdzTkwY+lSPDbs01yfWNjUxo5A9jXnK3zlG+xqOtkPLM5nzkYU3mVAAwsQnwDXAkhxn5dhp92zXssQsAOmd23/r1s3y4Q9/qHzqU3+43L37fBkNz8ryUq+srcH8QYaHoQ3Mo3npzgxIiLVY5y7nYK6EvdRkSGXfCggW9lGTNRRgJSAO7Ve0xNKjdmFP1x6PzZp0SQE7oObBBIBdGJXEn3UcUxDaC4jM8So3oLXfXYD0xJbYsGdoLFSzb6Z1QPy950wWdTuZZ+m/98k3M8fE5p1NxbZjT3e9RrPAiFnWOP3g7wFwI5lnrr7y8iuqN8d/7EfnsTV4dXpqA6GANchSw6Ta3zsoj5/Y/AWJ7Ov37wuou3T5svYprre1tbEY/2l1VWU+6Ptq7vVp6Xpfa/f+/a+VD3zwg1q73d452Cawv2uAL4BXvvaz9jLWOrZRr7B5e8AxAbsWDw5gOfJ9KzmwGXdh2IXNljF3HCPxNdTbZNlZohwIOA6yBj8TR9ZuU2bbBKI5f/alZn8yrmFyNgE7faaDYzzXpr7nafmJn/hJMexGk47WJCC4dtUqyc13XOLkvcRMXQA+vlO4flj/MbfKd2Lmb9rB+rF5EA/VxuUzv/07bf75Tb4vbU/XRqCNwDs3Au2G+c4d27ZnbQTaCHyLIkANO27YualWYevq7kaCxA1zalUhOwM4SfFuyQYrE44bWSSB3AjriXQFAywz5Ql5T4X9SRphXXAjjexsUZxfrKOpwBIZADSkjfyba/NZ1ZOpdbfEbCEJVJFyMylUm2g0NjtnyQkZN9uR2ZyzFyyISoISSZElUgYewligPSQBJIhh7onFhnNodbrlp9lCAEUkvKcy2hAzq9bwC4BBzAAOeLofKW0kkpYywhxy7RwAEzOh1gwkTkZl0Ourhl2cd+/fu1dWa226AJ5dCn8DE1JGqIKdACVyFa39CMhGuwOekeySZC9YEV2MJ8ywCYgGuAYxI7LnyCvPhtT2stxLhftrXS4BLH0zF8TuEHMHd1yzxCJh8/tm9p2DqTadINEN4MVn6Kfq8FWZtpgjE0upMm+ZF0gdBb5IvmeQU+BRBSU4FuCUNsLeypxJwpoEDmbZ9oWd8ujR48UaCQOIGw/J/SpIyxwxQ7OUS5cuq3+u52cgh7mTOclP5kpn3hVoabblWLGOEYgS3A71lqgxZnnXOcvONbgkAYOew7hUyaGTa4OY/B3ZdYAd+m2X5aL1HBCOMZQRRZV9kbDCgs05w1LJ2NkFl/pUTv4TL86b9UGcXCNuLhYU7Jpe322WnHZoF0bGiPlDrOVIPJuXw6PDsjKAxWswKwwczkU8s0aZC5Je1rls+KVonFm/zDfWGnHVPlMdm8WQmU3VvqydmKt4n7LcO0yirGGYiYAStCeOwqprBWhdzTi8X3TKv/Nv/1D53u/97jKbT0q3VwTajcdnZVBZPbBqdfPakANm3zLocb6HNQG8jGV+Zi8LEymf5aeOYY+156vreWmdmiEalhs17DhP9lN/H5wDMomDjIJmloXzApQjrsQuhjLNhzrM/6wpzs1/nAuAjDGmX6xzrf1et1y5fEXHc17mAw9/Ll26VMZnp+Xhw4cCowHJAv5wTRiOAZ/owwIoi7GBgKmpAELYc8yJOL76qxX2Ymra2TACFhdtQw7b71PeYa88evy4nJ4cl6997Z7q0V27fk1gephgMPjyXZTvHc2boeXcy6phaMa6xqhXAdTIVSNjLue18JrzL3tjE2xLPDP2mROcP7LNxCrv9Spg1wR5cwyxb0pvE9cmAOj95byOXb4z2Y/GmsuY7jgtm+EcXKXXAQBVm5PvpzlSbRv0pP3N+Z9rZh7Tfhh2gKnzea88fPS0fPrTP1UeVYYd3xXUy5vOPZ5ao9UVPM7RAZ0Ty3wHAcTBiA/rPXHPvrEADmvtXM7DGmpdYr9FN6ftadsItBF4R0agBezekcPadqqNQBuBb2UE3nvr5pybYkAZkmySKxh1ZukMBDBwI5t6XQAGLpAOgGDJGD9JqEiwSJ5hv4Qttr+/Z0BjNpdBhAs6IwEDrHFBd552k6ypphZMp9VVAQmWLfXK40ePzUBZ1FpyInUOtJ0DFSTmqW/HZzk3DBnAQJJPbrAt3zHbCdBAxaZXVs6BBbk2GvwBfAJAUzz6/bK3v6f+83uS4kiHiQHJDgmwWVCAXdTHG+j6JCvISCNf5dgkOgt2XK3NRZyp7QfoABAIA+hoeFq21jfLWTWmiEwxXs25AAAgAElEQVQUiewCLJEpxbiMkUFV1hTtiNyXTJRxDWMGQBGQDsYgY4bsFcBJDJbKsgRk4Zjjo+MFuMFYmLEHeDEVu4jjAWjNlKEu0FwghmS7tUYRgGucSQEq+ew5iOK6VGLr1Gu/qVaZWECTsrG+rnZEWgyotLmWmoLDBVAXpkTAXRI3y7/nAnI4tyTXdf4HdEiCxjpgrDj/9Vs3BUYj74VhyLhiwiBmqOrLubA/8yaycsBA11BDSkhNPtdx4vxI91Lbb6AC6U5+U+g/7sZi0fXN/qAtxJT5y3gBZBgkPxLYRc03saUkHa3uxbUmVJiwzEskqHITrms4rCevDYDwsaS1AHm8x3VT10sgWRcZaGXGAnqNPP9S15Fz82+BQiPX+SNOkjdOcWSGzYRc1+PP/BCI0e3JlITPIutFGgxosrTkuSTAnjp21XhCtRBr7ToAGNXaq+B/HkLEQIfPKuFmzVVwRO2r84/xI0aRdnJu74uuXSgwoTpoUieTOaE5cHS82J5dw9MAONfifN/2bX+o/MiP/LmyubVWxiOz7CbjswJxyX32AwLcXmkbL2LufvAQxac/Z2UaVAszKaBCwLwAY28FOlhzyH8n1XUz7C32Yua116wfSgSwmM0yH3Cldfw4zns1Dq8XtA+qztzR0WIOBHzPGARsz34Xlin18yJH51jANObWjes31GfmUYA/gVJIsAssYDtT83AG8I42a78K06waKbDOtSdpzgIITSTPpf0Y38AmDgOPOLI3cP4AbZgXSB5J3cAR8mWY5wa/D4+Oyt6zPcnKwxikDiT1Gc/BtApoM+fmdr1ljgTcUy3G9ZXF94hBMEBa5ohB6iagFtDKD0EM+NHWANcBqDJXAqo1zyNQkpjoOpYERxqbucZ3M/tHGHaeYwboXPeQfp2z7XKdyESHo0kZN1xf9Sxh6rgKsKsGPqUzFzN6yu7XMTDt/a0CfbX2aXMu6yHP5KwMlvg+75f7rz8sP/7jny6PnzwrS8susSH598yAnfblas7CPA0gzX2LgWI7kweY52+MC2sP8C4PHGJCZCMLS/35LicWn29NJ76Vt6jtudsItBF4h0WgBezeYQPadqeNQBuBb30E7t6+NQe8AGwCJCNpEqOt4cZHQq1EGSBIbDIkapY4cQPMfyRMMBEADkjYlHzWouG8HykZN7p8jkSNn4BRmBvEFAHnSBcq9802N92AgAaunNjTBjEkxKpzomvHWUtsVWtLro2W9SIpBQQQS7DWK0uyIwkdtZKq4UaeyCt5hw3FDTqsvlpLh2SPc3IDD8i3AAU7HdUx4hX5XkAS99OSsbD4kqgqISPp6vcXNQORa5FI05+cS46c81nZoR6YWEtmTAmIqwBqJL9jjBRIzGCe1fYbKCXxnirxhFEWRgN9AWRAhkkiwxygvbQxrLMbN25IEsrfAvDSNgEzFexQge9aNzDsG46Je2MSfuIXcEJJmmo+mQEXZ1iSPwDLCxcv2J1UDFAndAuJJfXMlgflypWr5cLWtoBS6tkFKFL/soQqUJkEN6yqMFCS7OZ3forRRXKsxNryXmIIe5K+AGwGOJHUc3mlgrxj1YBLjT/+TRK+qI82mZTDgwOxvmDnUGuLhlpaaCYe7ZPkHIZXB1aYQStYpADA1OEi7owjn5Wke9VuzBzHT+JngN31DDkO4KYuLAGPSAwFfJGkViOUMMtUr67bkelIzCdSWxLQl+MA1vae2VlX4AagZAWzOS/ziX4BsnAM7VlZheF3ZtOUMaYhBo2JIYAxIAhri7+zD2DIIalbNTsgJjFZEWO01tcMY4b+a5+q+8wqRix1/ab+GxJMzneAxLLOKa3JXk8GHAa0z1yvTcYzZqPRB+Y268Ny+XMH1bDyzKZ03a/5fFL+/T/zZ8qf/L4/UcbD47KqhwG4PdulUnUuUw4AsGJmtuJb52XYTAEzMq0FUFQwrQni5EFA9lAuNu8W1WkTo7Tu8QDuvCxbN3ik0gVyCJ1IOsqxjx8/0n6Oe2seRjBm7CvEwaBuT/uyH8KctyuGHwHCA0Ihwc16zDnThyZoI8BGtUbHAsXFwKwArkDPxX8GFG1e4IchgFEpB5jvFNr77Mmzsrm1KRZsYqv9qWtgKdfPnpN6kWBAYrUOx1pfHMtLUvOBSw4EICvF7WBvQxJLXIkj33eXr1wuly5fWrC0XbPSwL/W68Ry1nxPNe8EaFPmR67P7+dtdfvz3dzsS4Dn1I2THFcAsOW3aXu+G9Ien89y11yzeV6O02d5MCOGdwGP0/8R/96cz7IXSUfrc3S8n3e7MPEtHQ4LW3t4Za7z7ya7FIYdNR9xp378ZK/85z/2F8vBwVHpLq3poZL27eJ5kvYzDqzffAeFbQdTnfFh/hpQdImIrJs8JMjvfEcBCHJuJOHMpRaw+9bfp7ZXaCPQRuCdE4EWsHvnjGXbkzYCbQT+gCJwfffinITxwsWLumJuXMNWIbElEQ1rDBCBJDxy0OZNrv4tCZ6TBW52AdtI4CNDCwsnhekFCMHqmSJXeqIi3jzZhpUEoGCp7nxhLpFi9Uh1AU5kECBml80KAAcAWQAf+SwMv0u7l1T4PsX5uSmnP7yoO5ZEPImXAEVYbDyBr+6GYkOsrgq0SZt4Tw5zKliOs2lAHYMmfoqPHNQSMGJGf0nOBKwIqOuJwQdoFjYJAIEdam0OwHn2nj0rHUw4+OyYZBjZbJWh9Q3yBCRFEjsEGFmzA+fe3r5AEK7NtYhZwEQlyLRtYsdCEnRq0BEDrkt8AKJIxI+PjlyXsMqP9/f2BQAlMSaJgd2lBKtKXJMYZZ40k22OjTMwoEAKwAMOAeQyLgKfKmsCtiPAlRLLUgTqEN8LFy5KWgXQyHxjLhlItSFKQEf6ynX4fNoRFkYSuYBCmr8YMoipiIzW9dB4MebEQ1LvWqMv7UniTAwWbLoquYwsNvGP9HUFoGRukI55zS+Ao8wT2GSzMlFfOQYgU/3u9cvJybGSfxXdryDGcMR6MEOW8xtgRbaL1MvydGobip15xOdhnSDR6+lzMtoAnJJbptl0zAOAOa9D5I12OKY/zI+zU9foe/To0aIOHO+LoXh0pHWZemcYB6ytwwykT8vqH6CjZNKllP19XD97YhASw7MTTF38YMDrzUxYYsj7rEm7s7oumM0g7JRLH5FQhq0YAMQggSV4w/Fowf4LgxEQinMAyIa9lbXJ+PM+r7CJac+dO89pnYm5KGm2H0QAFNy8eb182x/5tvLv/bv/VmG5IY3tA2QAVfPQo7KdZLoigMklAgIcvZVBFXAkIEK+Ks6BonPTCoEX/AcY2O+KYUeM6BtjhBvvglHasyP24yePNReoyUasMG14/Pix9rcbN26qfwHiY8yShzdvLUUQwITPBFA6f/jjfTJjyzl4j++GjFlAm36/W9ZXVspSBVMSAwPRBrACBOYhwJxNgYi+hakGc/Te1+5pv8D1VUArDtCcQ+pkMwvfdD5sXgNKSZoOUczXpf4i64i1wrkNdlZDlnoeACQeaNy797Wyv/es3Lh1S9dlvjBX1tdtyhMwLIBd5mkAtLSpCc4GwMt8aQJ9iYu+H+pcUMxlhGSWecYmn38rENecX3mwcR4Lf9cHFFWdPkC9xKo68Wqush/j0jsdQ9OTM+wc2b4ervEAwIBgc57kOs1+jOeAzvMyHs1Vu+7Tn/7JcnxyVkpvRSAq38Wl01MJCPZw7d0AqvV7MvGin2HR2x3YzHn2lqwtt8USX/rJfhOwO6ZUX3jp5Tb//AO6X20v00agjcC//BFoN8x/+cew7UEbgTYCf8ARuHn50pwEGVAGACUJluqrCXRAIoI0tLKpOh3d0J67WO4J4In0CPmQ3CEBG1TcmRtlJwUkMmLV1HpSrnFnUIybdWqEKVlf3xBjjptnbrhJ3jkniRwMOZ6KwziLXBIkA8kh5w0QqKRlPldiSlsi0eOz3Hw/ePCGbtYBIpD/kXBwg08MAK/CMkrygAxua3tLDD4VoBfbyQlb2Fh5Gq+Eh1o7SBMlDeoo2YV92GSUPH3yRKwokgWOkSyosv12drbfxGagHyejYdlcXy/T0VigqA0tSP7NcOS6SiBHo7J3eKh+D2RkYXlewCiuIdkQsp9eX4AF7Qr7MUk0oClJTmr+EBvOBeMyte5gIUW6ZkDKhfMteTSYl0ScL2lLgx0H1Q6qDpthUWS+EC/+BlApL9Qq5SJegEm8FyYUfT+tDsUAhWaBIWsyoBkWFO0JEH3uUmsQzsqwc7ZjQAVJoShOjjlGrVHmpJqahcxxaqMZVJbEqv6npJ0ai1VqR1vpG3FhXdB+uQ3imLu2KYAEAAgHVUA55OWa/6rZWHQtgAFAgshIiffhwWE5PDwQQ1Quw1W2BzuOVySzvC/JX3WvxQ3W48Y6N5iidUQ7BQjDKmX8uuXk1PIxYgbAJrltp1gmOJuW1eV1xTmySPoGCw3wHAdWMdQqQw7GJOk8ABDnM4OL8XRdRLH0xPhc1e/sLcMzM9sYZ5k8jMe6Fm0EBAE0oiYke0PWIO2lTYojhf8bMljGL47JG1tbBiiHrtHJ+SN1M2BtoJt/G1jCBMVmHwF/+fd7bt8uT589c3ymU4F6ArFkroChyLj84A/8qfL93/9vCoBdYc/rWGYLYKd6X7D5ag3BJkMtAEwTQAqgFHBF07fueQF9AsSoluZ4JNYt8j/6wphSB455xd6ifaRneSmy//W19XLx4o7mKw9SGBcekIRFmPnOmEhGuDxYmMc0mV4BgSTVrs7AtNX980MB5nnWI/OCFw9uXGsRwJbvkG65sL6hBxBNYCmAXgCdBWgJIw+xZcdsqbrCtUYAnHkB2DGPbt26XVYGS2VeayXC/ApQ5jp+vJr1/ACpMLLx/mYZrSWkZtT5gQpx4H3tg+xLp6wdy3qzV7PGXNfPEtc8DJrNOqrTln41Absw4dSqygZ80zwQU83AV9hiua3QOufvIroZCG8yytLm5rn5d/PveciRv3mfSL26UqYiNrKXMqsMDALUdSQrhwU/pqOupSigdVDmlSWe6+Y+JNcOUKifXQA0RnRJgN1P/dTPlL29gzKc+ppi/xd/J4b52YyD+owyoIK/+V60DJ6Hlq656K+Eczk8czwyWeZFDKK+/NVX2/wzE6z92UagjUAbgd8lAu2G2U6RNgJtBNoI/B4j8OEX7s5jNmGHvY4SL5JOg0Ykt2Ya+aZcOpeF9IkbYthouH+G6cZN9ebGhsCKMFMCavGT2k8k4jFy4JzUkotbY27OYffFrCKOpmZbYexgx8IYPag+1oTE26ASL5JnAEEZI1S2VeRZyPwEHvV6tdh5r+zu7laAwzWdABzy1J228llAFZsg2C3TN/Sur0VfIwdTbb+GPBb5FZJZAArqXsGgyvGKe6Oo/tb2tvrGOXiRzHJ+atitAp7KIGGgZF+SwhNq+uAKa3ANWd3R6YkSw5W1tQWIEfZAapchrzRLaW3BrAPAwWUP0JJEHACDYYeRKDdXmWsYsEtckXwCYpAIMjvCFFGCg5FAdaDNHBKTRQXJqYdlpg/SPPX5+NhulDCkBgMVpY95gtvS0TEAumEHqv4gNfSqtBCQgXPyvsa9SkSZC2GGIkWNs2kAxTAUBXpWeRhtIq4nZ2ZL2UxkLOmmkuLUWeo6ic+cFtOzmmXASFzU16pJeUBEzoWxwsoyjstnZXMTQHmm+eGaWhhDwMpkfgOQVcaUzBMsLwdQ4QXYxtianTVfsOaQ4THXNV/r/iAAva5pgxiev8RIRgiASBVsAAgjhrBWAa6ZewBXAuQAxAdrb3LtZD4jsefzsO74XXXNiMfqSlnbMEuX/ql+4HBUJadDxVpSXABBMRyL5Ie8wqajfzK3qWsukm675A4XAHRYhmE/BgwQeIj8F+l+BdO5FuAwoDzrQcxGDFI2N7WfhHlsht+p1gjMQM8VwE0DhAH3UgNv3l0qk9GwrCz3ytnwuPzHf/5Hyvf+yT9RTg73VcfOpiVd7UOsL+pRhqV5vud60N4qeQ2A12SFMiczd3M88Qeg2z+G7WiWL9ewMcik3L9/vzzbe1aW+svl9u3bi/qcmGaEJco5sqbClg5gwzEC0qpxRhPoiEQb4BQgkLnFOmZdHR6yjk8FDtKesCTZ74gzrzApAbQGlRGVrziuH4Ar11ywKAHRkB5XWWwp/k4weGQQjTF88vSp4nXl0qWyWks/AChnDACc+E4MoB0Tjl6P/ZfibAbfApAhgQ6TrdnOaacnaT/7teJVjRCo50i/c45z+S6cP5ebaI6zGWH+Pk5/AuoFZEzMA9gmNgswE9ltrSMX4LAJ+GWdBJjL55vnSX/Tx8W5uX/gu4z9Q/UIDBB2igG7IkBzJIZd9sVOd7ngWxtQMt//TRnsm9iBA9fUnc965dXX7pef/dmfK8+e7Ruww9iI+5eZa0Hq+2zqh1GLuVQf6rAn5/udtct9EPuKwWXvOblvYc/QA5RqyKGHTnKhn5UXX7vX5p+/x/vO9vA2Am0E3r0RaDfMd+/Ytz1vI9BG4PcZgU986INzkjFuiCNf5EYf5sGl3V0lv7AcIjWDyQLYEuOJ3NwDNpD8qfg3rJf1dbUIUMRy2voUfo7kiILhI72nJAN5TJUrchxgHDfHAHaS1Vbmy7VrVwVEkGCmaLQMCHC3DEhX3ScpCi/wB9MH5HmV3ZYa2ymabZmopZdi71Bf7PDAslBccjc2lNiqzhdJ5sGBk8z1DckXuS79BrQiMYgLKPJRQC9eSdA4HrADkAN2HWBAkiDiRswBKAFXzHZTJSD9W4wtWEiYcixT72ipgkazQnaykOIBdCHjlRzxUAAI44oMcmfnwsKFNWAMyR/nJ9a0i/6HkcffYQrxt4cPHiykcLQ71wtzMTUJY0LiOMAeoi6U5dGMOWNPEkRMIiFWjJA7UrOtuorCvrApgZktsLoYnzA1AQDEvKkypslovCiW78Lg57LYJK4BGHkfKW7YkcRWzKzKiEvRfH4y7qBHZyO75cbhln5a+ub/aD9z2HPNTrH8O/JKM9Ysucp6UqJN8tyhvh3AKoCvJVmuZ7fsPi6ZhWNWkyXWJP5np5b3AhhxznMQlf6M7dqreluYUJiNhmQP+Sufg6kIGAFrhLmWuoY6pmdAD8CV9SV27PKKADf+ZvbTqRhsa6sGYBJf5hTtRQb74MEDtY1/Ez/W1sYmtSFxjV02oALbZzqr4O2yzGmIgdioHUBWM/4EiCF9r4AF4KGcYCubM6xY6tox78WoHA4XdRHDsMx4cczB0aFAOmIXSSsPAcLI4pox42F9MgYB/RkjSebFiqXe4FBti0RX0udJKZd3L5TDg6cCXp88flB+8Rf/Vrl142rpd1PDy5JC1jaAXcCPJrMu6zXAxf8XM2rBCGoU71epgJPjso9b62ymORlADGDi1Ve/qj11c3O7vPDC+9T+J0+flKOjg3Lxgplu2kPqww/iEZZs9gvWcFitAZPy3cBa4WEM8YLRDPuSczzb2xdDlHiawefyCwGiAsZpHS71yhz5soyIDO7EPTjXiaGD1jPgYWXKLVhuHZuCUDPSEvyOHEVffe3VsrG2Vq5dueI5LLOPmD6YeQpwdw5q8ZDGjOimVNMAl2W+Bls9vmxhw4nraSZe9F/zWxUkDPhxvONKj2CIV0OS+n4YcQFkA5oFdDsHDQ0i8p/WfUUBF3FQwFyT1nuKGfABqMJ2fes45n0DmDZ6EpOuYRaBMznfPXMY4wHs1JtZmY1Hfqgzm5Qy894NLNkbrJfxzA8aAgIHLCS+2b8X7/XmYt2ORrPyhS9+ufxXP//XysnpsIzn1PHzjdDpmfcgPh+JK8w+Sji4hAWsXhtLyeRGTOypQFVOwUMm3vd3gaXaYnKf2giF+6A4j/9Wazrx+7z7bD/WRqCNwLsxAi1g924c9bbPbQTaCHxDEXju+lXdG8fEQUDA2VAgG0k2iQUJHzewHIdUjRt2kmhAuhTyJolXkXK5NlrSBgDSX3Lh+SQxzhWoMUd9rrGAJIAF3s9xfA7whqfjJM5yGgX8qDXWHjx46ESkSiyTxHJTDcMo7LBmTTn6wY1/pGa0gcQM+S1ARph5qcHE7wBMK6sG5QBAOJ/YKhVMEXihBGtab+QNKhBL2o60JtKZJNKSyVbwhsRZbLJl10QjoTUQNVZtqcWrymt7AAmzmQq/8xnqIfG6fOmygLjUcpIccHWtfPXVr+pagI7EKPEgiXHiiFGAGR8wx2DhABjuXLigftmFFenXvOzt7yvxS901uZf2qBNkdowBXZsEAKQAXsW0AlAVBiaOnQuzgOrQSizlGjsMg8fF02FZJU4kRnIv7rmQuEGvU30mrIwYb9BG2HNcL3Lb1KJjTiXpDIsuslP6JRASxmGV0QZM5fokoirMDxCkAu+WkzHn+BxzmJhJejWfq3Yb52ZcaSvMIq7P+6nBBjAkM4kKIrgeI8rIc4dIycqn9NNADv0HBGV9kTxK4ktyLDanHXjpQ5MBA7MzUlyAUJLsSDdpK8CV5oSMFlxXUI6oUwAFgwZcB/mkWFudojHmfZlW9C055z3VQwOcrW6+yM3DNDRAMC3bF7YF1GQs/KCgq/lvIJfaXrjj4uI8KMPTodocoIx5RFJN0qwHCkhha803M7a8BiNHFRhbE24MK0jWAT25VljAXosjM0lnU783MwDPuYg1axOQgfkh1+TjI40l7aCEAJ9jDzOQb1CU8QCYXAJwArAZDwXc/eWf+ely+z03BQQNlgB+OgLsugA71YFTcwnghf+pBhz1vwB+qjEFxfAqEzJ7oFw4i4GaAFmpszhBkqg4ri/2QsZWLq/HR2VjfVP7AO2mZABMs+3NLcWTfi+trqgtjKPk79UxNIAKY5j9FdZk2gmTjfjQfjFWAYjFkqTe2LBc2NlZ1AijPQbJi5meejjULX0ApanZa1wn5gRhv6FcBdhmHaq+2WRYplXOyneTajRyvmJZvM0ozBg/Pjote8+eCjCEZU2/M1eFJ6sNXmNzICaZYCCrtNw2BkyWXVYGbGXAWRLaxUnC34Fimxmkdk1JSy4ZV61jxXQGjFXBq7dKVs2sC1AYx3ViKhkn56/gWxPAy16Wa2M6wVgFBGyy8SIfbTI8A6AZHHT8m+Ba/s3eBQrZqcBY6jQKAGVeIy2udeH6nrxlijv83MYXvIhLwEbGzGBiw0G2W8pYwPZS+dxnf7v8/H/918qR5MaydNLYsP9zP8J5/CBhqjnMnMz3BnsoLcqDFIHv9T5EDFuxyW2ARWxlAlTrv6Z8BOduTSe+oVvQ9sNtBNoIvMsi0AJ277IBb7vbRqCNwDcegRfec2vODaxBmy1LDk+Oxd5B0giTLMm+60KZQQeoRKJHYkOyYPCCJNE39Diz2k3Wzmth4EmmiHPo2qpqZSX55RrI57gR5qaZJJn6VykqLmmazCV65dmzPRsCVBYJbRdjaDhcsPJg1qhQv2RQAH6WDwZUIdFGFgtYwY07TJMkolybc50cm0lHXnF25jpetIF+Ax5S48kumEdKBolZp0q+nMiNlRwGVHJiZvdczhX2WhhdSmIp8L+2quQAxk9AKyWXFVwJcEMNJv4MuBeGmPoHW22wLFYcckGAIkANfsoERCySqdoi1lWVfRqUAnxCtrYlEDA1plLPzHIhEl67GXLdc2mwQaXUAIsjbsYcGatln1uVNTgRo4FxIoZmLa67lmJlhcBqiAvwAjAjgWvUxmO+UF8eoIg2IQ0Va7K678J25PiASpZmOvlqSv4YV8ACknbNj6MjJelKPqNVq7I6kj/aLanyEeNvo4G4uYZpSDyIPfMMmThgGDGQc2RlwdhZeaA2U6yeWBswmmv8+BuxYx4rcZ7NtX7Uv8qAQz4cma2YdR1YInbVdL06JL24CsPOXBYoCAClOdVfMjO0zLUmzGyibt5Aa4y5iEEFrE7a2SwwL/n0aCpGLTFlfoh9CFAMiLeEiYnrGTKvAHWXV+yCzB4i9uV4IsdO5hvH0d64EXMckljmgWTvKiLvRJxjBRyJEYOUe1IwGqDPYblxHOPDwwFcOYkJRjS8ZP4ysgwu9dLCKjpnzlnuG0OL5WUborDeJxPcms8EfjIXuv2OzWpUl2xZzMTBkg1YVlepj0l/XXvyYx//aPlPfvTPl0uXdkqnB0A7LQig+9N5mY5hGrG+eqUj8MKsoIAiC3DFeEeNBSCd55RcTEeuk8hniKuZmoPS7Rlw1ppqjEvWs1hn1RG8D5utOkhzTdYBkArvEx/iXTRXMUBBNs31zdSCYRrwLftE2FKMlQDFmVl5YXgRp+zlYY2FdaVjKnASwCp7u4G3c5OIsHLF3Kyy78hOE5MmGMUc2z84LKeno3Ll6uXSH/hBBvibQNcuGBRMKz0vEeCG+QWmCQFH3wpuBeDKHpg9Pg+umvMs/85+sAC/3lKfLqYMC/CtwbwbLPn7LedqPiDLXULaJJCzAmDN9/L++X5+LrsNS8+A6bmLajOeTUYo3yWaU8XzKWMWtpr27Mqwx6Si1Dqa/D0y1ICJubb6DSO4lHI8HJXV1a3yq7/26+W/+YW/YdOJ7rIYrnrYQM1GsYy5vteI5qy+v+qDJb5bdE9gkFts5+p2LZamSgQEAKe2pmXbqjsJs579q9MtbQ27b/w+tD1DG4E2Au+eCLSA3btnrNuethFoI/BNigCAHckdN6HUTtva2jSLDLe14VDsCkCz1AVb6ncFOjgxd403gD7AAGSe8uUDvFiBCQX4ZkkeDItIecKUCuslABkFx0n+uGmHlQKoFLAPdk/qvEWeS20t1z9zrRokaQCAccXkOqoTBytLNZMsv4IBc3x8Up48fixwy9JDmEGW5MBI4ydAJjfkBhuQKM0Wfbdkd0MulCRA7hsupLhyAlpaHsl5xE4k2YThokTFycPFi7tqD8dTP0v1cSTbMeBAMuEn+pZv8b9INM16NHCmv+HgWdk9JFzEYnhyKpAjpg2cIxLY/DvsAtrVXzZoRB+omSZ4uV0AACAASURBVOZ/u1ZcarMByp4cnwgpEJiWBK7WrwvDCtAMwIZabBxjh13q+nXK7qVLNhA5OVkwZugn8aA9vBenX8bGQBbA0EjgRwDQJHzE8+TgSGMsYKLWhOKnwEKK7mOUgpy7xoC/C6ShPlsF/8I4IfYcL9CtAk3wmlLziJjz+bDzYGVF4otkE2lpzBMUD+YxbMQqr+Z4Sbpr4tvrGwgLEE59RCWEVbLGYZIbTswKpYZh4s51mWvrGxhC2FBAgAhsJKS6cig2Y481lGSb8+3tPbNzohhzBuKRLirRrvMeBlQcjFnnBqrM5INhBDPoYN/Ad5Pxyhplbkt6qTUwUjIts46VgSSaXAN5pADCMhfYRWNIoAEK6S/rFFaUTVvM5DQobLZijGdYP6xlQDP6znl1/MmpJOz0DaYh44brKS/qZk5GlgZyzsg+zZo1GywsSn5nTvT6y+qnZbs+rxmWMO9Wymg81D6zDVNthswaF9q+DB6ODmGl9svOhS3F/k//wJ8qf+4/+uHy+MmDsrzSL/PRWVnvLpUREuDKDgIoCpATUC3ASBhUTTAlwEjADo6Js3VvaVltId7EmrmSBzWMH3/Xeqh1MwdiXboOqEAkmNUVFMreNp4asH746GG5vLu7ANwAgzl31knaFUDQYI4fFrBus5azZwe0CmAnsK/hICoAsQLeAbD4GdBKwCWsxfpQJ8BSjg1gxO8AnVMZET0RmHzh4g74kQC7rGODpOzzsN+6ZannuoO8vp6Us8lIC7iccWqCdk1mW/qUr/acIyAcgLn7WHWf1RRBfaw14JqfzXUynw0+dgVCudzCv/gKUMo7mV/NczZBNM4Xpl/ky+lr4szvaX/6mmP5XfuzdKweq8QgTM3Mi7RBn+HBErUe+6vll/7Xf1b+5n//i2WwvFrOxgbuNS9kbjHSQ0cYl02TiLBP0/7UiOXBTuqguuSDv8dT2xZ5P/OV+wlanP3id158qc0/v0n3o+1p2gi0EXjnR6DdMN/5Y9z2sI1AG4FvcgSeu35Nd/9ynhy4lhk3zoAK3LSqADjyt5kLvW9ubixkoJGRkkyT9ADgLdz4egYcALFS04qbbdeTmZcLFy4uEsnUREpRaBJqzgcDzUyzPYFskawAogHe0B5AGDtU4pZ5uAC1LGt0DbjUsoFdFmOGMKPoO4wZEjElFElIuSmfIb1xMX5AQBKmAAU2pLAZw+XLVyzLm8x0PMekT7RJtdF46l/PnUQTyXGMFGDLkUAAsthJ1fV4GAtYT6qOpOL2AKSW0pKcLFgKciZEkmt3TaR/MLGckE4WNcT4O8ARybRljq6Xp7ppZycCKfk9wJalxK7XZGmhr2MJq+vQiU1U6xzqetT4WV8XowxQNe2MaQN9vn//XmVxufZZauLBtDNbxs6ovAAWwrpI0gd4G0aOE7T5ggmlOFZJGvMZ8Ab2ZgBQJbLTqWoIMn5xvuRzAQYDzmXcACYixzVgCAjmOU7/AJrNDnV7A/hYFm4zEDnO4uyKUcvp6cKIQfWqAKFWVstsPpULMv3kPD4Ox0PYawYjcbNk/oW9A1hHH5GZwuoK0AeYxtgxPjFQiSkKDDuugfTYoKwNMziOtYOkUcXtq6wQwBl2noFiO0aTDAsYPnMdRJmkzOcCtSXFrrWh4vRJTPj7xpZNHSyvXtdPrX2A7OpYDEjE8ceHxwJK2IMkcdVxdoBMnTzGEzap2HzDUwFlBrydqFuy6BpUzFfYX2ba9svZsUE0XgGvuS57jkA/MWkcd8noJ+Im2YDm5EhzPMk7Nch4UMH+BcOYeQ0w5zqPPdXdAvBkLzs5PRZI94M/9P3lB37w+8vh4V7ZWl8tXbXVwD7yYcAGXmE9md3YZJO5XlkAkiZQkn0moDGSWNX9r+NgZ9i+2sz19NChsoz47EDgrF176wXKcDJeMH2J1+OnTwTW0UcAu0jEmbeRDfLZsOjCdDJbuec6ZhX4SnvfykITiMNsr4YcOS7gTuLl77HKQhUb61y22QSimoB/QCmkrvsHR+XgYL9cvHihbO1Q1sAAs/e/amgg0lmnLMEOq3EPYPfWr+bmuCxiGOOLhvPqOfPtzQYTzfGjzcyBMPVyrYwbsQw42XyvCRIuQETVoPP6b76aACh/z/FN4K4JqiWOzWt8vXmYdn3dcSWutVZpwEDm1WI+VlA2bdH5Z/L/FWD3j/7x/1L+1i/+3bK6vllGU5co0FhNXHqChx+sobD80t+w5XnwwB7Evsd3MGuc+SiH6BVqdq6W559/XrF6/fXXtR/nu4X9mAciX3rlq23++U2+L21P10agjcA7NwLthvnOHdu2Z20E2gh8iyJwY/fi3LWSLMGKaQSJN8k/2SgJOMkXUrKrV6+IbUbSzs0rN61mmSAvBLSAqWNTCsAXinPD5iDJjoyKhBcDBDE6KoMLMIAbbdhbyP8EPuFKiZzz7KwyaQwUBVAKKGLWzDMX/1/qC4QQM6jXUy03Eu6mlC6JSW7iSe5JCAAjAh4ATHY7fbHeVEdsQhFrAy8GrIZldXWg9m5sbogNNBxZqsf5AnQ9ffpMvycBsazRyVBYUqlrxhsxS0hSEICF4QcQpS2S6VYgjnMDAAE0KhlecpF+JZpzM/n8mfVFMsO5Uw8sjBfVfJtNF4BlABPOD3BBfwEOZUTQR9pITSpL8mToAUg2570lsR35GeASsMSMG9d044NvPHggYCoJPG0GgIn8Ogm2229ZMWwpkimxREjiG+Yn1LBjbMJmC5uR89y8ebO88cYbizGO9JjjiQ1tSg03mF0BncK8AhATQ7QCrrSHw8LeCwBotiYsxfECeDVDhzpKLoAu9mMFW8+BPzOYxFibGxjkWNYWfZ7NDNTGnZixhk23qOvU7YoJS5uabB+BjdRprOYmnJ+1h3Tb7BDX9aJ2IfGM/BtQjHZLGl2NX7JWBc5XRhr7wgzW38SgUSTlAeYB3Onvs6dPF27N7AmD5SWDfTAF5SzKOaaKHWBykn7acXR0UmbT+bm5SDUGoW3EP2sL4FWup9PUTrP8NkAn1zJghwuvAV2BSn0Aaxu+xE02DwPC3mOSA/wyP4+PkSZbtgfIxvU5L+vh9OykrK7C5D1SbAOU4pjLAwXEfAB3qtG5NijjCczRs/KTP/Xj5ZN/6JOljIdlGfm1JIQGilLg3+Csb3PPgRnYS5b7NZlNTSAlALfAaKmpDV6E3eQ5YraVQSlfR3OVOny13mb2KwF2PORAJnxyUh4+eaxz8fBhPrNcns8HfAlYH4C1CSatrWJMY6kvrzx84Hc/HDhvZwC7JuOq+bnEpXm+AHYBcQzS2gGZ+XYOjFK1DubZUnn86JFiDsuOtaLaghW09sMoA3ewD2ELc478FzCrCVqlvwGh0r6M1wIwbJiENMeY/rKuwvTLd1/mgqSbMt9Bsnsex5zD+8j5+PJ3fbd0PIfze3P+vPX4jD3HhlGn68u0A/m8z5U2JR45Z+bCWwG+HN9lj9c+4nPlO8FMaUfQ4Lv7h3kFrrKDwVr5e3//H5a/83f/QekvrZR5b1nva66PzrSGXA/PrOCMix5UDFzDknOmLALfozzQAvjPvFWNSh5KUdJga0sPeAD3UseXtt5//KTNPzPR259tBNoItBH4XSLQbpjtFGkj0EagjcDvMQLP37wxB4wCmANw8M0yksxNPWU2y8A36tycb+9sLQAb6o9hUoG0zPVcOmKMSb5E/SXqaA0nusmFaYVckCTfLA7XnwI84Dacz5HUIVMFYMuNdBhtJE2AdWIzVfYNYF4ALcAkmEHcjJMYRPoJOMP5XBDdT9/pHzf1nI+kgGtzfhJtsX6q3A5pGswFzCXoi9lfrn1lQwZASCcDqq824Lg4GE4LdcU4H+cnUT5PtF1XD2CHGMexUclPKQI4YKjxecCiMNp4H/YdCYMTPRfFhx0IUIl8MMkIY3C0f6BEg3ENOxFgBvApcj/aJ+AVBtLaqkAj10szSIL0D9CDmAI6GBBCMgnDwWAaLB0XxXfiprp31aWT8WPM9wHsqkQYQAR5JCBIGGgCZZHYVoMN4gwwxBgTB+KN6y31zgB7xLirrEh+P9w70LwIm41GMh+og8h1Mw4GnvcFPtJmAYgVrKAtcbEVOFMlUleuXCmjBbPwTHLxtFvyzdlcjDHiIQlyBUGQnqk2YnVEjkSUfgHMSiLcASizWzBrYTJFQmvwkpjDCi2dmeZIpL4nR8dijgQ0RDKd2o9mCRpUjZkLixsWKOuNMaT9xFsGFFXaxbUca7u/Ei+ut7t7SfONOah6Y6pXdiI5K+sCoPr0xA6iYVEl8abNrAsSYa7N7zwEGI3PtAfEfZl5E4YlbfDc6Ql0h2EHYAdQy/hyPsYogFPWTli8nR6mM3Z9Zn7EQIM5z3kZ8wBxONZurW+Xi7u7AmriPM254kCrvkpOu60YA9jxO2M0BmBbXnZtPTFcR2pzmLCui9UrV69eLU+ePCn9fp23M8A4AH6Yjd1y6erl8nM/91fLha0NMYMAvmJK0Ef/B8hf6zNme+922athZJmN5D3aZgBhWAYwCYCWeR7gRCB1ZeZ6zzZDKetYxhkTg2YCcTBEWJgGuQbk8alrewpoH8Getnyb8eSV/dtmEwbMwpbtdc2iTPsDPPKTdmVNpU4hJgUBk5pgU8Awrpdzqa+VYRcAKX0MiBmwUp/p9EpviX1iaLZmv1+uXLuyMIVI7BL/vk5+/uClCcSlH2lLE8hrfgfkXG/9bL5vm0BXACfalVfGVdLOrkH/t7YzbWl+xrX9KDdhFnceDgVAa0pWA+IGPHVtTY9Z0603bL3MQc7RBOyaYPP5HDbDryOjEBjo1a0blnmjtiHHvGmeiGHHd+9K+R//9t8pf/8f/uMyWFkrs47LY7BmJ0OYyTaEWlryg5nEPt+RzXPmQVwAOa4fhmhqoTaPcSkCA54v37vf5p+LWdn+o41AG4E2Av//EWg3zHaGtBFoI9BG4PcYgQ/ceW5uh0MbMpjBYDdKEjLLqSLRmpf1dUAyF7iGleJkAfbPVDI6AB5udrlB9w0vJhaW9lmC56TZrpddgSIkEEhkAbY49vDgYOFW6Rtjjjfg5eRsJikeT7x5peC8atlNuDG30xwnJiknbaY+n5JA2GZI/sZjyZ8Ao+RoOzXjhnZfvHhRElcKkZMIbe9s63xPnlhWSS0s1dObm13I57jmaIRExgYCKRBO2yKFNFPDcVFcK9AHSGEWA0KfjsBNEl0nVa5bJGfM+VwxwnkzdYkAWwHMYCaZCYgMaEVAD9LJSGz5G59P4iL2WJW/JZFZXqMmHayEvkAWM+QAJy37jGRXiW6tXScW49ragpnI2JNoC5itzB8Bl5Wpo1hVMwjARrJegCXAq4zx/8vem/7atqbXXe/q1+73aW9ju8pVjnGHHRNbwRHmg8k3LGQJPgQsJQEUZMWKBQgLUBxAcVPGiP4/QQiBEArICiTmAxCFWLarb3y70+2z29Uv9BvjGWuvugRSdmzXvVVz26V7zj5rzeZ53/nO+Yw5GrbPdgGKOJYAe/KGQwZckql8DmbWdmUQBzBMzI81jC2DBJLU9vuaA/wO38E0gYQlsF32x/kqMGG91hzhuqCejx4/assCMvhekgKpmwEOAFM3ixyT2YckDE50vIwn+wdsjTehpKWAvJOJWF+AyQQ7rDcG+FI/WEyjMezB6Y4JcnN9pZAH6mbQxRJk5oiTY7Pdwx3zEgajwG4FR5hBgm+dgWPO02C2rm3mSdUZ7zVAKOYl4wwQAyMPkJ65vlziLbhqZ/jbAdaSCru1PNnM25mOK+EmgFlXN5eS/5rhB1Oyr3kthmsleHKc8rCjJivPh0htLUE2ABgwZweS9DYCnJlXMNxynYSd6uvfkmMlly437cHDh2b7BWhVoEBfczwvLJIOvF7BgrUs3MGlK7HNLLvvt1cXL3aSXZnW98diqJphauYkxwowxLgy3gByf+bHf6z9lX/1L7VPftfbegnS7wPqMZVZ60gv3raJAj8ctoGMGqmw/2wJuV9WmJ0W8Eb1LcabZZD7CcL3AFiAnntGHmme+u0OgB6OR/Yb208iVRaOAdfXF6/s8TWdOrW6tQa7cJ85x7GE5bbd3DP6AlrxnX0gkZcG8kfkRUsl1O6zwQIE7d/2tC07d+5e4GSNy3/3QTUBVqwdMDmHg/b+e+8pNfe7vus7BWK7lv5f9tdjKf9QUirb2bHGSm4aMCz13d+vmHHlDxhQL/X/MMj64fPj7/vnxIulfQZbgLYP7zfAGi8G8udsmzmURFR+t89m/DBg6OM14zD7zXq8f+w5n/3xzf4CtOIKGFc+3WPqWWR/rPbBtfGgb8BudND+y//qv27/zX/7P7Tp4XHrjw53Sa4Adn5Jx1rsl2jMW7844zowcMxP7hWsJQB2O1ktwGQx2WMtwKC/fn0pRilyeNau//3/+ntd//kHfO7sPt5VoKvAt28FugXz23fsuzPvKtBV4A9Zge9++62t0l2R+WAAXkALDWwaJ4AFGHEAbJPJUKwufsLAswm2zc15QKdhS1qgrMXLuD8ARx6+eXBGSktzjKyUBjseMXmjz0M3D9eRBQVoYcE/R6qJfLYkP07NdIPnNDpAOPufIfczKGZWWuQvAB2WzjjpVuedJhfihRoDjNqXAv/4jFkjTu9k22n28etLw5YgDMAFfvCds3zJktaw8tSIArpUwAbbo2kIkyLAB+AVYAjgQMClMFtSE86PehDqAFgwuzXIR60kSUPOy+/n9vcJK0kJo7AYmoEaGGsAPw4TcVLgve8XjU5f4CwbBjQKKCZfOAIblkiLzcgKiJVGNXMk4BBNEvviuOXRNEZS6+RZAV8EVggocsop4xrPsaT9cTyHEzfWAl1pwjYkA5slwbmKQbYHInFOgAzxRqOmHDtMQMDcMIEYM5p2apMGUp6EBR5zjDAvScaFhcVnwkg7PTkRUGlAd6tzAWRmDokFAotNCaL4LRr0gLFIk8k5aly223Z2xnxBmm3J9p28JE8E0gbkiuQWMMmsvJ5Ax4DJZt6tVd8AtQC9/AXWItcAwCwgnAB1XVOAy4BElrPzb5YSWiZuZueorZaWWLP9MNL4e4AcjkGSW0nFp5KO7vwXuY5W63b+AEml5YVcCwCEjPXNzZ3SVRkPmmT+C6DPZ+JNGcaM5kvPYA2sQ65pZNcZE4PFW13PAbK2K8DFAwFvAIKRdO7AhGLzMV/s2YmkeabjHI+H+vw9G6jXbm4NVLFGMAbjoX0YDaCwvswkrYdlGAbQ+flZu7u7aT/1Uz/VfuGv/pxYljDreCHQtlwLrH/IZb2+GASBhWbggb/7ZQvgide4MNF251lAhaJZ63hU6wJq79lHlnwao/KflQZb4PtrGJp3t7IaEJu0Anc09kp6PtoxkNnmPoM1+81/V0rDvZdm3h+DGX16GVTMvwB2AcVyjgGd9sElti/rgQ/JiP37rw9s2LHKSC0unziuQ+YYc/ytt98uUJm6+gWNfkQ4vJcoB5DaPx5+F6ZZ1vOw5jKf9hNZdY7FHs9xBsgLK/F+Lnmcd6CWANyvP7ecb2q2D5zi88jP18+Pr2fo7YOhWUNzvB43PxPkvpr9738vf94/1pwD5ySArpKF9885TM9/2PH1t5u2EfP9pP3Kr36m/U9/6zfbaHLYhpOjHStuNeMFkF+m9PoOWrl/phjohRtr7/11zX0daTzeoPZ9ZT1KwNYO6Kz7ZurAPeXv/+7vdf2nr4rup6tAV4GuAv/ICnQL5j+yRN0Hugp0Fegq8PUV+I7Hj7b25nKiJAwbmbEDvgnogsljjzr7r5H4WX5zZa7vZtGedfGxir8Pki0a9X2Gl5stHqBpGC2lhbHDAzQ+eZb+uRFwM0rDSvNq0zQ1ozQMxQh0w7DWNpAhAj6yrTz07zdLaQpgB/JADiOQ4wDY4SEcxp+N9w/a+fnDYs5hig976VYABvuhV1ssnN4qtpqSKzHQN5OJurEvMewGgx2YQ9MPEENrFBZbPHTyXxrGNHYBUPk7LCHGKFKmAKFJ8GWfSSyVH56CIcaqUwAojpXz43j3ZU78+W5ueXI8CM/OTiUbDsDE+ewCPCphku3Ik02S4HE7Oz/XmMIookgAS5yXwyqc9ApwKE+qMqPn+zRIfC5S3dQ1QSSAW0pK3SDRwwvOEjCOj7n66MFDM8UqZZexBUDDm0/zDYZfSVbZR7zyknYpNlQlygYs5Eph3jLuowJKqVMYXmwHiSmMC9gpJyenO7CCeuAdx9zjOwCSeO4FOAZsjCQbKXWaawAdS1zHqp+8HA+Zm04cBri8ubo2YHd0pARUADpqwlwG1IKV9/w5Ekw3xPwbgDi+d/GtA8wgpII66jrq9RxkAbC0gUlkGRrXkQAppaCSjArL0cm3Yr0NAVwtic2cRdrMGCcNN7UHAGZOLVbzdvka8Bv27Z2CbCSzBnjFc7KYotQLUurdLazBhZhqjAdzK8Aa8ySyVEm7t2vVOTJ/JSjTgK99XQo40Pn1BF62tT0n46XJ2HNd7nt5qhjMNaTNbSBA1xJhS0oF7gHs4XfWHDyDtJiajwaeawCWzHeuYQBa5LBmN86Ujuy1Yt5+7t/4K+3P//l/rrZN0u64rdaLNoCZVi8heAky7A0F5vZI6y3W3odZYzswJ0ZgwM5aw++BnYA5rIEBUgKujMcHbSlg3onQMC2fv3zZSMsErHvy5EnrS4p/I8B2KADHDLrM56w72Y9BHrOyAHqzxufYA0wFIApAqfEqu4F8P0yofGafMSbYtrznAhrtA0J5ERFAEP9OALvJmMRxe8Z95Stfbd/x9tu6rvB8A+y0BH6teYMsnG2GFbYPGu6AwJKG7t+D8m+Rned8ArxybPvAXmoWpvs+M2z38mtjZmJqkN+nnqlVjjGA3YfnzH69DTL7RcU+8y2/3wcA90G7D8+B/XmVecF/wy6EYSfv0AIQOfa86Apgl6cW3beQXg9ILj9pv/brv9H+l9/839poctDu5lvL9Fmj724KYGV98JrCdnOPYRyVAq77t4FY5rDBeO4rgPO+tnhRooRtXcOswXPdc3jxxdrRSWK7p+quAl0Fugp84xXoALtvvFbdJ7sKdBXoKqAKvP340Xb3YI6kpw+LjgbdvkSwrZDshUW23az0GeCWNBUwWfSQXcALjXfAKmRggBRhg9E7WgJohg4P1zwQG/CCEYTJvCWXDkQ0o2S3wAtoWkmGq6aZ9MjylPJbbxg7ZsuEVcVDNw/nHB/Ndh7ckxwJGKIEyDVMrPtEOY47EjMblVtGBEBgRuGNjcfLuDrf5bwsaXXjxXHRDPBdNQ4F+sASotby65oT2gG7zJ6B+81bwBGDbDlGZG9Oj+S4qB1gDeEbADaMwWbpZEyaCurPthN4kCYqPj0APzSs8R2jZqenJwKV+JEp/55HIYl68S0LqMZ+DIBtGmEb9vUbSwYNq4njdQ3xnyONz7UUm6oYbxxjwFPAPZoiGElKZiyT8NQowBreg6eHh5qXfAcWIqAocyMMzICC+BPCcss2ODfGiO9J5jgYSBLN/IVlw7bkm4Z0txo2akITzbyxPHameYzElM+buWRGhySCJKhWQAvXVZpTxlIefyP86HraPgAOPm8xl7fsfCGGJtJtfO6ury6dQgw7kXm9cM24Vp88fiIQD082s+4sOX1w/kDgYkBSjg0fP67dgFoXry907NRO/mUVQsKfqcfJ6YmuLRpcgSGwrsqnLYAAx5FjD1sx1y6AH4y3Vcl+uVZfvnzRHj9+IsAs+wBQE6CCzBOPto3ZbQI9YFFWUI0AW77XWFNsDI+7FQwwMwJJsZ3tglLufaxkbmbJ9tYpugFwACZZIyLtZBwlL98lnRqAhWE6GBpQZS7zUqIPK2692km5AeKYKwEL9NICYG9oBqPWOl5K9Hpixc5uZ5Lr/tJ/8Nfb9/6pT7d+DxYU68G6DQcAdtSF/7U2aB7Xvkz175leWTsCAuW8dL3rLKzl/Do2lMIDzHZjUwHvYBPiHyjpZl3Dl9fX8uNjrXz44GEbTsZi31L/wwMDzzmGgC15OSDQDQan1jGAU197+6DMjnW1522Xf+9X6vX+rXsfHEodck2TuJx7yD74lJrku/o3AGruaTDneAkxm7dXry50bI+fPGp93gNJ+g5ba9F6G1JiDUxmfP2iySDXPnAWUIzPpu78+/5xfJhJtw/YGRirmu2FUwSU03nv5NHex/745pgCmrI9gOX976d2/1//zWf3QdFsd3/7uVe5FvdhEbG1oAYB/3bALsBnDeqHj/0f9phG6ATJsuPJUfvMr/8n7Tf/199qo/FUKbG7sV/M5GXJPX4wGFfIhO9BeZEXmW9A7Hi1xstULyHWa63HPLMEANcLPVQExbb83S9+qes/u+fprgJdBboKfIMV6BbMb7BQ3ce6CnQV6CqQCiCJ3QEkyCXL/4mGKjJBHlR5SDW7qifgy4mgZm7R0F9cvNp54PEAz8MwgB9G66cn9rdyyuha4JJDG4YCIeyRNle6K3JKnt7VjJYnGb508qMaOAACCSVgTeSrMFn4HQy/yPfycG2win1f29i+zOtplC3ZhAHjVFo3C/aZ4xwAM2CF+e17vbmHITcFsOPNPPK2sZpPGoO10iwDyFCzW23TIAbMOKfSce4wbTgngBeYUvFFo840N9SI/cZHkDrLtF+ySbyx+joXNUDFTotPnzyvBoM2q/3zPQFzuwAOAzCSJcJQmk4FasyXc/nzwYwygBpvPaSJHn+OleOC5cRnDJbawFwND55uBb4lLffFi+fFArLfXxo2n/uhklCVjlvJr/HtM5iLhJj54oAO9mM2l1kQnIcYnputzoPPcIxh0e2DZ2LplY+cpbg+liSNck58N4083w2AcEtickkJwwALEAsI6fTisUA7asl2YWrxfcAMgLXMObEIAS0KzBUgZoKT5JAAgJyX2Un2YVKYSckEJeGusTfTrC8WkByler3dtUVwjIFJmCcH7eLVK9UNN6McTwAAIABJREFUFiqgeIIBuKY4JoApas/8Jv2Y49BcK5l5Ah52TKUCt0fDidYEHTOeXOX9lDkH6Eo9kOgekai8Xuiak9+htt93KA1JjLASuYY2ltcimyRNNKnFzMMA8QZWZuVZZ9Du5Oy4XV5dlmSVa/u2gF6AFbNFA1AKJNkOdrJWyYuZI8iUy5cxQGK88iYTB7No/RoZgOfPAqsno3Zzey32DS8MmJccX5ImqTNg5zHzuYD7AMfI+29vZ62/xY/ysP3Kr/5H7bs/+XZr23lbLO7aeDQQw8yeYU6Alpdjz+BQQKF99lwAoh1QI0jKXoX7AMw+SHYPJPEiAi8/e0CyxhwD4FcYBNvmWoKVyzzXNVf+iNm+5k2xo3MMYQPq2qrQiX0wLaytvOwQm5oXGKw1sDAr3Cbsp68DHutFh8/bIQYfBsvCBMt+su81YCgw1soyyOsr/CQ3CqD45Hd/txiPSJQdMrTQvAlgty/fjJQ6wJG9Dg0k5dj5c14+hOUcwC7r6f7vU7PUIuOa9Uj34AIPqduuZgUK7tdc9VK3FP9Nz5990HQfVPSx89l71l/urXmGCMj34Tp8+DjzPT63z/jj1VzAr4Bo+8zyzJ1srwcbcss9etR+9TO/3n7zb/9WG46nbXp0ruuRYx71t1qTYIXyMsReuGYch70ZuwS2a9/QkZ49ZNswIOV5rLWM5w+Yv7woMMjIPd3BU/z83pe+3PWf3SN1V4GuAl0FvsEKdAvmN1io7mNdBboKdBVIBf70D3yfns8DjgBqACzwsAsTCdYWD8ExERdgpyREh0bQGNGYAoiRaBq2CuwhWCjD0URvo2FY8YBL88p3AVt4OKZR5QE78hS/EadRHKixAFgAHKRhoCnGxDxgUR6Y43MXcMtNWUkBj452nnaAbwF4AtaI+Xd7azZPsfZ4uHcTYykusr+zsxN9BqBtl5p69dqef8XwozEIKCdz/csrs++GQzW38vYjJKNYfnyGB3+kZdQY1hqS3P0kSzcw9hcjaEDAWslqARVoZgjPoO5IQGP4zviNBvbuScOYJmnXuJSHmv4OQ3K11DbCposvln3LzL7bb3g5d3ukYbZuH62wG/k9YwUA8+677zr4ocJDAJsS6GDAlLCP/o61oPoDPBUjMGxFPhdgV2CuvM4sfz4EKAPgAzwhlXdD6u/VjgG1kw2WxyJMOyWYXtt3i+YtqbBqeou9CSWD5m21RYZt9opAmkpRFYhV4CcMN4O8Dv6wtA7Tc+TTTtAUICZfPUI/epJew7AD7LU/HyCQgSPOhTFeLR2IIKk0knTkWSX9ThMM84eaItNLI08DKlAdRmOl/Aqwk/+iAxXMaBwrFZptAX4DmD1//kxzX9JSPNnKk47PwMZi7AM6tK3DJdJYx+Mvyaok9VIvswkHbbFaaBs0+tQCVqjA8wOHSADcct0AfM1nyLodYJHa82fmEJ9hn2FPsq3jU18j9gIE7HEAhhiPgO/yxHSNkP5vlmYG42UZT06/SHDAhph9JQdmIGHyKExkCXhjOTzXi75zdNCury9VKxr8995/TzLRAJl6IbGwd13AboEAeiFwojnQ60/aajFrf+bHf6T9m7/w823Q4wUHyaCbRjIpXOMN59EbttFksPNWzMsTjidgj5lsvnY19/qAfGYW5jp2HZwAHtDI4QqD1h9M9F/mQM5hBhsaYXCllbJmJECIdFuzj+0BFonmPuByz+BiOfW8DMiVz+1ANICdSs5WKrVAL79sMGDnkA0zxsp/bSe2Z2UwC3QfONpnHBqk8jUNuxi2ohl2vj4ArL/85S+3T37ykwJRNxuDywB2w/6o9bb3zG/v3SB7vDbvLR8853ScYg6yZtlHkb8nYZtz1MuutdnT/Oyz4vb/vH9OGtuB71l6QbFeeYx0LJFAs8GMOy9VSoJK0nAFkWQuaP2gjvx/zZUAaQEUM3/3n6T8wuseQM46lPPIvVdriJ4ffL5rOV14DLnfm1lrOSpzKyxUHwvs0m1bwDTdDtpnfv0/bn/nt/4PSWJb34E5un80xo+0a+TkQ98r8JQstjbXCWxf7qscT7xV2acY1QUU557HNcoPzyswSsWyJYhptWpffOfdrv/sHqm7CnQV6CrwDVagWzC/wUJ1H+sq0FWgq0Aq8KM/+P1bHuppQNPs8QAbI/UwlNLobAmoKAYa27BE06mtk4NpO5welLTUUqeTs/Nd06iGe7EQsOD/zsUkk8xoaamtgBWayPLEYtuRc/IgrlADJZau9JBvNhJg0oFAK4OCPKgb+MsDN981wGTfGhq11xevd+EB7AdgDXZFpDo0+Bwnx0KAAPukYZDn1Xwm9gVsHNhN8vC7vVWzngYUAIhzBDAB9KFBoBGhSRcIJRmuwQ+BmPI5M/iRZoWmDzlUGFYB2wCp8PRS6EHJVTnOyETlFVdyR7YP+KEGqhrHAKQBJgCAzHq0vDkAysWrC40n57nzAwOwmYwrDMJssDCxqBHbEJux5MPsWyEVBQghVTTQcVVhJ/yd8fS4cK40VgFcAgKLUSUJquWRlgPzvabU0bC8YBrGY4g6w8pSqi8S5e225HsHmoeASTDzGFO2BfjCd2jEqLH+fsic9jjxAxssQSE5x/g8CgzatnZyfKRayytvgecZwJdN5fmMAOteU7rqECBn7mRZQB/mHfPU5v8GW8JEo82eTEa78ITd9Sl5OQCw2Z9iliELHk/aeDhuN7c3qg/zlP2KFVkpszTs7Gy9oTZcR6P2+vK1zpGxBGxk3jFGXG9ufGGnHtgzamm2Jj+cl5i1MAsBy4cG6nMdW73nxEa83phXAKsA19SZ64P9Mfb2/YLRa/AyP7AF2X8a5gDgGjd5cY7037x8QJLMJKHpNsjYnHyrOWEWp+bkfCFPOOSFnK8Tma/1d44FpuCh2KpI6AFy7wE7Pst1+uriVfue7/lTGssvfenzuu7ZP3VjH8xtpPRInAETDPYRPGKJ83LZEwNvNrtuP/nP/Ln2r/3rf7kdTIYNfBZm4gSfxTWemfgrlux+baAIMFJMKOTmda0LLAG04zN9AjfMxgNcCyqEVHYrgAKgjn/3fwcjQiWkBRWAA8wzh6W47YPR2oRSwApsvNbwgQsAF5ZdmFsBx+LDJqBmtTbLlGtC4JuTaTkXrrfcc7QuGKHSOIRxOhxxr0hSrsHbAFSAm5INF2C3lv4Wip5F3D5WQBz2N2ptIJSoJJMbXRte4z/Q/enxk8e6hqfTse5Vox77htnmwCXliSpt1sxZZN0Gpli/Ac2R0BawiIdircPskOtB3qEAgLJgBUCk2l6zAva5Hv/vECfWrYmAbofIZN/47tkiArahQbz4McrnlePRtc9WmeYG0PJn3S8AxfuWC9sXsMJ3AH/Lw09DE5l1BTVVqK7AQEGnWsc8TyOVJQGZoKat/ADtSZoXEPoz/6daEczEWmAvSt5JzBfLtukN26/96mfa3/8Hv9uG04O2XLOGNQGvsOK45tjnwXgqtjk7Zp3PC8L4lzKnWIO4Z4kJXy/uOAbuDRwDaw3evUhjYYyrxqyjq1X70nvvd/1n90jdVaCrQFeBb7AC3YL5DRaq+1hXga4CXQVSgR/+vu/dOjkR/zca/TsxTfgJKGJ2z52bwnKtEuOhDPXVkFfKKQ+4kdrx+cPjIzXmNM8OtzAAwfdpgPNntiXpIDLF8qBLMEHAQxpiy6wiZ8QnzIEP/G84IJQAw2rM9Q08ReoKkGFQBZmuDfIBBgAwxOirlFA+D2NNqbGSm5qVx/f5rxqsYqUABAF8yD9sPG6vLl+LkRggiTqInbKBmTMWAMC5cd58DgAlia05BgAakuo4d0AxgAy/zUfa07QfAT6zmQARag9DzAAV7EUCNJCuHrfbq2t9NgwjGmPAwjTAkg8NBqo54B/nzvZyPpwHrD8DGgbswmKbHBy084cGDPO9+H/l+ADE4uukJnBjIDhMEElaK9iAbXAe2Vbml8ct4Qn3TK7ImgQElNxMcufRaCcdZk4yrwBF5KUnfz03/TkPnVsdU3znKDTHAvgKmxPwB+nf8dGxtmdvPoAsxtbJr2w7LFT2Sx9PvRNkIYCuQAfJfzWPhzuvNL4jILAAPT7KmF5eXSmtl+MNkDySPM+MR64r5LjM5+/8ru8UmICkmfAWjp8fkkoZcyTpMD0lFZvPtd2Hjxx4AMstgSCLpSXK8vs7OdU1w9xDcs54WxoP38nAndEbrxccTzzP9OdiqjA3FG4h7z/AYftJ0vQDntGQ7zNEYbFYqj9W6ATbDKOPMddcrCARrkPmcDziAPT4s0C2Ar/DOmMffP/Zs2cGqCdm1IR1x/5IX6Umjx490loIc9brxaKdkzpbDLKwjPi9GJuLRXv+/Hn79Kc/rc8yDuvtUp6AkdYD/uxLFh08wrwdC2w5Oj5TLfEpBEv56Z/+59vP/uxfUFps28B+XrSj4wPJ8QGpV0tADTOhwkIEZOGqMEgGw4+vkvS6adv+pumVCGCOQDukqQBVgHobATQAkUPkqgBZyPg327ZarJpko/UCZRNgCBAsoJfSbFl7DUpHnsj5sPZaznsv2RSzDWB86KRp3QuKSZl125dM/FItbSStlW35RYbPPb58+NYhDx03ADv/H0EkYliRegtejby8fgcUNRqO23YAiAf4b8ljQLLLS0JlXslnMaAN4Oe456AWxohtbACfJKs1cClPOcAyGIS9gRhwuyal7iFKY4ZB2DfrkWMVmE1oCuzCPoyz+2PxvPFLLdcpfnDrNh3ay9UehUkL9pph9i41K+krTDvYnOIsGiwEpityro7dIRv+fetv2mbg+54BUYA2jsFJzr4t2v8QcLLH5JDfoO/Lkd8aQDTomLRi7WMD8GnALoBvwLsAeGELMgaj6UQvF5jlf/2X/kb73d/7XBsdHLe72aItAKw1BhuB7wDsq/myzStgIqnFrBnMubyECUtXzN8CDvk31iABepeXDrJa8dJibjl6sQk//847Xf/ZPVJ3Fegq0FXgG6xAt2B+g4XqPtZVoKtAV4FUAA87HpIBKOKlFsnprgmX0fxSEsf1wmwXp4nep+RJIldA2PXNjf4sMOTAjJ8wLJTqOZsJIIIFFJYFD8Y00wBRABe7RoCGZzgUwMVPggwAEWimYTy4uZJgSg0gjKbDQwct4GeV9Fiz6+wfZG8qwiEOBboAjgnkur0VsMEDOdIzGECRy8CUERhZ4QvsC1BCyZr4/N3dtEePn6g5hXEY5g/Ay9n5mTz6qA0dDmmqaRIMhg5VfxoCmHqw8fBDA2AB9Hvx4qUaxDAAAYc4F4BFakMDwvGEpXdOLe/uPcg4Z7avZFqamPKHA9gAHImMM+m2gA3UD+YPgBc/TgyudL1+v509OBeoxLYcbnEk7zPGnePhXJ1w2JdklTkS30HJrmm+qr58H4CE41NaaSW0RtYXmTJsQoBdPsP3AcvMELXXmlhWYo8ZIOIzSukEkD068hyC3VlADgCzmuUC+wAoGVNYehwvvm63gJwCmkaa1zThARR48CBwgG0AhAFOL/F4FLOmv/PHi78Tc03+ZsUiCiCRay3AEX/n2Kk91wq/Z+6JRdgzKHt+/kD1RKZNjZ8+fWp5VyXHct0RwHAwORJY/OrlS+07QGlAZK5nrrmd3K3vegIiIZGlHmaG2ZOROZewE0Iwjo5Oi7VleV+ARV0fANQVEqHfw4Y8GHsMJIs3C0nz8/hI9eIaJLCCa/Bggsel5Zo70BwQEtlbjTdzIUxJAYqkDZNUWyw8zkVSQ/wQa6wIThBoOvZ8Njt1KPBmNofBuxarlnkKgMd2xaYsJhjXNj+Zl9p+MTTNGHMYRK/vNYZr2GCnw0GYf2HjypdSTN5ROz170KAJEQDC2gbI8bP/yl9oP/Mv/LSk0YMhNQYkPvK1DgIFMAJuVoCHQBABQMWmK2BMuOpgKzKZ5h0sM154iMVUIJ9RGrGultt+G459zYtdKWbz2vLoYqw2wE0wHdZf4bb3/mRh2QVgsqTRoIyBGL842f8JOJ/fRT4ZphksMqTeHKI96gC0DDxFiso4wYAjSZcaLLdm8oUVtZN6FjdOQB4sMm3Pib+DYV+MNdbB5y8+aCcn55UEfQRPto0I++AgBUxt2raHPB+ZZhOwqXuSADtCRRxQEebbABA1HUux8vQyinrAY9xu2qpSbpl7WZ+oAccneabYXSVrVSBJBcAYQfS+lArsSoa5XFxFHZdyXYqFB3wHeKsxMieu5PWAd4wxqJxTkC3rRV7tra0IEFF4itmKnJ9QM+9Z2/L6xw7vE4pNftTE1Sf3PfAExtbzRawI/DJn2YYDXpBN23K1af/ev/9L7XOf+0IbHRy1xWpjll3BgWxDLxFmCwGjeUHCdcg1T6gS1yMvIpI8zssyRnb/RVwYeBxjPGTlQ6oE+2H7nS93HnZfdxF3f+kq0FWgq8D/TwU6wK6bHl0Fugp0FfgDVuC73ni65eGURpn/0ThKPreweXMaXTaLNxiAXZqnNF9hSPBfmkgAp0gth2M3zzF4BoDgYfnp0ycynvfDv1kasMn4MyAQDCKDNf53QCm2r4S2A4zfkc4tJPVxYq0gxB2DA3N4PifjepIcxe5zKmv8xQCHzAaxFIoG302R+whkijTtTuLElBq2z61Aokgo3RxtxIRCivPk6ROBG3ye/9EMcA4nAB8rBxEA1gDE8fBPoALAhTzqKs2V8wZgSbPKfzkPgD2FgeDfVh5RAEuRWFJjtiWwjX0MbbTtc+qJUUX9OH++A1AXQMxeZmYKhtkIWGWQxUwJ/kdwgCTN+N0But7e2pT70GAL23e6K/5fBjkEdMDQE1vqdsdUEMOKccSTD/+xE4ckALCFQaighc1Gx85Yvf/eewJdYlwezyzGge9ybvIkOzzUeKUJZCwyX8P84XySaMrnqeXnP/vZXYMMMAEQxLiOpzRoAwF21CMATgA26m6AAinmSv6Bmhvx28qYIa8uxly8kML4DPuLsWbuyksJ78DJREAuY878mS9n7ezstD15+lSpsRlHvmMMgdRbyyaZY2enD3fSVLad6zeAKfsJM1HX15FZeFxTkgPjg9hjzpk9xzkzBki9AQePDwxs8R1YKPsBJ4Bk7BMAywD/pk0PAaEB1g0ASW4sBic+jxP9nWNj7iHnBbSw9NlzkGtDYKrYb5Zj8++5fndMxAqmCRgdgJ35yw/1Xm64Rm80trAmASlns4XqzHwGxMM1S2b0sztQEo2HfA0LrA+jlm2y77ApxeobNKUOI8/j98xPsS7lgTfceXtSO0D70chJsgLJVvM2GQ3b2flJ+/m/+nPtR3/0RySVnUxgbpoVN+6ToGy5qPy/krCL/FBAUbzBtm3V37TeuN9eX7ySdPf85Fjrm+SwvW0by+8Q8K/SaHvj1hsclFzVALuYjmNLjOOJZrkpa8y2bVdYHRDcYbDf65QTQy295hAjfeT4DOJJyst2kGfiMyjgKMATEBJ+b2aOsYaLnUZ9C6Di+MX0EqC0NYCJFLXXa0tYYEmY5fM1j1w4GGY+Z1kx9PDzRD7Kx2Af37Znzz8QQ455p6RkwHjyCXorA2ObpVh8HDFrhdh1OgfLUVWnDcxKA1SszQGjwsrjX8QVDojlj+r71MIp2+zLrY6YazUGAtrqfmlGm+eD1rukIe+dMxy0VQ+ZLMBis1+s4UYDbCXFL45cSWb7mk9ZQxkrzi+grO7hAYoVwmzgVnLqGiOn9kZ2XexIo3xtBUgJqFcSYOZMxjZArF8ArFtv3Xcq7GLVfulv/Ifty1/6quTbd4uVwyjEXEYu7pcXvQp4ETN4ONDLNJjtPIOw5iBNV/31UmTeVkjjxZ60j2oCgvgdTDteytiP06zz3/7iF7v+8w/43Nl9vKtAV4Fv3wp0C+a379h3Z95VoKvAH7IC3//pT21pnGkIYM64CcY3zob1Ym3RTMZzp7x50hTzUB6Zo9g98iubi0HGd+8WJI9a5gWrhaYfg3t70VmSqu8VkEDDTyMW/ZDkWLA6YMxUkiXgCrI3pGQ0HKSxWo7YVzPHl/GwS/MSgMK+aDa/5+fZBx9o2zRiNNLyeiujeRp1GijM42lUxYYDTJo5oZZzYjvsA1BHcsbxqD16/Pi+qdlsJE3Ea4p6yVuPZnZiaSaAJeANddqlsB4eytg6bLnIPBV0UIyrfcYSTDoaNwFL5Q9k9mBr09FYwBU/jAsMM8mTS16o9MeS9EZ6FOkgNaGmfIax4jhhaPHvAsK2GzGiaIoCiu2DFW6AHMIByEUjRiMYwIcxoaYCE8uzkGPgeMNUY0ziSxUvQsDIhHgErEmjyLxhXuTvaiK3Tkjlh3OhDgFwAgBlfgA0WcZMQMGqvfnWW07M7ffa9a3TRjm+MCv4L/OJlFtAS5hUYqggGwTcK/Ygf5c0tFJUJaUro38Aucg7Hzx8uGOkvf3225JthsWaMRcge3UhnzOAIOYQXoAC1w4AYmEWGkxSjWGGNYMnAmmZJ2WgzlwACOdzgLOWky/aZDoq36iBQy8K8OY8ANxpzfHeE0NMnn2WQjpYxOctOXpJYqllADuO7eBwIrAucxFwlsbZssnI62DlIpXDl81zLJ50hLTAOgz4Hxkd+5ZPX8mNU38BkyVPpo6wNBVUQmhLWwtcTk24VgFqaMw1zrAqRw6MQTa8XS0FWvMSIgxCPhcQWC8TSsINkDqb38r/TOuYgkzsg6iwFlkRWJbHd8TaXBsMZh27vbtpD05O5Fn39I3H7dd+7VfaG28+acvFjdaLs9Oj1qvrx0DKVuygMNgAq/LSBYBltlm24cFIacHPXzxvD8/P9CJhyNouCzaDouOaQ73+QZst8PiD4WgPO4WaFEPM66tln+sVydWtbeQ/aECDlxGMm1+mhOUVWawZqBlz/p3PGXi1PQPgTIBa+cxtuR8h8zQj1mMW/8T7sAMBWwBFsnBobV3dAXLN+M0ZXzJ45HWitSEy9pq7WRuYm++//77AxCdPntaLmkVb9+Zt3UemDNC4FsNO1zcvOPRfA/acP+EU2824eaUDFMSrznMd/0fAPoD+BhgHW5H7GCAntS0pPNuTtLlsJVw7g7XYQgzElPOrltSR+zjXVX6fm+q6t2nLNjdQKbzMSe983nPHgJvHrdeG24FCNpREi9p159FnZzsASnnVCW8EIF629WqmNVQ1xu+uzz0A3uC9fNtzs98aKdOcfr2cYx9I5HP/Dhio5F9qrfUIy4B5+5u//MvtC1/4WhsMJm3dQwK/bPD/jw5OWp8XiHd3bTK0l6glsDxfWAYcmwQBdbKUcBAWALaAdZLtyx/WQTNLrR3xM+Xf+dz//fnPd/3nH/L5s/taV4GuAt9+FegWzG+/Me/OuKtAV4F/zAr8wPd8euuUTvsDhdkCgycP/pHiCbCYmrVmaZzf+vN7sevwxlKS5XYn47u8udaDPI0Wb7J5EKfZpVnmgZ6Hed5qO6nVbAv5EYURUYwBJejJrB9jaDPEAAvGE0tvxQjEu0heczCL3DiGORRwhWPIwzf7hAlBUwPrAWCHBglJLI06jBOxVkr6ptTKYj3hSwUjjPPGt4of2BUAILt0SUIRlgB0fovPMdIk4HfFuXLcgCALpYLeS3aQnqYxox4BQQCHYK0BushPp3zGBPjVmHC+YQecHp/svssYy0trTaCBAyjiG8WfOU62GQZF9huGJYwqjkmAjVgTfbHOMlYAVpb0rgXE7ANxmicK1cD7zeBEgKgkuSptlTTSgwMdX9gLAYYBeJDYxvMuUsSwpu7N6w0YJSwEICpMOmqu8cOkvVhSkuQVS4uGLczGyCfFDgQont1Vwuhgx1KU2KvYj5wjwKYAT8a2WBqqbYGkqQl1zrXD+YX9SBrl68tLjS/n8MEHH+x89wTm1FwABKKphekFYGePOfwBzZC09HhWjJVtO5getU984hPtc5/73NeNL8fDMfNfACAAT8DYzZbkRBvJM6YS2/Xc4L58+aqYqgDozGUk5T1dv4CDgnDqnMJ825eywqAbT3gxcFNyPQMumnu65gFt7BupJNyNwwmoE//KuHKdCtgtphzHHxl0mHapsUI/isnJ8Wed4nxVe3YBq2dgVqxfJrD2rduzZ899LfVLrg64DUOnPO/CXs21GnAFIDUyupcXz1U35pXDR1YK6oAZaZDKHpgcL9eH15phu7m6aeMB7ORxG41hFl+2P/tP/3j7+b/28+34GHbPsLXNqg3EWjKjihcMYgz3YNvdMxLFgiqZZRuaBUpAyQgvN2Sg4hBGO7ltfbGyAKPxdSvrgyS6KphnKtYa9wfmRphwKwV5GDjzPcHXueduEcL2gDk+4xqUFBNQkfCikhvKZ7LkzKOhE2vl2wY4KN+/fJ/zsdwyAGV86Aaw9yq0gvsD9xvYXDqeYvwp3Eb1q+RgJbc66IB1+9kHzwTIP3n8pE2mHAeg5bqt20rMNtVzC9suidwEfJghJl9AmOIb8e98t67AAgV79Ej6LZb5BpmvX2zAtEw4g1jKGqt7vzgxd5Xka/9VQFyFG0na6zUHpiD3SqNkxWwD0O1vVQMBcDXuDqMxYArRbhciAQQHqFfXgb0CnQpuYBRgz0Ah58t2mHs7sK6YfZ4jXNcG7HZMQMDL4aGAS7EBJSkm9MProid3hLy2v1usbgWyM1d+5W/+avu9z36xHRyctN5w2uYKxlm2wRgfy4nWlLOTw3pZSOL7UPeurAOSxcueAOn+XID/0cGhgDjmF88CDETuV3m5k3sm9/YOsPvHfAjtvt5VoKvAt1UFOsDu22q4u5PtKtBV4I+iAj/6gz+wxS+KRiFghcA4pJTFtKNxkoE6vk5Hx3qGlqwMkGAyUSMRkCkeL3lDDSsjTKg0zJG18ncaMkCbgAWAYmGoyK+tfGxgsOnRvdcTu41joemHbWFQiQaliUXWH5iJEVYSzT37ofniDXvYZAAdyDTxQqL55JxpgPicgiIkEaOpMQshTQYP77BtkPGFgSTwYNC3fHGzLjkokksz9yIBSt3mAAAgAElEQVT1BHB68BBPsoFADkAoya/U5DoVk89GchMpJ8BKZJcK5pAnEI2hm0CkO95OT0wvjvHs2Cy5fbmSGS9uEGlIaKz4LjWiiQlLiv0ypvweRg7jTCN9dX3dFniSAdbEE04ARk9gJYAi2+BYAVfsadZv25I1Up+AKeyfOgZMpJYcN6CgAgdgRMjDj3ARyyQFcpafWaSk7IdxA5CkuQqAwvb53cXr1zoWeSQiP97zH4sUWPJqAKvyH6OuSBfZB/+FEcN++QwyZ/rc+N9lXDS/mUMEKeB1WD9JzA34KTCjwFE+wj649hK6wvUhaTFgL+mP5QcZUH21ttSYusL4BFzkMyfHx3tAxNbhJb3Wzs8eyX/ynXfe0XaZgwI46xjETAM0q2TXxWqm6/H29s6MwkG/HR0e6XgYr/gSqtlFfjY+0DwL8Eg9mK+sK3wn3pia42OAnF4Bv/egsZiJAgAMkBsUaW2phFhALrNZA+AEWA57l2sJUEBBFCU55/NJQxa7pmrJ78VwY50bDxR6QT2ZNzBC8b/kMy9fvBDrJgw7zgNJLPNTYCd/r32okS+ZIr9n/lLju7m9FsXevJtpv0rirfktiftORrttkyFyT/wQF229II2ZNeZAEtgvfukL7V/8l36m/cW//BflXzjsbVp/w1pVgM922w6UiLttq+WijQTmmKWlNWDQc3DE2jI/5jjgV1JiDaQQRuHgHthSYKhc6/IMA/gkjKePXHetP3OOy5UDB7hO+WzYiuw7f84LGO4pArHEyHKYTIAo1hDOG9ahmZVmWptBSVLucBeIYD+0nqS3rLf8LEkz1po9bJvFrB1MRgLHOGd8THkpohcAg76CIQR49QBgF20LUiTGFxYCawUw4GcoMPv2ul1d3bSHDx5oPHAHHPcJWyG8gWCVpUNBxFkjqXTloIl6oaX75Zo10y9ZQNQUH9HrSzqPB5xYaPjtBdwcDHXcuhb6vvfsXqKIxeZAJMZCwN4Sf1anzFpGzjmUTLiYnGYnAnoCAE7bZuV0W4Hsdb3p+DgeWLq8UAM8POi39Xa287YTS1pgYaXYAqQqAZb5BOg2aKuF093tL2i01sw2aIKxWDBAiQxdgVQcMzLuIXJnWJtOI2fOEJIBSAsLdNVftuV62d5/74P2G7/xn7V33nmvDUeHbU4AC0zQzbYdAbyfnrT3P/igHU+numZzHQiU5Nrn5Va9jGPO6WUTaylAKiBpBTIxhzVP12s/53zIK7KTxP5RPIl22+gq0FXg26UCHWD37TLS3Xl2Fegq8EdWgR/74X9yy8Ns2GiwuPyQbU+wgFiWcG3aVD5vZsXQzERqFrllDiwgxumD813TFqadvd1udiby7CcgEt+PB5akgpJbrXa+RzQtgAiAFDDTxCSBNbFEPmVDdJq7gFYAeZK23FwLiCMYwcEVSDVH7fDISaAGAtK0O71TTIgKNLAJvz1r+EEaQ3PIT1gd89VSwAs1U01LzoScN/I/zvPBAwzMecs/aF/9ylfNiqLBLykOzCoCGBIIwb7lNVVsLafTwh40W43GiHGAJUB9YAkJxOkZ/Erqbjx5AnYAYMQvjEZEzTXN7Xjs4AfSUouBJcYEDDXCGkj0JaTk5Ni1KBYbQIQZX/6fgSTLrVaLpcDM+AdSB6SNfBeGIjVjX3yPOgBYAt6K4QQAo6RN+55pXhawFjCSORFATWwrhQjYw4/fR3LM9mm8aLrSiCFxBExyKIC90WjYkigoUIz0yb5rHbYbpuWAAPKFY5+ST5IubDCEfYfhFamcGsJKJwyDKAwsHX+FNGS+sK8wuZSYC8t0Cct0rDluT7r1LmQBFlfAWAPaMF7c7AvwLDYbD0wClapW7C/zeDwBBIDNakYkgBZzheveqatmTVFDANGDKfL2RTFeJ7qe4l/Gfqkv85DzDsOOOsACDAAndm3J/ZgbXEd8/vb6tl28eq3zYzuMRcBUAW4ANMUyYq4EeOX3BldvBE4JTC1Wqnwa8QWDQQudqLdtN9cGSJnXSrqUf2YYXgaW5FUHc7H88hJwwhiEoZt1M6AxfoAaQ7GDYdlWMvVwoOshoIbW3V6/TSphFbkfOFRvEACzp9o9f/W8/cK/9dfaz/zMz7T5zevWX997Mx4eTtuwxk3ADb5n8vdzIEvk6AAorB8KseEzqjtsPctiqeuq2IuaS1qfpgrj6JEaWyFC/cGorVgzkX3yYgVLhQoYOZgctuVqIUDo5IgEz5nmKWBaZJTURHJbtri1T1tlFOgY5su5Qx3AGscGzy2RJbwWmelW9wBARsJuAIN1nW22bTrstQN80Gocw5TUiw2Bs5ZeC6zerNuS/cgGwZwz1hw+pBcr81l7+fxFe3B+3qZHh2QwtNF21CY91t9+m81vNJchhBJGsV4hN2XbWB8wvTatDZ0km/uF04FhCMbDDzDNoSdz2NjUVXJSQL2SrEoxa9845L6rBZ5vToAdj/oKD6Hmlp8SbkOoR2S+APC3bTyaKFm4rQFhSWG+Z1WH3coxZr3leuqNNq2NK4BpZpY5KcKDEaBdX3/W/XEyFsgMINhbmWXJj1jM5QnIGP7+73+tze4W7a233tALrfnsth0dWYK6n7weqTnnu388r26v5CP7wbMX7Zd/+dfal7/81Xb+8Gm7uSYAiXT1qYC14XjcPnj+rG04B8BRrWG8yLMVQ4KJwvjeMXUrLjesOikPKlBI7Px6QcS9jGP7P3/nd7r+84/sibTbUFeBrgLf6hXoFsxv9RHuzq+rQFeBP/IKfN+nvlspsfEDAuBC6ilmAUySrRkgMtrGbL4ksZIWli8X7BfJBsvna19a++DxI8sECxCxVxYeMQZkaKACrADwsK14iJkt4TfdAQDNLDKgyAPz9bXTTGUwfWdJGftD1kbqq9Nm7a1nI3N7p4ktU5I0y3gcbsA2A15u1/bhyoN8pDwBGZIgK6bHeKzgCZJTOT7OU6yeYohxrg7fIPTCPlcAiAKriokQlk5kc5PxRGCJJKzbplAEmgV+ZyYQvmQDMYFodvHyizRTDVTfQIOYWiVF3YUjVJOdBFxJHyuEIYxAeRcWszB+d9xoOSf2R9PIj5q6YuzEmF5zA/ZYSXQnQ4OdfC6y6TA6JbmuUAgBQcX+YkzCYst++J3qH0YUzLrptJiNbgwzXk7/NUiIzBRwkn9TwzkcinGXBNlIoORxVuy2yKnF1MK8vN8XWMy44VunEBYx0SwR5/zifajAjwpJEetLUsXezlgdEISfgGvyUytwOJ6R2m+xKTlvwGiOEw87ZGo0rUi2AAXwr6PhRyoWGXakv4P+WAzZSA/TAOMDF/l25oikxCPLgNXIwuIjuKXAZ5KL2Y4Snjebdn52LkksdYj0N4xIxjcABcdpoBdPxbUYupYL2rtMAJIkffYFpLbUC3kbYLzN683Y4ljZX5h7jBNjyXkBDEayGgBPLJqae/vjLVB+UAxg5KoCvFk/DG5yrXINrtZePwQWiZnVE7jMeOfFBfsMWJ8EXAHAEwdLaF3Ck229skdn64k9xBoCeKN5w/o6IvSl366uADjN4AWEhbW12PpzR8eH7d/5xV9sP/rD398GDeapgU/ArrFAH/uRTWB0rZYCVscjUq8t/+Z38hUsheaatQLmo4A8X7fARfC4+K5YbtteWwLujqdm3Y0mSunssQ5wLW77bY7XYDGXJpyHkj57bb1cC1gDCMPbke2JBb1wwrYvBMswxcYV8GRgjpcqjKNDiGCCwRI0m5EkV+ah/eLspaoEZ9Y75LH8t5LLzaSdKlBkiAVCsee0XrRBu1sv2mByz8LL2ALqwLKEZcyc1IsB2JWjcWtrgJ9l2yiMZV7sOwJf5gLPImWFtbdEdFwMTEtz+2KF+150TG5E26xhfY3bcr1qS6StYjw6FCIgo8BRrB94cQYLre6tMP1Y0wAvmb++p9gCwIFKJKPPvXayvg768oWVzLxCGTQuMNx0z/V9lvv+DIYzhNeS0Pqeahms7hkKboB92ddc7ZOY2+M6YYI5PVkvTjaWHL/77rsaY7wdp2NAZq8fChEpiWpe4GU+KotX0vVRm6+xn5i2589etF//zG+0z33ui+3g6FTHCvPz8Ihr02PJugJbVLLzsu3Q2rX2vZ5rnOtS85x7Gfe8Auxy3HxXLPBItWFB1trNevmF997r+s8/8ifTboNdBboKfKtWoFswv1VHtjuvrgJdBf7YKvC9n/yEdDNKPVwtJUmKmbxAmg1sJWRQeL2N23GFMNCA08iocSqGi1LeKpUuv5sc2vCfB+8EV9DQIp989eqlmBHxtHPDQTjFSzVd8aoK6ylsILYnNswhnnOWc/Jvr19b9qJ9DUZ6IBdTazbTfmCokLwIMMDvDTxYakvDDwCAtC+efjSUCggoSUwYXIW06LgFzt0iR1K3s2tAw1QkrIHvYUC/780Eu84+QE7bo3YCswpMCqOH3wVU4Rj3Axni+0ZjIUAB+eHx8Y4pN7+bFfPO2xZrCP+2Sonl7wA5YtpUQm4Ye5EIajxb01iLHcZY06BXvmJ8iyxnNCNRgFn5UjF2Yv1VIAMgRphcAfrCugvQwjkKtJxOBUrxZ0A+5k3kf5KbAcQAAh0e6jwE3FVQhbZVABljAGAK+BXWmxrePZZFvNwAWmne1NhWMjLz8PXVazV2AemYuw5KcApv0g35LA2fEkTLG5Da0RxrLlYdPdd97VhWagAv3oaqNeBUMd8kNyyfxdUGmSgMnaEAKn6YT5r7dSwCnit9dTo52oHpbJf5BLgEYCe2K8nNkmqapXh75/RkgOVckzS4kUkDWErK3eu1J4+fCmiQ1JhxK3Yk10QAwUiZtc2DaZvPbyXX5dypCdcAzbUuoVpLACk8pyxNDKhAIAtzAa8/jauYW/dy/nwu7FeBe8UGZP/8ndooRRjG3Nb14M8wVjkuGvzIuR3aYvCC7y5nBu6UqFwMIm1H6anIJA02cc4yuh9Zop554rUQvyzvkzkEO4v9yINMsjyDDGIFATTCAmM+DTZa8wAcnrz5tP27v/hvt3/iez7RZndO4ZV32GbdDqcAU5jsM7fsU4cHmXSeYukuxR4bChxbt/Vy0aZID7lmJft2ejPgmhKpJfFfSsYJoATYRkzqbInnIUDIqM2p86a1RTFNmTtm8nFPQMpM6i+sYua5U2H5MYvJ3mzMn7DknDBtyaV8OYExB2aXiS26vA9C0nET1qCgCpifmzYkQRdWbElquXbni1XJ8cdtMJ7qeta1A/DKcQOGEzJT173ZsAS4OJ2ZY5VVAanRAxiKTmJe3N20u7vrNp2O2qjH+C4aL3sEjA8IcBm1ZTuQdNgMbeYTEsytEnUBJT3fze+jMjfruUITskYwF5gX8RrVSypbPipcqG0NaoPC8hlqFuan/FFhwxWDfDCgXk61DlvYgRaEomBFMFZ9xUIdIHsmxZU5blCUevNnwGOx9goMF+gG23e8bpt2K9Yk8x7wmQM9OT5rg9FI600FAmuOTSfHktD6vm3QPgzVvETi71wzB4fco2et9Ybtq1/5/faf/uf/RXv16rKdnNiOgbGKRx0gN96DpEyHGS8AE4m11jffv2Vn4Xxcp8IKtPcLCK5L7rs7i4Lywcx9mZcZn3/33a7//GN7Qu023FWgq8C3WgW6BfNbbUS78+kq0FXgj70CpMSmceIhlYfiPCTTWMY0myaUJuDBqf3jSFFUMmqZwdNEATrYXNr+QpIuTsyqio8TD8A0kzQsActogvgfD9D8DjYDjRuMCBoT/pcGWG//+2b92B+ttdPTM7F0aAwE5CCnmrsxp6m/vrpWKqIkmQcTAXMAM+cPzqs5tswSUAVABkkfQMgUQKZM0yODCbsP0IBm2sDjKzWbh5JIutmlkaNRQoLL32G/iQFS5tYwAJCu0ghyPNTMXloAgMiFfe5OLeVcXCM+D/hHTQEg1VhXui8AAv541EFS3tlc36E5kW+PvIrcpAHs8W/IbwOicS7GjO594NIwCvQkpIMmDmkRjT1so0rSVCJogRYBHtlWGqUNLAu8gWo8xbgEnCQgonzO5JEHE6vAEZoredmVtJVjUHonrDrYUeX/xjhzbMw/tgc4xxwF7GM+vfHGG5oTeLhJSg2LbDDQWLPtn/iJn2j/89/6W+3xkyftxfPnAtUYd8A3ScYIQtisBfrKz66ATgCReP+lmVbDy9wu1h3nybFR63jopS5JUZXpf203MlWlHheQHn/IsCNhWNHWM4fNZuN6A/AwA0uBIPhCrQ0srWXZ5AAJzp3/EYyghr5k3TSkkZcSakGjKz8/6jAFVCOt2WsAxwHDkPM/PTtXgmRYbwGaOTaSopmrBmLsbQZgZ6N6rzUGAcxG9Byyb1XASSR8tzeW4SGJZewjm+ZYOG5qFQZN5mukfmLAFWtM6cYlOzdQuFVwAPXzNQbjBjamX0YovVYenawxBt43y4UAQIDJADhJMBawLEYTPnGkzyKNtP8eLKRcW4BAYUby58iUYWWubljXmN/UyYpQwmxmCqaBCTdo5w/O2nvPPmg/+ZN/tv2ln/2X29PHj9vtrX0fAZ5Xy3lJ9kkMRp7d07q3wPMMmeigtQVsK8Dz3lasPP7LtTKdIocHbNm029dXGnuzQQday9eAb6Q9rzdtNAGUG7TBlDmGNNz3DuT8ACyMC96J1CSAl9PBF7qOSUUOAxiw1JYFsFYty2VcYA+fnp22swJk5MEoKWtffpquKwDerL319tvaNmvawbDfTk/GbTEvNtRm015eXLZHD201MJuT+O1UUM6P1xKT6YHCCViHxRyt64+19PLqUvMOL8fjk2PUs+325qJdXV+18RDGJUA91QCgXLfNciUvON0v+oM2Pn7Qnr24aI8ekRjc1z0JxjSBMAS5cK7HRye2D9is2jvP3m0H0wPLVrk++oM2ny10TXGdco989epC1ylg3oleBtiTlXnJ5169fCWgjhohDeXfzk7PGpL3zQCQ1IEZXFOL+bLd3Fw5FOkQv1Rfc0qK3eDNerwD0yUJHxGkctxevny5e0nnl0KUlPUTFiys/J7uR68vr3Q++F3qeWDJtv1c8Mab39Xef/9Fe/+99zSHGW8+8+D8QfvCF7+gNYe1C9n6m2++2V6/wPd01j77uc+3/+6//x/FSEVqzQ9jFjAcX8K7GWuc75NZ+1hbGHMFUNRLHQGXpTTAt0/gfIH78cxlu7nnSF4L23u1ap2H3R/7Y2q3g64CXQW+hSrQAXbfQoPZnUpXga4CfzIV+MSbb2x5+KSBlQRtsdi9dc/DKQ/1NOg0H48fPtqFCgQEogGi8eKBWGyhCqIQ20pJeURPGAjSQzUsoHjk1ef5HsdB06jGiMTRaooB2gQY3eEVZpkjIIAbqqYmiu3RdMhXSt5zWyVYIp8iffH6mrQ3HujxkHuwawJgt/APSCb5oRmjwaBZIRGXh/q87RerZjx2SEYxyABs+DufPzhyaILBSvvmmLmF3Gejxl2hHIuFm0SBdA53iEePJH1iEhxaxnTntE/Oi0YDLygl10nmZwN4s6ss/aVBpqnFdP7u2kBR9ssxxxsONhoA5fMXL3aNTsbt3iuKRn+qhi8NePyIFmIurHTcljHDKEMeZVBEXkQbZHk0Sz2FTjD+YWqyj8gTAdgiq4Z9odoIdLUkl3nJHOO7BEjwb2GoBUDUXBBQ6kABfh49fCgmmOVzQ4FHknrf3GgOJL30z/3ET7S/83f/7o4FJRl0bS/SrMkhoODdjqnGvpgbkvnJLw1/PaS6ylQV0hJmZrzgkmzKMQI+7dJ0K8WSfeY6BAzf94GTbHhuyfdg3NecSZosbCyAH/YLYBdJqkCAY0JiLNGOLBdAj+/TkEaSK9ZLMRbHU67DWze5SAnHkx3ImfGHxcR1KaN7YIqSG0tqWb6BnC+gIOMRgAzpbn/oGpkRaL9BfiSnltzV84ZjBNgndILzD1szc0QS4mKyCSgtj7owWcXsK/ZMrjHNuWLX6Fz69jdkyB4+fKRtvH59KdDKITUAhjOBCGL4ks4rBptl3NQ34DH1jHQ8wH5/4HROy8zx/dwqRCLjGWYq68DJ0VHDARFwxmb8pFePm661BgtxIWCIABSB2qu79iN/+ofaP/UjP6Lr7ujoUNu+ePWyTQhcmYza8xfPJJd++uRJu7i5bpdIu5UwimcgidiX7VABGas2v7trb7/1loBpzANePX8phhVSWM0xpQ+v2raCEp6++Va7uAQonEpm+v6777RDErxhaxcwTk0AzgXmMOZaC++BfgHBm7UCPACxWEMBduRfOei35x88K1Bl006PkV9v2s3drdauF89fKLU1ISxP33xT8/zi5ct2ckSwhwEhwioUFLAyA40kUdHYWDuLJQkYRBgCABySVgFrbav1F/Ye95MEMwEit4bEdNkuXrxoq9WiHZ8ctPWSoIuxar9VCJLntlh4g1W7mt21B2cP9EKIuXd6eq7xZfLZ89M+dtwvLm8uVZNYGbBv1n1A0YcPHmobyN95WSX/0eagG66zWD587WtfswR923Tf4P7BPBsNp22Lvx5gK2Aj989ta68uXmkfR4eAc74+AcJW61mbjkmLNSBnKwM/n/DyjfUEtiL3CuoISPrWG2+JBcua+PAh53yptebliwu9KIPtx9o8v1u0MT6Pm42unbxEwN+UexSWEXkOYE4cHkzbo7PDdnd73V68vLCcfMg9x+utX/aQuG5QkPsSqcYCJcv/1MGzMF9t5cEYwZgW8/j4ROxIg5UEpPje63MleKPtvO9ssdHaZ7/2ta7//JN5XO320lWgq8C3QAW6BfNbYBC7U+gq0FXgT7YC3/Hw4RbAh4djyWyQvmF6PTcLKWAM/jf4vQCC0RioeS1/Mpozvp9E0jQZ8tu6NmOKho3mNmETfP/Vy5e7JogOgEY6klaBS2JCzAUM0HDJIwuQoUqEgEhJojSQkgJu5Vm0KnnmlAZeQMC8LWaLtsVyreSfbDMP8WJ0bLz/MIV0DjQo8mu6N+aGrQXrQ+zCAhlpBMT6GDlRlGNXAqPMtivpr0zu3dTbT++4gEZOB1BLzdp6LZaHABXkXfjxncDcA3xYqiEHUOSYqafSF8WaW2rswlqhucEsXedbTAIamjDWLGtatZsyzIf9hjwJgFMBAC1m8xPVAXYVc2J2c6tQheu5GzW2LbbCyBLkSP84B27KzB8BbJL/GoQTi+L01E1nzSXqpVCAki8C8QIUOTnXoFjkS5bZ0aABADrZ9+bSKaX6N+bO4aFqGE+zAFNsKwEUBoQAuprqAIgXyVc832DKcVwB9/gcTSvHL0AOCeNqqeuCfwMEga3DnKBZjqSO45RBfs3dgE8c56MHD9vl60tJwbnGYK7o2pOfIsmsL+1NVzK0xXIlmSWgGUC66gBj8IhG24y+jK+kxSN7MEWmTp3SrMYjCjAw6bk05Jyj5LblHWeJrJmMZmLZcB12Z+S7nu9mVfI/xpr9y1+t4bOH5yK+ZjC0kBQ6NVYytl5P6bvyievDjrLc1SCkGTJhXvJ7/h65K9dcAH5dSwXQ8jnOgf1yPPkO58I5Mmevb67axetX+jeup/WKJn2rseTahWmFpA4gFlbRzd21/cTKPwxQnX3He5H68CPvRUmiCekYtrPzs/b82XMzeQ/8gsPAgsNi5A3JfMebcjxtszLKZ+5Jstdz/cTeUxpFD3yprVi3WDvE9sQiwD55BBUwL5kfsOs4zufPX7Te2MAuayufATRRcEJJG2ETaS2rtQ9w7+r6ptJyWQeR1G7aYrvRugQrDPYZiamMJUzau9mdgCTGC8Yqv6d2kcADZOHbpusVua0SaUnpHrajk5N2c3Vln1PmeM0f4Ws9p3Cz9rIuzG7v2kQs2KFeysgfkOtP6dlU1AmkkTAfHh6JDT0jTbb12+TwaBdkwbqDt5/XGa9ryH8B47gHKcV8OPJ8Za1dMi+nDf8//RAogRR3ALrXBKAqyIbvsqaOB23VVro/AWiFoTmRZNYvtea3pGr3BGByDlMA3JHvSay9ZrgSNnOgewHjG2sFHQOMNu5BDSnrsF1cXSokis8OJkMxnJdz0sw5x4mkyplLZpKvBXADfjOf9COWJ6xxVjXfZ+RfKpDeMnbJmRdz3Zu4fhjPw4lZ44y5xhGaLwnorM9l/6Bni8VSwS8C5QYOy9CLA6X/2l6BtZMXbWGKDzb2a7QVgSXoZo7b15Lv8yJOUnAF5KwFKps15+catmlG7US1x382L2E4JsnneYGArUCtHVzbSeSOty7f+fw773T955/sY2u3t64CXQU+xhXoFsyP8eB1h95VoKvAN6cCb5yebnnY5cFVvm4ENFTzFqN2Nd6SY5EIOdVb+n0/Mx62ecgHyIuckEZTErdm1hCf4b80+4fIA0tKSgMVWe1OPlm+eTTVNNz7vlT2MOIB375h24WbUwza1bPA9ComFw/0YttIgrNsq95WrA0e1uO7ExYUzAx+xBqsEAmaVUAjtgEAxsM7xxQDejGDyrNKx1WeSw4fILHQvkNJEbWEt7wCF8udr5sYiMWuIqWSmvA5sU+q7vHVE4OtwgnCZgxTj+YQqSu1ZsxG04nSZQHPAmoAViGlRf4KcJga0SRP+kMxIgGWaIQHk7GaQpqiFemcvUFbAJYAcAGmyIfPaZvUCEZVfPUAmQwSWVZJLWEOhYUJOMZ8gfW28y4qPzgBM2sDszSe8oWDHVIMh5iT2+vIrJTbq+sdUKSk1QKLBJ5MaE7tS8exBvyhbjIWL8kwgA3/Tu0isWXM+AnLkm1zXPtsRI4/+xDwdHsrVlRqEuZoJJbq7wFcqnE9mDpYQCzWIWwsAI6RpcdIC68vdl5WzHu8uOL1BihlIA7p6lQNfeYDbBkxNxf2aQuQFtCbOjx5/FjXBnOOhyjOl+2kDtSCn8iSA6iKzVYBIawZCS3JfKDeYbTwubD6QACGYyR41NjMOwFGs7mabCc5smY4WZk5F78ryddKumbfMgM4/I7xQmIoEKh8/+TXxyoW950AACAASURBVHVQLxb4NwHMleYrMGw5a1dXlyVl55pzEifXmPzKdB2PNEd1jffspRUQkjURkDVsRUANhbLUy4fF7KZ8viZaO1RnMY0NtMOiCtinedHMkNTchuEEGIm3YAGhnLdkvmIvD9toeuRgmyV+XQas+LDSO2EnClByeMTNraXD/IQZCGge6b39FKsGrFViQeKPaZ/ABLNongDoVQhLJPrI/2Emws5E2io2HInLpHbjHwqzDasAEqMBbwFTYG8XI5a1NuBVzleAbzFXAcP4jmwaWKcWCwOPBcrB9trdf/bYrxw7YCby3rDbzBazH55A+35rcx2r74XIkOPPyv0mNedckDn3N5ZhhvVqYHqxuw+xxjJ3mCvM57OHDxrQlNiv+AFuCggiqEPAV19ra1joS4JlkYYzj7SewbA1UBW2MX/WOYgJ5vsWwDD1AvxmzJlfSIfDUmYN5nMAbL4ufS+MXYMTv81UVkAJHodib7suzA/qye9Yo2A4Mq5hRErWvVq32WLWCB4pjWylhXstTZgV8lyFiJT3HHMBcFPMeO5xus/73qgXDwcHBsHFevS91PcAJ8kz17gH5WUIcz8BR6wTSZwHdGXO8LlYEFAvz79+m986nZwxDzuazzFPORZBwUUxZHy+9P77Xf/5zXl87fbaVaCrwMewAt2C+TEctO6Quwp0FfjmVuDHfuAHtpJZXjuwIQ/qMH8A0mgC5XUE6FJNZBhHeajl32lM9Mach2TeqhfbCu8ly//swyamk9gLBtho9vgdTSUMCv6klMjjE20jMjPJ00ZjM9jKO0bsnzKIjo9UgEQxjJJAW752NHsAUewPgE5MgpLK5MHeYI6bAIAOmopI4DhefZ5Ag0qvjTk1D+40WICd1EEsuwKZBHpUcxjZJvWaDJwiy/GEAQWQFZ8mmoSwE934uYFhX5IP4kXHOJUUUAmflUxKHZ6+9aY9/K6v5RmVUBAYXE5MnOl/Ap+QNAGujZEEXrQhDU7f5ttI1ObXN2YS0Tyv1u0GlgpsDoGl/u+HAcx4xalxhZlX4R3UkePi+Dm2fYmr5gJMvBUyzwLXYPLBWKnwC3uzWSIrYBLzfhrpkspy7myXegVoCjgG0JUaAmbSzFLveNYxtjCH2JY9q2Cybb09/M/EErOPooDqkgDTMGpfw6GkYEcnJBQbJPQcKz+oStHMsQnYmi3aeFjN4wb5552Oh2uQhvbi8qUAOqRr8kCcrwSyAVZkXkWqmjnKPgFOYOKR0Js5JZlrgZkca9iw9pOzxDkhCmwj37Ok0YBewEp+Jyl4eVByrpI8A9YXaCzfvfLoc6jFpm22ZoHR5Nvb77xd31gKHjYNn2UdEXi23moNEqNmDzxMSAkvAHId5npRY12pnPFJy0uDvBhQyMz1a51DwFxYVDDImMvMUcDu6fRQIAb7Pzk/0rUKuOrkUgNr8nRcE5SCzM6sLgHRLFACfLftrbffkk9XrAQ4xgCdnDefh30lb8IKDAHAd+iCvdb0GXwIAeIAWwgGGSFZd9gOTCzYsQGosq5zzsxB1jb2dXp6otpzfgEg94Ft9om0k3UBsGj/Gg1wB7s0gA61Ztx9bLZGsDcmoH7TGiLAZL3ageSEaXjtNyBMfbVWKjHWTE2B6koQxqvTACT/5WvcE/SSqdZaxgU5L9s6Pj1qozGA2kLjlBdS8TFLrRgLmLAH40m7uyHt+f4a4NjWW0IUCGEw6M09kSAP0RthjHE8BEis12IWcmB8j2P3SysA/m07Oj/j5mFbhmWCkfqtv/F5KOEZBletI1tei+wHOgHaFRs5L5sCOPq6tZT26dM3xHRnDQ+LNvcWg+P3gFuYuDrWYobHDkDrOqy7YoJKEj1wSjaDw1iGecbaR304D4AwfqgzADV15/eAeLkm/MLC8LTWi6qf7mkk8J4c6zuXAlDtV5qXInzr7up699Jl/57Dv5l57ZcOzAsDkG4PBfLXCyY+w/WdeRrvVI25zpWXIA6Uipddno/YTgB6tvO1Fy+6/vOb+xjb7b2rQFeBj1EFugXzYzRY3aF2Fegq8NGowD/74z++5YGexk0+br1eJRZawqjGCUZKNYtpiDl6miua7Ehj8/DMwzsP83iIffXddyxvWVsGFYkPjRyeSzBr2A/bklwWRtB6LYP+NHEAeHgJ7YMTPHgrxEApg1s9oCupsnz0kvIYkIuHflglSIbYHt43btzZ90LggdgWxcCRJ9mc9EQDQ2lYOf8dsFlNQFgaMNp48OdtfphJyLf494QTRD6rpub2Tv5OkhpWgABNhBgRlcrL92jqGSNJkQu0k4SowBEA17AMAFTSiJ2en0kiC6tEkrvJRF5+yBjDALy6vFK9YdMcjsZtOJ0o8RGG21yy56GkYPOb23Z2etrWsGRWazHxpocH9uwq9g1sDo4LkCAyYthigBUw4MKGYOwUMHJ7qzoBRjkQBC88g3iwLWz47yaezwM0mrXlMAU38G528c4KuES9+Z7YZQWcyIvoEOClknFLAknjJcCvvAn5O7Jn/v7+++/vfOSoPfMvDCXN9QIaIgUXg4tQBnwJ1XQuZQ7PmOicAWcrjVAMvkq1nd/N5cMEKweGKGwPzkEpxP1+u7y+0HaRGfLfy6sbeVKpIRYQs2g3tzAn3ZAzBmHhiD2FHxuybYCz8lhkLADLOc8A0hzjd3zHd8g3in/TuVTaroDHSrOljgLiyi9Q1xXzTvLKQQNkSrMciRv/zvHCIGTMBHgihyzfLbF+AFfUVJsBBmNmvcTzzMBnpPAcF9/PHFCTTppyAW/s0x5wnue5FgEjxMARiLBUww7rjJAX/o5kkuv97m4uYIZr82tf/Wo7ODzZ+UQC2DlP0kAL7LOsNQbEPC8AMZAVnh4f6RoCSOJ8BRxUGmYAUsmNBTxt2+zWMmLGFLCY3wcIDVDKvwl0HiOnBJidiyHGXECOCCUREKrfZ783+rfDg6N2c3ttOSx+mFzXSvm809pilrWvoaTWChjDDxSRt144+J4F+zHyZIPyhOPc7RhLAWyY44w5YE8SX/m3gN13JU988OChfse+AdcUEgIBsRJkqYuBnYFB3kPWCYJLzPrL+Gv9F1g4sr9in++ZheUkb/zX7EXI2sN84c+aEyMk3PiO+iTDNhQINSZ4ppkJKEYeesx+GwnE3RaAvd6BO0khDbC2Ffu637ZizxZrbrkSo48xZbypNWOllwCwZHtOJQ5QS/11DVTCqQFMy1adqOtE3thO7FiMerlg6bqvmwQKbet4nZAagIq5/fX3Ol7Y8ZLA1yb3Io41wJfYocUEFWuvpOJsj+srLDjGlnsP8w9Ajt+TyKx7Nx6Z9RJMcuB6NFLS8Xii+wygbcDGzdxjLACflPW+Qchc62GlZ/3PS0SOmbnLd9kvtdK1WmFbYeITGMK2mLt5LtFzRjHwwzIWy3Wzae+9ft31nx+Nx9nuKLoKdBX4GFSgWzA/BoPUHWJXga4CH60KfOLx4y2NuBtQfNAMlIgdBntpiP/S+e7vecDlITesNB58kVji+6Umo+RGNEIvLkjAMysMJgxdE4AEzJ+AbGHqwSBIMmb8xNIkAXwBosHqCMuGYwO0C+NDwRT4dxULJeEFkkTB5HnwQL5uSAVpGmgY+CwyUstcaXbtWQdLZru2/CWsDvYjH6aSxPDgHhaEmuoy/N+XR7LNi4vXaiABMuTrU4Dmau7ACZhSnJ9YitWAJrGOsYmUmH3QhASQS/PEMdm03LJlNS/IPJHCCfBiuwc7n6/IQgWMwRAZDZUaiSS2NzL7EQDoan5XPnKj1qdZOzwSo7G/2bab+awNYPZt4kVmZlZAHIEAxXSQtAh5bDXP8dGD9Sf/IdhkBwe7BgrZIKNMUyXGB+dTPkJsn/nEviK/lUxyZTCEeRu5Jg05+5bXX4E61FOBJchaBXC4YaU5U8NcbB3qLGYFIOfNzS5gQsbjBcCG1aZE4Rq3+JldwRgr/yqzgOy5x7wXo/L2Vuckz6W1Q1Lc3AJczTRHkra83jhMhfMSuI38sWSFAUQBDVVDkmAV3OB6MNYvPni2k4Jy/mE1yWCe1M5K6yXd04309U6qLGBcMm7klhsB6dRTsuGbm/IT87hHypmGXkyyYhxxnYjRMmJbeHXhEwab87WYQYCTAaa4xmOeL4/AZZ0LDKVi+bE/1giOjaRK/it2jBhBPn+abB1XgdscC8fO2FqqOWgPHp21i1dOhSaddjKe+rovwJyXGOOx2WGAAz1CP2HnnJ1qTDHq1zqg5FTL98LuUxjMci6pruT9GqNDHa9BmoHWWr4bpubV5Y3qbDaizwfwcN+nLzJoXqTgORn/Qa5bEorl5QaTE/B2BbDndZLrwUzNQ9en5JbyWeshBe4p+KH1ndAJeMLBJQQjQGtSMzl/rk+2yUsBXsDEA496sgZw3owvILtrYy8+/u0GkG/ipG1+z3yCBZ1AlJ2kmhpsK52aeX90aI/V8r2MpQD8S9ZmWJmbHmy+pV/q4Hc3m7fHjx61J0+ftK989Sttdjuz3L8Y3z3sAFj7BSibKcoYUEu88AIyMu+5HqeDaZuOWGsdgGO/RPugcS3nhYteXJRdAhJPfgAACb24vb7arZnyuNTLLxJ7+wLsGCMxg/F9LJlq5rmvbYAqM4EBEQEkuaaUTiwgq+/AoHqBwedhwPG5gFRhinntHGq9Y66HUcuc5rOwXJmjAF5sI9cZ469rudiV3JvCMFRg03ar65Q5bfsDgDc/b0imDxvy0C+ktIb2mtZk1xQbik3bIldeLHZJy4O960WWBiWTFk8f9lv9Lmw/P8s4XIrj5IdjZD3aB+z4M+OL32rYuLqX1FoqdnIx2/ks58T+v/LsWdd/frQea7uj6SrQVeAjXIFuwfwID053aF0Fugp8NCvwqTff1AvtfYZW5EOvLy7c1D58qAdTHrBp6iUJu7v7ukafB3UeaPNGesf+4q37xt5v8hpaLvVdMVqOjnbeXJGJ0bTxwE3T9uDBucz4ATbMTEPmSvqeGx8e6o+mTnDLTyRjAkuKZRWASomCm41YGpGRcq78j8/vAxOScWJuXlJLmhUSWN97991dAwSzRsbV06nDDSQJsjF5mhIaH7FWYESdnu4YEDSxw57ZH5EgUpOkhAIoiCFQaYs0PjSo7CtMQo47jA2BneWtloYTANEy2ZKrOr9UDTa1UdMsoGIi+VtvZd8gGCyL1aq9vrkWmYgAgAPYd8jb+P62CYgNGyLgmQAlWAdIjpEGT6c6PkAPACoaf/se2SNNjLg0h+UbGMDodu56BTgT86oksZHHibE16CvVkyYuAEQAaMCgADuZ42q65nOds2WCC9UAUCVzRvLWYsJwvAI6ZMq+UtPJeTEXwnpkvqYRFECx3bRXry9khL8/bhpfWHN7Ul+Bz32zRWjaR6OBGlUllyq0AOmjk43lXwezbYDcMIBeEzOMcaau96btIwFEMI4w2FedC4TKPKeeXAdqUotZyjwG9IsMOOfF+YeVFuAQwJWfgKAKPykmHHNzxwoqnzCuaVOn7EkFOMFfOV/WAvmwLQlYwNuNtOYr13DjcJkA8OwzDDu2Ezkb1w4gC8eZ9YRrOCCH2DyVDMln+Dk4hHVqRiPXCWw+klEZYwHaCiOw35zm8wHpxjODhf1+e/b8+Q5YyxwLcM01/+DBqZnC6027uHil42McSbxmLsD2iQxS7NJLQCuvCwHswgYSUDqbCWw0MxJG5kJMYOYccxrQDQmrAi0EYm7aBEZcAUDL9cr+iLBSj48ENrLGLlaL1u/ZX1NMSqSN+Lgh9R8Odn6ESFupk6Xo4x27Sp5pSIZPTiW9hfUFCqfAiUqZpj6RsWrtucFz7MAvSWSTAGN21c7OTs16lgTU/m7yOpv55QAgH3UQwMM2xfIzqClgTcE16zYY9SXpZY4jD3/j6Rvt6ZtvtN/+7X/QNjA364UG1x3y4g3BO8P+zkqBlzrcuxRyMjA7Ti+pNsvWWzqEJME3Ph98NC1PVpBK2SvoJcBkrHHV9TIgtIGgmxuxGsOKXS1gEh/omiXBdR/4BmTje6x3AvI221pzAOyQpdtD1mPjeyXHm7VhXuxPJ4pbngrozz64L2qt4WWY/OIcYMRBRn6Mj2NeRAWc4/pgXDTvyiIgLzR0PRWgCjDGiwXWLL1c4v5fL8eUhi6G5mznLypGo0JvbnQsjD/3JclcYWDOF6qbf8yijA+iQLQCkSMB9r3dUvCw4/OCJfde1jLdFwH3k6rLy0rChco2I+qCvNjUvtbr9tXnz7v+86P5eNsdVVeBrgIfwQp0C+ZHcFC6Q+oq0FXgo12BH/zUp7Z5c8yDaBhJNNc86AK0PH7ypAHe8VD98NEjNcQ8IEdu+vTp0x0rIbJAvJp4YMbDTqAUHmTFjuJ7POxH4hKvnTTfNDw0GjQL8t+B7VCJnwEm0vydHJOgiozwRoAFTDq2w/fCxGL/PHQHLAEUVAqqGi4bYfMGn++mSRJbcL4wU60AxIcPH0ouGAlZGuswQkgfBOziWMIEzFt86hhJpRkLa6X6sf1IgAS+lW8gtb9n6gzNAKoaMkb8BBSRNIfgg6nTJxWggfzr/HzX+HOeYUEFrOC8ANYYh4fn5224ae16PhN4BSvl999/T2PMOR1PDsSuk6xzuWrI2ZYbf58mOnJJmuM0XwIU1vgIXbebK7PUOOYwKzkHjilNlkGbpQAYGD8AdmE4AISxXVInOT6ZqB+QorrW53vFdGEM48dGw8y5qtEswEqgMjLMw8Md0yfzMKwS6g6r1E2tpWA0ZoAtyGQZ7ydPngi8Y1zF7Cj/PMmska+V7xbzSObtNT5iylWTDPDDPqbjaVstzRrs90jlvNoBX2KPbC0BxteRc7u4hJljsDFNJDXVNVuBCA8ePlAqqJr4kkGKdVUekLDwOK+k3e6n6cI8zFyKDjJMyLBZqWu8z2hqLUc0Qzeycj4TSW1YrJ/85Cfaq4sXu7RoxoPjiJcU1w6f5bgAei8v8Q70FZJUX4ObNp2n/oxNrgcYXgACzCUBqntgZEA87VOplIM2Gg8EnEgyfXAoFs7dLem0Zsx5bnieigXXCBhBar0WICqJdPlTmnELyDGyTyfSwYY82ezWeImFiRyfL8AYG9q3NuzDWjVrjuNj+/xZwEaxTPXCgzUAxp9nn44vcm2AEfbN3IkcNR5lBp5Z55cCHQF2GHsBwOUfeUR4xPVNGx34ZQQgCfvj2t4llAIqsR4cGJRnHGLKn2Tvo+MTB4AUWMJn+DPbgMkHiAQ4zP65vvGOfPH8hcaf47JE1cEzIDirO78gAcDB85Dz1cuXkmgCHMEwAwxarWGHj3R8gIQJOGFNioQ9Ly3kFYoP4Ja0XQdtAO4Y2EaK7fAhsVlJTV0vWn87ECjn+aX4cV0Pb735puTqL1/iDTjXCxquawInqAVzA8acxk8yeSeVkrTLfDOQ1NpmsdbLJaXNlgdbxoXPEeJDMAavYGSPMHBaKl9mbvIVxk7nBlAFiMhaM5mqdnyWtFZqzv0VAJDvkJaal3dmhPN7gEwDr5rjYphvBKYzVxlDjpH5yjUhGS9pvjc3vqfCKJQvoVnE2FvEOoE1FWlx7m0NYJRxxSLj+lpgIvci7iMcl9c82I/eZ55ZwvZnLsgSgLlQNgfsM+z0MCe5J/nFg9mGZo8O/GJgMNTak1CVHcNuzxOT+0lekr13edn1nx/tx9zu6LoKdBX4CFWgWzA/QoPRHUpXga4CH48K/NCnPy3AjgdeGoFIU8QwK5NtnuRjjk6DFIabGAfzuWRQvKFOGAWNIMAWPySnxnQaNgL/p2YBmU412jxYhwWDdEWNYJlGK4WvQJ0EA0RyC2ACwEUDRJMS5pU8oGAi9ZHzITHq6eE9HlCR3nK8HJNkd5XqCRDC52iqYZSxfUAESXoP8dwzyBKgJP5D/BfGCgwevivgZAVj7lDNqN7KV+KeADNklRXCkW3SyOa8w7aLFDHjIaAkZv2AbMOh5GgAXWKY1RjSdJ4/fCiAld8l3AN2DcBNmg3Gge0dHRw2rO1nq6X811q/365nBmX5DAEZNImwSsYAYTSG5TfEMTAPwiCj0UkKI2MHg2qzMjjJmFN3sRMB18rjj7lCc8vcoH7MGwBWmncDOrAjkCDZhwxAQdLPmkuMFTVlmwE0Ix+Of9+HGZRsH79ANaCVKCxWJrKpapKpU+SZbI9aS8aFlBQ2WZmci41ZaYs0pjTbzEcATX4iY+R7Acn4LuNC6ASNNHMVGZ8AmGJCwgwiydRMNydbOiWWZFUHhtBMMwaqXwUSJM1RGMzK4Rj8AI4I7F4sNDci643ELcAP8z6gXgD9/QTGfU9F5izzT+yVAoYFMjBHSo7K+sG/f+rTn2ofPHtPwKvn+4FKHeAVdhafpWnH903JuYORmC5hl0qWuBe+IsCiQgnCmtQ1h3y9GKwBD8P8iUzw0eMHmm+cj6Ta+DXOFjruMHMB7AyADdq6EZrgfwOAYi0UeFgG/QJmJ06E5Vhmd9dmAhNwcYlkkvFbaF2BQRSQDVYcwMpk7BCFyJTtAWcZPvNLsuPd3LzDLE+sKgCRMAvDauO4sl6HkSfJ9YKAAPvKcU7Mq4Si4GsHS455uel7XJCFMv8Yr6yt+JEyz81uA/gw+5PP2C/O9wyYhJx/2I/MPXtXLnTtcqxhA2puF9NZ265AB71Ygb0555gHvsZh8FVAkeSkC6cZ63x0v3BIwqgCORyA4bAYwBb2y/dkg9B6bbUhSRfQCVmkZe9iSvbdWjC+BomH8sZbLwgUsaeeAUnY5QultHIteH21X6BY1nN7meoYAHj1sgI7BwNL1Jvvc25cu6uZQ0sAwXK/i9dkpOd68SOmqtOOmTecs3FX/uxEZH7E7CwPxXihhrGdlxJOesdD0S/kkspK6Aoem6zdloZbbi2/WHlrnraXL17Yc7BejORlHvJrriU+G+apQm84N710OVCIRHxyeVGTQCruu7AcNd513wMMZZtJ9o6kV2sP61rdm7OmM5+Zw7on1IsTQMqAcNRSQObUKecKEBHT12u7mN0FyHMNRQYra4JiXncMu4/Hs253lF0Fugp8NCrQAXYfjXHojqKrQFeBj1EFAOzENCimUBrXMF4A43hwfvvtt9WAvlcph5HCBDTjgZqGgv/BRAv7pje0xI8mjgd2mAo8dOdBWU1xfKZKXpPGBqAPaU5kezAcMN7nQTmgWpg2anJINERGVU0M2xZDAmPwKd47mKzfihmhJkwywKHf+AMKiXEzFvChOpBSuPabdG/LjCv5n8GsKcPqsMSOT08k60LqtZ/EyXmr4VPynJluNKHwI2gkADsFDB0eGggqU3lqz/HGC4rv2SvpWs0FzbwAultAHcsA3YCbNXByfqbmj/ODzRJpWSSx/Bu/Y/tnMBVv7xp8EppZvLH6E5o0pzQONk3ysjXjDGiHbBZG5tJSzMifDNzBjDG7Ld5cgEZimpQ/FI0d55vGjsY37DQxdfr2G6IZjMzW3mvbHUMnDChqsbibqeaRZ0b+KXCq5mbG0Ntxcw+LI82jUh1XK42BZHAAHrPZzk8sMkmBrZJ3Og1Rksdq7ASwklDad1Nu9pO9j/Q32HtnZ2JpAZzo2ri2VyA/Tkg+0tgy3qQ9rrfIG4ft8vK1WZf9YTXysJVgHBnoAPziHPnBJw2WieTl04N7+S/G/hVc8ulPf3rnp0YtOMYk4e7GrZrWAB78XlLtCkYIoBsWEH+PZMzgg0EDasm4Pnz0sF3fXArQZhi4Htge1x3ehVxfgBxiKeIXtUTaN9Gawra4HvK/gM/sO2Ai+842BGyQ6lkgTkDlsM343NHpoUBBrhcYTIM+64GDHyL9I7n15PTEEshxX8cZYF3JtgNLvQV+I7cejyXr1Hwv8AemEGAvLwcAePgvCAPbTAiOmMhDAwdhDlGLMHJZJ/G6jAx+fneL2HkHFBOewTiRupv1GzYZPwaJDdaFSSeATUxTJ0ZHlo0X3SXgIpJleRMuDUwWUMh8JtQC0Iz9MZcBm/zSZaOXFJwj4828BVCk1lgrHB4ctovXFwJj8cLM9eG5b18/pJoAdpZ9mpUL+MT2GHteCOW6zjVl4NnfYTusGWLcFWBFPQXSSKZrL7YkEsOEu1OIChLge+CT8xEzmbWI+xTgmUIZVgLsjo9OzDAusDhApbzk6sVPWGCRbcsTkPkymYpFnM9ybheXr/U9xveggNu83MlLrdhJ5GUZ4CAA1HxBwiyMUN9fDN7CGkU62tN6Qk25N7Le6SXIwDJkgbprxs0BHvxwz5ctgEA/gGdfE3rpVQxxPsl1wIsPngN4ucIP2+Z8+SygbeT9ebHDGLBGMieZd701yfFmNLJeaT0e+SUQ36e++B1GzhogPWuO7svFGKYerDv88O9YeHC9hlWqMBdeCOxsNjxfuNcjtZYUeMOLKb+0od7xXAxwJ9Bf/pCA5cP2u1/5Std/foyeebtD7SrQVeCbW4Fuwfzm1r/be1eBrgIfwwp8/yc/uQ1riwfh+MelYQ/IEVAiQBunSmMZ7xf+HllLmiQ94MIoqTAIAJE8KEtSK5ngRI27GGKDQTt/8GDXrCoQQfLBaTX4WzWYfBdQA0khDQMAESwjNxrXaviQTdJkSZ5aJu48+CPZSRNKw2YWjAMS7DnkdDtJKWEuVFPKudKQ0WBwfmmqI9NRAuXpyU6CGvld/L7CklCzBkCBmbUAm5lAowRRsF03uk7bjOQv0sH4HUWaqERWwESBZ8uSWxrEmRwetFcvXyo0IX5yAjTqc/J6K0Dm4YMHbXU7a3O89WhWSBacTnTOasoJjACEAxgajtrk6FAMvABcacbEmCuPMb6XZNTlzEBGTMppqBlXmidqCMDE73ZgyuZeWpm5RV3CAOMcAk5qvpW/myVXd2oI+T3gW2oT8CjsigAhknORUlqsCo1VNXz8WdLq8VjzAmZYUowDoHJ8CZvQ/IKVU3LcpAOn2RPYWimdzF/GmSYxsk97Mjmggf3CTRJ4RQAADwJJREFU9hmOaMJh65HgOZchPSBWJNHsX6yZkrixTxiu9ktbSy4MSPj82TM11ZIcr9e6RsK4Y1tJP6SGAf7CKGE78j6rmtK0cq4AVHyWcQbQYD6HrfvhsAQ+D2jA+bC/SFmpDT6JSPVYTwBasu4ghezhzFbhF1wHYZLRSCuYoPz7xDakka7gkKxVnAPBBvHXzDItELVnP0wYNtSGfQFOcE0y5pzL3WwhwIM1ZjDq6Zpg7jJWYe+wXwVINMz5nUgtAGJ+twN1YUtKTt9Hogcb61yMPtaoHWtqtRXIwLFxTVAHts15c15ZVzhmxgvWFNtTsEpJt0+O7b2mYBAYigrJOGvLlWW08ikryTYgL392SqdDTyR7rZAIS4LZFiC8WXPIIdkGNeIHqbYZWVPNiQCGzMEAm4AhAjAXgH8F3t/e6WWKGXxOT+VHHmoENzDmw6GkqGLlbtbt5YuXSg0F6KSeXBd6EYRHnDzKSNg1WMVnAAg5Vl4SBbQL45bvCSBE4l8WD+PJwP6m9fKHc6cGAIdi58HS2iwbIC61U/jL4YEAH0ArzVOYkpKjjv1yarZQkMyQYAtAQ2TBelmx1jnhx8a5P3/5Yif1Pjs+1/GGoUsds8YyBwLY8RnmNhJgrkUnEMPUtVyXbXMcrIf8cPz+o4NuwhoLSzVM49znABT7g6G8Ffkic5bPMmepo150lfybNStydcBpgXnInyuUh8+/urjQcfAdjpv19Pz0TCCZZLvLlV4CaQ1m7AWirXWv4Tt4HjK+jF3urQHwcz/I9a11qZ4dOP99STznrXuIUrMN7skjkOsM/8GSwIfpjkRWKdt1LbJt3ReGw/b3PvvZrv/8GD77dofcVaCrwDenAt2C+c2pe7fXrgJdBT7GFfjxH/qhLc1h0t2SHKlGjdTDeou+n9Ypc/7y5OLBnYfiPMhaGgRbAX+eSTs6O5GpuRtV+CD4eZV5fq+nhommy35tTUmkSMYshTUImFQ6M9NGagDwzRHjQfszW0cP0ZiEI08shgOfZbs0VzLkL0nP3czHI8+jSrqjMaZ55Bh4GMdgneMI6zA1oDGncY3MMXI7zN3zUB9wKWwkNcmwPCoIg/OQ2bYMuN0guNnri0WjMAu811QXB1ewH5qiyGSZdpwffmqSoJbxN58X+Loxk0J+fjR5AUIKmIJJZ8bNRsEESGLnmNJPJ21ycNC2xZJB1jbuDSSJpaGa4NE1nShxl2MJsyIME7MeMW+38boSb8uvSSyuGgcaY86XplwsjGIuCGgpX674Q0neCjtsC8PO7BiYHUgJxf7CpbzmqjwKkfFWDambfO4IMwCUKYlTGIA6BiSKNKHFVhMrq0IZ9N8Ck1+8sC8cLI7IuCXdq/RVsddI5sXjr1hF1EN+jpUwy/4ABwXCwFZZ/j/t3U1zFNkRBdBGLSEBAtkxHuOw97P1//8t9pZZMBsbWyChL8fNfNkzy1pVhCcOO4iiq/p0VXW/W/nyPdXKpKl2STBQq6bm/VbwmKltqep5qaqlHmp3gDfH2tffWVfFrL6M09+uqjsPHbT88vlzVePMKsMVmq3VX2u7tRjJ+NTnsCpXqqpkDcx75c/ufTYD/ZkiXud5LdTwWOd1Va6tKplsk5Dl5dBT97LPTL/sitE3de3k/hOXCkNSYfvcq35WoJIp2al6XddEB0Dfu6Jqrdxb/a/G+Xg89WjM5z7VqFUNuYK/TIHMsUzokL0lJKxQe1XNZYXMCcpv725rNdRUkU1FYkKZqTieqcf5nPoemirBVPR2YFLTCBN4X12e+sH1dZOM9/zw9Ph8Cn8TAOX1fls1O1VGHWz1AjyxTjCT8yMhzDxcyb2wFnq5fH0K5l9fdWiWys5aDfzsWPfkCs2OOfd6ReaaXn55VZ9XT/07nqaFVgVpXSe59nqhnJxLmaaearqphM02CaO7Au3i8PjUfRPr4UpeY62cnOD6VLmZdgErJJ8wpSzPLw5vP1z3A4SH7xV4pXI4QVi2TzhXvQSr4WAy84RsmZr8oQOf/6Zv20M9dJjAsc7zTIVd1XldfdfnXuxSeZlrcSrCplfgq5wiOUceu69lQsFcG7NKbA5gQsaYJIB8nf9UfdiyzHbu1d3G4f6pe2ym+vDfX1IN2RW5qbCbfpQ5dfLZJhyqzz0h/Kq2nuvr8vK8vje7ynr1ZV2fWz2Uqu+7/myqQu2YNhhZOKSDrwR8U6mWc3sWaujXyzdDXyPzXZzt45Zrrc75vG5V0h7r/px7UT77VKaevgsvXld/zjwEq++/Val7sarVasXuWjzo2J/jRQdu+ZP76fSH7D6Gr+q8yvF1D8YO+XL/zPualeT74Uym8HaFZD6XnG+5XvP9MPeKCt8yHTyV5lnwZPXBnN9BtVL4qqTOe60HB6kIPR4P//j0yfjz//g3sEMnQGBfATfMfb3tjQCB34HA33/6qabEzsA9T8Z7NcfDaYrh9LqZyrmqalkD2gygsv30mssApnpMZRB5dXX4y9/+evj06VP9Wyp0MmhKYNf//7wGTDWgmx/Dq8IiFQ4VYGRwtyo7MhBJpUeedn+4+XD44Yc/1ZP3vGb1mVtTfPKDPQOiqoq77R5i+TGfwf31m646qubYZ/2jvwZRq0IwFW0JrLL/VEJl1cUc+3jMFLtUv+Xfq4rp8bEGS2/e9RTPvJesCDlTcSc8yQA3A7gMlGuglwHxmopcFU5rqlEPHrqKL6834Uj+LZVSGaD0+8004A77cjw1lTdTBqufWq+01xV7d7V9Bkj5+0zpTBj2+fMvXe2URvXPL7WYRI7/bVZIfNXTm7K/5/S9yvTP4/nhOn3HMjB6+H6qsKiqp5qO1FOw8llPVVDez93XrIr55hQszrTfuE6YNUFjOVSw+1SVlHm9hDephJmKvryXDNymAjDVihlc5bVmClaFc+mZlaqv1fcsIV8Ws5jG/zP4i8FMN0tYNivOJujL9hP2ZcBb06oz3TKr9tZ0vWMFgr2YRDd1v02l4fNzLdgyYVJdY1U1d1/GNYXy7tvh+m0av/eUv8fHnmKY16rALtViFx3YVQP/VEGln1T1TssU6fuq/soxVJC+ruUMmhOU5/hu3nfI2xVXfb3m/cw1P4H0r1V9PZCfaZUTKueYanGRLISwps8mOMl2dY6sPoB1ra0+XtlHgvuEPDnOhBoPjysAOp5VxU6u0QR2ubZqyvnLoaZc5jpOhdjl66s6Z1NB9NuwuqpiV+VdTW+9vq7zu3o6pqdkeh2mD9bqg1iGq9dV9lUm37+eplz26pi5H6WP26+94w4Jq2s66KvDl9t/VUVZzrPuC5meh12tk9ecytuYVriYFUVTvbmmaycw6qrLY/eSzGrbMwX0KVPx+nzK9TM9BPPaUy2Z82yqGb/d3VewPpWEE5AloJsHJzm/+73kvhvb7g1XFZNrEYvqP1f3zPas6urHx8PNu/eH+1VhW4F0pcWZkt0rseY+nv9b77uq8h66n9r9/akSOeFf3nNCtuopuFZ5zblUPeyy0uzqrTb36fmcJpCZBypv/3hdU0nzmWYF8bzvXMc5RxLE5E+OaSrzrq5yT0y43Nds7iETSuc1q/Lu27cKid5dXR3OXlJt2ZW9M9U7x5b3WAH5WmwhfQxfX2WxjK+HH//8Y4c3WWClVoXu6sOEndWH8WtXop3lO++u959FGBKQ5vvh9qErVD9+/Hj48p9ULPa03veX7+rcqPMu/dKq7+EE+v1QoKqV83DmIotrJHTrXm3dw+6lPod8D+S8zb0i+8l3QQLnrtjNdN7+97lvxDTXd/UVXKsDvzynn+ibulanSrWqIbPC8/1d30uyuu8fbvp4zrOK9feyzSIc+ZNrMscx03Jjlusn53VfWz0NN/tPYJhAMBXeOX/qfaWyOP7rOy37mCq5uffkflstESq4zPfBeQXhc//NuZb7Ws6Z/KbJvSvHVYHlmop78+Gm2j7EJpWu03qjHgCt+95v2xvkPP7nzz8bf/4Ofgt7CwQI7CPghrmPs70QIECAAAECBAgQIECAAAECBAgQ2CQgsNvEZCMCBAgQIECAAAECBAgQIECAAAEC+wgI7PZxthcCBAgQIECAAAECBAgQIECAAAECmwQEdpuYbESAAAECBAgQIECAAAECBAgQIEBgHwGB3T7O9kKAAAECBAgQIECAAAECBAgQIEBgk4DAbhOTjQgQIECAAAECBAgQIECAAAECBAjsIyCw28fZXggQIECAAAECBAgQIECAAAECBAhsEhDYbWKyEQECBAgQIECAAAECBAgQIECAAIF9BAR2+zjbCwECBAgQIECAAAECBAgQIECAAIFNAgK7TUw2IkCAAAECBAgQIECAAAECBAgQILCPgMBuH2d7IUCAAAECBAgQIECAAAECBAgQILBJQGC3iclGBAgQIECAAAECBAgQIECAAAECBPYRENjt42wvBAgQIECAAAECBAgQIECAAAECBDYJCOw2MdmIAAECBAgQIECAAAECBAgQIECAwD4CArt9nO2FAAECBAgQIECAAAECBAgQIECAwCYBgd0mJhsRIECAAAECBAgQIECAAAECBAgQ2EdAYLePs70QIECAAAECBAgQIECAAAECBAgQ2CQgsNvEZCMCBAgQIECAAAECBAgQIECAAAEC+wgI7PZxthcCBAgQIECAAAECBAgQIECAAAECmwQEdpuYbESAAAECBAgQIECAAAECBAgQIEBgHwGB3T7O9kKAAAECBAgQIECAAAECBAgQIEBgk4DAbhOTjQgQIECAAAECBAgQIECAAAECBAjsIyCw28fZXggQIECAAAECBAgQIECAAAECBAhsEhDYbWKyEQECBAgQIECAAAECBAgQIECAAIF9BAR2+zjbCwECBAgQIECAAAECBAgQIECAAIFNAgK7TUw2IkCAAAECBAgQIECAAAECBAgQILCPgMBuH2d7IUCAAAECBAgQIECAAAECBAgQILBJQGC3iclGBAgQIECAAAECBAgQIECAAAECBPYRENjt42wvBAgQIECAAAECBAgQIECAAAECBDYJCOw2MdmIAAECBAgQIECAAAECBAgQIECAwD4CArt9nO2FAAECBAgQIECAAAECBAgQIECAwCYBgd0mJhsRIECAAAECBAgQIECAAAECBAgQ2Efgfz60zpb+xEF0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" name="AutoShape 4" descr="data:image/png;base64,iVBORw0KGgoAAAANSUhEUgAABOwAAAKRCAYAAADnKTagAAAgAElEQVR4Xuy92Y9daXblt+88xhzBmUwmM5NZWUPWIGWVuiS1Ycitx4ZfG/6X7EbLgO0GbPjJMOABNrpfbEmWBVlSqdU1Z+XEHEkm55jjzrPxW/vsICUDFt+aAvatIpiMOPec76xvOGevb+21S5afRCARSAQSgUQgEUgEEoFEIBFIBBKBRCARSAQSgUQgEXhlECi9Mi3JhiQCiUAikAgkAolAIpAIJAKJQCKQCCQCiUAikAgkAomAJWGXgyARSAQSgUQgEUgEEoFEIBFIBBKBRCARSAQSgUQgEXiFEEjC7hXqjGxKIpAIJAKJQCKQCCQCiUAikAgkAolAIpAIJAKJQCKQhF2OgUQgEUgEEoFEIBFIBBKBRCARSAQSgUQgEUgEEoFE4BVCIAm7V6gzsimJQCKQCCQCiUAikAgkAolAIpAIJAKJQCKQCCQCiUASdjkGEoFEIBFIBBKBRCARSAQSgUQgEUgEEoFEIBFIBBKBVwiBJOxeoc7IpiQCiUAikAgkAolAIpAIJAKJQCKQCCQCiUAikAgkAknY5RhIBBKBRCARSAQSgUQgEUgEEoFEIBFIBBKBRCARSAReIQSSsHuFOiObkggkAolAIpAIJAKJQCKQCCQCiUAikAgkAolAIpAIJGGXYyARSAQSgUQgEUgEEoFEIBFIBBKBRCARSAQSgUQgEXiFEEjC7hXqjGxKIpAIJAKJQCKQCCQCiUAikAgkAolAIpAIJAKJQCKQhF2OgUQgEUgEEoFEIBFIBBKBRCARSAQSgUQgEUgEEoFE4BVCIAm7V6gzsimJQCKQCCQCiUAikAgkAolAIpAIJAKJQCKQCCQCiUASdjkGEoFEIBFIBBKBRCARSAQSgUQgEUgEEoFEIBFIBBKBVwiBJOxeoc7IpiQCiUAikAgkAolAIpAIJAKJQCKQCCQCiUAikAgkAknY5RhIBBKBRCARSAQSgUQgEUgEEoFEIBFIBBKBRCARSAReIQSSsHuFOiObkggkAolAIpAIJAKJQCKQCCQCiUAikAgkAolAIpAIJGGXYyARSAQSgUQgEUgEEoFEIBFIBBKBRCARSAQSgUQgEXiFEEjC7hXqjGxKIpAIJAKJQCKQCCQCiUAikAgkAolAIpAIJAKJQCKQhF2OgUQgEUgEEoFEIBFIBBKBRCARSAQSgUQgEUgEEoFE4BVCIAm7V6gzsimJQCKQCCQCiUAikAgkAolAIpAIJAKJQCKQCCQCiUASdjkGEoFEIBFIBBKBRCARSAQSgUQgEUgEEoFEIBFIBBKBVwiBJOxeoc7IpiQCiUAikAgkAolAIpAIJAKJQCKQCCQCiUAikAgkAknY5RhIBBKBRCARSAQSgUQgEUgEEoFEIBFIBBKBRCARSAReIQSSsHuFOiObkggkAolAIpAIJAKJQCKQCCQCiUAikAgkAolAIpAIJGGXYyARSAQSgUQgEUgEEoFEIBFIBBKBRCARSAQSgUQgEXiFEEjC7hXqjGxKIpAIJAKJQCKQCCQCiUAikAgkAolAIpAIJAKJQCKQhF2OgUQgEUgEEoFEIBFIBBKBRCARSAQSgUQgEUgEEoFE4BVCIAm7V6gzsimJQCKQCCQCiUAikAgkAolAIpAIJAKJQCKQCCQCiUASdjkGEoFEIBFIBBKBRCARSAQSgUQgEUgEEoFEIBFIBBKBVwiBJOxeoc7IpiQCiUAikAgkAolAIpAIJAKJQCKQCCQCiUAikAgkAknY5RhIBBKBRCARSAQSgUQgEUgEEoFEIBFIBBKBRCARSAReIQSSsHuFOiObkggkAv84EHj79Zur2Wxmy+XSarWaVatVa7dbtlwsbTQeG78bj8e2s7OjGxqNRufH8d+z2dRKVrLpbGbtdlvHNBoNWyzmNhqNbTqZWKfbtbW1NRsOBzboD6y7tmbVakXnaTZbNuj3zUolq9frNp/PbDKZ6jqlUsmazYadnpxau9PR+QeDvpVKZdve3rb5fG6r1Up/004eAq122zqdjlUqFXvw4IHOw393u12r12u2WpkNh0N9jza2Wm19t1wu22KxsGqlYovl0ta6XRtPJroXsNH5SyXhAx6ck981m039vtfr2bg/sFK5rGtxj4v53E5PTqzX7+teOZ5ztFotfWe6mNt0OtW5+Juf8/vRaGjra+u2XK3Ufto5nc7OrwWWtVrVarW69ft9YVyulNW25dLxmEwm+ner1TSzkq2WS6tUq2a2stlsrmvye+6btpyenqq9tXrdBFKpZI1G3er1hs53dHSk6wvv2cyarab6qVat2sbmps4HLvQB+HFu7gWs+d6NGzfs7t27nNaq1ZrNplNhur6xbuvr6/b06VMbDAbW6XT1c/6A46VLl2y5WlrvrKf+efLkicbJ3u6urnN4eGjlcknHcp/8jjZGn8a5oh/Bk3vWC0PJzo/jHsulspXK9DHjZCUc1jc2bLVa6l4n47GtbGWNekPjnQ/n4sP90PdXr161zc1Ne/z4se6dcX56emYb6+u2VtznmDFZreoa4NRot6xSq9qVCxft/r37NgKzVst2trb13xzH+KCN6901W6yW1mg3hcd4PNHfYEf/Xb12TRgcHR2q7/juZDJWl9LPfJgH4NHvD87HXaVStvFobLW6z8uNzQ1bLc2ePt0XHpVKVX1cqZR0rdVqYfPFTOOqWvZ70bhd39A90YbJdGKL+eJ8XWA8lCtV6/UHastysTjHH+yY63QKY5G5oHNMxro/fu5zdG6VcsXqjYbwpe9ZQ8B0Np9rneH6YMWYoL+Zm/yMscB4bTSb+n3MATCJ+Xf58mU7Pj4SroeHB5p39CH3z5iptpo2X8xtY2ND6x73NBgOdD7+gOHN12/aaOh9POmf6fq0uVKtaHwzrwaDob7L+nn9+g07OTmx4+Nj7lLt5LtgwJwCW+69XqtZrV5Tm/gZGPI396kxzeQqPlqTzs50/9yvr61zHcd6we83tzaFC2MDjFlLuFfmI/c7G4x8rC/nNhgNbVky/WGeNOp1m47GNh4Mrdvp6Frz0tJ2Ll6w2Xym74GLrUxtjrWl22Gemg1HQ1uMmXMlq9ZqWpe4L9pBW8/OznQ/rOXqtxpr1/J87QV7ngf1Rl3r2cnJsa2trev7vp4urNXs2sb6hj16/NDGk5GwYmzzvWq1rDWSc68YXZWSLcorOzs+sd3dXT3/5pNRsa6YzcZT67SbNpuy1lZsPJnZdL6w5XxhnWbDdnd2bf/JMxuPRzYcjW1tc90a7bbG1Yw2lVijOjZhnW82NWb7epaV1A41wphDY+Ffrdd1r/QTz0fmo6+lrfO+bzYaGlO6xnhh3e6a1tdy2dd2+pvnz2K5snqd9bis+2fOlhYcV7L+4My6ax0rlRhPCz2fwXN9fdOajY6trGTjxdxKtarm8lnvTGtHp9tSu8Gb7zF3u+tdKy3NZpOxnZ4cC2fuj7Hhy+lS2DGOuS/W72a9Ycvp1OrVqsYq98/zgvcA7ufS5Ut6/vt7yMg63TWrt5r26OEjXbvTaWtM+zOtfP7fjJdGw88zmk1134w5nyE+dnzNGhXPNZ5ZNa1fJ2d9jW2/t6XmYaPJeO4Z45fnwFTPkYrG6gd372f8+Y/jdTdbmQgkAq8AArlgvgKdkE1IBBKBf1wIQNjxYsrLe5WglKAaEqJkNicg4cV6sVAgTABAUM4LNcfxskowOhwMRcrxPV6MCTh4uRaZJCKqrRf64XCkAJx/833+8OLMtQlg+a6CF1spYOz3e3rR52WdACTIMV7CIas4t7+wVxSE0FaIK87D7x89eqgXeQKMIMN4qScw5Fjaz88JhPSBxCuCYH6n4Ga1UjsJqD2AbBeYLHWf3DP3pHPO5uckDsQAhFsQLbQB/IKs474h7MCPc3B/XI8gjX8H+TmdToQJ+DgRSnDUtK2tTQX/z5490+8D+yDrCERoH+3gnuKcugaB0XgscpJgniDv6Oj4nGDa3NwqgicPZjg/f/u9Ts7v4TkBVPcxs1qJSOGaEFrel3B/3s/cG323sbEpouLo8Mg2t7ZEEDPWjg4P9W/ucX9/X3gQsHNugnCIItrBvUEaqu1mIoYItiBCdnf3NF4I+CEyoo0i1WYz9Qc/oy1ch3snkI32t4q2QMj0egSaCud1LG12QtB0b9E2zse/CUi5N3CnjWdnpyL6+H2Qo37NUnHeYszZylrdjl3a2RPJzPHcr2jFgpCOF5xapWq1ZkNBqwLswdDJTxGOJRHb0ccQIdFu5hznjb7gvxn33BPYBWHSqFetWmPsLm0+gxAvi/hrtzuav/P51Mols2arrgCYfmCuQb5BckFUc33mNBjwc/pptVxp7mxubdvJyZnw5w/9wdgQgaf7Lp/PebAHB8Y0H/qXvqIPOO9QmweQgw3NQchqyFKuy1ihDzk/c+z5fGY9W2ou8V3+m0+QWfRpkGT8HWuCk2OQXFs6lrmnNXI207VECAxH2pS4cOGC2iLCcTzQ7530LGvtYyzQXtYtxghtgajg73K5qvbSt1wDAo37Eynb7wtfxipzGPKHn4uAgkytVs/HGW1k/fVxuRJJwtwMUq/CmlOrafyz1kKEMlYh8xbLhbEGLMdsxpjIGog6rseaxTzqtNtWK1esf3omjPjZwha2vbtTEEZOVDOWWA9EoJfK1uq0zwmb6WQu8oPzgg3PH2Ybc5z2MLYhl2kzbSyX/bnAs8X7d1MkGGt8kONBYppVzVZla7c61h/0tNHDzWxssGb7syf6V7hUyrYorezo4NDW1gvia7FUW8FjMhrrv1mPNRdpB0TWfGnVSllEzmw09rWYuQthtlxYo9VU+7rFZhZtZwyIaJtMvS8h1IsNFa0PXKEgVuk72glhJ2JuNtN40DOD61TYcFnZbDK1ZqNl1RrELps0ZqPx0BZzf35DyNVqjHkfp+pXbQ71rd1paQxNp2OteaPhRPO0Umb9WBozpN5sWK1Ss5PTEz3Xuu2WiNlVaaW2MzeqbATU6rZis6839LlbjBfWLX/mVLVGsYbwXGJOMxe4F7BjXNMfrGWs69vbO+pviH7ePZhTW1vb9uDxI81D3kviuXS+ocTGkzbIIKkXtlis1CfaxNJ6snDc2AgoNuHAg+8wh5iHDMSHDx8Ku1a7qWcU1+f4xWzum3fFO8xH9x9m/PmP67U3W5sIJAL/ARHIBfM/IPh56UQgEfjHiQCEXQQurnzzgFHKn4aTE6G+I1jhZdcDTCeEeIklINna2vIACAVSw0keXuR5wQ0iiuAjdt2DzOOFG2KFgOrsrKfz+M65qzYgIgjauAafCLIhKfqDgass6nW94ItzEwfiwbIrAGcKqiFi9CJuJmKB43mJ52ehMAzSgGvzfdRSX3311TmJFu2SqmYwkOowCAGp2+YLBafcL+dyxcDIrl+/LiXI/rN93RcKHgX8lbLURAQ7qAm4JhiCq5N0g3PFCPcUShvaDGbc8snJqfV7Pam7XGGHGnBaEEpdtSVIIq7Nd4MUDFUQ13W1lvefkzNDBVK0S+RRQRIoWOs6kUAEPBwMXMWIIqjZFDkDaUL7nz558ncwpq9REb0YkNN/KFq4Bio7V0JNdV9OYDgRiNKNNjEWpMI6OZHqAUUEfeDBXEPKS3CCYOWcEKRBGgYWqAVDmRm/51gpLKtVnVtBO/eH0rMIbrk3V3M44bu+vlYok7yfuC8UjU6AmUhDJ2scq1DUBRFMIMqAraOkmk1so93VvQSZUylBOLR0HogU8QSlsjU7bf1hLqDkYi4x7p2EdtWqfrZanatV2q221JOhxKJ/wNcJzIWTNVPIu7JIDfBkrrfbazabOSkEpuPR0LprXdvcZIyOdN3R0ElmSBbIO64DiYFCtd/rS7UIqbC3u2PXrl0XOUX/cl8oCKVGXSwUgHMd+gTcRI6Uyvp5ENootRjrfPiOguyC1GNe0v/0L4oriBEnsFHttHTemCOhkA1yLvo+SE3WF4iDIAFYE8GUuRnKWvoPop55xXGoPY+PjqTyjU2C4bAnHF3d6/0BRrQPTCANmH+o0fhdve79LeUPGw3ttq2tddU/jH/WR+Y9pAttp530B/ceKlGIuCB3Yl6jiANnESvVmtrDOfk3OPm6OBaByD1dvHjRFiMnUKqNujU6ba3Fq3JJ7WOdazeaNuz11YZaqWKlRtnanbZVIW1WK63pfm5Uv06Oc+98GHMQKVzLx2Ld6rW6zQtCm37VeKdvIfukCEad3Fb/gjN9zb27InsoVRxjD/IPHAe9scgl7rVacyVarco8d2U2pDQEIJtJqODK1YoN+mxINQypWGXlhCyfyRiFnj/jW6iuS2UbL2bWbaLUWtoc1eNsrjHJOgHByfjvbqwZ+tBmtWYT1tTpVEpAPRshiiG0pJiETC9rTWMMHh0fn98/96WNhJkrUjnG1fCu/ASjTrulZwnzDZIUYkzzsQ7JXRL5LuVro65jbFWyepPNGxS8bDT4M4f+h8eCFKMvVgtXlWtsVip2cnpq09lEaz2EnZ47UmkvROZWlvQZKj7mvG+gxZzTmJxMRRSLaNPmmavpWxtta9L/bKqgbFssrHdyaqVqWfe9ubFuc0hNNm/qNT3zWFNdWQ3h7kSmk+jzFxTlPD+KZ9Wwb7WqHxPjC0KyXq/YauWkcK2GCtYJz3v37qk9q9JSzzRtfkBSLldSmDcqqD7Nfvbxpxl/+tTITyKQCCQC/yACuWD+gxDlAYlAIpAI/F0E3nrtepH950qyF9MJUcQoO5LUvwovvaTEDq3ZaJ6nixLQ8WJ+5eoVBaCRJiNyBeKqCAgJzCF1OCfKC67lyiN/mXYFmqt1+C7BHSSdgvhWS7vyqFc8QHfFBkEvKhUCNNJ1aCPBS6jnOCbUgKG0ihTfzY0NBXOQHtqFJ6WNAKUgFQmoIIkeP3qk4wgouZZf31V6Tmyg9kAd6GqdSPESsTOdivBBccO/IasI+An8g5xzgsBE4AW5IMVgQdCBD31AYEPAQIDCOfg9OIEbxCZqBT5SOxRkBsE9H5Q5BIYQcQSjtN1JDlecEcBDjnAd7gOiinumj8CP4IpgEBIllClKEyoUf1JRkubVQoXgKcgiMs/ORDhEeiwkAPcOMcDfkaL4+q1b+m++C7kyGU9EDgRhF0rKUMJBkECOcA7uMdJOFSw3GudElMZcpaJ2eQohAa+rcWg/P+NcL6YSEtyTKgrJsLd3QffsqYKuvABLxpnSnkmbHo/PVY4EdRxHoMyY5nfgx/diTPs9eHAI6aBUUFSilYptdDoai5GyPZtMbK3rylbmFUEsfbMi4Gw2ztMFGVd8IFEgCYKYFMHLPCP1lvNvbiioDSKY9r6Ygs41UNCJVC+b5nm3u2GTiY8XSKvRcKCgv9Xy+Qp5MJk78cFYpq2M7Ug3RkXkiteaSNDN9Q2lUaKm5HwEwEEY8X0ng6siKFHkSHkE8UracKUqghj1pqfn+twngOZ/norr9xfEWxCB/M2H/o4NBP6mrVwLNQ/kL+fk/hlf/I5/uxLJ1XNSB9O7ZZSArixjPjJuer2+xgdrFWONeaw5WaRi0q8aj0VKLkQJk5W+5zyMSQgCVLMsChBSMachObi/6AdIbVfGOckc2AsDlMrTqYhu2umpw648pn+CCBRxj0qoIPs5l8aZlE8NpcRKWYbCaH1Nc3Jubp2AMg6Sbj6ZSnEEhdpca4mc5Zwcy73Rn8xf1hfWqFrVFXNKNzTHkHbEJgTrMP3uBHhD98bvXWU4F/HKuIE0BPdQXXN8pPeDpc8z33QKVRrY8jxaLmauSKWtZchDlHsowzfVztj0oE+nUoGSOjvV+GAOsR7QdoglKa6nc5uN3YKAj541EHaoT1sNTw8mLXTpG1asWYzRIM15ToANBCfPAa3N4LqA1PRx64pQ3wjiE2uWns3VstJRGZ+jCbYEji/t5nnKOHaiiX5tqu8g/iFw9Z3RQM9YUtwhoZvNjrWa2E942jaqOX9Ku8KaPuZnOqeSZvldyearmZ7DreaaSDI2E2g36wU/Z0D4uMQWoarva+6tZtZa68qGgt8xF+mfzfV1O9Wa46p+9XGJZz1p8a4QDbKe3zGWYlMuLBG4znDMuMH6gj6q+/sBytxGU88oyFzWOPBZW+9atYLybqW5zHrK9VH6sd7FOxKYgiVKyX/3y99k/Jkv1olAIpAIvCQCuWC+JFB5WCKQCCQCgcDtmzdWBJZSYoxGCjQgcAgePX0GH66qK9gKFYen95FWVHaVR5GySpoUpFeoO/g+QQMqLQInCC3+jTqE8we5Jm+u9fXz1DiCgkhjk59TGeWBp0IStNFeV7n19dJMcOz+W7xEuyqQcxNYEfQSVBF8cE6CNoIjVF2e7mgKGvhukHaRoiqVEh427fY5QaBAs0hx5P4iHTGIv1AjEmDQdsiUICwiuOaa7n3mAYYTY56aC2Gl8KfoB8goSKYI6l5UzHGPqADpAzBzTyYCPU+DkhdStSK8+T7EVaS4RoAjYnC5lDcR1yVIjrTD6B8FWigj5EuHcsz95FDt4E8FjKjNCKqDkAtvPs4HCRWkHePGUyuLNMd6XcRoqDzpB3CLVD7SGiOFEKJxb29XQSiECn8gYCCjCPAYv3xfQTwBHJ5jRZtRVTL2gnSNdF0CVffQwtvN06y97WUpYfgcHByce4AxBgm6+RPzI9oKscl/Q24GcRhjCtwgBsANoizUhgSDZVKvyYIrAnrar7EwKgiVgtwG71ajaWeDvs1XnpId4zyUYAcH+xov4RGJekdEQuEHRrsifdfnjpNs/M19Dwc9kXChmKyiSCkCdT92WozXmtYKUg57Ilh9Xjjx1Bb+tC3UPjE3UeAs5qRDH6od4eVH+10BRVs9HV8psYXHIn0E3qFaleoHBWaxkRBegkGQxbiPjYEXVXjMVfeBK1RNhfKWtYKUQFf6ddT3sQHhJImnTwehyhiIdPGdnW3NC9SzBPdsbDih5vOL+yfgpx2MXyd1WXtQcK2EE2sihCjp4Kx3tAdih3uG+Ip03fCFBI9IE4fsgHhj/fB0YyeQRIzgf1iQP4y/F9d2MIAkihRjqUALknt0gjpwJkJ5bXPDSqhQS07kD/sDq7BOoRKcL+T51V5zb07wYx0CHydaSEFnYwc1oZMcE3wqSSetYX2ACrWqDZDY9AmPwVBXO8nq42O+cHKLfox0Xubq+tqaVKBsktCOVrMlkpif+QdS1591Po79pzzvatW61Ffcv9TN/b51um1bSQm4kKpsa3tLz42nT55aCTU05BObI5OptepN2yqUxVoDZ1MbTsbW7uK92rFhsUnFGuP2Eq7cYw6GJQNzF3JPCrS2e/e5b6Y/z+g3JyM9pffFZ0K5xvOETTA2uXz9XyzxdXU/O19/nDCFKMOgEjXkeDSx6RwPPU8/51o8LxdzFJID4V0tVcwg5TmP4TnoZBnPTfqZj54VK/dUrFdbtoDMHU9EXrNWrSDyUSbaSqn+kLy9oftuTpczKzfc/sAV1q5gxhtV5Chp6yUnxzuttvWOj5wsq7jSNmwOeP4wJlgLGO/CZ76yMSnJnTWtK416of5fLZRSjWcfmxPD4VjKvFanYeXVzBqFgpG+4fudbsfTdUnHl3LQU9UZn3/7qw8y/sxX6kQgEUgEXhKBXDBfEqg8LBFIBBKBQOAbt15fERSce6dJHUKalBcrkBcYKV9SJOF75WmmYe6vMAgCq+YkH8Glp1b6Szwv/aivtnd2FAgRPCmdhlRVUnaqKG/cV4hgLT6kPTkBAmnhagCCkEj1C7WIKwPmClAJ4OWXJSLODbzxONIu+3CofxPo8ELPuUMhA5EXRteefleTKo6UTtQe/I6AWaRYUXCCYCe8zZSmU6hfItWX4z3Acg8zgnSuG8EZ5/LiEZ6+JnWNimgQ3Hq6YhjFg2H4ZDnGTgZwL6TL0V6+GyRcBGeQUwRBXD+I1UiJ5GcvKjjoNz5BRnrqnnub0We0hcBTKrXp7Fx1hnqL70DYQTpG/0caVSihuNbhwYHt7u3pOrQXMhOiw73M3Ej/4kX8vyB+5nawvy9lFdeVUf5qJRKDc7kaz0kJJ9EgPJ0I5h7BFLKP60O4QYypIAmKvxpqKFKqCODq595enq58XPiqMd5NAfrxybGdnZ6q7yA3ICK4Ju2NVET+e3t7S/187oGGjx0FB0TSuOm7q8Dq5+1mHmDotCqVbKPj6kmISM5Rg4icTDU/6AuRUhQTgMSZjDXWpUabov5BdbkUaeTedK4ulYqMfizekCKFzvseLyYvVgCRQZ8MBqTDuzKWcV0qUYSmW6TJk15NPy2kUFmVV9ZodWwyY16iSvS5xZyDpPEAHLWlF3VR6vVsauXlUmMq1pFIr2euM7YgnqQEazZ1DnkWFr5UocRkjIg0LYqb0KehqglCw4uYuKIuUpnpdxVAKPwyQy1JH4Eh7WJcQR7RlzGeQ70DsSWyGZId5WRRaAMsRTaNx3blyhU7ODwsUtEL7yyISNTKrHOLZUGamHDmPkSWiED09ZRNhfAo5H7iPtzXE6++rfP1lrlBaqhSawcDmfSjZHIVkG8IRKo1/R3q2NhY8WI+FBJxKwF+LnXhYiWsVpWyNSD72y0r1Vw5NZ2MrV6pWR3fucVSqbHVepEaSfEI/MWKDQPIft/UeU46nQ0HVi7X5WnHmsmHOexks6tZvT2sbU4GIy4LYhZS/MW1inWBPnv06LGIGoCkP5h38pUT8TsT0eMbEK6cC3KWoiDL2crX7Pnceqdn1u46AcmmxHwxLXwYKRwxsY3dXRuQjt7r2eCsp7Gwubau+TQaj1RoqD8eydOPNeN0/0BjjjWIZyt4MEfAHpKYOeeKW98Ia72QysoYEfFeQ6He1d+o9UhfDfUhpBjKPVSA3BMEqT9PfH3mvr0ghaf0gxHKMs4rxTrzrkLqLKrZtrwXGYO0dT5bwpf5WGJNKBT3YzzylnORYF78A4IMknFmC/w0G20VFeoNejafuGJ6Mp9YpeQqU+ZO/6xvVl4pa3VjfVNrGmPLFcwbARAAACAASURBVN4oMB0j1hCeezubW3Z0sK/5ErYWzJdQx4fyDtIZdRwk22JV1jrBuZry8mQOQ1y7t6aK3xQbcbacW2mBR6XbYmgtVzq2bxaoKBP3D3kvX8Wy/eKDjzP+zFfqRCARSAReEoFcMF8SqDwsEUgEEoFA4Na1q6tQQxFkEcB6WqV70UWgygtsVC2EACG4JT0NQ24UNZBPvFBDrhEZhDJAqpnCs0YFKorKmZBJHixRGdWD+agWy0syQQbn5GcYvUNMEcw9e/ZUO9ucF/WWfKAKw/pIGeJcL6azEYQQwHIvkTYZZF2oQCJQJ6iQMqiCafqpG55X/YU9UsbkT4WfWZHK5gq5hgJxgpwwsI/0HF7q49rcEwETPmmuGiKgdJVCpMqBk3tVlUQgSWWoYhpeCIMAl+sRaL2YlvpcZeSBNwFhpNFxHPcYqptIXQ1iTUSGDMI9yOPnXhCkrECSoiLgItK019P4IMhDNfG8SqWn/0GM0v8Ep6jJwqeIdnsVTzzxKp52iLqsIAq94icppB7QKgUUVWeh2gQjV2C5wiTUQvQT49HTwBzLMO3nfCKHUM1Vq+cm5RDRUVE01IkRoDH+uH/OSRovfXT//n2RYdeKKqy0XT5rIhIhLDfkaRjnog3cQ/Q7Y4I+kDqj7EUuwj+OvLxKrWa7m1tFqrcTpKjpIh0svk8q2/HpiaEffK6ccaIhSF8nHV1NGIUauFak0UUKJf0J/przeI71UazWVIUWvJxI7tjWFvfl3yco55z9/qlS6Da2tq03GCmQZy5yHqXKNiALPUXQCy44ISXDdozsi3lCn3He8KFEHcU9R9VpEc5SC4Hbc3WmE6TuV8i4Yl74XGD8+lxiXNLPL6bHcSznR/nDh2vHdxnvoRClf1Aacd+cF6KMdWqj6ypKBe0FAa+24/FYrFt7e3vnqdTNDkplr3oaXpFOuDtpwTn571BO0eZI/2PTwqtiewp1qFSDhJcCUWRCYaRfxscOMptiA1TxJYXaNEddGYzCzYvfRCXtSPFmHEOwhW8gx5IZCPYTvMnqNV8DGB/zorrvcmUNUlxJh8SvsH8qXzJX47p9QBT1YWyw1kPI4KG2qpSs2aJwh1cFlqq5KJwR6Z+uGH6uKIv75755johoKQr5ROp5rNE+z8DMq2C7KhLyxzdRWBvlAQnxXlpZvVQzm7sXGs8wPMoWKD0XnprK+hspkFy/hUXDZCwif0mKppRnnu6rQgrjiQ2nExGdqrhd2BywsQG5rZRqeU7iocp4cjsKSCZVcS2qxjrZOnO7CKmHPcWWsaQU7EHfqpWaVWpUbl3TegtmobqOjRkv9uDr+Xw2kcotNkb4GeOLa7BZRJsg41j/IEEfP31K3raPX9kKUG25ZqWyE5+0HVKTKr48EzgGP8BuG2/Fso0mQ5F0jEUKcaBk29vds+OzYzs7OimsM+ZqO+3kQKruPvj6a6NoR1SB3j/Yt067o3ReUnllmUBfURhpOhUuXuQCiwbPEMAbkj5uNP2dIJ4PKpaD55029kgDbukeUIyiDKSdUal6uvDK6hrXercgNRn/RVcmf3Yvq8TmG3UikAgkAi+LQBJ2L4tUHpcIJAKJQIHAa5cvrQgUIg1UQVJRSRNVWxAjvPy6X1hVRAsvybzoOiFXVdprpGoRVPDiH8E7AYoUQAROmPijciOIKfzRCBT0AjyZKFAnsCKA4AVbxEq3q2PdFP1M1yZQlS/SwitLupqM6rNlBd2QMQQbqK6UVlN4/6CoIjANhVaYVkNCuSG4q95CpRTeSK7ao06EB9ie4kbVXFemScnU8nQvgmbuieCDII7j5H9jXsUTzJSai6qhSHcMkox7Pj09UfDihIArJYLk4e/wVONYsACXCMjjmrAWqBT4uZvZu8l8BHBSrxBgipjoiMTgeD5gQTujsmuQpxABtIdzBjlKUMO4CFUH/RFpi5BrKOToE+6ZdnPfUViAvg5VYFQGjnRrd0Wyc0WDjzX32YvUQNQTjFEUKhBmnjbnZK8TMa6AoE3yrWs27eKlS2rL/v4zKfc4LtSHXgF4VRSdcFUbfc0nSO0gDSL9U0q4GsSpj0lXcnoKoxR4EHdF/3OMAmbSwKZeIVKKF9K8q1XrNr1ARpBBTQLQAiOCZAgqDN73Dw9tNCWwdkP58OQL9SFEj6tqnKgJEkbeT1J6edVEjdmiOAvHM4/4g4II9Q5MaquFVx8pfO4P6ASIpxRyXpR+a5tbSgMlrRoCyJWfniLt/y5bvUEK3VTjrFaqnqvowCjUh646ckJAYwylVTG+XxyDtCU2ATjOyWavZO0fSHxXZxFoh8IMggfcvRIpwboTxJcvX9aaw3lYt+hTvoO68ujosFAxuscihRZUeRkyrCh+QVu4D/yw6FtUpPye87S67vXImumEOqTaVOODNc6rpKLcnWitIE0PFRXfx6OTVP4gNflOpNeHQjAqz3LXHMdYYJ75euDkMPfIehs+l9xbbL5wTBCAjF/IM8YHlUsvbe9ZhQreKJUggFHISdFbFeEzJfWUwiRs7MwXNlm5ki5UypCnIt+qNa+EincZ1TohslCH1poiNsFJBCJtbVGRs6PxBz4isYrK2cxPJ1+dmOT89EkQlr52ePET3wSiyIjPX1ebubJSRQ6oXN5qqn9F0lFJdMkmAG1uWrvb9eqw8o6c2bJc0nODPqCfKRiEumw+pcDByuaT8TmRSVVR0nYrqMe3NlSooVGuqRorfXF0eMwIdQKx1VW6rRfWYL0pSZ04G02tVnfyarmABJ/bdEY1VS/YsHdhz06OT5U+TcpyteJrS5C9sZHl3/eKyiI1i9TspubGzIb90fmzHyLNi0R42qzIwVbdBmM2JSiMCwEPKY9XKyTzxAZDituYUkble6iCR546CsZT/l2o1OkHzg35zRhn3oP/Siq9usYU3njVZsO67Y4d7D+zWrGGTYYjrTXILOVnyHrUJH2VzQ7f/FvOl0pvlS9okXo9W8yKNP+mXb9xXUWkUC2Pp2NDVUmbIfkg+FRlmTXZqHJebPysUMS6DyibJGysqBBX8Vzhfr+8+3XGn/lGnQgkAonASyKQC+ZLApWHJQKJQCIQCHzrrTfF0oSChwBKu88oVgpizF/EPQ2SNMNIcyWgCWIulFuhToJw4sUedQCKPIJ7SBUUBkdHxwqMCIgJUAky5S9XEBtOXrmvGOcjQCF1kmIVBJQEzKg9ILZQr0iFVaQA4ofGMecpZL2eG40XBTFo5+Ym9zDU+V0BhpLDC1zwPT4QgxwbuBAAB6mEqoAgFOCU1gexU63aZDHzVKwFKTpz7f6TKkTwoiILU5RH7iHGuWsl95xyzzr/o1ShwUApyOGXEwSU/+1VbsHWvZeqOpbAgfsmCCEQDd842heVebmulCYE6V1P7XyeouuVNCN9WOlPFKygimeno+NRc9CfCoIphFGY/4e6zZUongbNtTyl1lOjI5gbDoYiJiCFCYBDCRLqzlArKZW28C4kEOWc4acYZIMrND2Ij2qsjIdIreMcpIYR+EPUoHyB1KJtYKhxT1XCohIkfR/jH3WgPK9IPS7UcLQj+ihUFtF/oolQehbEj5NpqHJcsUlb+VmQiihzwEEFAigIQgpWUaQg0nxRe3ghCFdyMA/WO13rDwc2gCAoiAmlaFIspfCAkq8ZRIlUOL3z6/LftIV78IITnkbtJCfELoRC3YYjT6uEqENhx31QKdaLwhC0EzS7afzRybFtbG4VaWtTJ4/ncxGp0TcovaTUYjMANamKRzuWoRAjCHaizlPSwTeOod/5OeOMn0VBh0i3dQKUirLuBRkq1BiPobalbe4j58o/1hnGxaVLlwryfeiG/QXhG0Te1/e/dgM7VHWFPybXinRkzs+HdqqwRJlqqR1P6Z+7WlMK36V71SkNu/DCihT6IP7X10lrXNdcg2AHSxV7KZdFjLtS0RWVQfq+SM7xO8akr1eoAH3uOWHvVb5pDx/+HWOS8QWxcnp26tU2zWx3bVNzYEya4xyFMoUlOlr7IL9Jgx31B1oflrO51doosFy5xjzEz0/ESqMuwsMVyAsRtxA8VnJCTvYHKAtfKAQDEYUtAW2nCAfrxda2p7gzx5i/XlxhLkIcnEI5yv2XShSGWSuKEjlpx8DjeL57+Yr3OcQ9NzYfTa2yQkGKarhmzWL+Q9xgu2B6FvjvNK+VKjqzMWMTBRyKYEg4/ONQqPI8arWsi68dz7Dums2mE907H8YH7aS4hEFi8hxgEwU/xWWhGtUcKEk5hvpLKuEiDXNzCyWd2wp4iiqVWVci/ldF5eEKY2w+1/MEvz182VyVBqnl6fz9s4HIOPorPB0jNbtSdfKTbYeSxpFXTyVt1xXfXhyGdUWbfsC8Klu9ibdg2ZVz3Mugb1SpjmfAwQEbfigCu3Z2fFyo/ebqW8Y4aw99zFymXxmbIva5H3nTOTmH72eFb+NlR5GqQtlJ30yocDyZ2PrGmtazOtejSvnBoabyaa+vyroU1pkuZvIg5MPzlJRe1HNan2p41qG0XFiFDYta3aYQm4XFBXPwzmdfZPxZzLD8KxFIBBKBfwiBXDD/IYTy94lAIpAI/D0Efu+H760IFknRJKhy/yJSNV29xR83yZ7bCS/XCi4m7iFTqBk49jzVRC/YC70IE5RE+hLf50WZYDCIo6jyx3eVjleoaXhRlvF1odYiAA/SiWM9XXHNDg+P3JgeZRMeTOZVCTk/AS3nCa8y/Gqi4ADf5+e036sYcj8eZPDhGhBTXDfUZPL9KVIcZTRf+PnEOWgDnkUKnldLpf1IzbNa2a03bolMOzxwXysCEK4LQYPaIKrkBoERCh+uT1td3YeflKcGhiqNfgmlEG2LlNcoRhAEgpvMexVb9yGkaqQrrAgmPWXueSqhQltSFotU4vDC4ue0RSmRvb5IiFBBeVqVe1TRfvcadKJUASrptVJVelooXlP0SRCuHBOKMwWFhdegkyEYoA/PxxiYuP+ZB7T0XXiiQSiDC4RrqONcxeVKR9Q54BAEqRpXVOQNkjQUSkFCi1QpSFYF1EX6MvdKwEywzbjmHukbEadF+jDjmN+5gs0xZ7xFpWThVq8p7ZtULKUBh4oSonDiY4j2ErBvb23blOqKqIuK6p8Evq4acv8++je8y9zjyj3zojpskH+hkvXxtBQx0F2DoDN78vSJ1UV+kqLp6hnuCw87rlHD/2ruBWQgOlHmQFQppXQysZ3tbd0zc0VYUxBhPFa6NIZVrvLy9GeuHyqyIOxoGx++H4pUSFQn7Tx9MDwxI6WV68XaRf9L5aoCOp566inIniYe/Q+mEBCRxhnjlb6i765evSZVTiiNIVg8HR/VqqfxMyYC91DDyr+vVrGj00ONixe9F2PN4jvMDhHS/b5NxpyXe/RNB43tclk+iIwL+pm5AFETZHisUYHzi8V8uE6sHXG8E57L5ypdVfL28UX/eIop3og1K80WrrylmipehMyfOmrqrm2sb9hsNBZhB3k3n85sZpA7rMeevotCkHUQkjKKtEjtOhgIO4pORCqx+oR51WrJ/mB/320X+D1rtUjAupN1QTgyb5WWXqTBu3qU6Yz/Im1g7eCsvn76L13x2mj6eiBCrNGw42cHtpz42Jbaq1q2+Yq1nEqwXSvX8ERjc0X01blyejX11H35uFIMyUrysGO8489X1rO0ZntbO3Z6ciw/TAhPyChtNGj84P829zWG46s14S21KenlhX9ojEEfN88rsoMNfUaRmiC9ISshzcGGZ7tXxQb7oVRo5QoKXAixpQozUAxEaxOk+gJSGz9Kqrqiolxap9VVgRkITOYo6z5qcrc7IMXbNyfACrLscP9Am1g8n6Iwit4XIMN9gfciT5CgEHHa3IMc9QrVnkJNRXm3jkB9p6IVkJJlnokltZX5QY8wxkZU9A7fyoIkJw0YtSP/i9R8MJiicm13dQ+sV2DMWhtp68ORpymrGA42EFSCb7SlsOMeKo2mNnPon0/ufJ7xZ75ZJwKJQCLwkgjkgvmSQOVhiUAikAgEAio6QdoPRFBhUs3vMIuGaHDyzIk3pbcVVRt5+edDoMGLOp4yBL3uy0TK0ly75RAa4S8k9Ymqq3kl0FCLcG4Cwygswb8J1jiHFE8yoMcrDf+ffvFvT8mFnIlURJFOEETy2vLgK4iAIPBCyRWkWJAsHEu7vFKrE3784UPAGEUGCI68Olz9vIKkCAuljo1FhBE8KAUUr6ZCDROpNwSwYM11V6qGComAMs1JBD4EIRS74JxhFu5km6dG0VbOHwUnImVM3kK1mrzUCKofPngg83POB9nBd8FVVRAHmL6jnPKCF0pXKwpnQChBWAZxpzbJcwvvQL9GkFS0yYkSVxm96NsWKXlxDPezs+PVeSMl2QliVxzRHrBwAtMVanwHjLjHUKrRXqmOzqsWuycefR2G+owTyJsoeIDqDnVREIsUtFCbi5RkzgU2/EHRQwAOOU1QSEqbEzhewIS2eHDqBRH4rlRqRWVafiel5NBVnHwn0lcj9RSVj5RzpH5CipO+fdYr0k6rrpwpPOFIIyRYpTIn15zMprZSWqCPhahWGsRXqPm4dqROOrZOoPEBX4JreQWKBIaoaUs9WamWbP/ZfhGwOoGE0s4JP1RwpHKTco2SaGo1FV0pfPAKhe7ehQtSxJydnCjADcXmaILhvVdNfRFPcNYYQEFVKNxEUp5XDHbFjYziRcp41UjUWRzHOuBKsrr6in6J9EwwiHEpJRCkDArEospqkPEoxbg+3w/iP9R6XrW5aoOzvqqCQj5zD+7z57iRdigCu9Fwdd1yavtH4LhU/zEmCPKZOyLElTrvBJlISCvbaMDaQ2r/80q5zm/42qB0yUIZGaSme3CRSupjPDZHmD/6DgRLoQhylaFXVPYCCJ42yjruKlX3eUT9PDg6Eb4UnYBA6g3wnitrfem0OvKtGw/wLYU8mVqpXtLvwZP2SgFYePRBnHA9Uh5ZT1G1kvYJDvHheJSfKBufPHmiPo51Ft+16QILhJnUaqHGU3oqxK4Ulk4aMz5I2SyXXQ3HGCUbGfUxazPtIyWSTRdhgFfk2ZlN8JbDT7Hpqm2UVxBjSs6v+Vrk1yKdsqqqziXaX1RY5t9KQS/WwxrKQs3/itXKnmZJe9hsgrQUEalnrI9nkZukxpMuLUUkBKr7ECp9veFFEMCUtmA1IfJ9nRRqNjQKAgsCltROefF5kSKl6C9X8nSTl9xsrLWvXmvYTERl1bpr+IDOKR1jpTJqyJkIy3F/aGvtNeGlAjCLhadYF/5+tFlVlUvufbmYLGw8xIvPvEAGGyasm4yR4t0iNjQYi6paS6o9qbv9ibXXmJt1K61KNp7gP9fSZgaWE8MR1VxNGxycl/kQhX00rsdTkbLdrlf/Ho1I252KfCclOSqcg18XIrZcUUqyql33eiLZu5sbOo551umsSWXH8xgvO5SG6rBKDaZdbfgsFXb5Qp0IJAKJwEsjkITdS0OVByYCiUAi4Ai89913VxALBEuQbgqwCgWb+y3NFcCFWo0AgeDByZKZjK/5d6RouceNqyxk+H98LLPrCCQ9JRHyxdOyIs3w6PBQ13XywSuzxnfmBDrlsoI5SDDSqgga+S5qBo7DN8fb6xUs5YWHKTqpMPK2o7rh0APjpQf7rhZz7zECM4IKduhXy4VICgI/UpEIjFwttlRgeuXqFb+3k5OiAIQH3AR4+A7hMyTV4hlFHkhVMtvYWJOSZTzi3ku2ub5pwz5G6Hh2kSZYsgUkhBQVVJ/kflCGefDIBzKLNkJsqmpgkaZFO1EJhfIOImR9bc0Oj45V0ZGfY7rNf1NNMtIP6TNPq3RiBGWHq9mo+EnalvebKggSs+J3NsTzyBVSa+trwgOlHco2vkuBCrybQhEJZtwf/b2slKxDlT6qdLaa1j89EyEG+VSDsFRGVclapICJAHKyAXIrzkFAvrW9ZaRVERwSVNGPYaJPu+VdR0XWWlWqRv6OFEQph0olBa5KVVR6LD50dbty5bL62H0SWwqwGTMoG/m50skKDzrOQQBLEA0G9FeQlqjNzEgJI/2xpmDP+3hli+VK6YAyY8cDTIqvitKzuM/NLffiO9g/sMl45Ab0pJ9RDXbglWlJoVO6etUVPfyfYD9SQIN8DnUd4xuST+lpRUVK2g3eSuWGgLKVgnvm9HQ6FqFDRUX6LVRcBPd4b3G/5Yp7BFIVktmDGjOqPgchzbqhIg8K8sMnqm79wVjeVIxRGqHKthSswRifNpBajAqyTIpaTX0gYqvZ9NT26USeU8xtpftNxtbSPO+I4IB0Aw8q74oQLRQ8EDYaR7WytWqueuTeneBzL0JPgS4pVZ/+xmMLHFUhEu86YeXKvyi9G2pbJ6i9yiebFY1Ww077J9Yf9s992qTmOj4+9xEMUlt9V6Ia6VLrx8YmBSDw/5q4Oq1QAFHoQyQmVbFFFFad5C5SJ0PBy9hgAjE/PHW2ZOtr6xqL4dkoYmMN0sJ9Fd2IHxLbrN1sWwlfvt6ZNYriM6RVcq9KD6RQBorFgrxx1aH7jwXxFJsmrl50P0L6HBKddYL5QDuDfGecvWgjwHe4nxhbEEQQKk72sMHEmPO5SX+AU6hvpxM2HLySaKhbsQpg7acv4V3W1zY0x2u1hjVrdZuNJ1Jp4U8n/0Mqw0qluJTdAarSqPSrKQ6ZxiBduCq7xknZ+KhTuAXWEOWie4nG84J2X7p0UXMdnz42oXxTAaJ6JaUXqZvjyUD9HHYJrCmab1PWQ8Z7U+OUZzdE7XQ2KLxaTeuOFJWlkggrMGRcc08Q9T6W3I+U8QhWsn5ottWfvlZStMT9aSGpm0XhGJHBkMAFqc6zjYz8Vrtm1RqK4JXVVTykZIspFgEUPWFt5/lUsvmqapXSwjpt9/Tr9YZ2Npxbq123S5e2bDAY2XyKmrRhvR42BlTGhaiEPGvaWQ+LB/d61NiYc4257e1dsNdee13k5N2vvhQ5eOPGDd0LaeaXLl/WOvr4wUOpXamqS3qsKgAvl+p/0tBZWyls8eDRQ/vwg4/s6PjMZoulKmGvqFqrlOCq1KZai8tl+/zzLzP+zBfqRCARSAReEoFcMF8SqDwsEUgEEoFA4D/+3R8rJVapNPjdQGopvdErx3kw5y/0pMgRIPHST9AEWefeQux2E3ifnhNgCpJQgr2gpCPQ4GWZDwEO12TnH/KDwJjAbmdny6scFoEYgU4otMIcnXQxCBUClmUJL7WpAhKlWy48tUaKBClg3C+O40dnfbuwd9H6Zz0pz9z7yqtA0l6CUYIcKQLqNQX83Cd+NgqKplPrnfVsY3OzMLSH3HBPN0/TQy1AipATK16ptFNkYkHWOBHhFRTrVpovFVRDhpFCPMSAfu5EIulcBDsitFQRtGbjYV/+dATe4T8GTkrbgdQsOlXFPDrrdgwRMhwVPoCdc7WK35OnNqE8UeotfY1BeRHQEqQqbUsFQWg3aYtogMoKQCFXqJTo6dBgjF+RFwDgAxkYCiD+DZaobzz91ES0SnVm5nih+sLjjfQv0iEX+LJ5X7qqbXKufKS/8ICDwIWAODzcV/9wH0qZK8aCUnrxiCoKUDB+g3RFxwdp1KP6J3dVLmkcQ86Rak1qKEpKT4edGiEnRUwIoKOISdwf8wFfRpRwSt8CS4iUGQQHhO3CKCAxpaqkVByQIhUFe20KDMzc2B7s1taK6qX4hTXwATtWwCviqj8oyLmlyBqUWSpcUPjZkVLZWeu6eT+E49RVfCUIKRm/e4VQqTB3d6XABFvmE9VwOfl0SsA8KgihpjDnXKHQk2eYKkEuRRpAlG10uoZikd+h2mMcQGQEeUIfMz4ZW+BD4AuRxFjm3I+ePNU6sb2zI9K33V3TeCBteBevPfwze2ciVoLolGq3SSr3zIbDnoqbcH9PnzzTGrRclXTftXrTqg38OPHhHIts293ZsmG/p3Pakp4tizRkPXGPr7JSfPnv0bDvfVakbEJG4BHmKcCktHuBh0hBZr4wbuQl2WyIBL1/767mNJ6NHEc/s14wpxibkEr0T2yEoN6CKMFSgPNEVVlSGCFTpXSEQG635bXG770Ig/vWhfVAqEGDFAylM6o0iCNIa/qQ9aXVbBcFDpbWH6D0bDqZMV8YVW8hVOVFhtdirS6SlEIAKKt4Prgq2at3c13WvX7PFWCskagGuQCpl5z76GhfxTdcqc3aieq4c56yHEpIxgNrI16aFDxhwQA/yDlwoC0QuJ5m6iQ2KaBeFAgPQDz7PP0VNR19y5rIANvSs8irb0P8ML6YS6uSF2Ch77W5hHpy2Nffao/G0siWEG0l1k387VjLIQgpggBpSz+srDcgPV2aNRuPpvK3Q22pFO05xYfYIHNV32Qy0+YS5JQt/TnAmkwqcLvt6wdEKgsozwXWKPDd2tq2h48fqzgFzyrmlMi5ZtMGfS9uA1HJZtJat2PVOoQTSjTSTCl0wazAM7SicR3VUV1xXbYa6mrNPSr7+t9h48Ca7Sq/dbcEQJW21tXmFWnSbJbwvIkNPLz3pDwW8+UbDeWq+/QpBZqiF0VKNXNJaeGq2u5EugjTeEbXqITu3piMN9YTNpTwJXy2v283rl23Zrtl5Yp7R/JhLfE9D7cbYH66otzVoPxuOprZk2cH9j//L/+bffTxHVsYhSbKtuQ5IRIZNWofUaA+d764l/FnvlInAolAIvCSCOSC+ZJA5WGJQCKQCAQC3//WN1cEPrxsh/dXeEahVIFU8VQTN0/nQ1BBUBAVCSHdXvSFE7FWVCwkUCYg4sUa5VIEA6jTIBbwZYp0QgKv3V28r5zsgqTxl3V27Cvuq4RRdr9XpPFBKjkJQeCmYga8kBvkm6fOebqXKxUoQEDbOu2uKlry78ODAze3Xixte2fbTa9PT+XnRMBKmitBJoEGJJF7XJVUsU9pRARAIsBmVq8QlhFQ9r1ABYUlCg86FDyRqsh9ozhqlCqqcAeZBUbcP0GDkVw3VAAAIABJREFUgro6ai4vegGJp/RIpSKWPIAsUlr5nvsJohobnqfbcv/EkEo/m06k5JDpN6oYVY91o3RXbtRFGtAugiKqxLpvYMcVeOWyjYdTEWphvs85huBZqH8iNdQVdZ7uHNV8wbYqZUdNRCmkJ8dtbG4owCPgCtJDJEWlrDSs8grV2FJjBrwIsBhroahB6Ujw/dWXX9r29pZ1um0Zu5MKRwVHxxkFDurJitKZpFgjTQt1T6Vi+wf7UmtBKGCyjv+SyOYqRREqMjKHTEIpF4Qf84XvokBUCl29bk+fPlVfKTBteRqpKhsOexofm4zz6UgVYSfjuS1KZpvb22orCtLxiGqZA92f/PdKptS5s9MTT/MsV2zQ61u1CrlB4NzWsfTpwYGnr0Z1ZcYuMTUEhVSm7ZYdHh54EYk2nnquUCGwRfFJcYBr168rzU9k+XQslZp7HXrlScZ+rAX8LsbRmkhbTxOOFPJIVVbKWlFRmECbOS3CTtWSu1JvxZpDFVLWAvrHC4KgLm3aWretVGAwR1kK2QMJyzXckH5h86WT7ihXR6Rosk5Y2SbM+1pNJCLzVIUrOm2bjoci63rM8xlrRUs4Mf8Yz5BhTpa43yHXYC0RCd2oCyNXGqP8Gdnx8am1W07OiYyhAAVjRD5kz5WZqBa5R1KumUsqArFY2doaxV9GtphDGnulW1deuuI4Uq5VXIA09mK9YyWCdGZegDNzmXuFTKC/uBZjknuBkGXN802NReEx6T5okN3gyrHMY7CEBGLNol+4LuMFkj3S8kNpLTuEwUDkUP/sVHP/8pUrfm+kvU4gbWpaczHrZ04yVpjnT58+MhSDrL+u9BqLCOTaUbRmf98rkjPuaaPWGTYE2m179gySmM0EinCw9i+su+bepxBxJycoZSG7WiKnUMEy1+lrbXSI9Pb1+/DoyCZSqXrRDMRySp8vm7W7bXnqQV6i7qJAxmpJFVcUa22bTxkrFdvZviDiajDo2ZUrl0SQjSaQfiPb3thyi4myK7yVVlqt2e7ORW2KUEBBasaGb3RcuXDRluaqWeYd43K1WNne3o76AJw6hZ8mhZYWKy9gRGpzp+1rffiJso7R54xHt1go2WCMZYBvVNFn7nNa0/MCtbTbJLgSXfwclWGLojvhlxikqir1yp/Ti46g3mXjRB58FPUpSNz4fmzGhV1Fu+32AVICFinl/DfvGWGHAKnshBrzZe1cTR7t5+9Ih2ccK71VXpWmIhieJu6FYvgoXb6wzXBrAVfG0scVq1qvP7T/9X//N/azn/7KVtWGDXpDmy3dfoA5P5oMrSml59zufJVVYvONOhFIBBKBl0UgCbuXRSqPSwQSgUSgQIAqsUr3UmDbEbmjCnzuDH2u+iDIiiCW4CxSYCF3VGmwqOCm9MSi8EO8/EfAqZRbKU88OEQhBFGCSgXlHSTI0REEGkGFKRWVF2s3za8VL9Wk+ZDmSSDsvmnhb+Yv3O695t5MFI2IKnNLFS4gyJIPWFHFFI+mULbg24eZOu2WUTZpipOJ1C9UvJPvVeFbJQ+4ojgGhBABWBVVUcV34PkZBAqBLsEEqcEEvBAVqgyKl9R0Ztsbm9Yb9hVM0GZScmVir2qevoVfJlWPNOT5XKlkkCW6xyIFLFK+IhAJEkmqPMgwEUkQVqSHuVcSfkOk/hAIqW8JYgmoi2IJgZPui/TlladHEy0rYFVhgqfCgABKVSCVEui+gShAwEr+YZCZjbo12gT1Z1IzYQKO6bdSOrEFwjgcX6h6xaaDsc2mYygoV3TWG0qDRi0DEUZanKc3eyofY3ZjoyuVCmRFt0M64URpm6RXQQq4QswLYEBqeGXdmSquzgkoK1Xb3Nmxw/19V1lhRj4cKair4FdkJdvc2BIReHx0LDI2Ciswph88+FrplmtrG9YWOUTRDk81HQ1QckFToUysKUCvo5ThvNw+fSMTeU+RFZmA6rFWllpIlYYrkGn45JGa1zAF6RBgKPkgLYrUPcYGfR6p7BB9pWpF44YUZuabxgOpiP2B8KUC88WLl+zZ06fCpFEjzfK5CbzI7RHVdiHNKdjiBWLwgILYbEI4jYaFbySkKB5SbTs5G9vR2dC2Ou4vCKm9udFVqhwEqNLwULdKZVW2o5NDVZAdTkkNJIUTwnFpJdQt8jYs65peMXNmT57ui7Bvd2p2eIjPIBLRhVWKIgnzBacjNZrKlV4UpEr692Rkk9HIppO5jacQRpDjpGbio9lViiA3gb8YacmzBV5qDdtY79hg2PdKlTPaSHp61876QyNbkpS/WqNi3bYX7kD9VimV7fDw2FodV/+enZ6JAL99+7Z9+1vfFmHMpgHqIpS78pibzaw3GNjDrx+c+5hRyXY8GNit22/a/fv3lc43GruSmPnolbCXtn9wZutrDa/oiVK35umIWts2N+3jjz/U+sbGBCQFKYmket57dGzXL22on9bW1u3hg0dKFex0UNl6GiTznPWdNYo1BsKY9d/Jr5ZtbW7Ys2dPC8KRysBeDTjUhxQ42N3ds8ePH6l6J+2CDEcVtbO7oQ0CxhhKy4sXLoqAxCqBtfbg8MRuvf6aXb12Tf563Pe1a9dkS8D3IFs/vXNHVgmhIL58+aKuzXOEMQtRCmktpfiMqs01u3nzltaGJ8+e2db2TrHeeErp1w/uieT83ve+Z1vYMQx6tv/smZ5Rt2+/JQxZCCcT932jYAjE7uHBM9va2bLZbGKXLl+wyXhopYLwddKqrDl6etaTRxptPDk7tTuffKL2UR0XRW53vWNL0vEposHmGZs6Yye2pAxXOrT/rlRD5XukDZFWgw21ptYhr5xapOhqDSpp7UatSF+CLZWBwSPmN/0aRDH9jFJwOkERzXPJK8fSFshBHlHzGYpaV75BnrJ2MsZFqqugDQpxL0TCczeeEeG5yvmcoPcNt1DV8Xc8m5UBQEGe4mdSDcqPko0Kr3IflZYjlTpIPFTkKN9p07nXavEM9WemXz+I8lq5buPp3P6H//F/sj//s7+wWoeNk6FV665qRpVNMY61YrPww8++yvgz36gTgUQgEXhJBHLBfEmg8rBEIBFIBAKBb99+kyQT92NRwcylXnxRPUj5xs61VDFUePXCALwhi6BbesU/UXtllEa+Y89xShsk+Ftf/zvVQtlJj11yCDxPnasYJvVe9Y/UJ4yqnWDjeIKPMEcnsOZnvMDL067fPy+goMDlhRd6T8V5fjwv7XNb2MY6hI4HAFIEUGWvjX9PqAjwqMLbilRJTMt5oTfb2d3xKpioDVUR1T2T5KOnqrAEDWOl50FARpEN2ky1O9RMBELcz3I2V5VFAhIRF+BZmKfX61WRdEsqQrL7Xxjc2wxPKQ+QuS+CUwJ9FIFBurqvD0QIflDey6haIJAgilApQGbhO7cJmbhC0TS2WpUg1v2gnARyNZQIw8LjCnPuVrupSn4e6Hi6lXzu8IKqe2otQTiEpAozFGbnwrJSst7pmdREEHaoXdAk8t9Kl0MZVS3bdAQ5TIEIs+nYq3jyoT2kLUMWKX2bVO7pVOo7KhqieENtpNRYkQ30qatRCAqjeiX3x1iV0oPqgSIkib1XIoLACMN4iqxMx9wzxBHFV9ZEUJGqyXGQGcwLDMtRuTEmIQNJFebnC/nWLWw5Z6zNpZZDhVLDN7Fax/pKJGJU6YU8U+XE5cy2CjUcqhsUO/hrMeaEBUSlCgngA9VxAld+VRQA8DFLvxL8ezozlYH7+jkY0tcQbPSR5haqu0JdA7YlFJEybB/Z1iYkJT6G7tPH+KcowL/4F/+Z3bx50x4+fWRXXn/N71fej+siVmkX1yZVVgrQQo1SQ7/CHO71RTCgQlI/LV2BC2mMVxXVNA8PDzXWdnYuuJ/lbG6XL1227e0dpXOSRq/ryvye1N2mLSYQmp5CXW+1rdbwAiWMd+ExX1inhWKmZ/VaxU4h24pCFZAozE+IQbCBnKCfIaNYo7RRUPilqaovqfhV/OY2RXaiGOU+aRTnQWnGvEZ9Ca6sb/fu3rXu+ppduXJVmEdlbuY44wACLFJZKbyApx8qOkgqvs9cZQ1gTrNGnRwd2zvfeEdrgBTBA+9XqVZJyW93pJiiPcz/zz7/7FxpvLm5JcIL/E9PTtV2CIlQLeEDBpkGW+fWAVQS9YI6bGLgRxeKPNY3V0jvaq5CRN776r4I1r0Le66QrlRte3tX/bq5uWGv33xNY/jevbs694ULe9rgoPgHOO/v72tzJaqUhyejq3lNvmVgxZjk+XBwcKA158svv9Rmzhtv3JJ6lDkJYcc97u7tCYv5lGIFXkma3z18+MDeevttAxOpcysVtYu0WvoaUpP59dGHH9onn3xsnbWO/fjHP7bLF6/as2eHUqeyvvz617/SuPzmt76pYhBXr14WMXj3iy/s63v37L33fijCnbRRxqTSQ0tl++STT+yDDz+wG9dvqH0XdvbstZs3dV/ygyuUqisVVvJCHdrEWa5sPJvas8NDpW7jbYiKEh9ExjvkK6miem5rtYWLZs3zjRUpuCcTjSmUY4xnMGTM0DdO4rFZ4+uPzzd//jBO9OwvzBhCVcczHZ83f5/wIi96DhWbQfHu4YpkTzP2is5eeCnOHRtAvn54Wu+LBGBYZcTfnC9IwHhmedVXf347+Uj1W8hEX3ujarg2o4pjVvgjLs3+9X/739uf/vGfWWdzx8ZjVJAUR/J1cbGa2abWuIX94oNPMv7MV+pEIBFIBF4SgVwwXxKoPCwRSAQSgUDgnTduialTqhMpTHqJJvWDCphDBfvydYMA6XYLZR275EGGkco3Oa9uSTDHCzZ+dgRfYfbPNXjZPT4+0Qs6QVQcG7vovoPOTryfm/OenBzrBZsgnQ8BY7zIX7x4we7fv6dAX4GIvNVQdHghCZmYl8tO6LH7XyrZZAZpRkC4ULDa7axJJQB5xXGe6lUVDlHRUdVKK2Xb3NgQ0YeKAYUQKivICV76UVcMznrun1SridSQt5PUWxUF156a6wSaCNJC8RXqA0gISC0UVVWUR0aRgJ7IGQVLM1eZSXGoarDbUpw9fPhQ9+LtaLohO9+RkTlm4k4WyLuJsK1SFjkHNtyrCAuDRBkUqhxPPUaZBB6eBoeXHUU6qMRZVWrnjIqN6xsK+gb93rkJPqlZIkzqdfm+EczaCrnTQqouCAWq/9EPYNzrn2k8bW9uW7lWtsmQCoauphgOhoVHYUXkL/0kAg7PLlR3pFr3TtTn3L//cUUX4wxsUUqNqGI8nopMhWg7O2PcDoU1/l2evoVxfkuBLuoYUu4YN5evXred3T376qu7ReEPLw5A5UpIhL0Ll6R8YTyTfgbBwL0zHgigl0v3ciLlzyuSzq1KAQcVG6yJrqTvffxWvNIoahQF0O4jOZuMlRLKZzAe2snJwDY3XZHkKhv3ikL1w9xzYs1TEyEtuK+osMwxz54eG1Z6MpUfUKm3ardu3bRvf/s7dvPGa5oL7733ntITv/j8c3uGL9TTp1I4fetb37I333zLySPGbKthl65e8bb1PV3YK8p6/9A+T2sEg4l1mm358X300YciLL7zzXdUoAWsmVeoeU5Pjmw8mgjberNpRwfHWoe2tlxB5YE+aYQnNhwPbHdnW2PteH9ftMTd+/dsZ/eCXbh8xUirfPb0mRRZFDRBZedp7BPrjYfWFGG4stF4KFJgretKM35GOiUbA9yDikVUqnba60ld9uDhAx0HySLfS1VPdgUR/+bPyemJSLPwAJSnZVH1k7kEhhBzjAuUVaxlkaL3/vvvS5H27rvvFql4Y+HF+IJMhgY5eLYv4p6xB7a3335bx0CKMQ5oA33Idz777DNVlkatxzpMmizkA6nRWrNPz+y1m69p/nB/qL4YxxCrv/nN+1r3fvTDH4mUxc8OMk7+oIVaVcTKCyom2ggJiUJWhUvmnor76NEj4QRhx3dQvnHOICqdUHd1rlJrSQGuu58j9wOJBSkHicwmCs8Z7hVyCiWzfNiUBru0X/7yl3bt2g2tw48fPdI6ceniRZ0PH0fOzdqGWhjCi/UDLK9eu2pv3LqlNehv/uavREBCwjF3PvjgN3Z8emK3br1h2zt79uTRM6XMQnC+fvOmSNO9CztK09/d25bP4+C0Z795/319h3MwDkK1DiZ8zs7wy5yosFJnY00qQ9bmve0dVWtVYSGez/Jwo8qwp3nS3qPTE1VQDSWaFyVpSRUMXvhqaq1n0kNMrVC+Pa/Qy7xFaad0V6p5b3ulcVdHQvrj/eYqzkhtjdT3GNv+O9ZeN1KMORBzVSrBhqsb6SO9W6jwTUVj48Xz8Q4QxZFibknBVyh/9RwriMBzlWFRrVsFN/CreyENNtrAuYIAVPGcv6cElD+eLBHq9kf/5X9t/+f/8SdWbXWlFp0uPKVWqj5bWqdZ13rxs/c/zPgzX6kTgUQgEXhJBHLBfEmg8rBEIBFIBAKB2zdfW4k8wshaZAIqIYzFa/p3KMAIjiCJ3Atqee4HQ6ocQR9kgrxxCtKLIIJd+nghjkIQMgovgjFPjfEqoHwI2ti0DwUFe/fsYOsc5imjqKhoL0EpAcXp8bHUQrHLHuQXgQNqEYKiSDelAhxG9BABBCW0HcKL4BNFBoSOUnsUGEEy1KXCwA/Oq/JRiAMy0pUZkE2oVuTfU6fKIJ5lnmZIMMs5uXZ/gMm2B1j4j0EQ8p0l/llNr8rI9aYLlFKk85J607Lpcn7u9wbuyylm1644FGlRxZto6YURpk6auh/fwoajvm1vbghbBWylkp2cuMcUpBdkI/cBTu6RVrbZGDURhJ8XFnGlZK/wZnMlBN+nuh8+eygkUaTIoB1VT+FNRV/IR61cVrCu1FR5T0FBmvye+oMzkbYoOk5PII/qtrOz60TXgFRo2t2U95oTrmWldF64cMlOT4+liuG6HH9y2rNmw1ORUacoMKzX7fETfNua7ik2GspYnX6EdEUpNxiOrNWqywyeoG9ri6ISrsRwwgmymiIFe3bl+msiRt0fzoNRlGkEn7t7uyKqGAv08cULl3SPVNlscw8HR1ateQrhwf6RXbiwaz/4rffs4PDIPv/qCzvt9e32N27b9773fc0Z+veLO5/Y06dP7OKlSzL9r1erIl0gLSBgSWVmTtFO+peCGZCbHEsbIFmYx19//bUdHh3ad9/9ro57+OihipaghkFlyDkglPgOAT2E3HhAJeCyPX7yWAQBJAPqJeYSpBJEDPOQ8fSXf/2Xdu3mTXv7G+9INRWVkyFULl2+pLHM2INkhZgBS9YKyIEPP/iNVctl+/6779r+wVNbzKe2ASm5WglT+o25A7laKaGUHanvSN/FU5IU4tOz46K4Q9Om47E9e/xAqqOT0zO7duN1u3Dxon3w8SeqFgwR+4233rat9XURPEpRxnS/URfxf+/ePSljb99+27768q6wgQSSSqnZUH+31zY0byAw7979yi5dvGxXr14Vaca/f/aznwmjt9/+hoiZn//i51IZ0rdg9uDrr+3Xv/61/e7v/p6988479vTZU/vyiy/Vj/QXarQrl69oDqK6os+EY7MldRx9BeEmNdv2jh0Uacz4Qv7kb/7afvSjf2JXLl/WWGSs0I8Qdsxd+vLzzz/X+Lp69ZrWcvrkT//kjzUPv/2db6vd3PfPf/4zpYij3oNg++TOxyI9X3/9lqfu93siiVkvWXeuX7+h9ZvnBWPzEzA/PNB5UWKy4UIaO+vH6dmZPXr0QPcZfoA/+MFvaUPn/r37Oub6jRvuIVcosH7+859rLfydf/JjESaoFp88fiwC5a3bt0X+c48oxdh4ImUcdeL7v/611iEnjRuFGtu9x95667YILNYRlI5/+9N/bz/567/Uv//gD/4TtfuLLz63Dz/8QM+E737vu/aNd76h1NuT01Pbu3DRdnb27Muv7tpf/eVf2dWr1+3t299wK4StdXlSolDdu7BrlYUXNGEDhvRknjlr3bViY2rshCsFI/Dym85sNGU99Uqyr998XaQxazLnli9q4T0HsTWd+0YbCljWANY6lN5cr1GnAIWTnzy/mfOkw9bPCyVR9MjtDnimuuepe4Wy3vizhmXQyfdQ4gdhFptQ8TulnOLNKhsBV+PFmsp3+X14nMYzm+cY5Bn/DoVdnI/+j9RazhMqvBeJQ45lTECws0bF9WKd9s1FLygRij+pyKUQ9CJITka6jQVFZZrtrv2rP/qv7I//+E+t1sQ3FU9M3xCURx8qzJW/B/3yw1TY5Rt1IpAIJAIvi0ASdi+LVB6XCCQCiUCBwK1rV1ZRDZaXz3jJljqGSo6kb65cWcULrszsWyhSltqN54U3KkISyJGaJVJBO/NObBCE6KW6SInh5/ws0mvCmyaUKZHWIhKBHe0KZtn4MhFseKoNqYIQKlRt9HRPAp6ZqgXKMGjFDnxFVe146aeYAKq1RntNJvaQkSicum03fFdFukL5skAtI0KOl3xXmEU6DulGqkKJWqxIB1Z7UQQsSc2j+p4TcrVmo/AukzWXiA7510GKtlq6D1L0UF/xexmRSyHYUnrbmJSpwVAB8PbWlggJCDipDzDJL/B3BQLpyqgtXMVHIza6KCvwRyPNqKbgj0CzVsGQvCmyCfKH80A+cn3MzQlwd3dRMlXt8PCZyBa+SxEE7jW8iKgKicKOQg+edroQual0TXyTKAhQmN6THsrx8hssV2wyJR2zrTYTtCP2GI6o9kcVyYbVCpXn1/cfqn34kymls+oKNs77zW99S3f66NFT27uwVVQp7diTJ49FxI4npFG6Ub6rdqhKSjGSktWaVfmIoT7jPl977TURh5BBeBSdnfaKdE0USVes092wR48fyS+M4PfBgwciCVAsoTxVteBCWfbaa6+7yrNQXYEP1T0hHEnLw7tqc2vbTegrVVuVzTa2NjX+uFfGXP/0TN57J8cndv/r+xqPt15/XcQQpBsppxBIpFzevUtKYcP++q//0m6//Q179zvvKvCGPAOnX7//ayk+f/jeD6W6YT5AwEP0QkKSJsj4om9Q+tUrDZHZkCIHhwf227/920pRPD0+EXGH2uj2W7dFhuG7tbGzJUIGnJn/n356R/fxxhtvilhjrH78ycf205/+e/vhj37Hbn/jHRGhP/vZT9W+vZ0tu/3WW7a7syk/QdKxXXVrIgUfPHik8U2K5HAwsosXr9j161dF8Pz6/V+KgICoRdG0t7VlM+aF0pqbqqT6wQcf2uNHT6TiefPWG3Zxb9fufPKxCKTrb9603UuXpDJ7/PixiKed7V0RWYM+ZOGZ7gUSjjTWzvqm1ref/fxnIvm+++73RKhxffD6xS9+bpcvXbHvf9/JVxRe9CdYqI9+8ld255M79od/+If2jXfe0VrBpsD9e/fs4aNH9ls/+C2RrozXF9P0OPdnn31qd+/ds9/73d8TSUgffvrJxyJZIfTAnrnx1d2vPEVWvmEocXd0jdtvvKn0f8h62st9QarduXNH7fj+D36gNjJ//u2//Td21h/YP//n/6nduOEKQl//S1IWfvDBByIiWfMpWPLtb39bc4efff3ga5GVjL9f/uIX9k//6X+kf//5n//fwvj111/XeHrtxnV5AELioFJk3n34wQfC/rvf/Z7GrDZIemciQpmTEJ1SlbIuk04utbGTL0eHR/KwZO6D4Vqnaz/96U9F1G1vbUpRR7oq6wj4MJYhDVHpocKFRIOoJBX2n/3hP9M5fvXLX0oBCZmKwo4Kqz//2U9Fsv/u7/6+7nk4HOt7qLBev3VLpGyn27L79++qEu0Pf/s96zTaWhNd3WV254771YFt9DUkO6n1ne6aiMDHj5/YnTsf22uv3bRbr9+Swhvv0VCU4Y+IdQCbJzPZO1CoaVxUtnbLBxWUaLYLBXJZ6z1rPIrn5+mhrlxjPIAL32N8QNo5YbcqFHZOqJ2nwhbvC0GoRYorKmNSYp1sc5LM/VhddfqcwHtO6P3/vZCFUi++FySenp+k/Bd/+DdteFFx5yo738AJ77wg7UQuF0rY59dYylu23mzZf/4v/5X9X3/657Zz4aotlyXrDb0gEcQptgUrCrKUSvb+J59n/Jlv1IlAIpAIvCQCuWC+JFB5WCKQCCQCgcB33n5rBQnknl8dBWzha6Nd+apXgOTFG2KLF192+z0w6OlFHAUNxFBUWCUtlPRFXpDxxSE6j51x/n5uNu1Bg79M+w75aEQBBjesFtHGjjmV3oq0Kl6WOYeUfAtXTRC4kmbo1Rw9qIDYQYUl8+12y0YjihBUrdlck+E8QR5EWK1CeuNMJuDo+CA0CAblraZKoh5w4NUHcRmVMsEgAhsCeM6xWoxV1ZIte1VilEcf8rmVtfRzs+3NLds/PLBGrS7ShQAT5QjqG4pcuEl7W2mgEHakcqEYQR1RLZmCcE7EvdAmj4PcnBuVnatJXNlF6hQphio8sXD1AH0NYVUp10SccW8QniJLy/TxQKmDW9uYrPdFaIHridIqvfgHbZ2MxiLRlvOVPJNIJyUAxctKFXAL03v3AcOcnDSjkvoJw/LhqGft9prufTYn7W1lx6deMKDdKtn2ZkcpnSie8MUiNRDMIVSuX79+XpU01CCQJo8fPXbPvCIIAxNUI+GnhxdVpPg+O9hXUAqxpTG9tXWufgkylN9xTYpkjClQgIIQD8JWS8QD/XLp8mX9jHRRFFrMoStXr6moREmVbScqHNA7ORaZwu/7w5EdHR3b9u6ubWxu2WzpQSbE5dHxkdRg8+lEHmGoGVWxGG/AyVTk2qPHj200m0vRBBkD2Yxah1S9S5cu25UrV+QBh7rom9/8ll0oUiavXL1qn3/+mVJc8Yx849Ybmkd4MOINxxyGxKLYxscffyQyAbIXEuLLL7/QkgFpBnmE8opzML+iEmRUk73z6R2pOPFw8/kys1/96lciEt79/vet1mqKU4d4xNC+0+3Y7s6OtTtNKWbZKIAs4bwff/SR1Sp1u7B30Z49OxBZ5n5ekKzYbWllAAAgAElEQVQ3VATi008/FtEBCXbjyjXNPyoCQ4xD2jH3UYCSJrq1sWnVstn9e3eVert96aJdvX7Nx2vhKbiYLWwy8cqZR5CU+we2haJvOrUVa9porDYzHjwlvqx+AEvGG+sThBo/By/+hvzgfiBqnj57Zr/zo9/R2Ha1Wl8qSMYtylzujz5RWn/V/Ri5b8g15i9kIOv0aDCw3plX2mUMsp7QBx/85jciXpgTcU9ff33fvv/d74r0QcHMtUJ9rKrehR8Zx9Oev/13f2P90Vgp0pDZ3FdUAuYaKANR3LF+8X2UoBtb22rnT37yE3v77bc1fkgJfu3mDRU9+eLLL+zzzz6zN958U2Tc5b2LwoVCDkGyQNqBKdigkgO7u199ZV999aU9fPjYvvPuu0oVjecSfcpaD6n1xRdf2L3793TP7/32b9vm+qY9evTQldntlp5rqgreov2P7eOPP9Zawv0wb1B+slFC6qzPrV0pKSFhb73+hr3zzW9qLuJ3R2VgNq6in1krwYN/gz19h50DHxSASosuKmdTwZe5ulzM7Q/+4A9EPDJmv/ziM12LNO73fvRjjVtUtmR+QsjSx50W6w8bV17YIVTNpIXTp/IXHI3UV5qX8nTEzxSvUa9YDOY1VcH2Z294fj73svOKz1La11Fas3n1XJ0Wa6i2hc69b53Q1fMXRrLwtRO5VqSuSspW+MihEIx12sm8/28I59YNXik3Nuri3SEI5DhHKO6iAFUUsPC1wlOyOUek6AdpFyrOOB/V0/ELLVVr9l/8yz+yP/uzv7DtC5etyibGzFXyvIMsURzq3cbsVx99mvFnvlInAolAIvCSCOSC+ZJA5WGJQCKQCAQC7759e6VAFDUQqTZFSiAvuLzc84JMIOok3rgwsnazcYIDXsL5PgQVCoYgSCBASDtCeURgIKPvoiokf/NdL1pQ8eqN1YqM5fEVw68Hs3kCfsi/Z/tu6E/7CK7k/4MSaYmiC0JgrvQh0l54+SfFhoBAu+0FgQeppx31Bbv6S3kcQQzohV5VaL3wAGQT3+V78wW4LM3mXkijs7GuYhEESTsXLqhyIMQVBBwVHMuluUgHCEECATygSPnjgwca13MS4EjEV7VckjJCPldN0u3WlBq7vrFlRyfHSg8GP9SAKI/29rbPq94SgNGmVqdl/bO+2lRv1a1arolMWut2zoMU8J/NFiLKFDMZVTNbSjNEvUL6ptJ8bClVzLvf+471zk4U7IINdQ56vVMrV/HyM+u010VWTcfcJ/58VNWk+mpLqWOQa6SSobqCACT4tvJKvmsbm2v25ps3FVCiQCKgo08Jji9fuWx7u3tqd7ft1RMJrlUUQmbhJQWepHxB1kIGEzTTdvpUZupFYEYAt6DYA6ljUh26P5wCWSlHaaunyoXijH4hhQ2ymZ8zZiDnjk/wdvIqg7SFn3H/oR7k+0pDHg5F3AzHGP6b1QButbSnTx7bsHemdMKJfPLaateTgwMRqbt7O1JPcSzjgrn16ccfyoRf6YQ72yLsIDchcsvVun15754Um6Q2Xrl6RSQSKjDS7VDx0TZIOxWVKNKMmVPvv/9rEW7v/fCHIocYj1GwhP6AcHn6+JEIxR/+8Iea+4Gz+5M5gYTiLQJpyDCOZ75DxHhwjHrFPa0gAek/PPmoWAsD4YUg8OVzHzRIC0g4UmUhbSnksJjO7bM7d0QmXrl8Vdc4PDySkhFy6uzsWKnA+CGOR54aDMnJHOJ6pEofHh/Z5SvXpIQiXR1FLV6C9+99affufqWqq9du3FQbUFqqIvF8afPFStih6ENRhnIUwuzg6FCEFumsEMqsSxC7vIBC+KjCdbmsqsGf3vlUZBfrFX9QFfPhO6MJ1WDn6gvGL+MGUocx/5vf/EYpqG+9+Za8ArWxAFHebhdp2DPNU3BFVYgakvHM7z2939dtcKIfWA8hY1TkQqnPTkpxLOnOfPiO1vOChEHt1e52tZ7Sr5BhnBMSjrlK37KBw6aN5thsZk/3D3QdyDFIXkhk+nM0pjp4+bzKLIsQY6fbbGv9+dM/+RN97/d//5+qcId7FFbPC5bgtYdq79nTA7t2/ZrmqJRTqHOH7vMIsU77Oa+KUDSb9vjhI63zeob1e3b9xnX76KOP7OKli3bjxnWli2vDZ+YbNqjsIIrxkCO9mzEuko8iGVubwkZVl8sle/IYgv6uiLRbt25pTQBfPnj9sRZBpLolQdMaTVdUi4SaU4DmVM+vvT2veNssiG3UeazNzPH9w2Opfq9dvaJ7JOV6vbtm3/7Od1TwhH4FV222GFV5F3qeUBmWdY5UWZ4HIpUrFItyDzzWeeaxK5bd184941aqqMvGTxRHom0qglRiI8yr/p4Tc4Xazskvr9YqZT7VaItNt1Dge0rq8wIUoYpzywxPV43PiyRgpNS6Hy3FN1zl+fdVd67ks/MCVKGm8/cYJ+NjbPN95ijjWu0sfucpsQWO84X9N//6v7O/+H/+Wimx1K0o17BTmHoBDJSNE4pyLSyrxOb7dCKQCCQCL49AEnYvj1UemQgkAomAEPj2W2+uIDK8UuOq8D0Kc+WKghkFAkUVNVR0fAjUUL3xIWDk9wT8On65PCcCwrvOiyHMnaiisuoIk34n8xTMNhsKIIZDiiy4wfaFF/y4OL8r5wgwaromCgUCcEglFbAol0VukSYYSj6l2xZKBNJVxwM3QicgESnz/7L3ZsF1ZWl23n8nXMzzDBADARAAR3BmMqeqrKzqVqm6ZftBfrDaCvnBD27bcrXc6nDYEbLscLu7w2FHSPKLI2xLluxqW92W1c6s7Joys5gj5xkkARAkMREzcIGLC+DiDo5v7bNBVIXCQUn9VudWMcgEzj1nn38P5/xrr7V+SYbKAl8aqt7ih+dkNiRWsMpgNpF09R7uE4Aon6ScYzjxNwAPeqiq8jLL7maUhJNYUN2TGAGmALrInDtfkP8U2QWJEHVKqUSqqqOVNQIKBgaPSsK3qwIXmcDDr2jNTfWKG4QExy4sUywAZsSQiUQkA6NvfPJNHEjCAEM72jstGkVqBxPRFZzg3pB0RaJFozbE1PSsdXa2KOEkKYpRHTGTdl5TAnOLAglo/97unuSinI9xQYKKNO7EiZOqltjc3GIwe/hd9+EusZKc31BUIBF9QKLN37pWUEDBGac7piTHMj4Oyq4AKklIvfzJjS3nlSTwh7btubHlQCYHLiFvJPkGYDp0qFtsPIACfKUAKGA5dXd1y4zfA70CJvN5W11dd6ynaEzsTC9vAzhBZueYp3UCbaZnZlWJlYR8J7Nl3V1dlhfzZUusy/aOQ7aWStlnX35hiXjSTp48YUuL8wI6YWQBjDOWYP/Qv1VVMDG3bGnRjav2zm77sw8/sLnZORsZGbGTp06JOUQ/APwgT4a1xLw+cfyEFXM5sYkAyJHoEW/6CkYQPwOkQ4YIGMM849qdnYd0DP04OzNj/QMDYl4CTBAvgAj6lXONP3tmY08e24lTI5LKZmCMra3pOBhYADqHOg8JvLp/767NzE0r7tV1dfLnYh7NL8zb/Mt5mfk737U6ASFJqlbGKO7C2hH047oDLiefPbWB/n75hTGXNjZTtrEGQJSVbxtFAEbHngiU6urutpWlZYtawepqq21vb0dA6m4ub+2dHQ54W0+LMckcoRiNxlE2J5ATZiiALNLZk6dOKhasA9wHUun+fid5Zf3gHDD+pqemxTRDPg3r8Py587o3vsv8vH3ntk0+faq4Dw8fDdicG3bnzm2bmppSzJFt+6IVXAv2L5JPwNrPPvu5Xbh4QQUCGB+0B6AQFirAEx/GMWMfAItNDeSQzAMHihTlz8e88xsqfn5q/Su6YiGcG4YlABzsLAeew37a0zwE6OY+0jt7Ov/Q0JCeBRTNYCw3NNaJZYZnIB8YaPJKLS3XfCK+yL7ffecbYtDhGYcU1VUrL5UMlmvSF1yfsYpst6e317q6uiVtff5sUp6Y+PshDZ0YG7f5uTmB5IDYeGIifx0bfyLLBMYE7GEYVSqs8nTSSssqxR6G1Yl0FCk4IDdsU3z8iBXnR7Jalkza2uqKpMFsSHC/yJ6JJevI3MyspMqetV6wSFCd1zEheVZtq6COq7YLE5oPccG38cnEpF2/eUtr2Hvf+IbAXu6BjQPk484b1ElCAdvYnGBvCKCTgkKMBfpNmzMlJRqbAL88N/h7J0slbooJvZKQ0nb6k2O5J1+8gecEmwmexebBMhVPCmSpr+w0ALvdGu8sLniOsC47cPEgM04s+mCj7F8E2HkJtlvHhRa+emuTRPsXJbb+ma2xGVS/9WPbV3z3BbTEng9ASl/8wp+c9WsttWH/6z/8J3bjxm2LJSssm81bLOHAX8ciLFoUDbSZ3X0UMuzC1+kwAmEEwgi8bgRCwO51IxUeF0YgjEAYgSACR/v7VHSCpJkXXYALQA8AKlUbpUJfMqkki91kkhaYR7DqxO7YoXLhtl6QSU7cS7wDXzgvCYbfMYchB3jmJFj46+R0LgAQ/MDwL1tbX5HflyrPljpgDWYRAJ7fjecaMpfGWy8es/JSZLx5gW6ABIAK3A+MHIAmADklNfmsbaRWg2IYzszaGcsjV3MMQsdGy8kTLwLjSYQg54FDsgggSOKMRBT2BmwpVZXdy1lrU7PYdTCSuC/YZTDAHGC256o57mbFICRmlZXOR6okWWprqxvOxywSt4g5b52m5jZLZ5Dd5WTIv721bvGE8/OjnbQ3jVl9eYWVV1bo3FyH75Ks1dTVWWtbuxgUD+4/VOwpOLCd2bHsbk7JUllZhaU3tiyTo105e/ONC3bi5HFbXV22e/fvKhE8e/6sdXZ2KLkFzDp8uF/soAjS2sBf0CfyJPH0kwdqSRzFYkvErLauRu3idx54pd98IZODLIzFpRXJRblPFeAQI3Nvv+qwB/xcHHYFYJAoAyrQ9xwLkAkjzwOCAC4UQwA4PnZ8xCqra1QAgLHN+FhdW5OkDRCJ73i5FG1FQruyumrPJifF8INdBUsFxg6MxrPnztrpkTMCEx7cfyAgaGtjwzZSa/abv/mbVlFaal98/rnAjW9+432BVaOPH9vs7Jw83I4dP2qtLa32k5/+yBYW5+3i2fPW0+28wyj+sDg/r/5DDjg4fNyu3rgpryzGI99D6ko73njjDfXJ0vKyqlwCHjVU14pNxH1SBbRRDCnngQh4vLS4JLYQ4wpwo6I0KbkrffXJJz9T8g+rCuAE+TvFDZDKIkNsO9RhFTV19uL5C3v4+KG1NrfaqRMn7fbd2/bs2bN9jzCYiYBIk08nJO2mj6juyc+W11NilU3PTiseXT3ddvLUiAC+egpk7LgKn4xdwCo89Ogbxj/0mNq6Kv034KDGeSQuMId43X3wwNo62iXZnBgfs9LShF08e852s9u2urxki8vL1twG+27bbt26I1ZvXW2DDQwM2vVr1wOAN2sjp0asvrbWtrfSVppMqMjI7du3BNACMhFTvOPw9KM/ANpgHPtNAQA81s5PPvlEMsdLl96QD2dTU7PWWierbVSfAPgDlAKeHTt6TBJS+vfq1avW0d5hb771lubBn334Z3bi1Ek7OTIiySlyW8YwzDqk0IxbClcwXg91dAqIpUKqZ4bC7KUf+T9rCOC5B70ZC7FEieTgjBWu5/3LqMSK7x3jkk0VAKjxsTFr7egW0AorlHv6+upXGssAXwB54+NPgsrgFJOI2srqmsYUTFwAQRjAyGCZYx9++IEh4QbMBASuqsYL0fQsuH7jmsBmfO6OHj2qmH/x5ReSCr/xxmX12bWvvpL8mQ9rl3MRdQyskmRC50XaevfuLbt46Q0VZ8B3jXWDfgQwvHz5bZ3/pz/7iXwiYWky//r7+2SZoDI8xaKut7S0IC88wFjWpkejjyVfp79gi37005+o2Mbbb76ldRC7AoCi9dSqNpiamxo1bwEC2UB5ubxqY0+fBs/lmD24f8e+/a33BWAyVqmIDJDv2K5UkYYBTNXnhBULVNfe2q8KDdCt/gzkqdrMyvOscEx37yHrAUPWWwBIAVNGsQxXDdXLpvXzwLLiIADH9/lvAFPGFCCbB/L85gnrvfdm5LkJI3ofrJOVgXsx8aDgQbDOn0ugYwA4A7zpeLx0A66cByK5Dn9gfDLe5B8YsKrFDlasqKjugDc+Yu/liza/sGT/8B/9E7t9577FSsotmy3YZsYzUPluzCpLnZz4i+u3w/wzfKMOIxBGIIzAa0YgXDBfM1DhYWEEwgiEEfAR6O3oKALysDMv5lrg0wVgwcure+EtdxI2ZEN6wS5YIZ+1tvYWW19ZVkIfi7jvwyjbw8+tmHeSzbJKAVhiwOmF2fkyIXXkZ7A+eIkHnKusqrDU+orOB3uABB0gCHAIM3zAF1XJk19b1iKFgmX3diU7LQaFLLQDHqHoQ9zyezkrYpZlEfkZUTk1lVqxqioqcVaINRWNJ1xlTknelhxYiD9bHJlYmfy8AAlgXtAumA1I+bgXEjPuR9Je/IBKE2LFtbe16r5gMfT39Vtne6fde3hfBQQwCm/taBMbhIIK5ZVVduRIt40/emLFWNRKkxX2fGbJ+nsO2bnz54x8hOQL2R8SVCTDABYkKiQ8PmEi2ca4PbWxrkQNxuI3v/ktq29oEFDw6Scf29Wrty1ZEhWIAkCKTBdJEF5/yWRCksqmpgaroXJuJq3zw+yAGQezjsqDgCSwsEjgmhqanN+f5EV5JUyAr/QBCSIxoDCC2BUxJw8F6FAShoxUctS4jsHrjZ+RQDHOYNjBhoCx5Kv9AkZQ+ZGkFQaM9+9ijDImuG+AUxI0juF4mGbECIYj4CnnFjOxxEkX+Q6sJKrvtjQ3i3VH+wDexAKqqLC+vj6NaQz1HzwcFZsNmWZre7s8uZ5PTlrfQL/19ffJm43B6+SCaautrpJ8cm5mRj5uyKkoDEEBg7QAxOdWW1ttDfX1Yo0BzjLGK8qdhxRS5P/jB/+7JHDnzl2wo0PD1traYcurq2LjUVDh8GEAxgrNU5hA9AcyMP4mDgkA5ySVgGPW0FAvAF7+aImE/O8Yv7xAAegxfyUlRhpeNHmHqXJxaZnANb732ZUrSsoBm5pbW6wSkK+s0qZnpzSWhgeHbW1z3RbnF2xwYNDKq8pdP5aWixWbiMZth0Icu7ti1mVzeY1XJOQUhOnoOiSWmGRwxYLld7O2uLRg5WUVAm8PyvIYkzCAtzIZ6+zoFAMuWUFxkTLJTh8/fiTGIfGhyipz+7u/9utB4o5hv9uQYE2amp7W/GYM1FTV2KPHT/blwr09hwVMUfhFstKSEluYn9P4pfgGmxEApgtL84YHHmMGGSQVgyU3pFJuZluyWjwIYbypb0pKXHXVGIVnihq7gFsvpqYE+JeXlllldbX8EccfP7aWjnbr6eq25qZm29qlIvWezvF04qndf/BAY5j5PgxgF4vZz372M4Fpx0+ctJPHj1tNZYUYhJCVKCgCRQrLgZraauvq7HYeX8W8VVVWq5jBQaaun2f8zdxj/DG3kIuynm1iCxCNqm2s54BkbLwwZgAn8cWrrK7SGAZgSW9mdJx7briq1KyxsOcYL4DRnR0d1iw587aOzWxuaS6KtVxXb8kymG5rAq+raqpdoQqL2fzCS8cyjcZscPCI5jJjA/YxzEUxDTc3tHEEUJrZQt5Iq4p6diwuLlh5RaXm4IvnkzY6+kjPLDZ3APSR7tM3gHCsdawXrKGw9WBhf/b557IpOHv2nDwtn0+9kO/f+fMX3AZRNivfy2fPJwXwItEtScAyR/aZl1ciECPtXpx/aTMzsypwwtqE/x3AIYA5LFjYXnEqcbPJBLNNz0m3aePXRMY149dJv6MqnuFBOA9+MeFlmRCNyK6BDTtioQroPEsPFGjg/cFvaBws+qB3hrxj7bHW8X0vYVWl4rxjrntgmLkh1tu/QBKrwclTRVpc/Ut/025PtpM/XmBlwe89AOmLTBA/NvjcBqI44mr3/vk83BdUkNXzNJe3jc20/f2//z/arbsPrBjB59YsFscvN2e7exSbMKugCFYiYTfuPwzzz/CVOoxAGIEwAq8ZgXDBfM1AhYeFEQgjEEbAR+Bwx6EiL+QkCSTQYjElHZuMl15AKTFvAl8vSX5WFi0S2bNIcdcieLnATstg0l4u0CCGhCaaV6Lc3tal6pKwm1x1N+QqebEKYMK5SqeOwQagVijsyZtJUtkA7KFdkXzR4iV4Me0IXJOnXUnCtvdI2HNKnCl6AMsGVh3nJlkDyCJJrq9vFDtmJ5Ox7V0ARbzIquzk6bOWLCuzkdNnbHb6hd289pWlN1NiKywtrqsABFI22HQANTBAYMaNnDmtioYwrGBrtLQ226HD3VZSXmqVFRWSaZG8IaGiDVTjJKkDcOjo7BATBU8tEhiYGcgOka/BxlhaWHQVWysqlNyQgMFCwx+PpBKARb6CeX7n0hpiS5/t7mZsZxvAK2dFWAQxqrUW1C8cCcABGw2gs6KiylaWl5RUIy3G02xmGr8ul9whyfSSUuIt+ehWWpI6EjGKG4hVGTAXXoGyzrfPfwTQqQKqqyRLXzkKRsCaJDkVWw+prPMFKok5UJaPpIaZTPBd5xdHQghrCbYFTCbu3ctm+Z6XepE8E0sSf5IrD+QtLi1rnCN5Y2wrXwxM0cXWSqfdnMjuigm2trYsVunUi2krSZRKUqsCLfmc85NK4O2EFAwvvyrJN2kj3xe4Khm4k/gBksFogv309dWvra2jQ4AKgBpySAD073zn16ymrsY2Uut25bMrVlZaInklLMoXz54JnEWOjKwcsEvsp2LEScXxx5ufDzzAEopNc0uzrpkoiQsYxAeMMY5EneQTuR0xc30Zd4lvLrdfUEJjEX+qfF5ghvwoqXIbiVhbW4v+dr6Sgf+jfCV3VEHUe7zx3dt37gUyPTcuYTzSPthRVBGGZQVw68BGx+oC/E+lNmwrQ6ESfPdKxbZaXwcsKROjaGV5VWxCqnPGS50kTn29uqx2cD/rqQ17/uyFtbR0BOsZiX/eysqTYmYibUfiDPOK/gJUZcwwR1MpwOIK2wuM5zme+ejZagAjzC8AN6SWrIUPRx9ZV6cDVQQaB9JJxjJ/fMEJACvWLaTJrW0tYuIy1ogBjGFJxal0HGwSALrMv3wp3zI2OYgZgCXSUjYjjh49rrWQvlhaWlasmKuwugDaYNbBVGPNhXEJsA7QrmIwmYzWS+b/+vqqwCSuB0sP0FZ+j4EskAIRzB95sAXVpikCwrzgeswH5jrjHuYtTDRALwqSMOhYpxgbsD9ZEzk//c3PvAyec4lNbWaLCwBXM/bWW29pTrHGOY9NGL1UYnbrBfclewcVeqkWYCoW7taWYszGBH1Cu1hvmf9UBF5bWbdE4lVFUY3xUlc0hYI2ADVsZjD+ykorxB5HCnyoq0vt9cAjLHX6AkATpiPSbvqSuDm/1rj+m/mPLx2VgWFXM7cBFLkmY4UxwWYXxSconED/8Hn06LHmL5sxxJI5TXF0F2+3PsruILu3X+WYuPpK676dHkgDyEKuzH/rj9ZXVxBKXpQAYTnnHee/49l2bgPPse+85FUsOzZwIq4Ykmfk+efBQQ88Md4YoPsVZ3/p3Sz4OSAd5/Feed6zDnCR5M8VnQIgdmPloC8umyi+Ei/ncO8hzgfPsfbdv/1zpZDdM7af/su/+19pDluMQlRm8QSyZNZAFwu48Dw37o2Ph/ln+EodRiCMQBiB14xAuGC+ZqDCw8IIhBEII+AjcGr4aBHJJC/CJJ384cWeZJKXWBI4XpZfVRykmmXa8rmMJUvMCrldVzHUEkpoYd7E8eOJURU0ZoU9t6vNyzQsDIAQGHMkWiRVYssEEhddb3dLks2uzk4xKUjqMc0GfMJ8++U8/mAwb0jI1q2yplLJWlV1lQ0ODtvc7IwtL29aR2eT2gM4sTA/b2fOnrMj/f1WV1Nj80urltrYspMnz9ily2/LN6uayrfc/2bKNjfX5XG1tbUjyeuRI0MCDV48f65qkYBzJIcL8wuKC4ADvmj5qClh8MkZbYIp4pMZYk7S5plP3qwd5paXDcPWgVHnE3qSCJJNvlNe6RJakg+X9LikiESUPiO2sDxgDAn0VCGRhJJtvs/3SMY5N/3MNcUaTCaV+MHwoC9IGvGf6+3t3S8U4hmFJLz6rhXFMvGFI7g3X8DhYELmWZol8ZhiBhsKc3cqCfpEDeYh1TgZc1yHRJl7ITlW9cvyciXXAg4Yj8G4pHokpvZUsgQg8D8HdAEUI8ElkVZVxERC5+b7SOiKUXcdfk7CDeAAqMC4dAbnjn3HNZEAXrnyifMUGxiypcVl28O3r7ZO1ywvL7XF5UUBCoAFyCrxQONaz188FzsIs3wYabQHoBFw4vr1a3b79m1ramm1waFhsbJGRx/YtWvXBNgdO3HMZqanVPQAeSxtwfz/g3/+z8S2O3v2vEA+mCyAcbASGS/cF7LKm7duWkm8xI4cGdQ4xei+salRFXHph1jcGcjTZthiePQB2lZWVisOHojlfIxJHxfuGSALcBCWFsxU2D4q+kEF56A6MmOP/oHpRCw5dmcbYB/wuVzAMPMGthm+ZxTZ4FoqGoAMem9n3y9ydydr8/NzdrivL/B0A1hBCl8QUxbmC+BCdV2V5QpOcl1VjVl8TiC7JNKra5LcArox5mZmZ40qNB2H2gWsAz7BXoLBCqv213/t13Uv9B/gFPOkvLRSYDzjA79Gfk6sAfQA9WFeEifvp7W0tCL2F0ysUydPCZjyzDTGN2OTa9y/d0/nunjxgtrrP6xdjH+8B72fKH382WdXhHGcOHlCcljGsAqW4EcZiWiD4HCv81TzxUG2Njft6cS4Yk77To+4arOMU4FdkjFG7auvvhIQBciLZBWmM+xBAY3bGX3Py9Q9OM4GQFNjo7zoAAPZTIEFB3PMFSBxRTzol/01oaREjNDRR6NWVVlpAwNHBJ55j0rfdgC1SWwAACAASURBVGTk3PuDO3clKX/n7XcFVjGukD57tijrJOsTID1zgiI5sEYpTKK1bxmvSQDqyH7xJH4Oo3KPKtBUEg+KEQDy0V7ks2wAcR76wbMA8ahk4+nKlZ/r+u+++w3FxPtp+nvkecCcp21a/wp5gbn++crmB/6xKmojOwbWICwiygQM0ils9MCgnJ6e0TqHXBsGKf3hAKei1dVTUdetwX5OM4ZYN5lPfjPFVcx1IKvbo3DUNmpSeOaqvONgGso2jn/B9nOedGKnGd53btOEe/fn8YCdNg+Cdrjj3XkOAnoeKNM8CcDBg4Cg/w6AXHCBX5DL+s0ZfieWHl66FPs5ABTSt2pbUAXdS19psx9bB9uhNsNuzFG8o2B/JwDs4slKVY21InMpkOCqwkZBmzx3xkIPu/CNOoxAGIEwAq8bgRCwe91IhceFEQgjEEYgiMDpY8eKnlnjEzcAPC+39D4weJd51pJZ3rbSa5aI5W0vm7F4NG41lXVizsDAwq9sa3tLf5cmqG5YqUQKL5ydHeR2vLybvKD04p1D3pmQFCebR9JYaYMDfUrOtnfxudtTRdbDPZ12+vSIkgFke5KaYaANSBaLWU93jzzIeFEnQQG4UgIW+PDt4RcXj1l6m134uNhzxVhcVUCRW+GHR6XTrfSGkhJe6kniVLSgkFPiREJJggXgAKgk8E2Mn6LtFfKqEAp44ivOAcolS0r1fWduDUtB6YiSCxI8ACYSQn4OUEbSBqtQwFVmy1WvVKEMVxyDdjlPKSdj5G8PyJG8wcbBSZCiELALksiPYTIWTVJEwBfavrOHLDFrud2s5WVADmOnSgAFcYQ56JkUnJ84k/yRfHrGkNhpQdKnhAxQ8oAvkpMiFVX5E2mSk0M5qfXU7IwYP7W19RahomXMMU8AEfFsY8zBkGGM8BHYm88pRhyDFxixokACjBTaNjb2RD8DTKS9ADywaTzjirbDPquodiAOLB2uASgHMAYAyXUBiTmOtsMM/OKLK/bW2+9ac1OL2DhjY+NiIDY2NmLlLrAP30POBzCHnA4pImAE8YBRCSDBvXA+zPLpO+R/VNeE0UQyTvwBhpHpHhkcsPX1NXlqfetb7yt+HP/pz36ioha/+Vf+TcUCIA7/svn5RXnrnTl7RkykG9dv2JGBQYFEsMaQ5FKFs+vQIZnup9MbYnMBxgCG+T7t7OzaZywC7hAzWHVUweTe6FMPvHAveJNRxZOqphTeAIhlrgDoMe9VvTSd1jjv6e23muo6Ad/45gG6A3IdPTos0J2YUZ0YAIqxTKwB2AA9GP+wW1VUZS8nX7tIJGaNjc22trpu2WzOSstLbSOdEqsV5ioAydzL2YAdFhfI7kBmV02ZaqA72YxAqQcP72seDw0PO4aXRezGzesCxCkK0dzUKlkvrFrYoAB2rDP379/TuMTvDNmwmGjxmApHlCbLBNAxXnt6uiX/5r9hyBEXfNoACpEGw0geGhzS+rKR2lDlYMBDiri4Mb+h+QJoBlutt7dHcWLdFmtLYH5S0s+PP/5YoOP5cxcEnsEYfPxo1GanpwUYMV9OnDihvpx8NqmiJPjwHe47rOIf9A19iTS5uhom7oo9HH0odi+yTnzn+C5Se8Y03m1Hjw3bw4cP1T/j4+MaByeOnxRYzdoHs411S2OHoguwAu/fs6cTE/JOHOg/ouIUzEUB6LCLxejLCmBl/PkND/oQQJp+ox9oC2As4JpnhwP4Tj57JsYzoLUA6Jhj2wEW89+Ma9bqhvpGAcmwSCkmwbOFOLHGED9krF62CwBL/zAXGNO0kzhxLtqD/yPrNWNebMHKCq29sOkoxMFGCDHkHhk/9CXfZS1xRYq2rb6Rgi5UlnXg19zcSwF2xIB1xLOUAWYfjd5XZW/WIw9GEWPWPzHXYZXDcuQ5SLXzoMiTY5o5YrHjaRf35aYq0mBmediUFrVYwrFpOd6xvF1xKc9W4wwHATvPWPM/92u438zx39M7BQy/gOn2ivXnmXBIdB3o51l2BwujvGLMuXZ58NCz8WDZI3H1YOA+EKhqt69+7lmCAvV4Tm5n7b/+b37fHo1PWCJRZsUY7yo8A7NqB0HD3oL7uPkwlMSGL9RhBMIIhBF43QiEgN3rRio8LoxAGIEwAkEEejvaiyQXvKiSEHZ0dO6bUfMS6xOkxsaGYJc8ZpsbVEpdtWSiaOvrKcvnzMoTcevu7rLl5VXb3Nq0ZJmrptnY0GClSUybszo3ycJWZtsaG5qsqbnRKsorlbg2NTc5Zo+87CqttaVZhud+Z76yDDmK877hXI0NtfLLIrmB7aOf7zrPNJIAkkElsYGESyyreNS28TkrwBBCzmiW2kjL64oCDXjSFAowdSJKfgHbeKl3rKU9FeRAfkhSznnRmpHYsbMP4Ih1NfI8kiKfHLnEBQmNYzDAZPTsG+R8JFKSdy4tCbSBAQFDBKCOJJckiJiJYVdRofvkWpxfPjqq7uuMs53/lGONxZAxCZgUvUF/0S7aw3cBMbk234HxhY/Vytq6gCRAOMAjgC7PlHDA1a5jYW4hXS4IFCPx92wHJ3d9JVn1bECxTfaykkG78xUl13o89kTxwMyd/vDnhhm3mdqQ1AmZI+cFhABAw4Cf63IdVc3cl/s6Q3lAGG4XXyo+tM+zQBjnPoFkDOyz+ba27PGjRzY2PmYDAwOqaEqbAR4ArDgfLCakrgAn6c20/fCHH4oRRyVI+gxJc1NLkzVSDZiqy+WVNvF0QmAE44jz9R3uk3k9AO+li5eU1JNUU1F1dy+rRBH2Fn57sAdhiJHU007GHIAOgMCLp+MWjcXljyZ23OKCXblyxTY30gJZ33vvW06uu5eTl11Zean9/Oc/V/VNwAT88piLSDoBSW/duqkKlwAqzHfARc+SefDwgcYJ3mgwpfidLxiiyqrpTYHvgE4k+XitEY+vv/5asR8+elRVTJGoM29JhGETAVbOzs0KkGxv67ATJ47LY+rGjesao3h/4YGWiNN+mKr4o0UEihIPAEbiC0iHvxy+aS9eTNvz6SmBLidPntJcnZp+Jsllve4pKrAO8JK+6+7utYoqgHdXVZmxAzjEHIDx9+GHH9oEsY5E7dKlS9bV1WsbqU2tX7DJOBbABFYeY/G9994T+ADrEcCQeFPUY+TUabWZuBAvALuJ8Qnd+9vvvKPCBIwD2uDHKHMUIBAwB3AHBiBsTMYooA3nhwEHqw/WGAxEx/g0MTTb2tustqZOfQDLEQA6v5e1MnnLOakiLFR84O7cvaNrcd/0FWNKQHvBgTBe7kpbmG+sDwC9AFkffvCBAO8333pTsv1MxrG0ma+sKcwnxi7fQ0bMdb0klHlNzPnDz9kEoZ0Uj1F142JRfUeBBcAx70vmWaRs6GBTAIDFWAQkpN1IUAHJ6H/iytzl/PSFCvRUVAjkhg0OG/DuvbtWUV4l1ipMRgoKbe9k1F4YgPQFsm/6j+vAikutpdQmP1cAqJGzI0U+e/as+odqs8x3qgpzL/Q7zEjWt2++9y0BbPQ3oDbrP2A9Y4D1n3FJ3Pi9s0+gGu+aGNv8nhhQbZoNih//6CMbGOy3733vN9Qvfr3j3vVcyueD4lCOnew8PpM6tyrA7qN2AHbuWcI4ou8TEZWQMohlno3GGuqO+UVJqd+c8S9X/jyeAefBNDH4gmeSGHExJ0v1YJr//n5R2ECKq++rsruT7vuNIr9W+e9zfvqJjwDMiDu/Z9x5ph3fP8jq889RCq5vbm7Zf/sHf2hPnz+3aLzMcoWibWfx+8xbIuYY/nyQqd8fCyWx4Qt1GIEwAmEEXjcCIWD3upEKjwsjEEYgjEAQgYHurqIDxSJKzGErIQtZV1VY5wnjZTQe4EgkInb8+KANDx62ZEncamtqbGFm0Q51dWvnP1fMWeehdsnTqKy4tLiipBHPK5gUMluPOSNrkkYAEJKBqppal5QcYAbg04RHmfxiAGcAr8yZocNcopaBl/dQiIC2+916QCmSkf3d9WLBctmsijtEI5R/TehayFyQ8VKhDwVOScL5NPGH72L+DpoiA+tYXNX5+AA8kIwAmiHBojgeibtnDzgvIcciPCgT9SBesRgVqMJ/44dHwkZlTFhLAAFKbpHX4UUXh+XhqmGSMAsEy9MeZzDuC4aUJImUk1aVROOWgCUYyHQ5jwePXLXBjM4P0LmSStnS6or82mg/iT7HHGRReHkVwBjgETJaEkQSaT6ejefjffBvZf+B15FjaOQsndlS21z13bzYMYAJgCoAdkidYfJwHsA6kmzkpozHgwwSJ2NzYKFYNIH81zMtPVjpx69YfoEZuoDOQIYJ0OOBFbWd1gR+drTTJ8KwqWCCYfJ//NhxgRLMF87DcbQfgIWxQMzUN4F/H9VQAaipcFldVeUSS6rqwlgpFiSv5LO8tGxPxh7Zoa5DqlAKUANQoIqbsHc2Ny295SRxMLpgSOF7dqizS0wdAUeRmABHgEeYdTBVaRNMNgA2POIAgT7//DO7eOmSrsP5PNhM/GBAASTC0sPPjPbRz9wTpv2wMQWgNzZqzAAeAgLCBOVvQAFioAItsajYW/FYUh6KqlC7tCRQH2bX6sqKmHowHAGxAE0S8TJLp12lZNq7uras++H6sAhpS3t7ZwAGJe3FzKySbYDd7O6O83mrpMCMYzENDQ3bnTu3BKi89dbbNj3zQu2fnp7al/LCaKMP8dfzST7s3ZKSUq0bgKV8AGnwf+s81CHAFskvFU4vXrwk8BEglGvCzgNUQo4OIMR3Ho4+EAj53b/8PbXdydM3xMhiAwDAHGYUcw1QTlLj9JaYl/Qz4465BysUaSjsMirPwuybfDopth/3SNwBvfheR1ubvBz9PACMApjENoA1mGsh4Wbsw2hmyjI/sDJgnBIT/vZSTNpL/FmbKHwCSEglaR2zndF16TcnEa/UdRkPfIdx+PTphFh8mit49kUiduWznwuUQooL6xnACyCZ8cB6xLX5LvEABGZNYY7ybPByeS/d9mAVTOupFy/s6tWvdX0qyQJcM95oE55+jMuOjkMqWgHgDrMuWeKKYdDPgOyMU0BabXjsuaIrfqOEMUSsaQP3QywfPRrVmvX2O+/quowxWJesdzBhWQdYywBCmWRsXBBTJ9V3zDhYxTA+uXfagZz/pz/9sdjjf+2v/ZZi/+Mf/bnVNdTayMhpndv76flnAnPaA43y5UsmrbS8XH8D/kajDrhinrv10LHn+BlgMGMe9rUHwA6y5Q7+26+PHgjzAJ1fn/3zwANj+8zsQNJ6EIDjfcQDiQIPA1BPm13Bxp0HDHkGsinm23yQ3Ueb4tGA5R3Id71sVgzOAx52fjOJ5/j6xqb9/u//vj19/sISpRT2iNmmKra7avQC/fbc82J04mmYf4Zv1GEEwgiEEXjNCIQL5msGKjwsjEAYgTACPgInhwaLACOwT3wiRBJB8uGBHhILEgZeuDc2Unbu3Gn7/vf/I6uuTIqNBnNqcZZEOq3krrquxuIlwGp5ywcFACgmAKsGc3RJcCMxeQeRDJDckiQh5URSSkVFXoTZ/Sdpk7WzKkmW6mckjiz4AE6wRjiPB5b830gUSWocEy0A7bDPLuYxvRGDILO9Y0vLa7aXz1ldY6PVVjrPKxJH/OHYTafkLAAN0tHU5rp88WpqqgIZqpMGxmL+/LTKmWO7pCBq8YQzuCah8MklvwM8odgG3lu0GW8yQJiTp06J0UOir8QnSLZILHyyS9ENWBdUpZX0V/JYpMU5i8UDcBAWYSCn8jGQjAdfn+Dv/cqsAGnRiG1sbtnq+qqSa+8lddCPi3ZL5pXelCwIAJF2eJDsYIL2y/Io+tBVQHVgHf5WhcAjifH2eGzc7t29K5N2JGOwULy01jNbuEcSTw8CAWA59s+OEkriAHDkPx5cYHxTJZTzMKZpQ1lFZVBUAqN3qsvuKVnnI7ne9rbOx/3D4oFn4gBbJ0fGnw1mEjJCMS4lV523W7dviX01ODikxN3JbgFc45pfSOhoM2AD/Q2QVFpRLqAcYHh5ZUX3p7YLrCmX8fxPf/oTa2pqse9+9y9ZbVWl5KBPn04K4EGOSBswpsfbyifEgB337t6zzi4nJQfYA5xgLJPUcx9ch58Rb8AeGIF4frW2tgmA4945hrbTVkAs2ge/BCkrcxH2qQc08V/j+vLyyuVsfmFBfQ3bFhni4iL+b3FbXl6UXBlQCeAI0B8PO8YW1TOd92CFLS+l7NHDCWvraJGktLq60nayzpcLAIvzTj1/oblWV9doLe2dtrGR1nyKx6MCe5y/F+vbtpi8165dVT/CNARk4xg+9Ec7BWFq62xy8qk1Njapn2HkEV8VvtjaFsjEeIPdRAz7+/vldUabiB/rJQVCGJf4AsKKBHj+9NNPND4l+1xfF2DEf8PKQko9PjEhKSr9xBwAyPGbEVyHdjLfAXKQeBK3ly/nVBQApjHjAGap2GxVVQKdFhYXXRXvaMTaW9usv79P5wV4RZaL1JpxyloJIATgCHCuwg15V2lUbL5mxzDjQ2x81VCuw7hgQWxrb5U0HIab96OkonQqxbrpwClktYBWAm4TURs8MigQFUCMzRCYpQB9Z86ccSzRXG6/+M7U1LTaDmDLd/zaw3OFOHJ+YuOBGzZTYEUDYrExwZxhXW1pbRVLF/Yk/QgYuCYPzQrdKww0PAcBH5FUAmoBCjGmAbvlkUclVlXqdjJdz470jGjWD+6bicJGjDZIgmeqX1e8tcD01JR8JekHv/HAeQ5uRBB350HKHHyqqtbEGdCW8+5mtwX28RyFbYocnGsTC87D34w5v65RedgBqFSPjuoZq/8FFVhdQuVYyLJrC4pO+LWVtdgDZv5nAtk4U1BN9tWxpjh7lptnwO3LWWOuSqzvNw8CuucJXq2v2H0e1PMSVh8njvVAsmegu2dzzHR3AZvu4KaS/7f/m3PAruMVYWllzf7gj/7Qnj2ftkIkZonScrHsAOxcvaSo3kk4/53RR2H+Gb5ShxEIIxBG4DUjEC6Yrxmo8LAwAmEEwgj4CCCJBQTjxZ/EznureYkWSbt/4XcSyj07NXLCfuf7/7E1NVSLYccb9bOJZ7aV3hZDq6W92QFVFIuV3UtR7CCq9mUyJNtbYoHhw+XldQBJkplGYrYr3xzAJSrF4gdXsMxmSv8GICgPGFaAalSo/WVGlweO/M/9LnokUrAIkh8BaEWxj5aWVy2b27Om1larKit3YJ1kQYBLeNg5MIhEamNzzaoqq8VW4tokcSSZPvGA7Rfhhl8VHA1Mul0y4qRcVBJ139vL5i2746Q7JGIk4D09PUrMSTTxryIZJNmTPIliGwFwJx+isqQAC/9xyQwJTiDX+aXkySdCXhbrmYBiLZDw7OwoqeM4X6zBy6V94QvGAG2DlUMSTlt9JUAfZ7GSAj2TZz/EIkWBlJx7d3dPPlUV1VVOAryxYTOzcwIQSMTlHwZGi4dfUFCDa5B480FCxrVIfAGQ8deiSALMLA/mcZzkZal1yUwBX/DiAsgh1hcuXd6XFmOUD0sJ1gtJMMwxJJ39fX0CrogXYNzExITaj+TNsdiKAkpoG4AHLKsvvvxCADbsLRI7AJS52VkxnCgoAnjjQdAbN2/Y6MOH1tLRaufOn9e5uQYxQZbb3tYpH0fm5fNnzzX2L1y8YJFCzm7euGZ3796z+oZGO9TZacNHj4ltg7yQfoGh9fjRY/v666+sraPNRkZOKRkfFWAyrWIAp0+fU8Ip1mokYs+ePbN/+if/lypl4n0G643EFECE/h999FDnAMwlZlTrxLeSMXr33h0DeEBWeOoUctRSSULxzeP8ADMk31RpxXeOaqIcRyXlL774XADTG29c0rk/+uhDgWL895dfXreV5ZSdOeOqyIoYizQ2AELp84nxpwL5mpvbrLSiUuvL4uKS2EEwVQcHj6iwBDFE2ogUknECOAYgiRS0tq7Wjc2dXY0Z+gFghxfLL7/8Uv3N/G1t69QYAZiCHcgYZS7AxqL4CaAdACbzG4854ku/0S8cDxsTUBNw+pNPPtZ4fvOtt3RdwCTG8ZGBIwL9AJqp8jo19UJr47Fjx1R8YGzssQBhQDd+D4Pt4sWLOhfFK7gO6wgg49jYmO4X8HvwyBHr7e4R8wvpMv3CWGa8sPaMT4yrMjfzgNhtbmyp2ikgFgxBWJa0k3jg6Qa4zv0iCWaMNjY3ihFGXyK5RvIpZhdMvHxBUm+k28ScuB07NqwYc23n8ddjvT29Tr4KO3VnW2s+MeR59OGHP3QM45oaxYJKyaxXH3/ysXW0t0tG7SXFgFfPn09qDYBtyT3x3YcP7ms+4zmHpxwsTeTTAL6Asan1lKW3NvU8xJoBth+bRnW1NZJaC5yPRFTAZG5mxvmsbm/LDxDGHf9m/jJW8KLkHIxl7oH1gba7DRwkpYBpzqMPvzzOzX1T8IP5w3pB/Dz4yfeIDffkNy88OP5iatKuX7+uzaXhoaNiWDKGDoJfDkRMic3IPGOdhpWuDZ+iKyLhvSkZ94F1nPNjVSHXV0xxD655wIy/D34OgnYeXOP3DoB2mzbuORjjiXXAB/UVeMfxXnrLtf01Xj3P3RWDx52eC2JeUok7KO4kGbV8Y12KeBCw8+31jDv+W1Wg9/K2tLJq//3/8Pds5uWC7WZz2uQzuP3Bc1zM+aBabAjYhe/TYQTCCIQReP0IhIDd68cqPDKMQBiBMAKKQEtdVZEXVtgZgCO+yh1JAf4+MAq8j5ZjIuXs2995z37vb/+OFfPIUqnymLRnE8/14oxvUl1jnYCrPfzgAnabkwfuahecBC4WieulWiwFpEdJwKeEUSCB5I6E2Env4irYkFpbF6MCgAhGGy/hjiGUFbh30FPnl5MHlxhgoh0REJSXLw9Jf85W1tfkSYUct7ayyvkkia2Wlx8d3kHymSsWFB9AI+db5GRE+0wyKvSJkeF8fQ5+fKJzULZDQo/0Rgm/Yr0hbzgAHdgWgIaAnEp22fY3s5oq5y3mkxKqCcKKOig12gfsYBSQaAU+Qz4R88mTZ3L4pAjATmyYDVhEW0oSSVoPSti4Du0lMSImSiqbm/e9nTxwuc96CPoesIByFL64CaxCJKSJZImrsAsQXHAAW1WQSFLREiAOYI+kFyCY8wKmMM68gT3gBGPLFSUoVwIP8EH/4ee2uZUWEAjgAsuOJBp59vCxEwIWYL+QSANsAWJ09/QoqQR84vvvv/9tgR4vnr8QOEF7z547aw0NdfueeXQPQMMOYzzjqtlOPB0ToAKIMDb+xCYnn4kp95u/8VeUmBMLKl1+/tlnNj45bj29PQIOXky9sJ/+5CcCO04cP6UEm74goUdOjoE+A2f04X27c/euHe49bGfOnpWPGPFCckshguGhYXlAAh7xB0IIcaYy7cu5lwJq+gcGBQJzT/Tp4tKiY2wV8ypYAAsJMOrmjRtWU1ur+2ppblHFWa4FI4g+Iy4UTUByDQgEY4f2Li4tCNjAk0yecV09uk52NydZmQNEtmx6ZkbsurbWVrH6KIJAuw4f5vgNSWIbGuqtJBFXLJHdtrW1qoowgOXK8qpAjr6+IxZhPiDvzyC5xQ/MVfdkzo5PPLGW1hbrOtSpvsfHi3tmzqtQRCwmcBdmmh9v3DM+fgBZxK+mpkFjSazVaFHjYnZ2WsDs8NFhyYABhOkz+gs/O84PUAoIiB8dgB/H0FesRO+8/Y5iiIyU4hnIVOkTP1c5FuCR9hFvwEUvd6UYA8dxTtp39epXWjeGh4d1HLJc5IRvXHrDKsoqrCxZKsAdsBKgD1k794IUGfYkXn/ci+ZkrmBra6sCAJFwt3e0Kz6jD0fFVES+D8sRLz6Bme1tNv9yzp6/eKH4Uvl1Y3NTjDTWEkBz5jDAH+OC6sr0DcA1c5AKxn/p17+r833wwQe61/0K0GY2MflMIHlzU5O8LRkjFFuBucg8e/vtd/bjRh+mVlf0/IIFSz/yfPn8sysaj8w1mGjEVX53ZRXavJmYGLeX8y81n44fOyZgC9SWdQP/xMGhQautrrFEJCY24s0b1+3YsePyavRAEfGnT4gh/cSzZ3ZmVuc9cuSI1hnizzNgZGRE7FoH+rpCGDBj2cyCXTsxPq61hvnHWgz4i7cl7EGuw/OUdfnZ5DPJ4tl4AMwdOX1GY554+4q0rJMqQIFFQiJuJfGoGNeebcszJxo813gu7IN9RYVgH7Bz0lH3TPLHHXzmHdwI8kw8jv9lRt4+ABgwrQ/KYHlW+s0e7znngTrPGuR4dw73/Ofe5N8a+Kh6u4Vkwnm3epad/7c/j78Px/xjcy5q09Oz9gd/9Ee2vL5hpeUVaHJte9cVKeLZQmVrizj24s1b98P8M3yfDiMQRiCMwGtGIFwwXzNQ4WFhBMIIhBHwEehubSrCwCBJI7EEIAEEItEE/FD11GSpkhFegJFx/fW/8Vv27/2Nf9cSMaq1ZlVQYCsF+66gRL2qtlLUumwua3s7Tm6r5DPvQAMvqZRMFAAqFldSIS+zXFZNg9kGwIHXlaq8xhNix1QD3PCCr231iBUi7sUe5pqXLJLM8BL/i8w71We1KL5Mog84meraRspSG5tWkiy1hto6JbSwHkhevNcarBI8yADPAEwAXGJxfPCcBIgXdxCRfI57dZFVJTlf7yFgJiBRcj4/RcvlASNLbXfHAYIeXCGxJYYCIXM5JfaAaMiyykor9pMeJIzI8GgH8kolLpLhBnGh/UhQJYl6VdVTOqngWDEaYR3gWyTAzkleSQTxzcKA/qBBPIm9l3WS3DBeSEjpN37nAbmD4KAHBJHkERrn+VRUwgezkWNhXcbiCbE9fLLHuOHeiQ39yxhkPADAkJTB1gGAY0xyXUABkloYPk/Gnmg8waohGeWaJLskVxxLTBJlZWLvMGYAiPg+Ywi5HUAdbDXGbFd3lzzBpl5MWU9Pr4BtfNGWlhbs/v0HSpwpXtDb2yc22tLSilXXVEpGSVLeAOChawAAIABJREFU3t4hM33khswdknMSaUAC2o93Yc7yGttt7R22MD9vN2/eDEChgl39+ms7ffqMHT12PJCMmcWKRaurq7bJyefyHKNNeKxNTEyqouz5c+dV5ZcEFnCGysdUhIW9BQhPDPr6BwTIwG4iNnOzcwIcBwb6xWTzcjJicPfuHY0LqnEyl2EmUaQC4ArwDFk7wAYgB6wwrunlfMwZ/P6IHTJPCsUA2MJiElA0PaV2njx5cr/IBqAn4wNJrKuSaQLf6utrdX5iRPsA1YrFiFhQc3PzqjacSqessqpCYwkJKyxW7g8wBOC1ubXJjg4PBdVry3QPnvHoQQfnIea8Jxnj3I9nReVyrl2O4efAawAYKqFS3OPJ4yeqPAuwiV8kLEjOCzhE9dvGpiZVgkUWiocbawkMMDzkBPiw1iVKND4AEekfxi8gs0A8qtgODe2Dd4BaFMZx8yijKqSAxYCRp0+fluTx5fy8QKvO9kNaR/0mAX3G9Zj/rG9IUVmLWYNgatEP/Pvzzz+XBBepNL6LyDE9i4xxQUEi+olxjmcbMWGNX11ZdZsyVhSLj7WCjQ/ui5gA2LEoUIAGKSz3wVhn/fnwhx+ooq+rqHreGgCPcwUBVmLObqQE2NFufN06D7l5hdzbPau2raq8XP3If9OPrCVUloXhBwMQ0G5rK61zNDW32czcrFipFMxgngIyAwqxgYEMlWfh4b5e3UcyGjcrFO3a1a+t93Cf2L18GJ94EDJ+OY41HBYfTEIqPANkYg/BhsBmekPXaW9rV/vZaEA67RjLEa1lTyefSqLMuQDIYTwODw+5yrsFNpHSOl9mCwk/EmIn4wUIZW3kb67J/bN28ydXLFgeqSn/w6Mw8NJzDy62shy4ts/I9lVRg+eFZ3AffIvyz1p+5r3sPJjnTvtqU+3gMQLj2NiRnNZ9Dhab8JVh/c957PvrH9wwc7HY2p+3nBfWJvdeLcm58+DzG2x6/gRMRQ8kuudD0eLxMnv67Ln90R/+dza/smwFFa4qWGVVteLHBpQKXRVd8Ys7d0fD/DN8pQ4jEEYgjMBrRiBcMF8zUOFhYQTCCIQR8BHo7WgtusIJSHdqlZj4HXkSOzyx8NYi6eH3SLB+66//O/Zv/Ru/YYU9PKRiVgoQsLalRCueKLG6hjp52OUxgwkKMaiiZ95JUkjiJMOUpxkv0TG9WJMcbu1sWZ7qkxubzuC7kJO/DkBaUyOVCV0FQ6q0YT4dKXFed4BvnFdMirjz3QHoOSgDjRQjhqNNtkA1VUCznK2m1m0zvSXAqIlkKZ6ApLafoCPLJUmn+iEAJlIwl+S/kqLCXgKOQuIkACxgILh7c48m2HyOMZgQo1BARMCw8yCYNyxXIk2iW6QK77r+qMjC9q7APA8eIIkFHACQ8KwCADtvKg+j0DMbfLLi2rLnClkEFRuDNMl2YPrJ9H5H/U07PGOBttBOVUhMpdQGfueAGlcMg6RoX+YUMDB8ggTnEE8vElgqe5Lol5Q56RJy08rqGpmuk/BLhpvL28vZWed9RsKdTAqsI8YACTBnYIHBTAFkoBIkvk2MV5gvMPW8VxQJL4wwwDuYOYAJ8wtLGs9UeZUkylyVWe7TV9OF8URRBhLinUzWenu77fiJY0roP/zw/1URgTcuX5Z8FCALcOijj35keKh/69vv7/uN9Q8MqAqk9+TyAIw89ba3LZvfs2RZUuymRImr4kmcVtfWVY0SIARQCkDywf37lt5Ys0sXL+hYwCKAVQADgGd+j0ca/QJgdf3aVWtvb7Xa2mqBA41NLbpHqhsiAaRCJiw3qmTi4VdTW60x6yThJK/xfeDbyz8BGQWCJZMCiCjGACAH44p7os8ZEwJKS0vVp15uJ3nj9q586EjGkQpzXjzfAOcpDkA/cFxLS7NYYLCvHo6OqrABUl+Z5iep2AkjdNOi5kBf5tvK+pKVV5ZpLAEkEsOtNMUrSgQMlZaX2O7OtmShAJ2AYPztq99yXQ84qJ9Sqf1EX+zS9XXFC6CN73AMINzLlzOaN4A/rCGMb9iSTx6Nqb1nzpyVHJbYwPCCtYhM9vLlN4OCBNNijeJn5+cXfUgs5CcXeJEB4PUe7pXvGu1hLDIP6Tv6a2b2hY2Nj1tlJb6Ine5eisjIV62YZx2tEIvReyoyB5jTADt+w0N+azvbqmTrQRHujfvlu8wjVePe2xMzD6AawIkO8MAMzEXWCz4bKec1yf1hi4CXHHHo6zus8/GH++IjYCm7K6n47NycqhNTBETVlNc3NGd925n7Yp+WOm+9P/mTf6r1C18+JLI1VVU6luqxrK2wDhmPsNA4D/cGKw3Avqy8QgVBAO2JGQxXvgsARmzkO5rLqqI2P68ur7DSEjcHPNuM/oDZh9zWPdsc25o+UlXm8nK1g/N76Sx/A/LhEYhPJbGAVYifHucmhtwTIBbr2Mz0tDU01msMsCZuZ9K69+yuK+RB39Ae/k2bibtnZBNbgZ3pTdvJ7krzmojHrTxZsr+hIalr0VWA9R+BZoFc1m+oOADtF9Oug//tY+JBcM5HTDyz2wPiOi7qZK2eUeoZ8QeBOV+Awj1bX7HlHOuOjSAHwHGvXrbq/V0rA1sN32bPsGNM6XlNsSG9N2BvwT0l7cn4U/t7/+Af2PLqmuUsqvWltNxVuuYPRUEilheb+P7DsTD/DF+pwwiEEQgj8JoRCBfM1wxUeFgYgTACYQR8BIYOdxWR5gBAeUCGRFEv0EFVVnbxefHHbwrwrqKyzH77P/j3rbOt0Roa68Q0yGeLkrbFoglraWu2WElE3knxSFwSOJISXqr54xMZqqwCqpFMw4CprMajjN8XJNspiYGERcSo292CaeUYLwBN2tGPRqwYcy/rPqEloeBenFm295ML2G4WtWgxKoAE9gvtW1dlxi0xqkgOZSZNwQYS/L0dSVy9lxqJND5osCAwtOcjH6I4BuTcr2MMypAcRmEA4L1qh77h/OhUndUlhyTlMBuJP9ULfRVU7omkArksXkkbqfR+xV4lquWl+8e65JKiE86cXP9GiKoiD67wAdfid/w3v/csKidhjanqLcmh9/8BdCHJ9Em4l8PSFn4GawaZGybtLtkBrMSnj/6G6eGKhyCb29nJCKCB8UOy49mVyPVg7Gxtb4uZA3uqu7vHkomEJIO0geqk9DleXrDiqJxK/JyZfkwSYsaF73OSYv6btgMEPHs2KSC6s+OQAZ5xjTv374tVCnvHJ8awvWg3skkYUQCl+HpNT8E8KrGTJ0/IWB8g+cnYqH5Ptc6ensNigeHPduvWbck7L1w87wpGbG/r/ADNABzEDi81EEIn747Z+sa6GGeACA44rwsM4x0jkdimt7YEoMBY6+5sF9uMecP5+CAPXVlZVcwAvn2fAualNtasu+eQ5hjZMeONcQwQPTHxVH50jfUuFvTHl199oXHKvSFbBYwG6ABwhSlImx37a1aSR5JcAENYZVR9lmyzplbtAsBiPqiC7MKCra+nBHYxb5i/8hwLmKd7e65yKAk54yQai0hqTLGX61ev2ZGhQQGsK8tLls8BrJbKN5M/bCSsraesvavFhoaPCNheWlixmZlZW0K+29xm7R0dmrc7u9u2vLQYyFC35YUGe0nA7uqq2kThCWKBlJG5hlwTGScsKABfpMgAg7BvYTPys7t3blvv4R5VXWZ9ejI2brFYQnGEfQhjinYCTLKWwL5sbW1RTK5dvao19sjgkH355Rdu8yEW1+YA7QbQnJmesZs3b6j/kIDCbENmCfDX2tqsatWsGfRFfX2dJLZsXgBoMHeejk1aNBK3ixcu6Z5g+ZWVlWq+AVyq0Ml2RoAk7M9nz56KcQq7TmBePLbvwegrkAK2My7a2joEoAPGbmUYq+Pqf3zYfHVZWNO+KAQVrjc21jWXqZLLM8evScxd1gJixPxnHf3000+trLLahgaH1VYkxvhRHj9xwi6cv6B154//+I/laXn58lvW091ls9NTmr8wK2Gx/eXvfU8x9dYG9C9A/mef/dxSm2k7NXJO4DZzB3Ysno5siACg0T7WExhvs3PT1tbUbK1NLSqWweYCjD6+x4YBbQboA+xnjcQLEvYbwCjjx62Z5TqGtjFfqMpLQSZi5apzRzTG9IzDK3NnW/2ozZg8RWB2VICF66myrLNCVf/TVsYyfeEtEwCauQZjY4d+3smoMrU2ZOJxqyxFnuwK1hQLzl/PkbGpHlsUm9yzrd1zz4Fm/o8Hw37RnsG1yQNx/t8HN3V0/kDa6tvP8X6zzeOGOk41ndg4yuqc/nnmN/8OXpvx6pmziaAi+MF2e3sH3zZtAuqdgY20mN2+c9/+p//lf7bNzW0rqagQ+5x3EjYyAHXF2I64Z/nNW/fC/DN8pQ4jEEYgjMBrRiBcMF8zUOFhYQTCCIQR8BG4MHJSHnaARZ5hpCqQAdAD08BJD2ECZK0cr6eE2d/6W3/TystiVllVLnAlv1ewly8XBSI0NtZj+aKEG5YL3wPk8KbNSmijDkxy4FXJvtdOgu8EVe3kUSP/uYitr6yJESfGgOQoRb1gO/YJcht275081rHs4qpkKWlr8NYvFpxkmTkH2CGb2UqLvaTKq/X1AvsiReft41gSebEh2GHPZJDYVCupok1IinzlV84NABIlOQh27WEOODZcwSVO0YiAS+e7w0GOpQYoB0MMcAPmjK/6SlsFFqbTAhdWg2ILJGlUIhVjryQhtpRLaIidix//CXPAsxr4vZKSqIuPlwj5RMux8vIaAyR7hKyurjZIHh3o54FLQCJYcoyLxoZmMcBcnJCC4f1XUFslg6uvtZezLyVT5V6bGxvlt1VSmpSMC39C+hMvMIA1wFBkma6gxIYYDB4MBJASYNrQoPaQbONBB3jEObgusQTA6O7p1v3C7oHtA6uG/gWIQ5o2NT2tKUDBAZJYJKxPJyfV5qHhIQFOAA/EA7kiQANsLxJZ5LOwjdbXV62uvkFebxjSAw7CEOvq7rFeChPkcgK4aD8SY/wJ6Ud8wBg7gELcB6ALfQ+gxnGAW6sr6wIfAINc9ciC5K7EpbOtxdZWlxUfxgA+XLDbkDcCYsh7sKRU7Dekq0ePDipOePldu35NiTjyxpGR07a7kxVoAAhyZHBQY/fOndu6397ew7pfQDniBsgjZiQFPlpbBXwCSqoaMrL28nKBy2LPUGk3kxGAx30xZ+gHfNLoK2SgALgARAA2gE3MbUBQYkm/84GBx/EUC0DCCJMPieHoo1EVKGEMAt6trqyJ/dbU0ijwk3uEgUesYUgCKME4I86woPK5PcWeWHmvRopkPHr8WGvh4OCADQ8f3a9+iwQbtuOXX36u4gIAiYwbijMA8lHsgf7p6e5WpWdVsd1KC/RvbWnT/b14MSWvv7bWFgGzfX0DArJZnxjbjKv2ljYBaWwmcG9IRQEpAY1GHzy0Z8+f2/Liko2cOWNNzY0CW/E8g3FFzO7dvycmZX1DraTd+M8B9sEMu3/3gT2bfGHvfuNdMboePnwoL64LFy4I5Flbd2Dl1Ivnrk1LS5pjxIHxNfF0QuCrA68qxISjABDrEcwuL7WFQfjwwUOtxVR7ZS0BMAQIh+3oiobkBDT5TQOAcNYk4sK6RbzodwBv5sEnn/7cisWo2spYItbE/MSJ4zYyckbrCPNvZzsj+TzXZn5SJXl7J2uHD/fZieMntNYDpM0vvJTE+9y5M/LMm5tbsFisxAaODMhDFeYp/pLcoyso0SSQFAsDfred2bSRUyMa64CWT8YeqyDRhQsXVViC5yVMVCTjZ8+clW8f0t2x8TEb6B/Q/GPD4NbNm3br1g2BeHyXdQVm7N27d9Xn+FESF7z3GFN4XQLsYxfgNo/q7eXLeVtZWtZ4Yo7Sd7AGp19Mi3nZ3Npqz19MyY/1zctvWn1Tg2V20mIIMwc9Kx1Gqxh0PEPgjxUKhmkC4ypQw2p9EAO4kHebW8bGlKsuu/8sCVi5/Ayw1f/N5grn5n+OKZfX8xJbBwaJZyV6hutB+arbkIu4avL5V9faZ9DzrAyeUc66ISsAUoWhWEv2kT/P5nv1DljAKkN4IGJgVyn25dyi/Z9/+s/t1q27Fokndb8F6t7n2PwqGCAgawx9c+fBwzD/DF+pwwiEEQgj8JoRCBfM1wxUeFgYgTACYQR8BEaODhd5GQaUYtee91oScgfoFCUtI0HyMpN0akMsrr/zd/8L6+pptRhVUQFKMllbXFqystJKq64keduTXBY/LAfYObkqH67Fx3uK+Z1xAWEB4OR32L1pNYAZ56Bt/NFHzJz4PsAnOU8ATPnz87eXhcoXbl+u6jx1YGn5AgokQng/vZLROo86GXUrcdywmpoqAVkkDg4jiyhRIEGgrAWMGs5bKMB2c0Uh+CN5GCDGdkb/htGXiDpJKd5hgB9cAxDAV0MVMCm5066SGYAZACSSRxIzX0HWy5Q80PeKbQhAmN2Xqvo+9zJH5yeH750D8zgfSSF/nCTRVV31YJ0/nnikt5ATxdQWfj73ck4yZrGvysscw62sXO3EYw9WGe2qqCwXKEdSDuOqaAUxG1V9dm1V4Bem6p41QYJMIQPOR/U+rgVbzcmLk/Kjov3IRQFiKD4AgHL58mV5gSFLJKkFkCW5hilGryKTw5Qfny3+5rwk8o0NDWIKAZR5SSjXxt+LOMD8otIln/7+gYDNGZevGL/nHpDjdh7qEkMIlo73rnrjjcsaS1yL+6UfSLwBXPguDFbPCgFoQcaIHBAZKHGFkQfIkd5Yt8mn45J1XnrjDauvq99nCfpkl35HiofEkvHEz2kHBv3EChAQwIskGqCUcYhsj8/OjqtCyfykUAIAHqCFByHpIwA5ZL4u2S9RX/Idxg5VlCsrKgXGef84EncKJABObu/uCpwTYyWXEwhHgQbuYz/pJzEHjJybE7MNwAnQBSn0wvySimMAOsmjMIcczq0vaUDWTMbGx8cEIgJ4cG9qFyyufE6ALh++60FT2EqAvTCymJ8trU0CcwFQJGHc2RZ49ecffmQXLl5UWym+gUwbUPDx40euqMSFCwKG3JpSYt09nTY7O7UvhwfcgInoAXZATQApNh24TgVS9CpXYAAG1N07d+XFyId/ZzLMu4hA75a2Jrt247oA19/+7f9Q37lx47oYmoBQrDEwSxlvFI1g7aCSKOO2v79f/82ahxcmMd7d2xYTDTkt601uN6/5RDyZC/Q3MTt2/LiOZ3ODa7AGAMTE5TWZ1PWYLwAyVFkGCAVMY14AuDE2ALLX1lJunagot9qaaoFjrCGcA+Yh7EDaASB289Ytq6yoEQB1amREfpBfX/1SxVUogLG8vKjxyvripZ98N2oxAYqlpRUCpxmTX335pY0+emCX37xsZ06PYIhqow8f2+5OXtVnGcvyWt3c0LxknAnQPnJEzwD+vZvd1loOkHPr1i27+vVXAqy/973vWdcht1nAWgDYz7xFao6c9cc//pGk0TB9icPyyrJijB8jP2etA0hzXomVOoYxMzb2RJs6tIefs0Z55iLxfzL6SKA88312/qV9+cWXAuiIf/+RIXm/rq9vCMRtaKi1xaWXNjr6QGxA5Mz0r9bqZKniryrkeIoCvhVzFik4Gws9eyPOY9axeN3GG3/8cxwAX/AXFddhmgfPXH+8n+OvvvcKrPPHuPXnFyvG+ucXsfHSddYhXlr8M97LXDmW546KaGjjK7tfoV0gYcDAL8Co+wUmPlYZe5ZKbdvPPr5in376taU2dyxfzMmeIx7DWzZvEdl7mDYL7j0JAbvwjTqMQBiBMAKvG4EQsHvdSIXHhREIIxBGIIjA8SMDRV6OAYVISknASARIunih5uWdBIFkGPP1BAUZbM/+s//8b1t3b7sAOwC67cyezc7MqfpqdUWFkjk81vBU80CPY0q56nneJ4x/S7JZyCs5qautUcuc3MX5SbnvuOIMvNCTWPifwwXwCcAroM0x9xwwxYt14K1UyAuw88d5wM5XlyOxx+ydDywLL+H1Zt2AK3iBwchx7EBzbD984bJ77kU+8B9z7LcSiyUAFCMqMoFvkBhEJMN7OXlKAQzRVn7OdWgDfzgvMiQlJDp/VswbwAb/HdpAwuUZhfSVY/Q5g23kxZ614O+ZdvlkR75Me0hXndcf8eWc3v8IsIJYa3wEwJ+X6aY20raxmRHzig8A0+oqPnGVQeJc4Yzpc3kBZjC+BATG3bUAXADIYHUMDg0JGFGSVYpvE8BxUcUNAOzwhHJeSFFJDwGZ5K+HJHIrve+1BQiFRxbyULzq8E6jz7g+bQGs86AvQBH941l5XJtjuQ5AGyACzLCGxsZ9wJR48XtYTYwPEmVAQkDfgYEjuj++J6k3rNNCXgDEPhBZVWVLy0tKIAHmAFZg4OA7d/ToMYFogMok+YApXI/KnLSD4+hfsRarKm1ldVlgIMCN5mrBee/BYmP+dnY4U3oSWGS0JOLI8ADtYLSSjBMTLz/0XoWsAcgRYQMCNFMdc2Fx0Q51dlo6vSUgfmh4WIAB5wc44ef0F+w+zkmlXdeXpWq7l4fzb+bfXiFviwuLSvxhv9Ae1hbAo56eHrHqYEk5EAhQc1VehTDxGOuAHLCQkFIDfiGNBbznXgH+yirKNVdg4gFYwCIDqGOM8lHRgCTfKeq89Bvnhd3Kp6QEi4CE2reVSWsc8nv5vO3mBCozXxlLAEiMZ8YMP0NiiqcdzE7AfSwDYBrLTzGe0Pjh94A0N25e13dgQdJnFHQoKym1xoYm13e7u/b1V19qPFHoor7OVacFhGPsDR87Znv5nNirtTU1ApSQAnNOYsE9MCexKoBlxxqF/JZx5hnVADj09w9/+IHknUODg3bm3FlJfasrHCuTsTc6OmqLCwsqCsE9sx7AImMMA6byQYZLLIgv7eS5AVDLtZYWlwSWCShMb+l+N9MZsYcBwerqasQ6wxqANQRm59LyovwZ3XnMShKOgekr6K6uLmuOEUtYladHTst7Dn9EL98s5Hj+FATYAczA2OM7bPTk9natpqbaUptrdvvmHVteWZP8HoCOWHBt7gfGoNZJVb2mym2nJRIxV3QoQlGKtD2dmLDHjx9bT2+vng98AINhdMIAZuMKAIm2ck5iCGBNESPGJeA644J15fad2ypkw/dhg3McQCrfI5b0LZJdAHZYo4y95aV562g/JKBsNZWye3fv6rzNTS3WNzik+bq4uCxLAWK9s7sltifjkusw1xgfFNZg/aQPHcs+a4l41EpisCKzv/D85Tu01/vVvXqpcnHS5oEH7YJnkgf2/MYC48Q/p/wzH/alnlF40XrmHtfC9xbf2ohjivvnlp50AZOe5wUffqdNnlxWhVYKRTbReKcx+dXijcq5cnkAOn73qurt7u62jT6etJ/8+FN7MTVva6ktK0nGVfU+Fi1YdmdXxbSikYQ27u49fhTmn686P/xXGIEwAmEE/n8jEC6Y4QAJIxBGIIzAv2QEYNj5RACQQGylwEeHRISXeMytvceO5QsWiRXsd3/3+zZ8vN+SyZgVBUCZGCg7O3tWVVEuSVNmGy+kUrXIe854Nh8JgUv6dpw5/3ZG125qcJVJvVQKyRn/Jmn1zDzn8eYqwVrR7eL73X0PNJKsHmSS7XvtSGbrfOZoC8kiCTvf9wUUSNQFqIk8WBR4QjthkVVWlMnziQ/ghbuOawtMOwBKvfsrMYgrYRFDTZUe8cvblGE+rBXYhEgvxabJZvcBOxmrB7Jfn4w4WW5G7A/AB2+07k3YSVB8JVQfD5IV/u0TGAd6OTDUA3telszvkLTKxyqzpfbAhCM5dqbesNucvyBACWzK5eV1sfAAtWBkcG8CQbJZxQwAzBviAyQ4SZQp3nwAHoh5W1urjvOsM+TGAHPEk3PRgLbWdsUYKRzVI6mAWVpWoYQf4AqvL9pIIou0k6Sb5A2AjIRUYCT/KzgmCWwfGGzEEWaKZxpqLuzsyEyfv48dPyHwASYUbSIJ5DsAqJntbSfD29mWHxmAAxVlF2Calpc76W+yRH28nloXwwzmF2OJsakiEI2NAhm5Fgk4bCskl7THy2QBVGAkURGWBP/i+fO6Hv5ijGGAMUz6AahI6GH7AYLSz4AsMIUYG/QVcXZeTW68HpRHA5Q9eTKmOTE4OKQqmYxhrgEDlD5nvLW3tYmJBngCeEX8APi4D+JHfADCvLSdpJ44UKmU0Uhl5pdzL8VQgwUJoEhsOB4A6euvv9L44B4BNmgvwBHjiw0F5Knz84tqF+ACIDZVN4n52XPnBIyRkAM2AgYSU5jCj5881nhivDEtABAl0YQybAWBxvJMU/KPYX9SLKobN25aoiRurS0tklGura1r7CJ/PnfufMD4jUiCxzUApPCiRB6LbBUwxlcxhu1FjMaePLHbt2+pnRcvXlL8AFPLk2UCRAFm6fdr168KkBk5dcq+/e3vyJPvz//8I53jzNmzVteAR2HK7t65o3tDtsm4Ycx7MP/JkydibdFu1irGGWANoDVsO/rmk48/1jyjgi2gKazBeCRik8+eWkN9o84JQ2zk9GnJYCVdLRQECn3xxefyOjx29Kg1tzRrrOGlCAuROeDlsgBWzB/WFzwzlxaXJZFm3iAT9hVdWYPGx59IPkoFU6ShyMzv3XsgZhftY0MIAIb1kCrGqdSqvf/+d3TPo48eqi+5NwacAz+R9OcVV+YFTE3W6s2NlNoD0DU7u6C+gtFITAC9GXuMI0BRwGkYr8wBADjWLsYs4x+mL23xTC+eIfQBnoz0y/nz5xwIbOZAx6oqrbVVlZViELIucF5+pjU+V1A/8YwBoD5z+uy+XynnBEAFVMSPEAbf+hrP3l1ra20Vk3tu7qWeMbDs9vJFPbsAvmHxcm9VlRXW39+nZwksUdYI2sWznvsG4AWohBnNM773UKdYgIB2sPgApt1z3fm4+r/5GWDdPph2oDCFq7z+asPMM/Cwz+B56wA+E1jsvPWQvzogDb9BPozZeMwlFdq7AAAgAElEQVQV+pAPJiCqCj65IlJOflu0LMVfEviluqrsgObuHYCC7mwERiXLZiONPx6w85tTP/7Jp/aDH/yplSQrLVcE/IubxSJWyO24Da3drPP4Q4b+eDzMP/8l3zvDw8MIhBH41Y1AuGD+6vZ9eOdhBMII/CtGoL+rs0gSDDDmvOCcFJY3Z79LDcBA0iU2zvKKdXV32O/+3vetqaXWjMS2JG6xaFIv93gB1VRWyEMMSez2NgUdHAB3kGHnkxMSFF6kAQl4ES4vK3VVCANml991F9C3s6sXdlUNLUm4F/DCK8DuoOcNL94emPKSHJIBSVkDk2te7j1g59lqruCGk+iQVBITjuG/YUoh+4LF4RgC+Oo4aSwv/8UC33FSIFgAxBCzaoA2QIWtDKbVRbEYYDpQvS6Xd3JhD7LBnFElWYCVKEwCvPHw5HHedwBhSCg5Bx+Skob6+sDw3FUE5HtOTuYAO39uz0rw/cB5nbTUgZsAdp7BQZ8D3DrAzsWYscF3iMcKnoKFooAGHRMwHpBtpbfSYkYBzCE3JXGFYYc8FfAEBgoJNdcWizIeE6BBokoihZk+AC7nQiJG29rbOsSKAUiAjQVrrrYW4GZezFD6zUvhAMhoJ0AGyR/3gR8drCfPKkS2CQuFtsNu4xgfF+4XySztRQpKUQLa5v3ofIVQJMqfff6ZDfT329DwUStJJJRI37h1U4Uw/upf/bcFzgHuALowbrmvkkRSYCGgLOAawBHVXokrwMCRgQG1yUu1AVwAHgFK8A47ceyYWHqclzE2MjKiMUFBAtg/R4ePiq1DDACVlmDfdHQqsdf4iMXEFuPfFBjwrNMHD+7bzz/91JqbW+30mTNiGDFP6UcveSVe9N1HH/1QIAMgCdU3OUaAZgIPSweeijkbMGsYe4wzimesrK1p7HKcwN2Mq4Qqn8DWNue/NTUlYNxXJQWUpX3Ms/PnL2hcUESE+QA4BGhD2956+22d68Z1qrDOCWBhfADiASgybxl3vtLr1IsZSbv7+lyVW+6DYhrrG2sCIwEtGWN4sAEkIyMG8KB98wsLquwLCAK49q3335dPGeAYwBHAD6ASzCv6Cmbs8NGjmp98HxktceEeALYY14VsTtJfpKMAlPcf3tPvkX7SFgCyhYWXYrXBFPrm+98RkAbIyX0TLxipXJ9+YgxwHsYq7GFAJ8YxYHMzjK4C0ssqSWhZo4aGjgrYBfxNb6SsJBEXAM56TCEJ2JTMUcAw1mkkzleu/Nz6+/qtuqZKfxPjK59dkbcmUtyu7m7JaQVuVcKec2vSs+cv1G+AcEeO9Ku4hV/3NzZTYq4xfxknzKcrVz4Xmxavt+aWRq0rxObBgwc2OTlmb731jp5d165dk8wTxh3ji0qwd+/es6bmFlV0Zh6k0xuSesOY5uewNMsPVGadmZ3RddlkYOwj62Vs4PtIfGBhXb36tR3u65NHnZcwM+Z4rjC/8Lqjn2Dt9fX3SZLNOWBsMn5hh+KLyWYAY4Fxz6YXa0LvYefjybpBlWRk4/QpsmHmFPfENShown/PzLywK59+YoNDw/ojT88i9hO7try6ahNPJ1U9m3YyRjo7O7Qm0P/EiDHBGGccsJHw9tvv6N83btyw6qpy++Y77wro9gU76HvP2vabZf5vB+S9kqkelMIe/J0D93xFap5DgLDuOePXYr/hxHPCbzRkt9kYe+XJ6r0T0/JEdAWpWEsA8JG6AwiKnQcDnu/xLsIGUWbbsMM7WHVWoGC+YB/96GP73/7RD6yuvtl29wqWhdmXKFghj/UFrz052YAAqI6/mA3zz3/F98/wa2EEwgj86kUgXDB/9fo8vOMwAmEE/jUj0HcIwC7u5GtJJCQUHkhrtx6WHEUWSDoBBrSzLGPnXfud//Rv2uU3z1kkUrBI0XnYUQFxb69g1VUVYgIhf6QYgeRgASjkGXaSOQWFH3hB96AYx5Lwcbz3q/MsIMAPL6clYSBxRFbqX+p9AuATQi+78b8XUBfs1AuEKhRsc9N5ttEWEiLfLklH4xS3MCXjfEhsAMFI5BwD0IGaHswSgKcnkXscSV6apRjBS1tYQBK2q6ITVAwkAa2tqlYCAbuBc8NCI5nyXnT0ifc088kR5yWBJBb0l2SYAl8S+75DAkcTMAhdtT/PaiAevr3EDl9AzsP3XUVT55UH0EJiRju8l5Hz5XMSW665tr5h8USJ2o/cEkAAgIB+pIADSR/gEfFEhkZMnk0+s/XUmvX29urnrnJqVqAdfl2AdpyPCqhci/O4qruwH2sFLEiaBugKU2stJQYLLDeAFOSjJNh4eiGrZbxSRRJQkZjAMqGt3Bfska+/+koyNa518uRJ6+7q1n0D9CHl5d7xe0uWlBgJPGDM8sqKGD4XL1yUTxfAGzI4wCXi8nJuzj774nNB3u+99y2N148//qlAGhhjAICqmLq4IAN8wB/uCdCC6qyw09zYjknOCZAISAPgA9DJzxpq6ySbBdyD7QZowDgRW6kWM/sGfY/xB8gMYAfown2rEnQqpaQYZqRnoRJ3+g7wJ5kskw8dbec6jBlADq4BU5BzZwPGK8wqfAA5D2MJ1h8ADcwYvk8/M479+EHmmc3nHNuuWBSIBmOSPkDOqmIfW1tiFfV09zhwbTujsUGRBOJy+HC/YuTYcCaJIwk6QEk26zYXkCrjLQYQ5qpuOik4UljP+AIE3FhPC0in0MmRwSNi/j1+PGqpjXWx6c6cOav7Zyyy+eDmW4WAD8Bn5izjHvYmQC59CcCnIjZ1dfLWAxiiqilA/zvvvCu2EOOLmAHwAJZQgEAFDW7d0Ry4fPlNSWoBrjhGnmeV5QIeYa4yvhPJpJUkKc4Q19j0PnEAVVyb6rJIjlVoB9B/b9cyW2nJhWEC0ies8Yc63LhnjXr77Xc1xynWUMjt2sjIKasAkA8k44BjsO2YAwCQrFtI25FsUqnWA26Mb1ioFFPwzF7GHqxKcaLYfMjs2OLCvIBPrBBoM8DjsWPHBSixEeLHLOcYGx/XtU6dPKWiJ1goABLrOZLLSfIO45L2waTzsljmPUUc6HcKlwDuT0yMCwCuKK+07u4u6+8/IlAGcIy1zLEyW+RjSOGU27du6V7wuKNNAHGff35FazAsS54JxAbwGyCOscD9UnmaeUXfswbSNmSxSIUZ3zBZaSdzHP9BfBAHjhyx73z7O3qGMA/oW/oAb0QAPNqNFLan97Dizfq4tup8HdnIam3rFFuOcTc8fNwqqqvs5fyCql3T565CbU7zmXtiUwWGq7c9cKznNo0zYldfW21DAxS0oFL0rsa+ij8FnrSeTadnlGfUHQDsuA8dQzGpwGrDjwm3GeWeZYxjMeRUYCKwuuCB6kjiwXO+aLksMlp3TtrA8cw7bWoFICDn1cYeNhFRDx7yHedLi3UH6xUFJxw70FeUZ64U7Ec/+dT++Ad/agkYdgV2+oq2ubVme7sZefg66143jsefhYDdv+ZraPj1MAJhBH6FIhACdr9CnR3eahiBMAJ/MRE41t9XJIkmCfcsGJICxzBz0hZecgGZBIDlC7aZXrff/b3fsQuXRqyQ37N4NGL5PaSj2zK2rqmq1As4HnbxwLPMJ08kBSTyJA0kDJ6Jwws3v+MFmBfwgyAfoAYSVmcE7kzJSVT4JAPQyO/o+xd52szOOeflw/nkWxNUMRUbIBoVIAEgx397Zp8DMXi5p5oqoN7mfuEFAEgAEVcUw73oA3JiXM6uu08IuKZYDha1+fklW15aUeVUkgQkQ+QHDbW1iqk3ykZGiHTPs/yIA/fqwUt+LnBnZ0feVABuZCgAjxwDkCDJJrGJOMkQrAW+44G/g6xDzy50rKl6xYukB/CDPxxLP8l83FeiNXP+V5kdybZIiBLxuAA3risp7PLyPtsHQAwgYW83K6nnbnZHIBnJvJMBb6vqq2d70V5iy73DvJqbnVVCf/LEKbVPctJEXMBWeiuj6/Fd5HcAOPQVDD8qpJIsf/Mb7wkgpM1Xr17VOd95GyaOCYQhyabt733zPbHJYKkBfMHQOXv2rBhjyGdhJj158lggHSAOSTVyXOJDrAARAfYERGxva2x5hhnAEAASzCkSefoUwBCghtgCVHR0tssDDtDGg9tUtUWSLmnwXjbok7hFCxHJLokFfec9+nwFVwAjYsJ1GpsalcQ7Bi1y5i2xAmF4Yt4P6wfglHuBvQaDB1AIRh+MLz8ekMQDTOLJx9ogX8JkUuy1mekZyYKJP/cEUEShDNrIXBEoGjDt8OPakdy6fr8YDaxJyanxQWuo15yifRSMAADc2d229AaA0oLi6Ma588YDCGWtwZeNtWdpaUFeagCJVB5G2sxY4wPoiJcXYBLjhz7e3XbVjlnnNtMbmr+sf7Snp7db8SU2sKIYx37d4R7ZlADQpY+Yh8SGGLiYlyguo6OPdE2AXTZCGDuOtRqV5xzjEdky5wGUxBsLxhXgLhVmAfNhPsHE6u4+JNCbcZJIRG3o6HHbyuyK5UZ8GUcwbgGPGF+Mzb7DfRoL3BPrAWvI8sqSPX7ySCAwwNsbl95UoZb1Ve4fpu2O2KwLc9PW1dUpQIe+Znwx/gG18IjE84/7Akinn1tam51HXFB1XOytvawkpcwxfFKJ+eFe57sIMMwiSptS66tiz8JOhJnIOoAvXZr5nN4SgERxE4oveBmvngk72wJ5WLu9hJy1ip8zhjzbimcIQCGx8IxmxoSXiBMr+hwWIaAu8xIgiTWL8xEvWMNcmzizxrAmMAb5Lp9/9v/83wLUL128tP9sI2bMKYC/xcUFAbU8bwCZYWeyfgIucj3GOpJn+lw+kVXVYj0CLsJMhXVJ2wH8mIu+eImK9IhJmdL94u3JWkVVX2K5su7AZ55DAOTtrW1aS3l+ULAD8N0/HwFBBQLKImHb+V8m4tbR2iKgmXtl3XYM8KjWPR5mxMGzVz1w5yWwHgxTAQv/2uIengGQjy+dq5jOAQ7U8+CaY7x5lrie8zxvg48H9vhPzxjfryAfVKuOxV9toLn3BF5jHLMwEnOsPr8h5jxfo/azjz+zf/yPf2DUikqUVUgtsLG1ZtntNKWrLCobjrjGxOOnU2H++RfzOhqeJYxAGIFfgQiEC+avQCeHtxhGIIzAX2wE8LDzSQcv3IA4XhKK4bVni7GLT3JRU1llq+vL9p98/7ft7PlTZsUcb9gyYMZnbnpq1qory8V24p28osIxmPh4dh0vyiQoXlbjQTvABF8EwYOHJIqOGRYTK4GkluPF0MLnJjC39oCSl+X4Xff/j703+64zO8/83jMfzPNIkABIgCDBeagqUqRcVYpKQ1tuO1mxWsty2k53cpHkJslV/oCs7iTdbdmR227HltvuOO2VlXScqFuyXFKxqqTizCqOADiBADgAIOYD4AA4c9bv2d9GQb1ywYvYLml9Zy0uksA539n73cP3vc9+nuf1zBqXmEWtJL+dyrY3Dt8Ju4GkClN7Ek+SF95LQQv82jwTkPel0gmxJRxTDYlMSSwaXqUi3juwA1PbjIJi0cmLV1fXZWpOAkS1wkKxaNnVjFgiHhyl7x2dHWLt0Ab6qbYERSEAA+gH7XeeVI75x/99IQESKmJGFUOoCZjV+xi4mDoQkmvTd8AmPoM/EcCjBwQdiOh8ufDdUv9KTkLL5zc2cpLVMY6ADZ61BNjgi3nAVCP5w58oHkvovdXBfEA6Oj3zQoARcjG+j8/B4oAVRN8YC/rJd2LMPzIyKokWYA9FHrq6dm0n3/TNs3vqGxrEQgFcGNo/pAQbVtH1G9cEqsBeAozjurSRPiNFI6EmSYXJdfbsWSXrJPGAJb6SreSbCceK47qAWp6tdObMWYF2OZiYAXuUeSqAbnFRf7s4luzF9AtD6gqw1dnV8amR/+amgAvkcfhbAXDAviImzBn6BWDX3tqhecF6pS0AEcwd2n/t6lXNKQAhVyW1Tj9n7tCe6zeui5FEcQgAOc+GQzIppmltnZJZ+uZBW/zV8AUUu66QD1ibUVvLrAq84H2w8pB/AsgAfvJemEFieTFHmdOStruxpo2epUP7xGwMGDgCPtezSpR7du9StU/mnQq2FIv6Hl8sgnUByxB23NzcrPX37xVwBuuN4haTE4Bcj629o0MAle8XksDWtnYrlyr6LgAaFRnJ56ytrVUFPCafTMj/ChAHGSLgMsAb65bPM+eYo4CJjAW/h4UFCIKksKOjW6AWIDCAIaAtfWWuAVTxmamnT/WZvf39lt/cEkjN2FKQBdAKiS7jtHdvv1iVxBqvv9raegO6AGTi/wDLvGBLIWllzKhai6xUbN1kwu6PjQnAxkR/ZhZPTticCcVyNQPQPSLZbkN9k6XigGlOwsrLe5zSZ2LI/s5hz2uv4eOXko8crFEKr8Aw9NLGR48fivUKmEVxDMYHsLChAVl7YwBucVjjChUwJ9gH7t69LR87vu/ggWEbHBwS44yYcUgAGEWbPJhInGDHAUTz/exbAMmw4Zi7XJO9mqIxgHfMdxipOuyoqVEMMpkV7YmsE+TZvhAPawyWLexU9mfYdzDv+Dx7NJ//5JOPxRyFWSzWeCYjdijxA3xj3rIeADVhwAEyU+kZ4AxZuXxA19ecdHx9XaAyexn3PDwHmS/EkHFVARf240pFrNSN7KpNTj4RWM6cQ2LLPsK9anrupX6OnHh1bd0ODR+WHJRhBSBnb2JPY37gVUncYE8CclINOJVI2PDQgKwkdC+ORC2RSlgh79YvP+flCzx5W4idUtOdLPjgprV97+IQjJcOwaKOfeoBugDX237o0frPFxyTbseBoqtM68A+xoq4OL/RlJWC6zv5LV6srlq8nhVi7n7o2+e89BJ24YNL9mf/65/bSmbTLJbUeilWclbIb0phEKvArsf2wmz00VSYf/7/+1gaXi2MQBiBn+MIhBvmz/Hghl0LIxBG4K8nAkeH9lc4+fYMLLyGMEwn2SZxIYklyQGIgSnT0dpmcwsz9g//4W/YG2dPWjIRlQw0t1mwtfWsZIr1NdVKIJHEVlUltz1iAGW4Jg/KTirngC0elpHgkohROdAz7yRhS6cl+SHZJzFToh94vglEjDv5rJd7egDLg2z+5F7fY86Q2le3A9Die2EFAaTByCCJ2mYPRGPqOwkAfxwzoiDpJMkNwppthp0ASarIkXTCEsPbDoCw4hIQmGn5ogCj1bU1JdELc3NKlGA9cB0AKkAAXySA7yR5IpEjMSJpd1Jc58NFsop0iz56oBO2C8k5IAPsRsAaL0d0kkDHTPKAHWPC+yV9LlFp0xWe8CwUfscfD+L6uK4zN/J5sVtIur2JuuK0tKQEnWSXRFR+dTL2rgiwI+nCc42kHTYU3lwk5TCFSE43tzaU2AMowW7iRXK0sLgk8IJkm6S/s7Nb8kMYUyrwIJPxhPz9XjwneX+uRB2GEGMM4AoQBcuNJBdZmSRVlYpM+/GpOn/+84ovfeb/eMvxfoFxqZSNjI6IYcT6oFgALBb6QnxOnjypuMKSfDQ+blevXbWTJ05Izkji65NC2gtzCOP+ru4ua2xsEBgNCAErk+IPFBbgOuc+d86qqqkyWW2XL120mdlZa21sESgGi4zqlIAzgItHjh5Rv/GW47sA7EjUAYskwUzE5cfH/IdFB7ghsC0aEzglKXo8bvv2DiqOgNj4/jE+xJRKn4AxC/MAVLNOUhuLWzLNWojIyJ/v4XOMN3FnvvCH72PNIN1mTcDgU7XnaEzzGkYYY60qjrGYzO0ZM/qOXNX5W7I+u/RvgCt+D1ANmIqkm3FYW1m21kA6jMRWbK+tnGLA+CHJZG5SjXT40CHb3bNb7FfYmLz34PBBzWcAe1hpT8Yfaw8awMvu5UuLJpyvGGw73ofPHfsC81IsJeK3b0DX4z39/fsEmtBm/K4AxSmyAMDnpJEVVSoF8Opoa7eNtXVXqCCX1/uGDuzXuiE+gGsAubu6u8XwRNaH1BFgkL0DGTqxn5+bk68f7CxYWQBIsF6RsbPH9ff3Gqys27dvykMTkOnF9IyqsC4vZaypqUXjt7dvj1UqRVumsrVA4YTWLmw3B4qUnQ9YueRk7jXVKkbCGtMeGVRKhsUMS8zJemv1mZu3PhGTCZYe44LVABJ+wHHmRFNTo42NjQg8Z17h6Yjslvk6cu+e7hWHDx9zLNLWVt1XLrx/we7cuWu/9Et/106fOi1geO7ljBiKg/sHggIl0/b++++Llfna62dsd88em519qb20BslxwPqWjBobAO4XgYQXT8u7d+8ILBoY3K+xJnYAvADGzHPGnP4zr2D5AWCqam6pqD2HucIhgKoJt7YJLGNecBjG77lP3bp1S4xOxpg9iu/whzZcm7XN2oUNDDOawweKTly+fFF7yi+89ZYAPfY77uVI0AHD8eXUnnzgkK2vOSCRAxz2fq7PtbW/RiLbTEIVOpqdtmQ0qrXHYYk/gPP3SfZnf8+QtUY66c75VOHBWRq4Y6tA3Row8vwTDYCdl8F6UM0fbOw8iKO9fE+EA8LAY3enHNeD/fSD9zE36upqbavoPO8E6FEcquiqxUsxQPGpQHLrv5Nm//n//m/s//o/v2upqnorlBx7L57GDK8gFnRVKikvUljJN0fuh/nnX8/jaXjVMAJhBH4OIxBumD+Hgxp2KYxAGIG/3ggMD+yr4CHGgzYP+DzQArDAMEGK5B5+8/o3SQZVDFfXluw3fvPX7cznTllVOiFj8lgkYaura7a5lbd0IqHP8+AOiOUflnn490wfvkM+cgF7gwdsfleqRLZ9bvRwDijHSXl1tWPfBAAAUhxMzZHr8NDu/eo8QODlvD56TgIb0YM6L/7PZ0ikvfSPBAQWgweoKBzBdWg3jAdVi81tKBlzFVmdj842GyA44a8Ep+8UUwDN5NQ+yr8NE/AtW1nJ2EZ2M/DiiQT+QXjbATgllZQqeYt9KkVWwkAxiqCoBGAnyQLsHQz0GTcSW0AQ4gazrmJFeVTRT9ro/QE9+Ea/HCiYtqp0tRJofua8+pxPEOw7sZWCQhz8DnYI4AXSRoAY2BgUOZDceWNDgMjk1IR83fCMgmmCTxmgRKGYFygKcwTQhCqcLS3NAoMBn8buj1kyEZPxOuDljY9vqKLmwYPDKuwAExBQDxCF8eEzyB6pagjrySddJMtIDQG6BB7HYkqKlfRR4RVT8iq82hr1b9rCGANCkZTyWUAXklxe+NHx2e9//3t634kTJ+VHRwJ/+84dMeuoZrmrZ5dA1ivXr8lQ/8DQQRVgQT5HyuqYT9OSyAGwwLrKbq6rjzANmVvMQxhkAGyAIwAY9JH1icdcVTJlh4YPaa5evPSR2F/8u3dPn6SvJOfIDym4QC46Pv5ErC2+G9AEIE8AKVLlQkFMJbzpABcAAXObjgELmMAcFvunukbjDmOI9zk2WbPWEQAjQBhgILJErZVAxggjEY87DzY3NDVaMpXWtQABPaDG/5EEAjzKK29lRcB1dmPdVd99Mi4AEyAIYAmW31rAaGOe8H3Im1/OTIvpSmEC5gjvgQnV3tbu5nkVwN6EWFcAFbR7cX7RnkxMaH2cPHVC84j4PHx4X+xGxhTZK7FY29yymelZVa2F9dTYSIVTKtA+UNERQJihA0Nak7SHOd+/t19MXSr54o2n6sAtLWKMAlJ98YvvCMihEMXgvn0ChWH2MYcBoqn8yt4DswmfM+bMuXOfF3Po5p3bNvFkXPsKrFBYrwB2jA/vA8wC1KEAwtLCij7X1tEi+eTDR/ctnU7Iw409K7OyZi0tbfo3+1NHa4utZ1cFsgF6yvtxcVH7AX8AEZlX8wsLNjg4aIMD+wSe37h+XfvYgQNDigfAFnOE8WNtMY8nJp7Y9PSsPkdBhY0N58mITBSQCQk2TC1/wAOAKnl/vihfNcBOvAyRDtMW4gtjFZ87WKsUggC8vHvnjl2+/JGdP3/eXnvjtOY7clHuV4xDS0u7/eQnPxF4+cYbb9ie3j0C/gEYr1y9on8z/wHkmEvvXXhPQNTw8GEB+cQExh57AWw7Kv9eu3bVDh8+KqDWezi6fT0rlibjwxwXGNfaKiCMlz+IuXPntl29dlnoFocAFLpgnbGu2Dc5zOA6VOfl80ePHdOeAKMO5ubu3l4daHA/Zc4mq6sEslMBFzYn8zsRT2qPIW6vv/6a2KesIQeqxwVEswY40Ln5yQ17Pjmp/hALXi9eTAsk5vvpC9/Fe9mHmpob5Uu6fV/kHsl9NwDN+PenDDqsK4rbxWm8Jca2h13wGc+cZ7+I7ihkw889aMce46/r/+Y+maN6rKSwgZddIMzVdwmMdfdwXvpcNGJ/+q/+tf2b/+O7Fk86DzsYhfFk3MpF7nFZS+twKKl73p37D8P886/3MTW8ehiBMAI/RxEIN8yfo8EMuxJGIIzA30wEers6K4BPsHx44Cf550EWKSRSEecnVhErgIfleqrDxSr2G7/5TXv9zAlLxCMWBzCL4NcWkXF5PBJRRTkAp1LJVUAlGeHhlj8eBAJc8w/KXvpSNgcaSdIaAEckBN5riPdzws31VLlWXnLO/JkHd3/KvtOQevs7AsDO/59khkSU5JYX30GSghTIPb3DXHNFGMQ0mHsp1lp/X3+QJDgZD9fTgz5gY9n11Ve5I6lGukOOAFjor4exdXZ1w7a28mKqIFEk6YFZAxgJOMo1Aem4ucHaA9AAIPAm+p4pR2JKrPgcANrGRtYam/AkrDgvwXRa3fHsOh8nEhz/czGfigCKLvHyVWn9WBFffkYsADhfvpyzxeUlMRCprtm/d6+YFCRl2+BXS4sSTGRWDx9QCCJnG1sbMk8nqYa9UsjnBNzQfsYcw3/GlWSW/jydmrSJiUlJrPt6924DpDD60ulqgXfIyAC1YLL4OeW9q7gW7+Xnnr0BmAWr1PlopTSf+C550tXUCGxRX4sFAY2MJaAf8YapxQufMgzumc8wu7g2AAkSVPlOqYKrqdgD8cysZCxdlVayzvoczOcAACAASURBVLoi0adNtHnm5bTduHHVBgf2y8DeVwOFPQh7hzbSR5JoZHmNNfViZSFBR4YH2w9GEuASffIehACpRQoLVNdJSnjv7l0VOwH08kwZ1jXAFWCIlxeO3BsRuAhgxlwGUCExB/CjD8wf4sJnYHSurWfE5EPC5yqSPlffAFeJE2sMQIq+dOJPlk4JnGIMYFgB8sG6AiT2LDVfVAJJaMXKYloxF7XWKzEBAwCazDm80ABtYJs+enDfsuurqk5KG7RuX7qiG3wXfQQQBwyhrR7YJz6AzfS1vR3W3JItLS8qVvSjqgY5c8y28iVbWc5ozJF1M08BWj++cUPfh8cZ0mAq7EriuOYkjsizAQqJA+y6c+fO6f340QFGA6Ii30wnKSqxJEAK8I3rwMKE6RmLOF9CroEnGYcBhbIrlAALDnYjMkl83hhT3gMQQ0ET+V4uZmzfvv06dLh796YVSlt27OhhjSNMVDwAGxtaxNqbnJyyxtoacaIAl9krkZl6ST5xZV0QB0B3gMm9e/sUz/fe+5EAYPz62BumX0yLmdmzq0c/F3uT9ZUvaW3WVFfr8IM+AtTS3/q6WoH47MesVySeTS2NVl1VK7YfMWxqat2uYswc8OwwWHOsXWLFfnXr1se6H+0/MLgtT9/Mcg9JaO4AcHNNDg5Y/4wD8Z+embF0KiWmG4w15+H3VMxfWHccIrE+8OhjrdEv7qGjY6NiHHr2oO4fmzDV82Lawo4jZnzX4MCg1ggsROYDB1nEaHT0nqTcyHbfevNtfS9gIEUqYPsSP8/yRJ6Lx6O7F5V1OCQg/YWTUsdTeMM5Vjv7EN8Dk/JHP/qhxpAiH+w5vtAQzFTARzFgYzEbf/TQyoWC7drVrcMI9gUAQw5eOJSR7UHgecs6xLvWebk62aoHwsS42y4esfP5BiDtU186fuP64t7j925AW12Tiq3BPd/97Q7gYIfvtJHwh06RBHJ61kZwWCeLiajASeSxPLe437sqsqhr/5c//BP7/vd+aKlUva1vFiyRjFklil9sXn6s6QTesmkxzD8ZuRvmn38zj6vht4QRCCPwcxCBcMP8ORjEsAthBMII/M1GoL+7qwIoxEM3D6z466jIQzQW+NU4VpokkuWykuZopGxf/8Z/ZG+cOSmGRlpy1bSVixWbnpm1ZDwutkmxVNCDO0mkl8+oQEBz87b3jU655SHjTuDxkya5pB0eCPNMO95LkiTGXqUiSW0qqFTnGXPuJL0s+StJFaChmHycrgOsKYlwFWIBJbg2SSJ/y8utscHpdpQERC2fC5h/gTcObEOAGZ8kOPaaM8k2zKxLFfUNLzvJd8slxZGEl1bxeUA7JSWVpM3NzQeFJ3KWWVl2iXHaJanykQsSE0ADPgtwR+JCf2gobQREAWxYyWSsPgCnqqrTku9WyTeuWqAf/dtOSoh10SU+jtlBMuIKfnjpMrFkXpDo8SJh5fPEKruxYcsrGTGdAAkBBX0SRdLJ5zww4gpKwK7csuyGY1FhWu9AupKNjo0IjBJji2q8hbxABgAYwDwkTMxH2C4k1zBEALpqauoUHye5xEspqEIovy0n9VSFyx0sDC/nIkGHceeTup2AHoxAWEAALrBIvM8a6wSWDaAmgJEv1kC8/PoBPKPoBH5zHiCFXYSpP8AEbDZAKQAP2ErEEnC1uaVBnomsFVViTKdtdmbWJibHBZg0NVJUo9Yi0ZgVg2qIxJ0+46HG+gJA5LtoH6AtLLKZ2Tk7feoNa25uEcgGoILsnfaxfmi3pH1tbRpHQDC+H/YdgCBMGSSeyLYBG4grcxEAEwACUBEPPmIFmw6vLhJ6xkySO0nH2UNK+jyFNBqamvQ5gCfYa/wNqOfZOgDYzCeZ4afYWxKSkXsvvIjFtIbpJ0w3pI8wAAHP2HtyW85HkXFhfJHVqjhIdkOgGaws5gT9RgaJrJc1wHsBS2jLysqSgHQYYOwJMFVZI9nNgqpIEjf2DcB+AI7JiUnFk7nNOuFavtqmBzRg5MG0XF5eEVMJMAvAizbBRGtvb7XG+jqtcQBDrVXDu7Miphjg3pk3zgoEZ4xUVbe5SXMFwJ8xYi8FyHEy2Va10UuDHz2cEOBF9dmJyccWT0bs7/7S17R+OAzI5djjXbGBeyMjtrcXFuguAbXMGy/NpM/MbWJKjAGgYF729eKXWK+x5cAH0BDgDB9BAHfWNDswc8QdjFQ5eX4A9rBfMJfZC5h3rpK1G0vYfFSPZu3IEzSzqsMOAC15OMYStrS0LJZxsVAS0Ma4s3ctLy9aJFKx5tam7WIKpULZFhYW5aMHy5bvM3N7NdfT/hB4LnKv8Axudl33O/ZX56koP8I6x8zG0499TffJ4ACJz7LPMz7MD1f1lIIpUdvVs1uA8l9+/3vW0NgkIJd5zn3TSVSnxeS7dOmi3b131w4fOmznzp3XOuWQhXuFKmYvLgtkBHzdOzio+xdFdvC7q6qtkdR7b/8+7Wv4dXIP4pocnLC/4O0IQ5F5wNpgjfC9MHxLhbzus7rvUrl2YV7SY9Zbe0f7tucc61fFq1Q93d132Z+2D+MCZpxAtx3sem6cjLH/uVub3JO4vzkZq+5TAWsvQTPK7pBsmzVXoUK0Y4YzN331WMBL71vrn6zkdxfBL497oHsm8ICd2HpRs29/+/ftB+++Z/V17baZK7lDpXLBivkt5wkL+z6S0D3m1mgI2P3NPrWG3xZGIIzAz3IEQsDuZ3n0wraHEQgj8LcSgSND+yskfyT8POSSPHtz+p2eaUoxKjCDAOJy9rWvfcV+5Ve+ZtFKSVVhSRBIsOfm8EpaUTIFaFBdnVaCQyVGEkekab6CpavG6k7IAQe8DIakhySOh2+SIh7MAbB4UCaJ8hVk5V2HLDXmqtkmlOTBnCo6Fl4EVoiTzMI0Kgqwc+wDDwbykK9KfjlnzA7Y5BMDvh8JFifzSIcwcwe0QbbIe2IAfwhPi67t7poQX0D7nLzGtZmT/LLayctJd0yMGaonwugiiYdpxHtdpUZkuGsCQZVfWNRS1TXqB2ywNB46yZRtFfJWFSSxBSX4FSURSA+Xl+aVyKaqklZbRUXLeiWLpSJVY12cAEZ5xRNpA0cUCxKwEPYdFRBragR6FXI5gSb4dwFMkCh5VghyaRgwAl/LZfvKV74q0I14IcPCaB8WyTYYlUppDDW+pZJdvnzJSQmHhpRgAkw+ejwuAADmVn19o62vrQoIgEXT0tomEIgkkxcgblVVSr5wjMOz5y9sdGTUTp8+rYSdRJ5558E6gKUNVYB0FVu3ZVTlsqS+gHKAJJ7px7xOxRP6v0CXpSXr2bVLDKAH9+9LRop3FCCC88KqEfjItWGbffDhB2Lo0D+YK1ybhJ5EHXCgtb1NoCrjDruHSro11bUCQy5c+JF1tHdKbov/3+Zmzl5MPdPYwE6COcQ6o2ow8xjgRN5NtXVKmvF5K1ci8uoC5AXIQQpHLOgP4DngJ31COom0j6qsFDBAIgegShvxxpuenRYYAZsITzHWC/OBF4Ac4w/YAhDKWPA5QBjmCW2CfcR4w/wC8AX4EcNwetqWlpfE1sGnbU0VawuSxjvwqyD5I3HRGitXJLcHgHzw8L7mEcUVqBTM/J6ZmQ3G1DQWLc2tiuvt27cFkgJ49fX2iQ05+XRK0lWABooVAHpQ7IDr7BsYtIEB/PO29DnAjWglqjXb1tqq71VF7ULR+X3m80EV22ox41TEoq1VzC3mN3MTYF1AedSZ1gP2MB7sZYcOHbS9e3sFSCG3A0DDXw+mF+A1gOO+ff0C4hYW5zRfurt79Fkv41exg9VV7Z+w+2CEsobZVz75+Kb23tOnXlMsqYp7/vPnNDeZi5sbAGqObUTM2XgYS8mTV1dV1IT+AvocOHBQ38teARMQaXpLU6O+C+CGAxsVp4FJVlWt+8rVq1dURAXmHcAvhUTY82Du+cIFsDAds8r5Sm5sMt+6xSBta2vRnsg4IO3kAIB9QABvKq217hnArKfWjjaB6pXyp8UR/AERfaQQDfEDZGR9rwdAJGPvWdaeFccaY5yZO8QGoIxYsk8ihwfURfrNPAHkAtTCr5Q1ypzNrFEcJmcdnV2uKnHESWDTVdU2MzNtz2Hu9fZbz+4eya8BTQUACnTOC6yFEUd7YdmxRgCaX3/tjO41W1uu2rnis2u3xpQiO/l8Ue1jbbNuL1++oj0Kdlxbu/OgpFAK6xOpPmD7xOSkrSwvCahnnAHDnz59ZnU1dbqHAzx+9JOPrKW1xU4cP67fMY/PnD1rPbt2WyIZcfdlQDsBdw60cwdh7h+6NwbFj8xcVXB+pvt7iorWHNI4xqADCrm34HVXEaM/TsGHiClWuXzBSeuDQz4AWD7C/GAecM/UeZpYfI6JLyaiKnk7VirXdZUsYqrs/k/+6T+zK1euW0fnbjFPE2mq4+Yg3ese6Q54eJYwGx0NPez+Vh5ewy8NIxBG4GcyAiFg9zM5bGGjwwiEEfjbjMD511+rkBzw4gGbh1wSMV783Bc54OEWr5miVSyXz9o3vv4f2ze//qtmlYKlkgBvFYFumOIvL6/Kiy67mTXLF80iMFKqBWzgzQa7wn8H1yVZEEsK+WfEMQs8k8sXP/Cgivf5oX1Owgr4ExcrwTOhSKgAfaJlEgDXFx7Wi0bhCcccdKf+FfUXUIDEiHYAYMAK8gw2JJ+Aj2urLiFChgmw4BiDPOADypGAw1BzicjOl07jA/aOZ3p5uSnVZPkZSTBSR/oN0OLfBwjiT/4lOYqlbGMrJ8APRhnt9Ik6ckQkhiQV/B4ACWAK+ZuAmaZmawRYRZ4MgIkXDwlOqeRYUNGE5fNwAF1Cwu9oBwmUZ1aQqOHtRkJEQkhs8EYSWJogyXJ9bWtvUzJ269ZNSSYBqppbmlwFRICv2loBCsSc5J/4I+sicb527ZrGkSII9JHP4lEGAEiC7Y36aRPSWl8JtFyGqdakYgyAWgBVJPYAUUjt8H6rrqmVtxX9czKposz5ASRef+N12z84JOkljCdkirQJs3j578XikuHBpAHcgb3D3Lx29YodODCshB3wjnHCc81XfQQ8gYHkzfFpN/8HOPMStGg8rsTdrTlk0lvqC2OGYT6+egBbjPXTqac28eiJxgWAYs+e3QIskMwRo5bmZhUaoT2AKYA2S0srklIjSQQYhsUkYFGAXYvAIOTe3V27NBdgl+F1B6ORMQMMYZyooAlQgEwUdg19oh3MN2LqAXhf2RKAjt/BUqRtjAXgnTwpq6qc9J6EulDUHKCPSOoAvwAxYOfASJybndPPASUBvRlXCtpMv3iu/aau1hWLYUyWFgGJF/QdrAHmFOAL13w6NSW5MocAMJVgfS1n1mTez/XxW2SfuHnzpuYygAUechQBACgGKNlN9WuLiClHzNjXADSQngP8ARBStRWAtaOz0+bmXXGJt7/wBUmGiQFebd1dXQELqKKxAmRPpeLaKwG6WDfukGBV74NFu2d3j8DZu/fu2MjoHYsa6+OQQG0AaUBW4iofylxOBSrwawNEATC/c/u29hr8FwEi6SNzi3FQteAdexVzYjmzqusx72g3c5s9kLEByGF9sO5hCcLWamtu1ntpD3/zXvkaioX3XOuQNYP8FlDrzu07Ys4hC2VNNTe7tuBhx/r9d9/9rqXS1fbOO+/YbvV9zS5dvqgDAPZpvDI5OBnYN6B5y9pkj7hw4T0BS4eOHtI8pW9I55kPMPCY15Kpr2bUfvzyEtG4PX7wSHHavXuPYuEl2qxh1hcMUfwIuQ77MuzOPb296iv7pWfU0Qd86ACiT512/oO5Qs75UarieVTt5uc6IIsnxDhmX+YQgDZxv/H3QO5vvNgLshub9vDBYx1S1FbX2tGjJ6ypqcE2t9a0BvEu5XescyTwrH2Yddyz2Cc++fhjjRe+eLv39Kg9V65cUSyOHz8m5jnrjEMU5ojzrIuqgjBzASau2Kob7r7C3oDcG6CPcaMgSkNjrVj4/iBt5wHZzn9zv5QnXZT+eca3aSx5FmHecy9391QAPsdk5yBu58vHyVtvsPaZZ8RDjEyB495r1vvOOsa42O+Bx6sO6IoVi8XT9i//9F/ZX/7lX1q6qk6HXoCCZRiTFK3AE0+sbXe/vz/yKMw//zYfYsPvDiMQRuBnKgLhhvkzNVxhY8MIhBH4LETgC+fPCbCTf1oeGabzgSGB9ckFD74kEzzwRxJR29hcs9/49W/aN//er1qlDBMGKYp7sF5YXLTsRk6n1Hic5dbW5f8CI4FkCeN0yWYEAJb1UE5S7dgGVdsVYMWqC4AjsW0CDzIPHinpkY8dCY4D7Pib3/PgncttWqwC4MTDP8ha2QF2EZhxUNYcyw75m2fY8XCPl5/3n+M9+ELBUoB9QnJVLkckB3RAoNPBEhf+9ubXflw9i4//eymqO9Uv6C3IZ33hC5JCxXlHJVd/ku8ARtgKCSXxAGeAHIA7MCfEWEynxJaQxKxcUnKV3doQQwaZbMyIhZMqwwCE4ZIFQIu5CsG5YtkKRfrgvAYB+wDduDZzwbPTAHBgnAF04k0HkAOgNnxoWLGUZ1xtrX4Ou4dkVsbqXZ2S+an4Q1Dxl++FgQUTBaYNyb1n8AAK0HYBMQGbZWJyQmAXN3sSdhJ3xprCD5jo4zV1YOiANTQ0bcshAdlI7AFNYDmdO39e18vj/fXihY2NjapC8MEDw0rWb37yicYR2Rn9Zl3QT2YQbYKVBcMS30C+G9YTbYFZND+Hr5vzpqPPPhn0vnIk0vSZ8SeZ53v599Nnz6y+oVHsTr6T8QXYAhABqPFzHjCXCrAbaxvW1tpuHZ1tkgcDQsUTzuQd2ayvvkwsASOZZ4BrjAXJNuNLHwFF+Jv1JzbcOv5zLyQxBUShLTAknScj3mpIb5PqGyCc/P/yOUlxGUeYVFzHA3aAJ0j38PLaaQjP94pNk0oKZGHOeEYR8k5AA64nQKm5VXMCoP/x+CObnJqUhyRS2oWFOYEmAHj5Qs7JFisxSR0BtgCG6JuA600nj2VtABTQTliQDU3NdvHiRcVhcHC/QEPAVJi0jIdYiZkVu3PnjnW0d9jA3j6tCdoEIMlaAlyjDxRMqUYKvr6udbl3317Nw08++UTxhKEG8IU3GUAksj+kklwP6e3i0rzdun1DBR/YLwGQkWwCPgnoKJe0x1G44uGjMXvyeMrq6pvs6NGjmtMeHGX9yTO0kFdRCMBf/g9oRUVU5KpDBw5oD2ItemkhILo/NGGvuzPiqrH29ferwA/AjJ+LFDRR9dNAigsbM5WIC1SB5cy4A2CyHmGy8llixFydX5iz4YOHxEaDicb+AVsLdiYUJsadPwCvADQUO8DTE1YgxSEoFsG+wOe97yhribXAuLz//gXF9ODBIRVfoHIthSAArWB3wnKVN9v4Y4GuALHV6SrJjvnc0P4hAZmS2uoQxBWpIU7cu4gZY4xXIL/jO1gTxII/tJ2DDa5//MRJxT2ztiIQXJYDuS3NHQ4kKHZCW9568y1dn/nCtePxT0GndFVSawygiDh/8OGPZUHR2tymKsTIlpdXFhVXYg27U3t4NmtPnz0XUM9aZh9iP/jwxx/a0cPHxLCjLQ/uPxBz+NDwsPX39+l9FMxBvtva2qzq7xwucUiDpJ37J3ONucFcg0XowTEAw0ScyvGOGSeGXVDkwYlPd7wqQZGHSDzwiy1IQo1PrLwSA/mxkw+7+7WeGwK5PVfyUmXa7A8M+Llnb2vdRGz7MM8fhnEtxtTfs/2cK8rWImp/9q//3H74ox9ZKg34iEw8Z/DXsbgA8I+nkuon/x69EzLsPgvPsmEbwgiEEfjZiEAI2P1sjFPYyjACYQQ+QxE4e+pkReyzIn8c64kHWZIxEjsAHBIIkmhAgY3cpm3msvbrv/YN+81v/ppFIvi5OLCKpJsKfhubSGBrbTO/ZYX1DavwnjiFFKpkLg8I4ZlyJJoewOP3XMc/eMsrLZvdZvrRNrGjAt81rtHYWO+M6nVS7h7qYX7x2bT84DDAdqfrZR76Iw7UcpXqHJvMf4d8wBoattlin7IBIpLGIq3MZjflPUVb5V1nyGycabbaHSQWO4cY0M+f/sM6AGwj1pie+wSNv/l+klqSIZ9weNCU/lRVO2aHpI8bG5KPSl4ViykhAyzgRXVJAaB4zxVLkkTRF5gL+EIVg+IfXIOYOVkogKwrmkFMSJxoA20ioUY665mYtIH3AHaRVHd0tAu0oA+qfNjSaqvrq2IN0W+AWBI7btLIkzBppy2dHZ0OFI7FbHlpyc2PQNYE6IP8ksT2xfQLJeL7B/eLtSEJYCotUAd2k5snawJSJaEu47O0oO+AYTbzYkbADf3gO4hvU1uL+kfCrv83Nul6tM0z9egjCS1sJdiJ3oeR95Ew19XWKqn0BTMA7TzLMoU5+ypebk5GJ58u/LHyecWD2JPIAybNLyyKFUPSCLBJgsv36rN19fb48WONn6tMHLXa6hoBrWK4pNPyudq1e5f6xjUBggD98F2DTcScJdnnRf8YK8BzGENcl397lhDAFLECQMJDT/5cgAVKpKla2y0mG3HnsxMTE1rPzoOwRfME6TQJtmOCJrSXMCcpPgDQIn86QBAVK0gq9h7EFvuSOb62tr2EmEP0lXgAAhI7fPOYT4B/jgHmpK4wYJFiI3kDsKPfsEA9W5T5Rn9v3bypMewfHNT7+T3AEAAk8xYQHq8vyZubmsX4RPK4q6tDbSaJBxBjTAAyHNjfaFNPpwTysw/Qdy+5Z83KuzMR1/vFPoo40BRGJt8fj1Eo4JliCtB29nPnbXBgSHFHDn7j42vW0d5ug4MDahfVpvP5kr4bDz0q6cLUOnXqlK4tACi3pdgy1gB/AJeqmtveLuYoTGQYY1xP+091jWLA2M3OzQlog4Up6TKsx+CgA9CM+UrbmS/M2UJQDAjwjN8BTMJAA2ziOwGcAT9doRMn56afgEjMa8YQgJLxh40GU69UcHuNAJmE8xlE5gpoxHU0XnhwBocL3h+SPR1PQPYkru2Knjg5t/c3Y6/hYAHAlzFZXJgPvAcb1Cf6OzU5JRbvvr37bFdPT3AYhAx4Q+N8f2xMc2Df4IDmDTEkVjAKAV23GahFd5jhWN2bAvNYLxToASSnGiwgL3vdtatX7atf/ZqkpPjAYr1A3NkrOCxYWl62paWMpVPs9xHtEcVSXmuMGPM9xIt2PX066UD0+nrJdx2bksIJRWtta1E/YIvOEYeuLrHuiAVx4zrEnHt2NBbXYZq7dlngPePc3tahIiGepSZGm4ooOcYmL3+//v967KGPhQJ7Nsx6DgudfNkDcdxf+TdAtSevF/OuH34u+u8Q0y7YX7mG9771DDv/Gdj1vgCFWHV4Fup+HLNILGm5fNm+/bv/3N794bvW2bVHthTsFZlsVoAde34yndYBGPvMJ9dvh/nnZ+iZNmxKGIEwAp/tCIQb5md7fMLWhREII/AZjMChwYEKyTV+aCQ2eD2RUMCk4eUr7fEwLDZGzKxQ2LIvf/EL9l/+5/+ZWQRACJlPxPAyg2G3tVUwAAsElltKqiie4CSsHrjyoQCwIwng4V5G5CRjgWyIn/EwTfLo2ubARK7hH+oB7ACDeKDHFR52kPfkA7BzYJQztS5HMat31UG9yTXX55r02VXLxdicdjpvPL6rWCjb1mbOMplV+UqRTAIEimEXQULj5ML+JQmPJxME3j0kCQA2XjalpB5pD4nY+roSRxIKz1oh4SSZgjXnK4rSdp8Y0X5kTCTKvFcSY75DSZ4D2pJVVTILJ5GEWRSPkRwVxQoiXsSJsSF5hpVGwQ+SMyW5AGNxBygCMmAgTzEG2gjLgsTo4aMHAogAdOgu8cOji3geO3ZMSREJ2DrtiyeUNPIC/OC7PSBCEg07i8/B7AC8AnzjZw8fPbRHDx+KbXf+/HmxR/g8RvYAFABLBw4eVN9oA36ASLiQpFHFE1kXbB4koSTGGOiTGPYPDohtxtyBXYIHF2PD98LEI86AQwCFyE5bGl3CC+MMxh3J+KFDhxTnZ8+fK+kFzIJpQzs+vvGx5hhVQxlb2IUwleg3gKZkovm8wAoKUqCv5v0wjYgVY+LnCpJN2u8B1PXMqsZQjEwlpnnFAck5c4H34YnFuuro6HTFOMplARwAG1wXAAnZowMYmgTC8b0UraCohGR5a2v64wC2nABPAG3YR8SZhB0wDHALsIs5DcAH88YXduC7mNOAW6MjI4oR64d5RGxpr/O5ioitCOsOeadn2NJHz6JivBh7GEH4+eEjyDwFhOL69BevR0Bh5qIqxM7OKubEicqdxAEACZATAKS5pU3MN+Yoa4n3whKigMv9sVFd4+Sp04oZAFRTvZNE02fWCvJvxp69gT5Q7RVQinUroIJiBhW3NpB/0i/mNVVpvQ8jexDAHXOuoaF2u+3sF/GY8+wEmHo5O6Pvo33O9y1m62v4hH66TlhLe/ft0zpfmJ/T+BM/vhsGGnECVOYzAO7MXeYi80eMyVxOLC7YnU2SMmMJsLXNXGa+4lfJ/ss4Hz5yxLq7utW+ch5vN4oxUEl3RX/zOwFmAMgByMs8BzDc2Fh3wHRwMPPehfdkVVBX16hqybSLfYb4wNrTPp9MipUHiDj++JFNT8/o57Sf/YXxBTgHLGfv4XqsVdoCA5jv5h5HTGBRAl5z2LORXRf7mBiwzhlTQDf6C9NMrGp5M65rPwQIZ7wEvGec5Jz5R+EG2gx4TJEZ569ZxZYk2Sj3WQ5N1tbWBcbhVcmaIW5IcdknPv74Yzt9+oz6Ul9fq7FaWJwXuKfr1tQKPK5UsLDI6X7FXFxeWRJ4h0+gGNRZrB42NMYAnPQBQBcZ98STKQHIpbIDrPCCY51CPme8PdOboiyOKe54cqw3ya2fPNFcQTbO/QBmJWtC4Hp1WvuxB+zY8x3L3b28bYRjt3GPpViQ+172Mvrjq0XLy45K8By6yYuOauxuD9O9OWA0stZ0ZDGCVgAAIABJREFU0MTBVvAc4UE4GHbeI88fqsES9wCefx5QPyNxW13btO/88R/bBx98aA1NbVYuOquIzQKGIPh1VlR5Nxmwmu/cHAnzz8/gs23YpDACYQQ+mxEIN8zP5riErQojEEbgMxyBfbt7eJ4NjMmdt49/wPYFBkgyvIwuVZOW/9lrp47bf/ff/jeUXLAUHmgRAIF1sT5y+aLFZR6dNoSj69lVJWYkTAADYmMEEloSTy8T5HcAeLy8xIXEwSVZjikBsMa1+DcP9S3NriIpD+JR+eA4WY0AqyhSPlfFVZIXDKUD5olPJsSi2gHykfQ5SayTh/JCEotMzQF2eSVWSLScIXbFqESHNNi5VrvkwL8+ZekFCJ6qz7qqtWRx9I/vJzH0TCKSN4AMwBJ51/mCFoARRZKGisAV+uh/T6LC+32FVT6DTBbk0VfZIxmCJQio1Nba7BhmL51EbteuPZIxAzaQrApYqEHelFDCBNDD9QAbnKwyJ2meZwaKAbK+btevXxdIdSCQ3ME4gnVFSGDbICskvjBe8Nein4P7h6y1pUUeV6Njo0okhw8OK4kFyABcaW1tEfjAZwEMAAvARQf3D0pySfVZAEDYXnW1DZozAF2MxamTp5Wk4k03NjYmWV66ttq+/OWviHHD9S9e/Ehyxc7OLhWrAIx69vSpwDYkZwP9fdbe3ibjd6SPMDS/8Y1fkwTt3/7b7yru+N4hfWQNfPjhTwTsHDp0WP2CeUoCD4KAhBHQDvDw2XPnrQfbhvEASCM2+/Y5ua+qYOZhV1aJ8QbYsJZxQBuSOgFBi4vW29cncARg5t7de0r8AQtgJXrWHjHjegAn9BV5rWfN8TeMRAHEqWTAUqsoPqw3xTadVp8Ac2ZmZ/Qz+i1/vRT7AjJt53vJ2kQ+zbx5ir9ejrVfLSAPxidgKJJTronXGr9XRcqSk3PzXkAfQJCdXnliw5SKqqjMfCYOMLGQJT57OmULC0uS6DEutA9QkgIXTBZAIFhIgB3MV4Ce+qYmtZe4wfbi+1nfxAqJMMxjX9Wa8apFap7Nqk0AL8xpgDz6A7sUWS2/472q9AozOeYq7QLuABrTP4plAIz96te/7vwBV1Y0R/Ej4+VZYJLjb27qM8j/JXUPvp/9iYIPAHGAjx5so48gC0h7mX+Sd+bzmnvEWUzPQt5uXL+uYgbE650vvqP1jv8e7ZF35J49ii/tZp2zlgC+YGkircXXDS80QET2s/aWFr2XcRQ4WXZVpnkBimdWMgJHVRzEyjYz+0JFRlTpGc/L27fswf0x6+3bKw9A9g3k4hQQOnjwkLV3dGjuIoEHYGWuYgvAWLNu6SdjRnz4HWsJNjT/l5y1sVGFLGi3K7bSpN+zn6lATyKmdekPcWA1sj/DwBOTdWZavnB8V++ePu0/U1MwVmu1N/Fe2uZ9RQH+2VuZh5UoBxXz2h/8PkBMGTfGl6IugL20i3mzsrKmvjCfYMI9uD+q8QQ0B4AEMHv5csH6+vr1/bDi2NfY91mz+MeyR9XWAnLPaq6xjwF0UkRhfn7RFUVpaXXM62hMlgCwHOkDTD4ODajQ7CTBWeuUjDuuucTezXrn+/FqZP7irQiYePL4cfXby6e9NcTO//tnDOZwxPA/dZW9uYexd/DdMNj4Dv9ythgVS4pt58BBD9rxPn+Ip3kqbzxXjCqWcLJmfyjIAQEgv3/G4PqMOf8HsFteWbPf+tbviF1asbhY7BzYbVHJNsKzS9HKyGxj7n4/evdBmH9+hp9xw6aFEQgj8NmKQLhhfrbGI2xNGIEwAj8DEdjT2VHxp+kuCSWZK8hEHT87J48FAHEm3BaPSEZ58tgR+6//q//CYnGz6qq0xeMRgUHIdfBCi8fTMntuqa+zUtmxNMSWCyRM/FtsOpmtp5yMM5AUyV8mqC7I70i8JMMsOGmUfNASyYAd1KD2Sc4SeOKQVMpTruxO9r1PTUkst7gAL1eFtuSS3GzWJXnxuMAskkzvmedO7UtWLPBeB3gBOjgZr1lZYCCVNHMabUz0BTgWkXAhI3IJhz/h90wDB+o51oGXuZKswDzx0kfaJgP5gDkQMQcg+gTeA4MkiL44BNcAhAPEIZmV+b5M8VO2uLIk5lB/X598oABdJp48UXzPnf+8JFZj9+9bPgfrrl5zAImibz9tJ6F1FQVnbOz+qGS4JIGAebQDPzrYVhjgI5uaeDIhsAnQl0qf8i5LJpWMM2YAlSTSzC1M8T/88AOZ/589e1ZxIaEFxKWvO2WbALOMA8AW77t69ZJjNsXj9vZbXxT4AOvDJXwOEABPpSInyVqqpkoJsk+u5xfm5V9H5VmSUFguo6Mj6ntXd4cdOThsVdVpMRgBuwC1YGoxNjc+viFgCZARgOPK1WsWi8bt6LFjknsyjvQZYAAgiM/KCD+Tsb/4i78QS+nwkaOqlAqowYsxAVigoiaVI58/e26jYyOSvNVVV4spwxzUS1qxiIBV2kY/YCcxpwGyautqBDATp8WFBevq7lYyTdupbMsLyRfjBWuzpblN/QCY8/58H9+4YY8eP7T9+4cEELwAvKqtk4QPwJSfAZbSTxhJzBUYQYB9SC/5P55xvBbm5+3ChQtiAuFx9nj8sfYGvo8xI0a0n+R/czOr5N0XyQBkACRjTdJ2+gAISeEBwF7mED54J46fcLK6iPOzor9ekn/33l3NY+JxYHhYjCrAS5iOyLQBEpnPXF/AaCKhdXn12lWrTScVd/ZDikUAYLPmWAsnT5zS+1gzsKaQAN+8dVuMoUPDhzXXaQ9MPxiK9x88kKwapheFLf7+f/L3Az+/Dbvw/vsCsQHFYZR1dXbZ0IFhsdFgMjc2Nerg4+atm5p3xJcYEruJiSfqA3MSRiOx9PuZ91ljL3344IH6DsADQEM8fvzjDzX3zp//vLV1dIhhh3yTSrXEmPcyd5Gce3CF72UPXFlasoMHDur7GDOxovCiW5jXvGNfAiQDQC7kczY5NS6QjL3h8KFDlkpRNGRJ78N3kX5z33AFaRqss7NbQPoP331XcXzrrbfFxqQ6LwAk+9KlixfFcmPvSsSi9su//B+KXcZ1ACaphkv8OHBg7jAnOGCgaNDz508FiDGXeT/7LGuWPcIzQjlAoF2Dg0NicwLqI6s/ceKEmKnI5a9cvqwYcF2uT5y5F1K1lb68/sYZrWPmNKw05MoOJMwKAGW+Xbx4Say5/+Cdd6yurkZsyZGRu7puW3uHffTRRXv27LnmAJ9Bmsp+wr6MFLyhCVlvnTU2UHTFFV6iD1gPPHjwyKamAKMqtrunR/v3fRUn6RagSiEepNes75WVRcWNw4+jR45q/RMD9gpYqwCQMOyIJWAoRVra2lpVxVwM9cAv0q/BnZYXrk28h0M5/Ps4FMsoFsQd/zzPMvasPEmEVY3c3Vc941zS1sAug/nJi/uKviPm2Mv+/cSB9cC1dQAWVHPXvSIat9mXi/bt3/09HeSUK3HFGA+/LFYVgYddTIeUrhBGCNi521D4CiMQRiCMwKtEIATsXiVK4XvCCIQRCCOwIwJD/b0VEh1M5f1DrZfM8dDMKT8P1SRgJBL5skss9u/rs9/6n/4HB4xFAJ+cjxtVG5GUwK7Lbm5aR1OjNTQ6fzP/YExSs80yi7iHbg/cSb4WgIbe+0ZJZqkohh7/BvAg4aHdvIfEBIlqPOqq1cqfJsLZuPO084bSFcA7JGpiuLlqjB4U8w/59BPjfoE8QaVAsDUqxfL9VOmDJUYyDGCHpIi+l0qFbZ844qeEIEgMypLIwgZwgffMAJIU2k9sSH4BNwAMPGDnv9+DiqptEQAtXEOMhUpF4wJAVZVOSwoHswlpKomgqq0G1Xflk1apKAGDkYEsD2YE/wdowJ2bhAmwgjEAjJAsWVV3C2JpkDACaiIDg+nmqnHideQ86QBPmDe0gwTMAXOwtrhmXLI+WEGAPA5QiUhq61mFsK1IagFkmWdIwLyEz0t1AUNdJmYCI2nj3bu3Nf9guvT29qtdgFcwe2pr6gT6AaZyXeIZTyeDKoRFgaIk1t7zCNYR8ZUkLrNiZ984a91d7WKkIDkTq6NUFMgF8AC7CpaPfI5WM/b06XNrqG8U04ghhyEEeAvrhxfxpA1ci+sjbWT8+N5PGZXI4RrcNSoVjcvVq1f0+V2dnZK3MZ4kk8QRsI/2w3Yrlyr6m8qmLtEty78MFhxALm0VwCvGqpODI/Xj/QA5dbUu0UU2DSgqgBU2UDYr/zfihXzVv5xP25piT4z8XFAVzjjm8RW1U2wrpmwZMMZVkHVytKLYU7QfqZoKndTX6X1IdJHlwSKjrYBl7EcQVOmP2LH5nJNzbrm9A8AH1he/Y64wX8XSDVi+AG1evltVV6dqxux/AGkMGPOENQ7bFrDp2dNnihnzoZTPCXDCsw8gGkDeM2ABblkTX//Vvye2F/Lprc28KkB7ZiKxYu3xYg55wI/YDw8fUvsB3ShoAHCGJBKAhNgODx9Wn5CD7+ndo4qdyMW5Np+DyenZr/SHnxNj9gn2Nb/vcA1+xz5MHLTmU0nNX94PkwsQprmlVXMExic/B3CVD93KimLM/5nTfJ41mKRCdFub/s3aY85TLIQ4Mu+Iny9aAuBy7fpl6+p2AGltbb3WA58TGCrfRAfeMhcAlfD8BJSBpcg6UVGQYH/3BSJgTwH6YdHwdHLCevfssXoKiSzj6VijdcFnYEkVC3lZOHDvQWLNoVE6lVL/9uzp3Qa9/SERQB5zX9XCUxQ7cusCkMwV12kL/AKXNIfxwlS1cjzYkkm7fv2a9mIOR2iPB829JNzJSfEkjduTx09sdHTMTpw6bm2tLbq/cS36DdMbcDq7vqF5PTR0UHOKuHENGHqao21tqqLuPGo5hEOWDbP2sS0vZcQcZL54ABb7gO7uTu1JXJeCLo/HH8pbj/YCBMJopoIt7FI+68HppsZmzTH2a5hnCTHbXZEIXmKv+XvWT8liY+bsNWNqJ/dB1jlxam5ucoAdB3C+4ISKxrg19+/LbLnX6LAv2M/ZU3k5Qas7vPPeeB7A9u3avtdbVIDdt377d2xq6qmKTnD4AlN2q4g8N6bdLJrg8KwswO7e7bEw/wyfqsMIhBEII/CKEQg3zFcMVPi2MAJhBMII+AgcHz5Y4cGbh1kScpJnEjcSEB58SZh0Kk5F1tpay5fyAqh69/TYv/jdb9viwqxVShjquwfi1cyaLeGxFaNyadoaa6otlXZgIA/FJDi+cIRPhASgxOPbldycJNVVciSp4f+8+Jz38SIJFDNvc9Oxl/BrS+JX96k/XUrecg6YU7KKV5Ya6iWp7pqe/Ud7fKVYpDoewKQYw2YWbzfM2B0o4kA1lw7gUxWJctruvmeb2ROw6zw7YKfptesPLLyEDPbxeKK/gF60QQUOVPWyss0CpK8efKTNMvgOXiSTjKNapIIaFYEFsLRI/ElyAclUea9MNVEqgM7rGnv6+jTWKSqYFvFVqtH/PQuSueCvC3MOKSZjBhhIn5FUSWIo8/paV4k2YC/4PvA3vlJIZPn7wIGDiqGkXXMvldjD3qEftJ9CC8jqAO9oN2wHJK2w7/gZ30f7PAMDdgzJYrOSZMfChEFIpcq9/Xutr7d/O2FU0YCkMyWfnJwUUEWlSMAx5gPgAi9fBIW5FYs4vyT/IvElWSMpZiwAXyRhrXbG8lu5vAA4gB3iD3gDK84XAyC+jBeMvkQqJdkmcluuAXjKdwMAADYBYhBjmGp8JhmPWlNjoxJZgGTWLZVwicn5z50Xw43re8ZefQMsLuThcYG4XAMwhbYwz0jQYfbxb2LAHAeEgXUG40gMs4727fk9/mTcsZ7qnHycF3MJUFDz4uWcwFYqCSM55L28tAYB9ktUAHXVURkL2g8IT5VgAFwSb76T+Q7QAIuV61LpE4AI1t/A4H6BovzcS9q5HkAU7Fy+C+AF+abkki0tAvbwQATokUckRVeSSc0tgGYAQoAoVTXu7FRbmQ/yetzKOcZVKrE9JoDBQuEjEVWuZQ7AEIVpBaCKHBmfSkByGF2AxsRaYFdT87Ys14MPrvpzSWsB5hWFVGBGeqBIQEEkagvzsJ5qrQ2pawDEsK7pK2CjmNJBwReAUfoJc0pVVQHyAmYg6wVgnyIXMPyQTO4fGtIcZu8rlEoOMK+4KsOsS0BYWLRcl3nKWPhYdrW3K178QTIJaA8ohFQY8ITvR3bsANlaVRevrq120sRYQvsHewH6Uc9g9Sw9B77geRbRmgcEl2w5u67xAThljGWFoCrUCdvadH6OvGBx8hkAaOY41/AySS+fFBC96eTTrCG/7zGPAOnYn3zxE6TKjnmVCFiNE/JU5GBCoNPGRuAl6JjkkXhM7URyytpm3xOLtLrGscMDBqhbI9xv8GvdFDv22bNJFVcilgDIrGEAcirJUmApmUyLiSxgtrZOawZZN++BoYqkk32Ka9OGquoam34+Y1iowjbmmjDOqbKNX6ePL/N0dPSungc4BOH6vmAM8481wb42MzNrA4MDWr8UIYkKlHegmusb9yQOmNxy8SCruy9yMKZjh6B9rHmeQVKBLysHXa7irH8uoOiE97nd3leC0zCxTDMZzUsYgDpcAeQLwEIfay+b9WMvhl6hIFuIzNqm/da3ftvuyyuzwRJx9qgNy6uydVrrHXI8h4NcdySsEhs+UIcRCCMQRuCVIxACdq8cqvCNYQTCCIQRcBE4MjRYQZLEM6hMuctlPQy7ogrIL7f0lI28hAfnzEbWSsW8dbW32v/2p39iT6fG5SfV1OzkYbDGZufnLV8oWmNTs3W2NJlFnJyWh2SSmZ2n2r6ohWeVkQB5qaf/DD/zD9z+wZ2f0U5fVZTvxhvLS2V4Xwr5a6UiFpxYMCpMAOuurATCg1Bcw1ci5Lpi8ZB1KBug+87cG4nS2lpWCT+ghyQxFarDxiyecCf+vhoo37vT2PqnwLqgwl1uq6DEFLYSoAzAA0CBJMppV0lX7Zd81/mb0VbPFoJh5MFAL4ulDd7fLLe5Je89JGMYj+OTNj83Z+ubW2KINLe22GbOScMkYUI+WChK2gibbmJyQvLWnl096ptPht344ZG1oqIDPqH3VWRJUAFplJgHzJ5ILKIkFm8vXp6d8/jxo+1+IW+FzUHK+mR83KaeUjihWt5jsIxIcgFBaBPxevp0Sr5fgEkN9XX6Ptq2klnd9lyDnVNXA7vIXEXWuXlVNSxFKmLiAEplVlflW8e18a0CkJU5eZBE82GNaySi69MH/Lbw7Dv92muShVEAY3RsTNJCDPBhc125ckXsItoL+8n5tDmJIiCRr1hbh8SyXBY7C8ATUIkYkHzDWAP443Nci+/vaGtRMg74gWyU/m9sOPYfc6S6qkZzdPzJE/nA1dXXWEdnm6vsOzq6LT+ljzCJYBYRF/qL1LK1pV3gykcf/UQgI+CSrzDK9zIugwMD1tvbt13N1q9L76UFYMP8pSAIsQOgI/H3hvDMAUAy1jqyQsBFQFUATK4FsABIgndhKhWXD97tW7cFYsDGO3rk2DY4whysq61XgZHsxrrAbwBIPMfwZKOQR++eXrGcGCtVVZ2c0Lzd3d8reR9rhLkPO1XVR3M5yS27d3ULQEPi+nh83OZnZuyXf/lXtLZ//JMf22pmRZ89dfKU+sZnYULi5/mf/oN/YLFoQuCWiokA7mRWJY2E6ck8A0xkrXgvwszKmrW1twoYwQcMnzfiyN4MWABgCfNscyMn9hT+ZoyjWJLZdfWB6zLXAXjpo4DMxgaB0/x5/fXXxSD0MnrWAAVaDh8+rHkGEAwYFonFxOzj5fY7x8AVM69UEtjENWgr193b27vN6Lt58xMdEiCh9MVZmMf3Ru4J8Dx54rhAO6TVsCiPHD2hg4DJqSl78fyZgGjAYoAmZLDeBsGvTYHigHZrq4op+4kvasE+F7GyUYeI2ANO/+THP9YcfO2117f9IYmZ2MFx55XG2DEXWKuAc8xv+gwgCdBGbLg3sEc8fvTETp48rb7jiwnzD4k3YwzrEWCTwjvcW/medDWydFcFnYOOix99pL7hPfnwwUOBbJ/73Dm1h7V3/doN2Rbs3t2jOYAslqq6//f/8xe2u2eP5gasNIDxR48eibkKMNfeRhGVTo3X06kpu3dvVAxqCvbgcekPy1ZX13TvYo3dvXNHa+PMG2ess7NdoCm+e/Q1mYqLsVtf32jLqkAdF/Ds771I4gHYDw4f0rjSv63NNUvEo9q7eR/3Wse2c8Vl3H3XMd+ZyxRWgTXrD184/ILlzf3WgXv40bkq53yaIhD+GcGzWz0z2QN2sE89OFeqfPr8wfvF7g8APg/YCaBG2m1RW1peU5XYsbEHFounBCYDPse437I3IacWEOyAwMnxZ2H+GT5QhxEIIxBG4BUjEG6Yrxio8G1hBMIIhBHwETiyf7Diq0jyEOyKNLiqhjAOeGjnoRTvGz2MS79SsrbmRvu93/ltezk3bZR428pvWHfXLvn6LFFNNBqzaDxhLXU11thUr4SIB2j+9hIrJQ/RiKRtniHmzdb9CfhOoE5JG753nJwHFWQ9E4xEJxmH6eWkfAIQSNukI3XyURh2FJ1wEiH3sM2DugpZBJJdEjDa4gAb/K94L9LZgtgIGHaTaAGeOPltQckSvn6+IqRjEsCqcQxBnzj8NLPAAYGSGQesLpJPAB/PZPCA3U42gGcTSe4X+Pnx9zZgkkopWRMjplC0fI72RWwjYDbCXCtIrhu3to52SYRV0bFYtCpkojFXiRbgZ2Tknu3es0eMFAEsNTWS0En+BsgLE2RrUwwdgBESW8AHElMYHp45SQIKCIjESYUPamoEAMGowTsJZhDz4q233xaQQfVKPgsbBhaP8ySkAuyGmBOAx/hCXbjwnn7/xpkz1trSrITr/Q8uWHad6p3t1tjQIL+zqlSVvXgxLW8v5h7svpaONgFkgDuAvXwXQBvtoV8UzaCdmMrzmT09u8V+BEAjhsh7q9IpMZAAGS9duihQ4ODwsJJjADslq6qUW5I0l3kOQAvowJx7/gxgIucYn2YCR5DXES/AE3wEAb4wq4dlCMOG+FUlE9bU5Hz/YHXBNEOe5wHxe3dHBOIhIayUS2K49vR0q82Px6msOS2wkSIZXJM1tbq2JqZnGlAh4kzaAaloK+1gDLRONl3xAVWUjEUFjNFm5hwSXoAp2F2sCc+ChHHH3CaesBUBAXkPc4f5BqhLv0ZGR6yvt09zAxYXzEfW6tAQFXC9FBe5PXLpTZuanJInI9fYPzikeYrMm3bDZAPAA1gDhAHMAFDASJ7/exl3T+9u7UGSqXq/O4tobgFeUmEYuShg8a3bt+30sWOaPwClAE3IvpGfsmfAcqRyMgy706dOi7X58Sc3NZ4AegLe8jmbmZ625eUV/Z/5DNiE/JACC5VSxE6dPhmwEitiMM3NzYohlk7X2Jfe+bLm1Pe+930x8M5+7qwYbIBNtJH9BOCbfsJI9P9nfrM+AOfwkeNAZu/efRo3X5SBOAASA8pRrXl2bk6AEnsAYJhnPgFqeiYp4BYANGBce0vzdlVaQG3mBesB/z0+673sYOnCxqpvqLPLly8KRH7rrS+oAAJFQh48fKjrU+QAMAhPuOXMioA/mIzso/SFPYp+A+oCdLO+uB8AqNU31Fhne6tAI+Yh7eT9xAqQlEMbBlxkqai7rzBOzG3ixv/xj2Ru6txmh7yTw4PxceS2/Ron7AE4OOC9rHUOE5i3zAv+TSybWtrs4MGDWje0HZk0BwasPyTZjMFXv/p3NM+J/48/+InAuGPHj6nYjfMITaqwCi+K1ZSKZY0Pm8f161clwWWfYG4j+eX3jAN76q6ensDKIGN37tzRngEwzPgDbOPzx57HvgKgCIhHWwYG9lp1VZ09fPBIfons7W+88Yb2PMZU8lUYjUmALbfueT6oqU4FYKgD7BxOF6Rpwd7APHYsespFxdwBVWCtwd7CvcYXjBJgJ+Y2dD3HrvY+dIyvB94ATr1foZ4VKJgEq5x4BD52/j6883P+Hgtg93h8yn7/X/yBKhCXyrQtqrGMJJIG+IevI5W6PMPu4dh4mH+Gj9RhBMIIhBF4xQiEG+YrBip8WxiBMAJhBHwEjh08UHFFE5z5sveF48GcJBJwBBALmYkqHqZTtrWVteb6Ovtn/+M/tszqohULsLRyekAncZFjVSxhaf5d2FKlOq7BNb0ElYdqkisSWAATwEBn8O2YchU9Zjt/O58webYIP/NSNf+3EnBAQqqjppw0NoKXXXANTMU5HS8HzDmSAR7ivaTOV0EUqOCNxqMRMScKhbIYLl5+SJINiBGP46/jJFfIY71cy/n5OVaBT/SUaChx+FSeg1zOJ5/ezJwiAb4qJqChl5bSPg/88W/+kIDuLBTCtXxxA+IdizhTbcnKKhGZrcP8KRn9ycMPEAhTLgDG4OOWll8UiQ2eZjBSSEhJlPCWIzFnrPgOkl7YPDBYuIZkm4m4WCmwUUgwSaYBUzDkL5ZKdvLESbWX6wJwALYRMw9CNjTUSyJ8+dIl+bOdOH5cQBTJOGCSl7CRzHHtRw8fCewASOOzVBmkqAR6JRJzwCPAZwAjpIBIbGHjAOy0d3dK/kYFVtoqj66mZltbW9W1YfeQRF++fEmJ4cHBAwJqaTOAF3PAS+aYxyTBmNEDjMCKKZYBS/MCvAH8/urdH9jnz71pz55Naa0BBszMTGueTL+cURsAWm7cuKEYHT9xQok2oClMRsCMkydPqoIjFX57d+8JfMFeCBzHY4pKpKynj378kZJ3Eug333rLCsWcABrmAmAR84Qxg2lIsi/ADMBnfFxrFIkb4Ftff5/muYp3lIoC6wDLN7LrbkzWs/qZWE4U08DHsLNL64d5RPsB+ogDsQSIk9wSMCMWF6gJW8ezbGkXIAHzh4QchhD+lK1teKc1iCkF68ataVdpGA8y5iQeWhw2wMKZmXlhMIiQpTqw1/lR0llicOnTHk1bAAAgAElEQVTiJcWjf+8+q8HPMQ3Dx1WuFrs48HKDTeikxcvyt2NNIPtkrlDdFKCC72Rlc11YgBT8YF5QZRVG1twc6yMnSSoFSCRLXl4WKMO1Wd+A/xwswIhbXlpRMRQKjdAX+XJZ2W7fuil274kTJwUWXnjvggDNt7/wtsaP68J8o5gG16KtV65eVmyYj23tndbZ0WGTU5M2/nhcIBOeeb19vdtegMwzFUIol+zS5csCJgCEAPZYE8xX/s3+AADMXKPN/J/9Abhl+OBhzRHWEtdinft9m/HjYMDfZ/Bkw4sN1i/VUDuCPQVAkDlBvFgrd27fsVx+y3bt6pbkF0Yl48kcYLwYZ8+k9veGxcU5a6ivFetUPpyALDqgcQdHVFoFHGKsAWTdvsw8KQnw4/v4HesX7z3WAYA6YCPtnZ1+qXlFhWKu5xmIzA3PFCMu7Fnv/tUPbHl1zX7xF78mb0MOm3gf7WKfuz82aouLS+oHoDJzaWryqeYH/8ePtba2RsAdTDwPhFMEiTjxfgqDUPjIy19bWto0Zi9fzuvexf7CvGGuwg4GKGQ/w7vPrY2IgE/+TYEJKoXDbG5pabK19Q2beDJpT8afiAn7tV/8mvYHYsQal33GJuzzVQF5HR0t8rVlfNy920la/X1c0F3wfweiURSoJOm4GO1UQefQDTa8OXYc7GaKt+h+WHAMO8/U9/JYrqkCTfm8m2MBS11V3IN7MdcnhhRvYZ5yX/qU9Ve2SiRmt2+P2u//wR9Ydm3DCsWK5fIFSbpjqSrnfVh0h2AwFPn3+KOpMP8MH6nDCIQRCCPwihEIN8xXDFT4tjACYQTCCPgInHvtdIXEgGQN/y/AENgfPIT7B2Kd2Bdc4QEqrcLEikXN/uyP/8hWVhZsPZsRoOckIhFLVdVYS2u7pdJVFinmbXU9o+QLMMD70GxLO7e21BQ9bOcK1t61axtwIwHBwFqG2/mCAAjnARaxcrFiBYBGTs6VEOCbUxJTQA/7eMnFXSJgJecrR7U4TsY98KWqtVsFPeADfgHIkTzLOBuwLOaSeN5Hgo1vES+SOFeow/nz+PYD2nmpjSSw3nA7qFK5U4rjPuU89vgDYIeMjYSbeHtmoQftArxBbD/a48A/Cju4Yh4kMv5a9EE+bQLqnPSIF+MJ+CZmFhKwbFbsOqSa5YgpQS8EQKYD1ua2zb3pP/2GNeTlomP3HwqwwcePxLKxqUEADDIqJEm53KYSU1hqmcWMJI989s6d22K8AH4BQNBe75dHEkV7kkk8EKkQnBUQBiOL9ldVIRlbEGhG1VkYQQCNMy9dxVteACWAcrwfIAnmDPHwckyAPABbkmy9B/ZXdY0ABuJC24kT/8f3CmACNiAgGNU9WS8winwVVQ/U+uqGfCcyKoAHzyLBS49kemUlIz8kZJ3004EXcSXPbrzKAr3xiIK9JvAzlVYRBRJY+UqurVlDfb21d5DAl8TCg8108uQJrWPAk6H9QypMANAwv7QicPPevbsCkqhKOzszqyQfAPfo0aNih8J0AvyZePzABgb2iUlDQgu4sbW1YdMvZsQoI95UqiTRhgkHIEXbYQ/xIml2wI8rdqH5hyQ5m3XMz1LFAXj19SpyATDipeCMEdV58e/j34vLC6p0ySVYt6wRX/yE74MhSYy5rpvfccUT5mJdPcUl8KDLu/1FxSnSkvkDBCALj0bjWvuwL4ndqVOn9FnkpgA3165ftbff+oLm91Zu05YWMwJCkJgiK11eXlQf2N9g2dJXgEjkvulk2hZX12xrM6f5tC2/VEEWV2iGOHAtfkeV61Q8qc8jUQZA6e7Zpf1J75UdQUmgFXON6wLMIe9lPjEf8EzkcGA9u6Y5y3xaySzbynJGFgXJREp7Gfs7QBWyVSS9AJIAq3fu3pEUGIYia5f5wncCrJVLRf2/ta3Vurs61R7mF+xr1gjSZtZ3rUBex2peW8/ag/v37fjx4/JHA+iFlUyfMhn6tCnQD4AdGTeAEH1nbAFEX87OboP78ZjzGARspBAAPnOAMgLjFxYsWZVQv3xBIq4FWK8iNsmk2JcffvCBwCq8+pCIuj1iTYUUCvmi5nbP7m4nLy66quRXrlyy5eVV+8LbXxQgxWGHB4MAqVin3Ie6u7u03xAvmKoAlACm3BtX15kzjRpv1gf95eU9WLVmNrLqC4cB3IMoHsHcRl5LP2CMer9D4giYKx/GWMRWV1YCZl9FwDlzijlH+1mjjuEOazxqm7kNa2lrFYDN/kahqDbu16mE1v/lK5dUDf3tt95WWwDjopGYil2wH3GYQRzYc5iHrFP2UvZpWJHMW9aPK6pkuk8WAxBN1gpqB713DHcH6MJki1ipULRC2fkDpjm4k/9dWYdPMOQ5JJKtRcBi9/c2f2+lPZ617hQDcUtIcuu8D2MVSlA4XzzGDEsIYhxLplTIBr/b69du23f+6I8skgAMpTp9iU7IWzGejOoZZGNjDTNYAbz3nzwN88/wkTqMQBiBMAKvGIFww3zFQIVvCyMQRiCMgI/A6aNHKiQLyG8AFHiwJyFC8ghAJs8aqn7ywM2H4jFLJmIWqZTsn/yj/96qq6m6iQfbnJJ7Es9EstpiyMQAv6qqbH19dVuyAugjae3WlpIVgYCBVCWZSFu6utaxxuJOrpSIRWSYXyoWLBoYUwt/KkfEECPZzBVyAuoAGzmJj8eiFserBtabimS6E34AtEjcGWE7ZpuTjML6IPEBsKP9sHzkpSf5S06h8okWSQBJjAfEdF2SAb476hJ2neYHIBmf5Wf+fTtnnn8L7wdU8h52Xqrj5bQejKuUHdvQs0U8cObBT963M4HybfE/99fxYJ9nrPF5EsrV9Q2LJfAsKosF5FgJZbHcPHOPZF2subH79vTpM4Fji0sL8jRbXV2xWNxVFEYVCYuBBBiJYCmPTKpOUj08vpBdkfh9/vOfF7BAcQwAE74HcIpEaGryiZgNL2fnJKcbHNgv3yjajRdWpWQCm/jMk8lxe//9C2rrl7/0JbFJ8FeSTMsiuj7xBCBkvgEYwjCDIUJbACsYe1hJJ46fFIBFe+jL8PCwgEnmD6APBv2sBySlAFKAeHyfGKSFvN0fu68kmTnFNfGJW1hYVLwAovbu3WtzL+ft5dyMPM4qVrB0VUrsRACUleUlSYp9wZe+/n4BWkiCM6srYrtQsREABKCEZB4QBzYaTElYRN27egSwIKddWV1X5Vq8+vByo9+ffPyJgB6AkcOHj6g4xLvv/pUYN/v6dqv6rW876wWgjt+zDt588y0xhZg3L57jo1enqqJU9pQXY25L7DjGAv8+z15VZd1EUiDsxNSkqhojccRzDPAOien8/IKYOlQFZQ4ACFFJFKCGuc28ZI9CXggY8uDhA83Xw0cOa14iUwMsgyHkwQDvs+Zlc8x/wCCKn2xs5gTWjD95LEnr0SNHbN/AgKsAGSxQZLqraxm1e3ZmbrsK6eDQflU9Zk4wTykCwd5AXMTCw5i/WJZHGbJx/NPoE30ZGBgUuERsGWcVjOGQIULhnlWB2uzHZz93JgBiHFDPHkMVa/pCjFYz65JUAjj+wltvim3KvslBA/sazKzlFWSZt3XQsWd3n9h73rONCsescw4KYKsCNnnWsqrplorymQMgR5IKcMl+/ujxQ80/vM3aBP6YAGrATsYhkUgJJF5YXFLbYNf29/dJns2+WlNVbZtbBbH9GMMvfenLAk75Hti0+LCx9mCHERtAqeqqpOY3eyUyVrwW2QMB+GZmp62tvUXxBwyjiMvzZy/0O9YvABrAIsA5QOy5c+c0zoC3165e0d+1NfViHMJky26wftfEgGVtYYWQSlY5Zl3FbOjgAbUPiTFrG1Y4gCPzmDXM3vPGG2e2K/VS+IAx42CG+QEDlbbjFcd4MNdGR0bUbjEse3okXeY+BKMPaStsRcA72IusWw5CABtZY92dHdqvYOACyDJOvrgG+4Mq4KbTWqMAiS3trQLdiAnjw/cQfxXC4HtWMkEV2BodlgD2EQf2NcBjwE9AUhjRAKTsHzocqpS3iw9xT3bVwWMq2rN9P3JOdNu3wrhkye5wyRcJ8cx6/yZ/L+SQDiBQhqvBvdX70nn2vvdm9L+PRxNaV7RBLw74zGyrkFdhFZh9WGXwB2nuzet37I++8y91eBWDfVmq2GJm1Qq5oqWqE1ZDtWuYeToEK9qtsUdh/hk+UocRCCMQRuAVIxBumK8YqPBtYQTCCIQR8BEY6u8DlREY59lXJIbec855utWIpcKrpqHeNjfWLR6t2D/9x//Iamqollqx9fUVW1tfdxXmcmWdVre0t1kzVT+DKo9cU15zyeQ2Y8/LleTHFk1YEoZWMqXEDrYMD9lOUgMfzT3U88COBRFtzhXytrnlpGVpVW5V6VZLQAGMVByQp5PzkmQsAHbyzAlO7iWvQQKqgg4uOQSw00N/FNaZ67cH7IgNiZkvksHvPvWpc3FUPANTa538Bz/zMd8G9aAJBADczMyMgA5YH7RhJ9jm2QMesJPMlaIaYvm5aqeAQx4Y9BUdPauAvgOaSI63sqzAAcDAVOJaFJ9oaGyyzNq6Tc/MKKEVAwHZUADaEleYZ4BwMM0AnGAnOXPwDdvV021TkxP2YnpaBUgA7+gHf/CXS8XTSrABJ5z/EkVJmuzggYPyULpx/brAJwz+qQRL1dfNTeZTTKbqgHt4LO3atUcg7b27dwUWHTlyRObsy5klyT17du8RW4hEmoqdJJ5ITY8fPyEQDjkdscZTj8SYhPnK1Ssa77ffflv9w6/o0uVLkvvCVNs/tN8uX76s+JH837p5U9JX5Kb477333o8EWLFWiBlsvap0tSSExIwqtSTTFHEg8f3KV/6OgKcf/vAHkroiWezocpVUKSQBgw75Imww2EC+ijPt5nPjj/EzqxLw1793r9inyCfX1le3ZZebG1v27PlTsbDqmhttZnpWzMR9+wZtbGxE8ruJiUmxet58801raW6VdyDsmOo0yfua+sN40HY88T766COBZEhzmd98FlZjXV2j1h2gImxFQB8+47wMd0t6DHOINhIfQBTPqARUAMBgnj16/MgmJyYkOwSQANzA/B9/LOSfzF1X5bVZa5DPIFfkBRDK/oUHV2Njg3zI2I8AdAGE+Z33vWKdAX4CsudzJQEcVNOkzQAdSIs3t7IC2Xh1d3Wp+iXMpdXVrD189Ej7ClU18eSDafRyblZyUZh2rEUAYgCEgQPD6h9zRiBdVVp+j8xZrklcKNhAX/hsXU2N9iJYacyVI0cPa/4DkAHiAsjBRmINwY49f+4XxAoiNjCZuA7gFYuc+dqLXNTKWuu5XFFzG1DJee49sLt37wpcRB47uH9Q+yTriHXX398rfz+ATOYcABTjQRGE+2NjAtFff+11Gxo6KDYukvTV9VXbo6IIdbaezdonnyDlXZO8vaa22paXFrSvdrRTqTVuz56/UNv2DezT2vzhD9+1Y8ePy08SIJY9DTZrIhG1utoqsUYrZYqS5LXG2OMArmCHnjhxwto7HcMQhiD3iNraOvXVH1qwfgAFmatieOLVOD9nk08m7Ytf/LLWXHZjVWM6Pv5QAKD8/4oli1Si9vz5tBiy7AMAdjDxmJ+OJZxXfPkOgEUAVe53gGLPpp8rHuy9fX29kmMyL2BE0j72xRs3rhvVp2ExAtghwaV/WFNgI0Af8NikQjRgI3vFPNV629pt/8Be3TepNM1+zO+5Nvcv5o+3pOC7YO/BLmMNs44Yc/Y/5i2gOvsNTGk8EfHaA+SD3QeYB0DH3Lxz97bGhrHj0OKdd76kww8KFSFDJh7Eh3upux9zH+S+TR1W7nve1477Opw5d7DlQXLmLv5z3Eb9fY3+50sUr4Kc/tMSW34nRrTY2UjVnVxa+0w8aVFViQ3uyzyc8ByBRL5StlJQrZZTpmg0Ybeu37Vvfet/1ndEZc8Rs7KKaeSsUMpbjHs68vnAO29kfDLMP8NH6jACYQTCCLxiBMIN8xUDFb4tjEAYgTACPgL7enYJT+IknAd3gBQeyn01OZJukmfHgqtYnopr+ZwVc5v2p9/5Q0umYlYu5pTgksCT/K6srFu6qsZaO9osHY2rSqX3qSIp8NU8vX+ZpCpi8eT1Od4L0wfJFjw6ADXei5SGZ2uYcf7BHoELYBQv5+fmbgWS0JiTxAg8K5Ysiiw2DuPKnbTrOb3iDKwz8m9yVQMBknjoB/AjuVdiks1ug4wkLsTFeed8euuBPeOZdNuA3b9XlU5+OYFMFXmrZxUATtAPAIydgJ3316G90Ujyp3x7ANtol28LibFnx5B0w8ziWjsNt0fu3XOm+7W18ixDpoX0saGpGeWwbW5tKTmUd9fSYuDzlxcLAyllDUwgM5ufX7T29k7b1bNLySkxnZmeEXi6Z0+P+gVwksksO7ZeqWL7Bw+IjeETMJIr/pBUwuKhncj2+np7bWNzXVJJfMEATs6eOStAD5YeLC7ABirfktweP3Z8W7ZcVe09mcyuX7umpBggBQYI//7o4keSqJ05c1YVXmnnndu3lRwC1JDMMq5zSO9WMwLfiAXSSBJXvOcANBkrfMmQbgH4UcRBiW51tarqIj0kUSbRBQQqFPPyD8ODjYISSFHff/89xQ3gECkmUlaScCW6tbWqvLi2mrGbt27Z8MFhXR+g4urVa2IeAdYBHIyOjKpKLXJlADJYLk/GJ21hYU7AdNfu3U4aubKiIhywcAA/SUABWQA4t5ToJiQ5y8L4grFXVy9gCAYh3wWzh9j4Qi/EALaYA7NzmvsAOoBnTto4J+Yha7Czq1MgANcDCCAGXJ8xZ3wBfp2/lGO7spZYg5jlw24ExALU6OnZJeYR3816Z32yfj1bifUP2EM8GCfYjawp3iPQb3lZnxfDKRa3mek5ezH9XGMJOOuliXhgUu2TNrD/AUAwn+Nxd9gAIIdfH4xh2rye3dBcArRgnChowjxtbm/Xz/ycB4gBTKKvtI+1S7/kD9e/z3Z371JfWMti/eZcpUwYTcQfVtv09HMBN8irOzq6BKByHeLLnIWNPDo2Itkz7EnmEjJwADLAlr379on1ChBEnACm8StDlj31dEo/pw9UJcWrTnYAhbwAIb6TIgoAh+wTXB/wkfYtzM/qWvysublV7wfcEqiVSsqrDaYiADrFddwZitv7YYAxLhQ7YA+mLcQVT0pA4OamBmttadLaAKxGvlpb6woiwQ5/8uSxwOXW9hYbG7unCtKHDh9REQbi6YsoqfBHzrGmGUfiDJg7NfnM2ts6bfee3fIlXVlZFsCkWwU2EOz3kbjYjxQgQqq8uLyk/QFQzxdCYv7AthRbMqj2zfpgvky/mFY/6T9z39+bvA+pCqa8nHNFjxJxfSfjRCVt9gUAeiSavE+y5ZUVAetI6IcGBzRH+S7mEw0HMKSPjLHz6kvp/7RxZS1jM7MzOkzAp5C9zTHt3eGX5MyqmruotXz40GH1k3so92NVAZ6eFkuV9XX27OcUV/YW2gxL2rE2nS8epR/8wRP3cW8fwfhxyxaEt/Ogi3u47tVOpuoOnyKywYjFkqhTxWLnd/5eKz/WspPH8/LxhViHRQYIrp5jykUBh/h6FAAAgeTiKRnRlksx+8G/e9e+850/sWoOG2H+Wcziej7ieYDvKFo5n3NVw7EkmHoe5p/hI3UYgTACYQReMQLhhvmKgQrfFkYgjEAYAR+Bwd49FR5yYYqoCASJe8Dc8gwtPOSoeKqH5wjAWNw21jL2h7/3z62js9WK+U3bym3ogX9hcd4WFjKWrq6xuoZ6S0djVldfqxN+EgESZpI/MbdicYF8vEg2BcJFEgJPSPD4DPJbHtRhj/B+WBfIF2VEHcVTJq5/A+LxHi9VFRoXcSwTJcsk06mkSzi8bFUP8cgcqSS5KHkRiQtyP7ENS0Xb2HReXCQD3vttJ2C3U+oKKAJrh/SDZMIn6fTPA4z0jd+LUahqt87Hh0TXe9iRlPrkxgGLXsrj/LYYI+9PRIJOUkmCTTKOrLCru1tAAgkbsYM1QhJM+wEJiC1yRaRnyIGIGSyD9Q2kWvX6LG1hrEggATfwmaKwA4AWsiikixQIQSJLwYOOjnaBBfV1dQKokHgSj6XlRScRzObEHuS7iCttAdBhXiFDIw58H6wjJFjJVEKJIUAmYwgThCQ8n3fAMcAVCTVJIe2l3bCzGEuknvT30KHDeg9zi/+T6MJugl0DEMRcUnuokFtVtc36IiZIaVkPvBgL/s17iT9JL4koLEUStus3rovdyXUZRwAF2D/0h7mSSMXFngIQ88wPWEqwBLk2lTSRqsKgu33nlrzRSPoZU3zBkNchl6WNMPKy6xsGgw4JI7JJqmjy2f7+fXbg4EH5ldEm+kAS/6WvviPwlfEmBshM+/r6BIqxDtXWlWWxEgESmxoabXBgUCwcWD+0A3YXfVF8iXMhLwCJuQHg5g3n/1/23jRIriy77zu5L7WvKKA2oIDCvm/d6L17ehZyaJsOS6bNcJDhD7IZYdkS5bAdVjhkyWaEHQ7TlEX7gyWFRqJoc0jLHJocztLL9IpGA2jsqEIVUNhq37esrNwzHb//zVvd8ifw+8sORFdlZb5337nLe+d3/+cc4B/nxF4qipJ0IXF8D1hJFVBUSIwRPidF2NycoA7wA+DI7wBi+ghb0HccC3CEvfgewJlrYmwBahSKODtjy0sU/tgtWzGvAIo48PwD+KpgiMDXgJR/qyvrNvl8UrYk5NPlPKQPXa43QBcARTno0imBTezH/FYV6HBY4DseT6ovANrMa9SKUgzVVTicj1QDzEVgKHMYeL62vm6HDx1yYfpVs672jh0IyNibnZsRMGROU/3WbRKY3bl92yrVmnV3ocxkDrucmoy9jo52VbgFGAKzAIu8WDefT05Kdcr1kFcO+2AXVWDuaNfaRNtZI/r79iiPJ3N/774hXQ+VTT///LIAJ/C6tcUVhiAsnlDZ3T09mie0h/BYbITtgfoUn0mnkoKofGczs7UD8Okv5rgHtticnwkFpT8GBwcsmYjYwuKi9fUSsk36hSaNacZOY1ODK46UWbfnzx6rj5ijjBf6m3WAkFMpYBsaZGMKvNDPgPpkstGmJgmhD9ue3j2yH/cC1h++y3fWV11RDsJrUSST+40NAtZrVHR9/f3qX4An9xCFeVarGlOseb5iNNfqcu9FNca0QcVGCOsMKjwzhdVyXMY3/cH1KCS5q0vn4rwoLLlvcX8Y2jcoCMjPfIf1GzUq1885vCobFSD56QBVPo8kcJT1k3Oj9sT2zEMHQ90zAdfPfEOxSLgyIefMZcaLlKKxuDYtHow9kN28gpENIcaaD4kVSAuT+9Wp3XRf1H24fo+rP5g4Bbz7DIVjdK+PRFX4ilx2/v7o7+V8jesRJFXRKXfv1zOMuwHXAV9JuW653yBwBwByZoAdOW6tFrXLn3xpP/jBv9TmFU89yVSjnnvId2shKqyHrJjb1nHY4JiYngv8z+CROrBAYIHAAi9ogWDBfEFDBR8LLBBYILCAt8BATzdkS6FkONSEGwIfUOkQFsULx4KCBDx4h2JRy2Y3jbwz/8N/9/etf2CPtbbgXBXqFRVXbWVl02KJpDW1NFlDPKECAjjsONU4DjgwPqQTB0rQrmZy9PRwXFfz8eCNkyylnR68nRqOkB8e1FHT4PwoNLZefAGFk4d0OJs8wHu4h3Mm6EjemnpeuXDIAT8UVWvrG3KOyQ+mY9QqUvDw8I+ih3ML1rS3/2shsUAxHHfgjRR3hMxUnTPC706V4ACezyPHOb3SkDYBd4ASOJI+z5/P6+MdG0JiledrcUkOFGGYXj1Cu1BM4JQDQ7AXfYjSDrtzTdjCgz7OiSOG40Uo4sramh04eMh6+3A6E3KCH46PywkiNAvHjXbg1DvHfc0SCcIB55WPiIqiCiOuh1ZjIxytreymwqZam1oU/oeKjOtEaYRjSIglbeVnjotzee3aNevp6RZUAqrwGcYIeee2MllBCfoJ1RzjyofrEqbH8WmnKq2eOr2jskA1yRhRRceGBqnsCMXFudR7deUgqhIcZezEP2zkjwdcAR7QTlRkABfGBcnWUazhzN64eUNJyQlHA66R/B+wh8KsoSEtKPX06YRUQ0BOoHZHW6dsQ3gnqjwUOMw9zsOxvZKSMDcUQygz5+YWFF6J10llUmxz9uwFhTZ+9NFHUrEB2fbvH7JDh/dL6Ug/A0EPHjyk6paE/fnKpah1OAZQaXdPv8Yg/aSCIRsbssFrr72u6ydEEXB75vQZvb++uaZ5BSDwVStRRmE/FHeAlIfk+lpalmrm8KHDKgRA1d611TVdJ9AI0AC4pC+oZCm1Tyik9jKmUXT5kDfGP9AQVSdrwKlTpzQWxx+OWVNjg9Ra5JCbnprWHKSdDrzmZHf+jlqsrbVD4ZyMMwDz/MKCQOf8wqy9/vobAoacF9hfLOQ0HwAzKAexPUCKIj3MX8Y8MJVrA+wBsrdLBVtaXFDifirLegUWIbVUuAU4MxeYO/wtFooIVmJjgDN55FAKY1vl/CyXlJsQ1RTVa2k/qkOuC+UeUIOCIaznAFeUWSigWCcAaAAZgDR9+t3vfk/Ai2tHOeYLY2BbcnOtrS9b1Sq2tLCscOCZ2TlrbGiy7l09WmcUIhmNqfAFyjQqZgITuQ5sBryeX1iUOhTYTz5QFLYe0t67P6LCK9gLdSjHo58YO+S+ZN1hXMhmqaRlt9bt0aMJhXuSS45r54UCrLurS5sHgKAyRS3KRRVlYO11ee4WpQpjjhI6iwpMCrutjNqE+nBladWuX7+m9YE8jawx5BJ0hW1SmocqDsImSDKtPgYoslHB51555VWNbW3GRNzmEUANVR3rDO8zp/g/kMzPFf95xj3XSpsAo0BwwqJZA4DBKHF9tXDgJuMZoMic2Dvg1m0HqecVxnxg/wEBPlS0fJa20G/anFCF04o2WHzeOCAg7WON4hrZmGHcs0RjeYsAACAASURBVOHBvAf2AuJOnDipOUpf6Z5YLyhBXkjsrMIjjY06J5t/UgzWCzJpHorPoYxz6rhvFkziO8p5V79vewW6f5/rA6z5zUT/HMMcB0R6YMf7UsnzItkpgE5qPIpckH+OcVIxwmBd/eiIUU02Fk3Zez/5hf2Tf/rPLBKJWU4RB3GLkYs3Qxg9SveQlfOE8bv0G3fHHwf+Z/BIHVggsEBggRe0QLBgvqChgo8FFggsEFjAW6C/u0t729+sqskDPA47Tp0UOPXqrnyHHDI88Oa2Nuz3/uf/yXr37LJEHAiSVIgOzgbALkelxaYG62hstkQqJiDHsXz1WR68cTB48OZ8OCJAGXIf8b6vMgnIIJ9XNEYGu5CUGsVC3oWGogxMJgWmcO45FgoXil0UyiU5AzxUK4F1zVXgxPn1m/l66A85KIk6YGtrW04rbcT5kMqr5tR1nM+HAmIPnEOn4nNwDgeH3XZULqgAgHccy4f5ACr4O3DCV7FTCF3cVfIjcTmOl6sQSJVFXyiDSrcun1whT0XQcTmigDOFkLa2yYmkjd7h88dHYXPjxnVBi9def0MOH+d3jmdaSfS9U7u8umLpxmbb3btHEOTe/XsCo1JvDO2X4gRnDJCEQwbsAFQAeLezW9be3rYDBekjvocjDnBQ5dhIRCFWH3/yka6XYgMUbaDCKTDN5XbaK5UUTjCQmH4A1tDem7duCgaSpw2ggkqHL+E0M3bb2zqVj4vv7+ruFqwCVAIxybOG8gzHm3GtvFWLi1LsAd5oJ5/FhiThp820h/BRoAtgiDxoXDffFWBdX7OrV6/KWSXstWf3boWdAVK4dvJVdbS36/8oH0+dIkwQ2Omq0k5OPbcjR4AUncqxxHgDkKJ0QYnow4WZF6i8yJOF2g1YQXVNQBchaYQUEs6YzWQFcFFp3bhxQ+HdqGT6+nstmYra6Oh9wZFz58/LIecFOFdet1pVx6dqrCq5xtNStzGGCXGjv1D4ARKBfkBe+gaFFXNhI7Ousc34Q1HD/MXm2AroATyYX5iXMg9bnz172oXf5XKCCITbASCwnQBxXaXFuZ88eSql6KuvviYoRtESgCrgAOiBfVCH0a8MEEAHqj7WIuY9cJt+w6Hns7Tn1OkzysHGtaBK4rsA1Vu3bul3AMf8/Kz9u7/27wlcTU1O2dOnjzW3CfXs6u6Wakt5s7a3LRFPCoYBOADqXV09ssvc3DRyItkYeAXUJd0ABTkYt+QiIzyVOYkdAHpbGxlBdtYmbUaEqq6ya129ikKS3J7MeanS6mBScHdpqa6aalGoLACYcQ5cZU4QOkmxlv1D+5WT0Cu+mG+opVBxqQIsUJiNlOymgDP2I9fn/ZF7stXpU/Q7it5xFZABggFMhw4MaT0B9n/80UfqH8JLaSuFXKanZ3SdrG+smajIAEGE0KJqA6IBm1Ceklfu3/o3f3Vnc2Vra8NSyYS1tbZr3Zqaos2bUggCno8cPmr7DwypUjWTF3tQjZb1grYSuunXV+AXY5X1iDBpwGBLS5ulU41SLgIwaRPrKKpT5hNjf+/efVprgNipdKPmG2OAkNXpmRkBMgA1gIq1l2sAmDJXWK8++/xTKQ+ZB4QxY29yVHIN3Kewozap6upRQmiZF4x3VJnANo3raEQAl/dZSxjj8UhYc5b2oJQDPJLfDiiLnegDrgWgyxq/sUkV3LLmCmMElejZc+d0TEAXIfeE8LN5hwKakF7+Ed797e98V8fjXKSS4HPkGGVusR5iZxSEjBsp3kNUenfh9sxJgB3roE8hIaZWDyH2zwMeyHmY6AtJsG74yrHfzG3H5/2Gmv+s3/ACcJNvDmjHJh+cDaWhgF0kqnt4LJ6S6pBNsZ/9+AP70Z/9hcZelty94Yg1tqBYpRpwwUrFvDUkk061V6vZ/Ymngf8ZPFIHFggsEFjgBS0QLJgvaKjgY4EFAgsEFvAWUNEJszqwIIwtqwdVHsh54aTCpXxBilg6acV8zvLbGfudv//37ODwkBWLOWtpadSDOlBrZQ0QULFYKm7hUsXC0ZBgiQdYODA86OI08XDNz/67eUIdxcFCCiNCFdXSRHgnoZJOKVOrlqU0QdHR0tDgAMnWllSAqK8EXFSlwofOmFXKVSm+cOa82ka79mGX405hRFsufw8Ok8J4ouSvqckJdmG3OLFZOVXd3d1ul5/E2CTSjpD/hpBYwnZdRUCfQ8eFydoOhONnX/HR51RCkcI5UBJ5tRefAwQqlRIV9EoUi8jrHzAVyIiTxjEePHhgqyvLcipRGeJYo9DgfdoMLCBZP/mnCLHCISWUEMAKEGkjvLKx2ba2s3Ksrl2/pkTzwAmAFMCKIg607dXXXhMExElF/YZDiArEh3YqzK7g8vHhLBOuRtXezMamVG0L8/N29Ngx5WEC5qCQIQfapZdfUagXRRR8wQtUN4yNL764rD5FcZlOuxBXvkv/7B86YO0dnS6f0MNx2XF3z27lfCK8knxihw8fURsBT4w5QiMJF6R9gAWAG6FmHBOIQIEA2o8zS3/jjGJTJgvgCzUagAu1EvnY9Ko5CIYqxYNpYMja6opyOlGBFPUQ/UKhCZ+jiXxcwCtBJ5Qh9TxoDjqgCKm5PFuTzwUw+Tv9OjY+rvBhrg0YSFga0GZ7O6/Po36SkicZtQdjI7IZsIY2A6WePnmqMQwUcABvox4+V1O/kkdLsLpckYIKlSawCSjKCwUj0OjJsydy+IGBwApgIrCCPqDQBGpGFH/Y8tixo4JFExMTytvG58+dPS9QBHigj5iDwAyA6nYur7acOXtOwBbgRF9IaUhodakse9NOQCTHQ2nGmAE+cE7GP7k5nz57JthL8QQgDwq1jrYOzRcUXQANQCChlMkEwD4hZRnwhXyAAP/m5japtpQ3j5D+bNb6+wYEr5mTACCUS6xDXd2dFk0Sfu6gPG1D0QaoYkwxd5kL5HkDCpcKBSvVK1WjrGL9mHjy0Lq6ugX3tIlRq6oIBupShdFSY7hYUk5HEvyzXhaKJWtv65B9KSLDOKL4BHMOVSiQ6NQpB035d//+PcFKYBNQH3iM4o68pBQhYZ1obW2XvZgjjDPaT+GZX/ziQ4Fb1gVCI7Ef7bynogQVFf1gnMeicY39kZFRhSMzLgW+11alMAQq+jUS+zx7/tSOHjmmjQnm1IPR+wq3PXzoiMAWaipsCWBH4bd/eL/W5HKZUPmqFH2MAfof2MX9Byjvcx8ypxjHgGUUk0BKNm+UMiCeEIBSzrJ8TqAYdXYqndQ4ovrt0sqqvfL6G1KwMS6BzayRgCpe3Ac5N33FfGOTifB2xhTrBPOGF3bDXqw5tI3wXI7JnOF9xg4Qv4mxs7UlYMc/7Ozv0WxKFLazgoJ+U4x+Yn1mnWGNA6ICLQHa5MbczGYFhn24N6pONn9YG+lHNlk4H22iWAiKUOYV7wMqgcuoymkj9wnWLuzI+sPcYuxiQ+C70mFYVf2he66KPrkQWOY688WHsLriIGwKfp2bzj+r+Fy3xXKxDmTd97wijznm00W4Z5eovlphIw2lu/LgofBz1Wi1fSclek3AjrQQIYvaez/50P6vP/q/rYwiL0JKjxZbXF2rF7qqWoGKuxTEIlVHJGLX7z0I/M/gkTqwQGCBwAIvaIFgwXxBQwUfCywQWCCwgLfAvt49NRwZHAgcU1QHOK84ZTw04zjqYRqVGiEuDSnlbykX8/Zf/p2/becvnLaN9VVrbHRFGHCcl1bWlV8pRjhNJGbb+S05Bjzs80DtK7kqJJKcT3UHmO8SJoY6yIfUbG1uOue2t88S8ajUJXg8hD3VSmVLxcl5F5E6L5PNWigUkUOP41ENw+wILXQP6Ko2W4d+XL/yz1lYzjQQhvPSNlRCAi7VslQ72ATHBccXR8wnRffhPD68tVbz4a+EG7kcez6Ux//uHJRyPWwKB4KqugWFkPE+gIr+kPP6jTx4HIf8OjjYvK/k+FkKHRC+VpFTSwJyFEJU9gPkoMaSOqbeFj4HWAEsoLJAnYPiBWdxa3vbBgb3WaqhYScUFIcT25KnDBBAOB0qGOCNQuG2tlSplTBKKnKiblTeKHNhTaqiuLXlVBZWkyN34vgJtQkHD5sC67Av10c4pH/5kDIfKkiIILZqbHLFEFC4UaEVoIjKo6GhWeotFFg+3BpnHzvImW5scjnfUmmFqMnxXXPVT+lrjsn3sCOhczjwFC+gj3kPpx2gIYc4lZI9cKZpO59h/PF/VHb0IcoXgc9rXwogABoAFXyearH9AwPKE4eyhrBKX2FSBVA2UDs5VQ3OPe8BZgBE/qWQZ/IvkX3dzKlbSiUp2VDieFUNEMN9l7yQCV0rjjZKKMYPcwOQTbsBPgCnpcUVjTEgI0oeVRkuuCrDyl+4vGR76+CTawaaMAbI2wWI+eLyZYFNFH4AQvpkbPyBIHFXZ6dUsijRGKcoHJWbq7NLSsTbt29Zc3OLvfzyy1oDAPjkUZQqq57zCjDCz6jOqPIrsPV4Qm0CLjNWCKVExQmMxBYAMRRLfj7eun1LoPXUidNOmbe2IhCDkpTwzEJ+2xWFIG9dLq/NAdqQz7nKyYA2gA/q05MnTgmgolZS6OHyioAa4+POyF1BdOY0SixsQY47ijbwGeA5lUHpD9bcUq6gHHR8nvBmwNU3wwZRO7U0NwksA234B2z7/PNPVYAFZSlpwchbR3j1yMh9KVexL/3pc5kBZ1LJpAATaw+5HTkvcAfIDOhGlQjop6gE45H7g1cLkusQJSjXw3G9YpoQX5fmgArPISl5gdtswlAgoFgoKRSa+0mh5DZ4gK9cl8LQWVeoNruxqb+RE5Ewd8LIzwsMNrj5v7ZuDalGjXsVUdhc11xrb2u1gb0Dmk+sVYS5ktqANSyZSCt8m3nQ0tQqtRXzNhqJa11hreLc5HQEMFJgxKvLi8W8wn2V748qwNMz1juwbyeNAcdxeSrjO+sen/Nq58Z0WoCRF0COTR3UyRrjbMLkcoLchM4CxJh/vA9kYj1gE4S5Sxg89wvGD+sQKmhguFXKCnOnn+hjD4n52YevkoOOYw4M7LXM9rZgqVeAM2ZVEb6pUeH8bFr5+6LgV4wci1Wd0xd50T3JTOkkuK8CzJlXV764rLDid97+litw0txsoXoBKJev7l8PieVe4spO1Dfq6vdHP+79vZDzSS0bcxtxbCRIcVeHdv6+qNQd9dBavlsulpQ3Lxrhe4TGUsiqSmUqVYpFEU8OuxKKu1rU/uJHP7F/+Yd/pGeffIVCSJ1WVhh5xig5D3xNx2MWj0YFt6/evh/4n8EjdWCBwAKBBV7QAsGC+YKGCj4WWCCwQGABb4HB3btq5GPyyfdxpnEcAQmo7XjYd/mPXC63RJpcPiUrF7ftt//mf2KvvX7J1laXDJ7nFUJzC8tKKF4Nme3vG1AYiXcMtLONcqjqFCdSJdRDY3EEUHGwk+8q58WsWq7JaUFB1NiQslgsojA1IEiccFR220M1hfDkc0VVgcVJx9kC2OEc4MB+nU/OFXxw7cFNcEUncJhQJvE+TiCqG4GOWFiJ+KXSqTgQhzPtE6TLISC0iLx/1MwQSHHKKA8mcfCVe6fuRHgQR7U5FEgunG3ZJdBvbd2Bld6BQaHHsYp5pzpQzq9CQf/Hhrx89T/a4osl+Fx2wCaf+D2Xc6AJEAHM4rOEfU7PzVooErXnU1MCZ1Qf5VgqyLG6slNhEIUGCh0AADZZWFyQwtAp/4oKQQUEoNpj7KCY4vstjRS9KCnRPdCMF9fO9wC5Lum6SS3kKg1vKDSXUEXysNEOF+rk4Cvga319VYrEjY1NW1padbkFkwkp91RVNEP4bFTJ0gGJONTAA8AhEAV7oyAiNx3HBC4pDArwG3aqUN5HjQe8oc+xI8o7oC3zwldlBGYw/vkMIO3LL7/YUVjiEO4fGrbuXRQIMLt184aAIIoYVFC+uAHto2/I94ZqCKADMKDtKGbc/FgVLASqMxYANjiNCoWjqmguJ8cbW/s8fPltqvEWNf6Amj7MDJClXFGVsnKp8XfaMjnzXFV7z5w565Ltb6zLLrTPj3cf2k177t29r0qTKOp8sQDgA6ALyMn4k+pRudSA+tuuyMXDh/oe0Iv+ReEHEASoUkVU17u6JqBE0QWUT7SZfkb9Rwg0FXlRnd2+fVsqMuyl6pnZrBSWKBJXlpd3cqo1NDaoHUBGgCpFGwg5ps/oZyAm4NGrebEJCj7NtYYG29jI2vLSisYHoLi7u0v548gZBxTG9tMzU64gSmenPZyY0LgFaKIkEpwImR0cPqi+J2feubPndHyATnZzSzb3a8zm1obgAqCGfHpu7aoInsFLmluaZN+ZmVnlTjx9+oyNjIxYW7vL77a1uSUARNgw0IW5y1gGytFXgCwAGOMHtS1tYF1EIQsckxKs5tZfbcYsL9nMzJTaiEIQuMMYAhITvgx83tO7W+sz+dG4j4yOjlgqTfXvpG1tutBtFGsoXBkHhFECerkPAcRQ7xIaC0AmzJQ2IjQm9B5bsm5trGf0ee4fzPXW9laph7FNe0eb8maiXIzFkra7Z5fWmqamFrt/767sjwKRuY+y0ynpstpYopjO4vyiNTe1aRwwzgCTGrNrywK6KO3m5pdsdZ1KvhQ6cFVo6TPNx5hb01mjBb2KRYvW4RaAVGGhdeCuise5nGzP3AOc09fYXsqxcFgQ/c7du4KcqCR93kngGX+jL7s7KFbCRk9IGzfYjnsf66vU4vWccF6NViw7FThKdX+vQrnrU0Ko0m09VBXwynpCWwCTQH5eqkxcz+3HmuTn8P37I5ofKHBRTjJWquWi5obSU6iYhMsjy7+ocs25+6a/52lw//8KUbDe0VaeAXy4K2uEh9CCeBVXXdpvlvF7tVyVwhtgJ14oMFezMvkDUMir6ETM8kVsEbJPP/zMfvjH/0rzOs/3KerU3KwcduVKUQq7hkTCKfYi4SCHXfA4HVggsEBggb+CBQJg91cwVvDRwAKBBQILYIHjB4dreqitVPRwjaPGQzBqCBw0nBDAhMsRZxZPpQRNtjbX7b/+L/5ze/PNV2xlacE2Mmty/JyDn7WllRUrlIp2aN9+JWr24SoelpEniAd4YI2q5tWhHaoLqrVSAAPFWnNTi3NYkwlr5HOpmJwHEuEkqXxBWFyxpJBCVGIo+9raOqyhsclCMRwjQlZdXzvw9XXRCRwActt5NQMhsTuOCMo/fd+FN+H4+EqxQDX+eeUa9gIUEXHrwaSOXQ/5Ueha3dngPQ/wyLEkJaCKC7iQKI6Lzb/pvOCIAABCtZicIg//cK6+6Zj4/D8qzFGHf7yHg66cPXWlHeGG9Cnv4yyiUsNE2Vx+p/IhIITjADYI/STsEpiBaodcR/Td2IMxATCSkKPsQKFIAn+cUKk6rKa8dxyjvaVZ4VkAjg3CRqlSi0IwlRZYIZyZfHY46MCBsQfjSuROfqlTp0/KUQRIbG6i5OpQyNjExEOpisgL9dVXt3RNqNtQY+KIjo6OanydOHHCJYsPhezHP/4LhaUdHB4WMMPmhNsCPX7pl39Z4YcATECUwElTs2yuEORsVvbm2gnj4wWYQgGmKoacX/nm4lKKFQo527t3SJ8lRBylEIZGkcTwqFZqUiiVSgWFEwM4UCoSogiIOHX6tPoHJ5/rRQ3pKh2HBeyADwAvVFCzM9Oq0Mg5Ce89dPCwoAlqx+zmti0sLAueAmlQXAHTsD/zo7m5SX2GLYAfq+uuSiq24Lq4Rh6wGCf0F+PIq0QJJxt78FBwCrUY10EfMEaZN4ATzoOyEvsTYqgCGI/GpSw7dPCQDR88pFBD7AyoAeIQugykXFvfVKEDwB/XDtAjZBIbqFpz0q0dzCkUd4TVMk74DHOJjQHsxtgF8PAeSryGpkZ9FmUtEI++BeQCWQgd7+/v1cYAFXCx2cDggNRft2/dt8nJaV3fu+++q/YS4sz8onKqzj07LWBxYP9+69jVIzB55coVqf+YRxwPaIgyjiIZb7/1juynfGzTs4KLzCeFAEbDgsCMOezT1ETYZVyAlRx1wBnIDDAKyIMScnTkgcs7uHev0gkAoXgB93z4PN8FyrSS366nR5CeeQrcVkEPFLxbOa3NrBOMV2BfIhGzcDQsKL6+saZ2YH/CXa9+ec06u7rt7Jkz1tjsgBO5/wjdP3nqtE08mrDtLPeUVoVd9vX2Wr6Qk0JMeeFSKSm7yPvG/L1w/qLGKmAK6Lo4PyPgyVh9OP5IGwUAWdbWto42hdVnMhtS1FFM6NHDCeUY7O/rU5+SKmH0/qjtP7BfYEz5Q6tVVd8F1g0M9FqxWLaPP/pEaxnKwubGJuWZzBdztrq6bLt6qKjKWpe3yZm5nbXczxVUmPQbSmbWZ9oqBXkhr7yA/E7fkIuQOcj6Bazkd15sMExOTcq+KFT1Wa5dxSXyUtGhwmNtRimLSo7vdLY7mM7Y4V5OXlDWLCrW0l6Aratim1B/zs4vaH6zySAFb41NJkKJW6RiZ01VLtcoeVxdblZCwVFiPn3mclEyZnhPmwNRF/btlOmu8iv5GgF5rBUtvlK8VO0osL+u9FpWbjl3jxTAQ0UnqOlUmRyLa9U9tFzeCaflevk87/uNMr955jfLdB+tuoJVhMUKFFIUBJVxqcjNWJEDDtiRwy5kt7+6az/4wR/Y7Py8RZMJFy4bDmnzkM1HxnOCwhdGwYyIjTx+FvifweN0YIHAAoEFXtACwYL5goYKPhZYILBAYAFvgYunT9bIGcPDtguLJcQsJgfSQyfUTDivUmmVShYO1WxtZcn+x//+H9ibb71qS4vztrGxKicVwGGhmGW3cwo3aW+iIEJWp4srObsrLoFj7Hf7cZ44t5QH4bBg0/z8oh7WCZdCdYVzlU7GFSYIMCRcNRyqWqhc1cM3DmWGPD2ZjCr4xQkfSqfkeKDIcPnmcBK+DjXVg745R4HQIh8SC0TDmY0lXDgpbcY+HBsVHrbp6GzbyV2Hus9XpnU2q+/kfyORNteF8+JDx3CIneKOnD1FW15eVWVDHGAcbxQ/KBtQCvJ/VA0oOcqlSh2ouqIW3kHhvFJyRKN1FYKrcMoLYIESBNWbT9SN+oyQUtpD8Yemtlar1kI7ABFwgxOJgwYIIaQTtYlXVgE7GCso4Qi7RI3JpdMGcp1R2ZdzopoiuXdPV5eUd4TfAkFwHvl5cGCv8mbhkBKKSiVSqTBC5Iojx5brexxRYA/qHoAmoX+bm2tyalvbOgRFpmdmBbL6+gakNiE0a31jU7AHOAo8Q32Fcu873/2uHF9sNDI6Yg9GR+2db31Lii1sAojElkAKOZDYtVhWdcWx0VEb7B/U+MKOK4vLFk3EBG2b001SMmW2NuTEqkJiNGrphiYlbce55j2g9MrKqpRXOL+MLcLcmAeALv6PrbEFMGNujmq8Nbtw4aJCe7HF2Nio9fbukSKW+fnVjevW0JgSnCCc1+eMejL+VE60KwDxSBU1UaUBJ7a2XMg5YJRrffRw3HKlvCrAMu7o3w8//MDSDSm7cOElATIS+d+5fcf27QNG9isMnWsE5tJXKJMYl1SvXd9g7BxSm1B1oioFFlEMhcINzLPhAwcUBotCisIEBw8dtEuXXpPyCrCfiLu1AbAA/Pvggw80dgGVVFIFSKBIZHyqGEMipQIJQGCKCAC/UHYyqPivZ0+PgPLC/ILGJ0CMa+VnbObmMvOpIPDHmnPq5CnBzdGRcYXGMeY7OlDyUsVz2aamn6t9L710UVWOaRM51xLJBnswNmqbmYy9dOGiC83u6rSmhgap5OhXQF8umxX0AuqggmWMsM4AUFB1AS+ZA4BUwB99BsABfDJWsN/wwcN288YNKdq4VpSLqNoYzyjJBFnLDgA5JTWhiG6TgTWAvIJAS17Y8enTZ3Zg/7CbD8+eC/gBmM5fvGCTz5/ZrVs3BDva29psdnbOHk88FSR85+13jFo+AGX6Ghh6/sJFjdN4lCIHC5pfF196yXbv7hG0/vnPf6q158yZ06rYisoSkPftd7+jcSvF2nZWYdSAV8ZlqBbW35gP2Agoi/qKNV/3tHLFZqZn9XfsePvWbZubn7W33n5b10VY9pUvryin2sDePuve1SUAMzoyKiDIcVjLgLLAb8J7w5GaQH9DU6s9n5pWu7A9RTeYt9gQcE3fsv6xmTE8fNDKRRSIj9VXhGpjZ+zC8ZmrrNGsH/QNIeV79+3TRgP3Ft4DNqL0416EClEgb2lZ6lhUfd31UORFAeQtjflkOqnCINyTuV+yLrKZARB8+OiRgCFgHPswf2gf6wA2VeqHxgaBw2Sae2jIpqantH4BltmEYIzQdwA8FKP7hoZ2VMVKj7HNRsGC1r2TJ45rnfMgDXWahara5AL6s4nCW6z53Ct3VIjfqOjuQ3D5Hn3rN/84Jv/oC+bg1yGxvMdGFwWrqP9SV9dXKypqVKpWrFKzneITrIflSs3+4k9/bD/84Z9YLJ1WHrsoKRAKRYvHkhaqVZQLkBBfoCL3udujDwP/M3ikDiwQWCCwwAtaIFgwX9BQwccCCwQWCCzgLXDi4LAQEw4iD8kojXgwRgHiH4AJQ+MhFfWDUYSiWpLC7j/6D3/T/v1f/zXbXF+1XB5nyTmAma28ii8A7Pp2AYlQ5BDKRahVwSWzJidWBIWYA2Y4w4A1HEwStqNaQVWBSgvnGkVNIw5Etwvd42EdsId8zuc74xyCFCrWENYOv6tm54CX8tfVw3mkWqur3jg2SiCgCQ64lB51RRYpwqqVkHIqodYhKTzgrK2txWKoDjimufAegSYVl6ir6wiF9QoAhRM5YIcKQe2kLfVcPITfrK+7PGk4pMq3h08TcjnKuCiq430zPJn2eweFj/jQJqkNCPMS8EIp45LV4xTi9PFCfYaKBccLUGOhsG0RNhd14V2EsfI9wvYILxyoV13FQaRfCHHq6+uV40QoLK/nzyYFlQg3pVojfSfHNZuReiEWTwqKOv+6xgAAIABJREFU+ITs/B21E7m6gAy0jwT2qNRiOG1hBBBRteXJ4wn1z9z8vGDJq6+8Kju6UOewHNfNeugmOQhRZT58NK4Knq5wRU4h1ji+OF+t7V2yDQnxldw9GhMkwCEFotEW8sw5NWNYIX2oywg/vXf3jhRzza3NUuDgUKNCJEQQWATYKJeKgmrYgnmRL2wL4vicgqg8yJtGWKXVGEdUMnVJ3OkTqU3q1VsB3Kq42uLUl/FwVNU7PcSijYBfAA7qGFdwIlKH49v2lBx+Tc1SxLik907Rgl2pTMtYp52sAW4+ujBvQvO2MlnlXgMe4cwzL+mHK1e+EGyg7wQH6rnxUFSSL47wVVSK2JHcfSgqFYLc1a7zo/oSvE4mlCcPyAAAXlld0/w7euSo1GooabGjC4WLuXDDWtXGxh6qHYQH8ref/eynGjunz50xC9dD6wgJzW4JJrkqqS6HJp/nmrEBsAyVmipMFsvuM8WilKE3b96oF/ToEMRgftYMdWNKY4qCBfQ5tvLqy3g8akuLy7ayumzHDx/XnFhdWhXIAlijvATyHj502Clq29tsfXVNCspUA2AyLFCEChGYgvqKcQFcAmgD9C9cfEkAivFDcQfGKX3HmOf6gEEAcDZIUCShetyzu1dznGIyWr/a29w1ra3r2vn9+rVrmlvk8PN55Ajjnp6clMrNJ/EHMFGg4/pX16VQvHjxZR0LZSRjlGNwz/jgg/e1+cC6TQg48x6IxZxF5UUfHDw4rA0L+oD3Wf+Au0Cpzz791AYH9+m75P1jbjK2AFWMQ9ZJ1grWdIomMEYJnea4hDtnN1mzHWijr99//32BSioO795NddZ5zVts093TrbkB0GejAoW3m09xW1xa0DpHpVjuT6gcV1bWBJtQ1HHPJFyZ9dQrxe7euaOQSuAzY292bkZKWhR2wEUqD7N+qhp5PL4zflzV23mlanBjNKoxAZhGacsYpI8ZO8AtnzOPNUppEmpVgTjNx5DZyP0R9YdCXVMp/YztuE76AvUgf8MOVJWlsjWbIcxVPss4w37FfF7jHcDO/YIxwwsbkk+RNYBq1VKPVyuCYP5+yIYP85Tze/Um+rSqVS1Gkaaq2wz0KnzGGfdvoJ7Wd1R8KArrYcXcbwHvUhnWQ9b9PZ9+dwWdwloL+a42qZQao2xRae3c84BSV1hIY4T0HWWgcK5gf/YnP7L/98c/sfbdu219a9uKRVfRlu+GK67KeqGc1yYNt/qxh0GV2OCJOrBAYIHAAi9qgQDYvailgs8FFggsEFigboHzJ0/UfOJm3vJhkzyo4wDgTKFW4Gflq7GaxaJhK+Sy9pu//mv2G7/5H9h2lpAwl8MGx5XcPolkyiKxqB0aGlQYCmo5D5hwZJySxSWb9tUKqeQaCqFAatBDN04rzgfP6V27uqy1tbkOFdxuOv98/hoe8n0VVx78gXy+oIUgGg/thOPUQR3v+Tw4/IzzgrKFv0ulk04pt42cjxLQgAp3YcttubBIwAkKP8AIee5Q/QkK1hV72v3XSVweImyIQ0CYLyFEOIBxwo3q1wEgyBcKDm4oV9vXbZVjATiKRqxaAXzFd4pg4KziWOKgAUhwKFHyoeBaWFySigmnkoTgjyYeuWTlyaRUFigvcLT5fWFx0Wbm5lQAAOcJ5QQhlnwep5iwT5QQwDrGwdC+QevqIAyLMNWM1D+pZMNO1d90Y8o62tuUvH56etI2s3mFKvNCucRYcGC0UQ4k6g3Udn39fQKuk8+eqkAByfNxlnAwATeEuKlvU2kBANcXTQqj5Ti8ULz4KoM4bDiOyURC9sWOjMWlVfJ+zSj0FCUJduJ4gIip6WnbzmZVJIHjKxS6YgJ6KEmwGeCDZOtUk/VVScnnhVqL61tdWZIyi8ISOMTzC3NyIKl2TMgq4ODZsyeC1IDErUxO56ENcojLKFldQRRs5XJ8OftGalQ2JGTd2UJ5IWs1a2xMK9yL311odlUOPrnF6FfGFDDTA2/mHdfpQrCV0FGggpxeXDeA3oNofie/GXNMYdxUds7nNVbEk0POgZZNmxoFbrA731OIdj6nkEuqrw4M9Fmx5Jx02gCwA3p2dnZLFYcyh7/FYwnbzKzb6uqSFJwoRBVeJ4jAuHHgnzlABd2uzm5LNaUsnog6u5QcQCEEe53QwWhMcGtq8rnGE+Ma6Dc4SO67tEAlmwnAW7eu4PTHd5LsoxYEjAFZXXhv3gYGB+uwgfWoop/Z3OC6mIvTj59rrSP80Cv4sBfwk3EB0ASOUbGT8E/aznVS2ZjwcNSKfmOBcHPGAHOCl0LUJx4K8AEqUK6dPHVKcwP1qldeci39A4OWTKZV1Ac4RtuYf8BD1gbGG9CQdYpCD7SL/GjYj3xo9D1jndQDrFWESRPCjcLSzxEAvMuXFlVRDs6Dqor5SNtYJ4BP9DXnpvhCdiuj+dS9q9M21jekkmRd8iHw6+ubVihQ/duFBNNeFNlcO+GhXCtjlHWGDRnC0ZnzVPe9deMrVVclFyPtJq8k8/z0mbMaw/TTxOPHmluEyQLEfL5F/4AA0JeyMZHYgVuo/B5PPLbDR46pz5YWFpVHjjHO2GSMMI9YjwG13CNWVpY0zyiEsbqyYs+ePdWaxfhRf62uCMYyprDt5PMpwTEgO8dlTPJ5QfpySZspXC8Qk7+jvOZ3oDCwlHWDHH7cvwFUVJplfHrYxz2DdtIe+okKyulUSupBX2iF/wPiyN1YKZXq62tI/eVzZlIVlvWPdXT3nt0aP4RMA+zoT4A8qmVgHeH9tMPncvWKcMin26D6+p7nFXY+9N4XoKCviyU35/3mlwBtpbyj2EeRz+cJoXf3fkKkXU68cr6ozSx/jy1Vqpbnfgysoyp9Nm/v/fg9+/TyF1YMh2x1M6OIAVW25SZQKOlcRStbLBEzwnkDYBc8TgcWCCwQWODFLRAAuxe3VfDJwAKBBQILyAKnjx6p4dgSeoZCzeeDwkHyL//QjMNRFMDKWzazYb/+1/8d+49/629YZnPNwuGanF0c4bX1LWtpa1PF0f6eznreOKd6cbvoxR1gh3Onh/CiU4Pl8yWF3fGQjSOBQw0Y6B3otV3dXVJ5+Ap4Prm3f5gHDPB5wAeORmsr4MaFfPkXijiAjcuV40JwuX6AHN/HYcIB4Pso2gAIxUJZ1Q0V1rqNUisiIIDKjPDHZMqFrVJtUFU3BYWc6o5CDh56FEolFabgpeTuOAv5vI5H/jbCn4YO7Bck4/s4gSQaRzUiGJp3ufRwOoEp5CT72U9/ZidPnpAaB2UGCjLUgLdu37S1tU37lV/5FYVBoboBDuFs8fJFK7AV57l67aoNHThgb7/9jtrLeyqG0NEhx44wLzmluZwc4MOHhq0hnVTBgWvXUdoU7aWLl+SIoyAhdK9QzMspJmxvdSNjx46dVF8AkQgNRMkCLADE4RQrNLepSYUrpp89lfPI7ydPntTfaQ8wC0eM0DOcVsAjYXqHDg7r+gEVhKB5MPVNKEv/+vyBuQI588Y13nFMgQA4vlRLBJrhxAPcAJdA6OUVih9w7GE5oLwY6xyfRPxSzpAPbNcuQYjr16/qelDRALEI0aS9hN299vrrOubVq5etvb3Ljh8lvxvJz2sK10VNBXQgHA0QhUrq9dffcKG0mU1LxRKyG2FuOLk+vJz8YvQdzqgPkU4m4wIeXDefwy4K8865cexzRuFQcyzm8MQjV5EXlS0KK6pDYlv+AX8F/ppbHFRLJAR6OKcvwsE6wXGALrSTeUpBB4pEkCfswPABa2lpE/hiDLjvxpSvknGPijKdBvgCMLYtl9uyr27clMPNmOjt67XmJhe2x/kZIyqcMj1tU7NTNrh3QLm9KG4ABOHaADxAMa6fucc8wpa3b92yM2dPK9SYvGeAFBRdzLdYzFV9BQryf6AJ/fbjH/+5wPH3vvdLUqOx5hBKTAGJixcuKtcfL9Rnk0+e2+z0tOYkc/P8+fMaYwKFe/cqpBuQCfhAbUc1X4AYsIfzARiBK7QHuOKLAHm1Efnebt66KaBF0Q9fGZr1HIgCHCL8lHnf1Nxi0URc4xa7oFbjZ9RhjFHy9AGA7t+/L8AGvOI4hMMz9ugb1lTGASG+wDBsRb8DE6nOSz5Kvs+ahZqXcE3GEkANYA2wYRMGMMe1ZDY3ZKtQuKZCJ6w3jDkUmag9OU8hX1JeRw9rgatsPpw8cdKp1aampAQmfQJ/c5WlCzbxcFyAEPDOGgiA5HpZK1mn+BzH5TuoEFFaoxYDuhGyz32BzRHWDcLSAeisPdyPSGFAO1kPVWhkalo2GD54UNCeMXbz5k3BTlRrFM5hDjAHAe3cAwnT5j2ui3sdClHmDvAOqJSrF+Shr5lrzCOXX9YVNGL8Az85pl/H6EveZ63EJuSlVZ66Ykl9qmrntZoqt/oCFShKGV+AOXJoMo44J0pjjqtCGuGwNbU014v4rGp9J10BtiCkls9jC8YRmwkUPaEPWNeAmryYR8B5lO+MJ389NcE2V1Hd5dOrac6y7mgTYHZG0JExzFo7OnJP44yxxxjyeWCxI2pAoCFt8ArsellarR/5rW3dZ1HxKzdeLK6NMJ4QtotFy2Wy9uf/6s/tg48/sc1i3owogEjC5cBDpUfFaDZFQlWLJ2NWqFRsbDxQ2AWP04EFAgsEFnhRCwTA7kUtFXwusEBggcACdQvs7+utEW7kHUAcARwCnDAe4nm58Bq3+03eF3LYbW2u2Xfeecv+9m//p5RdE7DDGSAsamVl0xqbmwXsCImNRl1Yp1P9oOLzKiAX8unhglR3EacuE8Ar8a+gXFaEO/FPCo5oSAo1HCwe6p3H58Jdcaj5B4zAUfH5bVAf6KlcdSpcHjinBgmrPZzPh+vipOA4emBXLlUFpPhypa4MErCrkDMuYrE4OfIgg+SP4xrrlUw3M5bJOrUQcIBShx3tXaoISChiIhpVriLO+8nHHwkmkM+NohC076uvrgseXrz4khy6zy5/odAwlDeEjmFvwtJwEHGWUPL5yp7kfwKYAI14H+cRuwCcfPXY2blZVULFufviyhU7duKE1DU4nko6nko6Z3xxSc47YI12MR5OnzppqUTMrl27rnxSHZ1d1tO9W8ocPtvZRfGHPVJLbmY2bH0zawMDe+Wc+rAvwqlcZdV2F4KZTO4U9oia1aFAkx05ekQ5tB48eGDnz59TGKLG2tqa+nzvvkFrbGoQFHig/F0moEmCf3IVoZ7wyklfHCKbc7mhPGji716libPnq9USasdr4vETQS4qtgJiCBfDyWeuAGOwrXJJdXdrLI0+GLNDh4YFn+lHACPO+PHjqHL22a3bt2xhfs5OnDglMEYfoEbB1u+//56AxksvvazxDTRmXBBWRp63J48mpLwZPjQsyIHNGQ/DB4flQAtSWs0mnz+X/cnbPjHxWGBraJ/LMwWgxbknD5zCoOuFLb4Zbs61UZDA53VDIYbjDFDFPsBT5hlhz4A8lFEch+/dv3dPMIVqr8A7jgF0pQANFVUZC8AmQjfJIUhFyY6OLqmD7t27K0UaoIXw4u1tgNgjzVfUZzj7KMTW1tYF7BhDgMetzYzNLy9IAQN4wa5UGabNfJ4FwCuoUCvxORSr2BfQiorvyytXNCdRexKWSOj4xOMJe+P1N/SZXGHbnj19qrlBVWE/l1Fvsri9fOkVl0cSeNDYaA/5/sQjO3H8pOANsAZwODY+rqqnp0+flfpRuSHjcUNlDLCRbZaWpDIFfvlKysxr4PuB4WHbOzgoEMncBjADRlh7ADXYsKfHhYdiA6155bLG1/z8gp04eULnuH3ntmAWRUE8uAaAAbJYU1nnyHlInwK7sClrEO0A8BBayhwCgF29+oUdPHRI/Q08k3KzVlXfkWORAhEqphGJKHE/OcMYUwD8ru4OjVtAMOsP/cy6Sag4SrG7d+9qDAFpWIdYn7AlbWSMAT0Vulksad3r27NHect8xVDgGmOVOUFONeDqm2++KQjq1VhUKJfyrcMpOfmnqsNra1Jzoow+efJUPaR3QdCN6wLasv6SA45wZcASRSc+/uQjo6o268TxY0fVfjZZ6AeA2f4Dw1pTUBcDVgG4bKqgWOvu7qmrzDcEOJWrj0q9qOnKZX2ONYJNABdq7HISAhQZe76SK+ODAhTMa87hr4t7BvebqclJwWfeZyOC/zO/eXmFbGdbu7W3tWoccg7WTe57bLZxP8BG7t5es/GxB5bJZm3f/iGNPf6uYjLzC1KrHzl8ROOCtZ75odQW21tSMHr1O3OBecr/meus9X5t5tzkLgVMs6Hhc8f6wlB+LRD0S7pK2myqYRPmZ5U8pAWKVjmXMRyNWageOstmZHYza//iH/9z+/izz82SCatFYlLFKzy/VLHKdt7KpPiwqkUTUSuWy/bo8VTgfwZP1IEFAgsEFnhBCwQL5gsaKvhYYIHAAoEFvAWGBwdqPKTz4uHX553hAVihhHroRQFX0t9zpaKlknHLZTft0vmz9nf/7n9l6VRcEI3j4NTNzC5aNB63RCppQ/29Rl4n9zDuQudwnHHaFCarnHIu5JSQVFQuPnQWCIaqDbUdbcEBUG65sIOHCietlKVuc4UeXOEF2k5bvCOp3Ho6rSN2/M2H9nnFFU4m3/MOCM4RgA3nikqyXL8SXZecqknFBCJAnrAgBG00i1pVfoGDl4ApnMA9vX3Ki5VubNDOPpX7sBMcEziHE4uCA8eso6vTqRCiUQEonFYgEE7svZEHcjCproiThG1oy+OJCRVyQNlz7tw5V4F1K2OxeEwAhHPNL8xLzUHyfJxuFD446yh8UMLgCLa2d8jx/OyzT+X8oxrjcyQVJ4E+qjgXQjho7W0tlozTRhfqpirCFtE5UHIA7Mj1dPToUVWGBZAtLa8q5xG2A6hge8AoL4VKmUklRb8e2Dsk+wEiCLEk1xYKGQAC6hdVP2xqFozAFuTgWliYUx40YBJQg9BB8sHhgAKLCOmjKAU2zGRzOq8PScZBxOY4fIQjkveMRPL0JSqjG1/dcI4ysIEw0pYWO3f2nH5HWYSii7GJQ4/dcIJJxo+TfvfeXYUs9vX3CnJwDkKQZ2dmVaSBz2BXoBvXg3MLHKDfgSM45eT0Aq5ev37NlhcWZRdUJvQzxwLCnjl9SuMFCPbk6WOFLw/t329Nja2COsBLnHRyTQGMAUiDAy4cFOdfsHV1VXnjgDiMBR86BvQE/HLthAPTNvIaAlGBFqdOnRY45roBKYRQs3YQ9gjgAiBig/WNVWtIp+zQ4SMu/G9xUe08c+ac1D0ADsYS33UAEIXgts3OzRshx6jUaJMLVS0LZDGeBAYKJcuVCi5noAq8VFUsgIT6hETu2tWtcMJo2BWnoO8IeaSP+Zn+BWpg6949/QJfz549V7g8OcSwOfMd5SiwAZhKfi7GLHOIsQRYYV4CYpQ/S4qqnNpIu+lroBCAVoq1tlYV72BcV8qAflddF8CLmo2x7SuQchwUpVwP+dToc6qickx+9tdAHwHsgFq0h/mKYg8AiUKREGHazvldHseoNaTTKugAaMN+n3zysdpNyCaAhU0TD9H4HgUy+Jxfc+n72dkpHfPSpVfUH9iYjYprV6/KNoT7+8qktHVpacWKxbzsC8RlXvB9cvXxdxRnhIuT11DFFvJU8G3TOVnbyKkG/Hb5/FaNvHGE/L780sua5w0p7l0OPAEOUcxhK2Aa4/bEyZOC1sA8VF/jD8cF89jkYF5pQ6AOfgB2AHm33qTtvZ+/J3sBbc+dOy81LusA4a2AbHJyMu/ZjGBs9Pbt1lhXheCe3VKWMn9S6bSgO7YmVB51JWvXkSPHd0LMgXycE2BM++kPPo9iDZCkFAm5nEJpmUusqZyXzzsg26t7Av1BnzGugW3MJWAkY4720C5fFZjFGIUmc6KpkWrZjN+Ezs1npNSrVgWMuW8BGbl27s0A57aODo1pqtOy5j+amND8QS3N5+gTrp025evPGqxPAourqxpfnIt7lU/TAdCNJ2J6nuCeyTEYB6zbbJqoUIZy1rr7InMbWK/S3Kj72eSruk3DEvn/yJtHGpCaex6phkOWz+btf/9f/je7+tUNizU1Wr5cVRGrWrlqhey2hcmRx7yplXZCYh9OPA/8z+CROrBAYIHAAi9ogWDBfEFDBR8LLBBYILCAt8DePbtrONw8nOPM4xAAeFwie4pAJBSWCXDiIT2eTqEzUyGBt1+9ZH/vv/1vLFQrq+IbD8oAoueTsxYij1AyacN7+41QPReaSEo3p7bzeWbkNKtSaklJumtUeai5ohJAQB+2B0zgGIA0HtBduAtKPaeUw3nwuZ6UQL4eWsODPVDkm6GxHBsnwIf/4rSycw808Um8laMu6hJoh0MxATug4nZmS23DcQRc4jxYyFesi5pMUVcIkpuKvHUKvwmFndMo9QMOhMrVKhG2DxPFJoAAHC4Ph/y1yTnaLsjhk5MdcZU5+a53/jkvThKgD6cH5RkgjiTttJmcXYTC8cKRpgIsDj3OYGNzk/IOSlWJGLFak60JRwKiYM+u7i7ZDHXIg9F7FgmZ9fYNKHwLddJ2NreTl6xcKdrM7LQqIg4N7bXNbM4q1ZryGjHGUJEBKqh46UNApYCQvZKWiqcEEXyeIoUCUw2ypVVtAXpQxRKohkNKhd102ikCARA4vq5/ozY19dyuXLkiZxF7AjT2HzwiW9FHa6trUq7xPrDh4cNxqaqANAA21Bw4tcBInHJUbEAv2olzTmgtwJVQKVQ72I6CH0+fPHWh2W2tgk8ATHg145gQaOV0I/fgqgvDBaAB4YAAPsxLSsm6YpQCCcozlkcR1iUIBnwg1BT10uEjhwTVUCNxfMLwUFzG4ykVQmBuoqp85dIrgg+E2zoFVXc9hG5OsIRiGseOHhPkBKYD/Qj501yi+m+WUNS4KrWiAts/NCQ1I2FsKJgAH8wlAABtxj5cE329vLJotWpFlVYZa4RXYkPgKuBX39vjgHJbS7vVQlWbn5tSCCLn0Pien7PtrFMSMi5cnk1y/kUtkU5J5QVAYCw4eE1Bi1UBAClja26jAMgFFLt3/56KZGBPFF44/YB23uOaARRUc3V5FxOqHs08JIwV6OArVAJ5UPECkBQqmUpZuFKWbV1l4E3BQMKvWVf4v/Kd5XKap8+ePrO+vr06J7ZB6SW1Xn0t1hpQ31jge4wl8iCyblMAhPd4YRNtStTz6PkcmIxh2svvHnh4GwJq/SaNX8eZp8w52tLZ2SXbKSSzXN7pO8Y98wMwsrS0UA+ZP+M2d3I5t4GS29Y1eMjuVdxHjh6rbxRFbH3NgVIgHPAIQE/V5taWdoFX7g2sb7Sb9jM2UWAzTyhcg20Jh+d9wJfgUc2lPuA7zDFAJ2HHfuOGjR7AKCActEu4JWCaEHvmK7YipyX9jG1Rm7Lucx0PH01IYXfhwgWdC7uwocBYIfecC6FmAwytsCn/KkpLwB/jkP5hfWXDhPmtMPzubgFjxllDo9vAUHjy0qLSJAC8WJs4B/cUzkm4NBsEAEPAHxs3gFHUcFSoxZ7MP0LMmT+0izV9fm7ehvYPaYx79auKD/EKWb0AVELzEzVdpch6PqMcnuQO5H7JPQjgt5M7ljxwhbxCZwk7Zkyj4mQu85nTp89obnAvV77DaEy/U3iCY9GX9CMVv589f2ZHjhzR5spX169rvrzyyqu2Z0+P2kcaCsYU8w1IyH3Fq6X9Bh3XqrlZKbtiTeSorVQFrsmTyX2C3bZaJKyfKyGzQrZgf/KHf2zvffgLy7ORWOZe32Vbm1tWQ5VfpUhF2QrVkiVSAL+a3R+dCPzP4JE6sEBggcACL2iBYMF8QUMFHwssEFggsMA3gR0Ptk65QF63mBxcnALliIrH6kq4qoN25ZI1pBNWKuTsu++8Zb/9d/6WRcM1KxRdTiwe/ldWNy1XKFg2l7NDQ3uVDF9FE0IhHdf/7OHVjlpOOWtckn2FiKnapQu7ASIuLC64in5du3QslG1S4VHhjYTQdcUUx6XtHAfniHZ5FY0He7znz+vPJ4e6UNDncfIamhpdZdgiCf7zrvLg1pacGRRG8ZhT/5F/CehYq0WtWnJtx1kl/1I1VLNkIi1HZGl1WXAESLOxsam8QCiIUAmQpJxQL1RjfB9HCAfR5YdakuouEgMQump6QAucYYAE0M0rBgnRA/LgDA0fPOBChkjAHQM6kpfLJdRHPaJce9WKYC3O72Y2I8eUECqKF6A6QLnBsX2eQSAYoCe3taU6f4cOHq0nLs8KuADUAAbrG2uWbkhJ3VPIb9vy2oYqB6OIQs1CUnraAhzh+u7euyMFDdfCe8Rx0udcH2OTPFwXX3pJzjlqMIAcCeNRyHDNuVxW7UWFRWifKkh2dNjoyH2BMZxazkfYGsq9U+fO2aGDhwQhsMXt27cVuvqrv/pvS13D+VDyETIGWAQo+aIQtBF7kYMNpxh70r8cC0cU1QsKG6ou4uxfuHhRVUFRhE1OTjnl48amPXn6RGpJqkcytlEacT2nz5zRWMaRv3P7tmATahmcYMbdrs5u5ciixqHy6y0tCfSOj43qugmfRfmlfI9R1CitmsPAKA9EGeeoknwo8j2FHAKCw9Y/0K/z3Lh5Q9ATm6O4AoQpp9WuHv3/2bNngitAYBRf2AQVC+ACexIqCGQglxUqJtRbKN6AM3fv3pOijrGHY07fZTa35IyTo5G5CQCOxlFizVljQ7NsgC2AFpkM4d0HdX7mJeA1Go5ZsiEtYIIqlI0GgAjQAcBByDD2nJyast49e1ThFhhBuwF4UrlVXVEScu9R4ZSf6XcH0dkIKOyECPv8iLSVsEbmKGpQwDtAIxaPWle7C7nUPCqXlNOR+UV4M+uMKl2b1ZVPtJOKvXul7FUY6tqa/o4CVYA5k9lZtwAhXlHk834p5Bv4kXAghnns1cPk9BPMIGS/XnUXyMF5BFrHxwSNCLkntJlzoZalQAZQUMpFCrCUy25tyLviQcwODwiaAAAgAElEQVRRl6czJNWZijQkk4L1Pt8oxyPxP3CZuc46ceLkaevZBWhsUBVlQPAXX1wWgGGdB5yFIzGNKUI8UW4Be7Ad14lqmPXEVW9NaA4wJ+lP3qd6Of0O5CZMFuhIH6I+47qxPZWA2bjo7O62aDwmBTKbGZwTBZ4qYtfTLrB+AgWBh4wr1jnaxJxlnDMXUa3RVoq5SAkOHopEFPqrMNZoVKo3QJUvnEMaAuAg9xbUb9xnBwf2aS356quvNObZmGDeUWWY6wScAaUBerRv+MCQrskryL06Hmg8PzerNY75wou+/OD9DxUOT/i3VHZ1sAzAI9yavufaCBFnE6BnV7dUxEcOHxXAHx8bk9qTNjG3+d7cvMvRR8oCrpm+AlJSiZZwX4pa0G+EQHNvxG6MaauS13Rdc4wxrYr0TY2CpoxN1jfuQZyXTRnWT+77PgyX6+e8PnWHqzJLigxXYVbqd7djZ6GKU/oyR7XhRY7ZerYMcthFamH7P3/wh/b+Rx9bKRyysgHzEhYhV+jWtoUo7sHnoyELx8JWY0yPPAr8z+CROrBAYIHAAi9ogWDBfEFDBR8LLBBYILCAtwAhsTit7GQDHVBluNCThBwBJawuFQWspK4Im1UrJYtY1d5983X7rd/6GxaPRwg42QlFmV9YsaXlFYunktbWmBaEYYeffHUufBXIRgirC8viwZvfPXTzajivTtBOupmS/rM7jqJKuW0K5DCiMqsLbfQvD+xoL8BOTqqqwhJG6x703e67+50Xv+Ms4HTpultbpHhCjVOthBSWiA0219cFRVDnUCWWa0EJyLHK5ZrVqi4cjuNwHnLk4FSjzno+NWm7enYLUqAiSMSicr4AEbSZcCycXClzwmGn5iDZ/9ycVA3ReEKOhg/5I/cW5yfHU2dnh8vRNDmp6qXklEOpRNVAHBNUPlwfThHXd+vWLTm25EJram5STqep2Uk5TmfPnJMD6nL6ZZT8HTsoF9/mppzizo4O20MoWZSKtQWFMC0uLCnvGN9bXFqwgweHBWsIldu1p99aWtsEY4ArACvs4yv5jo2P6bgujC5j5UJB38XJGx4+JHDMZ3O5giAnKj8Sm/vwLip/AoBoN22kD3DMXZhgSSGegIuHjx4qHLSnr8/eeOMNQRbsAjC7fu2qnT9/UdfJmMfZv3v3jgv9q1blpHPMVCIpFRmhkEAggJYL0XSKH6qJzszOysbAQ2Ad4bi069PPPpVjSS45HN3V1TXbymxKncR4BSySjB4nnRe5xAATqNWGhvYLJGfWN211ZVl5+whTxDF28CcrRRswBGBHxUzAWSrVoFBExhYwi/PQr0AMwexqTSGzjA3GNcof5sNf/uTHsg85uLyKhvDWU6dPqy2AEHLhMVYJ7/OqIY4LqOBYzF1si4oRhR2KVKoGj44+0PimXwAWQBDCVt2a06rwxWtXr9lGhnDIrJ04flp9CyxGmQaEHtq3X4APZRrXQyEKFHYofFDlYBcB4wLK1CbNaXLrMUeAPBwPIIUiC5AOgAG8AR+OHjvm8nUtLdvU9IzCGru7O93Yyud0zSiSuD6gDxDi4sWXZQM2C1CNAmhPnjouOAhoIVSWuc6YZmz5+aXCGY2NFonGFdYLkPJVURkHKL8YVwAM1kwu2lfvZl2lLajT6DM3duv5OcNuU4LrkOIvkdAcAtCgwgTKktMSmwN+gFGEzBKGCJXgWiimAejxed2AcbMz09rYEVALh2Vnwj0PHBiy0QcjymMGgHr55Us6N3AeW3FNKMBGRu5bqVyxUyfPWktrs3L6TU8/l2qVuUo+QPoD6NnQ0GSd9E0ub1evXtX8JXffa6+/IaUf0Ap4z7zhWgDtSuOgEG4qUpcEz2knKsSV5SVVzOUaVSxielpAq49w3XqBlZ/+9CdaL1kfmKOMR2w2MzMtJTHXxFy5P3Jf+SwpWMLmyrOnT6TMBESRjxK7Mg8IaVUYvYB5ReH0KnKTywleAhKBxyhWgabkgX35pVc1L7iex48nNI4B9oxdvqd7RqWsAiaAtFx+W/duYD2Kad7DVn29/ZrPfvMKlRx2Gh0d0xjlmBybdeDB6Kjm4NC+fbrfoKplnWOzp7O9TfdSv+nGOsI6yrqEcpuXFPjxhO6bgFvUl4TrYg/lTdU90rUZhS5rIGvyM/IhNjZpfcVmAFP6i/GusV1gbJv6LxINCwyHEeLXa0lxTGCqL5TlNuPc0wDAThXDeT7gflzl+YXnDve8EI7FrUzOUo5BledIwn7/d/+RfXn9Kysggo+g0k3pvluhWArfr1Utkowphx0K+tt3xwL/M3ikDiwQWCCwwAtaIFgwX9BQwccCCwQWCCzgLTC4u6eGk4dDhaOJE+7VFzz44tjwMAzI4YEch7hYzBnJ2l5/+aL9Z3/rb1oiHrFYzIW68pqbX1bOqVgqbm3pJmtqbhC0EwSskC+vJqeSh38cT18YwqnbXFVVB9TYHXeKNVV33MwKYOF04uwDoqJx8tm5h3BXVcKp7VRdtuByHpEgXpCuDvZ2HtZ56t9572slCufDOWlubakXtghL/YPTRWJ7nGccJq4bUBeOuDaS647/cV7UYsqfVFef4EzkKaJRcFX+cEpQ2Dkg6sKpfM428jLRbqmMtrd1bGxUrFTlLKP8kQNdKkk5gbPeTFXbGg5qQU7XN/OA8X0cZRRcJIkHXABQOC+Ah7/jGM4tzSm3E2GUwBVA4eiDUTmAOFy7uh3UUJhuuWy7e3bZ0iIhXKY2EWYF/FAVvlTCent3q782NlZtd1+/pdNNcpQ++OB9VXZESURVWq5VifZnZ219DVVM0p4+npAih/GHsgKIASjhOtbW1+3M6TNyRGm7y6dkCr1DRUYOPqAZKhdUJMdIqJ9MCnzQN7ShqcXlB8PhB3Dh9HFsPxewNzZ89OiRYExrU5NyfwHTUGhMTj4XpLx06ZIgJRAShxdb9A8OWK6Qs6tfXrP9+w+ov4GiXAOAgLxgQCFCxoCdofq4ZcwyTgnHRXlEmCvqQc7H92njk8dP7PkTCmDkVQ312PHjmgeELXd0tGmeUgAC9Q6h7pOTwCyqCxelpgG0Yq+79+4pt9xf+2t/XYoVzoFykf/7ME0KmpC7EKde4cXRqL6Ds+0qOVdVFXJHtVQPl+V6z1+4oPOg1AHGEnIJ+LNa1cbGR21qclrtOXrkqOYadkCxBwgi7yAw4vJnl+3hozHr6Gi1b3/ne4LmVAclXBfQTei8wvLW1+X4MwZR2NEvKCJpX0Njg90if18sZv39A1oXXPXKkMYZObjIS9aQbhSw+vLqlxrnZ89e0GcBpjMzs5ZKN9i3v/2utbW22Mcff6Q+PXv2rCrRjo6MCig7eLqs9ZKxxbzJFbLW3gYU3rCHjx7ZmTNnNN5Q8AEyyffnit5QUKHfwiFXTABgxXrDvADkoMpjLmADQAjqTWzJPAWuAMCxN9fFGAfyEPZMfjX6jmtN1nOdETIPYANYooZi0GI/7EXfM868+tilLHD5xgh3JPckamAgCApK4Ax9u7y8qFyVHmYqf2g6LeUefUbYNGCKfsA+9G8smlIoO/P1+bPH9uZbbwsqA+1ZN37+859aMtVg3373u9okQZEKJOJncnXyORSz7733nkJTCbmkmAthmBQxaWpM2+Ii1aXXdU6uCeAIGFLxlRihzU1aWwmFBcRgO5S2bIbQZtZLwCagjHEGEOMasBdjn3xz9DP9ylryxeXLWtcA2pyP9fnGja9kU+zFe8Bi+pYcdJ999lm9WMmlnUJPXFc6RWEVB/04D2s1AA/lKHAVFRprG+Oca5ucfKp2oQpU+PH8vNSKrCOXLr2q+y+htfQVkHz84SPlPqXdjB+O/8EHH2j8srnwzjvfkrKO+xT/L+RyWgcByFzv8ePHde/k3NibzzH+Cf/nHk5IK4CT9c+FlM9qbnMMNhO4n5w7e179MXL/vp0/d062BkaimuWYjE/uj83NpG1I6rxSsrM5KHW9y1vLvZ9+4/p9/jraBiBk7H6zSqyAHZt2VZe3soDajsiCmKv4Gq6G7F/8k39uH332ueWqFStW2dzjflflwcLi1ZAVy0WLpFDGR61QLgUKu+BxOrBAYIHAAn8FCwTA7q9grOCjgQUCCwQWwAIqOlEqKZQLx9EDEBe6WnbVUmumB2mctALVDxuSVsxv2/6BPvud3/kH1tLSaNVqSQ/LOCYbm9u2urYuQNXW0GjRWNiFmDY06BioDHjQd6q4Wr0aIIUdCMlzwM5DvHokixwYXjiaONI8vO/evcuqNcCfCcL4B3ja4CtTAoPI7+NfPKj7UBr/ng/39Ll2OA5tBZJQeALGmNkk7DJv2cyWnHMcJYCdwm1CNe3445CUii70l3NgMxR2gEp2+MnrV+bBv16Br7Dtcr7xORw/QhLJc4Zj68KbXL4zpz4sSwngQ+JwMOkYn7ePY3Asfa5SrifbDisMj9xNOGIcxycOVyhS/aXcUc+eWiQWVT4qnHsVGNjOSiUGnALaEELK8bHnFmC3WLCxcap3xu3UydOqcIkqhu/v7gWCpPT5GlWEY3E5xbQNMENRAq4VB5MKnihY6DM+T/6lZCRi8wtzO0oLxiMOFjCLXE3nzl+w1pYWXcHzyUnLZLalWsHBUx7F58/lgKMC4loBWPzOZ+iPjUxG+dxu3rgh8Af4mpudk+qEXE84xzjVjDdARWZjUzAbBxeHk7xQPHRQyZU58mDsgd2+dUvn239gv1WsYsVSWaqm2XqRESqPtrW6cDyOjQqP6sPYAWCOqgdbk1Otq7PbFQTp3SOgBdPje8CPfHbb7t+9Z+FoWPnoKOwBaLp795bCF8+eObtTzCOf31b4KA4tYwnlDaohIBbjAbUcCikAA+GTfI6wdGzNeRXivkKfpgQCsREgj3NiS8JTUYSePHGyDg6eazwANvg+IJNzAdydCq9oExMPbW4e1eAeVQDmOOT2mpqeVkgzaxEh3Xfu3FX16Z7d3dbZ0S2gSx8CHwBb5JWjuAJ9hSKuXKrY+uaGQg7ffOstgTHmBaoi4CvfA3Sg9AUmYFvUuhSRoN9bW9pcwY4nT5VzDyg+OjKidZF5dubsWa01qNPIgQW0p0AB52D+MB+xI/1E36ngyN271tLSrPcJVWeDAqUVtiTHIQDDVWDOK7yaMTA9M2PvfutdAYfPPv1U+RqZfxT2YE369JNPNL4ZM+RlZHAQYp9MujBYxv/jJ4/t9KkzdvjIYYWsMkYJj0YthQIXyAv0BNTwM/OL72nDo0S+zrwDfamU8r8B2AHOHZ2duj7WM4AzcJ7ffZ7SVDoppZdUjfXccQA++p/PKWy8VtNnqOcDgAFAhkJskrQIgGJbjo0yb3FxRXZpRG0VQq3m8nH68HNUYIR2MwYYO8xNNhqY7x3trQJCgB+uBWUi6zXjk7lM6ClQU+A2t72zdrGxwVqudaOe888DJ9ZH5oZXfZMjjo0Axr/CspVfNSV4xDl45fJ5zQWuG9Urc5/vY2OgHfOQ0FLUYNgaGB6Lu/yGKPj82o5ajdB1xgPQlY0MgK3LNRvTJoCH7aylrEls5OwbGtL7nB+wT9umptyceP2NN3b6+9q1qwJyADzsSX/TTkJ12VTALhx3+MCwABftpm20GSUjay92BnaurK3sVAuWeu/BqMAjRWgymU3BuQvnL2gD4/nT55ovAD/WKGxNP7NxxTgCuqP0dUUzIgJ2qOwE5er3fp+z1qvpfQoMlwPXFQti/JDDjnswkI/3StyT6or7QrViUYvaD//gj+znH3xokYa0ik7kciVXpCVfsBi3XSIE4mELRUKCfA/GngT+Z/A4HVggsEBggRe0QLBgvqChgo8FFggsEFjAW+Ds8WM1wgfJ3URYGg/2ygeTSEipxUM4D+aEH6HECRMeaBXLrK/a8N4B+4f/6+9aLApUIv9d1OUv28zaytq6ZbM5293ZoYdqqrvh/BB+i9PkH7CBX8oFZVWLCtaxkU3lV8JnXaEKHK1oJC7HiuOvra0LoHV1d1oqHZfKzYe5qq3fyNvE9XjY4wtecEQewH1IDb8D7XCkuHZetJVwxgrhMkWX9By44oBdXKqLWJRzlaknYWzkh8MkiMcRcMq9QqEkj8KH+MbricIBBgrZqQAaHQzAWcYZAjDi3PE+58EWtEvJs0NVObO0EYjg8k9x/rBAns9Rp/CjEOGxqPHSClkCtHB8QrVQVvBzX1+/zo2NUIdUQxWBD/6GY08+veeTzxRShioB5ZOUh00t1trSbJViSedACUmOrZWlVYX10k+9fb3W0tIkSLK1tWGTM7PWs3uPnC8cS5RjOKa0D+cMdRuVXslzRn+VgAHFnNQxKGqAPfT9nbu35eQBQPgHALlz+45trG9LNUMOLuxCjiVCz1DsoIxBbYJD/PZbb8vGlVDNPvnkE/vyyyv2ve/9klQvFJQgvBEFIjmifLgpObZmpqYEzQBy5A9EcfPSxZfkRAL8OA7vnT13TgC3cxfhoGUdE9Ua/dfZ2W1dXbssEo7KWcYG9+/d13h54403NQaoAgtAQ3F18uRpHd/nzqKfCV+LWtimJqesCVBeqbpqoVsZ+/LKZaluHNghnCykcFtBAxKuk5x9Y13QkLbRJvK5ESZIOCJzcnJq2m7cuGkXL74kaMV7I6MjGhMnjp/QHEc9AwRB5ceLNQIIyJyiH4EkgCLUjnwPyEhIKe3EeZ6bm7GpqWmNP64HEEFY6/z8gkABoAwo+5O//Es7duKYHTp0QKHQABD+5oBPWZDvvfd+LnXVG2++ZZmNjD15/tQmp58LDAgsRCMaXz6pP/kFCTvkGqjye/zECbt29Yry9aHAI3caqkqAI4oo1hpszPrgoF+bAMXly5cFHt588y0B5j/90/9HRVIoVMI4RQ2Hgo6Kv4xTrhPQApwDQNEXn3z8scAL591/YEi5OVGfAm1Riw0fPGhjD8YEjAEcvqgEeeAAl1T4xV6EkAL/yJPGHKUNtA07ocRjPgCUyEZAERVtJJDrLhp1kLxUEpiT0ndmRteqKtRU4q5VBU9RZzFffUENwDuwjPnHBgOKWha6js42qQfpU47PsaWWrucRZbxwv3Hqs4xgNROLUGnGObAHsMjmCWtDsVi2piZ3D9Lf6+pFrs0XtODzhKoC67AnoKmhIW0HhoYEQDkOIMfn4tSGRL1oj19fycc2tzCvdUCbNY0olmtSCXLvU7hnvQAT44k+AvZRtISNFu5jvD988JDaCuQCUmFHcsIBiTgnql+FjE5NSVXNGKM95PgDmAOMUZilkg1S4qoia87lh0XhCuhkcweonEjEFYoLEN21q9NVUFcItOtXV+U5YflCTspczgfg6+/fy1aQ7isUElpaXNK93QNu1minEK9JYQo0HBxA/RmWWl054kJUSHdVggXDKABTyMtWpUpZIabYEICH7Rk/AHfOwXrJeqVQ3Xohoo21Dd1vCclmnqMQRP1JqDv3EMaY23CKSdHuQmLrMbFS1buwWM73TXWo20QsKa+j0nGUXcGZnYr1kagKRxBVQH7eWDhmf/wHP7S/+MlPrYri2Hg2iejZJJ/ZErBDYVwKVaxcLVs1FLLRB48D/zN4pA4sEFggsMALWiBYMF/QUMHHAgsEFggs4C1w/OBwzcMxwsNQrrn8axSAKCuEjsdiD42AHexUb2bI1dNu/+j3ftfSaQeWyGVHbiKc3PmFRTlrJKTHGeMBG+cBFQgvpxzjvZhAWKlStHQKBR4KDwehnFIN5kXemqjFo3EBMJw5kvdHo2Hb09sjBwUHGIcC2RPfw8EC6uGs8k8FLGLRnapyXBSO6Tcf+gVRMk7lhSNJXinlsKuGrFAs6dqoEst3gA/JREw7/RSdwFEhrxbwSrvxdZUgKfJoj3N+QwJuOH58HgiJs0NbUS8ABQEhnN+HogHunOqpZBsZVCEFhfEpL1lnp9rilRFUBSV3HXDNVWMt7UA2Bz9rUhtRSAEYiyIFQAXkwlElJw8KjIXFRds3tM/lo8vn1fc4fyi/fBJ2QlL39PRIvQfYQ7UyNzuv/FTKSxeL2MkTJwQ2ASSzC3O67uz2tooM4FRLDVhXQ+JM0sfAsT17eqXgy2xuyInt2tUtWODVNzjl2e2M1IyD+wZsK5O1ZLLR4lESzzdoPOFUkqMPOEib/uxHPxKc+da33nWFN6pl5adD+UNOJ0IQxyce2QKhWyhdNtZk31DNBP22stvKtYWyErWoQg+LTs0EZCTPHPntcG6nZyetb6DPYvGEffjB+5o/r736mpQ3DujGdioSAw2ZJ7/xG78p2ABYRP1F3jBUN+r3TcIpH0opBVhrVoXSZYUTogBDaUXoI0oxnFIc5eWVFeX22rt3UMATp3V5Zcna2zql+GIs4HATksl4au/oso31NYU8AhcotIGjzHyjTUxEimeggvK5BhkTtE+VHmNxKU+ocvnll18qLBDVDOAf9Q3ryVY2q3agyEUNlyJf4caG8hHOzLrKxoBSxia55QCXfX29ytW3sb5pkWhEAAPoxTgdHNynzwHR6GtA0djDB7adz2ncnz17TjDr5z/7qfX39Sv0lc/euHFDfUeBAUJN52anpdRbX9+w73//3xCEYs6RnxG4CvwAThIeDgzjuijCwfg5eeqUvfP2t+zyF59L1epDsV9//XWF6KIqYg1jnQPgMEaOHTum8wF4WINOnDihMb+2tmJXrnwhtenhI0cFKb688qUUT1wLSkdgJ8rSwX173ZxobdO8Yu0iDJaxxfHpU9YT+odxwNxJSznrKkmjrvPVsmkgaxDQzikKywI5DFwgDH2EchNYz/X4EFP6kzHqqhdv2trasoUjIeVj6+3dY8vLK1JPsknAMYFAABhsxH2Gv3nFXTab0XVgZ1TBrKHaLApT3bOg1ASo5mgnayOqOtoF/CIvJoB7bOyBVIxALIokUCABtRY2YGxwzcAx7hfcK5RmgJDO2RlVO+b8rIUcS7BzaUnrAtdNXjnswdwnPxvVYw8dHLahoQNa86lEzbinkiljFpXqVze+slg0IvCObWm70h6Q27FarYdBOyiFfVh3uF/cu3fHslvbdvbced2DuN95IKX7TiolRSigTfAxGtHYYYxjV9YAFJgU/SEcm7H8xZXPBRlRlL7z9nf0uaWlRd1HgZVc4/e//yta3xlLADylF/j8M1tbWbH9Q/ukJuVe8ItffGj9AwNSC7Im7e7do3GIjVBOoyFvaEwLRCuNxFZG44P1gvMA1VgnHk48tMOHjqj/gO3MVUAr+TbpY1SdrB8UuwFGMm6SCUJReTZwYa1Su9UV6MwlX3hCBSfI4ai8eVSQ9t8JWcSVwbUqoejkxw2FBEO5NxXyJfvB//HP7NPLX1gIVWYkZiH+UeW9XLJQuaZnmHwxJxAaikZt7OGzwP8MHqkDCwQWCCzwghYIFswXNFTwscACgQUCC3gLDPX11gBwKCBcVVgHkZQbploVuAI08LCN04CaIRoOKzcTf/v93/89SyfjKgTgKqVWrVQoaIccmEGyapQAgC8emqWw0i44qjRCixw082GkvM/PvIg2xal0+eEo7uDgGw4IQGo7l7VkOqnQNJwWHDNgn0+8jrPgFRkuBNQBQAFKnKN6MQt+5/tUKcSJxrECVrQ1k98oJFBXIjQou235QklhnTjY8WhYqpVatWJhwlMFGb/Oi0e7/T+v/ON35dWREsKpWrhGnBOci53KeWb14gBbO5VrSXDNNQGgcLjINYTC4969+1LhOHVIoy0szCsUj+p8KN1Q5gjwqHiIU104dUirHFxVk6yi9AtJvUFbUAgRGooKAjUWn1FBi8VFqVZc7qM9Unopz1BLs4NeD8fltFEEA+gDOKPNPrSWUEqFaJGT6skThdfyPeU0DIdsZnpGY2Ti4WPZhevs3tVlz549scHBASUepz3kBBvcO6SxxfjB0ZLTS3hfGqc1rHHA79evXbPLlz9XXjWUegC7R+OPbGZ6yl557VWBj6amBgElVQAE0tZDt13FzaTl8iUBJBxU1Kg+Hx2KspdfflnjDEjy4S8+VJhZW0eboBn5qwb6B+3A8AGpND788AMp/wBaQASUJh++94ES6b/7rW/L6QVGYSNAHrZmzFAMgc+j/gPI8d7169d1TsAqBUb4OzbAbhMTEyp08PKll+3QgUOCLNeuXtVYQLkD0AKQ4sQz/7tI6K5qlptSlTJfUP04JdCsclNRPANYBjjy4JJ5FAu7PGeABeYOzjghc4wvr3jhOEAW7NneQVGFlECJzwvGmOQYTglVlHoLJxpwDGhcWlrRvAMgA70A68BDxgw53lDskS+rtbVJ0tVaLSywxrzjmoBH5D5Ehcl4Ae643HysJ3nNh88+/0S50bp3ddvi/KJyo3V27rITx0/ZzZu3FY7YtafbXnn1FYWMo8QDaJETDDANvAKeE/JNrkMg5sTEE4VEMg7J+5VOJQV7WGd4D4Uc8xbV5s1b1+z08ePa5OC8d27fs0ePHtuBAwfVzsXFOc2F8xfOCowxV4CugD0X7rwmSI+6C7DGeo5iELUlYwlYj43p26H9Q04Vlctr7fPqKtrP9wDD9B/KUcZeX2+fYPfTZ88EAFkfGEsoHukTzp1KufB+1FSMQdYOzoddgEx8j/EN2GTeo9yTGk2hpCi3a1ICs/6wrhGmzprD5gYh1K9cek3nxG7r66v26WefSEXJWoySkhD+kfv3tGnhwG/B7t65I1u/+torWlu5ZgAshYIYR7Sd37k3sHbSHn5nzAPmmCcAJV9Nm3PTJuAS8JY+BgjRp1e++EJj6uSpk7Ir6yKbOKwvlVpNRXEIpQeGsuYBoQijHRkZEXyiOjPnIofexPi4/fIvf1/VVVFPY19sSWgzbQRuA/iZL8wx1mXGPzb3hT24P6PSRPlJ4QvyIVJkiLGOGvzOnTv29NkTrSeAT2wGACfXIuraw0eOqB8pZlMs5qXMBYwD9RxQY47GlC/QwdacjY+NyzZ7+p0amzWB9rARQv7Ho8eO6guMCbcAACAASURBVJgbq1S4vWeDg/226/9j772b49rSc7+3G52RIwEQiQEEM3lIHvIwHPLMiTMazdwraaSyy5/BVa5rVfn6A6jKsuu6bMVRmFGcudK9VkmWZkYnzknMOYEgQJAgQCKDCA00Go3uRrt+z+oFnbL9Bz7A7ioWSWD33nu9K+z9Put5n6etQ30Oy43zunmS0toHaCpH3VRKrFlkFqIVOMAitVAG6zDRyWQEIMoZu+x8zO9lGKT3CWdyxd/MXTHfy4Cf18yl39kE+uM/+KEAuzgbiOGw5YshbS5wXB79Sxh9kvRwz5tHw6NB/hm8UgcRCCIQRGCLEQgWzC0GKjgsiEAQgSACPgJ9O3pKJBy8vJJs+USdF1FetmEUAMwAhM3NzloqkVTJTkNDrRLo//k//rbt3oWzKWAaJTIOsCOhADyoSrryIxJ5XtRJuAACSECdILQXj3ZlLRsl99IuB9eiA60ce81pxPE7QDsZYaD9lF/TPQIYcc8CyIrsrqOv4xJJ2sRLP2Ad7DMSHn9tXupJ4niBJ3kDQIDRRALbXI9Wlll+g5IZxxDKrDoGCOV8CZiDFPNuFC1WgSnE/1cfzwOOngXwzRKiikhC98sxXseKhIsYKakpO7t6BmRcRgJFJV6UQdFuEjhiwXlJinkQEmuSVPqH3wMUkTTxc2LU0dkpbSOANJJz2kMSDaOSki2SJM4Jcw4wgVihKeWcclfFXOjs7FCCTYLP8QBQgGkCTQsFMTlgQ/mSW2d6seqAqspKAYAk7zDgaDPf43jaTFKYzxXFRoFxB7sGViDjEDYZwDAsGNgUvjxL5b+VOBLXa3xwPuKDXheJoC9FIz4kuKNP0c0KCfAlKefeMhncCSv0Pcq+aTPJMsloTU2jhNUx1qA/aB8AHvcgV85Y1CbGJ6Qxtu/Afh1LOSzgKQwqnCYZP//4j/8g98P33kdIv1LJ742r1wQW/8p3v7vpbIs4PKBLV1eX7pNEX0Ylkag03nAtBBiBJUn5Jn0JMAXYRMwR55cpxpkzFg1HxPxDZw1mDuWRhw4fUZs/+fgjJfowxTxYX9goqk8BKfjQR8SZeQRzB8YkYAUgFbFiclKOCUMN9glAoC/PU3IfiYg1SN8yD2FfAQbBMmOu9u3dW54DCNonVYoMuEM7YFemV5ZsaPCJxgzXowQV5pvT/JoXeE85NWyiRCIqJ8nVTFZgJEwgzofjLExHwBPi+dHHH9qhA0fs4KEDMkqoqam2v//7n6i0tqOzw7764ksBch98+7vW3NhiFy9esufPR629a7u9/fbb6u+KcIWAP4wDAG0PE9PsquLKvbOGDA5iWrIocOVXv/c99QNl3cSFtjAfuB8An+zain332x+I2bSUXrFSkRJANkvW7MHD+7ayvGSHjx6yfXv77PnYU4HlxWJJLsWwGIkPpckAeZcvX5EBTHVltdhxDY0N6jcAGcYsYHpTc5MYlYxntPBgpsIc5PPBB99WfwNa0R7ALu9mTUku6xD6k5TOA1ACMh0/fkzxhqXHOgHoDGBCnACMh58+lQkC7FGeATA1AcZgYLEmAYIDDn726aeaX4DCXjOTNTEadeOQOZ1IxMqM26zKm6sqk9rAAJvBjbpYKFo6nRG4hhwDYA5AM+stLLqmxoZN5jDjnGfDtpbWTYCXccXzDAYuTG1ALpxReRbRXv6NBqOXUKD8efjJsAA4yp8Z1zAd2Tzg5Murq7p34kJ/Mj/EGltcNOLJ+EOzjQ8xmZueEmDJmgqgLlOMYnETjKI0ljWVD6Wk8WhC5yNObJYtZ9K6B+Yb/a3y+MyyNkoAJjF5YX0FpGIcMEZ4/vHs4z0A4NAbRQHWzcxM6fnL2kXfsXGXTi9rDqJB6t3lp6dnLFzeNOG9gjUUAD+9sGhVVSmNd9b3hblX2hxqam60tvYum5iY1DOLMQfjmbWI58PY6JjawPwmPvR7eINNvIL60j/zWd9VshyBze+0dP3vK2KuXNtvnrkNuoji6Z/LjGfGOcZRf/YnP7KvLl6S/mw4GrdiMWSlssyFKyentDavHUXWuofDAcMueKMOIhBEIIjAViMQAHZbjVRwXBCBIAJBBMoR6GlvK7lSkrjACg92SDtnjRK7sMo0SbxIJMKUeEozriBw4Hd/93eskMva2vqqWAM4pwHYedfBuuoqJcoAH7zsOvfEpMAlr33jASkP2JFoOG03d5NOQ29DyQH3BzuHl+2V1RWbmqE8MmO9u3o3y22dQJypBAuQgPOTHMPiYYedcwukK2vXeRANkArgDNYTZWcwAnByLZZMJbFpnGfXnVYOCSYlsby0F/N5i0UrbL3g75tyQ3R+wmKDcT3PGvRgoUiDRqlvhc4H2ELyRlLsy1cxCABsIkniZ6nqGh0v1hXnpMxVTphV0vwigUOjCGF4gAEfO77rgTSXAFfqe7QV7To6iD4hPt5tknsikSY23D9sPZJNQDwSPAfuuMQIkIIEmX4AUOJcAEgk0rizosdFIsnPnAj4htpAwggI19batln2xfVICAEaYF8C7HqX4sWlBTExcKN0zL0VfZ9E/+HDfiW3lA8SczStHj64r5icP39eLCgfB65x5+YdJeQAkoxnmIGYI8COOXTwoNoF4CNmW2W1TC4A4Cg7hFXE+KDkEPdC4gjjCBCEtsOqKdqGQCyulaqsUrkpbEEAPA8uAWIQc/pyemJK/UXSTdk5pgHcO0wt7vvRo0diu6G350pP5xUX5iZgAvfw5Vdf2r69+9Q/Yryll8W8m3jx0gEnFU5TDIYP/waUuHPntlhnsFdI7AE9VUb68UfW1dkpEIrklmTe64gBZHH+3j29ctlcXlyUphYGCiT+lO2ReDMeGE+wpSiT5/fMQ9yDYTexngCeMjbQJcTxE1YOQIcrHy6K6biwNG8ff/SJDDPOn39LY5y1SvMxlxMI54wTYFbiQI3j7Khdu3ZNAAElmgAJlOjBOgR0pO/Ov3nB9h3YJ5dXtBqnpsbtg/ffE7iKc2kkGrMD+3HDDNmzp07o/+BrRwTEMeYBNQDBuAe+w317ZjKbGrCs4vGUAFb6hzlK+ejszLTGMW2dnZtRjBi3uOGePP6agPHbt+9Za+t227f3gPoOp927d27Z/oP77cD+Prt244pA27raBgFQGJ4AoJw796bicPnyZcdYClfYoYOHdS3AN0AS+hmmEyWVAO643RIjGSHk0CVks2NVLCenNbcg4AV2KsxJnFBhbJ08dUrgIuMBtuT582+qL2kb5Zaw9Pg+aw+l98QdZu7u3j3qL1yV0fXDPZhxDzAMaCLAHiMkOQGXNK95FExNTtvw8BOBmwcPHrBTb5y2qckJAdOYq6ANyNxxmwNZSyQqVQbNmvrhv/5cWorMD4BMADtcZ2GFwThFE7R1W5tiwLXl2GwlxQjgij5kHWaMUv5++vQ5t+GRAejHfdutYX7jARANcIznnDa6qqs1Z7wruDNYcqxU+pd1Q2tpWaOU5wrjjN/xHAZ4HBl5JpMYxh1rAu3kucGYamnatrnGOgahK/llMwa2KhsJtTXV5ZJgNtYcS4/5J6Cv2rlQ85x2khDVAgf5fW5tVWz2ZMKxbjclHrT5BTjutF9hcuKmWhI4yGZQRu3lWZFdgSnuzEeQhVhbhekds/UCJc4AbVFtEnBNYsmaSNto986dTpuUMWO2YaEikhFeG9Zp0Xp2NTGVazw7fDJ3CpssZcvvEZugHceVn/9eT1dA+0bI/vLHf2OXrl4VGB6KxlSWzaYda5HkKngnyK1ZqQjDLmoPnowE+WfwRh1EIIhAEIEtRiBYMLcYqOCwIAJBBIII+Ah0t7WWeDmWvk88LlCMBIQXdZVMlRN1GAqU9FD+RjKSza7IDfO3f/t/kGNsoZhTIqEdcNhquZxe7CsTcSV5vKTzQqySlSgsoepNdpRPALzznmPJOTMGD76hY6TzVTmtMv0uXLLZVzNinJHckBwAoKjEBX2i3Lru34tRO6c8nAKdo6wHxvzLPsexy+/YZdVWU11l8TisvZD0bRaXEHJ3bSPBxpkPzzoxH6I4wAJu/ZsLLOdXGU1ZeJ2YO6AwZAWS0qID9mgLbC3AHFhLgBW+xJLkWyW/OMyWAUyJp5cZAXKgLZUMRhZMDQAoElK5vJa152ADoaeF5hNJGokHAAz3AVsA8ITEORqJiX0hjTcxSUZUakUSfPQ1ByQAmqhdOK4mXDky5ZLoUTldqbSEyWF4kYxS0gUgBIAD88O7T1L2yrH0GT8jESb54ZwCBzq6N8ufnQh+QvqElI/xXYDBZyNPJMZ/6tQpo7oZZg/JNAAWcfj8l58LUDl79qzKe+W6uL6uoX/n9j0J5R/Yf0DgIcAFCfxbb72lMkxiTKkl5Yy7d+0WU5E+gukGC4XEH8YOIDT3BKsGswfaDliYqqpSok/SCZMM8O/wkaNOD29lxe7dvyfWKoBcm7QA02LowCyiv7hPEm0AOc6p8TE1bSdOnBDAyHU1H1JOaJ5Yw7gTaB51Bi8kxIzn2elplTT6ZNuXpzMfcegEYAN4QCie/lhYWhALCFAHwIdzYFwCMEZcYGUxLij9JdmfmZySPhv3TNksgDFACAAn99GzY8cmy5Zkmr4EoCAOJPWUtsLMBeCSXlexqNjxXbEcV5dtbm5e/UZJn0vcKSl32pmcx5VkpqyhoU6O1ZSSAhBSfgyDEnYW2liMaXQDYYwB8DCvAL6uXr0sZl1v726Bt198/pnGzKFDR8qga6VYfePTU/Z4YEBtPX36jGJN/zJvYXhxz4xnytbRNOvr22e7djnG0K1b18WGBDxmXBJXfs68B8g4dGi/tTQ2CHyGxdXY0GxvXXhH8SFOU1MTVlML6BK356POzCSZrNJ4Z9wTC+YqIDCaf8x15gyljnL7zGRcyXEhrzJaHE7pI9Zz7gtjEMYI6wTzETCGcU180a88cuSIgMn+hw8FRDE2YeoChGFW8c47b4uVyTxnfsKEZBwwf1kzAfloC6L9Kj1dXtHPAFJlFDM0KNAOQNazqCmbB8ABSF7NrAm4phye0mXGLSY3aBIC2L377nuKI+sAc3L/gcNiggJSDw091r0xjx9y/4mo+ktmJM3Nbt1GY3Qt6/RO2RBYyYgZyhhnvMLedZpogDYRAcYASsR53969MhcRk3yjqHawlhF3AM32zk7n4l0s2NjoqBxqMYiB2c5YYT7DPKT/mGMzU5NyRnVaryG7e/eu5tj3vv/vrKGhXoA9/cKmCnGur23QBgHt4H4pI3dlpE0CNLkf3N2RdVCZcitMZSeDoZLT8iYObePD/x34BTAG05by0tim7ittc+7JtukKzLMIwA6GXS6PQYhjQescxaKeeU4bt+y6ioRBFDMNx8rl+1yTTREY38wpnrsCTKuqyvdjAuw4j9/8og0wctl0+CZr37PtpFdXlqLQ9aWpWdI4ZA5xP8RZ7r2Fkv3oz/7Crl6/qfWwVAGTN24bYvw793rKrwv0cz6nzYx7jwPTieCNOohAEIEgAluNQADYbTVSwXFBBIIIBBEoR2B3V2eJF18HZgE48QLrdOCkHYciFKwDGAGRCqtOVQkwmZ6eUKL3n/7T/2JVqaSl0wsq2UOjqb4MVFDKCCuBcwMw8fLN3zCQ0NchwfYlLdIN28Bxzhk0yBSCnxVLTqAbYwrdV0LMBYTDN6yopACmFQk7iQrJB+eU6cC602zzgB3JA+54nN+/wPvyGdrJi790oNZz0vVpqKtTckyJYHYtZ8vLGVvLF8RCAShKIYCt+zWLhGHYOb0950LnBLH9R/+n/FZAIeYceZXfAOj4xAmAQUL/AHrlxAlmDMkrxzW2bNPPOY9jnS1IU42yq3v37oqxBpBEGSX3AYOJPySp/AGsAPjheEpMaTtJL2YMJJE4SpK8IF5O6SnJKAwz/o3JBEnmg/v3nCPj0qLGCGVbKrkqi7gDfsHmgN1FnEm0Kdvkvq9cvaJkDJDpzTfPqxSWEjKSTxJvQFZAYxJDgECnl/bKUqmkAFISa9g2lFhxHb7DsbCoiAmgG2Wfb7/9juKAZhdlqmInplICw4ilNPVu35NWEuOJ+weIxP0Txh73RzkWCRr3SLl1Zm3Nhp88sQf9DzW+33rrW2IIATKgEQUg6sZrUdp1Bw7sV0kfwMf169fV3+ffPC9QD6bTF59/rqQYc4LmBsDAOen8we4DFOEe0TVj3u3ctUtggcxMNI8ytjC/oDFA3/ixDjMJUI3fM19gDtHPA/39AgNoP8cSOxkJtLZqXNH+6akpm52b1ZxcXl2x/fv2K+awwu7euyswB/1BPowzABhfzrmSXhaYQNIt/SlKZ8dGFR+AQrSw6AOuy/qC6QUf+hfgCnYX4xwAApAUEBG3SIC+xaV59UVX9w4xvlhj0EiE6ckc5DqwoGD7hkoh6ePhWD009ETjBVMJpiFGFsw7geYhp2NGKe3U1IwdPHRQeobtHe0CSdBLBISDDZZOLwpkon8BKJ6NjtnAwIA2HAB3ARY4F/2MWyi6eTCebt64IY1GmKkyU6muUtksc4ISdUpTiQk/H3sxKqOBk6+ftO6O7dLnwz0Y44Ke7p3SNqPthWJe+n6whubn5wRAMn4Z+4C1AEyAzpQOnjz5huIN4MT6woYG6zDzGz1H/qZfmJeYqXAu7h2winXw9u3bKvXfs6dPgKCYjNIBdWxpgClAW8YUIBd9cPjwQRkSsPYwvwUoSZ8usqlTyXlYU/gdABuAHesl43Dg8YBMFpAbYOzBEoapSD9TigrjCZATJnJn5/bNklLKcdkHAUD1pZRfffW1HSgDdrBb2ZhwZe8An64UExMF4gCoyGbU3OwrlUezpsgwpQy4cQybEWKfr+edTiMbHxslGfQQM7T00AtlXkpmAFCqVBLYKHA6u7qpjUfbGd+ApJwLp2PuS4YytTVihg/0P1R/Acjt3tW7yXQH0MYBGNAcMBWAkvi9mmPDZ0bsY9YdwDtMlri2A3EBRB9Jt45n2969+zUfuFeeX/Q/84W+gz3KOuDMZKJWLBKjjNXWNej/fuOJ8e4cz90mFm3OLGcsEotaNB7XWGV88fskG4AhWGolMdu4Z/q+qjplsWjKYirbDQtchW1L7KVZV9aO4/75CDyEgb/hQDYZGZU1B51cgjN9krYmGolhyomLiin37trjNgPZSGS9/n8Ddn/6wx/Z5StX2V2zUCRm4YqYbVRUqC9YS3geVQj4cyz2+4PPgvwzeKMOIhBEIIjAFiMQLJhbDFRwWBCBIAJBBHwEcIklAXQJaUEJhAfqYMWRQJBwkvyJZVBdo6QblzQSqv/1f/sdq04lbXzihVzpVjMrAocolSKxB3gBgPCJHqAd2ja8kFPKCFODbXqgLRJEALt/A7lcaYsDDPOWzeZ0j4BavMjrRbvCgYyeGcfPm5ub9MLO7jkJDt/nRd25xWJ44cq0/A69B/A4Vq52mRWBNi3l0k+SjPV8UUDV4sqyrefzAjCSnE/aNhtKQiRsraSCsrz8JpPPl5V6vTwPhmZWsgKd/PGALLDjHPNvwwlml0zJ7MMHD2zH7l4lkvQP4AoJCckYiQSJGAk1elYwE2g/IBzAGqLsgKz0ITGAyQQQppIzMyVmgD0YU1AOTAxhgqmUKZtV0gwYAMhAstnXt1fmByRd9AU/I26AfwAqxJtzcP8qg04k9X9KCimdoz0ky4A0HMN3uDaJPffEuQEoAGMAE2AAkpx6UwLixbloA+WlgML8jvJeQBjYgCR+jC2AKekSyulym65Hgj/Q/9jeefc9/Qz3Qdih7e1tKuUDMBHIXNZwow/mlubtqy+/VDspfQUUBWyBmQZDij6DcQNzCyAVkIV+unjxokogYdedOH5Cc4PSL/qdeSHzh7LL4fVrV6VBBqOPBJgSuNnZOTty9IgSauYb40qssLwzwQAkJB6UK/L3w/6HYoCR7J5+47TKE4cGBmxP316xDtENg43FPcBMhFHJ+Zg/nA+AsKm1RQAP/cHPcKgFkGCsifWWzap0DbMGQM1KQD5K3teymjewUwE++C7gB0AAAAegJHOttXWbO/fcnJiGuAYDxPI72EiAh319fWoDYBbzETdO1gwBRbMzYkPBzILtCDjMmJkYn7SmpnoZMwBeaDyVGaOA0U+fPtP8YCNhOb2isXX37j17//1v246d3eXzZ7UBgKbYxOSEXblyycZGR+zsuTftzOmz9vDxoD184BiVAKIYRHAPH334oeYRH0xA0DRjzAHOEWvWzh/84DcFDI9PTNiatMyca2bb9jb7+c9/Zjt6euzNM2dsPcfaBCuo5Fh94+MCkzdsw1qam62xsUHAxcTkpDU0NAlAHnvxQnp69+7e1fXfffd9gTaUxjIOz547J+CcfoB9BtPr/PkLAiwE4otB5tZp+vGTjz8WoEoJNuX/bDTQ54Bb9AFtY947w5+I2pFfX7Nr165qvtJ/fP/mzZvqf9YtrsHcx10XNi0AJpsIaCjyc9oIAAbYDpgMMMi4ZJ7BNm3f3qG1DIBmZcUBzYDWbLAAyOE27NbMko2PT1gkEheQyz0TCzZa6C8nieAcX9kkoKQT5tnde/d0XGdHl8BpACXaACMS1ij3w/VgdA8PA9DmBOYCKO7auVMlv4DNzDmvrQlwKSApFhMAD/OYjZBTp94QU47zwkhkLWVtYB4Bst67c0f9MTU5KU03wCXOAzuQecI6KjB87z7NX8qFYRGi10jZLPHA1IExxvyiDWh0ci3A7vqGRs1V1qqX4+NiwBNbrsF4Y8zwHOH5Lx3X/LrV1TvAzjPScXr2zzuAPzZS0LGMo6kXT9ir+Tmti7B+qwAtM8uSSJAZUEWkrE2LIzyMRsxm8oo3gC7PNtrNcwPGrZjYPEtSSSuxmRVyDDv/oV88a96DhJ65z3jl3NLnleFVeVOwXBLrGfcCL63CfvI3f2effe60HIvhiHE5NOyYFzpPIqHKAcymGEu3+4eC/DN4pQ4iEEQgiMAWIxAsmFsMVHBYEIEgAkEEfATOnXy95B1gSYB4+Rf7ZGlJh5Cke4BL5SZFXpTNwhFKmtL2f/7e/27JOC+162YhSjNf6SWWl2NAl8pU9aapAEkZ1/LadR4AILmRtlkJxhy6eZhOOH23TRCxaEqQfEllIkHJX4XkabyWGsAML98kGbCeANC065/J6OeAkp6R4hkQ/l5I8jg3L+20n1iQUMGwsxAv6+u2skrit6J7kuB+ZVKmE648hz8VFgo791mvk8d1aQvndA6YzpSBBKOQd+63JCQkYCRTMJtKIbOlhUWxOrgnwDMcLju7e3RfGAcspdMCdgA1SDhhcHEsDCGBkeGwyl49WAnoAcuAhIf7WFxY1H2QRANg8BHYUlMjAIoSV5IkYk45HBp1xJnEiiRKZWqp1GaJlI+jHBTX0CXCDbRBgAnn8MwMElKYHzAD6S/OxbEcI0OSeFx/fD94l99vuheTxBNP7wJLezknbVc5WzSq5JEYuHFgSoT9OOPflAxSajrybETtx4iB8QiAw33BzKLMin+/duy4zS/Ni5nEWEKTb0/fHoEYIyPP1f+Ab5QtEh/ajfYeoNcvfvFzteXs2XMCeXyJGMAo5aaAlUk5pIYlto9WXmdHh0DEZ0+H1U4ADzScADU5L8k38aCc8c7d22LMAL7Q17du3xKgcfz4CR0DSJZKOCYrmn0wcWCdECeAR2LH9wDfKKeT0UVPtxsXaDVtbAj0ZFwgNO+P5zsAf8Snd+dunR9wgfve1tJi8URc4xnQAcaUmH6PB3QdyoDRpeJaMPO4T5h5MpuYndFYgCXENQAhovGYNTXBJosL/CKph3HIH60zqZQAnydDT6yrp5MKOHs1v6Dx4DUiYdwB2gEGMaYYA5g2cA8w5Sid5BzEk7UAkBSmzt/93U9sdXXFPvj2B9bTs9NeTEza0uKy+oP7po+ZW5SXot8Hcg9wzQYDfQeIC2twT1+f4nLlyhVpO545fcYW0/MyUDh2/LiYeozVpfkFAUI7enba9o5OrQ+sxcSJzQ6AMLTIANlgzwIYETfaKX21qSnr6u6yrq5OsUsvX7lkx44dF2C2spwR0MSH8lZKKVkDAHG5b9ZrGEvE//nIiOKNcQSsV2mSZTKbGmgCpMqMKEAbxgZMLA+cwPwCgGNMM6/OvXleYw7QC4YpGzqMDZ4Hfs47GYOcZA/424HWI1ojAEUbG5sFKnGN27duaDzDznQaqO75INYV+pqRqBx6GZ/M07k5V9rPPGXtAvBkfInhXUIrM2HzrxxYBBAGcD7y7KkAR8BOQCfnHjuu8be+XlDcvb4r40Hlr0NDAmUZS2ygAJYxPnNlfTo2F27fua21FkAQcI1/0z7GjJeiuH7lisbR8NMn1rdnr/qP9gHCues2SWuS87EZk8uuCyiE/QWbFpbzy5djcpLGiRg2H/QwQCfGGuR5zu/NoBg73C/sasYS6zjzACC8saF+s3yUtdU/33mewHrn/5OTExqTdXUNYsvliwWxsWnPa8eOWWNdvUxTAFcBjitCuHjHbF1lpQmt2YCHzGGAcgC7M2fOCAxmLHgGPXGORypsLQcz0EkDOFMNp9lHf/pNR+Y4beGP0751BkGupN651Ptnlf8dgN1f/viv7eNPPrMS7EFcwYtmG4zN/LraWoTpH6mwZMKVdt988DjIP4NX6iACQQSCCGwxAsGCucVABYcFEQgiEETAR+DQnt6ShNIR+y+DJSQbsLZg30iYuVzOyXdCGyUlCMlkTOLf//nv/9YiIRKBjMpTYbsBWC2n00qCOrt6xBrzbAmuxcsxSW5DXYNV1TgtO6ftZkq2Sdz4OHe8koAmDyryfYAxXrZTlQmLRZymjAcaSdD4+FJG/133gk6prGNgeCOIzeuWwUEAGVgoJJcwHogJ2SCueksZSg3zVsS9srlZpcAbhXUrrK/rXnnBp80kAV6zD6CD+8PFEWCHkim5+C2nrTKRksabwI6pSd2TNKL6H4qdyDHoUR08cND2HzhgFdGYEjs0zVK3+gAAIABJREFUuGCSvffee4olzA6SUM4DywzWF8YCsEn4mXTHngzpOEADGDD8jI8AxQqArUol8L7sknZz74BWAAgkUCRkADH8jvjCkqBckXvg+yTSJFs42AIU4SIJWAMgQMLkBd0B5gBKYNdQGuZLthwrMq/Yh8K4AmPcEbLs6prASxJWtJjU3tb2zSSSJBZtL5gulOiR+KF1xXk5P/fn3XhpMwl0orJSOmEffvivMr0ANOG6d+/c1TV79+wRmDL45Im99+57AkM++uhfBRJRckupL2Pyyy++UHJOiTesJnSRAEqYP3J4DIcFTMBA4v6JG4kkwBPHAubs7euzkadP7dr1q/Ybv/4Dp323nBarEUCF+UZiTgki52PsCUh9cN+uXb8mjbITr7+u34mpGI3Yrp27NoFnEt5XZQYjAC9gHH2l8sGFBYEznJP+JlYAZMSI/vIsS5lWRCK6XwAk4tz/qF9OzTu6ewQiAkI+uH9fSX9TS7MtL6UVJwAGxhs6Z+nlJdu3b6/GIAw3SooB0jEHAPzyibdPpmHpADJXV9dqjhNr4hBPJAWsUO7Gz7hX2Gh1ddVi+w4+HhKw6tl9c3OvNplu9Avgy53bdywSi6gUleMYk5cvXxKY/c6774r9mFtfs0IhpzjAnlzKrNr8/KIAHLFxJabvXbHziiFsTcae07B0DGDAb9YmSkZp646dPSr9oy2wNc+cecOGh4bt4ldf6T5/8Bu/ZTt27hILkbXgNoYT+w6IMYa2JmW5rCmULrLeAOjAGHMbLTBfa7WmwLzF1AGA7MHDh2Ks0T+UulJyDFP1ydCgNkm4RwdmOSdtlcw3N+s7sHUxQjl65Kg2KwT0pdMCYAH6tFYmYrpflcKnUuovD74w/vkOceS8sF+9QQdx9Gxfrc0yssnqOeLlDdS/FVF9D0B6cGhAjKvXXjtWlghYKzPDitKSYwG5c+ee+pU1bDW7Yk2NzdJiZK16/Ljf5ucX5I4Lq4xCTdiiaPhpA6HstE1pMKXRzFti9S8/+2fF8szZc1aZqlL5uTTq2toFzgFiwxxnTNJWuONoTz4fGxUQ6c1dAPboK9iQXI8+hp0Ha5TrbWtutsHHj7XuoLUI0IbGJWMFzVBAenTtWGdwWU7GXby9NiTrodcGhZ0LKxNtTABgQGQYebAjuX/iwYYPWnesG7TVrw/0R249a1OT45ZKVWuc8SFObHagt8p6xeYBc6F39x5rhFG7uFAuE8+pVDiGZEQ+Z6kkc7lazxPKnwHeChtOjxJAmPngN9N29/aK8cumweVLF/UsAUgtFtzzFnDZjQtX6s49ia1PifjMjOLLurW9vdVpo2azGoPasFpaFJOXTQva6/VzU8kq++Ef/qn94qOPZDqTqKphj9LWnUuUPrCHS/l1C8kVq2SPn48H+WfwSh1EIIhAEIEtRiBYMLcYqOCwIAJBBIII+Ah0NDeVKHUCVAIckrtjJmMxhOsrK/USzou/c46rslLBOcrmCzmBNT/84e8LuFrJLG0CdqWicwFFZy6WqBQgApgHw4Uki+vAKMJtk0RPwAzFKJEKGTl4IMmVvMCSK+hlntdj57yYEBsglYpbRci9NJOMAM4BKsFooh0kEpybF3XaQFIACMnHl6d+81okKdKxW1xQ0kmCDrtjDUZOZlU6dgvptMAf2lQH2AgLCQOJ9ZytrcMwcYLaHAMgBeuGZJT7GHsxJpCCcjcSub29fUqSMSQgWcKcgUSf4wA35ESbSChBlnlGYUNJuEsa1gQqwZgCsFKZZneXvgeghcbW9vZ2gXCAPcNPh2VKAbsBDTGSNvqY8wCYcI36+jqBcYAA3B9gDIkPfUQcnCvnmm2nLC2zqmQcjbPu7h4lcgBRtIO+RrCbBJbSVxJs9ORIwIkHiSssPpJWQANKZkniAOUAIgEQceh1YMsrsVlmZhCsr9Z1YZIcOXxUpWOwwgTu5FbFOCEBJwGFWULp5Injx1XyRSkkjBJAOvq4YVuTWIPooZEAA24CLN2+c2cz9hh34DZKHwE6058k5t41s7aGeMXs+eio7vPE8dcFaAL4fv7Lz5QYvvPOO9IUY2x59g4JPixJYkYSSsnZ5YsX9d0L5y9sGnHQj4jGeyMJxjEfgABYWmhfMY45PwxBWFxoGdK+vj19ug/mQaTsiAhg7csIfWkbYAzMQdr4+uuvC2RcxehhZUVt4v4YE97AhLJLwDbuHbANcGXXjl1K/gXYjo+7cugYc82VrZMMe2Yh44f1w5ehe/YuZbwAcwB//IyxVFVVqTVBQEOoYtONEpYOc6i9vUNJ96OBR2J47dyx2xoa6+zhw7t24+YtzSfYZZSnMn6+9dbbGmOU0ALKwTTs6+tVuV9jU7P6+tLFiyqbP3r0iMY9MX/06IHAO1hjIfSsNjacs+34S+ka8oHtRnliz44egcqMUb4LsMmHtYg20f76BhxyX2oMUF7f1NQo1uHLsTEbHBjUfKWsG3YqsXNadOMCmyQjkEho7AM4OR2yjG1rxfnUlVvfu3/Xerq75eJKHwI+wcSbmpoWaMdcYG7SjvsP7msO08fMVdYByu0B42m/Z/ACRBEbmHJcB8YdrsX0OWsW68z8q1ldn/lEGwCPGJ+sRR6E42/vQArowpyVhtzyso73wCaxI2asBc7sZkGl6p1dXTpuYvyl5iP6m4Bc2WzGrl65rH6AbdqyrdWWlpbF1Bx8PCBWOOWnsAX53LlzU0AkYBjlt850wrH0WDcALtE6dM+NqJ43sM6uXL6kEl5ihaYh7r2Mee5VwFnCMZi5f8BbxjJz8uXkpGLAGkM/3r9/X/GnTF5mB8WC7h2mGezT3p27NN55FvGsYRyg98gGD7HlWLQl2RiDPcfY9+wx1sPiBk6qjqmO8QpjoKq6Uv1x+9YtW1pKqx0eXHXrogOgWTOIG3Fm/I6NPbf79+9qQ+T0mbNaxzHfGXj8WPIIPA8oN8aMJByqsNffeENrPExDpzm4YBkcq9u2qcwVYC1f1pTDT7tYCsvVl+emgDfp3zlmPPdPn6jkPpvVvGtpadLviTPvKPyba8BQ5HjGI9f17LnKlDO58c98nsXIPMD6BbjmOePfCeKxpP34z//SPv70MwF2FXHce0tWDIc0r3mureEmWwCwc3IED4dHg/wzeKUOIhBEIIjAFiMQLJhbDFRwWBCBIAJBBHwEdnVuL8E6IyFwZaNup156ZOm0WCEqd9qgbChuxXW0YJJWsoISnf/wH/57q6nipXlNL6/aMaccLLMiQGR1LS9GAom3kvdCUQkbL+OUJJKUei256mqXoMtzooQrHQYEUf2e5IX3eQAkkgESpFi0wsIhXpqd3hsfmAgwvLwjLS/vnIsXfpJb74Lq2+/ZdgCSJAb8zb3x8SW7q9mcZbJrFkbLTxp26wJRqlOVZhtFm381ZxPjYzY9MyvGAbEjuSGZVTxhvi0sCEgDlIFZwH2g/UXcHz3ql0A9iRfnJQYkqCQntBOghVLBF+OTSkxgkDg2VFxlfejU4XgIkEPCDKBBggILg3NxDdhiI8+fb+rTkdjAGIHBQUIH84FyZFgNgHowl2B4ACi8fuJ1jQlAP+712GvHlDxnMlklmgCLgJuIlZO0ARTt2r1bjp60gevTdkAGEm7n2hlTTIgP44EkmT6bnJhUooXbJ3Hk/ly/rtnOHbt0r/0P+y0RTwq83LW7Vw6NnJv7AzAhiYQ1BpsJ3TbGMYkuiSX3n82uWqqmUm6UMHYWF5ZkhkE5J0YgtBtG0L59B8Qipe2NzU5bjg8aYGjQwVyB5cj9kiACYBL/gwcP2LPhJzrnwYOHVV7JmCJJb29rE+AFI2V3727r2L5dY3tyHKH1pJJ1xjsMO8YEjBH6FhaIS8Q3xFik/65evSImJYCrXFWTKd0bwCaJqID2YsEiobBAWLFSUymBP4AHABiMf0AdOV3uc6YS+Y2i4kcbASEYk7DBYAAxbvv29gnQYW1gvm1vbVe8mDv+jwOCUzq/L33m/66MDdOMeZUde0YQBhXQeWFE8jNYprRZAFgSt82SwDEYRT07dgq0ePVqXvfEOQHxAS4rK5M2OPjIZudeaT7DGHLlvRUCjgC4pcFXdtKtqCjZy4kXGk/tbR22sJBWuTZrE8yokefPLJmMO0dPK9n84rKAPkAu2JZyqJWpQVhgsdMdm7I7d24LxARUAyCgLJFj27e3Kv7bt7cLNIFFy+YH/QWQOPLEgfzEOIobZbEgUxZYPYBn8Rix2JCWGTHnHphzsFk5BlA+X1hXySTjFbfQRDymNSMaS4hZ5dmzvDQD2HGvxOn1109qrqCdSJ+dO/emAHWN79lZbSRonSmzLelDrd2RCo292dlpfY95y5xmHWKc0M+s/bCsYQizLsGO4jxet4yx7t1h6VP6Fo1F6bVNTigGQ0+GxT4DjKZMmfJU1lmxUCuTAmMBstTnKZykXXkvpbPMeR4suJ0D8sxMTwr4ZE4AiE5O4dC9Tff70ccfOlOI3j1av7zhAc8Q1ij3XHCO0zCX+RtwD8MaB+rkNYZoP38DGL9AJw4At6PDWre1SicR1ifgndsgi23OQ2J3YN8+52ZqpU0QkLnpQTjuhfbDzJNEQSubKABuy9oQg5nK3IHtyXh1paEOdJqYmBTLm/WL+DA+nS5kabP0Haa3nrFyMZ60zOqytW5r3yzZZQMGWQFKVCk95zz8DKfx5pZtVlsPQJ3Wz54OD1s+l7OdO3eITazS1XBFuRy5oJJYjvPl1AJ7KSNeW9N7hAynCs6MgrGzb587Bx8PjrIOsfkCuA/zlnPBNKY/N4pu04B2cjzjX9qHOWcaQWz4mZilpQr78z/9sX19+bJForjDwvouWTge0zEAzPncmkXVBkqLi3b70ZMg/wxeqYMIBBEIIrDFCAQL5hYDFRwWRCCIQBCBTcCuY3sJQAmwjsSMhRQwCKYDIAQvzYAavOjqhbq4IfZMIulEsP+n//g/Wl0tDLKwmFXL6SV9x5s9LK+4xJ2kyrm6xTZL8rgH73BJYtYghhe6MO7u4vGkkitf7pqHaTU7o2Sde4zHIpaIU04LES+06c5KW7woOkkt1+feKWsFnCQh4pxebJqXeQ/YOffVRSVKlOiRDEViCWnYUQK2jt7Xes5qqqrlfMcuO0Ybi4sw+9aU9MmZsvyRI9439PFgosA44wM5kKRBgujZNbWV+6VMiTZ6kWySROI5CRusrm5TExBWA0mg3AvzeQFt6DEBGsEyA6igLYB/MFUQNqePibkvT4UFgQg5iQd9COuRJIeBoGPW1wWEEJ9r164JxBFLIp5UUitnv0JB5/RMLMAfzCDQwfOgJb+DFQbQwfkYOwAdYm5WVYtlCDDJ/QPkdfd0CUB8+WLcOcVWVtmunbsFDmg8LGeUNJNUA1QAWo6OPVcsSNToN+LOH9hz/JxYkNROTLywZHVSxhC0FaAVRhQAZlvbdhsdccwLNOdgnqA7Nje/KJF8ACvKfQFJYMP85m/+ptihsF1g2tCeCxcuWHNTo8AD7oNrE4f+Rw/FGP31X/v1TZBaultWEvMHYGJleWXTPRRw2xu3ABwwbjGV+Pqrr8SGI46MF8++YQwA+tFmwCP+z/3Pz83JnZY5Bjj3qL9fyTpgHPdHH3pWmxxBC3mBiOiH0a8ATzBSKOeGeQQgw5ikrQCLHW3bdQ+YyQC40ibAEAB9gImBgccCqOT2WSzY6OiINNnQjQMA8iL6tJ37gYE2NDSo8QSoyVzEoZm4M0YAfCORmJhL9BlAE+sV7J57928jFW979uxz+mVia9Zr3gMCAeIC+MOqOXjgkC2vvrKrVy5pPB05fNza2zutprrWBgYG5TocjVaobJayaExXZl690trzqP+hHT58VGOPOOOYCTjMOqmSZ7HUKlRGijYdrpwwwpKphACct7/1ttx/WWN/9rN/sjfeOG0zU9P2+NGgvf/+Byp9vHHjmjYo5HIdi9nrJ09aMpFSuShzkTGxp7dPhjQAdui0wfbELAdmJmsI2mIA+8y3WCwpsI8+9QYwMO9gVgHMsbFC3wHmsK4w/lmTaIcDQNzmCf3AOkf5ui9L1LyLhKV36MvPMY3hu/v2H9AcAIiD3QXDCmAaAF1l/IuLWrPoV0oVaQ/Xo72AL35uYhpy5sxZOchyLcYtawXrDW1XG8ou4ZSGP38+5gx3KnEXXhLgyzxgfb1167qcbCnNBEBlXsJ+494BQ9mUglXLeCSOzClAJMrLWX9KpdBmTAC/PQud5w5jDgCTD+sZbcnDyqys2tRZY2wzp4gnAB7HMFcBTGlDFu3KlmYBlcx7QELmGLFgjmpOzs3p/2I/Ly2XN7miWstnX81qbWScM0dhQ66trUrzr6rKMZVZ45nHAvKTKcWlqalZfQa4zId+WV1dFou9q6tH65EHZJ1+ndss4xrMA57R07OzGitt7a3qX4Dv4jos1nrNd9aNeIT3iZycjyur67TucS8At8SEGGhjbzUj8yjiL51FlerntUHE2KO/GHN8pLlZLG5qoBJjAXQxp1nHveg8ZUd4D+J51rE2GRJV9ge//4d27cYti8WTVgzB8Csg0ijNUe4N/cMoQHXIpD977/HTIP8MXqmDCAQRCCKwxQgEC+YWAxUcFkQgiEAQAR+BtsaGEi+1JH+8cPMC7IWaSa7ZrefnlKehxwRYRcIYjwIAFezP/uyH1trSLNMFXqQpLwOwo/yVUqZUVbUYQOy2kxRT9kaCA/CByYR3V6XUpKa6enPnnPIkkjwYadwPQAslr8VSQdp36Hrxe3bPY5TRlhww5spoXSIC0MNLOUwd6dYsLipxh5VCua4D7HBkdZp2/OE6ABPcGAlcPJ6yfDFvE5NTch4E0ILNgyMhAEVmOa3zk1DDZFDZTVlTh9KhzYSI8uLlZSUrJOyUW1ZX1eheaZ+SnrRzPvQldyRGJP8+ydgo4dQYVYxIMmFTwJhAO4r28136BgF8kjKSHs7Fd0jI0AYk9rTx9u1bKnmjjZ5B0tzSJHAPDTzup6enR8k51+P/JIhetwum1+7ePRobsPcAdUkiPbMEzSuMMmBqUJpLaVVNTaWNPgeYc8YVgAa02TMraCcgAQ6QJKV8n0TOl4XBPCIeLk5J9UEsnlAsI1FAJ7PJySmx1yhPJOEj3vQB33FgwyuxQiprqmxmdlolleOTk2KJkKxSYiaNtDimI7g2rtiT4SH1Lcku933nzh0bfzkuMAANKsYVJZ2kgjCZ3rpwQX7BV69elRafM+coKhllnl248C0l4/fKBhf1tXXW1dEphuLdO3d0n9093VZXX6v7YEQDnjEH0ebDvOHA/gMq/eMD41PgWkVEccZVk3+ToAIkjgw/tfPnzwukYx7CwsNZlBgBnjhdukWxF8XaamhQ3BhHAKSUUKJjSSLPHGE8eM0tWJvnz52VKQSuiZcvX1F79+7bq7lGCTgsRVhxlFvS166c85XG144du2ReM/Rk0LFWa6rVD5TKZVdzAj9evhwXk5QxjZkCWmSvFuYF7AA2nzjxutoLW+zRwH078hraid1lsCtvuFliREMHwUCjrJfycVxfrVSwH//Fn1pDfZNKbM+du6CYw/BDo+vwkSNiMsHswuXz8eCgyoRdGW2TmGeA8LCAmGsAzwCpAG6MOTQGmWeAc6yLzuAgrp85ID5dds1OaX1A15JyY8bSvXu3BUaJIdrdo3PSzmvXr2tuA0RSxo5ZQm19rQAF1iLmJBsfMILTS4sa88SdPmAe53J5e/p0yO7evmN79vbZwf0H1B5YvDALOcY73tLPXBsGInMf0J2fAV7LxbZs8ML14rGoQHo2ZShzHR4eFqBBaTIgOsCgGIcVFeqPWCxRXu+Kkj1gzMG0Yq0CYCQ+zBfAQ/7NMV5XFICOvmfuwTQFYDp58oTt3IUBSkxrElqfAI5nz57Vs4UxzvhlfQCM/fe/9mtiO+dgjSeTAjbpR1jMlD/L7AKnXxm2OO09N5dLYuyxFrVsa9PchsWXFmNyRc81AENncgRYn7f0yor6lM0DxglAKs8h+op5ITOiYkHxY/4vLcxLo46YYyCDFiSAEpIDhw4dUmk+G21s/gBA46LLv+VujZFRIa9NE56ZbLLQ7vqGOml/atMj7IyevEED/5aOYJnNTrk32n8wyogRrF1iCXudvqEfiDmAHew2xhexgwUHG45xRMktbGLp0uVyGjfoV7KRBLuSZ1GyEvkF1rCC4n79+g3NUzT3HODvNg6IP8Ap69OOnq4ycOeAUm8u4dd7tAhZS/mOGN6F/CbbU+8U5ZJbv3HFzwCqpf+4EbK//qu/tdu371k0mbR8oWRr6wUrlJ/r0iUsbWiTJWwbAhMfPnke5J/BK3UQgSACQQS2GIFgwdxioILDgggEEQgi4CPQ1bpNW84kDQ6sC1s67UAiABCANV6KETEPRyK2RFnQWsYqk3Gbn56yv/mbv7Ku9la9xMbiuLrmlWCRJPInAdMrgcbdis3OoG9Ur9IbStQ4Py/KMBcAt3CY44XZlapQEkuSZK7MrkjJ6ppVVqWsqbFB9+VeuJ1WDx9fJkM7vgna6WUf5lrZLRaWmgfGAI98ObDKYVdWVaom3a1kUqVVJASwH0ium5pdnEiUScpGno8oeWXHH8ocSTmJlAc3aDcMLK+hQ5Jz48Z1MRIS8Urr7OwQU03C3WWXRxI2yrq6ursF4ABuoCnU0rxNbKPs2qp98cUX0oHjuJOnXhcQhgkByT59BQvo+QisiqyYKyS3aDDRz8RxesYxFWFg4FZIMoUOHkkejDdfHk3ihtYPxISOju3SbeKcmIW0tG6zyclpaVuRwL15/rySJEwXKE+l/BAACUCjrrrSIlQtw0zJFZXIYSZBiSpJsAwaKkIuycxlLZmoFHDA2PNALOOKeFOu+dZb3xJACCCwuDAv0BaQDDBrbOyltKG4dqGwocT3xcsxa2poUZwBitJrGenVUarLNfbv32ednd12584tsUqIN2WMgIroOx46hItpg3311Vc6H2wxL3j/bHhE4CLAlsxBwhExrPof3rf1Qk5J+8GD+8UOc5pzACcxu3njlq2srFoXfVZTK6ADMPDBfRhTB1QWSV+RsKJ3duTwEfUvJiAkp5Q8wrChbJg2oP8GIA7gQVLuxdfHRkbkNAyrScL/6HiV2YfMA4AoyslIZOl3zu10vQoCi0j6GUOcjznNfZKgYzDwaKDf9u/bKxCUc84vLAhQ4/8k/Hfv3lH/NjQ4owxiTwLPvxmL9Mf8wpzGJg7JlO0BgJSRfAtbxK5dvWbjLybkNgnjCmbp2OiYNOdg7OzY0aPS7WvXrlqhlLPvfP9XbGJiyi5+fVllpgBXb5w6rbYPDg5ovJ8+fdq6erqsoabOfvrTnwj8OnXqDSX4XjeL2AMSEhPmL8AxphoAtYCilL4SK8Bl4sScJgYAFX4T4OHAI61TgDOA0fQT6xDgLdp7jOFjx44J7GHN2dbUpJjAYqb0mWMZj75fiSXzHkCJ+LNeaz1iU0LliC0yT3B6YCHNV9hU3FtTC+X2EQGmz58OC4js27vHDh04qHLWFy9GNZZ6erpl2LFRMplNUN7e3NQi5+Wvv7poy9mM9e3Zo3HU2NwqEIn1sGPbNsXDG5XQxzCkGI/emZO4eCOJWDLlgKp8XmscJaK0RzqXaIeurQlEYY1is4E+oK3Pnj5VuTnzj+uxRgHo0Q+sQ4xXmak8fy6Qm1JvxjZtx8mY41mnAcLoa74LS7q2tlobORzLGuy10wCgeIYRe78m4dhL2xrqMdtgPlm5pHXBWjBc4TmZXXWut5XVNjIyqrL+luZmrR2cnzhwn4xL3FgB69gQAsjiHikTR24AIJt7kXZmmfkIkM2YIZ6sS2JQl0raMNGczeXULn7OPXuwi59Rlgy4BvDGtbkXbzBDfNmYETO0slLsP/qB77Ee8ExE6oAYoWvIphwbQjLWqXbPWJh8qcqkYpZMVUkvcjm9ophsa92mMmCx4Qp5tyEXjdhyJqPn68yUk5VQiao5h2TmOX+zKYakwJlTr2tzkHulndLZRRtSTFrXf37zkTbw8cCr/70D3ko6h8Zg2bl9OZ2xf/j7f7Bbt+9ZKIrjbN7yGxhKmSVZG2SMtK73kwoAu0LB7g8EDLvgjTqIQBCBIAJbjUAA2G01UsFxQQSCCAQRKEdg366dJRksAH6U2Ve8WPuEBeYAL8WwBRKppDTcCht5a2qst5W5V/bDP/kDa29pEcMgnmTX3IlFwwwhMYAVJjDLTBpDJAq8iPO32HbFon7H/2vr6q2msnbzZdux5Zyws0reKtDiCQtsE0ATQkJuw8LSkgEExGLWOZ96rR+SBRIdfuZLRwHvfCkggB3t5ngYPZ6NRXIaTSSUaPOSTxIEk4Dkk3aws44rJh9cXGE55NZWxXyTaHdbmyu7pYQ2l9ssi+V3JMXPRp4ZyQGabgcPHlSyBhAEeNLc1CSmFu38+JOPpffF99668La1bGtWWwCaSN4AuBob6u3K1Ss6L6WQB/Y7cMisQsCAZ/Rw/zDJhoaGxBCh3fQrTD2SL0pqEXEn6aMPAfEAYEl2HMgJy2bFJiYnBQzs6durZBBWBUkY36et//rhL8Qkof/4Dkno6vKSzb+aKZdwmphVsDcpBfY6gyX62koCoWDI8CEOJOr379/T/7l3tK4oISS+xAtR+W3bWgTu3rl7B+hWencI66fTKzJ7AOQDIATgefvtt21s4qUAHkoLiTOAFBqCAAEw0QBdaBNlbEtpSiudayZGD7Bj3n3723LsZJw8fTaiv9HOIx4Tk9NyqaSccj3vTBZgllAC5pxeI1ZTXWd37twVM629tV16ZTA40V8DnIbZxXce3L8nVh3sJEoEMScAAAY440O8Oa8MXNCSWs8piQbgI/6UAAJnexYJYwFQCsBNou4VFSrZpP9hzxBn2r5//361hfbOzs7Zb/3Wb4l9Qykw/bEXjS2E4VfSAqoBjygZlSvj9i71Kddn/AEuwZSkX984fUZ+/0faAAAgAElEQVTXc1qL2U1jBUABgJnllSUxXGEFMYd29uwSgwxAEVYtQCpl3M9HnsughHWrt7dPgB1AQ9HylqxBj7FgM9Oz5XK6kO0QWImW4ohZaUMgOX0eB8CaGNf6ArOPUuBNYF9aZSmNRa+1xj2wdtAHvgwQRipjEbZXW3ubgEg0zQC0/sv/9V8FJnA8DE3GJH3w0UcficX31ltv2cmTp+zWrZuK7cEDBwRcssbwAdzheMYXparMd9Ygxj1mM91dnQJX6SM0z2B8si6gVQeLra62XoxB2hGOhOXeyTrz9MmQxiXAGzqKkQhacePS4yQWAF+dnT1ap2g/Y4I1BRflbW1tWmu4bm/ffq0P9F9TrSvj5+MF/wFhAD1ZQ+VAHHUu3YyNmblXWstgKsLCZKwcP3ZcIBXrsHdSBaQG9CcOuG8zHwCtOZaNCca2SlLz+c3SVM7vXWm5H/QLGfeSfQhhZJQXmMYaznoHYAfrlGswzz2rmXvmw7k8C5t+x3SDnwGWebYwY5Y2nDl7dhO0ZF5IZiDCNVbVb5QCy5W5ulqMT1iX9DmxA3hlvXeMwrxYr3IbLhbVZspLYWgjeSD2dNSBZcSAzQXp61WmBGIBVrNpwbW8bAElx7CDAfKYO5QEs2ZQestzn/HLho13BGcd9yWjgOpsBAAgEkOeQa7kOiEJAfpoLbuqtSq9vGhLi8vamGDNZSOM5w/P4+4d3ZZM4PDqZDIwdPDlqmFzLF4+tIF1amzshTZqiElba6u9c/6cVUSchp1fx6RZG41oPeH57vuM83pJDgHImYxixnylDVyfc/iqgoX5JfvpX//Uvr50xWJJ3k9KtlZgvIYtlkqq1LciHNKmWT67qp8/Chh2wft0EIEgAkEEthyBALDbcqiCA4MIBBEIIuAicKivtwTYRfLAC/TKSqYs1O3KREgEvJB8RSwqlkLRCtZQX2vZhUX7oz/6Petsa1PSHo2hIVNQogFgp6QzVCEXP16cKfkiEQCUIYH1JaT8m6SWl+aaSgcM8VLNeWDceLF6lX5SiiLROlf249gN7JSXdL7NZKtUUgmVBPzLZY4kFvwewIGXehJQ/rjr4EK5piSBhGx+zrEDneKNKRkA0CChAxSkNI3EyLPR3G5/VqABsQTQos1iLMzOKhbcB8khSRQxmJudF/MQF0Avfg6ISUIEoAHA0dBQrzJPfo5eFaVmtJm2KLEJET2nP+jF3wGXKI9KpWqUvBM/SmUBOmAFkfQDKFC+R38gZg/YRhIHS4z2i8327JkASxJCEnjahjOozCKqqmz3nj063jv2kbjDQiIhpG+4J0A5vtvV0W4L87OWqiR5jwlcWM/lxa6ENUViT/kobbp3/54NDz8R0AsLhjhevHRRfQ4Y9d577zs3yaVFMZ5gdVWEzY6+dlTJcDQWVyJJ5+Hsy/0AMFC+tW/vPtvTt0cOhwAU3CMaaNwvxgzEGaYI5/dA7louq/6BcQWYBKDWsb1L9wpYSUwHBSTuEtNubW1doFwR1mmswpLJhFWmkgIOMQ0g2af/ng6P2K5dzmgE7UeYdJRqUvLGuF1cnLeLF79WInzk8GHNC8rG0DxkLJGgw4QiSWdM0Bf0KZpxgNgwNIn9+OiYvgerEVDSl0Bfv+6YnmhdcSysI0T06Q9ACOdQuiimlnc7BcRlLsC8AZBCzwnwd/DxI40l5lVzS6vKM7m2gJnZWXv0aEDl2wcOACaHVX7JGgGIwhzjeK7BuWCK9j/ql4PnsaPHNScprwRcID7cFyzORwOP7czp0wJKnzwZFoCw7/A+q651rJ6rV66rnJMxyL0y7wF1YAMTO4AgGG2sNQJFyqWKzDsYpQcPHdQ8ASwAKMKYgDJsgbmNTqMQIwbG0NkzZ8UqZXOAcmXYS1999aXdeXBf4xjQkrHHtTm3GzsvpD3HeKPfKFXeU9bBu3jxooC/kydPWlV1jdhWgA37D+x3GpNmduMm7esSqD0y4kpVYTCOPh+TrhesVUBPwBhKFOsbG2z0xajmBSYnsWjEenZ0W0d7u1iNMOwALxgjrjyzUkwrTClgdwJoAry0bNtm4xMTYoXV1Lk+5nuJCueqyn3AYqSkn/Jh1h/GLJqMzHeOgd03NTunMcvYY11j/ACI0h/M+Uf9j2SAgREO7Ef0NDefScWi+pNr02/84fniDUUEDsKiQuOMtcVCWpe9cyvHcyzabq7kP2KpshyBL9FnDVCZKNtG5Wt44BaAG/AGMIz7kFbk/LzmFpseXJdxzBgBsNq1q9cZM4y/1HMJ/UxY4sw52kCbGROUoLLuoofo1yDveu41KZ8+G5aZBGszaz6bVsQOFjFjjOct+niU9wNUAuSLoZYA8MwKWN/UEV1YEFiq8taNDY1VxhDPAtojPcp4Qt9FA5X/8wzkmSC9w+kpjTWedzwL2fzB9ASjltmZOb1PwJjMra1LQ5IxgT4pYDFseTa+0IfjXE+GBmX64zfbpqanxTKlpJif0X7m//7du62q2rEztXkGazgW22RBOpMZB+jxPQ+28n++43VXPagnHdGw2wjk+j/5q5/ax598alH0QCl8DVVYGGMu3ltCsOWRnshYJu20856NTQX5Z/BCHUQgiEAQgS1GIFgwtxio4LAgAkEEggj4CBzZt7cEyEZS7gSVAbrySph8uYwrF8lZCC2fRNwiMTRwQjY+MmZ/8aM/tkP791oohHYb2Bm744jbIwQ+ZxsWEiBF8kSyzC4+yY8XuvfXk5tlRcTW17h2TMkVL/1eP8iBDBtiI/jdcUAWEk2vW8exJDA+wSJB5P8kPDB09Hu55VVIW43df18OpNKa5VUlkyRyAAcZSjYHHglcQyeLRIVyLBIlygslao2hQC6nkq3lZWe4QcLA73TPoZCSQs5JsiJHwYqwGBJzr+ZVVsuHPqCkUQwouVnOKX4wHkiYxBoohZRw15WF1cWuwmggHhWLA5CO+8AVkjinUtUC0CidgsUCSwegQiVUYbTBXgoogMXR1dmlnxF3GEckgcRWDLdUUgwpkm4SMJI1SmIpF/Y6SAAVMEy4J5/M8Tu0u2hTIlZh+fWc5dbySsBwTK2va7ATJ07pmo8HH4lF0tjcKCYKiSD3xLUBX7g2mmiApCSgHkgen3gp0DWVJImsd4LwBLQ8jvOFoliPlGcCQjU2NgmEIrEEGPOlVCoBrsSZ0InKw5jkAwjAp7oaN2PHaGPMZrMuyVPZWTgs0JAybxhqk1MzdvDQEZuanrTcWla/B+CBfcM4ADilLLapCeZNQgk0WnIk6iTb7773rnPohS2XWVGpcl9fn5JqjBYY9zlYIeGwxhQsScYVcWfcPns2IrAH5iZj7dnQE/UNY56fMVZoFwDRg4f3Vdb3wQcfOE3Icjm5WETLK4oFgCDABW1XmWCZlQTQGw6VBOIvLc4rrvQRwCdsQTHNwmFphgEiMmd27dppVVWUdU7LJMTFL6p2AAp5Vh5gVld3j4BBwL2vvvpC7Xzj9GnNp9HRMevo6FJcGNOcDxDzW++9bSuZZTn/bhQdkA9IQ9y5d4CNqkrilVPMD+1zDDHaxxyDvYX7MOWLsAxhRKJ5B6uNcQwzD8dYJerPnqk8lfEG8ASDCN1CDAu+8+1f0VrybHRU445xTPk62mm0+dix4zIZAWAhxpxbrpjptMYQpeIw8gBZWQdejr8Q8PaDH/ymc9DMrQk4h9kMEzRSEdXc5ANzFICwbZtz7wVMIp5suCxn0jIsqaWUt6VF88Dtf5SkPcYaTV843dCsNOcYn4xL1lPYjs2tjjENwDE9N681BpC3Kg7La0LXA3xCcw/mFTqYX375hVi35948r3FC6ffqWk5lrGgpAk6xllGCCxDP+Sg5ZcxjhsG5YIN6MAaAz69/rBvMV/6mDwCB2LwBCOXZ5caHc0VlvHAezktbedZ5TTXYYZTm8oEVyM+9lAHzyxv1cP/p5WWx4ZhLxIH1mmPkvLyxoT4GZGacMWZYL3CqZt6JmbqaUTyZIwCanjHrmc0dnR16RnhmN+sH/yc2bHYI1GKt29gQuMpzhLkjV9t4TPITrJmwINmMYX3m/ilf5TlIX7h1a15MVcYBxyBZwTxkTsNK5vkHUArjl/HLc4VNJmLLc4Q+YHzyefDwgcZke3ub9fX1yoQJ5id6trksTOB1sQ9bW7cJsAPY4xkTT1XK0OnSpYsyrQBcpd8A4N3ccAxo2LUYWdQkEtK45BjYgYDq9AF/WJt9X3ndQcan3Irr6vQdPsTcle86wJTvyTk6WWV/8od/Yl99fdmSVWzYVVgxVCHG9PqG01mU8UVh3bIr7l3myfOJIP8MXqmDCAQRCCKwxQgEC+YWAxUcFkQgiEAQgW8CdgLN1tfFQiG55EVW7C2ACYTSyyWmlMQiMg5gVyzkbHrshf3oR39qXe0AchFp2AFqOHbQonS8eHlGINuXqXhdIv4mQYRZQ8LBNdAbq7CIvgMgRKJGIuvLWjjGMypUVhWGrfJv4J8H7Lw76Cb7AmFsASWLtgyoVXbmkwMsLLhiSe6Ki/MLSuIBHZw5xIw9HXmqZJ3SQpKwDz/8VyXylGRyLGAdABegBqWpxM5/aCPJAomEBy0B1WBdkGTHogmxrgDSKDPt29MnYAcTAUp7SCBIQDs7Op2OUCZrufU1JbdKOAsFsSPq62utb+8+9SHXpw8AborFkNhQAHYkhiSJXu9PmkjzaCI5wAlBcZAHklFiREJH4k67uF8AWOLltaWqAQ1jMTEGSdJv3bollgqJPUkYiS7AHMlNVzfJ94pKIQHQMitZu37tmu3evcc6Ortc0jc7U9aHyipJ3dHVpWQevTzGICCd174CnCG5bG3DLbFVibcvnSYuaEdxTsYP+lH/9E//qLF47uw5OUnCzopFwta+vU3JM/f4TU0jDxL7sj7i802AmfFDnH1pH//PZtfkFAoLBebQcmZV4Bpi/rBlYGVxPlg3sCcZQzBxhgafiG3EGAEcwoWV5JR2EHuBymE3nwC+SNABfzgewBHGDH0DsOfLt5m7sJ+4ZxLrpMBuV5LuxeoBh2CSAdhxjbcuvLUJgvqSQcafZxkyDzXehp/oPigDR5ON0vTJiXEBztw7cU8vr9j9e/fE1IGVxXUXF9Kayw0NtZaqTAjMZFzW1NRZ67Z23Su/p5SVeU5/xaJxa2pqsOHhxypdho2GruDszCt7NvJUmlWAcV9+8aXhdkq58O49vfZyYtzpQU5OC6Tct3evxh3zjJJq5gK6bMQG4XiAS1iOgDkwk5w775TYecw1+tGtQzhftokpyBzFEZcSR74LwEIJ4sP+BwLYYYaKNWUI6DcqBsSVuKB/duH8BQEfjBf6WqzFlm0yiYA1ykYAGm0wjG7evKHxDuCD3h39i+MpwAxmAIDrgP0wCbkGQDxjmo0GdMSY95TbPn/x3I4df82On3jdCridhitsamrCpqcmpXHI/BXgXSqVGZaOCejZh4yzxwODijH9CiPr5u07+hswtqGqSmwrAJz27RgTuLJ47v2zzz6xvj177eSpUwKmGXuhCI6mG9ImVNllLieQy8+rx4OP7Xvf+/5mSaZ7RhQEbNLvgEM473INWGxsdPBBA45nCB+OZ16pnLK9TfcE2Oc3o1j36CdDy2w9p3lGDNhEoM9pv0AqAZvu52JoFQvqI8/Y4t8Ahtw7YBfsNtZu7g0wb+T5mIxLAN34uRv7DvTifB5QZo1gbAGy8TNkJQCkmM+sdQB+rE+AzN7lVOzf9ZzWb9Y+z17H5ZxrcY9ID3jmINflD6AuzGPuxRtPAfCzbnIPrJPMl/V8zg4ddHOPvqU0m/4FiKS99AfrJ0xMWMJob6LLSTkpzz90A2GvsxYeOXrUmpubypsjGa1t2fW8dCYpvcYQBSMgzstYAKwjtujmsY5iRhEq5FU6zz3zPPIAnWfh0V986CuOwa2YdVJmLmVgmjnLmCDG9BHfVbn2Rsj+4P/4A+vvH7SqulorlkJWQHc1X7C1/HqZTe6c6XGIF1AZaNgFL9RBBIIIBBHYcgQCwG7LoQoODCIQRCCIgIsAGnY+QeKlmxdgXnh5yWcXHLYc4Auf1bWsykIsXDLbKFhmfsH+4i//3OLhkEquqmpSKrPiwzlI1DiP1/nxyaBEotfWHFsAhkNZZFq73RbZBENIrqRXV3bo88Ad5yd5Y5ed0j8PEvLy73fLSYQ9cEcSQjI1PTNr01Mzuj+SaBIgzom2GQktu/z8DHYFCR1JP4wEEkGZVqxklMCQxFM2RkIACwAQ7/iJE3bq1EklnXK2ez6ihJIEkN+R/MNYAPBIJhIyJwhZhZg0MEtk5FBZZe3bt4tBASvl8OEjugbt4JxLi2kliui1kTgRG9obi0XE9qD0lvtD8JvywrHRcYETOG8CIngNIdpE/AAmKO+FkULiIjC1XOaDjh5JMIn/4OCgEkEAPBJOtLPmcXDNZFUGCouDODx8cE+MprNnz8mogfNFohUqy5uZnlQMW1u3i/106dJlAVyMCRJP2kqJ1OOBRwK0Trx2VODfz372LxpL7777nrTrAIR++fkvFR8ZT7RsE7gDW40+h01HWefT4WGBGwAzP//Zz/Tzb739tsoVYajV1lRtglHclzcJ8ICmZ/CRtMs9kJEZcQyfb7JEPZCl8ShtrrCFK6K2vJqVuQgurZhDwJLj3nHZBFgFjONn0poSGzK1qa0FgEf/En+SYoAdklfYnSStTly/Qb8jWb1x44ZYYbAr9/btVWJKf9y6dcOOHH3NXjt0WOCD16hkjsuQYnZGLDESccVxdsZwfQUIBMzivgbkfluyo0eOat5cunxJbLb33n2vrEeYt9u3b8px99zZNwUmAuoAtrx29JjODQMNQwRXzhix1eyy2HX0b8hgm1Y7c4W5WUvEU2IJDQ4+Vnna4SMHVRb/6tWsmJSM+aWlZc1f5hYgEmwt5vE777xnVbXVrjR1cd6eDA3rGrt27lYyjoYd+lqUFlPKyLweeTKkOcl4pz/oH8BqwEcxoTIZ9Q1MTF9GST8cOHBA+nIAT17/k76k37g31giAjcmZGa1fHOOBXn6PvhxA26effSIHXJhouJkODTyyK1eu2PkLF8Q8YzwCgnkQAv0yHDYB1WHZNeJQnUgI0IaV6s0FPPOJuY8zKGyr5dW0tQMGLy9bdWWl+ru//4E9ftRv/+1/89+p/J4PbC+54Da2aNz7czFPAEFbWp0pRHGjaHfv92vTBI3A2mRCawrzpaGxQexAYkYMWRcZG6ytrDXEamJ6WmAWJel8AK7YwHj29JniAyv29OkzYq0xZwDeRkefq5QUcJX7BLCDecm8YNw48Dxb3gBy4C+AJeAubDj6FDCND21gk4oNBkqe2VAAIJLTOazpMpDDvXpjAtijHJfLr6t/AfJoE2sj12JM8n3uibVCrtqZFRnw8DxjPWZdBGAD+HWOumtWV18nUIlj0XOFUUg7mHsAdlwHFiHn4N4ocSfWjE2uA/jkzSFY0zmHX/fdszwhDTzYyr7sWHNuZtY5eOPaG41p84k+oT9pD/fGxhrgH2XezLWhoUHNFZ6BcoddX3fO25WVAsU5P8/ktawzhBDLbmZWm0E893agYZeKa06y6baYXhUgRn+XAMjyBd0v482VV89pM4L/U5obR6fWnKMubafdPEN4RtFWnp8A4ACPzB/mBeMHhh7/p4+Yn1rb07Di0eh16w6A3V//+G/s6rUbFoKtH4rYRtg9L7OFdbdGr69rgzIaMo2fm3cfBfln8EIdRCCIQBCBLUYgWDC3GKjgsCACQQSCCPgI9HZ3lgA6YCzIZU4mE+4lHNYMP4O9AliRg8lUASABwyhtdcmU/e7v/o5VbBRVqlpXj7C3Y62RbIj5s5oRW4CXbTEZygARL8AwqXgZJynh5duVxwIkbQjs4qWdpAOWjGfL8ZLNS7orbw3bRomkrKjSP0oElSmUNe28Cxxt5fsk7DgR8pLONUhkPfgHCyAUjujcXBvWCC/6O3fvEoNGZbJrWSVGJCEk/CSBJAqIuAOgAKTRRoBKStBgofjyWK5PMgZbh/KcAwcPygkVJgPaXJRtARBSAggziaQX7SYYVSSxlEh2dnTb9o52gXgABSQngDeAINKGymbl2JhIxnWOiYlpJS8kiXLdA6SZmREIyd+AmCSosLNgWXEc90u/0P/u3DEBq960A3D14cOH9qC/3yLRuNxTu3u6ZQJw5eol9Vnv7l6riIbliAgoQv+h3UTpFUkc/cD1+vsxU1gVgwLGUUNjnYAmWEid29vt/ffeF+gFo4sEEdMF+hYhfMBT+oCkE9Ya7CPAOFxiP/3kE933hQtvWXVNpX380YcCjb7z7e+ozJC2RSPh8phwJU7fdEskTsSYe4MtA2MFUFdMO5V9m5xf/fjiu56Bp7I5SrGjCRsZfS5zAQHNyaTT9WpusZXltNgtGGMA5JBEAjLRlkQ8LnCOUmU0yE6fOaukGSYMfUByTZlxdVXVpj4hY8X/Hj03wCaYX/fu3lWM9uzaLd0x+psyTOYaySllspSroQ/GPQAoMy4o+WQckODDhoIpCXuN0mmYXSTNzAnG+vDwkM3MTGnsewB8EYCz5DTDGA+U7y4vryhezU2NtlGCIbOs9uGoi0bj8JNhAYg93TukaTb+8qU9fNiv5H779jYl2JwLgObrry/ZmTNn1TbG8spyRkCxyuEKBfv8q89Uvse6xTxJxJOaSwBkzBM5rU7B5lm3Kq0xzoSDvkN3jnj09vZKR495xzhqam7SdwBH0QqjbBDwgRjQL+gYEnOAje0d2/VzNgFGX77U+D722jGV5HEsseUe+DdrByAhpcqUgY4Mw7icKOuglQSSMAYpo8YJmjWJ2Hv3S8A/wPqhocdywEXDEeMJ2gIYy/G9u3eLgReKhO3Vwisx8HZ0d2n9RBsPF+Fvf+dXBFRyT7fv3JTu47lzb2lcMHdZp+W2GktaqqpS5ZiAXGMTkwKaGMcN1VUClgC1vMGPX3e4H9ZN/s+zAJDl8tWrAk8A3ulbrsUYAMBsbmnWOkM8YaYx9mBg8Uxi7eB4vsv6ybVYi+l/gFXmLesUP/eAO/Gi3JO5yjrJfPX/Z6OD9Z3+4XhiwLOLc/EzFg+VxgJmYmzCHM/nVcLJPGJuAAYBINJ3bMIcfc1pS1JWDqAJyMhzjg0P1gOAV4FAq1mBsTt37XTMtvV1xYa1WBp8ZQYbfemNWRj3jrW6qDnA3AZEYt3GGIIxIYC+/PyW4Uc8oece9+M34ADVee6wsUH/MT9wpwU4w1SGcwM8AnBq46qq2m7fuqnrcH/8nzjRDjblmGPEhmcd12Q9Yc7ATHTGTUvW0tpiXZ0d0iuNx6N6bufyRZuZoez7pa2uZAVGc4/e8IJnOoCnQMpi0c6efF0sXfrArbfILDgwjXgBhIrpWC41J1ZiZ1dE1F/akCzkJb3Ac1JrFIxTlRiH7G//8if2yWefW2V1ldXUNlpmbV33BGDHvGYcJ9HTLRbETL91byDIP4NX6iACQQSCCGwxAsGCucVABYcFEQgiEETAR6CzpblEQuiTKK8H55kdvOiyY05CnIAFFOEFe83WshmLlcz++I9/32qUzKABFheQwXelG0cp0kra2tq3K+H2L/IC/3I5sTd4eeZYMZQ2SpYvYiZRUDLGMbA0SLi9iDTnSCZJeipUDlbccMCiY5rFNt3meGEn09JfZcCONqyt5Sy9tCIdLIFQKiurtdraeudOWxb+BugqbBQFGJLs8Ts+sCr4Dgkh7SSR5DywVnAF5bokCCRftJlkQ1pLZe0zEioSQRghKyurVl1do6QQgObxwICSoP3796n8DgYLrAeAQjSKADNgqWDQQIJC4sC1q6tdWRcMEpLPQsElsQsLy5tgKPfA+ZQ4LaXtyfCQmAyeSQRzA5aFRMVjcefgW3DH+/iha0Y/EJup6RmLxpMq7UWI/+bN60r+YIrAIITlV1mZFEhJuRzlzuhT3b/3UEkg7DHcVUdHRq2mutbeff8dlX0RRxKz/X17VDY1NDgkQA6WDUk5wAmxRYyeWI+OjYkpBIMRNhfj5uqVKyrXPH/+gt27d1vlqq+T5CVTStIpSyYZJkYOyC2orBYwh/aJGQhQFwopISSZL+TLOlnlGHJtSggd4OuYPP4Du2VpyYHR0jmbmbVXMy7RB3REdw+H2SYxftYtg25ibk1AJ4n9jRs3xVTBbAIQBxCWUjOSYqdZ50BVWIOwk2DjABKTeDLmfEIOIEef9O7a5co/w2HpowFUHTlyRH3P/HNtiardAEmMLWJDuwHcBXzE4hr7xAVADYCA41cyac2Dutqazfld3CiVmUp5Mf+Yc1euXFWp4nd/9VcEFKEXhkEHpcKULf/X//J3ihml5oBUtOHTTz+1iekpe/uddwSGMNYAHH72s3+299//jkAoJeoW0n0COAAyAPKSmO/avVNMP0CFvX19mluU3FLJBksTxt7JY8ett3eXwIyvv/5a7CnYWwDNjD0ArxPHT9i2VgdofPLpx/o+mwQAMgA1jHEBQRi/hMMCLgBmKFefmX8ls5Pjx49r44J+ZK4z/gELiJ0HPVSyXnb0pZ0wLWFLAoD59ZA5CsgjgDgc0phAm+3i11/a89ERldXDzKOvrt+4Itdb2KsYeOQ3ivYvP/8XrS3nz5zTGgQgy73DMPRi/FNT43Jahp3I7wD4GB/o9IVCFXILxxyBebRcBrIlpbCIm++022goldR+gCPO49yxn9mLsTGZvrDmgn57x1M2clhjWecwxaG8GL0/rk9ZLCxdmIZsLPEh1gBvjE3uzWuJAjLzHNE8YCxLc9E5wNKnfIe+dszvxk0ZAYA/D2Qzl7lXmL48Q9gMYM0BUGdOw9Kk/zDG4ToYawCaAnTxM1xN6W/ahHZqZ2eH1ieAddpDbLR2lzYESjF3ZRwTj2tew74DqOTZQmKDPibPBj4cB2ivdjJvI9FNp1jWA2IOS5ufe8AOMwj+DeLoZRboa8YIGySMdzZnWL10AOoAACAASURBVO95ZgtYb26WGRHlrvzfu/8SN7955p8NfMeDiayvPINgxo2NjqltHMczALCOD6A9pg3FjbwDNVeztri0LKBzcnzK8mWducOHjljPjh6tVwDizBs2Ad44fswSyZjmjUxGYlGdlzYzJ2R2YyG9V7AOsHYg26C1q6tba7VjTePC3KZ12ctt4BT/y0++sF/84kOLSE+21jK5vEybiuUs0xlxxGyD52w0avceDQf5Z/BKHUQgiEAQgS1GIFgwtxio4LAgAkEEggj4CBzcs7tE0oj+EQkKSTUvwAAHJA9e20XlQdGIbaBRVxGybCZt7U3N9sd/9HtWnUzq5TtEqWzZxZUXaZKbxfk56+7ZsckuIVnnxRmnPP4Ne0clU+vrThA6VKGfeXH7muo6JV3cRyKR0ss1CTCJaGNTvdU31G7q2AFYSJOurHVHuSwZDwm2Y0PhMBsRy+vBgwf24P49i0RjduDAQb3IA/yQZLiy2CpLr8AscAYYsMxghgFUkLx4gXbOC7ACgLe+vqayPpIXgBZAUMp0YBlUVVcJ9OD+OTd/Ax54sw2SYhJ0ki0PuEizKZ9XmRJJb0/XDrGbYCqQEDnAZEXaeZ556HR9Uor9vXsPNlkmlAFSRirXxkrHKAOwA3zko9LMNOVdVQKAODdsJoAy2g9Yxgcwcjm9Yssrq1ZSqVa6XPY0a62tLWJe0Hera8vWUF8vgAkQb2FhqeyoOqMS4OU0bsQO2Mosr9ivfv97Km++f/+u+vPg3r0CSSjxBWxCU4wkmmTs5MlTSnZhUcHCuXPnlvSSiBsAB4w/ypwYD4CGvtxpeSUtcINBAYMS5oc3XJFQPE6Vc3PSPCKRxElRMVb54boAP0xMAEkE4hXyKuOFQQhIyjUpxQJkZcyicQYotbi4ZNOT04ojINP1G1cFOPf27hbwUyU9wKjt2LFLLBBAHRhqAkfzeTEMceXkXpknXB/WC3345pvnxaqpr8dQ4pD6yOvBMbbo05ejzwUsETtKXJnnJNAk5ZwD8BMwA8CTee/MLlyyCwDFGAcwAujwZXzEZODRgB09ekggaMgw4sjq2MamFs1PPswbgIL79x9obiI6j1bYlauXbXZm2s6ee9M6O7rs1u1bYpPSf2wQcF+w7oqlktXW1YvZtmPnDs0DDEsYEzDhYLWNPBux27fv2Lfe/pZKggHE+/sfKr4VkbA9ezpsD/v77bWjr1lba4dYtriwMg5OHT9uBw7ulzMx4CZACyxXwLPPP/+l/o0eHaAEhgQwUokbsZgYH1df0X5KhmHKXb16Ra67MEJ39+622Vfz6kPvzMzxsG8BeNAT5FzE7PqN65ZeXLQ9u3s1Tlh7nbZkSiAXsXWmHbv1O+I6NDgoUOrw4cMCop48GRQLDhBpdnZammKs5cSNsuxXCwt29do1lTv27nAMRK2LhYL07FgrAXC1xhYKWuM4lyuRzete0d2kHJT1B+CqpqFJoJNKjrMZm5lx7rAwAmHpsQaiG8maALuYsXbu3JsCvObmF9QOYsw1MfdgjeY6MK+0CRKLqRTe6/PB6pOjeLhis6SVeHAvzDtixjiTHpmZ1lQYquhCJpJJsQLpW+YF84iPB+e9RibPI1iuMryorRVjkg/jjnHA/WEaQtIB0EfJKoAlABHjgrGJRARrMGsC/QYIxVzyOnwCGsu6d1zH/5/1x2+acT+MBZmX4NhdX6f5x9rktCLTYtnBjmPt86x1jh8YwFV4VRsVAJj0K8ezjrPhw0YRY5LNG79xQV+xvtB+NqqIMfGDwQfox3pK+TVzW2z5MnDKmPZSAtw7zw2tH5VVAocZO2zk8QxE+mHv3j16RuWL62Lkp1dWbWlpRWDj/KtFtYVrYXjEBwYuz1HP+t7T0201tU7SgJgDcALWESsZTEScDi4AKqAnbeYZSn/jrsuY9xuAtJXxwDNCgJ9V2MUvL9lHH39qmWzW1vMbtlbYUDvCMdcWFjQ2awDsAAbv9g8F+WfwSh1EIIhAEIEtRiBYMLcYqOCwIAJBBIII+Aicf+NkiSSJF23KeXgh5WWcF2YJMsMgKpVcaRAacZS75jIWKhXtu++9b7/xa9+3hroagW+RqNOT8wwCkunV5bQAO16W+R0fn5BwHIkaQJh0fcQCKzl2WdEJz6NpRTJK0pFIoo1TdrKVrk6NVdfAinLadSQeXhPt/6+HMZcoFBHJzgm0gA0RjyeNMkIAr5s3bqhss719uwNLNgpynIRp8MnHHytR/Hff//ebJb++9PXsuXMylcjnnX6dLx8lAYIdRSJKkgxDxYGVeZ0LvR4YhCQx169fl8A8DCOSBxgAt2/fUukg5+nq7Fayxv85B0BdW2urEpKW5iYlviSUaJGREJGgPXkyohI1Bwo4sA3mD6VHO3fs3NT/oe2AeZSakaCKMbiyolLZjs5OV84ciSppooyIJOnlxKQtLWWsUHRAKwDF/v17BWoASOTWs3ILhBUFs2hmbl6g26tXCzY9NSvGRHZtXW0B5IOBgsPw9RvXbDWTtsp4QqWZGG4gcE6CTQmaALnuHiWbAGUkwf/8z/+3dPFILkmWP/jOB2J2cO+wOWifxkc8KiACMlw0QVLo9I98SSsJNoAWsWC8olFGPzAefXk37T916pSAzqHBx0pm9/T16vz/D3vv+WVXlp73vTfXrZwTKhdyRiE1UqNzz4gTSHso8qP1Vzhw0SIlcXFRJG0rULYVlmxqZNFc5sjScIZDzvR0ROpGN0IVQuWcc7g5ef2efQ9o+xP+gFOzMGhU3br3nPfsvc95n/0ExqmYe+GQRSQZxPespETJ4SfDGt+8Z21dje3sbFlFRURzrLO7W/5zjEXGL2BkLlPQNaahJv0TEI1ryrhVgxmPi2FKcAehBCdOnhRYBWBATRU2EY87762MS7SFUYMsF9AWgIHxD8tsbn5WzTlAqEzgk0nVgZAHzN7lR7mzLcDSY+Dh0UhYQ01NpQI02tvaxJaanZmxs2cvaC5yvoxzgGF8rGA0Ab7wXsz9B/fvCqAGcPji88/VoLe2NilkBGCcsV1TW2fDz14IZMM3juabc6KmjEn8FEdHx7RefPjhtwQaA2C+fPncWttb9DswIEk3RaIeCkXs+bMXNvpyTOd+6/ob1tvXo7o+evzI+np7BeoCvCKnVVjLAQDOuGqI1BHQlTHipMtzzs+uvUNgDvMGYIL1UoEPGQf4AnAB5PF+vC/rAmAt1w1g6tNPP5U5/7c++NDOnT8nNh814lwBEgGASE2m/sw/2FSAnLDcWDM6OlgLagXkApadOHlC13Fjc11pnHiAAbATvKMNAdjGqbTmJkCXR0XG8J9aMJ7rG+s0D2BzwW6Tp2is0vYS+wJQGYNXrt0UUCKGdNYlgTLfxBw9SAjgZgOEewtsS2oCgMfasr23rzUNIJmxwueyVvHZksiK3Yu0MewCSTIZrWGPvvlGryEIyIE0OwLaWRPw8hNwtrvrQlQKXHvmWoWAYMY9Y51zAoQClAbIo2ZsrLgkYBeEww3LC9mBaYavIptJsNH4PqCiGF6RiN4LJrTOvyzJ5FjF+g6FXTpriHlZIzmxC1Vx0l5YnLwOUB2GN+8n1mWpKNCL4+P8WNNgZXqAkwee/f9TUVkDWF95H4BKNoO4z4oZrvfa1M9gK3P8/Bv2GgxU2HvU0QsrAXTldQBdnDPHwLUGNBTbvbLStre2XrHqqevczKy8PGGvce08/z9837iHHD06aA2N2FyYLDiS6awlkxmXJh6rLDMbCUBC6j+leeWYhV3W1XXIwrLfqHXekmm3ScaxsD5xf2Tccf3YUDly5Ogrb1CeCVjrPXm9GPV4uRYKr4K2Oju67F/8s//FfvnRxxYghCUcs4M0rEKzhhYXBCKAl81JWItm9uU3I37/6T9S+xXwK+BX4DUr4C+Yr1ko/2V+BfwK+BXwKnD1/LlSvlDQAzdNKMAOD7880Htm1TwUy5A5YBaMRCSJxQPsux98YO+995a1NzeJyUR6bCDgJK0ALDJ7zqSsowNJrJPkeUw3+c+J5eQSOGHc0XjAZOLpWABIGvZCSCAEQAnHhjyMJq26ssYiFcgW8cwx/S7v43lK8Tk8WHtNL+cAYBePO3Yb50aTFgxG9Fk0poAZNG3I0dSYHWpX0whjBPYMzTHNpryS0mkxXV6+eGnXb1wXEBMMuHAIPpdj4b+/+eYbmXTDWHjj6jWxmGDzfP3woZ04ccouXbqs5gLZJ6ADIJVSI8NhAXZcGwAimpmFuQW7c/cLnf+Ro0fVbOP1VMjn1OA9ez4iJs3g4UEHsCXTatBhttDE0rTTOEbwNJJnVFjyUxp3AkUoMGCYjj2ZkByqp7dPTbQkmAsLStGk4ZyZnlPyIdJXABfAHtJgeV+YR6try9ba2iIGGhLOMMycbE7n8OTpsMIGkN3R2IdDEV2/tnaS+wABc0oCpEmj6QPgwOfKyXl3X8mM8RpEKod89OmTp6oB4/Tqtav6naNHjiiRMB7HH9GsosJ5QlVUVss3KShgOF9m0GUEjDA2ABDwm2IMY3JfGcegn7nhxvbJUyfEdiF8gPcHAHPj2TXbAHaVsYgVC2ahcFQMsL/5678RIHvp8mUbujRka6srApLwgywCUMQrJSWmRlCDaOAB+zY3tyQTdOOZRn5TU5drwjiAgeWxhRinBIQAmDK3PClfMzLgREJNOWw/Ek0BFQBItrY3LZlMqfkl+dWZ5ucEjABCAV4AZH718CuBBQBRMMNoXGEXke7b19er85+bnxP41N3dq3lKc8884djHxsYFFhw9dszqausFQH72+WcyrsfTj9rRXGcyKbvLGGe+vHFNPonDI88lH+fnjDXeM0IiqgXs7t27YpJxfj/4wQ9sYKDfRsdG7YXCXDJ2/MRxa2lpsnQqKyYYKZQrK2sOWC8U7ehhmIbNAsCeDj8VewhQDnkyNQRggHXLGgQYRDIxwADjld8BxJDpfyqpn/NFvZivAP146lEr5iC1g1kGiIRsmy8ASxhmk5MTYp99+N771trWrrnHWPPAfcAdL2mbevLZXGeSrAf6+wUisRbMTE+J5Xft+nUBfLv7OzY3N2N9fQPyT0ymHHg7OTbmEj2PHbOmhiZJMAXezs6qngAp166/oevA3Ac8rqqslh0BGzEzMzMCcs6ev6g5w7V+MfxEHnqARPK+W1gQqOVtgMhbDvuEUknnOzE98yrw5FX6Kszf8h/qp5Ri7hukvxYKmkOyFUinlfoqCXvKrcXUh/EBkwzQxvOkYyzzBp69AyAYwBLAneSThF3ML9j27q6OG9CKdYQxAgjHWsox8xmsn7JwyOY19vl9QHrei3OFVcvvAo5xDKwvAGvIYhWyUA7FALzsHxgUyA/7i/rzXniiUSMBTjnSU0lkdzXhGjD2dH8us/M4J17LeOD3qAFrMCAfoDfHzecDqgFsMsY4VsYK9UGyy/XEIoI1x/PI5N4C+EWSOJ+nIJX6On2OS5V1Gy2wpQWCIXEus3s91jybbJOTU/pMxtOly5esqblRG0yBkCk0hc22YDhqu3sJMUm5Z/FerP2MT9Zx6u1t6hByxL2B0ApPmut5rnoMe/7NWOHc2eDxNvm0gZBOq0ZcZ+6zXtKuvGkTB9bS1Gb/8l/8K/v08ztWXVtrVdW1tpdMWzqTtbrGBv0Oax33qFDZduOpnxLrP1D7FfAr4FfgtSvgA3avXSr/hX4F/Ar4FXAVODs4WCoFA2owaVj4ChAsgUdSIGi11dVlhltR/87TLMRoWvbse99+337zN37dquMEQcQsHAaE4Q2C8llCYprPZdXY8ZAcoOsidELeaEGx9/h//O9onnOk0qVTYsHRjPNiHqx5PbIs2G9eIiLsG34WCjsJoMcy4Bidb52TSMrYO5WWrAYABP80miIevHlhvsBnkzYLQzCiZgawimaDRo8Ghgd+fs4DPefFMXrSLZo6WFY07pl08lVCIQ0+TTa7+TS3ME1giwGMiHmYTFptfb21tXXY6sqyJERINDknZEKcA0076ZscLw1MOBDUe9FkAILiy0Ojy2cAdJHICjgF8wXmw/7ungWCIfvRX/yFgC0aRMAdmrDt3R014wCkS0vLlsum1XACPgKekhYaDUfszNlz1tTcYguz8/ID48/hI0ctVlkhPzSAGVhC/X39VldT42peyKv5ikQ5nphVxeNi52zu7Njy0pI9/Pobi0RiAupowDc2YJOU7PKVq5J20oBXVDiwFXZiNBy2q9euC6SqiFbYN48eKTwhsbdvNXW11n2o23Y2N211eVkA6zvvvWMWwB+qQcAbTbYAr0hE8rVc0SyVzEuuiLwYNgnXD18/MUpamwV28NnUGzAW0KCmplpSMppMpJaATDSyam73D1T/mupai+Fthyxb8youXy8AG8AXQi9I49zf37Fs3qUTrq1vWbSiUl6AjGPkYkwWBSkUS2piEwdJlzhZTqwEAMcbkvOJVUQtGCDkodYePLivJEfGC8cGkHP21EkxLfEwXF5aERMU4MglOK6pcWdeMMZhsvG5HnDJugAIB6POzYGE5J+af0HHMOLzGavT05PW2zugc6JugB2S0UVjAo4B6bp7el5JwbmevMcXdz4Ti5BEUACIkZEntrm1ZTdv3NQ4vv/gS1tbXZcMERYQcvbjx05q3n355X17AZuupcW+973vSf/OccBgq6+rU7hHIpm05ZUVpRfDugEYZ00CnAwUTQyd7q4usVRhfgFu4Zu5tbUtkKaxsV5rFIDfxsa2klKp6/4+nmrOxJ7rJoApl1f9AWt+4zf/rsY1gAXHjFyVNE2xe8fHBXosLS/baRKjg2xQpO3S0EUBjrDJmFesgqxf8v1Lp8VUIxCDdErm2MHenjwAWV92tre00cC6gMwfYBbQA9bj+QvnxRzc3t22igjsx7TAJYBGwJC+nj6NYeTXk5PjdnHoknX1dFu00gHwk+PjVtfQaCdPnLJ1QPtAUAAPcmWOi8+ZHB+1rs5DYmbiB/f48SOtTzDHALCoNz5pjEt+Z3R8TGmmSNiZQ6y9rl7TWh8vnD+vf+Mfubg4LwsEAe+kr7J+B0xzgmNBWs/84rp66dmsm9oMyue0tsrzDo9V+VQ6mwXHSty3qclprQ+ZFH6SKa3V/A7MSoA2Ng4Az5j7mXRWIPPU1Li1tbbrurPusm6ynjCuAca5zsVSwVpb2gVUcZxOwj2lxFfCKtg8AfCilnxx7C751LEV+WzeR0nD+MwVCjb68oWCXJgrMKr5GfNnbc2FDDHGAOQMr0X8IAKQwfBDjdjYxJg2PZDpsv4TFgQzmXseYSas01wfj53L75JODphLsBLjlMTvohU1rxmD0Whc1xhvWKS/1TV/y4QfeTai1zQ3NUqei28nP49FSW3OC/TnKWBlbV0BLBvrm3pWwIuRawU7kPs/wCfrG4EVnW1t+hkBPbwHAC3PB6yB3I+omZjs+ZzzM2yo13jH8iAWieoeQW35HerNZh3gpliP0bj92X/4j/bg/pdae/Cx4xlBYHOVk+rzxUZTCRasFWx8ZtHvP/0Har8CfgX8CrxmBfwF8zUL5b/Mr4BfAb8CXgXO9PWXaGBDsYh21POkGNZUl0MH8haPxCxAGEQ2Z1lknNGYReJRedP1dbXa7/7Ob1t/T5eVSi4pE2AEY3KAIMynaViQ7vEQzgOuA+BgHUQsWHKwHL/L7/GVzGbUoPIVDjtDcfy+EqTHlXfOlbJYVaWHbVh/ngyWhg2ZKV+elxHvRYokTLIqfHjKzB/SRGFO0NTyN6wIfVYkIukmR8aOPA2n82Ta1nHD4oKJSPMAW47f4Vj4oj58DnJCfHxgOCEXpLGhgaCxkpwpFHJeeHXVAgVo8OMxB8rRSMCaohFTEuLulgAJPjtiQevq6hEjZHd7TyAKJvlHjh1VI0laLLJSgCU82tZXAGMaxA4qimEStZmpGYE6FgrZ1TeuCVAidXV1ZdHaOtrs8OCAjLZDhBCkMmIc0kQhTaTusNB29vetta3Zdva2nH/X2fNifgAcFLLIjHJlICFue/u71t7cbNVVVbaytmJ7u/u2sLwseWYykRKQQwOVyeTt+IlTqiOgyeHBQauuhdm2JubW3s6ezh2/LvmwlUMcAC6iNJPVtba1uWYtrU12/NRxi8VJMm0SQEPTDwiN/1g+m7edffwV9+3J8LBknTdu3LC+3h77+uuHAlDa29vs2rU3xCaBzcO16+/rKTd2Ofvkk1/qvN59911JFfPZomRbgEkwJMOAv/jjFR27BkA4kdh/BfwmkvtWURErJxuHbHllw6IVVSjOy75lFVYo5DT2YFhSs1QqY1NT07ayjMF7SswRJJ403YA7vB9fNPekDZ85fUaMOkDF995+y4YBwTY3BWIBJnzw4YcagwBugJWuEQU0ylhzS5tAGuYE8lXmAdJYmlZezzgFCGfe0dQCwnrJyZwvLEASTfkbkIj3Z1xTR3wwnzx9Kh8zb849efJE8wj5NOApv8eaBEPTeTsuieFy5fJVzbu/+unPdJyHjwyocQdggsUJYAej987nn4tBdevmW/rMl+PjarC5PvsHu9be2Wmdh9olU11dXNdYPHHymB07flxehKEggS079sUX9zRuYYzV1uGfWbQnj54LYK6srFDabV9fj7wW+RwYZbznkydP7cqVN+zC0HlrqK8TuPzlgy/tyJFjYilSC8Bg6sq5AdC/865jkDLHSEp1Kc5Fu/XmmwKlWDeePH6kFGSAS4VIZDK2ub5uB/skLUcEEmpNqKoWgA7ACHtLgA+hNI31VlVdITaXF6birUtcCwA1Phfm8Zkz5yxbLFqMOb+4aM9ePNf7njt9TmOaY4IlR00JCeF8ZqemFGSBxQB1+ObRN5ILIwVm0wN2LqAcADHjCKCFdfZQV5cDg/cPxPjyWNHI7DkukowfP/ra+gd6JIkMwR5OJDVmWSNZf2GJco/ymGVstuwl9wVCsUYxXpknrL2eBxu/B4uNei/MLlgsHNP6zTjHt5BjQnLN2OacPHYlwHcqlbRCAfmvSyyH5c1xAuQCXgP+IjUF8EUGHolUaN4yn2C7ATZzbqlkQtecDRXmCYDf5ua6hcMVr2TtSsutr5fvIWsJwBK2DpqLjQ1ivG5ubCmRms0ArgfrNGEjvMazQACYEgCvtchtaPFzAGVAZ44diwY+i7HAzZn5KEbqQdLWNlZtYKDPmpsbxZxm/HKeVRW18qBbmF+0vb0Di8ajkplzPnfufq4xee3yFaV442XHXGVeOeArZ0UDbN6R7x5zkbEJoOhSaDeN1GnWLjbPmD+H2tslWcfeAeCX9+Aet7ezK+Aa0FGBOTASK6uU9spmG0xlz+8P+T7jhzWWdYw5yZ9iIGx/+m//T3sxOqrnAi6s93PGpTYJQ2xMBnQtGAsvJqf9/tN/pPYr4FfAr8BrVsBfMF+zUP7L/Ar4FfAr4FXgdG9fSbKjWFRm4vhHxWur9WBfyOWtprLKIsGQGhvYEPu5nIWiQaWkNdXF7bf/u//GKmNhsR/UkMNCCIXl30WjiMQNwE6eN2VZkh58wwEBeHwvRDSi0jaLli0SxoAvWkE775IYRvEeI/G1JF8mz0dGO+B4A5WTTHnQ53ccaEgrGCpLX7fVnGhnPV+wifExmdAjQbz6xhtqbmBZAKg5MLDSxsfHdUy85+03b6tpA6gDwKFRwfweOR+fTZPoHt7zYozBWECyRLOohM1YTA2ulzoKeMn3dxN7amxh11XEqtQ0cd40bYCEsBm6ew6pocKoP5vMWEtrm+SkTx4/UcMHq4MgChIxa2urraoybtGKiD4vEoy8kqBtbu9YdVWNTU/P2ML8gh2k0/Kd4/fFUtjbURPHsRKi0XHokK2srArEIr2vv2/Qbt18Uw3np59+YuGKiFVVx+30qTMKDYApQnMHiMB5APi0tTZbvCJm7W2tGhc0rwBw4VjcFpYWLQkIu39gu3t7ViwF5MG2sLgoPyga81gcY3YHRMD8AeCjLjTJyA8lDVxaEoNvbWHO0KCeOHHC2jpb5ROn8yHtFgl0FmYVktaCJdJZGx+btZejY2J4XLhwTu/7/PkLyQxhkty8eUOfCzMK0AtAj5rCnoHJApB68+ZNNaUjw8/s+YsXzj/vw28JhK6KIzmGARpWmALANWOEscOc4Jj43UIJKbhZOBK37Z1NsUbw/8f7jfkG8wVmKVJuAA2uCaEcpPjCyINRircW4/bipUvyvKL++KgxpgEJjg4OyKcO2RteigARSJ/l3VROGuZ3+H5jU6PFK1zqsJPJb+q8YXEyNry5BdhCQ8vnIt0eGx+zd955V2AQzT7NMiw85g0yXcaqDO8PDixfKtrFoSHJZAEeYf998sknmtdvv/2OvkcTDtj00Uc/t97eHhscOCpWGXK8Z8+eyz/u+vXr1t3TrVCJ5eVFO9TdZT2d+IA58DEWIxymYA1NSParxQj9+JOPrG+g326/dUvA29T4tLwbe3q65Kslj7FA2JaWVuxv/vrnkqxi0t/Te8gBHSUn38aDsL6+Tv6F3T1dAoOdFHzVlhaX7fz5IYFXyeSBjQyPSBo4NHRJEuP5hXldC9YOAAjqWizlne9iV5fqwDz74ovPxTpENg9rDt+4xcUFO3nipA0MDlqAMBDYsltI+0OSLAKYEHgDEMEaw3zn54A1ff29ApY8SwDWITYoALL4TNZfjsULYdjY3tbagq8Y5+yYWEkBcBwrvpuMwzNnzmh+WaEgdlc4FLLhkWEbHxtXGvHQ0JCAnefPnuka4uWJLDgUCoiFzPrDOshYxleSL4AjPN+84BX8z7hPANDClCsUTZ5/zEeALKTOHDfjdmpqUvOkYAUFRjDWXfq0Sx4H7GGDgXOYnZuRBPNQZ5cAOySYsCQB2Ri7MOxYtwDsuDYea6u6plLrgrcB5YUdaE3OOo9S5h/1A1ifHJ/WXCQp1QtF4NynpycEOpG8zHpAjZE1t7d3S64MsEfduJ6EKwDiAnAik4VFSl1PZTG3gwAAIABJREFUHD+h+yvgLxcYth+AJuAVn4EXHJsPjDUBVpWVtre3/Sqkg00ori/gP0w86se9m3sYwC/3VDZuFpbmxQYdONynjRBYa8yzaDhuT58+E2jIRl2+lFe6K+NxYWFOLL/OllZ50DkZf9wqyoxC6pfLs94BXi8K/GeTApYfaxObC6y3HP/pM2cUHFNXU62xzdhgLCv5NpXSuKGWALKArp49RqS8OQI7Xinm8UrNP+7HnDPXwwP+gpG4/at/+ac2NTVTtiH425R0WH6c398CdyGx9J9PTvn9p/9I7VfAr4BfgdesgL9gvmah/Jf5FfAr4FfAq8DxzkMlGBPhWNRyxYIelgM0R0FYYDmLR6NiTdEkAYE1dnRYppC1eCxi68sz9t//9m/Z0cF+q62tUrNHQwXDbn9339bW1yXpbGttcQbUgaAaHHnPlPJWzBckiQ2H3fLNw3cxGHBSmTLA4jHlkE96zRugnWOqBaEk6XNdap2T5NJ46g8eYqGQGhZYA/jtpNIZx6xZcwbjYrGR5Lm9LeCIxoVABpgAMGo4VoA5XvOzn/2VABQaS5rxCxcuiOkAuAA7AZDI+TltlcMCDvR9mhTXENWqjjSNNHbUEUYXsth0MqPQCMADZKHy7kkl7dr1q2JC4TXW2dIhSRhgYlNTixpCAJXm5iax42qqkSKVrFAqCEyIhqJqXABJlpZXbH8/YS1NGO+H7cXEmBrV6upa1ZvmdXl1SeAo5v+Adkhqad6oFzJHGipqBq2xqaXBLGzW2dqu429r7XCy6s1NGaTDQEG2mU4lBXbBZpFv4M62RWG6AZyVGXxIMPH9CkqqlLNIOGpFy4spAngGaDI9NWPbm9saAzRN+GJxbjDk8FPMpw4kl6KxBnRCjqs0P47XTMm261tblsvm1eyPT84KKAX84nWAYa4hz1pba6tYNwC5nPfgwIDtbDu2DD5qPb3dApwB9GCxLS4sq+kDtMHPDpF3ZUWFtZaBSgAM5I+MARgk+XxGgAQgmEDmYMQy2YKAK/6EIkGxULi2JCcCPBMuAUAG80tS83xOc4pacI0YTySIwvgD6HBBIP2uoQ2axi3nwzEKyJmaEtABI4ckXppcwDc8GpH5iTG2uCimmrzbYLWU5Xs088wp5IewR/F3BNQdHHD+iTBZFhbnxQJDGsn7cE0EloQjYvF+9dWXYrL+6q/+muR0P/qPP9J6c/r0aZ2LPBsXFmx2FqZqj2TYi/OL9rOf/Uw+asxb2JaMh3v37tj2zoaa8ffefluebtRlZnpWTLxDPX3W2NQkxhNsvO6+Xq0dgMCrS6tlb8pei1dW2MkTx61UDMpLcHlpVb6WnF9vzyGrqqmyqniNQCrACpg2A4P9Wr84N4D19vbOcvoqHl3Im6ttcWFJ7LuBgcMCfB7cvy8GLmPr+PGTNjR0wb55/FDAzO3bbwvoB/AhpRZg6f0PPtDYuX//voIbYH8BbsPEmi1fewAbZJbIEmHbUmdCPlgnAVyRU/IFUMZ8BowCwAFQJk0T0Ib5hjwWEJ/zZr1k8yIWdYw6fDY5DvwkmQt4c/L+jCMYUaGS6fyUKB4MCTgGKCSBmDH79ddf67PfvHVLIBZMU4B+xiigaD5f1HuxLrEmMFdY6xivvH9HR6uOF2AUaTZrPkxkrrHGWGOTWFiA/szLaDyu32Pt53dgAVIj1nPWdthzHBeA3vGjxzVnXQgNEkw2f0znybEBbjLWuUfA1oRZyXnhnwmQ5hjGVWLzIoFnneOuhpyeTYexlxM2OztrJ04eVyI550YtozGXau5kvKY5sLq6DL+8HMLSqk00xg/XiA0JraVZghqSYiniGwgLnbpzfpwr67jz7azQZhv3AMBDZNAcL2uaJ3vlvsTaDHDLOjEzPW17e/sK+2Ejg0Cf2Zk529hat6NHj9jRI4dt72BX159r09XZZ4lEymZnFlxqclO9NigA0RqbGwRSN9XWC1Tk+CKRkDZ2OG9tWhSdRyEgP36f3DsA1bT5FwwKuAd0hjkHAMxmiOcj67FSPQ9bpZ3v78lWgXlKTbB/AJhmXQSgI0BD3pDptDZsWKM8f9LKmnr7w3/8T210bELHx2Yj88FL95V/YbGo8xZoGAjY01E/JdZ/ovYr4FfAr8DrVsAH7F63Uv7r/Ar4FfArUK7AsY7OEj5PMNsKAA0EBMQr9MCLPIn9ZZhogG08VVfU1Vne8haNhGx3Y9n+6T/5H+xwX4+FI3jeBZxHXa6oB35ALlhpbW0taqT0HuUvvF9K+aJ2qGFOvEp/Lbl0RACHYtElwoqNVFmtB3gPkPMajHTOpRLyhwRIL4FW4F72bxkQPFzDtsnkck6GUyhI2gVLQ3Kw3R0BYE6GmFeDikwH0INGB4AFtgXMBSXuKdWv3YF9OztiBDQ0ONmowI6lRYUSwCrw2A+AMbAjaDI5r2wxJ6+uhvpGSyVdSiIyID4f03xec+7CWcleE8kDyyWzAttIRwXApGEF+KAZr6uvFZsNwC6ROnBm+FGXgkozQ6rrF5/fkfyTUIAf/+Qv7SCRFBAE8KBGJ5FwDV4hKw+yteVlNWx4LVHfX/zi57Z/sGdnz55X0h/NHeBWX/+AjgdmUiqRsNmZaTU1Sha2kpJEXWPlmjAAXRq3rR3X/OKhB3i2ueXkxPyukcInWXRYnl14y3V2dltPd7dqiMwZlhXysMT+np08NmhHJOetljwU/zSYes6sviSZ9cbOjvyYkCFXVtcL9EKGRaMKeAIQAnMGNgnBIEjbkKoR5DE2+lx1ROJMIwubETCNMIYjg8d03QE/OfZxeZCl7dzZczKbx5MOtgqMEUJIUukDMacANXjP2vomS2dgADqvxmQqIfYiANvw02GxVa9efUMSNydZ3FYzytiFgQMjiHkWjTIPoja/sGCNDQ3yMaPesXBI7BsAFEAZgCXq1tHeKa8r5go/c0EoJ8vMsKSAQK4HIM6bb95+lV75lz/5sSSyly9fUd2Yqy5V08QyRJ7G/AHEUMO/syPGFUAUgGAynRYQAyjE3EDiCYDBtUNKy+cCzDC2AEenZyYldW9tcWmyLS1ten/mZW9vr83Nz4hBNTDYZxcvXLBIGGZtwYr5kqWzWQsEI2LqUAsYWQB2d+/dkbdbIVcUA7Kzs92yhOlEIxYKRMTiPHf2gurEPCsUkf9tWywa17ja298ReAYD9uXoc6XS4k9YV1MvYJ7PA3SvrKy2a1dvlBl/FWIjepJ5rtevfOc7Wl9Hx1+o/pcuXrX3339f8+PunS90rfW+8qlMCsijjqxT6+srtr+7LemrJwVdXlkV8IdsvutQj17HmLlx65ZAG4AkPh/AFWacrv3evuoJuAXABkA5OTEhgASWF+cPEEMoBwEZMOZY30iUZb1S4EVLi22TnDvu0nQZq3wxhklnZZxzzfn5e++9p3AQpYYmEgJmGb9I6k+dPqM1nJTTtbV1bX7wb9a/G9evqwZffvWVvnfr5i0BaXNzC/bs+TPr7CAkpVfg/pPhJzZ45IhduXKlzIgkrGJW8ljmMEyy58/dnFZYRWurADvmH0EzzMXDR1z6M2OLjRTWY34G+HPs6BHN+dm5Wd0rXbL3jpjXHusUcPLd997XNZgYm9LmQG9/r4B35MHMW6whAAIBOvlM5i8ec6STeim2eOSxWcJixms8HzVJWtOOrQsIxjjgnsa/YaUxpwGjmGNcXzaphp8+1Rp189YthcpwvsxP5hLAH+sEwODJU6cko2acAEIid+V9q6vjYpSm0klJoklfDgTCdvb0OW0IEd7RTPjJ3LQ+88rVy2KD5suegUplzWc15zyGXKnkvAv52bNnIwpSodasHbA5qTGbhUjPYRDX19bovgYwByPTSwH3GOx8LmxGjZuDhB3q6dZ58J7cF/k+m2HUXX61pZKYwUoizpv90R//c3v5ko0SQoOQOyOL5R7pWPJ4ICKtds8oRXs55Uti/QdqvwJ+BfwKvG4FfMDudSvlv86vgF8BvwLlCpzs7inxoJrKZSWhgZFUWQf4U+H8ZPD9saDYcDCHCpGIxat4SA7b4syE/d4/+h27PHReD/J88UBLswxgx4MzBvcAKDx8E2LAQ7pAt1Jehu8uIcKFPoh5h5EXTJB8HoWVk7gQ0FBdq6bUA/YEeGWztq+whuArORTNJfIwEaf0PjQ4BYFhNOwVVZWvDL4BamCR8DuSzJa95Wi0aXb4A1MNg28aMozR5d90cKAHfZhHnuzGNVEEBDjQS0EYGFMXS/q3mtKtTUmtOG6a3aayjxFMjb2dfUnlGhuaJCGiaaO56Oru1HFw3ouzs688+jDFBxhA5gN7CaYISb31DbVqpmhGYhEHZFK/nd19e/ToscDJutoGG50YV2OExx1MGxgnACk0QTDCkGMuLs4KMIBFxPWDNdXYUG/93b0CV2CHyLi9pkFJqvX1jWJzwLCDIbO9vSkGDYmAMBtoQHP5omrGH2pYLAVtY2tTSZxIFhkziXRK9aP5hsUIsPH5Z5+J2cf1On/+gjzsqBOgamdHq73z1g3LphPyOuNzoKu4pOOCpbM5297dE7uEtFcAjKqaOqWiYgIPYIHsErYZJvScM8w9QBnYITDAPvvkYxt9+dLeffc9u337tgWCJUk9YUp1dnSJ5QMTBqkaEs1M6kBSxtu335IEje9z3RmHMEhg6onNg3wzgN8dYycpIASJK2MYFsze/r68IAHs+DnABg01oK0SdfN5gasA7YCvNKovX47qmiL3pmFfnp8XmwzQBxCP1wMAALTg2wbjhHOmLsyrzkMdug4waABv8I176/ZbAjYAbpBqAtaR+Mr1Ftu17F/ppVICdgKM80XD/fDhQ+s6dMgGBg/LvN0BTuv2y1/+QvJRAH0Ajq8efim2K8D0m7dvW2tbiz14cFc1IfCgr6/fIuEKJZnS5Pf39+q6IVeFcdjUUC9JLGMG4A2gNlvgWk2odjLVb27W61fXVqy5oUV+dMiv19ZW7OmTR7a9vW+9PX125fI1+SfCpuvu6ZRMG1CaawK7Dfk0AC/yWKSGeHTt7DJ/wgIuMNFn3grgPnJMflqARgDN/AFs+cF/+eti1K6sLqmOLc0uwAZgiDHINX/3vfcEWFBjgDGvrswrJLcL83MCVakH4Avz3JM9NzeStArjls9YtYNkwqampsQcO336jD5zampC0nT8F/keawCsS8bsjWs3BOaMjZIqO6WfUwfYwA5QD2kscz0nx0Y1hqj9wOCA5Juw8viZY8QyXgsuPKaCQJ4a20/s6TUrS6u6fqRfszaurjpPSBirjHF+Fz9ErjvHDKDEOsacAoxhjAEWNzU2aw4ztsIVUcn0uYZsvHgAFWA3x8b6AwjGfQ+ZJQEeeAQCWgGc9fcNiPXG+XAOzFfuifw+smSuAxYJAHH8N+AXrFKuOWAWc4hwF0DqudkFt4nRUKfwCQFXhYLGnpeKy3thTQCrq6OjR+NjfW1dvnqEtXD/4T7kkqLxLHUgInN5Y2NV9xY2M0j6ZcOBdRzW8PHjJxS+AkuPDR7W/JqaOt03PBavNpbqG7SJATsTkBVgmPdnDLLpwWYN0vO+3l7Vg7UT0Htxadnqahrsxo1buo9k8lmrrq3WGONeBNjVWFvnPOHMLBaLKBiJzRjeO5nKShILaEYNYFuzAUCd+R1Abu6hv/Ir33GWFWW/Tl5DrQUqAgCGgtokYPwCyMLW1L0TBnY5LIIxwnXkMzh/rhv3C0BNjmV7L2l//uf/ye7de6B7G+/LZ/D7PJkoETgU+n9tKhbt2fiE33/6T9R+BfwK+BV4zQr4C+ZrFsp/mV8BvwJ+BbwKnDjUVQLE2SCUobbaAqGw4fkC0+QAXzdArHS2nNkasCxASDxiFbGIhUtZ+63/9r+2Y4dhoUVeGdGXLOiSSLe3JQUkDIHPqKCJLstc8oUcqJ0M+oNlNpUehEPOg05+dlknq5FnXTDsUtvCYbHjYDmA9QEy8TDNgzfMrVg0qoaDZghWDgwupHCe39Lho0fV3LJDjgQHjx8aH2RCTopVVKOFJBIgB8ACwOTo0WN24uQJNQeAZLwORgqgHLv+fNHQTkyMCdxCnsg50wRI+lT23IEt8Z//0/8tCeH73/471oqkK5W2kWfPxS6CyfHe+++pEUYGBKMGxhWpeofaSZRdVTML66qtrd0BgLmsTc9MKaX24sUhq6pxrKdgCU8ox7hIKrRgxsmNKqosXBHT8YbDMbFqaOhevBwVCNHZ3mFtba02CnPoxTNDeTxweFBBEK3NTXo9TSqpn9QRwA4ZZTLpZE54K9EJEyIAeIIxN+yPmupqlxAcIWQiq5oDwOGLlUim1TzihQYgFa2o0LEDPCFBpqmXuX4kIgCJOtDMc30PD/bbO7ev2cbGiuS2FdG4RaIx1Xw/gd8VabOj+gOrEDYh6blXr1xViuz83KzALD6Lxm1iclxeYfij8Vk0zOura2pAYflw3QmFyOQyktJmMzmxB0mqpKabG+uWTOyJwXT92g0FgHjyKcBfZHTIfHlogenBfMnm8mouAa1goyFThD3W1d0tABS2D807Mj7YRgBc8iALhzUmYU0eOXzEPvnkY5uYmBQrElCDsfrsyRMBKYAWt269qYZVQSTFokBnrifjlC+xR2Nu/nA81BfwEJDFA6t5L8Y41w+fMuYrMkMnSzeZxAO6IW+Fofbom28EEsJWvHjxoqUy2bJ0cUHyWeahpIPyH5tSIiT/hlmZyRHksmn3798T+Hb06HErFawsLc5bY3O9AASCGwAz4rGovMUANIKBiECy0XFSWkcUCgCAVVNf4wCslWXb3d6xY8eOKLkSP7OxsZfybLs4dMX6+wfll/fo0ddWEY/YxUtD1tQAq3ZX8wgfw+PHjwl4wm8SkJJ8a8bB/OycwXaDBffGG9ess+OQgBKAJMYTY5z1DL8+vAiRELqkaRfOgdSRMc46zHkxHgDBYbdRU34/l4MB2iYQi/UJkI7zZL0EbNLnra0LTJZkO14hjzvGF4b9/A6yZK49P2cDgLEAgAuQvE8qdywmlhzgEeOtSfLXfgFSgJ+slQB9rEELM2wolLTuIU8GNOF3GUuMV+YWXwJGtjcVXIMEnTEN05ExxRiAhcqGD8xCAEJqwO8gCeb9Pnj/A8lYYebKay0c0bHAUuMeApjE/WBtc0PjCVAdVh+encwv2Gd8DkAja4zSl/d3bXzspa4dx8k9gtewdrM2IFUFIALo4XyZD6yxAOxKeY1EtVYDCuLTB0Oa+QNYB8g0+mJcc/Dk6ZM6ZrwSsR2ok+QSGeyqwCpY2vJ1TKRtaXFJ9yFAWJKZlWaay2kuweaTFBkGeCwqZlp39yHJZZ88fqy1ivNgHWBDiHWM+6YD/TetugxcsbHD+xO+RPgR14rrwLXjvBXeQIJsa5vGLfdCft7S0qzXvniBj96edXf1akzit4mX5IlTJ/W+AHzcmxK7e1o3SRCur0Ne7FJxWYNIyUaq78lU2Xza3NzStZGVBRtz+/t29txZrbOVst1wALZkwXvMR8eoA+TluJiLPCNwHwqXgU0WXH2GUpdJMHcbgPwtdh1r886B/fDf/1/29OmIXuux6bn23j3c/R3QfATQ/erJsN9/+o/UfgX8CvgVeM0K+AvmaxbKf5lfAb8CfgW8Cpzq6ZX2cD+ZsJq6OjUdoXhMzSPsJXyJIqGw5EK5TNaKeIIF8dyJWnJ30/7oD3/fLpw7Y/lc+tUuNxIZfpfGiGYT5hdNHMmZnmQV2SWsPWSyAHbeA3gBVS2BEbDtijxgOzAuk8rokD2GHgwAgIRcwfnV8RCezebVePIamp/trR3r6e1RQwWIRENKcisJgvNzc469l0rZ0SNHBBDAvAGogZVBqhznQAPqMYh4aAdMwGcN1g2AkfzzohH999aWAydodgcHBiWHBazie/w3jU9Lc7PABGR/HT3dVldTZ4uLywrBILCCJFeO88KF8zYt8/RlJS3i4wXlEJByeWlFzRzdAp8Dq2p5ddlSqYRdujhk7Z1OclvMOaAI1sP+QcJmZubEVII91IMkLeJM1klYVBLf1raaOYA//PAA5GA/AtJ1tLcpPRXZLf5TAF1iMpD8G4xK1kt64+zsnD1+/ET1uXnrplgPsPUa6+teJfJ5MudCybFcAOQiMRcOAauIJnVze1ugCJ+FLx3hD7APaQhhKwJw4WFGA1dTVWHHDneXmVJxM0mpA7a8vGrRykqFVSCDJY10bWPDyYnLYSU0tRvrqzLLx9Cc5v3ho68EMOJTCNMJQDEcCAoQQ97q2Ex5jVGaZgAkwARqx/hbX1uximhELDQYLnyP5hFmJo054w6gleYaFhMMQABEgMSHXz+0x48eaczTuNP0ApQAXjCfSHw8eeqEQBUAAJg0MG8IImEsUn+aW6TPgL9c//npacm5CT24MHThFbgAyOBJLWEO8ZmwnMKRkD6X2gDkykNxa0uyQwAJZJIcK0wkGDvMFRhkgHEAKp9+9om8qH791/+u5Ic///nf2N27d+zK1Tfsgw8+tOFnIzY1PS2mImw05gh/s+Ywd5FtMqeZh9MzEzY4CNMpUJb1Hohhx1gBTF9fW7XzF85bX3+PxkohlxHrD6AuFMA3sGDPRkft3t37jimULykcZujSRa0nG2vrVldXLYbbuXNn5cuXTuXkddjQ0KTf+eEP/9TSmYR9+MG3LJnI2crKusUrotbS2izJX1NTg+YzYxSJHiwn5iebFXh4sjYo6Tad0RgAiEV6zDgYG0c+nbELF89bVbxKAAjrFWA8449r8vzFc0lUYW8BfDEmP/74Y7F/lS6LPcHOrj16/FiMSlidsD1DwbAAZUBkPN/yxZIkjADABJQgzX/8+JGAWK41UlnGf3NTk71x7bocQQGDAby4HgCoBBrwN/LWxUUXnHFhaEibHQd7u/o8vmDgwmJjjPLeAFyAKowjfPEILdrd3bLBI4N6/cGekxtSJ9aduroGzW1qBNALUPTNo681xt+89ZbWHViKyKqZz8guAe5Yz/jK5nO2nzgQqxn5Jd5nzLeJ8QltljDuqZPClYoF297YtK++vGdsqFy+dFkhELCcOX6OgXEJEw9G2fETJwV+e7YMHDdgD//mD68FEOeehFUCX5sbOzrW7t5urc0wvXhdTU2Vasz44bpzD8LzNRCIyHMPj1PApxMnT6qOW5tbYr5ynrA6Yd4CzH/98IFAZ4BYscECjoHHnOL4HfOdzZGEanlh6LI2DNhU89iDfDYSZXf/nBWAB2uTc7hy+YrmAixozvXU6ZNiM7IBk0ylrVgo2bORESfDrarUug+oCsPuyZNHtr/jwjEAEPE2VXI07P1g0GbnF21k5JlqAhjI9zjm8Ylxrbn4crIByLijBqWCS5XXRlTZU86x7AqOcd7cJIY5dWA8VVZXafzxRQ3YJGF999LlOR/570ajtriyYf/mX/87W4XBXSzq2ngSWABcPtfz4YU5yObgna8e+v2n/0jtV8CvgF+B16yAv2C+ZqH8l/kV8CvgV8CrwNH2jpJYb7GomhxAIEAzdp3ZnS5kclbM5SVtpBlIFZG8EJoQt9mJl/ZP/sc/tOtvXLFCIStGggPbAB8SAr94wG1tbZZsLYT0r2zmTdNMCi1NISpZGGUcB156HjDH+3gP5on9pB62aRB5sKb5opnAly4YwE/GsfF4DX8/fTqsB3YkdDzw5zN5MUwiMfysdiR9IgBCAGDA1FzQdNLA0hTAjEC6RENDcwFogmm6vITK5u0Xhy6qmYR9wA2Ixhm5EkmWNAD8HgAGDBjYBRwXDYbM+DEZj5BOlxGrA0kack08oqjDsePH5N9EYmBFPGbtHe3WII+0ktgnNKzOAykmJh4poEgZBwf6JUeCAbC1saX6ASKQophIpuRLCPCVKTgQE+mel6A7MTmpmtAwZ9IpNUg3b1y3zvY2MSphcmSyaasIR1GnSipcKAV0LNFohQCCTz75zF6MjtrQpSEBobwOFlNrOYGTOspDsOhkZPxcgFY4bKlsRp5+AHx//YtfiEkIw+Ltd96xly+cJJLGjWvOeSCDo/E+f/6MHWprsMamenmGAdTkiwFJtQDSYOIgBU1nMwKSkEYiq0USBeDJNYeJQ8ppKVhUgiDXBxN75I6qYSQmViA+SrCMYJTS6DMn8Ep88OUDJffyVV9XY2dOnRBYBWCtUJdwVJ9754svBPL19vbrd/EqS2fTFggFLZVIi12E1Ja55AU9AHLA6gG4nZ2bllQsFHRSsPmFOWtv65B/3vzcophPMKuQIHr16e7oFCMQSSFzhwYVsAuAki/mAmATTDdYSKTfwpybn58TcMQ44Dx+9KO/0Fz54P0PNR+4fngAwlzDDJ/5Aujz5Mlj1e+tt96SJHD/YF/gt7y0kkkbmxgXoP6tb31b4CdABqCtx7ABNOS/p2em7cXLZzZ0AS/APoFojI9oBDZMRiwimGjnz59zpvtBs3wmo2adawY4tbt7YEurq5pjAKqAHD3M9fo6MepGnsI2i1usImqXL1+y6upKe/FiTJ5dV65c17l/8cVntrO7IXZfNl2yu3fuaa4D8B07TnptRKym8YkxpY329Q1Iapkr5OxQZ5sYVUiSGY+AZQAg3/ve9+3hw6/EaOV6/sZv/oYSMp8+GRGoy1j71re+Zb19vQIhAKkVAEGKa8gFgrS1t2ozhLqvrK4opRNmL2OH9ZdrQ9CBY6Mt6j1YE1k7AQMZVwQk4GvI+87Nz+vfgFbU6WAvqTlNrVhDOzs7BEBTo4nJCXv0zdfaiOno7LAbN6/LYxOfNEA7fseTH7JGATQhTZUstK5OjEwYgqw93BMApzo7u7RxgvXBwUFSrEI2SWCWwUYEOIS5ydjmHJHpAlxxjQD1ee3U1LTWtY5DHXby9Gl9jzUEoAqwjvfgXJGJAuKwPmDZcOvmDa1TeNxVV1VprebegLcpPmiEKVFnNookZY1XiGEKqEw99/f2bGl5SeNePmkW0Hhz94AlK+QDeo9DXQRkFVh9AAAgAElEQVQ5tGjMA27BsAMwYxwAzhXyOSWsNtS36LNZCwUQBQPyT9XmVSajDRPGOWsE55fPO9sGzxeOOc6ayjxgbOi4Kqs0311aN9L8lMBjrjXzyAMYqS1rC2xn5MmsX9gHsHbI4257S7/HpgHHYSVY8aZrzP1ycWVJdgXc51bWYEGuWXd7h2MbVsBqK4ltzTEq4TWd0/zU8ZoLIAL84zjxFaWujAWYqmxiEFHB71JD7oFscAGu8j3GKesc78VmF+eIzQeWDBwfYRzI7RnzbKzpOpclytRmP5Wx/+Pf/4W9eD4qgBZAzqsjYDu7m7DquA9z0jzvPJuY9PtP/5Har4BfAb8Cr1kBf8F8zUL5L/Mr4FfAr4BXgf6m5hIP+vUtzba+tSkAIZXLOCNnM0vtJ5QSy8MpMpZARdwsZAqdWF+etX/wO79tl4bOKymR5osGAaANyebcwqyaHaQ67JzDpuPnfCEBky+edqzxG3N+aAB23ms8wE473duwuZDruWRXT+pZVM6sS58VgyCRVLNLY0eTw4M1UqB0KmNbO1vWLPCwSU0Pf+RjVP5C9qSwgpoaNT98kQIrEKa+Xq+nIaFRAHhDQsnnATq4f/eofjDl2MUXwCkAzBmb80UDzc48QMheMmkLC4uSBeJJhlcSzBuaLprOqekJSZ76B/rlR7SzSfomSa0VSuSkHjBrCA6A+ZfJpmS4T2IsTQUgJWwlwECkeumUa/5gHz0eGZbkjmRd6o0fEcl/NDO1NdXW1dlp3Ye67NChTmttabZgoCTfIdhWMProV9I5gL28ZXJ5SVFJExwefmbPXjyX6Tzjof/IgKX2kzbQ3Wl11ZXyGAI4g3GmZi2TVl2Q2FJ7Uop574npWRt5NiKgR/55CwsCZh3zq0mSLV6LrO3qG5espiJopUDRaqvqLFZZrXOFhffnf/7napwV9tHeKskU7JemhuZySqZ7T5q7/sEBMd64ljTaMAj5olEj9Rhmy3vvvS+WUV19jcYgr82kHbMGliSysaHz56y9rclqqmud3xFVDriAiZ/+9CcCeAGySBCl2c8XqWFWjKTZmXmxbUgU5RgAtvAYA8CF3YccETk5JvOMs/oG56O4t7tv83MLAh6pPXPg888/U9JkJBSwY8eOakyQlsv4oym+cGFITEjAunv37goYAeDGi+rxk8dizw1dGJJXHSw+/OtgJ9XW1YndCJtLjNygS2J2Ms2sPKeQKN64cVNNvvy6ihjqx8RyDEdjYukxP2FF/fCH/06vQyLIGAMEx+gfVhgemBw70m2k7YA+AHa1tXWSbVNf6lIoutTHCL5Tmhd7SjdFCjizuCgvSYALrhPgNwm+sIgSe0nNG0JzYL+2tDTZ8vKavXj+0o4cOaFrzetaWxtt6OJFAXZjY+PyrsNjEbn/1vaG3b17V+slQDBzeWNzU7939eplgWQT45PyfQPgAiwCOCD0wMmJj9jA4X4xXZ+PvHy1KfD22+9o7MM4ZY0AGMNnjHmCHyOALHO9r7dfMlnWLEAyvp6NPLeXoy8FdADIALQg1e7pOiQ5NiAETCuYv4AggKRT01MCbRpIDn45as9fTijoheAGNlw45nhVhViNzBf+EMYDaAmT2fIlAZIAjoAdeJIxRwAk8cRjY4FjBHQFKO/u7nzFYmJzp6a2Xusfc5t1EoY06y7Hw5oMoCyp6/qaQmhYE3gt1wUWIwAeclGNg1jU3noHBl2Fag7ACRuVcXYRRmBdvTZTOFbm8OHBAWsre7YxpleWlvVZgGuAWYCp3CuQGnd0tCuABB9D6gcAyzylHkjYdawHbgMGYJSwoarKOtUEcJdrB1sVn9ienu5XTFqOBdYk8u5gKCqrBUBBQCmARg+EY26x2eB5mwLqAeZyfbj+sF+Z3xw/x8e/5f1GeFHiQPN0fX1VQBj+nCQO8zmMR3wYOR/GJedLfQHfVpaXxHgXu7hYECOY+w/nzZghbANWJce2tbPj/N9KRW1SIH8+cfiokpp1T82kytYVjg2fY9xsbula4NXH7ygQRiEcFWL1AfYTlMGmWm11lTaWvDAKrBe4hjxrMF74HI6fNQSpNjuCbBpw7QEM+UwFRpSKqgVJr3jTUbv9ZMb+5E/+jaTjrJOw+LVxWSiI7c/fzHMFXBSLjr3vh074D9R+BfwK+BV47Qr4gN1rl8p/oV8BvwJ+BVwFjnceKsGQaj3UYdt7u2JmBSLON0kPpZms7W3vSGZWEYtZKRqzQJikNLNsctv+/m//ll2+CFPHJae6L7xlUgpRkHT0UKfzLwKJKT/sKnECMA2GXNDJTCQ/DTlDbr1L0D3Qg/EBNMgjqlQSQIEvDw/T2Zx7rQcMAKAhWUXyCvMHtkR1VY126yenJy0UCdvpM6fF0uBB3YVbFPRAD3sL8AtAheaSBhsAAlkgTQyfAegAOEED7SVI8h40pocPD+rzkC7yGphOSNgkpTF8t5bVQAMi8Pr1rR2dHzLHSNlLjnOSlGd5SSl9Q6ptSc3I+MtnlsvnbaD/sPV096opo8nBBJ6mFhAH8DMWj4lxZOXQDt4/HInZyjL+Tcj5Km1nf9c2NrdUK2oDwNjS1iIWFyBKVTxuzYQw1NSocclmAAPDul4ABgB7WRgK6YylM3mx3sYmJp2EOZtXKm1tXb319HUJ2DnW122N1VVqHIMwFyIR1RNAEeAtl0duTFOENxwpvRnbSxy8kl7SuC3ML+ga8ZnIOQEeuC5nz5yx5gZ8iKJKE7ZQ1FZW8JwjHGBTAB1AVkVlTB5KsIhGX7o0SyRlyEeRbiEXRobrwkYa9H4Y2D+4d8+mJqfs7bfekS8bjBxCJ2B2CNDbT5aN4wv6rLaWZmtuqpUsF8AWSV4+X1Tj/5Of/ESsJcIrYF3ytXsAOEUSZcRWV9bt62++sZZml6jKOT94cEfXqLW92f7ef/X3HCM1EnaBLYGQQOVMNqcUYAfQtAuURoYKsLW9uWYXYKl1ddvXXz8UiwhgBFmYA1A27emTJxqrNPhIpQGmqR3jHRAEEAGmFg0ucxrAkTmLjI51grHNuAGYg8nC92DhwC6dmZ21gf4ByQg/+uVH1tKGvLpDLCyAo48++oUANeY94BHyv7/66U81Ho4eO2onThyXlJVrCIMP8O5Q1yG9H7I6jqe5pUljvpjP2drKunytAHZho+0cJASkwrQELGhpb5Usj/NqbmgSILmysiQAEKbdxPiUPfrmsW1u7khKiXy6s7NVwSTra9uaMw2N9QpgYZ4vrSzo8wgiQJo5NTFlDx58KWZSJBK08+eGBBQvLi6JoYUUFeCROc0YZDyVrKiU088/vyu2FUy222+9pev+zddfi234a7/2XyjJk+8BxgLe4zvK9wC4AE0A18bHJ2xkeEQgEyxYgltIUg0Ustbe1iLAtbOjUwCtk/kXtD6zngHiAQytrKxaIglrq1aAG0AxHp54ks3OTgmUgpEIMJzN4V1ZsLCFdD6wt2Aas46RYoxPIusUEkc9qAcCkoRzX2CckT7b19tnHZ34MtYJ9Hvx3IU/ACDz2gcP7ltVdaV+DnstnUmpnswPQHsYvrBLeT9Yt4Bjp86e1vUBsALQw6cNwJO119uk4FixLKiurLR333lX85VwBsYZdSAdGdYWMnXqefTYcbt+47p99NHP7fnzYXvz9ltKkSYxmg0XgGDWMEJ0uHcwlplnZMsgZV5YWtDxeMFFZ06fslOnTwvcdF5te3b/wT2bn1uyd94BsG3R/Pzss890v4JxxrxhM4j1hDmD1yrrKOOKNQVgnePhXqjE4apqW99Yc3LZQl7nAeMW5jVjn6+f/OTH+izmFKAYmwVisGez9tlnn2hDbRDQraHRgVaBkOTCXLvRly80lt588y3Vng2beth3paIdO3FMYwN2OOsqaz73KDagWHs450y2qPHN2sQGDcw8T6rPvY95D6BMnbhuDXg+FovaOJM6IMQamBYDkU0AWJoEb3B/YFODECPWpf6+fsn3GT/8HsfPGIMBOHj4sNb2mfll+1//53+r8CI8M1mf+OJzPa9c/pvz8CSy34w88/tP/4Har4BfAb8Cr1kBf8F8zUL5L/Mr4FfAr4BXgVPdvSV2muM11ba+uSE5kpJUkQBZwGKRiK0tr7oH5bp624ExVsxZS2O9rS5N2x/8/u/ZjWtXBdh5Ca7I2wDYllaWFTqA95kAQBL5kPcEAhYC9EPDphQ2Jy2h0QmEScwEhAtIjuK9PpvJizmRSjpZEA0jrK5sjs8NvjIIBzACTKJBR5rKewEYiYFXAFjKaRceRgKABw/+gIs0mjzAe2mmSK2QDdKcdHfBQukRI4MvmgzqQZNOI+5YdB4TKKymEVALKVtra4sAEuRLLkgjq0ae/97a3ZMcBy+mldU1a6ivFwYD4AdLgKYaBgb/5vOefPNQDA7klABWNDcwC2DewHrb39+V5AqmBWyqQMmxHvnMhcVlm19YUIMLwwMmIx5nNHOAn4BTTa3Nahxrqqqcn1ipoDEAUAeLSmCulSxO3Qt52z7Yt0QqY6lURrVZXFqz+YVFK+A9mM+JRbW5s21d7R125siAVcbCVlNTbbVlI3GBpUWXJMq1oaGE6QEgF4qQ3EkiIkbmO2r8nw0/VyJmQ2OTJNAwBGF1XL1y2WqqY5KpcZwrhIw8+EoMl+qqOqtrqFXTS6N46/abaljv33sg4AVG1NDQBR3v8+cj+jz+YKqONxRA0r27dzUPvvOd76nZZyCT7gjb00mqQroejEPqWMhnDTwtEAxKLoz0mwYXcAQfroWFJbt1800xnxiv2UIWDofFK6vFlIPdNT7hwAdAnIWFOTFSQ+Ggff/737PmpkYxdWCaAZQW8kWbnZuzzfUt1QamCKxBzhnQ7dyp4+W0x4SuE4yjEycBZkMCfRg7gHGwHzlejhUAm2aVhn1xaUmMF0IKkJJRK5JiAZffvPWmkiWRU2sOHD0m4AIAD1bp0+FhNfQAWd/+1t+x3b09y5eK9uWDBw4cqK/X9Qd0BFDh2Dc2NwQ6wNwBwFB4RiptTx4/lVwY7yw8xk6dPqX1hTHFeGfywLwBqAV4wleLz9tkw0Hek7A5S1ZVW+P85dbWrLa6xt5//wOBoCTt0vBvbWzbzOy8WGqcDyy22dlJHScsSFiL1H93d1vXBqko4QjOUytla+vrAksYZ8MjI3bzxpt24fyQxgoyYwA31iXmN+veixfPxFxramwR0MPPYPsBRCG1ZvwDZJ47f16JlrCa8CQE9G5tb9PGBjJUrp+3Ht25c1esLEAF6kctDvd3W0XEMWphbwG2EoDC9WJcs64yZgDXFGyTBaQoik0GCxAWHWxPGGMkmV66dEnzBLBxZmbW2ltaBR4CWsOAww9PTMyKCskrAcZgUMHiwjOSz2PTgTkNAMzxUyPWXTzyWD/Pnb+gNevp08cWjoYMGwKAJVhnCq9JZ8SenS37c3oJtaSOrm9tCHzj2n/rw28LVPrq4VcaJ84rrlXXAoYpCcakMpMErYCJbMZaW9o0RvFj+/rhQ81fJMeAxUvLi7azvSWQB5YhYCcbAay3SG2RQFNnMcuVNhrQsczMTmvMK127tlYWBtrECAW1hiBxx3MwGIza0SNHNVfxlwTM4neu37ihdQ9AlM0KWKlKEJ9f0hwAhAOA4roD7LGeA7giFVawSHWNRaJuLYelx5jlHgSYBnjJ9/k8AHXqxX1geARmqPOBq62p0xoBmAcrbmR4WOxs1ga8/wBI7335QCw5Ng0IQULy39nSpusFww2Lh0LZ3oL7IAnmv/z4Y9kVUOObN2/pntTYQPrzgdZ07hWsadQ7HHSAG+OHscUmCzVgzQDo49wB4zleAMZcsaBwFTZYqDFjjM8FdINNyRhiwws7gMWlVfsHv/uPLZvn/uieP1iHeT3XU56HZVsP6smy83R0zO8//UdqvwJ+BfwKvGYF/AXzNQvlv8yvgF8BvwJeBY739JZIIM0VCmqw8AoC8MFnS2ymVEoyQVhCNBh42NGg1dVU2drKrP1Pf/xHdu7sKQuUCvL1AmhjR13eUSvLCkpAJgOzhIdlgA/oZgB2op0h1iw5lly+iPymJPDMMev42z2c0yTA3OLhnJ10HpYraqoVdADIBRsNphbgASbkgFTIWtzDOew/x4rigZs/NADypgmYQBKAk5X1VTE4aCyQs8UiUTX0NC004HxfctdkSkAA4ALHQ3MIi+L8ubOS1rHbz64/LDxYP23t7QKBYPvwhA/YCFgkwC4csomxiXK4AM1QQQ0XQBpsic5Dnba2tiK54/ryqsC/48dPCqjjWOSFFwioOSdJldRKyS2rSdQNqBGEFZfA8H1zwyora/Q9mHY0JHwWjCya/0AQ1lzG6qtqxLiBWVdVllHROAI6CkxsqJd0aGtvX2ABTRseRF3dfWrUaLYBcxoaaeZNrKemumqLhYOSo9XU11k6nXSMuKpKNUNiihwcqEZIWZsaWy2ZSYtts7ezY00yrU9b8uDADnV3i61y78596x3ok2yXAABYG1xTDPmnp2c0nhsbm9VMUh+u+RvXrqnRu3fvngAA2I4kh+IV9mxkWNeVerS3tcm4H5bI0+EnFo+E7fy5c3b16lUBU9QGOSsML449GHTNHeAmbA6zotXU1Alwgnm2B7skElHi72effqoEUlhLClspHzfybUBpQJLHjx8LPIAN2tPTo/djjNbWVmtMMU6ZG2vrGwI68UJEMopPYyjigkaQSdPcIzMlVRLZFw08YDzAFg0wn3Pk6FGZyruU1kl78OWXCpHAN4/XMsZheXGely5dlrfWvft3xAK7fv2mQjv+6md/JWD+0sUrOh/kl4D/zHmYRpxnR8chSdy2d3bsT/75P1NiLcAAnwFLCDDQY+g5Zt+0bSExHrosJgwgOvOypalJ8weGV3052RQPL8Z5Fm/EYkkhAnytbqxJOgm4TTMPeIOfm+TYqZR1tLaJdUmNYRDjsZfLsY4UbXNrR2xIwP2f//yvramxwa5cuWzBUEAMOecxOS0w8gc/+IHG/b27dyRBB2CGYTg/Ny9G2ZlTZzVfAZ6Gh59IFvvBex9o/v7sZz/Ve9bWNdjK6qrWGqTwgBMuFCahgATG28H+nj19DPtvyw4fP2wtyIKDThK9s7NviURaoRFfffWVWGKVVXHJLAcP91tvZ7s11ddowwAQAvidBamutl5jA8C5ra3DtjY27f6X921qbo78Fm22kALKOkjaNtdqYLBPno/MMQI7kKmeO3VGABcMMvzzuGaXr1yRnHpyakpzCZASoFo+dYkDyS5TiYTWAYAifNxIzUWKeXhgQHPxL//yP+vf2Cwgze3p7rFwFPAJFmtRGw8AoVznkydPq+4kxD4gwOXxI4GpMNOo66effCJAtKm5Uaw+PCm5vzU01Av8ZZ2mltMzk3bqxFmNccY7ADAAD2Ap7Gx85mBIAvCyLgJSPrh/X+OcNZhrxbXf2ye0gERSl3COTJmx3drSIsk4zFrGJvMe70BCHwCcAfV4DcxnpepubQvEYoziOcnYRW7L8QF+LcwuakMMH1PuU9QFliFecazFAHyA8PlcUX6Z8apKbSiwBjCnPICOOYPNggNT1wX2nTlzymqrqgRKMu54FgDc4niWlxZtD8/C2jqxVvOFoj16/MS2yiAX93E2tpobG+3C+fOS1Oqr5CwW2IjY2t4VcLu1tSOmcENToxhuGSXUHtj5cxdsc31N7w9w6AVXYdHB+IN1ziacrlH53s79n/evb2y0jbU1bd6JEdzUpHsHr6eugIrUi+ME7J6dW7Tf+0d/aOkctgMRbU4kSQGvjL/yWi3mi1bMFdzjC4Ddyxd+/+k/UvsV8CvgV+A1K+AvmK9ZKP9lfgX8CvgV8Cpw4fjxEo2E5+mm4AjauKCTpvLgy9/aTYYxVCpZOBaxeDRiy3MT9rv/8O/bpYvnrK6mRmAVwAJsAhpfkjlzmYwe5tndplEJybG5pF1+GTcblnhu91qykxIMn4AeoHmfV553gCLl0ArkRDQUoVjUaurq1RB77D7vvHiQ55yUIIunUSQiPxuAIo6HY+GBHYYeIBPSrrwFJGnlWDHWziZT1tnRLgYZTRIJmbwX7AmOnXTE1hZ80arV/JIcGa90YCB18xoLGgUYDHzfMfP25ONWX9cophvNM0XHiwhwhKaV5pBGF4kVnQEN+OYKJubVYm1w/p4MmEYauR8AB9eJZpKU2Ww2IdAGEFbSx40NNS2dh7rKZuIxMRYBd2hEE8mMHTk8KBBBDU9VpYCr/YM9nSf1hP0UioQkl9va4pwKNjo2JkZVc3OrQBf8ogCPAFNlhE7649ycVcWj9u5771pdfa3V1lXLwwmmk2NJpBSMAeOB4IhiviTGhCSy2Yxr0iMuSZRrwPHxGfKHqq6yvnKiJjX4xUe/UO3wGAPEAASS2X2tk2n19ffao+FvBKC0d3RaVbxasj1P4oxPFWPq+fMXOq+tzTWrr46pGYYdRJMHeM1xcD1he3GtAcHEUCNRMhTWv0PMm0DAvnxwX1Jr2FhT05MCBmALRaJhA98LhsIao/ivMS4Zf4BdXE9PLg4TB2A1k0oKVBcjantH7w87hnlRVV0LjVXgAQwZ5GUASXxhxo5/G+MNAIDawaZCHgs4x7k8fPhQnlFIEQk9YGwDhsBMOtTZKekY12ptfUXjmetNEz389KkAGD6TFGI8yWCXMtY4LoBowJm93YTCIPhcQjkAJGiiYS7RcH/22ac6F/whOe9YLG7PxsZsd2vb3rz9psCrjbVVgVI02PgiItsGdEG+vJtIWRKZXSpdNuc3sW0Z52JdbayL+YbEH2Cxvq5aTLa2lg6BiXwPSf/2zq6Ok3ne1Nom/7PDg4N28fxZW1yat08//VQeWYAWZ86csfPnztv9B/fF1mJeAubDQOMaIXEFwEFmjgfg0tKC6nHz2g3r7emxO3e/0BhHjlxdX2/bm1t2BWA4g9djWIAQdULmBwuXTYSNjVVrbG2xWGXM4hXVlkwRqDJnj75+osRmjmF8clRhBGfPnbIzZ06bFTJWEcZTsWRLi4vysgSYhKEJqAO4jRSbcfdi9IWt72xZUIw8LBCcp9rz5y/FqEIG+t3vflesVMZGfUOtDZ07L5CRte6TTz7WmvL97/+qghHEPkwlnU/Y/r7mzn7KeRSKtaQ6Lei4kcqy0QMgMzo2KgYiYG9rY7s2MFgzWENcMJJjPPP+8jyLxm17e0dA40EmrbEOOxoW3MHegaS+jPPF5Xkxrzc218UC7Oxos62tDVkTYOXw8ce/FLvy7Nnzqo2XKMo1qKgAfIto3eN+gWck6xZJvgBwXFOX6rxmjx4/UrI2IB/rKfMEYBJW9He/8z2NF0JaWPeR7V67dl3Hx/sB+HlMOuYHaw7S1/W1dY1t5g0bK4ydcIHrxMaXS+8GJIfJ1tbeousMqAl4z5qZyecsGotbLB4XGIncl02eS5cvOXZhJqMaEIpC3W7fumXRcFDgGSxBrhEAH2s7dfEsFfhv7BaS6azt7SeUWst741/Y1tJib7xxRdJ41rloOOLuM6TLG6DenjbkIhVxgX0vx0Z1PjD2qvDNLRbt9KmTYnSy3gEK8yVLhVxecn7qpvCitAuSAExlTYERLiAvl5Ncn/HGtXD2Gkh0naSWebG4sGz/+l//0DJ43FlJkvJcyTR/AVG1KcCzQibnmHYls5HxUb//9B+p/Qr4FfAr8JoV8BfM1yyU/zK/An4F/Ap4Fbh8+nSJB08vYdWTedC48kALcMYDMs05bLBgKGLFQFFG9htLM/a7//B37Ma1K5LX4c+M7JDnWFIKYRVlU2k1/TD2xAbjPSWsdCCdA+yQxJZ9YspsO5c2C2CHVNax4WCAIFGkoaCZzeNdRwAFO/VlyQqv49hpWGAu8G/Oj+N3/mS7ekiH5cbDfjrt5LUeoLe7f2A1+CQFA7Y0P69EuoaGZrFCAByQeiEX4zMBOWAs8Xk0fwGD7YEMsqCmFFCG5obzpykAiOFvmnYagI6OLlvb2pBMkYaCxpwOgMYVFgzXBGADaRANYj6Nj2CFPHpoeN3xLIjtALBH0AbnBusCBkmpBEBIM+4kTzRnpOnRBAEeIQGEDQQrcV2MJGcUz7/r62qtvbNDTTO1pDnj9zgH2DSz80uWyubUIPNFsiqyN8CC8xeGxIgB5KC28XiVxUNBq6uDrRhX444ZP033K+Ym4FYoIsYEimhAtmfPnrl04qpqAThieKZSAl1oLPk3TTvHV9/cJBYEzerwU8Iq8DCrF5MQ4A9JVF/foMBYJNipTEqMPdJNAZlIBSUABMkYUioYR0+ePFV9T58+YaePHxETbHxsVAAArB2uAc2fBxxQZ64r4xUgk+YO4A32Dayk7u6ucpppQBJTJzNrdQEvNJiSiofVWHoghAOtXOqpl1ZIkwibkNcQ2oGJ/+jomL6Hd9TM/Kzd+eKufJ/efvttHRONKuARDT5sO+qM8T4MSwAJN0/yAhv5b4A4JIoApMwbjgMWDOMZT7Fk6kCgAqAnP8viW7g4L1Cb8Q67ivogOaZugHaTk1P21Zdfarx8+OG3NaZGRkbE5Dl85IiAHYBGmnGut9I4q6rto19+LKYYABiAYbrs/cbYgrVJbRjbSI8rqqpAP8U6dH57GcmmkVfCrGGuwTAl1ZNr1NPbJQA2EsafskKhMbBRpyenJfOtjFdZwUKSyrN+1VRWiIkFiMl84JrDArt+/boSUkn5pcbUHokg4AzgFUwm5M2DgwMCBmDmNdbXiUWFXyXH2drabiESXhMHArm5XgA1nCfsWcAnAB2uzT7s2uq4raytSIJeEau08bEpu3v3/ivZLmDY5vaaHT162G7evGENtZVWyJDM6uayS9pNCMRJp7NuTaioEjMLNlaKdWFrTdJygKy6ugabmJh6dVywZV+8fG4rq8ifq+3GG9fEXAKsffHypcYPjDuYwoBXSF1Jh4UhTSrsxvaWXgtYdOb0yXIKa7X8UbfW1+VDylMV7gEAACAASURBVHqDXBF5dD5b1HxVKIIVNH6oG2s367s8V/MlzXnAqLy5ACNCQggdQsrMZgdrIcmt+LyxcUCNWe9hPwK0w7xjnWGjAwkotySk5cwZxujOzq5AwY2NTbFc8VjkGnFOMDgBVYeGLr4KhWAOcXx4zgFgwSQmdZXaAFQB6GKLwPr1ve9+X/ODa0/oC591+Mhh+SMyL+V/l0joczhfJNoc08HWnsA9jqemttoODvbEfGRtQv7L5sHuzr5eG6ustLX1TYFRnCf3HNYC/qY+sI7ZdGHzA2uGY0eOWCwS1nrjBfK4dZfk8YTus8wHjos1uadvQCxf7lv4FgKaVVVUyGsVhp088ErlJPpA0RLJtM6TXav6pmYBkDNzs/oe6wYM6462Vjt54oTYoqxBfDb3Rm3wxCs1p+QVWCioTowL5jpgfXNjs9Yk7oXUD8CN92BdBkBubm3Ree3v7tn8wpL92X/4kZVgegPWUedwVOuydPM8Z/An7zYYuQYvp/yUWP+J2q+AXwG/Aq9bAR+we91K+a/zK+BXwK9AuQK3r1wp8dDOgyygl3a/o1E1ojzE8rd2oDP4ikWcb1whK8BudX7K/vCP/8CuXrkoWSuAXVgNdMB2McLe3rH9HcIX6gWC0AApFTYQlBTGe+CFYed9wbDzvhxAERD7TebPJch5jhGi5Nd8Tgy52vq6V2w2j2nH8dJk8aBOE+FYb86gnp8pnQ6WnryE6iTFURrt3p7eK1so2u7WllVXwyJwTDFYSTQ0SKtoJmjSAHv4QsoJDIlpPaAYjQTMgva2djWYgDiEGnAs/F53b6+ApD0kYamkvIc8vz4ke2KpbW2KDYTEq39g0Bpq6mWaDmgBOMdnwIbhmsHQgx1Dw4InGZ+xs4vxuwP5aD44Z36WpEkr4XfkzNdhGOKhVxmvETsBkK6hoU6MH5ocACNkmLAuXr54oRqlMzkLR5DW7QjoATCBkRSORO32m7ft1s3b9uMf/1hNN4ANDdvp0yfFDMMAvampXt5jSOE4BkBImE18Af5ksmmBfkhwuS5IDAEYaQ6RDTY1Nura4mfFayuUHEgd8SsM2/z8osA7xgByUa4dABJjCfCOcQRj6LiawAal8jIPkLHS2HOdRkaG1dzBTurqaLXnL57LAP3ixYt2/NgJ54dW5fzTSE1EzubYgmnVnDFCM04jDWBzGa+9mmrHfpqYsP29HTtx4pRCBzxmCB5PXE+YdDSGHljO+AVMAsxDkuUYqWalgAN4p2AjZrJ2+uw5G5+csK++eqj5dvXKVWvvaLNnIyOqBfMQwA0ZGcAJYxLQgGNywSlHBJYxN2AHwWQDIGJsUh8aYOp47vxZjSnGKcxXUoi5loCZfI9x9uL5c9US30XG2Ee/+MhGR19IVvud735XIOb9+/cE5jCvkKYy9hinjL3JqUmBLTTvMAVhJyJvg+UkbzZ8+IIBjS9YV4C4gGVeeiPnAGintMcATKBdjVOPocPncK549qWzubKxfE5hLJOT0wK1Wlrb7Pbtt+3nH/3CFpaWrLHWgcyAfgB+ABdDFy6IpcU1ALhoa20XoIKslXAEJOOwzQh8OHbsuJiAAHKhYEAegVxIrqXWjIlJjU3k0KybyIYdsDms60OyL2sO1x8AkloDJsACHns5YesbWwIrSTLd29uxbC5lb96+ZecvnLNUct/2drYEQiHTxLsLCSMbEMwV6gDgzqYI/8OncmF5wVaWV2x/PyEgh7mCnyhyTIBvwiAIRyHJF29F6s14HHk2rOOAhYwXG56HMCcZX5wXUlUAOwAm5MGnTh7XXIIpGauI2d72lgBvzQvYt9mMRUIV2hhiDMPMYv7zM6TOrOlcj4P9hDwiWa8SKceAfPp0RPeyE8cJBRnQ5gf//uKLT+3M2dMKasGncQOfy3BE/pKMR8D2xEFSoC0J0XzWBx98qM0oWKswVAG0uM5sQiwtLuncKuJRBUAACHHt+DM/tyh5JTUH5AIU5LV8Mc6Ym/gCsnawZrOucZ0Zw6zp1JXzZSMDeSfgIFJsJMbMhYmXEzYxzmZCt128PGR7e9tKembM9HR3C4zmXgoDGBC5sqZWazGfy/2Fa0tADOOUczp39tyr54Ca6irb3toQKxtgj/WANdlLTeeeARDPWsfPj504xYJozc0wABudR58CcsoyWNY1Nh1kH4Bv4rbWX9bsvsHDCuqABcgYhRW+u71jPV2d8pLlfsTY57O9DUWeXZhvbDZxXJwT91TWON4DWTD3S+4xHts6eZAQe9UlwlcJwAdwxLvyf//f/syilQCSeSvA+A9HJX/FNiRc3tAgEZlrw9fImM+w8x+o/Qr4FfAr8LoV8AG7162U/zq/An4F/AqUK/DGuXMC7LwHYL7NQz5NQghQC2lI2aDZhTYULVIRsbrqKpufemm//we/Z9euXrJoBMksclhSX10Difk6UjZ29WkClBAXCAqW+f8y7BxIxwM4zjBiDhSLZbNuUxMDYMDvOxaFk+ricUajjSSShsSZe7sHepoYwAUeur0d+ZI88kjszL36PucKu61QJKnWmewDSGzv0dxuq6HEOwkfOgysYdbNzy+8krw6CXFAjC48dkgIJa0Qtg01hInFZ+AThNwQxtjQxUv6jMfDjy0ci8ljjebl3r07YjHB2AHk4w/gFA0XDVVna5tYCPE4UlIHbCDxhfXIDRAgDLyTZtNrbCAFePJfWFw0NjSrsNL4Gx8mmhs82AC2kDJjwE7yI8cKO4Pfh62DFAu5JMeQySFxxMTfeVzRBCaSKZmKHzt+3M6cPqfjo1GHldjaTIhGu9XUVKm5nZoaFwOOJpUU28uXr9jhw0fFpJmYmNTPAAFo/hOJA+vq7tE5Mo5gx9TXNZTZFABJSdvY2Za/Fc04oCy+Xnwl0ymZwSOzkjR3cUnjieOFXQhjBxCBtEOA1ra2Thm7r62uOb+0lhbVqqGuVkwh2CI0zowZNYyhoBpofU9gU8D29xJK5UQih7E7IDbACjLCK1evyAweRiLSaoz8YaLAdFtZXZHklp9TY0kiw2G9r/ussnSr4GSAjHV5vu1s2+zMrK49TDAkscjRGUewk0hGxYOOY4B9+c6774rNxPVn3gMYMFcYrwAFAAkAedSIa3j+wgUXZGIBm52bFcDR0dkmw/umhhYbHh7ROD118qTkwchWAW8BNDS/lB4dsJ/99U81L2H9EU4ACEmIBGBMb8//w957PUmWnmd+b/rMyvLeuzbV3VXtffd4YGAJktjd2IsNRawYwTuF9AesKBrQStReSFSEuLu6Wu1KCooESAADkOBgMJjpnpme9q58l+3yNqsyq9Kn4vd8eRpcXfUfkAV09HRVVuY57/m+75z3+R7TJ9AZwAEGFGAq9b97/569+fY71t/bZ7MzMwKyAE8AQJF+X7t0xeoa6sTEYb6AfPEZsGeZy0halcKqJh/gP+AAnnTGlpaXrL2jQ2A5Yxkgm+sAgDA3v6AmHzDswoUrdv/BfcksQ+YXIw42Gn52sNVgVAEUTr+YluSS+ck4Zh4C+DOGAbur4zGFdCDHo5ZNDfU6RlJI+TfM0cNMRuMCRt3w8IgCMWASjY6O2ujYcxnyA0yQqvn8+TOdLxLNRCIldmhVrFrsOAIxsCjo7++1s+dPW09Pl21vOXkgAAW2BABcMGsBbvlvmJqNDU2aw8y5SFXM9pK7trOTsOWlFY2XFliAvoB8CGErwx6DXUiNWdUBS1j/AFGQX9+4flPfYx0AgILNRv05v5n5WQGxSNdh1QH4UgeA6SgsqTTsL3N+ewCzgajGMteyr79XgAljCEDIbXb4xYycmJzS+Kypq9EGh7u3cNfxaWxJukm4UhRmXk4g8qe3bllif88CwbBAfJiikqZv71pPd6+AcuoKcw4pttYWMbbdBg8MTkBSMcWtZJ98+kt99tmz5/R5k5PTGnOwRHk9ACzgGGOVJFrqiN0A4RYA2ACz+CpK9r61Kc9N5jwbCaxJHAtgOIAT7//o7n1tRHR2d9mRIwPm95nYi/yMsdnU3CJAdmtzW9YQzdoAqXJJvi2t+vvps6diuDJ3YAACiDOGAeuePXmsNQH5ON6FHDcgIusP6yqpxXjvsVb4g2G7deu2fEGZ19S6p7PTYrGImMvyeFWoFH6lacn6X0y/EAhaXd9gp04OW0d3l+bBwvycpQ8O7czwsMBWLDcAfgWExqoEfq6urAhM5XhhD+PdyLrD55KIzDMI/2bzjLHFBhNrNix21jrWJ8Yr1/LZszH7P//jX1k4FhNYh6du0R/U32If4/8XiVkp76w2GIuPRispsZUH6koFKhWoVOB1K1AB7F63UpXXVSpQqUClAuUK9LW2lmj8eaAFoBETKxBwKaFlFprHzgKkyJRTLeOxiO1vrdof/NHv27UrFy1Eyl2ENLecADua3xczs5Y7zNjA4KAejHm/aDhkpUJJO+v/pYedA+wIPfCkf7yP/HzSWYFpnjTQ84jDGFrSQzGdAO2QFjoprSStS8tiOQC0SW6oMAsHBgJUwAbzfOAEKvidHNE1SVtiWMD4wEuPxghpHYy2lZVVnR8sKn6PJn9qclreRTSjyB0fP37oPIlu3lRdHz58KFYY54HfDg3CnftfCOg5c/qMGgvAC/x4MC1HQkxYAawMwBXXmEbL5+g8BjlOQB1AA8AWGIQ0M4CKeLIpza/M0uLzaGpoJrnW/BtPI8ASGiiaeMIeAHQ4Bsn9AmYD/QNqTKgnr1tcnBcTIVJVbRsbW69CKzo6u/Q65L78fm/vgCSf1EoeXtGo1cZr7OTwCdvcXLf5+RkBYEicOB5YR/19R9Ssfnn3rkDK2lqYQjDvsLRyMlPH9nPjQozIREJMCXz2AEyRmBZy7rwBqABzATu5rrCroEpQy+cTE5LJIQdlbD4ffS7mFgyxf/2vf0tgFQ01wRNIq3q6u+zS5csCiqanpuWtBbOG5E6aXMJAYKXQxE+MT9nK8qrCVgg64XMBqGCCdbQDxjaq8eb9keWdOjEkbyYYYAJLDlK69nzRRFIfmE0eA9MxTAmVKFgml9WcvfXpbRsfHxVDqLuvXx5TLoW3IA8tAhK45vjVkd4L0OiNK2pIkwvQBghArUlZBHTmWgKEXb9xXWOKmk5MjsuU/42bb9ipk6cFRjx+/Fg1+OY3vqlGHi86AA8YZZxXZ1eXQje49vUN9Q4MbmrW+AbY4LXUiaadhznAKph/HLNjc/n0Wsb32OiYQFnGAmwf1hfYdbAB0wcpSx8mBf4B4jEOqAUyT4AprgHSc+YOSZ99fUfUuAPOMaYZ26R0Io9GwskmRTAQFigBGy2bhfUVkpTu/IXzGg8wZfni8/oHBssS60Xb2FyTRD4YQk68YTeuXlf9GW8ErkQFZMLdcXJn5jLXdGx8QueLDH93b19jANAPi4GbN97Q7/+/P/hrm5qYlJl/Y1OrwCACMvDV29zeFLsOj8C+/h5rbKxXcAByvpo4gTdZHS/zdXll1VZXALS3xTQGqGJNE/vOChonBwdprRXO17LGZl68kLcjtTp69IhARNZTDxhVyEBLi9hNzD/Gmfw1QyG9v7chtIf0t5yOisRX2zglwlqqra+nT/6nhUJOc3xqatpWllYEiLEO4rdGfQCOPFY458TmyvbWrtXVE67Dd3wWr6oWWMtY4JidH11e7DuSg/kD45UwIQJHWMNZDwn8gFELQMemE3OCMdjR1mHXbt4U+IOke3tnU+EVzB0AVK7d5OSYPoeNhsmJCRsbndRxEh7CcTx4cF/jhvvWr/3adwRKMm84d+4tMMghpbkNA+eDyBhgHhOgQfIvEtD5+Xn9PCgfuIRIytFIWDVaXV3WfSsery0zrzPyOg2FQ1ZdW6trBGsumUpZfV2dzocxwRcgGExVknQJOlldWdJx49cHmD45NaHPBXBlLSNtmJpRu73kgY1PTNru7rau0fGhIWuoqRXDjnsw6xKBTtQndbBv24Ru4AtHsEgmq03CvoEBXfcvPv9Msvuj/f02PDxsrW0tGpt8Mf+5fxGSwRqNDJ0as6ZyzVjP+AyYx8xXSei5f8BgDgZesdq16VaWoLN2//mf/4X5QvgWIoP1WdEXkKdpBt/L8gYVDDvGPF+Px0Yr/WflibpSgUoFKhV4zQpUFszXLFTlZZUKVCpQqYBXga7GxpLCIMpeWTLvzucF+rCo8vAsIC2bFasoGquyTDFr4YDfdteX7M/+pz+xy5fOWbgsbykW8xYKkZq3rx3yXNoBdgApNFs8qOM1BcOOLwVa+FyTQ/Jj0Vd4ZbIPwEcH4pgUBF84Bh3/rWRRHqYLJTXVvJbmR8luudyrB3DPnFpNHTJDMew4xpA8fPSZSvn0S0JI00DjxvnSDNDcP3v+XMmzMERcQz8nkAggA3YIflR4oB0/dlQgHoXDk4jPAIyjCYLBhX8T5uPs/MMQWF5d0jnRXHhsEa4FPmt8AUogT+P1NE+RCMfvasU5CHhMp50nkM+n98T/CvADiS7MG17jAXXIQjk2mk++x3HBloJZAxCJFBXACsARlhesKrzFYL3QOCPZ47M4RxJ9p2dn1bj7zG9HjxxTA4NRubyHUknr6x/QObS3d1o8EpVkF88wJKJmsLmaxbCj9tSbBimVItXXXetM9lA/AzTiuLkWABuenx4NHXWjqeVaeWb//E0aK99TGEhZ3gQgwHvBJMyXnHE58jtqufxyWawQzgGgAw82JQv7/AK9+O8TQydkFv+zf/iZAF0YMFeuXNV7UFuaVRrHJ0+eSHaItyDSUORi4WhQXmkANjDDADcAETmmmnjcggEXsOLJvDgvgKNf/vJj6+ruFuMGsENei5mcAD3JnzMZgamfffaZ5Mo0vjDsOE7qVCiULBJ2NUOaCssEcI73YazBYkOOxnkDjDGe+Rm1hQXleTCSjgtTB0BlZXnFxsafiYl45vR5u3fvvv30Jz/V3PoX/+JfisX0wQc/1nsCRiBtHRkeFoBNSAHsItiTYg9GIhqPjMXnz55LlgcI941vfFPjnrEMA5O1iHGBxA7QDZCAawDICiALUxL5qR8DxBIsX8cmBZAAGATkoqa8pxem4zwHa/TZjAWOBcAUAOPF7JyYfHwG8jxAcc3daI3YkWvr6xq7jHX8wVgPCDoZHjkt4ER+ZpqjSMf9YpZdv3pNbDzOm7UqCA0K6Sl2A5L8k5htlhLj1SV43n/02O7dvyd5aXNrm1hLSDJhJGEvwPhCVs3mB+xXvAoZ+wDh1IQwCFieZ06PWG11rZhNAIDI2gH3nj4bFRgEoAE7kpAZPA8BvhKpXVkXSKJ+yHqYt472TiXAAi5Rt2PHjggAyWbSuibU8NjRY6qz58PIpoQsDcogISximJQlv1/z7PnoM0vuJnTdkQDDHmuordHaxn2JeUCa8fTEtGp+/sI5O3nqhFiOjE/PtwzwXXMjFFHdD9NJBdjARub7ADZcZ/5wPICmgKkwBakpsu5g8FfvRyIutgb8PrXBzxIfuvraBnv/G9+QZQHpwQTH9PT2WE93j8BhmG1ItGFBMhaQ4m5t7uo+yBrGpgkyY+rHOePrRjozARTI7RmvjB/GKeMOsJeNA0A1fkbtAN1g9cG+5Ly6Ozq11rLRUF9fq/Vla3tT94XqeI0sH0afj9rGOvYHq3b63Fmt9V/evaP7NEzA97/6vtZZ5i0sTq4N4CoBJUuLCwLLOdazZ88KPOSzAD0vXbykjQqPuYjv5H4yJcYfawm/U6XNNHfv4tkiFAgqCObFzKRNz8zpmWN4+IwNHD1q8wuL2rSIVsXsk48/trWVVRs6dtQuXLigcQ14zhrjbd5wT2bMsKHA2IUpDdhP/RjrSKuZu9SMa8haQB0dG78oJjLjyG18fGb/6//yl1YUY9OnY9g7SDtGNZ65oaDulb6C2/hh7D149rTSf1YeqSsVqFSgUoHXrEBlwXzNQlVeVqlApQKVCngVOH30aIkHVTxcePimkeSLh2lkIDwc84DNwymIW7Sq2gJhv4UDPpuZem5//MffszffuGZ5SbuQBIrIYcnkgW1sbtrezq7kpDTlkqrClBNYhtzJsd2CeID5MNrOW9HnPof/8bBPE8b3aWD545hkzv+Ohg8gi4d1GlYYXcjb+PK87JAzwlSAWSewC2aWl0iLr10u75hq2axL6SxL5wBoPBBtdnZeTBHOgSbl/r0HqhXsASSMsCMePXwkucy1a9fUQAE00JC5sAy8qnICwZDu4sWmZrbs4+f5g/F5AlLwYcM7sNzk0sxQk1DQL0kR14Z/c81oPvgsPoOmgubfAXokozp5oAda0mwi1UNuihwUoAcWDCATDXi8qkbXWY1kV6dAHs9zjwYUxoIn0ZQZdyAgwI9mF+N6gBlABhhggGU01PgHAVLBBgGMgAUXjoRsP5lQA0qDKGC2VBKTR8BdMKTzJzRDqasaG475yPkyZvhvfg/QFbYWDSONF75pkhM3NwmwcWBgxrEEkVMj9SYJ1B9UDQBZYGEepA5tfHzilZQaUAofJn4HVksoFFWjfObsWfvyzh2xbziWy5cvq6GnOScxElBzZ5uAAcIMGsWAmZ6eMvO5pGXkZDBFaOph+Rw7dsyIiU3uJwSi0oTSPPJamlKuLd/j+Pl8BaqkMdp3DebaxobM3Dmeu1/eFZAUr61VcinNNmEUgGBIjgHdGAs/+9k/aC5wfQFbYOsNDg5IRgvLDdkeIBSgs5dIzHXDMwvAgXo9eeKSJavjtXb//gP78su7YosOj4zo2iFBRqN78dJlu33rthrti5cu2dbmhq2tr+o1AANsCJw/d17sGCSeJPzi/wUQyvshiSPIARkpcjyCNUbOnBHLBwABYCNeXWPdPd3yv6sjYCK574zns44ZxjgHiORa8n3ATny3qAHsq7zGBDL+g1cA/qzSQGM2MztjD5/g5ddsQ0MnrZA3e/QY+fSuNTTAYnVBHVwr/PAAPWGZ4u14eJi0ru5OsapI7Gyud4A/AAbHEYuEZSGgdYbx7JJ3BBgCDjCWNrd27fZnt3V9D7NZgcIutTSoZO6N9VXr6uzR+wIg4flFOi/XkPE3Ozejzx4ZGbaG2oZX8mpAM9YtgF7GErLsjq4ua2luLq/LeVvbXJcvHVJKPP3waEQSix8gwO3gQL+Ya4+fPHyVAsxGwXe/+890PPhPsrYwxmFvMb7nZufKYy9m8bo6rR8fffRzq4pEdc3ffe9drZUl5q7PNP6dNHUbNaRANqSnBNb8Cuh3ElfAdTznAOxgtrJ+sI4rATxfdAA265tYyazBGYUksTCxcQNgB0uRY2fuIJlGCuwxupE1sx7FY3EbOnVSabmwZNl8gjXN/KB+gOAEsODnRv1aWtosHHIhDQ8ePrCqWEyenIDDMD8BY6mNUm7ZFItGBeBxr2EtE7tyb0/jn7WLscOaBMDHdfj2t3/N6mtqNbenpyfExCRpFyYtX4wVAl+Yo1gJwGbu6unR5+AhyXtyb0NSim8lG1B9/f124/oNrf+ry8s2pnTjFTGBWUuYPzMvZnQ9OBf8KBl/BKtUKxW+TvOJOiP1rq8mfMgF9PA8AXDMmF9aXrDPPv9CY/Hy5WuWSOIjN2/ZfE6AMzXC0qC+Oi6AsaurQ+uGNqWCQc011kRSxJkvjD8HgM44xnIsZs2NTQI+OU82ixgHMJZ5DxQBXCcpDEIh++SXt+wv/uLfm48NSDwGfH47hMHIs0ggoOcX1iB/WWJNfe89eVTpPyuP1JUKVCpQqcBrVqCyYL5moSovq1SgUoFKBbwKnDl2TCmxNJw8APNQCwBCc0HT6LFBeA3S06hSEwsWCQZsdfGFfe+Pfl+hE0hiUZCwY42ElKZTZuaJhJpxTOQlzyyVBNj5/MgcCw6QKboU13w+a4EwzSBAof+V6bUDWRy7zL0ORpmfpAeBUnyWJ/10zCHn78Z788XOuhg6hYKYgfmSYxEIIBRjryDGCSAT5w3zhK9gKKLmrlT0qQmgeRkbH7PR0TExKZALHR86ofeAvTA7M2Vvv/WWmFQ0xAAQgHowpPCXopZeiIfkjUHAyJx8rOShk9zX7r3HaqL+ni8fx84pR2EqlANBOFexewB3kvtqvGmCAAw5P1gVyJRotAE3qJ2CJshYzBd0joBOeBbBEKyrbRAjgYYV1logFFDzDCMMBo4CLORV5UA2Z/SeV/OGvxjXAeCL6yX5czRmXV2dtMFq2PHHCoUCli/gOwj7K295AapO3go7DECIv6nJwQHSRp8M2l2YRtolDft8arbwYqLZ5fdpeB2jjNcd6Fp5bDXqxmtp6GAs6nU5x7QEFBL4Fwja5oZjpAC2IH3D647jQro2PjklsPHdd78i5ggJtnwGLDNAB+pLsw0DDFYbDCUaZZIaaRyRGtOo4rsEo4dGm4YUxlvmECDUMQld4mpWgDBjln9zzgp9YV5mswKG62rr5HmFTBM2CmwbxtxuYs9OjozofQklQEpI8wqACXBESuXdu7Agd+THRVgCcwlgDlnr9PSkGnJYnrwn/moAYdTVfY4D4jc2VnU+h6m0NTUh28sL+AJYYEwyX27efEPsKOTgzH8ArbGxZ2XPRL/YVDAxdxMJnQ/jHsaQC2nJah6lD1P2/NkT1fbypasCaPsHj0iaC2CCnyQbAnh3aY4BAJvzv8SnijpzTIxjxjkgFiC7B44H/cj4WQcK8jCjeWd8kIQMm3gnsSvpLHJa5N07iaTlsw5Af3Vt0hlJIjkHGns8Fp3HXp+NjIxoE6RQzFt1tEpzh3GTK2TNzwTHqzMYNJjJgJjMc2/t5UwymZx9eutTez42bivrqxYKRyybh20bttMnTlpie1N+dA2NTZqfhLIg1QUkYz17+oTahay5udX8gJXhiIB3xi+1YFxRW4BA1lKOFam6AnoOU5ZK7ouRurW149aPSMxqauptYWFOcwW/tJW1Va1fK+trYpkBzOLFBsjImFS675GjGnOMRb7PeMvk844dm0mDZ4vRe/3GDTE5k4k9SZypzHHq4gAAIABJREFUC2sJmy54h7FmaPPF2JBwIUliW4uVGyKFRYCmJo/fFESDzDUScZskXBeBOPrcQ7G+uN9pc4XwHgKTEs6bTzLIjEsbB4xis2OBNNT9lDW2tMgvEhCdz6Z+si2oitn6xqrWMReA4wKbWAMVssA9CMlxNiMpOHMYliisV+oDk5aNDmSdgP2AdDDaOG4+i8RhQFDvXsK59PX1q0aNTQ1258vP5f1HXa5evWYtrS1mJb8k3mNjE2WmYVzSVtZgGKTca5mn+FdSIwBH1k5qhJ8p8zEcCKoGzCPGJ96YgHT4VLKJBLsXX8NaNrI6OgV+bm9v6D1ZF/q6uuQxSp1gshfzed3rkMTOzM7p3kWa+JPnz20TeW11XHXAkoFUZj/gWamk92BDC/YlX9xj3QYXMueC1nPuabAGGVewb7s7u7SecJ9n/WRtZex7m3ry1mUTx8z+/u9/Zv/h3/9HC+o+Y1pfTaFOjDmfhQIB3UMYr9Sc97j/9Eml/6w8UlcqUKlApQKvWYHKgvmahaq8rFKBSgUqFfAqMNjRUeLhngd0r7ngwVgmyzyxlkMo+LlksoGgpXNpq43H7HBvy773h79n586NCITL5TNqsGiOADsWSTpdW7fevn418I5hF7BSgSbVedkIGPM5KWC+mBPjAEBHbJgAHk/O286xKUh6dclsgCH+cFA74I5xlRfQxGsBrGj+eC3vg2RRD+SwYcqebkXzKbBCzLRwSD46MMU4JthaNFmkwSLPqa6uVbNEQ44BOEwwQA5AI5g9sG8Ae1ZXl6ypqUGNH6UDRKJpI8nPS2SFYUczjHQHF/tsLifQIrmftJ3tbdUYJh4MQ+e3QzMJa04omVg4+E3RNHBO+IE9fvRIDTgNGg0jwQg0YqTu4XfEuSBjo4Ytra0CGuvKzDzASRp1jpVEVI7PY3rA4oDZ1AUYIv+fsABDJ0EDbMy+Yq0pdCJ1qGYXQKKjo0usCZiJyJaRmnG8BE8g2w0GaYCIOS0K8KOWMNNozOfnFwSwAbhQj1MnTwlkoB6MI5porqkH4AIW9nR2qxawLGnWAS5JnQyFXSMmFmaBhrpKKZ95xoEkiYAmjIGIrosSjhMJsRVpVJEYImfe2k3YfmrfTp8+K7AIGeHQ8SGFciCdpIkFhIClQgDJ1MS05HPMLcY0ElD+Rg764P49JWv+1n/9W44tAlOS5FC/X68nQZPzRnJLI8oXx01zjldUqZi32tpqMQTTYhi6+Usda+saLFcsypON1z9+8tTmZ+ftwsWLAo8B5qenpvQ34AiMFFgqhEYg14QlBKOF8cM4puYnT56QDJRrDEgG6Hjm7GmxiD782c/t5htvKQkU9gqsn0RiTz59167f0Lj5xUcfuUTNxkbHIoxGrLWlRf5X+MR9/tltHeu3vvVtAXuEOogJ2thg6VTKgrBLo857jpCIja0d+8lPPhCQGotXaw7y3qFgxMIhv1JwmT8AdVxhxhLgvWO8BlwKbzBo/X195gOIFOAPIO4XWIfEkeMEiEilD8UoZH6SWDszt6A159y5cwKLAaoABqgJ4CbnTsozYDXfJ4ETYJY6RAEl4jHb30vo+u5ubVk4GBJwEiuDstkycAS4AFMVjzk8HfcPDiQzXN3YsP1Uyi5dumID3Z2WS6cUWsO1BUxnDiEZBrxkTADuUAeAqJLfpw0IWFKPHz8ROAu4xjiGaTU+MW4nT5y0kdOn5S1H9i9SbQCrzU0k3/WW2N0T4ArbCnC/q6erzFQLWE9fv2SfXDuCJ6grc+XateuyA6D++CJ+dvu2PDtLPr/GOGvu0uKifv7222/b0PHjltQxu9RtD1wNB1hDfHpdTW1c4BLjGHCN7zFX2NgB5GRuF3wlAWMAeIwNmF7I/WFqMV729nf1fki1CySH+7hFuHnE9QRIBahlTQTsZV0gQOf+vfu2vLFul69es5s3bmht5p7h+aNSe8Yz1x+7AUBTyYB7e8WuxVIA8Ns7L5K079+/L1bdwMCA3bz5ptZxPosaUz+sBwAkWYsAzQHyOAcXCIRdwYGOm5qw8QVzuLmluexDm7dchmTjgK4fYx2PO+rOmsy6w1rPRgX1d7YPs3br1ic691//zq9bV0eH3b59S2AabDaAsTtffiHQkdAMxjxWEoBlre0dNjE5qTAPNjIY+51tbXZq+JTmvdswceAmx5rYS5YBM78lkCynDixWXWV37tyxDMnd8WqLhIIKtcHjj2P2LDy4x3DtYXNyT6Ym3H/wlQX8xwagrrpWgCL3UmrP75K0/qugIPcswpz//vf/1v72Bz+xYCRqvoBfm5Z+WJrZnDYL5DtZMgvAESyHY1U87CrP05UKVCpQqcDrV6AC2L1+rSqvrFSgUoFKBVSBgfb2EqwOvjCNd+bqZclpqeT84NT05rSTDdDlC/qssa7WttcX7fd+73fs2rXLhrLIY9ghoQLsWt/YVEIbDBgvdCIeq7ISn+dzbDkxzuDugd34CvSVViqVZYslmBUOrHPMI6SrzlMvQKwgjMAgbD2/2EA0b3wBMiGlUV4fD9dB15TgiBcouRTZks+nVNNiiZTTmECxg8N0mXmXEyhF4wBwEYtVSzJEfZx8GGZBSuALD/k0T4A1hVzWNrfWBM4hF6QxoVn25Iceu4JjlO+cucbDk+TSENJweGxBz9Sa18OMSqT2BQ4SSAF4AvBAs/2LX3ykRvi9d98T+wlAiK/mlja7cP6Cmi8YFDAJaLphOgGAIT3C4wvwKBqO2NzcvLyaPFmR8/oLWkNTwyv5VijomCI0qQBcNGM0R0jDAP4A08Q+bEM+vKZzw0Mrn3XJvj093UqgpVHjPQAZYDPdv39PyarUDabFzta22FEAVcgfAchgSywuLsj/6eq1a/bmG28K3CF9tzZerSYZcJFGCtkv50hy7okTJwXk4fdFEqWAvrKXoaRxmZx8BMVU3Eu+StX1QDDCTWJV1WIQUkeCEXgtMjj+prHEZ4qghBs3bkoqdu/eAwGaAKRco9q6GrFmYIRwzoRp0IgPDPRbPp0WMwUgkXHKmKJuTDz+m7HNGAYwhkWVz+NnVS+QoKoaQ30SfcMCgWFOAoPT1ANiAxomdvZ1PZDh0uBSR5pyrh3fwyOOBGCYVbDuOE7OESCEWiKtg3UDgInnFk18a3uz5gbgYkdbt4A2mIeY8PM7AH9InqnRD3/0Q7Gm8DZjjFNzmD9IiAkZgXEF8EV4ASxIxit1qKuttZ6uLiVSJw9SOibm1GHWrQ94bIWiSB6Zu4fW2tJuVbGIdcm/zwG3sEtZt/jC2wrwBvYNY+H69esWj4QNkIwNAMBlgBH+lu9aGOl20vaSewIzPvnlx5bOllTLS5cua5wwBwADOV7ek3nJHwAEfv72O+9o7gCADfT0WdEcwwqAevTJE7ERBwf7BUQqDIPAAZ9PrMOqWFyhE8xLQLqq6joBNiRpv/vuV62ztcka6+IC51aWl2QPwBjhurNWCozxBTROAFNYJwkpYX0kkIdrT2gETCZAW1hcBCcAlHLt41G86Zz8MJXKaC0j/ffI0SN269NP9W+kqWKuJXbtO7/xXf0u15S6M5e9NYyfI5sHuOWLudXW2SWPOFhz3CcY89ev37D29jZrgPEnpq5bK5E0soLzWjYOtrbZlNi0/v6BV2FDbBIRQECqbVVtjbV2tEsWPzk2aWvrG7oHCci0klivzGXuQ9gYNNbXWX1NjRWhX8PKlh0DQQ77GjPO7wzPwLSk8yura1bwmbzQuH8QQhOvcmm1gHvIvAFrWZ8AKAkUoh7vv/++1jXqh8wX9hxjFV85xicsWOYCn0XiKWOVecq84Q9jijmAfJgv1l6Oqbe/R0xfUr47O9rEbGNjBAB5cmJaLLrh4dO2tLxiuztbGqvMU+Y74CHeblx/Er5hZ7LuIIlnDpMiy4Yc0n7WScBhrvnLpSUBdswB5jdzhuMulExAJWsVG0mcR208bmfPnXGAWk2t0opZBw7TKR0Tr0NuDYirwKfEjhj6jIGGunqx8Em3ropFteZyz2C+cE15f8a7k/gHNebY7OH+z9jGw45NFdY8wG2OlTnI73qWFc5qI2s//OGP7W/++gMLyts0p+eEbNE9/zC/CE/i/hgLxwTQMma/fPSw0n9WnqcrFahUoFKB16xAZcF8zUJVXlapQKUClQp4FTja1aUOxTVFMUlGYBYA3MGy4/sKaEinBabhF1X0m9VVV9nqypz9/u/+jt24ftVCBKqBiLk9aXnYra6tW/rgQFJCHvphrBBOIQZf2btJElxnYabfTx4mBU5I6sSTf1mW647RMfG8LwSv/hDG4c6Am8bFC2PggZzdeFgF7lecfx175r6Sz3IFF2RRECDovK34KU0oDSoP4gkAwBLm9QWBRnj1UB8aYhrgW7c/tY31NXvjjbfkkSXpTqCkphG2DQwcGj0v1EMMQ+Q1hHnIs8ol3wqUOTwUMw4ZEg0vjAXAORhcNI537nxh61tbduH8RcnIYDpxzEiEUAs5L7KCmhUaCyW/xuNqJjc2Nh17DJ+/2hqxz9w5OlYiTRDXamF+UR5MA0cG1fg1NzRaS1ur6uN5lzE26pH05dNi21FnwCqkbsi7amvrBSYhZ5R0N5WyuvoGNfowRABakagmEju2ubEuySBsmIcPHug6Xbp8ReBT+jD7CqilZnwGCAzAHWBIY1NT2ZMtJYbiYTIlhgXnCVCGRPHLO1+4pvj8WbGcnBy4KOkjNRSrsJyYiTG7/K4Y5yXqGVY9qRPjzBeE4RWWtxLHwDgAqIG182JqWqAIxwQgDXuPEApShQHnkE0DoI2OjqpRppGn6YVxQ5OO3AzmId5I8tnL51/JtZxkm/GGH1RUY7xQyFpjQ71LOpaEGMAOObsLccjDjgWtkoF81hbnSXgEAEjIkw0GCp8Pk47xDmCHHBOwxo2tVTGkkL/BghkZHrGW1ibJ2QCEqCm+eTAyt3a2rLmpRWOa9wE0IZUZ0BaZH+AfY2TwyFG9N0mq/D7nA5uI8+GzAKEl48xkBHjhCQmo8hvf+Y4dOzJoCwuL9uGHP7Pd/T1ram6TFBm2zFY5tRdwGPDuyqVL1lBfq+ad46cG1KeuplaSfmoLmEDTThLmysKCnTt7TmsUgAu+bXjoSabp9wno2EvtKQiC5N94dZ1A747OTqVP4sEHKOSl+hJQgsQR0BF2D+m4yOVz+aydPnnaOrs6xCBmfEyNj8vTj1RorjFztbmxwZqaW219fcMKuYI9fvZcYPyxoRPW1NLmUkq7uqxK8t+iRUN+SWsBZ2AARUIwrpDs+g25L9ef8wgFQraV2NF/i5F1mBbTESYZYR2MOxhqnoca5+EvOXl5OEyCeETMMoB5gF3N+61NrXNzczMaS2+8/Z7ANNJUmVvvv/81XQcAGMYB44H1mHGERJ7jXVxYtFhV1PZ3EwJ9+Z2d3W2rra5xrKuyDJK1A2Y2EulIjNTjLa2TgGBIKyXb3d4W03l9Y8NaWttsaPiUAmCe4PVWLFo4GBGrE/Dl5ct5Afrc89hwqY5FrLerQ5soqkUgICDN+dc58FMeqD6f1jqY1y/m5wT6EGhAyiysVl3D5iYxbWEPwlxkkwHPNP5N7QDNP/nkY30PEJr1AGCJNcoDjgBTPTYoIQ6seYD9rPXI2GHPAXYCsgGiw4Lld5lXDQ11GifMCTwsl14ua94idR8bHxfIx3oB+xoQHgk3mz6sn2zmfPOb3xJLE4k+7weYtzi3oE2Q02fOqN58FvOY9yJ4BVAREB5GJfPtMJO2EydPKhmde4xYsmHSvYsCTbm+XBNA1/sP7mvziPsvUmPm3+b2tuYGaz/3kupoROtFc0uTPDcB67k2bAiwrrvng7wDGRvcBhNznOMvcL0XXwqoBeBlTcbHz7GXXaq855H6kw9+an/1V39nsZra8hoQsIN0xvzhsDaYAG/x36uKxHSfgG368PmzSv9ZeaSuVKBSgUoFXrMClQXzNQtVeVmlApUKVCrgVaCvo70EiwoPGS89kb89HzSANR5MYVoAKNTUVVstTJ9c1laWF+33v/e7dv3qRauKBsSwI3yiUPBbNlOw7c0dNZI0EABLhA0INPM5EMLD3kJ+J1ETO2Fvu+wN4yQnNC2e949gt38C2CmcQiAQ/jUuDRXgjkYd0A8mEY2eGtYg8tqCEj9BHp3s1klePFCS85bfVTng4OAAia9PLBhSbmHZpVL7eg1+QzD6YJjQwNP8yl8O5l4qJXCE4wIcoenwZFu8N58jbzrD5835WiGHpcmnUaLJA3CBbUHD66Us5srsQkAn6lpbU63j8fuDApsAw5yfmzPzP8hmFEwBS4AGTf5vAb880AAXkdhJHgo4ubdvu7v78sNqbWuXlO7smdMCXlbWV2xqfNK6e3t0rMiTujs7LJ/LyMeJxhngCXYSAIya2K6uMvsia+vrm7a1ta1rhHxR/ks+s+XlRTHNOL+DTEoNFOOOa5Xcy6g2HPPe3q5YQTRkXKvDQ9do4/vGNYdFhgk4MkQxY4IOeEgm98QA45huvPWWJRMJgQxIaPFGoqGDIcKXGnLOLRzW2PSYF5I9lfyWzRdkFr9bluoBaOPZRGNNow77DnP4BFLUmmo7cerUK0+lkZEzkmcBwvK+yAZJmkwe7NvzZ88EfgydGLKutk4By5LGRvCRzFg2nbGIEmHzVt9YK/ZQMrEvGbdYqaWSA+nyjoUEcMvxZ3L4Mu7If3Fpiea2KNkbPlSAajB7AJbn5mYFJMA8ATyYnJq0bD6t8QT40t/TY/2DfTqu3o4uedsxhvGm5LM4H5pWmvumlhYXQIJPWDSuQINnY6OStvcKvOq1g9Sezb2Yst7uHoEDE5N4syFd42cpAS+BUFjMpni8xr7y7rtWU1NlP/7gx/ZyccG2drft/PlzYuMhfX348LHduvWprSyvS4Z7+uSQ1dUSnFPSeEB6GYlWKSEaE3nGhc8XtGRqT75syX088p4qLKK9pc0O0wcKNVBKcSYtkLS6Nl4GuZ3kmOuOL2YpX9I6A6uH82es4vTJ9eGBNFZTY3uJpN354ksB1G+++bZSThN7u0rrBJzkmBnHv/j4Y2usrbGLF85afX2jVdfUKhn02dPnkj0PDB7RHGAeB8NBa4TRW5Y0chwAxshsARFllk92cxmwJdFZAEmpaGsb6wJvABWZ6066m5HHYWMN7Dy3PrEO7SednyWebfh+PX70RGsU67kD/tzvsQ5gGZArmW1v7ZY3DUpiRPHZ42Pjdv/+Xc1v1qaaulpJupEZU2PmMGso85H1juPh2pKyHA1H3VgvOoZuNk16aFT3kQNAVcOD0Gx+7qXA89X1FdWFGjXVN9ju5o7t7ic0xzrbO8rXLmxv3nzD7t67qznY2thiR48OWFsrmyVrko2S9ivQN5fT8USjzp6hWMqLkYY8mpCW5eVVhVN0dXTb9l5CjEqSwdk0+PjTX6pGQ0Mn7MjgUW2AsR7vJfc1b9mgwacOSS4AEtYJ1Dt9cGixWNia6+u1dsFqA+hn/WCusyZNTIxr3eX+dvXmdY1r0oyZj9GIY3ZPTU6XgaycHR8asu7ObltZX7K9naQF/UHZIiB3pq6Ek4w+fybwEsCOTRrYyWzQAMwjtZYfnpmuGyxU2Lwwbz0fRADIu3e/tPRBxhrqYNxVCaBcWoGJV2dHjgzq+JCoNzU2a/3A33JqkrCfoPn8Aevu6tV6urj00qqiVZJnU0vmY39/n9s8isS0SQOozTh1thYujIlrAiDcpo0mwNeSGP2kHTuPPtY2x56kZtw7tV6mc5ZOZ+37f/MD+9EPf6bPSOccIK9NxSivJVncAcZBUmPLzyIPH1VSYitP1JUKVCpQqcDrVqAC2L1upSqvq1SgUoFKBcoVGBroL3meMIAhyEBg49B88scDr5RqWnChAzw8I2mhufnd3/s39tab18xvJKmZ5CelUtAyh3n5Hi29XLS+/l7r6GxznmF43IVcqAUAjgIlytJQyUOLCPpcWISXDOulw3qeevxMhtGC4NwOOX9gQqSSKTUYesgORcTk4L/5uT8IQEfqqEsL9d4PgI/P8ABL/hsG3f7+gR2kYDTlFSYAGwEpJwwJ2Bn+gE8NNyARzC4aBBoo3ocmxpPzAkJ57+9q7ICnTLb4CvQAEIU15wCqfQF9MBoA7rxkUxIQAVB393YtGglbPB5z8rrDA6Ubwmzg2tH0bWzvqOHHwwmmiGewDbsNYAQJL18wEGrrqm1jfcsOD5Cp+gWGwSzq6IRx4pPPGNero71DjBoa7+bWRmuoAWz02fz8rK0TMLK/r2aM1x07flznz7HAAtnfJ5DiwI4eOya/LgFvsHcIygA8VaBGTD6IyPisiLQpr9dyzpj2UxtAJAA7wF8FMIQJYshZPgNDKa5mDSaomutiQQ3nMmxEWJjlFFAawMUXM/oZEjBSBElWhMWH9xPnzx+l9MIyxe+8PM5ouvke84Hmk38D3tJ40rxKWllTY+cuXlRdCCoYGTktlhE+VgCgjfVNkmkiN/vP//k/iQ14+cpl/U1aJgAqQBDniIF8JBCw3YRrRBUEA8vDhwQT3y7H2DwoG83HquJOEllO+wU4vnXrMzWejCnAEcAQPgOGDsAcoTB8NkDmo0ePLBqPCmCD/YjElHEI2QlmZR7WndYFxjGhMQDvZUloJm25fNFqG5oEEn7xxRc2P7+oY2luarXahnrb3dy0mljEuru65WOJjHZe6ZtOksZA6OvtN38wbF1dPS75ORK2ja11m511Hl+wbBg3SOFIcIb1xe+TzNvV1mQtTUhxuzXvYcfiPwUwh1yaVOi9ZFIAOpdybXVD5wxb6MyZ02I54ZvHnKC+VVVRC/r9Og6ATp/fAZTMc0+CxxzBawzwi9+BNcT4AeyffDErGT+MRjfvc5JPUkOAbcYODCYA+PMXztrpkydd6ELqQMxFwEbmEDUUkwgrgULOYki7iwx0l36N9NFtvDggV4xh/CEP0wIaqC2yXuTozN+drS2xHQmjcMnUEWttIE0zJlCbcwJI30mQ9ms2OzMrKai3/gMG4/8G66iqOmonhk7Z9NyC/BIBSVmHAa07u7rt2fNntjA3b3V1DXZk6LjAPeq1t7utTSDWbdYIwCjANsYsybesUTB7W9taBUA11NVaMMQ6jY9p0WJxxnPOcpmC3b//WMy+UAzGtd/Wl5csUDJ5pp4/f17gL+MHdhzX7bvf/eeSxH788UdKsb527aqkpADrSJAZZy1NrQKEWNMUZK37EmnWyKRTWneY0/MLL7Wh09bRpZpR66dPH1s2T3J6VOcxOHhMay1AG5/LphdBHLDjkIG7+1VIrFGub1DyZhcexJful6yDSN4LedWD68d8biJ1OBK06pq6chq224DjOFgnWJeTpHLX1yvJPRyK2sv5pTJLbkeS9xcvpiTFJeUZtujK6rJtbm0ogOmdd9+zSCiq92Ejh3sK8nbGM+w8wFZ8V6n/8tKSbW9uW6nAZptf3oVjE8+0QfQbv/ldrXlOjo+8n2eFouYewCbM/M6y96mXsM71YI4gwwb8w3ewurpO918vQRu2KgC6QqzyBZ2nFybE/XpteVlrGoEoHBPzhLppg4MNPZ9f3oWoAgDsPvjxh5Kjw1RP592zgZ5BDMuHtLsXhMoy6WLJJqdnKv1n5Ym6UoFKBSoVeM0KVBbM1yxU5WWVClQqUKmAV4Hj/X0lmiakSnR6yBgBd3igVWBDxKXdsZvPzjShEjQUzQ1NApi+94e/a2+9cdWK+bSFICEUYQhFLJsp2ub6lm1tb1pHe7s1tzSKiWKlvPnEAAFQcb5A/hJebjDseCgm8c/51PGQzJcnRfKOWR50dKV0iwESFh0Ix1c+6xp/HvhpAGAEcQ4CAAM+K/mcpBZZjQP9XGKqZyDtgWMAdlubyHJ2xVwBrHMePS4Jk4aBkAzkfy65FF89t3PPe8jLR2wwV0deQ6NIg+elCvr8YdWb18K8gCEC+wUpK0AcDRG+RDBj+JtGC/kawEsisS3WoucNSFgCzR2NPk3V7MKCGqNQOTyBc6a54nucB80PTeDu7rZYbVubO4b3IKAacj8aGRolQh4AKGHC8cVYkcQZD7KaKjHAkOx5yZicM+wGjN3FYCwVbWZmVgwkzh+/PK6P58XkPLacTJLmDBYb7KIi42cTkMt5T8ViEbHZkEAB2JDwiB8SnnTyCkzsC0wCLIBhx5djUPjlNQVg5XkxwpjMHRyqGQWsAvSAiUey5cDggCRuXZ1dAhCoNdcf70YYHPhTeYm/XpPNNYZdyGfheYbheh0phH6fGElce0AJzlF+Uz39duPGDZuefiHQGx8sl25Ya6ViQabu9fV1aozl9VcoSHbI+wg4bmws+2vtSVbNVzjqpNVi2xVNLCC89PgekjUkpQAC+PkhPYVN9/DhA70n8j2YUpjj03T7Q367cP68HT96TNeYGjPe47GIBcrSSRh7gMSSDOaykrsDDrFO1NQ3iIny/PmoTc1M6zoAaADIbqyvWm9nlyRrgJBcw53kriSaHe2dSn0VMBYAcPJprjQ3N1pVdUxjjnkIc3L0+XO97+TUtDwl8Tqsr6m3i+dGrK+ns5w+mpO3mrzNEntWQ7Luzpatra8rcKKvd0BBKV9+eceePn2ihM7TI6etJl4lgAbAd2trQ4EazFGxrbJOrswYVrhNJKK6amMj60JY+EzqMj+3YGOT09qYAJhhDm1vA/DMS4JMTZmzrAmM6+s3rlhrc4PkkaQtR8L4cErEbzl83hIJeSIWrSiwgnELOMvYIRiDYwJoYxzyPSXkJvbKUugXSoIGDOVYCHlAVgpYxVrD2g9YzH8DfjBuCKcA+GFNQNLK2OB9ke0DsPh8Rbt3/47AdGpXsKBNTbx4tcZ09/Y65uTBgaScgFE9gwOqzfPnT2xvZ1vXDbsEGFNca3zLxHYtmjzv8NQEROQ80odJa2iqs4sXz2sNMl/QlpfXbGVpQ8w91ux0HkuArGVS+5Y7TFsusJzuAAAgAElEQVQoEBRTmXH+t3/7A81hxip+kwCZAOmnhoettaVZMnPCcTh3+aT6AhatAnjF49Xdl5jTrD34nVJ/JKCPHz+Vl+qFS1ckwV5ZXrG79+6ISXvu/HmBrKur60a4BMAkTFzqfOXKFTt79pzGD9+ntgDJNTVx21lbl1SYL0BMxglrG/9NPQF4YccBfPrDIVkXkGrOpg4gLLdH1htq/fjxIx27C1Yxe/ONt7kNu5TlhYXyWu1ez9rA+PjFxx8pXZj1sbu7V7YK9+7eFfhI7bhGSHRhyR49dtwSu7ta2/jcrY0tS+6lxGbjXJZXXmodQyIL0Mf9cw+v0GhEyeGZzIFS2tlpaW/rUP3xVIR96NJxe+3MudPW1NikeYmfKIx0xrwX4IENgwJGfFhYMCdqBIoT0LSztaHwEoBwZO/UHrk9gB1MOgV3ZLmv79v3/+bv7Kc//bnFq2rcPJfCgE0bYmEBxwlJyijAhWvNs8P0zFyl/6w8UlcqUKlApQKvWYHKgvmahaq8rFKBSgUqFfAqcLS3uwRYxkMpD/QANXzRIMC2oymlkaAJ4QGbh3AaHYyg8fL6n//tn9rVKxcs6Cf5tSjAzucLWyZdsPW1TUvs7lh7R5s1NTeoaQr4i5Ko8P7eznXACDEAnCu9Auw4BnkYlQE7z5vOY9PR3BEYUfS5QArnLwMNAh8zgiH2BKBJIhRzUklJUUN41bkmSMBdGeyjiZNfGCEbBG+I6bFvLxeW5AcEaAG4AHgEE4GmwnxFl06J3K4c3OGBdd6xA5DRoNCI0RgA4PB6WE7md5/JF2wJvLt4DQb0SExJ2HMgTFjNC55WmLorefPjD+3I4KCNnB4Rm4jXAn7RuL6YfmHj01O2nzwQk4PriiQI8JRzowFCBgkgxxeMIaSWxQKMGczJh9W8wao5f4HQihl9JueAr55j/9VaLIpsMqIG9PGTRwItkB7S1B0hdCNWZQeHNG45Mdj445hHRb0HtcNfidfQeHL+yJaCgZAdppy8GdZiT2+X6jA+MSrPpOvXrrmEYZ9ZTy+sqg5JYmk+JUNurJd/IHUWyOpz6ZiMcc6B98Kfi1oAGPBe/O7Y+JgdpPBQDMpHibnQ2dUpTz6CMLjuHgiopMqaGjVyNI98LucNY2xyasrau7oEJAFkUkuZopNmCRBCSm9tffnakFYbsGfPn4rZwnwhoIJmHvAyEg1ZFMbLyorqC2OnuipW9mgrWIJAhO0dSZORoQK8L62syBeOxFYCEjCo/+STXyrF9dd//TfVkH/22W0BR7BRu7u7FQyDwT1SSd4LVhLMm8ametvZ3FQIQDAcsMxhRqy8oN+B05pLMH8KJYGEgE9IRgGiqQ3pjNW11YYPF5I5ZG69HZ1W31Bniy8diFj0lywWrbJ4VbUAOxKbSfidFuB4oLHBcbzzzjtlls+yUo8ZK7DrNHdhruaKdvXieTt6pE+14jrCrIPJ47Fad/dTYghjts9c5HrxPkpqxuy/WLSL5y8IqANEI3kzXpatC9jeccCKl0jtvM6qBFZofQsEXgEqH/3857Z/kHZjuuw3OT8/p+MlfAGwiHn/5ltvCUBvZVMDD8y9PY37mqo62ycsAm/GsjRTdgTFgua71qtsQV6JgGmMM+aUCyfJC6xgLfQCFGAQcRwAzpMTsOVCAlxYOzmefDqjxFrGC+fBWIcJyrgBCAIcIW0Z/0L+zmXTNjs/rc8AYA4H4wpjaO3oUJgNwUPYEsRra+zEiRN6T6TA9x8+sLmFWdvf3bXGunoFTXAdZmfnBKowHgFZkWdHwlF5Q8YiEZsYfWZ1TfX267/5HW0KZDIFezE9Y9PT83bz5lvyUAToidXExOJcX17WtWpvaxdr8NnTJ5pzeMZxLDDGAAQJ5gGIwa8RVjZrD2Ob+cGaAVAMeAaYLtTfV9RY4Wv55bJNCJQt2dDJYWfrsLOj3z/IHOi88bWbmpq2Dz74sfzYAJ2VnNrZKUBUaciHzkpAITjZjKV2dyTDZR0TUxSGpQJyAErd5gz3Feq2k9y3pqZWM19A7wXwlT7EDmFfMurZuRe2sDAnRirssvfe+4oVskX7/IvPBYQih3/n3XecF+jhofX19mnecc+AoQ4IzObVD3/0d3bz5hti+n7++edaF6klG3GwRNl4YLMne5BRcjmgGPeZYIi1sVH3McAyZ9uQFigNqAn77qd//xNrb++0r7//DR3nBx98ILAOD0ZqePrMiOZZNBbRuTHmmCdcN+8erlT1QFCAHX+7UJishZT26tiR4bBjoXLtqSPjgbXGZyQCH9rf/PUP7Ac//HsLhZ30WM8ZzDMY+fivci/RZqA5mX2xaGMvKgy7yhN1pQKVClQq8LoVqAB2r1upyusqFahUoFKBcgVODA5IEgtQhQk4jYaTq+LdErS4ktdcc46PTigEGw7bZZgEywLsbly/bL4SxtxFAWFIYlP7aVt6uSIWCaylltZGx5rzFZTWykOwALuA3/xF5CUAhkVJYsHdPDCPZpWGkmPymHbyf5MZf8HS+byaAPmisetdcscPMAJDhwd2QBke3pEvIjX02G8eGKiH7zIbizrwxYM5jA0kc9tbW2pKaIZpGjz5Hk1AQ329gAExMsrG5LwHn0XzD1AEi0qNQVWVGm9eh6QvHIurAQP0AGCEreFAEGdujrwICSWN5NjoqKRpsBRgxvz8ow9tcHBAzSZyO1g8ACmAHM+fPrfl9XWLxuLynoKZQzPG59fUwrwp2fDIsFhvNGYAd05a6RhT1JLfodnFf2l+bk5sHY4JOR0sk472NmtqrFftabCQhFJ3miHAB/4wnmhEafhpl17Mzqh2yK74PqboLxcXxVTp6OgSuESTBxhRyud1vLBKALD4Ajjc3dm2tvZWMf9IFuzq7rZzZ85aHGBhc0uvQy6IHBgZHjLIlrZ2NbsuEMWNvUgQzztCKExjhe/BXHFAoE+Aqcfo49oRpqGU37J3EeOfxk2ys4Bf15Oxwb9JNMVjjOb3888+ExAJqEpzTr2QxRHqcfzYkBhvd+/dt82tLTXTyy9fCqA6d/6cXUEm29oqRirsLSe7xrcP0CkkYAZwDKN1mlcaXvlRzc8LvOD8Ll64JJbMzz/8UJ5ZX/nqV2341LB8Em9/dlvX7NSpU0pufPrsqYAAxsxX33/fBgdI4AT02rM6EjStKDCD4BmAO1iq0Xhc44OgCkA/ALux8VEBdnhd9Q/0C4ABSGRsNNU3QjgSSEtTDdCTFaOWxMtNNc3UH6bo8+dj8t2D3fTmW2+IoYbsGN89xi1gEGAY4xK24NDxk3Z2+KQ1YbpfBuzwN0SOLfmdlayuvlEAED9/8OC+fLve/9rXBc5NjI/Zk8dPbKCvTyB3X3+/QNjZ6Wnr6kTCG7BQJCY2I+cuyXXAsYMBIwDfGCtI1GE3IrXFZ21w4Ij8L5FSwkAkfIT3ZW1kHJ88dVJ+balkwiJhUqvj5vfD2iva2vqm0qxJRuY8WD/wEoMNBOig9aJYcuBceS1h3pI6DJAKu5LvY8QfDpFs6bweV1eWrJAH1PQJkGJsLcO26u1RGAGgLes+8x2J74MHDxXYgM8aPytqvfcLvGJtYS74SgEbHR23hcUF29tPCWgBeGRs7O45SeaZ0+dsbmHe7nxx244ODNi3vvVteVA+fvRY14QEYnzUYKySHoyn4cVLl8QmW1t+aWfOnbOjx/p1LdmcmJ9bso1NALKQ6r62tmz1TXXyXkwn9wT4wRREyohfmeT04bA9ffZM1w4m6dFjQ7rHZNIZhc3A0iI1mfWF+yCs4I6ONjHOmOuwrPl85srO1o7k3zOzcxaOxpUe/OjxIzGRiU5nfHZ2dgi8BFTlPuTkngFJYvmemJMtLZofAF7cb5rraiSJZU3n2ACGuLeyhgBSSQotee6Bbe0mLF8oKlkYdubqyprkndy/GHOnTp6yncSWNlaYTxxjbbxGgD5SVkA3PgOAj7Ua5hn3B64t45hjqK9rENDIXGMMs3Ei24xYzGZevFDKN2DrV77yVRsfnbClxZfyW2xtd+ff3dOlf8PGBZjnfg8gx/p79+4dnQfzl/vd5MSkNjr6+vr1nhwjvpIw/N3GXFA1hGFHyAigJCxQz8uO4wRQZ/1lXmPBQb1hgsI0ZI10voQxSV9LJWTWJV3zf/cf/g9bXFi3fNHZHnjPAgLufI5hzjF7G238vALYVR6nKxWoVKBSgdevQAWwe/1aVV5ZqUClApUKqAIAdjQwnrcaTYNAi7K/GQ/MDjzz6WGfh/tM9tCSe0lbW12xP/je/2Bf/cpbVipkLBzxqRkvlQK2u52yudkFMYSQxNY10AAGLQgJrsCDswOA5C1XckmugF75UuGVFNZ7KKax4vMBpbwHaI6RnXRfMKhj5+cC7gKOIUijB7vGY5jQWKgBLcsl/+kDtwceeuEWnuSWkAekdLCOOE6kYF4YgftM/yuGnXcuAmySmKln9Fpnyn+o5oa/adhgUXD8OdiIsOtSKUnOSDfEZ4fmH3YZDCRAP2RTt2/fVmONx1Z7R7v98O/+ViyTvv4+gUU0xrDAlpZW1PBMzsyIcQEzgPrRaPT29YrZgXk5jToAE8dDk4c0aWMDE/VlB/AlU2JX8Bn4ugEowcLhuACUQuGAHT0yKEkw54ikkLrBouJcMSUHhBRgkM1YfXOTJQ8AB3eVqEtjiEegfIQCQYExAI+kRtK89XbT5DogYGJ8QimbNH58HtLmldUlBVmcGj5ll85dtCKyzEBQDTXnDBh454svNBZOjYxYRCEVAXu5tCwD9GODAwIeqIHYUmUAmevHWEHixXWETQKQig8aABmMEZpn5glegHwxDiSPDZNueyjALhwNCyiGmfrDv/uhAKYjR45pnAOQisnS12fnz1+0j37xS4NoSbokyaWtLS1W8hUECA3091t9TbUAP+pLaifSL5gxgEB8NswqJHekw05PTzmPRjM12PjnRXwBu/vlHQEg165d1/vAUOP8OH8nM00KbIP1kysVZVIPgzOnlFD82mIOCE9nBMQiz+Zz8Oh7NjYmtu2FCxdUhxcz07YwvyB25pEjAxovgICsJdVVNZaDIZPLStaIn+DeYUrgMXNqHyldLmeraxuSzQGONDY1CMzkXAE4ALpgaF66dEnBJKxLP/rRj/T5F8+esawSkquc3xfzLIfv4541NjcJmKxvarLllWWFboQDAYtXxxzjKrlvjx8+VHDI4MAxO3funPzFdje3xY6U7DAYtrXNjVeAAAACYxRQA7Ya1+LFzAuBP4DP/Js55zGvqP39e3ft/a99TcEZgN9VcTwdi1YsZK2uJqb6hkJ4mbHmutTqW5/etsReUmw75r/Wr5KJ9QxrlOvHH8ayZNzRqOYx4xlQECl1Knmo8BEkxZk0/pxJi1WF5TN27NhR++Kz2wLaGQO8N8xUwEnk01OTU2IlDh4ZVA19/pIYWC745UBr+8Fu0sbHJ+3howcWqaqxs2fO6Ng///wLScWZE4AwjJvUQdLOjpyxoRPHbWF+zu7dfSAAkmPv6u7RfCQ5FBYTjNQX09M22NsnJlhNXZWCGxiLiV28zNL2fHRCn7G9va7r2d/XY9cvX7J8zs0jjgOwizkGWxUQErkugA7rDwxY3ke+lMWS2KZzs7Ma8xzzkaMDYq+xYeV8zAjBgO3mt/W1Lfv01qdWKPrs3Xe/Yqtrq5qfrZ1tYt86RjFpsp1ivlJPxiVyWUB01kTATMfshvlbsqGBQTEZPYsF7hkee5s1h40DJP1sFhE2kdhL2X4qqTFN0AnrLgAc8wxGMiw3rhFAGzXYT+zpvBk7MPXWN9ZeeXPy/kqubW8RUApAh0SUdFpYtFx/WITygfX7BLZiKYDn6bWr1211acWeP3vOjd7qGgAEe7TxA2MQKS+Jw4DJgMFz8wv25Zef29EjR7U+trV22E9/+hPdhxi3V69y7EGtP6S+M96xbiCYgnWQdQaw0xv7HDv3NMBMkt2Zk2yBsX5wD+H49/cSYko2NiD5duA783pxftH+6E//1OLVAH6Hek/uz2LwIoUt39OdxUHWsezZiFp8Wek/K8/TlQpUKlCpwGtWoLJgvmahKi+rVKBSgUoFvArcvHypxAO7A7kOJQ/h4RgpCs0lzQk+SQBQMCqqYlGLxWNs+QtQ+su//Au7euW8ZdP7VrKcADsrBW1/71ChEzSFGNojaZPNXDGnlFIaWE9GGsLLTX5nJTHsPD+6f8qo817LcXrpbC50wvnZAcYIzCsHWNAk8dANgOKBdvEapHnOTFqBBaGQHsg9sNL9TsqZsCtlNCVvNJp22DMAggK/gi6VleOEdeeCIvbMH+L7YYE9vIYvD5zjGGkaARxoip2kZ1/NDw/+Dx4+EMCF5AiwAakfTRDspa9//Ztq/M+eIzEvJ7km0mS+aMgAJpAH01TRxOJVdffhA4Ul4AsHc43j7u7pFANoY33NDrOH8kIDrIHRgun25OS0WEfOoH5HoQMAcAAknA8gBIAnABa/i0xMQRDhiPz3kMzBcqEJxEMIwA1Wh1IoW1vEeqMGNKd4Zy0vryhJmGaZZhZ2y7NnT3U9zgwPW11ttRhVyLkELGHePjAoedvY2JgVijm7fPmynR4esWgwaBExQUnfLYmRBEMGttJOImHTMzP6/fa2NvmIHRnoVwPKMQOs0Rhz3fA8JAEWRpjAt2RSQBfBGzDRaA6RMjovP8zWHfOO13qgna5JqaBGL5NOq4E/SKYFXMF6mZl5IU+98+cuiJX2+MkzsckuX7pkPV3d9otffCTvOF7P3Bk5cUIsNVhS6cOUxjt1ZKwlDwkWyaqxvnPnjo1PjFt7Z4eYSgR0nD173hrxMysWFDLhgYsAOABoNKKAM16wCIDx0PETSgjlXGHo8AIaXubGi5kZpf5WVdcKfOScuY7LKyt27uxZgbqw3fBBu3H9unV2dwogJWAC+S0JloXsr1J4AeQs6AJjWANgTSGLXVh6KdkegTWwQhlH/GG+MRf4XJhDtfV19uD+fQERyIgHAFRz7nNa2tpseuaFQAwAMV4LCwkZIcDziZOnrCoSlhAfkJzarK2s2mEqZYODRzXmkf3h0wiwyNqxvrllWzsJjXvmFuMdoIkAAoIKAExhLsFqZLzMzEwLkGGewYziPWHAwZTt6ely6a6RqK7byMgpsUkBcRyIHLTRsQmxfJGsw2xkDOOfxlqFr+VAf5/92rd/zaampwUGweTq7urSmBwdGxUYAXAKuwnPxN0dvLsiOp+WpgYBw4yz9959VxJ3QBQ2QjKHWUuk3MYD821zY0tJuoCijCvYSiSZslYBALL+pveRkgY1HpFIMv6Zh//40UeyFaCWbZ2dGrtsPoycOiXgnjRS/Opqqmslq2SN297Zsep4XAAWaxBMtzev3xQAlE4nbX+fVOo1W1xYsmQ6Z8V8yUZOn7FPP/ul+XwF62hvtTOnhuWVKHnqoQu4ATgGDOTYAH24jsx/8M/DA+paklRaKbp4oNbU2MjIsAJySPiFGcq6RIAR84L7JCDz3Oy8VdXU2ezcnLzTANg7u7vts89v6/24D7AhwVoM4xYGGWseaz9jYmt727o6OwWOAei///a7dvLkkJiTbKhwv/Jk3ciU8UDkniNmN9ejYLa7t28ba0ilzXYTe2KMsRaRJN7dxYZIq4UiDnwffz6q+wcbELD6GHN40uHfyUYAnm+kc+P3uL21rVARjn/6xbQ9efJE7GfWT+6DnmcsACbHmj5I22e3btu3vvVNbTDgdtHe3qY1hPWS+8LqyrpANbzj8LdzHp6NAhqZ25LDpjMCSWHRnTg5pGvFa5EfswYwR1x6eEEMO8Yxx8N6i6yXn/E79TU1qj8AdtEcww4/PMY28lrWQjYg5ufm7b/57/5ba+sa1FjgOcFj78NuTO0n9Vm8F19iZOdytrC5Wek/K4/UlQpUKlCpwGtWoLJgvmahKi+rVKBSgUoFvAoc6+uFSyGJnZd8CWBFM+/55NAc0liQCoiEjeY/GolILvPn//ZP7J23bohh5w8Uyh52eJDlbGlp1Xa2tySJxcNOUh7crsVQcoAWoFfQ55INJXOlgS9//UoW65IQva9X/63QCZei6oA8ADsHBsoMP5tXo8N5KPghViUPO5gF7PA7zzUadpNfH423vMmqq8Vg4Oc09rAC+D4gnvf+/Lu2rlaSmlgMn6cdJSrSmPOQz+8jRYMBwfEA6PCATwNGswDYmdw/kIcSP8cYnAZs6PiQJEAEAHjMPzzlkIYigqL2NJEAIvh2Af7AMqJJA6zD2P/ly2WbnptVM7kqwK5NTRjgB3WhIVxeWVIzA3hIE4VfXWJ3X02NAyuT+j2YFoBBNOE0WjQrsMaOHT8q9tnTJ08FJPV0d4uhBJhHbTz5FKAG59HS1qJmjGaK9/jud/+ZpFskicLeOzNyVmwXQCUkj431dfbGGzclH3z5ckHMG5h5p8+c1mcSFOC81s4pQADPqoASbuNKiSURE0km12Jmft4eP3kir6YjR4/azvamRfn+zAs1a9euX9e5ANjBrnPSbedf5PkZ0iDz9fjxY4GrsOAuX74iUIuGX4BdMChgBMAwm8u8CiOA6QIQQF2QDsMe4fcwWIdN9qzMDoLRldzbs/mFOevr67WW5mY121GFRZxQTWGbAKogk5ZBfyiscXvv3j0bHRvT9zkOgBpADySO7731tvlLxfL4dseJtJHrAOMESSXnLK+zQMCqq1zSZWNTo1JNvbkBe5Gk0JL5beHlkk2Mj1v/wKBq/lgMm047eeK4GmnqztiqrYkLFGRM7yV2ra21HeNJyagB90hfLQV8mi+aQ9sJeR0CQM28mLWOznbJ4QA1GD+sCQoECUcEAvHvjz76UPU9deqkXb14yfa4jlVVSpyl6WYcMA+Yf0gzWcsAAxj3NfGYDQ0ds9a2NgFnxXzetjY2xcAiKAPwqqURJk5IMt/9ZMperqxK9glIwPEr5TKf19wF6Gb8sr4ArCOH5/oAlhBugJ8a45zwEnwxuZ68Pp/LijnH+opnGGB+Mpm2u18+EEgKEFZbxxqKrD8ohhqgeWd7h+YGIRx8kcJMcjVzhGvbUN8gHzrO/cXUjI6LYyZAJJM9EMMNMIX1oTpa5VKnCTVIpixNemsCYIx1HDC7xo4eO6pzAPQjUADgitRW1uBgySdJM+sO14bxTvDI6Pi4xtKpUyOqP0xOsW5rq+V1BwgJ+NPS0mYHyQP75NNP7MjgEevu6ZHcm00k5puvULJoVdTqG6otEArIu3FxcdnGJ6atsalV/nuc09Fjg2JxtzY16zoD9ntzk7Ep5nPI+Zs671b8UH1iW+3t7tmHP/9QQCPsX8Y8YCRgUE1tXOd/BHZuDSA/QHPe1lbXBRCncwV78OCBwKZjx4bs0pUrkp5/9IsPNdcAz1lT8ZNkzQcAFYvLR8rwvsAz1nZuaz3tHbouXmPD2GOss3HEHOXYGVs6F5K0CybvR2+TKXXg5Pqs9Wy61VTHtSFX11Cr4AcAVUAoAFIYltxXvv/9vxEgjiSacCY8+7j3sWl1YujkK2sFUnSRLJ85e1brGKxnNmFY+3luSOzs6maMXQRJ13wuISWsTZFw2PyBoO6rzElY8NxH+T73raWXSwI1YeuRPM4GF7W5fuOaHT9+TCApG3HrG+vaaIDhx32aTSJei8cq41f34TJTPej3KZ2WtSBfzMrDkfp793esIFqaW21sdMz+ze/891bf3Cn/Vz0fhMOvfEuLubzun4wZauspEebW1ir9Z+WRulKBSgUqFXjNClQWzNcsVOVllQpUKlCpgFeB/s6OEsANX85gGQkR0sZ6PdCTeAgMRtMCs4ImBcZVTbxajckf/cnv29XL5yzgg1FkVsjhQRexzGHBZmfmbGVlSR5NpMSKCRcwNcWSwkpK6Bdg5z6/pIRK+U2VPeG84/ynrLtXwB3/EXABEd7vg9YofEJfv/Kzkx8NARVBF0Sgn8JSSCRsYmJC8k8e8gGraM5dY0zia14NOebzfOWzRdWBph8PLd4PY3Def31zTXWj6ZIRfQafLwcmAhziN7a1vSXADtbe9PSMGCAAmkhBSe1D8gog8fjJYx3DyPCIjgmfJ/zbaHwIA3Dsx4z8uGAlAaLhTbf8ck2gSm1Do71cXhDQxrHQOOF5hywM4E2G96mknTt3XgmhSN5IiqUmsP6QDDIelBLY1S0wEZkYwRUAIPhK0ajNzM4o5RH5EseP3EuAb329tSsVc0tskPbOdsNwHwCP+rzzzrtq3MfHJiyTTQuUeePmmzY2Pm4P7j2wo0cGNG5Gn4+qOeRYBgePSKZ49+5dm5gcl4F7b0+PmF0BsaQAMV3zzXlkMjkBgIA3+Gjl8o7hFAk7JiRBGfhVYXx+8sTJsh9fQuAF4+0V03J/30KSZfvVtAJg8DfNKbUDSIQdCajKcSI3dCmj/yV7E5AJxgrej4ABs3MzAm0Hjw+p0eYzAYrmZmcE5gDSpUlQ3N6y9959T0wjgC0kYXwOMk/OA3AS1gsJqACOnR0d8o/EtB8Q4/L589bd2a6mFjAIKRljkIaUegAmON9KZzK/vbElgIPXFMwB28jvOP+no6NiN8oXTumnXdbS2iYAjnkYCQXENOMPrwcYYuwDSuHTxvERjgJDivFbVRW1g7I3H2M8Eq6SFJZggsmJafMH8HM0/a74s4GAnRwa1py4e++umLuw2rgeAIRXL1+xQiZr6VxOrD3qxBzeSx4I/AGYZY4Bum5ub1uwVLQjRwbt7LlzmnfM14Nk0paXF8UaBHjoaGsXSJXGr1AMnjUBHslUSnWhboTIkLYLQ5T1hPkNAMjawUbF8PApu3HjDQFAAHl7yV0Br4DGAFQ3blzXPPOM8JHCLq3g8biksbG1tWPbiYRqTN1ODZ+wYr5gjfUNAr8AT2FVXr121Xp6egSEe/5pAIvMO7wS+UyYunuJbUsl9+zs+TN2+vSIQNaG6tqyd15OoEgqnRYgBsuXn8OABMA/doySg0kAACAASURBVPyYVVW5BOVgyG/hCKFBZhEM/zM5B5YfpARGMf/xl+vq6RYzcGp6Ukm1MCIf3P1ca8HZcxeUTsqahm9nMBjR5xC0A0AOq5a5vrq8aqdOnbCmVnxDA5LtLy+v2vTUC9tOJG1lddlq6+L23lfesSYSQaOOOQs4B6sO4NJjtDHunf9gQGs3awMgF9d2YnxSf/M7vJ4Nib3EjlXXxAUanb9w3mqrIwJZ8UmFLabE3oJPx4xMnGvR2dXtgKFCRuNAc3Z3V5YEbK5wvwHw8oJ7ALZZh7ivtDc1WjTiGN3UGUAY6bGsCuJxa2hs1H2Y+bypjZA1W1h8KYA5FMDnrmwLIUCwJFAMaTtjRUziajzynHQaT1EaKBiZMMbYxODeh/cf9xfGcSad1doO4CsbgWRKXorafFpc1PWEfYcvH/540TCesbAja7W+uGOoccmquaJY+wD0bF4oGCoatcnJKYGDrKuMYQB1Nq4YF1gfIOUFbGZ9wL+O9wWQhT0JMK1gDnxJy5t71BsAvZQviDEIs7C6Nq4wJL6P9yRptgze1uY2e/jwkf3Jn/2P1tzeI2De23Bzzz0B85dtOwCimQ9KlPf7bXFrq9J/Vh6pKxWoVKBSgdesQGXBfM1CVV5WqUClApUKeBWAYccDM005Xx7rgEaKh1+AHXasAblgxfHAvLu7LSYdxul//Kd/YM2NNRYOmhEwW1DKqmPYvZgmudDJWRoa6/QgHQ75ZaIPGMKX52FHM0hzlVeD7UAuD6TzmE6vgLryAzmSmrzcumjknaQWpoEH2JES6zW4MKByeVL+/GqAeG/OGRAJAKKjvUMm8zT0fHmMQmSXyIu8lFoAO0BLyWeTDsQDtKE5DsgUu+zLR3ABHm4JlyoJQIPsiAZdBu0+n9hmsK8uXLwoWStg2OmR02L2TE1PSaL01lvviB2AT9fKykvVDTCEc+B9xAKIxARUIRX62T/8o6RiA0eP287epj4f0I3rCeADIAtrAoAJRkdjY4OkdJub2zLh9tIIac54Dd5yV65eUfMCsIDMit9B8sVrPQAO9hrnxDEDIuEdhCwW6Rd/19XU2tzcjHy9zp09L3YJLKO7X94VoEIjOTw8IrYN7Iv+3h5JbWEk3r9/X95ufCYMFT6XRhYWDAEV733lPaupjlg0GnHX3ueacM7p2fNn1tzSapNT0zY/v6DvIy8FpCHEQubtNISnhgW2EghBnWDS4FkntmQ4LPQNAJv391hIjBEadM6F5pLvK4TCj1TUJzmsxnWABEInZQVUJXGTunz88cfW1tFu73/tW7axuWWPnjyyrY11m3kxLXASRkow6LMbV66qWaUxhYWUzuIBWXINYyAgtsnaxqbGCNenqanFin7nL7c4P2PvXL9qZ06PqJmnsfUSTRUiUgYtYGzS/OP3Rtoq64Dzt9oVUwvQc31r0/7xZx9aPb6FgZDtJpJ25syIgj0AS/DFo5H9+vvvq3a8d31trVhBXPf0AcffYoUSjNasM4Iv5O0wB5jO/33yt9rZ3bOJqSkbGx0XY6qxsd4uXLikpE0AWAAJggDu37tnA0f6JdNkTtKQx2Nxw3vShdI4X7yDw4wtLS/p2tBgj1y4KJkszM0X46Py6jtz5qyAWti1kXDINtZXxY7a29+1k0MnBOoSzLKTTFkml7Px8TGtHfv7zufwzTffEoAxPTWlNZN5ATCzvbGpsAZYSyQOk+gK0APoBiP1//m//y+xGP/Vv/qvxPLDfwwwA3fL+flFjeG6ukZb39wUENjU3GidXY5V9+zJEwsHXToxASmEdgDmv/3W2/bw0UMHmFbF7fnoc4FnpBDz+wA00UjAQkHfqxRPrlFDDfJ3EjgdmLK7d2CLy8uSaXJMsEcBaGELEgRSVR21qnhM0tXmpkYLlgoCPBkDADySTz57qk2HvWRKCbLMc7zw+vsHbHdrQ+de31Bv1fFajTnGJvMQP7mPf/mx6nT27FnLpXNWKpQUXhCtAmzzK7hlfX3L0odZe/J81NbWVxWUcP36FTsxNGSxMHLYgEBujsvzp/Rk4YBT3r2mCPC1vaP1mE0NxhrMOaThjK3mliaNjZHTpzRWe7vbLZ9LWz5f0jWDbV7yh+SrSfAGrDCYtsi233jzTclKP/rFR2LiwvTSelxXJ49JmLCLiwtaywAqsRo4dfSoAD02NVhLSawFeAXcY93mb0An/ka6zHsg/4ZZ2dnh1kl+znVnA6auvlZsWxidBNvkMlmx65iDyPKhq3EPAVDknjI3PysWNf6l3BcCSJ0zjjXs3TtZ71gDb9/+VMxCvj8ycsaODAza3MyMasZ1Yl7BsGd+8vms01gwsFYBuMK0Zc1dW9sQm5vPQ07O+oGcWDLUeEwSct6PscJ9TUxohWGlJUmHUcdrYdmJtZjc1+ZSi/5dcrL2qrhlcmlJeouFkmNHxmJipuOV+r/97//OglV18qtTyA+LFZt7Pp888ThnBXSl8BJ1tiHTa6uV/rPySF2pQKUClQq8ZgUqC+ZrFqryskoFKhWoVMCrAKETgDg0Nnyxa+3JReSRlaSBJL2P3X4XPsFOfakA++DA/uTP/tCGjvVbNAKrqSjWBxKT/cShLcyz45+zvt5eSXFgmvh9RUhxrwA77YYXAE0c0AZg5wF1HA8/9x7M//+AHY2TA+x+BTSWiHIrswXZQZeZO551uZyM7VOHDizjPGngHHPEBTDQjPDHnX9WPk14eMFwgZUkSKHkV8Ipnw27Qh459Q3atQ+Egwo8oCE7PDiQ1FMMM/mdIblMCKRyzCIH4NGk0pzA9PJkiOtrawJ68LWCQdbT02sNDXX6TORNnGE0FhXI54yvYSoG1TiOjU2IbXSYzVl7Z4tVVcfFmKAp4jMBDGhqAJOUtHiQkjyXhhJJGOfa09MtRghNO83iyOnTYmUANjo/vKDt7G5LzomBO+8LgIBvEMcD+4G0P0Cp2ZkZSSVbGhrFXKIOnDNg2de/9jWxED///La1tDYLDMAcHbah3/wuOba1zW7dviVpV2dHl64XDT2sCORTvNf169esvq5KjI5wKGK+QFANnJMu5W17N2Ff3r2rBh+gC/YfMmNYSJiYE+zAeVHzmdkXAl1gucAiBMilds0NDa9ScF3irGlubG1uCthCDkbzfOz4cYF1ABqSCQYZU7AaCVbIqT7IG/EonJmZsfaODmtua7W1tU27//CeagSzh4CQ+oY6xwrBs6oMSGPeXvIjvY0IEOZ8YDmSwMsxcM6RcMyODB0XSLw4P2vtjbV2mtRHM9XTsc44NhfkgP8gYBnAD+eSSrrAFOZFIrEjdml9Y6MtLC0rRZX3VV13EpKYp7MpJY4yRgAav/3Nb2n8815pQhDq6mw/kVCTzHzIFTHWN4FnCpMIhySh9AD3za1tW9/YEkBRW19jLc1N8rcieAWWZ3dnrz4HUAF2l7y0xIIxSyCpTezLH0zXSf58C2J/Mu8a6hslIZydm9UY3d/Gn21dIRt4lYVhzMbwYkzaRz//UCDzb//2bwvoxB+u4A/a+CQ+dY8lSWbcA8aJURhwvmIvF1++Ai9bmpqUykk9YYqlM4eSswK+4YPI+Zw4MaTPRw7M3CIYAgbWo0dPbHllTXXMFYoCO4nYJiDi1u1PbXtjw86fdVJyQG3WD64vwCHMJT4DFi1fzvuy1QaPDmr9Pn/utFhy/x977xljWZre9z031L1Vt+pWzjl0VVd1d3XOPT2zk3ZmdjZxSS6DbNmwKUKiLcOwAUOQITjxg6gvAiiKpEhJIATKkEnCBrmzs8vJeTrHqu7KOd7K8Ya6wfj93zrNoewPre+3gMbUdN9wznPe9z3n+b//wHrAGsfmRiRUZAdJkq1TLn11bUNAIWsocwNWlgslOrDllSUj2uTFF1+01vYW+UcGchnzmfMBxRtsPx4XUxfW5uPHA5L2pg7S1t/fb5evXrYyEsjF3MZ+ICMwBG85wBGPgcW6C+hC6AThRGfPn7H6BhKY98XwDIUKxQYcGR13oThJkolbJL2ORkp17Hy+k1yvqQ6s1WKbIjHd2dF/w0URy2Rz8nLEk3Ho6ZD5fS6ogPru7G7pPtba2mL+oFl5acQqK8osHk/ZSmxVbOnK6nqdH5sQLljD+XWyfvPDxghrBoxcQCvGDnBQR3uH1oVbt2+JZRkhNKOxyXb3drQhcO3qNbeBhC8qm16ERAFIHxzoPrazv69xsbG5ZR988L7mf3NziwA7GHDISxl3zHXu9Uq43k8I3AXUYq1PJZ2EFlYqYB9Jz2xWAa7iLQgTGlBYQTKdXQLD8ZQEtPYAPDYteo/2WrggZO/9/OeWSqesurpSgG1xcZEVFbOOBVyATSorpjLfx1rkWG+btra6rvUC5jnHD5AJaIl34dvf+Y6eIWAYUwOOnevpQNYC1QIGO/dkL6wD38QSfEw31pW+y3iHFcpcSiXTAtyRGAd8Abt39779wR/9sRVX1GqN4v6aOyC0JiXbgOIi94zANfBlsmI9wh4eWpjP95/5R+p8BfIVyFfgOSuQXzCfs1D5l+UrkK9AvgJeBTqbm3I08Oz488COlwzSIR6E+XuaaAAZsYsCfttP7Fkuk1Ei5+zcnP3zf/47dvXKBSuQdC0tn7VMxm9bG7tKruQBu76hTiwZAWmZA5cUeyh5FSNKgB3v91tGARLO384Lg+B3sZy+ETih32EF+B3TyDUjijbU7zQRAGp/I5fNqmFf39yUMTcNPjIrvssD6Tw5jQdoINVc30A6uicAwh8IyVCcB3aM2IPBQiuJRKylvU0NB8AGx8/xrCwvq9kFGBOA1dAoIAamB0wnGmvAHmpL0isAkyeju3HzhpoiWEE0aqdOnhKzhIRCJLw0JTSChB7QaNP4ALjRgCBPGh4eVaJlU2ujwMSS0hLb2doRSIKsb2dn0yKFRVYUKdF1Xlqat/mFRXmxIXNtam62O7dvCxxE6nrlyjWZl2NyDwNjdnraSsvL7aWXvmWPHj3U8QD00YASYIGhPOyu0dFhMSRgchw72mtZsc/8hxLGDfvu974voANQBDCAxhqfLOSuTwaHLLayKjCzvrbOfKR4bu/o/JdXVmxoaMhqq2vs1ddel3SsoDBnNZVVkijTSGn8HMCGDNjmzo7NzS/KSH5xftHOnj8nyRXhCLARr169KiYhP1wrTM4BTBgXAG472xvWWF+vJs9r9JkvSkn04du1J18qavDmm284Bskh+40mmzEm2d1h0IlYNpnsYRrtlq1urNvA0yeqK6AyIKmTlbbb3PyczU1NWV1djZJ2mxoazRcIid3J8SUSKV3zRwOPxOoB8IkUFdnY9KQYi9dfuGbxzTVJJxk/HAvHznxjbHkMQsb41ua2rlU47EB7mLV46CVSDsCbnptXvTi3+QUCF1zwiRVkNQ9ojPHeg2EjYJh01vV1sbwAuV3C6771nuizSDisz1WQBubviYTGPwb+y7FlsVorKqrE0tnaJJESgCJjRYURa21tF3sLz6na+mrJSQE0aeyT8YS+i3HGnON3gBPGOcAkAE9sHdZw3AI+n129fNmGngwIVO052m3VlZVWEIAla/buuz/R+vVrv/rrlkzGLZ1hvQnY3QcP7PatW5p7gE+w7/CTA8ji9dQSMI/6Fiv0ICBWFLXe29+xL774XPLD48eO6xrV1ddacaTEyfT8IVtZXVdC6sz0rEAovOTS2YzqwZqELBwwhTTonq4eq66s0DhxDOio2H3YCsDYWltdkd9lqCAgH7nzFy5o0wR/sobGOm1EsBngywUsvhNX8Mt+ImVT4zM2M79oK6urArVhNQKCws4FIE4k9uwglbQf/OAHduxEnyTj2VTCSkoiWue2AVFCBbIB4ByQtsIA5JiO9vbapUuXNKdIKYKt6YKBHLDGPAHIgTUGuw/G4moMKf6effvbr1tjU50AcYAW3nfj5m0bH58QA7CoJGLH+3qdv2g4qjWSdZR1CxYhjDlYbY1NTX9rY4iEWaSzgOgER+CfhiSd+4cngew71iswHwDsSFerBfwwxQstFCqSLHcpxnrVr7Rv0mG/+OqrZ16YHCcgG2xc1ntuex0dXQpAwb/U2ygDiG5parL47o42Qxi3rP+MZ17DeSBLZU5xP2Me7yUTkuuSZE29AYzXVtZtd3df6xrsutXVFbFRCX6JxZYsYH6xwpmTSFC3d7Z0X+N+0dzSLIALJv3lK1f1eZ9+8qmO9cKFS3bt2jXND+5TBDXge3dVf8cullnQH9AfQG9YgrBoYVJqsyYUsEyauZyWpJyAGeYtknOuP6AdwDYg4ueff6ZzZKfq/IVz8qiU9DpcpGsPAxwwGIsB6sv4hJHNGsN54m8HAAoIz9pIDdigYr4xF9j0YJ3nWtfW1NnAwKD9hz//C1vfSWgbUPfrAxdSAdBZ4HeJ9Pzg4YtENnGQsqGZmXz/mX+kzlcgX4F8BZ6zAvkF8zkLlX9ZvgL5CuQr4FXg4umTOdgMnuyUxgDghAdTmgE10om4M7wPBuW9RIoiJs0L8wv227/9v9qVK+cF2CXiO2pYAwAK2/uS+VnQrL6uVrJQWHmSjILRwfDxs7NNc5zV4bBzzvfDtuO7eY0HGnoSWgfGObks8sJ40hnPO2mfk9XyQ8Pq5IkOvPPkceOT4zY5OS0WAUwHmiC+Rwmw/gLnQZZM6g+AxPj0tNgjgFI0/h1t7arJzt6uNTXWC3QB4IxGisW0WF9dl6cbEs6FpQU1DTCJmluQMYXkhQQ7jp1/3geTAC8iwEKaWUnFNjcEINy5c1tSwldffU2NFPJIWEwra6tWUlIqGQ8SLJqfmbkZm56d0e/VNTXWUF9vocKQwCSAw8qKCmttabORMaReSwJm+QwAmvXVVVvb2VIiH+dG3WYmJwVAwB7iNdQQYGN2fsYOEkk7f/mKnTt7QUm2NNgHmcyz1FkkWMh9ARGhc8i7aWPDOts7ND5g/lDfy5cvyyOJ6zY3O6tE2L5jxwUo/cm/+xOlu778ymvWc6RbbJ3PPvtMnmEvv/KqpJk06OfOX1CwSXd3u7W3tUo6pcTKeFz/DuMJ1kZ838kiE3sJS2XS1tLeKgB6a2Pbenv7dIzDIyMaA8jS6mobJJWmcRybGLELF86IgcXnYTDv5GROJiY2ZiZtWzubAmk21zdte2PLzp87L+DAgdEAyIjkcpJEMl7xrIJ1ScMKy2xybFzAQ2tzuzW2tmo8AOIAmr351lsCYS2XlWR0f88xLeOJpKSjjAPGMOEO09MTtry0aCWlEbty5ar1tHeoWcY4H18qgOWKinLVSKxR/Jn8gME7atrLSkotCMgTKrD95L5et72/JzBzeGTUNje3LR5P2PTsnMZ/d0eHHetzkuhwyG+wymAocq0AtQl5mV1Ysj/5k39n9Y119vq3X5WXGgAd7KOtHVhx22JZIRdGmgcjjt8BJ7y5AUjNfKFJn5ubdWypSMQuXbxggQK/WGYEFLQ0tQj4BSDCpwu/M2TWgBkwdlgLAETLyyrE+uIaNjU1WmNDrViG4XCBrW+samMi6PNLii1WKiyk7IGNjU/Yz3/2vjU3tYt9hXSup+eI1dY5cALZH6wvJKj4bQHGA9TAsAIQAmyGIXbmzFm7eOmShQoKdC4cX1EkqnkDoAdgA4sqUuw8N8OhQkl0OUZAnBu371sikRELrLS0yCqrKuwAgHIPoHXfIuEim5wct2g0rKAEAOeOI51iDeHpxTpKyE9RBG9DgJSc1mxYfXhaIvkrq6wQmwjvL84HiSThIaTf4jsHS5ElF5CS8BfWkGw6pXGUtYxAREJUFubm5WsWiUTFFANIKa8i8TUhUJz5kPP5BaS6dZ97T9IeDzyx2ZlpKwiG7PLla9ZQW+Mk58GA2HysnR9//LFNTUwqiKSpuVXyb1+gwKJlFQLwHzy8b2OjIwKb8VK9dPGSZNQAO4xZsbW2t4xwAuY0fmwwrxj/zJWHDx5aWXmFnTjer7RcmGaXLp1zQCep5AVhGx0ZUzow6wJp2L5gQAw5NmWURppgjBy18+fPWWxlSWsmiE8IVjYS6FzOotEyrYdaKw5I4UWqCSBYqCAPLAJYm1mDAMlgzXGMu4l91RQZNYEQzjt22dbWnGyUz+B+B6gH45JzZY1jE+jBwwfyy2Rjhs+GdceYBhjk2sAWHhkatopoudj1JOUizwcY47mA4A/uTQCD+OiNj7nNF8Y7nnWw4JC+Hunu0lxNHxAA5RLiWTe//PILMYP7+08pwGZyfEp/T1o3Kd+zMzMC4rA9gDkKIphK4rHomPHcK1g/uZaMCeYOFhXcXz07DNYN1ncH5u2J2crzCNcdn1GeLdjswgf0T//0/7S0MR+/+UzkgEg22ng24TyoFc9BDMaJuTzDLv9Ena9AvgL5CjxvBfKA3fNWKv+6fAXyFchX4LACZ44fyzkwwTFuaD7ZvVfK6mFKmtfU8MC+t78tP5iicLEeuv/Z7/xTO9LVYumDfSXABoN+sURgdK2srVk8GbfGxgbnDZd1wIUH2vH/wGuBgJPDuuMg6MHtYjvw7tCri98Pj5nXecDeAU/cnhfeIVgnMO8QeHMsKYAblz4ZF4sHeWixGHaAk55JNRIoeUvxuvi+7ScStp9Iyo8JCSj1QWIEgAAbjXrgM0bjG/QH7cZXX1t5aZmSX5HQ8Xrkb3w+7DOaUhp6UmUdsy+kOsNcQ/6KFOzaC9fVWGOQ/957P5ef3RtvvAlvUWmh/CBVzeR8Vlzs0u7wupqemRSQkc2mretIl5hFGPtPTE6JHdDU2CyADhkhTR2SU5gVPT29agbnlxetraNNnlOwKetragUw1dTWSq7bVF8vQG12dloMPNgZtbX1dv/eXTV4NKqcC6b7NDNcb64BzRwNLs0frLbS0jKdKzfsI0e6VcvxiTGxxGC2IQW9eOmKbW5v2vTsrABMQC+uGUxCanrm9Fk1yEj3aO4qysussbHOmpsbBMIxPmFHYGhI4wUzR9c4bTY5OWWPBh+LJXP6/DkBR8FAyFZX1xRiANMC43SayqeDT+WBV1aOkf1LYr4B4tHc9fUdE8vRJRBLoatkRZpYwIl7t+/ZxYsX9VmwMyPFETWb/DuAose6E0Nmf0/jk+MYHHyqRMaCooh9+MFHzsMpm7Lf+of/rdhQfM/K8ppke4Q3rGHcPr+g9OK6emrQZKNjTwUUlFeW2blz56yruU3AqQJexPhzyZc0uQBrgCN4VJHCCggeAVgpIWVVlo+WzrnEWZrvL7740ra2t62//7QAgrHRMQGKsKUAMarKyq0wEtL4Y95ESyvkrfj4yVP75JMvLRQO2OUrF6ytrV3XCnAOOezYyJhVVVZbQ2Oz2El41dHIw6SB1UhTzrwE6ICtRropnlJcM3XTSo9ELl0hGTONPOwh1gLJ4IJBjR/ADn4/c+aMxkQsti7ZL8xg1q+LFy+IYbS2HhODM4S8+sAFb3AcsfWY3b59x0IFESsMR3UdeO0bb7xmFZWlYjGyWQBQVBRGAryhMUuq7KOHD8XGYy2Akes8JCvFIJMfWVGhPNmQAgOkALYDvgOuc40EfqzE7GhPr967uLxhc/PLtroas2gpjNmQlRWXyIqA9Gp85dbXViwQyCpkArD2+vWXBN4gPWeOBJHWw15kvU9kbHR8wmZmZm1/P2W1DbUWjZZYTUWFxRP7GuTMt+7OLh0v/8Y1eXD/noDRqy9cF/hB+EsqsS/JLesdzKzY0pJSkaura5+BT8FCJ7umroAw2CEgsYYZTSotc+ujTz4R2465VlIUlSQVYJ6xXBD0S848Mztt8zNzYpeyJuJhVkgQUDprWzs7Njz89DCkJyEAEUAVZiTehS5opRiinwUDon5rvWT9h13NusN6BdsxGi23I11HxKw8evSIkmKLCovFgCRkYnCAQJYnSvgNhoNaO2FicR6suaS+ksjae+yo3bt7V/e9ikoHJlGDUEGhlUSj2uBJ48OIHUTWdE7Um3HFuHFebATFOO/HVPpA1gfUCWbz+NikLS7CTNzQBhKbbcjG5+Znnd/l0oJdunzBfvgLPxSA/OGHH2gtuHr1mlKZCb5gnlBjfAGDgJLcMfCJLC6yqclJSYRZA/H1Qx6PFPj9998Tq5m5DSBI4A0bN9yjAGhZc7insFHFDwy58YlRW1/bUKgMEufx0XGdK/cQ7jH4pTJGzpw7q/ci32bzRcEX2AwQdMMGYxZAPSlmHWA9zweA9IxPwDnGjzYjC0M6fn5n3YGtByuV55mvv/7afv9f/ZGVlVVr4WPeMg64tox195zgnl/4XtYEfh8cHcv3n/kn6nwF8hXIV+A5K5BfMJ+zUPmX5SuQr0C+Al4F+ro6JYnlx3m9pSRN5WGdJpFGwguiAMwDsOPhNegvkNzzt3/7f7eT/b3m92HInzX1PNmAmAh43PhDQWs6BOxoinh45yG3AGlMKq0GyY+25FACS6Kgdzw06/y752Hn+dk9A/MkjHIP0PK/OjwP73ce5Hnwx/wdWY8/GJCfmgPp8L1zBtr8P8cFYOcxGOTDlCQ1cEkP5jBJaCho4DxWHg/9GKaPjowI3MRgHuaGXpvmYR62YsiipSXyw6Ep4j2RYpdkh+ccn4WvER5NMO8AhWC2rCzHxAiAXVBbW6fQDp+CBtKSmwHY0aByje7df6CkWZo4zOaLCkM6Bq4b546vHsETMGjwlUOKhFwRk3sMwQ9SGRseH7XV9RWxCGkYz505K9kQXk5wZbo7utSwIafCdw1w5ebNmzYwMGAvfetbamTxiIIFF4uRllshsIGGjkYfY3qOlzFEXUjqpOmiofqrv/pL1QAJ2vXr13VO8VTKhsdGJacD5IBd9PHHH+lakGwLsPbxRx8pdRV20+VLF8Quc5gtMju/2JsAhYAXsJw217fszu07NjoxbpXVFXbxyhWBPjdu3BIjwwN6i4pK9D6YjmOjk3by1HE72kej7re7d+5qbMMI6ewiiCCgplKMj2fMH5/tbu2I4ec1djSMgAVIiyWn8jvPnFbs1gAAIABJREFUQn7E1oAl4w+q6QcIXV5bl4fZ8uKS9Z86bq+89qqkwlxPklRdcERECcGTE5NqTmvqaqy2plpm8eMTIzouAiLWF2JiwCAFI1ABiSPAoWOkMh/9Av9gCOEf19PZZXUNdVYQdq9NZ9PyYyTBdvDpkMDNCxcviZ2IdDq2smznzp6169evWnE4rPENMymbZv0g4TJj77z7c1teWbfaumrrOdolJhy1Y8zDwENqSDooIDryScBbGm/WHwAHAF1niJ8Uy+tId7cYnTDtkIki1ZSkXcm8TsoPOweZY/eRbgHrgJ/4O46MDAsgYG4lEwd6L/N1YW7KTp7st9ff+LYlk/uSjcOwA7z1/C2n5qft5s071txIMjApqjNWHC2URyDntrW1LhB0ZWXNjnR169oS4PKzn70rmeHbb39PQC6AImMeIBdZoWwAfD6Lra4pGRn5NtJu0meZJyThwvbEP9AD+2trG21+fsX24ttWWVVmNbWVtrW2YTuSNtcK3NncXrNs7sBqK51vI3XXnE+ndM7FpaXywORYtrf27P6DhwpngRrtY43OpK2mvFzsJmrKfG1rabXjx/vEGCSxGaZ095FO8xeENM4AfZBAFobx+8roe2DYlpeWWySChyYBLll5wWVyGa2/eIOCYKWzOQGVM9MzNj4xKSnw3Ny85IwBC1rP0R67fOmSlZeXWVVFueY50s1kPKWaxRN4zjWKKbi4smJbMDfTKQU8UE/GPdJYfAVJx4WlBquNJBQYlbBNsW0gFIXUYhiw9+7fFWOtualVjNBQAetrrdXVVWsNB7hG3r2xtqnQGuZKIOw81WBIEmhCKAMM34aGOq0T58+dFYDKD/cZ1iF5ohYVaazF91l/tnWfglUKiEqduH6MB0B31hAYY4BVocICi8VWLVJcbLtb+7a0vKqx/vjhgO6LAIUHmdQhgzphTU318hEklRegChCZ44RRB7uQjZ/6hnp91wFBJPGUJVNxrXkAbUNDg/L9hM1WX9coT8533vmpdbR3ysaA9Z95CeiOBBjWOYAdjHOOh2OHgbuxuXaYDFspeT9rGfMc9hv3PcYqcxcWIOsV9wM8QKkF38k6yDxm7eZ64cXp2Xs4H9Y13f+4PyHRrqwol78jwDc/9Q1NWvuzWZ/99c//2v78//5/rKQEmT7zw4UbebYBrC/8HcfAdfECOO4NDOb7z/wjdb4C+QrkK/CcFcgvmM9ZqPzL8hXIVyBfAa8CnU2NOR6eMft24AG+OO5h1PN3e/aAvbst9kQw4BMbABPnf/JP/md75eXrls1gap1VAwXwhYE6TTaNC5JYGm8ksR5gp4wLmD1KqnTLt/Obc4Ce5yPH77xHMMxhOqx37PLMCTiWBq/3ADvvs1zjs2+PHz/SQ3p1ba3SJTkW93pnxi5WSCgkhpMHpLC7TvIl7A1YYXoPEuF40rHrfAH52E1PTmsnvr2jXWmSpaUl+gzkbEiH+B0TbRpYmgskTABrNK072/uqMc2HpJeEHZRGxb7AOwgGHMcFQ6CwKCxJI6cMyEIaLn4/gCY7+3hmLalZjq2v2tT0hFgi0aKI9Z88KQYfwA7Hwh9S+DASh7GAZxRN2fLqit178EAAZXNTk50/e05Mv9u3bxn+Tr1HunU+a2tOtgv4NvjkiRpxjh8QDyCFOtMownaAUQcQADOMJhwgA6kjPnmAc86zrtR++tN3bGpq0r710suSZOFhduvOHQEYXKejPUflOfiTn/xE8i5kujRw7/z0XQ0FQjLwjgOs4+8dA9MsUhh2ya1IqHb3LLYUswcPHtra5qYLwqitU93wLkISRqOJDx1MQuYDgR9FRcVWW4cUKyugCobX7t6+GII0rDRxMAwFfhQXWyaXFlsnm07LrxAAFU+xl7/1sqSH1B4GoyfXZsyLEZjLCdCl6cZTaTeZssGBxwKwXnvtdYFxsK4AXMvLqhSeAACBbBTPLQHblrP+/uOSQxdHafKnJTlLbifshRdeULoo/nb4VSm4w+zwO1fkiTc1OSVQDnAGX7jqmmqB85hOAgwA9I6PjYvRFwyH9V7+8L7LFy/a6TMnFc7h8+eczCwBAzKn5vfhwKD5/LwHWa5LvKVmMBABb5CyIakDCOb6EzQAuEkqNWMFQBugwx/wiZUGCEbtALRo6mnMqSFzgjmlpNJkUsxPxgTjCCabgkLWVsXuJE12ZGRMjDYYZyWRQl1rEoR7e3uUjIzwsrKyWmsQYNXiyrICBiYnZmxr081f/Dl7j/VYV1ebjo+EXNYJfPjwvIQxRJgJzGVAbPwrPdN+AD8YPjCgYAAjDabWsF6R4LJmMH7E0puZ1pog2aT5bG1915YWV6y9s9WKS8LW33/M1jc2zS++ZVBgSUk0YmfO9MtbrqWp2Xa3d7V+LS7Oi+kbjsCk9EuKvTi/bEMjI5Kl+v142SUtdRAX4xLmF8b7Tc2N1tHWpnoQQoO8l3l2vK/PcsGApMbVVVVaO9i8IRGcH0Al3m9ZB0DBrgQIhu0GACQJcWHY9vYSktkD0nHOjS0th56jYVuNEfJRIiYYXonZ9IHYtR7oTUBDOBhWgujkzLR8Odc3NyQhhk0IWwogqau7y44fP6a6Mxe5Bxwk0lYWLZPkkxRRkF9AO2Tp/DtccNZexhRrd7Qkovsa4BYgH3VA/ox1At6unLXmtj9nb775ls3NzNv9B/eUms4GxHfeelPraVVNpRJxYTHj0ch3wUjl/jo8PKJ02OJIVOu9k+CTolsmXzo2i5hDbKQUR4slxZ0Yn7TpqVkrLibhOiwLBZil3J9Yd4eGn9ipkyetsaFOn/XJJx8L4MIXkTrdu3/PpqembGlp0fpPnlB69qMHD219ZU3g8pkzp5V2zJrFJhTXtbq6Tqw16h0uKJQcVpta2bS8FVlr8KiDyQjohsSeoA/uUfNzs7rWMB2RM7NZwxjl2gPSUg98/Wrqqt06K/sBt1ZyzwTMB+RkDLGmEOREyBJrBBJ+QHvGKmw9gD8GIJs3rPvc10vLygVsA1b/+Z//md1/NKixj4SZbUTk6toAlGTZeX8C+nIPZgOGsXD38UC+/8w/UucrkK9AvgLPWYH8gvmchcq/LF+BfAXyFfAq0N7YkJNXTmGhmkMehGkyYaZ4wRAwlnhARY4SLiyQYTkP5sjUfuef/VO7eP6UZTN4EdHnpC1zYLaz44zXM77s/4dhJ+AoIL9x8wmEc2CbAwYd6+0/Buw8HzDvuD22XfowXdaTznoAn/d5NAVrq2uOaVVcbAXhkIAipC2ezx2vBdghXY/Pcb5kB5Y4QCKcUgMN2w0Z6do63j4pecJJKruxaW3t7WKSFSjxEOP3Esk8ST0FTPCkQI4p6G5VHI/lXLiGY/VtqfaO2bWpRomml6bPA04xrOd8aGoAWGBg0EjwB3N4NUG5jKRP+E2txWLW2dkp2RMAAE0ykl68+2BUwGTis0kp3E8l7fHggD7nWF+f1dXUqrkCfOOYAGI4HhiDNG54SvGZyDkBGKkt8kskjpwn9QPVAnwCvCFNEAnw6tqKvPSQ9DmJUth5nM3OSs6J9xag4b2HDwRWcWzIV/FKgrF55coVeZXx4YBqI8hrfT55tQGWNDTU6xiDATy/3BimsQS0W15c1ucwUPFgW1haEqhBMwdIw/d89OFHYk0h6Tp16owkYAATMHEa65skAwO4I7GUhhhACXkldeR382UlYQSIhl0DSASzhuYQkLSqukYKTqRbXA9Jwf0wAgO2tOwM9vHAG5mcEFADS+/atRdsanZa44LQgHQq69Jw/T7b3Ni0vf24GIw08nN4GcoLsFfSR5hZq4vrdunSRYG+tTU1Ah5gNjEvGHMwBmEQAW7DFM3m0nb0aI980kjvXdtY0xh2rDl8+My++uprjX0a5oXFJXvh2lU70tWuMIn9xO4z0AoAnhCFv37/A8v5CqyqslzeVsikaeQBcQErmDPUqaK8SqA1fmOAAIxnQDSAYYBEjp33YdQfj+/JX44QA1frdQEojDfmMMABTTZJrIAWNOmwdgAA8PJirK2tbqrJRx7X3tqk7wCAq66u0LgsLAhZTQ0hB26ePh0ZtXv3HthKbM0yaQd4NjbWW1VNhQDLtraWQ7bioMY7snTmEEA0gAHelnX19QKvYGMBIHZ2dYltyFxHYguDh2AHQCYAJif33RfAgkQe0I75NTg4pJAO5I11DYzhDjHKIoUkbm6JOVlVVW5FxSR8++Szub25K9AXJjXS+bKqKrEZv/jyS9vfTShFGwkwjCMsAcQyOgz4YS7BZjrS0WmjY6O2ubGuEIfGhga7cumSQFzuG4Cfrc0tAkpTeNSJrQ3TLqPzVAhBNqN1hHkD0wrQiu8eHRvTuQGUA8bu7SdsZHREEs15wM1oib38yssKXyH0oqysVGA110qpocmUZOt4jO7G98UyZY7hm8m14jPxkWM+8sM4GR4ZFvu2tqZB60Ap8kcfgN3Bs2R0QEyAnk8//VRj59qVy0ovhqW9HFsRgMx/Ad2Yf9FDUI15zT1gZ3df4BkgHV6YrCsCg1gvwgQZ4aVXaMlEUut7MBB2fnST007eXFMrqfhXX32pzYVTp/vFJCSFHXC6pCyq41tbX7fhpyP6DDzx+FzWf8Avrjf3Mth9fl/OeQvOL2ievPLKKwr4oE7xxJ42XhxbvF4M0OmJKUsdJMVulKQ6GND4BRAn3IU1lrF3584dsReVRm3cCwjmwC+RJHYCWJBVH7jU9vSBjY4M2ejYuMbqsb4Tsqog/Zv1gfUOJizgLJsHgLsEDLHRBpjPd/K5JK8DYLNhwjX2GPkKydpH0hrWOFZ4FqFXAXff5e8A7GA3bm3t2h/+/u/b46fDlkrldC917GPnPer56brUb+fvyXhmHj18OpzvP/OP1PkK5CuQr8BzViC/YD5nofIvy1cgX4F8BbwKHO1oz3lgmNdUAV7JW2tv79D4Oiw2D40W8qqqygoL+kNifPzrf/3H1tHeZAE/XjIBSyXjtrsdV0IdjSrsnJbmJsfoyTrZqgCycNACUGaysIuQ0+J9F7AM1mOH6bQcoxci4ZhlDuDwwDpS9/ApkmH5N6Sz3mt42JavTSql5hdjbuAG9zkkDMJmyKhpFsswGFazDKiDwXRxNGLVtbDK1iXvocnY2cQPzS+2Da/HF47vpjktjhRaKhVXEh7f2dLcIiACAImHfo8BSKNAIwFg5zUXQ0+fWkVlpV4Pu4BGlsac9/A75whgJxYiHk8bWzY/v6CmGsbKbnzPKiqrrL2jTYDW8uKi9R8/ISNuGjbYkDTqgHWXL1/R8cGuoEakJlbX10kOCSijBmYDZsaCNTe3SKYbDgbF8OM8AFaQ3AJ0eUbogHOw32iOaJxpoABJ8O4C3ASQA22B+QCIyOs0PnImcAzAD2bHnbt3jNCKwuKIrgtMKP7d8zBD1vSzd3+mYwYEAXBDusqxcA0AFArCQRnIJ+N7zrvN53zFAOwElqZSdv/BI1uKxQSGMd5pZufn5tRsw8ogvRRmH0D248cP5WdVXVVrZ86cU+1+8pN31Ljx76QXYrYP4AgwAnBHIq4nzQbwDBdGJDmFOdba0i6PP97LvGBe7e7vKC0Thg6vfzT4RMxIWCS8DroSsmZAxOGhUYNNJO+vVEosNdhSLo3zgd6zs7spcOK73/2ezU0tyhOO/3/1tZfVZMIyoznHYw2ZX2x5VSwhmCrRsmL5JtbWVivxFmSdccRcAliGKfbkCfLcRR1/dW2ddXW0Sy5fVFBg0WixmJvxvbi8tCYmp+3RwKDtxQ/k03i0t1sAHJI7JJ5IW5ERAmAQzsLnf/LpJzYyPGxFkbDYRNQL3zFPEg4wiTwWJgwsUuYNcygYDCl5EmDitde/LUBzcnJC45z1jPFHHQh1KCkutbLSCgdcB/wCHFkDMecvLCwQCB/0BSxaSriAT8fw9a27YtjF95K2vbNnqVTCiopgikbs2PFe6yV8wwrs6ZNhMbR2d7d1zADwAC2wTbk+eD1yzMhmkQUTBLOwuKjkW66NQm/29yS9/sEPfyhQDYYYMkDAK+YygClS8de//Zod6e7UxkdjU4tM/mdn5sQMrKqusECANc8sBetvY9vu3btrZ8+dEaMqWBgWy/CrL7+0rs4e9/5VPPV2tLYArO/tbDtga2hYIHEGWbv5NC9zvoyYW6dOnVLoDWsNzCbSdklfxr+UtYMND9YwNgwApZGB4rHHfwGNAH3xggOkuXjxikChW7du2eJSTCCdWMsLcxrvb731ltXV1jgZcS7rNpgU4oLNwJbz9ZyZsdKKUq2hrPHemsQ4Zn0T07ioSNLIBw/u2dDTUQv4Cu3qtSsC7STpjThAXuEcYn/77Y//+I8skdi3H33vezp+1hWCSzh+eI3I2R8PPLa2zg4x0fgB2IM5q3TX4mKLlhRrzLDhgMcpxwirrOAwXIL7yurqpk1NTOtacz8oKwN4RLb+UOvOuXNnrLm1SfcWxomSnGG1plI2OT4tMH5za8vSB4C+5TYxOaawCawTXn/9VSVSM/8JDmE9VgLw4X1wcmpMa05La6vm587Wtm2ubejf8eEDJGSNZr1gXrFeAYIDgjK2WMfYbCF0BLYpjFCAcxcG5GwhHFORtOlZ29zYUp2QSxP2A0Py8aNHqnl//0nda1kDOG/Gc21twzNfVK41r0PW6oVHKTV9fU3AOPckfiT5Zm2LFjsPyUhEcxFPRfYMAbL/7b/9NzY1O2+xFfwCnWyXTStqyuYUY4xnDjY4uWcwr/FIfTo+ke8/84/U+QrkK5CvwHNWIL9gPmeh8i/LVyBfgXwFvAo0VFXmkMkpFfaQSceDNUwpHk4BVng45aGYZjaTY4fab4UFRXoA/sf/+B/ZC9cuWKgACyLcfHJqZpHqxVZW7SB3YC3NzXpgR6rFQ7dYT9k0IXl6CMbDzmPz4eNDE+QBdZ4c1wO2OO5vetWlMg7Q8l7vyWb5f17HcYs5lEqpQcLY3Xnywa5I6e/FatvatPhuwsrKywUm8DDf1NIgyZWSPzc35R+EtHRpcclWV9fF8oLphKQGthWswWhpsa2uxcT84cGePzR9MAu8XXqBdezwHziZE83E1199Kbnc0aO9h+l2JPRhoo6MKODSFAv8ks3x3Rh9ky6I9HZpdU3sG5gbMBKWVpZtYmzM+vuOCRh0BuobkvK0NLcq2AGJ6OTUpFhcNLwt7Z22F9+TXA7WREznGLO+Y8dc+mhJiUAFDNwJxABIw8CeH4zM8XoC2AMQocFSOuv6moBCjp/jRqpJAyb/or1de/+99wSivvTSS7pW1BFfLBJha+rq1dQRAABbkPMHzIMxVldbby+//LLqyfFTAwBlzNJhAXIdkOkhn+LBgHNCnorEcWlxWUzC3d24dcPMSqcF+HH9ALy4HolUXJKwCxcuKsBgYnJSJviTExNK9ayqrNF4wL+L+QGo0dnZIXYf50aab5jmFJ+5Qx8rZFy379yRh15X5xHJ+rwEXWoGiIZnoxf8shiLiWkCOwygyXwBAT5nz50X+2V6akbyYlImkZuBfQN0TU5PSNbONXj55VfsRH+/PX00LFk4TfnpM6fkZQczETYa1+ns2fPyN0SajD9Xb1+vS3UkcTfgV/Iuc59zg8nG9wOCEXYC+wylI2A1PmZ11dV2kEm6gJWDrK2vbyv9dGhkzNbWd6yqqtKampsk/6Y+ACY0+7DMAHZv3bqpGnA9NzbW5PNVVV0plg3XBuB2d29b58r1p/4wC2F1ARLs7sQVjAHzD4k4zCJ+mAfMJWro1gu3xsGwA2ACmPRbRtJrZJEVFTD/fBbf3bVUKqMGn7Xr/uNBeT4m4gcCzZHFJVO78ib70S/+gtZQpKVPBofEFmpta9SxCCBIJjWXSKMknAAQD7Bka2tT1xkp30cffaQxyXrJa0mSxX+MmnCtANmZA5wroHpXe6e99PJ1Ky0ttnBRyPzBkG1v7ylAZHkpZkeOdFlFZVSeoXPTs1ZcFNWxsCZx7P5wSPOZRN32ti5JMR8PPrHFhWXHmAsG7SCZtHPnztqHH36kTZqq8jIxWo90H7GPPvpADDtq+9WNr212blbswarqajt75qwd6erUNZQ1QGmpxeX/ldN6C8jC2OZ8CAhBggt7M5l0DDvGYklZqf7/zJlTkvGSJk2YA9eCOX20p1uAFwATsvsQ9y42OZAr+tgkyT3zHGW8UEdq6xKSTcD3559/bol4SusxPoQwzgDB+L2jo11AGJ/Je+7fv68NnW+/9i19F56f9+7d15zo7um148f6dZ/xh0gtD+rawgJ0wTcm8BF2FsnW+MTBuHX3LphnGbG2AdGfPh2z2bl5HSMMWHxFkfBSu6LisF28cEE+eqm0G1PsfMAaZs19OjBkGfmdZlRDagHQDlCMv2BVVYUVhcJaK523ZoFCi1iPYPHBGMfOQMD+6opYtUXhIle3RNJisRWBb9xrpqannAdeNKogGO4vC/Nug4C5wD2H+Y33IM8ZAL4UQsENmbRNjI/Z06Fhiy0vWXVNvZ0/d0EgG8fK2OPcqC3+eXgwMk/ZJGPccA9hs4pNJq03aZds76W46hkAdlw6o//ynTD0+HvN51DIsf/Mrw2Lf//v/9RGJ6ZseXldvoTy2kWGnKLGYW3YMX5k5RCNumeLeDwP2OUfp/MVyFcgX4H/hArkAbv/hGLlX5qvQL4C+QpQgc7mphwPuwBXCl4gPQ05o5JX+eN3huvBoECBTJZktRBe4gLCfuM3/mt7681XrDiCwTjyTZ/t76Vsa3Nbn7NNgmSja+jo7HkAl8zEMmLY8SedxjfP+V4hoXO+Xu6BmR/JBg9/90Av/T8P/fjgHR63J6XlPR67yZNn4lXkJyGzwMlh6E5o5vgugAP86MZHJ8TUgrkFkywQdKmING9IogDFMNGHtQB4AwiFlxiyNZgbTibDbnxSwB/hAvw9TQZyIJdc6wzyAbKmJmbVNAAAAqrBfus64syxAaliy8vW2NSknXwFZAR9NjoyKmZDaWm5EjjnFubFKALs6+zosNr6WrFJaNDCvoCaYpoKmqfm5mbViu8nxRNZEYwHmrb1rR0xzmh+YDp1dSLT8wsg4fpVlpermZuampAs6/z5i3bt2nUBIXfv3dW5YaaPuTgAJI3q4tKS3oOsigYLxgZNIk0kr/nqq6/ELjpz+oz+nzFC7ZA4cT4AkjSgAFr8G3W6e/e2QBeADAWKLC6oJr5ASIyhjs52a2yot63NdauurJJM1pN7I8/DQ45GmGCPQCgkFg8JwPiY8f7ysgo7e+6spGl4LsEegq3Dv9M4Ikmk9kjfxifGBTjTjDoGZUYAFLLPniNdh6ESSN0KxMSAkXb/wQObm5mRRyHsFsYgzaMDy32SynKNtnadj9O77/5Uckhkr6Qvnj13QQAlTCaCJmCcULv9+J7kwtSd88UbkDrBcHnyaEgyPphyeFXBWpsYHxfLi++vrau3c2cviMUFcARTqShSaH19vWKk4H/GOQgU2N8Xiwl2F0DPFGb4RRHr6ui0/v4+K8cXLOd8wfBjCwTCMpWPra3bxOScAAsAxeWlZc1FJLGkfnJ9ue4wyGC11NXWin0FaxJZrgd+ENwAwFpR4dI1AYEABQBtWtvabUwpk5sac5683Un99/QaQHdqAWDH389MA4og1yu0zEFSrD982mDY4UOYTjpPMdec79vWLmOoWAnCsZU1S8T3LFQUsFdfedmuv/iCAKfBx0/s0cMB6+w8YsdP9Ao0ZN7DsPQk7YCJePMxpghpgcnEOP/8s08FEp8/f16gZbQkKnANxiLsu/c/eE/AMmxk1oi+nl67dv2a+YNZrRskmALmr61u2NPhEZ1LW1uTff7FJ7Y0v2i/+uNf17mzYQLreHt/V+dHcmfQH7at7V3JO2fnFq2yusZJ9Xd3BBpSA+ThJOfW1pISXSu27fraqsDq2cUFMVQLAkHr6uqWnB0/wu6uDoFAsEDZHFheXNCaDtMN8APwG6kpAUL4GGI5gE/m8eMnbH5xURJ0BR2Fg7a2smINdQ0CL1l/YbldvnRZ40GJniGuG4mzafMXBLWGAJqzrrCe4TnG+bMewaAkqOCDD963ldi65bJ+q6gqd8mklhODsLG5QeshjCvGD4C/0rOryjReALBgJDKOC4uK5WvJuuQL+rW+AorKwmBn3wGkAhQztjA/J2CY8ZhIJsWUhPHNGgcgNjxK0uuSY52nXYosmz9IxAGnL128aG3tLba+6ZipnB+WAZwX1575wr0bkA9GIOsSt0wY2ENDT62jpdVef+11jU3+EGiDPyebdGfPnrHe3j6FpBDQwjFxLTrbO+WRCKuZ4KOe7h7N4adDT21xYV5jpL29zR4+fGSx5TUrLSsRa5z7YHcPqc7FskDgewDjAO9WYst29949yX4bGpq0VgCGcb6s7bCdOW/CLVpaWwS4RUvLn/mAcs+HvQlrE6CY4+EeQz24xyGL5bMYa6xJbELweUJPZb2Rs2wGeC5gf/WXf2kffvqZra1tC7DzNgS8zUSeBRhPzDMAPM+G4+HToXz/mX+czlcgX4F8BZ6zAvkF8zkLlX9ZvgL5CuQr4FXg9LG+HF4yku2FC/VQT6MN28eTxgIkyCw/kxaIpdCJYKEelH/lx79kb3/ndautwcQ+AwxmiX1YApt6GE5mUpIv6SE560A5MdwsY/6cz9hwB+Si+XbA29+kxHrpr9/0r/MktR5gR5PnSWW/+XpPVstnKp1OO/oZ59Gl7wpaIFigB3/YSDSWa7F1MUOQHkpWi0H1QUIMHIAnihMtKbPy8kqxW2AB0JxJIhMOH3rjmRpY2HukrMLOgDEAW8M79r29HXvvvfdsa2NHsh0aA5oMmB2wbGhgkd8B2ODjRQPT1Nxsy6sk1qZlKk6TkfXBIDAFNtAowozyB/02MjoMDdH2N3fUBNIkkZJHk07TguQO1lP3kSPW09OthuaLr7+20fEJNeCAbm+8/oaAAUILaFQrysqUsEeDTVPl5jggAAAgAElEQVSOXLSlpU3HCoBIw0zwRHVVtRp+wCCadCSzgCqAiACDrS2tYoZxzrCkFApx2MDhh4ecj+aMBovXENpAwweAByNqd3dLzCXeB7MNr6+7d+7Z8uqmJMi1dbUCX1LJfQFBpKYCKlJ7PgcPfLyt8HrCGJ7rDmCCPBeZXyqZ1jU5fuy4jgO5nsfMopYkaJLYOD05Y9093WKGVVdX2ocfvv9M5ocHYHlZVMfPZ1I/x/Ywe/zosQ0NP7WK8gql3fJdG2vr6h/LKwgnyQg8PshmJYnFj4uwBzzFGGMnTpwUSEA6Kgy8hsY6MdpgD37/+z/Q/OJ8Ab6QqAGMhYIhMWaY5wAtzAcaXCef3VD9MXw/feqM3fj6hm1sIbeeV9psZXlUKY8w7vCnhBUL8AG7DGbU7Tt3zRcM2eXLl+3kyRNWXBi21EFC8umADyar3yanZiRdHxmbFEDFXARQY73BK4/rxRhCoofUjgAGpMWAmEiNGYe8B9YjYJuTOWZtY2NF50gwACy2srJygWKAX4DT/ADAAzxQE1hpgKO8Hk9FBaLEs7pugCm11RWSQwLAhguDFt/dU11h1AGEwlKtqWuy2MqKPXrw2FZXkQlu2Yn+Pnv1tW/JnwygnrTJr768Zd///g+ts7Pd1tZXJdd999131Oj/2q/9uthJXANqyLnh+wWouLVOkm6d5iDgi4CtaFQ1h8l66+ZNATOM//3dPTt39pydPnPG/AVZ+UnClGQM37p52/aSKXv55ZdsdHzYvvrqM+vt7rUL5y/K66ywKKT5NzIxJulssCBkleXVtrWzqxCWmZkFS2XSlkjumz/jwmmYx6ukaxJWEwqJOQVzk7kGczZFouvCgp04ftwi4WL9G9e0q7PdTp06Kf/AktKIvEvxBnQbNKbjZk0bn5y0gNhspvnBmAUUFQgYCtra5obktfijcU8YGRnVObx4/QWtnciT2RgJB/0KYEgrOCIt8Jp5xSRjzd/Z2tGmBZ9RGi2zsbFx+/rGDV1rADGYtf0nTgikXlya17Vvbm4TQAq4yyZMNBK2oD9ny8srSgQGkAIs5VoCtBYcJpQjq4WhxqYOYxBGHyxiUl01zv0BvR9mHZ5+8f2UpMer65taB0CACTjS/ZMwFxjAibi98MJVsesg5zGOuX8D/gFUjY1OiKGIncHEBOzJmJWVR8W2PdrTo82musoqzSOk/oBmrK8w0ZBp4+HosaAHBwYE/LkgiWK7f/+BWIXVlTW6Pty3AA3ZxMOjb3OT8JeAzc3Oy2Pv1OnTGres59TT2UPkrPjQ+iGTTtnO7p7G+vzcojYh+G5k/oODA/LJAwz90S/+SM8mgLLFxVGtWVxTxhDgLaAhY0b3qooKjSleA+ANcxD2tmPkkbRbrHGhe1JZhTbDABjfeecn9vjJsG1t7Zk/QKBExjH3MplngO/hXt+zDUT+//HwaL7/zD9S5yuQr0C+As9ZgfyC+ZyFyr8sX4F8BfIV8CpwsvdoDpkbQJaYPkpa3BD7giYNtgvgFg0tDT+yTNgiVeXV8on5rd/6B/byS1etqChgYXm3xS2X8dva2oYYEMFwgUATffZhSqw82YI+yxykxbBDEuuBWYHAIQPvMBHWk7W65E/HtPP86vhdkMg3/s07L08S+01JLYAdIICT1Pr0oO5CJTB0T6rZ9RJpYSnBZHBSo7jzrCug4XAyMR7iaTJoFvh7Z1AdUMPBZ9FoEeAAW4PGhdd73jeYd9Oow5zA04njhzUFAEVz6R0zjQUNLw0av4cjRc8kUzCWAAVhULS3dSpEAE+vja0NAVA01Kvzy5IVwvB74YUXxbCCHcdnkfJHw42fF8c/NjVpH338qSSqJ/tPCqDjPO/cua0aNTc2WGdHp/M0O0xIpUEEAEQWRXAAjRLN7GeffirJGwEN8moLhwUAzczO2oULF8R8AGABiPQAXDzuYHPAqINx19LcJrbf44FHYvnxGbCATp8+qcabxpomkFoNj4zZvYeD1td73DY31y22smT9x49ZTXWlNdQj2cyKuYbkkvTOACxLv9nK+poAR65tTXWtPXn6VIbtsJ/efvtt1X5yclLN3bnz59R0O8BkQWwcmIdInw/SSXvydNC2t5yp/GuvvmrJhPPmgmVz7eq1Qy/FpOoDEOea6HKxqfBSA4Cilk66Zba2vS4/OfydkJ4CpCBzBFyhgQaUgjnT1tpiu/vbuiaw0QoKAmKBAvT1dB+1J0+eCoCGDUXC78LivK4TyboAWfi3bW3tqEGGNTk5MSXAAJCws6NN7DZe29RYb+lMyooLiwSSIBGGpTc8MmrwcV+49oLV1FRagc+nNYKTIPxgbW1LDMWpmXlbXd+StxbnUFFernHVf+qEgNh3f/ZT1Q/Q9/XXXlOTj08bYx/WGwm+GNEDTgDMwXYhHIT5yPyBkcW5j4yOih3J/OW6kchJ087vrAmw8wBnAU1gLlZW1D3zhDva0+XScasr5TEGEyiHzM58uhaY8mcsIAkk8kMSmgnh+cVf+pG1dzRbMulklj/7+ftWFq20E/0nragwpHGElJV16/XXXxdQy7kDKjjfvaBAOsZ1MRL6w3kFeML4YT1Bwg4bjPHKBgDzBjDleN8x6zvWZwcZxyJcWFgSww5rgWCYMKGw3bz1lbW2NdvRIz0KzgH05Dtv3vraLly+Igk8HoLFRaU2MzdvM9MztrS8ivmjJMIF+EDiobm351jXuZzGOWOfz6K+XI/RyTFraGmRXH58eFTMV0Du6ppK6+vttYDfZ5VV5fJwU/BPBsCsVNJspLa3D+vKpkV9faN8LR8PDAjMLiwM2Qo+ktU1CjOKhIqercWARtHiiAI/YOLBAseDknuYS2PG684F/SCBZC1mvYVZRq0AYtmQWV6J6d/OnDst9h3sZgJ1WB8AWC3HvS+lc2lvbrCiwqANDjyVlBdGMushm1hsqlA7pdPmcjqG+flFhZ6srK5IWss4gzHL2H36dMiWl1YE+LEOwLBjbYLNSlAJn8u5IM0sjkSsuqbCenq79e9cj5WVZd178FoEVFyJrSr0SYBoLmtj46PaDHjjjTckz2XeJHf25EPKPMEbFXba7h7hH3u2t7ur9QCAlmNXCEgkolRlAHckqYQOwTRjLViOLcq7jvsLCbTLsVX74tMvlMZ78uQp1RQfu4i8HmGo/413bCKxZ9U1dZqzjwcGLZ1Ka21Dvi8P1Jlp3UOuXruq672940KfvPu0QpkCQYHw1JrgIHcuLnyG8eUBe8x/mMPMJ+Yz1wqGPEDy2Oik/eEf/r7F1jZdGBSS+ayT0coLN5FQMM3fDqrHysNsfHYu33/mH6nzFchXIF+B56xAfsF8zkLlX5avQL4C+Qp4Fehpb1PoBD80O/jH0aB4wJjCGAoIPeCPXx52kaJCS+wlJen6+3//N62+rsKKCmGymSUTcfP7CuRjA8AQLi4Uw47mUxQjRK+BwCFgl7GgAiA8EI0+30lWecj2fOk8iew3pbGeRPYg6/xwvNd6x+09aHt+d3wmgJ08dOSDx7H4tGPPcfJ+2HN6XZqG10kU5ZWkZimh/wK6eb5zAGTUS03ZAcEWAZmHk5bnTM0Lxc5w4GFGbA4kmnhuifGn5DoM7gsl/amG/aQ6AxS6GgAmPnkyqGazTGwjmAMHNj07d/jdZv/Z3/kvLJFK2P37d21o5IkaseamZltfWhEbh271W9/6lpVXlktyRyNWXl5q7R0dAlJhzcTWN21tfcNaka6Fi2xJwRL1Aha3trctsbdrvUd7FayA7Igho8Q8efw4tgNNsQf4wl6A1ce503hxDgCfr7zyqr4fsAIvKL4DYHhxYcE+++xTKysvs4sXL1lZabnOGY86AE7HlijWmBsdGxFAcAyPPoz4p2dsYmbZmhtbzefP2vrGqlVVlFtzU6OYbp4xOemtMqrH9PwgISkaxwmDpaKyWl5MGL3TnAMmkpxK/WGxnDhxQr9/+ulnur6WC6gBBgy7c++WLS8tSvJHbY4e6RarbXZ2WnPpzbe+I3Yj0jVANcYcYBmSUhrgt7/zfQsGwxpjvGYvvmtZ8lgyWQF446NTtrG5ZVPTfN6+gCZ5nBX4ZSK/s7ulxFSkptS7v/+0gEaYVGIrVZRZeUW5LSwgZduWxPXFl17UdXhw/4Ga/abmFid1Xd+yuYUlpfueOX3SAkG/pH/NzY3W0dFmYRISgw64np6ctompGSurrpZXIOya7o4OgTLMM78B4Gdsd2/fPvrkM5uaWRCjCEDUAzNbW1rUZN+8dcOyGTy9qhXiAesH70B+rly5LEbn06EhgbcAgjDonKQdQCagdFf8tgB/eA3Hxx9kpswzT0qPXBamD8BEXV2DVVbU2oMHDwSmNDfVix1WV1/j2I4HSGLx43OsRZisjwafij3MvKXxx0fszbe+belMUt6Jw0Mj9tmnX9gv/9KvC5hcW4vZn/3ZfxCI8+KLLyqIgeNmXLCeMCeUvpvNirVbX1ertZJ1wPOv5Frevn1LwN+p06fshReuS5pHoEZtVbWklcGQT/6F9+8/tMqqWjved9I2d3ft4cP72jDoP33C0omkUlSpB2zFra0Na+nosMKiiJiwrNuAJjDO4vEDy/pzkjUicwboIASE9RBpY3NT07N7BAAPY6uwpNCOHj9m6XTO7t+5q88M+INKBW5vbSM3xaprK+VlBhAVLSoRKAog9PEnn9jYBKnAyD9L7czpswIIP/v8C/l6BgoCVlFdqfGMByDvRXYLQ5rNgc31FY1P0j339rfkE1kcKbHSsjJ524FsAbaxRhHGgIci7yfM4f79ewpS8AVMtXc+q1kxaGPLK9qYglVLOjNsr7ff/q6VRgos4M/a3My8Nbe1yQMPtiprA5tCe4m4UnsVvrIft/ff/0BrMT5vly5e0prP2ltYGNH4m59bsL29uMX3YfllbXtv2w4yaQe219RpEw3JeFFRyC5eviAgm7GPxyRr2OqyY3UDzPstKDkp4wyvu3T2QGOMtRve6sz0lMXml6y1lbnXqHOdmZ7WXAP84x53/cWXHGDtywk4BwTs6CBYolxjk9Rt1i+uETLTgYFHYu5eu3ZVqdAP7z/Sva6n56jWGdjKZaVRsUVZoxj3bCxNjI9aQUHYzp07bzMzc5LaLszPu2CqUEgbUjARSbjmuiwv81yxLeYt4CTsdwBjPVMchk9xz3DPM1GdC155WBpwb0LiD2DPfAc8rKio0mvGRibtD/7gX5q/oNCyWRKxkwJJYUs6z1vns8t9iB/5eSKZPziw+dW1fP+Zf6TOVyBfgXwFnrMC+QXzOQuVf1m+AvkK5CvwTcDOgXIFalZg0fEwDUAHsEBjCOsKsA5AgrQ2JGpiauzu2e/9y9+1psYaCxeYIW8BSKFVHxkes/39hFXVVVp9ba2VlpeKUeHtWpuPOFiICM7PjodjyVBzLgWWJo4HZe9h+ZvAmwf60YSl0plnu+AeiOex9Tgnl+7nfvjcYMhJcvHqIW2Vc0RiyHt5cIdFgKcZbDsafnb3+TykQ3R7NFm8Hzkb7AaX3rorD5ydrV0bfPJUjQ5NIRJQAZWGzHhL8iAM2Gm28FWi0aUpQX5MeihMERo5+bUtLcpTDIbLkydPbHRkRMmppBBaICjpH0BLUXGx/ed/5+/a5NSEpGPrm6tibUXChRby+wXC1dfVWUtbi2SHMPoAL2hmGhvrda1pBJH3bu8n1NBzjpjAA2wgdcPLbXxkRGmHgCscKywXBXYkk9bW2ibzfNg//KEZh9lAowRbCFbTg4cP5XmkZMpgUE03DJdXXn1NoCbSXySLnD8MMO+6kawIAImMF38qWDd3bt9S/WHpIfv6v/7iL6yiokYhGNTt9u0bVlIcse9+5y3VF2ACgIfmns8HYPQXIJtLSXYG8JLL+iRXQ+oJEEntGRcdHR32+eef2JWrV8VuuXPnjpr/9vYugUjUal9Jj+UC4ZwXX4lYcfs7u0qKPH3mtI0MDVv30W7NH0DqpWUSdKft6y++tFdeft16e485D79UQsfrE0gesNmZedUMievK6oYM6JEd5rIZgZUEjdQ31Er6Rp2RqdGoI0tmiMOAgi2DvxTMWBhnGLzDdOTzkWYjp6bZ55rTiCNLRxoKMPPzn72j8Ypf1uuvf9uqyvHvS1l5WdmhnHjNIqXlksOtxpbt4sXzaswBqJDOMY+2t3ft5p07NjYxJbYTcs+R0REXZnOQtusvvmiZTEoMtoJgQGEG1PSrr2GDItGrtJ6ePtuCHbe9qXkFECBPseVFfTesHBp15hC+a6wfgGxcH0AWGnTWF5g4LkgHaVyJhQqKbHRkzOKJPSuJFNn16y9YS2uT1jEYQUExgIOSXn/w/oe2urGh4Bnef/36dbG6MMQnbAYgfn191cbGJq2utkmg5P0Hdy1aWmI/+P6PniUi4z/44MF9MXsAMvAIg/GHLyMef9sbSDCbrDBcJFDixo0bAto5hre+85akz0iGd3f2rTxaJrA+mz2w9c11G3wyaA31zVZUGLXHTwdtfHzUfuVXfsUaWxptc3XVyqKlYhYB9ACYlFSU2zrp0DAGN3c0DrhOB4kDKykrsf1kwkqLiwUUInNW+AiJnkUEV0Q1h5kn8o/s7rTY+ppNjE/a8MATgbZcY8JoiiNFCoiIx3cFhsKQ9aV9zzw2YZlxvRZjy7a3lxDQRQDB7NyCWLcnjp+wrf09gdhc3/JoucAd7lNrqzHLpJNaZ7lPFZdErPtIt0XLy6yspNSeDD0RK5VzR3I7PTWt9Q6mGLLsleVlW12P2UuvfMtqKivlGwnwh8XD0Z4+293ft4mxCaWfXrx0WWCgL5e0XCYloK3veL/WBQAsQhBIOgad5H7Cuj88MixgnuRbfCsBXPl+xijpsax9BAkR+BFRsNG+La0sWV1DvXw/s6kDG5+a0H5Xa3ODmG13H9y16opyu3j5os1MTiulFr/FC5cuW2EoZDdufK170IvXX5Q1A955if24WNiwOleXYhpDv/zLP9a9n00Var66sqy5C0jGOj07N6O1mjFy9uw5SfLZ6IIF+PTJE62dJ/pPqO4Am2xSAUKWl1YI6CsIs0lRbDXVNRYpLpTlgcKYIhGFGAGuUwfmAfcUasj6y/rC2s585v0uwCekTYjl2IqYffL6xKsVPznLCbhjQ4LXAnRyT2dMca+Qh2EgYNU1Vdqg4poQiNLc0qZ5ubqyYb/3L/6Fbe7GLZ3xi5HNuTAfvrlxyLEi6wWw9wC8fEps/nk6X4F8BfIVeP4K5AG7569V/pX5CuQrkK+AKtDT3pqjwYddx0MozA8eeHkwBZBxoFOxdqhhD8G240csn0iJ/Tf/8B/Y+QunLOBDnIqRecZy6ZzSF9mlLgj55JvlAVc85ErGgmzu2Y8D6xQakUHy+jdJsN8MwvBCJTzPOg/84zX8DhCltFux49znef/9JpgnNtjhLjn/ldfY4WuRJLFrzgN+6iBjB2mXRKnd9HTahWeYqQmIJ/bVBDxL0TUYM568Niu2D+wfgAX5UAVcmi0gBSwKJHRIvagtrLmmphYBAYBegIawVs6oUd6xxaVl297aFUBJw7a7h/x101KZjDXWN1jQH7Dl5QVLp5LW0txkbS0tVldXowYbjy4aXRoyAh8mJqeU6oqROI3jo4cPXBNVXCzpKV6FsBBgF5w9c0ZgFJ5pSEI5F9INuf6TU1N6PdJXGlKBdUVF8nOCeQfzg4ZYyatx57Hk0naLlQYKeEKSqRiGszOqFeAgTLhQgTNnh/1GWIgDXF0oA75pU7MzdvToMSUQv/POX5kv4LNTZ04LuBl89FDjDakg7J7E7p58r/g7QCvqx/HQeNKQAWrBjPnss8+stqZeQCVpkIyDhsYmgQtV9S71kgaT5pBrjjQRjyW8+vh8wAu8mR49GJRpP9JeWDrIkBkXb771pgBYzo+fhcU5+/jDj629tVWgE8AnDEI+W4B1QVDACHJhGDYzc3M2PTll23v4Km4r8REwZHFpTmMNZho/MMF4P2MYeSHzNBQqlKQLIIof/P4Y10PDQ5Kncr0JxUAaT2CGSy/dss8/+VQSM5iPf+83f1OeZuVlpWI9EkID6L25vqPaIfO9fv1F6+3rE2goOV02axMTkwrJ4Dw4/6O9fXb2zDml5tK0w14E7Jqdm7P7D27bpUuXBG4sLMwJmIYJx5oAe8gz6ofRSqMdLY0KTAB8olkvK4na6VOnJdPm+uKtNzc/bwtL+D8CRgZs+OmQrW6sWkdnt8XmY7ayHBNTrr6xznp7e6wkCvhWquvg0rNN7LYbX92wJ0+GNMYuXboscBJAQQeCdD6xp/E/OjamcAYCUk72HbcXX3xJ8/rTTz+XpBMAHuCP1EtCQACZi0oA42u1xpA8zTx9+mTYYkurdpBO2fjEmG2srNgv/MIP7NjxPgGEgBeZnE9jmcRnAmjq6mqtOBKVRHFwcFCA8w9++EOxotZX8UTLKSWUDROAjnhqXyy4wceD2myILa1YocZLyLKw0lJJAT5I53kf4Doye0DQjo4jNj42Lkk14Epza6MtLiyK3bm2sqZxzrhBil4YDtrVy5dtc2tdmwokvGZSOTE/ObaiwmJtpiDlvvvwoTZw+I6lQ6ljUThi4cKINTU1Hd4fMrrezEfkjYxzwH0kwMhTs8xSX87qamptaGTYsajN7GjfMc2D3e1tyVMBnpobG62mqtLOnTltBNO8+/N3BVrxu3w5a2rtycBjbRy8/u03JDNl7HMO+PSxvvFf7gUnT562yirsIjbs5tc3Du+laauqr1LaMazg+oZGMXABSakVDLtotNzKyyp1H4D9F0/u29VrV7TmfvXlF/L95P0//uUfS1I/8GTQTpzok6wedtzY8JiOi+AGgKiNzTUBdmycUN9ISdSWFhd1n4PBxvtgTLNWUz+lEO9sKwyJsCACjAjdIPUXoDhSHJXUmXkp5nNsWQxpNnBgzbI5w3gSe21xyVKJpMYK6y8bVbB8c5m0NsqcpYRjuLPpgD8joDf3JApbXVWleQ97j/HLMwj3CAA01mTLstHmkmHZyOGeyj0Fn11k+trkqasXKMg6sLaxKYkr6xEbGvUNdZZK7Zs/SOgEzwI+291K2O/+7u9ZLlMg/0AXghXSvwP2snYodTcU0thkw81bp/OhE/mH6XwF8hXIV+D5K5AH7J6/VvlX5iuQr0C+AqpAd1tLDlmnk+eQVAfbzK9mBBkNDS7Jfmje2PkOBh0QtruzZ709R+2//x/+OysvLzafHVhhYUD+Ruj5tjd3Jd/MWkrMLIAMfjzZihh2/z+AXSb9N0u5B7J9E1TzAigcG89JbL3XedI3D3z7ZhiFJ5HloZuGwwu5cPInx/zzjo3/5zWJJGxDl2AraU06/cw3CRCN3XuaA5prAIysZS1ciJl7VMDQzvaOGhMe7GEwIJFrbWuT6TdNeigUtLr6Wtvd2VFDhAE2QAfHDYi0shqTnxbHAgMsEilRkivATXfPMVvf3BQQwXXCW8xHdG82Yw21dfJVgyRCo0FaI023QLtQSCwywBzAA3zBYJPBcMAvDXAARhXsqKrKSjU4OzuOdeYAk9LDkBB85HD3ciwGAApMwt988zvW3NIiliGMNZozWIowR8A1aLL5nHv374mNBqjF8QN+8VqOa3R02NIHCTWM1NIXCNjAwAAQqx3p7nbg0lLMamrqxBQk9XBnf1sJroBQ2YO0jYwArBTZhYsXLXtwICYP4CgsIUaNY5O6UAjGO80czV+kqERyXZggjqmZE3stXBKx/v5+AR5Iq6kjABVg3NUrVyXz9MbWrVt3BPaeO39BYMUHH76v43z1tVfECuS4kKHRkAJUVkTL7LNPP9Z3/uIv/tIzuRxNKF5u1AYW5OzMrEDQ23fvWbio0Nrb2gVYUHeu05UrVwW2Dj55bK1trQL7YKI8fPBItQF0QRKqxM0goOQ91RLQCMASEJX6dHW0C6hl0t++dUesRupHejIMFWRlieSeGmim4OrSqn35xRe2HIvZmXMXBJhRX2q3sbsjUA5wlrAGvKn243FtDsBAk+H87q698uorqveDh3cF3uFZh/zt7t27YkKVlpWKKUgqLwxJ/LuoNwACQKDn+9hYV29l0aht7cAWw10vp7EMuE3iLywmwKx9vPGaWiyzf2CTE5MCwM6dO2vdRzutjDGeTal2zD3Wjvfff9/u3rlrq6ubStF85dVXraG+XjJAyawFwM4LLJ2ZndHGBkzDXDptjQ2N1tjYZAODQ9bd1S0As62rU2EwAh3W1yxUGJJPFgABklCux8CDQWNvAWk+7KWG2ip7+7vf0Tj2+bLmCwRtY3tHTGfkqiRyYryPX6QAnsoqa+9od2nVgaCAGhKUYUiyWQCbem5+TvJ55gCBKrHlVQGSWfPb6tq6be/tas6XRIskoQRwB5hmTbxy5Zo9GRzSXGAdJbGYH8CU3a0d/d7e0WmhAr57xmqrqxReglcagOvi7IK8+2DhFgTDLjV0ddWejozqmjG4xicmtHHARkFHx1FtBMCK5X7FnGVcAeLgkcaGAGsNgA9jkTVQLGACKNIHYgQSisP8BUwCHAR8QaqM5LuANAzY0NvbYpEDdHHtAWtjK8t2sv+U5hh/x1ohSefkhG2sr0lizQYIYDSJp2PjE3brBkxgmHwl1tbdZvV1NVq/amsdAL29ua01yPl3jmq+cQ6Eyezu71h7W5tAQsYU31dVVamQFoBMF6STsWhZVP8dfTKstYA50d7eKg9GQDXkuOHCIgVp4LfHdSJAAuk59x3WIMYhHqQKI9rYkIyYOjLnnW/cDhx4jSdez5hljLFWs5Y/22Ag+dXnE5t4fHTcUsm4nTx9yrp7upRWjScszxXyns24+xzMQNh5jEfWP0J48A8kQZzEajZXCEoBZKMWzLX9nT0dK0xv7h2MH0A9EtcBM7k3kw7L+qd79OHGDOsRKeKAhxtbKxoTjJHS0gpbml+xP/pX/8YyuQLb3NrVfOF5iHWF7/7B3csAACAASURBVFRIxc62PAa9TTo9L2Sz9ngkHzqRf5zOVyBfgXwFnrcCecDueSuVf12+AvkK5CtwWIG+rs6cZ8rMw7kYODkH9PBHvm8+0+45DC0aG5pJZFAk/f2X/9XftSPdbVZRGrHSsohYDHj9rK/S2K1ZtLRQYBEPvzyo8/ArsM0cy82BbY5hpx8Mnw9/PD86TyLrgXTfZNh5AN43WXYegPdN4M4D/Tx2Hf/vfaf3X0926/nT4L+VOkirifGYep73EI2gUiaTSTU3nNfKWkx+YtXVtTLGxzsJqRPsA2RYmLS3tXfY1199JRDojTffkPeYZDzxpB3p7nGm1iRxBg5TalNJfT/yV7x+YNo9GnhsvX0nLQTw44NRNWW+XNYqy8usIOA3H6y6eMJGx4Z1PfFku3LlihoNWAhcO5pImGI0SXw/5wd7LbYaU/PDMTAeAHeGR4bkRwcoBPAIiEg6J2wQakzTBCsERgOedAAdMBtu3rwhmSuNZ2dXtzPP33PedXgQ0RDyfpgdNJYAQABLn37yiW1trEnG2trSZtV1NXbr1i0LBkOSdobChfZ4cEDAG0AI7L/YKg1Y2k6c6LfY4qKNjIyohjSnkmMVFYo9AjsQQBH5FM2r8xIkfXb3kGnp/JWQIANcIMcEJFvf3rL9vbhkp5wnzSANH4BnS0u72EeAClNTM2riAZVgjgHMfX3jS40H2HOY9WNmz7nzg+SxsKDA7ty6qdTWV197XUm6zizf71JjV1cFmvD/yMxiq2sCvxhzyFYBXWBWHTt2XEmSNLL8Gw0+LJHJiXF5T8FeFAAKOyibkX8d1+TYiWOSsU9PTel4YRMRMAIoAvgIewlGHOBea1uL/r60FA83kqXD8l57+PCRmuX6pmbr7e1T3bhAsY11AXK8F7CHRnhlbV0MJFiqABSMCcBZpGaLi/NiqjHWYFPRJMP8Y7z2nzypOYW81SVjurlHUw84DmMt5A9I8ldcWirpLeECJCLDuGptbbNQMGx3790VwzXNPDtwgHMoXGA/+IXv6ToqXCcIiJBU8z86NmqPHj6SB+Xx4/1ik1Fv55vlXgdb69HjB2JaAZD96q/+ut5XFimylpZWi0bxrSSYx21+5Px+1YRrurGz+QwMAbTieGC63b19T5Jdkk8nJ8ft1IkT9sYbrylUgfTqROrAEqm0/AYB/c6fOy+p9bs//akAi7/3G7+p8c1YmpycUD2aGhrswcN72iwA/IR9CBuJ+hcUFMofjJTwtY0tAYzIQdmEIFAE6TUgtRKVD834cxknewVw3N3dVnAJ4yy1nziU90cVjvL40UMLBWE8XhHgy/GSyuqttUXhYl0jZNEE6iBvZt1j/PcdPyGm2+L8sg0ND7t5fvyEdXZ1irlJvWCMch0AcDm+xwMP9V7WI0BM1vblGIEcB88AJurCvwMil5UWW7SoUONZ9700CbkJba7cvHnTGhrq7fLlqwKomP+An0+fPtGmBYxmpMyAUjDXGO/Ieu/cvqsNLxJrA4V+O336lI6PjQcAUgA7zvPmrVuSorOpxRqcFrM7KdYYaxUsWtau6Zkpga34vbEmjI6OWEVVhXW0ddrs5JQCh5ibeHcC2MG6ZP40N7Xad97+rn380Sc2MT4hm4OjfUclaWX94vgYG2wqcO343Uk/HaDMzg+v4YeaUUtqzjiGLc6mFWxPL9W4sb7R4ntxGxsbllwWtir1Ya4QuOHGTkBz69GjAdvdA7hMa71gzcePkjGI7ykMPM4XUBlQFoAMaS/1INHcA+05TmrH+Oc6ICVm84LNqK3dPUmV5bkaKpB/bjK1a6FwUGAvdgo7W/v2v/0v/4f5CyKWOsgqNdltYLIOw8TLOn/CbPbwXFwIFyDgQB6wyz9P5yuQr0C+As9dgTxg99ylyr8wX4F8BfIVcBU43n0kx8Mo4AUPvYAVMD0EdgEaHfrJ8XROY1ZdXWH7+6Qh+mxxbsH+p3/0P9q586cE2EVLixQskU5lBNjB5ikpDYtlBNjHZ3pNgEy+SRzUw7tjNgjAM5Ly/ras1ZPRegy4Z/JZMaAcU49j48eTyfJfD8zzgL//+HP1fT6fzpv/eo2a9//JJNJVU1OFbAgZDMABjRSfD3ODevF3sKbWNlb1957/Gp+TTB2IqQHAIDnlodwXwKSpqUFsFb4XWRny2wbSEUkCrIaJVahUPBg0mKPvbO/Z/UeP5FVX39BqoaJCiycTDmjK5qyyokyS2J2tTWtvbbeNrXV5KAFUIHEU628H3ye/GEtKIQU00HUpkhyUxD93jYKHqYpBHQMgHM0owCOJk5UVVba0tCwwkoY/UhyRjAwGDI0OHkGkWFLXmto6ya8ACwHyANMAF/AZ8nyAOCeYZEigxDybnhbgC+CGVA7PL6SWMGSSByklj8J2QDb66OFDsSioXf+JfgE6+NxRR9haXMSmxgYbnxgXI4dmn7RZwJGMPBADOg6AOV3bdE6fQbMGGEqzWlOP3G9JwAdptSQe19TVCIDhuJdXll0S6+qabW3jT5WSHxpN+IP7951cs7xU1wDwlIRILyGXZMShJ08EDABSISvlOLxkYd7LuTCeSD8E+MLXjFThoz09kplxTWGmwI4BIMGvjwkmuRkefQoJCYhtQyMrGVsaabNjk/DDZ8s/CzZoRYXAjdt37gmcRcoHqADrk2M8feaMDOwJ09jb2dZ7qNfC4qIAPgUFBIKSxJJACrsTeeV7771vW2KFOfYuzEuYb47ZExVgU1ZWbEe6O627u0dMp3v37okdde7cOY0nXgNDiuvF9Xvh+nX5wLExsLO+ofGAzyM+WE4G67eKqhqBl9RjYOCx7ezuWj2+hvEDGxka0ri7+sJlgUn8kIhLQ46v1ocffKRaAzYBujNWAFC5Lkqu3du1udlZASiMyTNnT4shiJywvalJiad4PQL47cUTYo8RZAF4zBpCkjasVo6PdTK2FLOpyWmbn5m3EoJq/H6bmZmyvp5uu3z5guSsAIqJZMo2tnbEpIIhxZhhjbl7945Sc3/84x//v+y96W9kWZre98YewQju+77kQjL3vXKvLWu6u2aqu6clDQQM4AXQBxu2AAM2YMsSDGNsGIJhAZZmRoIsjyVYgmT3NNRQ90x1d3VtXWvuezJJJpnJfd9jIYPBiDB+z4mbnTPwh/wDgoVCZpLBiHvfe865933Os+iasEYB9PYfOGCTky8EhDCvqA9AChJcGE+AD8g0Bb5ksjY8OmYbrBEb69bdA6CHBHFZ79fZ1aHxs5t17Ddk4wB2TU0NYkQW9woWCIYU2oD0uw/ZeGOTNigAfbUBFAzpvQBfLIhXoN+WFheNpPBJWGfPRvW9999/X3W5feuuEl0B2ABwOAdYvDDU8IbjWiO5vv7tt2KFMT/xYoOdChjN/AH4A9BFws/84/dYu6ltT2e71m/vnueYYHmbnZvTGtnQ2KC5TngE/qw1NXUKcMEygHsZtVb6LffKSMymJqcFpmI7UN1QZd3dXZqfbLwANme3swK+kJNzXrAMBwcHBOYxxwGV8SPt7z+gNZPPZe7ii8n54JnJeLx27T279e11sSoB0fr6erTesYaJ+VjfqP/5nPGx59rU6B88KL847m3cm2APcx9jfYWpCYNV12NpyeKVCaupdUxv6uFt8LB+ku761Vdfak1g4wBwtLuzW4EzBJYAyhLiwnEDfHmbY9gbUOvr12/ofVmjAPnZsGHDyAtcAjQFbAPoVAhLMGg5GODptFjdHB/3NsBGQHvWGsBV2HjcWzk+/ASxcACwk4dpdsc2kytWXc2mTdA6OrptdPiF/emf/HPL5ZHpZvVaxpw8eX3uOYjxzjFzHGyIeM8atx48LPef5QfqcgXKFShX4DUrUF4wX7NQ5ZeVK1CuQLkCXgX2dXYUefiUZ1EptdABZw7MIhCB7/PgHQyFtHOPHxMPsfgA/ek/+2NrbWmwYiH7UhK7u52zxYUVmYLXN1ZbbU21Hn758oBBpJcOeBPM9tsLUsTf5q96zHmgnHb7S7Jar5ny0ts8aavXoHuMO49l573nXw+x8N5TTfrenpo+jwlYNB7UfWJseDIwQAgaG48ZQrMTCAbE2KK5oBnnz6rKSjF7eB0NJqwyGEWebBfvLVIx+TzOob6+QTv4SHABHvBRc0EcVkrtBUzN2sLikq3AWkrvKokwFq9wXkOTk/JhgoERsKIAOxoTgDlSBgEVvv32a8c4qa1WAwT4hAcXDdLY2HMFfuCd19jQIO85jh3QkIQ+GiQaFZonrhdMl1s3b4q9B2BCo/Z//tm/kH/UW2+9LeAAUIX6IH8kYZAvmlckpwqfCOCJGJLclaYaKWVNba2kWrAoAHmo9f2HD+Tnd/4C7JxKgYHBcFhBJqTLzs7Omc8PI6JCjW5tZZVV1lRKCvzrX38kALOro0MyPBge2VzWfue9a2J3UZeJCZJhewVCwhZRKEeiSiCI5+W3WygKFAIM4VjxaOIcAHG5fjSkAC40nXV1Nfbg4R2d74WLl8SQGhketnQmqXl24sQpHQdMOxhiO5msLS8siWGHnBJ57VtvvqVrJElWKCR5IE0tX1vJTV0Prg2fSVokskvYcRwPQCygosdmYUwArOJVByMICTdgPCxMxiPvSyMLxSWVRsZuFmWO+wO2vrYhYAiPPJiMMDIvnL8osARwZHcXgGdb6wIg2PwiUswmgYcAcju5XQHRTkq5Yh9//ImtrcMso1b1WkeiYZhd+Ew50AO2EwAWMm0klLDkmLew7pDMcV6cN3Ji6gOwR+1g50T8QdtcX7fF1RUBOYzZQ4ePSI6ONxc+Xsj5IrGYReNxm3sxaasrK3by1El74/xZjflINCQgkvn66NED207vSjZMejGAFsADX7z/5OSEzovPYawCvFy9ekWMSq5L2M9GwJ5k3an0tsCxtQ1SKhcF+mW206ojQRBcQwCLsWcv7PbNW5bcTAqoRLLInOhoa7W3375ioUjQOAQ2Awgg+c1vPlcNYP4hc6YmhKQAsjJWATXdml6w6UnCZCLW2dmh+nPtxXIVyzaoNRsAq1D02YOHTyVZBAhSUETBpe06oNmnc2QcMm9hRS6vLEpSTzrr2vKa3h9QH1Du4IEDlkGq6PfZ2TfOihkKWOIlbaZL3p+Ad0gUHz95rPoX/T5Jvzk3xiAbDnw+c4dxzmsIWIFdyniBMfXll19onB/oPyjgkjnL2OU1XCcYsKzXzEXOFWnskcEBe+vKZc0BeZWxwVQKKnIWBWmxvWDEAoQByDU3tcozj3sYGzCAO9QewIv7BszQL7/4Umv/hUvnrbOzXWsh/wM0AXLDfCXlms0N2IKnTp8Wa7ihudlu3PhWgB4MO9YhxpdCjtJpzZe+PnzmejR+xp6OaF0kLAZAVD6pJZsHWHOMgQ2Yk8trCnWBfUtgA2OX1wJIs/axXgPAcp78PkAhzEfY34xXTyKMLJmNGljRiwuLLjV6ys2lyniVrS6v2JtvXrWnw0PW3d2htRK2NusdoBsAMWsO8nDGOes+50ddmO8Ei3jpr6xl3Kfc9YpagWCsTEbsf17rAFOfWNr8yT2PMcLmCYA0axAMdmTALghkw1bXl6y5uUGbNs1NbfbNVzft//m3f27pHbw/pUPX8SmoqpQS654RnA+mC8QKaL24fvd+uf8sP1KXK1CuQLkCr1mB8oL5moUqv6xcgXIFyhXwKtDV0lSE+QRAhAE/zQpNjdgTu7uSd+ENw98FfvmKavZzubwFfH7703/6xxaJ+i0cKFpFPGwxAhp2CzY1MaPmr7WtQSwnD/jz2GtFK7yUVeHH5PnRIYn1QiM8SSDHxN+93/3tLr1j5vFzfuYdM3+Xl1mpYeH1HnPiVfmrFzbxW5YdUuC9lw/p5gvIB4vjoaHlf37HA+ycxNPJD2lO1UWb2ezMjKUyacfKi8ZkvE5T5DEwaLjwCgTIGXr6ROw1jPVr62DVIbXcE+ABawpWy8bmhuq9s41kdVVMhrX1pE1MT8vLjAYrHAhaEAaDr2j7e3slT6Q5IdTBY9mQdAvwVVdXK3N9/NEEwPnMRoafKdkUYJIUQwdCOTk08jkkRjRxML1IGqSxwqcJiWp7W7tAEDzQYHwArN25fVuS28GBQSerwicuu6vGE6AFLyiaRa4L0iYSWGk+OdfpqSnrauu0ru4eeXfde3Bf7D4AKcmltpL2YmrS4omYWHozU7M2MwcwkJUclOCBy1cuK3H1449/LcDu8OCAdXX1qOncTG6ItQLYB7ML6Vh7W6djAzY2ibHR2NRkC3MLklDBcNzZo5HbsZmZWbHQGF+6jrmcwAcYf3i1nTx5UubwE5PPJZm7dPGyAkfGx0eVKgvIwWfCGLz23nuqZzgA2ygs2e+du7clt/3g+99X3TzZsDd+PQZdJu2SaTkGD2z3PAC9EBQnHQ8oEZRrxvymgdVcKxbFgGMcOvDPmagDdORgw/icfHprMykvShpg/MRgGB3Yf9ABQfm8xlIkTFCMA91383sCbAhS4fhzBbwwdxRAQ7DG9eu3bGmZxN8KsesAL7bTOy/ZhgVzcx2WHV8AoABBjBvAC4BVb2OBz2esAsZgUo+5fX1VjSXxOFxcEKsN1iVprBzDJ59+ojmMrJXrPDk7Y7e++tp2czv2ne/8js4FnzYM8AEJkAzCyGxtabe+vn0CDfDOwuvNS9Pm/fg+CZqEGQCGsj4A7gCSJCpgU+3Yhx9+KPnqwf5DWgtu37ktgLOrs9Oi8Yh8QmG4ZQgU2UxKMhwo+gUcNTU22Oraiu1up+33f/QDa2tr1XoNCLiwuKxxxrWD4fng4UMb6O8XUMU6AhjOa3t6ey21tWmLC3N2/o0LTsZa2kQB6GAcwPzCS43jLvp8Nv58Su9P7WFHKlggEtIcAtghtZnNClhqBNxMTT+34ZGndvbMBTHslpdXlG6M59rRw0ds/NkzAYVHjh4WyMS8oWaAOFzbleXl0vpEknZW6wkeevhMnjx1SvObWjPnAc0APfEjhDV3+NARMQEBcDRu6ustFAmLpQu4wyYBgK+SiEMhO3HipJPfLi1I9vrG6TN26eJ5gYjURknCCuDJS4btAed4sOE7F09U2QYMcnmzwiJdUcIxGwqOmbYimTjnz3XA+/Hdd94WU9pjid67f09zsrGhSWAkx0Ft8WqsrKsRE9CT7TKP+RnHIXlzU5M2gths4XuxUEQAoGM6JrXxQhAOACSyZ0BTxn3Qz1joMRjurGtO1h3QfEY+yroEeMZmB5tKHD9sxJNnzmid59/IbGGyMXYBUvlc7nGA+RwvoS4tpJkbGwhRC4cD2lRivWKDCiCMtQemviPIu7Rg2MxIyrkvaMPQ75fnp8es5r15bkhubNrs3LRYlmxmcM0Yj2ywcG0ZWy7p29kkBAhpSqXk2cq9cjeHR2tS3rrM01gsYVMv5uwf/+9/YsVi0NI7u9q0YAy4zbuAmLPeM4q3Segx9x8Oj5T7z/IjdbkC5QqUK/CaFSgvmK9ZqPLLyhUoV6BcAa8CB7o6i4BpHvD1KiMNVh1NAo0L4BQyu0DAJxYPD9qZVNr+/j/472z/gR4L+vYsnohYlKZ/z2x2el4NcyBQkISHh18ABe8h1+d3Eiz35Yyo+SoWnDzxVanqq/LWVxNg9TAecLvcHmjnSSw9I3gHWjh/PE/C8lswCqDhr37Wqw/jsEx2dx2rhGYBoAVg41WAkGYcABMwCz85GlBYIJ9+8omaFBpDGhTkmAQx0FzSKAEEIQWmSYKdhQ8aDTwyRJoKwD7kef6AT0w02C80rCS8rmByvuNYOwRPYH5elUhYV3u7xStitkNoAl5zjU3yEOLYCSyg2ent7VFqL0mPMGdIJm1ta5ME76svv1ZTDihCo0STw2sAADgXzp2GCxCRphWfNgAcmlYaQsAemlvqgSyRxun0qTN6Hxgn1JbXwoqBNQSjxGMgUkfGGq/BcDzsD9mF8xcEaJEICxNCiX1+5LtRhQgUfQUd/5PHQ/bo8VPL7u4pFbG+ttYAJ2nS19fWrKay0qorE2K7kUpJg+cCKDZ1LWF70LjBDnFjo6hGlGtE7WGibKaSkn3xBYCBjBPJGrWlLlxTvPxo2KtrKl1C6u6ugBBM8xkf8rmqrhFoBFiAOb7YPIGI6jg3PyeDezz3qFFHR7uad75eJpbivbaXs0DQL7YYrEH8u7y5xZxwc+S3c5omlnPR/IU5UwLABWgHMYJ3RupqiIsuaING30tF5lrTsHLcMOJohmGaIeuMRIIWDpGo6CRie6WEZo4BNk9yO6NrzvGTKHnr1j2LxhI2Mz0jueTK6rqktjTbp06dskDIL0CC5YCABPz29gp7ArQAsWDpAKIx3gCCSIFFGodcEDCnrbHZRp4+tUi8woJBWL1FgXOMTUA92H4Ap9Tt8fBTWyulb5JMS9hEdS2gSF7gy4e/+FAgx/6+g5rDAMV3794WUMR6CBsKFpA3LjyJs8fIETsnHLCAL2BPngwJ5IDlBOgLk0whNtGo1eIP19IiplJqM03Yp64JCciwtmDqwXJNRKN26vRJyU7F6IxEJbEFWKQesK4AT95995rzXkwmlULKfAYQezqED19c0l7GOMAh8lVYr8h3AaBgaEmuiRx8csaGR8d17hwn6x9rEzUlZIEa4DuItL+9A9+0qMJ0GBuJioRLWs3uCmz79uuvbejhIztx8rgNDA4IcKprbHy5sbK7sy0pLp+BxxjsT/zykJQzj56QrLu6ptRm2J2w6khoPnPmrFKFuTaAPYDPAICdnd2aWw8fPlAtlOoci0m6LKl4yf4BFjM+cQMH91tbS5PGNtefMAzSh5kfgNvMCVhfHBMMQJhx2Z1drTMdSGnZNAr69TncNwE+79wlaXpPoBVs6suXL4s9x3XHR3F0ZFiM1hPHT8rjkHsE6yHjqKauTmsEc6q7u1drC2sh4CN1dwC7S2Wllt3tnQLrYH0yZljbYObxO7/45S+1Pr3z9rtWU1uvMAisCficg/0HtWmDtJhxwFjm+8wPNg4Aakk9Zv7s279fQDzvCRuPtY5xh2cf58U9m/GHfx1pwWury1YRj6ku77xD4A4M8JyTgQfDWuuILerr3aeNls8//9zGxka19pJeS93ZOOFzXl2f8GvlfagVtaUeMFGdrNxZanBc+nk0ZtvZtEKydjI7em9foCjbgu6uLv1uRUWljY1O2f/6D/+RhSIxyyv11rFSWWtZ/7xnDOa2rC5kM1DUhuaDMmBXfqAuV6BcgXIFXrsCZcDutUtVfmG5AuUKlCvgKrC/q6NIM+5JVWk28MTi3zRmND/8nMaA5qGCxrGyUr5fy4tL9l/+3f/c3nrrkqWTawqdALDby+ZtYR6fqaTlCzt24MB+7dp7slWBYuTOlcAygCsPKCvkHcDmgWzedaIZ8PzheGD2mmIkVoAInpTVe7B+ydgrhUt40lfv+x67jn97QJ4H8vFvyXB97Kw7QA8wg0bdPcTjD2YCQAQm8hk+pHQxS6ZdeAHJnWIgdHYI9HkKky4eVwMB45B68jrX9AIsONkVTDtAM2pPMwzW6F6Xs0w6Kz8lfOtq65utubXNfvLvfyJwp7er2/bv61Xoh79YlCk6PmA0dWrIp6fEyAAUWVtbkSyMmuElV1NTKxYF1wxAjMYHyRnpe0gCYWQQQkAz5nyKqqy9vVONDEAXAAsSUjzGAAm8ZE0BH6GwgKivv/rGDh85IvkcNb9566aa54MH+629o93Gx8Z0zQFXAGCqK6slQ5QE69momH/Ujs86cvSY1dTXScYF6EdjnS/41OzjXbW2sizGHwACNezt7rY6vJV6uq25uUWyPKVsYv6vMejXNYWNAwgHmIJcdmfHAW6AF7OLM3bp4iWxtQBlud4w7QClaWyRAsIW40EE0BL2EWmRAqhLY4TxBSArr60wSZ+kTa5abW293g9PNhprZJbPX7yQLBY5G35fNMj4zsH22N7JyD8OLzbAlMFBpH6Jl8Ay44lx6xnEk/AIAwaQB0N7F6oQVNAExx2riClQg3oAaO5msmLkecbzjEU+l3AOJ8fbUh1hZiVTW7a0OG3NLc0KToBRx7jg+j0ZemJDI8MaF7GKhFijK2trlkrv2N07d213J2c+f1DpxICrLsgEpldQoAMy23iiwt58602BbCTGcs5IrQENBgYOKfzh3r17Gh+AoSHzS2JXWVujcY+EFuleY3OLPLs4foCh+w/u23YuZ20NdfbGG2c1VgAAE1UVAl/w6gO86T84IO9IwDAAP0CbuvoapYHW1zVojjDeuQ6AHi8mJpQeC4ABgMLaBqtKSb9bW/bw4SMlaFKjrXRSkuzKqir5jgGqp7fw2gpaPFZhne0d+nltXbW1tjZbO4Eu8ZgAc+YKgTiPh4ZLHnXzOgauC6AL4DdAPmA55/H555/awQN9duToIYuGeA/HHmOcfPnFFzb09KlSod+59q7WOEC7ZDpjI6PPxCZTcmrSMUphsjHmAaoAvgGMZucIPmlUDVnbuAbIf984d0H+eXhKbq6vWbGYt6PHjgpkA7Dji3GK9yXrAaApjEcWVdaWimhMc2NpddlGRp6VmFQ+gUeAmgLy8wWNH3euQa2zAG47eCrOzsqzjXnGxgTzE7AMcJ7xUl3tzu3smTPWUAeL1wUjAa4TfMC5MM9he7EJQfr0+QuXbV/ffgGsrEfHjh/R/IJBBsgEuAlbbnz8uRKRW5pbraWl2W1+hQnnSAlIZM1hvQMEvXXrplh6JIWzTm8kUwIluabHjx+XHyxrtHz4WloEgpP2DajHv+t1LtUan/MLsy/ZyICbjx490dyE/bydycrjkrHJXCAIhzWQtR1wjnAhge1rq1YUSLlli8tL1i3LgDqBZ5JR+33abHo6/FRMtitXrmhzAcBweXHZvvzNFwqbYF3IbKd0n+nu7nRrSjSqZ4qbN27YxOS07i1YQrBuUm82F2CE4mco8LKmRsxz7ksAlzvptOrMRgrsdNYsjpnauHArv14Li4+aMJ4A/PAJwwAAIABJREFUdDc3NnUNSKvNF3a1YcKaC3v9xdis/fN/+mfmC4QtyKaXNhvdpoc89khqN3vJoPQ2/ZhDT8efl/vP8gN1uQLlCpQr8JoVKC+Yr1mo8svKFShXoFwBrwL9vT1Fx5qCTRQQG8hLQpXJdImxQ8NCgEFLa7MYLjRmvoLZ3/v7/60dPnzQUlurVhFH2he09Fba5mYXJAvq6euQhMvJYBx7TqBawTGBHKPPAXYCyYp4w/yWicdxvmTflYyfPRmPZEpB3tNe7ni/Kpv1fo/3UOpqKfCBf7/Ktns1JMIDBh0Qh5TW+e5RI6Q6NDWAmtRjY21dgAq1uHvntk3PzVlLa5sNDg5aJByWfA6QBCkOTI2N9VUxgfDCAmAAUNjc2lKDjVcYgFRf3341UgAhnFssGil9JoDSmq1vbtrU9LT5kFHGopI7ccytjU0uvTURV3ovn19ZnZA8F7kTAMe5s+fkrzQy8lTNKGAax7+hFNygmvBoRVTsCAATgDxAN8fwialJgv22b3+fZHWwTm7fviWzfZIwkQXSLCO1BfQCpEVKeP/eXfvq66+ttqbO3nzrLTXgNHoAUCR7AjDBAOIYOVaOuSpRKaAFiezcwrwAE8AIOm4YdnjY0ex+/PFHAiROnTkj0AkPMRr/hflZNbW8Z211tXV1dMrzjnOkkeScHFBaAmDlV1jUNQFowk8MU3k+D5njzt6OQBjkZpKKR2MCl8R8iSHfdGMYgBR2VjEPqOeAZY/1gfE5NSdlUizLUNBW19YsGHBSY94LcA620907d9RswvS4cvnKS8N1rgGAIwxJfM8Arwh5qKqs0ZyiWYX9w/jlXAiBAIkjGVIw+V5en8Wxr66tW4LkWJJmp0m7xSdsy6oqEmqad3e3nQzMV1TDSt29AAtAxo2NTb3P2uqC2DPIdTM7O6oXZu/I/Z5PT6iWeMi5BjthT0dG7euvvxaI0NbWJaAV8AG2CtJnT3K9nUkJOMFfDj8/Xvf1N18LIPCYc/v37xdQCghJfRdn5hRusEtS8s6OvLOoCeA2tR0eGbbbt27p3GsbGqwmEbW337oqX0OCNpCpA3ThTdbT02f5QtGy27v20Ue/kqz/yuXLYuExBhhvgBqAuMxB5IIAH8eOHRcrmWAAQgnY4IDxs5PL2dTEtDzTMLYPx8ICKRkjmUxSoN7S3LKCVAChYEKRyn358iWBhIGik6cjZ+T6rK1u2F98+Es7evS4rgMeXYw1pJCst8wZL+WW63ft3bcsmdqwTDKjEALm78TklN2+eVtz5eLFS5Jzy6MxlxPjN5ZI2OLisgOSJ6b0d+TFu9kdBToUio5Fh3R94FC/6tLU2GpBv9+++vIr6+8fFCtyCQnr/KzWlR/88PvyFQRQg4Xn2QogKa+rrbGa6iqNU+YDQB7sSoYh3n9cv5Hhp/b++78rL7TPP/9MrC+AWYWyJJPOr5EgDPPpWnzzzVdaFw4eOCjZPX6HyPBhlnlBCu9du2YDBwdUP77Hugg7d3x8TN6i1Ifxy72r/0C/JRLVAoqRfdbW1djJk8fFguTewDiFwQY4zlrd1tZhBw8wTis0L/mf+yrAFese94hHjx9bZdzdS7A5mJqdt8ePHsrPkvvD06fDAh0ZZwBjgOvLK2ti3AECAtgRtkANFpbmVUdkwbDIqB1Mvkxq20ZGRjV38LFrbGwQsAkLk3sA45B5xnFyj2ccMH/koxiLaQx79hSsC2xKPXz4UOcDu3Xw0CExiUeGhjVW3n33bfmxMrYB1aoqE5KwEuCxteXY219++ZUAx0ODh7W2Li4tSSoNmDo7O625C9sbGTSgHgzgJcDFLPYHSR0zTG7YobAOuT4NjY0a/6wJicq4aiy5ejCiOiB5b25iXTCdIzL00eEJ+9f/6t9ZOFpp23u7tqfNptDLRGHv3B2zkc3M37Lzy5LY8vN0uQLlCpQr8PoVKAN2r1+r8ivLFShXoFwBVaCvo12hEzyIenJS7UIHMQTPaVeaBo0GyDXrzlyfJmB3O2v/yz/8n62ru82ymU0LR/xWTXOa2rGV5XVJ2Hp6O6yu3rHrPC85AWk+55HGFwbmL0E0c2m1nnT21cv0Uk5bks8CtHnvCaDmgXD8vvd5r4J2HkD4KmDH3z3W3V+X3nJ4qAN5P5o4Hvx5cBfjwucYXYATMBKHh5/a46EhMcZoqEgUpHagmgAi+P/MzE4JsAPQw6Q9tZUWy4ImprOj+2VjBZAFy4rGKhZzTCxAmBcY5K9tmC/gt2A4Lo+m4dERSb5qq6oNgMMITdjNSopLo4QROAEYXd3d1tTYpGsHsAF4A0MKcHBi4oUaEFhylVUJsSeUhBdgXERtenrSGcf39wsMC0dCYhcBlNDQPnr8SEyHN944r7RYDNRJeASYJC0UmVw6va3jxAgcFsbxE8fVMHP9PA82xhcNFOmVwYDPno8/V43bO5F7FcU+AdB5+OihVVZViw2DFxjyOcAPmmpAitRWUiwp6kez29baKsAONhCfB0sJ0AxZFf6MMOBgdgBS0GQTFgLIBBAoT8dEwnzBgECoVDopgIKfAZIA3MaiFQJRXNpuVMceCQXU+HJ9YQr5fbDGnFyaawmogAwM3yd+jvcdx69GNJ0SqDM0NGSp5JZ997vvyysQEIhjTmczGoucC9cF5hcySsBP6jQ1Na1jpd6pdEa+XvsPHFATTCPLMSwtL0qyyrXEg0xMyLk5q65KWDxaYY319QKMgyHYrqbXIzdmvAD0AGaKebu1buGgX2OB5n5mbvYl64zk4fXkpt6b7jidyggAzeVzVsgXBfjhczbxfNIy26RBRgUy8BnLS4sCgfDRQpbK3wGxCHRhLjJn5TMWDksiiWQbpuXz0VH5ITa0NOtaMNYBDwoCVuoEqC0uLDs/tnjMutuabHBgwBoa69Tcw1CipkxG2K4AqpFwTGwqmE/dPV2SgwKeAKhyDoC3rJ9uPmV0DtVV1QIg0oCO8YQYSzAL5+cXbWxs3OaWFnS9AUm3tjY0xxjf8QhhDAEB+oRE4K2nhNaw3wq7OcnaAWyZn7CTRkafW1dnt44FZirnh28lIAbn8eTxE7HArr75plUlYrawMGP7eg9I6j89M2s3vr0hZuDv/d4HAnFY+2Fzbmyt6zpFKypscYGkU/wHb9rWRlJjHmCKY2BM19bVitEUDoUEiAD8dXd0209/+u+1yQH42dzUaMX8njU2NSiMoKkFpmpBgDTsWkBSGHDUozpeIaCOeb2TdeOc/5G8szYxTqkdPwc0Yv06fOSo1nzmMeBgBVLaPccyBYTGYxTAFVCYseNklAlbXllRyM7xo8esvbX9JcDOfYFaEuLB+7KOMdYApjgW0rV//dFHYtV1dnWKRU5YCWMT8GtZ188v1i6gVVd7p/OrDLs1iOPywl7wxtzZBZx0ABFzeHUDRjsbUbs6DsYc7LZnz2AiBxQIQ+15T9YvQHbWOhjFS8sL1tTcJEAcxjAbJNFYhTaF8DTcy2XF2uO6MUZYa6gRwDK+cJwjmwFcE/z1WtvbxRSEXf1sdNSOHT8uUBgJL5sC3BN4n9Onz+h45mbmrJgv2slTrPFRQ53PWuKlwnM/hdnJuQF6AtiSquytl8x/2Ia8N88gBKqQlst85/+93ZzqhyUAayUMPF4r1n0BGW3jyxCK2nrnfcrxcz/jmuSLe5bdSQsIdJt1Qbtz86H9yz/71xaLV9kGvokB55nrse45DtjRHoNTzwGZjIDz0Ympcv9Zfp4uV6BcgXIFXrMC5QXzNQtVflm5AuUKlCvgVaCjsaEIIOHt/rPzD5uKZgDAAwYEqYw8zKtpyrqERuQm6a0t++//wd+zk6eOWCa5bvlC1poaGiy3s2drq8jcMgqiwDON9+f3PekqHna8N1+hEGmxTvIa8DvWE1+vgm38m9/3QDexFF7x4vJAt78Ovrk0t6Dez5PN/HXAzvsZ7/dX3sfnZIA058hhaYZoVmHCwAKDpeHSOZ0cZ25x0SpiCWtqdubWYg0WXRIsDQtsNfx8+P78wpzV1TQIQEHWNDMzJ7+j48dP6ufjz8ckqwRc4veRZ2Z3cvIIi1XELZsrqqlALopcqL6mRowcQj+qEwk7c+aUXb/+lczqYS/A5kIGh3+WwhcqqyUjQzKGjA+QA8YK0i0aVJpZpFsLi/NqFg/sP6DGCEYG7DRAH1hTBER89RXyp1q7dImURZNM9cXEczFaYIhI2iZ5qF+sCth9ABz4+fG5XB8kujA9GHOHDx22ysqY3bp5QwmwJ0+fscOHjgooAnwZGn5qyfS27d93UNIyfP4KvryM6AFJCODo6Oiyi5cuWldXh4VKfm6AADC2SE0FlFDycSkNEXbU+vqatXd0yZfMY4IC+uD7Rtc5v7Bomxuw0io1djHY7+nufjk3kNk1NjVbR2uzbW2uasyvrq4JYAAwABzc3NhSaAO1vX79Wxmtw758++23BTp5Um8YiA/u39c1OTQ4KBkwIBLHlSvuWb7ESF3f2LRf/OJDi4TCduz4SYFd05Mlny6/X6ATY3NxdVUAG6Ct5IPplJpbrgOAAfJF2IyhgN8aqmvsyKFBq6+vFXATjeBVF7Zcfld+cwo0qaiUvBA5baKC5GATaIfPGE21x6ZNZrbFOmS+IhsEpFhaWbB0ekfzYRYm0cMnJfar84piMwCGE6B2dZVrxmdnZgVYAHYj1+Z6AaYw9hmXly9d1pi8f+e2Bf0B6z98WAAbwNfszLxtJpMKNIjF4mJjAYa2dXbY73//e9bS1GixCq4zYQGLYuLB7pqbnbO19Q07cfyUjgm5JgC8Y53mS5scSNbdGkESJd6MyA6dzDgl+R3MzmQyLUk7zKXp6VkbGX+mOjFGAOiyeIZFolYdh1Xp0ox7ujvt0qVLls3B4oxYBWmxqaQF/D4BrV99fcN2dvJ25cqbYnRNTU5qrOFhB8DJcQlMj8eVXDs/Ny0w+fTJM7aVTIvd9Oj+Qzt95px+Z2MDabljWGeyaR37dg5vxw0xpvk/lyvY0tKy2LJcT+8clpcXbS9XELjNWjAzOaV1jXFAOmprS5N8JFvamq26qtIiibheTzrsp598ahPPx+3cuXPWt2+fVeF7hnmhjP/x+vRpzALwsTHAZ1JHfNZYSxgfffv6xPQF4AdQJyRnfm5BYCQbB05CuqakYM4PcAt2Jms+4xYGYiKOhybpu1mFIDAvPvroI7FQjx0/oWvS0tKqOcp1+Oyzz8QGPX32jLW2NIt5hdzU80+DnQmYxvsD2jJf+Gw+E6BIPq1Bn5jGAMj8ntjjwaAsECLxuM7x2ciYxnZLa4vdvnXb7t17oOM8cuSwgETSYQMFE0gHkMZyB+MVcBs2YWGvYAcPDlhFRULrzcLinDU1NspLkONgc4W1s63VSakBDQHRmGMkL7P2PCmBehwjVgRdXd06F15Poi9gOfcNNq5C/pDAu5bmJovEItookX1EMV/ywXWAIxsWmcyOpdJbtry0IBAUT1K+ZmanlazNJgDjGxDRhUgFLRKK6J7IvQu7BYBJjou5xPzj+vBv7qeRCpcsy04B3/MV/ZLZLy7OitnH+s6Y/uLz6/b//tufWKKqzrYyKSso+dd5ezqAES9bnk/8Aumcd19aMtnZ5ZVy/1l+pC5XoFyBcgVeswLlBfM1C1V+WbkC5QqUK+BVoLettYg0x2uweVjnwZvGHzYPTCTPT04NR0lOJ0ZFMGB/9D/9j9bV0WKhkM8y6S2rpSnfzomVQbpkTU1CPjY83HtSIBhlMEV46AaAAMxyn+GzUMCxmvhyHjIugdKZ6JdksyUwD2Ybv++BKx4Q99JfRib7LvXPA/sIzYCZJZOk0peTKbn39lh2zngfX7GMfItgjQFa0jg4z7K86kOThpn8vr4+qy6Zm09PT8gzp7+/X6ClC41w54FkUCBedk8AzMLCokAtDLdpnn70o7+phhH5MSw4mn4FFyi91m/BUFgJtEVfyJZWVtQg4zNUV1NjlRVRq6utRtypa0j6qQtIqLXevr5SOul9pWniG8Q1VhLg5KRYPzQgSJeQRcHK43cxcsfAHNZOb2+fmiEYHAAlJKvCPOCzAPUAOWBhcd1pFmEYDg0NW1UVdWsS44tzRNYGYAVANdDvmkaABc6jtqZGJvm1tdV2/cbXtp3Zsa7uPjWjud09+/nPfi6p3sChw3bo0GExRgAGVjfWFNQB4FBXXa0G+/Lli2rgNHLyzpcJuRWMH4AjpWSWhgHSYqR1sGGQXmGkLmadxkDKUpmM/Yef/0ysHoI8Tp08LaAgUVlls9Mzdv/hQ0nAjx47Zl2dbba6tmSLC/OW2krpc65eeVPN6q0bN+RriM/Z0NATMbpgZB45elQ+dLD0JD/f2lJK5tT0lEbp5YuXrbunx8lrCwWLVgAMbQuAwGOP8bmVSglImZ93CamMma6uXnm98TrAVXnhBVziJJ9DsDHzE79Jxtr62qr5iyZ5Hd6FmxtrAp/a2lqsIh5Xk8y4QFK5tLgkECESRDrupO6xeEIMye3dbSvs5S0UdgA8zXooCDMXoHTnJRAOw254eMRW1zcEaHDMjA38tmAHJeJRSb0ld9xKqsnu6euTf9a9B/dUXwJBCN4AGJ6bmbdEvFLALIDx3NyCJbeSSnDm5wCuXhMOy2h/X48YVsnUptVUVVkkHpUcE4Yrx0Fyc3NTm9iJsMeSmZQASM51ZQmPLcCIvJidMJWQore2tmt8LS8DDsXs0JFDApmQDBPIsLK0ajdu3bJno88su7drp06ekC+h5vxeQUxZ2D/4TZLmjJyfMQvYxjVn7aVYX3zxtVXEq+3dd9+z6ze+tV9/9Cu79t7vyC8MQ3/nk7knDzeYfqQBtbY1WyQUlcfjj3/8EwHwv/e7HwgIU0Lz9JTmKdYHFvTZ2saqNiEiwYiYcLldxk9Q4EVzS5PSf+/ev63xhfy9qb5Z/oVKh01wHSodyAEwFfBZXV2NgECYVz7YreaTzH5pflGfy1drc7PWAOS/jJXdXFbrMixV/gR8c0mtcdWD2uGv9/zFuHV1dr3cWAC8hEkIYMSa7Q8E5b+nzYsgcuRKrT1synBtWf9WV9a0Bra3teneg7cc4/8wEt7tHclIGevrG6s2OjoqQG3/vn0ar3MLs5rPAHuEXnD+Bb9P648CPkpgI/6ABPMA5sEYdABgSuMSlp0vSIgSAS5sSu3J65F7B4D/gwcPxJoEoD165Lg2Se7cvWsP791TyASyfcKKCAGB7Xfr5k0bGx8TqHXt2nu2uLRoI8MjFg4F7fz5i5Iok1TOPefKlau6V8Bynpud0XEhs+bee+/BQ10b7hn7+vaJCcn6xzhk7LDGsb6wgRL0B+29a++ptsn0loA7WPZCGWVBQCgEQB3PB3UC1KamuAeN6vhZlGFiT05NaExxr2Jd9LzqinkHqlJT6u3S1MNa/xNVVW68KT02LDAQ0NfZYRQt4AtpPCyvLSo9u7Gx2bLZPfvVLz+zH//4p/p53u+TJJZ5reAhf0BrEeAeLEGuOQxhrgnPKiMTk+X+s/xIXa5AuQLlCrxmBcoL5msWqvyycgXKFShXwKvAycOHijx4ArLw8AlQA8jlGHYwHJw5OU+8u/k9i1bEraq6ylaWF6y/r9v+8A//wAYO7LdcDsloWs0UTK7ZmTmxW9pbW62hsf4lIAirwGO8vbwKKGT5z+ezkM8lvnognMey8wBFmgCPWcdxFv144LnlX01OyXPPNQaOwec16GB+nCsP3V7T6QA/egT3+Zw3QBxgRiCA5822mqnHjx6JlcT54TMEI4OmC+CDphGAIF4Zs0Q8VgroMMnUaNwBKGUyn0zaLjWuqlQjv76yKjYasiMkVDCeaISoL1+wRwACdndJ1QtaVV2twj7W19Ztdn5JLCVYBTROmdSmgKJ9PV2SGMMMWlhcU4okjKALFy6IMXL/wT07euyIfAWRQdG8AiiOjz239ZUNyX3xngNQ4hgXF+fFquScYa1gDA6bhpS/AwcH5DcF24T/nQ9dTGBmbQ0psxn7+Ne/lgdUW3urgK7amlqxXmjQMI5HgsW53bhxQ8cC4OU1ReubaxYOw3xyoCvX6taN26rJd77zXfl/YWgP+/DWnXuO/VZVIXnwvv29Ah1oXgM+n4WDgIrbkoe5sUHS5baaRUCAu3fvCjDA88pjezIsaAgBPqjj6Jhr0GGd9A8MSA5J2AUS1KWlNaVGVlbXGXkt6cymTU/AUGkXWLmvp1fg28zspG2n0nb2zEmloMKuIpkQMAFAAjYUcq+tJAEFD+3G9etitxEscfHSJUktDf8rpGF7OVtZXbbdvZxM7p9PTFpv7z6FG0xOz0meeeniFetsa7OPP/nEJl68sMamejHDAJ65lvhuAVQAiOLvRaOcwm+tFKTA+QO2UxsARZhbXGfmAVI95lE86pKCjx49KgmjGC0+EwulqipRSnLcdjLizLYFfciLdwQ0Mu8AH55PTmoe4qUIk9GNzZCdPX3M9u/v1LHC0BRTV+m0UXn9Zbez5guErKa2zqZnZuzmzduW3s7Z4cFBu3Txst24eVOgbntri8YCKa/pdNLeeOOcnTt9xuprnCwOKTchF0hJJyafq/aXL18RIy+9s6vxF47EbGUracmtlOS5jx7d11oEwJ3f3RXwDcj+3e9+V9JBWGCM9yNHDllVdfylDDoSqbCpyWm7c/ueEnBbW5tcGmlhz+YJf5mbEyB4/sJ5O33qtIBSgBzGxfj4MzFRSdHc3snZ0sqaDfQPyksSSewPfvB96+np1brDJgCAzMWLF8Wi6u8/IE89GNR4Hw4/HS6B43VaQ5Gt83sCKWAl+wMCRpsa6iXHzaRSCjvhZwA3VXXV5g8GbWpmSmnV7U3tqgEAKemz+Foi1wW8Gxsbsaqaajt8aFBBD2KWRUOSoBPOsJ1BIpqTF9ng4CGxsrPZtLME8JtjFhYCYtrBgIRtyXG8mg7OmGN+O+ZaUFg8bDtAMQCfcIS57jZaAItg97oE8JzxIcwXWF+MZeYsYBlycsa7x8Zig8Yllu7IRxKLg6pqAL52ezI6rPsHqaes6az7sKAB6m2XoCKf80TbzWlzg+OHXcfx8Z4AX/JaI7hJjK68GHwKW8rtCrATQ3VxSdc7GAhbU3Or3u/FDH5vPiXqIs89ePCA/o2fKGttfUO91q1noyOS1Xa2dMovFYAWr7iu7i47fOSQVeBVagWtVRUVUW1ewMxbXd3Q5zD/YVAimcXrFNYiaxaJyZw7Unxqzlx2bM2IQE7WAY7H3c+RBO/p/Vg/9qyoZ4XHjx9ahTYtzHq6uhyrLp/X9SgqGCso4J/P4XO1/gSDYg3zPWrHpgv3YsBSagqwt5ncsCjpr3t5iwZh2xVtZXXR2js7ZK2Q3S3Yz372K/vww1+ztFqgFPSkccRGIsFBJQk+ICvWCd6mItdmeLIM2JWfqMsVKFegXIHXrUAZsHvdSpVfV65AuQLlCpQq8N6bV4s8jCK5AZigIQEI4UGURsWFQjg/l/QOAEdc3kbFwp6FA3n7O//pf2TnzpyyQsGlX/JwTdON9JKH8I62NmtqbHDNS+mB3UlMHNPHA+I8mVBl7LfG3H9dEsshe1JY/i5vo7B7X748Zt2rr+H7evCGreeDRecSWGkU3Ia/ayIICPAAOwdW+iwYiqiZ43eRvAFeAGiQLEczDjMOYIsGF0ArX8gpFRJQAXCC9wf4CJVCFZDMYWgt37ZQ2NaX1wTY4YHU2NCo9/VqjWcW5wGAxnkhQaprbrBHDx/Zs9Exy+VNzJc60vUySdvJ4C22a/78nvX0domFVbSI5YvgOzmXUlhdJRZCMOy32dkZ295OiUmCl9HebtGSG2mBGTTYNNs0xbAaYCTIMw0wtZC3pcV5mdXH41V29uxpsWBgg9HMNTW3SG7VP3DEImHSEl9IfgiwCSMHORXyKwCEgYFBSW2pN752JAPiC3Tnzm2bmp+xE8ePSdrKZ9Ko0hjWVNUJ8IM5B4Bx//59y+7sCVygMWxsrFfoAzLrWEXEKhNxGeDLnzHrvI9g22SzDhQGVIVtdP/+PRmbw0ZiHABS0VAj4cVnCR+9mrpqW5hfsI6uLjEPkb+GohV2985Dg0eDZ1s6uW2NzXUC5vC3wn+J91uZX5BPWTabUfN9+sxJO3H8uFUmYrazu2fFgmOZenOChh4Q8Teffy6gFYkZTTES0cpSAAjnEku4kARA1wePnyg0ZmNryzblI7liBw8MWKKiQmAO14KaEGIBq/bp0CNdV6YBPnDI6QDBSDXt7em1yakpNfs0rABmXDvGKTI0xhdAF80yYA8sR4BAAgaQlgIYANy5QAGX3ogfXjadsUAxoMRYvgB+thSykpKnGiAfcwJp4+FjR62ns81qKmP6fYBxwKZYCdRMbqasCLAE2G5+SbuXllcsGK2wmgTsqYLdvn1bc7YqUSGw8v79OwIRANWODB6y2qpa56UY8EtKiGw2vZ0Sq6h33z4FF+T3kO/nbWz8uWWROead7BvQC6ATVuZOCibsrjU3NQmUIs12fHxcv9vYVGcnTh3VpgcBIbDUCBGYmVmw+fkZ1QwpZXNLo60uLknWysbCd7/3vp1/47zqDHgpJuqjR2KJAXbjiffJp59r3MK+ZLwMDhzUWGHduXHjW8kxYRbOzkzb7//oRwpIAFBh88FjRhGOw3rEmIO1pFTM7I4FQ1GLVsQkMd9cXnaS4GLR4glSZsOW3ctZIOS35HbaAqGQPbp9X8meCwtLAmTeOPeGQCFqwZihTrBetf4GfRaKhbXOIvXH+H96al6MYxifbATk9ratvqHWDhzc7+SMuyaWG8Atx8f6xLrLnPG8TD3GNYAX4zoac4EVsBLF5saXs6JC6yBrive7MKE5dsBOxjNrEizXkZFhrU3MPdh7zAVtxOxsiwHGRk5Xd4/19vTZRjqpz0A2WxGNC8xkIwYfv1gwKB82L8CI8cM5Oe/VvJhkrDfIu/HaQ/aJ7yKyfXffQi7u7sUwxTiO58UtAAAgAElEQVSmrc2UbW1y396wta3Nks9njeapS6NNytcSZjFfAJRbqU0bevzEKmNVGjPJrU29V1t7m9jWO9sZq6xy6db4/bGew5SG3f2ybrvZ0rr+RPORY2ZDiHNhPsN2hOGJ3+fx4zCOOy2V2hLoKe9QsUh3FOIxOjxqO3s53Uu517Hpx/u0NjVZTa2TXDNOCSGS/2Uuq+s+PDws0I7NG64ZP2NcM395luD+BZDOOF9dXxHzG5/P4m5RoRNra8t2cHDA6uobdW4//snP7VcffWYFtLBK08Yv0m32eex877nCk8p6Y+7J83JKbPmBulyBcgXKFXjdCpQBu9etVPl15QqUK1CuQKkCZ48fK/JwzkMuDYxLXnWMJvnA4LWDzxz/3uXnPiv6CtbQUGtrizP23/zX/5W9dfmipTNJPWjTtLODDgsAaU1Ha5tAFA+w8zzoXgXsOBT+LT+hsDMF9wA470L9dnfevdZ7n2Lgt/533oM1P38V7PNAR/ynYE04lh1MK/e7PJnzb6XXlvyF9PklJha7+ICZNHkAHEhUAfJo/JF8AQAhz/L5HMhJDQIBJDlO3ru0vKx6xuOVYhN44QObq+tqSKgtzClqv7y8pEaRLxoavIEOHzkiT7yRsVGxI2ByNTa36TOQ3sIMaqivtcXFOYv4fdbS0mjpzLZVxGvEiKQBRzZEQ8afNNywKkhyxfAe8Oz40VMWCUYFhAEK9Pb0lEA7wIRtNUY0jMhiaXiuf3vDDhwYsAMH9qmmJDECHMFQo4lOVNZYOBiWfJCkUthvAIP8DzsJ0A4vMZgsSAHFMInHlR5Lqmw0UWFHjx6xmtp6ScyQ6yHrgrnHsQBqwK77+OOPNV67ew8KsKutq7amevdnVZU7dySGm+vrAruodTgUtcrKajXGfC6m/I8ePrTjx0+oGQQc4hoyZoeePLFf/PJDO3nmjCXiFWKz1TU02JMn+K7B5AnZxCTpl3sCcnz+oHW0t1s8HrH29jYBu1z/XYCxYt729fVaTW2VgAiuGdK0ogUtXuGCXty1cobyAJMwaRgTBHoQvqDGG+P8QsGlWVZWqB7MtfWNpH3x1ZcC7PoODGps0BjDjqLWXL+KWNR6+3rlZTX89InOt6MTtk2f2D4k5Kb4/b79kkNOvJgU+6ymptqOHD6mMTo8MiRmFDLRgYEBSyZTOk6uEQEOsBypIf5TMC4B7jinney2YfuOQT5MII+pgp8VgN3Y+Lg9GXqqOnA8Pfv6rCoetXDAxFTjNWwCVNfUCmBvaGy29S1CQHICFmET9fYdsPrmVtvewmPsc3vw4KHWCvzgALYBENs7Wu133/9d8xcLNjUxKUYX5zL+/JnAMLzZ8L/DM63oC0i+NzExaeMvJhV8gCwdcB0ggXAZWI7+AgnBITFGC/mc5hBsOdhJPn/Brr33ttiWHMvDB09sYmJanmkTk+MC6/KFXQHN8WhMmycwTS9fumJNTU0vg2lYhwGQASYAou7cuW9zi0sChetq6+zLL7+QfPh733tfbCP8xABYb9y8bg31jXbp0kWrrK6yNEmqMJHNBCbh/cY4IO0WhhXsTtYumGOsMYX8niWREhdN/p2JqrhYf7BNA5GQWEww31bmluzu3Tti1jK/AA6RsePV6Pw/fUq8hbFLjYMR1siIPP1evJhS6q48yiIRyWZTyU2rqauyI4cH5XdZzJlFwxHZCmysr2ndZW1WSBIbSqXEVIAmgpIYq9EojEwHwLHGM29Y2ZGl8sVaTnIq4SmM1RPHTzq58+qK1h2CFUj7ZZ1q72gXaIcdwOjoU4H8MD0vX77qwK8Mfn+rWlcI8EmmUwpqgPkZ9Qfs6pWrWv9ghn3xxW8EVnKuyPRZl7jWAOAwCDluJ3/H1oENB9CmgqSZMNO4bwGKcv24X8wvkZxsdujwIQFTgLCMI8BPNhkAw9ranRSfuTkxPqbvt3d0ap7CXmNjZGF+zvr6enRe/P7U9KRNTkxb3779mpP4arLRwhcbGawpSPoZP4wHNpQIoaC+re2t8vjct69Pmz58eRtZgHawKZGRB6MR6+jolC+jar+8bPMzMzpnbCWQh1fGEwKU2RDjWsJshA2LdQHnw9iF9cc9jbArwGEYhQD/e4WcQpLisbgFDVn1nm1n0womiURjFo0l7F/+q39nP/+LX1kwGBHTVfJZNlDkf0tAltug8Jh13oYO/7739Gm5/yw/UZcrUK5AuQKvWYHygvmahSq/rFyBcgXKFfAq0NveVqSZhhXGQ6ikJTkHRvHQjaSKBoEmOlcoSKK4Z3mLRUO2OP3C/uiP/gd7580rjuVVAhuQbSIXRNbW2dYu/xo+46XUsOQ754Fwr4JxNIXelwfceQw573UvAT0Yd+BtxaJraoN4xfn1d/7k9a963BF04WA453sHYOfAQpohx7TzPOwcYOdTiiHfU3pnKiW2CtIamgjJmgKEOSDRw9eKJso1gtSAesK6oZGgEeV72fyevKyQBPr4XFgD1DdUMrJOw5rYEnCGL9LUJKEEQTXKz6cm7fn4C0m74okqNbswY5ZXlqyrs8MunD9n6Y0Nm56ZsKWVZQsGoxaLO2kQjDoa24P9BywUxtSc8JCQPXzwQB5HHW1dVhGusPR2WimHsHaQ3YFnrq2uSLYIO4hACJhIMDuqq+vkM0VjRRAFICagG7VfXdu0gC+g31lYXLJoJGytbS0CllS7zLYaTRpiwBvAMuoMeAar5eKVy9bY3KTX0fDze2fOnLXG+mYxQgD88Gm7e+eOjOrPnL2g5o0GFx9FjOK53iRXZlJJ205n5LcGaAqoGgpGBMLCjqTJ+8u//EsBmh/83vfFFNzEDy+ft5bmFvmZ9ezvKzXQectKElXUdaL5npieFWvKin5dm6DfBMYhIwW4hlnHZ/f24tnXrzRJvw+fwaAFwwGx66JhlyjrAcYe+EzDCWtEbLpYhRJDo4GQPMB4PWwwxhkMprmFJfv2+reWTKetrbNPQBNeS3hoHT16TL9DswoY4ZJYFxTggJSVMTI3B8NpXl5pmL/D0OE9+GyadYz6meOEPTC/YbbgQ/jtjZuS5DrvsxY11RwPrE6YoQCXgHYC2TFyLxb0nhw34AYS2Oew0fIFu33vrpr3M2fPaeyFAj6LRcKS6tNEP3z0WAynzs4eAQQLSys6H8AHAJlDx45bMpW23e1tW1/ftJnpGQFQyHbX1pcFmiGHhVmaz2UFyjC3OLZPPvtEACTsHI5tL1+0RQDXpRVbXFxWQMaBgUNi8rEuwAJD3omEFbBTXpN7u5bfJSRmR8E0gJ2dXe32wfd/V68FYPnoVx9bIe+zQ4eO2MLCnEC7peU5O336lHW0tCvMBhCu/2C/1mXWJTZPAGtg+iI7hcU1Mztv6e2sXb5yRUwvGHUAF9/5zndU37v37lhLM2mez+2dd94R6MkayXrE2AX0AIwnEIUNB5eMHNRcIySBz+Q8GIu11ZVaswDMAGfy2vQomi8UFKsTgKiY2xN4iy9hfV2jsyQQwzcvsBYQRTLwcFD+jll5lfo1b1ZW1jWXUsmMxeMVduDgAVtZWbTZuWmFViCRjcerBSYTusNY46EfoJDNEMfudFYCUOp0H8jCZibsh2N1rFnnWeekmIwLpMufff6ZPBrffPOKwCvmggJYgiEB7mxowK4GFATEhCHLJgTA1MWLV7QuNTQ22lY6JXYZYD7XOVmyiKAmsUDArly9KkCOL1iHz54907ED1LH+A5AdP3ZcoTaxaELrqkDHmPN+1N6S/nT3NbBH1ocHDx/YKpLk9k6BTLwvNgkwzBhHvAZZOCAr6/fg4IAtzM1qzPA+J0+eEpMa6S7XkcRWwPEXz8dtbGxMY31w4JCOBWYgaeG8D58BGxvmHGAfm04A92wUsJ6zOcRmEnVHXst9TIJYf9Cyuy6BnqRYbCIYUwDe3JNu3Liu8BjWR+Tchw4ftkgwbGvrq2Lrct/lS0ETsQp3jy+ZkXrhE64+BV3DbD5r1YlqyWQliVVC/a7l8cQtmjU0ttif/rM/s5/+9C8tFEIy67xxOX7WFC9kxlMG8NkClYPOU/HOo8fl/rP8SF2uQLkC5Qq8ZgXKC+ZrFqr8snIFyhUoV8CrQGdzY5GHUoAWHkBp9GgieICmWePfniSLJi27m1ciJ8mKsxMj9qMf/cD+zn/yHys9ERCALx7I8QKCIdbe0ioZlpOW0Gi4T34VHPMYcPqzZF7vPXB7TLqXwRclWa2aFsA2c2Cdd9yerxF/eszB33reAcpxfABzRce4KLrdcwA77zO940MmRzPqMQ9pBvi7PK8qKl4OIv5N/fifB3gaLxgEHIPYiiXgDo+mNRpBQCQYD43N8srDWwyQCJkZjSGNJ00Cv0uDjncY12QDY/Xn4wIUMjsktab02omJ5wKl3nrrTTvQ02MPHtyxjWTSQuGYQhGQxX3xxWdiEWEyD+OR5ggWCp57nDeAUza9o9RGriMAS3dXj5pnum7Pu0jNWT4nFg1BFYRD9Pc72SdAGKACAsWvv74uxsyJEycFCgGcYQrP8b9x/oIAGIA3GHWpZFJ+Ybw3zDnAuI6eLotEaVTNfvnLX6gWb5w7L9AT1hufde6NN3QNufaZTFbgHx5HDbW1aoJ9AZOJOv51xXzeFhYX1HQjB4Wp5+RorplHXsVn49s39HRIwCHgx9WrV+WJ5A8FrLm5xWampzQG1ja21FgvLi7Z0JOnes9coWgvnk9aQ12d1VVXyusMZgnStjevvik2IkyjgiFvw4g+6+Tle36rq2uSNJf6wSTkdZ4RPfMQmTD1evvdt6ytsVVG6JKyp5NqLKnB7Xv3xATbye1apKJaXmLFgjO9J4UWgOb5izGBPfJe3E6p5lwjagrrh6b63bfetKePHgs0Pn/hgsY781nS3pVljQ8YOEi5YRU9eTqiawjoI2+zqoRldjICYmGGIvcD7CN1FuloLutAIOaQB6gDuvF3TPXjiUrr7usTaETqMTJpgGl+hzkCAETDv5HcUiLrxOSk7SDzTKVsZ3eXqWz57K4FAoQNwBhLWl11lVUkonbk8GEBQEjvwgpz4P32BN5ubaV0zRkDGbzClpbt+fMXSiQGXNjY2LKp2Tn5gQEEkWYq2fTcnADGuZlpW1leEkgAgwxAAwnywf6DdvHCeTM/XmR5G346as+fT+rawNps72yxQNCU7JzeTAlgYYzBEMJPcn1tTbJGZH143ZGYy5o2MTVtW6m0WFMwPD/77FOx2r7znd8RgxJmJomYSDdhgcUiFQK5GUcALch3Bw8dsob6Bq1Zk5MvBMjgW8bnwcrCHw/JI+MFGWpVPKGxxrWqqIxbMIw3ZMaBecGA1mQCh2pr6zXe0qmMQlZIFsYnjQAAarO1uWHJ7ayAX5KTYdklN924AtAnaXv02VMF3hC+we9+/e03AksvnL+gEAjmK3UgFEKySSS7Xhq4P2D5XN4l3qbT8ksE6OVaex6aC4uLApCox4njR+zdd96UZxrrAufkPBirtB5xXPy+Y5E91O/A5LqqeX1Q719VUyfftfsP7itBNrOzLV9IAYXb23blyhWBWs6Dbd0+/PAvZGlw7d1rWhdr6+q0QdHe1mG5XFFyWu5y7e0tAu0A9UgCB/CEQVnYK4rp+fjRY0vtZBR0QXgOY5lQI8YPa29+ryBQj6ANwNlicc96uzoF1rrQhoCuOWOf9dR9rs+l5dbUCNDm3sb6yd95Pc8H1AfQU6EuZvJfRYLKJgFj5MnQY2tsqDfCXWQVEY87wDSX170L70/8WAE6uTGz5rE2kQ6ez+WssanBfviDH7qE6coqPU8greWae/da1gRAVe7VyKUBHpl/gHocK/daX1AOuRaLxCweiQuwI4k5h/R1L28ViWr7x//kn9snn35hEX7Oil0AGHUWBd6Y8v508mQY+W4Nvj9UZtiVn6jLFShXoFyB161AGbB73UqVX1euQLkC5QqUKtBaX1cMBYMCHHjI5kGUnXkedHmghzVFEw7QtVeEFRS1bM4BPbuZdfubf+OH9qMffF/yQxhTPMDi5cUDOU1JY12dvGheBj/oQdcBZR5TzgPI+JPQCQ+c4+Fe6YDy7XG73u5BufQeJYadWEk5x1Ljc7zfcWCcY8jpd/TsDVDnEuNc8qw+XYCd9xludz1g/qB7Lw+o8zyP+DngAI2YMwbPqbHzjNCdB5Rj2fA+qm0OVkfINgEscrsC7HZgAmWzqtPG5qb8/2COqPGk8/WZGneYYzSMM/MLep1kRUYzEZQsFCYUzJWBgX7LpdK2srak1NK33rpmza1tupYPHtxTk4OkjgAIr8ZVlQk164BLXW1d1trWqqQ/fofmrqGhXqbvmInDYoB5xb9JKrx374EAu3fefdcmXozr2Pg5bBckbkhG8UYDdAMguXX7pnyR3nn3mkzg79y9I0nUwYMHlRbrNdwwlR48eSjW3slTZwVYKPUvHLL52cWX0ieaTCRTMDpu3r5to6MjFgwFrbWpxc6cOWNV1ZUOWIgiGa6XRxU15ToBvgAYwXiBQQNTQ0yseFzg1Ndff6UGff+BAwKOqmqr9F76eTojf0MaSBJiX7yYNIR2fJ/rdfrESVucI6xjRyAWjLXjJ09aczNMGhiJecm5OD+NuTwJprtiC8LCqqt3dYcRxRhivNy+c1tgCuywwf39CorgC+kgYBdfW+mMWHLPJydsexd59YqFAmFrIdk4XqGxiGcVdeQa4UMJ8ME4pgasAy2tbZZLJyXpRPq2/8B+W1xctMWFBUlvASlh1cE6lHw+GrHWtnalhTInxMjd21UwAixdGmg84hjbpFjClNpJp2QsL79Lc0b8AntLYDfyQOYeYx6wgYc7PpuGHAkb38czjYYadt6jx090DhwnIB7pvnvbHE9a6ZXy1oxFrb6hzq5cuSzmZSwStXAQRmRIUm4AnyKBBWLd+mwzlRY78smTIdshlIDvbWzadjYnNpH86KqrJcOGzUnj/3ToiRh7aBJh4YajQTv7xhvW3tYqaWJIbEqfra2u2+NHwzY5iVdku509d9pa2xuVMFvAzxDvNWTPxWIpbXZZ4Qd9+/p0nWHuAdDNLSxYZ1evxilhGotLMFmj9r3vfa/kP2oCywAvGJeN9U32/MWkxhlr4NlzZyWvBSQeHxu3h4/ui6GFrJ1ryYt6unvErqSG+DYe3L/fBTLAlCxtimxsrrswnlhUaxlMuampGcnhwwQQzc5qnDLPCTZAQg+Y6ws6Fvfk5LQNPRkW0MRawRhhnFHXcJTgi2Xdi0bHxrRucXwDg4MCzbh2MDIBp7h/AaZQe65XR1uH1u6ZmWldH7zd2KxBJk16KvP/9OnTmpMVsZC1tzaVwlz2BFaxDgD8M28YRwB/MKs478mJSZ0rlggkm3KuuTybNM5rEJbYw8ePVPsDB/vtaH+/7qsA2KzbsHonJhxAClDF/YHjB/QisGLsmUsaR5564sQxgf7MGbxiYREzKfI5Z8Gg+2TAZ9PTM5L3UjcYxIwFAGUCQADusFIYHx+TT+nhwX7J3EeGh8XohCUIuDg7O2e3bt2StB1fOTznNjfcJhPnzr2Cz+S+BwjPZ7P+fPvNNxoDpNZS69u3btn0zJRCTn74w99X8JR3H8YPcnlpWcfL/I5XVQlUBoy+fOmy6oonK96orDV8dm11jcYNacck3bI2soHA8QBMM145PtY1GIGcO+Ap99NMNmOZFN6he9ZY26g5zwYj/2W2s9rs+Sd/8n/Yw4fD8m1kXeR68P6s9x6zn7XYe3bgXDwAb+TFRLn/LD9RlytQrkC5Aq9ZgfKC+ZqFKr+sXIFyBcoV8CrQ0dgg0htNMw+mPMTTfNA8eV52AHFqsPC5yZsaUXya2pvr7O/+F/+ZHRo4qGRSgD0aQ2Sz7LrD1sL8HYadEvFKBs783Utw9aSrnuccgJ3HuHsVbPO8Y7yfeYAfx+R9vcqQ837+6p8ATTCbaOo4adhajnEXVEKrBwh6D+Ps2vMCTxJL8+c1K06iGHsJ8vFgT8PihWiQXOo1UwAQNB2BYNgyWQAYx+BYX1qW9Iq6ATjQINFk8DmwLWA/6HXr6wKZxp5PqUGl0QyEnKE/YN52NmP9B/qVArm+uCjgKplJ2dGjJ+W3RkMOAwqAA78t0jIdE7FgjU2NAjtJTI0EImoeCZAACGNcwN6BtTY6MqKGEi+1ZGrTbt26Ix+x7p4uq6urtUw65TwICdwIhaymusFJMknV23Uy1cnpCTWtNfLGCoi1ByMEny2YhDSrLiV1xz776gubn5ux99//QI0Y9aEOt2/dFYsDoBOzdZhNeOI9GX4qOSfj9uqlKwqPwI+M8VJfW2edHe0usTeI/Dum9F/AFYAzPpt6CNRobFSz9/HHv3ZJnecv6HhcErFPJusFTO93dsXsAIwggKMgQ/uADOhDAb9trq65oI3mJoV91DbUixkDOOBYfU7KDRC6tZm2FxOTNjI8pDFF44zvkwC5YNAqEjFbXVkRwEkdrp6/LKBFsqxwoASo+2wnlxe758XkpIVjlWJB+s1v6eSW3pfzqqpOKEkR9hyBHPv279N5wrjigvf29trW+qo9GxnRmgD7DgAXqRthNOfPn5en4k/+/M/FQnzr2jWrqa8XiAqoBwDI+MbfC6YUDTfSWJhUQ0NP7OzZs1ZfW2OVVVUW8JnYj3ikyaw+nRJwynnxxXjaSqa0nsCQSWUylgOAz8P0zanp39hKKuQA8IDfXVxdEpixtrRsu9k9pW0qGbiQt0RlTAAN8jz5T8aikoYzp/DoCkYII0iKGZfN7tkaUsInQxr3MI2c92RKdeDzkPzDkFtfwfx+3R4+eiA2ZhXm/pubkoD+/t/6W9bT012SxbuEzNmZeXs69MwIljl8dNAuXjpv1TVxpVPanluLmXuw1gC/YEexJpw6eUrj+7PPPnHX5uQZS2W2NWdYT6kv8vDOjg6xpYq+vNY1xgypqLFo3D795DMHKp8+Y/MLThbJugXDlHF56tRp23+AMQFYUalx5rGZ+GzGUUNDo8AywGhqAtDIV20V4P+WrW9s2J0798SKxDsMsA2gqq6hzoHWAbcBYwEYxTCxt+zF+KTmEiC3Syat0Oe+mBgTyw6Qdm1j07HG2mCN7Wm8cC6AMqS0wioEaKM2XHOYakiV8fJjrUMSDhDD9QUEZH7yWoDQlpYG62hv0hhymxncIPzyLWXt9hjbyGkJXnLpsrv6E0AMEC+oOvgEHL+YeCHAjjlRXVNjbQ0NdubMabe+ACpx/KmkgFjYrfwOmzj79+23RGW1TTyfkcfbpcsXrb291bZ3CBXKW2trs1UkkM/nLBx0Ce7UYBXGYiql0A7ODw89Nttqa2r0J8w17nNYI5BMfaj/oK4VYJfnPcuGA5+JTJ0NFPz22FDhM7jGBJ2w5iG5PXL4iOYAaxjj4uc//5nOi6AReeS9mLDHTx4pdOLda9cEElJrGIzcd5lHgIsAnJ3dPbawhKTdpcXzrFHYI/RjQ/54jM+GunrNZVLLGauwxQHO+Ww9t1TXCNTnvsJ9ASsG1l3YyqFoSBJwAPiW+hY3/wk8gZWX3bW1tU37F//XvxFgx/zk8iPVZT3n2nEPFiN9e0e18J6VvGeYRyOj5f6z/EhdrkC5AuUKvGYFygvmaxaq/LJyBcoVKFfAq8Dgvr4irBjXeFSqseLBl4aKpolmhYdyHpL3CgXLF3wWS9BAF+wPfvSB/eHf/gMr7mUlMaGpZLc94A/Z5uaWGprujg552HmAHZ/rMeZe9bBzrDlofM6351UPOk8+y+96wB6v0f8CUtyXx9jzZLTe93mdAD9fUcCiA/1g1zkZrAIoir6X3ncv30eCJHe8/D7n5zUIvDfNq2N1FEpgnUujdd42GJrj67YrGRpfMA/9kbBNT02JjYiEDNANxoVLlnV/Soqby+mzxELy+dUszC+tqdEhTXVji6akVswCZIowEFpbW8y/lxcA0dXTrYTLxaVlMRd0TkUTSEZSoAzbhRCYGAnhQMgCFrCWthYlfiKVJIG1vr5OiZ/I/mj8ANVommbn5uzQoaPW19crLzRkYzB8jh45Wko6jIgRBQNiYX7ROjs7xAyhSfb8obgONER41iGD+uCDH6jWSHyb29tsYwPQi4ZzV+w+WFCrK+s6PhpNGvTjJ06qoZqcnhRgx3i99vY1+Tn95je/0Vg+eviQHRocxLFI580XkjKAuuvffmuXLl8WaEituc5ite3lBBzg50cDB7sD2RugV01NnY29mNB7y1R+akqG+rX19TL8v3vzlq3Mz+t6dvZ02YkTx1+OeY0lv09NNhJFgASCRJDXcR35H6AWEOHs2XNquAHlCCT49LNPVNOrF67KO1HHW3TejYxNpJtLKys2PTdjE1PzkhBHIzF7cO+uGu3BgUFrbm60L778QrIx2E6AGPgTct6APPw7FPRrnAAmAOCQHHvv7h151gG4AgohUwbMeeeddy1RXSVGEWMa+RsBATeuX7fR0VHJGQGHOEZkvf0HDyrxUamvOxkH9gAIRFzqL7WmIQZEdvOOVMc9W1heFohNzeV3VzCbmp5WeitABHPw6ltvW2YnLc+/iWdj1tHZrfMWc29jw/bt77Wurk75LsJk3E5tic0IoA7ouLG2Kf87wIbnL6ZegjTLywu2TkL0+ppVxpC+JzQvkHkDhDvj/01rqK2RDxzHj/8W6+nRUyeVzknyJozHaKTCPvn0M3v0YFhstt/5zru2/2C3hcN+pQpjik+QCecOYIeslFCI1rY2BR7wb76Y423tnfbT//AzzS2uE8mZsERhdL7z7jtiOmm9DfgFDpFgPDu7ID/D1dVl+/w3n4l1dO7cOYEvfH6iMu5AzOVlq0nUaN0Jx2IWKa11YjDv4f3lQk/mZmaVApre2rSOzlYxLAE6P//sN6oT8wpgA/AWgA/AGPYg1ztvQRsaGtb1IvgDcJL7B3MDMB0fTdY35qnmXkXEMb1KMldqxPscOHBAgNfNmzfd+OzrU+psTa0ZAEIAACAASURBVGWtAL4HD+4LEGaM8/teAjZejKwhgOPHjh22c2dPySdSFgiAxSUfS4JFCP/BQgBpZ0N9k1icSLUZsxwD1gmBkNuY4Zi5ThubSYGXk1MvbPzpkL351hW7cP6iAEbvnsR4Zp3n9U+fPtF9qbWtg9wDJa23tbVab2+PtXW0CESMVzgZNjUlmAKGH8exqPtuUKy18edjWqcAaVm/uM81NjW5lF8zrc/VlQmx/KghoBnzHTAPIJDXslYwZgiWqG9oFEsWMJ5j/fAXH9qlixd1HQBD9/XtExsbaTKy7bt37qreLa3N2gBgUyid2hJLEWY17HBARRiwAItI+LEWWFpaEGgLwLuvp1dMboBDrmkxD8O+YHPzM2LHc3+UrD5eIQY03oOMfz4LkJrxyRrHNa+sqbQQAU2bW+YvsAlHknvE4lUJMeEJ6/m//82P7c7dx1Zf32TL6yuSPrvwDzbG0jpXwGQ2WLjve3J+7p2379wr95/lR+pyBcoVKFfgNStQXjBfs1Dll5UrUK5AuQJeBU4dOazQCR76kTnxIEoTwgMxjSfNCH/SEGVhF1QkxBRCAvu3/8YP7MIbZywS9FmiskIPtiQ1RsIxeRfRxHZ3dqi5fVWuqiZSLAb35YFwnoedx6bzGHmetNUD8fgdgXXFou3m915KVl79+cvXlKQr+hy/k8MCDDr/OgfyiW1XSoz1WHoCDRUU4fnc5S0DKJJ0abg0HjAKAEqoF6yturqal4bgBEJ4rC0aJ1iLsNh2iwWbn5tVw2Jia1SICQBrRYbweEcp4dVJGAGp+Dy8tOaXVgVgyEOopkogEnIwGu2tjU3b2tiwrbV1gRIENhCO8OU3X6nhRaqKJHFlecVGRofVGAGmwEzYzu5YZUWl5Xf3rLmlybFmIhFJyWBIwbrky5M1I+mkrDSMuVxWNSX4AgYcHk0AclWVtVZf3yiA6c6duwL2uro7ZX6OtA7gD0AKlgzyTppkmjsAsKdPh+zc+Tck3aThHX46rDGEFxqSwm++/cZqqkmBRerVIenazPyMkkKpY1WiymLRCnv06LFkbE2NDTbY369xXF1T5SSh0ZiaT6SfhC4gKwSko0nzWJkwfGjat7fTktciUaO5BQSbW1jU78PYAXCEHdPe2WH9/QNibn3x6Se2OL9ovft67MrVK46htYcvYdiNWQNENckBAYgAIWEyElABgwjpJtcWACQWJwwGiSeJqLvWVNskJormkN/JJjnO5bV1Z+ae3LKJ6XkBRvGKhG2tI2lzgSyAoAKFfX55pvEFsDk9PSUZ8clTp+whAAcgwMKCHTlyTCmWBIYAwnOtCL4ggRXgAY/DlrZm+9WvfilAozKRsEOHDss3EcYXzTfsKHkZtrXJbD+TSklWSTOMl2FFNCpQX808EnP5ZrpUT4AQf4gkUhIxV8XcYx4Cao09G7Pqmjp51PHaD37wA8n77ty+ZSG/8xzESxKAiAjfkyePaxxRSzYg7t2+Ya3tnQIi8yVPS+eFl7aR0Wdubmd3rLm1xcaej9nK6qpFSpJ7zidCivDQE80jwJDqysrSxoRfY5P1rKmt3WZmpiQJRR76+NETe/hgyLa2GJeN9sb5c7ad3bSu7jaxq7KZrFhhXCvAAEA7SbUr4pIn8n3OB3ALUO3WHUI6OsTORdY8Pv5MoCkAHNeHMc8YYk5+9eU3duH8ZTGQvvn2a4FSyEQvXrqo0IXrN65riwKPvvm5eXnAkV5cU1dvvqCzDwhFImIqjY6MWigQFJBy5vRpAcqRiF+yYzzpYJ0yl6glgAqMzmgsIoYdyciM2aXVTfviyy+1fpJyy1rDOIR1y7rR1t4mQNdJsePW2t4uXz3uM4xPZJFi7tXW2sNHD/V9/OQUwjI3Z0uLzvePtQaACzsAjp1/s04wFvFl29+3z65cuWg1VQ5I5hgYv6yvbCgAeo2PP9e6SjovHm2V+FqWgo1YK9mU2cI6giCMdEbgEQE0AHjTs9MWKOxpzfIAbWoPUExqrXzgkkn7xYcfyudtYOCQffPVt7p2jJsPPvg9BeLAYmYesz7j5YjlAIAdTDAk3IwJJLayr9jLa93+/PPPtSl0/vxFMXexUJBUPxrVOgbjF+AVBhnjZSu5KYYmjMHxsWcCEkn8PXrsuK4ndbx+/brOi3skIGNnV5dde/c9J80lgCiX1zrV0FSvaw3AhQyVdZW5Dfsc6T514hgCkbCeGwhN4T4Jm+7Y0SOW3NrQpgnXK+Dz61hZvwDh2aRRenWJaccGBps6sDqVGlySa3NP8ocITXHp5Llt2OTIvQsWCLMmBs0XCNv/9o/+WAy7yuo628nt6L7EPPQ2LNkcYY2Hgcv3YLwrzXsvZ/cflEMnyk/U5QqUK1CuwOtWoAzYvW6lyq8rV6BcgXIFShU4cWiwyMMtjAakMI7VQogDnmsB97AdDgtgKljRqmto3tikLtgH37tm77x1xaorKyyMP1OxqOYqjdxwJ6vmqrHkx+VYJ6GXAB0P96+GTbxk2+VLzDn8sUqprx6A4jVIHjtBNm+lRvL/zw/PS93kvQU2iV0HSMduvSA8HQ8sJ+SdfN5fldKyG+8AO0/GSlO4k93R92gO8GbjC3Ckrr5GDCG+xKbz+9WIAepwzKur67aRSqpJpBE9MjCgn9PkAHRRI9gZXoiFJ83lGiBvHBoZEyNAiYUR2BTTYhaQ+ldXU6smJrmyproeHBywvULO7ty/Z0+HhuTFdOr0aTXCL55PCLAT4NXWLukZwFYmmfKCc+XthhE6jcqxY0d17fBso0bVVZUCQqjNzPSkmtjGhgaxGUafjdj/x96bPsl1pel9b+617/teKKAKKOwgFgIgQZDshWSv7pF6RrY1i23ZjrAiHOGwPyikcIS/2J8kOaQJhUeybEthh0e2bPW4e0bD4dLNBkkQxF6oBVWofd+zMquyMrNyc/yekxfNGfsD/oDMiG4ChazMe997zrn3fc6zTL94YYNDZ2zwxJAac2R4BFMATgC2kfpK/f69f/ffFzAodth+XImiNJ3jE6M2LBCtRoDd55/fkZ9af1+/ADvALY7ZG5c0uZGKMkseYi6fsf1o3L788ksxTIL+sIzP37hxXdce0IAmHNCD+nI9JQ/Gl8xMwAiNGdebVEFqeverL+zdd96RbxhsSIBXxs/2zq4FIxGL7u7Y4tKCVdfijbdn506fsujWthIXkQzjA1ZdV6sG0GdBS+PL5gvY8tKqffHFF5Ko9vb1WUenC90g+fLtt98S2CCAOeizVPJQY43m/mA3brXVdWJd0dBv7TgW2WE6IyBvdGLcpmYWxMYMBkJWVV4uGSdN5s7Opt7LubW1tyihGIYYoAkyaJiVd7+6J3YdIEog6Bcji/cAXABk4EuHhFagQT5rkfKQElJdou2qvfnmLX0HYwzmJSDI4OBJu379uv3iFz/XuIUReuL4CbFnYF4BdhHWgZyY8cBY4n+EGiTSKTs8dAE4NMzb0V15rjGOTwyetL143Ooa6iWf43rhPxiSaX5GrMG6unpraqi36uqKIouswqI7O3YQj1l7V7cYOwAcnDPJsPjxAZrjq0UiaG1Tve0nXCJw4SgrgO/mGzettqpavoinhk9ZZaRMY5jxpNCemmqBonkSs+NRARWsN5OTL2x8dErzGAAduXA6E7ezZ09pvPtyTnrtyes5H8YU4506eswuSSoTh/bxp58K0IChRr1/+dnHkq0D/rl0znJtAgCyRHdj9tOf/g378MMP5S/GnH3/e+/b1taGJLyHyYTk7TDK1mGIGkw/QlJ85sd70e8XE4o1iqCK3a0dY0QDmlRVAMqY1dZWa+0DzN/Z2bWd7R2NF8I/YPoRSMKYZg5tR2P28NEjjasrV6/KK41x5bGYYT8CxgHQsj6yMYHvmxfmw5oLqIfHJdcGuSnXBqk2Xn3JlEtWBiRjw2OBdF/Yfk2Nqo2SXOP7du78OTt/5rQtzs0IlEVuD/DO+nfm7FmBanw+zDw2P7jGgGFstLA2e+BVDt55Pq+wEoIt8BgcPjVsmWzayoNBa2ltEsjIfYH7Eb8n1h6+hCvL2hQjhAiQbHFhUWA7MtTe3m7JUwG/HIM7pLWIxZp5DaMsmXFMb8As5iD3OOwN+EzWMoBNxuXm9oY8/oYGhsR+5Dj57srqSjtx/LjOC8kotQEg85h8tTXFpHcSwLe3NUf5Hs6FDRDOi7Rx1oDWlla7dBFvwIAFAr4iG461F99M0lsLCsdhHagor7JTZ86ITTcyMqL7GRtqjVz3wwNdaz6vqgLmZ0oedloDkcpHwhoXApJDIc0Z1gj+6/nfcu4HyQOrrqx27OosXqP7lkjELVJRrk0Uwmn+zt/9b2xtbUep6plCVvMf1rQXOuEBgHyvgk6K45laTr6YKfWfpSfqUgVKFShV4BUrUFowX7FQpbeVKlCqQKkCXgXOnRwSdAWTA+CDZgVmB6AdQJbnXwRLA6N3kkePsmmLRIL2N3/nr9vr116zshApl7V6kJVMcHlVwAYPy82NDTLQZwefRsNJX/0Ccjz5qMewozFC6+ZJUDku74GZZoQ/e8mvArMA4sJO9sLfX/raSfLq10O750un7wo5fxpeNA1eYq2XEuvVxANyDg6SChcApOB7aVK8AAo+lyYB9gLfTwMIIFBZhSl+RICMF04BkwJ2Ek3q4sqy2Do93b129tRJNSQANPLEKyt/CWK6NExnRM53KkCgDI+ohICbsedjYkrBliGt8/Sp0/Jq29vcEiDYf/yYfr67tyewFUAF8IJj3drakYcT1wB2RC6TlWl4ZXmFnRg8LmkrjRPAGOPixs3rqv3TJ0/0X3yJYHd8/vkXtrG5bpcuXrCLFy+qkUcaCdPn/fd+KEYcDc6TJ0/NH/DZxYsX1Ozy7wAdt2+/rfNXeqkCFa6J6Yb0a2aB0ALSimuLQSYRyZJSh86jinREaoOB/vDp01bX2KAxuxeN2R6m/qMTYnlSK4I13nn7thIqabI9cJExAjPNe3kBIchSkfPRIMpHLRa1DuR5xbTS7W3nocTE2U8cinEqT6t00h4+fWSp/bhdGD4t5lOtEpKDlvcVlNJ4mEhbLAF7bcvm55dsY2tbSainTg5ZRWW5msTVlRX5N924gX8VgQ4JgR18PizCu7/+0trbOu1b3/q2AEjGDyBy8igrr7j9RMKeT83a+MSERUIRq6+pFShGaML+/p6YZ4AypILiUdjXf0xjDRnd4tKiWTAsqRsyRsCTwcEhsZEAhM6cOeOCPCrwmgOk2rPOtmaBJTMzMwI2fvKTvyZgBaYk45g6w3wCDLx3756uCw2v/ORg2dVWi+0FsAgbC48zgermkiW396IC4mDkjI9P2NbOttYWfLka65ttNxazxWWkcnkB00iU15fxQzuypuZmpWeeGhq0XA4/tgqrb6iVnLWxrtYSqSPVjOXk+cSkrmkyfSQQFg8uAKh07siuvX7Nmhob7CiZtu6ubgG+knTXurTMXJpEzVqxlQB/K5jL/qClc6xbfpn9swlCWMt+PGW7O85nC3/P5rZaa2yqtsaGBmtpaBXbF/kv4xHJLUC5PDIrqzTHGP9KRk6lbHNrR2sPgAzAPz56kXDIzp+/oGEN0LO+vmoff/yxnTl9XlLRTz75WGyxt27fFuMUSTvrAwEaApNCARd6kwX+DYkRmsqkLX6YtLm5efk/Aq5de+2yJIZIK9tbm6ymrkyemqTssqYC7hEqgJcfx4cUEdAJIIl7wczCosJuHKPagWKAcwAusNGQ/sPoRC7Oe5CjssEB8MzY41iZH/fvfy3gq00J2C326NFDeR/WNzSJpQqbkiRuwDDkybC9qSOfyZhkHCbi+/b00SNbXloSoA/bjzXprbdu24ULF7SGAhTB0JOFRD6jTQ7W9rbWdt0Lygh7KG5scA9E0trS2iJQtnCUsuqaCn0vbFtAKF7MJTYIXkxN6e/IRmH9BvxhAYRXr11RwAn3T+YE51wwUq2jFg6VWVVljcZJdJ+06IDOFaYalgHU6N133xWj9JNffqw5c+P6TYG5qQP8PENiB8PqZRxevnJFcy+6t6N1s7GZRNmC1VbVWSqVLTLxwt8ABlf0nWy0sB7cufNrrRPNza327jvfElsb8M8x5d25Mp8J/Jl8PmkLWAkUfDZ0elhjGEltV2eXzuEoSWCTz/kMRiICx2EYY6vAfQvGKKw67lN6fkmn9RmeTNp7JuAZYP9wX16ebMbg04onaSwetYNkwsrKK626psH+2//u79vExLSl0lnzhwOaS/qscERrMgCePPjyeX2X96yBr978wnKp/yw9UpcqUKpAqQKvWIHSgvmKhSq9rVSBUgVKFfAqMNTfV/AYa7AgZNLuDwiokRk1AQcBBz7RfGdyBSU4+v15e/ftW/bjH7xv1VVl1thYb+mUa+SQU0kukslYY0OdGA00aTw00wmyg14oFD3r4AkIMjRJXGGlEAzAn2XOD/9A6Xh5SX8A6QD2+HdesAJ5uPbYch4Kx78KAAS8438BwixcsETQF1Cqp/cd7PpLFBt0gCAMgkePHsnQHTADcASTelgNXioeAIIzx/fZ8uqKpHwnThxTAw/Ax3u/KfvlOPAqQw6azhxZa3NrMWSiqSgJxog9p2afGiB9QpbD5wCk0GxubO0WAU+flVdW2NraigBSZICwsfjuhtp6i0X31CTW1tWLVVCB1xngZT5vsf19sRxcaENMDSbnOzH53BrrG62vv0/NEDdUwDTOEZmbGsuEAxZPnDiutOCPP/5E/lPnzp2TLJAm6dHjRwKVPnj/+/IngvFBQw3bggAHGiwAJvyEAI2cKfxzBRu8eeuWQEXAm6++/krfffLkSauprpNUC+kmbDQCJfBZgsH5+eef2xWMzisq5MUGaNTe2m4d7Z1i+CD/xV8Rnyp8kRiLgESA0p5nIHWXF2GB9FDnS0jTDnCHx1fB8L4KyucQHzOYlTS7ADD8ztj4mBhHhAtMTU+Zv5CznvYO6+zsEO7Be/B/5HdiB4e2ML+E75Ft7exK0js0eML247v6rsXFJYGDjKuzZ89Yf3+v5bJ8D1KzI3v48L7d//qh6vT9733f8gZDBGlWVsymre0dsVunp2dsazsqhiKNJuOXMSiZem+vmvmN1RWNq+uvX5fPIQykZ6OjlkhnJPHEi46fwbYBlKqtqxXQDPgqlmNFlVVWRZS2CmuK/4NRhKxNPl4rS1pLYJ7dvHHTdveiNvZs1IL+gFVX14g1OTc7q3EIqApLB79EmFSAIqwnFeVIlJmtsFUTNj7xXP+L7R9YXU2dtXZ02k40ai+mX+hcqFckFLSZFzNijXEtSSrm+1taGpXgytom9l7AZ9mCC0CArUWi5+rKus3MzmgcEc4Si0XtzNkzSnutrqzSMoP3HIm6gFyePC5ZTNIGbFLCqpFGXGM70T0x12BywbDFC3JlZc2Sh0d2sJ8QiNPZ1S721cVLFwRQaz0M+CUtTCdT5gsEdC69PT1W8Ll1cXd7S8w3GD6EV+CdB1jJWMRv7dSpUxqzzLvqmipbWV6y6po6+5Of/YnAh8tXLguQ5T2ASqwPjDFq/ZtNkYBSekLhiICz5dV1W9/ctJ2tHdUUcAUpPrUcHOi35GFM4Rus+8haAXiRIZJaiySSDQv8AwVuRcrtxeyCQBh+B+k0ayqAPSANEl9eIyOAprUaf7A9ZdmQybiE0qLPp8JbjlLW3tYhQJ6AnK3tbYHuFy+8ZrMkWO9FLZvJWyoNW6/GEodJpa729PZq7eS7SXxGdgpoxXxGSk8aLSwuNj5YjxcWlgVwIcHmMxlfpNbyKqussM6ODsl1R56OWGw/Jhn01atXLLq1ac+fj8ufk42Uq1evaeOAOcbmRTrjNiJYW2AIUiuuS11tvY7PCzpgjimFPJXSfGeTgvmmlOr9A43h7a0dm1+c17oD+5G55As4qS7rBj6Si7PzmttsPET3dq2zq1MJ1KwP0y+mxJY7f+G8rvPG2pY9ePDAysorBJYC+AE6si7A0IPFiSQYFikgJ/92/tx5rUsAtQSxcO/h3smc4Th2FPyxrZ/pfpnPuoTxSERsZdanlpYmXQcAM+e56rMQibqptGrA73qsfcaAvAQzGbFlNfaDbBo6gI9NKYBaPYewURPbs7191geY/mH7x3/4P9jK0oYFI2W6fsw55gP3XhiEANHuWQKpukuvZ85w/RdX10v9Z+mRulSBUgVKFXjFCpQWzFcsVOltpQqUKlCqgFcBGHY87PIAzEO1S/5zu+k8cHs+djQ0MIUC4XL9fP9gz2oryuy/+C//czs+0GcVZRE1wMgSY7u7YkDRcHf3dgtIKi8vs4A84/Tcq4YHMK6QK6jRFhhHGEDeARC8vF1s/vxXwya8n3lSWi9owvu7x7j7S155SJYkf5WRnb7D24kXOFhMnMXD6MH9r80fDNup4dNFL6iIGhJM7vFCgv8D2IT5/czcrBgwQwMDVlYWUhMBGwO5IZI/joFGnuTAmelpNT1tbR2WOgJkiagZASRDbkUTjZ8gQIdrUB3rERYaHkkwkwAXKuRrllEzg3QLeRIsFUAxmoxCJmsjj0fs4qXXBIzAXqHp57rgZcTnYORO0wEjiUa/uqZWXmJcZxgcNCY0lU3NjWL61CFTShxaV1envAx3t6M6T4AW5+njt9W1NTViyP1c2mXBvvj8C3mHnT13Vk0T7A9eSBWRjQI4wLpTgmgDbEzHSIzuRovH26vG8+7duwIDJd0UqGVixOR9PgHJsK8A9jDBxyAdoBA2KMeFRPHihUuS/OHBJ4mej5RAB97ApKCerS3takSpK2OFcUHzFz/YE5OGhhTgCpCzvr5RtULWiqwPPzBYMe3NTVYeCUnOCauOsU6yLAM/BpNnZNRGSIZUkEK9ffvtd2xmelKgU1m4zIZPnVZoBvNGqZLBgEAfWHBPnjyyh4+fWv+xAbG+crmMwDbGCU2l5LqMyZl5W15atlzBbD91YC1tbdba3KI5xVh8+nTEjgBQQmHrP+YSaedgyK2tWSKdtsaWFjtxfEApqawLgAcNdQ2OydTeaiNPn0lGX1tfY5lMSmxEWJYwNmFcMQcAAZBrfvbZr2xubk7XEn+qjlb88GIW3WXME+rBBkBA3lmnTg1ZU0uTfPNgxFZFQpaGxVrw2cH+oS0trtjYxHNbWFqVRxgSNhKR8eaqb2ywxnr8C0Oq+f5eXAAbIAogJf5phVxWYDEgAyzG5FFOrC0YgIzVu1/eFagOYAB4CMAB6MC8BKhknjN+GDckiLa0tuna48EFuICnleRyPr/YfbwHA3sAL1ipAHaPnzwWqAKa29zSqu8H8P7hj35oi8sLGo8AITD/SHYFcGFNvnDxvABvJH0b62uSFe9sbAmgY04jUx8bGxWQAXiMVBdWqc+X1/ExVn/+//xca9Ibb74pdinnA/OIeYxnISwlfNHYEEAqmMpkBLwtzi8LfE4cpgUWYejPvYL3U6t8/sjyqaSCIVgX8aJkbvL57733XbGnkOMjY3Rrd8CejIyJBclyjDdZS0uzPMsA7xgPnHMstq91FDYiYUfHjh9ToAnjjfPw7gsAq4RNcL3wOWTjKBIqswsXL4pNDAALEMjnsxawzrgE7l0bGxuzyupqebh2d3Sa3/LyVjzW32c1NfgSsp4fWDQWt7n5RZtfWrBE/FBMSADEzq4OnS/r4PDpYR3T5OSE2GbUSWzJgtnY2IjAdJJer167aqdPDwuIVHgM0nJSn+Vjulv0qQu51Fof1hQwAx2zcmtzQ0AdUmNYi2KeI7YPhm1ne1dg5G40Jl8/7x537fXXraKqUhsq4WDQqpDy70UF1nN92cggSZs1EDbonTufCbC7cPGSzc7Ma41DRt/Z2SUPSywT2Cx69PihPDiRz95+67bGCOMSIJcxx7xiDWNNFwv56EjrK/OgvaNd58X1Xl9zY6+mrlrvwe/ShTs41jlAMuucwnuLbHeAuG8mSnsWGtxv5XFbtNXIpgjLArg7tIIfuwqYwfuyDIjuxc3vC9s//+f/s21vRi2ZydpRJitWn+6vPhdS5YVccA7ML0B77x4xu7Ja6j9Lj9SlCpQqUKrAK1agtGC+YqFKbytVoFSBUgW8Crx+6WJB8qrDQzG8aJT4rwMq3EO299DKTn4oUiFJTiQSsJWFWfveD9+3P/i9v2lNDXWWOUpZ9iirJmhjbU1sit7+rt+wKoqSWPeZQfHtBKApqY6AB58ljwgxcJJW78EbkEHphMW0V0/m6v37N1Nk3UO7T+wnfu4SW11KLE20r+DYevLrK36m1/RhH8W547tEPYJhJ8PU+/0uuRXQgAd1mjvYDIBuI8+eiZH2xrVrjkGGH9xhQoyp1rY2NWWwBpGJ0bwjbXOBAQEBozQm8i5LINEpE1CFATjN/9amA7dgQgDqARq6ZMKQfgbTRJKqF5P29Mlje+/9DyQLm5udsbnpOSUonjw1rAaWtE+aIpoh2D8cA6mMB/F9mcTTEIYiIYE4SG3FYoSlUVer5oqmCzAuGPRbW1unQCKO37te8inEJD7qJIwUhZo9fPjQXr/2ur7bA1JhISGVgyFEHWGH0IBzLgCOACLPRp5pLF29dk0yREBHQDi+Fz80QMLRsVG78/kX1n/suLW2twssoLnDT+7LL7+QLxljB/Dk9PCwPK+QRDXVNwhA4vjxuQNgYqzQhMIKBLDkGuAT19rSLLYYfxcLqAagcUcMDMCf8fFxsQSpEzLVE/39Fg74LCfeC6aJMEPKLJlOq8Zf339oj54+sb14TMDc5YsXbWtrTUCR3wIudbG+2SqrKqyuvtZ6OzrsKJOWB9T83LSljnLWoHF2oORbAEWAAcnAM1lDyg2bE/ki1Jqs5WTQTnMLSANjSbKyrajCAPjdTDqta8v4LKssd7K91habnZkTQEkgCMyspyNP9XNAY8YsbLjDJDLFGjGNAGMFePp8duvWWwJ9SeLd2d2xY/3HFB4A+Mx1YT4cHiQtX/AJsPe/8gAAIABJREFUQEFuC6umrgG/vSo165UwahL7ls3D8CTgJWczswv24NETec0dplPWSTiHUpwTFotu27G+PgG2hD3sRXclewQ4UPBBMCiJKX6IU1MTNr+0qmNnXC4sLtjuzraSQwG+X79+Xcw4akX9kNMCGADeyi/ul59KTgm4xpw+f+GCxk9nR6fOH2aRB8Iw3ssjlRoOSMtJ0IVNy1gHPLh167YNDg3al199Ifk7a9zt2+/I53B+blbgel19jZhxMK6Y/2XhsCXiccl511bWBIriDcYxkC76/gcfWFtbi6VSCdvY3FB4y8TEpP3whz8WcOYdpye7Z8zDJgKYAViHFbob37PHjx7b0sKywMlwuFzXjnHEulVZSdhOg9abg+i2nRg8IXBUDKrtLbGment7BC55PqP8N7a3b8/Gn2tNBkBDns160NqChLRd8xLbgmQSb8Q9a2xw44JUZAA5PgMpJuxN0kWRvhIkwfo7MTGq0APA78GhIY1vNiQYl1wnGG7MdVjUzh90X+EY/QMDkmUHfD7r6+uxjrbWl/ePw2TaYgcH9vz5pM0tLlo2nbfurh4BrYnDfdUeYBVmM9/DusU9Agnu1NSkxfeiWq9ODg1KKs+x4tGXzTC2Kh3AlMsp7AFwSfccHwzKvDaJWPO4N7MGEvSA/UL/wDHNE+qEtLS8vFLszvn5RZuZn9cYo46ApgCXTS3NNj7+TJtGJ/oG7LXLl+X5NzLyRPNS3otV1bpfcz6wFUkmBthirnMdYCRyXKzTfBdrJSA/46attU1psTCE93ajAh7FYKypKUroXaAP9znua2wAcU8AvPOkwmzEcK8EHGdN5l6u9HgU2lnHcPc28/gz15GXZ6PhPTdw3+EFIJhLO8Du8HDfEoDKZS6Rem//wLY2ti2+l7A//uP/Q7Lfg2TSCFdm/HtAnQP+8ONzzxL8LiAzz0fcW8anSx52pSfqUgVKFShV4FUrUALsXrVSpfeVKlCqQKkCxQrcvHK54Bnv8/ALEAGTh+aAv8PuYmebh1VkacFIuX4zFPZbcj9mb7550/7g93/Xamsq1UQm9vcl8YGBBBPl9OlByaF4uGVnP6hQC3ydkBgC2AGkOXNnhTtg/o80thiA8RJsKybyeRfO+dmZgDmPXScQrCiZpVmCteeAspyTqCK39Tv2XpHm5zyBivJbxI80ATCH1ECZTzvtnmeNmF97+5bJZcS6UFjCIf5yWwK3OppblBzJd9Oc8aKx5ziQfwKk0UB5TQUAjjP1RnYTlsSLRoHvo1mBRQJ7hgaBBpvmH7YILC9OFS+y5pZmNdA09TRvABP8LiAA9YWpVF1TI/P/hw8eFGWpzS89engvx7S4sGTbO1Hb2FoXUwhAhuNEQkYTStOXTqXVuC0uztmlS5ftxImTTrZ7hAwpqwaPhpjj9diRgFl4G+FXh7xqdm5WgChG7zTSvGjWqDeNOx5RACuAUXj6ebJVGmsAK2rC7xPSAEsLSS5MpMbmVvMF/AIJaNZgrcBq+ujjj3RsSAZ7ensEPFFvmIMUiO+uqiSMYVefDUMN1g9yN8Ys7Krjxwdkdg4ICxsJqR0NNGb+zJ21tXU1uACox48ft87WZguSSBzAXB5/OyTcPtuLxWxpZcXmFpeUQEyaK2wPJKXVVRWObVTw2150T+AYgB3HeuvGDTWwSMI4Z/Mjl06I1YJnogPXMaJ3TWpiP2l7e/s2Pf1CzCCApq29aLFZPhDgw7xLHaaKgLnPyiNlAmECIQCUGvmpMb4ZA99ktyI3hEUHcw7wAPCvs6vLMTbTaXs++fylP9jg4KDqyXrA69TwsPy0PH8t6g4bcG19XSDxyVPIn6utpg4z/4iki+nDAztKko4J4yVnkUiFLRHWcfeuRaNxO0gdWnVtrY5ZXn6JA0kZ8Qjb2FgV2+/c+fN2/tw5Xe8IUubMkb6Ha5ZMZySzm3z+3Kanp1+mYjNeqakHEgBsO/nunnV3dwlscOnLPQKXCW+BSQRgynGw5nibIMwFridgBOAWwBjSQ2SErK9IBPFfAzB8PvXc8nmfwOuLF1+zna1dBbkAKNXWVdvrr7+utaWpqUFraYhNCJ9f8/IonREwBfDL73/729+xzk6ScjNW8OXt+fiUHRykBDIBWjLPYZp6np3M8f2it1t5WZlSwdlAAfzd2tjSRg2yUsY858f1Zg1ubmmy/v4+21xZlvyccQjTjc0ENiAAz1i/PI9Ovo8QnUdPkbvWSc4K+4zvv3jhYjEtdklzg3tOPOaCe06eHLT1jTXVnY0UUnapPWnWhDPwPQQoANhzfQniYFzBXMUXkjWWe803gR7ANc6nubXVzl+8aNMA7zXVdu7sWfP7nMzSpZ/6bGcvJhAM4C6dTAtcZxwgc4UByEZOdVWlra+v6Rqx3rEO4+V4ENtT8jPrA9eLz+QakKrMMbDOIGn27sWhsjIXkIStazYnNqnYb9PT9uDhAzH/kKZiVwCDmPsanwszGWZtmjCF4iZYeUWZrldjc5PWrIX5OWuua5I3JesL9Xr8+LFY8DCQWSPZBOC+xhrAC9Yl4DLsOyTjMK0BR7kObKYwxpHyUv/Lr13RpgPfyRwS47ToKSvwu6LiJfvNu/9+k00P+MemkPc7AHaco8eaY74oKIhnhyKbjr9TU473m6x7ALt8pqAEbuoZje2KlSxALsDmVMTW17btH//hP7H92KEd4k9HlIo2+xzLkxdS2mQypXs093pvTeRZpcSwKz1OlypQqkCpAq9egRJg9+q1Kr2zVIFSBUoVUAVIifX8cXjYBbyBxcXDPjvRgAj4zgDgwbrxhxxLBzAhl+bB2W8/+Xd+ZD/97Z9ansawkLN4dE9JoagATw4es4oqUmSddwzsBcvjY/cbBl3Q95s/Y3DuPXA7KUzhN4mRQZeS5z0s818vCdYLsPDSJT3Wl/dgL2PzgllAHnmwGNh1d0CHJ5vN4BNW3MVHPprN5a2mru4lQ88BZrvyJgKwo9nZjcXlH4Zkc2FmRgABzJXTZ86oToQwwDqgEZJ3U1mZTNlfvJiyxpZmyaioDQ0RDRlsBA8k4XogRfXCM5w/T9Z28VELByXjhKVDY4VMCuaG916OFVCKppBGFiYKjAcAA+RzsMNIVyR1ku/HU2txadkePnwg5grMIcAYJKuxuAuuOHXylKWP0jY+PmoDAyess6NboARgAcAX7BqkUpw3oATHAHhHE4pUDNCC47lz547YGPhs0dhubW8JqKPBpzEHhHv+fMyuXrmqY4VZiOwK1goJpJ5UG/kfbKLh4dN2lC/oGMdGR8VYgRkC84TP4oUnFiAJ44A/cz1gXk1OToqdQzNIQqVja+L3lNC1QkKGx9zA8QGxfxiPeCRxTLACaUYBMsbHxtWw8nvXrlyygWM9+qxIuEzgHH5ksDfGJ8ZtYmrS8ua3y1eu6Tr88uMPlWTb2tZu9TUNtriwIJYXnw0I/r3vvmeV1U46RrO5ur6lIA/YkzCunCF9QbXmmAGVkd49HXkmMLeltdXWt7c0TgAQ2ltb5cfG+7lOBCiQxol3E355AL/tsGT2uIZlam5DwYBYXpw7Xnp8PrXl782tyNfKNK9Wlpc1PgF8kSYzhgGiAHIJEUAm39PHtcnbzRtvSDKMjA7WFMfG8SutsqHOAeWZpFWVR8Tsgl3Hezc3t+3Z6IS9mJ6W11tDc5Pl8gUBJT34BubyksimUrAha8R6xE+Q5pq0XYAj5qK8wtIZjdNf//ozAUGwOZmTgLeMTVI4CTEAzKPGsMVg3jlQu0rnB9tI0sUiuEldmSfMT/6r5OdMVoAbv+PkdkfykgSsgmGkMJidbVtZXVMQQw3+fK2t9uXnd3WdYIgOHO8XyAIA09/XK1ZvOnEooAt2JGANqaCra6tWUV6mdF8YdpzL/kHcRp6OWn1ds4BrwBfOmzGGHBYDf4BG6gJApHngI1RlX3OP5G9AQ3z32tvateGxvLIoYJ3PIQG6o6XF/uzf/lxj4P33P7ALFy7qfoJEkwvHegLoDqMNMH1rNy5p4eSLSdtYX5Vs9sL5C1oDP/30U0lc6+ubBO4tLSxaV0+n5JhcB67hzMwLrT8AOgDoAMGwxQDICYsAHAPgfvL0sa4PtdN6FotpzeNcnQeaT+BpNu+CT04ODlp9Xa2Fgm4zR8CkP2gbWztiDja3t1l0O2of/vmfa07g13b58mWxSPFJhaXGNXjw4GtZDnznO9+1g9iutba16jhI0NXmVCaj/8H0xR6A9cgDofaThxofzA/HegfkPNB1gCUH2x2ZNqEzkbKQJfbimovMS1i/tQ1N1treJsSPNRcPw+a2FmttaxbQ2FBVV5SjpjRfP/roQ9UCST9rfz6f1T0KLzs8/Ege5sV4hq1NTVhPsLPAooCNDGpLCvi5M+dsaHBI50ideXlyVe9+wLgB1OXn3/Sh0wZdng02J3f1WJlsVnj3acYD389neaFYXhAF9wY2JKgjYC7HxR4ggB3rmmTwqaTGT0NTi/n9IZsYn7R/8N//oTYEOJ/Dw/RLQJFj94IsvOcj5ob33MC/PRmfKPWfpefpUgVKFShV4BUrUFowX7FQpbeVKlCqQKkCXgU6mxsLPODCDvASM2EWOa8m16zQVMF4A7DDi0sMqizgkZOGpI+S9sPv/8B+6yc/toa6WhnS05TBzgK4KC8LqyEUEOd3klQ8fTyvOo7FV3CSoJw5tp238+4dpydL5e/ebjyfx3sBqTyAzmPLeaw7j7mnB3+XAFBM2nN/9T5DjJFc9qX0Fp+mIxpXQMYADMNA0T9oW9JGmhmYRcGwk7TBtNhd37LdbZdgSbNK4/H40SN9xonjJyQtpIFwSYJxqyBVVl5dIbH65KVWVqbmijAC/k1ytcNDNXWwRbwkPGSdgFUAPsgJk6lDW18jnRcGofPdAXB1SZMHkiYCMtAg8TM+B7AKxgVstcqKGlvf2LI7n/9an3fr1i19Pyyt6ekpNfXvvP2ugByaKUAovy8o7yZkqoAT737r2wIEAXImxsclB6Zxo6nmeKgHzSRedDRQ7733vpNjIjU+OFADCpOJxujZs6d2/txZ+cItLS3Zs9ERASrf/e57AlL4fCSvNHUffO/71trRJTAMfyuYTm+8cctSybSYcwBPXWKEbQoMGxoatLZ21xyTmNnS3GonTgy9BLDwpqIhhjFIsmpVdYW1tja/ZMBwfKRAwjBDQl1TXa9zJDiDcfbtb922vp52jR8aQ46RBhzQ7tHjx7a8uirQALktTCAYOAAngORVFVViRXLsu7vOlP3tN2/JW1DSMF9e4SNj4+Ni3RE8QUAGDTbSNbysSAGuqa6VfE9JjKQy57KOgZfNiXG3uQXrzYW8AMDAVuJF090KG7SJMBTnNcYagNy3salJQA9jQv6Duzs2/vy5ra5vit0F4wYPQ0BrQClCCQAhGX/MX5g1yDoBmzc2tiQLJLCEpv4Xv/i5wE7CHM6eO29t7S3ytepobbaKSFCASSp9pGPBr5Bz5f0wFgGq4vH9lyAw7MPZ2ReW2I9JZjt00gEKMM3yRUYrYAjMSCBA5MyeXBxmEIEm1JF5wthhnjFv8CLL57IC4JHIwtZirfRABa4hL8k5C06GD9hB3ZlLqaNDjXfmO9eLh9Yj+f85pi3fOTr+nMQJ/S6Mnr1o3I2V9nbr7esRCMX1Y2OEEBiCV1gXeMFMFVBRNOTn85EvU19Sez/9+Jc2OHDSrl69+hKQABjm3/h85grXGYCXYymvdvcAZNCLC8u6P/D3s2cuSKK9uDiveU3QB0ngQb8pjZW1BXkwwBVrXTQa09zn2DgW5uDy0op19vZrrrJ+hkIBgU/Ml4mJCW0cAB61tLRpU2FxYdEwIAP0g7lm/rx9fueO5MgEyjD2SDz1XufPn9e8A3Di/sXvMf4AqFmrAZC5LjAAYYttbG0qiOb1q1etCZ9L2GFFlpcYiIcpG5uYsPWNTWvv6pYEmU0pmJWsldRld9clb7P5gg8qxwdb7a//9k+tLOhXsizzLRyu0JwAiKNWAKSsz7rvFZnmBb9PAUGwAgO+oFiYbDiQDIsEmPWT+c/4xMEuvrcnu4fKSrxEQ1ZeVSkfQuYiY43rsLW7aX39PVZf22jJmPMJ5J6OrJnNDvxBGdenT59WGZGuP378SPct1mKYxWLdE9CTd6m+rNnUEzCc6wujHBkw9xD5s1ZU6Pp6gB3vYT5xXKzB8sUNhMSgY3MAwFNhMWKb+7UueuAYY81ju/P9zmrCHQ8vPPmYXzAVea8XqnRE8qvfp/FFLRSaRa0taFW19TYzO2//8O//I/kl5rJmieShPo9xw1zlxfexkSn/uiJz0QMin01OlfrP0iN1qQKlCpQq8IoVKC2Yr1io0ttKFShVoFQBrwLNtdUFHnpppJB/8EANiEDTATODB2oe6sUaSaeNaD0Mr5FjIRmBYUDjT/MIy+A/+Vv/kZq3iedjVlNVZf29HUoqpAEU4EBKKzJVZLfS/Ohx2KXIkeQWdiCT95DsAWoeUOf99zc7705Ky3F74Bzm+2qWi+w45D2wLpQ4m3cpi/Jn+4ZXnsIn/M7zjodymjnec5hMqWHgszn//XjCorE9e/58QnKudeSw+YLAu0wiZaRF8vkAEYAaMH1gptBE0Nx4jAAaBl/IMTioPeb0/B7fAWjS3tGpJpOf00gixaE+HAtl29hYk0QPEIEGC2kqzTv1AvADzAD0BDSD8ScGwt6eGjKaYl6wxAAmYRGlkkcy9sdEHOYWoBggx+df3BFwBDuFn0u+y3VPH1lVVY2aojuf3xH4AKuFY8bg/S8++lA+Ye+++y0BseMTE2r4aGCRJCJrhVFCHQArqTtsMEA4AIX+Y322H48JGMXTiuPBh8uTXz1+/FBjr7mp2RnuGzVZV4Me24tLonb1yutiRvEZyON2d6NiqAwPD6txg+1EDWjMAAb4PNhEXC+88GAB4TO1G92SxxMST+rHccK0pJkFqGtuarWbb7xhD+7fV5N77tywvfXmdQWs0HDiRYjcGuYU/z4946SVMBlJoUTSx7iYm5+X99NAP95U+Mw5MOdYb4+kb7B+YGbFDpICxfOFrOSDztA/qeaS676zFRXQhhfa06dPbXtnxzq6uyQL3txYl7QXyTqeb/jKAYz0dHVZbR3S6Q2rq66W1BowEuYS4Dtm/fJmTB5aBBABAN7MFpaWLHmUt4X5BR0bTTwAGqCZG0NVkuoxfwDCkGOSdAtAxpry1q23HLD9+LEaYpp81h68zxaXFu30yUFrbW5QWjVgBxLbSsZrKq3zgmUJeZb52tTcoo2B9Y11SxzELVxMJobZBmuL46VN54W/H7Xt6O5WOACACEnSrEmcw8WLlwQ8MzcAvgETmHvUAjCGv6+vr8qEH+CA8Xbx0kUBBoDbzFXmBjJvfDoBDvfiUa1/AKiseTAjnewuI6YdbCokugAM+D7KgiDAdx4I9Ojp7bb29rai0T7+iTGL78WV7AxDMn7gwD3mBNeCABakrcgCYacC2PV1H1O4C+dKKMS9e/e0IcA6AWjDdfrOd78roDF+uC9Af+rFtMZFLlfQXCS5FKYSLCkAxFA4qDCUfObIvvOd72it47hZ21xSJ+BjUgAvQDTAEEnikcoqAfIVlY51BwMKT0R8+GBx+f1BfcZB4tD2ojGFqtTU1mrjgYAQpJzuGlXr5/gVIi2F+cXaS4gFdYNBy2thcV5zGiYvQBLjkvUZhjTzqam11a5cumT1NTWaa4QosSbzIjF84vmUAOnmNjzaSENf1biCOUcNtUmVSuqYWdcYCzCLu7s7rbI8rPlEPQo5v+YSrFExcIv3HTbNmJu7sZhAoWg85iSyfiwODrR+rSyvCKwj1CcYcmEMAkKxbwhFtB5VVFSLecrmB+MBdmUVLPeysMYh4+zp/ccW8Aet/1i/NjC45zHOOAZAWzaIJNslwbmmxgKwGCsrNGf5O8fFdQR0Z23Q3Comw3NPAaz1pPoeWOex3TlG2LB8BvcigMPKqmpdO0D1hYV5zUN8D7mfIKcG0OMlkK7oN8p5A8ACUMOk9e7rYrFHIi/fi08m7FGeQwhrYh4ruTtbsFC43Obmluwf/P1/aMnDrLGjCIvQuy9rQzCTEYDobdzxX4VPZDJ6fJmYmS31n6VH6lIFShUoVeAVK1BaMF+xUKW3lSpQqkCpAl4F2hsbCl4iLACGB065hsY1LDwA09zy8F5ZiecNcp6swAgaFAFsPADnsjZw7Jj99m//jqRYiWTczpw8YUdp9x6xuwD8sqSwBQWewQooFDDZdkAaXlWeFNZrljzGHX//pj+Nx6LzWHVewAQACIAQRtuAdfwODT6AHd8n2Syf5Yft4KS6kuKIUeTOWYy+YEgN0DdZezTTWztbAiXoUkgN3N3bU8NwrLvP6uvqLBxil7/1pUE1O/80MJ6UE8km9fSHHdjoSX9oYJCpckycC8wSGkF+j9rn8TIqHm80ui0/Ja4ZklBMtZHKyR8rFreHjx7Inwq2EmwHfJIAiWDwAcDiR0eziuwOMHN1Zd02t2FGhcUG5PhIDiQ5MpM9stPDp9XMUY+mxgYxmgAsqdOTp08E7gHGUUvOF8ABaeP5CxcFLDx4+NC2t3fs2rVrYrfQDLoGPiXQid/76t5Xaki/9a13BfrCJPn666/s2LEBO378hH6HWtF80bghQ0bOpfFb9PiD5fb0yYiawPe++z2BLU9HRqyrs1tslIEBZHJxgc7UlQaZ69Hfd0yA3cz0jO3txcUko05ck9m5F2I1kXTLdQHQKZhL/gXkoKHGJ+3J4ydq2gcHj9mlC+cUmgDTDJ+y+KEz/pfEOVMQgII0t6u3R6wUxgFMp9XlFYFVzDlAYK4dPm4ksQKq0IjuHRxYKpmxTDYtaa9jwmE6X67rTBhDMpGWFPH+1/dtfXNDACSAWTKVUDMMgwhWEuBFTW2VNdY1WFNjo8CjSNgBJap1IqGmmXOF4egAY+aTA7KR0a5t7shLkusDQIo3HLI1mu8yghaQMJZX6PhIcuV4CCbp6+8tyqyP7Ku7X6q2SFIFNLe22eizUUskYnbh7Gnr6+11gFniwPxBJ8tHig0bi2sN0y2dyQm45FgODuLW29tl165eFVOHRFN8+tg6AEDiWvE70MIOk0mxtmD0ARJiiI+HncfadX5WQY05ABLOHTCETQrmAyAsnn6k7QKA4vnJuMZjcGF+XkA1wFYg6DwxAemQFbv1TDsWmpd8TzKFTDIv4BlQq7ysSoAiYMqZs8N29uxZgSYEZgCEH6UyksID/tY31BZZcHl5ZgJUA2hdv37T0umMffrRR3bh7CWBZIASAHb4SwJcsSayxjBm33nnWwpnSecydufOr2xjfUvXhHl4+vQ5gaSrayuWOUprY4LQhdnZaQv7/Xb77XcE9lUIqHUyRhhULoghKqYcYwSAmkROgHCAduYhID1rzvOJcQHOeBzyO4Ds+FRyT2IMK7G6rlZp1Q8ePFA9kM/W1taoviNPn2i8AU4BRnONAH+4JlxD5hmgMEwwz0Lgxcy0Enth2LU0Nlo57GS/Y3Nz7Q9TaZuembNnY2NiWFeUV1pi/8BaWpsFkLpau+Ag5OFYIgyfOqU1pLqmUp6W2gzKwIzExzQkyev2NiBjnerAecCa4xgTR2mNy5mZWYGcrNEwLvGDBIwlzIHrzfodAgDmnpYtWjwE8Lg8tEAooLnIOlvI52xw+KQkx3MzszY5OqExdfnyFTt2jIRht0kFA577Gusw841xhM8eIPXk1HOtI4DZgLKAuJKlVlXq3so1dUxRE2DN+sqc95iVXD/WNX6Ha7C1uWU9knazceU2N5SwHo8JoOP9rEHMk4I5vzpJYTMZXWd+CXBeDNaKSq1RAngPDl563BHEUciZ7exua2zlCxk7yh5ZQ32DZfKmdXT02YT90z/6Hy1fgK3vNv685x5AVsB8nlkACjkez9uSdZ3niMm5+VL/WXqkLlWgVIFSBV6xAqUF8xULVXpbqQKlCpQq4FWgt72toJCDYFDAhXaOsw6M4wFYRvSShPoFeiGfyeSOlAYbCIT18M2/8/vsYMN8wG8GttW3v/2ODQ8OWCadVJoljBIHlOBl59fPaIBNyW+ekfNf9qjzmHSeRPavAnachweyecw8GhoYQHwfzTu/61h9eYFeYuTBnCg24t5ne4Cdx9jDF4vmwEugo5FKHqYlmQEooqFAnif2nt9nzUXQA2DDYxPAMtL7Mhk1YjTQ1BSgpL6xUTv0Ys9ls2qiaTxoOPDfQWYKOAVow3WZn51TkwnryyX5wdSKCfy4cOmCADMaYzzhlpcWrb//mIBQfheWF2w9AD+AIMIrdqNRAY28pl/M2sNHT+zWW28JvPDYfoODJyTvAxzwEkCR43V39yo1ku/+7LPPdD6ACbxoymC2cO58H0DY+vqGvK0IxfBkzCvFWgAGKtAjHhNDij/jPyZCZD4vTzHJ0hIJm1+YVwMOMELzRENK0ARMQ4BLwjdI7wQMO3nypFVUVguc3NzckC/c5StX7OyZs/bg8WOxPABbSNE9OXRS0khM1ZHwARDC+ADkJOWRxhyAE8YVMlnkoRfOnxd4t7S0Yt/73vc1F6g/YDVNuht/R67hTx7axvqG/NzwfELG6MnO4wekvRYENE6/mFZiK98Da+iNN25aS0O9GFgAYEgcSYldWllWUEJfX6/AIHp2JWrukSRMcMqRxtHk1JRtbe86Q/nGeotu7wh8xD+QFNPsUcqx64rJscz5b0q+AKV4aZ4HA/Lg4lowXj1p3E4sJukekkXky0itAUeUjFpe+TKQIh6DweO3iqoq1fWHP/iBzoffAfRlE4Dx1tTYLPZcKnVkAX/ejh/vl9wVQJoNAjFdD/bl1YcEM5XOCCRaXFyy3WhMICrne/bsKesWc7BKYCtzoDJcod97/PiJ1oju/l4xxZCDwuxBpoxMc/jUsOYgcknGG3PW+U86YI1/g0E1OjqqtQv5NOPnrVvOO401A/ba+u4HAAAgAElEQVQm8xCAis+4fOWS5qQz+nfzknPi85BgC5A4Yp0giAIwMCkPO8Y8wTWXLl8SuDM+PiYvw7bWDltZWhZz9sbNGzZ4YlDXGKYtUtGx8VGxa/v7B5SymkkfCewCMGcOMla9a/jFl1+IwQb7jtRcQlYYJ3Pzs7a5sWWxaExgHL/DHIHVB2hG+AXrOIAboDjzENDUAZPOD4/riPx4dmamuBa79E+CUAgH+fWvf6W1hdAR/DIZN02NLQJkAJ95j+wYjjK2tLgoNtzQqZO6P7E5wzrBGgsI6jGI+48NWHVtncBIAHFk3FeuXBXYMvViSnJtQCfW8V9/9pkYoaRMf+/99627s1PSZ7859hovUmJX1jd0vV/Mzlj2KCOPTQBB5tHS4pI2F9gUYLOG+QUgDRuNTZDcUUrM9XwOQC5t6dSR7exGNeerqyvt3LmzGguMjUhZ2A6SKc0hpO9Pnz7TBgJhDpw7zNtsHt/UagGrArp8pusGCM1mysrahrNdKHebcFvbG5LINhOIE/Db9NiEPDtZ6wmDQeLMmISFy5hYWJjVPQv2HPOB17PRZ7rfABKy/rp1OqW1nuvAOWsc+/w2NzOja4JvpWSkRfDOC5LgcxgzMFPXVtbFLq5vqNP84HwcK8+x8rkGHBPBD4w1QncAywhIod5shjGHGA98F2s6L86bn0WxNaiq1IZEdG9HYUDBMH6ylWZ5v/3611/Yv/iX/6v5fWyUOWYoL47fm/vOf5bNRAdue/6DfN/86lqp/yw9UpcqUKpAqQKvWIHSgvmKhSq9rVSBUgVKFfAq0N3SXKBBl2TM51M4AQ/cMD6QKHmAl2vQUzK4lmdMASYabBWkIg5kQbYGMMGuNF5bAHY/fv+72sGHAUYTBEAH8wRGACAXfy/kMi9T2XiA9kC4bybIeaw779/4r+dl91fBPO3IF2CvOMkpD/3aqc8ivS1KYpUC68A+7/eRxHrf40CurB1lOGbnewfgBugAWELTB4OsvqnZgqGwkx7t7lpdba3AD74/nyuIFcV3AzIAkk1OTYo1d/zECevo6hb7gZ/T6NBs0px6DAT6BppvF5LQYLHd6MtgARpzgD4YTosL89bV06Wm1mN9ccwAVT5/QPIyQFIvHRE2zuzsjAAjzpMmHBYaACyG+sjlOF6abQCC7p4uBUbg94a8LJtNy/MNUIkXflN8NrJTztWTFdN80tDxX1hNTgYWFmsGVg3JnpyvfPyKqX8wJgAqYfrQLPG5NP8wJfF9+vMP/1yMPfzv8N1CSklqIl55Yu9VVUmySpP86NEDMVqoNWAljRySTGR9v/r8jo0+GxFg+uabt5XS+fnnzhOrvr5RzBOkdh4DJ51OWjaXUWDI7MysJMLUDgkv3nik3gIIAIbg3VhbUyVzc0AuwDkALcAvzu8onVJTD9AD6wu4GmCVNM6drW35HnZ1EwwQEdNw6MSA5iJgS01dtZVX1CgM4+nIY7t16y2loiL/xkcOIBrpLeOU2iP9nF9ckL8ZgG6VTO/LJK+sLHdyPNKboZ4yvpHoBZkrBK7U1mpcMwa5roxR/kxNaLQBQZnXrBVIRMUCzRF+kZHUGp8/5NyAtZjfJxIAYCmrrKkRK+z4QL8CbQBpAA0AxSbGxm1lZdVa2zqsob7RCoWM9ff3FIMFynWcrC9I6ZBlH+wfCjxLIBNe37TRiUmNr4bGOmtvbbK+vh7r7OqQ7DIcDFs8GrPnE1MCbxsamu2d77yrgIDPfvUrzbHh06cF5MAQYn1iLDKWYLtRH2rHeCXJcj++r2MGROQ7GQ83btzUf/FGc4DeiMbh5taWvAI5T6TifCYgDGumGLx41qVTqGAlJ2VNjUb37N/83z9zkr/aWnvzrTdsfW1NYQYnTw7ZUTpn62ubmjvvvHPb6hvqxTJDcs7GAEEUrB0wszjmprp6MYUYV6z5zEXATaTdHD9rHwAOklTAr8GhE7rG8f2EABeCXO59dc+mpp7bD370I4GryI7LKlyIRnlZhaSg8j31BRxoF0CmnbSxsTExxUgYpm6AtNt7O2K8Li0tCEwdPn1K44bPQPaqDY6Vdd2b+vr6Lba7q/OfX5wXkxmQiH/r6u4UIMt6zzkAtLChQAoo8uSnT55KJgtQDjC4tLysjQ/WMtaLFy9eWDQWJV3Avv32u3bi+IA8VUmJ9UKN9g8OJYtd39hQyjOgOqAVDDQPuLr31V1tTiBPPnvurCS5/D5BG0HucwWz3d2YUm/xmUTiipSce+UHH7xvHZ3t8oUF6CfwyGPVjY6OaQ71dPdpHh4eAlTt6s8dXR3W2FhvlXhgamMtZLu7eza3sGhz8wsKXGAM6H6QZUNh0zo72gxnNtiq3DMA5PD/29+PySNUISbbW2K6Ma89Fjb3JcBPXgDbMHSRsQNMM44A1ZWOjj/kKiEiFdbR0SHgTOxBv/8lWA1QynqGH2Ri/1DzkU2Q7p5uJxsuFHStAO+8e4ECLHxIygO6NzNnYLp6zwEAd7wHpqOXRsv4oB6AfaSd7+3vaawlUykLh/AXLbcHDx7Zz372p1pDCgWXDsv9xtkBOK9M5r0n+eWZ52VQVSZjLxYWS/1n6ZG6VIFSBUoVeMUKlBbMVyxU6W2lCpQqUKqAVwEksTQ5NKswKpALejvi3kMpD8ROlmqSl9G00xiQ2pg5AmxD+lIhUCBcVmY7u1vORDoUsDPDx+y//nt/T+BERBLThLW0Ndvezo4aYn6OJNZLWAz7nYG69xDuyWLlO/P/I4n1wDRPtuokWC60goZPxuJlZXqQB6wjQVKMvAKcJvfi77xg2L0E74qAHs0uD+w0MTAJJsafq9FBO0Qz0treqYRBmpZ8KqWGs7OrUymZHnjlSY75DgAKGjE1JT6/2DE0lTSZgBAcJw3/7Oys/owHFuwhGiHUc4AinFN5eeQl0EUzStPHcfE5yJZgC8EGRG66sbEpwAcGBsAVjBQaJeSbHCPN0urahoCq5pYmNVckY7a1t4vBBQiA5OlP//QXduXqVTs5NKhGDsYlTRmfCasPJqAatmJN+RzYRUiRKiucAT214HhHx0atv69PDBVPzglAB+uDz4DdJvA3l7eVlWX9LsxAjN65dmdOn9H7AOxgwHGNCfpA7sd3rG+s2Z/96c+trq7BfvJbv6WmFAmgmq5sxqL7cQGlcYzdgxGxonZ3dpXqiy8TgJy8xdIpmZX39HSrKV1bXxfwMzR0UmPl448/spGRZ5o/fP+pYTzpFq26pkrXAkYa84ljp4nkuu9sb+p4GZ+VZeUGhwcwIL5/YHPTM0o5RG5MA831Hj45KMAKBhRm+8YcAVyP74n5x2cydjQnMxnb2tzWnAR4HxkZsZn5OY1hvA7fvHlTHnSHyYSVh8KSjtbW16iWjG/GcjhSIcCIMQ1QCzjFdeCYYQjClCIFFEZuRUWZLS8t6PxgowFoZnMEOqzaUSqrscVYdvMSf8i8BYJlklKub6wWU4h37Xd/9/fEgvrsl7+WwX9vb7+As8NE3FqaG23gOMy0sBp4/AfluZU4kAk/EtJZpMy7cbv/8LGAeADWCxdO29kzw1ZXXytAB3CttbHFRp+Ni/GF/L6prdU2NlZ1rRVq8t57mn+AbUj8Ff5wmNS19ySC/BsAF+ObugHKUh88vQBHAOMAaZEXIoNGVkpS88CxExoTAOQAlgDHSk3dPxBAsrW9bd29XWJJwTQaHRuzxw+faI4iUz8+NCBW5db2plVWlFtsL2HbW3sCTs5fOKcwGIBYAAeYuYx15inyRl/Bb75Czpoa6wUUwpoF4KCOeE6ytm5ubeq4APoZb6wPa+trApKRfQIOAwZv77hE546OVquudUEEzkvNWQmIpU2ibwG2LcB7St6QgMeMAX4Gu7W9u1OgOGsrwS6AQKzjYuiFwxpfu9tR1Qs5YjWJtvG4No0Av5FkIp3u6upwGwz5nMY2QEu4vNx8vqC837gGsHQZgwTkkEDLenDx4kX9jO8FPMObtA8/x+4upexSL48JubG1bQeJpPmxdQiFLXWYVLIxdw5krIwf1hPWszNnz1pNTZUY0/hrAvpUl5eJ9Xr37lc2P7f4knmKz2Q4HLDXb1yz7q4OCwZ9ls6krbysUoEjMIgJ6HDML+6Led1bc4Wc2JPM/5rqKkhnYr0D/MfiB7a0vK6U6ELeL0k2GwZ1DfW6L5SFg/bOrZtihbI5s7G+Zk8eP9ZnvvnGLbEmGetscOBh2NHRpWtA6jDXlvMBFBMYiadpKKT1j2vGv8GkZuOKuSDGYCSi97Iue2xz1mLWJBh45ZEK6XAVxlJwbDrWIs69saFeLEJ+15PH5gp5bXQxjrl+3CdYe5A9s5GgZOLEQZH5D/iNdB+/vIhZ0G3Kcc8F7O7s6rXR0ef2r/74/7T9OF6qIUNDyyYE58M9iXXaPVOwuYe/bkFzlHPi36bmF0r9Z+mRulSBUgVKFXjFCpQWzFcsVOltpQqUKlCqgFeBtoZ64VY0fYA6sDpgS9BUSaoVcj5ueAfRLERjOw7oCUcsnQJog6lRZgGYKGESP4+ssrpcD8zI7fyFlN14/XX7/T/4A2uub5BBOQwZgguQVjoprDMQl9eNP/yXPOw8BpznM+cksfo1ATf83Ps3HqB5eUCj85wqiJ2iZNt8XmCLWHQKjOV7PSnu/xewg10HY4ImkaaU3fzpqRml4tHwAspV1daJ5QaY0t/dbdj50TwCLBAywfd6EhoaCY6NpoW6Ifcqqm90HJ5XIO/n+zzgS95CPp/VVte8BCOj0R19D0wAgDhAUsCuru4uebvhuzM5OWW7O1GBO709PbpmkhLGYmK2ADrAyjlKESbi13lQWJoZGDqcH56EAAA0b9QRkDISceEG+P3INypMOiX+cmUCYZEr0ZjTHH7y6Sd25fIVO3ECgCsgNhSAD4ybgePH9Xn4CTHGPv30E10TwJyO9k7VDQnYF59/Lt8kQh94D6wQADN+F6bOl19+qeaKRhbWHUbqgBewg/AB5NwBFPEH5D38fuyQcBCTpBX/KZg2eAJ2dfSIiUPjdvfuFwLAOLcf//hHAicx6eeYkLddunRZUjiAJmrR3tFut958y548fWxVNdV2/uw5gRFOoh0QszQcCmpMHR4cWIiUxoYGS6RSkschF12aX7SySLk9evLYdra3JIW8fesNedXxd0Cg8qraIlNxV4wZAALAF8AfvL421jeVFumA18c2Nj6mcITXLl2yocFBzTtApicP70uaeum1SwJbmR/I6B6PPBPQMUGwSk2tXbr0msAHwFcGLIb3JIkCBna0t9pAf58ATRhvmq/mxksgGLLNzW2BWSNPRzTGERr6A2V25eoVu//1XXlZpY8O7Se/9dcEsi7NLwu4HBo6ZWWRChsZeSSPvXduv6WxytjDU5G6AkhCSYtH4zYz/cKejYxZLI7/V0qhDm+9ecOODfQJ6PP5C2Jbbq5t2MLcomS0x5CKtjTbl199IfCDsQzzEU8uxiMggtIw14rsOvy4SI72+cTsgvnDewGYWHsc+BK2ltYWzXE2NmAROZ+tI6utqdfaCRgLuMsc5XdgihF0whZCY3OdTU3hmVglsAfpJMCU88Dza15KPp9O2uLiqq2vbisg5LVLFxy40tlmxwYGtP5oYyJHuiXg5qFNTYxab0+XAhUYKzBk8TPkHAFqYX7KjD+XFdDM8b+YeiGJpWPa9qrurDexvaiA04oqghPCAlpguAEMJfmuqWkx6UhRRSr99f2v5b8GeIIXHoDZ4VFSnwVDjuvDhpHAlHhMY6mxsdnCwYjWK9bgTAp/wpTuRTCmBCKLyRjU98O6Yp4BohKQ4fOHFDLBHOYFq5c/w5ZESumk6kn5KLLRNDM7o8AJ5khHe5sZrPBi6MTC4rJYa6mjtFXXkiKbtbHRsaI82gGMFy9cEhsNMLyyqkLAO+OA7wn6nE/q/a8f2vjYc10Tgm7ceZdbb3+PJK4EyXAubLYc7Cfs+eSEWHmwM/eiewKj8OvDAxZwqru7y4JBv/kC3Ms4ZJhpO7ayvmUjz0Ytl3FSWTE5raAx19XVahfOnNRaL2a8fOay8tUEfGNsc39jzrPm1Nc1adOHZwTeK5b0XtSePHkitjjgMvcGgH02VABTTwycUDI3Gy/c17xNOO5ZgHrc06iLvgtCPvXJ5SyRTLggEK4ZqbdVldbR0f6SMcfP9xMHtrCypPkJ4MuY4XMBlRnXMDQJf5IvpPnsKJnWmMZmobKmSsfDMcB0bG3rtDuf37M//t//lYWC5WKCHx05Ji0AnZO+OuCeucLnexuHbgPuyMZeTJf6z9IjdakCpQqUKvCKFSgtmK9YqNLbShUoVaBUAa8CfR1txKXqQdwziHbMNICmvJI8aRJogmCHHST29ZAullggJBYEzLVIeZWlUoliAltOzT/SHZoQfgem13/6t/5jyajKy5CDwRjA4JneOisZIYBfIeMANI/ZwEMyvmYuAdYxHqCakfYodyElUDrTaiW7FhssJdKa87/xvO3ki1NsnMTIK8qU+GUAPP4HGKjvMrN9QKlcXgANzbCTxYQFOsFELCeko8gqoNnoaG2THxgNNg0mO/6AZzQOgFhff31PoNi1q9fUXMJSABSTxC6Ev19OjCTkWjRBfA+15vd1Hv6AjgE/Ho4JDztqRW1hG9GEwMRB7qa02eiOLS0uW3VdrZrHHDK/gF8ABAmBHDtAFccGwOoFWgAG0FADuMCqxFfv2bMRNWwcF6yzkZFRyYrwg/MCShQ8kMs6P8NgUPIpJMDIVWncAVvwWKMx3NzYFBuloRFmRkSJsL/61a+srb1N/lI1NXWqIU0+Hl4ffPB91fWLLz7X+cKwUxBACvZTVGPnL/7iQ53brdu3lWhLQiasJdg8a2vLtriwZG+88YaayK8fPZSXFCmlNJqAlySqAnyR+Lq8tGz37t2VpJOm8vrr1yU1vPfVV2Ke0US+/fY7AiYByAgJwM/v5MlT5g8EdeynTg6pgRc1EoZpBM+npJo+gB/8FPFzo0kEUKH5ozlk/s3MzsuPj8Tfmzdu2MCxfoFQyM2yAGuJfR0LEkfSmZlXAokOk2Jzcf2ZAeMTz+3Xd+7Y7bffFmCHhI9jAOhl3jJ+XOjIqlgy1Pje/a8laaNhB9SCtYhv2fLyinV0dtr777+nQIiHjx4JbHj37XcE8gLG4xkHIErTDOtFknpfUEDn6uqa5fJmZeVVYuQ9fHBfDD+k4DduXBeoA0O1sanZ3nrzLdva3rE7d+4I4Lp08YLkrRjgA2owNwAqIoGgQAjqPfbsmW1s7dlBIiUJLKETxwb6BdjxdwCe+bkF++Wnn4p5+f57HwjwvHv3rp04OSQjf4CNjHw880pr3drYsJWllSIonZORP6+uTsceYiwtLs7b7s6W5jD1OX3ypNaPxYUFeeMB6HmgAnOU8UsgDp6a0b1dW11Zkw+iLxgwC5rtRndsZyeqcdfe1iE2G+mk8/Oz+l1A6bGxZzY9OWu+QkA+Y0NDJyyTgQ0ZFpOSday2rlbMMpiDrHuMidXVddvf3xMASDInfqMAbulMxkJFZnI8sW9kAOeySI7jWvthFMFMZSOHlFHuD4D/rB18j4BamJ6VVba+smZ3v/pKUkcYXyQeLy/OK5X49JlheUuy5gGaOrk4rLuI5fJHGoMA+2wIMB8Ar/GUdHLrnDU3NwnYBqhh/ALC8B3IT70aMye1ERRA7h1WMBCA6PTcnEAdWMNfP7gvoJ4Xa2BFZZVjoZ4ctva2FuvuapdUnHsen7uzu2djE5P2fHJK5wigxxzhPsKxcO3PXzgvUGxq8rnAeySikvuHghYyd09ZW92Ql+XsLJ5tDVqj2FyARQYgC7ur4OPeGpaUmU0EgDu/LyAGH4nQJwZP6L7JBltvX4/k8AW/S6EGLl8hQGhzy2rrGlwyuq5lzrZ3twRkhoN+a26ot929qDbOenp7BOJy73ES/ojWTUI9aqprXyZ4wzJlveY+xAvmM9fIsWtdOjrPCmwuVJSVi8HX3OzAa9YpNjXEbo5GdY91YF1em1frqxv6Hrz09pDhHx4KoGfsO0Yb9yJn65DJYQXhGKTMLbxYxTIuLxfrLpvPWerwUJYL9bX1WlMdi97Zceh5wYd3bN4KvqD9L//yf7Mvv/zaIpEq1TCXSSmwibrhGwqY6El6OQ6trcWgHz53ZOpFqf8sPVKXKlCqQKkCr1iB0oL5ioUqva1UgVIFShXwKnD+1EmFTtCAwSryEtJ4+ObP7Jx7IRT8Do2xWBBIM7MZsaoAk5CrsEsP+FIkwDkPMiuogV9eWbae9nb723/7P7Prr1+1MgCDQgYOi4WCPkmi1tdXrKqs6qU8VuBcvqCdbQe6IXYjWTbnpFcFbMFh7DjvIs8s2pPHOjae86jz/vwyAbaYDOv87v4y047vgikWP0goERBWC00vEtGamno1C7BOKmpgmsQkJQOYa6ipsbaWNgEuMDgwDacRQ35KjTFMp1ZNzc1ie9G4AHABZtGowvbCB+ntd99VfR89eqTa4c1GE7uzvS1fMRp2mkvkXRwbiZbIwDhHrgPnK2ZAIWvpIrsLWdrc/JwaKxpUSVTDYTWB4+PjanxODPSJSQNAAnMFoM5LBXWJgGkxtfj9Z6PjtrK0KrYML+TQnOP42Lh8sAANaN5gWo1PjFlbe6vdvHlTTS7NFZ/B+xlbsLWoOb56MLqejjxVyigm+rwPUI76IpPif/LjamoS4wumB4ERfM5HH3+kRu+NN96UtI/P/Nf/17+WjBB2Hu8BuKL2f/KLn4thBHAC4BVFEheNqrmEGcn5Ui/GByAlwDUg4yeffKRxffG1i3bj+nWxQWDNUPu+vmMuyXQ/IUDz2PF+e/31qwKZkCzTmOvcxQBynlbIwY5SR1YWLrPF1RXb30+Inbe9G7OHj+6LgTY8NCgGFQ1phiCEZNompyfFLtzZ3BYjkdAB/PMAS2FKAfTRXJN4+vM/+7f227/zN2SC7/wn80VpNn5wBcm87969ZyeOD0qG+vDxAzEBGWvvvvOu5jzNOeMaVg/j62c/+zdiXlKnH//4t2z/IG7wVm+9dUtJjGKhVdfY0RHA9Jo89QCdYABWVsHKDNvziQmxpQYGjmk8M5YBj8xfELuMtWc/dmgL88sWDAetubHReno7JZMTSzcUNH8BcO1Ia5FArJlla2hstfh+zBrq6+zM2TMCemrrHOj0ySef2sT4mF289JrGKKBMCl++vFmoHH+wpJVX1VgsdiAAN3eUt5AvqIRjxmt9S4MYm4DmlWVlAg1JTY3HogK3X3vtNTtz6pRCG5gL+/FDSccPDhxLDADijTffFGMKAAQvr3Qqo/Gysr5mVfU1dnAIezWrccZYZ+yx/gCA40N47tx5Z/Q/t2gtTQAieI5tCByBeeXNf8ky08z7WX1fQ0Or7URJQA7pMxkLLS1NGrN6+b2kbgfUh0J+Syf29Xla3zN5bTQAlLHxAHADm4tXTV2d+UJ+MRRfvJixybEpseSoG/eV6M6mZTNJ++3f+ak1Nta5zQFfRBJzfNAILOJ4kfSyGUFqMLLH9rZOC4fLi8y+aoE4+Asyh7jPSL6swJOCJJXe/auQz1jmKCkWLZsrgG0LS8s6vuME34QDCiwhgberr9fWV9ft8oXLNnCszxIHMclTc5l0MewgIhB4YnLK5heXraqq1qqrKiS1JaSBgBOYzTDFWcPZmGlvb7Xr12/I0oDjTSdcqjJpvYR4EIyzsbElWS6eolgcIC9mvUHi6qTfeOjlBDLDZm1tbRdQd+7COYvH9nStkesDVubwoDxMWS5bsKkX05LRAva2trVqw4tNC9ZvwFXJ8td3lO4Lo7ahvtZODB7XeHsxNSXmd3t7pw2fOi0mIAmrsC1hN2IXwJpHnWFIIw9nw4MwDsB2vAbx1ORZwAtp4b9ecATfzb2J8c34Z741NbWq/qwHh6lDbRZhm8AYZW1mM4Z6eAEpqbRLbpdcPeVsLwB+ZWcBQzwW17/zOdxXYXiyaQKLPxTCn84FSyClz2QL9od/9M/s3r1HliVDOu+zLEy8cseMZF3yQna8hFi+j++W1YXfb1PLy6X+s/RIXapAqQKlCrxiBUoL5isWqvS2UgVKFShVwKvAxdPDBR7k2f6HuaBUS7oCpa4BAjlPOB5Q2VWGMQPjAnCDppGHWUzMkRrxgCuwqygZo6lOZjNqWHiQxnibXfXf/73ftW+/c9sglIhhU0UzSAocDDtnTv0ycAJpU/FgPTkshCVJaPkvqW1Fbzvv93i7x7TzgLpvsvb4d8fY+00AhVcPz6+Pk83kAVkybsc/lVRTkMnm5TsHmAObKJXNinUBQFRXWSkJqTzU8DoLh9UwOeDCpXbyM0AomqOV5VXXoNXUSnqMSTs+WABEvJcQBJqLixcuio3BZ3AcsBIA8tQEUTfSZBMHAtpo8GnuJybGraG5QSwPzgk2GSwpzofGvqy8Ql5VAKmAQoBKnUVwUXJcn1lLc4uTDsVjYnEgL4OBgXySsQIwRUIi7BePvTg59VzfCZDH9aAOkpDWVssonuMFCOSY+PPU5KSANz6f5gyG20cf/YWM6k+fOWPdXd06V+qN/PTGjRvyLAL8vPvVXclpf/SjH4utuLS8pMYOUIPP4TqQqEnjC7sNaRiMN753bmFBDEEYfNQftgrNKJ/NZyIvhu0HgMfnAFTRnD54cF9jD/CLMT0+NmZPHo9Yd3e3gji4XshJSX88d/6sGEVMLpIgqR1MQmS6gEcAupFwuUWCEYEgT8dGbWNzy4HgPscoJZAhtrNt586cFtiDb91ebN+W11YUkEFaJePw2uvX9N0aRwHA8JyO/enTJxZPJO369euS03IufP/qyoqNjDzVucMkwwswFHTAA4whDPDxxWO+MlZhbUqyaD6BsEtLiwLrkHjeuHFLTCeadPzwAPsAIRhrXNfFhUXJ3gAoVlZXbTca1/oh/7eAT4ArKZ0AmjD9Nrc2xJC8cP6CbWxsKyUzmbxQ8z0AACAASURBVDq02upqO3/+rFVVVUhySEppPpPW+kONn40+tbn5NdvY2LWycnwGBwUesxnR1t4iwOurr+7J9wyG2dbmlq0uLSowpJGwl1yO/QFbWVu3ublFhYvAIq6KVKpxlw9kfa2af+bFsV5k5iG7+9WXlstkxLp8//33raq8TADni+lpSx0eybcTuS3eloSIwMJjvZVU/ihjExMTNjExaZHKCquta3zJCmW+A3IDYjO2kZJz7RhrrCmsJT3d3QICAcLbOxwIx9xiDVCi7lFK0lQl02pzw8kQWTMARPv6e/R+/h6KwChzsmZ5iyJ5rSgrhogkrbyiSqAMc1OgS5ENynkI7K7GAzUmOfb6CpsYDZL8AqKnUwk7cbzfLr52QUCa/MhyLj0ZVizJ44mDuK4ZGxGEIADq4DNIAMnZM+fEZgQcQq4rr86AYxzD5sSSwGNhuWTXvADCfMGnY1hZWbMDpJECQpM2NDwkQIj1kvTT0WdjNnzytPX1dRtEt+rKCgP0o8ba1DG/bW5HbT9xKKAH4Gd7a1PrO+scaxMsbJJeYW43NzdaX2+fGJuEAwXwEPT55Oe3vrahdR6wkw0Q5OGMI0BLGF2sVe46mhiasOXmZmc1bpGDM16ZY6FwQCxYAdfaKDiwULjM5mbn7dnIqOYn50iQxMjIE8me8furq623RPxAoQ6zczN25vSw1jPYaSR1b25sS7Z/cuiUWMn3H9yz/v4+MeeODRwX8MdGgAKIcg5YZjwzrngB7MFwZ4zy8jaSXPKrY3pyD1VYUSZr167dtKA/JEkyjFPOnXGE5cHwMEFGYV1nfi4vvKNDrcWSSWczAuU8Fr5+Nx7T2sWmjsDmcLkLt4Jhx8WVxyVesqaU93/0T/7I7tz5yiIVNeYr+JS46ytaZXgblF7oBN/vPVtoozIctqcvSgy70hN1qQKlCpQq8KoVKAF2r1qp0vtKFShVoFSBYgWOd3fJw06eUIGAUmIB6Xi49poVmitkjDAlAARgUyExommjGUN6wgt2j8R/hYJYSjws78b3xEhD0lMp36GcpKZ/9+/8V/b2W2+IARIJ+a2yqkyNbViBlb8B6V4mQ/AFBeAC52EXQGKExwzyNTVov/Gu4/vlGySfvL8M3nkMOw9Y1MeS6EqnXjx2GH0FvJ2KnD4P7APsAKTEFB92E/46yNFmZmettqHBqiIRaxVjJaxmguYB8AOJFs0zXlZI05C14eVEYiZg1sL8vORlr712WeCU/M6CeMAtCAQB2ABYkZl71nkNOZCpWrXmM2CNeZ5BMFMePnhgHd0d8qqjyeZ4JycnrbqmVmmPADCABcgJaTRJ6KurqxGIRzODRA3TcEIGALXw3KIhBoCjSevFz6qqWo0Z3koKZygr03kA5KmR9fnt4aOHVltTI4abJ5Plc7xjR5aGBx0gxPe+/wNJ8D788EPb3t61oZMnJblFxgSgBBvmP/iD/1DNOgwMpIPUAZkbYw0QRUEPlZUal8i6kDa51F4HsnjjhBHDeeDRhTfh+XPnFRYA62P02TOBOx988IEdP35CzSOAEscMQ5EGtb6xVuP/k08+sbWVdbGeAKlgJjpQa0XzqL2j1fks+ZHttYiRSXcbDIZ13ZhTPZ09tr25bfce3rea2no15osraxaN4VG3ZSEr2LmzZyQHrCgrs/XNLduNReUxR+N988ZNpYYyNiThEsCQL3oZJmx9a0dSWBpf+VDuRe358wlJ85DdtbV1FJN5AYN6xNxhDAqY9fmUuruzsy25r9ewAmDRdHuMFthosDNh4rS2tdjt27edvrwAULdpO9s7+q71jS3b3t6T9KyqulJjmWuDbyDzaWz0mcYRxwvoi58bY5d5AWCHvHptfdnq62v1O/lsWmsSMu6J5+O2F0/bwvyKlVdEJPU7d/asJPm8n7k7Njqu68QYvHv3S6VVf+s737JgqMwSaebjlo2OTxipoABOhAsk9wnZCWgDwwKOZQxA0NXVLtng9IspGe3z57ffedvKIxHJ1ecXFmxhZk5+i+cvnnNros8nsHEvGtPcob4ff/yJzUzPWs8AjKWIra6vCRxnvA0ODYo5yYYI4DaMLfztWCubGglziShcAZYXrF7AKBJKZ6andb7OMN8vH7KtHQClcrF1+X2Yv+XlYYHipLceJBwzSd53+ZyAJqTEh4mkNgo4DpjHa6vrL0MEmHfjExMC3UiT5hgA9morayzgD4lRCXgY8Ju99eZNa2yul0cYACEMO/4NcHx07Kn82N599x2tMXyfgL501pqaW7R5wPxkbQLw98IOYNdxnNpowQoglXKbSGW8F2AR7zIk/0lLZVwICmOXz4fpPDg0JK9L6g2wc6y/x+pra6ysLGSZdPLlPcF8AdvYiuqa7uzGxExsa2uR1JTv/vr+PYXWtLQ2CZAldVq+ai0tAsJCSixHRrpqM9Mz+jPrEesiknM2cZDEMj+dr6tPUk/Wp93onkV3dsVeI5UZVt3wqVOWy2d039aanXdAJD6NC/OLtra2KfYmwNb58xcE4JPGq6CHvj6LBMLaoCn4ClYFUFxbrXHN9dzHTxEArrrWEgeHtrWzKeksFg+Axx5bjjqz3rIOAc5xHmIRHqVsbXVFcl8YjZybJ2f10sA5d0I7WBfOn79kmXROEloAyZmZWa1Vw8OntL4DuL/cxDPu1e5+720Y8vm8HMAbevlffq5k9ADsO8j67o7usfMYWwB2/+x/+hf2q8++tMqaBsumM1YeCWns8VzBes9Y4x7iSa6d76xL1eYeNzE3V+o/S0/UpQqUKlCqwCtW4P9l7z1/5MrSNL83fKT3jslMZiZ9MunJoi1f1VVdXd3jNdM9q5kdDVZaQBB2dzQ7gvaDIAgSBAiQBOx+0GdJI0ijmenZ7p6eqmpTnlUki96lY3rvTURk+Azh95y4LO5AH/gH3CwUSGZGRtz73nPOve9zHuMvmC9YKP9lfgX8CvgV8Cqwf29nCSkRAA20KsAID+yi0eGLZpUHV16H0ToyHR5WYeIBSsEMA9RDHsIXzaWT9BQtXl2pxoQmsRKPut2SQMF8Lmt/+KPft3/+z/9TyfwKhayFIwEr7WYNOk7QnAxWclfoXkhgCiWxy/gKw0BCAhN0UliPSeex5vjzmdSrvMsPfsCxy0C6LJN1ARVOGuj9rsfug5KUl8+d8yBDxihmXiCoJhCWktcU5Iu7VhkLC1jw5Dv8ntdoUC8AP46JJsdJTWFprEtiBABFA93X1/ssRdZjy3C8NGZcG5pAEvaUpNrYqHNRSmosrsQ9eUNlSGWcsJn5aUn08ATDXw2WCZIovlxjA8OnoKYZ5ko8BtC4pfMFSHJyaORLRTGV+B1AM2RsACcEDVATGifJo6MxMYsAeGDH8W+876iJ86trsr/8y/9TTLvLl68IEL57D2aXY2RRF87xy2tfCNA8dmxA4CL+aIAVAGdvvvmWzlsefuPjOheaXo7NC/hwyZajahj7jx1Tk6mE06kpScNIOwScYVxxrhwv4BsgEc3/T3/2UwEyMFMA2YaGhgQinDp1Sv+GzZfNpQUkwo6CHQIog0yPxhVAZWpq2n71q49UV0ztYSLCuuFcaPIy6aykesy1eLTCtjY2bX5lyfbu7Rb4d+fBQzEikaPFQ0EbGDhmJ0+c0FwZn5yyuqYGm5qcsumJCUnv2tvbdI6Ar8VcXkyf6qoqsQlzBQdGMxZn56bFvmS+4ntIKMn+vgM2MHBCzD4AXIAO2DK8HyAzicEwnADI+B0AWsYRLEbGH+AmY4DPfvjwvoCo97//fTFkVpYB6tIC6xibExNTNje3rHMH7IMdhM8h5wyQcPv2TR0nDBkALoBcfg/p3szUlDU2NChgBbbPmbOnraaywqqr8JsyeTaur5MeumbTM5N29txZAXYwiWAvAaLdvXNPAAbHjXfdO2+9JQAknc3bVjJpwyMjtrC0arl80dpa2y0cDFokwEYGQH1SgCzzC5C4q7tTfmjf3LyhFM2O9jZrKwdO8HrmDjRggNbu7r36XeTKABosKTXVtWLvfvnFNQF4cTFvs7axtSVwjHUEEIUxBFtI8ti2dsfomp2xeCzs5NZmmjfT0zMCSc+eOStAtr6+QZ+BZHZfzz4B2EvLy6oH3plO8ret30c6LL+2YEBAr5fKjRyRcwN0ZdMBWwDGDqw9Lz2bucZ8bGis0zrEtSZ4BP882GQEvhw6uN/aW5slFUXCDHC4MLcqZh5rSn1Drb3//vsCi1kH+SIkArClprZe8xI2Ges/G0CAdmwyANB5MliXVluW9SKTtV0BQnhOYtVQCoTs9u3bbnPkzFlL7iRtaHhYoD6ehuPjE3bh/Fk7uL9P7G/GlRcUlM0VJYn9+NPP5AN34cJL8holtIXa8z/XqGtfl21tbgqrZq12myiNFguyCRNROjG+dIDdzCNYs6yNgNWwWzc31nWvoWZcT+Y4gBWbIADYu7DEQgGtTVtbG1qPGMub+AnmC5ZM7AiIh83KPYXacC3xzUQmD6AOK/NA734lEre2tNjY2KjYqTDq8BcslQLaoID9RlqtmztjOi6OAcCfexC2EC+99JL+zXhlzBM0BNOUZwHGCew31nXWeo9h593HWHPxH50Yn9J57j+wX+sooCX3c1ipzAGuqZ5LImExPgEKqa0X/sD583etG+WwFX7H82TFQxN2seajuXu4mzNZ+Sj+1Y9/Yp999pWlMgXJq0uyCMnrddxTWKMqKiolseUc2RwDzPP87Uanpv3+03+k9ivgV8CvwAtWwF8wX7BQ/sv8CvgV8CvgVeBQT3cJRhhNNp5Dz4c08HfYQYBTPHwD2tGJSNqTSgmoQ6Yk0C4aLSeHFtRc8TMeeKvqq9X0prYTar5oWmkaMjtJ+QD95m+8r+YemVuhkLZISPmtYoXASnBYXVE+NPjLOCYcIFtAzWUwjATXsfr4mcdagVnBQzcP8V7iqgPe3Gu9h/bnR4K38+4kYaaABrhKAFbuNwN6L16Hh9P6+qbz0kMuHMS8PfKc/1BRBu1e+i3vwTnx+47lR+hF8BnoybEi5UF26zEXPFaCd7xIF5E5wchDrglYSCNNA47EDy88fpf3AnRJ59JqfpGQeU0OxVpbXRcIABjAddzeTgpI4lgB4gBYAXDxMAN0owmiXrwvQADBEfiIAVbQ+MOQAViFBQN4A3sFmSNAGHLbo/39SvxknPz85z8T6+WVV18V6EFYA4mrAESSobbj04SHYEjAFuNOLJJsVg27wFtYX/PzAhcJ5ADsARx2HnqP1ajyWW3tTvoIYMf5I/8F+BOwWVPrTM93dwUYcM4AOYBEI6MjYoIi+UJSBrBDqi2MnMuXLtvmFkympB04eFDNOR5k1EbMu4ZGgamAGABjyHMBoqiPpMk7aSfLzeVUH1h4+WzeUomEZYsFMbt4j/mlFVtcmlczDMPu9ddfs1deflmywZXVdcvkCYBJ2ZOHj+xYf7/OkzlICMD66qolElsCSgE3N7YTYrrx+VPTE/bNNzcEKsKUPX3qrBJ5vfHN2Jibm1Ytqb3mi5lYoaRrMncPHTqsec9raKJhjUnidue2PXr4QDI/AjlgzADswHKhvsyrjY1tm552UloHavGzhICLYqko2SdAIQEQjK26OqTKTWJBjY+OCfTA75KkTCTHNTAag2bFQt4yORhyW3b//mP5c50+fUpzg/FDeioM0/v37tu7735X8nF8ty6cP2+pVELsK5J6B4dGbH5pWdJ3MQyVvOmM8p3cukeed04iTGJqtWoSCgSso6NdgDU+b5wXUt225mYx7wAYAfyCIdYtk/8bzCjHdssIaCEUYWl5TYyqttY2MUDdGHFp3cyjo0f75WU5Nz9nqyuLWjcPAKZHo/Z09Km8HxlvgMqtLe3W27tf1w+AKxwJSm7MdWKesczx+XhHci0Z64xN5h3HipEBgAsAHKA+bM/9+w8KqHj48KGAIEB9asmajTzZsbRI6czouMbHx5U82925x7q79kqCC/AH0J/ZyQvog0V8/MSAPBc3NlbFqqLWrE2BYFjAEa8HOAT4BkxnzRWzu7wxw1rJNaFWzEWxoVMpzXnAJeYfYQqcB8C0ex82hEICm2rr6u3+gwe2v3ef5Of49+GVSl04x/XNbRsaHrWPP/nM2Jy5dPGC5O2MYdZOjuPqy68IxIa5OTY25rwlL1/RPAoTgqQk9JJA74nxiTLgw8YUvm5Ip3d0TZz8M6vQFaT/jCXOdWDguFKHAbJ4b2dbUa3PXlpbFTONZHAxEGPcT929gPNta2uRvJ6xztw52LtfzFNY6Lduf2PTU+M2cPyEwnzwsBt8MqjngUOHjghwxnKBeSp7golxyVeZnySAs95xX3r46IHGDuOd3wH4ZU0SwJtIaC3x/ONYy1mXARdv3bqrewKbDo7J7YIhPLCR92CDxNv8ErMfdhtg+nMbNbyO6//8/V4bciVeF9bcI9mY3wVsDkfwe43Y//A//c82MjphyXTeKuKVVioHjTiA0YV2cJ9g04pjYk6ynnkbak+ejvn9p/9I7VfAr4BfgResgL9gvmCh/Jf5FfAr4FfAq8Dh3h716pJAFYplyRZsrrQeSmngCCRgh56HVUASwCYejPm35y8DAEAzxIMwzQcgEWAKXlK8NoGMLIx8C8DPeYqphynmxf74J3/0T+z4sSOWTW9bdRW76AWBJjRzPJSH6XJLDrAjGVGAHb/vSH3PmBWC1RQ04dIvadyef4j/x0EU/3gk/Afed+U0ORdMUX6lpE1ODgOTMJPJuYbNzKJhjNMBGerUcHisPY7Fk9yWj7acYOt8A9USBALuPcseVNQWnzBqSOPDz2nqSZ6EfYEktbW9zZYWFgVkYdIPk4EGhaYZSaDzdwoIHKD5z2acB9B2ImGZnaw81ajx6sqq7WQytpNJ20vnL6i54j1hiwHIwNSiBjSUNCtOIrqlY6CBg7ECMAMbSrUPBcW04fswYGD4AF7CSvjmm29saXFRzSfAAk0R9aNx/+raNZmwHzl6VObs169f13h86cIFgYHUB/kq8liAHcIlurq7NNY4LkCK+/fvCnhDzgsgx7EsLixqPBBuwXEyTmsbGhTeAUiK0ToMLhJ2jx49qnFPvag1IAABIBsbjqUDqxDZLNI+jg1wgQAPvO1mZmYlWyPMAMADBo0kxxvrapI9H6a+3r5n/n665pmsvJNWNzdsbYPwgpBtJXbsydBj20kl7VBfn73+2isCE3dJSExn7ItrX2r+AYSfP/+SwFNqSVO9uoQcblX+T8yZ9a2ExsTICL5geYGAdfW19tabb0tmmNxOCDyGFQOrByAPUIgGGJ8/rj++h8himd+k6AKYAGYAQCIV5bMZN3fv3hH7DrALz0DGDCmwjAvkwLu7AVtc2rTdYkHMRRi7SIABKLYSWxo3SOtm5+YksyYAoLq20upqG2x2ekbjqaKySl5cJ04ct/aWZtstsW6VNNZz+aD9/O8/svnFWTt69IjADcZoIIAUeNNu3Lhpv/s7vydGE+ye3VzO6hvqbG1jy4q7Afvq+teqF4wqvAGrKitsbWnR+YF1tFv/kaNiacLcgpkHsM25nzx1WucAI5HUWK0juyVra2mSLxuyU4JHOEbGH0AfQEo0HLPNrW2tVWNjE/Z4aKQsIXWJmAIWwhEBK2fOnhWYS535TFhPMC+RR7JGDg4O2cTEpEA2NhQq49UCVWB1IYGtra8R+wnGGdeO+c18ggXLNSAJmeMmrZd1IbdbtF55UYbszp1bAl4AqfFmw4ON+cb3AGs5jrGRIYF6gIE1VXzWHnv44KHAHmSXL1+9Kr801u219XXLpotiqMJKxNsujSVCNFxOGgfcJlwgYFtlwFl1q62x5qbmZxslnhzy2SYLSaJ5UkR37On4uJM9y/KhWmBQUzmVmuvJ2ONYnZQ/ZcMjo9bb02WtTQSruDRV1mMxzNM5jYlSMGSjT8esuanRFhfmxbDz5sKFCxc13j/7/DMBZcf6ByTLhpkVC4U0npEuA9Kz5vHe3J+YazAfGVfUkvAX7rv8G+9O7g+sKwDNs7MzWoeYW4BQCt2IRG1rZ9smxiYVVMTPq6pqlT7MeZ88eVKf3djcoI2WpsZGC+yWrChpaUmsVqTPzHeubTQWt08/+VTA3b6uHuvp2yfPPMYK9yLGD+xm1tf+/mOqDxs1f//3P9M6x7zjeQLwkjXL81VlPCuAanbWHj95pA0bNkVIzsVjlbWV13MtuTbMFdZYNpfcM4pj1zP+uc9x7t4mm7sHbT9jans/E8te/oElbarxXME14j0qKpB4h+0//5d/ZuvrCYtX11sum7eA0pDjzmexvCHn3Zc5F87N+fo6tt5Xt277/af/SO1XwK+AX4EXrIC/YL5gofyX+RXwK+BXwKvAkb7eEgAbABjNBM2hwKFkUg+rNDgYX8N4wKOKh23R3pTQVxA7gB12Jy01gRmAIzSWZu6BWg/KRYy6Y5LR8FBeLObEnMikU/KWOXBgv/3rv/gza2+sV/NdUeW8iZD2bWysWU1F5TNmXRDADqQuWLJi2fPHS3v9FrBzJt9espwngXVgngu18Jo8z9fOA/McGAm7DkWbaxI8Bh/0GP7usTiSKZcCKUP/dErMGAA7GgaPTedJtjwgEfCP90+nXZqm2CGh0H/QHPD+MLT4gtkFGyGfQ4q8I7AAZgisJxo+GmKYZ7AwaIZhLVTVVio8AXN0PoPGnwYDaQ/N+sLcgozFkXF5Hm3F3ZKANXyoYKeRLEkjBMtOJvMC/WAFBW0nnZIpPaw8wByaRsALzhsGCdJn+TKFwpIAwvagQaNRovGmcfMSbWmqALxguu3r6ZWf3Nrahv3DP/xcHlDfe+97jkliJubK3Xt3VAPSc/FVc+Amcq+0Gi0CQHhP3h8g78OPPhT4gnRUjLP1dbv38KFYXYxFjof3hTVGMADnS41gVfHeas4UDuLM+glAgIV27949e/mVVywUiMhAHd86zgvQESCRUBEM7QEo8XIiMMO73nwuDSxAJcDOo4ePrL6pCfcqgQ0kID9+8lCA4tkTx+3KlcsCuTfX1mzXAvZkeNBJrAFjCwV75ZVXBJDAsNvlfVeW1JiDM88tLAvMuXfvtmSoMGCQSgMmAJAh9wXMRcbL9Rs4jgfamM4FtiGyS4JQaFRhLzKu9/X0yA+M+YXXFF5evB65IkAOkmwAWWrX2NhszS1NYgstLK7Y/NyazOXxUKQOAMcAEYxfGIkn8WAbn7Dbt76xQjEnf8uuvd0C/GBWwt7q7um2gYEB29/TLXClqqpC12t1PWEzM4s2MztpPT3dAmXle1ZTaWurKwqTeO3V19S0A6J3tLbYdnLLMtmizc0v2sTktC2vrdvS6qq1NrdYIZ+zlkYYZE7iGLKA1i3GERJ+wG/WqZ6+PoEtrJslK+pP1sKTR4/amTOnBWKSBIp/3cLivOSq+Ivh5RcMOuAFdtz07LyT28/Pi1GmTZG486cD6GXtIcjgO29/x+bmZgSod+7ZI09RrkW+UJQHI7/X1rpHQDPrAaAm6yXgKXOJY2NNB4yD8QaoBGBNDX/98a8dq6+i0k6dPqPz+/GP/0bAGufNcfBz/CcZC4DWp8+cshtffykvP2ST7S1tYuYB4AI8Mf/e++53rXNPh/wVGXeDT0aVUH3sWL+dPH1S9xPWFGTcrGfMZdYNfAU5P0BnZOusa2KT5ggqionNDZBLDb8FcUo2u7Aohi9MMgDTnt4e0UUBXZDhE8LA+sB6QYLxvfsP7L1335EUNhTgGCOaY5zj5nbS1jcTSmpFkk5A0tLCvABRj8XNWOP9YIMCkvL/0f6jSrtuaSK0xoXByFZBKacFzXXk34xHmI741p07C2utVv6O8niNk7weEBCLP6lYpnxuIKS1X2Eb0ZBVVFTp85nHrD3zs4sat03NTWKc8ueFl17SWr48v2A1tdUCBgGSV1eW5L0nljDBJysrNj+/qCCL/mP9AnrZDOBLUuqdlK4hr+e1vA/MOzxd25hTZfCdNZVrxWd6FhGwjxk7rIlskBTyu5LIc34eQ14y2hg+tGFdX82/DPeRgmP4C8x18mfWUMYYY5fNnc4y05yfeYCdxj+rX6moceP+L4pJ+y/+/C9seztj0coaWURYsSCAmeuCDQj3TuZAJpt5xu707DaQjN+898DvP/1Har8CfgX8CrxgBfwF8wUL5b/Mr4BfAb8CXgW62lpLNBz4+NAYesCXa4aiAnho7mCEeHIjmHhqXkN4xlS6B2cS02AqJBJ6L5AjHo4BA3kffgd2DWl+8pkpg2Y0xNF4RAyQ82fP2p/8xz+yQ4cOWHE3Z/FoyHZLyKEKklzhW4c3kpzfJYtFsOr85TiG573svMaNc3sekOO85Y1XBuz+8e99C/hx/DDrdq0IGvcci4+HfL68nXqvZgCLMLsALnhf5wvowD7AsucBQv5eKDhp7vNgIq+nKeF7LukRvysHfmGK7hp7klu39Tn8CbOAY+nucUl/NPvBsKlJBoSFFUmTBFsMvzKadK6pgKjCrtIykdRtbm/rOgGwwspzDX1QzD3OETYWIAsAC9eeRh8ABeZcb0+vGHY0b5iQ45MEOweQhkaUY4adAyADgIDfGe9Js0yThzwRzzY8mTCCp1H/8MMPra21VUw6JfLFYgLllpaXrFgoqGlFxuex/6idJH3la07tOB7AOMBNwEnG6NjTUfviq6/sxMmTz0AKDNUZuxwvx8M5uwYyqCaapg1GIfPi0aMHtraxqiRTGCIb65v2dHRUjBTYaABnldUV9nTkqQ0ODYkdePhwv4AMGGkkM9JcwnbL5bPW3NAk9lgwGpFhPyDQwvKqQBauXWtjg129cllG9ivLS5ILZws5m5iYsIpozDr37rWO9naBX5xzNBSy5ZVFgRPIFZfXNgR63L1725aXFwXInT13RvWEBYOEeWszYctLyzY7NyNwDJ8txiiAKTUFhIYxiD8gTDyYSQCzhw4e1HhA1kxQyPz8nH31jpI/fAAAIABJREFU9VeSbVOb3/7t39HvYia/k07a2uqWXb9+R++FjxlgBGPXpTGaNgVgBnIeyEvT6ZTlCxnb07lXLESM/XPpvMYrjJyrly9KvhgOB8QKHRufsTt3HlprW4t1dnboOjoT/10xYpEvc904Z8Y/cv1QMKAa3bv/yOrqG21xedUyuZyYT4CfRw7uF3C4tLxoK4vLksYxbnk/QDdAE5iRJEaymeGNpaHhx9bZ2iagCqYfoQIEuwBISVaPof/yinXs6RRTt6qyWp6cjDfYnQp4QTKcSup1fMGKghmHrJvPZg0A0MDjjPF74OABAfAwSTk/gB9k21z/QMiss2uP5hBjhzl15HD/M2CV9FNqzvVwgFDgmbXBwvyswHvAedZqSWYLefmvcd0c025D6wpA7ebautZCmGTM//29vXb08GGBN6ypjPHHD4fswYMHCig52n+4LIOEGe3uL863kw0JPOKcZyTMTT4LwITz8LzK+NPzsKReY2OTNjjyVOdfW1utcA7el/Mi3CIcMKXHkkpMDUcnJiRF/sH337fOPe0WDWNxQFhQxqWTFks2PDouJl5yJy15K56fMNgYC9QaSSoAm9imyaRl0iTumtbufV2dtq+7S+fI3pYH2nEOYkYT+LSdlDSUYxR7Nb0jppmue5G1gkTwijLjMmKrK2v6HlJSok1ZB5nH21vbNjo6pvsAx8/1BFhiXrW0ttjD+/etkM1pPL788suScm9tb0hu6wD446ptIpHSes94JgUaGSxjiXAk1kWODzYm4/SVV14VKKpz397SvMWOwbMd+NYKYlevB2DjZ6wReMyxvrJOeAw25/PofOh0HwqZgHJn7eAksZLD5nMCttkg0mZE595nHrHevRwiIWEdzhvPPScowKlIom3R/ot/9V/aTrogwI5zZqsO6w42rwhM8nxHlUrLxhVy9zhSfKTqUfvm9l2///Qfqf0K+BXwK/CCFfAXzBcslP8yvwJ+BfwKeBXY19Fekik1D6Bm8l/y/MpcMIJjZyH1hDHxrQl0SuwpmpFvmwK3k873YJvAohPwUxWnvylLYoP6O81CaidtNfU1ksfhuQYg195QZ3/8T//ILlw4JwZLNMpROVPpcAC/LCSksNwcIKhUvbKHnQfYeXIZjsXbCfd+5plTPw/YeQ/2/OmBb550V2CgAmqD+tMZXDugbTuR1HnyWhdkgVF2/TPGoUv8c4Cd+3zH6vOOQSBY1HnWcawec5HfAQwDPOPzXWprpVIruRaAXwBlACU0DzSNgHa8F0bsSvK0gjXUE7bgJGujT0fV4Mu4fNcdk+fHhzwslUzblvyR6nUuLl3SsfNoojg+ZIQ0cAB3gDZ4U8HoevDwgc7t1MlTamJu3Lgu0OtY/zEBMZ988muNkUuXLtqly1cECuAlB4iIfLRv/341ijT7NFyMH5iYsMIYbwAkHngI40EJfuWmidoh0YLhBfiDPFaME7wLIzBk0mLjAZDBBAUkmpudsy++uiYfKFiGAAx8JscwPDSk44Atc/DgITWVsIBgk+GVB3g1NDxo0zMT9u6776nJ/PTjT1Xjw0eOSlLGONhObNonH3+qa8U59+zbL+CQsAmuE15yDvA6ZC2NTUr1TOezFolW2NDwkG2IeRWQF11TXa1997vvCEAp5vMWCIVtcWVJcsI9be32/e9/383B9I5eUxkjGAGPJ65djSV2MjY9M2O3bt209bUVsQJhxdHs4nfFtaW5BygAwCDBFnknjTBJvXh9wWIB/OC1jpW4qrEk0JEQgXjcZmfn1cDevXdfgB1sKABMrnFzS6NVVVXa2NMpe/BoSIxI6g2TBeYKIAPgBuAj8l4XdLAg7y3kuy0tbVbMFy2XzdnSIkmzazoOkqZraiqtobFWwSq89+zskmSuADOMf44xEgsLgJudmbNz58+X/bGiYtMAcK2ub9r9B4/la7WdSot5EwqbNdTVWYSE37YWMX3nZ+atqb5B6cv5Xdg+SFfztrC0pDHJ2IzXVLsggLVlu3D2vJ09fUobHgBaTprdqnpq6ZJPowuXQL4djITlHcZxM0cBlRYW5pxHYirtAmpWVyRj7+7usdbWdoF9ieS2wFdqLUAtlRLYChgFO4j5sZPZsbqGeskXHz9+JIbpwLETWhf4/Ln5BQHcZ06fUW0BcPh3vpCVtxnja3ZmWvMXdhopo2zOkCSNv+GRY8c0X2B5rSwuih0NQEXwwsmBE1ZbXS12Kp5xBNcMPh7RdQboP3nquMaLlRlQHhsLn1AYiFofA84DjU0Jb/PjeeCO9Yy1kvO7//CxFXZdW0AaMQyz3bKnqdKSCwUBn4CBu4WSjU9P2tmXLtgrL18RYBONhiyEzLpsMbBbCtjDx4P2ZHDYCrslra3IRJnL1BjZP9d0DpAsnbYDBw5rfYUlR3hGW1OTHRvol7dbOBx0MnE8WAlOwtO0CIgEe7JKY4LUXSShAOHJ5LZASsYU0v36emSm1TYzzRwqWEtzk1lktwzu7lgsUiGAlutE0RxLMKRwHtajX/7iI6uMVVhtXY29+uprsk9YXV1WGjhr/rlzF7ReVlfXytONa0bC7Dff3BTjF0k56+Xk1KQ9fPBANSDch7URYHl8fFQJxqyX1IY1mvdlvnPdeG/mAusNzx2VldViELLGS4ZaApRzYCzn7JJdXZq786cLljc8Ci7sqsyC9n6fa8732UjiWuCdWyjmxRAGsPPUAORXbW2n7N/8N/+tbWykLBzHjzIj70JkuHw2EmDuhZwvgDhzALWAgMgSQRch++bWHb//9B+p/Qr4FfAr8IIV8BfMFyyU/zK/An4F/Ap4FRg4dKAk77pyqpsHPjmfGHzigtqhdw/Wlc+YTk6KmdL3+H91ZUVyKRp9vJl4P8AGzKJ58AXYiIQrLJfLiyGwk06LhRcKR6ymtlLsGDnVZHPW0dZmb33ndfve+9+1aAxgDhARmI7/eLSH8fb/z7DzwDdPHuXJXz3wiSbgeYDuH48ED1xzDAjAubKsl39bQJIzZ0RttrG5LT8wHVG5fjQNAEMwGjhXvjw5kEvfpeFwiZ0eI4SGwGOQece2vLKsxpT3ck0L2IIzVMfbjsRTmonevl7VG7CARh3ATSm1+YzV1FQ9Yx/CUOE1nBd+QRwHTQ0NLgyCuppGmbTTeJP4KkAvFJYMFqaB59tD88l7IHlmrLiAhREBMAA4SOt4z7b2NqVEwoog9RXQ4dy5czLN9xiET548tvqGBjtw4KCADuqB3I+/V1ZVWybt2C1ewiDnDZgBwCY2Cabv2wn5WvGZSOWoK9cEJhZeaARnfPHF5/KpozkFiOPcHg0OOilwMmGvvfb6M0AQCejtW7cUekAqLIDWtWtf2tDQsL3xxpti6n300Qc28nTI/uAPfqim/8MPPpJkD48s/KJIKoBFc+3Lr6yqutrOn7toy0urOg484k6ePKFUTq4XCb+V8Qo7euSIjU9N6edjExNmoYhkpAA9VbGY7SV5MRS0YiGncTi3uCBJbvfevfad77yj9FQ1xIw3sV8Bu6OobW1jK2Vff31drBdkovv2dcuzSqCIxgOybhpVfBSzaqRhwLAGUD/CE56OjYntSOOK3xnNuxiD6R2LxkJiYgEMNTa2ChQD9ETyhlQVsJ91wPlXLdr4+IxNTU8L9ANIcEy/asmsYSfCzsTTC/+u3t59NjDQb5OTUzb+dFzy2mLOnLR0Yd6OHTlkvft7rKY6LjDn7oNBe3D/sfzaenv26b1hwNXWVRtzamNtw44fPykAm4CV+toaAc65fMkePxmyltYO28lkLZnOWFNTvfX17LP56Wlr62hyiZehqOrPxsFymSXKZyAnBGgFRK2srVENBw4fsa7ODgsANETwF8S3LCumJCyjOOByOGLLy9QhojTOtj3tz5KxmWcAPswz3g+2MsAav8u1IQ03sU0q6LIA04ETA0oOBYBnLGIzAEjLdeaaZXJZa2lrFWANm5VE0EMHjgisJQmYxMx8LieAjTUFcHh5cdE2ttYln66IxZUoCmB45swZScgB3uXzxtoWi2qdV6JuOd0W+fXlK1esoa7eqisrFdghmWFyxx4+GJR/HuPxytXLZU82FxQEU42lmk0RQGfmITJMJJp8LvOfjQRq44G/hFZQHzYznk7OWCKZFTv71MkTtrQyb3PT01rHGMPdnXt1/9re3LbKeJWlcmnrIoymIm77ujuta+8ey6ST2gBwC3bY5hdWbHpm1gaHh21+bkapzay3XH+8+wD/OHauK3JVAHnqAwv4yMGD1thUL4ZlXW2NADvWCUk8ua8pRdYxNDlv7qcAVICL+XxWABFrv9vsCVu8osqS29hWlCyTTdtOLqnxw/qIV+zWxrbGIr/H5glAFWtkU3Oj3frmG1tdXLX3f/C+xiKS4f/rL/93JXBjhVBbU2+3bt2STPXggcPWsafdZmenFeDBPL185arGCTYAsEFZZ1n3uac8fvTIJifHFTgCE4/x4AFkHnD3vFcrcxirDIJvuK6MVe45gHTUhnHAuFewE4xPSaEd085tkrlkWP7kZx4b3HuO0Z8FJ4V1W2+O6S7bj1Tapqbm7P/4v//KhofHrVAKCTAt5rPPZLdilZc3ITkeNgwA6jw/Uo53eMQPnfCfqP0K+BXwK/CiFfABuxetlP86vwJ+BfwKlCsAw47G8NnutgIWSmpmaOKVcBcOPwNOeB2MEhonQDbYEnX19WoGnmePea/b3FpzwQWVMJh2BWLhE7MbDEom9owFFyxZanPLKsMxq62uspW1RfuT/+SP7HvvfceqqlwSJGwzsLII0thg2AJB52EjDl6R4+ahnH+5xFjveBxQBgDnTtozr/YGgcfW4E8PsBPzoeRCLzxGHK/PldlpvBYJJHWiYeWLetF08L8HzHmMPfeZrhmjfjqbkks+xMybhhu5GddC6ZDz8/KGQiLKMdHk7OzkBFDhbQeY19W9V82gkx8jS3YnSCNb3M1bZaUL+XDn5M7bMzqnOeTaYsS/srRslVU1Sot1MjwHStK08zs0fS6NLyvgpr6uTpI8WDscF80/daBhIqlWvkWxqPzuaN6RwcJwqKurcWxIJeRSSHPgIt5b+bySL2nM+erp3S8AiO9zDjTid+/dlSQLgI33JxGW+tFkwlTjfEiavXP3jo4VidbxEyfkIQdjD6YezTrnkiF8YX1d54q/GOAkx0ZD9mTwiZhh+w8c0PkPDQ4pFRNT+YOHDkpSOzc/I4kv1+HG9ZsCLPqPHhPgNL8wK4ZbNELoSoW1t3XY8PCoPbj/UPWCZXPk6GE1l9dvXLdsasfe/977lsqm7dPPPrfVNUIt2gRkLC7O2572Nmusr5OPFMb8axubdu/BfdX9zKkzdub0aV0jmkjYOmkB6UjpSraVSNrXX98S66i+sd6+8523lGZc2IV1RZJyQayY0acj1tzcIoZJPFYhoAIgl/q7tMSQwiVg+ACMMt/xYUsmtyS1BMjd07FXLNCJiSmFLwDYwqrr6GgTUDEzO2WNjW32ZHDEpqdmxGLh/QkagMGFPxcNf0VVhXwbYcz19fXIO+3RoycCkxvqGi0ciqvOg4OPrLq6wk4M9Nv+g71iFy6tbNjkxIzGG0w95geeYjW1VWLYZTLMi0qBsMj4SC6ljpNTs/Z0fFLzoLq2QQAZnnMESywQ/hILyQOtvblF7DbN+VBI6yDzvqm5RddgZnbGHg+PiMl0eH+fNRHA0VAv9hi+Z4CuSGfnF+atrbVD45F02lQiZROT42IUMl8AzamfZz3gzWPGLsABoBkgw+TUvMBiGHmMq0eP8a8LihnJ58zNz2osA6gClMFCBdSh7gTVMDZhhn366adi8fLerBfyatxJ2cbKko7x4sWLAqBgTuaLOXvzjTfFTsVvFMCsEml1FukoXoa1khlzDZGDa+OnVLIamMDltFA+a2J8ShLr/X37rZI1PkBJHQOZNVFs3wK2BwH5X3p+aVrzzOR5CBMNnzoASZJf8Tlkrbj36InNLawqvRegrLm5weLRiOY668++7m5bmJ21XCav98kWCja7MG/LSwsC+A7u75WXHWOFmuDvCeF5K5m02dkF297eEHgPcMvmCZsJMM7xegS8mpkBFB0TIxnW6OEDvdrAgl1HKA5jPl90ierKPQ+ygVKhaykPzVxW85OQGeZxU0uTxjfrOEw81u98FuuEiC0tzVkwhq9qVqBrNluwnWRanqDcQ6gX6w4AOR6d1ZVVlkml7fCRw7rW8/MzAtj37euSZUBra4fCgUjHbmttt6svXxXICCOX+wPvhQWCk6dmNaZg0jM2WY9hxwHs8bncEwDWvA0zD0hj/nA9lUgeq9C9j9cydpm7fN/b6GJMePdt7suk53KfEIuuALjnknXZPGKt8oA8j6XJM4fnjQdwyRcbkTD85xeW7W/+7qd285t7ZiGO1cnnZVmRL7hnHzx+8Z0Nh+Rrx9yEZScWejhkI6Pjfv/pP1H7FfAr4FfgBSvgL5gvWCj/ZX4F/Ar4FfAqcHBfd4mHbrzOCA5wzTnsOOdnw4M2DRs73TR6gEG8Bg8yGFBIMPm3mppCQUCK59fmgC7AIsyfkdy6ZZoUOv6KjDDOrnhVlR78eYCvra0XowemSEN9tV2++JL967/4c8tmU2alghUKWbNdHqRDFgRcLDq+HeEQYsTpebxkIUzcHMT3LGRC++t43YhZFFSzxRe+UDycswMPcMPPAD4wj4eR4RJeXSNJe+DOI6BjzuZd0h8P+DzYA3R43md8TigUKbPTAD1p0ABJSGvlWB2DAPkS9QeEEOsjkVAt8YDiPWiEuB6kxCLxEYOto1UAAMwcmhWaFFh0pd2ArmOhkLOaurgAJUAZ/vd8kwDmImU2hwzu5+ZtdW3Nkil8hxp1XfgMmlXOC7kXY8ADcgEuGAcT4xPOkJ3rGCccZF1sPEBOpHSwRGrr6u39998X4Mp4gsHmSV9hyvEZ/D6NIEw9mi6ANcAjgADel8aPsUETzznA2qCBolHnPQHFYK0B8PC5vA9gQmtLi6RagMr8vsfGoJ75PPVy0lqum8Custfgr3/9K8m7Xjr/kppCWCQ0osgEAT+QAwIIEsACG68TSd+JkwoGWVlZtodPYJlM2tmz55V4S9MMa/Dv/u4nSpXknJFsAoJ8/dXXqheBGNTg+o2bMlffu3efEg8//fRXdvHSRZnFx+JhgaDj4xP2k5/8VLW6cuWK2E9VlZWSmTN+mRFcF5I4l5ZW7O6dh7a+tWFH+w/Z5csXnfE6oRqb26onIMfjxw/FpAFgaG1oNHyfxsaf6vgbm1skzWScZ/N5sWG4JjCKtrc3FbZCQ8xruNATY1OSrOFvCYg0cOKY7e3sUG0Yexsb2wJBGZOxyriuZ29fn4VjMfvlL38h7z7Al5XFFclJAWtu3b4tVpZk+JXVYpbevnXTVtaX7Hd+6zcVWoBoPZ3JWXonI2kzY5Y0YqSB8qsLhwUKwWxinODNRfomTL6hwWF78OCRwJPXXnnDIlECeEICYxjXzK8TJwbsjTdelpyP8wiFozY1OaX5S7Inn3H/wQO7e++eGJaMlW7SbE+etLaWFjG2ANYYO4zVI4ePOFn6rvOtm52ZtbTmnWMMHT9+QuOb4BiAlBTSSOZ6oaD1gDCRaKxCwBZz7dGTRzb45ImYarBWWaN5H5hprAkAPgDLvC/vwWciQcd7Dck0awsyd8AXNgqQGgNOI/998623JAl+MjhoNdVVbt0PhR1Yo7TwmDZT8AasrarR/ATw53ORflI/7hewHIcGB7XOde/tEkuT+ctlAeQGFOY+A8MT2SeejyQV421YUV0pkB1GrcemBdgBZIG9yToCWxBgd3Zp1TY2EraxviGmKpsFbJScO3fW0pmU3h/sBjnu8YHjYnyT0uukmlV2+NAhq6mqtFwuIyCJdZC1EhD76dMRpThfvHhVgChjRD6gESwHeuVpB0CONJiwmmgkYi0tTba0vCAQCguAgaPHLUrIUyBkKHdh+xKkBChKOAUM8sbGBhsafCRpMuxJjgtGcDQcsb17umxtlQ0HLAHWLRRn9AM2hSyRSGqNILUaX0TW6vsP7rkx13/UfuO9H9g2a+XqkuYg45v1jnRXzsFbK/EVJQwIgBFWHdfvxs0b8vk8c+as1lbGDIEx3PPxx2OtDYVKSldmTZBPqtJc3QYV5+9twnDv4p6KDUA0GtfY5L5TyGcsl8kJYGRcwAIEyNPP2EALkCCc1maA543HOGcdAYhzQJ3bqNJncf8up9ozSGHJO6/WiIJJfvGLX9mnn15T7fBMVGBUyLGGWS9YE/UsE3J+rpwTY0Es/kLBHo8+9ftP/5Har4BfAb8CL1gBf8F8wUL5L/Mr4FfAr4BXgXffeL2ErG1zk91/gLj1sreZJx1xD6meBNZLkqWRpKHlwZcHcXax8TVDQuc9RMMe4Inbsd+c/IfGDgYCDRsgCM0QDYVYVkgia+qeeZCVCnwvY2+88Yr9Z//sT2UcbsZuOQBbznbxUwtGHLgGYEcqLXKXspQ3QJqsdtPDAvBoRoslJ61xzbt7qJfnmxhwTqrqhRbQ0SHHFfBXIiSiaMUAp+Reo5qkd9Q8e15vnB/n860MCEbdru2kABsIa3BsRZp2viJRHv6dNyCgEX5QK8vLaqr5Hv5eeKgBEtbXNgngC0ZMYBRyKZo4L2CDRs2R94IyKW9odOAqTYzz9dtVoyFfo3ROgAt/h7XH9Qd85FrDlpqemVbTrnTaQl6NH9eeJtxjEOLng6QPdgnvjdcRIA3gEXJXjO0BYgCjAG5gXX3yySe6voBhhEDIay4cLrN3pvRZ8uFKMSY39RrPhxCwQiAiZxgKCdjiujGWSDoEgMUY37u2npyN60HnxfiCFcHvYB6v+gu8y+uaeKwNQABAgcmJSQEBNPVcOw/I9EAQGjlqdWxgQKwd3guZ6q9+/Svr6Oyyly68pN+9cf260myZW7dv35acE7CG73399VeSMOIvhS8bTD5Ybs1Nrdbe3mo3bl63d7/7jl2+cklNKMAfstWf/uRnamDfeOMNMbIwZXdsVYJBnIwZ0IzG/dGjUYVbHDrca+9//3u2sbkqQCWVytjWVsK2NrbkeQibbHZ6woqZvHV1kr4asvrGBisxJ0jinZ52gFgmY2dOn7V0PmdLc3NiATGPkQXW1TYpLff+/fsCfto72u2d775tdbXVClGBqZTc3rHHjx/byuqqBcPIqxuUOpsrFm1uYV5+jM43s06+Z7HyGJ4Yn9S44LMITxgdHbJ4PGpvf+dtMbRaWputrqreBp8MCWhoaGywK1eu2g7sz1hUrBjM5Hd2kgKakE137O3QdYHxh2ciTExApGpApzIwv7i4pHHPGD50eJ+AjvGJcWtp7rCKGImjUdu3r1fMruvXrws0AuiBQbyno03MTKTNhVzWaqqxFShIpsu8g6UVCkZ0ToCAyNKnpiYVOnH58lUrBXY1hlhrkUMTtgGzlfrgq1ZRxbys0Ljmcwn9YPzCaibchTEBsM0axWdwTrBgeT3MQ8YLGxKMfxhxzGfWRIAtmI3Xvvpc0maSjwHC3VgFaAxprUeWz7iXdHAnJcYRQB4gWjQK4BHUeGQsAmINDT+x8XHSRJvsu++8K4k6teWLY2JuATTCdOW9AKg5tsrKuJVCrNshjW1YaLAMF+YXBe6zTjBHOb67d+7Z6ta2xiLAPYMd2ScAz4UL5+3p2KitrRM4MWfHjx+Xt+bC/LKNjYxrHQEABRCur64SwFpdU2O7uwXLpnf0Pnfv3LHJqTkLhgmL0A3GeWrGYpIhM+bxpOQ6I3Hn2iPR9nxTCT45f/4lpZADKD59OuaYxZGIPpvrtDg7bxUVUbGDNzdWJMdvbWvWPbOuplbmEITdcP1qGmotX8zaZmLb6mvrBTxNTk5rfHv3JkDFpcUFeRi+/dZbVhOL28effCzvOjaKGGuEVzD2ngw+tvPnXhJoPjI8aE1NLdbXd1DrKvJxZL7M1xPHT+i64WXH5gWMUFh7zY3YMrBp5BJdPda6WODl+6zGjAJIzHJ57kvcjwD+2UiD3Zazj3/9axsYOGYH9x/UdfHCSJJpx+5n7GltL/vEel68HkioTURks9w9nwPsCsVdgXZbCebAqtaiv/3xz3SP597O7wHYsVYwX7znA+/YtXEH8zji5srD4RG///Qfqf0K+BXwK/CCFfAXzBcslP8yvwJ+BfwKeBV49dLFEuARTSmAEU2n5JyknMJ8ECXFJaLydx7uvQdnmpm1tfWyHLOoHXIPzIFFBvAAqwGQireh2eY9aKRhUfBZeL3BpOD7ABKFEkyBojsGjNKTBCHU2PmzJ+13fvs3beB4v9h2hXzW4tGwBQiBKDqJJb/nSV7UF+y6kAfkRoAPYtiJ9QZw5sA8z+vO87XhAVznrNP+FrDj/WAjlEJBnQ+NLYDRVmLbNre2nrFMeF9AHv6kZjSuMONgMSD78WRDgBcY2QMCqAEog5kwLGhaaH48MJFmC+AuEkKmlrZ4ZUyMEySvfJb3BZCzk8qKPQZ7r6amwqqrYQTAgCyK4edJYjfWNnXcNCmAgNQhV8jrewq5EPBYLRCGL64HqX8AZnjEAVDBYHIptNtiiAAmwNgBJOB7yM8A73gfxhKgKs0RwC4NH2Cg51Enhk4wqCAKxg6/g48cIBsN/vDwkB3t75fMFYATKR0m+xwDx0bK4fjYmGSqNHJeEAkgDawY0onxGWMQIIEkRZFm7+LFSzpWjoNzxb+rs3Ov2Cg//elPxPYDcGFM4JnHF+ys7a0t+YR5cl7ABQA8WIHUsLq2Tsy3yYkJhXC0d+yRZ5oHrtLMw1xiHHz++WcKCNjb2S1ftrm5eQEVsJGqqivsD3/0I3mwRWMR21hfs7m5JRseGhFQg6wT9iIgFPMXmWo246SJsL/w3pucXLD6+jo7f+GUWHb4ydVU19rK6rrNzczLq2pvV6ekYNNTk5ZLpcWiw1+QMbiytqYwGo49X9y1+fmFZx5Rnh+OAAAgAElEQVRiMEwICsBbDpArGIrY/OysPXz0UNcJptnLr1zV+2NyD4sonyvZ6NiYGHdcQ+o/NTMtphEgEPOBZvjggYO2tb5uywsL8uEaVnItzKNGq62plpSvsblBTEXqhIdXoBi0wSeD8u+CcfP6629IYjcxPi5gh/lCvUrm5HzhSFTAEEwhZIywHGFFARoyBhvqmwSk8XtI/VZW5ywSC1pVZa1VV9VZY0OzmK0V8SqBCIB/nA/ebbApYUs1NtQLvIPBWFURs6hSRBMaY5w/0liYuMwfGESALNQaAO7+/XsCZEnEZe0VGxqZpgCDqK6HjPoJLijbGbhwgi1bX1vTmkeYAPJMxjugCJ8xOzOj+YYslrXR2zQAlIbtBJBIuipMNEAifpcxilciv4eMFP9GaizAMLNjmAvizZbZyWjTgGu1sb5lX311TZsDsKYbm5usr7dX12LvHsZc2WtRbOzgM/BcjOWcS9PlXhSKOAYZ5wpDm5/dvXPb7t2/b+fPXdA8Zewg2b3+9XWLxqtsT9c+yyDTzedsanpSCcuHDh+Sj9nC4rzGEf5rhGd8/tmXtrSwovUSdiKBNLWVFeW00JhSRncLyPPNhoeH7cngqE3MzInlSkIzFgFbmxtiGHJfoGYAXowrag4j+uiRo7quyLsB62GrAoIuLiw6Jlx9g0tQDwRtenzcSvjt1VTbyeMDksOTPM3mFGBdOrVjT0edFQGsuWKwqDUY70886ABJAaG5ftQL8DUWj2htKmZzVl9dKyk73p6Ej7z62uvaKHry5KHWsCtXr+qaT06MSSrd0bFX93bGBxsx3KeYnwCljHNAeu4NgMu1NTDfvCAmtyHj3V//se2ENnpIfd2B8bsh4JLnkR2k0wGz5qZmi4TC5flNiFDGNrc3NNc4Phjk3FM9ya0DAd0mnPflAXa6r/OMgSXDbsk2txmTCf3/v/yv/1YpvQCgHBP3KDaIPFY6THs2xDzQUczAsjz96fSM33/6j9R+BfwK+BV4wQr4C+YLFsp/mV8BvwJ+BbwKXDl/rgRAAsOKJgjfIxg0Ms/WA6sDqHhQps2FbQEggzQHSYsXIOC8YwpiWPE6GHcuTAFWHfIy9x5I8ZCWwJIA0OKBmAdv/uQBeG1rUw/FPFzHgiHJifD94YEZX6F/81//V1ZXVy2/nlg0aAG0ezDrSjSsyFcLDrzjPSwk8+9QgLTTkAWCQQsA3Hmg3HOpsN4Dv+e345iB+Dl5LAHHsNtV4ERA7CHYTlvJhJpjpeFWVOg8YI8AmuEN5RqwgECRjvY9KjvMFpqrxqYGAQEASkiqADKR/3nNDWCU8wTKqkEqFU1pmuz819XXuECCMpsPUFJedztZvR7wkho1Nzep8cBra3NzWz8jqRR5E6ApnkmAB/iJIQtD7sl16mjvUDMO047GH9AM4ICGDCkdHlWAjVxHvpaWlwRyAHZxTiTKIv/lfZFJgZLQ4HOuHhtNjT++Q5FI+bjSdv361wKxqME7774riTH/xleO0IOurm6Zn1/78ks7d+68wi0A/tLppMC+9o4OMXkAVGkmaXhhqVDvQ4cOu3TDyUm7c+euxuTbb39HYCh1B0CiVjD1kBFSa4AugBT+Dmupva1dgJ2XUstnAUoLzKyqFCjN+TAqeR1MDQIWmFdIrAAcx8fH5LXH8dG4M05gPna0Y4SPZHTDZudn7OnoqEIifu8/+j2BUaGgKQ10eGjMrl37Suf4h3/4h5LOISPlC/kyADbyZph99x88tPn5Vbt46YK9+eZrFoqQvAiIHhHLcm52XuwW2Du7u3lbXlq02clpOz5wQqw/AMThkVHL7+7awMCATU1NWz6XtfGJKTFlQTAioZAdPnxE831rMyHQi7ADjhl54G//zm9pDm9vb1kmnbdMtqixBpOK8R2IkKZJgmpQQA7zgLVFDKWJccn3CtmiS7WtrlZTDzhAumVnZ7ukrXiC1dRW28balj189FjeZgAMr7zyipg8X331lebm2XNntUbwBROX7zEuAYOm8bF7+lTHxHwFIKOWHBtN/NWrV21lfUFgn5Ma1kqmy6YFgD7jHqkmAAgAKqAlYw+WMAA17K5ICA/HXQENYmxmMra/76ClUmmdd6wiplRjt1lg9td//f/qdUhQ8W5kLjHnqbV86RhXz4EUzF3Ph85Ld9Z12doU82tpeVHjBmCRucDvJhIpQ/4IGAwARKABzDcSYKmPC3hwTD5YvYBvzDsvkZk5jJy1Mh7SHEHOKKnmJmN1WLVn3YG19/Krr2jOZ5WC7XzAWPeZi7y/J5dkHlInefgFWbtLCmnhukeiMXl8AnQ/fTpqv/lbv2t9fX1i9CG3vXnjptU3NFtbR6fGGOt2Irll09NTAq5ef+N1Gxke0ryDXX76zGld+6GhEdWWcX7ixHGrxSctHlOytMew47osr6wo2GR2ccUSCcDZPWJEM68//fQT1YjNAfz7uIfOzM5aVSxi7773nsWrqmx5aUVeaACnN2/dEmCKvJULXtjdtcWVVQvuOlkp9zT+fP3115QuLEuA6hptTsDyrK9tsGRq20LxsD5rf98BzevKyhq99mc/+6mk8XW1tQpvwW92YW7Omuobrbq2SiAdG1H9/f26HxMugd8i6zg1XlqaV0Jze0dnmTlZ1P2B2nGfY8zLiy6V1DoMaBoM7ApsdJtlQV1fb+PPecOyQcXPnUUFrF3QQ5iw/GxmdtrWV1YFGrPG4EPIxhAsXzGq08ignS8efzKGPcaetwnn+dfpXl/6ljlf4jPBgGGWp/CgTetZ5b/77/9HS26nyiFbjoXNmOT5xx27s8BwXrhubvKZfG9ofMLvP/1Har8CfgX8CrxgBfwF8wUL5b/Mr4BfAb8CXgWOHz4k1zd5DJWlmd7utPfQS2NHI+UBbE7qopa3zHBybDXnfePJUNlhR2rqGG089HoMEC/RjdfzBcvOecvtWjgek6SLB/qmujqLRWJiLvHgnNresKbmBvtX//Jf2KnTJ+WVEyw51gOgnWNBYBAO0ObS9MKw6wI8ZCOLCemhX6yNsozGk+t4Ml5v55yfA4IAYvDlADGzIk//JWf+DWCHJHZ9c6MMdjqWGCwQ2G7IOwGCOH/qBwvn+RrAguNnMHIAiGCGUWuPdcI1oaHFu82lCYYslUg6EKy22lokF6WJocZhNay5bF7XkfeG0cL70YTCAiJ5E+AOdhWfy3sCsGxubQrMTO3syP+K6tCsw7DiGAClYOnIBywSUWPNZ+OhB8gLeOs128jqPCkqwBhNXXt7h7sW5ZRcas7vwSQaGRmR91Hnnk5dFySleCLx2fjC4a0EuEAdAFho9gHFaNSRLtIwYvafyThpssDDpUW9D4CT/LrKzR0/B1zld1LJtAO4qpypPBI7wABnID8jMI2GEX9DGDBIDWkejx0bEFsQ5sovf/ELnTefD/sIgBM/uEQyabX1DWokBYDE4zongE5YNhw7ARt8/9zZc0YIMNeBmpC+Sh0uXnpJBvyAsgAt+NfB0JydmbJrX94QGIJ0mLROGGKxeFQNL3UKh/CijAiEwfttfT0hFtr+A/ussanOMjm8EAkeKNpOKmOjwyMCqfYfxDC/CUNIa2lqssamprKvGvJOmFUBSXYBAxnfAIWAN7U1Nda3/4Dqt72VUHAEwRukw/b3H7W+/b0CdGhu83k8t1IaU8hPAS3aO/cIEEbOiDfWyy+/bD//h3+Q/C4eDlkNflilkM4TaS/zORqPWDwWVQ2693WJvQcbk/cfHh6xudlZMagAEpH6fv7Z5wJrYCQ6ptGmpZIpAQ0AgALOt5N2584dsbQYf5179tr9+w+c71jffnvttddsM7Emdtbqypq9/vpb9uTxoCSNzD/ARmTkgDipVEJr2PzcrABSAIdzZ89a554OK+0WFNxSU1PrwPvNhBiNrE2RGD6F6Wdz7aMPP5K8vLWtXccDsxQZJ5JqAkBa2to0jhW+EwhoDniMJsYmNWf8Mw4BUFM7SQHfvN4xpZ00Hgkqa/e3zCHHcqbmANjUkvHJ+3iSW8Y9DEGAC7GNskldT0AQGKAjI6PaiMCTj3ToEydPPLcJFLSZ2TkFeLD27enYY6S8Khm7tlbgORsAbPZQU8Y36wxfsAUfPrivzQU2Fl566VL5fUNiJX75xZdaEw/3H5ckdSuxobAaNqYOHTqo9FICID755GNtIACwwSJbXdnQekOwDP6D4UBAc49rxVon2AafPrExF2x9K2FDQ090byIhnXn71bUvBN7jB3e0/5iA43v371pFLKbx09axR6A6NWS9HRl9Kuk3oC/WB4yBXKFgwVJAmy0AjjvJLbF8YQMrsEiAL8m0q5pDyFqDMbdh09TQovUS1hiMd2TszNdIOCTfSZh6rDsdLW0aD5w/EmtqzHo1PT2p92FzhvEhf7xQ2MIhF2AkoFwp5HmxRzleboYCzmIx1ZLNHOTbzobhWwsK7+/ePZdrqftAko09529HkjXAajadkbx2T0eHFcqhRADasnBIbT+zUuB3PFDZhVa4Zw1vTsgDMsjaUU5ox9tO3rUBS+6wUZnQptS//Xf/m4UCzh7B+dVy3M4P73kpLO+vDbFSSXXYLRbt3uCQ33/6j9R+BfwK+BV4wQr4C+YLFsp/mV8BvwJ+BbwKEDrhJFU0aBExkQAeeHB9XqKE9A0vH8kPNzfLrK2EGC96SA+F1VDR3MGgo9FyRt0ukMGTbAn0KUtk+Bn/doCd88GLVcctt4PxdEFgD0Cbdsl3AeeKtrm5bp2dHfbHf/JP7a23XrNCDi8y6V+tZAUxEwCrAAujEZdw6x7eYbbI/ezZzr9gPiS1ZTmWB6bR0Oh4lRKbLwc/YDwetIKRSgvjryR2DEl/ADHr5cCFWBSPrB2xQWjiYFIg34HFo/M2d/6S7RRd2IEny6Xp9RpvD+TjdTIkBxBNOdBDhu7xmHXs6dCOv5MZBQQ6UVMAQGSA1IRmkmOlKcdzjqa8rsaZc2PgLu+gnR0BKhVVVQKwYPFwLDRzuPrQpHM+MDUYFzCIGhsIWHAJklw3sYNiMRe8sLoi4Ao5H6BZ974e+XTB4gRI5Xdoanmva9euibXH6/gcpK8Tk5PW3dWlJh+wcWhoyK7f+NouX76iNFgPhIAZyLEyTkNhwOMamYDz+Y8ePlRox4EDB1Q7zofwAVhvsF+aGlv0PgA31MxjeX7xxRdqcs+eO2dnTp8Rq+uTjz92QRldXXbu3DmdI8AJbBqabyRxpHLCBMTfCt+s/oETAg7n5uft/LnzYntRH75IKGWMdOzZYy3NrTK7X17CV25XHoZVVRVKc8SfDSkkARUAUsgqYTv+4qNfC0C7fOVKmZ0UlJchwCPN+W6BBnpXSaR3796zbK6kxNnjJ45IWpbJ7ohZh1S7ra3TRodHLZNN24mTxwU0RYJhrQGABZzLkSNHdK1GR0Ylh6Mm3V371PwzfpBQAhTvpJNKeh0afCJm3dH+o0rjBOjLF5DIw6AJ2cZmSl5+zFjG3OkzZyRjBcjkcwDsAJfv3L5txWxW5v98j/UFPzauN2sDsnCuJQErACvMg3isUqETeNhxzQBnkDxyLgCCMBoB/WGtgcDwXoAqrH2VldW2vLTsAnAId8lkxBbkhUhHW1tbrL65QUw0DP1bWzpsYWHRJiendB04ZwCUVGpbgC8gFExTGHrUfE9bu9hYSJujAvbjtryyKkYY7E/mQTQWtmI5RRrwC48txtjc7JwkjgDczB0ScIdHhu3U2TOSigOcsXYIkK6r/w+Yzw6cK1gwDLM5Kpkm5+3k6HFtLHD+rEtB+3bzxYESlVq/WAcAmWAvIzNnrCk1E/Am6wICOtqaBd4gHfyMtOPVVTt18rT19x8TeBurYJykBQwx/pFrcwysT7DaAMddqMqY3bhxQ+Ps3Xe/K7lrKgm4m9d9AcYeabyXLl6yi5cuK10VsNqxvIt2+9YdGxoZtjaBoyRMb2o8w15lnWPN5fgZ62klmtZY555uyUknJsYFzDE+dvNZ+/0/+KGYcgS1sL4CUnHMJOLCVGYuA4xzz8HLEhAYViogMesEIBn3zb2de7TZwLGG8FOEWbaT0b1jYmJSYTN8ARSyZsGEYz0hTCQcCkiiK/kyPn7yBcyJzcZ5IK0uBIoCfn/1y1/qveX/WFfvQjvShAk16D4CaHnk8GGrreZ+BNAf03iBYco9iteKYd3RUZZmwx5uVpIxzE/Wfo6NWnMdma8KaSjf07VJVyxYNsPmj2Pgcy9jzed9GVOeJQXjkjE1O7dg24mkWLKMM64lgOS+nm6t79SEdZ2NKgDLnYxjwPHlbW55Se18pgeyecAgIR0ei1PGGS6gXJJYwOVbt27Z//NXfyuZO8E5HhDp1munFvCeX3gfxhFAt7t3F2x4YsrvP/1Har8CfgX8CrxgBfwF8wUL5b/Mr4BfAb8CXgVOHDlc4qEZFgQPoOvrG3oQ53+vqUP+wsOrFwDAQzoP356XnXzp8LfZ2JBHHO/DQ7cLCYDlQdIh8hIHVAHMyItIJujuoRtpEg0sBvYuzdW0849BNGw2PbhXVgiwA4iCRfcXf/5ndvHCaQGGNEz4ZUXDoWd/jwQcWMX/LkjClH6pxpQXP/flPdx7rEIlxUpmy8M67+Ga+wDSxFBExybft3xeDDhAIprf6spaNQcwgQD8MP4GXJB8sPzlgYQ0GTQy1ILP5fs0OPy+1wQBvkmCnELSmlCzDcsNqWdTY9MzhhDAqdcI48XG77c2N6m2GLMjwcRnyaX4uaYcmdzq6ob+pBFvaWtxCaZlM2+AC1htNMl4LdHM8Dqaa1gnsINo2PlcJePi25dK6bMBxh49fijAhEZwbc15HwH6AWzAnuMLPy5YCg50C4udhGE7TSHyUxolmmeCHA4ePGinT512bLuyxxWgDGAMQMSJEyf1PoABjDHJbcsJxhynB3w6pl9Ux4jJOkwhElkBXb+5eVPXc29nl7355pvypPrwww8UEAD7C/AKNpYaxEBANVDzGonqOL/88gvJrV5/8y179OihQAuARxgreDQhReYzDx48pAYUBtIXn1+T6X1v7z4LR0PyO2Tsweqh1h2d7ZpfsCMBA5DDHj1yzF599TU13TSVsE54b1hdyBfxsUOSCbAEg+X4iQE7eeqYNTc3yHB/dWXdspmCmHYw/Gprqiy5QzBB2JYWFuVVxpiemZ6xH/zGbwiIACzDd4/6wvKixoBVFRWOOXr37l2bmBgTKIA32Ntvv61x3dBYL3BncmLctjZT9nhk1FI7MBwDAtMIQeBa3Lx5Q+vK1ctXLBaJ2GeffSYQs2tvhz4P4A/2ImN0f1+fAgCYFxqDkai+D2vwyZNBeQzC+IHVxlxhLP/dj39s58+ft56+fRqzgOlcO9iOzGf81piLgBVcN++Lht0lWNcqqRQG5oMHDyRHBChnzWxobBY7EYkhEkXme1tbu8YwIObqGgzVoHV2dNjhw4dckApjOJOxkaERKxVLduToYauogGHsWHJunTD5jlVWVAmwww/RgU1JWRdcuHxJ4DJfAEcwz86dc4EuBEXAuPMY0bDUAJJ4X9hrMEUBjVyAUNj5TIKDOAKyQDzWHmri+eoptKXkgBb8Gbk3UFsYqPU1JLxmZJvQ27tfgDnALusfsnPGBeAZ6zXzdmlpVeMGqScMRsIMhoaHbHzsqTYdfvCD39AYYe1BYoycmfFx+9ZtzQcCRbj2NTV1mrsAahzP+Ni4PX7yxCamJ6y9HUZbhUBP1jmOj4CExqZ6JQgDBjJfzAj1KNqdO7d133ry+LF17emwd999V/6JjBfeH2n74uK8VVRWSSrPe91/cF/XY39fr2qGZx9zBTn962+8Ie9KxibjURsxOVLOw7p3lAIh+/DDDzWeCrsOsEP6vJNJ2dDQoOoQj0SV1szaoxRzK0niyoYKQRqAdzvZvDYHOG6YnoxJ1l7ZTChdG2mqAxsB77Y3tmxzY926uru1xuHxefr0GUnXWVu5pozzZBKvzrMWibjNINZ4b0NLbGf5tBZ1DGIqIwEGVA+bfFg9qarHYPc2R3gPrhWbLvjncm/hmmJpUBHjucEFDHHMeD56G2+MR8KRPIaoJ7n1Nt2e34DTplihYJVxZ0vhedgpJba4K8AukdzRJstf/81PrA55cTIpibDHDvSeE2QXUvaKZO5wD+b4+Nz7PsPOf6D2K+BXwK/AC1fAB+xeuFT+C/0K+BXwK+AqcPpYf0lSsucS3byHVR6q+TtySB5MYQrQ4PAwr2ACgLkdJ0X0GGE8IDt5JEDArl4jOdZzckjei4dfz+PGk35yPPG42yF3ybKOEQdrD5kf8k+YDkgFATWamurtRz/8PXv7nbctEjQLR4NQ5iwYBKAzC+JlVwbsAP1cWqwDqzyA7nm5ruf9pKQ6+d3xSpdACzMNSS0MO5poQCzOA4YdDBqOJx6DmRYVmwMgBYYIQCSfgdTKSQLzCj3A+62np+cZM0EswnKiHq/30kxpbJGMARgBVuCtRX27uvepeYThQy3x8fICQRLbjiWJMT2sCMAWwBfAOqR+NJdKv8s7RhbHBMOCpEcARIAkmlPYXniwAWbBPBl9+tRqqqvtOIbsNTVq9JAP8lkAUFxzGlvYe5w7TSDNMOAnTIZHDx8JOBTwdvqMQBHGBY2fBwwI7BTrBoaj8/riZ4Bt1AQ/KUAQrpUnOYWJAmDHz2CWqIHd2VFD5RicUbFVMIvf17NPgCQBHPjiAQ4OHD9uPft6NCbwMEMiRVgGjD7qgg8XwFB3V7fqg2SPutCwAzCS9AiIx3WhTgycWNl7j2YZsA5ZsFhfGxu6HvihOQnsNzYzMy+PPFhyBBMsLMxq/AFsIumEkUWTfffeXXvy+IltbW7bkSP98merrasV6wS/QhhZyJGZKzTsDx7cF3hlgbA87I70H5T/I0BXIbdrW1tJu3f3gebYkcOHbHllST5w6bLsEc85whp6enp1vWCyAUIBuAB2AZKQpBsMReUrOPZ0VAwdag5gd+nyFdUFRhbHCctzdHzMhkbGxNjh+4xZmINcH8AJGDZ18jjLKMWTgJmrVy7by1dfVrABAIVkv2G8L6vF/BQrRrLMqM1Mz9rI6Ki1tbfrGjEeAHs4B+oPQHzmzCmNOY21bFZgDknHpHfCNObfzGfADBhfXAvGEt5l1fW1Ak7v3L5ja6sbGgOwNQEamBPUIZHY1DEy34/2H7dUclvjYn1jxU6SSnr5kjXUw4Iris21tLAk8Ovo0aNa0xhrADOE+qysrtnmBmxA1kB8QElNzYrtyJyvqK5S7fgaGRkWEMZ5cb6wEgGR+TvzDBZsLg9zMKvzBEACPCKZ1POOY71k/gKee+wpWFpi721tSdoNMMT8YL364ovPJQfPpHdsZXFBTDqu+4ULlzWfqiurBcQAWnLN8gW8RyNaOwBLYGbCROaz8J8jNZmwoldffVWBIZwP43hxad5OnThhTc0tskhwfofN+gzAd46P+xCsw+FBV4f1rXWtd7wOZioMvsOHjgi4QxbNHEL2zvuRzgs7msRTL226qa5ewTmeFx2sL+YXgCqYJjYCAICAPG5tz8nfEMBwfn5WUn9AM+6B/J63UcL5MVb5dyqdtQ8++ECJydlcwU6ePKlr9dX1a7a5uaG/d3d2616hQJlsxrr3diHaFDMS0I37JwgZayWbS7Asq6rwFcxos6Sre6+ud3VNpcYONcun8867NBIRExeQmvGLfx21hH2tcJ3tTTt48LAkw3zxWYxPfBDFtAuFVGvAYs6T+1xia8tq66u1TgOWAoSykccXzwKA6SSGs/6Tdg5nvbKqqlxnZLUxC4cIqwiJ7UYAhAecyZoj4+wMPLbe86w6j62uDaBQyG0EuRu5+yqHTvB8sbi8bulMVozMn3/wC62J5bQpnaf3HASLjjnBGsD3mG/uOcc9Hz0Y8lNi/edpvwJ+BfwKvGgFfMDuRSvlv86vgF8BvwLlCvTt3VOiEaT58LyIkomEADxnMh6TBBaGBM0Du/cstgAZyKV4cKWJoFFgN5wHYSSu/Ok9PPOQTnPH+/PA7e2Wq6Grri4zSYpqvisqHUBDM+/SXSOO8ReOqRmi6aCRwQQceRNMg3fefdt+//d+V2AfstloPKwUWSXqBeBOwJbjURwTbOfT9PxOvPdgL3iuLLURkCf8D0msOxYBUXjbSBLrUhkB7Ghk8ZOCvQezieZHksKNdckEkVwBXLgGOG9j42PygOvs7NZ7eJ6BYt3ILy/oAjpyLkmX5pYmB0ZNMrmj92lqcgbkjj3jkneRysHQoXnmmIv5XTVTSEE9JgLNE6BCdXWtGHoADgBc07PTVgqUrK+3Tw0p4CBeQqT0nTp9Ws0Rx9PW6jyzPLYYzS9eZ3j1cb40zUj7PB87zg/2Hx5NszOz8oCCgUMT7/yLEjY9NaXmEJYNgDDMEQAsmG6wSmgOvXP1QFXq4oIHKgQuErJBAi0NHgAC19pjL1If2Bw0/rB+YK2trKxJgsmoAFDz5JFIeRnzADoa//G46sNx8p5ca6SVgGNIYffu7VKDjF8fcl2u++ramj14/FjMQSSVpE4CFty7e1fXGwAB1hHvA3somUyLIYZhf119rfX19ug4AeIYB2pgw2G7ceOmwIaBgRN2bACZYa3qCStH7DgSDnd3LUPi4samDQ4NClDdTqTtD374+9be0WzZfNrSOynbWN+21tYOW1t1CY8064ApSFcB5Kgv7KHdvJtnAAyHjhy0tuYWeaxxTZj/sCanZucEkLIO4GGIVBX5KLVpbWmXrBZQBB/Fp5MTtrC0YjlYLEoIjajWXFfOdX5qWuCX936nTwzYQP9Ra2tvFbuwuqpSYAlAKaBhk3y+nB8dc3RyZkbHisRZYyyPV6IbK6xb+J/hE4dn1z5A7zBeeI5B5m0+AC4DMAAOKuShukr1WF1bt47OTh377dt3bHV1XSAKDEOuJ8m1gOG3bt/U71K3WFWt7SS2LbOzY9vJTckdX375FWtuBJN/SFcAACAASURBVLBzgDTr4zdfX5cc/dQpWKIBgR/McyTbMJORELPZAEuWOSkwoUQCclKsO8YBQBoAPX9nvYGxzGYCYE9NbY319fUKkGI8I99kLUe2zdrKBgL1Yjwmkg7EhyXI7489HbOOjnZ5xgF8UUvWFYIe+DlgC5LFaChox48PKL02TOptOKL7BMcLYBSvjNvW5ppYu4yHdJ7wDxJ3q+SNeO/eXYEhp06dUgIzNRVzKhTU2AyS3qnE0OpngRRiPsUr9W8AfoJnvr72tSTegM8n8c2LxcVmBLziHLVhFI8/Y0yxsZGDMb3rGFnybC3kZa8AGOetA4Q9KOyDNbOY07rLfOPc9fdi0TY21pw1RDBktfW1kvFyffGMYx4jiaWOLDjBUFg2B8OjI7adwBdyx7q7ezSvb9+7rc9mTjTUNqpmgGOM6z3t7bq/URf84mBUt7d3ytuRcby0tPxsvcQnES+8fT1dAoABr/nclaVV3dO5V/ElJppYgBHJmrmunBObY5WkPwdCWvu8uQoAyz2BtZfXAQwL9EYqGotab88+bfTwnrz38+s2dgUTkxMC91jf6xoaNN4VooJvZ22NFfPO1gKwzmvu+BzGJb6x3A88NrwHhHohFN5nefYbsYgDdLURSOAFku4yw45Qnn//d//e5uZJrP5WSu6FSrjnGwdww57kGnKujDvASNaau4+f+P2n/0TtV8CvgF+BF6yAv2C+YKH8l/kV8CvgV8CrQEttTUkskaYmAQk0HV4yKQ+4NLMFSbOQgAIuEfIQVJMCWOJ2vl0aHDviNFR80WjAGEJewsMtTREP5DTFTp7ipFcwIBz4VdRuPs2R53WDDCcadZJLvreTyVj7njbJTZOJbX0uXlA0KX/yp39i/+xP/1iJjJmdpMVjISvR4AUD8uTyHtg5J748MJFGTyyNSERNgyejATzDL6hQcKbtsDg4Nxh2NJkAipIEK2F3U95VFfFq+TcBVlBLwBpYSs0tTWrCOWdqwe/xWTT6HtPP1c9Jhj3WH82hC+AoCBTic2A6wFTKZvMKv6Ah4nXUGlCIywETCsCutbldIQCwGTh23pcwCZotgDdkUjSUfAZgViQel78Rr717946YFxdeuugksGXfIpoXfsYY2H/goGNOhsJqtGnYOBYM0hlPfPFvT+4L8Ogx6WC5eY3iT3/2Uw2GkydOyfOJJp+gBxpE5HLUBuBEJvihkABHvJ0ASQH4YL7RiGLaTkOLBBLfO1hzXpIh1xOQAekezKmGhia9PyAX5yS23k5K6YvUGwmaBzjAaoOJQw1glwD6kF6MpxQNLP9+OvZUrLL9ffsFeFy/eaOcLlqUtBZgCzYScwvmHmDIzZsOgIO1dunSJdWANFA8Gh2baVaNMpJIGuMbN74Ri+eHP/qh0mYZ04BCsMGQiFMbmaxHYra5sWUff/JrAb35YtC+/4P37Gj/YaUer6+vyq8Jht3KMuzQLc2ncDggUAUWDu8rj7NY1KYmJuShdvDQfuvu7LSFudln7JrJyRmLVQOGBXTseKs1NTbY3r3dmvv4amlcW8Bmp+ftyciw5SX3dfJFNgZam5vFgqmMx5UCDLvngw/+wfb39Np7771j7e0tVhFHyukCZXg/GFcAnvu6eqyurrHMhinZVjIpdhihE61tbS6MAIYOksBwRH5sQ8NPlICJiX93Z9czeTtsWq49YAUyaxh8gGhiVaWStp3YsVqlOu/Id2x9zTXuvCcATU1NlTy+VleXFJLAeyyvbWnei5VVyFlfX4+98eZbYu5GQhGrBGwyEyvrwf17dua0mwOAXBwLawVzf3pqUkAqfnB8ptjNAPg7aY0NeQyOjmgOsPYAfpO4TIiK8wJ1DF5PLg8j1vMg43wJSABw/tu//RuFbzAWz58/p/EJ6xQ2EeMN8Bm2pTzrOmBH1mn9ZZzEwmGBbxwzaxRyb64ZXo18dntHqyUTW5bNZbR2BSJsFhTFOGYOsb4RIoIfJDX3ErDFhCxkLbW5qXuQ2KxlIMhtJrHeleSlx1rG5wJ8k3xMwIZn3cD5ijXOPMnmtVnBWILNCSMWthXrlccWr4hGn63XfA9QW6E9AFhhZ+UgZmKQzSqXGMqfbCgxhwDexEbPZQUu8zM+H99HmJJ8Hv6Vx0+eVJL0xx9/LLCQGrd1dogBjWdhYishAJTr3N7RJklsKrklQAwgjjUFxvD66oZ9+sknCoABjOWz2QhhrPX24cHYbNXVlfb48aCTf8Ia7u6WDyT3wcWlBYH/MOdGR4aVIE64E2N7c2NbY4lzAmjj3sAc41owZ7lvEyTDtcSDceDYMX2fGnnybq3ds7M2OPhE858AH7GgI2w8uevB+XOPgp3tEuqDinWlxh4oCrhJLZ9npHuSV+9eI9ZhefMLSay3wQZg50lil9c27Wc/+7n9/Oc/t8rKOquuYiwnda92Mml3jamjY//iHRvXGGFcA4hzbg+Ghv3+03+k9ivgV8CvwAtWwF8wX7BQ/sv8CvgV8CvgVWBPc1MJsAzpGDvxNEQ8nPKQStOBPIyHa9gwNNfOu66gZpyHdZogbwfdA5po9vh9ftcD5gg2ANzg+zzw8jsCYsrea45phg+OA5AAAMKRmMAHmoFQJGyJVEKsAOSPsPlgAsQjlTo2vHZ+8P337De//56aGisVLAA4V9ot/0kKrXvo53P1YF9wslb+p8n3ADv+LRZgAMZFTs0rvnVqPAI8xAfl9aRGMJe1DQC7RMJikUoBLYQfwDLyZHENjXVlDz3HNOCcxeZJYq4df2aI7R2XB95RK+SZvCfNK81CoVhSE0ajS1MBcEjTCLAAmLOxSfOWtZbGVgsh4S0UBHBxnbhenkQZtgnHAaNxbXVVfnOwh/r290lOCZuJ84MdyHUjFILzX15ZtoX5BbFoevb1ahyoeTITeweGGgEAABcwEmCx3b93z/Z2dykhFRYMDTWghMciosnjXElB5fsy6c9kyvLagIBPjp2fMcZ4D5hE1Ka9rU2Mm0CgpCaf8cHv46UHA4yGEACPa+pJaOVhGHDXWz5KiW2xkObm5uUbxRiBBUXNSZ384MMP7OyZswIuYWwhUYSpw3UC5ENq+/jxIzEH8W0jrff2vXs2ODhox/qPicXCOdDk8lmkfSJxhTEJYOgAiHjZnL1SrCpkzfEKJ0ObHJ/RvMxligIbWlob7cDBPl17WKkAOswJmCkAdYxNrsvnn39qCwsLFgxX2Lvvvm2Hjxy0UqAgEBnZ7MTYlLzzQiRABpkPMLrWraa+1hrqnLE8DXOY8yRpMhq2hdlpe/zwQdmfrdWqamttdzdgoWhEHl7UGlCjTcnAIYVprK9tWCiIx1/CVjZWLRQDuKh4BgThy4hv1dVLlwX8UPPpqWnr2rvXjh87IvBd4G4xZ4nUliSLknBHo9ZQ2yTGG7UAANnJZG15eUW15PrGAZqKrG+1LtWxtKtUTcbXyOiI1VZUy5vQGcyXWcG7znuS30cezvhW8rLRvBfs+s1bOsdIJC42KPOP64i0F6AIL7vpmSmBQptJ56XI+hQrm/zv7ewUYNvZsccBOdGo5tpHH35oddXVduXKFa0hAEkc783/j733fI4rO9M830xkJpDw3oMkQAB0IEBbZBlWFatYpSq5Nmp1z3S3Zrdnd2JipmNm91/Y3Y+7M/tlY2MjNL070erR9IRa03LdJakkVYksQ+8tQANDeG/SIO3G7zl5IH7kfL+oqCAJJDLvfe855973OY+5ckkyUkAYyZEr8ewrFyNsenZOsk1ZDOj4YAMVxHKVvHtyQmPPmeUnBMDBdnV+f9mScX5RPniANqQrwxrk3JEOA4wCYuPjRw2RaO/pRcof1brLF9eCzy7m8pLeC+gumuYJQCUATyTqpISJ5KYNDR0SEJ2zsCTMv/jFRwIthw4N6VrAeKXePrTAeaPFrIxXsYZjT1Cy2gPYWVvfkHfbzOysZMX7Bw+IRRmLOSa0ZL4lWTPHy7jh+Dh/5glfMCoZP5wXvyNfv5LvmWdg5zKuXqpzJi2Alvdls8DfW1iDHSPWJYN73zPVqbRZBLMSRjqy8KmpaTGC2RQ7f+HCjicogRmMG9b6malZ1bS2tt7qG2qtubHRctmUgFl8LrkPzM0vag7cvnWnFBrRKV9RPDXxpYQ5i6fqSfkAwjolvRq/RjwkOzUXkIcfOnRQwDt+ksi4X3vtVYWxjD+b0BjgHHg9DGPWcUBp5hXelqwXAMKwSRl/AMVemuqZ64DsvIY5zJdClMpM54oFAEEa8uUsbeLJmgJ2fAmwQ0bO9dYzQYll5zdyPLPOXwu/SSfAryRhliS2xLCbfD5nv/rVrxWQks2HrJh3rGwky1xnxoD/DKUvKyU9IhahWJUlH9yxicmg/wweqYMKBBUIKvCSFQgWzJcsVPCyoAJBBYIK+Ars7ekuyvS/1ODShNHYIdvhgRfzecAgeg1JNNcBEuI7TDB+gCwIkIPmhNd4vxmAPRogz25ChkZ7BxsNYA6GHA/XNI+8VmyYspBAH8lEQzTqyObKLWs5MfJoDqORsNLtkomkxaOV2ukmmTFeHrH9+/rtf/wX/9x29XRbJMzradjyVgZQhzfTC4Cdf6DfeZgvFQVATuCZ5S0Ucow6zl8SWABA/dsx9TzDDgkpSahIYmm2a2qqJanld2CncG6kqvJFswGYh8QOQIzz900HP/dsAf68eeumUksPHx4WQzGVyagxzaSykrXOzM2KnYRkLQQboZRsGy4CKgJkbloyhSQ5bI31Ddbc2uLkwLm8EhJpMDn/CH5sW+sWjcRs1+4eNYE3rl9Tsz+4b1DyRq4tYGpTI0xM0ms3BErwBjRohCkgSwWgggkEI2RuYU5BDiSKnjz5isIHPv30UwEeSN9o5sVaSOJPVqW60Bx56RVMGjwU+TeAgW/KGKP8DHkfNQaw4gvwA7ARiS5gB8APIBKMPu9LhHRXAGxZRMbqNIiwQQDK7ty+bV1d3TvJqDSteKLBRBnoH9DxI9cFNOFYeA9AuKdPnwogJM3x+fS0hQA3S4mjDoxsEfuEZvXYsRM6b+YV/lgwEzlGmB2Ma5pBwlXwu4M1dPHLK9ba2m6nT7+hOba8PG919aSCFuUpCGCHtJRxB8MJwJIwCAz0afiZn2fffceGR4asvDyi88xli/bs6bilU/i2hXUuyMyR5SGLA8AEBE1ubVldDd6MYTX0czPTAhPxnursaLNCOGSpDPMkpHNAls054k8Wi8bF8FxcXtVYBOzimqVzacmoGSuAh5zvW2fetNqqart0+ZKT525nrLOr0w4eHLTaKsdOwr9yenZKa4A86CIxi0Vh0DkpPiylxWVCaZDfx8TARCLd1tYq4A7mjoCtcMgWl+bt2rWrVsw6RitSVTy3kN4iG3/8+InFAInwKozA8GJdi1gylbHbd+7JtzCETL4kJyyLhBUyAFuytaXJZudn5DUYjlXoWGEuPZ98ZhMTTwWkMN5OHj+h68Vaw9w6/9tPbWN1zUZGjljPrp7SZkjWnj59LFluQ0Od5hSAG2AogO9mIiUQuauzS+/LGAeEBsRjzPskboHtCwsCtAHOqCfrJ/MIYOmtt87a02dPNZ4FaFnB+ezl3YaFSx6t1ftzDWXgb2bYJ8C2Y8OHpRJwj2ODEeY3aJpaGiWlhbUJaxkWZjEUstW1TRt9NFZKB84o9Xj48IhqxU4Px0Vt8CjkeGrwEAuFHduviFx1Q0xc5s/C4rI1NzWJndfTvUvgKwEugNCcj7NqgEHNWA3r3w5EMyWpbia2LLGdsmgZsvK8JbeSOg6Yy2w2yRN0O2u11TX6vXwxKx+8Qkky6bw7XRo69wbWeMB0D3q77zsg3X1uSBscE5PP7eCBgxqTDx6N6pwBrIusBTAqDw3Z/LQLDSLAY+jwIauIRbUhhE8ec7S2pk6hGanUttYcrhHjyd2jitqIy2TTmtuAfAKd0jldC+4/JO6yxrJGIbVnnvuQEUBo2JLI8QmHwTcR9iesPgJ3kP83NTbqZ/yO5MMxZOaw5Wp2LC8EupYTqLIlRrAAt3CZ1qil1UX5LB4eHrHG+nqB5CTNSg4dcpJYADu+AA0JrPH+pHpNya+On7t1zH3P/ztb8qFkU06AXS4vlt3K2pbdvffAvv/9v7XtTN4KedaVup36MV4poTaJSgAizyJug9IpDdjQuDf2JOg/g0fqoAJBBYIKvGQFggXzJQsVvCyoQFCBoAK+AscPDxWVeAk8lQeMMnlOwQBzPkjljoFWVlYKm0iXjJlpdF3aqpq4eFyMEOQ0AAawNQBP6OuQ//CQS8PHDjZyRnboAThIXGNXHcCOphDmEqANzQ7/9v40SGrZ0eZntbUACBGBGdGwY75tZ9MWJnkvty1J4f/6v/0vtrd3twzgq+JR46Ed+K9cvniOoZPDj86nx9Hi5V0NAHOKYvFg5o1nnTOv9hKcF0FJwBg1rSvLli8SmhHfYUlI9iZzcSd3BfyCkeXTTwHsVhZXBdIgb6KGvtHis6gXjRGAEOwaJGM0kwARNMANDY1Whlws5UJAKqvjAigIqAC8S21nJauqqIxbHPAhHLJCKGQ5mAPhMpugUZtbkIF8d1e3TTx7qs9AZgrwRIMHkw0DfwsXxGLZtXu3dXZ06jyvXrlqDx88tL7S66kdHl5cm/p6J1MEECSJEkCwrsGlqwJAkqIIsAdwQZNKoInM4PGjKzW8noUp/7ClRZucmrJdPT1ihSRTSQFn1Algh/NhzAIEIXuFVYO/GWb+jJvGBlJs3Vgl+ZTwCeRmgBedHaSQDgv4onbyJ6pyabnUm+/JYwk2aZ5kVcfiY6wCSsjLqQRWI30FZN3Tt1c/u3Xrps4NUAomHq9DIgvAwbwCGCvm8wbW6qVjnDdMFM4HQIvESySwami55sg7Y1EFPsD2oM6wWRrqHWDDOQHSXvjsvBig9U0NYvrRuPMZHDvNfWILOe26JRNOogdQxZgi5RT2TXdPpz24e8t6utttZPiQFXJpy22nrCLqJPFITdMY9ueKtrq2bqFw1KoA92JxmeAnEtsC1Manpm1hHplig7zBqDP/Z9LbkiwCCnG+HHdXW7vt3+9SNQ8PDVk+k5HfG79HYjPnTvhEDPk6wSkKbiizhYUlm5x6biur66oH4xjADKn7kZFhAdqsKYwBgj0AOh48uGeZRFpy8K6eXWL4ALgxLn/ys59qPgLM1lTWmJWFJN9fXlizJ0/HNS/zuW2B6DCuYDcCRFFf5NKw2wAJAVI4RtjGbHY8ffZYIHNrW4t99cOvWldPpwBU1r/FmTl7cPe+znFgcNCGhg4KBN/edgnahN5wfR4+esTSIp/JWLxcADPgNMcLUA3gAysXVixriGP9VlskzOZHRBsisHAJTwE4Z02CIQiIx/F7RiHAJwmeAIFiJMvHK7LjW8b3uG4+7Xo7n5NMkrnC7zK+8TX0ic0wyQDlK6viYvXee/DQpqYmVC/SfAf79gr4YV7DHlzb3LTHT55ZsRjWmlcRw5swrmAEwMunT8cEurIx8tUPvyZWp2cOJjaTlisUrFaMqZRV11YriZf/ACrDmrNsFHCvSdv8yrI2Y/BsZO1cXV4R27O1uUXsN5+A3tLSbPUNjdbW2mCLC7NWJ+lkWPcwNh20DuMpuY6PHdLKqp2HDdY5bcjgyZfNq3bM4T19fRYpj9nY6KhtJZK6J1I36o4HH8AQHn8EUgC4abNnhVRyWJck2JZbYm1L90Pu2fjDASgz3pHXsg6xWQZQtryKx6GzUoDdCSOSNGtA1mPHjonxDVuYTRTk/Yyp2dlpjSGY09oUibjQEAB/+ZqShtze7tJ8EwRC5BWIdPDgQSXs8iXrBO7TJTCQMcJaiL8q9ww2IADq8ZtjQ1Bs2NJGoABSkmhhRGZYq9Iaj4CoPGPwxZx3LP1cKYgkor/zegs7b0LmIeeJhx/A6XamYD/9h4/st59+ZtvbJL4XBEbjA8v5ev86b/cBeOeBQO+/y58Xr98I+s/gkTqoQFCBoAIvWYFgwXzJQgUvCyoQVCCogK/AwK6eIoAGD78+5IAGCpDB71bz8MyX8z9yu9c0dTQCNA/8m4dvgBUeytlF98lt/J5j0OUF4vnkQRh9ChJAlhV3DBoAEdhOSrpbX1MjTOPgH9bdLr1LIQXMQKpnuazVNNSrESsUzdI5Zwa+u3eX/Zt//S9tYGCvWGcRwDe86IrOvJvGXb9TAAjgQbzMyVwLRT3Q0yTyoO8Ydu5B3TcFfgffBzHQiMM2KIRgzznvJf7nXKkPf/e79L5p4722NtNq4jk/mlnqSXNL2EJdbZ2aFi83BrST51cmK4CKJs01Mjk16DRA+LzBcoARIo+deLXV1NWKnUPYBQ0c8kOYObw/zLGlxWUBiPHycgGu+IdxLIAFnIuXg8EmAXCiiQXcA7RCQor3FOwz/Nz4AhjwdfEgJ+cBmMn4AJwElKNR5D24DkhHOc9Tr5xyvlq5rN24ft1279ljHe0dYhCdP39evmP4v/F51BGfMxhv775zTq/5/LPPdMz7D+zXeKYhx8sPMM+bhQOoUcsDBw5KooqnEsAbcjzGLkCSGCrbGTWhvI9jhayKIXfg4EE1rABx8vHq7LKTJ07qnAFtSZ2dmJqSTx6sO75gGzKeP/nkNwJX3jhzRmwvkmM5bsAD0jVhtviGkPcizZNj5VrDXvMyZtAamlaAAgA3rjmsT8AZxgigAmARcrX7gFIF2Jg1dvrUKY3TeGWV0oXv3blvTU0tFo1U2KOHpI426nWMk4aGWotEQ7a6NG8bqwv21ttnrLWhzsKhvBVzWTGXmHC5YsgK5XGrqKrRsQD8VdbU2/TzWcvmi1ZV12iZ7ZxtMSZzeQEGJFsirwdUbUMG3dEqYEpspILIVXbw4AEbGOhXbQDtwhHntwhzh9cl0ikxB3M5mvGCjY4+tufTM/o3rCBA1unnM853bWCv9fQ4BlBNXZWAjvqGOqusrLBckrTruOUwo886/05krp+eP29Hj+An16Fj3c5krbq21mYnZ5QW6zYp8NiMiSWXSGyq/nguwnIipARwIhJxbGTYOvlcQYxX5nh1ddxOnjxp3bs6BQ6zDgFuPrn/yD7//DM7NHTQ3nv/PVtdAXwlTXVbwBJr3+ZGQmyxyalxa2lv07qh6xqvVDKpZ8kBIgLAsB4yhjH0b6h3wBJMO5/GzFrKeyCFBfAHqMe/jFANxqtCHzD7TyTEcmZe8J54QlJTJyNM2erGhuri2EcEZ8Q17gE6YB8CWvJzhcAsLtj5zy9oDh0ZGbEP3jlndbUEvVRYLluw7WzWHoyN2b17D60C/8pw1BZmZm1jc1012zc4aGsbywJ8kGIfP36yFGyE1yHgDsmkBDuEnIy2ND8BhZnblbEKSelhAi4vr9rVmzeUuMv9huuoFFjWVzarwsyzVd2jANoJfOhsb7G6+iqrrqrV2glLndcxHgDsYON5GSjnS019knG+WNT4AJjc3Niynt27bCuVVG1h0lFX6tnS2iygTZsChaLGQVmZ6VgAhNlIOXhgv851bQlmqWN54sPGOOb3APS4zmxiEMzCtenu6dE6xr2AewfMSpi+bNLAyL185bI2RvBBZH1aWJiz7e2UDR8+onOS1UMGgN9tSHHObNSR6sx6iudlY2O9nTp1SjYH3heQ5wB5PpbY+56pVshnHSuvBOIJBC9tpPl7iBtXztNRG0GEjZQTNuS+vHTVMxz9v9lgYT3J5zMlxmZUzH3Au/XNlP27f/9/2tMnzyUxz+XD8vAEMMcmxIOL+oBisbQBSRAHifHOWoM/r925G/SfwSN1UIGgAkEFXrICwYL5koUKXhZUIKhAUAFfgUMD/UXvq8b3aOxkwl0CymhuaQQ9u0wG4yWzbhobJaaVHsBpbJ0Rd0Z+YsiWaOZoHGAT0LT4oAneh89l4aYhhDkCcEKzwkM5oAHvAXOBh3C+70EzGnYBFiBtuaxFKlyKZqgsaimYdoBxxbx1tbXaN775NTv37juWSW5ZVbzCykh8LT1s08xhwo88SWEZxZCAJZIbAO+QYcHE8Q/nO953gI9F54nHscKwowElvY5mraG+QU0fTS4gFY2IN1Dne9r5z2atLIxHn0tA9Q//NDdexuabFM/ewl+NOh4+fFjMNBoKGuJLly6pwTiw/6CTlG5tOqbVyoa1t7eKdYbPErJh3ovGiSRMkkSTqbRVV1breDH9xxcOlgY+U4B+NJCwt+QLqAY2r2vI/7C0fEiHN3TXNQ2FlNYIMEpjyHh4/OSpTUwCZPXI74hrwHFy3rdu3pI8DMYRn835//SnPxGjBIYGTSsNIrUEHBEAmM/rd2Brwo7jdz7++JdqTL/ylQ8laQWUALihTnjqcez4asFOo+ak5AJqXblyRdfn8PCwQGLM2Gk+qROJpciyaGqvXrliX/nKB6rVp59+Ynfu3BaoCGAIwH3h/HlbXFywkaPHxCZcWlxyTSVeixUwV+7pOnzzm7+v4xWwHYtaY32dLS8uqtkFxKGWMjovpeVyrFxngNQXwyZolrmO/Hx2Zk7gBfOtF8ZOxDWV4+NP7fwXn6mRP3v2HR0P4NHo6Jhdv3bDOjq6lDgMCNTS0iZfKuZFR0ebdfd02I2rl21mZsLKQkUb3Ntnx48etXColLKcR1adtbVEyiJKwKyUXK1MzS8A7Za8oTimuaVFW5xfFusIdhBjAsC2qb7Bjp88prAEzPrz2xlJMQcGB6y+rs5293TZliS/MTGpAByYX+lMRpJUkmfnFpbs/r2HAleYT8hyAWqRa7MuLK8g35vTuR87fkSy1+WlRauuqbLG6joBIBtbhMW027379/QeTc2tYiDR2CNNJo21s6vb5qZn5AvIPMOXDWYaaanzC7O6pgCm/Xv7Nd4Y29Mzc2LzsL7Binvy9LGA3d27euz1N17Te8AETacSVl1VY0uzC0oThoW2/8A+bVAAuvG+jilXK3890qLX1letrbNdrFcAHUAaxglsXMYbQKDYb1XVLkTw2AAAIABJREFUWqcb6moFtMLG8+EaAkli5QJ2GNecF6A11wZPN8IpAEcUJJFM6P2QRLJ+M0+QVFJj5uJ2NidgmfrBoAOg8+sBn+Olmow/1pW1zXWrq6u398+9Z3XVVVaUkX9Madvrm5v205/9zG7fvW/1jc0KPXHATsw+/OoHWgO3khsKRWpsatR6rRCAMrz6ktqUiMbK5X0H66+mCmlrwi5evKhja2tq0XjHrxN2aDaft8rqaqF0HD/ANbJvAl94PZJVAjEAtNjUKCsr2uDggMBh7ANq62osSoq4B93ZPSr51skLMRpVbVn3YW9zDX71q4+ttrrOho8csdV1xwxlE4lzQgaMtJ97IusvclXGDcAwc4dxz7qINBYW7sSTSS3KAKzMezZX9u3fJ7YeHquw9+T52NCgDQTGJ+sL4C7HBaNWY1RrxjNtcjAmWHfxcRWrNxoT05AvzplrR82nZ6a1rgLkYoHBZ1bGY7r+rOfumcDNRf5kzWYOUdPevl53X9b7u007/tzxlgWhfCEkytcUgBRgj7XVPxf4seZfI9l2iHTzbd3H3f0aBUFO9ZudW7Lv/+1/scWFdc0nwPV8MS+GOL/K/QaAnQ0Tb/nhWH8wBt315LPvPw4kscETdVCBoAJBBV62AgFg97KVCl4XVCCoQFCBUgWcJJYkVAdk4fPCQzkedgAuSEQc6wcWkAPPPKDAQzbNqFhdiYQADp88CGAAa41mHTBkcmJCOE8VqYuVVY4VxOeV3kNMlSqXmkpjyp+ST1VW6gEeZhR/94beMEDwpqtEEoqcVkcYNouWSTJL45fa2lK65B9/+4/s23/4+7axumzFAgAdaZP5EnDj2HMKmTAkk85AHSyQpt+hU24H38tzPUhFA8r/MFZ4uKchhAWFdI5jlyQsnVbT6kE5mIXcrMQECOPV4xiLHpxzx+F+DgADW6etvU3NFI3z3Py81dbV6nOoBQ0QDLXVtVXbvWuXGnfPRBh78kxeVu3tbWKyrKwuqQklnW9ubsEePHzo0i2raiWX/J0fU1S/w5ljWk4jP7CvX0AJYChNHk0xrC7PsoThA/sP1gqA2mcXLqgp/eCDD3XuFz7/3G7fvi1Z1YkTJ5Xs6kzfswIjkEUBDlALgDZkq7DbaEZpmA4PHxbjjHHmATBqxhcgKWmRJMNOzzxX2iwNLhLk3/zm1wIy3nzzTTt46JAkwv/wDz+z48ePSy7GuMJHib8DEPL5BGV89NFHAuHef/99+YM9efpEwCxgI5/LGOXYkOfS2EqCuU4iaMjqGxs1fxiv+EPRLMNApMGen5+T7I/zBtzj9xmjMDgAFgBivcyW44Yh4mR7zuMPPzbXMEaUDMk1oPHFy4vjpvYwpfAhBHjDm+rj33yi48JAHj9CQFmSGlOJbbFoOrt6bHVlTTWntmqcyyPyYbR8Rt6LDx/ccWEcr5+RdFRMr7U1SyLJjUR0DeYXFi1boEEmJKDKGpqbbWVl3eYXlmx+flEMPJJow2WwdZcECuwbHLA33z5jly9dtps3b1hTXb21NDdJYgoQM3zooG2srgrcxWdO8v2wk+czdtPprK2ubtjs7LyYpXjJZTIp+eWxtrCu0Fgzz2Zmpqy1rcnOvXfOscXwt8zkdN1ICSVV9t7de9bc0qokWJdoTTBOjUC7bD5nNWLTbWncsJYwn5FOM7dYNxnvzBGkzvNz83b/wUMlch44eECfA2CEXHFvf5+dfftNW1lbEagOezBsYcsm03bt2jWldPYP9tvrr70m4G1ifFxMMADEmupajT0k/bD+AHRgrgKCAKDhMwZ7ixrD1mX8UoemhnqlAfNz5hLXWp6FsXLVG+ASoJrxwzirq2vQZg3AMgAb41nM5xCS41W9N+sQY5iv8spKjW/mLYmiSmyurtZmCOOS31H4ysyMzc3NWm9/v/3xH31bS2xDbbXhLemZfImtpMCxOw8eWG2tSxIn5IE/SbKmfvwic5R5iSyaOYE/6szMnJPqwgQtwAbN2eFDQ/o7ac6LCwvW3tIuljGAfrgsZivryLTxpqwU4Mkcr6uttYnJCQGxgLJ4WN6+c0fHDsMOpi8AMudEivTu7m79m40ObcSEnR+p1v5QRCmqAu/KK3S/+PLLLzSOe/v22uTz5wK8WLsB1GDQLSzOC7zj+6yNjx49lDei/CMJLmlusc2tDXs8Nmrjjyd0/ZgjbDzAfAaIFbOzZGmB9UFNTa3uJwCyjA/WY4Bpsd1zOa3fkrqn0zusNdjZ3AsBL2/fumWZbFa1YE1Dlk0IEfcX7utsgsDwxdfOpby69/UsfOYiGx3cC5D8vvLKK9bS1KhAG5/86hlsno35ImDHmOV6C1StqdkB6/xrvLeiZ9rx6MK9HsDOSWaLlsnmxQSeX1ix7/7V/2sb62mF9VgoZrlCCTTGxzCZdDWpghnKOcDCJ6CqTPOCn3EcX1y9FvSfwRN1UIGgAkEFXrICwYL5koUKXhZUIKhAUAFfgaHBgSIPsjTCJGv6xEIPUnl2wO+S1/KOjWa2AyJ4eZT3qQHo02532MlGxATa2nLAWNSlC8Lg08N36ft8DkAFDRuNLeAUUl0vv0UayEPyTjpnAkNv0uScTAaYjZ1z0mSRCiW2Nm0LRlZVXKEMf/pP/4mdfuW4VZRzPEheczLf5n9krxwzTDvkuAB2gHcerONcPcvO/92z5Kgb50bjxfdoVgUylrx1dsIp0mmdu/fxkddVRVweZIBsvI5zF5PR3N8f3L8v9sK+wX0Ccmis+TyaKQBPasFnUUM+G+AVVqMYaLm8La3Q4OesIl4u1gNJlTTQ/B4yQpJtU0mX2gubES81fr++rtZaW1tUSwIjCEhAYqyvotnVq1cECAwNDe+EUXx24byO9dVXX9Pr8cbi2Do6O3V9ABoXl5Z1bgAMsHQ8Y5HmFaYZwAjNNa93kk9TKAQ/hzHHsQNK0LgijaWx84xFfh/JF+9Jg4WU6/nUcx0rjf83v/l7CsaACQmzBUP5t8++o/O+fee2gDw8l1yi55Z99vlnapYBFyU5XETCmxIA6hJBMXp3wCrXDMDUBVhEJKNEAgor9IsvPpd3FBLZY0ePCQwBuOC64CGmayG2pTM2l5S3xLBjTCSRMKeSahYBJWGccp0Z+8giOX6a5nRqW+b7ADmAlQAaNMwA27Ab7927b1/92leVvLqytiwQkaa9q7tHYN/c/IKkgrHyCuvv77PttAskqamK65rha4WMGYV4R9cuhV1EIjE16EjHYdzMzs1JUs48jMXiFhYDMGFraxu69rABGxprZdYP+xB20p6e3dbYXG8PHjwUo+jY8IgAQc+I293TbTWVcbHM2jo6BMSsb23qfAm0mJic1rwVs2dzS8Ep8wsz8qOE/YM02IN2+J7B2mtoqrOenm7JL5Nra2IFwqptbWvXuB4fn7R0hkTsjMUrKq2ttU2vWVhZsqED+8QA/O353yqkAzAbVmKhmBNI0dDYpGv4/PmUPPlgGSI3BFzY3nZgDgAfzKWVlSXr69tjx08cdYBGLGZbq+t24cJ51Zsx88EHXxEoxhiGdcXY5v0JnqBe0QoH2jOuFJBRsipg8wAAHVANiwM2W9pamyUpBqwD3GE+Mc9YpwH6AM4BowAuYUbBdOP3WUtgXQ0O7hMri/sEaxEAGxJawCSkuLlCUT5mYutWVmlO84Xsn9dTk4ePHgrgYv7tO3DAvvH1b2gDAIocGx/MW7wlYaMyjwA8AYqYJ3/yJ3+kOQJgCkgoj1QRotkECdvNm7fcWjO7YBtbG7p/bCXWBUidOvmKpLT4ZwKmA9Ty/lwfmMaVNTUWr6rRuPZsbllEbG7o+gPMMv8Wl5bEZt61q0dsRYE62ZysF9jwqK5i0yqiGsAmZcFkrq+vbRops9wnFpaXdY8jPIg1hU2yto5OpXnjr8eGCsAf9ws2njh3rAEU8rCyKB9LrAmQ5pP+Surx5kpC3+tobxcrGcAUVvBAf7/GBuOG66zNjvIKl9ibSGgTAQsCjpGxwM+49hwTtXKbBC16b4Bm1kr5hnZ2KuyCMclxEbSDH2VLc5sAaKTXSpcvhT94hiWfT30BdrlPca+uisPOdQEvfj319wb/nOLZ7GKtA7CXYxPgAkD8Z3gZrW5TJfY7LHknceX+SBAHKCr/NhsdG7cf/N0PbXJqTn6ekUilrW3AIMQ7123iAVS65GC8MhURr5/JCy8cEnh9+eatoP8MHqmDCgQVCCrwkhUIFsyXLFTwsqACQQWCCvgK9Pd0K3SCh3nAKj0IV1epoaDJ8v51NBo0VPjN8SDLQz0SPh6MaXzxKQJY4aEbwMCzn/h9HrAx7qZBYPceBpqXZsJMAkBLpRxAU1mJ55OT5gIYeHDQG6ID3NGIi+1WLFosWibZSnVNrbxpaKCcaXpKx86OODlzfO/dd9+0P/j9r6lpD4V5kOdhP+R2zcH+Cq6hkcQm5Bh1NAF+t943At7LzptSA9h5FgHgDgABDY//fX7umYqqSylZF/kt70UNaH7Fjqqr35GZcl0A5miaaNoiJBiWWH2cJw03x+cZfLqOIZdE6JlIDmg0ydfmZqdVV2RTBGvcvXtXkjAM7gFrtlOk4hWtr7dXXly8BwAXTTl+SjT0sMnu378nsOTkyVP6N80/zR3HCsjA+AGkdam/DlTjIDgu935RgXmwprgufHFe8niKRCWvgx0yuG+fxg6/78Fcznt+YV7BF4whgIxHo4+cIXsT3m1xsT0YozA/+DxqClgHCwkQ7+NffaygCcBF2BfId2kikaPSGFNPzgWmHxLcHW/BpSVraGwQgKGfp9NiPwEewCD98uIXAq4GBvdJvoqHHSwa3ntgYMAOHDgg5oxnzr391ll9n2tDo05TLLl5CRBnPDAuYNg5PyUA6GrVFaYVQBoPPrAd5+cXXJhEOm0HD+637u4uq6urEWP0+dS0/fjHP7Ezb75pfb17NMcEMq4v2/ISwM+cmEaRKDK2uDXiCVky5a9vqJUBPmMFXzrAw/IKWFNR+d8BumUzactmt207mxfoWlnp2FqbCRhvMZ2/PMFCZVZVVWGdXe3y4+poa9d6cPvOLbt//64NDR22f/KtbxvS708+/bUa5X5kuCPDAh0IESgYc75CjMDp6Tm7fvOmwDnGG96TG+vLOi/q0tfXbydOnrSHDx9J+kzzffLEcfIw1HSzTjVUV2mshCMuVXZifNLWVjdsfgmvs6z19fYLGB17/NgSqYSFi3kb3D9YCk1p0ziGfYakFSky4BqSUtiSbEqsr28KBMEuIAuQWR4TAMR6O/7siWS5b51904YOHRJ4s7myKmAL0Ap25huvn5H8E5N/GHtce9Zm5uby6ooAdtZpHwyhkIC5WYHEMLAYL4xnvqqr4tbehhyY+RHV+zC2mXsAm6zvrMMCo0NmyUTavrz4pTU2IvGvE6sKcJ/PYuyznrPhwYYD4ykWj4tFBpDImsK6RW2pCQANIBzsOs6dTQjCCmD7AYQA4vN+YuDNzsivkuMGEHKbHCn74MP3bE9vn17PfYExxDpRVVkj4OR73/ue5gXH/cEHH1i8Km7/4a++qwTpoyMj9gff+gMB2sy/W9euC9AE3OL38czDK4/5yPoD+E8dAI+nnj8XI5V6MQ9Ze6gf6wPXrKmxQQxgUrUH9vZZc1ODbAhYiyviMW1QrS6vacyy1pNIWxaJOpB6Zlrrxb4DB+3S5cu6Nl3d3ba4MG9n33lX9yo+ly/WR+YOYCzrLWOkobHeTp8+bRVlFQLuqTVrBhJVai45bWurZNQKDCkv1/cAjFlLWTMZr8xX1lLGVV9vn9ZeEn9lQ1BVofUTiTFyYO/PqvV8YVFjgvFAGAjBHk1NjVZdWakx5VlyjFsPrPlNLHnBymOwYLFoKQyq6IKm/H3N/z7f00YO/nnyhoxofiGN1SZgCRh8cWPN+ynC3pPdrYInipbL46Wbtxs379p//i8/sJWVTctu56wYionpx9zhmcQx65xElgnBvVP39tKGJDJianDj3v2g/wweqYMKBBUIKvCSFQgWzJcsVPCyoAJBBYIK+Ar0dXcVxVQzHmjzeiAVawRj9VxOUjfACR6uaRgUblDtmkAvGfFSFnah+T6Am4y7i0XJecSYy2YFpMB2gK3AA7YHYXj4JvUUUI8GmJ/BZoCBhIQWNg5ACe9LY8HraUwB9Ng5d0m2RWstee7wesAtJc0VSYN1stawZe0rH75r//13viPvKH43Xhm17HZGIBpf3EhUD3biS18v7vrzdx7i/UM7klfJnvDQe8Eo2zcQ+tyS5NU3IjQdvBY5Id+j4aGRo640iY4t59I/X2QaRCPlO7Jcvu8aEJeK5xkM/ncdW8Esk0nv+H8hn+Kc9btZWIWAWnNiKHGNOLfRsVF79dVXxbDjPR04lLOZuee6JqTZuuuft2jEAUw0UByvr4lPmeRn8h6DNRhyxu23SOTE3ysUtmfPnsoAnd/z42V+bs6uXb9mx44et97e3h3WGXVkDPF+LtUYoCohQAwAGDAMya734KKRAzzyjaJPOub3AAUYZ4CNvCcpnbDm+JPGdm//XgEBXlrsAiWQ/9Xp82HdwJyD7cVxkq4ImMmx8Of+AwfswKEhgcaAFLwOQ3eOk4YX0A6gA5YgsjyOgZoBQDC2GM+APJ7tx3HgX8V5c82UOlpVKRkgzCf8mACDVteWVZeRI4dt967dYhfxHivLW/bDv/uhvfraq9bcjFdkvZiKidSmgImycERSQZp9mJyMD+pG48p1KY/HHYgyNycfOpNPVVIsKjW1mbRCTfK5olURVlOS4CGzd41uQkCiA7+RkTr/QoI+KqIxezT2QMdNOvHJo8ft5o3rdvPmdTX8w4cP25EjI2IxKdmRJMwGwJ2kPRsf1/glMIKfkUK7ndq0laV5a23tkBG+gKk1pLgRAaN1dXj87ZHHJbLV+qpKsRhj5YCYYbt/74HmzdPxSZuZmbWOjm4l3MKsCkVCVgug2dQgRuXQoYOSp+OvlkhuilkKGAcoxbXnd5BVIrFdWV6VX6QD1UO6zoCjra1NOh7mBOysKChP0ZT0iSciTKbhkRGNE8nv0ykxnQAPOJ+uXbtK0vENeYOxVvOFtyLjVqzN2jqxoB6Pjmqccd68r5i6pVRkJLFcd+Yi7FiF+kTwCCSApEF+YcwRwDbYoEpX7ux0wOHyslij7HoAwvG7zEPklowjADZA8YsXvxRgBqvrnXfOaX5pHIdCqhtMN+YmqaTMG+YB84Y5VVtXJc8/l9ZcLjAVMFrBImJTOWCa+cvacnhkWOnYv/3tJ7awMGuvnDhpp199RYDp/PysrS85zzVq+ODeQ7t6/YZFK+Ji8lIDJUSX0s+9/yQSf+bvG2+8YcnUtt28dUu17+rqFGPz9s3rziPu0H7JuctL/mukIGfTbp1RAnVltcYvUvzx8XGrrKq206+9IVkycl2AfhhyMO3YiEBCyve4du9/8J4A0gufXZB8+eixI3bi+AlLbTIfXS0BvGElspGFHJrz8UEPvAdMyYqKSn3Pr9H8/cHDB3pv6sLay/jQWhVxSdx4vLLxJOZvYktgNPdy1krel80PUsNhihIEAjDI8fA+WkfK3f2LujLWGCOwJWORMnk2ciz+XuvvJX4zyt8n8Qj091E+W2A73n8loM//Xax7wkbCzmeWdcd56BUskUzreeHp0yn7f777XVtfc4EwhE4giWUTgd9j7fAhWH5zjvfwG4zOn7Rgtx48CvrP4JE6qEBQgaACL1mBYMF8yUIFLwsqEFQgqICvwMmR4SIP616CqPCGUEjeazwQ8yDuZZ9IkBxoh4SlYsd02T1Aw7BzQRI8yPI/sh48c/wOPMAEPjq8WKbtkpwUd4A7mDiNMMkAL+QfheQkJOYH4B2f46UueggvwrcpWnmJ5YGxfiGbU8PJA3kFqYQk0wIcKEgC8/S0vf322/an//RPrKmxXjvvIRzwijk1pGLbabfeNdUeeHuRbefZg4BCek0JgER66z10dEOiKCUAEFaWGFEhgDaXHpvhGCsqdrzc+AzPSAMUQu7Iz2GEAHY2NrQoTZSaAlbJwFxMKNcwAfpxHZGi8btIEDc31qwBxkM1jVZ+B+xCCgYrDBAQBpHqWF4u4A4GDX5R+OZ5v75kyrEIAYBc2h8AjUvQ5TMBT2FB0XTxHpcvXbS29g4xVvgerAa8j7jGni0JSMRnASjAAkG2iw8bNQLAADyEAeI800ICtJBgAuwiI6X2ML8A3vCT4lrhNffwwQOdC4wtQBRqDQsPRhXAgAeYdRzRqEvHXV2VFPHWrVt26vRpO3r0qMAP5I402oAG5949p4YcQ/crVy9rXAI80MzikUa6J9dvT1+fElfxMlPq6PqGGmC8j2AycpwAIQB4AGYAW/FKx1wFqAOUAfyG3eckiK4ZB4CSAX4oLOkqX5PjU2LAEQCyvkE4wrodOnjAhoaGLJkmrTlin1+4Irng6dOv2LFjR+WLB4BDciJjZH5uQeellNGWFtWLegMoMUGYZzBt8D1ELrqE1HMzpbFDAx8vdzUUI7G6Wsm5ji01K1CPpEhAS0AdAJrtTFqecIP9hI+EbW19RZ/PWGhratb8u37jqgI2DhzYb/GKCgEcYOpTSO/aOgTcPXn8ROMKLzc2FvC+m34+ocTV7q5dYjQhZZZ8MhrVJgTJrvizra+v2NHjx6y7tU1Nd6gMFldGBv2wa69cu6G6AFLA8sLjjgTJ3l09NjOLDLco8BNmH+fe2tasayQZ6tKSasH33zn3rsAlxgxyPMb4k6dPBWIR7AHQjOdmW0erdXV2gkoLjIM99auPP1Zd3j33nuSGgDBcEwXLEBgQi0nGKx/IxQWNM8aR988EwGtqbta6xtxZXVpWLZkvgKHPnj7VGPfrByECfB5zgTWf92EsAoR7Jh6yaIAi50/nksQB8LVutLbotXwPeThzz7Oxbty4IZkvYxWGL0ExsKoqyuM6tobGRgGa/B12HYxL5v4br78mVie1qmt0Mkv8x2BDJ7dStrS8YmOjY/JP5N5Baivjjg0UxkYBRuRgn+3t7bOqaifvzhBGs0otKwVAPnnyzG7duqNr3NvbJ+/Gy5cvSWINYAZLEe8+gGeYmoODg8YtZXpuTjLYkZFhgd1TU+OSHyObh5XoWGblSjmm7qxXSlKPxlQjGHbzC3M674rKShsZPqp5d/PWTbF4AblgVwLKyzOxWLB3zr2jec94YuOno6Nd57E0tyDgsndPrwtR2XSJvdwHYGqyVgHEMb9J74Wby+YIlgV49nF8XEPWL9YhvylH7fFX5L4I6M74BqxmbLsNkcodcJbPY6zfuX3LjowcllenZ9P5jTjPROf7jmmcteZGd3/iPsGXv8f7zSj/TMKY9ACev8+ylvq/e/9X/x68D5JYZOhsXPEVjcJ2JWV720ZHn9lf/X//0VbXEtrAKhYJrkJeD6jowpO8pJkNA+rLt3j28QnAjOcHT54F/WfwSB1UIKhAUIGXrECwYL5koYKXBRUIKhBUwFfg1ePHioBjNIn+Yd2zQHyz5T3u/O41fm8wS2B6yLeulO6G6To8Ne/vxcOta64KApO8vxi/Q8MJU4LP8LvuSEcBNWTu7D1okKiGQgICWORpzGFpwOqQfLCiwiL6SV4NUhjZXKEgf65s0ay8olJecalMxrLZtJIS5+dm7bXXT9v//D/9W6uoYBc9ZIXstpgBGIVzEp4F8yJrzh8Tx+tlsZ6VQj3DSk91fnT+y0tqPfDHn4AZE1OTlsnlrbsENNGE8740xpwbjQm/S9PGv2FjxMurJFUlIMGZ7jtmAV+SHm9s7IAt/C6yH2Swu/fstuaWJisrC+k68DpAOoBNJJFbiaR8tmrqai2VSJb85Cp3whFo6qdnpgQGtCNjFAsnYctLy7peNGqwmLp7ugXaEZYBA233rj1KidU5I2XKZCQ55fpwvrBLYFV5ZgjHTG0AAPmdH//4R2r6jxw9KmALVhrHyXjlfBlHnA+/x5gTQ3B0VM02Q+KVk6f0/rzXpUsXVavh4RHVmHOCPbKnd4/OifchYANQB9N3GlYktDBbvGSPRp3xxziHmQN4Bhjk0zUB9gCGdu3eo+aWujgj/A0BlfyPXIwUU2RrAHGcL0wsGHGcq9iItJkKLNlWzWmS+Z4AFNhg0Yod2WU6lZGPIADJ/Qd3BHQeOLBP7JZYeZl+7x9/9rHOB5AGQ3jkwPw9nU4qeKSyotJGRo7qPQEeYPQAkCF133fwoI5R/lmLK5JMzs0R8JDRGCSt9c//7M90vL/+zW8EDHAMBKEA9PG7pKYi0ySttKqmSmnKyDsB7/F929vfq7rBKtrVyfHv1xwXAzKzLQBgfQM5WrlNz8xKis0YnJyYtNXNDQU+7Nmz2/bv22+Pxx7a3OyM9e7eq/HPOZXH4gKeWI9gF8LqSW+nbGCg344dPuyYrLDJYPxsJWxpaVnppA6IdubzjU3NAkmRPBLkAShC4i+pqHihjQwPyZ+N7wO6IlsE/GpuabSpyeeScHZ14qG4pERc5k5La5O1t7VZa1uLWITIi0M5AJE1hc3cvHFTYwughWsMEA+bCRAqlU5YXBsSJjBHLOWVFY0XAhIA6VjHAfx5D2SeuUzGGgHU8jkxNRnrXEPmEmOd91A6bColqSpgD2MONqQ2M2DsFYvyhWScdnd1a+46KeW2JKUk3iKlBKglEZrxxHEA2MHYZL4wNjnOTDIlRhebK9UNdTY9MyOfROZidntbUvyzb55xIUKV5WZhQORKW1vbFAPagc3z9mx8Qsw3AG3GFPcyFoAnz8Z1jd5++4wN9g9InooEmftGYm3deXdWVsqrcGJqytLbWdUS4NjZQVSo7gBZ3K+Yx9qsCXEfqtH9ZXZqSvUFYNvTt9tWl5e0LvA7p0+/Kj/IcqT+ZW6TSqw97AA2twTAIm29c++uceMZOXxMtVGoRVe37BrYYCCgAcAQQLW2rlrrIHMJvz/GMt6Vi7PzWtcG+ge15hImqH6yAAAgAElEQVREMTk1pfEFeIm1ADJdGHeEs7C5xprNdYTZx/rjN2e0QZdM6JxgUSITTSW3NPfu3Lmj94KJWF/fKCYkgRtsPiDDZc7icYj0GtsMxpYLeHEbO8wdauBtMZiTrEnxipjmoZO0YvNQYsiVNr08w41NMl7j/WD9fZhj9xuAbq/MtYR5edzCznXPIfF4lcKp2LC6eOma/c1/+r6lUvjTlVmuwHpZ0IakC+Jyn+WfBTwTGtY/myZcT9aG0fGJoP8MHqmDCgQVCCrwkhUIFsyXLFTwsqACQQWCCvgKvHIEhp0LMhDoJPkmclfXzNAQOKCt2j3QZ50ZNkwvJT2Wud34WMn0H/YTTR7vR2MkI+sKwIG0k+WUHoJ9uIXAmtKuOu/rpbYcCywjmga+7xJkC9rV55gcMyRu6VzWwjDtCjmrjFdYpGgWLY9IQreZhMUXs/KKuOUAQpT8SlItHn1LdmRkyP7yX/1L6+pss+x22ioJwjACOLYtFomqwRf7pvTQ7o7Jpbr6Ly/JkZRH0bKOIeBr6R/2fWPB92HZjMm/qsYam5vVeNE80QjgFUWT4+WYHoiDjREOEcxQpXQ+39xQBxoJXvcigEcjgeQUeR4AyJ7eXQI5ANMAUzo6Oqy9vcvWVzfsk08/kT8VnmRcI+Rc6ZRjNQI6iMl277YaKcBCJ3ndtvv37qtJJDmVLx9QQoMmBhDpoZVVKjopjIyzqmoHOmGcDgsJs3tfI17PZ9EswryC1cb4oEEFXARU+OLzz1WbV06dUjML4wa2CWCagMFkQgw7QDAAHNh5fP/zLz7X97/1rT+SDPfO7dv2dz/8gb155k0BgnjnMV4lm6ytE4sE4AUABhkdEjk+F2N4rlVHZ4eANM6VRh4ZLU20mjxSFjOZHb8jgMmPP/6F5kr/QL/GNNcC1hnHjX8W4Is8CcMhnRO+dQAHyMy4JnwBJjEeNzcSSlxFzkjIAdd+bOyRUpMBIPsH+kpjtqCmeXlhVZJRH0rRt7dPsk58mwBjbly/bsPDRwQmAYhmsk4+BuBGIufT8ScCo5rqGvT9+fll5+GXytjs/Ly193RbY3OTauUBV/k0Ih23kA2PDAt0BtjheotrSshKJiMwr62dRN9Ze/Zs3Nqbm8Uaam5qEhDCXLl7947CUWrrG+RRyPUkOCBWUW4Tk7DENmxwcECA1+PRMY23muo6O336NdXx4sXLGmsjwyNWXhGzW7duyCfuvffO2cjBg4YzHkb0rF2ApBMT43btxi2tWQAHAt2LZsn0tmrAnHDyPucfiXfd2tqyZP34asEMAzyDTUja7tLissAMACEYScwT/BVXVpd1zBw7Cb4AUwUk7NGoA9vn5u3unXtiPpKmGYmELZvPWjKxKaCAVWZ1fUMAH4AL6yLHy7hhjrGpwjxiriv1k7CfkqTcr1GelcS8YbyzFgEWIltl3HOs/JvrzfUgoACQza9vgIjeYzGRTmkMw0Tr6u4S4McXc4l5C+j02mtvKKVU1gLpbY1hGNCJ9LZNPp/SnC+LhpRaDaB3dOSwDezdaxVVFZLccl8iYGJzE2ZqUazCO3fuCmijljBIGeuwdzOZggCbpqYGO370iHV2E4CDdD9sRawECiYgEnBtaWVdMlf8OZlP7R0dO+s8rDTudWxCAFLCFC6GzMJRJMMpSycTAgrZDGAtwjuuOl5lR48es4OHDlqoULSqCoBWx4gGHGZzChB59NGYXb9xXYEmH37l67onAIjBYGace/YuoR6sL7+98IlSUvHfZAwqJfbxmG1vpZwnY0Ojxp1YjpOTYtMpRKKsTPc13pd1tLmpVesK85I/ud5serAeAIIyjxnn2vAoC8mjcXp6VlJtQleQzsOcvXzlisYGAT18ETrR1dlhra3NOxtx/Fxr69amnT9/XmsIzFLuw5xfFb612GngdWom+fWLG1zUDBCR42TNkM1BadOM1zM/X9xE8/92kvCc/PpIhGbM8TwA5som1fXrt+0/fu9vbHMDmS3PHqzbjt0MaOc3E/lc/vf3Kc8SFHAYKQskscHjdFCBoAJBBf4bKhAAdv8NxQpeGlQgqEBQASpwbOhQ0fueuXCFguR9PDTzfSQxeBbByAFwccBMuRoBdtJhXNCk6fdIiAT4qqzSAy4P1s6oGRltXI0Rv0PDA5MAoEkSzpJptDd55nf8QzefJxYf3jelRE4vleEYI7EKi4ZDtrG+IqlpuAD4EVfqXDqTl9k74Q7RikorL6eBjEjOg490Mr1pg3177C/+4p/ZwQP7LAJYmc1YvLJCbDmSH9VglXb+PXBHY0FzT5PAsUt6g4dOKV/Wjyy/y++bY++zA5Cxur4mb7B8saAQhcdjY/KHw9zb+fOVEmNLzQrvmc/51F3ARCfZpaZcI+rrf883O7CikO/R7HW0t+mwlpYWleR44MAhMTaeP5+2sdHHeq/Gxma9BpBrY8P5uuGF5YAw52NIbRkfdKzT0zMC7LiWCowQ0OCaUv7UeCoUZNoO2+Pg0JBkngAiJFHCvqGZAwwCwKOJ47wkv5yf02tpJLnevB+Jlf/1hz9UY/r6G2/oT8bKzz/6SM3yyJEj8l3ke4w9b7LOv5GFAXgdOXJExwmg4mWynC8gGgCVEjfr6lUH6geTAtCQn/F1/fp1NeSvvOIAQ2R+N2/etK9+9WsuWVNMs18rJfaNN86IqUQK649+9Pe6tviH0Qwz1gFTaep7du+28YkJyZ7VYDfUy8uK6+PYhi5VGRAawDWVzFhzU4tAJMAT5JDOk69JScAbm2vW19dr3T2dzpx/EwZtwj7+5S91Tm+//ZbYTzSpSNhgXykhOV+wttYOe/z0qaSUeKoRXDEx8UxBArx/vLxCXn6w0ABynoxPWmV9vQMhSqEyXD9k20iwYRcxZmBWwiiS/2CIpOaoQA4ApfWNlVKCY9H2w4RCPphzYCggA0BYuCwmdtaePb1KHB6fmrC29lYBMJlsWgw7gIXrl6/Z2uq6Hdw/JLkox3j//kMxdHv37BHAgZQQ5tWpV1+xmvIKgUshGcm7OU09P//yS4EMgLKAVKntjNhsuXTGotFy2717l9h6rHP79++za9euOCA2UqZxrc2NfE7sJHy9YK5tbiVt9+5ejcFf/vJjBQvA/Hn99dft3Ll3JdnMpra0OcLnbqxv2S9+8bH8JA8PD1tNdZVZyPkpbqyvCgCEpasghM4ujSl5ieXzAusJBOAckGPDfGN9glnnPSYlp4/FxMKE/cpDNOtaebRc4A1pwrBLmZMA2YDaCiNibU3hA+Z8TT0TKV5TrTHK+GXt4Ivfu3njhliFrFMffvhVMRK1mbO5KdlqKpu1qeczls3n5JXIddzV062QjE7J2JutPF6hVNj0dsYWFpblNUgIAgARfoykCjOmAQmXlxdtdW3dNjaSYpH29u22IyPDYieTCC6ZI0mxRZOnKkxxko3X17fEAFNiOr6i62vWUFdvBw4dEiBFyFJlPC4wfmF50eZXCSbZtmi4zF45+YrYp3fu3BKg39LUornNmgXLbX9/r5WXsyGBjYMLkGB8X7t2XdLm2oZ6eUkCoAFuwoDbv/+AHT9+vCQ/rtYcfzb+RD5/vX29mmNIvGEkJtc3BcRxr2YcOFbvsoBbAN/+/n69bgzLAQsr4dszL588eaJrixcn6x8AOdeWz4fdqU2s7ZRNTLjkYzYFAA+pPxL/xcUFgfGsYfsG9su/jmRZxuWOfUQpiR55L1+ML1h2rS0tAlCtmN+5d1Ab5qG/9+veh9w2kxGDl7nM1859t3QffpERt/N0F2LjICfgzn0RgpS37UzWHjx8Yn/9N39jKytb8t/M58OW2sZnMg2ZU89APnDCsaUds57NKg8i8vP7j58G/WfwOB1UIKhAUIGXrECwYL5koYKXBRUIKhBUwFcAwM4/DHtgiYd1HubnZmfFboPVRaPhzf5/FzKB5A0GXplAHn6fhg7giAdrmEY0e7BBeD9CCwDdAPcAJgBjAC1oetgxB/zRbnaJ7cdn+11svKK8j44PneB3YhWVVl9TJZlrYmvDyWbx3grxOWUWhpXCA3qeB/aoVVfViZGDxKeqptIi4YLVVsft3/zbv7TXX3vd0knn+wUDQ80dgB3gXekO4xiIeR2L9/TbMcoOudAKyRoB8UpyLw+gefAPhhGNUVk0YhubmztprLA3HCugIPYEDd3a+oYasfraeisWXNqtN4R3JtpZNTc0YwA+sJwANpDF0bTRTJVFw5IeusTdouRYnoUDm+Lp02cCzmpq6tVUI3GCrcjXnt5eZ5QfLgo480wc3ot0Tq619/qDHQMraO9ex/Di9R74ej49Y0OHh/V6GmFAXpprjvHnv/hIIAcAVwyA49GommPGw/HjJySzAqiiLpy790Pid6jR1WtX1VAfO35cIBegsA+o8MfAOfB+ShGOuTRa/s6xI8ODfcd45XqfOHFC74NEkwa3prpaYBvsTiSyjB8kYfwbdsz1a1dl5A6Ix3X7yc9+Ypl8VkmVzY2tGvvI2vC2QtIIWAEzx8+Vqppqu3Hzhs3NzqsuJ145YQkxiAr2+Mmotbd3Ssr4fOa5xcsBZqtkVH/j+k2xR+RZtbEhcA1pYDQWtm988xtibDJ308m0TU1O2c/+4ceWy+Zt6PAhO37ihG1tJMToBIiHhUoNCnmzxeXlHbCzsaleQGcsGtaxwZA9cvSYLc7P2bOn4zY+9dwSmbwtr63qOABeAc4ZH4BticSGJMeACPz/8KEDzw4NDYmZldjaVB3wKKN+4Tz+XJjmrwmQZbzDWkL+eOrUKTEAH42O2cTzCcm8ARSeT09YV1eH9e7da1PjU7a1tiXmHuMaMDVeWW379u23u3dvSUZ74sRxSVA/+/wze/Zk1P7sz/7cdvf2Wnk0Zk0tzZoDBFrARmJ9a2lqEytwZm7ebl65ao1NrfbKyZMCgwD3kE/CsPPsW+YSa9ue3Xs0tpBpk6rMRkVrS5vO/8KFC5oj7e1tAvzwHmvraLIWSVEr5KM3NfXcbt+6I4AGaebZs28LLNsCdEwnJCFdWXPrBwA8c5racx2o2yef/FqejEePHbezb78rcB5Zan2NY/GWV8YtXu5AyeR2StJorm8xHFaAD+MN8I33h+F6/+4tgT+sU36zhfnN+QAoc37MVdYjzp+17PHjJ/bxr34h1hKs1FOvnJL3oRKWy92GzvPZOZ0LzOEHj0dtZGhIUuI4lgkVUauvrRVIxhrMNfn5z3+pgAnmB35ip06dtmTSpTbDIl1ZnLeMkoPLBbjDLh4eOWx7d+8R+xrROSARc4Y6bafwRivawsKSPZ+aEgDIWKfuMN4IR/Fersxv7jub6YQ2XWDDMYfOnn3H/v6HP7TJyQmxrBmXeC3CWGP8v/HqyVLgivMpFYO1tOECu3ZpdcVGx8YsndoWGFpdjRS6TTJ5AmcAQpV0HXeeiYwr7rHI60nBnZ6YkmcmoHp1VY0kwZcvXxTARBDIrl09WnO4lmtr61o/kMfCtoYByf2MsBwYsH7DA4YdGx2sp52dDmSFFQwQDZDLfZ/7OYxkanX33l3r7uy2rs52jQNvW8B8YM3mCyYtYwXAD9COey0Sb9ij7IlQEwroJa7et9YDZDBumTfyXfSBRvKWc/fcFxnvgufKXIAEnqFu4y1s29s5yxbMvrx41X70o59aMpERezabLZaUBo6Nx5dnxvNvb93g7SioJYD33bHHQf8ZPFIHFQgqEFTgJSsQLJgvWajgZUEFggoEFfAV6O/pLuJx86LMk0YbtgkPz+wy07x4fxgaNRgwPMDyIM5DK80MYAgPzDzMIk1aX3cP1p51hQ8dbDfHoCK9slZSLZpLGiT/+xwXrxGws7qqJgSZjz8+gTE5UjVdAIZ/kHdppCSHbll9XZ1jFqVSOgeYfzABSX0DPOHfkl6FnX8PJvXlFVH713/5r+zQgX1WWV1hxWLOIsWCleXyAnHKkMiGHduEz/XHqSYAEM/yFi7QaAAUysxOxt4FNRLuwd+fA8fCMcDI4HsOCHUJjUrOSyatqblFTKCn4+Pyyers6LKiQNOswYgAaBoYHFSd+OI9YM/RLBLgwPcBSJGKAYL19e11DU2UhtUx9WDTAMpOT0/ruiHJgz2A7HPP7t2ShcFA4fpz3QFQ8ZXitTRCNP8APXiEMR7wN0Lq99bbb+nfq2srOobuHszHwxYJR9V8UiO8kWpJxM1uC8ThmnZ3dUkCOv5sXEy2g4cOSZKFkT3NNbV3188Bd4BVNIuwg2LRcqXWct6w53g9vn9NTc22b98+MZ8YazAZ29rb7fDQYV1HXgdrhPAKmm3O8w+/9S2x7GDg4cdFoAXsHQAnzh3WEPOB5pY5cPvObckY8ayiriTqbiY3Be6dPHHKWlvbrCwcdUErUZda+uDBI+d3VlEhJhhMSEIS+P2Tr5zUWAVsmZqckAyZOTA3P2OTk88ludzb3y9wjtRdMR8rKuRRBXALi44E07PvvCtJYG0N0t5lu3zJGenDiMR/Cj+9uroGq6qsVg0BKwACqmtrbH5+QRK2mqp6F+4CaK0U6LydPn3alpcWnayxULBEdlvABFLEpQWX9kydOD9k6x7kBlTldYP9vWJ9IT/kWgGqEgRx7Nhx5yc28VRjFaYunoiMYQAA2HUAtIx/Qk580impn4A1yEbxN4P5CdjAtcXbD+bja6+9ZteuXdU16O/fa/X1tXblylVbmF2073znOzY0fEisvnwxp7HNmkjIxpdfXFSyJL6BgJ7pxJYhKR46dEjyQC9XBlABTKOpB9QADGH+EEwwOTUpVhP1ABhhdWDswHzl/GGSwix77+yb1tPTIQDGpTmH7OGjMbv4xSWxIc+ceUueaKFwwaqqK+zKpUuSOyNvhCHJtamur1EtWc8YP49GH1sikbbu7j5LJVLaUSiPRVX/ZDohGwCuY119rRheYhXFYvIrfPR4zIqhghWyGcuk07a8vGAnTxy3lkbA42ltOITDEQWTIFWEmbRnd69lM3l9Juc1vzBrT58+ttX1RQU49O/da1VVdba+RmJ1WCETE+PjNjMzrbHa2tFmJ44es0cPH9qurm4bGnIemKyNG4mUXn/h/GcCmfN4O+bN9u0f0NoPKDP1fNJyBAyEQjY3t6h5w7kdHjpkBw8cdMEvmW2xpV5MT02msvboMQDvDY0lwCTmJiAo8k/CbDgf1iDAr+amRoGDvBZwjrE2/XxKbFA86uQdF47oLtDR1SUPRD67sqLcinnSjlO6DhzH6jqerCt26doVndfRoyesOl5tTQ0NujYPHtyXJyYSf8Y8TFVY0qw9LtU8LHY085r7JfcIAkdGRx8J0OM+iOyatZy5w70XtiHgN9LwlZVVyZQB0XzYBPcU1kd8Phm/gIVscrA+wu5jjCO5hYnL+TOHCehhfvcTulNfI1DNS0m9l51YuGVluvd7CwfOmZpxT4chDYDHguOBOVLcY7EygZaA+x6oe3EjjNf6e6wPiPod851gmpxlchkLQ9wLlVkmZ3bx4k376+/9rcBaGNHJdFrzMxZ2YUS8D88TTJoXvewcEPg7n93Awy54ng4qEFQgqMDLVyAA7F6+VsErgwoEFQgqoArs7ekWw44vJ6lyRv7snnt/Ix62xZpTOqFLFXSeOM5XhodZZLIwTfg370PzRONA4+O9yXjYd34waQEpgC+8D3IaGhOZgZfYUexcOzae222nGaEpYPcfSSosBz6Xxp0HfZor739Hyh+AHb/HMcNEoAFXkEA5htJZnQfn6Jg/FfKaArh7/yvn7Ovf+JoCKuorK2xzCZliRamhcA/xnlGnhgHtTAhz67yFQTWKAISlwQVYFw7p3/xITQU7/gLxQmo+vNyWxldBA0i1xFqp0TlsJPEtK6qRKY+UC4DET4nXAjzx5dP1ADMFJoZCYi3yBUiAbxwAgWrM+W/jZeTSSqm3ggxiUUumEmrySY8l3bV/YECprNSM0ADeAyBEzfPGutILYWrs2d2n67G2sqZrS+pgKGz25MmY6gzIAOiRTKQlrYThhkSLAAcSehkfBB3g6QVQCFADo0peRZIgpW16ZlrnCfsPGRZMjfWNDSVrIgfEz4px4MZdRuf05cUv5YH2zjvvyreO+vz0pz+RX9y7Z9/VmPJ+eRwnABvgFAAfY/PixYt2/re/tTfffNMG9g2ooaUx5xo9efJYx0IzzxdMUY4XsHoruWX3H92zSxcv2R/+4R+JgXP+txckL4YpNf182h49GhVDCKC6u2eXbW4lxJBkLpKOCrPn1s2bOveu7m5JPpcWlwRuAlrARhro77fffPIbjQ/ACMCpdDol4I66HT923Mm7QwDcYSWzUgMCAAAI3jl7Tu8jEK+5WWADQGgqs22Tk+Ni4uSyRTX9sL04NkALQky203ik1QgIX09gyL+p2i0uLstXDOklXnjIRN28TgpQqiiP2fDQAdvb128XPjsvBmhVVY11dnUIJF0mnGN52dY31sTgZLwhQ0S2isTwe9/7a7G3AKV798DkpPG+KEYe1w2PqvFnE6qz/NcWCMjYsl09LpiDdQoAllozv0gpxQvv2LERjcs4gIoVdKzXr12z+/ceWWVljfV077HV1TXLZlPaEBg6fFhBJsxFDygx7gGdOQcScWEQLiwt6zgI4oB9iv8Y9eCzAEFgJjGmAHHPnj1jR48Mqa5sGDAnAZ3u3X1gN2/cElPqzJk3rK6+2jL5hD2feG7xWJUVciGNSWTK7d2d1tFJeElRa9bNm3fszp2HtrWBnyeMM9aronzDIrGI1dZUaUOAL+oPKwzWL/JGvBXT2W3b2lizmnjc9vT22IHB/ba2vCDQeivt3lPAey5jT5+MWU1NnbU0tVsq6dJuFxZnbXl5XpsggwN7lSCMwT+y7nwxZEtLK5KVw2yGIbpr924lrN66ft2OHjlqw8NDOg82GeaXVsS8vXLlslVWVlt9jQvGQAbO/IBdxoYCidYAfvPzDiSE/U0iLe8jZhteZlHSut0GkgsQyNituw/szt272jwgmIV6c23Z1OFa+vUSKTQ2DFwngmPwqKSGjEvWEDHzqqs115iLrBGbiaR1dndZe2urVcQI90hapCyszZQtEpUX5uzilasKQxgeOWLPHj2WRxxp1Zwvc5f3ZH2HsYfEGdAM6TzzkrmBzQCMP+8Xy0YMOzhsDgFCM9cvX74soB6WLPdYpMrUAPAYxjK/Ozk5KW9NxinnwnrDPRTWKTYAjFsYz6RFv/bqa7oHA5JTWwIkYLgjZwa8Zl1lTWEeyydXgLGTXPv6IzdnLnoGG2tYWCzIMq0jArmLzkuS89PzRynN3stgPXjH77zoZ8e1LrAhFqESeQHQbKTlC2V2/sI1++vv/WfbwjIgjXw3p/GTz+S1LjNv8RpkjXMbdKZ1gY00QEM2IDiH+08CSWzwOB1UIKhAUIGXrUAA2L1spYLXBRUIKhBUoFSB3q7Ooky4BTaZHoQFEOXzktPx0ApzBgaFZ87AJuJhHlaO2FbhsB5q8aQS2wlfpCJJoGk9+CLNc1LXbTWDPFDDmPGedbCwYKnpAd5MjACYB/yuY0FtqhnwACGHzr+9j9uLACI/o7HhAd4nr3IuvLe8csxJNTnHUMh50HGeWOYULG8ry/P2P/yLf65GqaOxwbKpTYuVRRXAUBEvd75sJV87PquIitKHZhBSoVS6kik7n6edeOc3xxfAFk/+zrj9d8mBHIuT/0a004/0jJ+vbW2qSSHtsqG6fgcs5X24Nl7+CcADkEkdkWzSJHn5KEwKzPp9s+p/RwDs1qaOS36DmxtimXGtuD7NLS1isHkpFGwTGi0+O5nYEsDGcTc1Nov1UR6rUDNJYwb4B+MPD69asS9Dtry0KmZjTW21GlyOr6mxQY0aZvf45jkvthYBLzSJHCOgCEwQmCGAZAC8MJJ4f8bIieMnrba2XtJYmljkqoBxHAdASHNLs6ttWUS/Nz83Z2+8/qbGiE/JBEym8YaB6EFBmJ+wW/ByqmtwaZeM3bGxMfvVx7+0D7/6NQUZABZ9+umnusZf/9rXLVQWtrnFOTGHenv7JDn7/t983/bt32+HDw8LeIO5gtxtcPCAAEqAHTynAPd6urvVJAOscczIm2G1AA4AwNI4P3z4wL797W9Lzggjkgb7k08+kSQV8BjfvHfPnZMB/ObWktWTQBoKqSb/+NE/CqTo7xu0gYFBgcgcEz6VMC5v3b2lOhKQADuwo71HIOnG5obm7KGDh2zs8SNJfAGVZhbmLF4BcLIp4GNxcV4gIFJ0PpNruJ1ynoY083E8LeOkcyYF6MEOSm8ntc4ALrBpUF9fZ4mtpG0lNi0aLdOGASAvrB7YL7DmkL0y15HiUU+ki52dPZIWAkQzzxnHML84DmrS1NwoUBkQB2knzLXLVy4pdfX0aZ8qTGOeE2g1+vCxLS+vW3tbpzwWp2eeS7IL65Ox3NDYIHCXegISAe4wDxmzrGPxiiob3Deoecu4AcTimsJwUsBKIiHmEwEELS2N9uaZV+URxjLBeW9tpWx+dtH+/u9/LDbesWNH7OSpY5YrpG19Zd0aahptYX5FvnfIQ8sqItbYWG+bW2uSRj54OGpjo+O2ssw8d9eCY4nEwqopwKC/Rswl5jNjgftAe1enreGFtrxgoULejh8/YkeHR6y2Km4bXOvMtiW30gLsFpbmLVaS6Dc1tdvG2pZ9/vkX9vz5uO3u7bE333rd6uoIZSFshHAPvAGLtra2IZArl+Uacc4RSS739PQIDMrnS4E6eAsurWpOAO63tLTZ8MFh3VsePx4VWAezsLOjTSm2n332mfwZv/nN35O3JYw25rrf3EAm6dnhrLWbWym7ceuuzczNKpUcSTzyYkBegDhAN+oFgAXTNBYJ6XowDjhmx8qrdwzXRZeECsgHAEl67e07d7W58we/9/tWWR5VAi3gNUAnASprG+v2cHTMVtZIWm21iTHHMj137j2tL2Ojo5Knstl09uxZMTi95yZhIfYNr1EAACAASURBVNzHqBuejVxjmHiMQa4tc4XNIdZE1gbAT86FNZfNA8JJkOEyn5G/E67x3vvvC5z39gz8yftqDdl2/oUkHQNEw9qbnJqw7q4eAesNdXXaBGOccQ4+eMpvCvrnC+rPelKwsN7Ps9bYlIpGHKtSwTUEwuQyeg0bPgCL3K/8s4oHzPXaktyYz2IOa5OKyYSlQyGjUIlsjnt2xP7r339kP/3Zzy2XLVi2GNI6wfqfTZDO7cBdH57FOsf6xNzmeon9F4vpXnj74aOg/wyeqIMKBBUIKvCSFQgWzJcsVPCyoAJBBYIK+Ars7+stAo7RKO8EBQi8K+rhXk1g6cHZyxF5PS+hCRBjpLzcNYGATcmkdvVhO/FAzsM5zQk7014yy799IADvDzADfIUEDFCPB2IaEMAhZ+yekfwPjyTe03umsRuOHw6fTbPH65wsxoFyNDfeY41mw3lMheQ9RqOfyeRdAx3BBN8BhpjAZ7Lb9vWvf83eev20DfT26PNggwH4FfJI31wjIvkr+/WS44TYxC+FbzhQT55oZQ5Y3PkKAY66tFnvheOYjA484vw4z3BZRGBGYjutxgswp7mhWU0U5+SNuQHyrl27ZiPDw2JkIBOdmZ6WJJnrAABEQ+Z/j+Py7EiuleqUxaNq05aWYM4kBLrRvHPeMIFglgHqAN6JsVCqo5NO02hFBKoSREFdVdssPyOAAuYkxvQmwEfvGYnKHw5mzcGD+9Xknjhx0hoaGwUMe2akl1p7eSVNGu8NAIb3EgbxnV1dtm9wnwAPmlpk1/hkeVanQLnMtk2MT1h3T/dO2iv+VjTf/I+3Fk0sPnIKZXjrbV07mnuCGMSWSSYFYgG08F4AZnjdweTiOAEIYN2NjByxoeFhxzhcW1PgAk0wLBnYNsjHYM5h7A54d+bMm5ZIpu327bu67swbrltLc4ttbm3JVw65GufIfGB8fPTRR2IBAWzCFrt166aGFwwzUjcJHKAugHH7BgesqjJmaxsOXJAfWWJLx/Dg/iM19q++9prCH5B8I4sFsOPY8EW7d+++mG7UcWz0ibV3tNt22s3XpeVFJRDnis4jijkOCLm+7lg11MONMeY+ksWU5XMFeUKSUIsEm3kFMIccknGCtBmg+NChQ5o3o6MPxeaE1YPHFg0058ccAMBlDPAFwAnwCbC4trohmX04ElKgA0Ad8lVYZ8iLAYUBd2D9ALpduvSlfK7wtaOe1TVO+ry4sGRPHj+zx4+fCUA+feq0PX700OYWZhxLK1JmXV3dkk1yXIxpAIyFxUVJEjnGjq4eAT54wCGxZmx3dhAGAhi3pZRMzpPrQpDFvoG9VlcPuxbT+6htrCcsmUzblctX7eqVG9bS2mgffPi+NTRWW247i5DeeXWG2OCotaW1ZTG/crm0gO1HY0/s6eMphe0g0WS9XV9fEfgyuH9Qax9sQ9bg2jrCIsrFbAacWFlfsxwpxemkVZfH7P33z9lAX59VVcXlowbYPzU9bZX4UVZVCajhGpeFY7a4sKpx+fTZmIXLAJ7esd7e3QI2t7aSlk5lLRyJ2ujoY83lfG7bpXxHWEvWrLGu3v74j/9Ex8caBej1dHzSfvyTH8vrDPbb4N5+1Z77FnJm3ZfyOVtcmrfbt24pYOD0q6+W2GLIT531g+4hhazzIuX+xIZBJm+T0zNiyvK/n/9sbvBzNqmYKxw/jDJ89ZCrw7TiC/sGrjMSXNiV3HtYV1k/Bvfvt7mFBbt245q98/ZZ698DizguLz2YYzBts7m8rQlkdinZpL66e1RGgC73YtYR1mUAUh1DXb2On/OnRqyvbFCwuXHgwEExN1lLOBbmED6OAIissYzf0bFRbQAgsQeo2tWzS2vchc8uCCzls1zojQPUYGorsCSVFpsPphljFyBx9NEjpSVzzPW1sNMc652fyzdUyeJ485Eo72oGWM17ExzlwT2BblhM5DL6XfnZFooKIuHfAHacN3PLs+y8tNYz6/zx8l56Pz6sjDt13rJ5Qm8iFo1V2r/79/+3nb9w0aKRCgsToJFJ6x6f2kztBGFxzO7ZpkxsQW+roU2pZFJj6v7jJ0H/GTxSBxUIKhBU4CUrECyYL1mo4GVBBYIKBBXwFdjXu6fo/V+89wsPojQB3q8OfyweUHnkBVDgoVbyoK1EqVGu1E45jQGNoPu9clHPYOXJOw0Jq0CQqJpGJUHmcwqfoLFg5xoWmACrklzTh0vQLAAO8sVCT0Op5Mxy5H4hPbjrIV9NdETHAAsCkADZCu/HMdFc8Xs0XchheTcPYAEu8WAO68ex98yODO23v/jv/lTSU2SksH7S2ymdP3ImJy9z/l76nhh2XsbLz5wk1steaTQz+GQRN2m2k5DL+3gZrZpPfMESLtlzu5BTUyVj/uZ2NVaw82hYaFY5N+SiMEBosPCVg8lD00kjBihBo6V0yFhUEleBZnipra+rAeIaITuEFYf0luYY4JRjAXCiHrD0GB/4vcFs858HcENTqkALziPvGBww2ZB7Ka01GlGTDuME8BAZG0b8yCEZD/yJ/xtgD58FQAlrA2YcgBjXlvHnveNgWHAcgJXe3J7GmvOiacUfyaX6ReR7hC8brBzAGIAvJJ6M1WvXr9uNG9fs1VdfE1trYmJSgB1yM44RViUgNeMYDynei4aTxg2WCRJhjt17LH766Sdq6keOHLXVdUCjGevo7FQzzfvC6MLEn3NbXlqSfBZp58TEtN26dVt+fch8AaRgseFR+NmFCxrPR2B8dnTY5cuXBEYxdv0cIxiD8UACJ/X+8osvBBbSnBOOUBmPidUICMNYAzCHOfQfvvtd+cIhf4ZVyPyDxbe0umiHDh3WOES6u7K0IkAV37GNzXX7+OOPraOzXXOM+sB4431IZkYWT9MP45I575Iic7a5mRCYBvi0tbFp7R2dGq83rl8T6IuEGtAQYIxjxQMM3zfYRcxN2EHIUAG5AMb4YmxzcRin1AgPLYI7AFgYh8zbM2fO6D24/tSEdYrjXJifE8gEpk7qL4m6hE0wRgYG+sUOZjxQ6/W1pMAwSQEnx21za11rCP9mbjM/a2sduMH4YO5xPKxt1TV1O+xh5iZjF/ni+vqa0pPfeP0NjRnGB0ytvt5eSUOLIdg8ACshJVhevXbd7t6+b4SAvPXW61ZdUykPtFCBtSOs82Z9LSuPWFlZSHMPQG1mZt7u3Xtkme2Cwh4A1GBAIpWmFv0Dfba5sa7XunRvJ0/Ey3J2ft7yxaJ89Xp7dtmeni7raG/Rmsp5Mw8mZ5BdmsB2GNZ4DpK22tLUYT/4wQ/syZNH1tXTYa+/flpBEgC2pHVPjE/ZZiKltFeuZ8hcCif/E7aAf93+A/vFwFWgRSZjo0+eKjgDyTifndjYVMBOa2uz1jdA1yKsxeSmNjsAOwHJkdhSW8/KdtYEbPC4FFOxt7MFm1tckg8n81Py9vp6sZt5He+DTJbNHn4GS5NryXXH75F7GOsxY4t1EFCMdYy/w+Zc29gyvBa7OzuttanBsG0AoGRswzZl3i+urmrNf/DwkS3Mzgkg9izOvt4+rdmAzd43UR6SJI6vrtrq8rJ+Bhjm10nWWCwDGKuMN8Zrz67djtVW+j1CUwC0YeGRXsx78ZlsYlAHJKFIaVnL2ASgroxzB1465jjAG2OeOvLejQ0N8ojUPSWZLAUa1TiGXjis+vEz7j+aM2LkVe0wwJELr62taD3g2SOk+yvXDGa3S9j2nroKnsI+o3RP85tj3Nc9G97YMAgXzMIFyxeJjwlbJBq3//3/+L/siy+uWjgcs1AsJj9VfAZzgMkl30Tn1+oSa511RExrEd/nmvO6e0HoRPBAHVQgqEBQgZeuQADYvXSpghcGFQgqEFTAVWB4/76ifNnyeTF8xKDK5/Vw7Jhrzh8JQA1gzMtMaIAAALQDHYupoeGBlgaE73sWGD/noZ/3QjbrfXjUNCCrWV5WE67GX+/vmA80u4BHAoRKchzX0LnP5Zi9bx2/A4DBwzTvz/vB+KHppDEC4IJ59aLPHg054CO/Q8Mvb7vtjKSafB9ruoXZSXv33Tfsn/35d8SkSaWTen2oWBBrhOOhm+D4+IqEcMdxx0vIgo69JPMC1EOihZTMSys5B+rkPPFc48GxEDoBQ252ds4200m9HoZHxJxcGSNs6g1jguaZunrDbfy/aDofPLxvR48cs8amRjWzeD8BXB3Yf0ANJNeVayk2SSgkMCiZRMaYVTqnWG1rqzuNC+cPaEkTBzvs+PHjAmk49rn5eQGgYviVmEawawAI9+zeZd3duwSO8dm8N9cXthgMoCxSp3xen09Dys9odAV+dXUJSPPSaDyZaADxWwJ4FLNEYNCmPKF4D86FBvL/Z+89nyzLsuu+/VzmS+99Vdry3mX5qq5qU9ODmQEwgxFFaQKA9EEgQhQjqE+KEEMKiYGgEAwFjSTKUhJBQAQIEAJmpsf1tDflunxVZlV67717mc8rfuu8k9NU8EP9Ae91dFRV5n33nruPuXevs/ZaAFsI2V+/fkMgGaxDzAveuHFTOkUAQwBLY2OjSkj5LsDTs6dPbHBoUKAAbCzaOTA4KMOB8xcuCNQgeQUcYswAQFIaxvcZjzD9AsGQyinRA4ThBWMM5hpC/3wo2YPFRSk2TL+JyWmbnpqxGzduCnxFV4pk8NatWzIEoWRQbL6WPfYnf/LH0uNra21TYn779m2V3gLu4bIKkPD48SN9/3z3BSXWlRVlKucGYARoZD4wjtDDAyTFnIO4UUILKFlVCxAW0LUdG8qBtzAjAURVQrmzJeCvvr5RfQYoxxhgbLIOMA8Z33tbW215cUlmIzACceTkHGLXBAIC0QAJYMgBhjB3F6VrR9k0uovi3upPNggYP+hnAQwyV4kJLMmNjTWxkwD5uDZznzYxJssrYH2WieFG3wM6cm2A6sGBPjt3/qzKjjmvAx3DYoQCnDJHWvd0WH1Ds/QQlxZnBSawRvAdgDbiyDWdSyss3ZTWHdocT6QcCJBKa64DoBw4eMiGh4e0dvIzwJJSaWmWqnS5sqpcoB3sMgTycfN9+OiJLcwuWkVVqXTsokVhC8DizQZsYyMmsw7Wo/KqSltcnhN4xpqzurYhHbvhoUn1VRZTl9FRTiuA4s23bmpOoYXG+g6gygcttY3YltU31NnxI0ess73VSoqiViA2dlpgOaB+LBFXjJmHlDEGArifBmxmekFM0IOHuuzgwQO2tw2AtliAW0FBVCWza+sxacaxNkXEoEK7s1gA8jfeuWVxSSMExSgDOJtfXnHxTaTEYpsamxSg39HZprVD+oOZtBiKKytrcpKlX5ibbKh4Rh3rbHFJdJfhxVxYXdu09di2wCvmP4xDgF+x+8rL5WpM2TUsXuYxm0U8s2SWBIstnlA5NGxkxjPjlLnGOko/T07NClzeu6fZNldX7dDB/RZP5J6d1dU2NTNtq5u4NqPjuGI//8lPNDe5Pu3HgMebRvDsZU1hXefDWpvcidvRY0c155jnsPump6bFGpbkAKz1gohct2FK86DifMxlxgPl8JTZeoMYz77mHsRqXl4RQA6zmLlHDIgnc485wNhl/gB4d7S1azOCPmGe8/wiTpzbn5dzef25wqKonpX++Tc7M20ry0tqU3trmxVEYDo7/Vv6inWXj3cCB3h3Ehf/7jQwHcdhOGv4o8DkTabZIIjY//q//Qu7e/exBQIFlsGsQ6WuWcvEU650WGxKmJtuA0/zOY5hiWPN++f+q+GRfP6Zf6HORyAfgXwEXjMC+QXzNQOVPywfgXwE8hHwETh5+FCWl1Berkn2eXPmxRo2Gi/U+pk5bTX/gs3fAWZI0tD/UblMSYlOSVLrd9F5OXdi0FlXrrW4qKSSZMeV4VJ6RdmkKZFG+J5jKN+B5QEQSGJBYkKZrGcAupJMx3CTLls6LUCOP2kHgJfXbyNx8mxB2kEi789DQl9QQPtduRFC5ghiuzJXXtY3LRBI2umTp+x3f/d3rKqywopKohYJBcVwoVQMHSJXkpS0wpADnGiX9HiczLWE7jzzsG+gTyyW9o5OJZjozSHeXVZabq2tlIwFbGs7ZlOT0xL934xTRphyrI0Y+oAR6QRSVod+FqVhPnkYHxtVCSz96WMvJ8SEA1zoG45H1wtgCK0qryVI/wNUkCAqacukVV5Ju/kdTDYAKRI0+qShvlH9COgGS40EDZdP+gYQEMYOgCOlWSRcvS97xB6ilBPNQlhpXBtqFUwKDziSeMH0Wlqc1+/F7BRIuWWwQe7cuS22FyYL3DfJKtfs2tdpXssJEAhQDRF+3EEZEwBBs3OzYpAhul5eXuVKXnPaSR5EJdlGEw5xde6Z3/PdgQEnAg8oAxj21YOvVDp89epVm5ufy7l9Fuu+VlZX7fHTp0qW0bSDjciYBnjDWZK2AY4h0A67q6KyRkAHCbMAtaxzMaaElb+jycYkQQsN91y0s2DcAPQALsjUoBkn3qxAVlhhXZ1dmmMApYjcw74jaWZs0AeAbcQd0O/F8+e7wvUAkJEoZgezzkVzJ6mS1UcPHzmdSlhZXV0W2wEkciBbCIl4JcyUPW9oTHe0d+zOT/qQe+VYwDoAB0BWp3m3rRJHtOpgrsAAA/RjHAII4fo6N4tBREiMpuWV5ZxLsVs/HLicsIX5OSstK9c84hyujLJcfQijFYAAdi1l3FyTP9EaQ2vr6NEjuyAA4541D9Yf5YUwx2qq68S4oyw9lcL9dllrHSWAsD9hKzIWYSnCxJScAJseYvEGFUv6DMYW8xAGEvp2lBEyrokpLsQYNgBuXrx03jr3tVtREaV4BWLPffbpZ7Y4v2rHTx6zU6dOyAUWYf8UBixzC7axvqkyahh2m7F1Ky4q1LxPpQP26uWQyp/j8aS1tbaLcQtQncmm7MCBfeoLX3bOffOR42hBxJ49e2b72trs1Mnj1tLSZNUV5QJP2NxhnhXAcqa8Nxaz9fUVlReyXH368ecy6djb1mJvvXXTmvc0WGEh5a6btrqyZtNTc/bsRY/07Pbt32fppNtcYaMFPbrO9g4BZUgUwLAjnn0DgwKX5Jg8O2tjwyPWfa5bpeCUDzOudJ5yyvkztrG+pXhzL4xNv+4zVjEZ8tIKzrU7YLEdNM7iNjc7J0CVdcyxfmGQtufYlMtarwHBKH9mLUATk/WL9YqfLywsarzJqXttTbqgi0uOhYlbLSWjEY3nMtvcWhcrEVw6kc1IWgBH8sG+foFjtP/q1Wv688nTJ9p4ACyj9J6xQ/kr8T9/9pzV1dbK0RXQETCR/9lc4f7YeACoY61go8LPPdjF9D1rE89SYsU4JjZy4sZEio2FMLp7RTKkYP2iD9gAe/LkiWLAXECKgLUHdiymJjw3WAt4YHB9zwhkvHm2oMAvNHRzjHPaOzM9ZUePHNa6qbJamPpJZ6KkUnSMlXLSDurYnKat70/fz2Lr824TCFsgErBsIK0NtmQqY7gC/6s/+yv78ssH2lzbYRMw7NaxbNI9A520hnue+5Je2u7K8Uv13sI1Hz5/kc8/86/U+QjkI5CPwGtGIL9gvmag8oflI5CPQD4CPgJtTY3QbZxwusA193FMkaRzduPlOMd+k8FDMOT05OJxgSt8l5d7z5oDCKN0hpdrgD9ADkAPlTXywltcvJs8OeDPlWg6gfiEdKlIfBEUZzdfJUzsaGezuww/2sbOP+/rzpHSMfNoKwmMgJ8oZV/FSt6cg+y2yjdpkxeihymDzhrMonCkUBpOHEPimkxRChcVSHD50kX75rvvWvf5s1ZYwA57RsLjXmsHwC5kASU2HkDj/mPxuBhYXB8R/0Q6qVg1NjpGG8DZzPS0VVZWS3MMUGUbJtvgkBLFZDajxHhmdtpCWccwpEyI4wATAMOIL0DTkyePrbKqSuWlMO0AY7gXL5wN04dyVfTopiYnBRqgqQZw40CKhAA/mTRYwDGfYjExHSiJLSktFdOFD0lmQSRqq2srtrA4Lw0p6YJVu+QYdgtsGgBdWFCU4MFy6e/v01jwSdvx46c0zgDjent75B4Km4TzwbaBgUl5KjEA7Prk00/srbfetvY2hPlD9vOf/0zA1fnz59V2dNhgg3rtNBLo4pJi9QnJM6YKHIMZAMwdQCDGHMdnspTHRVTKSUknrCfG4fLSsn3x5ediWR45ckR6ZADLhdFCO3HipMpiMUOg1BaNO5Lujz75WH2OaDxzhli+996P9L1r16/blctXbBkmzS9+KtDj2vWb1tTYKDdemDywJ+thI2acWyl99cb1N6SFd/feXc2XM6fPygUT4JwEvO9Vn+6VscV9IR7f19dnJUXFGhOME0wXiCegHf1OefPHH39onZ1dupfVtWWra6hXfwDI7myjGZmxnhcvbHFhSaLyiNPDROOagKTbmzGVbwK2MC4dowkmLI7QcYEAlC4CjFNinTEnYM/cBHCAl0qJHPcE8A74RuwKo8U2MT5lQ4NjWlvoZ37OPAecElMsYE4HL+bMG8pKnU4f87G+vk5rCsAx/VtWXizwm3WOc/FdwKFkGpZYnSvtDgLUuySd8QIYCEDOhgJl6jVVTj+Mc3A8QITTwQzJ+VprXoQy7wUrgK1XWKSxy1jlfGLDBlyJNxqOALldXfukCTY2NmHzM/N25dolGTzgaMkmw/rapj169Nhe9gzo3AcOdll39zmBh9EIZjxu4yMcitjq1rol5GRbplim0lmbnVmy99//0AJZWLyFmleubBadsYjAV4Cp4aERMUddn9Xa6uamWFPHDx+2a1cvW2dbqxVHC2UQAsONe4gUFFooErYMZZeraOMlbGNj21729AsYKisvsb/zd/62hYWxpGxjM2Yz07MC0+7ce6D2nDp12goiQYuEQyql58+DBw6IXYXxBs8eyrN7+17Z82fP9fyRFt/Ssso8WcOcFmBG6wamG57pB6hFn5SV/aqMUsyogDM5IG76BMIWRz9ua0tM5E8+/kR9Sx+OjowIPGJcM74BXxkfkgwoKtImEEB5TXW1+sevHcz7yakpAXrrmzHN1aOHD1tJUYGtr65ZXW2N2JfONbjAZhYWVb69sLho2ZRjrzGOMKuhfwDruC6l3qxBzFG0EimxPtDVJZCJ8mLGP+xT2g/4yAYLjGTmIfeGLqbGdiIhkI35/Mv3fymg8/ChQzLK4dw8l1ijWNcPsUFiJi3IJ48fax0DNOS5NDM9I0MYtDDpm8X5eYGTfr7KZT3HJPeSFYwd2MjM2WQ6pfk9PjGh0vXamhrbv69L98z6wjM9Ed/eZdG5ueeqAMR4z4F2vrzZswT1PuDUGy1tKWlaYmKSQEczFLX/6Z/9H3bnzgOVx25ux1WWz0bG5uqazuu0V927A+eUTuD6ukBZSSWYKdaPe3rz+Wf+lTofgXwE8hF4zQjkF8zXDFT+sHwE8hHIR8BHoLG6KkuSygszSYO02FQa5QSleen1ZhS8sDomXlwgBIAGiRQJECWbgHdyhcMVMhEXoAZgQ5IjnbpUSgCMEpRcWYnKaKV7ZmJSyHginlDixPX5LtcC4FEpnrShnDsqgAlMOHb6AVr4OTv6nJ/7cUL3To+P6yHsjTECF3MlfDDhHLvLOduyg2+WwMEQva+gWTgSFCNrdWXR2tva7D/9z37fairLlfxXlZcJdEM4XNpFlNrkdPHcjnzcBoeHVQ5IUllWWmHREtxfXbtImvmTxAV9KV8ujNkAIANJMyWx62vrAg1DGcwxIq7cV5p6lSpvBbQjuYP5Q3J7+tRpxQqQyMdRpUSKFzpzmZyAtivtIbYkJ5lMSk6HnJOYAB6trqwKBPLl0biQ0gZcXwEIsuZABUBPABriShxLShFln5BWHUBXa+seAWRLiwu6N8eAW7S9e9sETiGA/tGHHyopfuONN6y1rVXgGkwXXFpJkn4lAB5Wgkz5Gaw5mFiU0XmWHgCO4hsMCjyjlBl2F4wWmFJolQ0PjwhE4nok4CSdK6vLAv0OHTykxBTwgNJTNPjGx8akCYd5x1//8K/UJ4A8ly9fUWIJ8Ip2IEBiR1enraytaU6QsHNsW3ub3b93TwnztavXZYBBmRng3MraqnVfuKDx+9X9e3b37l27desb1tzcYl988bkNDPRrzPze7/2+AE/KhenPM2fO2Jmz55SUP3/+VCVbjH8SaQBVyoIBhLIpGDaVAoTbO9qUTAMs4zIJAIsGHqXHjIV/85d/ph7FWfPGGzfVz5TdMm9LS8oFcFHKx/wCyE3sJCyzE7fpmSkxXwCTSd65F5hFsJ64Nh8AQ40XTBuDQZV1w7Z0HjdZ9RN/4m7K+HDAm1koWOjWBNhXNTj+kijD8FrR2sP5AZlhyTJvYZHB9OF3jF2uwbkde6tOrMaOjnbNeVhzUWn8lQkcYI0CrIdpy/0w5oaHhgRAqqwvm5HxBufmWOYXP+e7KqtPJLQWAHRozuTAJq/9RXu8WD1AH6WUjCPm1KNHT2Twcez4UWtsrLWMpTTuAcGWFpbsw19+akPDg1bfWGt/49/7GxaNhi0Vx5EZPcUKaS5OTE1abGdD7DSAXDCL5ZUN++LzO7axtuXMNBbn7Vz3WTEkVb5cViIGGWXZ/B6ACmCtpNytvQc62+3YwUNWWV1uQZX5bgusLSouESN0bWNDBhIYkCwurtja6pa9eN5royOjduDwfuvuPmMlpYUWVtlryEZHx62/b9BGxydtfW1DGwG11ZUqnYVdCSB6/OhR279vv5hzHoiZXVywnhc9Ths1lbHnjx9rjh0+esROnjzujH9CQauqqhBrKhhwWnyO/fmrckb6FHYhseXc3KNYV3Gn2wqg/xd//udaj5lLsHgFEtfVaa24cuWqyuvnFxetrKRUYG1ff7+MkWDWNTY1iR0OYMpzijHRvKfVbUpVV1som7W6+hq56mqTK7c2L69tqGwbsP/g/gNi2A4M9muOHjt2wo4cPaJ78WN+aHBQcxaHaMsxomHhsbnCeoysxNdlLQCvAZooGGsEiQAAIABJREFUZ2bDBgdowDpKaLlvniGMSVy2GRePHj8SCxRpgAsXLuxuyLHOff75Z1pz2aTgHgAHWQ8AGJ8/fWrNTY1iXLMhxjwBnPemVBwjlms8LnkDdF1HR2EhLoolyPpREAlrfpaVOtY7m0mcx+vJyUwiFNL/TlLCsdodo98x33yZbCgbsGQmaYFQVgy7dDpgFiywP/yH/9ieP++3cCQqQJUxAUAb33TrEOAd895vEnAd3m14TwKA9Nd5+vJVPv/Mv1LnI5CPQD4CrxmB/IL5moHKH5aPQD4C+Qj4CBxob82yKw7Q48s+pGOXSUuvi5dgXq5JcnhxRRBcTDWVEsLMchpklGeSHMnVrqjI6d7pRR0zCvczEjGOUYkJzqg5AM6BRbjZJaTJxs+9Vh7HikVT7BzqfAkZGkMAXSRvlJp5cJHfS9S6uFhgAWCJTDC0w5+1+HbKEqkdAVQAbSRyAHgkNjgtwq7h/ihnK4gWyTkRnbVsKm7BYMb2tDTZt969ZadOHbeKshIJndMIEjRnY+G0bQAhuNfJ6UklToBVnB9dKBJ2GA7FxYUCEEgMAQr9PSNAjoYdJZhrW5tiXXAfNZXVul+/yw/Qxn2SdJH4k3Dxd8ohYTGSeKMvBHtHwGsC99mg7lVggwCOhM4nh84CysoKlESRxNFG2EF8GA+AooCE0kRK8P2YVddU5cqcC+QyS3JLqVhX1wGbmJiUgy0gxBs3ron5AtBIXDivXFfrKD1tcAy7F726ZwALnFEHB/rt448/UmLY3X3elXyurOyCjLSL4+jfyopqjZuR4SGVRMPSQFepr++VQENcRw8fOSpTEM+2FGNibU0JmCtrYx6E7NixYyoX5l5oz/Hjxy1S6IBSjgFIpP2AsIwdwK/hkWHF+9ix49bU0iTWEgk7enKAXbfe/uYu8xKQmeQfR14cZ796eN9OnzkrIAjwDbCKeXfm7Fn79JNPdA4ARxg6zKPBwQEl1gChb9y4oaSaJJpxxRwCQKRE7faXX2oelhaViomE5iBMJEA1jdnCQsfCZK4XFQvw/dN//f9YU0uzXb58Sf1dUlwh0JHzAiAwjkj6AVbQxJqbnrEIZhGRnL5lOmNNzQ0CkQGyzBw4zNyVYUrWrIjNgZyzNIAGH+YtbWGco7vnyk9TVl1dJ9br7OzcbsJPDLh//mSuAzzCsoUxhL6ZB3c5Z2vrXgG09BfnY2zTt4CWlMUCyvsyYdZB2EWcgz5jHgPg0nbmjYxbQpThhwQUeTdj2s/81mbGzo7aybXFzIk4EI8NDL4PiAa45zcJPMDAGO7rG7BwqMgskLKq6nJrbmlwuoixuG1tbdu9Ow9teHhQwMKFixfs+NFDYvvCglxbd0YLlOCXlhEXV6qfTJstLq7a2OiUvex9JeOQcEHIzp0DsNvS2saGB2AubQwFwvbll1/ayPCo7gNg8/Tpk7anqVFgGDIAO7AZ2ZwJBgRMAsawMVPT2CCDjIWFZXtw/5HK+vcf7LKufWgAVks+QPqOI2P2k/d+ZjNzC2Idaz3ZiQnEbmluEksVx9mqikqrqq7UXGCszizMi7mLoQOgz/3bd9UXGLJ0d591rKgIoA3jaVtjlz4BtGadZ97xGRkettjOpph99A3XR9QvlXXPHZ539+7dVVn6O+/cErOXUlAAZ9ZEgK+BoWFbXV3XXAAwm5+bV7xxf2WN8DIEXms1FMI5d86SiW1Lbm/bpcsXrb21VespbFc2vrLBsE1OT9vLV68kT8CGDU7LaPyxsYD+HGAbz1viITmEYMDKMAvZimltpOScuYGTqtN7TeoZwH0CvLEOMG45hrUOPUvawPgFmGa9xCEa4JE5QJwBsyVLAaMSUL6oSOMb8Jk1gjUUWQDK8tG9nJmaUqzcesWzIqH3AMY6zyjYyNLaKyuzFjaHwkExbYk7hj+wAUuKWaPc2srGC4x47lubRTxncwCdezY5tqQH8zyo6Z7DWYsEYNjhEOtMJdKZgG1u7tg/+qf/sw0MTFg8nrZEOq0yaeY5k8Y52wIaFu5uWnqDKq7DuPNz96unz/P5Z/6VOh+BfATyEXjNCOQXzNcMVP6wfATyEchHwEcADTsPdgHYbGw40XgJcxcX6SVYQFw8riSEl3XKkXhxpvQQ0IyyETTM+DnJLwAAoBfZOUAeWmy87JJoFZCoi32QVALlSmkpWXQ6byRPtGfXgCFX0sQOPsCdAMKcMYZexnNsOhITkhDPsvLnIFkQAxAXOMpc4+jYoIODYDc79kEn/h0tsMICym9gvdH2oBWVlFsKaAMGYBCXxYBlUjtWV1Np3//+b9nbb71hmVRCySAJRjqeVkkQCZuSBu5ZmliUmpZLE258alJljrDDYtsbVlNdm3PHc6Ahn0QqJf0s4rke2xKAMzM7a63Ne5XAOIYjZb1JJVu+LEi6XRUViiFsGwAxSgCJOYAUCR0fyhLRM0LoHyCD8lkSEBIUEiySNRJEaanNzQmMAqghueJaO9s7YsmhRdV9vtuamzk2Y/PzMzK8IKGl1HVyclrC/RgBHDx0wKqrK+zLL7+wffsOKEEFnAIoEDhaUCAAEZfEopIigX4721vSkwNMopwLhhWgGOwWdKtgvAE2Sl8xBbts0z775BObmpmyb9x6Vwn5++//3IaGh62qstKuXL0mbTpYbgCcgE5oML3xxg0Bg8SSpBjAADYc54b9d+DAfo1XmG5Pnz219rYOu379+m6pI+362U9/qn7BjKO+sc5KykpsZGRUAOjyyop1tu8T+Afr7NmzF9bW1qHEVE6es5Mqb8Yc4/GjRwIG0U66ePGi+uD+/ftySGXMKGkMhwQ60HfoWZFI++SafqTNAE2UzzIv9jbvtbraBsWtpq5aWoIw8QB3iQvz2oP0n3/+qbV1tqlPnz9/IXYbjrEk+iTlXJ/YwW6DIXr/7h1rb2kTMwZQkVJUyqvReNqzt0XrA6AcQD9AdEEhjDHA76AYtQB7fNDiQ2OROUC7KEOmTfQJgDcfTB56e3qlDQkThnWE33H/jFOYuh7QJtFm7YItivsxLpkAf4AMmOAA6ojBW1Eux9iSkjJdt7amTiAqDq6scXW19dbS0mxhyuCzmG1sOkmARELrjTc64d8c77QgnVOnW4/Cmsf0KWwdYs0cRltPpXyU+ed0L2dm5m1mdsmGR/qsqqrcLl+9JJAMSiIA1LMnvfbyZY8tLi1Yy55m+/avvWvFxRGbHJ+2MKX9GbOV9TWrrCqTaYXWhWDEtuNJG+ofs56eVyqZPHTooB04uN9Ghge1ecGaceLkSYGlnGN+fkHxhK3Y2NQgPbGKEldGu8m4KSsRMCRGdCiidUSAicoTwzY0OGr37z3UXD50eL+9885bFi4I2DburRk2N4rt9pd3bGpmXiwsxu6LZ0/E3uzq6tTGQUtTs1iC6BDynGHxB4yEhfXzn/5MphLxnMTB937ru/qe3MXRKEuyKQCIT3l+wGZmprS2Mf8YK+ikpTNJaWFSVg07s6Ki2jKBkDZPJiYnbFiOtJN27PixXRMH1j3mLwy6jz76RGzdrn37rauzU+A7IBWmIsSY81JOLMZoWZlNT+M2vCYttuqKMmtsqLc9Lc1itkL6Rr81EC6w1fU1m52bl9kG8R8eGdL6jLkG8xrm6Nz8rDYNmBuXLl1RPy/OzGjdZu2FeefXVO4fwI7nLM+gffv3i4FHrAAhiQfu1ADD/GxoeEjrDGsRfzr5iITOyXMA0Iy2wBgG7HvV90qgHm1kYwhQnzUFZhwMYdoms4ntmEA+AG1Yz6zZzBXugRJt1lcx4SMRAYSYm0i7EGmOeELPAi9z4UtUYcByfx5IY434lT4tRjiOZRcNF1gynbRkhlL2gNiUW1tx+3v/9R/YzPSyFRSWWFYLQlr3h4Ydmy0wNvmwFnMe7oM48eHcXpPv5dBwPv/Mv1LnI5CPQD4CrxmB/IL5moHKH5aPQD4C+Qj4CBzd35Xd1TmTU6pjxlFW6MtNeDGFjeKAIgwjws5UAbpM7uWVl20SaLmoCQz71ZLsxf0dWy7nrpZ7ASbRIUn37D7Ow847oBOgAgkFQIDKlhIJJesAX7ysk4DohV5lbO4FGyae2x2P5MwmErsOsgCPtAvmlZlj19E2XCMp5xHzJRDSPVCGVlxSbjvxhO4nkYhZPOE0rOLbCMVH7fd//2/ZjTeuia1UgENiNqOXfe6R7wDYJZIucYjvJARqAaKNT04ITAqGXLJBuWsqmVYZo09A0E5TrLII8m9abJOExZUriyGxsakSVwBRfRDAzqSlXQZYwQ9CwYAVRovETsD9kaQKsIqklCQdwK+np0fgC8AZCTlJKH0Ny6mursHm52ft3r17SgApwUTPCK0twCDK4gC7YKCBPZDzUOZK/yGgHwyFxVJxIKZZaWmxElsAPJJA+paklD7b2dlWH5MkA2YBPKE3RGkqgB0uqCSNPb09Glnnurv1808/+0QJYENDkxJy3DEZHwApJOJ9ff3W2/PCUpmUne++KOCJ0t++V/1i+6F7dfzYSZ2X8rPr125onN3/6p40yy5fumydXZ0C7+7cuSONJYAjmG3OFTklA4gHDx+IdYUYe2l5scV2ABunraKiyibGJ+3A/oNqHwyTnt6XagexhPUJ8YeEfWx8zL74/HOVFaNrhusrzBNYivwb9ikgJR/YcCTvn376icpyATABmt3Y3VYijDHGnqY9duL4KRscHLJXvb22tLIsQIM+O3z4sOYAY5/yL/Tr6CdMFGCrUQ4LWBItLLba+norFxMUgCkloIlyRYDDRGzHKssrrboaY4egAAUMOSqrHPMTLTYl7VvoIRYZlelTE1Mai7An6f/HTx5pLna0dQo8x3mV5JjvMZcAktGtg3kHo445DFuSgccxsHyYR8SoqqpG5YmO6ZsQOMMaRn/CPpxfmJXxA46WgEoqJQ+FFUPH/lwTkwowEHANII+YMt7X1palEwmo09TQmJs3IbEIceakfI9xDEgLCxijB+YsADTn4DjYldwbzCHirPUW1lJsx548e6GyV/Tpvvu971l5WakVRAsFZqMx96KnR8w1wKHr165o8wBgGIOHrn37pAfIRgBAFyyrQDBs2UDIbn92x7HC1tal0RgtcmzlVDqh8QwzFDCUzZfOjv1aE0ZHh62stMROnz5t9bU1VlpcZMvLCwKG5NgtvbZVAZMwqOI4Nq9v2uDAiD168EzA8re/8y07fvyI9fX3WFNzo8DaRDxlKeQHUpgRlYmdNjU5ofJaQDoA3+6zZwX8sCa5MuPCXefTn/zip9pQYd411jfYgYMHraK8TG1xIC7AIc7CZttbMVvdcKw0xg+AH2X2e1v2WllFiT15+lSM2obGFjnqyhV6YEDrAWsJLscq+Syv0PiizB+tTUDW9fUtjTevQbe6sqJ/Bz2zbXbWCqJR52auZwBresbqKqstlUlaZ2ebdZ/pts3tmHV0djkgKRazkbFRxZ+NInTaigqjVlFZJZB0Y31N6/EszOnaOul5cm+Y4lSUlVu4sMA62zpsdm7aYjs7VlbsNC0ra6pta2PDmlWuS4l53NY21m1pYVHjkfWH5ybsXVhzzEvu22vODQ/129z8ohWjZ9pQL4Mm3JyfPn1sySTzO2CdnR22b/8Bq6mqUhwYX8hBYFDE/IXpzPn8c475xHMDEDhaWmS11bUCRwHwPLMebVnuD41MnqMAiHoPyOnq8pzX4w+jl9zmlNcm9CYUMIB3knG5xPLGkkjAtgva3/+Df2gjw+MWjhRbPPcOwXjLch5kOyIRjT02IHnV4bow17+umcfv84Bd/n06H4F8BPIReP0I5AG7149V/sh8BPIRyEdAEWipq82S+FISK8fV3XJYZ/jACykfAAvpoBUW6hiSZEA159IYV5LP9zGHYDedRJeXY17kSQJhhAHOkGiSuJB0+xIlkj/ORfIMiAN4AJgEWIDAtNeL8aCe02UzsYj4Hu0hEebDMV7TRmwgStEwEgi7kh6ujSA3zB6SI8Crzc11afE4fT6cWGlrQsk2ybSc7AJZ6dVxTdg9lFmVl5faD37wA7t16xY0PCsMpyyQhT30q/Ic7mN7I2ZbG66MjJf9zdiWVVRWW2GxM7Qg+ScZILEiYfQlyCSw0cIip6sTR7MLvTwTE8aZWEQF2ikG6YyYDvQHiTKaP+FgQMmP4hJ2Gn2wi4g9AVxdXrXZuTnFjiSKZISSJlfCHFXJJfEnZowFWFJ8D/YTwvMAP4ix02b6RJqF6EKhdYjDb84tE4YfD2j6w+sVch4MSHBiFFMyEhGYAtuGcQIIQJ8A4AEoAcDhZIj5AcBhW3u7+vNf/9mfapxdvXJFpVyU9+HSSnxgeXgQi/vxJd4AYrQDDTlAU2IHq6iuvlasN9oAG43k/uSJU2JpAQp+9tmnGve0pam52Z49fap2U2oGc4v2A8ih0xZPxW15aVUagAsLS3b4yDElwACk83MzciaFZbW6viLWJ2XdgDIwgbgGgJSYLUODAq8o64TZ8u43v2lb2+44+vurrx6oJA+wprqqRucfGx2X1h7OvIcPHbGzZ7ttZHRcQAPloDAs+Q7jt7a22qqqAVdN2mTM3+31LausqLJpdODSKTF0QpECi4lR1mx72/ZageaUc5bGSRYtQZJtxgBsGYxGMCQB4GM80B8YXHA8BhesN598/LEcKWEsCdxKxFUizfjt7emRxh1rRCKVFhDs2WuA7sxRyueYx4wVgGES6ybGKOzNuXmVWsOKYowRazYAyspLLZFE18ytRZSbRiJoVQEQpywRh+XjdLdg+PhzcH6A74JiGIDlAiIAJXC/Zk5rXYvHxZjkA3AOELGzwVoYVrkzAODS0qLaBAjJukIM+TA2yior7dmL5/b8RY/YWL/5m99V6e72Dv2NacWq2JlDgyPW1XnYzp07bZZ1ZjveQVcmQWYCu9xGSIGAm6ePn9jwyLjGAbHD5Zp1j98zfynNx+gGRiBu1TBos5mkVZSV2tlzZzW2S0tgQiUEZjLGmWuA6iopDeH+Ayssa6PDE/bxBx9bJBSx0yePqSw2Wlwo1unaRsxmZ+dtcnpG83pfR5cl40mBzxikECv6sK6+3jo62pyOmMHOhjW3Y9GCqPUN9Eu3kJJ0aZcWFVs2txEkZnWkwOkzbqxYfHtHWnuFhUX24vkzu3vvnrW1tdrFCxdscXnBpqbGpVNXWlppyYTTQnv2/JnKyQEmMZmBgebLx9Fz7Ol5ZsFsyBqbWixa4AC7AwcPaUOB8lnmLeOZ51A8mRCYSBk49w/ztLS0SK7JMB13YttWUl6u+wAHT6ecyVAivmPra6tam9lI8g7DAJzMI+Y+z1zJI5SV2djohFySYeEhPcC9wagGmBYge/y4DCrov/KyCmMniA2L7di29ECZu7DzGOesZWyGAODxPNnaXLOZ6Qlr3QujeS1nrFJgVVWVeobyTHHSDJXanGGsArLxLOVdwGnkpcQUl55nW4fOy7rCWELXtKWlUc8S1j0YlvQDc9BvYLGRJ7f0nCGWnsnB4K5unQC7HFPVO8jzM/4vCAHYuXeOUIj3l6BNz87bP/kf/pl0FGGwUg69E3NMY8reOYcrfXWbkzzLANf9OxLPa67PnwPjE/n8M/8+nY9APgL5CLxmBPIL5msGKn9YPgL5COQj4COAS6wDuADXnICzPjm3Vf4KMITYMi/4gE4kKHxg6PAyOzY6qoQL9gz/JokgueZ77KI7N0Kna0fCwcu30wOj3Mtp1JH4uhIUZ8TAOfg9jAtYBiqXFTsnrb+TXPNy78E8mIEw7bzwtBecBvQDHIDNArCj3fq0M8+Q4Hppme6NY0g63Iu6a5fXoSKJJEGV5lUgIGYfAAJgGC/w/8nv/Z7deudts3TMAuaSSphqJB6cC9YJJaDSMwo5V7sMzKBQ0LYRbV9b2y0H5tyOeZbcNdhwphtbtrSypnOR0JHIAiaQ0HkjjqXFRSW6JE5wCVaXF5WQHjjgXAYB/UhmxfiL79jK8qptxbZ1ffqgurZW1yYp8yVVJFwwcuhDgBVYOzD5YGn4ZJ3vP3jwla594vgJJUkYNizMzwvggV0EaAfwh5EFCeievXvlQsi4cQCCA1FV1iatrIT6BgDImQ84d1CSPIA8D2xS1kXiT0kyP+dcJKrovpEUnus+r0SP+4KBQ4IKAAc7iFJNWCu4JsKoaWtrl2EH44CyNphXsG/q6xttaWlZ7BMAOdiRXP9nP/+pStMoS4ORSP8yLiqrK6280oGYDx48lB7YmTPdOu+rVy9taKjfmpqb7MyZ04rl+NiE7Wwnxfx5++23dU1AQ+I6iivjkydyPIUFCTMuno7rurCVSNwZA4AKtBPAbnlpRbEFcKJk9uCBwyoF++lPf2rhUIGdOnVK4NjDh/ftFM6Vx49YtAhwJygAc3t1U32BXtazZ8/s1cteu3Tpsu4NMO3w4SNi0DnAKaxxBWjmy9kZr/QD/QWACwgox2FKJ4NBzV3AUOY55XkOoCwRgwqgkT6RqUc9Sf2iADuugzkBmwusDdzzvv37pK1Fn/DhPJlUSsAdYDAAAEAIY4T+YS2IFITFDARsBhBZWUErskHjHUCMdYq2AJzQf7UYDSwtq2yfmAULwnI+lcYdDCjWlawz9eC+S0pLBIrSdhxXt9fWtebByqOttAuDEoBh1gGOB5TkmADuzTPTNjA4IsYUbf7e975nWzE0JpEm2LZfvP+BTU3MWF1ti129cskqK1y8KF8kLsSZsQmY5ddA1l1Kyx89emrjE9OK/+Ejh7QJgQad21RJ29zsgkpvi6Lca9LS8W1pHp4/3631A9YmS/b65prmdklJkcBLrytmkaDNzi/axOikPX/ywspLy6377Gnb04qzcKlNz05beWWdfXnnjg3ggl0QsoJQxGqqqq2hvknjnQ/AMKAabdSGCY7cbMSkkRIo08aDBR2owrqC5iDrqVh+kmTIWjqTsidPH1lVZY217m3VGglDFiAeUxtAawC9PXuanSZctMQs45iSDx9+pY0C4nT8xEk7dvSYzAoYnwP9ffbw4SPLJrP2zW9+U46/rA0nThyXYQQmMiPDIwJyYIMePuKAeZ6rp8+e1t83N1c17z1zE7AV1nEoBGiX1prM85ENBUBmlW6XlescMKrlzLyzLYCwt7fXdpIpAbG0jxJjgLeV1SXFAvZhe3ub1m0A+5cve3Ousvs1p4jvo0ePNIeuX3/DSkud5iwfNm8YF2jvTY4PSwYAgLd/oE+l45hDMK55fvJh/As0M79RBhsczcewxqaTrdiwZCKttRbzFzbrABXLSovVl6yhX2fNOSDdPfO9M6yf6x6Q83PQA3Weye/+hHqetmzQSVRk0iGVcS+vrtsf/Hd/aH0DwxYMRiwSLbbYltvQK0PeIp3RdX0ZLPdA2xlbnr3vKwz6R8fy+Wf+lTofgXwE8hF4zQjkF8zXDFT+sHwE8hHIR8BHoKO5iX3oXdFmdsL9i6qYdIGAS7rZTZaotnPrhH2ArhjAhgN8AnqRlUlFLKbvAD4BKPgyWC8+zYsuL8YACgBuXM+XoDgwzzm7knBwHem/bWzo3DKzyGka0RYSeAA9DxDAjONlWzvrOZaXSnph6+W08UjEefkHpOPcgA0cQwkUL/V8j2vxgu6cY50Tqmc/ETsJeqfiAuK47//87/5dO3v6iFWUFlpW1zcLRQJKwHxixD2FLSAWAqyuhJhujhUIEEmSB5BEEkhyjvEEYBTlWNs7cVtZXVciScwAGPgzk01bbGvbJTSZlNU3NAr0ACxcWpwXo4ekCsYjWjzFRU78W6zE9XUl6LAkAMlgxQHW0V4YdeiR0Rcq8ywtVVtILgFyYHzBFiF+JJZffPGZlZdXWjelqsXF9vjxY/viy8/F5KJsFsYG4BMsORJKnF9pB4knLDRANOIAsADYVFJSrp8xNgBcAJnoL/V9zmVXhgOZjNoT29pUuTHXo+/ef/8XGiuYVZAk8wFUBGi5dPmytOy8wyc6ewBdnO/ChYsCt148f25PnjyWLtOVK9ekfwbI9OUXX6gc98D+AwKwiA96TwAY6DnB4jt/4byFC1y8EfpfXVuz5iYYZ6tijs3OTokt993v/abYk+/96D0bGBhWwnvz5s2co+xdjQEfJ9oPuMMxitn6qsDboaEhjVOSbfqsv39AYBPzFg0p+gfwdGcHc5E1W1xYEdDFGF9aWhAQhWMl5gKpdFLzqQZ22BaAesCmpqZtcmLcLl+5amOjIzISoVy+sQGHyUqZezA9PNAv0AqH5hyjkj6lD2HhOB0omDNJ6RHSTkAgpzWVsRjOkYlETmMupBJbqH+AR7BjHGuXcvANrSuUCfNd1iCVeVdWSNeMMSI2LQ6stXVi9wAMUKLLeQDrGC/EDTMA5ktKzsnrajtrVzZtApGZs4xv2kV5cuOeZuva50qkndurY+8C5nMs85I5R7mtpAASSQvkNj8AIdH61DxbW3fC++XlTucMZmI6Jc3LDz/82F6+fCWW4re/820rLQVAQC80Zk+fPLeZacwX5uzShfN28eK53PUd+wfzFtYWWKCAMcwBgJxQMGwPHz+x3pcv7fz587a3dY/K6pkPANHcNyYGsEEp4YZpVVUOY+ugNBwpL2dtBdABTALgyWSS0rgDDKLdK5urtri0ZmMj4zY/PW+HDx6xUyeOWiqTsHBBUG6ylVW19lc//LFNTE4LhKRsv6iwyMpKyvU8aG5qVpwxK9m/b5907UqKHOO5srxC5dla24tcuTRrZqQgKhahjIMEoJqNjY3KTZnSdXQIcSEFgIe1uW9fl92+/aVtbW3YjZtv6HlFiS1mGY8ePRQgRX8A1MFOKyqJOnC1uERziQ2quuo662ynjDW5y+J2LNGE9C8dUzhh3/jGu3bg4AFp2jU3NVh5RbmeJYCBrN2AtY4lztxAFzalZ8b6xoYcaZlX9IU3WGGMe7MDnhNo6nHsyPiU1hmel8zheNIxLc+eOat7AGhnPWNe8JzraO98+I38AAAgAElEQVQwHL95bgCcsRYCOnNunuvMW9bq2dkZmTM11FarHB9TJWJHfDC2AXj2pg+/Yt+b5qAD8HLPwpyEBuNxZmpW4545CQAJYMeE89p0fs3w4J30IjcAyzJukyCnXccznOe1f57xu69/BNjh9G7oH6a0JsnUJRi2qelZ+y/+y79nO3GcnnessBjn7AKtqYURNhXY1EJCAykH1l3nQM+aziYcJfT++XP/ydN8/pl/pc5HIB+BfAReMwL5BfM1A5U/LB+BfATyEfARONjeJsKCB9uU4OUE1DnGiUY77TkSYBIkElPHiEkKGBKrIZ1jkMkNFnCMbzuNNufK6dg1JPm8WIslFo2KwcLLMdfkGuzWI07Pyzov/STPctLLnRMdKtqgss1i5zDIh5d2txMfk24W4M7X2YAcz+8d629T1yGhIHGgfZ6pBzDIz2mL2pxznyM+lPUCihEHQAclToic4z5ZV2s/+Jvft5tvXLPCAlfmFgw6gwAAPFhesJciiKenXWKfkGttfFeHS6WhOfdcYgrIwXXlophMSvcJBg2xp3yYRJy+oezW94vXHuT+MA0pihYJ4CF+JO0kg45Ft57TGXTOiSSCgI/eoRSgiuSs92WvQIY9LXsVc9g7MHrQa8JUQLHKsRGJB+AYACoAFuWctOfwocPq87v37oi1QQkaZaS0mXEAwEH5Lcega4Y7a3FRqRhz9AslakeOHLVDBw/qGEBLWGcHDx4Q6wzm1p3bX+i+Ll68pL4DhKPE7urVawIbAHg++uhDJbQAiACPnikhF894XKClGBWFUSV3PT0vBBLBUguHnT4jpZ+UQpKwAcqQ6PJ9AEruj2T4m9/6lswM0OoiUWcM4fiIFuHTJ09Uogk79cKFC5bOpuzp4+diysDc434Yjz/72Y8Vl9/+7d9Vkg9rDE0xtNHaO/cJxKUPGdP0CX1HqSXAET9vbtyjpJqE+9mLZ7onkk3AXTenqqRnBWNxYmpMDCoE8CuqKqyuolJsVpJhpjHzhVjRN4CnAAj0A0YTsC5pA0w5lZPhBougPAw7yrZxE4XBmyut9vNQWpc54XnGNGAmQC4AQnzHMXmlmUkZeTC4W/IK0wjgGJ1C70BNv7NOyf04V44IW2dladkaGpvkUryxsaYxDugeCrOWodWZkFkJYCFrFT/jusQinXau1TChhgeHHcMPTa9oofqdUnbPDKS/YOHxXcYi8YDxRmkh7B60+5ir/Jx7lHsra1vUMZL5DuAJMevp67GPPvhE8Th3ttuuXbtmxaWFBum3tKzEpqfmZB4x0Ddip04ct6NHD2kNBgDFBdqXN1KiyzW8ID9988Wdu/b06TOd88iRQ2IMUsLJGG2AmVtRZY+fPLH+vn59F6CDEkv+B5gDsABQgxkHIAygTPkjfR6L71hhaYltbMbszhd3bHF2yd64ft0a6mtse2dDDOVINGrxZMbef/8jm5iasvr6GhkzlJWUypTFSxawdtFfR44clklCbXW5dNx4XtCXArfCIacNJ0MAuQ2oPwCwAYnkhl1QKDC971WfLSwuCUR79xvfEADzL//4j7Rmv/nmTcXo2bPnAlEZi8QKjcnOfR2aZ9rQCgbUV4wJngsF4UIrzrHGvUsxYx0QlHkKSMwc29u6142LDTZ/MmL2UYoOw9kDXZ4RhkM598Zw3EkkNS4Y0zCAvXYsjEfWJP9d5jpja2xiSqA8Jdkz05PSpGNOsqnC8xMAl/HHOTHuEdiZSmmN8DqNklgocBILnIc1k9Ls7dimtbfuUdk3azu6mfT/hYsXd0E/GUrEd7QuUgIMqEXbkRLgOoC63t2ZMnRiye8B0QslYwEz1kltEA+NvxyDl3EBYMeHsUYbBMzmqgFYHxgEkmHIfTz7jedzEFZcIVqOlBwHLZMN2OT0rP1X/81/qxLtne24FZdVWUGBM7lI5OawBxB5jhJ/leWm03p38O8ltO2L+1/l88/8K3U+AvkI5CPwmhHIL5ivGaj8YfkI5COQj4CPwPWLF7LeAICXVRJ/AWc5LSReVinvZIGFBSZQLBYT0EUZl2dqAQp5QWl+BqAlth56ZjnxZl92qgQvFtPvcMfkxRjHTpIVQL2vu795PTrHKoN5trNbIsO/OReJNB9eqHmZxrDBl8ZyjNejISGBcQRI5A0DYBM4ZzmT4Lx3mnXfR4sOl0fcHyn9SwgQhKGDlh1x88l+Ops0vDZ+8B/+B/aNd26JDRKOhCTqzs+JXyTMdbICFURLwr0ukVbbvYkH8fV6PfxdsGfOCS+oEwGP4ZbrGD0kp9LF29pQTEm4SFZgwAAywRICDCA531p3TDruHdDIleW55AeA6dPPPlNZIO6JxIk2AbABFgE4CXCoqxXjaGR02NphXOSMRGDDcS0AQV9SRdsZJxyztrrqhMHTjnFIsgbwA5sGkBRQgNJZfv/555/ZzMycwDc+P/nJe3b58mWVd5FcAioivE5/Xrt2XQnmv/rTP1aCChjnPwCL/IxzMo5gmJB0elAMAM2VOMPccQw67o2kGtAXcMUniQA4xJC2ovVFu7k24A3nBgx8+eqlgJpLl69YcVmpNOkoQ+P6iNdTtvrBL38pQBJQCFMJ4gqIMtA/JObW9TfeEMumr/+lSurOnT2n8jZAAyrGAQHKK6s1TwEgKF+UFt7aqpyAYcEQIz4D/QMCEWkfZXFz8wsCiQxGXDZrt269KxYNzrQkwWfPnrHDhw5ZeVmx2uzHngCKHABHTKenpqXhRrKP7uLo0OCuPiN9gh4aMYTd5uesWKQA4yXOFMaXqc8vLjjjmGRS45Q+WVhYdAxcwOBQQEC5YwnuKPFnzsKClJkJzNBIxDY3tsSeg8nJusPvcE5l5rEmAGqj2cbN19bXaJ0JhYMCWAQuAP4kHetU2lWY1iSSGhuzs3P6GesM7YQVhEMm4C/jh5hgckF7OZ5/U7JMyXoBawsd5/x5pLtH277u7OzdMQEexiZH7c7tezI+uHLlul2/fk0Oq+Gw2zQZHh6RRlzACq2oMGItLa5UVSAquoYqVS1ROTmbBfSHGLrb23b3/gMbGBzUODtz+rR+t7G1JqYhmmmUB8PQnJ2ZdYBmPCWwnXEh7a5sxqprqjSGAO9YCwGTVQYZCllFdbX1DQ7Yg3sPbHZizs6ePW03rl+12flp24xtSEsOJ9aHD5/aNvOrrspa9+zRpkUoENZaQ2l6YmdH62pVVYVduHDeOtvbpGEHIwudMeJaWITsgCvnR58umcloTfvgg1+KvUoJNyYvr1712Y9+/EPNa1i63/72t8VKA8g+ceKEnmHMLVi+sOUAvbnHlj0t2jDhOYb8AAAwsgueSTpHOb/KzovlqFxaUmLRaLHYijDrmNfMA7ehkrCiaKHGL/MB8x3O46UlnG5rka2tOfdUALvhsXH1JeXnrEusn0hAVNdU6xnF+kT/AV4DcA+Njel4NkjYTJEmYlmpYkosidnpM2c0hiYnJm1jbVUM4a7OLq2fsCY9q5pjnD5tvSu9HRoU2xXQD11QQFIYgpSPe/Y9a9XE+LgYxk2NdTnH8SLb3IzlSnrduwIfyvLpN74DAFlVAWvQaZz6DT7/nND6wTM951zPuiEmem5jyz/f+Z5n2NF+Pjofix16lEWFls5mLL6TsXQ2IIbdf/+P/4lNTaNNmbJoaYWlEpTzmiXj27vl5F7HjrHnmHxZtUXs2LIyzZMHz57n88/8K3U+AvkI5CPwmhHIL5ivGaj8YfkI5COQj4CPwOHOjiwJJS5uznQhrhdiytPYtYY1gAMju9e+7JQXYpIQElYBdhsb/1aZKkmOL0vl3ZlSG7877QEexNQdmy2qBJ5EGTBK4tUVFXqhh2FHAkK7vJkEyT1lRyRFJOacn8SCl2nOAxjHtUhi+TftJDnnPkhwJFadK9/FNZUT7LrhUYort1nHDqBciWsUFTlGFUAlbIaCgrDAGBgvnqUFm6Yw4nRufuM3f8N+49vfFpMijC4YTDs0dFKUc2bUHgC7VBaWAH9Nqx38nISAj34mNaCskn0SBpJiD6Q4Qw0Ydg7E9AAkDAr0x2g/jAv6B/aNWGOZrC0tLgvcgX1GslZTU+d0oiJhCd7DMDl69Kji51mHJGjEGXZjWXmZ9KRIeOlnnP8ATWCyAUKRxGKS0N7eIcF2zk37iLsvQYVlyXGUqMJYg+124sRJlcDyAXxIZ7K6D/oSbSjMCQB0aBM6eLDsSJpOnjipfr59+3OVwcFSw4BB7MpIgYAPEk3aBhsF5gnjme/+yZ/8sUBG2Hv79+1Xye79+/ekF3X06DGBKyTHsExqausERg4NDxlagYBVAJvcO2wvSnDRDSPBbt6zR8YijO8XL57r97SHcl3G14OvvlIZGm1Fy4nSZ0Ah2nflyhWJ+QO2lJeVqY8fPLpnL1++FMBw7tw58k/b2o7Zvbt3xbykHJbv4jDLfR45elTAw717d216GkbjSWkJUmIHk49k/8CBg3KPfdXXJ/F65gSlz93d5wQwO7OWsFVVVjlH05yOJEkqfQogLEfn8jIbGRjU8bDO5ufmxJ5UGXVZqc1Mzwj85d4pvRbIUFy8KyjPesP845xaS1SGntU8liEMa0QRLqmupBZAuqikSGOG7xAfgedxrr8i0B2nZwBDdLamp2dUCgyARX8AlrS0NMs51gGSkOCcmD3gNUAk1yZ+ZaWULwbUZsYYQA9AECAJc9JvRPDdufk5AeC0mfkFiMJ9RXLl58SNseRlBZzuXcWuVqUYxMGArW2u2+LCsoBUAF3GVCAEQxddsazNzM7b7MyCra3EbHx02C5eOCczAznwRgulpwaAKwADNiFAY3GJgJfel/02ODRkJ08e15gPhQH+t3V/XJ/5PTU1Y2OjY4pZaidp+/YdsHPnziomjHW04YgNc2p93a21aEWmshlbWluzO/fu29jwmBWGonbu3CmxALe21mx5ddmq6+qsMFpqH338mYCu0rKoXGgx5EE/jDHMxg3aggBclZUVVltfZ3spu4UdGQrb6MiYxkBL617dI3Gi32DvwaBkrgIi83n+rMcWFuc05hmPuO5KS3Fry1pb9+p+ANq0OSVXHMcoD7HRkkzKPRwWF/2MhiSDhbJaAHUAO7Q9S8vKHJOvslLj3INykn3IAXys0dwPoLFjauLczYZWQmsiY4v5ycYY6zbHPH7yzO7evacNj4sXLqp03q07aPg5cIpnDmOO64yMTwgAY4zBWgeAvXPndk7/M6114crVq2IRsnFx+MABXbOpqTFXVj6qDSnAcVyWKZVnXjE3GM8Aj6y/5RWwVCNqg5jJgJCA0maSMwCoPnAAAxxXXst8BMTz7xaMx51tNr5gfQPa1oqRpycdGnMyvXLAnkrlc3IW0p+EvUuJfc7UyL9L+JJYV3LvGHr+Q9kxhbLpbNoyQs0jlkxl5Zj8D/7wH1oimbXY9o4Vl1WaZdyzNLG95Zj1nOtr5/OlyP5dhnnD53FPbz7/zL9S5yOQj0A+Aq8ZgfyC+ZqByh+Wj0A+AvkI+Ai0Nzdlnag17myOBUAizAsyLBwloCu4abodZj6ODUYJLFpnBfoOSQcv9ey688LtS0cAygDhYGOQFXkmGQ5zHMM5+JNkmsSD8/E/5+NDEgQYQDLBCzsgIYkdiY27ZnCXscXxcjAkmYjHBXrAkiMxoA0OcHTJAOfy9+rZe4BtvNPDoKFdXJNyK7FLKDnc2RFDzjPyOJhYcX634++iyr0BvPzOb//ACgrDFo0ELRwyS8QxcCChyAnky6zVuej6ciCnb+RKg4gn1+d4l4TA2HMag77k5+slb7TF6/E5AMTdJz/je9QEkWyTtDq9JXSGogJUSegR5CfpUmJWXi5mBaCS7x9YGGh2ebdb4sEx/PskGnNB2DMPrL+/z964cdP2798vsIpjSG5gvpDYAlTwXQA7ROCvXLkq5ptPtADZqjCWyDnyYhQBkANoA8vEid877SeBrwUFNjc7LZCBeJGcwkoBVAXEAyyCYQJgRXwB7Rg/P/zrv7a+vle6PuAIrLmf//zn6t+r165Ze1u7Suw+/OgDu3z5qh05fFT9JA2tQlxwXb/AMvmXf/QvpPeFrlN5RaW96u8T24vEF1CNUlg09t588y2rb6gXSw/WJsYIgMBoJw2PDKnk9MzpMwIo+chA4+lDlQ4eOnRIwGg640wcPvroIwHaF85f0P08f/HcJsYpb23UPKHckfmLED0JMg2GzQfYBjg6OTEtEXliissk7q37D+yzxYUpm56atOaWFpXJMh9gDnoNSJUuJuK6Jn2+OD8nEBAQF1BOBgFaAzK6J8YY4LAcZRMJO3r8hPpb8ykYkBkDY4gxyxwFIPBl+Zp7afTtYhqTgM7cO+xH9MgAX/me170CNEwlMREoVFk14561hXNwDcASwG9YdYx3X/Ymnck0brQLAhnWV51mJj/HaRggifJwGI+UM/PxZbuMbdYu4gM4DqATwemS/9AErKnR/TAOOJ/K43ObAkxuGER8lzLPja0NW1/bdM7aYseVWyhiFt/ZUrxhBvX3DdnaypZNTY7b3/z3vy9gkN/Rr8SJ8Q9jjBgAuBIbQNmXff3W0/vSuro67ebNG1ZZ5Yx+iBHrAW1C05Jz0Pbx4TGBNu3t7RrLxADgDaMYSvdhe3ItbahEIzY6OWX3v3pgE6PjFkgH7MzZU3ah+ywrmm3HmcNbNjo+Za9eDVtxSZlFCjM2NTkhp9XSkgqBgJTcSg8wgX5ppdXW1dhObMNWlpbsyOEjtr2143T6cI4lnjCsi8tsfQumZFhtb25qsfv379uD+4+sY1+HnTxxQjqX3Ov01JQ2E9566y2xz9gcEKBb5jYiKKH1a/3q6oqNT4yp/2AkAgjCoHvvvR9bV1uHXbp4SWuBM1MJyTkaMBA2nphiPENzZkNBSjO1pjujFtZU1qP5uQVbWV2248ePaR12ZeVhGxmbsN6el+rTt95+2214bFJ26p6RPGuYCwKTt2O2GXMMd9YJGMQ8I1l3NzY3BaphVgOQid7jnj0tVlHmtEwBGzkf7QWMFDNTjHPnxOyZ3PwdsM5veHnmG3ORsnE2RyiZh1F8obvb6utrNebZjGBDzbPEOR5WOe1mjaI8mXJjZCJ2Y5UDuQV6ao1w7x1sJPIewiIv5/Ec89w/NzSHcsdyPH8HYAaw20nsuJLYNJtiARsaHbO//wf/wJJp/EvCZuFCaWqmkymLb2/tSm3457KPifQ4txyg5wG7Ry968vln/pU6H4F8BPIReM0I5BfM1wxU/rB8BPIRyEfAR+DEoYNZgC+xrMIwuBwgQbLkEk9XvkISRVLiy8X4vn+pZxdcYvCbADqU9GQE9vFyS5Kt0qKcfhzAAdiT9KYwQSguVvLOyz2AhrRoImgyxfSnS9IxFnClagAQfJdEQoBf7uXev6BzHVgCJCxydCPRicXkuKiEGsOJnCuuT34ALAAPYPnBSgGc0PmgoBgi+Y79I425COWGgHcwBGD4OQ0sJQ/BkFXV1MjlEG2y3/qN79i3fu1d29vSZInEtkVCMjcU405AUyDHVEDfKuWMN7xOkuJLgsd5xRAAIHWljgIJ0fwLYvRRIKaIQMgw7pdJJTky6ShwSQ33JhZJFrFszDTQJMsBEZtOp29ja9NKy0tUVkk51/TMlEqnjh8/IWCC5LV/oF9sCVht9BkgH0kkTA/aDkgKY4v+unz5ilw9X/b2CsghmQUAo//5rtMQc66+jD+uIRMRM1tYmLdUypU3AkZw7oHBAfvggw+UVN+4edNamlvEPgGwcaBtUMdNTE4oDrDLSO4AszgvydXg0KAYILDguB4JO0w3ykhhIdG3CKrzJwAefU6C+cMf/pVduHjZDh864sY3TC/cKdEFzBmhyDU0k1EsSJJf9PRq7MI2o/Ty9p0vFNszZ87Y0SMn1D+rq05XzTmHTqikDybTsePHBAwhgt7T06tEGDYPel6U+G6jtRYtEdtvZWVJxhiAM4jdAzrSBkTlAVgAXA4dPmLDQ0NqD4A6QHbPixcC7y50XxJo+Px5j7W2tllDQ731vXpuPT3PBeQAkhAL6U9tbWqNqCivVDz9/MlSSrizI1AEQJj+g7EL2DA+MW4H9u/XOJTxSzAkXTm+D/tPZa6VlTLXePbsqQBhGFsk82hoAcxRikkZJn+HNfTZZ5/Zb//27wjgATyif+kHwBfAT8AqmKP8HIAwHMKsIq1xEQhmNXcAUssqyqwwElVpMcw6zsGHubix4cohKRusq2vMOVMnZSDgNwqkgVlapnnAmsGxMEY1bktLxLJDh5D5xHpEyTcxww2Y9QgzGDFQt7dVPom4f7ggLACKUk5YsBgvNLfUi9W7urZiy8trNtg/bBNjs2Ltfve7v+6YeilnjsHcIl6s1W6tchss9EX/4LA9ePjQOjs77NChg3bs+BGthx7jYK0HBHKbAQHbWF0XmCoHW2mYxhUHQOyd+I6eD7BxxYrCJbSkxJ6/6LGXPa9sZnLK3n77ph0+dEAOoMurS7a0smoDQ2M2MjqltTWdidk6TMqSUjt5/LTYhDCuAE0mJsZs3/4ure+xTQe2VVZUWCaFA2zG7j+4b8+fP5erc1V1rf3ovR8LqGJsX716Xc6xqysbbsMkisv2ujYTGL+YMACs009oT8JyRfqBOPH84Of0G2OC8YmGJTqBrPlj42Mqaf/G229b295Wx8Bdc2XFaG7Sr8QDsJV1mN/z4flI+TpAKOAg33nR4+Zgc1OjXae0v6REJgluvaXMGtdiZ8xEP9HHXvsRAFo6p1tbbo2Px1TWz98Bsvk9c4PNA74vM5hiNAYdgxXtQeYq6w9sVT6+pNS5sKd3GdZ+g4j1luczMSFW/FzsvpERMfFYh3iG7t3TIiYr6wWMz8aGJrXLSWVQduqeV6ztMO31DBWj3IFsnjnnGXee0aZxmdPEBbDzx9KWf3sz0bHUdc1sykJZE2CcSKGty6ad2ZNnL+wf/dP/0bLZoLV1dNrSyoatrqwLrA+Zu3enzZvOSXS4dxae+ayr/t2H6zzvG8jnn/lX6nwE8hHIR+A1I5BfMF8zUPnD8hHIRyAfAR+B7pMnsgBqJLYkeLyIelMJaaIVFupF2zPeYIcADjimHCBROOfSGlFJ1e4ON4BdJuN0kjY2BPjJ4XLbiW17HTNOol1zMyWDtIEkDdCjECH5qHPo86VGgDI4By4vr6gNAoqkJYfGV0D6dZzbl8kATAHceZacLx3l3wBMJKkCBbOOEcS9wwaU1lBJuYXQA5MWjivRIWkjwfButKGQ29WnXDVIuV5xsUVCIZWL4Xx39dJ5+9u//7estqbCkoltyyA2X4LrY9oCaQ8AOpdNr+GjBC/rmXwOMFRp79fYEIABYkhEo7ttJx6+nEjH5/rTG4kgsM+5AIbQgcNFlAQK4Aj23Mr6ihIVnD9xCaUkE4DOgamz+h5AyrHjx622plbXApABcAD0ASgg+QOccM6HGZXHkmxTggmwAEgDeHD8xEnn1BsKCegANOHcMHboA1hZO/G4GHr0D8fAbAHcAQyk7A+AhvMBwFF+DEhM3ChtHejv17GUrTJ+SJxhf9BOBOXVn9SW/v8cZ2GgMBZgqcloYWFB/7e07FWCCbOM6wLU0AaSbPTLOD8loDBWnjx9ag8fP9b93HzzTSV4n372kZJ17rejo8v27mm1Bw8eqPx2/8Euy6QTNjk1bbAJYSYC4FDO+fjxE9u7Z6+1d7QLBOODoynzCEBnYWHODh46bG1trWIDPXn8WKA2DD1AVtpdXVUjcAMg7cixozrfy5e9KiFtaWqxQCBs8/OLYsmcOn3Kel48sfv372hudHU4cIMSZPpt3759YhJ6wweAtGDW6XG5+eGSeXTcAAyYy6wTjME9e/fYixc9VlxWJkdLxO+9vh7xBjwhjrdu3dJ87entVckigM6evXuNEnbGG2MCfUPmqXePrquvs+GhYWtqbhLbzywoFs7iwqLmf3EJWpwxAeaYTdCPJaVFFgpG5IQLuExcmAuMZ1h+ABqbWzEBbnIYraq2lpYmxZG1DOYQICJtgFUKIAkjjnnCPBKjLuSAM8Y0x3KPrB2UXMNmgl0F0AOI1Lp3r83MTlttTb3KODkW5lVbx16rrakS7LOxEbOPPvzEBvpH7crlS3boYJdAOsAcXEOJO6AbQAzjjbkL4Ma6t7K6aV98eVsgdyK1Y9/9Li7FOHsjAcBmgXO/hLXGOVKJFGKHApvQ8/O6gU+fPtW9wCLk3ihDRb+uqrbO/vn/+X8LcNvZ2rL/+D/6HaupBgzK2MT0pBUWldjc/Io9fPhcWoar6wuW3IlZY0OjNTW0qJ0AYn2vXsq45/vfhz2I1ABMMJjc21YcpXw6bbPzsxpDlITioP346VPpSWJew9xwOmtpm5ycsvWNVbt44YKAOwtmdC+MXzT7WCv27ztgEcpaKyrFkJycmJARB8AxADYAGPMKdl08sWM3bty0wwcPWmxzXQAfY1YbLfG4GG6UvXef65Zjt5zG0T2DuZ7NSAIhFAja8OiowPmNtU0LhND6LLPuM2etvKrCguq5oNYw75jOmkWbPcOLNcgBYI6VurGxqj87uzplzAEgSJ8DPFN+66UmAFth05diiBIwgZWYeaANp6uyASatN8cY5b7oZ/c8csxAMbaRveCZJS1Nx1wGrATQKi8rseJix4DnOV5ZgaGDkzfg+2urG5qL9BWGRgTFP0e5jr8u96b3AtjgGNDwLuCfjWFX7u3LYP17h3/ue/CPktgs5itB9wynJHZtbdN++dHH9hd/+deWSpvV1TfY5nbStre2NZbLS4tzbNMtXc+7k1MtIAfqnLkGY5I58exVfz7/zL9S5yOQj0A+Aq8ZgfyC+ZqByh+Wj0A+AvkI+Ajsb2vNeqYT4tpyL81pxFES6tlJMolIp3d3tXlhh2EBeAdDzbu8kqCSxKhUKBbb3bV3otYkhY6hxHkBcqQZQzKY053xYtwkG57Z4Uq1YIU5x1qAC9fQToUAACAASURBVF8WS2Iv/Sex9hwQxou818HzGlne/dWX+Dhdqi0ldgArXgBcAI7YDCkriEQlkK2UNZsW48gJ8Lskl48v/+WlPh0MWXVtjUVCQVtfXbb4TszCwax95zu/Zt//3nettChqsJEEFIRDlkk4XR4+Xxf599p0vvyI++P/YKRQMeCzG+8c48uXA/n7VyLDNdCwy5XwoO1FeR/Ay6tXL1UaBuOKpHZkdMhiOzEBa4AwiMnvOm/mXH7pK1+WDAtFmmMbGyo7BYCgNArQwIM3gHxoIZJUw76AcUL8Kd2kNA3tNcA42CzPnj+3ttY2lRtyb+vrm2KWcR/8nDEKcAbYgYEDoMrde/cUlyuXr9iePc06BtYcxhmMLzSa1O/RQqddFYtZQ32DEnHYi0q+dnZUJoZmIAwzkjEPlsJS4vfcT0mJ045CM+vu3Tti5cHeIx4wQz/59BP9m7h9RVng1IzduHFd5YSzczM2MNAn9hVjl9LWcDCiklZYk+cvnLWurrYcqyulxLK8vNImxift/V/8wm7ceNPaOzqkQwiQUFpWboNDw3b7yy+UTOL6iWNvIomz8JbAIlhcgBGUwnW07bf33vuJTBfOdp+xo8eOCWB62fvSWve2WXlZhQ2PjGou4BYKK2lwqM86OrsE/AGsAiDRzx0dnRojDY0NAi2JYTgHlDJPxVKipF4l2I6VQkydJmXK4jhTlpfb8MiI9fW/EuuHcUh7PRMU4IWxz7/R3CKRhl04NzsnQOfokaNiwrJZAJDINWDowXSD5QcYt7a6bl1d+6XHJgA4CniHKH9UoB6leLAR6c+5uQVrbWu1lqY9chQFsGAd5DpFRSXS5mM9wgF4aREDioDYXLQPI5HRsTFbXFgQsHHo4GH74IP3Vd7IeEFUv7Oj07HyQiHr73slMJiyb2Jy+vQZXdsxSSPW2/vCjhw5rr5478c/0ni/dOWCDBwACNbXt+zVywG7e+eBNTU22KlTR7VOCooIRzTeAXMIPm1Ay4+yWObUxuaOffLp52LIlZZG7Z1bb2sswj50JZGLhlMp4CVjbWt9c9cB3Lt2sm4+efpEICEgEvMZ0wgAu8qaWvvRT35i0+NTcv589913rKqiVIziheUFiyfSNjYxYy9eDFggFLbSsogVFxXYhe6LArA//eRT+/L2lxbIZlW6jHbeue5uC2SSWpOrq6pUOo4GJhsjAPRo9wEszy8uqTSUcXr3zh3dO6At/Xz69Ek7fOSIFRaGc6Cj0zudmZ2zwcFBKy0utwsXLtnszLz6+sWLZwKlTp8+LaB4bHRY44T+opyU+VhfW2PjYyOKvc41wybIjJ5jMAUZj8SK9aEgWmjLa4B7KbWfzRDG9dZmTBtPNbXValf3OcqHnZxE2EL2qrdXY5l7BzRmrImFnM3a1PSUnIkZHzwTAUV55nFtpzFnYqX39LzUs5IxqLLpmVmBZC3NTbsbdNwXmzM8L1jXvVwE1+ZTVlahWHtHbPc8hFG/KeYuc5X5ydrDBllb2x4rLSnS/JABTCjsnM5zLPr+VwN6pqIHiTYgenv/LsBOz3VkLtbXFQPPpNWmXs4Y5uubWx68889SBz46DbtMICOAEcAOJ+OPP/nM/q8/+mMrKCw2VDKSacDKsCV2ElZe6srznRkMJcwRrXO817h3I1faDsiNzu3Tl6/y+Wf+lTofgXwE8hF4zQjkF8zXDFT+sHwE8hHIR8BHYE9dbZak3xsySNMo5TRm+Cgh0/842RWLveNYaNsCYEicAex4gXXljVu2vr4hNgPlJZwHwMO5vKF/5hIC754HWOeNLqTLg9FFtEjXIAHhBRkQ0JUDIYoNaBURY88x8gr0Us/LOOfnBVqlamVluwmGvz4v397xlpd/z0LAqdYnQoBQEtNGAy9YoLJEleYYQCD6N04Dj2QgEnHsIdoKdSeRMdvaiVlTc6M01UphBKSTlohv2rvfuGXf+83fsKrKCv2P82w6joGFA9WIOTER8y+R1N+5hitP4xMyAzxMuxjx+TpI57X8vEOrwLNIUMmfB/fQ6nGOvFsCtYgz1wIIGRgasGhRgYwiCChMMVe27DTzAIFIXIiBSrFw+gy6cjmnzRQUMLMw74ALgDHPAIGZABODUjCE02EOATzdvHlT44n7oISVfgLEA1B8+uy5Er6mxiY7duzYrm6f2IbJhIAe4k67OH8mnRRgc/v2bX0HoAwQhBJZzu8ZUdI2DIUUA5V5bm7aF198Lj2pX/vWt5SwAnhQ/ot2FS6ZYmAa5hLr9stfvi+w8+23bylWfO/O3dv6k5Lfrq599vjJExscHrVf//XvOGBoatw2t9YFSgF47es6oLg/+OqhLS2t2JmzJ+zMuRMCLnFgpdQzvpOyudkFGxwcUolfZVW1GGRPnjyRUyQgBaw5yixx0AX8Wl1dtndu3RIz7Ic//H81Hy5dvmoba3F79OihmGWnTp8QYPn++z9XIv/WW+/Y3pZW++KLO2LDMEcaGupUSsb9A3p6XUTmG8wYGGGwC/kfzbfNlZVcuW1UQI8XmKf/NIbSnKtWTJlNANDCqOaz5lrSzTXYc2gL8jOcWz1LdmR4xHa2SOjDGjP0GSAk8QYgwD0WsJh1Bhbc8CjlmnE7dfKUmGI9L3rs4qXLNjIybONjY9bc0qj5CUuX0kZKT4ujpXIgbt3bLkMTmE+wfxh3sa1tGTVQ8uf0POfFTiIGMAYpGWXtoNSQe2es0C/Ezq9nMPP8hgexADx58eKFxi8gDOMetuSHH/5SjLu33rylclncewE2vv3tb1pZeYntbLMBAvC4Yn/5b34ohtfNm9fFvmSOEzc2NugngHLKp9mMAKwEPE2mg/bjH/9Ec7C2vtrefPOG5jPnJt6An6zzDY2NVl/baDvbm5IziO8kdX76hjazxtOfMoCZntU42E7EbXZhyRaWVmxybMKikbB96zvvWn1NlWWzKRubHBObaXBownpfDgm0qq4rsxPHjlj32W7pmv3FX/y52IvF0SKN8dOnTsqhtaSoQPfOWOp51iMgubG5SRsE6NXBItvYdgZDY6Ojev7AXAXYhqnHs6ippckWF2etuDiq3wH4P3jwSJs8Bw4ctmQiYx99+LGYvgDRR44eEVjd8/KFPXzwwM6ePSvNPgBYGGFLC/O2sb6mtQeQjDUUFjDGMDy35MqdW2PKyisslti29e2Y1seAhayhoclevuoToFxfX6MS5Y7OdgFwuMokthM2PjKssbiSM1K68cYNjS/WWuYk/eXkKrattKw4p+0ZElO2urpWmxdsEvDc7OzcZ+ur6zKmoOy4s2OvNlcYXwDxgI0AsOiMeuOLX2miBsUQZL3gZxpThYUCzwGeGXPHjh7PPWfMjh09nNOwQ7YCuYigxooDNmdsfnZB/wbkw302k3bSEr7E1T/b/LMWEJq1w7eL9Zzx6sti/YajL6X1JbxinGfTFsTIKcj/aOUFxVK9e/8r+1/+939uFohYFOZyEEkHtwkZDjrZCd8O1lHGCT9j7LN2+3cAWP0vBgbz+Wf+lTofgXwE8hF4zQjkF8zXDFT+sHwE8hHIR8BHANMJvfzmSlZUShkKKQkF8HAJGqVnlDmWuFKveFzlXux6kxSjKwZjyQNsJCreWdGzxEjKvbmDAwcBqlyJJsmH1+KhHSRYYFKclxIlMl85xOXayfESlE6n9X1AIw9icYxYDQUFOi/JK+wpmUegN5Zwot2AVZSGAX0JVEQ4XSLbjhXAOQDRiAXAFC/+zjXVlZm58rGgYxPxPxo8IVceDDBSVBy1+FbMSqIOUFxeWbJ33nrTrl3D4OC8JeLbFglm5ICJblEW4wnqpSyrciiX6AQsm+JnQQtFYIcEpa+FPpEvKUaTC703C2T0cyUaGFnAEKDsVmVN6NXFXEKSSqlffXnT4uKSNNRIfiOFYeewWQRTMSWW16PHD5Qsde07aG1texW7oaFhsXRg5wBcoG1Eoklp6Oeffy49KEoWAfhI8mAy1VRXi1mEGQQJWHMTOmZF6g+YeJQ9kvxiNAFLiu9QFurYjzgsJhzjah1tp2UlyYAG/hzocFF+hrg+AAIlewDGgGCAKQCIHhAC7OFnlCRizABzj/bgrggzhwT2008/UbnYyZOnVDJG2R2AzLPnT5WwYeRAuefY+LjaD+DU2NQkvat0OmvJlNd3GrKammrd09j4qHWfPS8GE3EmhsTzzNnTNjM7aZQakmSfOXvOjhw5ZitLK2IeEhtKex8+fGh379618xfOK8GHHUQs6ev5hQXbv3+fzDW4FowgxjcJeEd7V04bEdflqGJLf1FaCoOIxHhifMqWllfE0mrr2CP2CMm1d+aFMQT7CF1D5gDMLX63vLigPs2mUnbp2jWNYxgz4QI0s4qtBLde4gdDjaR9x4m/V5ZXOPdJSu6CYYsnKckPWyQUsbWNNYG/VeVVmuPk24xROa+WlggkA5yFYcSGASWw6GVJh7MwLJYjaxUi8pr3kbDYU4Dk6LctLi/a2uqSSvhh0FGGTSk3QAcfwGXvaIyDJOsBa1VFZblA28pK5wYK44Y1xZfbs3Hh1hvA6VILB93vcDdl3HKvxUVFart3ZlUpdSksvhVbXVm2wiJK/hvs7p170vSDefTmWzetrX2vxh/lfMtLa/aT935ha6vLdv78GTt+4rjAOtYqABnARtrvnZ61uQLDbmPbenv77OWrXispjtqbb71lhw8f1FhgHZqdnpJDKwxI9Xthoa2vbbg1L+nmH2s/pYm653RaJemUBtPHE9PTGkezc/NWW1kjZiDlhbHtdYErMJn6+odsfHTaNuTIvS1GZ2lxicpbGccwlLvPnvv/2HvPJzvTM73vPqFP55zROQFoxEYGZgBMJofkkEvOcrnU1mqDP/iDPq1LZVsOZatc/qoqryyvyypVyZJdtuQtccVlWHI5kTMDYAYZDaCBbqAbnXMOJ5/j+l3PeZqjb/gD3jM1BaD7PW+4n/Te13Pd1yVAlv4LQAKA2NxYp1JLynSX19ZsbXVdMQVIExNLwGmp1gWndVqpcS137VDIFhbnbHZuRs7BtTU1FkVKIQHDNinwlP8B0U6dGlIfY15kTDMGrlx5VcC1M0BKaX4YfTIiQHxtY92O4ShdV695Shqh8T2tR9WVVbZL7JNJW1xetmSB0RvfS1hjQ6ONj0/YwuysVddU2tXXrmpOo0QZwlysqNj2trfVL6SFt7sjVidxRPeP9uV/zr0X37WmxobC9eGTOX042HT0cc6LCzWbHNKSTCWsu7vTbQNFIxpPjGuAXZyxaXMY9A4YKxKIubLq9PwYjwB7rPUAlLQP94GxD2snjMHe3m5rO9CiuR0DGDlDl5To+5jqMPc21jdbU3Oj1qFICMmKgg5dKCS2PH3Oy0TQ57SBVigvZ23UuJLmomMkev1JADQ+kpxwiJs2c5hzWGhZ73P5sN2//8j+7//n39vEixmLlVVoE4GSa9ZQAD4PAnoGPesQbc+zega2Z8cHphPB+3QQgSACQQRePgIBYPfysQqODCIQRCCIgCLQ296W5+XWs6lIfgCveNHlhVQC2gWTB6cTg+g0pTKuJIZyK5gnsFr8Szmi7iT0vB3zgsxLNS/vJNGcn+MAhEiCveGFALlIRDv5aOyQ/PI7QBiVyRbFVP7nnOsSerHmXACHJKZeMJukTdp6RQ4sAlQECJKLo17WnZ6dL9n1AKFYf6GwknDi4XWn/Es5L/CehecZRwIvUym93Pvrcv98xPYzEh7HoHMswqT19vXbX/zFX1hLS5OlkpvW2Iwg/bpVVwA6wjRAQzArxkkoH5LmEWLlJPvZXFKud15r0JmEuO8ASv7OPCQqVgPlliqlDYdtfnZhH0wgAYZpuLy8ou8iVo5xBe1Gm5CwkkiR+8Bq2tzYsIOHDqscjGeBgQZQBfAEQOVdY2F7YOxAnDo7XEJIgnP/wX3r7eoSG2zk8SOBS+fOnxc4h+YTJakXL1zU+fhwDQmRm9P4I9Ej8YQ55vUISWIRrkeHj9iGo8Q6rGPFzoogqu4YYSScaM2hu0e7o/MVQUBcTMqEfkey7V8iOIc3IaBvwyKhHSiDpVwYkJryxPWNdQFmaF8BDPKsxLakuEz3Sknq3bt3lOzjwEoSvL6+ITDqyOCgwEGVzRUXq0T0o48+VGncG6+/aS0tzTY5OSVGH/HEyZZ2/OKLz62xodbOnz+nEi4AJEA+tNhg5j18OGypNGywSgFyJOewuGi72to6lRnDAENrDS09ABdAAcAStPEAzTo72iXSDnsOVibgDWWqi4tLAhloHxwnnUlIzhJJ50AL84l7xKkWNiXPjAYdIANlw4xvMTVDJhASsJRYdLR1yFABtizHeC1CWJ78DMCJcUZbMPZI2AFRcTR2TN+kQGPMNqwobDXogIWiKqUDdKf8kDmruaVJ33O6X7hAAwK4uSCKZqXE+YsKDtfOnVKlvLm8NWGUUWCZek1JL6RPf6Eck74BcMA9MZ4AokqKSixiMHscgIsYv6QCinClzbj5qcSZBTDu1rZgK9bYzS9v2c2bN62zs8O6e7uso/2AmEDMC8/GJuzzz27Y3t62vXr5ojQPAdzpS9r4sJAr3S+OiTEEgM3PF5dW7Nbtu5pfAeZwOQWEZ+4QgJjYE3hHP93a3hQ4WFxcKm0/2gm3cMopuRbXYB5gYwIDGMbZysa6zc0t2r279y0aKbFLr1wS86uqivkEB90di++m7enomPpoKpnVhgzO2ZRzl1eUqUSSkusH9x/IPGRw8KhVVFRZaUnUausqpVMKODj29LkAbDYMGHNHBg/r3rwzKPM6a1I27RzIcZadnZmT8zEMOqfJuGiLC0uau2vrqhVrwFs02RYW5gRW8W+YtLQpMaLvY3oyMT5mx48ds4ZCabium8lbPJlQaan6a3mlpBWmZqZt8tmkQE8A9b6eboFDv/r1r8QABPgfOnlSYCGbNyohraxwJh+FUmqO0WZQOq0xwHiiz/jNqcrSSq0FSB7wPV8WSlk/fXF+bk7nZS3H6IH+xzwIqM5GA8cBCgJ+w+pjPNJ3Dg8OSlcTSQHHOstba2uLAEHGBgAx/QU2Ilp/rPWMIcYZ66/AaTmRVyt20pDNZvQz7kWO6CFY9Q7s5BhvIuE25Nx6LOBe5+Y9wOllqgSWniiQzwF86AMylvV7tHKLiiwuF3fHEgxFOC5sP/3bX9pP/uYXlssXWSKds0hRRLGPx3etKO++T2xpc54DsFbx3d3TvMA9uvvP2t1Hj4P8M3ifDiIQRCCIwEtGIJgwXzJQwWFBBIIIBBHwETg20J/nJRq0AjDE7yjzezSiKDWlhI4kD7CBsjOALZJXdtdJwAEevNizLzPl535HXHozUYwlHDvNl50CJgE4iI1QXW1VhZd6X57rnVidht2uGB38ncSBpF6aatGoABdAGn7uSjdh2bnSUu/mRpLjNNgwpIg4Vlk2KzDBJz3uHK70lsRQ7DSYJDmXOPDh+rrv7W0lLXwXsAOAwrNreLEn2QNg4FldKRl6gAidr8sx9R//4//Cjgz2Wyq1JyFzAE6YBjCUAJJg0iGAD/BwoBXnQeAr51Yr4fG9bQGVPpFRrDIpJV4kEnzQHnK6gxEbfz4hnS3KoWCmLS0tC4gCqIL9Rhmr2Bc8ezhsXd3diqcHLj0o5537SD5JRsVALJh/gPBJ/0+agk6wnLak3K+zvV3lT7DKAABJBLkOCR9MCRgqfA+2pJwVQ+iIuVjzAXRbXsKxs1FJOvEnOXV9pUglTyRV0hIkPjs76hcAeySgJLHESyyk9TULFUXF1OuUQ2SZ+iHPSL+i7UmOxSRNpezZ2JjNzy+qDzrdpSax23Cu5X7QOiPmMEeWFpek70VJ5FdffWkfffyRnCxxiwWcfPL0iRgt7733nphKgH2ZggvytevXrKe7Wwk07UAJLXp5lGO9/fbbRun2g/v3ra+nSzFBx4p7bm3GhThjX371pYCT3h5nDCGQU2yuYltYmtM99XT1iYEHoAFLCSD91s2bzq25vl5AK2DW1va2GE7EC2YkrJrpmRkbG3smQBygFtYJJcTbe9sC/pSgx+OKM+YeKlculNYD+HAsbpC5jEuGPcjuTWPU/9IpifQztiTujqZmOi2Az28e0H78HbYafYDyWr5D3GMlMGWLbG8vof4DOIxmFmMRrTAAGExFABW4B0oHYXPFccA1EzMuEnaOqLCrXryYtL1k2k6eOmX1DY37zsB+HNAOvmycfgtoyNjl3sX2sqgAdwcOYopDqWqDADUHAGV1Th0fca7W6CXu7SYEKAEow8Cqqa2U2y2aWyOPntrtWw8sk07YiaGjThMxGlX/Y2MDZhkmBvNzzkGXZ2Zczc4tyGUW1uzayoodOnzYvvmNdwTMyxAgnVC5L3M4JdTRaMza2jrFvILBx9wv9/BMWuA17V1fVyugRyXvNTU28WLKPv3kt5ZO5u3K1SsCKBXrYpycIxbfS9ud2xg4PLecRa2jo11g8JMnj6yyqkLrDO3CfIUe3Xe+8z07dPCwJRK7duBAg0ATxsPGxrZKyhmHPNvrr7+m80hKIAqrCsax01qjDwPeYUBSUloi0wlYsfE4AGqltbW3aZzwDDDcAGVgaQJEMpcwfzD2MRNBigFmWVE0bN2YXHR3ax3UGrUTl1an2OdxNF9zYpStrq/b+vKG5l8ApD/44fsCrH7zm1/Z1NSk1qR/8KMfqxTdg0DpPI7T5RqD2gAqzOnMncSdtYw+xfOhydhY4/oU90g7ibGYzUoegL7hN764T+Z/PhzPRgNzE4xkNiBWV1YVD77LNQDr+QDu0bc8+1pyDYVNu2Qyrj7GecV2C7t3B87PObhH5ma/LolNJ/DRyTMw3jxI56QdHNvOrXV+/XQl9NpsK7xHaKMxWrTP+HS7PXmLFNZuLxmxlwLAzAi4TKRxg4/bbz74xP7jT39lRbFyS+fCtpdkIyAjx+TMHiZWGGrktTZJX1cmWgWmPgYdbHQV5rbbww+D/DN4pQ4iEEQgiMBLRiCYMF8yUMFhQQSCCAQR8BE4cfiQTCecAyEvrb/Tr3NsNldCSjLMCzgAC+wtEitYK7xEO9Cuep+1ppJVymmKYK+4K3nAx4N00jUrGFMAUJGQeJDPv7x/XavN6+gBennjCA/GkZQCzHAvsLRIKF2i5oA77gEgw7MkYIeQ0PBcX78m54PBABDFx+/cs7hQUkZseE6SCQAj/uT7JCI8M4kU/+aaTmz7d+AZAATJF2LpxKCxsd7++//un1hpmTOdcC6NIcsWDD/Q5yJRhGVHEggo5UxBwjY/j+D4qnS3SJoAwUia6uprrbGhSQmvc+ZN7xtqwCQhEYeRxu93dnalp0Ry6dsfFgfPwv+Aig5IBYx1uoa+TEpMS8C5eHy/LFlgCm6DsCQKToLEi7YBQCCxd46heQeUFnQNxXArw1WwzLGAFhfVd+ob69Tn0B5TW1GuSCyamvfdEnd29pQEE9uK6goHHkYBYx0DBcaZY0ZkBSrAgAKsAvyxaFRADY64aESROANSAhzyfACE3CNsU9iII0+eSMsKh0iA5dGnTwXo0BfRkIO5Q7KMwyR9AMfEpaVFPfuVK1cVc7Tvbt++JRDwRz/6scYT7Lji0lJrbG4SUADQ4vv9k5ERadYhfk85HAArgElPV5d9+dU1ezLyRGykoaFTKtt+PPJY10HXC4CNPskzXrv2uQBNHF7bD3TuG2Xg4EvZr2e1kIACtiH4T9wAjDQOwiGBpDwvoD0A8ubm1n4pWmVNlT1//kyMPvTUSP5hKQFebaytCyBFu5LSPPrS8uKiK3mtqRVICDOKPkg5M/qFxLytvUP9PZ3KyO0WMEBM1tKywlh0mnL8TIxanCxzOf0ZRXMqFpP+HIDd8uKyjqWfAFjD9OKZ9F8oJA2uWLTIQrmsmDgwsByTGLOMbZuYmrZKBP1bW3XPPDsgYSwa0xwHUIaZACBNXW2N2mKrAN6WxErE0AKg2NneEmB78NBBaehx48SeuNPnYEPirhmNOEkAxuvMzJQNHjmkMnuV+aJhmYvYz/72l7a0tGDnL5y2s2fPqk8xv/E8gCsAxwBJGHrAtKPEcnFp2R49HrFHjx5aeWmJ3JYPHhzQ3APrKbm7Y5WVbvMD9u3OjgPEOSdtPzr6RP3pxInjdvzECZVPU0L56OEDla9X1GKUMmsffPCh1VY3CpReWl6Qg2ltfbXac2crIdD30aPHls1FxBTl+pz7QHur4fbLmH78+IktzM9bd3efnT1zzurqaqyurkJjg2dh7YHt+cknH6vPXrx0Uf0E4J0SczYpKDt3xgExtRd9hdJnt5ngNgM4j9jLmbQ2rfgZ8wNahmw+wD4F6B59OqoSZcDBS5cuWUNdrdaChuYmbawA4sH0bG1vc2zSaJHAOZygKb+N5KOa39i86O/ttgsXLkhLEfYnDMP2tjaL7+24DSdchWGLycmcdSej4+jbAIus04wj1hie5eDAQSuJFWsNfPDggTYGACgBtNHU5BgxUflZAcCVS3J5ucrKVe6ZTukayDLwHcYgsaB8HtY58yJjiPl6aXlRcyNjwZWDZ7SB55jzWYuxKSameErrDH8ynyBf4PVOha1pMwujot/psrpNPgeI+c0pr3OrMlfWaGqrzVyJbspt8mBEIjZ8Dtad21jj+7R5krbPZjQOUhm0bzN2/cYt+w8/+aWlMyEx7OIp1rK0RYtClouj2+rmFceKLdffHXvV9KwOWOTZczb8NHCJDd6ogwgEEQgi8LIRCAC7l41UcFwQgSACQQQKETh2sD/PLjaJkHcB9fpz3jkVtpJ/SYWZxssvzARerp3wP2VmvzNNANDzgBfn5aXXlaEBSkUcCEi5bT7vSmRIqmKxfV0k3ooda6t4n2UFs4EPekmuVNYlLbw0kwjwb29s4LWWfAmtL1vlhZ/EgQ+JhzNRiIgNAHDl2Wok6yrVkbGEM8jgmrDcYFeRNHjXWbE3EgmVX5IEcU7/nO7+nzJxjwAAIABJREFUHHONZ4SpQmyISTqdtNLiIvv9H75vx08cs5qaasukkmK4kCxgCiEWg8oUHVsPgMqVQUUlfE6SQixhgK1vrkkQHa02npdyQ8TXYd+QkNFOyWRajC6f7JDw8T+JCCzBtbUVJXQALVwPgMCz53wC5e49XdACcuwimBmATQBsvmzx3r27apvBwSNKqEhKXckt+mDodjlgysec5JG+QMknSfWJoeNOZP7xI5XiIfiOcDo6TJyXYxOJVEHMP2ORmGP60U6U0tEGTc1NOp4PfQFGHYAJYM7RE6cKzMe0Tbxw7EPMC0jCAY0eP35kvb29SvbpC5zXAZ4HdB2AOEAqgL3v/+AHSqxh1GFyAXuGpB72HYAqMV1ahC2FyYjTewS8AtwbGRmx5tZWsbcAGAF9OQ8fxiHXwmQBYI/y5NNnzlgsErWPPv57AZOlJeUCDNUPnj3T/ZHQo11H+St9e/TZE8VjoL/fWlvaVG5+/fo1gRIAsufPX1CyzzNxTdgltD3PD7BGHyGZh7lDPGrrau3B/Yd6LrHb0IzKZNUfmxob1TZcm/aTO+n2thhPHF9RWW6bWxv6Gf3i+PETigUGEM+ejWkcA+4B+lF2C+MHNmh7e7vmg5rqavVnmKoqIy3obAI40D70wUyWsvtSAYiANoA39FlAW8AFmDKAklyrpKTM9nZ2bXdny4rULs1iJ1qIeSslt9m5xSWV1zY0AhZXOHCmoKkFgAhQB+uLa9C3PLOHsktMMQ4dPCRGIiL9HMM9Dgz0qe9gOsB4o2y5o7PNkvFd3TNj/fr1G7a9vWlDQyesu6erwGiuUCnpB7/5xEZGHtm586fU/gBptDFzM30GcLeyokIxJM7oBaLX99nnX9jw8AOrr61VCSZtT/k3pZH5jHMcBUCDnUl5K5seaI0xx42Njhog7/HjR62vv199FHCTuaq8vEylh6Ojz+zLL29aY32rffPdb1om66QI4kliXWzZTMhmpmdtYmLS9hIZq6woV/ktmno9vT127Pgx9f+nT0YFjLa3d9qZM2etq5PS3YSAe+ZhQBzAd4w5KIml5BvX5fW1VTt6/KjV1zZqQ4E5hz8pAReoWFmh8lCYZYCZmFtMT00JkGFtYJOEMYAJDnFh8wFWLeOaawNmAXxnMymVs8a1wZIV8AVQ+mIKYxRYhc60ibiVlJdbPp2zpsZmm1+Ys8X5eRmW9Pf1WXd3l+1sbWn8tbW1ujJPSjrNMcm1Sba+JsMUQHMYgsy1XsaC58FFO1wAf2H9AsjC4j05NOQYvJmM5jT6O+Aj/Y/+wPPQZ5iznQvuho7l3zwn90I/4pr0X9h2q2srmsuIEbGTW3jelauyxvEd+p1/N5DGZjZbWE/K9PP9jTCYzALO0YxzTGqAVCe94UA33iu88ZXfyKCcWuN5Z0dsOsBESuI5L+WwlMVyHV+GnkQ2QntMIdve3bKtrbh98MEn9rNffGB19a22uLxu2RBauGhQ7lg0567POKAPch/0YenXFTYf3T26OWJ8ZjbIP4M36iACQQSCCLxkBIIJ8yUDFRwWRCCIQBABH4HDvT15Xtpd2cyOfswuPy+76OcAdMA0AGTg5yTzaNr4UlKOI4H2IBovyo75glkFzrDOZRUgghdgXs85J9fjpZuEClaUmAUFcwSZOIjpV6wkH+oDoCGsGIAex0ZxIujor3E+viOmTKx430BDJbIlJfssMrdb7pIJQEYHHu0JEFPJLWyX4mI9m0ApHGuLi/VzlX3l8/vX52eALyQU/NwnEzyHA8ecph9JAkwXEn3PEOD6gIura8tyBvzjP/6HdubUkMUTu9rNX5idFlBSX18rIARGEMBTKpFROTJAlHfr5bqbm+s2NzsrthJsEwCTqWmc/+YEmAEE+eSFuKN35pMifr6+vmmJxJ7ajH9zTFWVA0bQMeMZPRhHTHFylMtjQ6PuC+CBRBcNLpI62uY3H/xGIABMHAGYhdJBV968I+AVQIc4ep06jqOfEDPKADknDDuAoLraequsqFKc+Y5L7txzkHxnLSvwAOBx+OGwzo34vmdE+hLHxaVFXePVK68rsabf4qRImVxzS7P6J6wdAKQTJ04WdAtzArZ6+/r22WiAZYCJxHtwcNBmZ2bs0aNHGkOHDh0WWAfDjngCmgjcqKpUfGBkKQlNJJVcj7+YsFdefVXAw/17921yckLMH8594cJFjQ1MMGAQUWp6emhITJr7OMbW1doPfvD70nNzST16c11yvgWoQd8MHTGcMWFNEitKYTfWN+3mzS+to6NLWmMAcQCaJPZchzZANw/dJ54NoIb2OXb8uJ4Nx1rYMTIB2dhWSTdMH+J9584dMXMopaUMDSCEPkRfYmzVNbrSOT7cky+Ngz0EwO3AdFynXfk62nuc15cie7AcgA42Ef2U8cWYju/sSCsS7TXmDcoe6TN1tbW2urYmFhvzUHxvV6AhgF00GrLFxXnr7ei0wSODAjWYd2jLqclpK62sspmZWUukGB8ZAQQwbtEL5D4BSXEHfTHxQiAo4xvQj3Leqdl5AS6MJ1i+aDMCquEWzFiCtcU5YEqeOnbE8vm0zDLmFxbs9q07Mrp45523ZRaytwsDOm+zs4v21Y3btrGxapevvCI3W0BEwEsPfBNfGJ+OMVmu8TC/sGSfff657exuytzjG9/4hk2Mj6utT58+bVXlpYqJi33E0rm8hUKY6LDZgjN3SqAuYwZ2GPEGOKWfCQzZ2bT794bt2dhzw+z0zNkzdu7caX03ncGwIGO5bFhlxteu37Bc3rGpYGDBoEO/rqunS+6/lBEDvM/NL1g+H7L2tgNyNmUsMF5h93lNue2dLW1UUBL+2eefyBDmlYuXbWVlzT7++GMBzZyb79KusGnZABo8Oqh5lLEOK7Kl5YBAGMA2xgJlszA7T506bTW1NZrrxLplvYThlkpaIp3VRszD4WGN/1hpqXPNRWZCY77KorFSGxkeFuiFk7RMJGBlbm/aAAzHWJGVsY5FImKbav0puIED0jMeOR/3wrzhmV2wRT1jEGa211QFLEdDkzHJ72l7SnM5R0trixzAATsB/qrlWl4rdivHAQDSvphiAOoBRNKHWENgUOOMyzpBn5I+3N6eLS8vqh/Qjozn5samgiyF0x/1bDQP1nkw7ndsO8eE80C3By210VUALaVTWgDyeD42Rfh3WXGJW9MLZaox+m4orHNxHr0nZNICAmHYLa0u2sryhl2/cdt++re/tki01JIZs0SauScs05dQ8ndO8KzlzHMONHRyEa5s2THwiMX04nKQfwav1EEEgggEEXjJCAQT5ksGKjgsiEAQgSACPgItdbV5dpZJKEkMHAutWuLvlAPxcS/TGCm4slXAM+eoii4TCXm1XtABWDjWG1jwMk+JqhdsJmnn5VdupgCCBUdFRL8BTwQS4iZZXr7v0gZjhZIlXGqdng3OjFEx/gDZYBB5MNHr4aEnR0JGOY53puXlnd87pmDIlcKGI05DJxKRZhcfXv4dMJkXu4IH3y/dlWEGrD/H5pLOTYGZwb3z8g4LguSFxNYnyirLkh5gViANiQ8gldMFXFcy+d3vvmenTp1UQo+WHSwhlR3Hd6WlBpBRHC1RCZ4DAfeUKJM8kvhxHoALkiuBeFvrAvoAOigF5XjuG7CVMsHamjoxJ/jMTjvjgarKCiVssJNIhokDTD2AEUAoYsNzoVdWUVlljU1OGwt2IuwMPs4ooEgJIucA/JCDZzKpJLimtlb9wZUi7qrfECevW0ifklZRkSs7RscNkAqQCD0/EjBK5bhuSalzPQRYmZkj4SxRKSgmFhxH8guQ48pyl1TWB3hG383mQ/tC6FzHs2soCQMIA+wAxNje2bGRkce6v+999/f0LNwj10cjDJASrSMSU5Jw7ufcufNixP3sZ3+r54M9BXgFkwyAiXieOn1a4+X5s2d2f/iBvf7Gm4ovJbMwzWgDWGU8T2NTk33wm98IQACQ+/a737L1tXW5VXZ3d+vcCwvzemYMLgC2GaOMF46vrq0Si4V2+eKLLzTGXnnlsoARSufoQzXVlLc5ZhYgEgw92pxzApqq3LusTMYdCMwDesDq4ripmTlXVpnJ6L4pm+d7zAOUB/JcJPxcF9ZnfXOjWFPEjNgSj/6BAbEU+RkMPsARfsec0dTUYuVlFTIoAFiFjary93LcPFf0HdqQklXA7jUA3Ezejh8/KfD86dNRPZsvwy4tcyYPDQ110vsDWL1755Z1tR2w119/XaWHYu/IdXUdm1m79sV1m19cVLxxBeV3aKzRX9AwBBwhdrQ790jJI31kcnZWICixYW6YmZ3WvIHeGm6hXAeXXe7tQGuzxbc2xNijtL1abRIS66+ppVHfSybSYth99OEnNjc3Y6+/cVX9izgASPT39WuMwjiEYUjfd2M0ZZtb2/ZicspufHnNWppwXm2yBw/u6ZjLly9bV0e7jTx+LOD/2NGjlkhlpc3p9D/95otp/PO8zFtbW5v7pZAAHiMjT+3mV7dtezNub7z5hh081C+9TQB45ql8lrl2Rzp2S8vr1tBYr+eiLDKVTmiOpG0H+g9Z24F2u3v3no1PvLDamiobOnlM+mqMN0px6S/0OwwlANpgid27f8e++Y13raO9y6anZ+3f/bv/V2Pt4MCAwGo5UE9Py2Ri6NSQxiBmL7U19XbyxJDWDMY42m+MN+Yd1j36r2dzwpqtraqSxMFOPKFS2skXjlmXzmXtydOnArqOHzsu8G1hedl2NjZl3sGcQsnoxItxe/r0iTY1cHxGD29vz5XyNzY0WGUNZeWrYvoypgG+Ga+MRTYiYKACDLr5f9t2tzYFfgIqcc/0KUra0SdlbiM29MGhoSH1fVxfAUQpQWaOkDtqoczTb1ZxXuYSWHrSa5PGaULvAm7jZVfz/OjYiOY5NP+QFQA89SWprF0eiGOcosvHPCADmjLHuEPzzm/EeGYc39GGXkHDlPXLs7xZk9jcAIzMZ1yZLNfnfDgyw7rzH/pSPEXZc1hjNR/OWzqVt7/+67+xn//yQ5XEprI4ffD8ZpGisBXnnf4emz+0H6fjWZnTYCUCVEpHt6BPO724FOSfwSt1EIEgAkEEXjICwYT5koEKDgsiEEQgiICPQGdLc16suPJyvaTygs7utdPPSepPkiGSJMpBACuYbGE9ARL5kkmxpChTTCbECtPReVeKyMs+yY7XnuMlnH/zfT6ATN5sAGDAAXawWRCZjgh0cTvdznCBv8sFMBEXSAMwAJBGQrO7B2MO7bqYWGx8KL2lBBdWGPcOWEhCwXUB77gOmnB8xC4puNHybHxICHg2EmknlB9SwgHw5oEmtwuf0ss9oIQzwAD0KhN4COAGm1AHFD44jwqAs7zi+c47b9rQ0Enr6e60nT0cbndUppfJ4jhYYZmkE+sn+QZkAKjh+rCGvJ6eF/IPRwBaccfjfp3AeCxWIpCFEtbiohKBlwBsMFCU9O3uiS3EOYk/JWQ+MSNWxAEwYHFhwTq7u60U1qA0xFyZrC+D8qXEAKmAniQ6yUTcUoWEjbYG8CHZIxkFlPq6lqBMCCynUjm0uACu6JMwbShToywbpiXtRvu7UqcdJWSw7Pg3ibl3zYQRRb+hRJHEm745MTmtZ4P9SOxhmXz22W8FUhFjWJ8AU48fPbKvbn4lkAaRfoAz+s8f/ugPBTTJmGDyhZJaEl/fn2E3woIjrjBrjh47JrCWkl9Anbfffkf3J3CutNQuvfqqEn/0CGFL8gwHDx7UMwKYjI1RIujcepsbGgRacz3iDlgj9losZkeOHFVC/Oz5mBXHSiSiH0/s6FjuCU02gGo5x3Z02PoaYvi4BYfl4kvs0eQCaCVWsMMWF9DkckAxoDDJL/fiHJZLbWFpWXpxJNLEFGACtiLnHR19qpig/cf3PvzoI2lKUWbI+YgRbrpvvfWWgHlYarDTiP2vfvV3csrt6uy1I4NHBMQ+fPRQQM2VK1dUCvrpp5+qFLi7p0ful/duf2VzszM2MHBY5bYA6qlkWgk3wBTut7BJiefhwwetvr7JHj16oFL0i2fP6pnZhCAOfBjTS6vrdv3GDTHDBg4etFcuvaIxBNt1eWVFZcCwJ9Htu3btC4F6vT29uub49JSGvGcN8Sc6jLTb0uKySn6Zc0+ePGnzs1P2fHREcWhsgO0ZFgu3t7fTLr5yQecpLS63hYUV++Lz67azs2WXXrlgnV2dBS0/Z9axubGp+6ctAEs9ME+/ffT4scCcspIyez42ptJfmJGDR47YysKC2KUnh07JAbWuocmBNHJTTqp/ApJQFsl4ZLxxD3wY05xrYvyF3bp5x6an5u3kyRN24dJ5KysrsVgsInMd3GO3tnZsZnrGZueWVepLI62tU/rsAHDWBWkeNh+wmzdv6ViA9taWRun1tbY2a+4mHoyN8YlnujfY0PQF2IoAdrdu3xYgTl9z2mtL1tfbJwZuf3+v+uj1a58LzG9pabcL5y+pzeiPbBIA3GouCDvWOG1HW/HvPAzG2VnLUy5ZKM1mDO0m4nJ23t7csTfeeFOl1LOL85bc3dP4AsSrrCiz0bFRG3/+TBs0jIuLZ88bQDL3i65kbUOLYs7zMXafjz9X/8fdt6urR1qRlKOyzrAeLM7N2NjoU5UKv/XW25rTP//8c5n7UNoOwM96CdMWoG97Z1fjE8ad2NspV1LO+GaTh38zn/OnSt+1KbOpTQkWdkB1+j9sadjczEfHjh2XMY7/sEEGm5g5GWCUe2KTB8Y+8eRabJ6UyXwls9/PaANARr/mszZIz1UltGExLIkJ580VdPw4BnBNhhN5p4+n9gL4Y6HlZQSgMcpmRtL+5b/6P+3jTzH0qbJkJm+ZvGPS5fIZK486t2W+z7uFSpQzGZX/Sxux4BLr7+fh6FiQfwav1EEEgggEEXjJCAQT5ksGKjgsiEAQgSACPgIDXZ15GA4ASt7d1AFV6MrgEhpzoFeWl9mcK1cqsDYk6JzE7MGVhAKK+FK3r+vQkHh4tplcZsOUQhWJBQRgRRLhyiE3lSDzOwlImxMBB9jgT8fgAbhxThYkEzDXOFZOrCQvModwGnve6IJEhWtyH96R0jPIOI/XPvM7+gB97KLD3gCQ4JlceY37PokZz8c5fNmrZ4ZR7sTd8XMSI178iRHZgpKrFIwmp+2VCzmgNJt298xzvP32m3b61JC1tDbJFXaJsqy6GomilxaXKVFGKy+ZgDHHPcBOLLXiEicSDlBFQknShUMj4A0gHef2SRAJM0kYzDtAMMA/EkO0iEiYKTfj3Ny/ElaxCV37esZDJBKzdNYBqGgXqb1DIelBkeTIsTUSUXJFoldTVSnWCkkO38G0AZdTSnYp2/Si+fxJ7FbXl9WmLc0tzmSC0uBdJ6rvtdEARnl+wCRE/nHg5NwkcvQnYuBL0/gOf+d5iMf41KTKTGGBfu97v6dr/fVf/3/S/KPElCQYkFSgy/hzuYlSAjk6OiqAkRJW4i6G3P37AjwGDw8q+QaYAxwErCIGJM08B6y9u/fuqOwW1hwALud8+xvfsP6Bg4qtY7KVCpRC2wzdMO6bclxKR/n7+LNnYvcALtKOaJIxhgG5KEGGRfkffvLvde9cp6+vVxpev/77XymWV6+8bq2tDpxbWloSc621uU2Agpio27vS/SJmy0uLik1vX68z/rC8ABVfXkfZ6tjzZ2KRkZzTP48cPWpNjU2KAWwsAEXYTJQ0A6ig/ff2O+8ovmgKolFIe3E/fEcll62tYuw8fPhYZbuAgGPPngkUBKwBTO7r7RXwAZOMftHX36fxRTnumTPnbX5+QcYEtBegGn10cWnJ0qmE+l40gulEWEBCX2+3XTp/QcA/rqZ+LqPPPXr61BYXl6SlV1FZXdDR3FXZIP0E/cPDg0ek43b79m2x53gOWFCA9vQf+h3t40rG0zY5Na040FcwpaDkEmZjYm/LamrqLRqOifWaSO7akSOH7OprlwViQ/qdm120Tz76rW1srNnb77ypclzYS8SG+4Z9hOYgH4AVxgPXD0Uidu/+XbUHTMnOjg63AZBKKdafffKxTUxMqMRbhjX1DVZV7Vi7zE8AmR64ZVME8NwzZRn+AHPz80tybx19Oi423B//8R9ZVVWFynBT6aRVVdTZ3Ny83bjxpc0vrlpb2wExwtLphPpKPOE2DSj9pV3piwChlPC2NDeoH/J72JHMT8xds3PT6tcA0MtLS1pTYCcO3x+WPiXmCzwzmwTf+c53LFYS09wHI9G7YFMmTpk+4JUMCorQ8dsVECmgNx7X2PBzOvPyzNSUnTx9Zt9BXCX8LyZtenpG98BGwdTMlG0yLqIxAcil5SVi28kYIhG35tYmOzQwIMYe12Izgflhew+9y2LFG/288efPdX3YdbSHXx+ZK2Gof3XjC/UzAEHJDZQUi0FHmSogGv2Dc7CJcvbMWZWMM+5ZrFjX52bndH5ANJ7RA1W+RJq2pnwanT6AUgBptPycrMR2YQ1yzPGysgr1PTZ22JRh/mMN9G67zHO0ISW+jHtAS37GptjU9JTKeRlDvq8xbimDZS4FpAxZTusLbY7JBPftN9eMTb00phGqKXYbZNGI1jY+AHabG7v2l//8r+zm7YcWK660dC5k+TBjK63Nr5IwOokFxiGae4VSXL0H5XIFhqFj2XNvN+8/CPLP4JU6iEAQgSACLxmBYMJ8yUAFhwURCCIQRMBHoKftQMHH1Qk+O90o57BGksLfeeclMQNMQxMOlgGMOxhmMLHQ2/Igmi9P+U+AnkxGrBGSAJJ92GmcQ6WPBXAIB1HKD/kdDDenEQeLLqFrAMA5vTtcX3lJR/vMmVjwss9OP//mfqVtV+KcFnmp5548W2Bfm67gaMeLPb8DTAO88Ww8dv49UEVCSzLlDRJ4NudO6coMvaYQwBT3zE49AN3Ro0cFHsBcY4Ei0IARgHSUkSbR/6updc60hdIhmE29PV32/R98z9rbWm1ldUnAAoYUsAdgnhAPaQ7uAliVWBWmDkWU8ewKsIPtANuIpAYACKfGmmpXGuV041zrc/+7O3u2sbleADqzTpC/rFyMIbmpmovh1xl0AFV78aSYMt7lUizERMJu3bqptgJwIRYw8gDI2g7gsOkML7gusQYUam52rq/EGBAPhubhw4M2Ozela/J3lxhFLJlwjEEf/0zGJVW0y+TMlNhsACIEG3BQfQigDi3GAujI8wOujk48E/hWUVZunV1dAhV/+9tPda4f/+GPrb6hQQAIro6AiiXFpdJmg5lFySvMwPr6OpWwqay5uVnlZ7QxyS9AkGNgUPq7t68nCNhK/Gg32HtoVJ06c0ZgDGASYDFgIKAb7XnjxnVpQQLKAFIBqDwbHVXJHcYWJL6UNQJOEhvKbvn7/Qd3VPoM2wjAFwCaeyc+uAvD3mLsobtFknxoYFDAKcDt6uqGGIYwtWBTRcIhtQPtCSgFMEAifujwITHxllZWpPFG4g4blgSduWR1ZU39krJ2SitvfvWV2o57ACCiXwBO0mAAgwuLi2oHSqfPnD2r+0FrD81F+qV09gCxEnE59x5obZUuHeAH46KxsUEgDAYEoVDUPvnkUwGShw8fEWgJ4Dny5LHaYmfHaXFJg7Ou1jrb221w4KB1dmJu4VyWudfnz8fto09/a03NLba1s6NzyFimOGYd7Z26NuMdc4Turi7FC9OPkccjVlVdaa9cuiRGJmOSmBBf9MLAEwCbVBpfUaXyR/oKTtG9PQNiVlISDFB2/uJpO3SoX7GK7yVV6vnRB5/a+vqqfeObbwvw4wMDGNYU5g0w9wCp6AsAYsxfCVhU25v2y1/8woqLiuydd76hsc6Yg522trIiIIu59Ne/+rVV1tZZT2+/7qvtwAGVy8M6Y14ACAKgZT6TW6c2HCJixGIYsbK8Zc3NjfbmW69beUWZGHaAqdksoP6s2F85Q8s0ItdZ3Gn5/fLKkuaoIhx4o0W2urKOTbEtzC9YOpGwvv5ea+9oEwiI0242n5H7NEA5/ZOxhnwCzwF79Gc//1vNL7BjAZAA385fOG+ZdFZtAXuXsmsWCwBeuZmWlgiIpy8C4MNk9htRfqOI+Ron1MqaWq2TzFW0IQzWja1NOXDDvmT+aWxptq4DbVZShpv4tgB3NsCYI9Ew7Whvt1QcvdiwwCGefWcPTTqno4hBDHEGxEIjjueEdch1AdlhCs6JsfxC+n38nvvxGyzMTfyMEno2PnC0xrCHccQ6ztwIkE5bdHR2CsxlHWTNYhzIRGZ5WfGIFjmTJtoIYJiNgJLSYsWCe3SmDGUaJ8x/bNiwWcGcC2DHpgVSD51d3WoXZ+rk1kWug9wB8xjrgp/rOSdsPf7t+oYzg9I7RsHgyjuZw64LfU1TlvbKiF3ngL1Q1Gxrc8/+8i//yu7cg82Khh2lAGxIsaEWt5JQkYA+ruffhVjv/ccz6/iT/+89Hgnyz+CVOohAEIEgAi8ZgWDCfMlABYcFEQgiEETARwCGHX+XzhosjELJJi/l7MB7owTvgijwKxyW6LoHuzzLjJdaAWIFoMSJM7syTm8U8HVXWFgaADEkvLzke7CNY0kUALa4HsL3AFAyo0jr9Xtfw8oDdpwXNguAI38Xk6ugQcOLOoma16IjWQJsdOW8DnyD0UTJrC8j84AjicTXy4I8w8uBhs7Rz7MJSWi4d1h2JDwwe8Rcy+X2d+PlkIsuH8AiOnWwX2IxW11YFnuAv0/PTtn/9D/+D/bKKxcNsiNi7uz+Z+KOVQfoAwvIsw8doIXmj3Nh9YkOz0b8eQZcPz1wCXvFg4wkmTDTxHDbiztDjrJSq66qdsLihSSJa/F3/+fc3IKtrm2IBYZmkQfs7t2/pzJbBNFVLhxx4Gt5KcBMXj/zwukAV14LiOvjzAjAQFkn5WEAAd5cw8XVsSzlNlqBODpgLgBK1J6Ojao9AJAQS8cJkjI6wAraktJVYkeSDNCwk3AlT47hERIj6e9+9UsrvZFbAAAgAElEQVSxYr75zXcFEFGe+WD4vh0/dsI6O7vFIgP8g8HitK1iagtKw4gb9wtrivLJ3p4+e++976m8zgnfr9vbb78txhuxpY/eunVL5ZOl5aV27foXYttRBvtnf/af6XtffvmlShQPtB6wc+fPCzgA5NlY3dD3Bwb6rau7q2BgEbfxiQmNgd6+Ht0nJYDnz51X36AMEqCFtqYN6aO4WwKSwSQ6cviYmDVoZgHY4TAJgEpJX3V1pZJ0Enw06wCphoeH7dz5szJpSKbSYpYBTsPwO3zosIBjQAsBIAXzFQw2cOKtKKuwJyMjAtOGTp1SzGkDgAl+Rr84deqUGEaAeVNT0wJ3Ozs6pUOGVhxgFEAmTqcwdAECAOCWVpfstddeE9CDdh0gX3/fQQGb8/OzYnFh0oJWFQAI7sPx+K6VFsesu71T5ZZMgYwZwEeYdb/+4EPNF1U1NWIFoT2GEQbji9hxT12d3WKnXrt2TXHkevxZUVYm7TpAS+4XQBudwiNHTmh+oP9i0uAMA9JWW1cjJ1/AIwDduvpae++774pBW15Rqn4Kw+7jjz7Tc/zwD95XeTNtDahCuTjArvp1GHfqjMYE/XNlbU3ssV//+u/s4vmLYoSi16Zye+Z/NksKTss41K5ubNri8pLmBnRKiSslrBwD04rSRuLJBzCytrpa8QZkfTExIw3JI8cO63c1NWx4ZGxnJ2Fzs/P25Zdf2cbmnh1oa7UL58+rfD9ShMvzrsqtK8qrNN5SSUCUjMw8KsvK7Y03XrfiUtYpd00LZa2xoV7zLXMN4Bt9DyCSe4T9Sl+/cuXqPqOMeKBxSBsDcDv9yR2VnIqRWNCn9Gwzb1zjNweYM9PJlNXV1NrKpiuNZn4RGDszY9Mzs07/1CICEqMlMevt6rKTQ8fl7Pzzn/7Nvgvz2XNnVBIayuesvNKVnkYjRZbNA2YW6bmHHzywmVl3TkBsQHjuheeUDMTutp0+eWJ/DfdSAJSzUwoLoEcpM4AuH3T6VlZW5S7rHcRxM4ZVSJ+lL7KWwR6FpSdQudKZPTGXJJJxezExobkBsLijo119ges6LVc2wZy0BEAbuqUY16CjR7uJcdzSuj930/boBRJHzxxkw4Rz0Y/FdmWeL7C9i4uc06z6ndjurlSWjUPAOoF2hd+rNDYCEOq0ePOhnK2vb9s/+2d/aaPPZy0cLrFEOme5kNPXzeRSVhqKSQ5EfapgkKWNJtagVMqVy8PqizJeojb6YjLIP4NX6iACQQSCCLxkBIIJ8yUDFRwWRCCIQBABH4GTg4fzvKgC1sCC4ePLEgFWSGZIeABmeJl2xg/owziHVbnmFeEC6IATXpQ9A87vTsM28rv+sORc4hASIId+l3cK5cVcGnnsXMPsqsBZlbJbB0Sxiw9bBSAQcMqzmDjeabTFlFiQUHK8c6jjdw6I8sCkB7R4Hs7FcfyM5NsDQCRHsCM8KMd3ffJAUsWz+TJRl7D+rmzU6/8QI7cbHxGDhYcifvxeJcLllPoiXp23rPTpEA13LoDRiNn3v/979uMf/4Ht7m2ppKi8GPAro3vkg1A7iQgi9wB9jsPnkpWvs//cvbp2JcnlfgBrSNZhgxXFYC64ZEustKKYEjk59xY08DybgHPB2hsefmjhSEwaSDD8nFGEcw2URmCB+eABP0p6YU+qdLmgR0gMfBLMz9CEqqquEjgQCuf3WY08y/TUtC3MLwoAqquvEwiyuLSsexUDMOP6Bc9ICdndO3esr69fbCP6NmARDYD20cbmmvUM9FltbY0SYqfJWC1mFyARRgy0F/dEySZtcuL4kMbAzZtfCVi9fPmKngVQgHgAOpFg37l7xx7ce2DHjp2ws2fPKZEHpAF0+ta3viV2C88DQ8aXsc4tzNnHn3wk0Onq1dfkzoqJBN8bHR2z3t4eu3jxksAi7qm0uEQAM+1oIceEnZ2ZtsmpSYGl5y6cVaklmmGAOYsL8/bo0bCdv3BJoAbPc/fuHWtobBYIIBZQY6OcOZ+NwSzasZMnh1y54eys4gQoBfOIUjja9PGTYTt08LD19PbawtK8gD6YepdfvSzTAmJy5/ZtsejOnz9vDY2Ntrm+Yd1dPba2vGpfXr+m9gIYBDhjjKL9RVlcd0+vdXV2CsQffz5hU9OzahsB0+jnbWwqhswdgIMwswAeAUVXN9esvbNdbbGxsWWZVNqOHD2utuJ8GCOgGxgrjsoYAgD3448/stXlRXvt8hXraG/TOJDIfmFEPX4yak/GRq2mpk5gCcw3gFdKDMUuy2XF6KQ8m/JkANa+/n6N02wybh1tbRLb39netaejT21rY9N6e/ttYOCQQB6Yndw7AEFbB8yjCvvqy6/UdwYO9tr7P/y+5WGSRUK2s7tnuWzIvrpxS2ytb777jsYJ4A2sMK7p9MHqBNSpXDAa0RwxOT2pOYgy4YH+AWtrPSAmE3MDfbEkVmw7W9vOcTMcss3tHfvtZ58J5H02NmavXr4s11qZFOTyuvfdnW2BgNFI2Pr7+6ysBPZwxobvjwgI7ehqs5bmZquoKlPp5u52QmARjMzRsRcqgQVbYUMC5hwyBPygKBJT36N0kxJTMQe7e8TUxZCmp6fLWltbLJtL217cgUWwxRi/gDs8M4AqDEziCBBeXl5pmxsbajM0AqVryBpUXCIHXzaoKMf0buL8SdsSI6ZWbZYkkyqztWzezp09Z1/cuG5sUlCeDmAEmLyxuam1LRqNuVgWRW1nc8Nee/2KxgNagdwPwFbLgSa1Qzifs3SWMlgcjBO2sr6jsQ7QxZwGo5U/AYLRpPMuw+MYwmxu2MVzZ6QDyHcoR2e+powViQLOiSELxhKcY3XVsRbpA6wblHTTV5hbAerY8FC/0TqRljEFMeI8lOxiPMFxsIMp5cbB16/h2pzinaAENmhc6xYlubAeAfkB/ildBigH5EMLMoHBi9ilMMNdaTDuulrDcKnHAKIwJpmrwubWVf1fAOf8mp8DlMu632v8AuAVOR1XjJwA7BYWVu2f/tP/2VbXdq24pMqS2ZBlLS2Wcz6XsbKok+CQbIU2wJDwcOXT9B02LgDC6af0iefTM0H+GbxSBxEIIhBE4CUjEEyYLxmo4LAgAkEEggj4CBw7OJDnpZTEHW06XnDFtsN0QoytvJIUXkxVClMCa44XW+f06llXvMDzok2yyMsybBe+53bbXTms04FD3BptnazV1TlQyGnoAZi5F3OAHcAffscLsrTqANcKjrFiz2WzAgV86SzX4vwwJjxgRQkOIB9JEwkZz8J9cC3nfBsSSEai5TW0SDAc6y+nxA+QgkSfc/NsfLiuZ9gRN84vPR1zbnIkis6ZdEWxJFEVyJhyDDGMMcRYoIyruNg54lpY5yE5cZkGJcFFco/9wfvfl1B5NrNr4RBtlZHOkeUAFgDJkio9RAAdTTpgOxIPEg0yTa/TRAlpcQx2SljHOMfYJYFs/LsoViL2BGw8QJry0nKLxUh2wgLGnC6QKeF+MfVCwAxsMQda5OTkCSAIwEofQaQbAMY58jrNPxxEASQEOIbDhTLpNfUTr3vHz+MJ4hjT/8SSpJ0yP8ptiR2gAYwkvsd5w7BrCqYkMOi89hI6ie73ESVZsKOu37hm3/3e74nNAyAHyw29MUDAp0+eSOtq4OAha25usvv37tv2zpZdvHhBJaYPh4dV6szv93Z2xaiBWQYrCg21W7duqz9fuviKyrDoK1/euKFyuR/84H0BksTw7t27ui9K9QAa5hfnlZQDMvLMxKuiotwiAp42xIACIAHspsSsrrZWANHM7Iy0pYg7/dmxqcIywoB51tFB6emKgAdYLbQFZbW4gZ44OSSgjmSctmJ8P3kyZlWV1TYwcFDaVoBjk1Mv7N7de3bmzGnr7KR8eEPHw8bBwCGk0rGQ+pHTfstYRXml3b5zyxbml+z8hXPW1NBolqOPFZMW28bqqu3s7akdwxaySFFUoP/c9IyVlJUKcOLnK6trNjk1Ay6p/ra8umzJeFzOqb39/QIoASSfTTy37fUNS2aSVlRcJBdkzDLQOTx77qLieeAAYFxaDEEAf8xGThwbErNyb2/L/vzP/lTMVbTTimOlAhAAtZ+PT9iz588U+zNnz9uTkScCsXq6u+UUyzgCbALggHHWWN9gx0+esAQbGkURxZgxRRki/UHlmPS9J09VVthQX2dPnozY9l5CoCnaYPQpDDYaGuvsj/7oH1gqGXdzbSojI47rX1zT3PXGm6/LIIH5j5Jn5hvmGuLnJQFUBp/NWayU/jIn4ATmFGP86tWrYmUyB1LeiP5XJpe1mupqKy4rtqWlBVtbWROjceLFCzGrrly+Yl09PQJRU4mUpTIpq6qosv6BnsKYpEw1Zl988ZlKXGHyYZIAuL+ytCJA3EIRu3nrgcqDl5YXraQ4qpJmwD/KXpubWrRu3L17X+YcjBWYWQ8fPFBfPnPmlA0OHta6BdOQ8QEbUSWasZjKUin9p/1hZxN/gF3AbbexU6X5EYCuoqpSpagAZjvbe+o3gKOwGQFqiC9yBMzN9+7ds9m5OauoqrXWA20CWmE1VtXW2NzMjK3pXjKaO9ra251WK+Xt29vW19OtfoP2Heso2nqHBg8K3KvBOTvitGLjyaSNPKa/OeZfY329gD4YmdJ6SySsualJ8yXrG0ATDFEYlpjPwACGFUhfZD2ibSkfPtDWrs23qqoasdY5F/cP+A+wD0jG/MwmDnMuc4l3ImfNYl4GrGNuFYtvb1cMcZilrP8YtxSji8qGHizVnV1b39yUlqHW/Y1NMWWRg2AtpX2fPHliu5yvKKJzHmhvs84OFzc2RlgHWU8YY6zF9GXHrnT6cayDrJ9OisKt2fzv15esWPBo2OU0H2dzeVteXrP/+r/6b21nL2uVlfWWyodsL75tmRwMPbOikNt45MM8wVrmpEEok3Ubc16mgRgOPx0N8s/glTqIQBCBIAIvGYFgwnzJQAWHBREIIhBEwEegtb4uz8soL+ieBcfLtZhnheQGsIPsz5eigjjwwkpC61hxCWlK8RLuz6MSRhgKuIQKuMsUWGCmpInEgWQATSTYWLD7eDl2bDinoYcOEYkF96EEp6xcSYrfXUeTiGvAtJHZRCYjVh7JOW/1/I7n4DrekRZgjRduEmfuzZfteh077ktsOXbkSSwqnYEBzwhrh6TZG0z48h2BjALtymxTSV6Rkg+SXH6HThJ/knyp5AwHOgFWGCg4ZpsTdSeezuiDOPIhdn/8J//QfvSHP7TVpSmrqS4XCAAYUFZSTJ2PYpXKZI3kxNAgjDhdoEiYst3sfgmzZw/65MOVMDsGYzyRtDjJdzalcjKS+IrSMv2pUihDgyotECCTytheck96RiQsJMWAgEqSImFnZpELiTEG8EACieA+MfEljx7A5TkBwQCHjx8/rjYmTsMP7ymOMJpoM/oX5V/0HUpDSUgBIMXYU9lv3BZXl1Xe58+N8D99BUYeWoGUiJGMouUE8PJw+KGMJw4caLXq6hrptFGaRbsBpFEyBosE/a2q6jJpUsEM6unptv6+QzYzPW3Px8cFtLW3ddjRY8fFViHmjU316pc09MSLcd0nzCuYJuhQoZ9HyeOVq6+pnBJQzrm1hjSOAPaUgBYcjSmlw7Bib3fPrly9qjJkmGIkvNwvLCC5olpe56V/027o4SGkjr4YADD9DmdWknnKZWEzcpOA0uhhYYYwP7sgwEfMopDpvgC5AC48iOfLmQEDY6VO+L67u8eejDwWi4nEvbK8UrpoaPsBkDDuFleWraSsTIk54x5g8cH9+3pW4i9QP5lSGR33GA5FbXZ2Xs9L3DgWhiTnvPTKKwLov7j2mUBISvNmZ6bs4MEBtQdtDWhTV9eomDKOASQAeZNJGFVxSyfyar/yyph957vvWgmGBKXlKPxpbABOwx6kzzAvVdXUOkMESk/r6zWPoQEJUERJ6IvxCQF0Fy9dklYX2pNlFRXaLOB84VBEY+3+w2GBdDBAYfWlMmmbmpm11fVte/uN12x2eto+/vQjAZM//OEPBcATC8YmGoKfffypRYpC9tZbb9pA/0FpKdKn2CgBeAaU8bpujoVaaRaJ2aNHI3bz1i2xqGjD06eHnFbc6ooA3b7eHgEwGtvJHctRqhqKWKy4VIzCX/7yF9bT26fnWVxYsqGTQ1ZeUSWGVGWV27RwLtMZHQvbFSOE8xcuyEmZ/kwfzYei9mRkwoYfPbK5+WnFtqkRkwsAoFKZrKBb99tPP9N9HT163Gob6u2nP/mJrsG8QOPSD7a2121lccGOHTti586csbWNZauva7ZkkjXIrUtcE4Cefsa/YSrDrkunkgLGSivLZUZBCS6sNsYEcaQ8lX6aS6cF2N386qZNTc/YbjJj6VxebFjmdFxcccxdW1/R87MBwLwic46VFaspr96Xcdjbc1qPzP+tbc2OjQcLLO9Mm1jLno3PaO4BnKyprBZL8dixY3IhRncTLdlwOK8S9arqamm/Ada5Na1EbGDKYTFr4Niubucqy71y7ZLSMhnXUKbKfAkYKF3VpGMYUkILgMeaSt9iXuTDeshYg1VNG7FhIx3DZEJjl3/H5NIeFri8sbUljVCutby8qo0LnHQ5jwD/eMIW5+ZsfXVV4PSRI4PSJywtiem+pBkZClt8N+4c69mA452hoLPL86hPFcpXucev683pvQOjpmTCzX+hiK2srNs/+S//G1vbgkldKXa2JBIsZeFIyCI5dFFz+xuH/l3GmWe5GLJWe3mH28MPg/wzeKUOIhBEIIjAS0YgmDBfMlDBYUEEgggEEfAR6GhuEsNOZmpiypDYO2dYv3PtX4ApV+LvvKDzwkyiJ423ZFIv4IAv3snVsesy+3o4JJJOk6pQplJw+wSMUbkrDIeCeUTBBHYftOJlHC0cypwAZAAQATYA4bybHd+nNBf2hi+zVNmcnFyLbWNjU6AjgB6/lx4eZhgF0wLp0AEWpNNfK+t12nfcH0wFdtdJhvh4zT9AJe9E6tl6gG7E0bH7IgKhSAABlWAJwpAggVRJ49dKWF07uFIfjuNeAXJI/t773rftnbevWnEsqiQ6Fg1ZEc+RojTSAZxiBQhUdAkNctv8TAxKlTHnlWh7pgAAHM8FQAaIkIE5SSlqBUzJcqsoLS2IgoctlwH8cyW9JGK47cGGoTxIQEQ4IhBD7qoVFVZcVKokD9AOsAUQgDg5V8PyfaAUZ2DAIq+X50uT7967pWNOnDhZ6ItZyBY6Bz9fWlxU4jw0dEoGAEsryzb2/Ln0u2DM0T6UlPpyOLTTuJfl5SWVY7UeaBdbCN08wCSSR5JaWDXcNyAvoB1gx/rGqkA7B9wSp4yVlVSIVXL33l0x3AYHj8qEAdYboBWacZgiUMIGwEjyjYEEz0+pLGytv/vlL+zYseMqp8MMYW111fr7B6ThR/KNjhnsmdaWAwKz6e+U23FewDkYWLdv3RTASzLPM9IGMNtwy2xqarGz585aJBpSKazA5lRSyTPfkZZXNitmDgktgBh95OHwY8UXxi1JPkCqY+okBHp4QJkYwzyDLca50LO6d/uOShkpqcSleHtj086fOydAlFLC8ReTEuqnf1IaB9OP52J+oNTv+PGTihX9QkB8Im1TUzMah4OHDymutCmdsbunxw60tUjrjPtj3MFWOzgwYJFIkeH8yT3yd67nhO0pnXcMWxhuiwvrAiUGj/TbK1cuWGVFucDG9bVNC4ejKsV++nRE/QYArqyyyl6MTwpgefXSJc1vt259pXLW+tpaGYKcOn3aXn/tdQEvXMvpf6K/Scl5XuY6a5s79uzZU5VzhqNhtR1xG5+ctbNDJ21jY91mZidVOklcM+mkmLSUXhPH67/9XADZa69dFbDEd4khYxSmMmxE5ib6rwA0xnYoalNTs/bw8WOdHyZhVXWFAEY+ABEYIFQWDB0iEZzCMRpyDGOehzhQknvnzm2NBUBTxqW0RJNxzcEA9MSb8vEbX96Qw+8P3n9fTE7mBvrR+ua2zc2v2cjIEysqjlh7W5uVlKLzh/lCSGOQZ4LxhoYk7EuYdPF4UhsgjL3kHmYXaeldvnb5spWVF2veLI5FrLik3LZ3KQt3rtPMebSf01hjkyKpORHDhL3duGUAy9AwS+csFo0KRHMGPTnNwVE5L5nNz83bs+fP7cXMnEpeKfdmbQGo5/ebG+sqEwUUw7yD64mtVluna8JOra11IBfgD+7JseIi9XcYd7BzYWbPzC3puny/rrpWawDSBbC0mxoaBPYlk3G3SVbqXGwZR4xlgHexmiMRgW3S0YMturOjEnCYpdtbO/trg9dpg23NeMEQhp85w6fMvlYef8ehVutXQRcWhixgPg7KbEaoxL293UKhnO3tJsTW9LIXlPpibjG/tKj4ILvAeoIfPAAgQG1jU4NcY2GCEx//7pFLZgubQiFLZBwjnrbh402IvCzFvmSEX9ujTvOQNXhre8/m5hbtr/7F/26zC+sWCiF9kLEUa2U44/R3Q25jg/7u3nOIe0p9iY0Jt7ZiAOUc5APALnifDiIQRCCIwMtHIADsXj5WwZFBBIIIBBFQBNCwk9ZSlhdip8nitFriBVF+56rJy7AvYyFZ8scDEMBEY0efpJyEmN1nEmjOBVgGo8WVsoSUWPCyz785J8AI1ycJcGYRgrCURKOv45wpy13iEQ5ZUbRIybEH+HiRRhAegMnvtPtSXKdbhfaOM78goXf37UwCfGktYMjvQC7XMXxpMMeQxHhtKJIv2CCU6PBS70tpBRjKwCLrnh2mVEHbjRd/b57gS5q4L5hEPDDPJ9OCeNyxqgqJCLEjKYABRz3hldcu2p//+Z9aWXFMTnm4JkYsZ1lKmGNFzsyioNUHj6VQ1SNmHPfsSoERQ3eC7SRLxEpA0NamxRNpAREkttxvZZnTLSTulNTBDqK9l5ZW5PyIa6QDHJ27sAf/KJeEocQ1uJ5jJSYMxhvJtjTqCi58vjTZ688BJlH6RGkubUCiynkBcdrbOtVf+C4lYrMzc0oQSQpJRheWl9QvnDnDkkwbUumktR1oF8MPoOPundtyeYXNFQWMW1tVfOhrJIi0CaxAhNoBHmD2PRt7Kq04wBP60vb2rhgtAI3r62sq765vqBfoRxzu3b0jFhTujDD7AOEos0VHj3MCKPLcHNPa2qZSwOGHD1Ru96M/+JH0qTCboM9TQvfmG2+qnBMAg8QexhGsQZ4RPTXYcDBkAM2kK7a7q3jz3FxnenpS7Dh012CEAUo7IIuS5BKBCAAO1TWupBDjBNoZsJExDZDG+ITB5crBMBGoUXns7NysPZ+YEOORcTQzOW2PHz9UO9fW11g4l7eLFy9qvMN4m5mbs/EX00qSSdhJgiXqHwoJwKOfYdzBfePQubOzpxLOmppqgVqw/rgOpaiUKh8/5oAudMRgeV2+fFkAYy5Lcr4jRiIi+1xf7JhoWPp+6KsR7+mpJY2bs+eG7NBgv5WWslkRtp2tPQGeExMvbHx8zPbiOxpjC4sr6iMnhk7YQE+/2p/zMNYqyks1hk+eOCkQlrnQ6UC6cnIBzsmUzc8vSucNjcDpmUmrqKqyw4OHxOAcfzFj5SUxnae2rtouXroopo/YVxm3AYFW3VfXblhVTaVdvXrZ2tocgMU440+cWimNJ66MFf4sK6uw9e0de/joicYSbFXNXWkctUsE0gO2lxRjiBOyhqZGa21ucIBfaamVlTmmLfMUgCMsYcYG7YwGIKW9bU2tAplgPcKIhk318UcfyXGZMloBZziM5/M2O7dgz5/P2tr6unTFmpooSa9R311YnFPJLkDYgdY2q6mtU7kvADBjAwB2ZXlJTF4Ycrl81t55800rK0N2IWtl5SWWt6jmM7dJUKpn9cxbD0SxwcJaQ19/Ojamvki8Bg8dtppqTBriAmoAQpsbGjTncB+z83NWVVNneRkwFSmWYn5FwgLKmf9k+mFunDCHAgQBglM+zLmZO2HNnTt3zra2N8SEY7zR1szHWztxbTDQVp1tHWLrMVezlgBKN9TVy4yIcYtMAGOf9udZiC/9gPmKZwXgBgAFJMMMiNLthcUllZO2d7SLBew14hwY5dY1zxDXWptJ6zjmY+JAqTjrFiDsRx99qDmlv6/f+gf6ZaIBUA3zmjUSVjzSD2iQesCOdZS5ZW1t3UoBv1951crLS6VdWlbqNvboc6wfzAmcKJfJ6d6zobzeOZhrYfzy3NqMQrKhsEHlWHCufNXBem7eyuRC9mJiyv7Nv/6/7NGTcZlOAHLnIO+FMzpHES6xBYdcgboFwNcD4ryi8A7CBiZyBg+CktjgbTqIQBCBIAIvHYEAsHvpUAUHBhEIIhBEwEXg8vlzeZcIOL05EgtegAGNvLaZA6PcjjZ6QCTbHtQiQXAadyGxmwDaSHwADlzpJS//xfuMKpJtXr5JAn1Jqj+XTC5IsErdLjYvzyTugIGAKv7FGZYP34Xpw3e8YyeAEMAdL/iU6LiyFQcUAiqR7PA/oAWJhC+T43z8gJIbgV5o9aRS+0CdM8KwArDmjtEXELz+GlvPMQwpnYorSXPOjyR8jmko0weO596jUSVmJDIk1BIbR9+nkDQ6QMWBpLTHxsaaRUpD9ud/8qf2+mtXrQzAM5y3+O623BOLEO2OOsdaxR2QDZk7lSZjNhERQ9CzGfmZf0bKJze3t428iGvB9CivLBdgp8QTUfgC8EZp0srKmkVjUSWdLimivNexBYkV58PZEeYHbcY1eVbap7u7S+YJ9A8x1UrL1D487+SLF4ZbIYAHYkIk/STZCJPfuX3HTg2dEXhEnAA7cKqlz6m0rL3dEqmUElbPpiK5dkYTtWp/ADIcOt9555vW2dWphJ/zk9xyfzhE8jyw7EhGSYIxlfjgg98oAb1w8aJKEifGXygJ5rnQegMgVIlhSameF6Di8chjmWgAFL7yyqsSgB9+MCz31/fe+66AR7T2APRIftHBglUHkPqLz5kAACAASURBVEg8bt68aWNjTwVuUnZHrCnBZSyRhMJ06ujs1PVgnZJcw3Thdz09PXb02DGVFAL6ffzxhzKtoIyQBJ7vAva1th7QM5O4k4TTR2Er0ja3b91S/zhz5qwdOnRIv//ss9/q2QAcAQD5LuDQ+taWSiqfPn1qA719Nj8/p7JUQM+ikDP0oMSOvjw3v2QjT8csFIqoLWDowDik/TWmY0Uq82WM0hcBOwHF1jc2lKwDbgIAAEI6UALjhm1ppTHuKXPs6+0rmHuEbG11Tc9Me3IfGIs6tlhCTKmZyUVpN544OWi1dWiZkYiXWiRUJK24hw8fCUg6fuKY5S1ru/GUSiSZc8J5UzzoV+2dbRK7Rz+NPkIc2Vxg/FC6rU2PcJHtJVM2MTGpWBNTTAMOtB9QeePW1q4trKxaLp1UPGFiffvb3xarp7K8TCWxAlJWV+zJ8CMBot1dHQLnAFQ0j2tco3OWFBuSfsYYKC4ps3TW7NPf4i67JYYn4xBtPP4O2AwYChACk40+UFwcFTuyq6vbySVk3RoBqARTk1LLlZUl+7f/9t+oL186e8m+9a33NJY8cxkGJsfRzvQ3mMXMjQtLK/bFF19p3sG4AhYYczcaadk8pfpZ293eESBfWVFlLyYn1DaNDU3qB2Ojo9JQwxwGZuh7776r9ikvg1kWtoqqatvc3hU4yxh3TGjKIp2hDiWsyURKfYB+BAi/vbOn+bm/r8/a21ul7wlAzkTf0doqUG34wX3b3Nqw737/fXv+YtLWVlcUq5amAxqrgP2AjvwdwB4tPsq+F+fmFV8AUo5nU+TSpUsqeU5nUgIdKRlmHMBgTmVzGm+UrJaXlNq7776r8YFZTE9Xtx07elTalDAdiemFCxc1F/AsgPj0QcplAQGZPynz5X5Yo+gfU5PTAsE5Rgz2nW31HcYW8x5tSL+GjQxjkI/MmZBcCIc132CMw2YZ8xL9GeC49UCr+mp9fa2uMTH5QmOUNRAW3uLSki2trGjNYw5Bw3B9ZcUunDtnnZ0dmmdZu9AQLJILa0RAtzb7dnYtRAVAcbHmNdYHb4bBXOW19YiDnOnzed1zsTbtAOHyls2H7dq16/a//i//mxWV1lg2AxiZsXAxBlSAlVlL7Tmg1zP0PSCo9S2RECjIOu+1bp+MTwT5Z/BCHUQgiEAQgZeMQDBhvmSggsOCCAQRCCLgI3Du5Im8K3XbU4JOSQ6gAEkZL7K+pBI2AuVcJEiUeTpNJuekBgsBkwgSIQAySrI4HywfwD3PrvPlniQeJAW89AIWkHAAqPDCDUhHEsDuNT/jxdnvlvN9voOeF0kD2j0eDOP49fUNlcpRyufLVEnA2P33RhP8KVfceFzJLC/329s7+hmJrWPQRXT/PJcYBwXXVRYZYsK1VBqbzztHVEpvMhmxrEiUvQEG36fMiqQRIMGbZzgWY1TPAbOLZIe4SY9N7CcHiHK8Z9mRVJdVlVv/QJ+99uplO3LksDXV14phB9suSsUWyFko7/4eDVsG5kSBreeZE04XzXEOYBxyLeK+ubVjCTHxKPuNWUVludVIv885A5M80Vbod2UzGI5kLGfOoRRwjkTYg3P8DDaQd5kllpTg8Tyuj5QKXJqcnLSBgQElhfyOklASLRg5mazTUfQlx8tLMEmqdH8k//RZGBzEtrKq0qpqawU2LC4t2vCDB3b69BmBP74UFBCR5JCku6Ee0Adn2YxNT01aW1uHzocoPuAXzwaYQmkZ4MzPfv4zq6iqsRMnTyoGAFMACPwON1WS1NGnTwXU8h3Aj5XVVTGvKDEcPHJESTyA3fT0lL3/+7+v66CLBmsN8X90njwDCN0mmEqU1NEf6SPEATYN5Z8TE+PqY6+8elnxo01hrsDuoZ81NTaK8UTMcG6lrPPylSsyM4AZCmMNkIsEW667dXUag8QKVg8AJ2AFYNyx48dk7IDO2/379zQuKL/lgwkHAEFjc6u+S/wPHezX/eLmubm9Ycm9XQE2aKJRMri2smVzC44dWVlRYQcPHbKa2irpxBFXb/6xsLigNqAEFKDj+fNRlfsBdgBCwKLjvrl/D/QB4j198lQAWU9Pv8TuAc28LphYnUVhq6+vEyjFuJ+enBe79viJI9bYXG+JAkPY8mG7d+9BgdlrdvHSObEa9wDsCqY0+WxamwvMKWLI7u5apCAtwDh2JeiA5pSWZq2opMz29pI2+nTUgdhbGwJOOzvbBRKnsxmLpzK2u7VhyUTc6hvq7PKVyw7wqqmWLiT96Pnz5zY+OmYHDw1YZ1e7NiYkJ7ADsxJDB3ppWOOCvzmWWZltbO3a3QcPxajEMIL5lZJY+gVtzBi+/+CegA3iXltTI+CEOYj+R6xpHwvnVP5I+8EivHnzhq3ClIqW2NDQWV1XmpFra4o9bG3um/JvtAkBPeK41k7O2ocffehA9khYDElKeQGDPEMZsBjAcGrqha2vLqtEHh3JGze+FJOP41tbmmVAIfOimNuYIA7pFDpkrhSceRkgiPJXmGYAwLAvAZUAsEPhqNxTWU/QUIPFxvy4s7dlqyvLVltVKYfhxUVAqlL75re/I7Yk7sQb6+sCP5ljKsqrtG6gvQqQSjkwOn6Lc7N29tQp6UHC3MPc5NSpU+rL6KZ5R3JMcrZ2d+3RyIgchenvpbFiORoTx5GRETvY3682w5kXEx2OY+MArUDmF4Aq1j02zk4NnRIYh54d8yEOsqxdrNFiQoed5qjMMST74EBh/s54Y6MAXTriCTjNnA5gzHwJcArIysBmLaVvaBMuxngI2fLSqpyre/v7Ck7mxWJOLq+tFdxl221ubt7mZ6a1LrQeaBHYR5xZg6TfGQpZKkH5smnuKS1joy9ne0n3XiBwtNKtC16X0T8P4885xYc1p9GvKQv/+KNP7F/887+yhuZO291Lq1S9qKxYDDtibG753ddiZGwRE++Y/jsd2rzG1/DoWJB/Bq/UQQSCCAQReMkIBBPmSwYqOCyIQBCBIAI+AoN9vZDNlPCJ1cLOtITBnTYMbCsADAceoQfHC3NGZWYkgiqTKpTMNDU1K0kl6fHsLW/I4EE3khkSJ5I/klh22gEqYCwBOLS0ItRdpBdwzuFKc22foUbiwEs699XQ2KikkERNTqDe3VXlr64MFxBB2ju1CJ47EX+O9fpA/J3reA04EhKuT6LEz8U6+poDHcw9zyYDzCIhcMw/WDckLI5Nw/8ks87JFMCwqFBiHNsvCfZlv8Sfa3idKFiI3nyBGMNMKiotsUgRbnfO5ANGyZ//2Z9YOrEr84nysmLLAZxGQhbKZS1cFFH5D8kbLEDACu9sq4AWNAqJJe59G9vbcm4kmYMsV1ZealWUPMFQJKGMOOBDX82HLZvLqI84p968no82k+bT5obtbccFHpHIATzBdJKhQmWFSkm5LgmYmEpyt3VuxMQMTa7iEhcv2sLpTlESmNvXSHTuwg6M4Bqr66tOI2pr0376H//GvvWt70ivCSB2ZnZWgCEMFt83YZQCFMBGQQ+us7NTIBcgHKAYySygMkDGFkByobyNawAowHQBZOC7AIAwXTgXZaJXrlxVzFV6mYiLueLbl+cGaIJNh1MsTJGurk4x4AB3Ke8EKDt58qQTx8/nJDQP8HTu/HmbGJ+wmze/VD8bGhqyngLjEACGPsN4ghXEeMKlEsF7nGxxrfUsz08++UhxOHLkmJhnlMkBDPKd27dv28kTx3VeGGsk+5T/0hb0cdiuxOT69Wtqe8ZYfWOLyleJXSK+q7JEmI/RWNhKogjQR010tLzZzMyCPX48LnATRo20D3c2ZQYBQNDX16t2e/jwoWIJwxGKDXGiDRnvlGECdgCSoHsGKF0SK7aZuRm7f29YQEx3d58NDg7qXHyHNoOxRsLPdwCt0N4cHX2hUsVvfetdq2+oEdOY/g3L7mc/+7kAia6uDuvu6VBZelExWoxJjXkAO2ldFSQDooyzfG5fY5PBsry+YZUV1RLPz1vY1tY27MXklOYXfFpoh5a2A7a0uCD2ES6W6Xhc5gutrU1iSkpXKxqx2hqnVff5F5/Z6MMRe+sbb9nhwwcLmwemtmITgHbCMMDLDUivM52zSKzEHgw/FmsLgJZ7amlpst6+XrExAVRnpqfERKScEnALJhrzFIww3FthDsK8c0YJSBqUC5QpiZXY1uqW3X/wwK5euWrdPb326OFDxZs5AcMKgF5YdowBnIUx/bh+48tCSb3TGGSOcHp8GTE7jx09pn57f/guNF8bGDiktrx1GzfmvMb06TOnZQAC8J0PYVrCulRkU9PuPLCw0Dal3zIfUyqNIUpjE9p9YbFJccDN58JOkzOV0MZUfSMu5sU2PHzf8pmUyq0BBpmvyiortVaiKUkfZl4YGx2zzs5u9WMMYTY2tmTEwth//uSJxgEae5XV1TZ08qTKZUvKSgTI+s0vAWVi6I7Y7MK82M39PX1iFsNok+s4a1Q0agcP9guIo4QcwGtw8IjAND/PsW5TSk/5st8sYk4BZE7EKSVm8yWjvuwZ8d6EiVLc+YV5gbKU0sPYA8T3RkLokjK/AI7BgN3ZdWzOgf4BlVXn8xnb2qSPhyxccOMFyGceX15d22ePA77OTk2pH1VXs3lQa12dHQLtpMkqN3N0cl1JblFRsYWiTueVmDO2VXLLxldZqWPFFzYJ+S4gI2sOrtrEP53J269//Rv7l//Hv7KG5i6L72a06VZcybpvMpABeGbdYRy58um0/g2j30s5+Paifz1+9jzIP4NX6iACQQSCCLxkBIIJ8yUDFRwWRCCIQBABH4Ej/X15Z47gWBreBZUXVC+6zMswL668McOGAuwSyFRUtK+ZA3hGUkeyAhACcwumA2w9EgJAKBIbkiw+vPhS6gXIx3VJ0njxr6ut071wfcA9kgo+DqBBm2dD5wf0IeHxTDpXfhvSizv36nfFeaEGgERom1Ip7geAAvYRpXsAkDw/DAf/7J6N5kTjf1ci68WsJUKdTukFHjAKFgf3DOihcuKsY/BJ86bARBTrBeHzChhciM//p4LZcrDDgbUgiO6dcnkOQDTKl1KwH0uKVQrV3NBo737jHftH/+g/t9WlRdvd3rTGhlorVs0frJak5Qvx9sxG4uiAl5AT0qb8bWNDwMsGel97KavjHDC6YhErx/2zvNQ555krfeW+YPrQKpTgArzA1iARdiBsxu7cuWM727sqzcTQwZcYw8oBHAQ8pYzU3wP35RIiZ2JCzBHU9/3R6eih8efK22B18SesIUoHKVtc23BlVjDBKD998423ZHQxzb9XVwVMYSqB0D4aeZTijo4+lQYb4NKZ02f2RcRh/nFvnA8QTWYpYVcK5lhTOZ2T+4RVwn1SCgdzjX93dfWoDwB8AB6NPBmRmyUJLiBeU3OTPRsbsw8//EClc7DMKBUG+P75z38mttz77/++DDUoI/77v/+1QOkrV15T8olZBvcBSEb8iQHxhNkHwAU4AtPw0MFD0omiBFJmH+Vlui/APe6VcleeEVALRtuD+w80Jvg3gCHji7K8sbExAQKU9wIKOuaKY00BpNU3tVhXR5fG5qNHD+zgwEE7ceK4RPJLojgu5y2Zcu7L48+n7datB9Inc6V2OZlWwOjFAGCgv19tDThHqTPjExAC1iT9FLYdul+AExLvj+/pf+LqDFCy9ujhY5XcwuhymndpzRn0zeoa50ZdU1OleWL4AYYSy3b+whlrbKwrGDWgG5kR+5E5b2Cgz4pLMDIotv+fvfd8kixLz/vezKysrMry3leX6arq6mrvZqZ73A52Zg12FwSDAAEClBAhCVSEFJQUCLkPCgaDCoVCFCQwADLAACF9UgAEuRBAYMHFYmbH7I5pM+1tee+9SW8Uv+fkqR3xU/8BN3c7uqcq8+a97z3n3Ps+9zGZLOC0Y8UCTlJPxgPzaHtrw04NDasujLdUKmNHKbeGAbjCRL17777SMgGQYEiRlouce2lpQWwj9qU8HJJUEgN+zrGk7qRgRlzozyeffGzry6v2d3/1l7UNH+YDYLeyvKz6Nbe0agwDqLB/h0dJW9/cthfjUwJdOBbHfkvofALqILHmeAFOWJfX1wgjcSE+sLNgAhIIwQMDgNUsidJVVWLfMicLSRJFNwSEDfQP6PrhZf4wv6iZT90Ow3rLZGxnd0/np6GOJOEaHf/zF89LbO+i1hSFZ8TKxPhlzACAP3jwUGMcJt83v/ktPVjQgxMp8wuWyeTt+QvHymTd6mjr1PjHf5OfsX9KAo1G7dbNWwKSKmJxBUAkE0e2voase9ja2ltsdW3FyiMhAdmAzAKSyqICDgHUYZqxbi3ML+n6yPry4P59AfIAdjDBD3Z2VGOOkevEqdFTml/UBNYhwBm1Yh4+evLYjo6SlkinJAl/7dortrKyZHfv3RUYpYdVjY128eIFnTu2AcAG8x1mJAxzHr7xPWzTr61co/geXYctJGage9AV1jrDWiB2c4kdyjrI+RdzrpAXO+7Ro4daD2DsMs+RzpJ2zPWb9e3tt96ySrHFc7Y4v2R1DfV6cMM42dra1vUgkUkLICYFmrCj/e1tMfC6e7utv++EvCbxg+T+QWAzIU4FbCqyen95ZdQxoXOOCS2Ga1nEWppbjq9v/I6HJfJwrK3T+GB74bJy+6u/+qH93j/759bY0mPJRM5CkYgksWXRouZ0KO98/FhzZRPir5n43pYsJ/i9t7sYn50L+s/gljqoQFCBoAIvWYFgwXzJQgVvCyoQVCCogK/AcN8JIWJKEgTcKnnYORbQpm74eSoPq46mhOaH38ljrmTI7EEWtgOQIRCrDE+YmJoGAhZIvmORhvnhDNgLAn0cmOektV6Sw5fQSMk7r/Q3N+Rsk/0ByAMs4Yk9n+P9PjnWyzIlicri5ZQSAwZmCIAB+0NT5Tx11sQOAywDAFSYRNJJaGhcZXbt3OqOQysALOSPU6oT++OYIYBOhGQ4CakDOB1A5s3afWKgv9nns469l5esjX2iLjQ4zmeveCxfpeHJh8xJghQS4jy/Ll+6YP/9f/tbSo4tZjNWVx9XA63vxqu7SLqrAz39vwUWln7OPgBw7R8CuuUFJsFEgGWHPIlwCZhAGNxJcRtyTRR1QmrM/qvxVTqtAyvFeszjXVavMcA5oqHn+xlTgE6wQKgsLAYBHnu7qgENOq+6+loBK3yXwkmqAVryahBpwtgugAjn8JNPPrHyinI7f+G82Gmww6gRAA8+Xvg0wfSgccP3isaTxhlmCtJVwCkafwcMhtXoyeScdODEkSRw4Ui5GC6caBpDx0rB98+xOWHMbW1v2rlz55Rsir+e6iAmkwMznTQyJ2YcMrnbt25pLsEWAxBjzJBaSx0AzXp6e8RSevjwocAy5LeeAcM4BoSi/rBj+G885ZBFPnj4QIDX6dHT8q2CdYXpPOOe8SNQPILx/KrAbMAZWJHPnz1zsvRCQfvEuSFpV4DP4aFdvHhJTT3bxn+KcykwsqVVbDbe85OPPrKTJwdtcPCktbQ1W6YExsFY5NxNTc7a0uKaasd4YM4hC+V8X7t29RhcSKaOBK4ekeyacJJ9AjuoS3V1pRp/AbAHe9oWDTzN9LPn43bny7uSPV6+fFXghZPBF1SjIzwfkfnV1Qo0fPb0mYBOGG2EFnDMwNOkqjJNwiHWqJhl80i/k5YvRK2+vlGSvWg4cpwW/ejxA7tz66a9cvWaDQwMOskgvpEx5N/LAsmslNLKmJPcuZp9Dtm58+csGo0olGRxcdlyqaTYYkgESYglcCAmSwJT4jKASTaVto6ONiWFenYrLEXGHMdQXcN4K4hVpqTqymqbX1qx2flFnTfqyctB7ybPT+YVHnLIup1E02xnZ19rf3d3lw0PDdra+qrWcCTz+I0hm/VhB/mk80BzvpchMbnYCOv69g5MaNYzklhzFotXygevDAB+d9emp2dsa3Nb4P93vvM9SaTxOGQed/V02tkzY1YTr7CWpmatPYQmPB+f0Fx57733rKOjXcBOvpiX7HlzY8fGx6dtZopgAYJoOrRP+LnJFzVeI1Yn+8o4EwgNe/vw0Hp7emxzY1Vy81aCN8rLbaCPUJdGyxO+ACQYDkuSz1oNsxZWLg8kenv6VDfSjwGzAa0H+gctDbB8dKSHA6yvyLVZcxQ0EY06mTBr8dam3bx9xxKptA2NjMjfcmRwSIAXcn7Advz7kL2/87W3dUyMcb4PUJW5zdomn8+Nda15YiI21AvYZS1yabJbOheDg4MaJ/5aL9ah/FwZj08kNwWwA4Scnpq2R48fCURmjDiLipzWp/m5OTt77py9+sqr8onkEjo9OWMV8UpdB+STd3Boe/v7YtgBdMLI5efUifW0jeCetlaB1YBlNVUObAboxrECywRqwNyO17jAC8btV69x1JdrMQAg+8bYBPxjvjLnqmrq7IMPPrTf/Z3fs6bWXjs6zFoZnrTRkIUjJKCnLJ92iepci92DNg3jY8afzn8peZ1/B4BdcD8dVCCoQFCBl69AANi9fK2CdwYVCCoQVEAV6G1rVcdG48FNPo0m4AE36bqJh/GEtDSXE1AG6gbYAkAGgwz2Fw2IY1ll9H4YZIB03CzDIgCooKFhkfaJcaRaynB6e1vbYts0cAAzfB7GDQ0I2/cNtwdvPBBHw+CBQ+89p0S+kixXMt9Ssh4/566bRpXv4xj5PTfe3p+G93gAEbCIJ/o0mwri4PMyTHfJtTQAsAjZb5oqXqT1qeklXEIJnDE1lzRJ1FBeW4AHJZaWZzByXK5ZTh/LZUlrpUngu/1T/cp4hUAAZKSrGxvykAPsu3b5sv03//V/YYmDfYuVh+W3hJddJBQ5ZgB5wI6/2Ya8rmS+nxHjBCYQIXvymMrgFVRhLY2NkoRFouESYAe7rChJIDJRgAHqhZk4gCfnlnPFNmED8XKBHU66yjlyDVhGTDiYFIBFnENkl/wOpqZYI3GXFOhfMK1g7XmvRVgl+OnhP0XD2NbeamNjYwJZYbYRYEGduzq7rLauVuOTMcW5giF6sH+oMc05hwWD9FFpvDR7JYYJ+4W8FK8qmBmAaaTOXrv2ipp6giVePH9uI6eGtS01wCcHLZPK2Mcf/8Q+++ynYrEBXsFKevL0qRrJb33rW6oVzDGaY4ABJ/vNCdhwTMwa1QXWGDJV9untt7+m+vIHkIvf+4RhaicJezxuX979UlJYzN752f7BnsBGGnnGvRiMsJk2NyUHBXTsO9GnxhlWTV1tg42eHlXz//77PxLYCkAGYMj3ATKxr8jxABUzubyAUYCAOzdvakxcv3FDaZ0VYpZlNO6ZS7l80dZXt3SOSWrl+FZX1+Qfhy8dwG09zMZi1ro6um1+YcGmp2a0b6wZAAXMDQpHKqXOTyqhegJW/dG//hOLVcbt2pVXrLunV3MUoEJhKzTf4ZBAJs4368/NW7fkD4YkL59nDcrY5sa2TU1O2+joGTEf05kji5QVtD5lc1Grra4DzhfrjbEEiMn5mJ6csJHhYbEQYRQCKCyurAnIgamDhxwML9YV1hPmGsAt8m9AZdZeztP2+qrGAH6V1KStjXTfhMUrqrWm3Lx101IHR/bW229ZNpdSIi5jgRoxP/AABbj1wTw8cMGjDYbdwqKTVQLQcj6QxHKe8Q+EoQfzkONhfwhigDUG05F1fHR0RIAXIDkJniSMshY5n9O8tTU4hiL74tc078vJmENyzc/5TDqfE2sOH8k7d+6KlQtQSs16evrs+QvHfIyVR23s7Jj19XRZY22N5hfrDz6F07OzkmIqObbMXS8AfmFerq9v2f27TwTK4ifHPnd2dNqFixc0z2GKwbAF0IQBBxjkwg4iVh2vso2NNXvt+mt27uwZMRzjsajGJcxErg2HiZQdEIIQCtvK6rLWIf4wlpHXsw4BbFMXrq0dza1iLsP4RErc2tImZhxrOw+lmIOpZEoPT27fvqP1eOjUKdUsXAzZyMiw9o91YWZqSg+Gxk6PHq9VfM6FWdSIPewfknjGufz+Sg/aGKsLi0vaFvMJoHN+bl7AFCArrHDOM/MYUJEHH5xX5iYgPzYApAc7ubq7hjB28RrkYUwxnxf4Pf58Ql5zSGoJ1cFjdm//QMxBxsXoKcDoLn0XrEkY902cv8YGK+S5JhKCFFUdjw7c/YVsKvCDzWYUUMUYdiETDiQG6GMdUKCOrmVp+UoitcVuoaKy2v7mbz6wP/yD/9tq6tosmcpbFnZldaVVxqO2v78rNp9k/Dy0EbvOQdsco2NY85CmoJ/DVpyYmw/6z+B+OqhAUIGgAi9ZgWDBfMlCBW8LKhBUIKiAr0BPa0sRAAtPIu8rJgaFDMWTx0+ZaaxpTmi8aRy4YaXpRXIHKAMzx7PKAKhgvwEs0Ei73+/r8zScbJtmhQYfMAApID5ULmjCLeWeNeIT35QCt7+vRpd/06gjRRKjrlgspalG9B00qrz42//bNUWYpTsGEWCRa+ZJc3SNI40q++ZZXHyWZkXHg69eGQAYn61SAwsISYOA8TRNsm9O2T+AE7ZHE8X2/HHQaHkWH99Fgw2rg3PgPNvKxPiAleAZDOwjL7yjhChZ0Q6R2oUKYg6GiwX7pb/zi/Zz77xtNfFKK4+Y1dVWWTHv5Jte0sM2vBSXfwMQcnywFvC3SqfzYlIgk2tsqrf2Ftgg0CVMbCIvB0UuSKMMeEeNYBBxvvB0w89NtQpHjxkOLjkWGWtFiWlWEEukqrpaIAzjhGYXIIMmS96DeQBEkoDxEgoJHHrxfFwSVlgjABnNLbCNxgX+Xbl6WewjxqCTbBcFnLAtGfIrudHJIGGDrG9s2tDwsCRkAp92tvVdgK6SY2ezavxg/0TKy21ja8cePXkgH72rV68oYGRmeloA17nzZwRwMD6oJ6Dc0yfP1HwD2MHgAkD5+OMP9V3f+Ma3BIjTqNLY0+CzHVgnmNLjKYaUEeCD8QqwROABElc8xQDZlldW7Py5c9be3qHjp+nuv02WmgAAIABJREFUaO/QeEYqiETUpQvv2vDISXnOwYjEo+3K5asaN0+fPlX9qPO7X39PUnGXRFspFiH1+eKLzwX+wa5j7NCww8RraGgUG4bzfZA8lOx2CxatmCgm8FQeZ5Vx59cWCgmAQU66uLBsMzNTAjIdkxKmJqnDVVZXW2vFkBuzMB3rauptbnZex9vW2moNjQ4UqkY2hz8iaaaVsC2TNjE5brdvf2lXrr5qgwPDGqOMPfzoqDPnBmAE2R3nAcAG4AbPwcamBisrC9nG5pY9evDElpZX7dvf+ra1trVYfQPgaU5sv6OjvJVHHXNseWlBhv8EACCxxGeO+sOW4pglsc/lJTecnZ2zickZseQk32tr1xwndTRcFpL8mfpyLhL7e7a+vmpDI0NiK9bV1IrxFQmXa92Zn5+zUN7szNnTllPCqHsQQc0YZ9QTMJvwB9KdqcHKypqlMnlbWF7VGOD9bux1i3WJVB3wkHPX2toiEDuVIrkZIMfZF+DxCAMM+S7jE8ZZXUOdmFL9/SesIha17vYOjVn+aIzv7GjeMQ95AMQ+wirLwBAuZK28stImJ6bs/fd/bPF4tb167VV5zyGh3d/bE6h75doVGzhxwqoqo9bS3OwYzeEyBVfAqMXvcHZh1l5//Q07f/6cZLtbmwf2+NFzIyp7fXNdvn0wK3/5l35Z3pRffnnbPvjx+zoOQDPCGDa31ixaFrNIxGygv89Onx4TuxgAsKEG5i/rHRLNrO3uH9qLF5NaTwBUAY25XhLygvwZhurAQL8At5amJlk4cs3jGsc6x9x2np0EUMSOU3Vh6j57MW7JTN6aW1sFLs5OTYmRB9uN60hXZ6fF5Sfrktup6czMjAApWLQAiqxdfAcMW/5mnfPrGg8vtrd3jgMlGD9I30+NnDq2ZMC/7tLFS5ovzBXARMYzNgPUjPMLa5Tvdg+8IloDWcNISuZahaSaBzvsA96ihFAw9rJ6SBZT0A4AKfvF9qq4ZlaTPB4SM9Ez3NZWVgTYASZyfLAoWc8J7SFVHPCTNZbjRNLvWMwXj9f+kBVkKcE+RmNx+/73/9T+1b/8Q2to7rFCIaLrcUVtpdXUxiVrtyyKZ3fd8ddL/uZcAdY51rxLsOU7Aw+74H46qEBQgaACL1+BALB7+VoF7wwqEFQgqIAqMDZ0suhDJmDJ8HQdNhgv55/mEgJ9Q+hSRH+WGsi/kcHSmPFvGkrAGZ6YizlXAru86TU3/WzPp7Uik4F9xBNyGiKAHwA0yU5LAJYH72iC3VNupKpuyfdMDrzhaLz8dnkvzQ4AmA+SAGyjmVFyLXLabFasG7+fHBtgnNhnJZ89WITsO2w3QDhu0PlDM4pvkGc58b1KXgR8zJdknDVO/ktdHevO+dwBlMG6oNFBJoUUi330zQFNjXx5Ik7Kx0tNUdgk0URWVFXXIN+8ZCZpYeM9efv7v/or9s1vfMOam+qsiB9hxDGhaMyRZnIQSo0tOBmcC0IoCOAJRTDiTyhlMV5ZYTW11VZbHRf7h/MSkXzJ7Uuh4ABb9pvzi48azJLJyXGxL5AuhsNlAlPYf0BUmGkYlwuMywF+HDmJdE2dS9gssRc472LPFXzdiw703N21vd19MfFIN0UiigE5kkxM29s7nJQX5gXsD5mrVwA+pmx2dkYNHiEGsEoWF5bsKJkUOATgzNjG0w3maF9/v84R4/mjjz4U8PX6W2/ZBoDhixdi2OCzlkgcOrl4TY08m2D3MHbGJ14ozRXzeXzlADpgM8XKK5TuCsgBGAKbaXp6ympr6qwsgh/W1jFbFBYOACLoCWwYanz50iWx3EgIJWEXlhLboVaEUjDmzpxBWukAbYBwl/gYlTS1PFqm5pbjASBEDvjTn/5U9ULGxjkDLMWQf2ZqTsfS19fnxk+xoPlMTR4+euAA9YhjzL319tu2sbUu6SyA2MXzF0pJuYCnGStks2rwlR6dSEieC3ALG6yzo0PsJY7BGbtH5IsGSCAZvsIO6uxw380fxg7z1iVZOwAe/zpYRRwv+9DVe8JOj53VmNzfw7cuL/N7xhB/qCXHv7S8aKsry2Je3bjxuhjBgyf7lez7Nz/6QKEV3/3u9yyVTtr8/LT1niDNM2yTk0uSPBOOs71BEvA9pbVevnzZ6mtrrJCDsYNs0iGX+0cJm5yaFqi0s7OndYvAnop4lfzCYLQhXZRsvixikVBIibB4HI6dPW3nz523xsZ6y6ZTAuE4D++//zdWV1Uj5ll7e4vCIVhnAC0YkwDoMF69ZyF2BAByO/tHlkhlJAlHIg0LqX+gT56HsFLdg4WYQj1YAwH4amrrNJ8AXAAKqT3nGVki+w7Yzzy7cPastTTWW29XZ0nivqc10tsBeK81z7glYxrZc1RBEDn74IMPxMr923/774hhxnGub6xpnBJ2cfHcOVuYndC4BKBBsryfSNrszKyA52cvntr5Cxfs3XffVUjOwuKaPX70wlLJjGTTrPX8/e6778lbk3HMuWeOkNg6OjSiBxUERywtzts777yjOgD0xCrLLcpjGVnXEUi0b9PTs0qY5b95gMCaARi3vr4iIBZQsL2tXUxMgGfWT9YnB245f1aY5ID7esBRWusBncfHJ+zkqbOWSDH25m1mckrzvbbWJbHykIPrdG0J4HZeai6tHOAL6SdzkzkEWErNJJFdX9dls6uzW0Jo5rBY5iWpMqxwgD+Ohc8pazjMmJ/U3EMu62TlR1pH5X26u6uHKFzTCMXBq5O0352dLausqNL3+dT2tbV1zf31rU0dB8AlbED5yMr2wDGwQ+GiRSNhbZNrIWsWQCprOeOuvIIHKjkn7U4m9KCGcwMIybxjn93aBdMPcL0glih/Uumc/dEf/bF9/9/8udU1tFukjOtu0fLhglXEo0qJDuVDqgsvPsN25OtXuicCyHMPpVyCfADYBTfTQQWCCgQVePkKBIDdy9cqeGdQgaACQQWOATueZNPQiHVRyEsmRDPhPd+QEkoui1F6WURPuZXKVll53AizAAMgwSrjhp6bazH08KNDJplOi3XnvMdSAuW42XXvwV+qquQW55Zytg9YQIPnfZE8Y4jP+xAKGlVu0GnkaeBpKLhpp4HH8J+mlePgbpvmyhnmu8+zfZodGhsvn/X+S973jRtzfxw0YTQUApf4m2MqJdqyzxwjTDsH8HHc7gk8gBn7xrGILVcsil3mAUeOwYNWNH10OQAwNGXUlG25QAsnZZVPVdgxE4qRkIXx0ynmrCxcZm++9Yb9wi98z4YGByyV3JOBOjKkSLjMaquqLZ3NlECFjFXFKxUuAfsRz6SysgqxGABwkTa1txKoQIJuXqAYoCDNC2AAIEDyKOFqCwNuZ0cNHI0YwBzghnzuMmmrrqoxi8CaLNN7aNT4nJMIl7vmsAS20qDTvMJgCEedJ97y4qJlC3mlgkYBDsP4nq2JeRQB2M3l1LziZwQQRKOJx1plhfMlfPDggRh8Q0PD1tTcokYLIAa5FM0grLqV1VWNEVg+gJGrq8t2/959sbO++7e+Z9l83mg4AT5hZ05PTaoWgCQAeQBIb731lt1/cF+gVH//oIAr0iIfPLgvcASZKeMfpijNHwwvWC0He4d25/aXAqy+9s7X1GA/efJItWPMdXR2yaMN9hRNN38A9QAtkXCukWpbAtf9/AMg4lyMjI4ISOCcAipWxCrFxOHYOc6pyQl5/rW1tmtc37592zL5vBg5hDsw3qgpY9CBNvOSvTPHOYcwiQBN8RzjXH37Wz8vtppYVcyFtEtUpaGm0WUsVCFvPjxUzQCz+b3Ge7EosIvzQyJyOBSx/aM9i1dVW1WM8Vc0klgTR4eWyeassrxSIGBVbZ29//6HNre4YFeuXhOgCqhdXl6hMbi3cyApNAAd7GH84Q4O9+XXBljkAiISSgH9i7/4dwpOeP11kk77FHbx6NF9+6Vf/iWN8ZtfOOkmwAH7y8MJQJ3LV64o1ZUQCB5AINulPgfJpE3PzEnW7BhmJpA3m8nZycEhMSMBSXhR18a6GrHV7pLWe+Gcgg+6ujrFNNvbPRBgfOvWTWtrabcTfT1m+awkooxzGGH7R0fyZQRk49zBsCOfNpvK2OzcoiWSrB87lsu68BMGIsmYnB/SmQcArKviYrTuwmiORDR2x1+8UGoo7GoCBgCN+L4f//gDyQ2RdQ8NDlp7U7MeRgBIMSaZ78iDAb9Yb51nJ4m1UZudn5HXHuD+s2fPtG4SFDI/v6A186effqJxcu3qNbt88aJkqcwJwBtAXVKimbeMxSePHylJu6OtXWvcYSKhlNaF+UUF5/D9jAXONTJM/NkAqAGEmQ+tTS6temr8ucbC+fNnrbm1wRoa8eiLitGmAIIC14+M3bl3R0A8KbYNDU1KNWXN4mEXY0OMdAAv0s7TaauqdtcbxkQygXcpTD6ifNxaz9p4lDhUwAXrSUNjp7zeFhYWtT+cX9YCwh74G+ZerCyqZHLm7db6lrW3tWmOU4+VlUVJS5G0Um+YpIlESsAf3o+MXYBb6otlAGsjD5yQJiOfZW1RMvPerq0srwjQ7+5xLD+YwYQ2AWZx7tkXzuvIqVM6Nh74rC4v6/pIrbE58NYS1GdyalLnl7WL70Rq3CafxnIH2gN4lzxWOc/IpBU4kcTWoEzXKBdYlNF9i7xTc1mrqIzLk5E5Rcqv7lHicZ0z96CJNezI/uXv/4F98dkdi9fU6UEVczKrdGfTdSum0Js9rWc8DPAhVrrPiMWOg1jcPmTt+fRM0H8G99NBBYIKBBV4yQoEC+ZLFip4W1CBoAJBBXwFTvZ0FwGyPLMMthxMAEATQC1uUr13DI0oLB9S6mSqXhbRjTQ3rTQUADnc/XKjzn/TMHJTS6PjGxiac7pDx7wKiUUDWONZe9zY86JR9CAXN83sH/viWTLeLw3wyjVEVdpnQEdYfvKuI+FQXns5MemQiPngChew4QAoL4vlvRjYc2MvECGX077ilQNwxnZprni67w3UfTBGohQ+gaxHoBcAXSqlYxOjkEYtlToG7ZTcBxhXYvLROSuEIlrupLc02iUgT+bxCvAgKdfEouB4PDOCfXD+PUW9j2brH/+Tf2TRiAtDkAdR2J0HGDRI2AC4QiGX3nmUAETj+4pWX9cgQEqSUskyQ5KAwfrh3/kCdSva/t6+pLt8tzyySgbknDv2gZdnKYj1aEWxIQDkqCkAlDwANXYAgRu1/7DAqHddQ5PVNzcLvHn44IFqR1gDkkhkm7dv3xJoRYpiGbq1AumHYSUPIr3s6Tlh7W0dx95LjKumplada8CP8ann8ubraO+0TJp9iGq7i0srdnJgSOcJRhSgG1LRucV5SbCo+eDAYImZE5Ps9fPPPtMxI/V7/vy5GurW1g4bOzNmn336U4FZhAfgfcc5/viTDzW3zp09L5nh3NSc3frijp05O2ZjZ0bF2MMXa3cXCVlG28KoH3AJNgoyTTyeYJEhZ4SlglQRME2/b21VoAagNftEEw+wBPsRUJOxpdTPnl410kpTtJD88wCokKxdv35DgMat27ckIT41Oir5K6CVAx4Yc25sT0xOaL4A6gKU7h84XzeAHwADzj9kFMatzNxLUnQXWMKYrHByTsms3boAgA+QkCvCxcqJMSrw/GDfjvb2FeCwvrlpZWWVVharsL/8ix9YbWOzvfLqK2L5sL2KWJWAO8YpINP9e/cE3sCII8iB2gH6bG9tC7Rmfzh/SPVIDYb59sXnn+tBwy9873vy4PrrH34goIOfAUoBiiDdRCL9yitXBKKJ6ZlD0p2zRDJjmXzBnj19bo8ePVA6J8ARQA/gKcxRgLqlpRWx06oqYwKLYTXeuPGa3bhxw2ZmnZwzk85Jhg+jcnR0zAYH+yyXSVm8skogBzLltc0NAf6wNgFYY5VuvYVlOD01axPjUwLdWKdgFcKOQmoMUIKfJGuctyVAesg6wPoBSMMaxov/fvPNt/QQ4Qc/+IGCQM6cOSMJ/onObv0eZhkvny4OsORZ2qznyMzxMuNnSCtfvHguQJzvA5jnRegEAR5ff/ddWTY019ZpDHANgLlVBbiey4u5CmjEugR7kf3q6OqwuaV5e/b8uYBrjhnGJX59QyeHbRe5bSIptt5f/fDfWyhXtEwyJY+8M2dPWUNjrYUjhB+RDErYR4fA/OQRDwXWbWJ63Grrqq33RL+sGXixDsIYZJ3Vg4wSCKtk5ZBZJptykumEuy6xXvHgh7UcA9Gj5IESuUkLLhRjAlhhy3GtY9zyN5/hZyQYM4ZheoYsbJNPXug4Tw6dFMAHyHz23FkB74wNQilYP7q6eiT/BbAm2Zo5J6B2YEBzhtpyTtgW8xYWOWsIQHsieSRmtJfEuod3dRpnSPlZ9/A25CEM8njme2dXl8YH6x7bFgtwf1/AGNeQuflZy+ZIkA8LHBsZOeVAs1K6PPvH/vNe7j9YD/EspI58RvcKpfXFg8FOslpiwek8cG00i5ZV2M7+of1v/+v/brPT85YrYvcQ0ZrOmufXnqqKcu07+8w+uXsFPEJh/rsUev+93EM8ejER9J/BLXVQgaACQQVesgLBgvmShQreFlQgqEBQAV+B0cGBIo0nrAgaZ25UvYzVhz1wk8zPuHH1xtXe/J/fwd7hvY1NTcehANzM09DTuPgUWD4PUOESMZMCbH7GUHO+MD6IQUmypfAItu2bep9u6JlwHAc/o1niZ7CPaNjxpONYfJMJMMZ3u8RbPHCQx7mgAPYBFhJAFk0F3wUTx3kMJUrS2miJ9ecASnm2lVhhgDUAfTCgaI5pen0whvaT747HVT8AURov/g0LgP3i+z2b0ANfACK8YGKwj/IPqkIyVArOkPTWefTxfb4ONBg0zENDA/Ybv/HrFqsol4xUslbDn6pV3keN9Q22tbWhRga2GU1fnqaGxNwKwi3C8iMDJMRbrDpeqcaK86rzmc5KzgWQSY0BF3lxzgDZ/PF4/708UroD2DZpNWMuyZC0x1UBm/39J3WMAEKcw/6BQTVH8k8qgcNIbGEnAS4BwDCOMIzPyqfMpRKzb07aB5DlEn3F3EL+HEb+hgQvZWubq7azty32Br50LS1tOp4v796z3u5esWRgLkkCljiylfUVMfUYE2+++aaaRkCwx0+eCHglnRBw9PnzZzYwcFKNMb5zNMrU2TeuSKA///xTAd0//53vyHcuk8rZwtyi9fR0KSxkdmZaoR87u1u2vLRkrW0dVsgh6wrbyZPDSlFc21i12ZkZjUlkvIA+t+/csaGTQwJskbpycp8/fyHp7blz58WumZ6ZFiCKxxNNOeeN8QE4hU8Vg7WlvV2NPjUmBIEa8B3LS8s6x5Ln1dWKZcPxMmfwgWPsABIih4N5A1ABoIC8F6kZ7CgkyIDHMHV+JgFHLu7Yo37cAPhxbguW1/+iJAOXlzkJeQJWbkheevjtFUMRm5ictsbWVrt44WLJKyxmqaSTa9N4AwqJDdbUYBcunFcNFX7AHE8hn93XmgQQwpwcPXVKwDuAHQ80rr92Xdu6dfO2HR2lNMbcA4moPM5gJV28dN7a2po1dziPgHo7ewe2v3ugYBaM90k3Zc6KbVhdqzEO8445AFtxaWHeSJyFfXjt2hWB1AAYzNnEUUqA9KeffWojw6cUiFAsZK2ulgcJpbTivR0BgeXRUsgNKahH2ANkFabxxRe3dJ5JoAWkwSsOqSUsZ8BV1k3WMuYiPoaAJYBhrKWsnYwvzhvgLgAx38uxA2Lzvaw9m5vrAroZIwCDgCdi1ZV8Otk2azGBBA6cjdutW7fFHGSdgsHNuYF1x/hGagng11JbJ+kugA/nFD9E1oON9XUbfzGuOci6gj8jYOz23o5Ya4sLizb+YkJj90Rfv9Zdjqm5pVVjGEZb8jBlYIyXLl20/oEe6+7psPqGWoHPrHu1NfVWFYdtlbaN9U1ZEfQP9IspzXllfWfdY81gzWHs5LJ5XVMUKJFJSfbNuhQNkyTu1ktdOw72LRoJWTKdkHUA69bc/Jo9fPRE9Sc8Bo9H1kqCH5RaXAoyOnvmrO3v7tvzR091Pi9evCCA9+HDe0rOxXuSOcn5a2wk8ZYAFnc98Wsvax3Xde8rC+OTtYHzylrM8fCgjmsk7DgetrDfXAu4PnAufvrpT/SA5MqVS1pPF+cXxGp1gT7VeqDA+YTtxgMQ5j9+nIR9pDL4+JULqB0dPX3sY8q9AGsv67KbL9Va13hA4b3v9ODr2G8u95UbO8IikDHzh4eHJMsDkB/YP/qf/rEtL61aLF5rIaTIRbNkBvltRgBqddwl1wPic9wA25wvfg8r2c9f/6DsycRk0H8Gt9RBBYIKBBV4yQoEC+ZLFip4W1CBoAJBBXwFultbityo0yACInAz6tlugFWAaDxZplmlqauthWkVPvYpAijgMzDgaKa4oQXAQ6rmQTXfmNPgCtxogUEREtDmPO3K1Ag5UMV5xHnm1VdDE7hJB2gTY6FY1BN39kcJkCWQiM/5iwGsNwF2JfYZwRM0Vry84TfboRHw++i/VxJQ2HUpvKMcC8+/xPCQNNKBhM5DKOfkjjRvsPNKSXL8jHrQwNHYANjRHImpl8nqO2hYxTRUimW41JRVqgFEVuibO47fG2FruzIc58m/Yyp5U2yYMoAjZ8+Mip1ycrDfllcW7WB3+zi9t6o6bjNT02KpIDOKRMuUWinJcjqpfa6pqram5kYFA+BFxnmieeUFYMc59GCj0ndLfoDyPDw6UvPuwzZg2AHWUS+Og/POOYdRx7431DcdM0j4XFk0Vmp6nZcd5+v+g3sC+4ZHRtS00Sz74Izdnc1jHzbqwL4BIPA5L2Vy6ZLIz8IKNiCl9ccfvG89vSdsaGhEY+7p0+e2MLcgQA6vMxIKYXpmCnm7feuW2CKAX5wH/JsANwZPnhT7DG8xQK4br79hLc2tpQYYmdkdsf54HwAGY5hzR+qq0ofzZmsr62roq6vjNj8/KxYdzbma/Moq293ZESNoZGRUnnSADApxiETEnGMO04CzfQIgqDusL0kbd3clYQRgvHPnjpgwMJfw8sJLD1CQZpr3I42rrW8QIMU5ZWwCjDop7pq+p6u7WyAF4NbExITqDogJEDA5NSWpGuy9ppZGd77DbtziWQZQzPHygh2LdFQ+kJLEO9msWLINDZrHWaSyoaKVI5ONhCydIsk6o/eR9nqUSNryyqo1N7dZOaB41gFX/H5ubkngFGOAcwvYdXrstA0ODlih4OSJgKycC+ZtfYMD2mHkMU7YgR/96Eca1/jZwW7Dq5HwExi96RTSPRPLbnR0VCEQgHfy3cokLBSK2MFRyrY2d8QCI4mXc8R2GIuwaUdGRpTWu79/aLsAm0eHGpvMtZ/7uZ+zltZmx3iFDZvKCpi6d+9Lu3jxsp0ZO225LGm0lWLkcdyFsGPXAcADbsAeInwDduDM9JzSU8VA64B9GtF6BOMU1hTrMmsb55r1qLW1XZJVGJZsC1CRsQ97kzlBGAlzE++4sdNjlkqk7ObNz1W7wcFBAcd1DTCy41onWK9ZawFCJAOtiGn8so5SH9KeYfwBmvA9H374Y51H0pHr6mqtr7NDIJE84CSddnYBsG857zy44Jy6hz74lSXlDYkkHa9BwPlz58/jTKbPsfay9q2urNrO1r6Ccl69fs26uzstXFZU+MTi8ry8LWGhZTPYL0QktQ9hKBqCFXooVubA4KB1dna7FO1EwrFBk2mNP2TM1bXOz5Sf82QEqSnjDFCTUIpiISepN2Avx/dsfNqePnVgeGdXp+YuICPXjgvnz1sF3pg7O3oAk05lbGFmXnO8qblBAN38/IykoefPn3c2Dsm0AmqcZ58D/LwlBOfWydWrBZBhJUEtqRFrDGsD85OE3ZnZGc19XjDBkWtTH+T9jKsTJ3oNOiEPVxxTr0XgH/JamKGsIYRTIKGG2QpDGTsH3gNDn4cceNLx3f7awnrO/vGgi/2uiDl7CNYNGN/edoMAFl7ezsKvJ+5hAMnlMUums/bb//T/tKdPnltZrEqJ0oyDo1Tq+J4jUmKHsiYAJAIgUyvq6u0rFP1Egmw4bI/HA4ZdcEcdVCCoQFCBl61AANi9bKWC9wUVCCoQVKBUgd621qIHsRzQQTiBa5zxh/GsNJoo2FT8nJtmeVrt7qopoCHndwBiNCc8Rach4W+YaizO3Nh68EvyucrKYyktUlaaLB88gEKIfsr71PmbcJoNGkwn1QUscj56vGDHcFMOWOZM380Zeefz8sqhSQFUZP8ls5E3GxJSpDXOo49m0m2LEAz35J7PUweO2TPd3FN7J4HiswAr7K/zwnJpei5cwTF82EeaBqXPlhh11MtLbcQ2AfCiASnJcP1xSV6Xzoj5Qt08c9F769EE+wCOnzEKQjIFL+YLMkz/j/7jX7eOjiYLGU3hgRquxqZmOzo4slgUP6CoVcQrLFfIqYmkJhWVMetq71RIApIwTO+9zI3fc7yFUgotxyYJsDyznB8T9WQMMDZo5KIkAIcd48EfN9tQ0xPCiD9xnCCsz6dIFnY+Z7BCqB1JjzBv+EOaLY2+GHXb2zY58VySPryq5C22hyE6ktAunVPqtbd3IIAGUKy2vk7yXBgjGKHTkMJ0QhacTqYVGAEQQyIrYGtdSWYJwMRx0uTTfPK+S5cuydvus88+U4N9orfvWJrX3Y2P3biaXlJRT/SdsI729mN5oFhsy6u2v7sn8AZJHI14Z1eHmnQYQ3hPEYrBWEBGW1NXI68pmGs0k6dHTztJKombk5MCKABMTp0a1RhFisw5InjAgbqFEiO2Uc05dWVbY2fOWGdHpyUzGQEonCfqR70JuyCcBFCgv69fnmyPHz8S+DI4OKTvJzUabzBktyRM9vR2ix0Gm4Z1ApCmoa7eaqtrNcEBA5irPpiA/fJyu5bWVge8h8O2f7CnoJSmhgYrIpGVJ5Vj5DLHImWO2bd3dGSx8rhNTc0InJsYny4x4BoUVALw2NHRJrBr7fAwAAAgAElEQVQN6R4PJGDXEXBCHajPwMkBsQB3tnclYX3+4rnV1dTZG2++odAT5IoAoM3NrfpOgFOOgeCKixfOCaRkLdrbg4GXsc3NfZucnFbIgwvNcDJqxj5MzJODA7a4tGTPn43LZzHMA4TauH372z9vXd0d8vfiWKglgN29+/cE3JwZO2sVFVGrjCGtL/nVwdqKUpO8xSuqXLhLMiGLgpWVVXv29IVls3nrO9FvjMup6UmB6jU1VRrH1AMwkRfsKiSUAL7INwHrAHoZ56QWu3TrI60VX3vnHbGjbn9xu5QgS4JphbzSAKAAv2GrATbBmnz08L72sb2rQyA+qarMY8YDc4oxyrrGnDlxgvCWNhzI7MLpUTs8OtADG9aMGjEUYTpH7PAo4Xwcy2MlST6gZ1Rj9qMPPxSTkDEFWHSit18MPK4DMOBgiT568FSMuzfffMNa2pwnHUBmOpPUsRE6EImUi4XIugJ7b3Zu2g4OD8UeI6EW6TrXC5jEa6skNWc0lgAuY3FnL8EDrYW5OZudmROIBXvu7NiofN/cuuik/QSEvP/+Bzp3Lc2NYqNxzOfOnhPQTjIxASnUFPbos0ePra2tQ4m1p0ZHtOZwDvBr5KEPAC5143xTX0A65MGslYD2sJa5drG2OfCsUttlHaC+BFXgYefW4SlJzdNpmLoXtI0Xz5/btVdeseamRl1XeB9gqPOvOxQYx7hxa1Z96Zw6GwcAO9YM3s/v3HXVWWrw0kO4EsOOn7skXyc5zub8QxgCmgDvdLfgpPelP1IBFBCjl9lBImn/4nd/3yYnpi1vZVZeSglOZWHnFQUgZ9PcB5nGB+cEti/XfoH4JQmuuydxCb2PxwOGXXBDHVQgqEBQgZetQADYvWylgvcFFQgqEFSgVIGxk4NFZHE0y/xBHuuBKWSyvDx7TCbZNP57pB3asbebb7gB9TCV9oAM4AVNsveaAcwB/OJvvpMbc88aA6TxPlYuZdXJptiWwEMCG2Kx45toWC/I9HgvvkViUoGimSmlj6fj8tpS+qJLy3TAUlG/gwUDO4/v8P468porybX8DboCMzIZybAEKMSRpRKWADjppKMwE/kuz8TjM07ymRTgw/s4VvYRqRjNjJP8UnOYelX6GcfvWYceXHQ+X843z3n0cK6KLkm1JKtiuxwbbC8XBoJkiDAGE6uppbXOfuM3fs0Gh/osm0nZ9uY6wXnW2tIhoGxzY0vACp528kuKV4rV09PVLYAQJkni8MB+9KMf2quvvSbvJGRPAIWemUjdfdqwB/CQXsLEAcjFwwkEhlp6qTVNOyCGO27nT8RYUWKu67xUOxgrDkx2QDJ/VOtYTPI2xtTO1pZqTMPHPh0dcVybYpL5c4wn3cL8vOSmNfUAye47dvf27dmzpzY/Ny8QBWkZgCYMEEIpqM3U7IzAMdIHAY3v3v1SfyNjhCmHDA/QB68vwB6aaeoA86y1tUVJlgA9NNFDwycFipOwCWtubWXVlheX7Vvf+qb2n7Gws7stz0Waas7pBx+8r+aXZh3DdgAwWIzME8YRsi/YNoCOsF0AGTgOzie1Yi4CCHEMgJ2wnpgHsAznZmc1l2jU2b/VdQec0JQDEADCT01OCZgAFB0aHrK5WQc4EBpRVVVjKyvLAnlo8CXJJiyhs8vaO51vIB588uCi8ea7Dw9cInV5uf7wGQ/+z87NSo7JeWMNcu9DgscDg4JjJdIsC1xPCMThXACm1dQ22aeffi6QoCJWLYYPoA9NN4AEEnFYQYAE9+7eFZDU19crwICQC1jCgDjM59k5JzmGTQpQC6gLa4rEX8CHW7duCZwD7HrjjTcUUhEtL7NsBkZfWudkYWndHj54JNYa38/YhQUpgD4CQ6lL79ve2tH8TRweidF67ZWrmnuDAwNiiiFLP9g7UnjA4uKivfnm29bQUGuV5WWWEnuoTPXdOdiX/BYpnyTGJJHmCLaYFSiYSDhAhgHIvstqoJC37p7uY89Jxq1jzGKqT1JsjdhZLjDGhZAoRKAEtgMasZ2p8QnNPdZ8seoIGSqPqi4A1QC30ViZe4ADSJ9EqpsWUAdYyDjlAQfeddPTk2JhXblyVaEclRXl9u333pXElXFQFnYgn0BQAgZilWLmeSsFgEWkowCVd24jYz4SmO/TkFlnBF4XC5KEP3r0zM6du2jnz50RO7pQzNvhAYC5Y1Hz8KGpsUXr0g/+8i9tZn7WQhGzG9dfV/o0wTUCkLJZ+b4hwWU+AFYCdO6XQCuYbjB13dqSses3XrWT+MfBkE452TjrbyKdsydPHqvW1N1LU/E0pC7UfmLqhR7MIHvfXFnXdwGgVVZV2N7ujva7vgHAd1kMQRh0S8srYtkCPMK+Y17AdGV9YA5z7USmz8/5HOAw34F3aHNzk46PNGZ+D/DNwwfmKyEpX//6u9bU1GA7Wzt6YKKAj64ubdvLYqkf1wnmK8fAOIXFjT8eDEj5AP7/ZK4FXRd0LSgFScCE9GPP2WZk9aDD/UyEOY1Dz3x3DPyIFQthm1tYkoedFcOWLYQtWwqEImhHDFVS1PPuIQLbYxvMK/6t+xIeEpSuu57tHoROBLfTQQWCCgQVePkKBIDdy9cqeGdQgaACQQVUgcHuriI30QqDKIFzzpuNlEYkJ64J+ipYQjMn6VE6LaaCM6HnCbcLR+DFTbe87/CF4cl1mfNpo4ngZ0p/rasreRjhLVej32E+DjMFNhHMJy/V5bPsl0tijanJpZnie2G4gQaJOZBOyyAfcIRmhwaAxl9NXgl8A+AAdES2R9MMQOKTXdl/PkOTAaDhPfhgWLAdmlCaS/AkfgcwR/PLPvN+6uiZcAB5SIOoC3IzauKkq05+QxPgALYKNTgAEewX23UeQQ60pAbIR2kQZOheLIpJKN+kr3gEclywzvgcABgNd21djR0c7FhlvMx+67f+K2tqqhPICLiBpCyTSIuRBFBUU1ul5gRPKwA75Is0j+GysOXSKbHTABNck09j5Jqa40anNKfYJy+b5neSK+dzao6/+nJMKddcAQx4DzPn1+dYNN5Pkd/xPupF8w2zBeCDRtKDzNRKnlhVVQLPAGC8DI3zCdjy0Ucfav+vvXqtlLYLU7JGDTSgzcoKkq1uGbMDJIxPjOs4cyXZNeAMYNDyyoq+lyYZsAMQDSAEUAY/rjtffqlm9tVXXxFDDfnop5/+VI0u4A5jdn1jw16/8bqtr6yq7id6SX1N24P7D2xldUlAEA047CJkdzD+YDp59inHybz4+KMPVQd81uhWYROtr63ru9ra26yzo1tsJRpzAF/863Q+8gWbnJqw2ZlZe/e99wRCK021BNjR5ANQUgfJ2aMOJGE/OA+wMWm8XUouQFi3be9siRFKLWD3dHR2yA8P0ElSadYOC2ttYew4Py7HvuOcA74/fPRQ0nmafZp/5lhHZ6fYRsx9wiyQvzEWkWvu7+/a9NSExn5jY4fNLyxqPjc3tWsN4XtJPQYc5TOwRm/e/EyAyLvf+LrV1lYLYHIBObljIAcQjDHF2KEuSP+QU7Ify0uL9uLFpM4ZAHl/f5/VNbi5BYgYDjlvzdXVHZuemrF79+5qrHOco6fHdL6XFhflwVZdFZd0c3tnxw73jyyXzyik5LXXXtXaAJsYxuv83KKAYthRN268YVXxCoVUwHTlfALCzCzMay1EIqp5iOQ4ErYnj5/a1MS07R8kxPiamHghwJeHFsViXoAa8wKZa09vr85ZY1Orxi1rqZKcQ+FjCTHnhDUP9h+AKvUFEAIMBmBn7WPccx5O9PVaS3OzCwLKpq23p0drAXMUViahD8wlSbh3tgWeM+5effU1jTUk4u2tbTbcf8JCkZDkrc2Nrdq+B/xJBAbAZ/6zhsKU8ueTMQvgxbll7NTV1mm8wnRElsxYSqayAuTKo3iaFeyLm1/Y2tqyvfXmm1obeQCA1Jywm4WFJXv3W99QGAPjg4cK7P/a6rp99vlnCiWB3YpMVqBzZVweaVyf5ucWbGl+SdccasoDkL7eHivmswr3AWwCgEplC2JuAqbDrgOId+tdgwBRAE3YoXhHWiFsu5s7mu/MOZh/V65clu8da6aXtxPsg0wbhhxsO+rH3EAGyzrJwwnARb/24lPI9+fzRYF4Ynmm03o/4DWBRYCk1JZ9wceQhz4z0zOaa1xfGUs+KMTJgPd1XeY7AAK5/ra146vqPBf9dc/LYR0rMX9sl6HrZQVMdhds5a+jSm/NuFR692DRfY71zl0jcxavrLFHT5/Zb//T37FoJGaHyYyldH8SshzSajE70xYr4/7HqQk8Sw8mqX9QxD0HLzHK83kbn50L+s/gfjqoQFCBoAIvWYFgwXzJQgVvCyoQVCCogK9AV0sTAlg1DzQ5yBZp3FxoggNJvnrjCmsKgM9LNX06K9I4Ugphz+EdR8POzS7Nrm+cuMFFHkkTw7/lG1Vfrz+8z0tOAGQAPvhuwCPAPn7mb+bZHi/P+FMjWJLUsk0kVIBX29uED8AmqnTG1CWZDZ/nfTQ+/NsDRWyPxsGl2jp5kH+6r8aMZEOZncPYc8w3Gj4YXi6YA4aYYyHye+pJc08D29rWpv2nmaSR51i9T54amoODEjsR+W1O++bZex4A80wpzocH88RmozEpsQtkak6IBQ1fljRQmras7R9uW11N3P6H//G/k7SJhurw4NA21tYteZR0Ru2VMAYjYqBRs9bmFqUAwl4wJerCNHLHh7QLmRXniGPhz8+aJQfYsZ/+5fy0HGD3s597eTWgHaCnqze/5xh8OMdXwT8+z/d4aSeNH+dYMrId59fmJHQkEDtZHOeCuq+urgsQBgxpaG60m198Lv+w1159TWwYtvnFzVsaGzDLmAOAlIlkyuKlsJLVtTWNcb6LQAVAEuR7SFsxWD93js/lBOjBEgM8e/jwvgAnQAuADi+1pWkGdCZE4eTgSR0/+//Zp58KWACsowYAdgrsSCXt0eOHVlNTZ2fOnBXoxbzAO4/xcuP11wU0sg0Aoq3tbaslefHUaVtaXLKlpUXNAfZjZXVVxw3QAlgJSE0jTQ06urvFxmtqbhbDT6EImbS2zTZg3eB1x/nks8h1GXfI9Kj14tKixgryWsCm7p4e6+3tEWBI7eKxSsmMAdc9wCKWZTKhzxBmgEwXrzSaY8ACft/V02Nnz58XYA5rbHNr3epqa62qAoZVmfZ/dzdhj548daBMtFLSREARxhX7xnzgz9TkhB5KnB47pUYfKa7AeDw5C3kBgZxT5i0SYPfZctva2hbQxByora0/tgNAHgoQCLtJbLFcVsEMi/OwEFMaBxwXgAisMcbW/MKcAIxIWVjsIknwskV59hEooeRVgZrlFo1FbWNtU+eatem73/sFSyWOrKuzTcA0YxYgZXNnRyxKQF0SVCuqSPRO26NHj2W0n07lHEuzkBMwOtA/YDW1pDybpOXMB9ZuALOx02ftydNnAtEAb1m/kD4SLsTvYZGura5qTLHWAdjiAzgHiLq3J4/J5uZGIxiBWs/Nz1sdrNGmRq2BsN9gi/3Jv/5jO3P2rJKEkbAi52YsMScFOO26cVwd4zpwaF/e/VIMu7Nnz5aCLMzKAWbLWONDjvEsX7awHmpwzfrgxx8IhBwZGda5dMwsJ993icdIiZGKOw88WH2wOdkH/PNejE/Y5599LgnwW2+9Y70DfSVW7ZFqD9A8MT5hH3/8sQD/73znu6oHEmM9gIlX6newmTdWNyR7Z/3g+vnm669bN6zlQlZrCd5wqXROLE4n+Q3J1gGPOwHH9YByM6qde2hUa4m9hEAwgH7WaKTWCt7Y3hYIy5rQ0touObRjwDtPUcBFGJLeMoLfaW7q+46OGcPMj7LyiNY01lvOHyA8Um/JpQHo6xskr16YX1QQCInRjBPGNdd3LAi47nBMMFndA74Ka2h0ACpruPeK9eCYA7kd+82HPBULEc0BAElenuGPxyXA9c9egHfuwQAPycKhqL2YnLJ/8Xu/b+lk1pKZguUKJAFH5WHHfsLIr62OH7PrYAQzvnlwRc28xy3f4cHCwMMuuJ8OKhBUIKjAy1cgAOxevlbBO4MKBBUIKqAKtNbXFWGzeJN3mnCaRwAgbmC9PJb3uubB3QADTtGkSpZYCkbwwA032zQBHrADDGBbABLckNO00ijR+DtZTM0xMMZnvYQWEJCmywdK0JDAyAAQ8RJaH1Ah77hIRAbkAvLCYZmt07nSgAC2OQkdN/rlxyCXk8w6NiE37myP9yC1pEGn4WHfOQaOk0aG38EkYT94OY+cvEIkYEVwTLC2ACf5HSwkmnkn/UOO66SfsDJoBvg5DZCvNcdBA0RDQ6PFe/lu6kvzyXHwM/aJOvA7QALOhwfzMJ5L5woWh/EXo7Ep2Nb2prW3t9h/9p/+J3bq1Ig+s7u3Y4n9faWH9vbAFqoU2In8CVYL7D4AjjAOdkWSHr0k1QF2nmHnWZjslwfrvHxVYB48hrBjLHjQDVCNpsf9t5O5ejN0/u1AS+dV5OVH/6HUyYGs+NlVOYnn5qbGE8b7MICQp3E8gE34XC0sLMoYPZvPCvzg+9599z2NVz4LQAHzg8AJ2FyAM+wx0ikAGBptB2anxGrj2GBKsV+AcgP9/dbe0SmfKxhHNLRPnjxS408Di2yVsQJw6NhbR9be2mqNDQB/acly2WfYO1euXpFsEZkcAAvHd+dLZJhZyc8c6ymk98N4oTmmHjBZYLnQkFND0iEZG0hw8aoi6AO56qlTp/SdpN/yOViVuzBPkZqLjVQl6e7i4oLkcWNjZ9Roz0xPCxCFXcU4b+/o0r4gk00kDgSOMgYIDiAtFjkpUjIvW6/n4YCXmh8ciJ2DlPby5avybIM9yTiHFSh58+GR5uHo2Jj1DhCUcah94niK2ZxkjJlUQjLbF+NTtrq2KQCiualNTfY77/ycAAPOGVJVwOn19VUx4U6dHlFQBPvHPvm1hvl48+YXAmw5T6QWd3V2CsBgXA2dHFFIgWMdugAL1itYYpwzknL3Dw7s+dMJ297By9EB2IwR1tv79+9KAstDDoAb1ilAYDz4GB9d3V12emxUaxr/DVOW0Ig/+7M/FfPyN3/zH+gYqirKbXNrWywuyXeLeQHVACFIwkOwi3JZm5qatvXVTauqdimrSGw5Z8i1SSlF5kfACoAlrKfhoWGrqIzb2poLQ4F9xbnAyxCQ6fy580qrhUGsBynRqJ06ddra29rEXGNb1JLv6O7q0ti6/+C+5ipMLdiLePs5Bti26nhwsGdXrl6V5J5xy/kkXZj6My4KGSebX1le1oOTa9de0zFzXj2jkO0x/pB3wigDPEP2/f/+6b8VG/b69esCqRlfgGmsG7oeFLEDqNdccwnmpSCh8phNTk4IAAcof+edr2sO561giLL5vv29g5JEfFXSbeYV0lteXuq9vLpijx4+EsOu78QJx4SORO3xk4f2a3/v71lXB56BKdUH8HR390Dyfa4zgJSeUQYbknUH4Iz1GOY347GQNx0X6yv+e0tLCwJe6xvrFDihsRWrFCDONVXXh1RK++dZ6DCMnb1CmdY5ts9auruzp4c7d+/dEUhK6A/bI82a9Y3rHA8QeFCC5HxlaVlgMQAeoK33hGVNR34sn7yWltK1pVwP/zhmMdijzrrCr/vemoLjotZ6aHXgGOruXsF5yXpWOuAmD5g8yOffg9IVhvXt23ft93//DywaqZDsmA1UxqtsV6CrS4hHZu7Z3XpYWWJ2M0b8AyXmK+oDBe3MLwb9Z3A/HVQgqEBQgZesQLBgvmShgrcFFQgqEFTAV2Ckv08ICjeqNDEwwvi3C2tABudSPWliaEbEVAuFdNPNDTRPsGX6reRUU/PD7wHlYAIAZuCB5AMnZIhOKmo+rwbXy2Qd4OOYY2I+6DthG8CA+Jm0EbCM7waE46aZnRcLDnlpDI83BwjxoiGB/UZDCXuMJgIWCvsrCU3J1NrvM9sB2GPbnjkG44jfA+hwXJK4Fos6Bm9870Eo31jxWRpB2Bh4MtEEy3cLtkAu57ydYjGxEPguz+rDD8z5z0WOWYicExpo38C4OlKfn6W6eh8/mkyaLQ+qWpk7TphMJHPCgspkElZVXWn/y//8TywUzttR8sCikbAApFw6Z319A2r6orApGpvFcESOB2AH4OYBO+rsZLHOx8572R1/dwlUFJOF5goWy1cAO8eyc42V8xpyQQjeN8jVlgTdKjV0nulJDQGu3Nhz44JtVVfXCmACBJXENoO0MWVffP65ACq8n9raOuXNxiubz4stxlgATIONQk1XVpY0bgFKYbnJ1zAaExNjeWn5eOzDjGPfYHXh7eYloxw/jBckxzSrAH8EHCAfhWGCET/7eOvWTR0rgMJpgLNU0tY31m16ekaBAnjQAQBPTI0rzROQkXGysbVmC3PLdnJwSDJrgGbGp5eMK0Sh5MXEWIFB09XdI+AEqarqd3ggPzFYj0hnSX5sbWkREEBibDgalZzPgSMrNjc3KwAGAA5vuq3NLYFZyCVfefVVOzN2Xl5sf/3XP5TMlFOL7PLixUsaOzT7zBcABBhCdYS7FE2MOgBR9p21BnmpZ9p4RhzHAJCKxxv7lc7mBJTcvnvHVldXrCpWbu+9844lEweaO5/89DObnZu3V1551aJllTru06fHJAsFwCI4hbVsccmxwK7fwJOxswSWRwSyEbQAo5H5iF8cYRT4fbEGwFpkP/Ht0zpSThBMVMeHCT9jFRBjcXnBpienbWNjV2AjLDoAT1hB4y9eCMQHDB89fVpMW3zbABQqKqrswoXzAn0A00rTRGDOxPik2IyMV1JiAeHjsageUgDYaU3LA+weWmNDk5Mfl5dJbku67Noa7Lk2nb/tHfwIHagEoA2LDJ9Bz4IFMGPtY+3ioQJsL0BHAZaptPUPDGjNZ65RF85/ebkDXE6c6NH7WQ95Af519XTpgcGnP/2p9vPq1Wt2+9aXAmXb2zpsc3PNGpoa7OrVqyVJvpO38wfGb0Ws3DKHSQF1yDR5iHL58jVrbWvVeWWdZW3lgQjzHWCxvDIuWS0greTH1dVKCfYM7739XflzkoYdEs+cBzppu33nlnV2dFhPzwkdB0EqAFevvXZdNVOAUiZl5RUx29zYsJtf3JJsHLD2ymX233mjMiaePH0iu4Ni2OyTTz7W8X7nW98VA5JxDTg5PDRkLU0NeqgBiMy5XF524R8eeNrd3db1RvOI4J3mFv338vKira9vypNtYPCkNTbW60C2tjb0ezzsZCNwSMAG15W4ahQOO89DQCeuabyHOUhdAf99YBBpwjxUYMzc/vKmQM+R4RHb29+zL7+8rbEOoPX1r7+n5GElcBfsWPLuGWku9Gf3+L6BevrQKGTSAKWsD6zp/sGgP36/9ov1l0jYwX5SILILY8rqYRjn9qtyWjwqvf+tC/LgWhi3u/ceysMulcxaMRw1HjuxTieQ+h4daS7Hytx9iGf1iUkHWFhSG1Arv04B2N1+8CjoP4Nb6qACQQWCCrxkBYIF8yULFbwtqEBQgaACvgLnTo0UAVSAuZwkKysQyXu34IkDCERDwo0zN7LcGAMSOems83yisabxFEssGlUjgjRJfkJlLrnQs7BoJAA1ADu8tFMgXEmKy025TyKV5NMHF1hRIAagCL5BAooAbEosNQ8cedYXABaNEU00N+LOKy2j/aIp4EUD5M3L2U8aNoA+tim2mBpGZLzu2GiG2U51VVVJGgwjAKaZqx/b4g/H5X38vPce4CH74tkwO7u77sYfI/pql3jqJboct5cIO9YPTDS8qdy5Yl8BjNgXAAhYEzQtgABsh+YmU6BWZVZTVWeZBM0NsqKQ5Qtp6z/RZb/0K79oQ0P9lkjtWS6dt5VFkiwrraGxXuc3Go6IeQngFKOGqiNyV1gHTsb61aaSf3uGpAcYj89F3jEPeXkWHk0UL2rO+PC+QU5q5GTJNJXeF9HLpDhmx/J0tXaMDMd28gwNJLtHhwkBb5KDtbQoYIPGEFbT4sqSmmq2CaOOBtIBBC61lmaaprWttU1jYWZuQYxQ9gWWlAd82Q9AM9hDnEfGAOcpk80J/B0dHZUcFHklTB0M6hubGrQtGDRjY2PWgpl7Ji3mWjqTteuv3RB7EdbZJz/5WPv++hvX5THICwAsZMiuY5Jvwj6iDsw1wCGfOOwSZhPW1dWrY2J+Abggb/NzjSbdN8QAC5wbQB+aZ9h+MMxgqjInkHLCrgKwoVFnPnR0dlk2w9zO2fz8gj15+lj/Rs7LsQOiwAAE1AREY/zu7+66fcAfsZT+KDlaWcSam1rE/BTQnMlKMsyx7R8cWpakx3DYnrwYl4cX4726osJaW5qtqa5Gn7cwSdLbkp8uLq7Y2TPnFb4RLY8KHIxXETKTsAcP7ophxX5evHzB+RkWTWsXcmDmKnJbD8QSXCEGWjKptFgHuMVsaGhEawLALGOLYwfMhAEIa21na0/eYoxLJ+EMyfNvYWFOgSjDw8O2urZqn376EwuFyiyfK9rQyLB985vf0PghZIG1BqBxbXVDANDI8LA1NbdoTtbWxI1EF8/QTSjwwkkeAaBzhbx8GOdm5+3oKG0tLW0aJwA9sORgTAKksL4A6sDSkn/j5oYkydxYA0BNTIxrjRIbKx4XyMPPARVJQoUtuL6xreN/443XVVvmEIECvSd6xbbiex48fCAvNhKTCcX56x/+tWqPjxnppoCnSHQP9vfEcAU4FMsXT1PDBzUrAA0W36nhUWslzRZptYUF5AOwAiRy/p6+GNf6xZoPw4+HSIxJwEnAb0AnrjOcnxy+qZGIHlyQHD08NGKwskhqBmTv6HCgrmd/J1IJi1VWCDR6+PChLcwvSMp75sw5rU2aizukV0+I7VjXVG+PHz3StbS9pU0AEg8GOF4SYitj5VYei1om7XzYAG/LysolL+YkuAR2JxullrzwOgSY3FjftGQyY/0D/QJHSbfF15Hkbxjp8nBlLDR3CrAAACAASURBVGTzSspmbkTLY5J6811c2zlfgK6Ar7wYkxwvTFyxu7N5sbEZ/+5hVMwePnpg83Oz8v48e+acXbx4QftayBWUIM/6zZjhegf4DdgsL9lImYBWtsEYQsbLNQxgneuxDyXy9yCs71/1l4Rhx3dyL8ADLViIHKfmP9fGCNeq8DH4x7WEHUMSe/vOXfud3/ldKy+rtP2jlBVDYYvxgI41Gz877nHC7jqlkJpYTEA1yDn18PYU/lrF2nnnYQDYBXfUQQWCCgQVeNkKBIDdy1YqeF9QgaACQQVKFTjZ21N0PklILp30yQFCpB1mFAzB72AHcdPLzTrNE02qN4b28hTPtgMcwAMNth43uNzk0zSx7ZraWt0A87Ra4Fk6I1ktjRM3xzSbzq8Othz+aHk1+WK0lQARmngaHg/I8Tt3U+2S5PgMv/NSNQ/ueBaY98ujkYGt4qRy7v28+H4P/HgAyvuqcazcuHvAQ352pKCWUnOVygjjrwREOGAndSwp88dK4wYIAnsOtK+ru1v7AbhEE0JTLDkOLEJJcQADSLtzjCrPbKPZ9ZJZGk8P9AnwyqVVp2ik0izHtlBCAUTC5Nizzq5m+1u/+B27fPWCFXJFS+w7s3iYj7AS6mvr1MzCkqqqqFADrTQ+2HUUiu2VGHZfBeO8pEkAaS6rcANSFznn/uXAMScTdFInd5we4IOtxM8B7DgXHiTmGPx7PAvSAZvOT8+FdJTLz4rvQy7G/gLCPH782LHzSFm1gg0ODllHe5vl8s7rDoALcIDzArOG7eHJVVlZZbPzC8fyQM49gQj4edGQEhxBciLMFcaDkhd3diU3Y39aW5o0d2D3kbbJdzAnYNcBgm6srVoUNmQ58vJ4SVIcFlgEaMdcIBGUhhSj98pY3EnnkHNLygmI6qSwiwvz8s/jeC6cvyAZHwmhnFfYIDSlSmZsahKAQv0BFGDHADKwjWIopHlPMiwsRABDQEqfWAvQTq0AqfAlu/nFTcsXigISAKrw0AIMau9olxccYADsQZg7Skg9PJJBPUEHjF2Yr34NYn55YBQGYSadEngENlzXiJS+3LZ3dzXO5QWZzVhlLGo18QoxbcJl5ZZMZ8SsXFpasRO9/Xbt2is6Ls96LVrePvn4I+0rdcArjnMt9s7BgZhwMKnYJ9iIzHdAh3wBaXfBVpZXFdSxurqmtQug89Toaa1BlZUxm5gE6CpqrQvnTd/v1ouMADH+Xl1ZtfKKcrHJAMoAQxbmlyyZzgk0fOvtNyW9B8jgM/jsfXnnnupJoAH+aBUVUQsX81ZdUydAJJVM2fb+rkWjsGqzAoTmFxdsYWnBlhZXbH1t0/r7T6p2MPfOnzuncfL06WPVhxq0trSJHXn/wT17+uyxJjmsKtYZzjlgPesrYwIQUwmaVhSgd3iQtHgNwR+Nkrfi2wdwCGAKmxM/TIJulpYXra213Xo7e+3evfsCqvcPdm109JRdv3FD750Yf2G5bNqGTw1LZltXU2+xSLmWj7t370ryKgC5qlprI+sp16Tp6VnN35a2dnv89KkSTGV5EA7ZlStX7PKVS9p+TUmqyVpBnXOZlO1sbtonn3xynE4eq6jU3GZu4JlILXjwI39Acwx0ZK2syzBZmdMwY3mxjhPuMDk5JdARNBgW76mRU/o8bN3Bk4PyWpQtQ8hkPUBSLEhhJpOz3d19e/7iuebs8PCQQCnGInJUHlRxveU78dU8OEhYQ3293SDEZn1FQGPfwAmdX7zmquI1utYi1U8cJY1jY+zzsIF5P78wr/F+8cJFzUm8BGEFA9Azr6kT44a5z5rB2AL4xlOT/eEzV69ctdq6agsbiaxF7QMvJNz6jrk5vQ+gFJYq+wagyhpD0vOlS5c0Rz1z2vui+odfAimzrGHOX5efiwWqECjngcq4Zj2rjDs1gLsWca0hJCtr9x88sT/8V/+XWbFMgF0kWq5rcIggiZDzpUsnHDOUbXMfwxpNnXifW0OdjYN7gJSz8dn5oP8M7qiDCgQVCCrwkhUIFsyXLFTwtqACQQWCCvgKdDQ1FgFDAL1gIQBwcOOLJNWBajT6jlnnmVGwzZAgwbLgDplmFCYeSXr+fbAekLPCsHHNjgmIohlle86DrUrfxwsWCZI8wDInMcyokYEpQbPFTbiTB+VkgM7NNC9uyOXdVAor8E++vY+abvJzOWeinQA4zOlGXkET2Vwp5S9W8qAiBKNB4CRNp5gape3CyKBZ46k+T+8BUWh+aNAxpAZsw1uMfQGwo24kQALYsA2XaOfYiDA8kAMBEFBnGgHPXISVQp3wteL7OWa+y6XEOiCVho9GGVYLIBENC/utFESAzZI8OEkTn84IBKJ+PlwDgBFyG1Kx6tpq+8//wW/au++9Ywtzs2J0wDIISfZbYbV1tWK7cT4xbW9ra1HTBFASL3epjIwTtimZK/8vXY0dEJexTLYA7UGg0ldBOS/j/A9ltQ7kJXTEMR3kK4QEupQoK1abkox/luqJlEzy1TL+uHpSYxcGQnjEluSa9+7eFZCCR9+F85etq7vT5mYXNOZgeJTFyuWppVTZtAvSAMDY2962cUCEUqgKzDv+G9YY4A4Jn5w36gWIAAsOU32M2x245DwcYfd56e/JoSGBuQ/u3xfjhDAMagFLCPB8eOSU5g8eXMinl5aXxUgjBbleLKFKhQQgmaW2AAeLC3O2s7snwPLcubNi7MH+mZ6aFkuIGnGs3d09Amqam1sEIl6+fFlNNQmce/v7dnr0tGrw8OEDATbnL1zQMbAt5gd+fEjdOSbknIdJ0kf7JLnj3CApDYXLNC/wKgPwQYbb0oKXY0RgIiw+zhXnhjRbPP/wUvz4o48Fal2+fMXy2ax98uFHqu/FixflrwdLUEydsojYQcMnBwW6dHV1Wp7GHbbh/r6tLgMulFlLa4tAQS9z6+hos4mJCZuemZJElYRX5seD+4APu/btb39b58n502VscuqF1iWAPcz/YXN99uln8vVjvrS1tdr58xc1zlibvCQeOWJdvMrKIpjWu7Adagzw5dnAgCkAyDD/NrYYQ4BV42KmUU/WEz4HK++P//iPxMgi0ACwCAAJOSt1E0s1j8Q9pXkCWAzzbXN7S6AKcyl5hD1A3FrbkNoWrbOzywYHBgQ2Aywx1uNVNQozQEI6OztuuWxKqbas9bAKWWsAC99++2uSz+KJCLu0pbXNGuqbbGJyQmAVoCLjzCfPLi4taLzAeAQoBkQGROEhjuZyxAEgN25c1xq/srpi9x/cseuvXLdLFy8JYIuWVQgMBuBZXJyzkyPDOh/xeLUSsRNHafvsi1u2srSiY0Myvby0oHoAugwNn1R6Kv59sBeR6La0NOu6g+z53/zJvxWw/93vfUdjnWsaTHH2+/AgobFQV18v4KdQ5LpYLD1wqrRQMewA30PnRQpI9+TxY/lDImd/7fo1JcwWc3kbHBiSn2ZTa4t1d/VqDPIQjPGTTCcEOE6MT6kefB5Q9+q1awLMASvXN9YsnUxZbX2djhPmbsRC8sFEhs56jdy8prpK82NldVlzmPEou4kwD8NMzFkAf67/jGPWoouXLstjEen65OSkbW9tycIB2S7vA8hlPwidAUzmeqXrd021wEeAebbJeOe8svYB/jN+/PwDHOa9vEcPo0pjwMlaefjlWM7+2q1rRsF52/qf80DJ2UMULZtzCbw+qIr58jMWd9hZJWRzVt/QbPe+vGe//X/8juULISvkw+5BT+m6yv4wzxMJ53fpHm64azgPDblOc90lnIW5xr4wPx8+fxH0n8EtdVCBoAJBBV6yAsGC+ZKFCt4WVCCoQFABX4HhvhNi2NEk0bQCjsF88iCR99Dh5pUG1rPL3FNwbpqdlNVLIL23nZe10ASwXe/5AvuIZtJ71shE+vBIN8cAX3y3EuhK4REelKM5BRB0gRU06hjLwzRzTYFL93NSUEAN/awEDnJx4AYbQAMQR55ZaaSvad2MK2jBqEFeT/gB8mBlsB+uWSjKA8sb0tMQyf8nny+BJewzybZZ1cLLWmnwkOfgeadkQqSc+ArVNzhfudITeo4BYIbtw0rk3wBf1Nazy7y5umP8AZI6nz1AIo5FsqcovjvIRQsCbCQnJj22dPywMvhOvgemANtwjUjY/uE//C9tZKRPiYxHB4cC/Vy6Lp202Z/88f9jv/Zrv249PT3O4w7mXgk0+yoTEJ86SWaVWgvg5sy588WQ5Ef8nPp7INg3Vl/dhgPmnDeh9zj0xuK836fz+TGnRjd5pG17FqWYM6WQEMYbNYKVQ3MLcHX+/KXj3wNEAEICRERkgB5SwnAGWW3iyHKZrDXU1WlMwv5iTCOTY/xIaplw0lvvPUiqKWw5/LY4f4sLC2oYGS/IKmFlIR9Hes4YIcGVz/LfgEcKz9halzk97LT29i7JUwG92Ier164KRPQMQ1gv1Iq5wbbX19ZsYXFBQA4MwXhllQtGyWPIv6vv4TwydpBl84IxBcDCmKMRp8EnYRVfLj/3GOM/+eQnknYC2Als29qyx48fWiKdUmgE85uEV8IKwvhBlVcI2AYcqKlvsObmequLVygFFKYTzDXGl0tNrhQQhS8YYAjHs7m+aTc/+8K2tzft9NiYQDmYSvjqMeYB/ZmLSDtj5VGrbWhwLMGi2V/94IcC/l9//S0do+S+6bRktrBG12Ai7eHx1ylZ75//2Z/b2NhZ+coBKHDumCera8tiNgLelEdZ6zini0oSnZ2dsctXrhx7f3X3dItF5tKLYxZFYh12nl7MMwAu9s+FC4Q0T6mD89dMSrYOs4m1EPATEAEwAgbb97//fYFppAGLVRwJCwih5szrZCJl2ZLPFjVhLeFhyb379wRQZtKsDQ70R0bM+OR7APY416tr6/KTK4/GBHJWV8G+e+hkmA0Nx3L3sTNnlNwLC4txjjyafU2ksvbgwX3tL6y63p5eyUI31jfEkoSVxTllfDPnVpbxkyza4MmT1tvdpXnF93R3d8lXE8CtsqJcgLJj0BZ1Xg4OdxW4UdtY51KUQ2UWr6iye/cf2917D2x5cd06O9usKl6pcz09NamQmddee01MNZiSPCgBnItVlltba6vF4zX2+NFj+QGeOjVs+UKmxPomBTxj+7tIfjc0jwBNGTfFcMF6uwl6IcQI5uW6TUxMCuhubW3TmAZ8r6ursarKcpuZnrD+gZPW1dltj588tfbOLhsePiXmIQD9yvqKJKJ6+HOU0HlFXg1Q1NvTo3WLBGYCMKh3f1+fwokkDT06tJbWVoHi+XxWaak8YNnb31H9Ye+xFogRXhYTI09S99KDGLGSS4naWpMjEcl5WX9Yo/r6TughFhJc1gEeKPWd6CuFVLi1y6dnc/ycZ+b1+vq62HRYWDiWdP44jdV7zFXGKnWPwPWCc8P1w9tDMG+ZJ5m0u2bApOSalM25B4uehcffgG0cB98DM1YPzaqr9dAvXlljdfUNdvvmHftnv/vPSyxUl6Qua4aISybn/Kp+Obdee2a9l0L7gCz/kIl63n38JOg/g1vqoAJBBYIKvGQFggXzJQsVvC2oQFCBoAK+AkMnegXYeZN3GigAK8AubtQdkwkZEHIg0kYd44kXN8x8jkaMJowGWmmw+NmVElIBzxQQUfKLozlRA38Im61e8ioAFczNuan3ckq269l6DohxPjRisMmjLa0miaAJQCrJbJGjloAvz7QDTPHSGLaJvJGbeJoKQBb22bHPUmqCkCvSKHE8SNXUMITd5cVLODGAByigIYcIoPTWVFIeabwHoAuoSl58pXRagDEYKdQTSaJLIXQNgQcSPNjHz/ismI4lliIsB7HYJLurlCTKS4SpBftAPcVYhIEm2RvAJT58ToJMI0TDA1jI/rHvgHaOoZi0X//1v2uvv37Dnj9/pprhD5bNE0ywZg31tdbT0y0miGpWFnWgnVhtZaWk3IJACQBDJ3kt6vv5Ikh2IBcesPN+hg7Yc/X1Ulf+BhSRPCntGDg0SjRivJef+2bPsy5gCzrgDkNyx6JkPxlPbM/Jnl26q0tFdP5/HhAu5NmPsIVLgB3j4+AoKcAOxmQxn1d9GXMcIywSWChsA9N7ABXYaowd0hIVrFLIa1+2t7YFiDmPrQUBKTTTHAugBFJG/NA4N2NnTus9eFDhUQjgcf7cRQHNgBxI7/D6EtNjZ0d1l1dUVZW+m3m7trqq7+LnvEiPlUx3e0tgmsDMEmjHXAdEJlwCCSOACewZwis4Lpp0jgHmIDJOGHevXb8unzNqS/AEQOja5qbAJM71vbv3HJsyFLaa6lpJ4vAcW1nbsGIxa11tLfKOY7ucUxhM+MsxlxmYPi2SMQJYergP0xRZfJXmbENTvQO4jg7FGkJqKwBoZdlGx05bMp2ymdk5m56c0ZweGzuntUFrGHL+fecv1thQpzl5cLgnb69/92d/br/yq79mFy5cFPDh5OdROzzaF7CEbA9WDuOHNQu2IUwmmJEAbz5ogDHI+WK+WT6n9wAQcX5h3eZzznsRAMoFqrjxST156AA70c37vLW2tWmc3L510z766EO7dPmK2I9ujdrX/gGMkORJfcpLknD2/UiMr0OxFgHsdrb3lAAOKNrc0iivP8YEgC6gJhJizjk+ekjZ4/GwVcSikuvDqmJfGWfuAYFjUDnAzAQyrm1s2+zMjGrMzyURhrkdrxLjkTWWecV8YpzCjjqWWq4s2eHhvvX399ulS5etubFR7GVSYuW9uLMnGenIyIjOA4zaqlr89CotmUqLXXfv7kN7+uyF7e0e2Ztvvm75XEZyVkD6ufkZe/XVV6ynt0cPYEjdZdWpQDoJaJrJ2sOHj+RbeKKvR1LQXA6/U/cAaGJyyh4+eChGG76Tq6tLVhaL2MjJUXjeAvzX1ja0DfwqtX5WV2uMV9fEbWdz3ayYtytXX7GVlTWxZUnh7ezsFnOT68Hntz6XzJxr2OHunsYE6x5jBXCNkJQ333xLdcdrjyRaxgzXns72djvkmnX0/7H3pj9yZemZ3xuRsWRm5L4nc2PuyZ0s7sWtWEtL6la37PEYnlFrPC0bsABZEuyRYMDwwPLAA9iDMTwwMAv8wSNpRoaWGakl9XRXdauquxYWiyzuazKTTOa+73tEZESG8XtOnCQ1/sI/4EahQDIz4sa97zn33Ps+91lgW5fJvoBE2OXlBbt//74AvLb9rWKbVZRW2sjIuMB51jBCJFjbmHesa3wn8xR2MAw9gHx8OJnfk1OTAtQ5NliUWifX1xWEwRznHJMfZf7v2ABw/nu/UOYO7/GMaefhWqBrG9f4TNZJ9z345h/KbG26RFt3f0Cyu0+rd2s6oKruWwipijjWvWenwqxHJk4S+c0bt+wP/s0fWk1tg62tbtrGhguK2dl16wPXLneddMfCuezVAGzHyckduAfIynn+5PmLoP8MbqmDCgQVCCrwhhUIFsw3LFTwtqACQQWCCvgKtDfty3HzKdaUQDrnYcaNO5JW/6SbG3T/RJun5zQy3FRzc4+0DSaBlyh6GSlghmOCFIjNoyTFdEqgkvelEciWZ1LRTPBZGjT2hxtutgHABMDAd9Es0CTgHeYBF39j7UE6ZFsAIAKiaC7zoREAanSXSsHNM1G8jMaDQvwcXzuaWaQvesou1qG7iQdgcCbWLszChxQ42XB8j5XnGYgAYrzYZw94epAOwIXG2/tnAZY41pRjEnjZL8fHS0yaPPApxhQJf5sbAkfEtKkgLMIZo3sgjIaRfUHmhHyM5u5VYIKJCaE02811Nbh/+z//23bu/FkBosmNDSssjtnkBLKyXTt18qSabiS9xbFCw5ubxtsDdo4th0TWNT/YCtJcATKmdnbNO9j5FFNfB47Js8X404HDSGwdm47/HZuq5G/41/ljdMDKK3msT/9lv/isr7EDER37D2bF64wMQjSoj1KF8+yniekZjQFMNeTCNOICmnYyGmf2FWYX8wxJHZ5rvN/PS8ARAhfwckNCCxMOTyrk3+wb21Bt8I3EFzBnAuyQ/G1urut8pAYEDNRU11g0EnM+S5kdgXLs/9jYqPX29klSy7yemZ4Wq4UmmTrTYGNET+orDM8vvvjcZufmrKa6Wiw5N9cX7dq1L8S4QiJJGizNO1JJ9gtGHYAG5y9rA5JfmHccH8AXwAqBAxVVlbayvGw3btwUCA63s6GxWWNAMurY1IQAoIM9XUqXxfQe5hVjQn04H1gfCAGhpoCGmdSOxfAjzGYl24OhaGGzI4ePCDwCjCCAAkN+xqm1vU3b/PzzL+y3fvMf2MTkpA0OvBCYCDAocPXFoD18cN9a25rt0qVLtr1NgEKlvXg+ZD29vWJ0CZjVw4oCW1pBOlmrJF8AO8YXWS5jztxiPxh3zl//d845L/nmT28rAEhfVVXpJP/I4fUwIB8akXGBHMyN/e3tAmgAQ5AUfvXVdXvW36+xhh3Jd+ERhrSbOfa0v9+am1qspqFe80Z+fbFCW11fk6ch41tbXaP1ExAW4OvWrZtiTDU1tdi+phYlgW5uJLX2sS4eP3HQOjvb9YCBbXp2LQAkL/aTRF3OTc75qak5BQtQK9h3jikcUu35Pvbz9q1bAne+/Yvfti3Jd3NiKl6/9oXAwyNHDtvly5cF2JURBBN2wUCkBF/74pqdO3/eea2mtqyoJGGr64CQsBBT9vHHn9r8/JLYkoBgPd0dlt3dsUePH+khUnPzPuvq7hKTk/kFmwspJw+P8Kz8d3/6p9Z3oM++8+1vO/9BMZF3bR2wkbCjUIGVJPJzc3vDsD0DBAL3R7LJuToyMmYPHz206akpC4VzCm2Akbevsc4a6up0XZqcmra79+7p/KiprVdYxcrykl2/eV3MWdaFHawM4nEBhJxrMCA5VxlXt7aGxWYEkOWcv3j+ba0bANodne16IMD1ABCtv/+JrmH4RjopecQeP34qEIs5yLiytiLXdiE2FTonYalpX3bS1tzUpOsGoBkvzs29NTu7q4cUvAD6ePiGpJn3U2dYtE/7n2qd432AqKrrxrrO2WhBLO8/l8sHa7iUVs/W572wR2dn5nS+AKZCigNw9OoAHmjxYIrfcV7y3VzbWBMBiznWWKzQbty4Zb/3e//GihIllknn8l68cdtOI691oRKhENfyqAsR2nLgY0lJqWrrwTox3vMJ7s9HAw+74I46qEBQgaACb1qBALB700oF7wsqEFQgqEC+Ar3tbTmeEvubY54wA0hwk6yb0vwTcUmskkm9j4YPwIgmiMaGJoJGmmbUSUgJGXBNhX+S7gFBPu+elDvmHg2bvIDSabHRADCUzKZmlnRUty9ICLkpB4zDt43teS849tPLV2kSaTwAP7h598xAyWryTReAjI4zk9H/ko7uOhkpjQjHt721LfAACRsMJAcKuaf2ud2smAmO+UdaLs2AY0jJey2flOtAvagYbzDcxIwTIOeOCZCNBoea0PADSPrAC95LnXzd+JMx8MxDzwBgWx7gFNiVr72X89BsMb6OqZHOMyGL8+yrnMAXSUwJaEhuiR3zve/9fbtw8bytrSzb8vKiFRXB7lqwtrZmK0nAQoxZorDI4tHYHgjJd3sAAtYSTCkAO4VUSJJrCiZwLAYnXfWsp1e+RA6sc6CaA0i9Bx1zQrLfiJOs8vIsPQemvvI88v5DHjhjDGSOn0+Wddt1Y+/B6izJhqtrNr+0kDfXL7C1zS0BN9RtfmZG6Yrnzp2X3JS5SjMNK8wDMzCixBorjO+BrXiBEWIAsAPIA+gHEEzjyrgwVzXX8inJklRGCqwc36zNTbtx4ytrbWmz0hKk5KuSomFM//TJE9UGQOe9996Xjx5N8p3bt+WthscYtep/9tQOHTys46cen30OqDFvDfUNAuIAp9hnABYaf0A8GnhAP7zJaK7Z/5dDQ/ouwBjnd4kv1I7+BLCbX1oSg5JjwZNO7NudjGSyN2/eVBDDIsEG2bQd7O62rq5Ogb3NTc0652C0OWm7S1fmJVka8nQ1zltiiSHHY3LhbwcriFAOgD53Duza/PKCDb18YSeOn7TcLkm7I/KVg40EYAdrdnxiVCxSfPQ6OvfvgWZf37ylbcFUO336tGrGeQPDDgYPdevtPqBzlPVgkWTZPDMU4AegkbnImHIOcE4TfsDDj/V8AjdrZkVVlcUAJJIpSfF2SdDOS/o211YEtjBX2G98yZBu/uVf/oWNT0zIv45xQ4rqgOldmfhzXASMhGPIkN38Y34uIkldwD4gbvFYxMi4Ya5TN+YGnn0H+w5JijkxMaUk2nQ6K6D27Pm3rLu7S+sQ85zwAeoA4MWYcT4RZLCwOC/Z5fqmY3oiGwdsBGjkey+8fUGAEeMHoAtgh9ca2yWwY2CgXwEueKMCiMPmYv6DhMG4ogZzc/MCw/r6+gQaA6RW1dWIOYalAgy7u3fv2ezsou2kdy1WGLFDB/psfn5WYTPvvfdunmla5pjbBWE9vGA7d+/eUeIpctt3rr4rzzn/cEWJu2JnEjDgPPsAbywEGMlazpqLZNMFIfz0pz9zsuuyUhsceKZrSUdnh4IMkGwjux8fn7SV1TUrLa+wru4enVdzs9NmBWG9H7n39uaWJK8A72wPJi6AYG9fr2Sqku0vLtnU1KQYeR2teOHFdb7yEAnpO98FO3JzY13XZ9Z6ElU5lrnZeQfsN9TvsX2ZtyTkMo9hOrJfMHI5r3p7e3QuAJrzMIeHa5wDMH45HwnhAXzzbGYv3+faiJT366+/1ueQCjfua9Q5DquWsUxvuxAHfBvr6mu0Xf9izdIDrc2kQFAeBCBnB8hV9JHS2Te0ViDtls/m+LjWQ9ZKHio4hj9esRH78Icf2R/98Z8qTToexbPXpc5vJrcF+DmGHsFKu7pmc36zTrE2UR+ATQ96+mTm/qGXQf8Z3FEHFQgqEFTgDSsQLJhvWKjgbUEFggoEFfAVOH3saI6bUZonD3p5hhYMMhoyABAvPYTZxkvsIDN5ZknWREAEqzM+ngAAIABJREFUDKV8QqqTurhAAi9943sAKgAW1lfXdCPsJbg0JZ41hzxGgRVI4jIZJUsKyGKbed+01ZUVNQ0uufAVE0ugjAImkNjFtY96Kq5kVZq0lBobwD4aEgcUxtX48X00ukoajQJWJvfAS4Asn0DKU37kW+67HPuPG3lSCj2Dj33C44+Gj+9HukbjwfcjmYXN5MFC6gQTRXKzZFI+Sj6sQs1LHuCiXrBLOA7e6xsG2DaVVZViu7BN58OTzTf0MBXjknoBhtKkOi8/tz8crxh3yCd1FQ0pWOIbH7xvhw4fsFRy00qK49q/UCgrc3yONREvlNTNszI9e+310AkF9+avzJh8O3895K5ObgTgwzFwjF627OclcjmOxQPJ7KOXufr56QE/x4p4tV3mq5fG+u0JsMjPVb6X7XtpN+8FwBsfG5NJP6zIquoq29xOSyZKuETH/nY1w7BJPdsFI3zmKYAJ80VyLyTlAE2AMLtZzS3Gh9/B0GAfmFeAHgBOmLYjrXQMrSpJvRQCk8BPMiwgAyAGyS5jA2CWC+1KigoziFTK7q5ubfPxo0d7wQDf+c5/4uS4+RRhgde7Obt7764ackAEGlS+iwa3p7dHY0GD6yTeSTH5vOH60MuXtq+x0To6OgVW8xlYo22tLc7/bnXZRkZGbX5uUcfLHIbddf7cBbt9+44Al6VVZL5xO9TTo1rCyiUZktoAjnG87I8fOwWoeBA6v47wM/bNAyqAQgAq7lxOWSaXtcVlgjjiNjY6IX+vaLRQgKlYiPFC29zaUCqvEikjYVtaJgHb7O6d+/bi+aBAd0I4WlvbNH/nF2dVq0MHj1hlJb5gDiBDasl+M1eampoE5sBMBFgA7IdBltnNKcW1ubXFJscnxHj0TGT2G98xGEEA4iuLi1ZeUmxnTuEFWCZZO/UfHBi0GzeuW119g51866SAJ3zwYH7BLNTDhigeZDHL8CCjrFxsTpi3zOfB54N28dIlpelGI26dBvRdWJhXWAPrCYBq/5NntrNDiAXy91Y7feaEwKtnz55pn5mrHCdeaMwR1hte169/KZC4tKxSYBxBBYwh6/mBAwckzSSFlLno1sKYgBvmL/8G9BkfG7WyshLr6GhX2AZMTB6MMCdI/yWYZXV1Q96Rjx4+tI6O/dbZ2ytQcOTlsA0ODmn+zcwtWNO+FgXmjAy/UFIrNgwffOMbdu7sOYGJPCzi3ISdyLF8//t/bi+eD9jf/973BOyyT8wzGNmsU6wTeNgBtvMgSKnNVYCRBVZaVmHJLbeOAWYhxWZ9BGwDCAQkq6oqt6rKCpuZmrCKimr5rxYVJyydySoUaH5uViD92bfP6XpD8AsPQ6gd26LOsF0ZZxKHqQnnv/xCQyGtG0cPH9IDM1h5k5NjCn8ALOcBF2vQ655rTGosBwCCWcN9+MPU9JTWQBKhAdI5pzhm6oV/IzV7nfXNZwnoAeAGaGS/uLbLMiFGwnFSazY+e4ODz8Tg5PwGRAT8Zf0mpCS5mdT7SZiFpVxail2BY5V7RjShH8j2YTQDtu7mXGAUYDj7BOtToREbhFYtOgZwYaFARK6b4TDXu5z9v3/4R/bXH//MojDEQzxMCymBemPb+d85iwd3jrB/PnSCNUpS4NJSHZdn/zMmz14OB/1ncEsdVCCoQFCBN6xAsGC+YaGCtwUVCCoQVMBX4Ehvtxh23i+Mm1GlhAKiRPBXesWW48bYJcJWCkCDKQRoBhhFuALBDh7IE7CX91JjG9xM0zQDrnCTT1NMs0tzCxuP7+Rm2Mt9kPK8nsTGU3QYKTRoNI9eekjzROPNk3YaDA8Qep8k13htCFTghh25F58l+EGNWzbrbs49wJIHdfg3DZGXe3JcNAcAH6QH0lAjQXKMH7zg4mJb0LwgG6Wxg5kFWOZlntQJ0EpBG+vre559/BtPPBiHDtRzAKn3bxNTjBq91sAABgL6UDtv5o38F/agJJqrq3tgGjWn8eDFdznvq5j20cuaqS1NHI2jWVa+S+fOnLVf+IVvWGY3bSTOAthld9KSbRVi7h2JaPxpqrwUF0YdgKZruHZVFx2TElfdrPMedM5/KbknM3ISUHcph/ng/erYtmddCsTJH4cH//g3TEexI/JpvByX93DzTZ8P8JA/WNaxJp0nUoEtLizJo2p0ckx1xVh/bWNbTTcA1ZmTp+T15IMwOAfU3EWjYg2xL2Kqzc5q3uxmM1acKBaIw3thsMHghPnh9ndX252aJMRiR0AIc2x1ZVlgV2lpsdIr2SYMHgA75h5ytc1tjm1bcxYPL5pdsWNevBDABDMLhgz7B8hCAw/bivfiNaZaRhyrFKYVctV33nlXYCTzGUYcwAvgEK9Hjx7KcwtZHEm6gDMPHt4XmI/fGM3808EB+dQBKtZU1UneuBsKW11Nnb0cHnaMO8Cr4kJ76+gR7S/nCech562YhQBUhU5eCdDmwJwlmd+fOnVKLDzGjv0mOZe/A07xYj4DQK3Chkun7Nat29bR0W1lpeXyDGNcCB0AoEGF6oJyALCdt6Gkc+vLOh/wYQMsE6DwfNAa65uss7NLQRmAI4CPn3zy12JcAuzBegLEhYkHQAT4dubsWcmEx8dnrLi0VJJQ2EEcN+ALYBqBCLAXWUeQhRaGQ9a+v8UuXXChEoAQ1GNkdETsNGqAvJBjBbBj/3moAkgBMMSayjicOXNGx7W+tmEDzwft3v279s1v/qK1tTZbeVnCdnPufAKkp46bG1uWyeTsT/74TwXYsVZcvHDZ2vYD2qxp/JnDx0+c0FzjxVgB5lA3UoJ5T1lFjcBE5iVjSw1hiDXU14utCTMMYIcaw5oTs5j9XF+3sZEhBVWw7/jMlZUkJJNeXVkS8PfTTz629XUna+UcbNvfZs1tbQKpkMMSAvL559dsUYyvsB3o7bHd3bRCQahzT0+PwDjqSv15mAOLEmnlj370QyUQAxYCmDFOZchCc2GdP6wTT5481VoAo62+ocEOHz5onV3tVl5WKZksTEUYfl99dcOOHj1qR44csidPn9iZ0+545mamLESib0mZbW5uC7CbmJqSfBzvRcDklrYWMV4J8cBuwHtiUmsSrpF2nj17Vtfap0+f7D1AYn+K41E9dBsdGbHS0goBfdQTiTJrDkAn85xt88KT0DPTAVK91BaQHlCbOYBcGikr53d3V9fe9UhhMIsL2h7A2+v2FfycNQ/5LuPLOSzJdDa7l7zqWWqwBgHt08m0VVVWW2FRTCw7d21yD2AA58TwjLhzR+xswp4KI3rwwBrw+jnMZ9l3z+Tn3w6wi1hhUcL+3Z/8e/urH/xI7F9CWPAy5TjWNglvqRBYyBrqPSWZ3/IQzHuC+oeMrOU8BGR/gpTY4H46qEBQgaACb16BALB781oF7wwqEFQgqIAqcLinKwfDgiZKjKW8tJGbZe5ckcPQPEt+GMJPyIU24FOj5MfSUj3Vx0vHv5ebWueTllRTT/PvQSWMrPEJ84EA3qAapgBecx6I8wCI937y6bXsM4s9jQXsNb67orJSTZXkhXnmmph14bAYffzMhVVkxILzYQ6S2irAwflVsU2BZIQjmAPCfNIo+0nzjKQIM3LfhPB3ZyCPr51jxPiXZ+t5yS0/d/uHDKdA/kIcs2eKCZzBuy8PBDl/PZduy3sB53gv8jn+zjh4thn7QDPqjxupF8cLWMk2AWMcg3DLbUMgWD6pMhpVKqpZxGLRApdqGc5ZRXmZffNb37Rz507bTiZlq/IrKxRYV1GWsNJEsfZfcyUPQsFY8gAZgB3j5hiQSIxeyWE1jiGAvVfBD697zAE+MC89E8/XCJDXJ2x6kNABey5RFyakYz467zsvj/UMURo8GvjdXSe59dJhJG0TE5M28HxAP6fBXVhelWQPYOStYy4kARkZY0wTzPzi5dJVk/pOwASaeiS6NNwAY0rFXFiw5uZmMYvUkFpOYABzD0ZfRXmVM33Pg0iEgPBdzOmGxiarq3HhA5KgFjsPRuYnIB9gSXtHx17iKMAWc2FmdkZAEJ6LsHX4DB5ifI75wPgTSADa/e7V93R8bAtGFbLLZiXJJu3rWzcldWWbGM0j+RU7cH4+z9CM2frWps0vLsrvrL62Qemzi8vLAm6pS2Njk1U31NuThw/s+JHDmkdIcBln5KTIQNkmzCAAH8BuQJDng8+spblZgArnH6CFPycBFnjYwHHBDILdc/P2DTtx8oRZLmwHDhzWeHz6s8/U9CPbQ1LZ2dGeB5WRO+9I5inQeXdHACDnjgulcR5yHe1dee/KnKVSGZuYHLcvPv9cstC3z58XOAowpITbxXlrbKgXqDM7t2gvh8fF+gJgZd54kBjQAxkq3w/IxzjXVpTZyRPHra6mRuAsgAT7dv36dbEjj584rrnDy6/VAOTMAfYbUCKVzQgw4XuYz7fu3JKP3y/90i+JIdnUWKd6KfRGx+3YREhwX7wYtju3XALpmTPnrKKqwurr6+yP/+SPlAhKei6MJcdQzYd4RCLyEbx1+2vbzRUIcINtij8Zx+SDYgB5BfSFw5JIOkbaiGoIW7mmqtrOnTsnYC0aL7AcEsfScq07rHOASqwhU5OTqjcMzTX5q+1IYjo3u2Bj4+NKugV0q2+oFWhHuATyb29DwH5/9vlnFikI2+mzZwS8Hj1yzI4cPSIgF9sEHizAhL5//6FYaHyG9V8PigjyWN+wsooSJRZXV9YIxGUsAcxJiUUODSBJSA8Ad2VVhe1sc33lnAUAyuoauL65Zc+ewZRds/aOdvnxkYRMuMZA3vPt2PHj8sHjusScJJUa/0rWBkBHzmO8IGenJgTGwf5sqN+n4BjWCsbAXbdI/I5qbWJek0bNXEICzv/IVP3YUlN+x/fxv/PpdNYOQy+HBBrzvQomKUJWmnrt/EjpPADI4/fMW4BnPYjJOT9CrkH4aCKz59+d7Z329Gm/wLLDRw7pnuJ1Fq0SX1OwlncVfsP6DLj3OhDI3PJSeg8+Mma89OhoN2QlpWX2L//5v7Kf/uxzTC4sZDzgwb/XLJ1xx8x1tbTUAYye5eeZ/grmAvzLp9J7K4+B4ZGg/wzup4MKBBUIKvCGFQgWzDcsVPC2oAJBBYIK+AqcOHQwB0jHjb0kmrCmiovV1HEjDsuOG1Qva+XmlRtmF0ZRoEZFYNnKikz7+TmfAcyAFQcrDckY2wOkojkA2EPKx7Z8MID3AaOR5EbYg0AeUOFPbshfySGR7blkUBp9H6TgvOrSCpuA/UVjh0TGAUR4bCUFlvA5wDOO1Zu005zomKNR/Q5ggEYYueHGOk/gy8VgW1iYlewWU2+AGfYdZlI8DlgX0k09YCeSNVhWCqrIg1X4DbF/ZWWlAj9hA9EAvpL1OlaeAjPywRJs3/m0OUagwL4I4GDxHjMSkApwUnK3befN5Lzi8DNy3jte+uQTaKmxTMHVRCUtuZO1CN8TJtkXZtyOtnn50tv27rvv2uz8jORghRGAvbAVxSMCTGkcvcQWRoTchUSncwEaYs6FkfM6oND7E6qZynva/cdnpGuGAEKdjPY/lih5ppUH+UgRpYbe/0iyVDVdTvbrQAqXLsv+VFXVaL/l+SevIgDfNUvtpNX0ItMjdAIGGIzKqvIKyaZhUrE/MEgYf+YZQBHAHi8YSYBOdXW1Cntg23fu3hFgJxCsuWWvkaZ5hvmWKC6RNA5pZFV1pca6rCxhwyMjCknALB3De34OYExDSoOPB+KXeTni5UuXBaQhn2PfaHqHR4atv/+pFRXG7e0LF8Us4t/cLB0+fMS6urt1fromv0F1wtsNad9bJ0+6JNhIgRhuSpTcWJcvFnOCOsLyAXyJxyM2NjUpmSwNcKKYsICwbaU4P9M6vjOnztrwxJjd/vqmHTt0SOb+Qy9eCHjgvAL4BaBCMkrNxkZHBDLsb2m17q4OsV9gkeFfyRhLno7kPRfS/sJAYh1Y3VyVD9b+/Z0WjcQFJmGwz3zxstuenm6xRNM7KSuMuwACgGUSkcUuDjkfReYr8xD/QMAWeWltJRViwHp38NABAZnsD8AQ5/3G1rrkj4AVW9sp6386ZM9eDIlV7C0BAB/7+/v35jbbpk71VZV2+ECvtsN7YQUD2P3spz+VT9npU6fFUHPsQKSAgO/OixF2Lg9QKqtr9kBuvOuuf3Vd7EiCHPbVN1jH/jaNv8JhsoBT7lgJ6oBld+PGDa0rXR3dVl5dKaDs8y8+E+hz5MhRx5JmbSHhNsY5nZEX2WeffWrDI+MC9ThXqQ/zCXkl7FHWTyTEfLZ9f4eNjo0qfRp5MoDWpbcvWXdPt1Vo+yGLhENWDOtxddXW1lcEcMFmQ8Lok4u3kmldm2C/PXr8xEnRd0msBdSN2lsnjgskB8T38n3OUa5Bq2vLOm9Z769cvmJV1dVaXycnJhWOwRy+du2aQHW2yxrJ+cW6yngnSpzHaJiHHPG4ACrWVVJR8dSDMQ37srm5ycoAvEKOlcg1orCw2JaWVyydycjLjvG+du1zS2fTkryy5owNjygVuLOrS8xQasq1CBAeoJy1bWFxUaxXQPSFuWnVF6Crvn6fQlmY8wOEvYyOiW0HSxSAFIZeNBbRAwKY1awpgIJ8B8fLmHsmvWfQ44PH8cPG5bh5QMCDAVjxsM+0Pu9mtZ74hzGwQGtrarWvJF8zloSpjI6M2ouh5wrSwSO3pKjEyUyjBdbe2a599Q9zZLGhC4VL5mbOcVwAdu4cwM7Apdn7YCzPmvYPg2BxwqgOhQrsX/zzf2W3bt+zUDhiu1lsHkg6j7F5vVjjuKZzDfaye6XSFrxi8unhpQHupnUfMD43H/SfwS11UIGgAkEF3rACwYL5hoUK3hZUIKhAUAFfgWMH+iRUdBK1lGtG8HbKyxUx16dx9sml/NzLAtXExGNiH5B6SMMCAAXDgkaKJtT7rXkvIKRyNMI017DGkDvBYnEMJXdzzme9vxjboKHN7OwIBONz7CPfRSMFCOMM1Un9c2AW23H+T4ViNNGEOIAxupcsB/OPZpjv8c28B3ccEw3QKyIpmNJK02mxXnjP0tKCTNWpC5JPx4oC4Evs+duwb9z8y5tH/nFOJsoxw0Zkn32D4bycHNNFwGYopCbz9URbz4pjP5Di8Fkv/aFBBYQEPHXg4ZbYjRwvwCCAoDtGl3AIw4LjQ05Hcw74ASsCCajAsWTSykvx90ISXCCPr5/7xs/b3/07/4XYIEgP21oarLjINU9s0zMmAWM9yJqzXYEiChKIFIpN5oBbZ+7tG6rXQyj8vAT4YU44MMKlvXJc1FIyJ4DkvKTVsTFd0+YBOw/0sT22Axjr3+8kkMVqwtmWGHrpjLylIjBJzOTpBQMGUBUArCgWk+QTcELNYWmJgD/kiDSjSC4BuZhXkElo2NlX9hM548vhIbHPkEbSqBJgIE+w5iaLFsRtbGxcQDZSP+ZGaVmJQA+YashhkTcinaOZ5jMwxQCSMYVnf5Br4hE1MDggRhpsMsYYMKum2qWCfvTjjwRmsN80zkh8OfeGhl5Y34EDjsG2urqXruhlbH48YcpQa8AJzOnv3b1jZ8+et+qaSpudn7Mvv/pKbBVkkBzD2Pikxmx9fdOOHT1uiyvIOM1K4oXyJWNbeHHhK8bxOInusMaaf8OkOtDXJ/DGA/JqqhmDUFg1Zy3xARx4dtXtq5XMEeLm/Pyira2ui2kGSNPe3qH61dRUCXiamZmyY8dO6BznXCA1FHYpcmZqWlgE+3XXIuGo1kaYag/vP5KnXGNTo12+fEXm/qwzDQ31GjPWARp+1h/G7P6Dfrvx1Q2BjawfSB7xhbt3754kh6y1x44dExixtrZsuWzaujo6bV/TPgE0gL8/+MFfqUbf/eVfcczOfNIxwLhbfwpsampaDxNKeMCQ9x98PvjCnj0fkOS2r++gvXPxklWWlTuZYnGhbW1tOHAiHpfMkHNkfHxCzNxEolSA0sPHj2xqcsL272+306fPaMyoHYw55MWANszD619+aTe/viMwjQc3PggAcO7qu1cFHD148EDnG/UmjGVlbVkgXV9vn/XBrItE9ft4UcxCu1mLcg1KbytwAaCZNNjTp85qzWJ9IKYVhijn5NDLYbEs5aG3jL/fitXWVdrpU6f2fOk4fzgvALWpET59yFlZ+wD0AKIAoR8/eSLG5/PnQ69koDUuAXlze13gFucC+4r8e2trW0A8oA7AsbtmsW4V2PG3jltvT7dYyTCjsU0AgAfUw2+QMAXsFYZHXtr07LTGl+12d7rzGVCW8WDfL1y4uOcjBzsNkJXwlZZmJLeT8vbjmnTk8DE9qOJ68uTxE80dQj7KyioEztfX1SrMgwdZ/I51BzCP9ZAaAEiznsOq5LrFtZ/rPDWhbt6DE8k+5+rNGzcESOP5SCIu+8+aAbjIWsccZ67z8IrrFg8vGLe21v06rzPpjNi06dSWnTx9Mg+gO19T1jAx1LOkErv5AeucaxPnqB625G0U/EMjDxjuPczRwyOA1gL7p//k/7C79x5qbS+KkTbLNuOWFQ+P1Nh1Pajiu9g3zgvAcvewzAHrbrthN56kV0/PBP1ncEsdVCCoQFCBN6xAsGC+YaGCtwUVCCoQVMBXoLOlOccNqJegeDkmN/Gwajy4wo0598U+UZbPcyPOwktTjgyWppYbdYVQ7N3g7jjZbD7FkcaZBoTOnvfRLPI5B3oRCOGMn/kTkA5GgIAe5KDIpCoqHFCCtDad1vfz1J0mTrK2TGYvtMF7ZHHTz3c4P7mcJFM0aRybZ52xTZoJjoVwAGRlNMCJBCw2gEFYcQ4soknf2twQOyCRcMmlDnRyyZYyv97c1LYAAqgT3y0TboUUrOn4kfLS7HtpjZfQ+iaFbXrwlL/zc3kM5pBR4iVYtcd29L53nkXmJWs0XvyMF9ugiaRONIzsJ80z+7y5tWnb6R2BNtQtKrmnk7TCipmamrH/5r/+VXv74gWBldVVCSsvdUwfjp/aObkeTAY3uwDslBjL3/M+bJ7Rw8+8pNXvG82XB9qYZwCWviHjvYwLx83/NFMu0S9f+6zzPOPFZzy7jnH1gQ98t5ow/T63F2LhGsyczc3O2WZyS4AUrIzUTjbPNolbaSKhMSWZEUYKwARSTwAumGwAqVfffU9pxrAt8dRj/DFch7UFcIapOw0tASDMB46D/VtdXbebN77ek+KSyIg8U/5OqZTV1TfaxtqGWFnyIyzDowkpKayumIAgxpBGGHbQgQMHxWqSVHR83JqaGpXWC5sNgBHQm+aZuTX88qVNT8/IpwqwANDXg2MwCplzsKmYJ0jTkMBRW76H5MmOzk4rKy211c0NSTtTaTf/ad6fDQyK3cX5i1fb7Xv3raGuxhprawVcISWmLtQavzyAgbX1dZ0jHIP8qDj/0imNc3J7W3N5ZWVNf8LSKispE2DC+Q8jrai00IoShWJdvXwxbJubW2LFASKSdMpYIGXku5H/AmTAFsJnjdRP5jHyarwwqQOfLwhFBXTcv3ffvvj8K53TLfjBVVRYJ59trNd5DEjLMTD2rC0cSzpl9uLFS+2v1o2tLUEDCpfJJ0MD9gCWDT0fsPraart85bJAGOazWI8DzwQkwNCEHaUHFttbqsfyypLmE2AMgFHGchojzmcAu8dPH9v0zIwAmb6uPvlOwiarKC8VaFNRUbrHgnVhLc5TbjuZMnJOAHV+8IO/tIsXr8g/zZ+zfp0WyyizIz+/a1/e0JrNPIG5BTuLecM8Z19XVgGL6sTSfP5i0PY1NWqeMA+bGxtf2QmEduWVybgTqgFrFV/FqopqO32a0AXWMJfiDAuNOQuAd+/+PdUWpmwmk7RDB3vt/Pm39fCD8wYAnOsU+8pacvrUGceIjsUU7oI3IeD80vKyPX361Ag64Dzn3EgmXbpwb2+3zmmSkAF/G+qbFMSCJ9yjR4/t7t1bAgglW89l7dSpk1ZTXW0bq6sC8/HGSyOrnpq0tfUNyWO5PlZVVVhaQHFILNKieNy6OrvE6iVMRgnFvb2qHd8Lk49rJyxYgO1MalugtHtgEda1ivFMJd1DKebyy+ERjWdH+36FOxA8QuANAByAP6Al8xCWLfuELQBzEPA1ub0lNi3fiawZdh4PHBh/n97a2tYq30GFBaVT+h3rk7fDoM4C/Xdz2jfGHdBxbXlNUuOKynLr6u7cA+IAaj3ztiDs2PWsLc7bzq3zHpzzrDfPwvfXAjH3IxElH3N+/PZ//zs2NTNnoVBEKdIwl7lg7QAC6iElycuOQedsNHa0BnuLEH7uPFBdqJPYwDOzQf8Z3FIHFQgqEFTgDSsQLJhvWKjgbUEFggoEFfAV6Otoz3HTyQ2091ji5tkDPg54ySetKkHN3azyU26AeQJNcwsI4G+a+Qw3s/xPA+xBLG64+RnAB0/sAVA8KEiD4VlzsEYANABBnL+UY5/xfm7I+T0gGvspiazBaCrZA2NoOPm3CzRA5uL8h7jZd9KYkBpKWGk+nZR/w/ajGWc/HIiWcgy8fJPsWG8wtgDiompsSSN0QFhE34NHEU0qjRH7B0jAk3mXIruuJkCG7GHnd7cn7TTT03oAQp+m6ll+NAs+kIGxohbsIw2PTz/lvRwXoIBL53P19T4/jBOgB6ACTbnkzzAcEwknS7WcbSiptFKNZXprSw2dwi2KiuX5RLptT2+v/fqv/7otLc1YLLqrxpJ9g73Hd7EtwFcni4UEAzsREOPVOcd7PKDmmy7vMfdK4urANe+XRd2YNzBAYPh443I1qMgXdxwA6z/vgT+/fe9n52XYzAN+5+cF4wzws6Um14V3rAPQ5X3mAAWYowBgfDceTjDuGGfAq+PHjwtApc6kPEaiIauprpUc/JWsizHesevXv5KUGE+y2po6m5tftM8+/WyPgXLxwkUxVvqf9YtBBmMOpp8PPkmmtgUo4JMG6wXGCfsH0w/mE6b3MI1gP4kRWEDQB/MdQDkrUIXxIkl1mwCLVFKyOWSigMjcTHFsXoZnx6r8AAAgAElEQVSHtA3GDp5x1Ix/A3pzzjOH+Dd+dTOzs1ZSUiogG0AuvZMVswpGqFIhcyEBwfFoxGpqq8UgAtwRm2f/fjGsPMCLPJZth2xXYKnzlFuxjz/5a6uuqhXIBhC4rxG207ZkghxzOrtj0zMT9vXNW2Kd9fb2WW1tg75jeXlRdcLTD8YWCcDMUZiRx44e0/zBy2tnJykJZmGsUL5oBJJwvvD/rVu3BPIBnrFPJI1y3jLuAHesEaw5hLREY3FbnF8Vw+/hwwcCXxgPgGzGBgAE1iVsxYnxcdtJJ+382TMKPIGZ5JmnhDsw55l/1N8n6fL7xcV5HQNzj3GsrW/QucX+A4Yur6xq/YTlGEIev7IqP7LyshJraGqwnq4uzYH1rQ0rS5RayHKq4cjwqO1ks7a0uGw//OEP7Oix4/b+ex9o3lNLPeRJJcUMZAwVcrGxKYARcMmDY4St4EUH2woJ+IHeA7aT3RHTraenV+Az4w6Q6D3R0jtJy7L/w0MCx0nSpW4w4hi/0ZExXTfWt7bshz/8kQAu5iLzG3CJmu7f32LtHa2SnANgen9Q99BjO5942yIJ7OLSkg29GNJ8I1wGUO/2nTuW2k7ZsRPH8gncC5JKd/f2WEmCQJBt28nsCiiMFnBNKrTR0TEdI3OI8edEwscOmwFAfGT2LS1tevhx+949zefiYucJGIlFDMCL/7++edNKi0sEoANCj42NqqYlpQnr7T2gNYvzv662Vtdg5kZHW6uAV0If7t29r7kFA7Wzo0vnNXOCAApYxAcO9NmBg33aJvOSeXz02DGBjowpKb+EO7G28OL8fvDgvnV2dGq7m5vr2vb4xLh+zzUCNh6y8HisSNdZ5oQPr+A9rCUcL2s47GT8PWH73n/wwJ496dd191vf+paBn3Gd4Ri91FV2GBH3UIXrmh6SRd1azznL9cdZMLiXt13wTL9NedgW2m7G7Dd+47dscmpWzDpAQK7zOa0yr4U3pV0QEg+3mGec21wPuK7J2iJvqeHtKZ6PjgX9Z3BLHVQgqEBQgTesQLBgvmGhgrcFFQgqEFTAV+DcWydyYoNtbu6BS9xIu7TQkCXyoQiATQA+NDXFxUhB8x4+eVmKb94VwJAH8fDYgoVCI4Fk1rH1XBgCjAsYGF566yWz/Nwx2xyQxPcqGGI3KyDlVaBFSvsMGKBACsPfyxlr+0YXVhw+aGK15MEr/3tYPAK+8l51NB0AZd7TjcbYBzbQjAHSAKK4oAYYMimrrqmWlMeDQHTO+Ej5ZFSaKeepB5hEwAGJnzkdH8cEcEINAH1ocqiNZzAyJuyrZxu68XKsRFhSMLuoHQwE11w4iSl+QgAIJfn6CeSJOA9CjgPvQBgasAb4LPvKOHswEUCPYwRY9d5/YlIqCRb/vZT9/M//gp0795ZV15RbWXGxAJDK6grJRqkNF2PPcsNjzEiMLXByVd9Yee86xtuzOPVh72kn0M8xFj2wxmc8y84HglAfgX+ZV954nsVHfXT88o6Ka76IDRqJWCbn2Hxsn7FgfN0xup8zX0lxJXURwKMwnpC8ml2kDnj1Aci+eP5CBuaY5TO2sJoWl+atvKrcGhr3adv9T59YU1OLmF2Y2I+MjKqxxssMbzaa5K/v3BQTrLO9W2wXGnKkqowzaZYApZEIiYmrVlJULKCBz5Eae/fuXWtt3a+GEkZYUWGxkikryl2C48LinMYN9hBsNsmclxblp1VZUaGakoCJ5LGyqlLsr8Hng5ojx44d1+8ZVNgz1BImHeA0gCPnO0yogaHnYsvEYi5YAR+u1E7G5ufmxezjZ509B6w4ErVCgVo5AZR+jssrMxzak4k7tiaWZTTTIbtz+7bASPaTbX37278kAAvG4uPHj/R98iTMOR82Ai04vvfee1+edkgLAUyoA2vJ4vKCzu/52UXr7unR2AJGeVkj+0wq69MnTzVmfObS5csWC+/qfTClHJMyJ4++HUnBdy0WhZW3aQVRQmJc2jESTKTL8wszYncB2MNyu3L5qo7ly2vXxXQkKOHc2TN2/NiJvNS/UD5rDx88ENupu6s7v14CwoZsa2PLdlJp22FNicdUT1ArfBjR9j4feGkPHz22t46ftJejY5ZOblgonLXtzS2tEYcOH7HGhgY3BvGIVZaXm4VyAk3XVpYEyACKfnn9urU0tylJGK9D9hnQSw8qou5hCowsPYiJxrTeLy7M29Z20m5+fVNgXBIm1sy0/dwHPydmZHtHp5WUlssPkX2W7DEvl2deT09N28PH9xWkQCAK9aqvqtV3TU5O2fPBQa1ZgJJjo6NKWYVNVwi7s7nFksg4C53cHeYY6xznHd/HWsC5jT/kj3/8ofMn296yRFHc3j53QT5qLrF5VX5qAIjMc9izhTDnCI8oToi5hXTSrVE5y2wnHTjPkreblf0B8401nfesbhFcVCyJ+8effGzpTNbq6xp1fgwOPredTNp+8Zf+UyuMxiVxBVQFbGO9Yk1JpbZ1vcJvc3xswtra9ut7AQnfv3pV10z2m/OhpbVVbGnOI9Z9xozvYY4iR/ds8lu3b2kcOU6OC88/3gt7DlCutbVF8vOtdcc85+eAxCR0APxS11AYKX+7FRXFbWMdQK5UQOnGhpMNC8BbX7fZuXk9vIHdh1UEQDTnNJJt3nf8+FEB4H6fqSVAMJ9PJvHIIy2dFGoS3l26N/vuQTvv9fq63QKhJbuhXctkmWNx+93/+R/bi+cjVhCOWETJugDYKAIitrHFWEUstb2556HrbRb0oDKTcWNLSFWeWc78uvv4SdB/BrfUQQWCCgQVeMMKBAvmGxYqeFtQgaACQQV8BY709uS40fU3xsgtafo9UOTknruSAnogSE+25SuTVQPBTS3NDECUZzixfZoH/Nh49u0ktSFJx2hyfIgA73NeNFndzNN08+J7ATsALHjizvc55lhEYCGf9ylwDkR0LAqaPi+DFOtMabF4zoQcU+7/583nPgNIwfF5xhX7gBQLwI/98AxAti1pXsYxjDzzj33gxp9G1oFIDgyiOZffTd4Xz8lQK/TkHhaKGE0hc8BNEvZHak/WS8MH08GxFzMaFzHFtrdtM88upFGmKaQBQjYsTz+apAR+RM4MnH2g0+C9/E+tqaWD1hwjgbFSY0eDK6ZhVJ5N+ALCmnLJuo5xwHhduXLBfu3XflXAU3Fh3BJFMauprbS8d7cYWGjqCvD/28k6U+/8VdozI/Td+XAIP6ccaIajUE7MOV6v+9F5KRK1Zkz8/oOOsF9iZeU/54FbPyfkyba97QA+L9vNMzO8tHePkQiTbGVFTCykcTMz83b8+AkxXgAkXgwNKLgCdhBm/ZjlM84Dz57b0vKCHTl+NA96m/ybkKjCmoKhJ8ZI1DX6MN1CkbCtrC6JCVZeViFG4/DwiN29d1fjAdDX1d0lkG1ubtraW/frPVubJA5nxBQDBIeVygsZWkPDPhfCsLZiY+OjYiiRFMvP8NQD+IKJh2G9S9ocU51hxiHpBDCE8USYBVJGWDcAftQJc3vYbDByYDwC2MaKi8RuIkUV8GRmZlapwPwpn6xds0NHj1lJYaFkrkgekbJTB14AdjT/3jcP77bammqBoR/++Cf29dc3xJziPKEe586/rfEfGR4WGHDu3HlJImFfUbtvf/s7Yh4xVrF4VJ5pHrRu3AdIFXFy5BWCYRKqJYApyaUwkVhbLly4YC9eDEki99Zbb1lvX49ZFuYwPl4pecyVlJTp3Etl88BBJKp6AS4AnCW3nJyOJn95dVHnHswmjgO5JTJMGHwkjDY21tmpk29ZaUmZAOHMDkzAfrv/4J69/fYFO3rkqOTXSBIBygCc6qrrLFZUpLmGnQFzf2WNMIEde/Kk32ZmFqyqstpSmV2LRnZtc2vZ0skdAY7IK1kjAS4JSUHuGY6Y2LTMm5WlJbGspqan7eZXN6yn94BdunhZ55mCJVZZv8oEFHFuhzIuORagn+PnFCN9lnnCMfM5ACjmGWs4ITd+3aZGzEO2RS3YJ+YZ4/DOO+/oQUNqa1vA640bX8mXk3WvtaVN8wcQFU895KidnZ0KL5lfWpSsHL83QlZgdrH+AcQxV1nbAQRh+hXHY7a2siwGGeck0k3YsAChe2xPpVpn5dFXnCixVCarcBX2m2OLyYcQj0jCeAr18MGvT1wvdsMhrduZnV3VaPDFC80fHpA96x+wxbU1AeQA9OuLCzY1NaFzkbCHnt4usTABKDl2GK9HDp/QMUzPTNnJY8dsaXlJtZ2fm9PYHj58WPOF9cBfq7CY8InPAJfPCQIJF+jhE+eHZ9nxHvz4YFx3tHdYVXm1rsXPnw+K8VdWUabAC0C7RBmBMe6BhywZso7xC7uTc4MxhV26ubmtenAtAUyEhdf/pN9yoZzYhHhLVlaUa4zYNwVhZTM6z5D5ukkWtmg+edyzpyVXzd8z8DMP/urPXNYyuZTtZM2WFjfsf/of/xdbW+WhWrGFo4xdSsPE/1tJxjGktYlxdjYe7peAkFyDeVDH+PM7x+DL2P2nz4L+M7ilDioQVCCowBtWIFgw37BQwduCCgQVCCrgK4AklgYQ4M35ue1aNuOAK9hrNE7csBKUQFPiEwo9AAfQQ6Po0+Qcswr9I55rSTU8Hrzi8/wbkAPgjG1zYwz4IDbd2prAIgAnbvppMmiAPIPMhzLQEDkZb0oNOUAcbDHn2ZPU39l/57+1K2DAgTdOusp2aAgk/wTQkkm7S2J1++iCJPBCYh8BGQEL/Msz72Af8mJfHVOrUMAJ38HrlRTSgU/+36ozbDix8Qr1/aVlZfpe9x4nFQZc4lhozjjOpaVlNTveh80fhzzt4oWSwfEzvt/76vE5pJ7USwwR0jXxdcsHfFAXpMc0xrAhfZPiQx6oB8CHf1FjfW8sbBcvn7fv/vIvW6KYNF2YeUiMMoZIGYACCV7YHPCQyWUhR+zVeM9jaGdnL6QC9iQ/1xzKuXRYmi5q64+LY4chyHuYHx74ikXcZz1bzzP8+LcLHHHsULYDszG5k9a/OV4vl+W9ntnJdvGEArjCr+rF85d25coVNfQwhfCq6u7usd6eA5L78l6aXUzkaaBb21tdOrDOnXUdI+cVICDALBJG9lfnVzhndQ11ktdFIi4dGOmqxlpphTApCwVaIUe7eP6iVVZUa8xgbgGuwLrEp41zjfGCDQfoQHM9PPxS+3H+7bettqbGvrh2TT977933NbfYDwAy5Ksnjp9QaieBEjLlLynZSx3Ft4rgBpiFeKRxLDDfjhw5ZN19B2xtY137jaT6af9Ta23r0PmL/1guG7J3v/GBxQHX4zCfnBwduaJ75cTc5dhh8F2/ft0uXrxgDfua7UcffiS/PPzOYBqWJEoESEu6nt0VGMQxjIyO2OTElADm02fOiFnF/o+Nj9gnH39sBw4ekC8YLCv2PxTOWUVZldYNpK4Aq+EwwQFP5M13oO+AffTRD63vQK/93b/zy7aby1g0ZAJOOS72B0kjjXs665KROf7JmWnH7EqUKB2VsWEOb6e2rLa2Jg/kpxQ8oUCA4y6RNxorsNpqUmCL9JBgcXHJPvzoR0pTvfLOVTt48KCOGdAKT7XiwoRVVVRZKu81yLqohydFCRsYfGEPHz6x9bVNMbpyBRErLiIIY0n73NXVIyYt7EEkhjAUGYOi4pjVNxCksGmbefYR4NeP/sOH8sH75je/tcdEZu0GVKlrqJWPXijrvCPlB1paIpk1+8M67OXt1AGGFSBSGmZgLC6gCQCHhwOcpx//9U8EzgCOsy2AJ8Iw1leWNcdhZBHGws8JToGlxXfwncwnGHpVVdX2009/JvCVdfnUqTM6LwABAeHxDQSAZy7IS7UgLKBSVgm6VriAgUSJS/l2D2PcgyzYWGtbSYGS/N//9KmkpSePnxDjk/0BNANgRfrMtmKA0SF3TUindmxtY8MmJqc082FdPnn0xOqbW7Sm4YlXkM3Y4OAzAYuMz1snT8gP8snjxwr9ad/PWPyirjdPnjyy9taWvQcrXNeYP3wXUlZATFi7Wut3uI4s6XsEpOWDm/Cck+2COZYr5xIsRt7X2txm+xoanRfo6orYj6mdlNXX11lFRbkVJwr3woHEas4/xFtdW9f66pl+nFt8HsDUs5uT2ymtN8wbkneLixz73DPh3UM6QP2w7keQ8cPQZbxlh5B/GOgZuZ6N7WWxnOOZ3I6FCmI2Njpl/8Pv/EOlwyKvBbBjHXL3MgUC9STJh20voD++9/AHENExtrFlyB9XPozr0cDzoP8MbqmDCgQVCCrwhhUIFsw3LFTwtqACQQWCCvgKHOzqFA2Am3G1zQK4Yvnwh4hjS+CJlAb0KJA8hqfNPvSB93OzTBNGk0Uz+cp7xoUjeBaaT/bke7TNvGmzZ3TBXAEY48aYJtwnj/r9k2+SQhdyAp1goTh2gws+oOFEyihwSn5qeZlaPlUUoAFgDsAGcMiZxNMkugQ539DQINDkOQP2NTEC2T5sAqXhbm6KzcZNPE0yUkgAMN9keNkn3+NZhzK/RhIK8yb/hN7LgGHawZCBlSDDd/zpSkr2JilMIhoUfs44Ae6xP5Le0aAXE4yxs+fZB1DA/tNYwACgwaTe1M8DVN7Djv2nBg5wqtS22W+BZDs72j4MRUA/Gjnp13IEfURsY3Pdrl6+ZL/yX37X6uqqLZTLWhggJoL01eRD5VkQHMzrDDiO3TPe9POIkw+LTYc0DolvHrRzTEXXUAJ2AloAmHjQVSBBgQNJmTuOsekYjv7v/udeigv7yc9T15w7BqjfR+YP3wNYsTC/LCYWslfSO9fWVlQvhanEi2xtfVMyQ+SQNMfReMy2kptGiuLy0pL2i0YV8AbgCdAPdhXfdw8WXbRAqaM03xtrDoTDq4omm+MGOFhYnLcvv/xcgEBHW6dYWIATAwPPFLCwtr6SZ4H1CQzBg47GeGxsRPsE0+jI0aPydHvW3y+gBdksDCrAq5npGdWA7ePLqHEwvNi2dC7BDHzy9LGdPnVaLDyOHzCE8ICeni47fOyYzS8s2IMHjyxSENU6ESsifKJVHn8w/I6+9ZaVxAotCQhRUrTnv8h7fVgJ4wqLaGRk2C5ceNuqa+ttczspkE5g8U5a0tay8rK98Jmvrl/fYwiXlVfagT4XWFFdXSn5JUmZAwP9kvxWVZEI69c3pKAF2t87d+4I2MLjq6S0zD54/wMBI48fP7Rjx4/JY0+pqjlTwiUgO8EYUNI4T1gXAG+mJqdtJ5tRzZkzsL6Gh4ckYd5K8tAjpJAA6kddSA3d17DP3nvvAyVfRiMhsSw5v2En/sEf/L7mys/93M8LXAX8Zf1ZW1+20kSpFcWLLRcOqS6ATcyd9s4ue/jwsa2vb8tUH/nfw6f9liiOWUd7i/y8kDsyJqw7rLm1tdXyXWNNbGtvtdLSEpufm5ElAmDG7OycDb14Iebm8RMnrKK8zPCnY35gFQDo3NvZIzaal6nLRgGQPA+OM79YKwUMhUNWlCjRGsb7OJeQbHJ+IAUH0AZ05TrAfAVk6u7Yb51dXWJWMu/v3b0rRhpyTurvk8XZPt/14598JEAXoLq1pVW1++knHwsQJZkXGTQvWFzVVe76xTrE+gcWhLcgcxEQG9CM84AHLzxIWdNanNZnqfnszIztb26xo0eP6bupb0WZY0e79a3ANra2LBRhPFyICS+SkyfGJ2xtZV3HsbS6auWVlVZZkrD+p4+17Z6eboHNIyMvbejlSysuSkg2zbUF1i7S0kgop3Nb0t28TQIPwB4/eayQIHwRAc6oN5JZaoWkFtCOucYYAMgDLp89d06APiE2XOvFXix30nmYz14mCiuW6wwvAWv4syaTewm5yMG5jnGt5necD4CzrFsw/fiT+cnpD4u0q7NzL8TJB1XwPsdyc8nigH5ExuIBykM/L4f11zdvT8H1Ur6FlrWS8oRld0P2cnjCfvcf/mMrKSH4Y8c2k5sKVnKJ6nHLhaLylyxSUjhAHg913HVJD4/CYT2c8wC0t1G48+hx0H8Gt9RBBYIKBBV4wwoEC+YbFip4W1CBoAJBBXwFkMR69pILWyD4wIFFDhTaUCMIQOWfXnOzD3PLS2e5uUYux80ynjDc9Pv0TpocQAf5HSFXzAcDeJkj3+19brhJxhsLYMwFTaT0J7JAPufN1iX7JCU03wwCtqlZyzngTIBezIUuuKTWqFh7+HfxfXweoMqlxjpQ0Ut/2XdeTsaTlSccT9p9cAbHwsWGm3Yx5RS+4Xz5PGDHjT6gAE/jAfs8SObZid5Xjc+LpbKyqn2iuUOGmNx2LEHqSfMIY4KGxyfPuv0t0Psk94zF9kBKAAGARt/AOI8fpEp49OHzFs4DWa7ZgXXH8QEC0AD67wTQ1N8zSC1fBVjQrFKreFGhQKHqigoxkH79v/01SWMLY9SVpjRkmUxaYyKHQcbQx8fmE2v9HPANoAfxtJ/yOXMAnnwRAZDyKa+8nwaTsYA1w1wI579DoHN+rvInY+JBQw/IabshGJ3r2g4v3idvO3yK8gmBClRYWZFJPA0jjee+5iaLRh246+fu2OiELS+tCLwDzKIBnZyZFIOJbfqkX8Zv6OWQ7WsEFCsWaDMxOS7DeWSa4XBUIA37hb8YwATSYnk0hnI2MjZiDQ31tr4EwyOhxE3mGMAC0i/8xfCAUn1g9eWZicjuSKitramVF9r09JQCHzg3AZSoARJZmKoHDx2y0pKEQJNnz55ZS0uL2GaAyshmjx0/4VhMyaTARo6JhMuW9naBK3fv3bOK8iqxKrv7eq2rs1tpqYMDgwIj2pqarL6m2splUB8Xq8oBq4ClTg4NgOd8B6O2TkhDyAHy1Jy5BPjJOQDoiFT39u3bGmPAG8AtwE789AYHntnE5KSdOX1mTyaP7La8wjFGYT/Nzc+IMYmXGKDlwMCgQiUA3GBjHTx4QOErSOdgfO3uZHXOCpAsLBLTi4cagKaVVS49lPOpo6NLawdAzerqsk1NT9rKypLAAbzxeLDx8uWI5sb2VsrOn79gDfW1Fi5wPl2ASsyD73//zyXxvHz5igItACqo88rakjU1NhFsK/88rXWbWzY5OW3hgog9fvJUbE9AhZJEmT148sQaG+rs8KEDAniQ2sLK5dzBHw6gZXNrQ4wpJKiswRvrK/JNw6OP9zx90q9jRUbNPvEwo7l5n0JWkF5WlTqgEdkrQA1zk/XbP+jA2gAQHqBLgUK7TooP4w1wlHUGEAn5K2NEcivnJesf4ExdVYXSR1nDSOyFmXbu3DlrbmlRqAnn9cNHD8QAI0hkJ+XYu4CBCm3IS/39NY7j14OjjJO0IkmnjoCQrOusbzDl+H6SmDkvtCasrtqfff/PLFFaqrUJUIdz6YN33tUaygMH1oa1lRUx+XgPDwi4nrBd0qdhmbO/W6mkrpf4Ha6trFn/s2e6thw9fFDnA2BnT3eP3AG+unFd4Crj4fwKQ/K9a9rXZCX5IBCtf/mkYObh5MS4UoLbWtsEsGI7AUORBxHU7K23Tur4AOSRB3MsgJnynt3ZUVgI1zuu755179dT1hf+7i0fmJ+wT7EfdWzxjPMGDYcNP9uNTecfynWLlGYeULE/oYKwPX70UB52jDup09QZObVfj2Exk3jLtW11eTEf3pTSGgkTmKNmjnC9Yd1lfeI6jCdjUUkheee2sLBm/+h3/zcrirtzLpXlvoT1hxT1AssIFCwQ29Kl3GelCBBLO70jGbzsGliHQqG8j17Y+oeGg/4zuKUOKhBUIKjAG1YgWDDfsFDB24IKBBUIKuAr0N3WkgN446adphzGADfS3KhyI+6ZW5KcIPmS/MolygrMycthPVDiAT6XqgZ7w/mf8V4HIpmaUbHNcrvy4/FAjGc/0bAATMB2oSEA3PCfcyl/SRdsQEBBXvKKBMrJxRwTjO/me2kqae75n+N03m2m/WIfJOmNxXQ8vAeJIiDE35BFJUq074ABnplGI0dDRGPmgxscm4uGPicgiW057zcH2rgmJiW5q2d80cArbTfPVHQAE8CaY3ogm2Xf+KxvQgADedovABLZpADUjJgQvGhOeS/7wPfwdw+KeQCOhkOS4VxuTwZKnfkZLCef1OsbE7EVAERTKb0fFhnMnq2VNQEJZ8+ftv/ut37TigsxWE9ZNOwSYgG31I3mX77h4Z8eQPM/815EfFcmL4+jLq4pDOm7X2cJAnjxmerqaouEHQDpQT//GWSWMAgFBIVd8IUazrBja7INfudCPyJ76cZsl+OkFkhFt7fSGofmlmZ5XHkAifEHyMATCYmiJHPRAhsdHxWQBCOIhhpWFX5/gDAcQ1d3t76LsIFIHJZW0sYnJq2utlGMGCSKHjiH0de2v1X7g+xvbWlNElP2mfrCjKHBRAqINHF2bkahC7DlysthrMYljYVxiRk9rCkAPQ9S4vE1PjGh9yMZxagdKTBySVg0V65cFXAAsAeACIh3585tASZnzpy1+vpaW1hetmg8LhYWCaMALyfPnLVYJC7PvOcvXtjTwUHr3r/fDvR0W01NpdhBvLyMkmNRQ69gjIhAslCYgBBTw8z7dD4hidvallwUhiDpuE3NLfadb39HABrAI+DETz/5RMzZ9z94X+cCn+fFtqkT//7q5pd6/7tX35dX2/jYuJVXVAq829paF3iHV9vo2IidO3fWdtN4Orr1YGM7qfACV78p29wiqRm2oLMOAJShlvwdo/6ZmSkrKS1WOAIAOqw+5tTc7IKA3rNnzlhdXaXCQqj1p59+Ktns5cuXxWpjO8iuAVxgVHa2d1hJotTS+XOT9Q32HGAdxzI6Oi62HuDizMKi1VZXaIzl0wmDdHtbx8Z6cv3LL11dKsrsu9/9ZYF/xcVR+aZxznAOEZwyMzOjMSCcoLGR9N241lCBlg8eyt6A9QtZKOslgR4co2OXrjjQJxp1acsVpfrz888/k7z16rvv6b34pQL89B04IICWfU6lt21xdtYmJrw4pY4AACAASURBVMa0dpMyyvlAgiz7MzMzbVOTk2KUNTc129tvX7SUrlPO25Rziu8HEALQYc1Xou3cnFVUVQrQKSspcxYF6ZRYxHiNcm7xHT6UhyRfGKkDz5/rWtjd0yvGGudJc8M+7QugJGtSPOJCL3i9HHkp30dAstlFxzLjxbWQJOLxyXHVsb620Z4NPFUIBl52fb19Yhci0x56+cKOHD6iY+e6zNoDiE49+np6JAHnPGXsAOYB1Fi/+BlyZsJLAJB1bUw6sIv9pD6M69zcrFijrKEw67jeu5CeApfmm7cs4LoECLe2uiapsv8dADjXM1hq8RgsQpcUy7kCmxRbjaZ9zQLTOSauj4CqPKygpp0dHfJEbCRhGpsGknbzgSQw6wDMCLXIpp00F8AfZr8YnXj3zc7p2HgI4ZjSEYsXRi2dTdp2ijmQtP/1H/3vVlGBJDuu4BmODVAvnc5aOmuWKC6ykAKJnDzb+fJhUxGSZYce3BHoBCibZ2WPTE0H/WdwSx1UIKhAUIE3rECwYL5hoYK3BRUIKhBUwFegq7VFoRM0MB404iZVrKU8qEFz6Z5COwaMe/KMr48LV4CtRqPqASB+52VR3n+OG3/ApabmZt3UAx542Qs35z60wd8gY8pOs8FNMg26EmsTxboJ93JcPs/75UEUi6mp8o25fObyrCwaCj5Pc+oktRirF+iJPA0WxwHrCQCQRoLt83vvj8bNP+EPHqTxjT/HxPaQBXnQzQN63jvNA0diBJI0Jy+zzN9gIPJ93rjc10FAJOBP3o8OIJR60MDgQwdgB5uQ43WfJ6mxzDFE8iw4z0qDPSMPt3yzTL29bMx7vrnmEVBzU/+TMkt9HPOOOjtmHi+BmzAAdx3TEAns+uqKvff+Vfve9/6eRQpCVlKEZMltMwJzChbLa2EQHghke34/PQtP/1Yaq2NfeSD3dWaDB1sZA2pbnvcY9PX2rEDmJnPUy18d+JAxJ/h0wSjykTPHCvE+dx5EVrO/tm5rKxu2sbUukICaw8wA2AacHR+dsERJqQtm2claqCBkldVVYqfQyOOpBiNG4Q5j4xoLGuUigYkZW99ct4mpMQE9fT0HHbt0Z0egFGOxtLRgh48csvqGBiWyzkzMSl525MhRgVrIxpA+I7Pj/XV1NZIeImsEyMvlCiQxBRjA3B3ACVCDY6XmALycB4D2YjOFTUxAwERkvbBzGEeYWRsb69be0WHXrl3bY95Qh2hR3EpLy21pEZ/FtJg/5VVVasj7+wfUaPOeytJSa6itsdoavNocE4Z9oD4wmPwYC7TNpC0ciVkqndHY8DNATySxAHJ4hxEMAdjF7106J2EHIbt9+5YNDw8rrIG6AcoBAABSINvE3w+W16PH9+UZBqMUObKTXG8L4KQWMMk++/xTW11btv1t+y23GxYQ1dfXZ0NDL8UIJjxgddX5WjHPMK/nnGGuybNP3nw8tEhbQ2O9fsd6sji/pJpixr9vX7O9c+WSfOZi8UKxxH784x9LEnn+/Hm7cuUdsRHdtM3ZdmrTSooSHLAlAOXCjg1KwAvhGQ8ePlJYilujti2Cd2WkwOZmZwQgf/Nb38L/wD7+5BN5zSFrZf1jbrP2Ik88cfygbW6t2ezMnOY6605uN2RffPG5jgkglLAB5PGsfwszsxr/p0+f2ODggPzmAIoIXGHfYBUyPoDRAE11+xo13qyfdfX1Cj+A2Tn4/Lntb2uzS5cuS37MMSDB3VxfFSDc29sr1qcPdaDOBFV8/fVNjQsMQMZwaGhY38XPODauJT5cybPFuWYoxXRj06amZ62qplq1Zxw7OtpVc46R7ygscn6jYkNXVuj8BNDjXOO8KwSkWkHqmpOkV+d+ImHFxQlbWnGsMPxUY9FCeUYCQpdWVNiXX14TYFaYKBbrm+/OptMKjoDVyffBSHMhB1n9mznIMcpbLVJgbc3NAtNZjwEvkfv6dFaAOK67SKqZP3rAQ7qzpNzugRLXPc4JpMN8zytm2662z7WXa5ILzXCeoDxsGxwcFBDJ+5HNwqosLSvReBE6wZgiD3706KEVFSfs8KEjkkMj0Xfsa9a6tKTYVdWVYnjyENA/0GLOcd9AwiweoJwnmXRK4CLnMqA4x8z7YPFhk8F6Rn2Ys6VlCdtM4hMaseGXE/ZP/8n/ZcVF+NHCbgSMDGsuJ5M78rDjOOJRHnJtaz+YN1y2WF9WVlbz3pQJzWPGnD9Hp2eC/jO4pQ4qEFQgqMAbViBYMN+wUMHbggoEFQgq4CtwtK83R+PKjSk36t5nTgmKq6t7TT03sDQLMBYAjwBB5CNHOl5ebiqJZd4wGgCJZpZm3DPEYPDBSoNZB9Chp+AwnvJpeoArNH40j95niu+k0ZInVQ1P0yP55o9Ai/geCMR2uXHnfT7xFXCF7/fMPg/M+IAGbrYdAAk7rVY35gJJtmCXwF5ySZ40NjTjLpSDQAjH0vPAnQe/aLT4Tp7OA/I4aS6JuDtiv7EvAB7OL88lJcJkpPGSv1O+OQCw4e9IZCWb2nKNN80VDY1nPnqZLs0NDBcZfOclyOwf9eXzDvRyACDsEt9o8B3e98nLxPgd72ceAFri+Qfo4yTK7vgUegHrSSbmGYtFIraxsWq5zI6dP3/WfuXvfdeaGuutIJSTPBQSA6CdGrS8H5AHZl6Xyfo5KdA2+zeBOg8USwKs43AAjg8AKYrF1Yh6lp4HAl8HBv13so1whONxvn8u5MGBkXxe6YKv+dpJ3ryZsq3tDYUGMA7Ly4uS7jGPkWp9/fUtW1hYsuLCYmtr32+t7W2aH8hKmeN4W7Ev1HdickLBDNQcxtvi8qK8lnr7DlkWwC8E83Nb74OZBFhOEABgD3P7q2tfGTG3ADkAXQqfGB6yqalJycPwvuPcBAgRgLSVFHgII456tba0WENjoxps5jTvAThibAFXCA6BvUkKtIIZDWnejs1MTwkAYV5+9tmnAoy7u7p1nMhd9zU1iRWI39zY+IQ9GxxUAipsHgCxptZWq62ssPmZKevu6pCXn/Zve8sq5fXlZNM+rAOAqyAat+KE88xkjG7fuS0zfM+kJR2W4ICFhQWBG7B3+D3M2p7ePqWDMsYw5thPADgnV98SODQ0PGiHDh20hw8fWkEoZu9cvSrABhDl+PHjquXw6JCNj41Kej49NafvIeyAdFbkk8lU2ibGJ211bc0Wl5fF1vEA/b76eoHpeBn29HZbKr1lDx48sLNnz4ptxOcANggbOXSwz4qKeIiQFgj0F3/xffm6vf/BN+zkWycFHvF9jAnMoURRsYUI38kQ8hNSauz6OqBYyKZmpm1zfUueYYBIpZUVVlaasIV5WEhhu3L5HZudnbK7d+9prgMqU5Oa2joBeIcPH7KrVy9YNMb6k7SpiSnVCKkv1wWuASdPnhQwkkxtaW0uisS1DsGkGhsdde/b2FBQydj4mJhyYgJX1wgEGhwassKiuFiCzD0kmewvQBYJxjyA+PLLLwQIHT923MoSjmkthm8UhtyWwB6AcuYOcxMPTq4XC4tLNj0zp/FjflBHHljoIVEmY8vLKwJRARLZp4bGZht6Oay5wrWOnztGtUsOBchkPyJR9xCDbTJn8YtkrYRlWQyrkodYmazd/PqmlRYn5OFIOAnhB15CD7gE+CPGdyqlpFZASiSgrNkwWAErsXGAjc06xZoHsxcpM98Hw5FzN5VOClguLXIBEpxL01NTYlgCvvE7zh3mrIJWQiGxNPke1gJYglwPuW76BzrUh98xfuxzUaJYNYfxDhjINRgwlu3evXdH59zb596WzyPMt5LiIoGWsD0BypHOs77gfwjzD8YnYStI80lnXlld1n7CYEVez0vXVAKTNje1pkxPz+rfjY1NtrG6ogcJAIjT0zNaXwHAYYUzlwEfJR3mWlUYte30lu3mwjY0NGb/7P/8F1YYY/7ELZne1jyE2buxsWVpgs1h1nGp2s3qfHf3DjwsTOw9QHLBIwXOV3Z72wKGXXA/HVQgqEBQgTevQADYvXmtgncGFQgqEFRAFTh+8IA87GhSaNoAdgCUaOpoAGm0uVnlhhpAgEbJ38R6tpJCAgqcnI2fsS3nmZZR48kTdZopADukKx748owBgAGfEOpBE8e62tWNMY0DQJO83KJRNVMAF4B0Hpjx4JJj6LkAAdgH/EkDRyPngRnPPBBwo8YFZp4Dx3jxfc6MG+Am50zICwrETKIp4ibdA0cAZPqOdccYpLnDk0iyvryEiOOAOYH/FMAHv5MMt7BQ8ikaH0AatukMzx2IyX46GWdI7AkAKQGSKWS1junhU109mOb89Nw2AGJpchhXMZDyIKOXOfNvjsmPo5cjCrzC+04sQ+S6ThrFtgWWFcYtVpwwoXGYtuMxR6rp1patr63YufNn7Hd++7etrKRQfkYwzkiVDZPA9xqjzsuOvVSVeeUZctQOLybPvvPMEv97SQ6jUe2XAMgdpNxl8s7yIK3fnsDHvLyJ7xdjL5/Y6Bl81MT/3YMtkoBmMgJWaT45JwAJAFnZnmRbYjdmJX/FM6yyvNo6ezrlWQUT7OGjhwIt3n33PbHbmFcw4SYnJuzl8LA17dtnUdJ1LWv7mlrE8mJeV1VWS27J8QH4ID104FnO/u3v/1sL5cL2t/7WfyaJ7P179xRK0dXVLaCDutBE+0ac46FBHh0d0Z/41HEuLSt1OKlzE6kgQBtsGGSbNNWMi5chMxaAE/wM9tSHH/7Irl59V6mtjx89tqHhETt85KiAaeR0BD30DwzahGS+dfJkLKkot0QsbgNPHlp3T6f19R7QOeoSK4u1L2yfGvEKF4Qsk81ZMrUjiS5gwPjYmOYhzK3WtlaNJQAbNQKsBAT4/d//PSWAXrx4yeob6iXnRL4nSakAJicbJOBgf3uzTU5N2Ic/+lDssV/91f9KIACeagcPHtKfFVVleT82s4X5RaIJtF5U1tRoLUJW/eDeA1tZh4W5ZZk0a1yR5mJE3o3MuV1raKiTHx7sIMCrnq4+jdPY2ISVlVXYe++9YxVlxXrQwetHP/pQNUEuCpuSuc+cAGhaWpqXrLelqckmZ2etrKTSBWaUlNvK6poNj4zIEw3mFv8Xl5dZLBK23WzGOtrbBajAevLM22/+wjft2rXrOudhTuEjdvnyeSsrI1m62KYmZ+yH/+EHGl/m+6VLl+zw4YN2/cZ1e/TovnwCL56/ZOtrG3ugKw8+Hty/J2C7/1m/PBbxOGX+A6g8fzkkWSPrqaSwPKiJRLUenzx5SgwzGFsw1I4cOSyPTOY25xPrH8xSpZ4KsAtbQ2ODvhvANhYvtkgsbq2t+7V+UgOsHPh+0l4Xl7iGIGEO2eLSslXX1FpmhzRvF1jEGi5JpqT7BOlEFDjBOVVWXqpwHeTjrIUA37xi+RAEwK4/+/N/bzxE4Dy6/M47VgVQPTcnL7x0FjZapR4Mzc7MquZzC/P26PEjXUcAuS5cetuam1qsrBQ2b/5mJWQ2ODCgfYY12tvToyUYKXx606Wpsl5x/YL5BvgOsOcl5wRo8HsYsk6m7NY31gdn18B9gPM/ZZusbVxvYAvmQiGBhUjhmYeHDh2y9E5K7FOYp8wHHnqxDxtrq1qnWDNZM8Tc3mKd5KGIS8YGVEQmW1RIAMWWgLJ3rlxRUAznN/MSFh73Emx3f3un3r+5sWW7MPJK3TWN8ZS8t6JcQLAAV8KrdC+Ts6WVBQsVsN5HbGx0xv71//OHlt0hGT1r6V3S4mNa1wHscmGAuLDtbAOKU3R3L8ExeWsPtq9raS63d0zTi0tB/xncTwcVCCoQVOANKxAsmG9YqOBtQQWCCgQV8BXo2d+WA3CBqUBjxIsbVF4ry8sCD7zHm9IALST2TiyObCbrbvDzvi5e4soTbm6WkRIBvND0A6Yg6fSBETRpgAaSyqbTahDxxfENhG8e+C6YPJITkTaXD0Ng+x5QY1/ZLgChA4ScjAU2IC8aQBpEAWJ59pgDyejBwnqKjy+NZE+FhXkZrmNx0RwB0nCsjj23q33m79zEA4rBKJEvFHK6zU2xHLxvmgPxHPjhGxG+1+2LkzfxP8cvkCrv60ejDjsDgBT/JYFQ+owzOef7YNso1ZBwgVRKoAiMPnf8js3lWXT8KaAUT7h8YAJAKSAg4AIv2Bw0a3xO7Lw8uOXDKPiZbwp3I5jUFVhZgrrCOkxZNg1wt2OZnZSdeuu4/cZv/rrV1FbJEygeMyUZepCOPz2oyLjzd37GXNQ+F2NQ7wA71zS7Szy/8/JWakvtGI9MiuYLNpbzkfNedv77vNTYzQ/nYecBPT8vxFDJh5RQK18LxolxcFJv5N8cOqbkzlsPOaTYmzk8H126Liwamm9ACNhfeK2JlVNZ6RrJpSV72v9UXnP1TQ22b1+jGFoEWABaXLx42XllPevXeJw7fzYvVUvb2MioALvu7h4BcJ9++jOdY7ByDh44aEtLyzJxR6bb1LxPzBe2AbjEMVVWVYpJ+uxZv2SjsJB6enp1Lj8beGZFhXHr7OrU8eILxgHjuVVV7Zg5AAIcE1JZWCgDzwbt2vUvrWHfPqXIKu1zddVmZxdUCwBBzvf1jW0rCGWtpDBm5RWlksudPHVK89J5vrkwD89gIcFxO5m2p88GJHFl3iOdrK6qkrccoAOSyaGhIXl9IbMcnxiz1bUVe/v8JVfrXScRZ1yqa6otUewM7R88uK95dPrMCVtcWrCPPvrIDh88ai2tbZICc14BdiAlRjbX3r4/zxalwXchN8m0YyIic3745KnGgvOXxEnvc5faTNrG+pqAVQIamANOHuoYy9QXc/5vfOMX7MiRg1YQ5kFHTlLLn/z4JwL2jh0/vrc2wXZc31gTCzKzk1boSygas+R22iBEjoyMKyQFwAag2YUiFNih40dtdWXRCggkSBQ7ZtT8rNZ8pJ+wHb/68qakgUiMAUquXj1vvb0dYv+Njo7Zzz79mdYPGHctrc127uw5sUSfPH0k0KZ1X6ub+4WFmu9a+5NJJ0HPPxxB0vz0yROFGqSzLimauavkzVjMLly8KLBMDNpsRsALLzFnFZrjPDm5lki2XhjXPBJzl/92cw6cg8FqAD9cP5xXJGMK6xSAFRCMsQCwgW3F3JqcnhEgyrWC9ZTzDwagf+DiHmgwl1KW2lhTqjZrIxJjzrEobPN4TJJMmLG7MEJv3zZYoEhjWZ9hfhYnisTYI4SCawUAMj56yLBZRwAW8c9jbsVjhZZIlLqHBtG4jo20YuoPAJoL7Yq9OTMxrWssgR/4U3IOso5wDvi5iAwXgBAgj+sXwBZeg9SUuU5dR0dGdJ1Bso+XHHVlBUamDWD+4P59zd+Dhw6qdoz9wQN9WndJoVVa8da2HuDgBYlnH+cz5xrrJJ6FzAGu67C3y0rKbXR8xCIFYYF+hNForY7HtWb5lOpoLG6rq2t6mFha7EJvdL3Ip74zn2BoOr/aVwnxq+srVpiIWnGi3J48eW7/97/815ZKZa0gFLFYMWPv/BnX1wnKKsSVQAw+WHc+lMrfE3EM/O9ZybKDiEZsdHo26D+DW+qgAkEFggq8YQWCBfMNCxW8LahAUIGgAr4C3W2tORdygGm/kwN6wE5P+2EW4PUFiykvm5V8pqBAzRY3sDRjgD889XYN/UoesCvVjbcH6Wj06ZR4dq2ET1Iw8w0bzZqTyzo/IG1zF6An5kC4PM1A/jZ5thTf9YrV5xJTvZSRfcMzDfYCP/MyR8l4SZdNuwRTtgt7gmaKn9EoOmbVjqQ43pycbTj5qGsKaTa83NIzCj24JIZcni0Gy4bmwoNIbN8nXFID3svL+Y05II730nDV19fp9yRPwhIBNPLfKXYZMsEsYJJjHSINAsSgPnwOABPQku+B3YikywFzhE04kNMxEUvEYKQB8UApP/cgGf5CXj5K4wljMk2zhFV7KKL/ARIK9gzCc2a7O3bk8AH77d/+B1ZeVmq7mU0LmzP998CbB+m8R91rv7SQ2I0u/dKDnX6fnL+ZCzHx24Jhx3FSC2rux5vf8z4xifJzQdvJpwB6QM/Lo5l7vN+D1NSI+ZBMOr9AF2jiEk15L3WDcQR4B20PqdvM7Kw1Nu2T7BWvNZJMaf4ACPCR8iA1jFWAr7LKcqtrqLNnzwbswf0HkgRevHhFDTVMFOpP6ATjWVYGayssL6qamnqxXu/cvWPVVbWSWTL+g4PP7YvPv1CzfujQYTtwsFfH4JMyaew5xutfXRcjDZAPg38YLU8eP7b9+1utta1N4//40SMdA+y7s+fOiWHFcXnpIe9BCjw6Pi7fPthU7POjx48VxFFegVddkc3MzNnE1JRFwzmrKiuxffvqBb5RE1g4AKA0v7x0jogBtGoTU9P22edfqNH/xjd+XgmrjAnj4JmmzFvm5CeffGLb2xt25Z13xE6CqUYtAXeYL8joCgqiNj83bz/72U/trZMn7MzZU/bJJz9R7S9fvCpQ8gd/9Vd679WrVwVgNDTWCeTSg4oYQFLWgQJmCpp4/v+x96YxdqXpfd9z96X2fS+yFi5V3NndJJvT09toWiNppJEiBFHiyFJsCDZkOQ6CSIGsMZIRoBiOBQROJCD5aAU2ECtOLGis6emZ6el95U4WWSRrY+37XnX3e4Pf/71vTRv5Qn8/1WiQvHXvuec85z3vOc///S9Pntr80pJNTz/Ttc2YIGUWYGhnY1vj2IF+xwRsAdLw8/HHHytAIhZN2re//ct25syIJZNh+SDeuXPH3n33J0oLJglVoT/4TCZcQnepXLBa5NC7u5aqqxdgt729Z/lc0e7cua+EU8YktWGwDJ8+aeVS3qLRkMYgcmAWBag/tVxYXLQbn9+0UBjPvTprbGiwb3/7G9bT2y42UigUkawVnzhAZsbBz33zmwJ7V1eWtPCRiiW1eMH5A2jjepN3I0mgIeabonwbuR44DxZxwDrXEUAWrEW260E8fse5fvzksQ0ODNrm6ro8yniPZ4AiI+Wad0DctuSoq2srlmUxKc/8XlYqKd8tUFh+pV06N8zhutZjcZuZnRVwA1CmpFBAUFjMxbySXgcGj+t6HH/0SMfQ2dJsh/t7mmu4f8DcrEmmdP058DFhoUpF34MPIYtGsF8BtrLZAy1O+fsd4CySTsJD5OkYZs4qWjaTE9uT+bWlpU33BOZCgGnG0sjIiB1mDlza9MysvBgHBwfdPF7ISwaO9x2vAZrzwxwgyblVdE2TkIxkWpLZg335XFJPAPrjA3g2ViSvxQNudHRU19LExBPdMwChYcbGEwTE5PUZvpf5qVwsaywRRMHY5TwtLiwJIGSxgmNnLHd2dNns/DPr7OiQDNsxul1AEHWBWc58xbmFhcriUKmQq1oRuAAQQE6/YKb7XySi42RBDXA0XY9XqNmHH35m//Yv/9qsErGD/YzVNJD660IlDg9zFk/CGjfb3drUfAQw5z1NmT/8351tAgtMbiHpycyzoP8MHqmDCgQVCCrwnBUIJsznLFTwtqACQQWCCvgKwLCTn1oVsPEhBz6EAtkMLBoeUnkwBhSCOcG/nfSwKJAHVgDAAqCTbxJpXB34B7PKJGWi0eez/J2mhQfsbCYjEMOx3JCXuqaPh2Qe4AGdvP/cUVotvmzVxEce1mFmse8y7Ebmk0yIRcR30Vh4gMoz9TxTi/1nP/nxEiCAAB7iAcic9DKqBt0/sPv3sn9OAuxYhjR/MC78j2S6VYNuWAtsS8yGbEYMDN5PQ8u+wVzxgBNghfNOYpWf+oXU5FAr93ln1C9WSZVl4MErgZwJx/Dhe2CLuLTcPTU+/Okls2K+4EuYTqsBk3Rwd7e6XdhjjnHIcXvmE5+BsRJV8xsXO0jHGApbjFTEcEgNV2Z/10KVkr105SX7B7/3u9bW2mDhCoABDDUAPce284w9nzxIwAjHjUTKA3ZfBQ/5O9vwxyQQI5kUu4+mEOCwmUAHDPIZedWEWT4DsY460aSRQsuxeADUA3vUgMbVg0KMDTzF3Jg2yTcJnGAcOcZFQeMnEqZpdewomj7kYtvbu5bJHBjW6gAY7AP7ijQN0IR9AViB1RGKmC0vrSiAgCTZaCwuBg0+WX39fWLCyUy+s03AQDqZEoAAeNRYj6+hS7VFJjg3O2+3bt4UaARIUFObFujBNjDgJ4EZsHdmBomcC5MBlACskmy8kHeyxmTCFuYX7OGjMTGl3njz51RPWHh9vb1iYgEiwABqwRwfxtDhocA1Ui1j8aSa7HS61lZX1+ze2AOFkbz5+tetranZahrqJAsnEbOrp1cSWGTVXCsACuMP79vdB2MC3tjvV7/+huYBxjHN9AZANpprM/v888+07xcunBdYmkokxMwtlypKwC3kAYvSlkyklFoLuPeNn3vTzp4dsbd/+AMlff7e7/4jyTX/3f/7/wjovPzCC/qO5pZGbRsJZXcPEmYHylE3ZKgbsAmXVwSsM565VjG8J4ChXCgJDEkkYtba0iwGF8fAdQNban1tzTq7uu3a1at2rL/HSqWCxv3bb/9ArDaSQkncZdwwvzL+YG3WpZK6zvYP9iwUIXAHKXXK/v33f6gFCRivSH7dQkHZwomobW9uWF1Njf32b/+2La8sai4GfINpydgFGEKeyzi9fPkFe+HyqB0/3qv5GCAOvzGkrXjwsZDyn/3Gb2gc4zOXSsbt7OhZi0ZYSDjUWEVKKXCturjD+EhyL4Fua45RS+ouv5+fmxWIwyJJuJpkiochKaQwFy+cvyiwp66m1hqbm8Va5FoHYILl3NzYZHmup41Nm5+dtb1MxuoaGM8Fx9YtlQW0cU0cO9Zv7/30Pee/moxaZ3u3zglycPaBOgMIAj4xDwwcH7BTIyd1Xj799BODezx66qTOHXPjzLMZhRadOXWqynAGoI3IAoH6f/LJJ/bDt38gUBzfyfb2NueBlnOLTIB9LGZVImHb29sRQ66xoVnjPoP/5PKKgGEWoJYWVxSAAqh36eJFzTOkspayRQG7zAlIallcd0qOAgAAIABJREFUgJUKCE8IR09vjwtoyGZ0X2S7YhimnJ8jnwH859pw11eNvPSePn1id+7es3RdvV29ck33xZs3vzzy9bv0wkXNO8wj/A8AF66mtzMXUj9ANQBMFj3wguR65FrEDqC7u0e1xy6AsAqOEa4k8xrHjy/d7OycCylpJ5U4ZaFqyIdn1HNNMW6YswBPNQ+SNN/VpW0maxJWKoftBz/4sf3bf/NXPDXIY7a2gZAbd9/NZEhbT2P8ahFzLHrvlcoxyMuPAIx8Tv6iLIYAVrKdR5NTQf8ZPFIHFQgqEFTgOSsQTJjPWajgbUEFggoEFfAVGOztqQA+0BDC0qKJ8SwwLwnkQdilJzofMxAmn8oGgwFJEuAIDBS2AWjDC2I+pJFlOTCLJoLv4QGZ/z17in2BgQAw5+WdgHlesok8RwbZVVDMe+axLw7UI60W8MUFI/BvzwwEhJOfVE2twCoesgHifHCEZ2s5QKd8BGYhifL+Tv47aOQ4Fs+64gGe2rEtsWhgcFVZIY795wzkPajEdqgjP3gzKSWwrk7SJ4ALmDccg9iHDSSQlgWU0NwgDXINLZ8PiVXhASCX9Od8f2hQHVspXpW2Ov87QEsl41XPofMhFJaqHw/Kcv7ceUpUGWwutMJL2rwcFUkp7BLJDfN5NdJsn1pAGqRpZ5uEM2Am/jt//3dsaPiY87ErFyWPJbUSFC0ikA/GXkX7jm8ZANRXATv2kfHigWIvheU43LG43zkQzoFXnBvAAAcOOlkd28zmMhYOO8CQz3IevUS5UnHHgCyP/QeAUNLgwcFRoqID+aIuTCEa1bZhXv3M8wiZMvLisgIlOBdt7YQPFMTQmV9espHTozqfSCLr8UYs5NX4Y6pO8855BwAdPnGimmqasXt37+qY2rs6LZPLiKmEbBo5o6TbWRiXMHMYj0igXahJxCKS+N27d9cKxZykrDTrAGMz09O2ubUlI3oCBZAQAjiREku9Tpw4oe8EYMbnjt/91V/9O43jb37zLTFwkK7WNtQLyH/y+KmNPXwotmED3leVkEAUWDywnvD++vVf+46lU4z3jMZZbZ1L3uV7ABIB4e7fv2s/+dE79q1feMuaGxvkDZhK4rcYsVKxLGbiysqqDQ4NaBHh3/zl/yWZ3pnREWtpcYb0GPpznhZXV211Zc16evtsd3/fPnj/AwFx11/5mhJrJ5481jUCOEYdAdJ6+3o1PpSU29SsegGOJGtTCgsolsoWjidsc3NbAQcsWFRKJoCkUE1m7e7stnw2b61tLWbhinX1dNnjiQm7ceO2lYoVa25osoa6OqtYwa5fvyKWGNJDgBWAIea81155RSCd5iZYv2IC5yxDknN9nQCiQiVkuVzB5uYJG1i3ucV5gR0J2GSd7TY3O2M1tSmra2ixhcUlXe8D/f1a5ACk2dzc0HF3d3Yd2Q7ANOvr6bDLly7awsKiAEDAV973/nvvi8UGoDMyOmpjY/c1fq+/fFUTCtdcCLl8Q6PFkzDs8ra1vW01tfWS2TN34I/aRyCH7A7wTwM0OZRXGvYALL4A5OLzVg5xfSWtsalVCwrOGqAoAJF7z9z8nOwbxNpDwlko2e7BgeZWrk1YZozr1pYWzZNIoAGV+T1A6unTo5J/sm3ASFLFkfTu7hEcVBb4ynFjCeF94I73HrPsfkYyTUD5to5Wu3LlJRsYPKaFkmTSLVRxn0Sq+dOfvq/xce36NW2b6wdA0nmRco/AE400U5MMPBxO2i6y2lLFlpZXNH5ZzAD4Ptjfs7b2NkmskeyeP3fOEuGwgh3YP8YEYSvM1YwjvBiRVrM4wL396eMJgYAAc2+8+bruPcw5SMlzuYwdZhxTGanv2IOHdvP2TatvbBSIS22QoAP06t5ak7KO9g4BbzD8uIel4jFbX14Wg9aHLiGnVUJvKqVj5+/MCSurq7qOO9rb7aUrVzRHcl74cQslhzoumMtdnZ1HvqX+3HCf5bnBLQQ5GwyeF9iGvwcXywUrlsP2r//1/23vv/+hlQrOU7JkMK9JW8/KlzISS+q6LhecNYRftFQqLsB3GS/auG6Z7nmDe0XOJufmg/4zeKQOKhBUIKjAc1YgmDCfs1DB24IKBBUIKuArcGrguBh2POA6jxjkfshjnecawAG+RF6SRWMNSOOTWHlIhj0EECRmUb6gpghgC/CFB2jvFcZ38nmaNAUbVBP/eK9CGqJRF8DAA7G8yzCuTghQ8Smq/N4DYDwwA0Rg5C3vMGSuVY8yABv235v2A9h91R8LkMu/38lQXbgCjbF7EPfBEnEnnSWdNA4QGBPIQJMBQAlDjuaY3yMjAyRgu/L+kRQuqn2gUXKy45BASxp8mIWwXDgmHx5BzQDjYDj4hkFG61WpJsfFuaFBZduS8gLYVX3b+A5AGo7F++Nx3NTQA2+wXpxEclUyJtgNgFM0bTStLoUxqto7Fp/z2wOQ3Jf3n/N/88CuZ8n5c8NYAmzwoCB/Hz03Yv/Nf/tfW39Pj6UTUUlmi7mMEmblRfiVMAiALpIu/bnw4KtnxDnA8/AoLIPXYaZwXE5i55iV1E+ypvB/eG5JbARUFBuz5LwJvQwPYMDL9GgYYY04L0RXT/ZFjIucA4o9E9QFd5Rlgk4TS6PKZ0lmBWhpacUvK2Fvv/03VtfYqCa6rbVDtZx8+thKxYISZQlukEyMRFfM/xsarCZdY80t7tj4+37mQF5tJBxifC/wInNot27dECsOEI8mmuPHb2t+Zl7XRTwRs5npSY0FkisBgvDNunvvrsVjSRsdPWtt7e32eHxckszevj67fPmyxibXODXi75988rFYJufOn9M5mpqasP2DQ2vr6JCkF5bO0PAJhWgAaMEUYyzVNTTKG+r8mVPyu2psbhQzFRktoB8s1t29bcnZPvr4Q/lfvf7qK0o3ZbLIHOQMLyvALt4Dq4nzjBH+T979kX3nV79jQ4ODOp9i8R4cqvY7+we2u+OYwpxT9j+ZTts3vvENKxcKNjs9rQCGV199TWwnkk4B7ADUYXXhfYehPed0a29bQCPHmy2UFTIxPTVj+/sZgda8H3ZpQ129JP9RC1s8lbCyla1/oN/ujY3Zw4ePLRFP27GefjvY27Wd3Q3r62m3a1ev2ImRM2J34X0GiAWwBljIdQ7IT73whBSzsbZGgSWlSlR1WV1bt5u3HwiUBPSMhCtWk0zY2tqytba2CJB4NP7EhW3091tTfaOANwJQdva27NqVazp+5MR4iTU31ll7e4vGel19g+WyBbHa3PyY1RglNTUWd3Pc8uK8HRzsadFiYGDY+o8ft0ooLAlylLkzntA5ZRxvrK9btwIsCpKfMukDWMHGgr0UiTvvU7arlPFkytY3tyQXZr6S/9rckj2bfab7UX19k+YReU1W561MFqZ0TgATbK4rV64KdLtx80ux6Nw8g61DzpqaWiQ7hRkIA41QB2f5kBMADuOT1xeXFsXWa0A2XN8o4Fip51ZU2vAbb7wmpigeg4BBWoSBM1aJyG+R+f/0qVNHXmiS5orNHRUIBDv4AHbk1r5l8wWxYldX18UAYxHEscnSOp+wogE1T42csrpE0h48uKdgBubBayRIp9JiJ/JDbZiHYZ1trG3a06cTmtfOnB3RuBZDm1RvsyOGHc8B3KcIw2DCBICT9HhzS0AvY5AFJoB77onMbxMTE9bZ3mb729v6Ll4DcJufn9OY6evts/qGevk+wmblHoTEnhAZ/CyZJ9hXWJ3uvlPUIqAPVeIevLez6xj3JNAnkzpXjFueAXzAkF/Y0UJMpWz5QskBdu99YJUyKdyHFo6Fld4LYzxsYYvEUlpowLrhaDERWw38XPGE3d/XnJpMkbTuUtvZ/rOl5aD/DB6pgwoEFQgq8JwVCCbM5yxU8LagAkEFggr4CuBhx8oxjboPhfCeX86zzfnNOSZTUYmj/J2HaAAcgCKAC+RBrDwTNMEqPIARD82sdkvuI6P9DQFR3reNRgsWEKvUNA00W7zmQRHP9mMf+Dyvw/Dxsk/PjvMBAd4rzye5cVz6XFXCC0Am1lSU5sgFZvAgzsO+N9NXcIF8ljbVFAIi8OPT4mSo3tIiwMC/RlPnfb3EEKz6+nH8NJs0B84Mmwd9fM/iVUCrLDNyWCSSZ7F6X6kcNQJi+MF4TOIDWNRnvESVc+W8m1Lu9URCYCGfATATIFr9oclHYsT+eoN/tkvIAWAkjT9MJEA8fnx4CAwMSWBzOb2OzNa/B9aBgNNUyhnwV83lHYiX0DkC1PFg6Mb2hjU01duffO97NtDfIz+tRvzY2EioouREDygyjtgfZIO85psw3kpNGXs0opwHjoe6wVbxDElM8b3nkJKCjQRe54VHzcSQi9KDArI5U34vKcaPzgOSYtqRylmA2eRCRvyYARRkfDGeeQ91weyfc01AAewX2HV37tzWmAXAaG/vEKCXrK1Vs9zd1aPaIlUESGN/AA5olDkWGmPGmfMZq3feaO1tlkg7A3iX6Bx2ErdMxu7eu6X9AGQDEATgAZDbXNsSKwemIxIxxiAsLs4vn7tz946CKjo7uhVkAeBGeml7W5sSGqklsk7GHIb1Yhttb+n844145+4tGfwDtKytr+taABDcP8zavXv3neQuGrdwLGbH+7rt8sUL8qtieySmEiIBUANgQ32oEwsBYgEW8+Zs70Ni1sE4SiTSTr4ec8mWd+/fEah39drLzs9xa9sOModaVACg2z/Es9GB1sju8eXDnB9WUEtToz0ce2AffPCBPNnY3oMHD4zUVMYdgArybLzRWGyIpRNibJUtbIvLqzY1PSMz/abmVsmUpyYn7WB322rTNWILtjW1WlNrk2ULWevs7rRnc/O2tb1nxXzJYuGYra0sWyIZsVdfuWbHj/VbU1u7fL9+9KN3tC/f/sVfFAsTUIJrjnNa6033QxVJYvcPsQOIWTZXtE8/v2FLK8sCMwaOHbO62qStrS4p1dPERlvQfNHc2Kh9ZHyura+IifbylWt28tRJGzl9WvUOVwoWjobEEgSYgUnY3tpx5HVK+AU1Yu7GD++Hb7+jOeLW7VtKBu4/dtxmF+b1/lOn8edzCy/UHal3kXRQpP/VBRM85QCjYehRA6SeyMOpPXJaAEkAHhiPSDwfPnik8Y50PBxxwQaw6I6CfiIRW1le1vkbOT0isItAlbGHYxp3Fy9css3tDck+AUkjkYQks8zJLsAmLQCW8cAcw7H5e0cplxfoOTkxIa81QCauDRKy3Ty5o/tIY1Oj0ljxc+R78XcEOPTzPeMVEBGAle9Felzb0Ghzc4u2u3eg65+glK3tHQGkzFMAftxLHz68L0btyJkRu3rxkt26dVPjGxYmcnWCMJhfGMMwrAHJAMsATbe3dnQutrY3JZFv72hTrUmS5lqBLbe8sqo5D6ZkIuWsEfDFG3/8SNvA5xGWLzUjsXl+bl7s+tamRgiluq/y3QDqMPJaWlu1vYb6BhfMceDk7QRecM3zd8+i9s8BfCdzLucW8F3BFtxv87AQsWpA6pzWMTPHewk44/XoXFnFSuWQ/at/9Zf2AQy7Ysh2d7clva6E3HMN84qFsXQIWzrBQocLg+K8+4UzvxDHuTtKz65U7Omz2aD/DB6pgwoEFQgq8JwVCCbM5yxU8LagAkEFggr4CiCJpQGvr69zjBQFEbhVdpo2D0B5NhIACQ+sJNPxJ2APTAWaU4AWWDueLQboQBMPY0Wyun1CLGJiN/BdAGgAPmzbyzsluVUwAtJK99DNPvBvx0wD3HLBGJITwaoDgKkmjbI9yV0rlaPUWVbhaQIBCGja9SBf3SZAFo04r0nOGwKwSlZZciZgg0aS7dEYOH84t/8+9EF+ZoCaVf84J68kLTF1tJ/eK41jBdCiQaZx9gwtGjHYFzDZqDENgUCxUEjNLcwCZJr82x+7Y9Mhy9uUWTqMICTKTmKWd95CSgB2yavsI4DlV0E5wBR+B4iIxJMEUT4P2AH7jzohP+LffBfsIv6EmcJ5p1Fy6Yd7R6wRxyQEJHMMQ479MJexg8y+nR4etn/4D/6+DQ8esxj+YxXHxITxVq64hFVUlvhp4YHENvz22G/+zXliTMG0UfKtZMiO7UBtkJLxez9+omEYijAisvL0o5GE/QLACbuFJtKHguBjxflpbHQyOL4LJkldXYM+xw/nbW8X8DSl8c65oiGdeTaroBBM3hPJmECtzz//XE3sC5evyBNL3nCSw5Uk6UPm1tnWZlubGxrnyEc5J909PWrQaZBpnmFBsY+AHfXNjQp4Yd8B60imZGzfuvWlAK8LFy7Kt4ox+P77PzUrhjRmL126ZC0tTTLBZ5zDmIGNBKvoGd5lkaidOjWi/eU/jg3WHywi6sE4b25u0dzgwfJHjx6K2ZOqqbOz587pGoBRVVtXLw+/Tz/7VOelrraei8lODh63i+fOyPgf5hKeWvihwdT64vPPBXKcO3eu6sGYlXwZ2Z/k3FxzHG8sWT0ndQJLYGsh13OMs7TmocWFRfvss0+1HYAL5g4xww72JXv8+Z9/S2Ar+4uMcPbZM3vppStiRAGQjYyMHoH6gCnMKWwrHI+IncQYy8Go3DsQ+ysSjtnS4gJEQYuEypaKJwUEbK9v2t7hvtXUpW3o1LDtHRwqzXVpYcUK2YL1dHfZxQtnbWig14qlvO0BNheK9t7774kl+crL15xvVwjZK16UOxaLOC/ETPbQiuWitbb32OTUjNhzM3MLVipXBI4ARu7tbtn+7radHjllTS0tCgJIwOYqwiIq2+3bt2xve8dOnT4tiSsMKuaCZDSm65FrAdYRWk2BSbV1VpNybGUANcc8hYlaEgMPHz8koLC1YSE+nngqJiTXHdfLytqqpMnJeMy6Olq0nXRtrRh2gL+kCx8jcTURF9gGMM/1JoZTVZbOPHkFNmBji84RwBEbcPcRQkVWBQhx/U9PT1lbe6u9+OJL9vDhmJjTa+urCkYixIQQDS3WbO8o/KO7p1eLTt5rkOMAUAOgYuHEhc5ErJA5tHgsauOPHtrCwpzmojfefFNjjbmROXJ1ddnW19cEgnMOOX8wObnnSF5a6wIZmL+ZG5CXsy+T088U4pJkfOp+UCemG8cPW+3kyRPykHz46IEWOzo6O6wVhvzuroBOrk/mKg82USPmDpKDJalvb1f6LGAf+whbj3O+s7OlYBHASwJAHj95okW0C5cuWalS1nXB3ME1Qqo0gDrPAdSdf/sQo3Q8oTGqOhUK8p9jjmGb7If8PKvJsUhkGxrrBY6ynxoP1YRunwLu9997xvoFMccgdsFJnlHnPHPdYoxfiMHjETD7z/7s/7Avv7ip0AnuF5XqPYeRXMSLtRiyCKFFSbdwyHlkzOoZpHof/aqPLfMW53RyfiHoP4NH6qACQQWCCjxnBYIJ8zkLFbwtqEBQgaACvgL9nR0VD5L5P0GTAGu8bNT/qQRO/NTwbKs+XPuQBYAzQDHAD8/Q8w/TkrsSXFANn/BSVv7NA7FfsRYDpvqw7hlcyKscaJg7CofgQZnv8l54/Okkp0hXHFPNr4B7RpRjgQCWucadfeM4aZ48q04y1WxWzCkZ1CedsTtgj1byUw6s5P0KpsCIXvuFdDSsxhK5EsfE58TqAmCr7g+NhrxzSg5YUtNb9WXjeGW2D9AozyaXrsv/sEbYBn/3x+o9+zhn7nuRBbv3s4/8SWPm5Z386Vhn/M4lJnowFBCU2ngWiWPHwYpywIBvlt02XHqukirVCMZ1/D5hlm34ceTBNn5PQ47PHDVLxCP2J3/yxzZy6oTtwC4JVywWj8Chqu5/1ApFl0wJc0UfrprtOeDYpQFTa4BP9pWUSWrAPsN4AghSGEWxJMYX5vUAT4CzvT29Gv57+wcKoIANhscX9VnfWLeadEoNrwNJskooRCrL2OZ7YNwgy0R6Si0AnjnXau7EOI3YyurSkWQXz65j/QNiu2GgXgqbZLrI106dPG1dne3W0tQkph5eZIx5gd7lihhruzs7YqlQ16HBIRs+fVpSWfYNEIvPAWJvbW/YyuqymEPsG2DgzMyU7W3uW1tbq3V1dcqzi+8FhECG5ptiGDww1pCnHnlVmtl77/3USbYB1nM5u3DxovzuqDXMPNizAMqd3T3W0NgonyxSU/Gm4rgfP3oiEFb1jEbt9PCgHe/prjJH45Lvuespa/fu3xPgwfapPf+na2skKYVtCSiMLA325dgYKbRJASCAl7/1W/+VQJjDbMHmFlZsemLS5udn7dz5s3a8r995MCJTL+bsg/ffF9sQFlIkGleqL7JJWFiEKBDqMDAwKOAH4IZr1TXwFcsV8gIybt+7a6EIoBZgKF5pbhGjt7tH43pw4Lhtb27b2N37trmzadu7W9bY0mjJdK1tbG5bpRSy3EHO2ttblabc0QYIm7ZcwckAf/jDtwUgDhzrU5onNXJpxRmLRsKSkeKBSL1jybTt7O7Z5NQzG386aY2NzUrszR4e2NrKkq0uL9rlly7Lx4waAGzOPiMVtWCbpBQ31NvoyIjAOvwUeQ/ecBbBmgDzf0IJHJM6mSA508m9kWTrusU/8TCr8aPkVeTz0YiNPXxkDQ1NAp9/8uMf2+LivCVThA30Wj6ftXgcBiOLDU1WW18vsHptdV2JydxXns3NahGB8wwLq04ppAVJjWGEUxeuCQBXFhXE5o26QIGl5UXJKgHCAdGbW1sEWAFow8zt6+u14eET9vHHH2nMzT6bF+ioRNiBAWtrbbUvvvhC40Kpr0mYwykxmUuVkh3r6ZI0mWsJwJK5CEkn22aOaqhv1HV54+YNOzE8LDA0X8zpepmenNb46ujo0jUDI5Rj4P5Dkvftu3e1rzAi8ddDqjs1Na35Fo/E4eEhsezwB61vrJPP5OH2tsaNZ6kx/zE3AL7DDmb8sIghcKpQtHSqxhqbGqoLbiTKLllzS5PAOADXsQdjtrO9q8UCrnkYt7dv3Za0lbqR1gzbkfrgl9fV3SWvP1KPU4mU1aaroC7y5431qjdiXMAX91jOn19skaw65ljQ1NL5wnLekcf+DPhj3v+ZPYILZeI+6MA552HH/QBAV0FO+KVa2PLFimVzBfvTP/1fJV/PZnieyFqa6y2f1e0FwA6fOzwkK1W2trcB8VYMbJ9FDe7TfnGI+9nDIHQieKAOKhBUIKjAc1cgAOyeu1TBG4MKBBUIKuAq4EMnxFRoalKzRpOq5jSXrRrpu5RMHvqRs8CCaMBkntS5anomTQqebmpuq2w4J5NEVgKjzEnS+HMP43CCAsIkfsaOghtoxBw7rShAjgdvwCXAGt4Hi47m0Pu18bDMw7NPV/WgVHNzk/P7kc8NQJELCaC58+wg57dGg0BKrPPJA6gAGHRed3E1Z4Annu0H88IDZzCaPJPOh0nQqNJEAwpxQ4KRwrY8C8sHYsCoYJ88yOYCHpD7lXRsHBeNHN8Lw8sHQNAQIa9SI6E0PROL0DMJ2Cex5eIurRVGA8eLLIlmn8YGphTNkJeAOvPzohpJasCPZ1U65l3iiC3nQRQBYSWX4qo6Uq94XE0r4wZ/PVhOjCcP3nogDyBzbwePvoT9j//DP7FTJ4bFLKpUClYpc67xMktYvuBSar182stZ/XHQuHmPO+dht6e6ew87asf/fC9SSvYTTzgaWfc5Nx7wHezp7RZzBrYKkkPAhkjUgZ6MAcYIIKDkwaQEHhwqxdEl8Wbt8eNx293Zlf8crC2O4fGTR2re+Z/aEL7wxZdfaAyvbW9apRyy8Ufj1t7RbteuXLXhwUE7zBwIHMZgnmsPpic1BQSZmZkWCwyfudZ2AhBIZXSm9QBOly9dtrb2FkllOWccKzI1rr9KXnm51TCSyJHv4fzCvGoAizQcJlmyUeOQbfrawqgEkERuB8AFe5Ax9emnn4o1Q5pqZ1en/Onw93r65In2t7Gh0ZpaW+zh2KOqlDtl9U2NNnLyhMXKJaupc8wVSRGjEZcimcvqcx5kZywCFIbjcc0pgDGcH8Ac9glgDVCNxQVkkTAzHz+Ztp++/5HlDw/lBzYyckrSxYqV5Cs3PzttP3z739t/+Zt/W3MZ6ZH379+3n/70Xfv611+1V197TcEgJ0+eVFqnr4U8GWHaRqICUZ9OTlixEpK3GMy1lua2alBIzLIHu5ITDw4et8PtA/vi5pc2vzhn0UTUunv7rVgyJfmGSrAG96ynp8N+6Re+KVB1c3tX1zz7c+XqVbv6wgsa2/4aZWyKIVcqie24ur5moRggecwePnpiH3/2paSo8WTcNlbXrIKNQU1CDDt80kj4ZC4FvJmamrTr164qbMN5Y5o11NbrOJg/InG88VzwCuA5gBYeclyXy8huq3NbMhWX7BzwmnEDyAd4J4/NVErHAzOL0JPJyQmBUt948xuyAkCSC/DS0dVpuWxe4QKAIidHRxR8Mjk5JRnk1avXLB2P2cOHDxUyASDNfIQnGr5peNmxsCH5eF2d5jzGyMbmpsA5pMMA5shRkUPDtvPgD/PGwf6hGKE+VAdQn/EFyK/XYGfmchpvyEvfePVrdmJoQAA5TFG2BfDPWBawFEHqumXf//5f24svvqDxFE/F9N733n3Pevv67dLFyzqPnNvp6RktCCGpLpQrtrO3Y6FI1Hq6erVYgEyd8Alkt8yPI6dPir03/uShvfrq6xYqOEsAgDCxkLe2xWhnruf+MzQ0pLmUew8yXybo3v5ea25qFPA2MfXYTo+cdmE6uawtzC0o9AYpNoAfACjs45npGUmgz1+4oN+zgHHqFJ+LSNIOa7iluVVzCrJdf+6p8fGBAd3jGM+AfsyfsDQ5HhZzmLu53rzfKv/24Q/sO88DLCx5tqn3ieWZwzPq/IIVn/UM71yhYptbu/a97/1TO9jHyoCE4pKF5DG4LxBTZNEw/nQpK2RJiI0fPRN4ea5fZNOCWD6vYBTO+41794P+M3igDioQVCCowHNWIJgwn7NQwduCCgQVCCrgK3DpzKhyQnkX885rAAAgAElEQVRQlg8MBs05x5ajqUMqQwNC08JDOWCN926D9YB3HSAITZyXagIY0NTT5H41zdSvWPN9AGOAO7wX5g4AhEATfocclDAAjNbxnYs5UI8HcB7E+eHv/AA4sT+wxHjI9uw657kHYwswCEaTk9cCqAHCAHixf54F5uU7MFhA+VzYgmsi+OHzNLUkowL+yFOn4BJZqQ+/50fAkprciIAL3kcNaXZpmPkeWCNs1ctFvaSHfec1Gk2AOH7EBJSvnDsPAGscEM0CDQygjg+AQD6mFNqqHNilJLomyPm8OQYGTdSRPw+ebmGXrgu4RLPG351U1oGddHewiLwc2TW6yLeczJjtUhvP1vJySZpcPJU47gKeXbGY5fIZNXyYsvf1dtvf+a3ftLPnRu3wYKea9BoSMOMYdtVzBqMyTJNFoMSBA3Sr51PnppoO6+sPq8KDl7wX5orzQCvpGMRELAHO4S2YELCDKT1m4kilAEWKJccg5Ic/M/uMC3d+AbRJfAQw4XzcvXtH7BLYMI7dmLPllUXVhIYX76XlJfzOpiRZK1hZIQg01ZyXs2fOiJlFcuXy8qLONbUEWIGZRt1gjwFUwSra2nWA+vb2ps4lNTl+fMD6j/UK9OK4ABBhvdTWpC2z55IoOaaWZsz5owLaYesAoLLPbW2dDozOF8X2gbn19Ve+LvYV26KejC3+Z3x8eeMLyU5JsQUAKZYrAmMwycf37sLFC0qJvXnzplhhfObE6RHr7Wiz3c1121hfk5RRErNcXgwmgBnNB8jcK1zbtRZLJiWjdKEoW84gv1yyttY2yQhJT24kyMBMYMTY2ITdvH2fk2bHjvcrQdMqhIFsimFWyGZt7MFdu379uvNJC0XtwdgDu3/vrl269IKNjo5Khsk8yPXgUnBNx09d4+m0WJJr6xu2ubsnM3tkurDWujoAnbJ247NPrL2tVaBSd2uXLawsimHX2dNpiVSN5HnPZmZtcRbgpCSG3atfv2a1tWkFQ6ysrtjtW7fsxMmTdm50VCAH3818zDg93N9TDZijkR5nC0XJYZ88nbKZ2QV5wgGQ4NfW1tJsueyBtbQ2iWF5794dpb5uba5pzvqlb/+yDR7rV5IycwPz+4cffShfwRMjp10AUSRimcOcQDgAE+rMWIWtJuZiOCS2pg9b4fzzOQdqRBygFYtobH/wwfu2uLRkFy9ctGSi1h4/eSyvxtbOdmz/xYrjvPf291uDAP+i7e8eiPk1Nz2p7XFN+AUWzhey8PHH4wJUmSPwb4S5ydh650fv6Bqvb3Cyd9hz7PMTkoEJeWhqtr6+fidN3djW+OXa4N/Hjh2XlJz986xTAktCkZBdOjdily6dc/clfEBhOOeKks66hRw3V09MPLXh4WFjESkSc/PZytKK7gcw7Nzc5ewFOL/vvvsTSWGbW5ptZ39f96jGhhYn9d/dF2sP5hhjE8kycnjYokszswKz8feDJczYxkuWxRPmPgA7eageHgjgTMSS1treYvUEV2QBNte0LeaIttZ2AXeFXEGgJaAo7EBqCyOSeRkLDdiFzoOur7p/7hppqG0SYMe9A0CP+QTGJr6Djo3qFu/cAl7ZMTVjzheOudYz72TjUH3u8GxwHw7kQTrPUPf3ad7vF1b4Tp4jItGkALvv/tEfS76eiGHhsGPZQk73I/YBn0Dk9HnCqzIHR36ybpGKRSzHxGc/JNHm/l1doAwAu+B5OqhAUIGgAs9fgQCwe/5aBe8MKhBUIKiAKnDu1IkKD+CARDyZevkHXlJIAXlYdaAN3mlRMYicZPLAeUBVpbFsC5AKFoKApHhCDAqaKN7PyrWXtwDMycw/j8+bC7YAdJDXVdXYX4w9vOHyLkEP8MJJc3PaH8A5Htr5Th7K+TwAH6AGzAKXVkv6q/O08ew7JDk0Ct47TxLYCoBUjf4ERAHASKVpJtx+IZEF6POAJU05LA487Pg8DB+AO0l/o+77PLjjZbscAwwUagOAxDZpynyYhPwAa2qOkhFVz2rjzZ9iiMEYrIaA4MvH+wE6ndQWqVNBwIHz+CFh14Gc7AM1F/sAWWBVhusZdDQibJ8aePadD62QfDmfF1sO0McZfUtvpNc535JKV5NWPTvKgZ1lB8JUQynEXpR0NGmpdNJyuYz1dHfa3/t7v6OUzASMnljErFyykIIgkEA5nz4vY+a8ejmuB20FBOYcw8SxemqOwirkf5jJyd9J51HgX8TWt7ZsZ3vLVjGxb2yyPlIzGxvlpcS5BMhyh1lxQEB129RJ7KJSSFI/agurDMYM55cGdnp6wsqVkrYFqLe8vGwTE6Szpl0Cbwp544EYRTCPeru7bOD4gMYPAEUiCSvQMW8A4JBXCgjET5CghrVN6+nrlzQQ8ITXACI7utp1Tu7du6fm/2vXr9uxY/12//YDbRPgp6u7w5IJrpF9MWuQA3KMra0dNjU9bY8ejcv8nu96881v2N07d8RAAWDx4KXAjSq7DcCY62lyeloACNvtP3bMOjo67YsbX9qHH31goyOjYtR09vZYuFSy+nRK4BsAmgPCsmroGX/yktzZ1fkmhTMSi9vewYEAS1hfjY31AlbxvnIMYCdRZ0zD/rl1+4Ftbe5aLpOxoeEhO3XqpHy6AFEb6uusrgZGaUGyQjwhQ2HXgAMqMC4B2QTORCNiFoltWsjLH5LjLFnIlpZX7Z0f/dj2Ad6R4FWDXurx5gqH7dOP3pfPWLGQt9euv27Dp07Y0sqirW6s2Ob2joXChPRs2s7mrmSV/f3ddv7sKclj07UNSs/8i7/4lwq+GBoY0HXN9QsQw1iU96OA5LK1tLXbxs6OLSys2GeffWELK6u2vU0ibszOjo6IYbeysmTJZNTOnTtj9Xgf5gtihsEia29tFmjFmAeE4bu4JgBBSWpF8gt4A2CRzeZtcXFJn2d84h+IfBKmJ0mx65trAmqPDxy3xtoGN7eHzN0DSkUlegJewxTN5/DVjNiHH39kjx49soHBIaWvMhaT6TrNK/gIcn6RcBIS0dfbI4YwAJFjli7Jbw7wavzJI3v08KE8OJFoAp6x2DM+/kjjDDAK37b+470C4Nhv2GiwvbkORkbPqMbTk1PynuR4YebhBck1+snHHwsA9/eTdDxqF86f0YIJ8yr+e4D2+POx4ASI61hhjgGdyRxUQ17cwtIqIU1l5/nqfE25Jg90DJxPFhEyuZwYiJFw3M6dPSepM8AkXonMLU3NDao3MvmnYw91jTAmmKeHhofFVmW+YtEMAJPj0xiWZJnFE0KXGEcFMRD5fL6Qs9ZWgk8abHNjy6amJwV6M/8LeK8uILFwcO/BPUvEEjZ6xi1UUGvA2ePHBo9CbTh2n+jNvMFx+mcMz54uld3CFz9+4c/LW93CmAs98VYPzJH8KLlcTGu3OEfNubY5KA/ccayxeErX3O///j9WmjAJzQB2mXzWIlEecPCdRAIe1znJZw+P7iXuXuBAeyfVxYbAsXw5FsbDzfsPgv4zeJ4OKhBUIKjAc1YgmDCfs1DB24IKBBUIKuArAGBHo5SrMsYAJmhWeYr1jDYaLh5OMannodV5hrlEUQfmOcabY3Nl1HgBeAGMOEYZDIvYkYySgIS1tfUjI3eANqSGgC7+vf5hHtCHh3W+xzMo+D4YNzTqPKjzHbA9PBMPlgYsLfYH9hgMIJg5NJs8cHvgjX32CXQ0gjQxNO80AQ5cDEuiqOOvynkVGpAguAG5bv6oTnV1tWoYYFXQNADOsA3ew/fQ2LF/Xm7KdjxAxjE7eY1jGwE+0NzyGmwDtkO9PUDlGzwaMC8HpSbeyw4G4f7BgRg01EkgZRrJb0YNnNgNaqaRJEedhHJ/X2wll9DqQDIx4/AcEkMmJskz44Qm07EXnWcex+XZdbBTfJPK93MM7Lf3/BF7UGETZo1N9VbMkwJatO9+9w/txOCA8zIqFS2WUH6s21bUpabSuEtyVyqpIQMs8wwLGlVqwb7Q2HqGJfuDXM/5WW0KyABEw0Sdc7W46FIz+enp6ZXkDACWc+FAR41uo53k35wH2GewgUhH5Dvxf4LpxJigNiQQEmqBhxxeiIBSSGqR0gnIzmcFWCwvrYiBQgNIaieAHywlZM+cF5rsqakJARLsF6mzC3Pz9qN337P29i77zne+o2ZzfW1dgFNff4/OB/JA6jA4MKDAhqePJmzi6RNt+9Wvf10sGwALWFGkeVIDJMKOwXhoXQAc8bjGyqeffCJWEqby/J6a83kYXIwTAG6ktfhuDQwOCpAEAG1ta7VPPvtUoReY+2Oyv7GzbZ1tLXTa2NtZS3OLGEhdXb0CEQTKFjF/L+r65bqvhCJis5FeefnyJbEwnXS7LAkzUlABz8mk/fVffd8ejT22mnS9tnXm7Kj19/dZsQxQ7cYSABaLEQCZgJ2AphyrgNlySTJZfmAuwqSUbLeaLsx7CZo4zGTt448/VkBERPLzsFiIMNpOnjhhy/Nz1thQbx0dbXas+7hSfcEDbt65YeubW5bJFsCkLR6O28H+rnV0tNiFcyPW3d1p4ajzx4Rpde3ay5ZOxgV+CPjIHFq5iP9YygEcobDV1jfYzv6Bzc8v2aNHT2x2cVljnbn6WH+PLc7P2cLcM2tqAujqsdOnTup8Mo4Zlw11aYUAOAP/vNKEAZ4UfFOuCOzGdoA/n83O2fzsvFhKBEmsb6yJZYncGMbs8aFjqhXMLsYz1wJzhkAhEjdjUTEpJfHNkzS+q+TSpdVV6+rusbGxMXmlxeNurvraK6/axvqmpNfYKoyMnhIbDukrLLG7925rPwE2c4QIWFlgIoETAKIAYPJ4PGTurIjpNjJyWvvHnOgl4YxBFooA8EhxZXyzHTxA+V6Yo8hI+S4AXUIxkpGwpRIxMdoc6FXS2Ec6zPmjDoDtXI+AW7pnxSKSdjP3Eh4BC0+sz0JeYB73Va7jz2/csIbGZiUd4xFXLJTt7NkLR/MPcwbgKr6bnMuzZ8/a/taWLcwvyGPu4kXCZVp0jTL/sW+MZXwP+R7mJC4fJZanEra8tCjmHOMDEBYgmxrChsPTkWOBeUe4C3MlsmP+F9MsHNbCAfM/+86CDME4MO9hV3PsXIs8PxwxyAmFEuBWUDIt1zHzMkAm7/XXGwm03He4LwFi8zqgPQxAasZCCMXnPopBBHOafGYjYW2XfVIoVjlkqZp6+/3/7h9bTU2dGHbpdNKWVpe4hATIlwtlq4RZbFOmuBYDeH6RBUf1Hsl3MqYYOxybf/Z5FHjYBQ/UQQWCCgQVeO4KBIDdc5cqeGNQgaACQQVcBUaHhyrykwMQAyiRzANQ7qCakphT8wyjjAYAwARvGgASAWJVwM6DZzyEw9LidUzMXbKrS3xl+zzQ488GCw5wAFAH9poHdWAn8JDOZgFlANHEqCPZtcp6gikEY0IMvyqYRrPjH/a9ZBU2Gw/dsAM8S+2rnmp8pySSeZhprqlyLDknXfXyWt7HsdD0ASBSHxohGgnAHWrGDYhmhyaGxo7mCA8svwrPZ9hvGjY1JAAB1cCIo0RbwK94zDVVGKzDYMO7S5Jgl3TqgzzEVkgkVDtAMPzyBAbmcnrNNz2egcjxcL7Yb89wYLs0/iQ48jsADI4d0FbedVV2hBqyKjOC70XmOT8356SiMuMvi3En5h6skogD2HwNHXhGA9xmy8urFoo5MEbfUSlZLndo7a1N9ru/8zt27doVKxayVgkBHDug1oN0P5PoOqmwl1Cx75wbAAhex6SduqvRlCyZlF8XTuG9GOubGiTZw48MdgxeVfyeBhWWDLI+QFYnjS5bNExTXjwCXJXwWvVf5HWYf5QB8K22rsbiCTeGvfQZphBAlDzYamqUMkuDTQ1IzGQM4gFHo8j2AKX2drcFJNAAt3e26dge3H9g40+mrL//uIzfAQk++fQTNa+XX7iocQeTEdAGAAMgupR147y5uVE+VTTe1IHrGdAShlEqVWtdXd1HcnDGMQmayAL7+vtsfm5e3w/TiXH9teuvCNAgyRaAcH1zUzVz56Qoqezd+/cEwrx8/boNDw1brpSzsIWsVuEtzA8pgY2kvjKuGI/Om68oMM9JryN2f+yRbW9v2alTw9bahhSwJP8u2GLOzypv7e0d9ud/9ue2vb5tqQRJpwm7dOmyAOtUbcrq6ms1rh1Lr0HnBb+/3P6hADDAJbYFSxBmnU8JBUAHMOIc8H8sWWPvvvtTW1xesu09krFDAqWZc6LhkLW2tNrVly7rOgT8uvnZTevo7rDu3m6bmZu2Z3PzZqGo5XMli4djVirk7cKFM3bx4qjV1dbIF296asp+9KN37K23ft6GBwc0rlkEAegCqEESy3ipb2y0IsxPAK5Mzp4+nbJ7Y+OWEJs5YvV1Ndbd1WmPH45ZvpCVX9nrr72m6xZPRJiKp0+c0HVKMAIBFBy/GJiEbSTTlik4UGVlZd0eP35s+3uHqg/Xydz8rJhw8lLMZOwXfvFbWjiZmHwioBuGp/O5a7AUcxXekNUFHO4DAPAs1ABeHebyNv5wXGD+3n5G1wL17mjvkt9fV0+XlQHkCgWNJbZz6/ZNLSqcGD5h3X1dkknDJoPptb21pwAXvh82N4ERSDKxcchmWJiouMWZmPNsY84FUJ+bnRWjUAnbRa7psuS/fC/j/vix40p9xSOxhxAX/DbzOS20ALAz93FP8t50TjIcdoslkqw2ickLQxWfSYB4xxiPaP5lMeDug/saI+sbm6p5S3O7QDGANq4Lz1Rr62jRvRK5bTmT0/mUv2Y1qZ19Ycw7ViMhI0UFVMA0ZL5kzlhcmtf+s6Azcvq07oEAb/jVMQ92dXbZ/t6ujT8ck3cgwDR+ggDyzLGAu1xr3KcYtywiwe5zIGtcvpj+nsX17D1TmWu5pgH8YQtyD5KdQ3Xxj5p4tjbnieAdauksJhL6DJ+lpkh2OQ+AuJwDfc4cA1pzM/efcsi++0ffs2g0YdFIXOzJbVh22QMtmmDZUCxzr6kIiPWp78zgnkWsxYqqEsDLdtnfhxOTQf8ZPFAHFQgqEFTgOSsQTJjPWajgbUEFggoEFfAVGOjprvBwjLk9oAOMCBoDHmJ9AqckpEqtpOF1aaj8eBmqT3v1LDsaJJoxkiz5LMAWYAUABk05QBsgCI22vLWKjiXnADKCKpxHmeRRydSRB5tW2KtyF96vh/9qKir7Q+PsQTcaApo5eSlVmXBKRqWhoompAgO8n+/zyaZ8J9/jgTYPZjoppdsnmlJ5/BQKOialg0aRPTnwyiflwiL0Xj1e3iuJr9hDjk1EUwiYB9Al7y72p+rjwz4puIPvqR67r40D2zwTDn8jx7rAtJ19FPAajQoA8QERCmCAGYdk9iv+fNSR/XayWMfaAyAUyLnv/HxgnwDuqBlMJW1jfUOf4ZjF9qm4/fbnyDELnUchvwegbW3FIy9vipYow44CRCxZKh61w/0dq4lH7Q/+4A/sxUuXzCJlsZJ8A8efDpB18mxq7+XYzmg8ov3nvNfWuubPh2MAjvF7z1RkbAPiGDLmTM4KJUCJA5t5NmM1yRox3Tq7usQiAqgs5XMWCTkzfQ8sb25uC5xDdgabCYAMGSpNHWxLJIKSb4dDamoBD2jS2efu/n6beDqhZE22WV9Tq3oDXtG4cw1w3mEwwSZCYgoLBTYI/I/p6QXr7OpRSAHn+vPPPxMAeubsiIAIzoELYsE7MG+HuxkBIzCckEUyzmjWXSqtkzQ3NrUonAOwF9AJHzeCD976+Z8XC49zD8vlR++8I5blt771Lb1OPWCjlarBMBwvTEauiTUSTGMRgQSSB8ZjtrK8bHVppNywuUjpdVJ3xg/XZTwalxyQs7yzAzNxX6mfAKpvvPmalSqkBBcFTAIuse+weDa3tuydH7xjy/NLNth/XGOuvbPDGhobbOdgX2CNUifFsGzW9aLxVKnI145tsR3vB+lk5Q5sAYgnHINj6j0+ZH/xL/9PS6TS+h+57sLSgoCSzMGBwL//9Nd/VX+fnJqwvY09i6fiSvPcz+zbg4fjls0WBNjFwjFrbWmy6y+/ZJ0dhJikLRSNK8X2yy+/sNdee91GTp7UuIXRhCS2AHsLCZ9M/jOWrq217d0Dm5icseWVVdsAqKqC2ZVyQYBfMh639Y0VSc7xS5Qn4ta2gNvrL1+3NN9rZnVVNhTgFYCZRWOWrqmz+fkFG3/8RMAZTEhkhTW1aZube+YWdXIuEOSl69dsdXnJInhXpmuUwAyKTVBJc1ODgGkklPgDAtjBpj3MHtqzmWlbXFi29bUNS9bW2Ob6pth8sFFfeOGKWIxcjx9/+qmSZrm2z5w5YwsLcwK5+Pelyxd0nUxOTNrs7IzV1TVaWwtBJBX7wd/8jfwAT506JbCOcASXJs7iFKnSOwKgdna3tQjC8RPkArAGo251dU3sLcYggJAsHiIxOzMyquucRRZ89JDjwp7jGtpFwi0gLiagb22VRa6S5s+2tjZ5gHIf4d8CogpZAdH8LK+u2dz8opJN+e5ctiCAlvfyHQCT7KOFy2LGcT8uHmY1RpAjY0PA9U6AhWcB37jxpZ08dUpsc5iieBJOT0/JBxPG+9CJYc01hEnBBtYiCT6JxhxdtLEH91UDvPGuf+0VgW2MeQJnmC8BzpYWFrVfzIfsk67N2lpd38iMufdyDfn7nGfEcy/lHsgP15v3sRS7O5t1LGQCoXLOW5VrGuAQ71zmN9i/zNNLS4u6V8EuZPyxLQF86YTNzi/ZP/nu97QAUMgRdBG3ptZmedixiIJ3J+s68qqLEXiFFNb55B4tGnG/Viqte1bxzwaPp2eC/jN4pA4qEFQgqMBzViCYMJ+zUMHbggoEFQgq4CvQ09ZSQfbjveN4HXYBvjCsLPPAzA/AjNheVVCMh1h8wWgSnIdYzgU8lCsCiQDkYL3wO0lod3clX+HzAIL+od17hfE6LDfv+eb9fwBoADJ4IGcfxcKpyndpZHnYZjWc33s2ngtqCAlg5AGb46OB94m2jn0VUviDX/13IQ5heby5MImItukZhHyeevCDZBGmHIw59tn74wkYqya9+pr4BuSIgVgF3/gOABPJIAUuJcREBHTiZkYdAOl8wAP7A2tAMk01EQ704kdeflUfLe9n56SvySrzqyypsQfpaESU0IeMudokuZCJipgcnD8vC2Y/+Tsph8izkCkB2LW0tKrRVfOq2jsA059XD6Z5D0QaJBiCJEAq9bMaJlIqF621EX+kQ7NiwYr5gv3hH/33dv3lq1Yq5xyQipxRd3jH6HT1ds0tNfEm465WavuOAkFozKmlYxXCdMG8f82SNTUCfVI1NXawtycvwWy+ICYMxxiLJwQ0cJxIdGtScZmwM574bhhrqnHVo4/ziHQY9ijeeDTgMtCvSVtLa5sd7O/byuqqk7q2t6sWSLQBn3Y2XSACtQPko6mWBLjo/OxgNMGCQ4YFYLAqmeCqwASXYluQXJL6AKo5U/SQ9fb16ppdXVyRtJZr5cUXX9J3Tkw+tZ7uXo2DtrYOXVsEAmxubtlbb70lP6sPP/zArl59WU14fT1gVkUyQqUlx0garQY5INOscUAvbB48yQi0ALy7cOG8nVYwwKHGH2MWuTbjA9Ye1wfps7CsmHc6O7rUjDO3ID9bXVm1nd09Xb/NzQ3W19cnQLShqUG1YnzU1dYrqAG58Njde2KLOeZP0mKppMYp+0vwQKLqfyfwPWSW2duzRhnhu8Z8d29P15aT5RLI4uaDYgn/w4Q9ejRh9+49sMamRqslCbep0ZZWV+zRgzHtzyuvvGJ9PV028fSp5Vl8yGasrbPdLly6ZEsrKzb2aNxW1zYslay1HEm2JHgOHrPGhholBu8fZGxs7IHdvn1LgN35s2cEAvKzvr5hkXBIQSKMS7zm8sWSLSytCOAidAKGHqmipQpBKQcWi0asqbFOc83x43328rWrdvv2bXv69Imkyv29vUqV5pryHqRcF6SUbm3vWUtruy0sLilog/PL/J5KunCitfXVI4sBxmV3b6+A6JamJsndH48/Fnv11OmTSszl9ZpUWiAZn0d6yLwAc3D8May4HbED9/YOBQ7uZXJWzBUtXVtvnT099nj8oZiVWBIcP3bMNjcdI5CFgFdffdUK2ZxAUkn7w1EbHj5tJ0+csu9///tiz+HXmDkEJHZ+o8iEGRdLy8sCw/A59HYDvEbuD0xyJO+wyrlHIMdk/mcRpbOtXUxSriFmUoIdYJcDKAEkMU+I/Usaeb4gIIrzwJjlHAJssmCDbLMAS6/g2NQw4OaXYL/hPZgWyA3jGjYwAxUmK/PMvbt3xGRjDmCxpL211Y4NDFh3Z6fYZgB2nZ2d8vQT47m6EAUATtov8l/2mQWLjg6CJmA37lpTQ5PqCqjf29uv78SPkYUE5kksBVxolAO0BFyFQ5r/OF7mQu87ykKWvDd3ti0Kc39/35aWllWz7t4eeeVxbNSe653rEsYgtWOuxmKDmrHoIn86M+vs6rZtwi/CIdtY37Ku7k6dP4A0t0jHwhqec4QblSwWieq6++M//p+srrZZKbxKX6/BdgIP3KIk2p5hF4tge+ECJvhxoKEDMblPS3Yb5nniUAt341PTQf8ZPFIHFQgqEFTgOSsQTJjPWajgbUEFggoEFfAVGOztFmDnpLDOY42Ggqaeh3OaVQAZD5LxORo73gMwQBPjgyNoYrwvGiAJQJSamaqMlodbpFPISH0AAWAMD/gASkh4eEj2KaPOQ6wiQA6Qj4ZeIRA4Qwu1MjEmAAmQ1MBiguGA2Xg4HJWMjPcg8cLXhod/jovvEPCndNq8HsDFePOJrPG4WBI+tIEHdg9cOalUUQ/8PkjCy0w5Zuc9F6lKYvfVzHgJk0C3arAHn/HsO2/K7Rk93Mz4Pfvm5LnOU0+1RxpcTcD14J6kRjU12h7fRXPh5MTOn07ea6S5lji3rr6AMF62Jf+u6u98CijH633pOIeAJDCiAFsANJAVIYdzKYeukafGNDp6hewAACAASURBVH2+IaZhAsTl386fiHHl6uHYmM6PTnLhcsmSCXy0YKHU22/95m/YxYvnLRGPWZIAkDLyNidJ5bgEpCJhKhF+kbOSwdJ07AwBR9X99/JfD4DBQKTpj0bxQExpTOG35BvtsoUkv5pfWMDmybq7e629rc0a6+u0TUBQWIJ8j5dhI61EqiYwEaZZxLHrAP9gxAAk08ADdqVTgC0tOicASRsb6wp3kYeWmDcmqar3BuQwAb9gKHKt8T0AZQ8fjikNE+YYzePmBomxW/rdxua6DQ4MCdyDJQMABvsEVtm5c+cF/k1OTdqLL7yohp3xzzHA7ILl9uabr1tHe7tNTj61mWfPNKaRwVE7SXrFmozKLwvgECkt17BkbLmsffThhxq/sKIIq4gl4mLdwdIkObZYqogthpyWsIlj/cdUS44Z0Gp1dVWSPOSNi4vLGqv4jyGtJBADsF1MwmhYfnSw31yaZNi2Njck5zzYO7RkKm1dPd36O8018keuWb4rlYprHgoVS5LQMh+AP+zu79nO3p6YZJwnxgWvcTyY8C8trYsZ6RiyeQURAKwgf2UMf+PNb4idhowyFCrZ8PFeu/TCZUvX1tnG5p59/OlnSqLs7z1uxXzOOjvaLByqWHNjnRYICNwAsAMs+blvftPaW1qcbUA85qSVB4cChCUXD+OxmZUHXKFYtq3tXRsbf+qSsNMpKyCTTCSsr6fb+vrwZqyxto5mm56a1jyKtJNwCeZJ9h2QhHHLpMmct7mxI6ASGbQHQAB7mEsAVAEvYMFx3XMdwZZ8+uSpZbKHCvXgta1NWGltdur0KQeYxmMCG7mHVAo5y2YIGyra3uG+PNtgVc48m7elxVXb3cva1sauUnVrGuqsri5p+WzGsocHNjA4YG0trfIyBMDr6+0V+Pnk8WOxzpDzbh9mrQwQn83awMCg9fZ0iynGWOjs7LCR0REFUGzi11Zfr/nMzVeRI+klrDrGlpfS+7mH80NQDWxQZLZKIw1FbAvWHIBlY6M8+rgnbG5vW/ZgX9c1wGGlXJS/JPMEYyCWiAkQK2QzdkhCKfNg3s1zGUDffN5KReefubqyJgYb5w3mI/56y6ur1trRaqdPn9Z7CBGZmZ6SHBw2KcxCQCuYvNSCfUrAUC26RFbN/dGwQjxYWDhz5qwYtrDvHNOc7TiJOtco91uuOeYWwEzGJXMALDvGEt53sOH4n0RdgFUAweZmt8hD6i9jdH/vQNeOwlZqkrLdYLt40gHsU3fmMhYfAN+57rlfyF6j7O4jyLXZN0n/i/53DpyE+chnY1axGzfv2D/9p//c4olaC5E4vbtnsWTcwlWf1kKGY4q5cJIEALbbFotoR/YL3OeqElmASO4D7EPAsAuep4MKBBUIKvD8FQgAu+evVfDOoAJBBYIKqAJDvT0VgDIezJW2WA0I8MwzQDnABRpGgD2aaPluVdNYYSB4rzd5uVVNmp3csXyUKgvzzEtRXQJcRYAgn5VsNoMnWFQMN5fyllMzDy4HAwTWl6R+JGlWJa2wR2jSaSAcG5AHaGccTfP9VR81J4/BW+9noBfH7xl+ao6q/m40VuwT24aF55hBZTWqNGPy3sLvqVioJuUW1dA6r7uUGAnst/dMQ2aMPFgAGCyqalgDbCGkyM+ezQoABJgQmFUqSXboGFcuodWv9CsZthq4wGsEdnCukAfRCDs/oYwaDb8//N4zaGgsvyoBBsBg3z3Ax/7T0LHvNHMeYDxiInqADkaSuWAFtgcAwPnHp47ABRpvGixYRkqKLFXEevIyIoAvz0ABSHISo6KAn7W1FWutr7N/+I9+11577TX5DAE2yEMu7zwAJWdEriUvrIKVw/jaOQCRc+nBT97rf3iN46JpBKzzoChAJBgwjWk8ldC4gw23tLKq7VDzY719zueq1jW93iMPcIgm0zf5gFCEL7RUZZfUhTpSV64dgaZVSRV14/pCSst+Mu5grAKeUW/CAHgdphuJy22trWL0UEPSJAELaM4x0Vdq5+6uxgq1gfkFUMe1QvO9sLggiS/7DzNrZnpaTL7z5y9obALiPX36VPt24cI5gTSw3mCcjY6MCHSBtcN3kS7Kft+6fcuezcxYR0eXS14WsA/D7qEASAAv0mKpl69jD+BcJitgcWJyQoACY5NjBeQSEBcKq1ZICTlWBijgA35fJ04OC4hEYgd4hXeV0n5XV21kZERjEd8v/q+rbVA6bSKRtp6ebgVKcJwAbU8nHkuqO9Dbc8TUq0nXiQ20n3F+mOzTwsKi/k0wwe4O0mq82GJH8mYYlJw3gka4FkkVpdazs8+srj5tp4cG7CRAysG+PRqfsPsPHlk0mrRLMO4W5qymJmknhobEymOeW1xZtbff/huxtH7ll79jIQV9kKLrHnGRYS/Mz1ttHYnYAM51tnOAH9iufOwejk/YPqzjYsEOdvaso73Nzp87b40NdVauFKy3r0vMJOTPAMnIfZ3Mtd7NObmcQErOy8ryut2+dVvSTcAsBVHIg9NJBhlLWrg52FetkKk+nZgQkAvAW1frFlluk3Qaidgbb74hGTfXYF06bdsbq7qm9zO7VpOuFQC5tbNtc7MLNr+4ZOVSxGZnFi2TKQiwPjUyKHAHr7R8IWevfO1rdmb0jOZhQDfOMeM2EYvZ9NyCfXH7nq2trAokf+GFF1Szjz/6yKVBp5M6/wBfJawZmBfLJckv/Q/Hy3WIFxp+c4wdpLVcZwDkV65cEbhawqevqUny3Klns6rlufPnJbN/+NClt7Idxm9LS7Ntrq7aa6+/6sB5sfNgZhctUqmoNshZ65qa5IUHIMa/8V6T/HXP+WxyXbEgwBwGh29rZ1MMYs4VY5f3bG9tKX2aOYF9rhOTrcqeDrPgtqf5lms3mztU+jUsOeYgGIXMw9Sjp6fP+vphgTYqoIbrlPmAcwtAyDXI7xjzXMtNTS2aS6cmpywag+1WtqGhQTFpSaKOhFi4y8uC4N7de5ZKJ+zMuVGFZzD/+HsEAODa6qqY+hyP7CGKRV17AMXML/z4BUMBebDcq/6pAlcrZpFK2b68ccf+2T/7U4tEayT1PsgcEA0rWwTmyEq+YrFoUiE9Gue5jGrlQ6r4HvfM4lh+SrvFlqFcDhh2wbN0UIGgAkEF/iMqEAB2/xHFCt4aVCCoQFABKjDc11vBuJqHdg8QsXrMCjcr3Uj3fPCB9wADVGMlmoaB1WiaO0AHHpSdjCwsLzzAIbcq71aiWZFm5VteYIRWmIkxw5/ImAS0EFwQcb5zNJQ0P4BQNEMeTPThCYBN7CNNigPMTPsDeEfQgGdVeU83d8adxxzbBzDku3ifZ5bBroLN51iGbpXdebyV1KSRFktjDcAGEAWbwBl7O0aEZ48JaKgy5QScIa+tBm94KSsNrzf+h+XlVvcBspBvOr829hGAAuCHBgEWDj+cK256sJh4PyEQAK8wjtiGfI0KLkwDRgk7642ynVG/S1h1DDy86JA+O4NtH8zBmBDzLZmUvJN9kARTQQ7Oe4/6IKGjuVLj31B3JD8GK2Pb+BY5VlpS3+nkzoCyND80qRkdE81Qc1OT5HLlYl4gxt/9u3/Hzp8/q6Y2HK7I2N8x8wC+XL0Zj/ki59M1U/xQE+ruvQe9xJrXGM+Az0iwAIWUCBhyzEUQXfeZiB3kcgKWlJxZS7JkUV5XmOFLdlUu/wd+jtSV64CGF7YcY3ZmZkaNOtI0zoljy+1LzsoYw2Qe0IvPwtjxbDn2gSYVEHRqakrMNTzjuNaQv84+e6axyLlBMgurk+ad98Du4bhovhkkHDOycmrCftH4s28AvHwe0IZkV4HBhbzkx3NzswqMINji+PEB7cPjJ+NK0j175qwLwBh7IM8w5LCAImK5lMqS5ZJeCbjjG96e3l6NuZ29fXlzMTfA+mN7znvKMVoJksDcnpRKrn3Au909/AIzFo66xEaCMGj+ea+X4uOvxbWYzRGAkBcoC4DP5xhzw8MnLZVKyLcrHMFXsE5JsY21aUskHOM2EU/p/B9kMzoefpDvTUxPOoC+UFYCLZJTmD/UkImHc0KoBdcSxw3o9eTpEyuV83Zh5LTFU0kFQjydnLZ8oaLrh+sWv7fGhlr79V/7jtWlkwLFoomk3bp1S/5yr7/xhjWTAou3WjLhxnWhaPs7uxZPxQQiFYriltrq2rp9+ulnVtvYKjbZxNSE7W7v2MXzFyRz399njizYwOBxSb1hyt68ccOePHkidtTly5d1Dqanp3XOhodOaJz+5Mc/FhuKeYhrlnkd8L27p0vngPvD4aGT9jfUN8qzEACP+jNHMVbGHo4JgAVcI4lU8ysSSlij4ZC8KhthlZaLqsHWNkEoAEYbtrq6ZQf7WVtdWbFkOmqjo6O2vLKgsU06bE93t2SccVjIMJjxeayY/fDH79r9xxOW2dvX+L/8wov22quv2Pvvv6d9SyZiYqQBPPGepZVlBV5ofsI7tLp4w5xAfWCWcgwkKHd3dek+xb0CUHtgaEiAMoBVvoCbo9nQ8AkBn1988YXqyBwFiM58mt0/sCtXr1lza6P1d/c6FlnILK2gn5BtbG5aDYxm2JQ7BI5wH4UnVrGV5VUtfAD8ITFlQYnAiJln0/bo0Zi289JLV8QKpv7MDcwpBMik4wnjOjwxdEJgHuw8POmYRzo625wHaIYQFiTPJZubnbE7d+5qPL344hXN84BsjDvmCa43AFhsAagZi0bUDUkv6bnMIZwb5ra2thbNPzMzs3Zm9Jyu28nJac2hbe0t1tziWIl+vvaLKyxeMDcBOnrGPUnCjomH92f8yE/Os/O1OFVlYeseXqnYF1/ctH/+P/8vFkvUmoWjdpjPCrgvV9OjQyXutyxKOi890qgVkIK/JpBoiRAkd49gnnWLWdyzivZk5lnQfwaP00EFggoEFXjOCgQT5nMWKnhbUIGgAkEFfAUGeroqPIgjDwOE4iEfcImHbx7IxYyTRw1MJWQqmP0DTjlvOh6MYSzIp2Z3V42vN253gBCplYA77v08EDsfMlJEoy4Ncw/QBADJJbDyIC7fKKSbdXVqgFxj7phiAp4whJfUMirmA9JIQDsAKgdCuXRR+eBksmIBAETC+OLhn/31D97e/43vADjjQZ0GxEkgUz/z6EN2V20EfJosv+fmw77AGPNgG/Xl2HnN7zdMEG92DpIi9hWgSyql5s+HTeDn51l9HCeg3vbOjth5HBvHyHmiEcQonGYRCSEACYwfQJid7R29DjiJ5xJ1g0lFDfg7zST75fx+8FjK6xwD2lAXXmccwCDAIwpADxaTB2ABRMMhGJCOHQXIBuOJhh3g0R0rVXDn6/CwGiYSCjtGZZUt4dgRztvMh3VwHmiyIlEavVb7zb/1n9srr1y3CkyUIvvp2A4MSQ+4fpVJx/ijPvzpGXeMOS9J9mAqn+E8AjAA/mEJ6Bo0F2BSVJBG0fLZvN2/c1fjlvEL8PjiSy85GWWpJJDOy2F5jXowDhh7bJvPcL1wrmk2uU5INuTYAXZgy1EswDHM659OPNV2B4eG1KwC2HI87K8HJWHdcJ0ALMIqAtBg30+PjKhZBqRlu4DxACV8dml5ye7cvi3QbnBwSNc7YDeyNJI2+4/1qx63bn1ptTV1YnnhXYiB+62bN2x2blYJnTBeGPQ0/fcfPBC4A2gFCOQ8LklOjdjc7JzYgoAqfIZ93iAVsq5ONXnw4L7GE59j/PF35yXmrn3ek06mrKmxwVZWVm127pnmpJ7unqPkRuYOsV1Iixb4uG+LiytGKAhAsUAtAnDq8bzLan+KpYJdvfqS9fX2WDmfsXgCZi9p1UldM/sHh9XrKKV0zfc+fF8Mqq3NbYuEkKZGxeoFwGcsMn7Zb84Hk1V9Q231Ojq0cyRvhkO2uLRijx4/sUyu6OR9kZBl8BoMFe0XvvWW1dcwzyQsVyjbjRtfaAxeuXpVgJ1YwFbWOIPdl8tkLZaMWjyWsHyxaDt4vs3P29jDcYsn6yQt3N7dsRyhFKmUtbW0VM31YQjX29DQsOb7Tz7+WImgSCCvXrumIJl7d+5pznrxpRcl/757746OjTmUOYm5CI9HecIdG9DiC+eAOYMwhGQ6abvbuw48rK2VJBpAmLEJewpwHgBQY6K12ZoF8nKuI1ZAvo2fZNGFIiwtrhhOdwQ2TM8g4922js4OjVm88F5/7Q3tB0BsIhrTYpDm/MyhPZ18Zktrm7a2vKKxiKQaSSwpsABVLNwA2AHGPX00bjOzz2xweEhAKtcvKbqA1JxnklK5/mDPAtJ++9vf1nj68sbnkmRefOFFu3jxosJfns3MKl21vqlJx7y0tCDQDXlyc1OL5iDGB/dc5PLtrcg5kc9uWVu7S7mVVychTImEJLvUDFCOBRGk8MzR3hohmUjb8Mkhm5mZsvv37go0P3fmrIBzGOXMqaGSC6YBAD9z9qySbqcnJwXWsrjA6zBXuY96oJzrmUUt7jEw5mprXJI4YCe+eWwPsBOWOPMD24G5yTxEMizHxJiYnplUDTjH7BPz4GuvvWk7W7v24UcfahuvvvqKrkHPXPbWHPL/YxEwBmveMeP9Yp1n8ru51b3urB1c4j3zHZ/VPcDMPv7kc/sX/+LPraamySpYFvC8crDrLAxiMQuXYIFzP4nqfg7q65UDfjswaLnPsXjlPfr4zkASGzxPBxUIKhBU4PkrEAB2z1+r4J1BBYIKBBVQBdrq6yqAE+3t7a6pqvrTAf7wuphcoZADJMQkK6gBhvGBRw2ADo0yjQFAhH9Qdg/8BXlXeZ87tg9gBCjnvZIAdQB6+JykVXX1rkHMZvXA7wEz/s17aaxpnnlQVuBEPqtmkiCEQqF85A8GGwawRXLRKgCFwTmgIGwQZ8xvAu9gdfgmAckZD/Cgf/51DwrRGLD/MB+cFxsSYAd4CbgLhSSb5UEfkFH+e1UggibMrfyzio9XoAN6+OF4AXdgxAEYsC0v71HvEAppf2kcaBTYV/ZJ5urVkBAPFPLdklVlASmT2hekT+wvYAfnSkEOVZaewi0kE8ZvziWvwgahOecHAKapufnIN8+DXHzuANbT/y9Rl2TfhEBal+hKUASefE5qx7HQ9LN/SIM5Fhohau59BNnn7c1NpXYCbBwc7Nl3v/uH9rWXr1g2n7VoNCQ1EywIfxx+jDowmFAKGkTHcvRsC/bVSbVhTzj5lAfxXCOYtd2DfbGyaNwicVfnSCRuMxNTYqYxxjkPFy9d0nlCCgZgoXNebTBlWB6LCdig6Xdy35IadHk75fNKV2Q7AEKw7GAukuLIPhJYQONOI81Yh6GHvJXxAlMPGTLbgwlD8z41PaXv4fsHB5ANtguIeffdH4uN9s1vviXA+uHYmF5vaW0VQAdrDNCMWgHaABhwLT4aH7PhoSG9xvFyHT198kTnCr87WIaMJQAZmnfkxUjU2LZShJNJ7Sv+fDS3BGpwLADUG9vb1t7ZKfnlg7H7YuR6T0Ykblyb/BspnpKPa2slg2xuadb3A3QAFuMjxxh0oDyBOE6yCYPxzr27lk7V2vXrr4ittLK0om0qsCCZqDJZYzZ8YtC6WpqVZqrrIhrTuA9XPS75LnzC7j64p2sKdhMpk/g3umTsuI5LoSdcR9VGn+sY4PTChQuW3d2RTLKru8eeTExZOMrYIJl0y2LhkDU119nwwIAl4sjv8wLsPvroAzs+MGjXrl2zmqq/HqAH4wx2Fz5jMPrw6tzd3be9w6xtbG7Ze+9/YA3N7QokYMFlf3fPtjY27MzoqDU01Nn2zob8xH7lV35Vx0sSLf//rf/ibwswha1348sv5N84OnrWRs+cFmMX8BfWH3PlxYuXjmSQsI6QvzKOAHIA+M5fuKBzP3b/gepJ6u/Q8LCAsS+/vGEry2saP4SYXL54SecWYCiRjClxVXNmLqPU350tF9AAExbWJYD9/p5LBwVwxn9RoG66RnMKY4F5ZWV1ycbGxq2lvddioYjt7QPaFpTCy3gCqCoUsgIukTrvbW3Lww4/MxZAYJ7yfbBYuQ5Hz5zR9UkoC1LUX/u1/0SBGz/4wd8o4OTipcu6Pm/evaP5kmuOOaQUIihk3fmdWpXFmXSeooyXjo42O3XipPX398rTUXL1lVUnUS3kLVsoKJkV2TOAGHVgHFJzrg3ex3zAwkVHa4stLc7Ly48J9/H4uO4l9am0PPZYEOH9LU3NRz6ngH9c49QuFncp2x999KEA1l/6xW/r3DBXFYsV29ra0aIGY4HFIGSpAJksJMGKxlePcAwnfy+JMccYwxcPiwYAUsKAuL7bWjvEXP3i889Vq5OnTojh55PZuV974E02GdWFFeZVP9/71/187kE6rkX/4+b5iED09376of1vf/6/W0NDm5VDES0eZAoZ54lKUAWAXaGiY4SzyoITTHoWsfz3M04BHVlM4Vzpc+GI3X00HvSfwfN0UIGgAkEFnrMCwYT5nIUK3hZUIKhAUAFfgWNdnRUedmm0HaDkWBDes8wBZa6h9X5mPOQi7+HBHaYUABRNk1hNSoosCjhDGgZ7hkZajIBqYwsbDRYOD+UO5CCRlgS9Q5dkV/W04/cAErAGkFSyLzQsMI5oJAUIbjn/Lxld5/FAI4G26MIICjQb+Mu5dFGOzQUgRF3TmUjqwZumzMtoxMiqsusAFWjABODJ7849rANgEGRBTZw81BmVOxDx8MjfjPf71FQH9jkJpw9q8AxF9oEGzNfDgWsurIP3O4+4fTEs+DdAok+xo7kBIANf8/JiGkRuiDBt2CdARIAIPusTXZ3suKDGkf2izjTdMCyor/cV1P7Lkw+AArmt9zmsCGDgXHrmmQM2kW+5bft6I5PCaB9AjPorZITk1irDDyYJY4Tv8Q1SqYB3mcnbCclcNGL2e7/3u/bK165JrqU+rMyfDqBjH776Qw19+ISvPe/xbA0fPgKoCHgK8MrvkUPu7ew7P0NJhBMCQHL7OQFrsAydxC0s0A3JmcZ2uSR5Gd/JdzCGaWCfzT47Cgtg+6SZwprDCB5GC9cHdcD3DvCPMcF3OOZQSttmfJK8itH99ZevC1gTwzDk5Nrj4+NivPD+V199TayX995/T6xNZLZXXrqi98MQ+vFPfmTdXT3y9GIsfPLpJxpnSOgYQ3wfLEkAeNgvAoazGXvyeNyOHR+Qh9r/x957PkeWpWd+byITCWTCe1colIMvX9Vl2w05PTPdPcPhcGbI5UrBXe4utfpnFIqQ+SKFlhxKWi4VsSSXMW2ne9p3eW9gClUooOA9kEAm0it+z8mDbulT7febHR0oJDLvPfc95t73Oc/7PAKFMY+pqbG2VhhPib2xQ6kvAABAHm0GhJS7c6Rc5ajzS8t2/MRJ20xs2YOH92WiAaDn1piYrgfggPkAoMBScfjQAbWF8YluX6QsqjY11DcK6Lh185aAFIBIDA8ejzyyQt5soH9IenKrqxsa04xH2gVoj7YWTqMtDfUyQgAQKQtH5MRaW1/vyrLzBQESmE7cun3LkomktbR0iIHHOtDa1qJ5Spvn5uYEwn2nVwm7tdY2l5csGqPstsq2kykrSJ8za4vLC9ZUX2f9fYese1+ntTU1WL5QtGQ6Zx9//JFAc/qytqpKbD9MCShRxqGXEtfyCkA/NgcqbX1rW99dXFq2re201Tc2SB8Qdhmduq+ry7q7AW1y1tTcoLJaSrUpuaZvcNl97/337Rd//AvpmD148EBrLSXDPQf2S6cNIKevr99ee+01tR/wE5YZ4+Xu3TuaL9wH3n77HZWGjuIQC2s4W5C2HazP69eu29rapsbvxQsXLSM9PJD3gnV0tgnYb2ys11oDYAK7DE089O1oJ/qYsOUAvVl3VI5PSWQ5mxLbe322tr5i9x+M2PLqpg32DciUgPJfQCnWSObboUMHNV/QaltdXLJItNzqG5tU2k+MmWte65P5CGjnWKDlMqwAjN/e3rKWllbdA1y5N666zQ6EX12z2oZ6AXBsTMSjzhCI8lHAImLFuAfsgpEME5KxLEOXSNjWtDHgHMC5X1GuzByGicfccGtauT4/M/PcevZ1WQtsvbp6scNnXkxr/jfWNcgdF61LGTzFMJlwGxXcA/1mFIApcxDQHYCNOUx/ODmEpD2dmHT3i91dsfTEsjVT/LgXSsNvfU33TjHSALxiuIcDju3KFVcbYBGuFR3QtMBwdCWZR+HIdxqwtM9LNnD/YS6iVUpbnEyDY93RP4wB3098T6YYcnXOydTDPXtE7fe//8L+l//1f7Oa2kbLF0My9yiyaZNL7zHsLO9MizJ5t6lCjP193Ztu8QzD+7DV/d9uP3wU5J/BI3UQgSACQQReMgLBgvmSgQo+FkQgiEAQAR+BwcMHiyT+KgsplZGQaJGcVFVX6WM8XLPbDLAC+MPDMlo46KYBagGy4VLqASoeoHmwJpmlhMgzjEhmSewAj3wZC8cnOaWcRuYHJW01sgW/y+5cKZ3QOewSmANev2Z1FcfPsJI6Em7HTOMB36T7haEA38UxzmnR5ASmwAbhcySGAIUkIrD0YAp5ppTAlxLAJkBIgBLlNk4rDpBH2nIl0M6DNXzWC18TR6eJR4LpXGK9To7XNiJBw4ET4M3t5jtADmBBgF02p3JZ527pgErYjirbzGUFhsgZsrLCOT4Wi2oX+n5kaXLzDYf39P3EosPAoxRr2gQjkgSORJT40D8kbjAzHHPI6Ye541TIcAIQDoDOM9kYF/QFbeKVz5dKocVahGVGGXRYySrMK1fGxDU6/TKvM8dxKDsE6CvmC2LjbO8kxJD5b/78T+2nP3tHZXOhUMEiSroypRJZB7p57UIPgNIWkj3HinQAKEkwn/NAn+tzODyYWFD2lLBkGjZfxGLxaitm8iqnFNiazUkjDl04gT+RiDW3tFhzU7OScfrAXYNjXxJAmGv0AwYQzpE3LNALAwf6ib6kvI62kWQ2NTcp4fRgHSV6gOqUSQKuYjwAyMdYYM48evxY4DJ64J4utAAAIABJREFUc4jpz87O2PQ04vDN0ssT+zORkJ4YsRgaHFLb0PRirFDiSzmbdyTmmmAwMUYAcRl7HFeswOlpGWGcPn3Gevt6ZWCxLI03Bzzu796va6W0FyAC4ApAjPMvr61Ze2enSjZhMNF+2Fcw1QBqKGGFAUX/ADwDzJ46eVyAA6AYxxofm1A7jh49pjmFGcbY2KhA+7PnzqjsGAZPb1+/pTFieDQi7bN4dUysv2fPngq84vst9fUO/A6jten0xyhHlJmKHEbTVttYL+aeMzgxnYsPAqoCVsJgA3CamHgqIA9QERF/AMncdtIqq2qsoaHFEsmURcS+ZUYVLBIy6+hstWPDgxavKNe5drN5u3b1isbApUuXbXlxUaWcMA7pBzYkcPhEKzKxvaONjMaWNhsZG7PFxWVbWU9oLQccSWxsqj0d7W3W1dUh84NoBWDOnNZlRP5h8aEl9tnvPxMjEBAPkPnWrVs2PDxkfQNHxNYCJMJwAZbdxJMJgc2YlqBvBtA0O/NC/4bdyUYJnwH4a2pssYH+AZmmfPHFl2IEUlb905/91B7cvW9zsy+sWFawE8ePax5QGin32UrHwobZCUAKMFZXi5EJuosxlb1SuupLIb1JDmPm3v17traxZbNzy3ZsaFhOoTDp2PgBIOS/k6eOq4RX5grzi1YWCVtziWXO3AXY5V7FnCPu6MIBEi8uLOpYFeURO9DTbRubCUvs7Nj+/T1aL1ta2mx0bNQ2t7c0lrmXWrHMDvYcEFAOIOjuOU7HcnxiQmNbztB5ytxrBMqlc2gjNmluLC0tqP/9/ZA5ybxmfZGT8sy0Dfb32elTJ/fAuK2NDUuV2gURmTlPrABi/UaYZx6LrRdnQ87Ejrxz55YAWZi9hw4fsZ1tyuvHtD7CmGcNQisTII11hT6hLawfjH0mB9cnzdNYhWQNolE2ybgXRyxWiSas02HlfktZOXqPzGnfJtZs4k8/e4Y8jGvWPv85GQhtbTp9w0oHGgLmMse9XidAPy7Dn33+pf3TP71vZeFKK6KLuZ2wUJjnEOkrqGw4UuZcjzO5tDYiiZffoOLfir/kL8J7jHrWr0dPJoL8M3ikDiIQRCCIwEtGIFgwXzJQwceCCAQRCCLgI3B8oL/IwzXJKNpoPDDzgCytrJIAN//mIdmzsAB3+JzXrBNAVzJVAPiiBImkh2THlajAmMjrIdclHUKAJPYPa4wHYM+IksB2CfghgaUtvNDJAzyDNQBoRmke4MvW5rqANl6FgjNWEAhYFhHYQNKg3fJwRCVXuL/B1sA4gPf937kWt4NfKeYSrAnvqKcd/BIo+f2Rw0O839Hn/e8Dag7wrBbwCUOLxMYzB2AnkrhwbQAbXr8Px0LiqlJZnDNra9130HsrafP4ks891iAMqFRKfcNnfILhywW5JrnrZbNiBXjNH/qCa/dtQteM6/Ri8V4DjnJVSms5Hsm4Z2VIp6zEYOBvAADEraoahmNascW1lXZRSkR/wGgEcIVFx7k8M8KX+DpcMKRYl0cpcc46TcVyV06W3KV0umh/+utf2S//5OdWFnbOsPR/Me8YfT7OHozzP722omdkfP93Ys71SG+w5DIoJ0gS2cqYyuEqIhUu0S3Nkfm5Obt//56ujxJC2DI4MlIyDvMUwAdXVuIvkOvF9F458/LSso2OjoiVRxJP4k7iTWkr45zzUFLJnESbkGNQEkpbBACaia0GgIIuGGOIY8F2AzyBZePnEzGmxI1klz7HPRXQhfYS37v37uoYOF7CKmLs4cAK0Ab4x/dxhoRVBejF+WH03bhxzV597XUbHBiUht6nn35qLa2tAnEYSyS+gJdXrlwRuEwJY0dnh6WZV/m8wDcYi7CxYCm++uprGmOU6ALAAQ729vbJACObSgooYPwAMiH0D1AFywfQDAYUbWLuX3j1so2OP5abJoAXTCfANpJ52DzolwF+YsJw8OAB62xpVz8BMiV3dlX+vZ1MqpSRNUZjNFougApQpiIaV/njzZs3FfeV1WWrqalWaSFlqjC3WAcw0oC92N3SbtMzs1YZr7ZYvMYSyaQtLCzabjplYAUHe7rtzTdek56b9BKzBfvmm68FhsKUfCEmXLsAa4Hl0QqrjFbYTiqhOUWZZM5CNj72xOYWFi2RzFh1bY3AnuT2tiU2t6y/t1dM1PWNVV0rINX16zdVjogBhVxtp6a14XH61Gnb173PHj54aPX1NbawRKzTNjg4JGYc10wpI/ODcXvq9GkxrG7fvqVNFJh0Mt7YzdqNmzf0XcqvcYp9+OCBpXYzYtwRywcP7muDoK291fqOHBZgJ4Z0Nm21sHB3Ye05ZjIgXThM2Wy5xrLA96q4NB+t6B7/01kcvU1j68XMrCV3s/b6pcti6t28dVPMUe4f7W1tYhwSXzlu7yQtUhGVxiObB569PDX13Lq79zsQqSwksO7O3dvOIfbsGevv6xW7sDxaIXbtyPi4jgnIRnsxKwH4ZN5Q/gtznRgA2Le1t0tXb3ziicYL84bvsElGTA7sP7KnwTY3N6NNGK4Sxif9yD3EMwwFTjU1qYTVadYV9gyaIiVHat7nWp89fao+YYMBkBBZBcD9tfVV6+3vUxxhBiM3AbgJMBgKRVQO7tdW+p3NBdYCaf5JDmNT6wn9L0Z4csc20ausimk80Y9sjLHJFaus0lrLBg7AN3MhnUnqeGp/adOF+xP3NkA51muATdZSju3vf7SVNQRgDs1PNi/of16sXzD91ze37R/+8bd2+9Z9280ULRRBNmLbQmEkJiLO+Rg2Y7jSbXiF2MhzkgpeT5drE6OeZyEYilC+qRLI5ezpzGyQfwaP1EEEgggEEXjJCAQL5ksGKvhYEIEgAkEEfAQO7essoknnS7t4qPcgGewpp2vmGEMS2S8UxMbigZbERqWNHtwqseBgd/iSEh56v6+75s+r8hXpJrmSVf8/50TjjnNJx66k0wbI4E0kSMydng07+YjOx8RaKBZCYrPxIM0x5HqHNlypdAbWDqU6AgAbG105TTar81DOI1BDJTSUzjo9JZI1juEe3nHcC7skj1JSscWiAkt4X20FxCuVzfB5WAke8ORvtAUTB29GASuDUlHOQ7LC8SQ8ji5eqZTYv8c5+Z/roByKxI9rBVBS0WrRlVARJxhLgGsck/ZjEEDcAPVI1ACaeJ/Pbm5s6Fw+ISM+DmiFmUECWym2E8mbK8GttGwma+GI19sLCbDjOyTcAHTEFRacYwRmVDLNcQBQXBsZF7j5omtHmbJnpKF1FCoxQWBwlFmkrMzpLEUo49qyZCph/91f/Rt7+yc/ljh4OFJmYdh2ICCl0mV+ElP6yoNcDsh1pXTEn4SUfnN6SC4By5WMShg7m9uUZm6KTRKLOmMDQBOVZqeSYs0BcFFGCBjEvICFt7y0pPiic0ciSQL++eefSW/qwMGDzmhhe1vAHsfCTRFAC9Zee1u7gGzAFJiOAINo31E6yrhamKek0yW2JI0cA+DjyJFelb4BOlC2SrJK7Ckr/errr+2Vs6/Ykd4j9vDhQx2Lz8LKvHPnttoNOxCwFgCPZL2psVngA8ny6IgDF2HOncBEYGtL52E8COjN5qSF5kq98/re4NCQGJLffPONxgwlwHJ6LCuzEIYUL14ICAQYo4+OHXPOkYBHYuo0Ntnrb7xh3R2d9ruPPtR1AxhfunRJY5bvNTY1q/Rv4ulTHZvy30KoKLAG8BvAG2MUaYKlMnKbJbkH1NzfjXNvh4U0H5tVVlkZi7uy4GhUx2feAvZVUs6HGycGNOFKAY8jI6M2OvpYcx5dL0omKdWemn4ubUHGs5wkM1mbW1y0ZCptuXzI0jm3IQGjtqWxwQ4fPmCXL55XeSxrzNjEhF2/flVgDsDPkUOHnN5nsaD4YMLD5kM6kxLrdX5+0VY3NjUXZ2bn7fn0nEUrK2z/gR5ra2oR843xl0hsWl+fY0g+nZiwmpo6tQ+wCRAHBjCQ0Plz5+38+fMqab12/RtLp5N29NhxO33qjLQNn4xP2NraugxhmBednftUhgzzGqMP5iDsZsBkwAzGCeOL+cQaAlj3+PFjGxsd0wYMay3zormpQXptx44eVV/CYKMz0N7j+ol9TXWdNFOZM/RTrLpKLFW00ZibAMT1DU1idz24/9hGYXhGK/Rd3FS3MRkoFKS9ltrdsY72do0TPpMr5G1mfk7npGQfRijjk/kKkxbTC9ZhYtfW1mqvvfqqRcvDdufOHfUH1wBzi/JX1sLu7h4rloVUSgzwfOLoUVtZWrbxJ2MWi1fpuADw80uu9FYAUckkAR3KtZUNB9bHKsWcBVDm3sXxp6edq3RdXa319fZbfUO9ZdMpxQ+2W1N9g+7nbKIBhhMPTFsYO4xrfa65WRp+jF2YkE+fjdtbP/qxWIusTZyXMlZe0h41t/bK4bitXaX9gGO45sJY5JrRhwREx+SI77BOVddUydE2l0P/jRGGHi730KxlMzkx4De21ixXcFq5rCeAeF5KgrigbUusuKfRftYnxhO/Y3DBmKZsHKY5GyZ8l/nsdOZw3o3a//HXv7HPP//WIhXVMqTK5tKWye1auMw5wFqu4AxlQmErhNxzD+swjF6ug2P6eyb3NhjRXgt29NlkkH8Gj9RBBIIIBBF4yQgEC+ZLBir4WBCBIAJBBPYAu67OIgkkD6M8KbNzTikpD7y4RPIwiwC407MBGHPujYAeJFYAFt8vIYUdBYOKB14+AzjhwUDAKZWrlrTeSFB56PfsMb4L8ARTy7HuKLl0oBkJJaAPSaszD3AGAiQCAAYcM1pB+V2NvodQNokH/3+nRUNJZkimGTI7KF0zyQNJBmW9ju3ldNYAGpzoNgxDp6Ej0EuacjtiggF6OF07tNtcGakDK532kHvYd+62/A4ARaLBsUmknAGHcwDl3DjLkux4RqMzU1AeqTIl57TrNN8EimWzTterxHik7NhfB4CdWBSUFu3sKKYku15TkGuQc27GJTlcD2w6juWSSFhr6NtVO+F0MR+dLhAlrYAzXJfXN3TC35SkulgA1BFLkkL6jphwbXye65BeEK6sJW05ZwQBO8Qdl3YTL0TXYYEV5VjsgEBKJX/5i5/bn//5nwmwsyLvOT07XtIiRFuu5HLMdfsEi+sgafN6dsSapJ9zpEuALsyducUle/LkibTOmksmKsTBAR1O11BgBzERe9SJ8ANGAbJRRgc49vTpUwF2iL9fvHhRbBmJ6Sfc2OTzXnCducW8g13HuRi/sOE6u7oEDgGokZgePnJYSSwsvytXr4qRduzoMbHNYJGdPfuKgCXAkd99/LFAGEpAr12/JiDlxz/5ia4XZlpNbY0AO8A9CfLnsnb2zCtyiKUckBgwh2Gz8V0SfUA7MWB2U0rgARQe3L8vnbX+gQF764dvqS1i4UYxq4jZ88nncgLtHxy0ldVVMXuIDRpeF85f1PEmJ5/a5ORza21rtXfeeVdsoc8++UTznhK9Y8ePy2wEoxkoR3du31aJIoDlsRMn7NnUlKUzOYECJP5ovLW3dYiRNzr2WN+lPUePDqsstSyX03G1gcDaVlEpeXzWFEr+lhaXbWsnofEOmLC1yQYApd5RW11d0nrD+6xZzyaf2vzCnIAH2D6AbomVFVtaXbXbt+/a/MKKVdXU24mTJwUqbqysWHNzg731wx9Ye2uLRcsjNv7sqV359hvNm3PnLtjx4WEZHKBbByAVxuQGDa9oxJIl51acZze2tuzRoxGbW1iVU2tVdY2ltnfkis3GwsryovQEianTc6Psc0EmEKw99DnjinJV5ip983z6uR0/NizwmM/87pPfaR2BHQZ4yrxh/QdsBtyYej6lck7WkLd++EPNf5xAGfcAH2Z5O3TkiN24fl19BmuL+UEpbr6Yk3Mpmm7Mm1hF1FoppayIiNHG/Kqva7RYVVwbGrlcgUleYlwlLVwqA95a3xLwvb6xaVu4D5c2QxijsLwaGxs0zm7fuqE1DrYYZbPc4+YWiceCtPlOnzlt165e1RrFOgeLdF93d8lUosf2dXZYyIoqnWWcUzqKCywlrvcf3BcQODA8JJYmc3huespamhzAjcHFEms5bsS11bqfAorvSuczZRfPX7DZqVnNO9Y0uf6ur5UkG9yGDqw0+gs2I+B8RaRMpd5Ly0sq9QUk5D5D+TSl0ICOzY1NGpuMo5q6OgHV9Bd/20isyz3W63w6IyIMonB3x1wI2YYNxRswE3Cfex0AIS9iDhjHOSl75n7KsXD1ZYMKZrsYdWzGpNCjda6742NjKpvt6z+i5wnWGTYJiANrORshjFXWQ+5RsIWZqwB9gIqwieUa/z2jIY7BvKStWc5ZFrXf/O3/bZ/87gtrRIMyCaMPuQfun7vOZCmdM1xCKivjFsYAhs2x3V0xqrmn0XbWPp6NiDtgs7+3jD+fCvLP4JE6iEAQgSACLxmBYMF8yUAFHwsiEEQgiICPAKYTjnnEEur11RDxL9tjfPFwTuLNi2TRg1MAXpQ4ChCLwDBLCbxAo4xk2e9Ce7MDjuPBPRJAHsAde8Qxn3yppANQlI8rYYJpRKLIwzMP0h6QAZwiEeAhGrYWybnXKAOQ4YEaAFLOkNGogCNniADrygTYqQQzHN5zuEWTjOSEMjeAPZ848D3eJxng5Vl3rpwSFgLlWyUNuhQJQWZPq86DYY5RQmmo08kTA45rKgF2HMeJamOY4BxO+d3FybH6BISGQk5HLhRSX3AxJHUkzZ4t6T9L4gJY5UAqp2EkbZ5oVCCLc611jCISe2JM/GFHqZ/DYQGAnn2nktt83ja3SNAA+CpUEueTfvqD9lEG7FgVeQGTlO/BRHEmFa7v1f4c4EpI52G8+Fc06spbtzYTVjTAl6LFKmK6xlgcBmbYMqlt+9N/8af2L/7szywUygiA4do8UOwBOs/M9ACeY2eGxaZQopfPKSGUnl2Y8zoH2cXlJZkQ0O7G+joBa/fu3RXgQvkrDC6V+JYAR8YE7C05torlWGeHDh9SPKeeP1cSj0YYIAfsGRJmgA/GFMAaY03XF4srOYZ5R1J66OBh697frSQZ7TgYQpcvv6rEG30xyjNhuqBLRxtIakm+AaIo/3z67JnOS9kdwAAsR0pgYc3Rd4A1XP/1G9ftyy8+t8GBYfvDP/yhWEPS2ksmxXJZmF8Q0EJ5JP13/fo1lVQOHxvWuKYtgK8tzc2aswAeAwODdubsWQGbV69esdWNdXvrxz+RVtyHH76vmKCJ5UvZXaKc1rjCnOPhvfuW3EqoNBGx/1whZ1evfmP9fQO6PvS9ACi5lp6eg5a3sE08fW5TUy+kk8UcHxwYkvj/5OSktLouX76sUuqx8cd2aP8+O3z4oK4fUB7gZ21jQ99zpZHlYkoBrqocL+HYuNKbDIWkFcfcx8QCoIs1hjl74eJFlWIm1lZtY3PLrl6/ZpubKQneH+nrF4P3pgChiP303bets71Nbsl3H9y1K1e+kZYZANvhAwdlxMBapzkaCVt9bb1KYgHaa2vrzcLlMpy4c+euTUy+EOAI2xCn5bWVFaNOtKOj1Y4dO26Dg4N2/fp1Ma6Wl1cU5579PQJuo+XOgRqAJ7nrzGx+8cc/V5kmpdRfffmVAC5cXmFock/4+quv7eTJk5oLjOu5uXnr6uq0H/zgB/Ziesq++OIzMfRgQsPEY1wDnLFeF2G1oiNZYr7STkrCOXZ1VUz6lDBbYfMx1ivK44qxdM12d6WHyDoDs29hcUmg9/PnU7ae2BJAyNp3fGhIayZ9v7W1IT09AKTHj5w7Mutm3+EjAuxmZmdsfWNDJbO44b7/wfu2MD+ndZ05DuDtNO2WrLmxwWriMauIx1Qizbmra2ptdm5eZa6sZ/0DgwLoHo+O2MyzZ9bS2mzDQ8PW0NJsn3/xmQwe3vnpz/V9mJwPRx9rg2Wof9CW55ds+tmkjnv06JBiy9p+4dJ5leYKME8mtE4D2MGehZnqpRAA55B92JNs0PrpHMKlwxqJaO1iE4drq4w5AAqAHrAWEL+zo11MV8qumRt+s471ijXWS2JImqIE4DNnYGDuJHbE2m7vaNMmFBst3JNZb3GcjYTLbWxsXM7VPQe67dSZkyr35vusN5S9sg4wl8SQzKQ1BwH3YQ1y7/LO3GwuasOupDfLWuLlN3YzOVvb2La//3/+we4+eGzR8rjtpHbFtmTTJ5fF/ChjZSUNOwwqyisdM5t4+M0o1jeAUuY3YwtgkgcX5mBgOhE8TwcRCCIQRODlIxAAdi8fq+CTQQSCCAQRUAR6OtqKKglRic13pZKwEL6vKcPDPcLh/kFYD/7oS2Ud406MLEpFSsCLGGWUGvJ7yWiAz3owTqW3STRtnO4crAz+TULHg7IHmDzzCJaCB5xIpvkOwFEmu6tzA47AqpFuHUYTkXIBIfwbPTGO7YAjbhU4nKa1cw9rkOQK0EzAJQAeLnCI4BdgF24o6YEdx09ndlEuPR6S/j3X12xOpW5Ou8sBbCS8gD+U8Mh7gJ18nHFLQCTnE+i5s6O/fd9cw5cmA34QaJIFWEJe9Nqz2GQeAXssElYJFGVVxEAlbkUAT6e7o3gV8kowiLtKnDESiZaLaTW/sKDYwKYjno75Zvob/QeQ50uLSc5gIAHKkDx5NqS+BwBrJhYG/4aVQPJFHJT4IiZeAhB9uTHt80YcJNkcp6bGlRPL8RaAL511DoRyR3Xsj1w+I2D1v/2Xf24/+9lPzIo512bGpsGmdKVyvqSJa0HvSgYrYcBCoA10lJxRhXT5KJsu6QUCWuBWC1ACowrWCCWVMMwoxXIxLNc1EVeZmhSKYrmQhFNOi3spYwmAhrFDWRmGCGjQwWCDtcb1Ac7JkKVQUJLoSzKJO+YPJKVoMz16/FBg4blz55W0opFF2eyrr71m3fu6xbgjnpTiMp8ZFy+mX+gnJa38hAkFu4p2wd7jAhgzMPa+/PJLlTNK+zCdtsOHDit+AHYwcTCYgEHHOvDpJ59YwfJ27vw5lUci9g5jivGwvZ2QbhjgI+AN2mGYYFhZmVg5q9KkqxDgQHk6STqlk8wHmVMsw/wK2fjouJWHw2LQASBSzofGG8egPLezs0N9AvgBM3H46HFbWFqysdFxAVIDA0Mad8+ePhNYGa0ot4uXLoqF+/z5hBx0mxrrS2Y2zjWa+ca8csBuSKAWc5Y2Jba2BZ4wtmkzADjfkfP0dsJOnTqtsUxfra+uWU1djQxx+O7yypo9n5qx3XTGuvd12cT4uIxULl++KDZkPFYp8PGf/8t/Edvo7bff1vyi5B0WKbGHTcvcWpqnrLFRc20nmbK1tS27d/+RbWzBpI0IkKFsMbmNWUuVvfb6qyqDxChoZWnFpl+8cGW5mKU0NCnm9CkA8fSL5xrraPy9+sbrKgNFg461bX9Pj/X19tmTJ+Ma54j8azxUxqyhvk59DFjc199n77//ns3NzshVlI0QYkDcGbfModa2Ns3vO7duOUOasoiA5YGBAQE8HW2trgQ4gglI2LK7sIDderSyvmZLKysCNgHrJp4+s+rqWtvcSKgEmRLJYiFnbSrb7SqNkefSGMTgYnp6UvcMzF0Y3zA9WfNYJ52BTJMYbhNPnghc53oAxAHNr1+7Ikbk/gPdKqum7YB16d2s1v7HI48FPAKQZnIZu3/vnj1+9Nh6uvdJ8w89RQD6kbERO3nyjOYpgCIM6uFjx8R0Xl5cVmyjkYjKyTkvjE9AzN2kkyWg1JR7B3PGO4IL3EpjfJNXaTZjgA0Ejs18OXLosOYy18R6evDQYfUJ4xdQjPPAupOLdkmHUyzDPBtZZWLRsUZxnZwb5iMMOUqTk8mEAL4nYxOKBeAm9/XpF1OaS8xZNBWnZ2bU14zTXCZtx48fs+79XRpzXiOUa1cZcIkhzb/pe67V3cOd/IN/VvC6d34jy5lP5WU4sZMq2G/+r7+zqekXltxxRkqYgpQVC85JPu3c4CuildzwLFd0bDqulvVdzzThiKQjdthkq611ZduljbfPvvk2yD+D5+kgAkEEggi8ZASCBfMlAxV8LIhAEIEgAj4C50+dLMI4W1/fcDpBJcAEgA6ww2ubiVW1ublnoMD3vbA9wAvMIEAcNHZIgGSOUHIyJbng5XfE+TtJhcC6mCuzhSkBSEWir0QlGhWg5BN4xxxwgJPfdXfC0GjLuLIitOAcEy2rhIByHBJCkm708pIpVwJKe0g2eKin1MxrB3E9ngEI2BaLubJYSpdcmWZeIBUP6s4d1pV3KpFR3apjCQr4U4krOkyIajtmHC9ATRhdMEWkQxYOS1+Oz+BiKM22iHPI5NyezeDLOB14iAZcTufg5dqMpmB079qI0crKupg5ABBcj3uFHIMBBz9pHMV1HMTM6WNizk8HWjhHRYndS7fOseJguAAG8n3aSuLnkiPXpyR0AEHekZBzOR0xGGSuBFoJkrT3bC/p5BgkQnzPs+E8ew3A1gGztXssEq4bk5Da2hr70z/5I3v33XfAgyxXgIVYFIDnS2T5CZ4HOEe1pPG5XFbt1VgVM8856fqxDSgLyAvrJlTEGZhYuVJbvgNARZyk6bS4oHGL8QIx3E7sCBzBKVUsr8EhCaAzT2CKkBzzO3HEsRDADhCLRBHQQnMvhsmEiYUHG29kZEQJJrGlhJU2AFYBhMN8EqMwZGJ2MU4AsAB8AE5gsp06dUpMvM9+/6ndvXvXjh8/LuYarwcPH+gYgHqFspDNzc7ajRs37Ac/+ANpZM28mNF1w74CYONcsAY5T0tbk3TriBUmMt4YgCSescT7xK6hscnyuaJKIdfX1zTvYCu1trQJqBoaovyyR6VyaMHBsMN9FoAZ0EWOpCsrdvvOLWtuapHRA+AV7K/PPvu9dPAuXb5gc3MvbH5h0Wqqam1wcNgWl5akvYahRXNzo505c0bj6ObNG2LLwBL0zBlXul4uhhGx8/OWscr4nJ2dk9Ov01VD46uo89N/xJjjHj9+wh6PPBIGjMfRAAAgAElEQVRo29nVLa09mJp8DlDJlZGzyZG1puYGgUjNLU0Wr4zZxtq6yoppA/HgnAL8jX5d0+/0GetzfX21VccrbXl5zTY2tm105Iktr21ZdXW91dbX23pi3ZYWFwRqHz91TMAS7Kn52QVdW0VlzOpq6203mbSlhXlpolXGYdBmNQ5h1tW3tIiRLAZeNKoxQz9cu3ZVcWAcAMwAprY3t+oaKc8GZMStl7mMEQFzFMCU9Zt5w3o0MDRgI49HbXMT53FXekoMAainp5/JGILSZY5fjQTALm7ezkEbkwichunnne2UJXZS6pulhRWLxgH7c7aT2NL6RX9PPJ0QGxOWJkAk66tKwZub1Me379wWuxLnXkBAwDzm6pOxMdtY37DXX39dcw/wMlTIW3tXqw0eHbS2lnbFNRqN2d079622rtZWV1bkor5/f7c2dWZmpm3q+YxAdFiTAJ8AZsw5NlkAqrm3Mke69nWr/HX/wYMqcUUTDg1P7kGAb8sLCyptbW9t0xih7bX1AI/NulcDOrLGaqOjLKS5A5jNGnbyxEkB6zBEnz55IqZuz4EDGov+Hs29YXF5XmAf7fGbcYDwrEn8ffrFjPT9KA0FbMQFFqdX5wjbYnMv5sVkY/NrYWnRvrnyjbU2t2k8M/6eTU+Jtdxz4JBZMW/DAwPW3taidnNP5MW48mWunlVPW7ReoztXcACid+ImFl5awuvm8jO1m7Pl1aT9x7/7ewGwYo/v7trm1paePehjX1kgHVWMqTIOeJUBVkmnFmY44yCt+6Zj/fk14cHYeJB/Bo/UQQSCCAQReMkIBAvmSwYq+FgQgSACQQR8BF45cbzIQyzC5HrQFQgDQ2ZHD6w8yGvXuqxMwuKwAxxLzJXNAupQNsYxBNogAl5ygfXC0Dxow+AQXBRyItYANgAZOJeyo09SB3NFujOAWgBT0XIlToB4MBlIGEhASPQBs2gXwAyJJTo7lNo4AA1QpVzsJgAB3zYH0LhkgISUUkDAPs9S449+h96JXjtTAoAYEkDYULxoXyq5I5F5HtzZfeeYsMBU9kqyUSofRheLc6n0NhJR7Gg7CRDJo0wfNrfEvIIN50sDvRC5A22cjh/lOug5ca54lSv/9U6vaHORJItRZkWLx6sFwvrExuv4ySQjnxfjiZ8c35ca+3JZadmV2APE2idGnMtfP4km4KVn3fG+Lx/mGnE1dUYO7n36BdCN2HkTEs8o4xj+uvkcQC/nVcIG+67UFo4lVtburivjKo1N2CCVZSH75a9+bn/yq19KKL9ozo04VHRMO16FXNHyOY6bB1vV2PVls04X0bFGYWAQGxJFzkXym9hKCjzFCMCPZfVjGWXklIE5LceWllaNWa4dcAnGG8dinMkMpKZGQAHnAvDhelbX18Q+4hi8TxKNmyTHAUCUiP3+/QIfvPYibaM9lIOTXPMZ5h1MvCtXvlW70QYD3Pnyqy9U8okWGeW8sJ5gWHFuAFKMK7788gsBgW+//Y6cXAHQcHgFqEAgf35uXkwzgDtcHzk3jDvaXd9Ya/39A2JdXb1yRcwpTC5c+XNIDqToUgHqkeTfvnVHrB/G4r593QJNSKYBKru69slEg1gCaHJcQBB011grANco/Xv69JnmN0ARcb5y5apAzV/88uf20Ue/tQcPHtn5Vy7q+ACasMmI0anTJ8V+gmUEq2p2ZlbfgzUKqAqww3wFlAJ8A6Ag1sSJdYY1CsYUAAvgAvMHNh2AH86ntIfNh2+/QYcubNHKuA30DwoEqK+rU6kupZcOay9YT0+3HT4CY7PazeVM3ubm5zQH6B+YhYyf58+fy72XDQbGmCvJT1s8CrMvJUbT7OySbW7vCkCCvbSW2JRmH+BedV2Vxltm15kKATpcunhJRhOff/KJykUZW5g/DA/3OzOQPFpjaWnQAUhT6ohLL5ptMESJP31EqTjjjTmEOy4gaM9+Snkb1ccA2rC1Jp9NqmSV8lPKPM+cPW2/+Zu/seHhY9I1YxNDOmchgNxFa21tscEhV/ocQ25A5j4h20klZYgQgUG2uGArS2u2vpmwmzdv2+rquvV0HxBIrLLOrk6xMCnHpo9fOXtW/YgmXRENQzYlQmajY+Mym62vqd3bGODamFv0BWMGp2fWgu7ODmtubbCquirLZQDWq21tdcPee+99O3/ugmLS3gGQl1Wpdn1drWUzuKxXq9/QfWQuP3r8SKAW7eI+1d8/qHsS4zSOW+zKirQkAcUoRde6Tbl2LG6HDx5SO1/MvNAYHDp2VHpvrE0C3RYXNf7QgvTrJoYSrL8w2SafAYh2CyCF5cmLe54061Lb+p05SNu2d3YEmnK851NTNj42bo1NLTIYWllest6+IwKuu/fvK2m95a2yPK5y/Jm5Oc0jytX5PmD885kZ3X8A/mEyDvX1W2MDm1UhrSvMN6+T6+9J3kyJNTQWd2WzXs7CM6L5m2fmex3WbJ6+nbbfvvehwGQ2eIgRzzde5oGfXkahrAKZjYw21ag8oH+8IRIM2vQO7s4OKOR+zibWzPJKkH8Gj9RBBIIIBBF4yQgEC+ZLBir4WBCBIAJBBHwEzhw7WtROdEnkmZ88WJPkAT55FpU0ymQiEBGIAuDk3DUdI0wgVgoh7IhAPx6o+V9lMd9zk5UrKP+VOVYTIJU7hgPGHFBDSYpjbHktKbG8BNwUlKgAcpEQAqSxS761lVCJI+Vf0KcoYSTJJgmWU2ihqDIpGA+8AHH4jmep0X4SENgVPPgDLgECotNGGSG6S95wgiTCAZMFaYABZroY5MSeoOSSl4TsYfyVEiHHYsBMYVeMPdgIJAfO/ZX33PFUslnSp/OJixP/3lUyRywa6msFoHANTvesUow+gARKhyjboT2wxLg5AhwSPwfY5ZSIyxwjHFY5lQcIaTd9AQjlSkkpryqoT6U7VzqWL2H1Oj9eZ4/+h0HH30kkfRycmYcrWSbW9A3jCRCAv3Fcyl0FmO79O6r4eFAY8IrfnQ6WO75L2sosl4aNGLef/OTH9os//plVxAD2dqwyivusezzgOhg/oKnZvDPU8OxID9h5lqVnd9DXlCMnNpMqFwSw+86tt9wxK0t9/R3o5w1RXAk4/bO6supKFJNJgXmUOjMH9nXtk0baViKhMeo1AQHdADAAqzkGiSwsM1deHtX45LOwPhxDtc5qa2oF7Hx75VsBDAB2MG/4PiATgB0JPG7IBJk5hqstiSzsLfTmAGeKYcq4kwKi2lrbBEBQ1gzrbmJiQgyyWDxm01NTAjFg5pH8A8IBvlOaS+kf1wPL6uPffSywH0YcOmCzMzMq5SXGR48ds+oqB9QAAnEcjC9glXH9r73+uliid+7e1loE0AQIQ8mgZzsC9DE3AIsaGuts/InT6Tt/7pJYgBhcwCSD4YRr5erKstYv5qYvqURjDzMFYkXsYDYJlFxZtpHRUTGh+Ht6N7UHGAPMCciZdkAOgCfXhx4Z4CVj43Bvv6WSu2JU7uvq1pry9NlT6d6xdsFq6+hsl3kAJXe11TViXj1+9NDefPMHAjUAYQEQBFRbSOMP0Aln5HQStiYmL5U2O7NgL+ZwpGUtMVveWLOurg61I5VJSgMyVhGX4yll9B2dXdbR1mYjjx7Z+gYuzxmLVZbb4ECfQLiKmNtAAOhhXrK2wK7FYIProc8865Y1UJs6iS3FeX93j/qLEmKAW0rI6e+d7aT1HOhRKT5AGu7CbCzQD4A6E08mLJ2B9QTAvF8aaIBe7c3NViEd0TKV4tIP9cgFiHm4aUvLy3b37n3LF0IqQeY+ItORinIBwbuppMo6cZ2FEcachiHIpgsgLAzjppYWmXxwnTBXmWuvv/qa9FMfPXoo8OpIb68N9B6xULhoi8sLeo/YM9YhJlMS7jQzd2x5dUlg9NDgsEwWGBewqYklY4e5xXoDUM98YF6zcQVAeZvxXlGpsmg2aWC2NjY02v27dzRvKUvGQIOxBwu3b7Bf79MewFZAbtrCOsvYkV5faXNK9+qdpP7mpBXCuk8CotGHNbVVzrU2n3cM3lxO99qmphatCazBjY3NTpYgl1VM0ZakPQDhgM7ogyo25eUCBRkrzo193bK4xYYcC13ak52dMhvxgJtn7ntQzrOkvV4sepG8/DOL39TyrH3GnTbQMhmrqWu0Dz760v7zf/6nPbkNANjvKgF4FnCMaTGnozh4sxnntGwxgmG88ztxy6fR+3SbSdzreO/5/EKQfwaP1EEEgggEEXjJCAQL5ksGKvhYEIEgAkEEfAROHx0u8iDtd7W9rhwJDw/pYp+lHbjjyjzLxRIDbCDrdwwuykFtr2TWJbore/ph/gFa7qrbCEc77Sq9QiExVXjwJeHlXOyA8wBNeQ9MNQ90eZCIz5BUOdaSK2vMZmFEZQTiADY5dhw6bq78VqV7LS2WSrmddT7HefzuvNiFpTLc78AavpcrAQVO2JoEh+SDhBfAjsQAIIjd9ooK2HaulMddmosPABmv0tsujiVgE+DFg2J8VwzBku4fwKjAu1LcE4kdlUZJry7mBLphkgBexuMVYi+RUHNOYkP5HX3Li/4D/OQ6PZvPOeA6IM9rC8IuIsGjZIlzA3DRboBXD276sUBcxQQSew7ANC8GGUAvfcdPr88nHS6VbIYENvECDHBOfFVy/XQJHIl2UcwxzgkriDHnyqJIigtKth0zxplWAPrGpLPkTEze+oM37d//939lVVUxywPQUh6r+MPQcewIfw2+n/xY8X2ntpRYdoA/qaRjfaDR5EuiveagZ38wxgTm7u6qH78PapKULy8tK86e8QnYRWlrV3e3xaqqnBNiNiNWD8kqCTUssJHREfUd2nXMLa6ZeAiw3dxSiRuliiohXV62qSlncMH3AZLQR+PcsL9wgoUJxvHkAFxdrdI7GDewuXgfd03mIn1Hokq7SNRpB21/4403NMYB7KQ9FsYxulHnkg5ddZWugRjDSqEkl/F+8uRplUsCEqLHxjigjBWmJnPogw/el84W7CTGMn1QV1+rMjqYbwBaXPely5etPBK19bUNMY+Onzhhhw4ekrkGRhL9/b0Wq6xSIn7j+k2BGnV1rGUha2trtS+/+lwgFOc+deqswD3plU08Uftx5PXmLoDP6P3BSmI8HD5ySEAIa4fi3FCvtqIth6EBbCiuz5uprK5uKG6MWdYoQBNiQhyLhby06foH+mQa0NXZZblMxp6MjwsYfeutHynOzGk3HyMC7zi+dMWyKUtubVq8us7KQhF7Mv7Unk3NWC5PWW+l5SyvvmC+76R2rDpeY71Heu3W7dvqO8ZaDeV9cf6vsEjYpIv36quXxGKEhgqrmGtnPBETwGdAU0Cla9euqbwVkBYGI4YixKivr1/GETCOAeNgMDY3t8osAdAbjTvmaWtbs4yKGIMAkdeu3xB7j2s+dnRYjsvo31VVx21/d7etLy9ZVTwm4BstN4Blvsu5F+YW7f6DB7a6tiGH1EwGZ1dMY5alJXfulVds8vlzlS73HjkstiJ9iCsu5ZEbWxs2dPSoHezusd/+9p9t8jmg6q4N9g8KTGKtYsOHe1VVZYWlc7sqNWbtXVhYUil8LlvQ+sx6DyiLFiDHf/XV19T3H37wgXP1bmzUGvujt34kYBig+/e//1RrFGYwmEiwNjAOKPnmvtbW0iLmJ+1nLr722uvW0dYupqA0YGMx3RNh7QGOM0cBvBmHzDP6GIDQSz4Ucvm9DZRMJiWzEBxvmV/Hjh9VGxdKrrkHDx3SBhjaiyvLy9rgaW1pl1MxZaUAc6EymG84ZWdtZXnVaqvrtP7RLuZxTvfntNaUdN4x5Fk3Yd9VV1TIfMlvlnCfoM049tJe3if23Au4xopYua5LbPwMDu6uMkAluzs7mousq3yvrqHZPvr4a/ub3/yfWqdgE/P84eanuyd7SQTFJuxY9QDS/B4trUPu/lG0EPdz745OmXyhYKPPJoP8M3ikDiIQRCCIwEtGIFgwXzJQwceCCAQRCCLgIwDDTswHBKRLmjUkMgBqlLbxMKuH7PRuCQijZDC/5xrHQzMP5iQiXgAbMMwxg5yWHeAFD8+ubDStRBE2HSwfEoE98KAK7aHCniuqL5l0GnnOwICHfBIDHrRhaFHyheA5bdjYTAiEANTIZJzejk8C0Ncj+YfZwoM6ZVsCnEoomtOqKioxFmuqBALKwVYlla48BmCOY3Id4bD7ne/BrIvFOS86fM4gw+sCebaCbwvJNuAgjDL+5p38aDvf4T1++tjyPXdO91kXN0C7mAAvAZa5jLIPElhAPF645kqkHdZbLqtrJpmDuQiwwPUTI2eo4Up3aRPXI9YbzIICpaVlAs88AOnLWqVnl0wKtON7XDtsKMqmOTbHIGHmuhybskLJPuPL6xK50lDHxANgojTMsSOye0AlsSDeXkfJtQMXXVeuJLAx78DUmlqMHTbs3Xd+Yj/76TvW0dVuZSGcKLmuwl4Zle93Ys35PEDnr9GXyvJ3QIeN9S2XANbVa7w6PTvi49iYnplKPGB6AUBi3iDjh3BYoM/Y2KiADphuaLihNQdwUB6tsKqaGh2P7zGPYFyRzHLOhw8fqt9husGwZHwTS1g0jDuSWI4Hawd2G/3Ae/wPQIJulZwcE1v2zTffCETg+HwOBhyldKI1Fs2mpqesGCpT6aMvn6a/mLOUxQLu+dJVrptYAIwBIjHWAHiYa5TDkWDDpAKUEHgJqw9NNq0nDgAljq5EDbZrWIAFv8MUpO1NsHaSCXs++UwACnp+gG+ch3JW3DbPnH7FjhzuVXwRuO/tO2zd+3rEMpubnRODEFfU3r5+GxocsI8++lDl6ADfm5vbAtHcOhWT1trc/LyAT+mytbVr7mC4AyDKegNQB2sWIItrIO4d7e0qEYVhhAmIm79Fi1XHbWxkzJ49e26hMgfmqyR3e8c2NlwJ9OtvvqZSX66tmMurHBnmqX+PuDkmZVbgJuOkvq7eQpa37a11q6ikPHnVxscm7MHjUTkg19TWWV2zM/OAHRaKhK22CmdLzF/KpcM2Pztr9Q11WhcxeenqaJUD7KHDB8VIW1telQECwDuAmtd8VBk8LGx0PLMAJgVbWF6yXDGk8enWFFe+z9oBmEuJ8cjIqMbuqZOnbX5h3ubmX9iBA/vt4qVLlkllpUN47/496z3Sb2fPvmLXrl+zluYmgUe0s7Y6rvnNuIZNC1tybm5G4Bzr/dTktOYZ61xqNyPnXAxWhoaH7cL5C3b33l0Bng2NDVoLWDvQbCSe0Vil7WYytoZhCeNlYcEOHj5oF86fs+T2jjMoilVYFoY4gFNmV+Dt1ta27hWxyrjduX1PICGAEe6ygGuAb+fOv2KVFXEBwoDaaM1RCtre0aExhbM0rFM2A2C4UjLLOgDIy98oGWXecGzAytGRx/bDH76lcnFnbuSMhdxa8UDgFcA394b79+8LsOVaYX+y1sIonBgbd6WqB3osHo8JDH/6bEJj9ujxYYFSd+/eUb/Bes3mc7ayDLA9oe+dPn2mtGGSEfuWe2FFZVRMQMYVLEtAccyfpiiJ39yQ0YjK+HNoQc7oe7AID3R1Kw5eG5Q5wfXQz4CfjDU2AFgzKIGmZLeiolzu5X494f4hiYyysFirrNP0a7yqzj7+5Ir93X/6e93jOK5jjrvNPf87Y5r1JVPIa13lnHLGzaJlx4acqygIF9zmF8dg7eN1f3QsyD+DR+ogAkEEggi8ZASCBfMlAxV8LIhAEIEgAj4CJwYHirCoKNP0jCHKeXgodc6rsNecYQIliXyOh1U0m3y5IomuWFC4lVKyVxJo5zskeWBAPDx7gwZAHB6sAYpI7OS2WY7zKg/+DsDxD9B7pSqhkBJ5tyuPMDVgEcYRToeM3fOdHcfSglngHUYdcOV020hUjZLakunDHqusZDZBcgBLjGPSZv4HdPAlThUqr3QsMKd1BoCI02pUsSFxdLEBFHTut1wjDB5Xluli6Z1vKSfzDqveQdcxBF17nUZamcpd+S5mGiRStB+hcI7vwbOtTdxsMwIPAFdJ+CLljtX2XammOz/XA1NEjAcxHqP6PKVPJG+ub9y1kmB6thjf9awxl6y48l7Oi2agZz340mHOjVOqP54H175vKuHLoDgeAIkr8Srqfz7nS6EB7Dwzgvc80OaSLlz+SKZxEgwpsd7aWrcfvPm6/bt/95dWX19rmQxlwwDLDlT8PtPNaxipzKkEXn4fyMUkAhdOxjLgA7HzmoC0A5AC5olcc6vQU2RuwMCpVR/RXj4DiAU4BoNLJhy7uxKxBygAtIO1mthKiFl0/sIFgTIAfnx3bHxMgKoGHuzEGMLncbFGKSu7euWqGFhozhHn55PPbeLpEzt06LCAHwAXGDSweWBODg4M6nz37t4Vsw6w9NnkM4EKwJuvv/6GQFrWARJ8Em3ajDYWGomYFsD+I4HGaZLSXsYlGneejcnfELwnUQcAZLwBqgHEAQQB5MEWcjpZDjgbHBwUOAgDjPWou2ef5pk30mAeAcTBaAKMA6A4d+6CkmrKGneSWwID+vsGbF/XfrlXYkADAIYWV2/vYQHvMLxGx8bszu27tq97v8YEJcGAvtK2m51VOfHlS5dtaGjIHj56aI8fPbLW1mYBtPwdQAGA69TJU2J5wqrCaITrRMORvrzw6mU5hFJiWhmNGer8xA5QRm6cuaydPnPajh47qvlUXWImwrgCvEFXjxfnom+Anfvl4huzeDxqxRws3Aqx11ZX1u3Og0cCISvjVRarduAWmy+7uYyldnYtVo5ztVka4xgr2OHDh+zYsSFL7e7YkSOHqRu3yoqo+hDglTmvktpUSu1m7DOGGLsAN7yYC1s7rCNxW1xeFDDCZ1ZX1sQ+HBwatnv37lkisS1gpnt/jy0uztv6xqq1tDTapUuvao15/733xFj78Y/flkkH8dtKbOpcbHBcuHBWGn6YxjAOaOPoyCM3D1rbxNbDKZzS09nZeXv0aETA6o9+9BOtF4x1xg1upd379qmkk/gAZOcKRXsx+8LWl1e0qQN42tXdaeVlZSX35pxYXrSjig2XeIWYq4zFcCRqO4mkjZVAMAAuWHusATDkGhvr9Tk2S7wx0uEjhzW3bt28JUAMFiLjnXgDzGEWAhMR8Giz5FQOyAkDHo1DWLJHevtKgFNBRhSsA/SZl5FgHDK/ZmZf6L4BE7WluUXj+87Nm9ba1m6vvHJWa77T6lxXaXJ1TdyVDC/MizXK/ZR7A/IL0saLlFtLc6vWUKcPCms4b9l8WsB9OunMkmgHpcCUxHNeyonZUFjZ3NT48PeYA537VM7P/Ybx5ddm2uQ3r77TE12zfDFvjQ312rjzn5VMR5l7dvA6tKy7VdX19tEn39pf//XfljaxkBNIqB8Yt6oQKDHhmRiJVNL1szYZC5ZBqkIs4rBzBM9T1u0qANjcA8gbm5wK8s/gkTqIQBCBIAIvGYFgwXzJQAUfCyIQRCCIgI/A8YH+IkkCCSxsHR5E0bEhmQAgQOuF93gI5uU1u0gcnA4MDDt2tkN6QAfk4iHbg3AkRBybEk3+CBAC8OYYQnWu5EuOqzkBCCRfasP3ylXQWXP6SAl93muXoUfnWB9OQy6fh7GWLZlAOAAQEADxcQAvSiJV0prLSeMNoMAbKfiySxJTXirhjJRbLAb4ByvIaTHRLpIiJVc5xxIiySHZmJ9fUKLi9NpK+mhmKlnk/Dz0A8QRJ2/C4MtvSRo4OH8DpCHR8nplJH4kTcmdXYFrrvRyR8kwIBbXnkhsiu0Ce8MLblM2CPNNCW/JuMGZRLhyYc+qI7a8z8u3nwRJJUfS9qNfXWmSZwGKDVYqt+V6eXk2Hv/2LASBl2aKt9cm8oxBJVRVVWobIBf/di6/zm3W6+MBhqL9xd98ybEYm75Eu1hU+S8JMSVMaCoBBvC9n/zoD+3Xv/6lxatjRukXzJxcJr2XrHGc7798H3kwl3Oi95dKZkpup1Vi/BAPBxQ7cwk00IgN5hCAdMQGZgugHdfF8UiCPWjp2Rkkj5UxlxCTqAOEPx4ZEQsLzTq06YghjDPmHP2N1hQgGo6qaOoxxwDj+BvgESDB1998LTAQcPDo8FGBP7iiAsITa65BrNqquEBESpBv374tHbkDhw4ruZdb8fqGjn3u3HmBeoAhMGMAbz799FMbHx+1t99+V8k4aBLjljHDddGHlHbCKARkxwUX5pG0pWpq5BqJHtmL6Wm1fWhwSA6hsNsoI6VMrrWtxdraWtQ+WE8yLIlWKlaUwbpxG7LRkVGtD7itvnjx3Do6uqy3t1/zcDeVtlSKMvoNq62rsa7OTpX6Ahpcv3bdjhzpU4xpF0ANYw3Qj7geOXLEzp0/r+Nfv37NOjvb5ZzLuYgLoBEsJPqbv8/OzYopBTBBXy+tLqlkk75qbW63JxNP7d7dewIlASn2dXcpNidOHhebKIz78MqKWJWwswYGBvbGD8ASJZesD4ylhoZaK2Qz0u8DmATkevL0GTxhMfgilTH1NYBzJp+1WHml7e4kZehQXhFVefC5s6fkxkqcM9lda6qr0ziDpQtjmL5UOWgJSKTdMCm5NtiWbBCwBu7Cdo5E9/RMATueT05Ju5E+o23cA2pr6wVAz8/NWHk0bC2tzu2Y91iPAY9evfSGff7FFwJZuWd0d/fIXbW5sVYluwBt2lSxgsUqo2KXss411Deq9BTjht99/Ht7NvlcoDAaiwDYW4ltzQPmTHtbmwwU6GeuJVfI2zqMrjTMyS1p28Hga29tFbhnZUVX7l8esRCbP7EKMUabW9qsPFKpa4WZefrUac0p4s56HK+KWVk4ZBtrW1oz2ABhowm2LPcttCoxmYEF29LaImAd/UPsehhXAPKYv1D+TkkrrD1YsejZHertE/hNjPMZTDvimj/EAr1JgGX6hjH6/wfCUiWXdNYn2JUOXHNs7XyB0me3/mvtN4yiHHMcABQ2odNhLcgYZHt7S+w67pmZXNoyJVMp1l//7P8AACAASURBVNZ5mMXjT7RBwFrGBtfc0pJK4hnHie1t6+05KECP+5xnxnldXM7h7wWudDVvaNj5vzM+6T+uc0/jTqx39yoLV9gnn12z//AffqPfWa89s9xvBvq1Xoz1EqOPe7E2oEpafnomgDWbyep5xd0zs2JsPp2ZDfLP4JE6iEAQgSACLxmBYMF8yUAFHwsiEEQgiICPQG/Pfgl8qfxS5abxPWCFxI1E2bPgeKAH0CHxkC5NybXVscTy1tTYKBCPz3m9NNgK/A4Q5/TDZDkhhgmJnzTyMmn9BPjiOCQGPEx7QIQHaUA7kgXO6RlY2l3PZ7UbThlMOIwxQ0oP/rmcK8F0QBllYFGdG0CEh3zK+tBfgtHhS3G8OylMLbHmKh3bzIFqDpx0yQPOgMSJklyYgw7oTO44PSbOSTud0yykFaffQ2kZwBztlX5belftlV6WwKeIdu35O+AI5V3S0SmVHANI+qSEJMknVC6uMAkBzkKKN2xHnGJJ3gCOEM7muE4kPbInqEfnc/MEPPWlu54lxu+c2+sNOXZTUW2j7VwT8SEZ5LMePKXNnpkDWMu5YSsRNw/IASKQaJHccgwAEEw/YOpxXF9iWhWPK6Zcq3dABKiD5ejHLCyHcDiqviDhr4nHBKKhXVcs5uzP/+zX9tOfvmOxqkr1IezEUAm8lS6REkEHSDqw2IGF/r30LtpLaYnDMxZx6WQeeEYo7dD5rKiEE0AhtZsUa4yysL1kD5qNmb7nAT+XNFZaWQRgKSWwgbJVvufAo6TALwHnFhITB5YggvmU13LNxB3Ag+SXcd3R3iGAD6CYZB2GHSDFB++/p1geO3pM4Pj42JidPHVKJeWMta+++lLta+vsFJjGOOE49+7dtV/96tdq881bN+3qlW/tL/7iX4lRCFDJGENMf2BwUKAdoB/MOlhAAFUwYW7fuiWQ7a233lLJIec7efKUra6t2sjjRwKn0LfzBi4ADs4Zdc3e/em7GhM40MI447phM104f1F9BSOReLBZcKQXwCJr1VW1Njk5JbMN1o2urm6Vxe5sb9mxY0d1PsCOjfVNGx0dUZk4cYVRRByJDQA9ACgv2GHXrl0VCHzx0mVdFyXCgEWAHoB3jFnAUpx56Seu9879O/oJCxCGHaA+gCzJP59jIwAtMEozK2JRq0D4PhSye/fvav07deq0Nh08UM1aKZ3PrYS1NDdYYmPdMtmcwNDGhmZraGmxGzdvqXRxPbGj9QTjh0LIrCIcsarKmI0/GbeB/l4bGuq3M2dPaSyr5L8kYcB1i+GczlnBilqnme8Akb5cEeBOZdcbmyUmZtp2s85Nl/5ob+/S2IVlh9bg3Nyi2MuA0LAw5xfmrK29UUAhY5f7BGN3+Ogx6Z1dv3rd1tY3tIbVVrvSTYDbngP7bSuxYWG5fcNijglchAlHnGAhs058+c23NvFsUrIArCG0hXFaW4ODsytlByR3xgUhxbCre5/tbK7L0RjQrqmlwQb6+lUWXRkr17hDc3AXUwLOjw5pNCam+dOJpzYzMyvAcHiYuROWXmRXlzMiIV6A3zDUWOdZQwDv7j+4r/mJgzASFDvbOwLl6mtqpJ/H+JqZm9WawXgRCLa4IMMQlbVnM/bJJ59YIZsVGxRAkvsnTFbAckAxwHfAPtZkSmqJU6sAsrRtbm0IGIctSSz4DFqgxIu+ZmwAvmLYQZxYK2B30nanixq3qelJGU40NTdpE8tQKCjpvG0mtqQzF4tXCeTnO4UQsXmsPoBdGC0zAZb8zj3bs5e91qnXuuN3NPIwH3cbek6blHuU3zTy7zGHGMM7yYz97tNr9tv3PnCmSdoXC+m+D8AoVnU0qvnKNS+tU6YeEUjJ9eMIq42mPJIRec0Rv6lDe3i2mJpfDPLP4JE6iEAQgSACLxmBYMF8yUAFHwsiEEQgiICPQGdTY9G5oDrQyZfqAc440AmgwPacS0lSSN54+AY0ARzis9JrKzpmFe/zUMsDOCwDHn5JBEhiHIPL7YbzwOs16wBznJZdud7nQdiX0vK+Z115cIXv8SCdzQIi1pT0aPjdadSAjZCsKAEpMeJgOgDYodfT3NLi/sYuOg/kJS0zL17NsQGSSB7FMKzEgMEBdyQwrpwGdg/nciWmsPFgrQGKfX/XXslvKuVKdUqmByT+HJ/PckxgM0A83chCISV9znVzQ0mRi6dziHSAmDPSoB2c2xkqOKDJsSMo73RmEk5jjmTIAXY6RWkA0Dd8h4SFvuPvnvXGRzxQQELktefoQ1+KxGec3h1lhpTGRvYYfiRHAJJ81vcFbeH6SNBJjMRqKAF0OHEC/gJqApqQiAHOUcLpGZCU8IpdIYAQ4LRS4Cnvo53H2GLgYMaAQL1YOLGonT590v79X/1baR8VQ0WLV9J//1+AzrPt/DX75E9uqhvbKncE0IYd40BLx9TzAJ/XwZObcsQlerSbRJhr8UkkcUTnDvF2mCXrG1tK9GGgkBDj4klS7cFNxhjsJFfuHRfYhjaXZ6qh50bZFuw2+pG/k6ADVAE+A4o612OYUyT+zokVlhalqpwL8GV0FP2zotU2NKiUljajp/bgwQN75ZVzuu6Rkcf29ddf2ZkzZwVEcC5YSpR8Hjp0UKAOzpIwxPr7+wXKMb45NqDmWz/8kcoFMcGQ/ludE6cnlpTkAYwBOjBeP//sM5Ur4pRJKaXYfTvbupaGhiaBirDmxsbHrZAvygRgYKgPKxxbW9uwO3fuahxkc3lrbUG8Py022759XZozlBBiqEHp8PLSksblpUuXFCP08QA7YT3hOsp5nj59JuCTeUw/ABJS8s16x2YFTr+dHZ3W1t4moAzA8c7925ppx46dtN4jfba2um5ffvWVrpN+gG3FutjX22u19TW2s7Wl0vCPf/eRmIZvvPGmjgWgwpjTxgAO3KmkRSNlKmHFvRMmE+Nqdn7R7t9/YO2dXRYqd/qGszNzlqYUv7zcGupguubsxDFYl51WW1ctA4cUOmQhTD4aBNBp7GXzNjn9XMfg2BgZAMRSesy4YW0HeAcEBjgDpKavAWM7O7s1t2HWPXs6ZfNzC7qXEEutYVa0y6+es6VltB3H7OjRYcWWF+vr8uKqvZiZkZnGxsaWNpMamxqsa1+n1dfVCkBD3iBUhs5Yzloa6gXCSL8umbT1zYRNPIf1Nid9uKqqGre2xavEtGNNYu6hTRgJl1u0ssIOHem1yYlxzc1oNGx9/b22rxM2XrvKRJuaGh0LEvMbbXLB4ApbZjerUn6MGzh2V+c+29hYkyEELrHnz58XwxgTCQB21lfmKYA6AB7MUtZyYszmCq+KUFhgHPMG1i5gISXdHZ2d9vDxI63lmKbATKUsPJdOy1CEccI8Y34D9PO6ePGSxizHB8gjRsODQ1pPxLaUk6vTfNNGS1lRbWeNJUbcIwA0q+K4BaMnmtmTVgDI4j4Yj1dqTS+viFh5uNxymbzaxgYEczmxtaP4ww5samnT34gZ683+9naBll56gb5hjLNBwlhg44J1VnqpVrD6espmYctjeOUcufk7/+ale15pAya1m7X/+J/es08+/WxvE5A5xHMLY5b7NfcR1iHeS6FZx/NDsaB5oHsn5wm72JSbK9vl356dPzb5PMg/g0fqIAJBBIIIvGQEggXzJQMVfCyIQBCBIAI+Av0HDxR5gOVhGTDLM7QEEAH+ZHCIRbusXGV0zlRhpwQSOfYXjAFfsgjYwkM6D/U8BJN0oBlEmRfMBYAHdIhwX/QP2CTDfJ6khsTCl16qTLQEFgIu8IIhRRud3p5LNCkXAqCiDRK+r+aBnlTAlc8qOZfYvXNkJbGWcD+Mt3B4z9mT64U15EtKnbEFbnKAaZUCklKlMlDHMPyubJRrraysEpjAgzy794BztBP9NZJ6ACmSH77LOTwIRkLgNc90vRGEs+sFBnBNAqYAREOAQ67kOJn8zmmVPuC6olHAMvTZnCEDrrIyxKhAA8+96D9AD0AkwCFi7llm/B3gC9BSToYlV18AIQBdEkG+T7udsywsNMcgBMj1iRJjxzHHXGxh1gA68tOzM11pcl7x9+VNfMcnQ3I2LAnsO5ASgNbpDfEdGISuPKuyJD4OKxLDjrwDTtMZsTIxCdjZ2bJkasd++vaP7S//zV9aV3eHpVMkxt491oGuvm0esHP95MTH11a3xByirYBSHjzxCaPA6RKImMtTpuWMNjywTB+JkZpKKXGl7I3y1H3d++zJk2e2urquf5OYA9DwQiSfPqIsjqRV4vglcIvSS+JCCRygCeARSSQxA4DHyVQlZwnMHMpUQktMce/kewj8kzTTl5RdUp6J5tzE06fWc+iQ9ezvUfvRUgMoePPNN9UWQK67d+6ov2HqyWAjk1JpGHpuzpghJLF8gEDWFYxEmH9o3QGgUaIK+Mb50IdDO+7BwwfSGAMQPXH8hOb0l19+KcARFiCgCecG6Pvnf/4nO378pF24cFGg1gcffmDR8gqVTQ4O9JqV5e3F9KzdvXtPRhBo9NXU1Kl0sKo6pmNqEyCTFjsId1aABBi3A/2DAsNgdYXLMcnJqA9xzKQMMZvJWWfXPmk+zs3Naj0DqFBpYW2NrlcahruwT0O2trmu41IK2tzYapOTz21qetpSyV07cLBH7DvG2/DQoHX3dFklbpy7u3r/6tVvpa+HOzCuvV6bi3bDsKusKLeK8rDYT0uLS04OIBqz5dUVq6mpt5yV2cjIiC0tLFkmn7MdgLfNNXvn3XftQE+31TfUaKzl0rtiNy7ML6r8+87du2Jzwta7euOa1i8AxldeeUX9Tfnt+XMXxCqkrQCzgI/EdmVlybY2WWdzzmBgN22L8yv24sWM1s6Q4ZDtdD9fe+Oc7gmMG1hejGHGysrqmtXVNkq3cGMtIQ1Qb4ADaNfe3moDA30WiYRciXs+Y8Us5guYHe1YY12DLaws207albN/8MEHVldbL3AM2YeyklwB9wnWd+YA5bDtHZ2WTu5YYmtT+nTHjg1bTXXc6uvrBGJREss6FGZNoSQUiQeoduip7qQEMLJeAw5T0r25ua573YUL5/UZxjhAHWA6c5v1iXXk1OnTtrK8ovsGYC/zrrm23m7duin3Ygw4YGE+fPRIZbCYnrCGwPLsHxzUGp5LOr1Txh8l87fv3NEchLkHaM6YJNas4bTpQHeP7nUPH97XOsi64ExXaq1QzGk+oAnIehytqNT4piwWrUTMHiijlyxCGhdyDDwiMoNA5y2XzqmPYZ5vbSdKOpXb2nyCSQwozLwBPITZPdzXZx3tbSXNV6cvSix4LgCMxcSDcnjW3o7Odo2z72+2+HWbTbC9TZZ8CWiLVNhv/vYf7L33P9pjTdOHXlfVb4p4drqskvUMk9PGD2sFoKRfv8sKZlUljV0nkVEWmE4Ej9NBBIIIBBH4r4hAANj9VwQr+GgQgSACQQSIwOVXzhYdS65MpUlik5XKIHlo9Q/AfFb6UeWOAedAooyAHb97L7ZIyWWV7/oEkyQA8IkkF6AOUIH3/C6116bz7pc8jMO+4gEcsASAwZlGOCYOCTIAUnVVlZI1x5TLi2VDEuKSZjTEEgIQEO4GKAEUI7HgevkJACQH2xLQQgImUKS8XCWIYheG3K59JOLANwfsOLYaoJlKasqdi23IwnvsQhg4Tg8PVp7TfnPAVEbfBQhyRhJpHZ/kBJDOm0T4sq09ECiblbg5DBEA0VQKZk5kT7sHxh0MI5IuzkuMkkmcbMO6Pl2nNOmIV27PtRcgzTvmEkeSNMwLiC2lTBkYhZhR4NIHeIvxBJpBFRhjuBJhXgBovPaAr3B4T0Sd973hiNOEK322BJB69iVMOT5HTOgrHAQdo5M+d5pJri9wvXXltYwRxkJYQvTo6mWsrrbBinnnBAhoEotH5TK5tbZsv/zVL+2NN163sjDXASvD6WEx3nDeZbzBugIcUolySRtxbXVT8wNAE5YL4973kWN3OHajSmlREYs4p0Piz8trJ3mGFMk0oAjvr29sij3JvCDh9aVgJKv1DfUqKeZcjGeSV1iHiLsD2qBDxlgDEJl4OqFjwISjLJaEEiYe85JxAdsIjS3GMaV4gHgA6RcvXhS7CQAGgO7yG2+qNJS4o3vH9cKmg6lEeSvJOuwgfqe07djxYWnDMdeYD3zvxcwLsf4oi11cWhAbq2tft62vbVpNda09evRIDJp9+7rF1qItX3z5uRL51197XeeB5caLmDIXAYZw1eV9jgvgApD/wQfvq3SQNp44OWxbWxtyCIXVs7+7W+WDDB1cXWFIAbQBgtKH6UyytF7s2OjYqMYxjKYTx08KaANkgKlESfd2YkdOoGfPnhMAIrZSba3myv6eHq1vk5OUYcKmdJsLiSRs4bD09OZmF+zq1WsClRijHR3t9nxqUqArgN3+A90yncBoYWF+3r7++mtp6A0fPaq5wPjzjsqw3gDrQsWCxasoW8xp7dtJZWxpednmMaHYTOicAG5pgOxo2Hr2ddjFCxespbVJIBDamKnElsY8oPHDh48EmvUd6bPapha7dueWYWjT3NwqQJnSZ64H8AsAqKaqRqWkXZ0dYq1ithGPVdnMzNweIzdUDNvIyJi9eDFrzWzerK0rzh1dTXb2lTNOQy6XE1MT0E7rVyprA/1DWlPn5hdsaXHZquprrCIctjYAu/5eq6uF6ZuzcCQkDbcCGwKwHZkjFRWWyjgN1jt37kjfjusCUKuIVtrOTkpjB/Dx5MmTcvBFM291ZVFg2OHDB+3AgR7r7Gizzo4OSwNKS3LArMBGjTRRnbYbICQdPjb6RGtpQ0O9mHHM5cOHDuo7H3/8odaad999V234/PPPBKS1d7TrfJSdM89fe+11jc2l2VmteazB9D9lzGjklZXDONwQoIvu3ttvvyMQ8MWzSZV4A5yzNvN3xghail2UycK+nJ3VvKIPysOOKc95+Xnq1CltIDjmdM5W1lYE/AF01tbXWzxeYzOzMwLB0VnkXkUp6cGDB3TMbAYAE8MSNra4h8acy2sxL7Z0aicl8JHx0dndbZ0dXWI3wobsbG+12uoqrXFe7oJ10rPviZ/TL4XdVu34jSHn6M5L92AcXEuyGYwnz7CLVsbtf/qff2Off/6lnj04Jsf2Gy17uqhi0YWlxVheYgYSS+awl6xgjFZFK/fuUaz7rHX3RkaD/DN4nA4iEEQgiMBLRiBYMF8yUMHHgggEEQgi4CNw5tjRIgmScyV1DDuvZ/OdAytA03fmE95wAoYAD+2+PFJuneXOvVRloHL5pGQlop1q73DJAzOMIR7oSUJ5eOacgC8wIjxTSHo3JV0b/5DNzrv04ADAyssFjHgRac7jymcdq8uBby6BAYjhegAFxVArHccxkgDvHPvLJQqU1lLqQ/LCey4p4Lo4BtcFAML1cj6AJpglMIecnpoD0pRwpDHGwGHQGQ/AbnPlR2jjUVLsQDWSNlgmJN0eCKJtvoyRRCW9m9E10z4fG9qr/komBTLBiOAF2ONd9jgvbCrpyZWc9DiHL2Hl2LDdELTP0WeYZlDqiV4PrqmwDfL+31kzmG4V5epPP1boSwGXu2kxTwAxAAjpL2fC4YBD/ubKSF25rHcipf30jcTDSyW2Hrzjszs7TnvQg18yKQlRjhtVkg6IRSIJg6MWsXz1MW6taZlQoOP0ZHxUJWo/+IMf2ODwYWtvbxMrCYA6CvhZEbFiviDnzmwBcw6zUDhkhTxuuUlbXFiSmyYAVlOpPBE8l1JCQANfGguQybU7MNcljx7M9EwNr8dH6RUlebhb+mSSmDFuuF7GA7EjPiTqgBHofgHC8QJwIV6bG1s2+eyZ4g0IceRwr8YcpZ4w5Jy2ZNK6uvYp6ZUxBEzLZMq693epvxhrX331lR3uhak2JGAPYI52YQwBKw6dOthujB206mBwtXe2CyBEx4r+ALj6+HcfCkg4ceKUgA7GN0wp2IDHj58QmMP36cTjx49rnn744QcaG/zuANRyMe04NyL3AHaMb9qEmQDrD2NIhgWJTZVbxqvjAuQ4fk1tnQw3iAfMIKe5VSVgA+YcpZswMIkxrrvXb1yzpaVlu3DxvJ0+dVZljYB4MJIAVpirjx49FpiFbhn9QWm9N2rBBRhWWG9vn8AgAMmNBKY7GWm3zc8t2srymsZDRUVMel/EfGhwQNdWVRPT+GONAXChJB6wCJYg2niUI9fXN2jO0HaAIZi8XD/XxLHQClvf3LCpqWmbn18RGAzbbTuZtMMH2+34sQFra24VAFldU6dNDtoMQPjkyVNtrBCrQ4cPCSiKxisFvLLerq2vK+aM4c+/+ExsrYvnL8oZtq+3X8wsDEbqa+s0tra3tgQyLS8syFhlN52x+oYmGx9/onGDBt2BgwdU6sq10H7GCdcHow/dvzu37grAhoW5sLpkWxvr1trSIs0/mF0A8RjNFHH3nZiw1pZma25s1rq1sZ2QrinaccwXgEwAMMBimJ7OYTqr/isU3RrDOsK8wU0YwA2tNxxd0cGDOcsYyGUz1thQJ0ZZMpWxquo6MT0xFCkPwyxzbtG4vMICTGxu2udffqbv/vrXv9b9gnstGzeM5clnk2K0sf739w/o3njv9i1raW4Wm5cNAMYDbDyYe6wzsBUx06B0nfsI7FTGPONaJbhiAzodV78Gewdy/R4BfIR9vKO483nPmGMuwkheWlwUA44YslGwsb5mN2/e1FybeTEr3ViAPgBPQD7WWthozMO1zS0be/xY5fgHDxzScwAMV0D2hsYGzbcQDDU2N3AkL+mI+nuw17HzzybcCwTCSYYiazk2Y0KO4Ubyxz0eHC9XLOiZRBsHWTZsyu1//B/+d7tx/ZalZbhUprEB49R9zzmpb29uWZ6y35pqs7CTM2BucR/1pfOwCWFZavNKm0puI/Hh+JMg/wweqYMIBBEIIvCSEQgWzJcMVPCxIAJBBIII+Agc6OzYM53wAAgPyySZJGYeaODhFMDKObKRgCf2XEH14MrDMPpjpTJQEjzKYcEqOJ5/EPfadt4RlCSDF79zfnSI5P4pll9SD8R+59+x2NzxOJdnc5GUwAZAS4nki/IZHsR9eaVnZ3FuynS8sQHn9dfoAUXPHCSRURJRMo3gsyT2JEcevAPc9EAiAAsxI7FAwF6adaUkw7OsOAfvAbqQ7NN+x3hzbD7aTlKl9yk9LTE6AAe8qDaxEVhXLOpcvpyUa+ScJFie2QgzyDETXVICq4W4AqyRhFOyK+ZdPi/mWAi9vlIJsu93LwIuF0208Ur6PuWxmMWq4joX7CgYfSRj32dDeoMQX7JLwsp1kJgCaMktWGYgZUpA6S9+p10AgQAXfIb2A6wBonKd0m5DN6uqyonGFwq2trxq1ZUxo3xX+oIkbhEHFDqA1WksirVpeTt94aT963/1FxavgGGZtWI+Z3ExKEkIC5Yv5ixbzErsr2hhW15KyAkSzbaenv3W1tKs8Q0rrzzszFTQV1LZr8aFY9YxPrxWIm3h+rleCb7DQMnnxfhhTHqNOw9AA8z6vnMaV84wBP0uEleYbgBkjB3Om88VxQbbTWWspblVJcOAlqsbaxaLV4oJg6j94uK8xsDw8FEByDgMt8Jyqa21xCasUUZB2Z4bM4DJ9RvXbW11Vcw2AAGuHW27G9evi6kGOIchRFV1lcoz//Gf/kGlra+//oaun/GOiypzeWh4SC6W6xsbKtk7cPCgrsXrbhET5hB/wynTaydqzcBwY25OcwhwCKYhSTUgB3/L5vN248YNARwXLl4UuAjDCpCG9evMmTMqaR0feyINraameq09mABQ8gwwRpxgJgGETUw8URkeTEe3ARFWDFkD0PTyc5AyWjTrAKwBNXHBRMfv4JFD0pgjLt9+fUXae4Cpt27fsfGxEauvd4wsdOsuv3bZCllYzQVpAqIFyJwAZAWsQc+PtnJ+YkIZKmMInUGAHTQQK6vizjV3dNRuXrtpq+sJlTQyFv7wD87Z0NAhGSXks8gZxKymus7m5xftH//hH1XWyfrL3Pmjn/+RpVIJxZnjAnAxjwEGOT+lsQB4V779RgAlLsKb2wmVQVPe2NLQqLkBCxkmIp/d333Axp9Nap2enp61lZU1jQ2A3rraGotEAQPLBR4D9ADSwkYkxsRy8OhRMQoB3ygTJgYwRtl8oT/W19Y0L1KJhPUcPGhbO9uOxRphs8DpVbKuU/oLu4t1Fj1TmH3r6xsl8K5G4xmWG+cFPMTsAUMM4sLaw7lgK6azO1YMlVs2b7a2umbPpjA/WRRodubESdu/r9sePrinNkcqnZYlpcfcE1nn6Utv8EOJOiWurAOw1tJJAL0KgXWA6hg6UM579eoVrZ1tra1izjFu6ZcpDFrW18WCO3HihErcOR9AIEzY/oEBp0dXLMrlmbWQNjAn2JwhhlPTU4oTY5H5SkkuazFjkHnkyvlhgtc69+cDBwQaVle55wKOxb0AuvOm9PLGVOI9NDhozU2Nextt0uEsMVDpk3C5c6D3zwie/cbv/y97bxZjV5pl5+0b90bcmOc5ggwyGAPnMclMZmZlVWdmVVdWVVfLlo2WLHcLRgOGnw1ZD4ZaliE3YMuwZcFWuyXB7Xa3uj29yFYbUteQlcxkDszkPASHIBnzPI837hTX+NY+fyShJ+r9XIAgeYdz/rP/4Zy9/rXXCps0gXEHs85KOcvBlgc8LvONMV9XU86iwxyJ+1SZWaqixv7h3/9HdvPWPd1DsmjfwXpPOCNb9wVccHFS3stqbJaJ/e6fB81Y2vKtA7x/7ht6Rbtx516cf8aP1HEE4gjEEXjNCMQL5msGKv5aHIE4AnEEQgRODQ5Iwy6wsQIDSInJ/r7KI0OZJWARD/AkcQA8gCx8X2LQEZuIhDYYRgA6AawJqIgYcZwXcI8kQcyhCAgKrCqAHzkbYkhRLGr3nd14GFNiirF7LhMFZ2pxbhKA4BTHQzYsDR7E3am2EAEj7kDHn+B8GspROS7H4vv8G0QTswAAIABJREFUm0SQeJA8AojINVaOcvtKyAHFBB5GjqKw/Pg3jol8j+uTmLmukaSgSskCoEptbY1YUZTbBQMOkm7ALdpGEkXsX00IYBEACJEoAxoGxhrHpr0ktqGcKJT4Sig8520kCeQFYEf7uH6+T2yCoy0MLphi/n0HWEOpEb8hywz6fSr9VCleja6PdhGP0NeBueLaf9VKaviORLth0Kl0iTLXrDMtIsdhJaglSlkp7wWwc6Fv4g4YyLFIJAPwGL7P99aXV5TI0oeB3RhKmBkPxJrEUxp+mS0rryjZ9977jv3Ob/+2NSAiHoHOKjNMlQl8yxdySu4oy9vcyootxFgAnDpy+JD6zBL7lsL5uMwTTmdqYkXosfw3AbsQV9rM77k+WE5BUykwH5kX/Ju+DiXrcrrcZ04wD00gVybj+mKUmRIfGRLs4spcpaQcQC6p8uW8/r+9syWmC0AAoAR6XSOPH9mZ02elY0U7trdhJjqQDEDDPMU1NTCsPvjwQ/UnDCvGEG2lv9Df49+whkafjcqwAaApJOOI7lOeDsgA2Ac4CxgSSoEpy+RcgGs4ZdJn586dV7sA5h4+eOBlzsmkGE8AWZQB07/o0AEE7mb27N6D+zr2sYEBxe/xyBN7NPJQpYCAijiPItRP+SoaaIAOA4ODcn1ljDQ01gvcIO4ARXML0yrdPXH8hMqKGV8AOavLMLd2dZ2hfJv+ffb0mT169NDa2tutf6BfTKrbt2/b+tqmnT59Vtp/f/Kn/9xevBgViwrGJNd68dIFgcaAwrDc7t69o/H805/+psrgAaAFMm1suAZlFZpt2zIIoO8B7SjBbWhoEstweXHVHj8ZtZX1dX33N378gVVXedlhe3uXVaZr7OnTURt99lzgCu9TVkypLgDoXjajdZtSafoX0BIwi1JsWEfEgX5ko4Cy3lt37qoN/Uf6rEtGAa7VyXfR7gPUuo8Om9ifdZZIpAQ2YpgDixG2HOWuXBtsTgBTL7HOexlzZ4d1tLYJdKck8+SpE5IIwPkWSYC1jTWNyVs3btjFi5fsSP+gxjlAF3/D/NSaV1bSOg4ACoAHeKzSYTYC6uqdgZ3ZVVk4Y0/X3tio6+DF8RKlgi0vLVhZulKmJuvrWza/tGzz8wvaPDp3+oy1tTTLUXl3a8sOH+0TyxfQ78aNG9oYeecd3IaPqE8x87h3/55KV2GgdnW0y4GZewVzEACOawOQ5/sAsICWlL0zVtGrFBttvyitScYFJcsff/yxrSwv2bvvfsfOnDmrOT03P6e+ALRnPhBjvg/Yx5jHBIP/f/nlFweyF/Q7n6Gf19PbEzmvp6Wt2NbaojhybK29GBDJQT5jRYxGaqoF6i2LRVin3+DU7Sxp1sqk7gH8O7CRtekSla8G5jKfYeZT2s9q8whuXXm0MeKSExW6LxWie9e+2HSV9vv/+X9jDx6O+LNKATOVnJVhaIRcQcLLbUFdYdjJ5Chdof5xCQkc3DFUymvd537HfdzvoRjAZOzuyOM4/4wfqeMIxBGII/CaEYgXzNcMVPy1OAJxBOIIhAgMH+krsSsdSkLJ6gGIKP3g/aDxQjIAAIIWlZdXuuA/jDHXmqGEr6AyEhJqkmhniVUIwKK0DX0qwDaO6/pg5Qcln4ATASwC/IFdx/8pH+JhnBfaafxWIEekZxYMKgAGAgDCe3wOeEUi7EYLzsII4B6gHCCVShaj3fSgkce1ckOh7RyDY5F0wJzA4RLAEiYBuQYJFcAe166kBa2dlDOpeLDnpaQkMiAIZcFBp48STY8VGnVJHS9cE2AAbQ/MRjeb2FWyoIRB7rWVYhPhlhqAOXffLQosCU6/XEPoO9oWtAhDmSzlRTAWXi07DXHntyQ39D8vJUuUnjZ6kqgyZfSW8nn1MyYjQXuP5JpkhzaJTcb4kAOx6/qFZCiAgxL8jsqng/kD4wEghT+h/Jq4yIUV8w70FDN7iiNxIV60RU6/CdeWI06cD+ACAfmt7WVLlpXs8htX7Lf/xn9gdTWwM6sjUwuMLcoE1iluMBB3XBsMsIKS0mNHjyp5g/GRDE8fEWsEBk0R05NIEzGAdIpdLqeYcW1cD9eGnhb9DzgDyy2UWwWmSWB5eHlYQe6ylHLC4oNtBoDT2dmloUVZH0A35g0cX6XWDQ0ySAHsBAShDU3NLUqeXZfqtkrrzp87r6QXlhVsG+bbiZMnBXQAmMHgAUy7cP68wCjYe7C8AuuROUW/k9gS62B04exZdK8aJFJPWezk1KTE95lL6KExXiXI39EpFtH9+/f1GW60gCaMMXT3Ho+MCPSjBBOzgl/8/OcCXmDzYU5RWVXtmll7zOGEmFqAM6OjzzU2AT6IG3GghLW6pkrXTZkex2as9h7q8TLJ/X2bnZm1p6MjmpeXLl60ldVVAVSYZczOLIiVR3kufUU7WUvu37tvK6sr1nf4sLV2tGsDgFLj9tZOO9x3RPP15s3btrO9pd9U11RqPp49d8ZSCde15HiAijDtfvyTnwjkwFCHF9+lXFZl8LBOpV/phj11DfXqXwwQ9nZzdvPWbdva3rXm1jb76Ne/Z81NrhVWyO+rxPvatWtihTFH0BK8cOGi/oZBh6s2fcX3AVsA4xifHJ91iBjRR/QXYO7S8pod6u0VW64hYslpA4YSeEvYyOPHtrW7ZxWVmMOgApdSbDARGB7CGKRWcYNZSP8w3gFCNze3nRFXVrKKspQd7T+ic5y/6OXWqQSbImnNRdiy/+ov/qUtLi7b1Xe+a0f7+7X2ukFAQve1LHprOJxHhglliaTMRAo5XKerxBbG3ZbxCuNSm0Qw07iHWGS0JI3VtI1PTdvjp08V4/LKKltbXbd0Rbkd6um2dEXK7t+7ZxsrK3Zk4Ki9+967KmWGlchYxzQF0Fzl+7u7AozR2YOFV5Ou1nzjxT2ImMucSa7PNWLCsVEEAxGQDndjgDqBapMTKheFlQegyuYa/QTzk/Jgxj0AIf2CBh5lrALCE2ViqcKm43plPBGtVboPFvdtZmbK+o70aSyOT4yr/d1dnQITKQGnRLyqutYKkRwCrseMrarKtC1i3NLcLNZsfX3tgWtrvsBK6/fJANiFte/V9/xeCsPO3eGpY04B2yFJEBmJAPwVMWbi2QUn+f2E/de/99/ao5FnYgZmS0XbxfxEGrYug8E1p8tSAhdVCltTrfdhv7OWh00T7iuhL3jO8SqAGLCLn6bjCMQRiCPwbxOBGLD7t4lW/N04AnEE4giYWUdTYwkQTUBWOu2GALDXylPWpLKmlJICSodgd7W3t9n6+oYSraCJQ0JOog4goF3wCPgJTC3KbWDK8bDLAzhJ1qsPwpyTB2W5oaLFtOOsOTnBRsLO6NLB/glglvTgtrfVJs7PNfAZSBugBb8lueQP79M2zqNjlpUJeAPYaGhsjEA9L1HkBUjoBgIFB8FKnqQFTTbYPTDEQpJAW7y0sULgAdkHSVVIPvgMQIvvBYDTE5F9MUUAwHCuDSCjymr39pTEkRjA6BMLMJlU3EFmAKJITkiat7iWiFXAd2T4UVEhgAKQUeBFouyAsaibZQDGIiYBsaitrhGoh94Zfeflz5EeUFRWSmJFP1GuWwMzLU+pKuxBQDl3xwVIkUvt5qYSMZWlUroagQ2cnmsHBOHF94gtMXFQEKCM5LsgZhHf4336g/cPdKf2i9JFU1lTcAVEeA4ANpFQQhViqHLoKndcHTo+YA8e3rKFuSn78Uc/sve+8x1ramyw1pYWZwFS5goTUOM0oXjs7MAumRTz5vDhXuvG1EEl0/sqeaOvBSKTUJJEln2rSadxGb2cMeTaR1wT7YPxhmsoguywz8J4EtAblYCrTDQaE4FNyuewgwDlABdoO0k+4A5zmQR/Z2fLWtrbBM7xfQARNMu6u3v1f8YTYvQAEYMDQxr7sMgAr0jCv//9H2gOATIBmFFuDqADkDc7OysADDYWcbl165bGz8lTpwTGweSZn5uXpiRldpROAvzBQCMZPnZsQGDQNze/0f9hRQ0cGxCYMDY+JuAAQJBxCKAAc+/FixfW3NQkYAB2FbpuYTNBIHmpZB2dnQKa+D/gD2zB99//QGsA4GB5eVql08wN+pq1js+Wl5a03lG2S98A9lFuu7G5qmPAIkOr7PGTEfvue9+z8lRaml6MfUqFGfP0byh3p4yyrqnelhaXpdl2fOiEmHponQHYwSwjljDR6CvGVYry8IhdCXA0Nz+v8m8AWdrMNTE+pqemBVYvLyxaMVHScb1cc9/dSvcy0mV7/mzMAKRqGxrsvXeuWN+RbhkwbO/s2uNHI/aLX/xSDE3W3Y8++khjLBgJMc8B6ri26uoqzV/iz1qBlh4gEGARIBAMwrn5RTEI0aYr7mWto6NN6zHXwTk62jttdmlJbNnnL8aNmsVcviDDgmOD/QLMx8dfah1mvsI+o4SYPgb8zVNamihTySwswHPnzkj/jrL2jc01AfGU5E6Ov7BHj55YbV2z/eAHP7CZ2VmtS8yR9Y01ub76RlJeY1NrHCY1ezmNf5cqALwpaJNJG1WRw7M+o4R+nzUmZTML8zY5NW1j4xNW3+QGTBi5APd3wRbc2bXeri47ff6MNbU0aow9ffZUfccmBms1fcr5+o/2C2Qj0Pm9nErL6VPGESxHlfMuzFtPd6/6iL4BuKX9P/zoI8Xs1s2bmqtvXL4sBp7YmHsYbaStqblZ98xQoq5z9vd/u0GQJLYuKcA8FdBuXtJPO2gn2nbcWzgX4CP36dbWyFEcc5t0pZVgRheKWlvyuCUDlDbUaiMG/Tc5z4q97lqvBdb6ops58VwQmMmcz+/DXs4sHdT9gqUSLPc56T0C2LlxEJqwJeni5Yv7AgwLrM6lMvsv//bv27NnL6y2vs7ylBijcavPfCMKpl4a9mrkCI+oAf0thl90z6JEP7Dgme++udKg9fnzb27G+Wf8NB1HII5AHIHXjEC8YL5moOKvxRGIIxBHIESgp7WlBCMugDPSE8tk9IcE50B/LY+7Z1alQWLA7e4KMOL7aBDxoM1DvYNHDkSF3Wi+y3tikSWT1t7RoYfrkATRluAUCLgnZkVVpRhiADT8PxhRBKYDSSNgHsdA6woAioTGAaectUSaToB3vE9i4NpuJJBZlRbBEmhsaopAvYLAHwcNqxQeLzl1gCXo04XynJBMhBLGkNAETTy+F5JrwAiAGZIKWCSweEKZMEAbL8qo+BesCUrouA7KnmCoAVhxPE8u05ELrOuyiTGWSCj5AxT0EkYv7yU5c/ZkQe8FDTqZLKRx3HVTD+kKFopi2MHMcnfCnPqXawg6eWKsRYAY7U5XoQcI+9FZbGhLkXiRkMkZOCrdU3JMf0Wl0YG1FvSD0J5ifPA+CSP9CsAn90GJwruAugN9znT51rgCofikhOel0xeBYQHwDYw22jM0NCT9tXe+87ZZqmDZvR3raG2xpoYGezn6TABO+B1gHaAbtacAH4zdsfGX0pEDVGpifFcBQJekf6dkMQLY/Df+f/7QhsD44xq4bsYZ4A/i/NlMTokuJYf0Ly++TzwBKgBlSXQBgQE/Mns5vUes0Ajj+JRRbq5vyADg2LF+XQfsucmJCWtsbrJDfYfENNva3BYIARBNHCmllXmLGCpJ/X3r9k3ND9aF48eP69zokAEEDQ8NC7hyLbk5XQdgHCwdADv6EEMAgAfAumfPnqptx4dPKP606fbtW2LSnThxwkG1CUwlMnb48CEBTxpLmV1dH/EDcKBvYKAiiA+QBlABWEgc+JwSUthJ2XzeahC2b2oSCIbWFk6umBZw/XwHwwcAp9HRZ9KQowQR5iBsOeYNpb119XU6J/pmNXXVrnPX2qa+odQQcLepsfWgvJBxR4ktYCngGv0Ha283mxFgB2OtorxSbrGNDU12/fPPVcqKyy9gMeOgra3F2ltbI12xpPqHMmL06M6cOWP9x465xmVx37a2t2xrY9OWF5e0pqG7BbBMqTSgb21NnUph0erD/RSturffvmLNLXWWTJRLsw0HYNxbKdMHOBweHpKxQjYL2Levkl8ALF6hzB1TCsYFsSBOAHawvZZXVuyzz76QY2qyLGHtrS12fHjYWlqatfYtLMACrrbZhSVtdszMzdvuNpqWrEMZ28thKuOAI+Aymmv9R4/a+vqmff3NN5oLe7m8VaYrrO/wIQGMV6++ads7myqT3cvu2vb2htbLOoCmUsp+9strbEeI1ejAb8rvaakyq6hwIyWVcZYnpekHSxdgi7UlSENw7VqbIkdsB4+5x+zb6tqGrayt2/zCovT7YNUCbFJ+vbu1aUODx2ROc/XKZUtUlNn8/Kw2vJAWgKmLRhyux7D4AHnffeddjf+yZMomX0xozrGuM2+4B4i5HZVFw4xmzjCPuSbGGp+hy0ifANaxHgLmh3su9wfmFsdkXmEkwXs48wJCsrYDknOPB4hmbgEW8n9crZ+PPhfATXs5DvMFNvWRI4d1b+W4/L0GYxx2ecIEqMGera+rdfYyZaoyLmEDz13nw3rHWhI+DzIVzt53iYhQJqsNnVIBETkrT7gmKC+tt8mk5QpFXU+OZ46C2d/7239fmom6tyFNQX+Wecqo+zSbcmwY5tgcqpb7ru7nuLoXfG3n3gloFzRIA9uOjcLbj0bi/DN+pI4jEEcgjsBrRiBeMF8zUPHX4gjEEYgjECIAYAfwQLLOgzAJgO8uU7ZKOWNOIEhwm/OSRn/oBlyDMcaDPe9JT40yTrSvIg25AMyRjAGU8YBMUuOub7C1XNst6MVRCgXQBFjDuUio0MIBBIIhJVBwa+tA5Hp9bU0sOdqjUi2VLZlYGByDRBFwD9AotDMwdkhWaH8oxeX3JEJkGkHrjjgFIDCcPzzoC3iK2GxcMy+AIZJbEjDKPXkBOHmJr8co6N/B1AOcIhkgiSX2oTSYY7xaEuVAoSc0KlNLJiPQytsayoFpP4kNJXLEBjDGwdC8AIvAzhMr0dCLc7CIFwAhTBRpBEZsQNpKSSR/w0QKZckqL2ugvNAB3gBMBYOHACSGMl6OL/CxqlogqQCMCmd0As7JoELAgAOOvBgngIr+WwwhPHkjWRTjMXLy42/FX2VMsCK/NT8huXatphMqr6SUsaW1ydY2Fs1KMGiqrL25xVCt29hYU1/gLkqils3BEtlWCSqAQaFAElfuOmf1ONp6eS8Os5yXsc41AnTSHsZkSEIBLdDlItGTHlaxaDOzM2InYRDBGGFOwAhjLsKg4ZwYMQAW0O/HTxxXvBHNhy0Dsw3ggdgTm4WFebl9tne2WWukwfbkyWPLFrICLGDd5bMFMawAcV68fKGEmxI1yukAqABcASbp6/a29ojJsyytMRLy3kOHxASiHA5XTuYEmleAck+fPBEbizmAsD1zABCLcU7JbW9vrxhuMPUonaQskDJJlTkXizLBOHT4sJiVvILZBMAA431ocEii8Jhf3Pj6hsAFAAXGAu/fuXPb5hYWBGCcPHlKTCN0uNKVVep/NP9GRka0rlHeyVhqbm6UAywafTALcbvtppwxmgd37t61dGW5dO44DzEBTKRUtSKVtiNHjgqQ4tysZ5RgiklslPNX2dTslFxRid3qyroYaGfPnLXr17+wsbEX1tSMLpyXrh8/MWwNtbUyedCmyW5GTNZf/PxnAuEw0QBQAqBkTcLZMpkAqNvztbRYtI7ONgGUjL98HoOGPbt27VObmJyyUyeH7O23rwqwffL4scqOl5ZW7MqbV+zNK5cVDzQOuQ8sLqFztmHNTa0Ro6wkEBSmF8xI2HWsp9KBi7Q1x8YmpYm3sbpmvd0wKgdk0ML6w2YIel8AdrA8p6ZnLZ/zzRjGeVs77NasgGB0LYeGh+2DDz60L7/40n718ScaX2Xl5XJnpdR4Y33Nho8PWXt7izXWAzqX2frGqkDEAqWu+0l7MPJU45axyBjFfZi1AMCOlxyiK12bNFWWsoqk60X6JoUzGblH8B5zm/4HNGNNWVxcte3tjM0tLtj0zJycmIsls5bWZrka7+1uW1U6JfDxw/e/Z2PT43bn9jd26Y03pBvHOZiraDCircgmFvODslSYpDPjM1ovmEOYsly5ckVthnVHqSpMatZ41gAYsoCKgwODBxsjrC+YoEjfsbdHjNew4cLYZV5evHRJ6z0lskvLy5ofgPHEGqYeJcPShjx5Smw69Ou4T9XV1mgNZH2D/d3Z0a41TyXaxaLNLy5aa3uHYlXI5qxK95d9AXZBYiKddva2GG6RVmlgzwdmftD51IZEBPbpPpXd8zWe9yA1R58JzLSEALmNrQ1b28IEpcl+7z/7e7a4uKL1L1PIWUVl2vZh4kWyCRw/WYTR7VqKhRKlsqZrZOOCccs5ghwF906Xc0DPLm8PnsYusfETdRyBOAJxBF43AjFg97qRir8XRyCOQByBKAJHe7pLYgdFu80kfUHrzQ0D9uW+JwdYylLQAaus1MP4EuwOBPctoSSTh1ySbDnG4sAmx9Oi2AHOsispQQD8CTp2oaw0dIgDRBmBJCQlEn6O2F7syEuzJyondKCCUtS0ElSVK0lDzg0tQikiYADHIeHkQVulSCp99FIkziNjBfgYUfliYEcRA0AwdL14SesncpejtJZEzZ1WuWY06Kqd2RA5gHJcyjBD8kF8nC3nwJpE2aW555pugAnhPEHDjYRR2koAW5TXRgCqM99cKJ2XHFMjMw5pBUalqySYJEd8PxhPkHTQYWhD0R5nO+5GZc5u/sB1kaSotCmfE5ONPg0sQq4pALh8LxiXBL27b5MsBwb5PsxLwCjAFPqLki3eDywJLy2lhDShhEnjMjqPGyrsClAMxhKAfzAhKStljAYwlHjwHUAFrpU2DQwMqOxvaGjAJqZfmswA94tWWe5GKbs7m7a+umYNTc0OiJZXWmY3q7LX2ZkpgSQ4MwJIpZLOzJDj4X5J4LCAT5UqJw4EywPTkt8uLi26+20EcgJO066Oji4di3GJ0QDjEoH4oKlIgk3/ABpJIH5rR5pc9DtlhGGsE0sAFVhSR48e1blI+mG1tXa0iIXW0dYlsIqS8Lt37+oYJPoAfDBtSE4BHehrQBnaROKOUD6vE8ePyyiCsj6MCuj/vsN9Kq2jXNJZsfsCcgDT6HcAHWKCqQRgJeV2Eu5PmD0bHVUfM9bQgoNlCCANkIIwPuMCphzz6EjfEQGJxG/0+ajWJcYIICHH/fTTawILADgwnOA4z0afCfjq7u6R9halpBh1wApkXsJ6Is60Wy6XqytiCb8ceyE9N2ezbYhNyYs+pi/Qbcvu5eyHH/1IQAcOuGxIcKyurm4vv1xft7nFObH86H8YeSeOn9JnX9342iYmxqLrbtWYzuYyduH8BZUcAmLBAsR8A/YfgM3bb78jRh9jCqBX6+I+bMys2EOUomMwsJPZtfJ0hdXXNVm6qso+/fQz++abW9bR3mK/+dOfag5/eu2aynQp337//V+zN954Q/M/k90Ve/Dxk4eWzTgby3W+AKkWdK2UW9IvATgHcGJzYWFxRaYLN7760loaGuwHP/i+GId8j5J/2JvjUzP24uVL29xCZmFbMaO089TpEwIvAWcBZN595zv2Gz/9TfvzP/8z+/lf/lwbK129vXZ8aMieP39q21swxxL24fd/YIPHjoihuLO7JbZ1FaytRJn08ig1Hx19qrWPcUtJJW2nvFgbJklMDFwfNV1e7vcO1kk2ITAgwIAnWksx92FtYs1/eP+x7e3lLMd6nCvY6vq6bSHFUFmha16YmbbKdLnKbj/8te/Z1MKMPXn80C5evHjAvMU9GMYdmypsrqABB2De0dllizMLiinXdfXqVWtualYJOoC+ALtUueY3ADLAO3Pi8uXLeo/xyXcfPnooRq6cmSMHZ/oSXUbmIGxZMSlXVtVHANWwIJ88HtGYZVMAt2TmCmsD85C+YsICOofSaUq6fbMrp02gtY1NsVxhokI77OroNEhwuldELGTu5WzShZfkBIIDPC6v+xjxuDEP8df9IdIjpQ90z+B5RMRrl4iQjAKmE1bSeFvb3LDKynr773//H9ni0op+v7G7o7mBhh2xYG1jfahMlUsPkmebXLFwwF5n/AeGH5s5nI61ijU3MP5Gnr+I88/4iTqOQByBOAKvGYF4wXzNQMVfiyMQRyCOQIjA0JG+Eqw0gCCAK0rbePhHVD7ocgGShAdnSsUA4GAlwJaBZcRnwRiBJCMYAYQyGXebLXfWilhQXu7HgzaMB1xUSZhCWSugC8Cel4s6awoQg4dkkkrADRhzQZw9JI9epgrDyhlmQfietjpg5bv6Lrzv5VhywnzlAZyde4AFAD6ORdsCaAnrKjyoC0xKmJgjAjZhfaUxg0BrzXV3iBtmFbCiYF6R8JG4k+jwIqH3JAXAyF3xAOa4LpJxWENessrvKw/aTTyCuQIgWVNTo4AFEkn6kISTc7vJQqUSMpgQJHNcO6wAkjg+DyAfgBzHBeAKQJ0Dic4ygaXCOQF2QiIVylJlshABicG0gn7lePQ51ysgVjp4JGoO2rqJgpfKBl29wNQkSSJ5Ctp2gG78nvZIvw+QETHzqir9nlLVcFyA1ADaBg2+wAD83ve+Z7/zN3/bVjZXLJehnLZkW2srVpWusKZmBz6LBVyDyy1VTnkcTL6CjY09F2CBm6hKIyPNQJlubG4JSII9CNAsc4zIsELpZMSAo/0eM3dlJqlm7qDtxTiDOYZgPOOYsrPQRzLziNimIyOPxB5tbm2xqkoXpieR5rsAuguLCyobhSlDXAAmlldXNG8Af9B+A+Da3Nyy27duCcTo6HT2zYvnL2xtfcPeevMt15lKp40SSF6cFz03TBJgewEOAiQSdxhblM4KiM5lVcJJm4/09bmT6/Pn+j2JPwy97q5urQOw3Z4/H9XawPUCAvA7SgU5FmAjrEiAP4AFQCpAAH7PPILxQ1y6e3oEXNy7d88ejjySuP7AwGAEpBelicdaQ8yRtTmsAAAgAElEQVQpQaQkFiYW4Nv09KSAEkoRB4cGpdVJkk5Z8MULl6yru8syGXdBBhhhHMLsezTyyPZ2s3blzTcVOxhJtJ11h/iG8kVKYonV0tKyWSlh/UePiZX3L/7F/ys9sJaWJo1ngJnNrXV76/IVOzZwTNqEzFkYWoEZBfuM62R+svZmdnZsYXrOmU6N9dbQ1Gijz5+KoQbYt5/AEda0kXDjxtc2OztlP/zoB1ZTXW8/+9nPFJeKikr78U9+rDHFnGWd2i8VLbO3a9kMIN2i1gwxh6ur1U+MA4BNxjvxcBOeVcvlfc37+saXlt3dtUuXLtr58+cVC/qukC9aGSynTNYmJqft0YMnOh4A3eraslVWucM2jD8AKoBmSnYBRmHkvvu979qVS2/YJ598rLHc3g479IgNDhwTMwqmIYBzY12tgJVSWcJqqutsagpmmAPHlLb3HnLW3/jYuNh29IkYx1EZe9iIYNxLt213V3OAv5nvgDyrS8tiLMPi2tresfn5JVtaXdMaiYlJQ121ra0u2/Nno9bf12dX3n7TcvmMytr/8i//UsytH/7wI4073/jZtuejo7a+sSHTie62rgPdVVh0tA+W2+Mnj9Unp06eiljGBbt7767uiWg3Yr7CGgNzD9dySVHk82oT9ynaTik7ADfzyvVHnR0cYkB/M+8B73S/r6rWGKCEf21tRe8B5OFAzbrV0OBmQDBPAWUBMQHO0cAssRG0s2t9fc7MZd4yfrlncW/SeqtnDl/T+RP64dV/w2R2tr5vvoVNxooy7h3fAnzAfmz37MHE39m2rZ2s/U//4A9seWVN96ONzI507gDsAOHpQ4C4Kp4ndvdcVqHgm2DE0c2qnHHuDGTu82l9LzzPPH7xMs4/40fqOAJxBOIIvGYE4gXzNQMVfy2OQByBOAIhAmeGh0oBPOHBFGCIhIWHe0A1lw5z0CyUkJLUiemzDQuk8cC1lYdYkl2YC5RlhZJGdLh4OOchOJShAE4AuAB68dBPssADMEl1AOLCzjYJBUkNLA/aJofUyFXWy1uz2l0P7qAcEzCOB+6gk8dnoVQ1AD/8LrhBksi5g6iXynB86UXpQd31axzcS+t94gTItbmxqRLPoAUnTR6ZdjhjKpSr8qAfyoJh2JC0cLzgAMrvSQ5C6SfXGMpwcDbk91wLiScAKAgXGl8kLwGUAuRzPbNvmSEASBzXrwczC78Orpv+UkIidk9WfUofed+jCbWtY3Nz5Xti8bS2Rk6nAILOUAxsRdfKcz1EWH38hn+LVfZKXANrjs/pd5L0XYT2KZlSEue6b5xb5UroHra3CdQkaXVmZE7Jd9CKC0YMvE/fBGAsJNzhODDBjvYftYWVRes71GPnzp6ytpZGa2mos/JyB1Y5/8LCkuFe2NSCycqqra4saR709vQKSEHvz5PNomV3M0r8YGEKRKyulGEFoBexJK6BRUgfhj8ktPyeElXG68qKgwBB8w8GioDLKh+7AD+YPtTW11p9fY3l80WBYdtbWzY8fFLzjnkKiId2I7pW6Kkly1M2NzetOUKJJQk48XIgAjfIRZU9w+DbzWRVost5mbcw5dDDCiAux+Z6go4VnxNjwC/GFAy/T65d03XBFiPeGBKgF8cxMBIATGRQffzLX6qcj1JAGG6XL1/RmPn6m69lLMH50VYD9APQuPHVV3bv3l2x2gAsAAhg/khk/9IbOuat27dV0gz4BEMILUtYXwAtAK6ASz09h720MYuL6teau7AEew/1KibLS4v25Vdf2vc//L5Khr+++aU0xwBD0RPDPIOxl8v6RgVlh1wfTNSTJ08r7g/u31dcmttaBHLTL3Oz82J8dfdwnoz0BXt6uwVmwE6EYTd47JjAFxiJAUBhA2Hk8YjKdUPJPceenpi0ualZ6+7uEojS2Nxok1PjEcs2acUELMwGa6hvFDgKUxCx/vr6JoE5sOxgef30p39FoBnrpuQBysucMb2fsJcvXgo4O9Z/zBmvEaACWMraz1igbFxM2SSlyTX2YvSZba6u2MDggH3w4QeKEWxsxvjGDozdHQHDiwuryJAZ5ZFTUxOWLzCnMyoZdUbqklVWVgsgBuxpQA9ve8uePn5sK6vLdvHiBQe821p1/TCvtAFRKMiMIlmREhAJSEv/ff7FF9o0+eDXPrRcrmA3bnwltuHVt66KdcX4YXwzBmCdEhD+DeORjSzGMYAuTM+mejctmV9atpW1NTntbu7uikEMC/HS+fO2vrqssdlYW2tNbc0C1LiX0NdLK8vW091tXZ3dmpNdnZ1iPALYA8q+9+53xCANDszMEdoCq5Xya0qvmxqbtA7euXtHmxUw7NCPDMzcwIAE6JWZTXQPAXhjrqpcPzKaEOAWuZITB+aN7oVROSqfoxs5OzutOQSgB2g8PHxcjGU+h/3JmK1IV2mTQJIOxX2N5+6eTmuoq1e5L+duk1aja8XSriAfEZh22sQJmqDukaQXzyNsnIWy+aqUS3SE3wHYUVAv9lyBjZZJ+x//wR/YxibO6SXL275r2CUTAhdhBCpOVmY7sN8xr0i4ZiP3Swy2xFSPzK8Cw8432pwd/3RsPM4/40fqOAJxBOIIvGYE4gXzNQMVfy2OQByBOAIhAhdOnSzxsCu9KEovq6sPwBWYWCRZr5aJBiAlGErw8C3QBrAo0hHjIRhNLthlJKokHSRSEs+vrta5SHJ5hZ1qAS7RQ7EnEu76FrTpVO6ad1CNB3Q+C6YOri/m+jOAHRwrgGEw9wCBApsOEIrEJCSeJMC0DfAusOloH+ft7OxwjbZIly8Ah7C3gjYfiQPAQGCjkXjAUOQ7oXSHtgHMqZSUkk8BOLjlOtNMGl6Rtl1gptE+GGYkJw6IAT66GParzDba8S0jAX0f1/shGaLtmFyQqMDCItkhoeJcoZxHjpQRW00luuXlESPM9dsCY0/lRyoDSqpvlODtwJIk4XZXW4A/EnbiSJzpp1B2LMAMsDWdPgAlvT8pJ3btw+Aoy/sCDxlbkcYhYIFiK6C2zNkn6rec2iPWokp70Y7zRIrrkcEDOoiZjK6d9mGGsL2Xse7ONvv3/71/x959902rriy35kaMBtBZxOWwYNPTc5Yr7IuFU8xlVeoGEK3xSaIZGXbgSlEOE6/gJYSZbMa2Mz7OGO+whYhDMDMJDMwAdJIh6pyRphIxDSVm6+tr0q2CdUNZINdXV18jxhygBgAuSENNFZp6FRLpF+tve1f/R5tuO7NrHZ3tdu3ax9IIO3f2vNhujH3Gxe077iz5ztvvqlwT3bPp6Vn1LaYLlIYCKsBIQnyefj5//oJAHfphfGxMDD+0sihDvX//noBVdOPQpQNku33ntsAvQEFKKPkbgAItrf7+o5pDsN5UNjk+7iYP7Q4yAKpQYv7w4QObnp5RWWFfX5/mzscf/1LHB3TCmAHTCcCCe3fvag0CnGU8AEjCaGQcNTW3HOgLzs/NqEQ4sAwBGZYWF9QfnINYfnXjc4E59PfQ0LCbUtTW2fraZuSU6XONF2YaAK+/+tWvBFgcGxpQeTMHeD76wp48eaq2fOe971k32nnPnsq5lJi+92vvWTGbFyhCWS1l1vQfICgmAPz93e/9mgBP2GI4m048H7NUKqE2JcuTNjE1LhCW/oVhJwBi33TtMKHGJ19YKpW2yopK+/rrbwQG/+hHP9GchzEV9EvRg2tqbFFJJXOBPoNNybgE1GdssbkAO5F+oL9gVnHNM2i47ewIiHz//fc1D3czrrM3PTtvgCrZbNF2tvd0z9na3rSp6Slra8Nt1Oc+82UGzceaOjtz5pwd7jtkI0+f2vLCgvqHdYhrfuvNN62Qz2mNZz2dGB+zqfEJ++D771tVDaYGFQLs6LuZ6VmtabDuaDPrPOO0ubnVEsmEtbS1ah1jTR8cGtb6A6DFegHD7+XYmMql0aEbOtZvheyuTc3O2eTUjM3OL1iFNp7qtca3NDZZc2OD7os4pQLYnTp10g19Cnkx1mBRAqTJ6KS3RwAqwCdj7MTQkPqEcmhK6QFruV7iArN1bW1VbD3AM0B87imwXH3u7+i3aIyy9gRGe1V1jcrAA3hNaSzjHuCP+DBGaB/gJ8Af6xTt8c25bfv88+uKA0BpAPxxi+5obxOwDwCNkUVHV48Yblx7gfWpVJLpBMBneH7A6ERsdu7xyGpEQLAY1Npw4rMA0kX/iNjKbJ6xLvACsAvSEdx3E8hElNxxHM2DW7fu23/3X/1Dbb5wH7TypOWLBbPylNZCfgMLsdzKbBuDDgyMqnzDh3sH1x+AT+7n2vQAqItKeInti6npOP+MH6njCMQRiCPwmhGIF8zXDFT8tTgCcQTiCIQIvHnhfImHdJI1WFF6CI6050gseTANjLsASvEwG0woAFxIlALox4M4u9LhOwGcIDEDTAPAICGCiQSQAtPFXStTeghHUy2ALkEDjQQDsAddKx6oVe5U8p1xjsH/+U1gIpGUO0gIaAEjzlmDJEkkcPyWY/Li31FaIOCJF2Aix3amoDuUUkJIYiBwjVJRacV5OQ7XpXLPqIxX4GIup3JEytFeNe4AdAKgAiB8tXw2aLiRkHny7KU4XJOzrKoUN85Dqawny6sCrYKbayjlUllPNitABkYg7VmmJA9nwOYmsezEHIxMNuTWmiiz8sq0mHb0e2ArSh8N17ysa9CR3MidtqLSCrmsQMRwvcFtmPgTQ5JJEjtYUDLnkDmG95O7wLoDZWBCOqMSABKjjloxeLheN/BwPaMAfBEfEigASgGJONbK6fRbYw/AJwT66SNKVjVQEhFbMF1l+4WcHTvWZ//h3/jr1tuN8UOVlScTlsnuifE3OzNne9mcEuq62mrpoOFQms+67uEBA6RI2aEDmjL/oMQsURK4Rdy4viBmz3XRLwFoFehcRLfPgdcAvgZGJWYIMJyOHD1iPd29trW1YYUifRH0JCkJTmnu7u5kNIYTCW9HNuPOpYlUmZ06fUoMMY7X1taqUkXGQz6XtZWVpaicu8IqytMyDoD5hpkLc0DOrfvO5lsEMFlatKtX35HmFeV1s7MzYiCdP3dBgBigzfzCvFh4lI8C5JPoMz8ADUiCcXglrvybUvKa6ho5n+IYS78BLAhQ3NywudlZrRHEjrJUNNYA85hDGDog3k8ZKqAHBhOAzphtMO54wdBDOB9GI2DHxsaWAFCS7eXlBYG9GG9QLjg1OWV7e7tixTW3NIvxePf+bYENGGfAMKX0PFFKiAE28uiR2kqMZPCSwmBh2Z6/eGGrK8vW1tHuzrBNTWKr3b//QH114cIlifV/+tmnNj01qTmNllx7W6uul9LrleVlgXYck2tBk4yyYdrA+/VVtWL4Li0sWKoiJdYZ5awNDfXW1t5muzt7lmJTIJdXf+5mtvU58aA8FdYZxhO9vYftzbfeslx2T9/jxTUw/wDnYIYxb2HJ0WeAN+gBwtSkf2gD62Rhv6S+eHDvnq0uL9rly2/YmdOntF6oxLwibZvbO7a+sWnzc4u2tLQuFiXHZp2CbTg5gQHCokBG2MH0+9Wrbwtcu3n3tqWTSZXDMteJ0ZtXrmguAFIBxgNAL8zM25tvvWFl5SWNhwBgMf2LBTQgt8W6BGRFmzGZLNe5O7q7xBzTJtW+G9sQ67GXY/bo0cMDMxM0HqvLk1ZfX20V6Wqbm1+0e/cf2PbunpUlUmJy4kDR0dYe6UhOaOPkzLmz2lSC/crxMW0BVGbcch4AO/oOpmkl94GyhD188FBjGTCacnRKZhkfMAVbW1tU+g1jjnsja8nLFy80VtgwQqOOTQZ0AZm76G/CHAQAp58wm4Ahx7rM2sX/WT+7ursFFAN0Mr/5nMWT+cl97dDhQ5IF4HPmTipZpvsN+nZiaNfWST8O+qTcdSnLTprMJxhTYnFy74yytopylwngFcpi+Tf3lVfLZMO9WuvrfknHTZUhJ+FrcSFXsDI26yixTZYJeLt+/Sv7g//hn1myrNz2YGVjUFQsWJXc2tlkzGmjpSadtt3tHQF4/I5j8uK6HBDkOehbjVTaxiYa63ZcEhs/T8cRiCMQR+D1IxADdq8fq/ibcQTiCMQRUARODQ6UgtYb/1dpqtzwUkrOSbYBb0Jpn5xh02kBeYACJNcAWHwf0I+kAcDFAbGSEhYeaqXLlnfgSXpbexm9D5jmGm9psXyk90WpLCw6HvgFYvi5aAP6SYAvsLj8mM7I4BoCAOcJgZtLkFBQqkniBwgCcBJYgYAFATAKJZMCXPJ5gQEAH8EJ1EHEb4WmueFQOqYSHZWF5qy8PK2SqGAsAdgBAAagAmBJu0jMaTfHB7jj+vk/uoAkm6Gck/ZwTBJdYsoftIwAHPh+Y2ODQEQSBzGpIgdd2hhKefmMRJgEEfAStApAFcAAoDOwBOS2FxlgkLQDPJCw0V5pHBW9jJMkKRMZYAC+hNiTxJGAcp2UNoZ4EHN3u9y1VDntqlRb5MRbSiiZpu/oe85FEsqLpC+XI/lNiEUSNKS4NsTZ+b5iEjE2OCcgEgkVICnnoE2Ac1xr0LlzbcVyy+RzZvuImMMS3JYo/I9+9Ou2s71pLU31MqLI5jPW2EAy3atyUkClhnqMCWqUhNq+A3TSF4MxKUOWJLin5aWzh++sCfChfHJ5bVUJLeBjW3uXkm8SZxmraGw50MiYCOVdzBGSceYYL8BqQDcADUAXkn0fvxX6DWWZgEfEnTmGrhjjXXGsqlR75KoMkBmVk8IIY44wvtHVIvHf3N5S+5lvMCJDKR1AHCAxrKSLly5aY0Oj+hcWIONy+PgJlfmFMr7AsKSN0qCE/ZLL24sXYypPfO877wnUBdChFJA5wninf1taWzTecMmF2Xf8+Alr72iTrl1LS7NARwwEcIEmxrSda25pd5dUXHBh/jFHAFrdsMNUTshYxukUJh9ltZTnoYMHuIqrKH1BKTHgAiDQyioi/+6am93Zs8nJSTHg0GWbmZ3WvAScnJufV/y3NjdsfmHBEqx/ja4V2dzabtOTkzY2Mal1lbJPGFPXP79uE1OT6sdzZy/Y8eGTKv9l7G1sres66Tv6AwfXpYUlldMODw6KPUU5Zg1utDOTtri0IBYm7QTQ3tnZ0/pF+efa6rqtrS9bW3urdXf1SJuPufflF18o/ufOnxdwEbQv6WfWZ1h1J0+dtvr6OoF5S4uLEYM5J9amGGP5vOKUzZfs6bMntkkp5P6+DQ8PWZeMRGDkVUpbjHLYzZ1t+9Unn1o+56AzoDFzgbLPvb0dAd1WpM1r1thYb7/1W39d4+6XH39iG2trMhTo6eqwoaFBgUtNjQ2WLk+qv5jPrI/M/ZqaOmlv1lZXCyCCjQprbn1zQ0YDlHTevHnbyixpzW1t1t7RqXZMjI+r9DRoLrJ+La+sCLCiNLi3p8cOdbdbKokdjdnG+qbNLS/b0vKKPbj3QH3CJkHf4aOKz8rastl+wU4dH7bW1naVsF+89IZNjk/qnomuI+XYMOVwJGbthwUIQx0AD9Cdv7nvIUOBcy6A4/DQcf0Wx9+r71yVsQOlzmNjL7WRwhxFzxIgbnJqSoD5e+99V4w6nNi5Tta3wFBjPMCIp6R7dmZa6yjnZoOA+w1jaXllSfOs7/ARPSuwptfW1Ithp0287W2t3+jHraPvWlOjdWQns63yZO69ko3QxowDcoExH2Qu9D5GEpG2adigCwy3wMZjfdDGWTJihu+XrBD9n99yX/yLv/hX9r/80Z9bWRkOsn7/Cs8LMsIpmZ4zWMeJu5h7kPNS5ZoXgMHEJGw8hnOz7vFsw33m8cuxOP+Mn6fjCMQRiCPwmhGIF8zXDFT8tTgCcQTiCIQIHO7sKPFgS8kZD7A8jMOSYfeYhJQHU8AzlTzlcgfMqFCiykM4bDmSfj7/FvBy5pOEriNdOh52AQP1wB45pfJvwCMesAENACw4hptEuBED7/PQHAwZYNuhI8ZxeYWSLBJHkiGYQfye5FKMvv19CbGTHAJUABBqR75QOCjFccDN2XeuqYNmXkGJHW2rranWrj3tJfnTU725rpyDa4CXfl6AJ+m4RUYLJLMAR16q6ow5zkc7ABP5PqATyTKJAcASoBnlvCSZnINki+QKsAT9P8AhALIAOAaGXnBYBXSgjXJVVdmRA0icH70qXmL/RaCntOeiMjeAIpIvmHCAKIC2xDYkKyHBUrsqKTcuVxs5pxtIwGhzkxDeV5lZ0QFPwDrXDuL8KYGbxBMWUeRVHGnyoW+Y0PF5uQMtDNBvmRgCzKKSZNrHWPVk0AHjUD7MtcPmC+OJeKxtAea2aDxXp8vtjUsX7Ce/8WPr6Wi1ssS+lVdQspyydAWaieW2trkuAFf6YvswLjzR5JjJEiLogMuR5HkCHSQH80gIVZKZywpEAfRAv0sMLtgpKr1Ky6HSY+KOi8SfuAC6MVaIE3NQ7MsI2HRXWhJOgJUtu3nrGzHaYN0whym9gy25srQkxiMGE8QzgKiUkp49d07sMn4PEwdQaOj4sAwAaBttIRlnXjU1NQuY5byMc/ok6EkGMNzZOCZwQyXI1ZS+eQk514aRwcjIE/viiy+kuQXgAtvu5dhLMcoom4XZxu8AGvju4sKSzAUuX7mssYvmGQAGeoOA7gBLgAQAaQ3NOPx6v4y9HNfYPXToUDQvM/bo4SOxeNFEA/wDHDuKkUZ7u4A/QJzNzXU7ffqMroOyQtxI1fZs1nY3d8Viou8YPwDAgBboe8E4Auiur6+V5iLAGiAnbcYBF+bV2OSUxhGOxYCIzLEHIw8FjGxu7liuYHItPnq0T2Ad/VBVlbZKub7W2+1bt8XSu3rlinX39lpmLyvQc2NzzRlLiZLKoUdHRy2fK9rW9rbYRUNDJ2xlZVGAmIwzurq0llB2ypiibJfrA/AWIy6ZsomJKY0bgCvGN6AkbMwAVnR2d9jy0pKXsKbTdvbsRbv/8JF99cV121xbVenuu1evWqlUtG3WIUriK6ttcXnJlpfX7MXLaVuNQOCENi9c7qC9s9UqtPGQtobGejEqGTdff31T8wdGWldHux3tP2KJRMm6ujqtImkCUACGWGMW55dsZytnw8eP6ziJhDOK80XWXddNzecKtrS4bHfv3bOJ8Snr6TlkZ06fFah7+/YtAb0wFQFLWV8oQ2WcURI6OHjEsrld3Rv3MqzneVvf2bGpyWkrS7IxQIl8SUB2fVO9nTk5bBXqoDK5y8LWZG7ST8gXoN/HOOJ60VBcXFqz5qZGAXmPHz9SnwEWwpSDVQoA2tbaofbACD1z9rTWC933lpbclbi5yZlykTEN8xcmH3Mjm4FNOqn7Ae7CbBQxl7gfYEzz9OkTN3eiBHdmwnp7e3SPYpzTfhiqMiCRvptLO3AvA+RjQ8B1cZEEqNFaxOaW33OCI3hJ/RBAOj7TZl0kD0Ebwz3N9V+/3ZgTIBu9mEvcBwL7PcgLhHP92Z//H/Z//t//0pLlFQfGTuG3vknH+g7DkH7xNnNfDGMxtEcmQ/xQkhbo/WXEmuS+H2vYxc/TcQTiCMQReP0IxIDd68cq/mYcgTgCcQQUgWOHeks8KAPM8FAMqMUDdwBXeCANujOhRCUYKfAbGAlBi4tEj+8I5IvAOYAbkj7AFpIOdq5DiScMOP5Nwgc4xXkpNwNkCuWdAtAirTCYQgI1EgmVYPHQTILiwBAP9CZgobGpUQkIAARgCeAjD+Wh3JRjA1CQoJAYAJApkYhKa4JWXqGAthqAJQLwztIIQJ+71rmTLO3zMk6SJ48jsSBRB0wIQMtBSY+SD4BI1+EhAQmghgCgZFLt8WNkdRyAVNpPIgbLkfdVrgtLEVCyWBBQpvLVV0qbQ3LjJcS4wLqBhc4pAI0yVFNyxzXAAgNcgAkhliSsi0JBsYIV4a7AmGW4RhGJKaw9xglAJwwtkjRiRQIU+m9/v6Dv0z6uxVmMzmZ0Fz4SODes8PIo3HFd40gMDY0LtJlc38idgstdZy+VEmgRYs8xaHswnuAcjFmAN9rJMXf2Ii1AS1hjfY2lkgl799237T/5j39XpbKJMgDDklVVlluhmJfGFcBqolQmRg6JN+2kjRVlnmjC+KLd6IYVS5Q+F8WK8/87c06l4zsZ9SFgEYxRmJhohMmAg7Jwlfvu67o5B+WJJMqwMzFHACSYX5wX4MJvAZsAWD67/qkSdEA4fkeMlAiXSmKpAT4AFDLvvAQ+JxAuzFtnmWQtXZ1WP9INjP/1jXWNiyNH+qWrCFgMU455ythj/ghMF5s0aasrazYx+dKOHj0mFh79BBjG2AHTnJmZExtNDLYI1APsws2YuQsDCNABB9mVlTUxePr6emVi4NpWLlJPP8t0YmnJhgaHBebsJ0wMO14AfYB4sPMAG8K8X4iA/N2dXZ0DtiPgG3psYbwB1CH6zzrS1dMhABG21szYjOZRcNCkNJW1C8ARxp5YtDWVdnz4hBhRsJjQBIQJRV9vUeoO0zHSBkMnb2Vt1TbWt+zBg4fW1dtn2wB/VWk7deaU1dVhxlNhLThBl/ZtYnzCxsYm7FBXt3V2d1sy2vDI5vZUNr2wMCfQcXpqWuWZlHYDYlBeul+kXDuveYHLJ2sg7eeaAQOZ45Q3A3xR4ltekbbRZ6OWzfp6fiDEv7Fhhw8dkq6c1pX9oq2urlt5RZXYa19c/9TGXzyXOcOPP/qhNTU3miWStrC8ZLV1jXIQXVldt91MQcw1TBj2It01dBHfuHzJutpatZY3tzp7dmV53WZnKLNuF6OT/YgjR/rs3LmztrG5bhVJL/dnDsKanJ6YtdmZRTt37rxYazjKUu56584t6+jqsJMnT6qUl3sIx4WJWZZI2uDQkObK9eufaQ6ybuBUTFxgwDF2fuuv/TXr6elwe4NkmVWWVynOG9s7MhUhjo0trZoHsBZr62sE2G1trNvU1LQly1JiePI3AByOxLimAtICcj59+thGHj/Tuv/BBx+oVJl7GeWtxCpRlpKzrZXKpBnX2NBgiTIHwO51YDkAACAASURBVADQANj9noQOKNqfaHLmtaHExpyYufu4vM9rjeF9vg+LUb+pc40/XgDTa+srYljm8sgluLs6awb3Xm2o5fe19tJG1hdtWu1lNI8ZS2K/R4BpKPkHBA+gHG0OAFuQAnCmvmvY8h7reZBEcJ1FZ+fBLg4GTf59GJsFbWSwsfAnf/pn9r//X/+PHL8dmPN7Snju4N5AfHiff7OBw3OADHyiDT3uG9yfpG8aSS6EzSr+fjY+Eeef8fN0HIE4AnEEXjMC8YL5moGKvxZHII5AHIEQgcG+w9o45qFYDK8CJafOIvOSzaoDV0vKicIDq8pRKd2prdVvYK0EYEoASUWFwDwejgEIeMDmc2eqeHkoD8FeLlmuh+7A2oFRJHCrFAn7i02WVPtILoJmjbO+KKGsM5Jv6bJFYFnYMSfZ5SGe5BTwiWQeMIrkbXl5Red01ty3bDUe2vne1ub2gT0dSTpMKMBCRK8dKHRQhjY4ExBHWUoxYWfBMHOXWo59UFIcgU4CRLNeCkbywLVxfJIpkhMSIH5DP/A5jBCJt0eMOZJZyjRhf5CMEy+560agJoAMTAE5yFIaW1Wl4wOYIpwOswXAjhcgrZc8uXMoiU0obaX9tAetKfoF4AKuAUAhcRBwWFcrYEoOqdILdK0/L7FyZh06RbsZB6IoGwTwg6nhGkVuluGC3hUCSFMpZ0kFFpezEl1jkbg4AFchXTLiSAwCw5NxFkDTwFgLoF0wwdhFQxBnSIw40pVWLKBllLff/Y9+2376059YIkmpVUnsz/K0s0PyWcqCndGmuAngLbNKMcgA7BgLAHYpK+w7e4TMkXmE82AAbDNZmKTOGqEvlIwWXZ8vuAfzOSWPXCOl4uhY8W8cSvl7ZXXFPv30msThYYPxO8plAdJgRAEuySCgts4qK9ICOQBX+X/QZ0Iknn8TS0wfAou2DJMNOUri9Lsr8GxxEbCkS1pxaKGhgQaIQX93dnXLGZN5TbkiJhk46x4/flJlhpndbYFpOJKyXgBkMIYYuwjd059eDrknNhBAArppjI2F+UU7euSY1dZWS3+NMZzPe1kbf/j94uKS9ctdtcJ2VdKdEktoZXlFABdlebBtj584YfV1DTouYCfnCvEOrpnMN8Ynenbo0xGHq2+/pTihnZbdzgk4ASBmLAOOsNYQb82T5WUrSyYEAjJ37ty5J+AJYPPokX4rJRL25NlTMdtwsz175pxiTwntja9v2NZO1kqFvB090mddPZ126dIFm5pEA83XzuvXrwtkbGtstf5jA9bZ3WPtHe1ab2Cxosml0r6oVH5yYkobA+6q6esSayFACmxGQH/GjED8XFYAEqAsAKZrDG6qX5nnDu6mbWx8TCARhgm19Q4qZzJZW1xatsmpaVuYn5UG23fefVeut4DAZakKlYqatNK8NDizVzhg7+5sbqo/cSTu7u207vYOe/nyuT15OqIy8lRZuR061GcXLl60hw8f2ovRp1aRLreLFy6oNLamukIaaQBTlDDPTi/Y+tqONh/QfTx95pR1d3daJoPbdZXWM8kj1NQKbEun2XgqCFSdnZu1r2/cEEsUUBk2HPMbfUOA3BPHT1rfkV6xnjkGYw19v9WtTWtubLHZ2TlbWl62x0+f6P7JZs/JwUFL2L7df/BA7rsYS3S0d0b6nnlLV1bYufPn7ObNr62qMm3Ly+sqW+7u6rJcfk+bIcERHObezk5Gpbgtra0CT704d1+bY0ECgDUiAF4A+cwLysRZV8+cOqPvhpJUxoy09yRJUCfmHt+Tbl0hK4Y5/eM6sdUHgBnjBvMVQEpK8s+ePaux4/dqd0PXevMKYOcAmf/h/Jw7bH4E5n5g4vnGYU5jIKzhfNfZy2wgVUZsZDbm0JCsUNkw5+f/f/zHf2L/+hefWarcAUYZP5npc47nMgTOqPc/vjETADzYjy6/sae+5v4pyQIYw2wUYjoxPRPnn/EjdRyBOAJxBF4zAvGC+ZqBir8WRyCOQByBEIG+rs5S0HR5ddc4lCCSsPCCtcUDOA/PgaHFv0l0D0CRKFEUSyzSRAMwg2nlpTNe4kqZJ39TTstDL8fjBVAGqBAYZgJgItZfeLDnN+hqUbbJwzNMJe2I19SINQSAAhsglLABBAFIhPJIL82jHJYHfnbpvQSRh3uSWhJrHs657uUlGDZpHR92V2DZfVsK6KWazl4D4MB9Ff23ygOzDsBKrjuAahyHBIBrDMw617TDfdHbLc02WC8NDQfmHl5y6skLQArlVMQ5lHoGIErJEQyy3V3pNQFghuSJZCUAcKEUlbaTpNJfKuPN5ZTUk+DBMAglvAKVIjYCOlmAbCRGYmSlK/W9UJbEd4kbfRLMPQAc6F/YL2isOQDn/Q5DiWS0WPyWUQFgF0pq+U6IMfERCBmxL9xt2Jl/Mhkpr1BZn2sOOUNG5bIAkVGbxPpDp6jcNdXWlpatpgY9uTLr7e6y3/3dv2lvv3PVsnu44NJG1wkUulcygVWM31DOVR45DTKe+H7JylQSy+eAkPojzaaS4g/7jqSaMQ2YQ//AMBNDMJeXG+iRI0fFygLQC8wwvieduXSlyiknJsaVPAOu/pulqZgBwO5hTFWkUmLPOEsFw4yUdXX3HOjPocmHW2RjIyzLki0sLbkZDJqRxaI01xjHzAlKKTnO2MuX9uTpE4FXJ0+cFDDCtYUyNtoZypNlbhGBrbCX6Cs5ne7sKMnnd4f7+qyjvUMgGuV4XB8liQCyGGHAvAJ42dlF361egDrstWvXrglUxMkWBuDmzpZV1cB6q5CGGddGiSOaZB999CMB1wCFMBZZB9CiA5CEhRvYoIAysK/QbwPsO3XqhNo6OTlhe1t7AnAAIianJm1jfd0GhgbEZgQscxmBbQGOCPP/6lefuNlNqtzeuHzFCvv79mz0mT18+EjHwEW3oxOzA4CRgo2+HLPt9XWN4bfeuiLdPkokW9Di3Kcs9IYAt7amVoE/73/w63b16lVtQKytozsHM7NS7E36+eVL9M98k4Ox5qWP61rPAdp97S8X+5I5w3c4Pkwp/qbfZTJTVSXNPUBLwC6t37W1dmygX8dYXlmzre0dezjy0DbW1q2jrdXeeeuq9OVwcAXjmFtctK2dXdvdy9r0zLxAO0Ay+urY0SPS3qNEdC+3az2dHVrHXo49j0Dagg0OnFCbHj8esZ2tTbne/vjHP5HLcHVlhW1tUbaeEMC1MLdmT5+8cL3QfNbefvuqjCUA+QqFnD198lh6fz3dPRGoVqvNFpiPrFOAxjj6oqdXlsCIqUbzsf8o2m21Yg2GDRTpbO7s2FYmY9m9vObR6LNn9vXNb2S+0tvdYxfPnZFWH/3OusdcOn/uYuRubTrf8eND9rOf/2s7eeKE1dY1OVucsd5Qq/U+3KcB6+bmFsRahWGGVmB5RVLrAfcX9BGZh8wtGKhHjx7VvYSNBq4H8K+zrUNAMf0YpAKYTwDVjFXmI/fYu3fv2tDwoBzTAecBff3eyZrrrq+UFbuRUk7Au7Tdoo2awHLeL7kOagAIYS8L+IpeYT1/VaoirPv0OeAj4xOjk4Py10i/M2y4ifVXTpsKWlM53x/+4T+1z764ZakK1wv1zUjfCAoAoBiIr5TcajNFbHBnOXN8xlHYcBEAjYuGsZ4XbWxmNs4/40fqOAJxBOIIvGYE4gXzNQMVfy2OQByBOAIhAt2tLbLlBLwAvEJ7iR1mElESSB6CXWuGMkTXHtPucy4XOTymVbLF5whO832Sa5WX7GUFcnE8Mc3kOLofaajB9qg4cJXkodjLYCv08A+jzUs7PTEA9NCDdiYjIAh2F3+ToMjVtKZGCQCJUAAmnN234xo6Udken5EI8fuQiIZSG+mZRS6IJLO4SQKuiUEiZhxud84+4n3AGZIm3uMFYBeMHQAKAxMglA+FUlISGpIbOcvizLrngB2gnkCc7W0lw6FEkjaLDYBzbW2tklbiT18AdsF6BJgKpY0qby4UBNip/CfSn1OZctqBLZWGRqYeXrrpuoCcm99wfkAKvk+fkNQ7A2rV0pQXo9EkdmFCQCdgGN917aKM2CcSId9FMxCzi2qNgQDkeOLm2ndKsqWBFJXcFilb9WMzfiBbhjJXMREjnTSAVAdbHQhmnEjHChfGYvEgEQ3JlthkGHRUu7NqYJWqhFvK5vtWV19tfYd67G/9rf/U+geO2s7WhpVKaCr6+GQMAwI5KyMh0fOyKPF0sMoBOxhFvLx02E0nABdhKTY2odPWclCyG0pliTemELC/6Ev6n0Qe7UJKS7kO3FaZHwBafOdbAHZTrBji5In7rn4HgwgnxW+++dpu3vxGv8EZsr+/3zCcuH/vnpJ0QDecTKWFd+dO5Jx6VIw82sUcItmndBLQ6+XLFwfjtLurW2AVbpz0AfHl34BkzLuuri4x0rj+Gze+EhhJKSig4OfXPxdT78zZs3Z8+LjO8XhkRCw3QAPYerCX+o4csfJy+jtrDY11ui5+d/36F5oHb735tsppk+VJgaOUh1dWVqssDkCO+QOwSUkh/cSYotyP66Jsdml5SesbBhKMExhDJOvo6aFJBwMSE4SadI1iOD83L+CI0ru33npLTCTOyTHv3Ll5EN+lpVWx6QBxaMM2GpplZXLSZuwyR9Y3dwS4sSFSUV1lC7Nz0tw8fLjXunu6NN4pa4b5WMIQJZe17bUN++zzL+xo/6DASsBiOU+n3bSDsVzYL0hjDoCJ66O8GUdiDDUA0TAocJDVNfoAf9HbZHyzDrBOAGiyHrCuMv6IC58FRhL6gMQGkHdiYsLWNtbV1sH+Y3JETUZlmrhzVlb7mjozv2B7OVjZewK0xJYtS2qMYD6yvrFqA/1HraujQ+WY9J+zqLMqvwfwnRh7IXDoypXLuncd6u5ygFUmRgmbnsVQ4r7uaTDEcFnt7OqQFiAMSNiIwOiMD4C7Qi5ns1NTWr+l/5jPi9nK/GPuUwaKMQmlwoDo6eoq3cuYb6tr6zoOpeObG9vqR1y5nz57pn5tb2uzd9560+bmZuzRyIg1NbYIOMX1mXX22bOnKrkfHhoUKMY9YXFxVecFbISdDHuX+xPAOIAdJchzs/NiSQLYoRF35+4tgW0+HjBseSrA9sqVK67zWlsjsFr39JIzlQPDjOtgfQ9rEQAt14kz8cVLF2T+ERjDxCiUzBJrmH6sp1wL8z3IVOi+Em3IATbTpsCkYxPkVZAuAGaB/cv3wvdp1+qaG+gAQvMKm3pIE4SxqA+kLfqtpt0f/pN/al9980AMO5lZUUYbAXB83Y0lHLALTDtYtswVbvjBEIl7JesM3+OZI5TXknjGphPx83QcgTgCcQRePwIxYPf6sYq/GUcgjkAcAUWgqaa6BAgBwwrQhuSFskoScMAuAA5P5qr8gTYJOMROu4NhDl45uMDDOowYEgGBG5EeW2CwkVCxIy1Tg0hTTmWcyTKVW3EMHtJhcPA+QJE+j47Fefm3C807OOeGFpTYOvOKhDmUGQZgj2QEIIdEk6SHayNh51gkGZ44uLEGwKCXS2Wsqsod7YJpAuAYcQIQQ8y9srJcJawkWIAo6+ubYqFR7kdbSRBoEwCHGC7b2wdlxK/u6HMOABbazjUB2ASDjVDeBpAAWwLWEyAY1xw0hGBSkUzwGcmIs9fcRINjc6xQPoxmk+v4uG5cYFCKyRQx8EjgASTFDixHn4yyNwBJN9mgXwMrw0ubcAjeEQBIfAAmiQvXBEjjmofOIISJQoJN/NGs41wcPzAUOSdjg/JZ+p/rps+4Lo4nhidgZF2dzsXxQ5LH37wf9Ou4HtrJeKF9gQXI++k0wus5sU7CMRhTMFX2djekZ/d3/s7vCTiurKowfEYood3d3rHKdLlcb4klL8CGqLrYWXT7jABPGgFG+d707Iw0nsT8zBVUykYZMaBDQ2OT+oo+BZyifQAZAEQcg9K4lmYvwYSBhh4gZwjmAItLiwLQAA1OnT6tGG1FDsKAZ7VVNQJupmemFQ803YKeIawxAKszp8+oTYz9qZlZ9TfaeAB06FHRhw/u3xdzrLenV4kv/UG8Aa04BoANDBhMAbjOLz7/XH1NmSPspO2tbbWTcQ6YCDD0ybVfqQ8OHT58wM5ZmF/Q+QASHz16JJMVxus7775rR/q8JDewc6anZqyxqVnOp4ydghUlrI8b5KMHj/T3xQsXJZD/zTffCLDjGiglhsUGyPbll19oDDDGTp865UzNirTE+In/0tKCa+YBCFc52D45MSm2GaAjxgCMa9Ywnxd5lUkKLE35Gsba8uTxE7v38IFYsQ64VsvN9vmL59Lho10nz5yxv/z//kL9DbAHg7Gzs91qq2sEXre2tkhTcW1p0b76+qYVimUCKq9cvixmMWAC1888zRezKnPcWF/TnFhaXrNkpNMGsDMzM615x5jimmD7oZfI2gbY727UjWLowcojFjAsWVMAUllT6UvGPKYssL7u3Ltji/Nzdu7MOTnZVlelLbObtenZWausqratnT0bffHSsFPu6ukV2xAQqU4bJVsaCxtba3b6xHH7zrvvqMyb94n3+NiESrLR28zn9rTeYYbA+jp87JgAO8YMY+XFiwl7+AjAbFOmKj09XWJnHj8xbBjzwKybX5zVugjId/2zT+2Lzz6z06dP2wcffKi1hTmEliPlvzBNHSRyo5tK7ncVkcEKG0B7GfV3LptXSSz9gKEKoCgAHgxAQELWAsYE8511bnZm1m58/ZVckSl/xoF2dW3FcjmYb0gLoN/muqW82FTBTGRsfMKymaz19R21wcEBK0+nbPTZE8Wiq7NLGzvzc3PSPYQtHRiX9DcMcObpq6BYKA8N5bTML9ZMxlFVNcYn7pgaTHQ4jiQocjmxCikFZ8OJ8eCbPOkDSQQBfQln0zE/OBf3p7AJwvsBKAxarq+WvzK+2EigLwOrGTYp91gMLw7ulfmcdAGXF5cVe9r4R3/0v9qT0WltoATJBNjWLHBBooNrDOAhzzV+bb5ByP2NPgufMwaCa3l45rn14GGcf8bP03EE4gjEEXjNCMQL5msGKv5aHIE4AnEEQgSO9x8tuVYVD+f+MA8wIUfEXdhsrlnDdwILgwdc2ByBpcXDLw/NACIw80h2AsNJjLlCUckwiRQgH+fiwZffhLK5APzwPno1oXQ07Mjz8CyNmmh3HDYfyUgooYFFwos28LDPw3kofQ1Oprx3oF1DApZKygDBdXNgu7gjKd+hHRyTBA3AjoSMvAOmmZfUZAwLDPTWAKykNZctiHXB9wE/xSKLNMKIB+cXwCPGYDFKOFznDmAB4E+6UTBfigWBgKEElGSc94k1MXDhbT8G8XSH1FTU5m81yJTUvFLqCnPAS4px20yL1UK7AAm55lc1/QSAHJTFwkisOhBiDyVFQReI88tdN3JuJWFkDNFPtJlklbHkACzmEvQnDDE07pyVgWustBHzmFpkFEOYaPyf77uW3qr6lX4IzrdhjDC+SIS5jvAnJJYw1+i3oKsIay6NrlF5RWTi4e6RgB/7xZzV1dfYhx9+aH/1r/67VlONDlNJboz0ww6OrbUOgnqNrJeCetl23orkpiqZ4pUQMLW+tSmmkLwGE0n1GeOca6iprRfbjcQ+MDoAGQOY1td3RLp0jFM5oTbUySWV41IqBgsOjTuunbJFmGTEChME5unAsQGBG8xLJZ5lSU9+k2UyVoBJBAgnA4mKcvv0+ucCuM6dPScQDGAHQJffUA5KO7l2AC909rgmwDDmPoAOv4Vhd+/+Pc1HdLj4Hb9/+uyp2kC5KGOPUmDiVl1ZJSCaNYE+4PgYJxADftfd3WVDQ0P6G9bSJ5/8SmW1J0+esaWlZVtYWLRiYd8amhqt+3CXSl6/+vKGQJH33/9Ac/36Z58JIANUwIyAsU0/wJRjzmM4wDXX1AKkrUoDj/YvLGHkMC8G49uX31aJ8JMnT8Q+6z3Uo365/+C+fsuxx8dfSjMQJltXV49K9QE1r31yzcYnp6Tzh2HCpUtXFIuHI49kaED/HO7vt9mpaTEtmRPMH67z9KkT0k/jXJgoFJm/VbU2PjFpX375lZ05c9refvvtSKfOwV8YXxsbawKqYOwBkGOKALACiEPpNSYK9BflqMw9B0VcV4z1FRCYsc1mAWPq/IULWtthfNJv9JfMKubnbOTxY5uDMVeesiuXrlh7W6tVpdENq7TN7W3b2s7Y2samzc1jOrFmGTYWCnkBf4119Woz4CHgDgw7SrnbO9tUzo62XmtLuxiPc7OzltnZlnYdQDDX0lhXc8C62tzasJGRp/b4yQvXAcWcZHZOQCdsz76+Q3ISZx7BSGQtmxp/adc/vWbnzl+wy29c1rXRZxw7gMOsH1y72L65vNi19B9rCkgW5f7onk6OT2reHO47rA2HpcUFm5+dkdNxkfL4ommeVqZ9UwRNQMZRTTUuuQn11+rKptxvAY9hp/lGRTHS96ywmek56bb29B6ywYEBsQUT4GIR+HXAfqaMtLpacQXMDOBxY50bS3FNzIOwMcZ7gGP0eWCGs5S5Tqu7Xoc1NmjPbaxt2qORRxorMGWDTIZLAjiTLiyHQdqC+y33u8CUE8Aclc3zHX4XPuP/zmxz3TnfQGOTCokCZ7ezCQdgqmeLMoA231T603/+Z/bljXtW14ALe0bXSf/J4CrS1mXN5XiM71B2LA/4qFw4tIvP+MP5w0YYbXvw9Fmcf8aP1HEE4gjEEXjNCMQL5msGKv5aHIE4AnEEQgRODw2UKNs7cHYVG8oTWR5GSRp5AA8ADw//YqoBSkXASNC+o1yJRJ0kTEl4tSdRlG9KGy2d1kM3D/6AUSpTxVk2cm3j/2IgRWWVJIMyUUAvJ3qoFuhSWanj0Ubax8M2TEDKXAM4xXfCznwwQiDbgGnA7nlgE4qFl8kILODB3X/voBIAFX9zLlgOJC0CiuRKS4lvQuVp/NvbAevJTSRCOQ9xCO0l5lxfKBUKAFlwBeVzroPPaU/Q6qGNSt4j91AAGb4Dk5AkXxptGWfOiXWVSnniVirpepzR4JpVod8AZ8VASyb1WwBDvksMAjgaypl4D+dJ2FTBIRPGDSXPALIAukHLT2y3UknMFJI7gE25xe7D1Kjycj2VNJFUOfAYBMJhnoiJuLUNzyEyjnD2IuxGxhWfkYAzLgLrhZgBQoSkj3ET+uDA0Vglt14mS2wKElKvF6DDa2trRyWRlJZ5uS8JecH+7n/xd+2tN9+wwt6uJVNltl/Mq9yQ5BjQT7pGBRct5yW3XKBcSrOSAJPoBhZte3dHZV0kwy0t7QdlWJgmbMPgMEq5EipXZY656+K0WFzMP+YS44DvH+rpUsIPa44SZZhxxIU4AuxxgTD1ZmenlaifPXVW5gKUZdLXgG+AIxhFALbAYgpujvTxzNyCHDcxuAAQhKkDkAMwAXsLfTdAKP4Nkwy2DsAafQfwSMwBIdAjgylGm/iDQcPz0VEdC7ALV9Og3Yi2HS6tvHp6esUsm5ufs8ePH6ttnR1tznCrq1U/c2yS7mMDQ/Zi9KXdunVLgNTZC2dtcHjAPv/8un167TOd98Pv/0DrEYAdwDQxPnf+vMreAFE5Hm2GyQg7CTB0ZGTEvvjiczt//oKlKspsbGxMbRo+OmzoA1LyyDyk/D8YOQTgeGTkgfrvxMmTGl9o/Z09c9ZGHo/Y2OSkXCw5H0BsbV29HH9h/lHG3t7ZbS0NjQILx8fHNGZhA+IgClgJmNPU1GDZnR0x1Obml+zevbuSHWAsDgwO2qlTpzSWWdcBqdD+A4itrHBjBdYswA0vsZ47cNGGyYYkACXcMprI7ekaWQ9x9mVtv/TGGypX1pqfrhIoiLEH2nUYLVTVVNvpkyft+OCwdPco52X938vlbWl51V6MTdryyqqlyiussaX5YO3KiM3rcxyAqrwsYXu7u7a1s6l1ClARdh33no9/+QvbLxTs/PnzduXNNzU+6qodNIMhTnn9o5En9uQZDsD9mgN379zT/KHdAMgwsNraW7QxwG+GBvptb3c70r4sqh2sIzBM+T0bKPSl1kfYvpjmSE/UpQdwX5XW2vKqjYw8slRZmV28eEljBmB0fn7Wjg8PW1NTi9YzYgeLk7nHbweGBs0i92PKYLc2ceZlNsD+9vuMSurFnt63cRh2eznr7x+ws2fPyJClqrpS4KaXfLteZjDFECtcUhB7mq8Y0YTNFtYNZ7Sno9LvVcUK8wgBekU2mnxzzF263cE1rKerK+sCnNkAAJgnbq8CbmJ3l7k+qa+RlJ8yB5y9H9obADFnW/s9lfecHe4pHutX0HwlJujVsQ5yTteGTWleyywrX7A/+uP/zZ4+n7LGJqQ+HJBj80ffy2QOKgQ4R9DAJQ48o7CQhvsn90nuN7ArkZjw81Xq9w+fjcb5Z/xIHUcgjkAcgdeMQLxgvmag4q/FEYgjEEcgROC7V98qkbTDKBHbJ9KHI4mAJSV9N4C0CAwiKQLcIQGAXcYDfEh4Q2kK/yfRIwGemZ4Ri4rdbR7QeTDmwZr3vMyExJLjZZWQhwf6UFYZ2snDO8kHQA2C8zzAqwwzMh/w40WOsVF5KdfEQzi6Q/wWJhFtg80HW4ZrJYkgEXJ31Ao9hJMQuMYaTC3XzMFBlIQkMPwAGiiJDSWrXna6L1CLc8GM4QGf7xMLjhkAMNrk7nnOLCMJ5eUgYFLlrSqnhQknXT1nOcLI4sVveQGGqRw2cqwLDBCSCvoGYDKUzXJsaf4RM4DDSJ8HFoHKeCP2ADpmAVTjPWJMggNIAyjmrr5oCbpod9DP4xhB84drdjCXsVHUOREZh7nJ+7DQXOvI2Tuh1In/E0eVDuc9XqG8WtqDOBbm3HWWmMjVsVAQUyuMA+8X70PeC+yYwJIgBir1Tcjr1hIcq7JWyW8yBbiZNZwBAQ1IlgEZ/8kf/oF1d1CSCoMyb8V8TiW7tWLZZQ3TCeYB408vOeY6OOvjJW+b29+aSzQ0eOlkGOuAaXcLUwAAIABJREFUGTCQgt4YbVYpMCwqlVsXVR4La0s6k23NduRwn64xGJegcQW4wDXfvn1LyTkML5l/VFWpHwHs0G98OfZS/x8aHBJLjnkRdJzEGKqu1vmJ1fLyksAxQMOzZ8+ppHX0+aiOBSDDeKE/YOrBVg16kbim4sxKcg+oRb8g6v/4yWNpPVImOzw8rP4DDOEzgI3llRUbHBj0EvYdL2Evr0jp85aWZgGJfM/HZYXYiqPPntu9u7D5au2773/X6hvrNFdWV1bt+fMXNnz8uBhkaPuNjY2rjTisslngYHVG7D0cNIkZ7B8Za4y/tDcuXbZ9Q79uVa6oNRWulfno0UOBp8ePH7fW9laV7sIapNQVDTv6BVDwyeNHWktgHnGtOKUur6JTOGeDA0PWUN9klixTuTTfG5+atsbaBq1Z9+7dFwO0v/+IjY+9EGgnE5h8xro7Ohysp/y6VFK57a8+/kRg57vvvmctrc1aG4iXs8gwHGFjo1J6dsxf+p6XNN+mpvU3DDTmBW2dnJqwjvZ2xYNzNDe3Wltru4BX2FRskBCLhw8e2siTxzpuXWO9/ZXf+KmlYbomyqwViYKtbauuqbWX4xM2MTVrdfWNAskwfmFsMx/XV1dUfnuk74hd++wTS+wzJrKW2WPcNopZd/LkKbv5zTf21VdfWntLi/327/yOynXRNWuNxqGzqLdtfnHR5pdWBCiXJVJ27dqntraKHmUpujd1a+4uLs5pHJ86MWgduFfnHNhvbWmNwB3fVPB1C9Z2mWXzeZmHFLgXZjIH5guFvZxlc+jLrVpbc7PcmwGytjc2bX1zzVpa28SIw0SFTQzarVJQmMEVaE++lFs3Jbjb2zAk16yttVXtBEDEyIJ5XVlVK4AWY1jMMA4d7tVmDKXinQDmlZUC9txgwl25uW76TWtKeVr3dNZJ1zTNqB38n/sgYwV2eZCLYOMCBjnrOSCWyoIjxji/3dl2zVDGj5yDa2t1bwiSGMQPhl1g3HEu7gfENKzRrwJ3fD8cL3wn3O+Zcw6apgTI5fIFMS75Pfp+gKqBRcpzzT/+x/+zjU8tWkNTqwN2EeOPvuT5hpeXylJB4MxsMd4p90eDMels6LB5qPulwNzqSEKjaDfu3Ivzz/iROo5AHIE4Aq8ZgXjBfM1AxV+LIxBHII5AiMCZ4aESD6yhzANQjQdbQJUAlrDb7Iwo129Rkg0oBFMq0qkLJa0AN9s7O86K6ey0qSlPRMOudngQBwwhYeEBGBCBXWsBMQA26JylkmLQwEYIJTEkcMHcwLVz9vRQDci1sbmph3+SO5KaoLnn7pYNSjQAPABV+D5sIUo0eUgHUFL5Z8SiCLp80KhcsyepBMPLHk2gEeVPvIfmEskDmm24/wU9uqDpFnR9ACU5lthzAhvKXUy+rCwquXWGjAOFXkrkGkM4nVYKZADoE4ss5+XJxEIMRpWMuikC5yFRp1/4PjEOjDOdC0MIGGiRNmBw6QUgpK2BXQDYR1vpJ3fEc0fc/5+9N/uRLE3P+96MjMh93/esqsyqrMraumvt7unpHs5McwGlC8MWQfPGgCjJkikZlmnZog1fCAJ8YdoyqbE5tG9sGDAlXsgcg4A0w2nOkDPdM909tXTtW+77vkbGHhnG73nPl132Vf0BJwqFyoqMOOc777ec8z7f8zyvJ2VdAgNhgIViDyT1MvpXXB3UEJutiuq/ztaRZxDyWCrClkoCW0igSPxdXucAKn3ryaEjYIGV6CyLiq4flovLpADOmk+qpAaAjriJyVEqq01hvOITBjCWKBd13kQyabW1FLbwRwgHLilgAYukbOVK2a5evmj/+D/7HRsdGRLbpFQA1KuzTPZQ7QSw4xWKHlZVw0pxXyYH8aqsWKbgRloSUMKKdDKwQ/G8Ozg8kvQUCRygHAkh1w3Y6yB6zl48fy7mx8jQoFhgSFth7fEv80D+hkdH9ujxI7EvYbsARO3v7kpSSOLOOJqZnhEjDt+4y5eviNkGyMC1y+cvldI8ov9gV9HPJMO0ZXll2V5GxSSIJQAL8wpJaqhyzHXDLGK8kDQD1PJCXghTk8ID+NwxLuWF1triyuJySUB3YNoSB9YNVYROJcWMgplz/8t7YhBOTEwK/ANoA7w9d+689Q32CbDD129zfUubABRGYB4QT5hsXAsSWeIJyISf2XDkabcwPy9mG/9n/SL2O3tbGj+NDY2WspTktoB/rDMT5yd0rYCYAKYAeOk0Xp2+abG2viJwmfUshY9WuWTbOzsONhdL8hUcHEI62Svw4e79+7a2tKpjvffe+7a6tmYb62t25vSIQMhCMWNjY2espalB4BJyaubR9NSM3b9/39KHziKiQMLFyUm7dOniiRdoYA3BGMOrkPUVsJt4I7VmfNKHgI4AjlMzLxUD5jVgD9ff3OQWAlwb8vSHDx+Kpbi2sa4qte9/8IFdvDBp2aMja21u0aQAJMTDbnpm3jZ39ixRnbS6hkarqa9RdVzYutKRVyoqRkKV2BxrZLJacwwm2o2bN3W/+eyzz2x2dsb6e3rt7WvXVKhE4PcxXm1ehIX5i8vj5ta2zS8sioH64tkrm56aVczwO+Q+B7uNtR9wc3So35LVlei+1S/gC9AZZi/gFdesdooxXW8H2YwlYfY2eCVsQJz9nT1J6WGeZg4OHYzCDoK1OJuW5JxYsE6wphNXL6aT0XilKAXVWFlfWR7Lx4w52LYZfQ7pNrFub++SDx7fp/iEgOzONkmxAaeRKwcgDFBKG0WlkjZGuCZZF5h7vgKucexw33kdKHtdzhrYfs46c2Yc6yvz+2D/UOOF9Ybzhs0IPhNY+NVJqss6EOebK1/d5wJYx/m0TldhM+H3Nb8HOajMesKcC/cXrgWGHZ/h/IDIsEB7evr0HdbCf/Ev/sAWV7atubUjeq7h3uIbQYGVrs0E3XNcIszf4KHLGqRCV02Nus+w/rB5FTbjOE/MsIufp+MIxBGII/DmEYgBuzePVfzJOAJxBOIIKAITp09Vgnn0iWQQuSEZA0UpIvkliTu/J6EDzAO4IwmQ7C+SZZIc89BLYgkoBoggaU4R/7JGB0QMVgLAj+kBO6Md+rTAJ69IW6UEBuaEkmUlt84ACwkln9N7x8faJdfvDg/1AM7/aZuYQhhfw45DMos0CxZYxCTjgdsrhjacgFFeyME/R0JXW+sSG5cCOVsrVMdjB5733MOOB30AM4A9WGVFZ5ZlSDpT8vUK/jshESF55jt+bCSZzrojWYAtgeE5CRbtC35CxBvZXEh6+CzXFZh7tI/PANaFQhNBNix2YsLZkCHOLk/2SocCVOqRaQGE+TmIqYDA6moxrpBSin3S1aWEB6CEOIfqsABxqvzb1CQA1pMfL7wA+AVAipQQYIakr7WVYgvOYHHfJGdNAKYgVZOfHky82lolVJ4I4iGUF4MEAJLkPDA1g9RYzLj6epfiSlJVUEEAxhnxFPB8uK9qlnWNDVYuAQoCTtFmGBZlVeNs72i146qK7e5u2Tc//Lr9o9/5B9bY3GAp4Zf4CwKwmlVHQCvJbKWSEGNG+EM09rhW2rG1s622HKSPrL2tw2ol4eJaC7axvWOba+sC+Hr7+8To2t/ds92DfTHkADIam5vt1YvnYgCCZzLWGPMzs9N2+9Y7mqtz83P24sVzJfOAHLC+AA1+/OMfKdYXzl9Qkr24tCiwjUqsU1OvxLKjj/Fxo9InfnT4B8KYIWENiTTXAUCXLxQkdyXhp2/oP44ZqjgjO+U7SFBpI4UCCAhjsKmpRd+DLQNQhJcVYxKZIowg5KiMkabGRh2XCsOAJKdPnxbg8vlnn+nYXF/l2AQCUh3y0uXLlqA6SKIiYGNjfVNJNhVxGRucCwno2bNn9f0HDx5oTAM8Xrp4SbLhTz/5xKanX8njDkYh82d9Y8WWV1YEfo6NjOk4K8vLmtMAXgByVO+FYXjhwgU7yhxqDSGxB4CBYbi1tSFpZe/AkNXUItvMiW1IDLq6e9S/O7v7tri4bMuLHDtrH337lwXoPXv6xC5fuqgK3umjA9ve2bRzZ8e0FjM32CjAP5PKtRsbm5LvEjfkoB98+IF1drRrrDjzyX00w3oQ5Ncw2QA7GLvImlUABWA7Ao0BEwHemZOwHRm309Mz9ujRY8W2ta3F6hvr7cMPvyGmth1XLJfNyJsQT7G1zU1bXd20zR2qJaetUCopLqyfgK8AOHzn/OQFa9WYygmU3trelG/k6uqaLS4sWDaX0Thtqm8QgHbr1juqpttY33giB2U9ml9Zstm5OY35np5++9mnP7Ojo5z19Q1o0wCgFiCatgJyNdXX2M7WmoBaCk8Ql8DaFViUz2n8wnSDMVusHOsczfW+nsiqIUWBIZdTdrS2WoVquweH8sujenFgph2m8VmrFtPON7NSdpg+sJ0dAOaUqsrmckWB47AFYT22RyxVvBQbGltU3IJ+WFhYssHBAVVOdg+7Kq2ftIf7J/6WrEMBhCJmjMtiLq9xAEOWMcx80P0qhcVBva49bBABmgOYBw9ZxkCVJSS3pv3LSyv2xRdf2K/+6q+dbPK9LnOVL2fCmaCcx+WygHm+0RHizM9f/d7Zd8H3ld8FmwPGLlJ91jaOTZEUxivXBZDZ2NAkqTnvf+cPv2OzixuWqHbfWLFysZ6ohdnuth+sPRyT+RwKLtGnzCE6nbnD55nffJ4NDmdW1grQfTI1Heef8fN0HIE4AnEE3jAC8YL5hoGKPxZHII5AHIEQAQC7IAHlX8A12EsujzkScEbyGQAmEhkHjkhcCvo8UlHt0FPtr6VFnleAPAJzatxEPjD4eNjnwZgCCsgNg1+N/G3EsikI7COJJkEAXAjJJWwI2FLOJquy/f2DyH8Jz7FjMQdIBmgDbeaBG1AOcE6Mr2ovIEHbnEHlJt0APyQlDoA4gxCAIBRggHGCgX+QzXB+jO9JIMSUqKoS2w8wsrMTCVNRwAUMLnz9SBLCdZJg4KlH8svvue4AmALUydQ7kiADUBJr+gPmIfVnaRvv0z9iBNbWyo8KSSTMM3kv1dXLi6oi772cPi+vuqgYBskXDC4CDkgl5qCZPkdyGUC8YPRNf127dk1gB9cN+wdwDhaXKgQ3AaykBW5wHqqLBjBQ0NbxscACrhX5EqAZ10MiiTcVxyR5og9gLDIOxeaLJNoCYhsbBewgnYZNGRIt/iUGgIuAvxyDvvN4FyUplDQ18kOS/1E+rwQUwBjETWxDSb7xb/SxwliiIqOA66qK5csF+3u//bftt/7D37B0el9m+qVizirlolUnqjR2q46hUFYE8gXPJSWpgIqGbyNMurSM/kmS+3r7bXNz247SXggENioA9Y0bN9SXVF1dWF7k9GJDdfV029rKqgZtYKPAlIIFBaMKAA2QhX4k3sQW372jgwNbWl7QWD116pRAGRJ44kpsYIwRA2SYXZ3dKgxw7949jWUAKPoNhh7Xon6od+kyXljI7kicmQsARXjXdbS326lTp8VWAggEmKIabntbuySCSOUHBga9Iu3ighJrBv6ZsTH56mFgT9tgCt258wstVRcnL2m9wMj/yePHAniQr1JdE1CCcfv0yWOxoWjbq1cvbXdvXyAJAAzH+8H3fyCQ491339O1wNTCU+72O7fFNGTufO/P/kyMvtu3b9up06c1pn/0448lTUTW2tfZKw87Zx+6RBIQenNzw3p6e8VMhDUIsIhPGbGBBTg7O6W1DFARRt/27pbWQEAZ1lQBK4lqu/OL+wLr8Q9772vvCVS6c/eOdff2qBooEtfnL54KpBwfPytQq4eqsMWSz8ODQ1Vp/eLzz6yutsG6e/pseGhYYG5Hd6c1t3uVWzH+Ug5Ss7YXS3mxrxgHSCoB3Q8PM1YqHgugZ9CxngJwwgRlfjJulpeWNB4/+tYv2/nxMevt7Y5AaGdfKU75ouWKRVU2zRzhG7htrR2tNjgwYFPT0+qL3t4eAVx44AGksw4D+uMpyLxYWVuznb09Y6pdvjxp+UzW1paX7KOPviVpNWsK04+5xjXMzi7Y5rYDK8nqlDaRYDFubW1rvdnb29caQQxgZuaODq2Yz9rNG7etvqFGfRI2sFhf8Oqjwi5rKH5+KxsbGo9UeWXyw75lvqiicFWVnR07I7BWAClFEwoUpnELBJh99D1AL6Ar4xzmLX3HeIKxCePu6eNnVjouCqgdGR7WmsH1sM5x78ukKcKzpSIpqhSbckknawNycnwtaaPAuwb376M4A30Ks5F7JiA456TvaRP9CrjOuKVN9A33KuYyoBX3MzaaKPRSU+MbRszj+1/etw++/oFAWJ4D+MNGDfOUY3DPDHOGscYrsNlYK8N65kV33As0zK/A9BOj72Bf525orBcDs6OtTf3kjPeEino0NDRLgr20um5/9L9815aWNuBpq12Mk8Dc4x4VvOjE2IfpHd2v9H/501K0o15gHe8Fa4VQvIO+fvxqKs4/40fqOAJxBOIIvGEE4gXzDQMVfyyOQByBOAIhAv2dHWx9C+AJkhUemoM3G4kdD+gkNgEUCwUgAKV4utaOe8QU4LiwzwB02PWur286eVCX3K46KSAwVAMNxs08CPPwXFXllVEBlDhm2HHn4Z5Eml1tHpJhZgTQizaSmDvbC2acM/A8WXNPONhdMK5gDQCK8Vl2xwN7i3O2RIULVJjhNY8f2gVYxTEBTuTZtbsbMQNhFbqEhqQ4VF0lfgAnXAMJpKQ90W4+x6PNMAIkfY2ktqpIWKmcyNUAQ2kH7eQz+KAFX0EAJY5JIsXvHKyEfZY9YdBVW5USTNpC7AEVaQMJEUAWwIt7A2Ui3zgKUyD7wQ+tWX1IvAA5Ll25LCAQZhGJO3GDBQaASkwODw8i43vYE155MICzjCdYMcHcnDHiMuOv2A2MpSCvpr0yT48qCfN5jsWL4/JZrvl1fz4x7qqoHpv8/3ghcm6Bio2NkjORlKqgSgLWhDNcAouDpBLwApYX7+PxpSStUrH6Rjd0/2/+639qH37wnqXw5ytmrKpcMnd2ErFL4BrqWvd3pI4wbLuylY6dWZJOZ2xnb19gIZ5rsLVgSI0Mn7LHjx+p72G+MQ4YY60tLdbe0SHPM9hTAABI/OgbgEtkgFeuXpXk83W/J35WUZFkteSJiASJDUAg1w1jCHA0eFiR8ALyARyljwA8ZpSswk7jfTzb6FdiyFwD+CPJB7AQGNTRoetDasvcgpmH/x6sL9gwZ06fUXsAe5zlUtF1wQhift67e0eMNlhuzAsCipwZKSbXBigGu+itt69Ze3ubgABAq6OjQzsNg65UtvmFeY1rgFY2DVbX1m10ZNTGxsY1BihEAWiKfx7MP6SmidoagXVcA6/5hTmXfLa1i4UFGPrg4X1rb2sTQJbeP9S6QwVPknhAcyTC0zMzNjw0JEYfbb939659/f0Prbu7V3Lhly+fC0ylIMTExDmBISsry3aYRvKZigoa1NsXn921hpYWHRspP0ATY6K+qSHya6u2l69eWFdfr9aVM7AkRwY1XwG5iEsuk7Wf/NVf2872rs7PetZQ36hjdPR12oWJSYEyjKXAXPW1ulZ2BDAb2YSpHLOB4SAG6wDgIiAc8aHtMzOzavutW7ft3Pi4nRoaFEjE/Kmpd3/Aowz+aPieFjR+6c+lpWVdy9nx0wLQWHNgEzur7Vhrra+dCbHLYBnyOYScjBYq5h7u71pPV6fdvnXTWqgQqyrk+B24VH52Zs4ePn5q2SPWiir159tvv2337t8TKM7x6dtQyXp4cAgqto2Pj0teSr+yTsKQdp9IpKs5MRmnZ6atUKYicYc2BQ739yLguFHsTO5vZ06N2vjYmNiBy8vLlj7KyjeVec+5qepMhVsYr8SJNuEPefo0QB/tKsivj7X10pVLYhRzb2PtJY60h3vh9NSUZfNZu3xpUp+Vj+nxVxXJtfmRpQJ5ne4V/K5yXKW1Q2zo5mYB78SMsQZoDaAMg5b5psIMrAOnx8SgpB3cK1nLAbLY5AC0h51JuwHxOH6iyr3gGI94jzIGALO1OZRwewm3mPDULXjHBRZ4YPi7zUNe4JkYjvgHUuEdhl7CizTpnGyMHJcsR6X2ktlxVUrz/4+++7/awR7zwouwEENV7j52YJf7FxtoQTXg7D9Az7JAcM7F79kIYMOQ/zsr3m0+mFsv5xbi/DN+pI4jEEcgjsAbRiBeMN8wUPHH4gjEEYgjECLQ1dxU4eETVhqsNR5mT2RSVCpNJvVgToIVfK74bvB8UTU2TJolEaHKaJ0+x4O2QKJ8UTvbPHAHYI+Ha5hSgAYkEbxIYmQmTSVOQJNjlzUCogAS8BL7TCb+bnYOEw22AecK1UD1b/RQ70mBm2QDKJAwI+2ljZwDg2rYa7SdbID3kdnKMDsqFgHQw/fwPSOJGRoaFJARKvbB3AIUBEAR4CGvuaPIv4yqsXViQXDNVPp04MmBElhpoZAG2SHnck+jrOS8kgNHRT84Pgk2gABJWZAaA2pxPoFaxOr4WDF1LyevsMe/kjLDIIi8h/7/vkHEhZgDrCGHpN+9EmtJ/UdiE9gbtJkkBvCL6w9jIPjHMZ5I0ryohktsAR9ImAKrgj4lIeezgADOdqGvSZDqBRIQY9g+oUqxktEy1WNhiTjzMHgbwUTks8SbdtBGPkdiS1LH9cMsg5lyAvyqsqvw6ihx9Cq/QertVSWLlqXddTV6v7Ghzv75P/tv7RQgSUujWakg/ywktPxbdexgnaSZHB0pNX8ifyb6nOQd8JsEHmYhQAC+WrCpiAtxgMnE34H+AQFSjOmV1RWBVG3tnQJemQdcFxVjA0slFPwQm4bKzDVJgYgNjV5ZGaCI/oTBMzQ4pHMxPgDV+D1J//5+RmxRgDI6gnkS4sw1EUdM+WHPAdAxvwA6GNOSn9fVCgSAzRMAQr5Hn3Cu6ekpu3PnjoAevkfRB4rTIDnl/Fxn5siLwMCo6RKzKKfvUbm2r79P42tudkbMP95jzDM++T7XDuBIwj4yPKp2cV7a29barjFy9+4dMRBPnR2PGLJ5/Z++AzQCpP6LH/5A4MXo6RGBUJxj+sUr293bU+VWfPiYRwB2e/v78n4DVOB8jGmAwuMyAPyO/MkAcmDtwTZkbuM5xpimmInP+UabmZmzgaFRyZHx0hOz0UzsPcAW2FjIaKtqklaTTNrlixe1Pnd3d0qCysYE83x9ZU3rDevs97//A2uob7IUlZurKzY2dtYr3La06DMDg/1qL7FDdqo1pLlZwCdMLApqHBzuaT4BdLJWs54C1sBw/MaHvyQ5ayqVsMSxqXAI/U9RBtbMTAYvw0ObX1gQsLO2vq4+goW2sbEmUBiAmvWLMSKvx91djc2urm6tv8jIs4WinR4ZtqtXL9nczJS1NDXZ2JnT1tbarPXJmM/VFMShYMiC3b1735oa+Z0X6eH6Hj16pPjQl0iwWdcBzW9dv2n9vT3ys2PeIzuGTcYLcKq5udXW1zYEfgE+JrnP4SlYyFtfT4+1tbfa4cGexu7M9JSNnz4ljz2YxIy1V6+m7caNmwJiKeSysblpY2NjYhAC6OGJSNx5D+CrvrZBc5QYwNRDMguAxv2J+w8VtimUAwDe3Nps586dFdAKuMu6wBqqNb9YUPEVxiTzhrmMvPvwwAFLgFnYd3hhMgdZa3mf+PM3MGgB4BncsBNZI/GdJJ61NSmdk/sEGzqNjfUUu1XF5uCBiUSfsQPrluPX1bOpVnsC2rHusL4Evzr+H9iNXAvzFikvzyCMO+5NrMsAdvQl52QsUsTkuFxlhWLZsvljm5tfsO9854+sWMCqoU5rP/M13EeCNyrrRvDkY50OFebd25dnA2dxh3YCFnpF2mqN1VfzMWAXP1HHEYgjEEfgTSMQA3ZvGqn4c3EE4gjEEYgiMNLXW3HPtlolB4AbJDiAQCR7JIqABCSFksACjEQJMKAXTDgHnw71OxJwEiCv4AqQQaXNhkgimtPDLwlRkKWwSx1kiyTL7HTDBONYyNxoE8cKTCmSeGdzZZ3hEklzXUaDB1lK4IaAhagKAMkcRt5ra+t6wHcmX5VXKox22kmWeAXvHYAmABWSEpJrEgdkl1xLkBADGJJoBukObCaqZwaPOd6XP9EhDAN89JzRFphzAeCQpCdzJIBLDDEZnXs1Ux0r8s7jXAHEDEmNWCWRLx+f5TMApcFzjOvh5YCmV7cL5wpJEuwa4s5xggyUZI/Pk7CTwAT/IBhdB0iNo4Qr+OfRL7znZt0O3KgqX9TmAJxyHFgnGl95Koe6z5yzDJ0hx/mIAb+DgURy5MUvYPwwhgSFuWcgjM5cTkyyMLboU84NqEh4AtuPbzFGghm6qhPnAbVSAqckJ47YJq8nZRy/UlWtapv7+9v21pVL9rv/+D+1zs42q6tJWsJg5Jnkekk4Y5hJVcwKFYBmN1iXbLrorEu8tPb2DsR6amoEXKXaro/X8FfedgJRj+V3JfaRVQSStrR0iH1IjENiCxCHNDr0AQAc8xeAOVVdbbV17hXoCfC62KYUoVAiWizYwvyCHRzsWXdXr1Ula1RVlX4AMIIVBSsNhkwY2/xLXwIe0VeAXc5KqlJSDjDA+8QUcJXxQRtXV1YlpcSb7Pr1G/re/NycxgAyUNYPrhuwlnlH9dTJyQuSYTNmlPDX1dnO7p49fPBARRm+9rWvCRjEvw/GFYAiIBpjJVVTK0ACgAFgL5fJ2cOHDwQCMLeHTo1q7ANOdHV3SZLLWAWYun//no3A0Bs/rbhx/fd/cVdSZQpZnD9/QeMVCa8KySST8kDjOGI3VicFyjNIGcu8mL+0D5bg7My05rxktVRuzRUE8LV39ai9z58/V4VeVQbu67fbt9+1qVdTdvfeXeug72qSdmp4WP5xGsORtD+wZEt5B2ueP38hTzwqpzLQ2to6tB739ffa8PApAY/rrI2Foi0vLUqqST8iUz1M76vYAaAVc2x4eEggBu3FFxI56vDokPoHzNpSXLv7AAAgAElEQVSBXZf6f/7555asge3sa8FBOqMxkj70okKNdTViMcI6ow3El02D7a0tjR2YpIx7/AEBRBPJGhvq77ORYYC2dTHb+HnszBmBOMzTY+SYsJH30/blo8eaA0hM+Qvw+NnPf65iK8h8wxrLWPn6176myrtce2dnu4A4zr23t6P+Yp7CRMa3b3pm1mrrmqy1o8P293dsaADAHIJeSXML5vHw4IDky/Qj42VzY0uANFVriTUx5HoBJB8+eqi5BJsQAM8rkjrgpfWgUlbRHuThXNvEufParJibmRfY19vXo7/9fX0a17SXsQ1o+uLFC9vd3bELk5OaB8wz2H14+VFROKyFAIi0m7jTDvqLDQOq8wLwl0swevfELmRDB8/F8xfOC9hFfss9jrHP7SZzlLP0QVrXkc0e2cuXLwSQwj5nwwlv0HBtgeEcClUwbphLHE+MwHJZgCCAMvGS357Y5GVLJRN6VmhogEVdb8kamOhs+lQsnSnao8dP7I//+H8zVMl1dXge7vs9Holy5OUa7oWal9GmmN87fRyF5xS/V4b32dR0MJd14eXcfJx/xk/UcQTiCMQReMMIxAvmGwYq/lgcgTgCcQRCBIZ6uuVhFzxmSIZ5eA0Pzjw08/DMA6sDMDC9XF5HwhNYV/yeJJtEiAdjpDMk6wBoJNn8TueJJItB7hrkmjyMB3BLQERUPIHP8dDMDrpXd/OqfOy4A9jxUA0Iwg5+qOjqDDSqz6bFAAtSVb6zu7MrJgPfC5JK+du9BhTRdjKwAJ5x/YBmgGG851If9wvimpxd6JJNAZsYeqvCqzPsuDmRqCItCsAUQA5JdPBy8+IQzkYj5rD2YKf4eZD/VMvrKwBlyJc4J385D+2CdSRpcCTrAdQJgF3oJxI5YgXbIIA9ga3H9fnvvfiCv+9FIEjCSWCJDW1FQk3ffMXmo3iFe/W5WTdJUt1JwQ/iRBtIhOk3SZYzGSVO7pHlVf24nsAKhE0B+OuSbZhDjCkAYzymGiMAj4rGhcjIHF+u1IkJPICdM9iQRDnjDXYKMeQ8MlpHHou8qQZTch8XwQQdQ3qkv5lM3orHLqtuaKix3e11e+vKpP3uf/GfW19Pp1XLs64iuZ5DiCTvFSuUYY4g90IG5kmiipEc4T21q/HU3sa1wwh0nz7YmABV/f0D+j/X5obwzjhjnmRzyNf2JUmlrXjXkYQTV5JtYkDiTnEIZJzJRJWljw6to71DYPfLly9PjgUoTryfP3umOODz1dzaLpYNDFgkd1Q17ezoUBVI+ij4E+KPFXzwwlzgdwCBeNQBiAJ8EVeAMNaDne1tnZ9jDQ0Pqf2AeMge8U17++1rAiZh+xCHtrYWgRGA+kq2xZBJibUF4+jw8EjgAeMVRhJsPAA3AEuqV6qoRG/fCeuPIhUAAMQbn8wKRQ82t8RwGh09Jbkq8UACjJQVQAqiIX0AELa9vqXYUqwDEIg5DYOIGLHOwYCjqAVjHz8/5in+dwA3AHisVYBdgGEwhmgf6xKxAmCkWnFDszPf6GPGP+9Xp2psdOS0mFCAq4malANVVWatLc0CwQGatre2NRbZWCjjT0ml3WRKBTamZmc1R/HUg8lGxVKKOFBpU4V8CkWBs4AifK6uLmVU91xeWbJsxv0he3ocRANgwxuvB8+6ZLWKN2SzRbHolhaXtN5vbG6psAqFWJBgasMB/8qGRuvr7bHGuloxtmBTUm2XdtJvAFqsK6xFFGFwD9WKpOmbq6uag4P9fVZfk9I19/X16Jg51oeIyco5V1bX5T0KIHjt+nX57QGuhurMbD6wRiKXPXPmtGTuXqCmzZLVCcsVsgI2qZ4NYyybYTyvC4Bb39y24eFR+cf1dHWL/bmysqR5Mz4+Jo+9h4++FNDN8XBEYPwEpirrAdcN2IWvJ+2jXfQXIDied4DCxJZxTgVexjXju6urR6zLnS2XVcNoXd9YsyuXL5/4wooR2tpywpQbH3MmKS/GL1JpxiYSdGTpSO65J4yeGlU/LCwuOKO4sVFFUfLZvC0szeme6nYBzXZ2fFwFkvAYZD5RsIZ72Mbqhk1NTYuF2tPbo/XXWc9Z9SlsxOCPGgp2MKa4h3FsgH3mPmtGKIARij0JVKPYVaJKgDX3SUBCsfsb6iXjLpUrdnhUsJ9/9rn9yZ/8qRXyFHiqjdaqKm0iAmr65oZXJOfZIXjUBcZdKM4U7DtYA/gbnhW4f7F+LaxvxPln/EgdRyCOQByBN4xAvGC+YaDij8URiCMQRyBEoK+jvQLjC7aZPwTXyict7CwHiSIP2zzoBkklD9g88Ab5JzvdJAiwEFyK6XJEMdnwO9vdFWiiggu5vHa5kXiR8MKOAAyBgcZDcwB6QpU2duVlfp3LKSkmaQfYwMPnqyqkFJVwlhSfFwsHj7W6WvnPOIhS0rkBGbxwhVfZ5EViwrFpL8UUuM4A3sCAImGEfehMvK9klAFc4rsk3SS6zqwD2PMCBrSdv4FlF7zdiJ3Ya/LoKcisn39JCELSQDKhAgza8Qc0dVkh5wDgIHEjWQZAIwEj1oBQgClQe+g/edbVwHoDdHDT+eAFFxhnMDa8gqSzwQKgRdLmxUE8wQGQUdISMbzwYeKzgBA0hr70BNsZi6GAhktZiydAJ9dI//J+YOcB5gFiEsvAVkQORwzkO1f1VUXeUKBDhS6SSfU1QAOZV/CncxYf0ljkWl8VmAjVjDkvsQ2gMTFnPIQkkmsHsDvK5KxYdjC2ubnBirkjSx/s2W/+5t+y3/qt37BUNeAubUtIfiq2XLkSVVF0kKlUAbA9VnVFWIswhrK5vLW1dghw8TF2LEN6QC3i6gDboUDh1bVVxRJWzP7BkT16/FifB9TEOB5gAlAXdizzlOtiflE0YmdjQ75nt2+/o8SUuROYNSoqUyra/Xv3BBBQyKFQcm9EwCUYNST4vT09YsCR6G5ubEQeTjUqMAJwReXE+/fvq+1IQfELwxfv6ZMnLhflegQEpTTnGasAtfKHXFu1xYVFyaZhtJGwf/HF53awv2+/8iu/Yq2tzeoTyf+aYep0azxubm1ZwqrF0gP4gEkEyMjnSfYBIAAMYd8g/YNxBIiH1JSYMSf2o+8xpq++9ZbLb8Ug8xjRvkIxZwvz8/Lc6+3sEcAB8AA7TNJ+5Nelos5Jn7CWsEnw47/6sS0uzEnmCJghj7/5ecWTIiFvv/W2wBkVWCjkBHYxPorlijW3tqovVpbdiw/gq7OzR/5+szOz1jPQb11dnZZJH2hNRcoOcFUquGyVuQqIV19ba10dnWJazS8t2lE2IxkorDdiyPzY29kXIMXaGKr+EhuOlz7aExAqQ/9yQWNgdHRERWiaW6jI7XJ87gcbWzuqGptK1koqbVXVVoBpe4SHZ0lr22lkoP0DksLWJ1PW3t4qQLWxoUFMM1kH1HtlbMBDbQ40NAoYau/qtplXLw3sHQbbQF+v5t7AQL/uXxSpOE4kIuliUvLi+bl59fPk5KSOubK6Ku9C5svY+LiuF+AR5mCxCKO1rLaUjymslNec0lpcTfGMkta4Tz/91NY3tuT3hwfdlSuXVbl4cWne3n3nHRU5WZpfsL/+679SIZVLFycjjzSvtgxIhhcooBebEKxDyIKRf+O9CKO9ualFoDCFKI6yaRU1uXXzpsYZclaYmdxrlhYXdb3rG6t2/vyEWIl8H5APL8yz5yY052CHa33LZcXSLJac9cg82Nvd02YPY4bqyKyzf/2Tv9ZmEvcniqew7k8jQ25pkc8ebYahyfrDfBJDP5kSwP7l/Yc2MzVt3/ilb2psMi9Zm1nH5GObrFIRDxW4aGsXkBlkqNwPWHeYx4D0HJcXc8eZ6Bmt79wfKPbT0symht8f8U0EqE0kUnaULdpf/PBj+zf/5nuWy5So9arYq7CRNrhSJ96lPIsAJhMfrChYmzgH1xru1bSVNnB+xgzrQrAIWVhbj/PP+JE6jkAcgTgCbxiBeMF8w0DFH4sjEEcgjkCIwKmB/goPo2TyJJowDnw3G98z95cDaDnxjgN4EXMuqQdXkj4epB1U4tN4xgWWkfvBBJ8yjs8DPN8hWQCMAARxgMp318XGaW11w/KjIwF7yDRhjQGWAeqE7wPywVIgWQv+Z6GKW/DLk7wokrbIsDpi/dFSmfAXi/qL/w8JFA/zJAzBA4428ZBOm2g7EjfJeJDWRtLTwHID8CLp5Zy0TSblBZd9whQR2IbXXXOzmGqBsfe6f04oHMAxg9yU44oJEJlly/hbVU39ukmCBApFTCz6TyyxGi8W4glP5aRYR5Dm8j4MEqRkSJtUfRUAkP6IKqsGZgOfI7EC2OOYAGuAtP5/Bz+JS/h+YPYFnyBiSBwAPUI7+SxJNi+uhf5wNpxLgwMjJAB17gOHpLVaYARjjb7iFUzKGWMahdFYDP0XxgFgLIB0SAIDMywwTElcQ4VC+kDfq05ZueJAAD5bbS0Ntr+7ZamahP0nv/P37dd/7Vcsn89aqZy35qi6ZLnovosEpDpV7VWRI7A6nXFAKJspWFt7hw0N9GlckyjiY0eSijcYzCDit7i0aI8fPZKkDoBsacl9xGTKP9DvwF76UN8F7KDdgOf8y/9/9PFfqJgE4DUeash+YXV5n2HqnhPYzbjktR8xOYkNbCnYZoB5AGMwvmTEXlen9p47N2Hnz5/XeHv48KHAN4Dn8bNnlcB/+eBL21hfF9AIE07+hw31YrqSEOO/J+n3cVhDqgRoqULu/Lz9xm/8LWtoqFPVV6rQcr5Ll65oPD94+FDSQQpaIKN1D8CiPK3wy1pZWZORP+ekgqek+IWSwAwABCSdmYIDbrACkf+xYYFfGAwlwEm+s7q2bD/4wffFCrx8/pI86ILsOlSadCBzU4wnB2DGtL69ePFErEXigZRwdm5OrMVbt24J+OD7qrpbVy+wllgl6xwYTx9SxbJB8l82QurqqZTcoLFzbMz3ojW3Nglkqq5K2PDAoMC6ldUlxfrS5EWxvV69eiEWFtcEwxIPM9YnmHpHmYytrqzZ7u6eQMYAzohVVGLdyShWxA9QSRJ8qmF3dapSJ+dj/FCUgiE/P78oJpp80Pb2NZYO9pyhDQgyfm5C9wsYY6mK2Zkzp+zK5Sv2yaefaFOHOQZDkRfrP9VKYeulamtsE4n03Jx1dbXbjWtvqzpue1uLtbU1i3XV0tpmR7lcVNymZE+ePJesmHF7/dp1XSuADGxKfAgB42C6vfvuu5rXSNdZa/2eVG1NzY0COr1Cap185ebm5jXO9g8PBSiqGnN3j9horKNjZ8a0xiPZ5Z4KOIl3HCsjxTRC9VuYhVcuX9X3wz12anoqqqC+J/kz7GZAoa3tDTt1+pRAS5in9B8Vpql+C5jKOkxBiGtvX1OcAew4F+s0VYkZ04wnQLCZ6WkB6LIhMLPb77wjAB7W68TE+agYSVFzj3lOH/T29Kq4DLJcgGdVW62vF3BLvOhP1nWkzLDnpl9NWz5b0Fqzu7OtzRxVgG71SqvpI68uHhiHrL28aJNsHSJwLthvyE6A6t7RRpPY3fo8PrT4pLq3KaZ2lQrM8ISl6prsX/2rf23f+96fW+UYMNqLZYTngiDF5fq412H9wYvnDmdsu90H39FckGKADT825Sj44Qxt5uD8agzYxU/UcQTiCMQReNMIxIDdm0Yq/lwcgTgCcQSiCADYUWFUaRgPzBQriMCsUEwg+JKxyEpOWlUlwKinp1uSQx5weam6KtU/I18xGEetrW4Gj5cSIAIPwTysk1SQvMCeCF5cMIhII3gg5oE6PMAHhhpMQBJ7knXaCcAQfNkAeHj4FmMrKtzA9/SAHoFJAnyoRtvgHk3uS+PyW4EzDQ26DpKbIJPhmpC+8DsYbQAjoSpsePgPjKxQMEIAZxLDfgcgvwLeYFEhz3HZJqBSKEYACHni84YPXCRNDtJRroHIAnrJTyqVkmk8/nyw3bxynldeDR5AePrwOfo3VGAN3na8x+9eL3QBoED/OuMNqS1jwplygFiYsPMe/UcbSKQFGgLwRVJhEhtYaaEwhjPsnMmI5I728rOzOmuVyNIOGCCAmrBGPGmCjeFFOgQ+onuKri14/PnvYDD62AuVYhmAsCpdggvo4F51wTeJNjNGGMOSb0fVf+mLUIQBVghMMMYYPmh42OUFwOats6PdjktFKxSReDXbf/VPfteuXrviktgqZMQwSAFUXBZO4syYlby7XLKjo6zt7R6oYEpNbb18uSi2Qt8A8oj1VywoKZZJvCrzHij5T6aStrm5q3lEXKhki3cd8ljGMgAd7zNnYapxjKODfckrYcFduXJFcQWYZJxQfRXGD8w2+hS2TH1js6S3jU0uyUWyCsMHeW3wwCP5xoie8RP6CECABJffwdpRv2eyAhwDw5JiFSTqtAXGFcAOkl5AZ51rbVWsI8nwE1Xy4IPxtLK6LEAHsAywgv78+C//UowzWIQAZIAbjx5/KTAKg3+YXs9fPLf1NQfoAM4AKJFG0h8w/MrIbJGcI43saFcxjcVF/PwOxFoDUJmbn7Gff/YzXevta7dPADtAREBLgDdAHcAhKtXC2KJNxCWd3hcTC9CIa5qdmbEHD760X/7lX5PXHdeqDQLYr01UZi7b+tamQCEqCn/44TcEMuLH9ez5c7twYdI3ScxUOZW1mDLFAK7M6Y3VVV3XhQvnLZ0+0Pw4Sh/Y1atXrasLYHfPWlvaBFbSr/iLIZGl3/gLOxlmoqTX2YwYdPiswdoE0GT9oagEc23/cF/jARYY47ynt1/AFt+H1cj43t7ZtbW1DQFkMN3aOjr0ef4CrAIoTpybUGEGJMjMwdNnTgtcZMxNnD+vuYTktJnCNWLUVtnk+Qk7e+aMtbe3WEtzkyTtVIrdP0wLxLJKtYrFLMwtCGhkrMGQDuzDXD6vfmC+v/POu5rTqZT7xvUB3lRVVOyC62TN4joBy6iMC4V2dW1FbDb6raY6pX4A1B4aGpH0c27qldbw8xPn9Rn6kzHAuMeXEPYkwCRrIOMeKTNjZwAfu/4BAaeMQcBFxgksQu4PzCVkufjRJatrBLzzuvr2VX8vmbSXr14KgKMPL1++rE0tQGr8VTk/6yjgPzd6+px7GhsKvMEY474CwxdAk7kKeA7A3t7ZLo89xisgM1WRBdgdl7UGsW4Bni0ItM1LCo7/HudmDDEudc89Lvr9NtpMYz0OoKUzwp0NFzxgBTbKq85ls6EgkllZ9z6KnbDmJbTOuiQWS9b/+8++Z3/+5/9WgJ1vLMISrzmxbuD4jHHWBDas5EfLZpeq1iYi+biDdL7ZVxIYy/2F8R3uFc+mZ+L8M36ijiMQRyCOwBtGIF4w3zBQ8cfiCMQRiCMQInB2dKQS2FAAUyRZMHzk6wYABFsuqs7qpsxF+YmR4PIQDrABmIOHjANmFJpwGWhNbY08hnjQBRggIeYF4AUAwQMzPwO68SJJQ5rFg7ykiOl0xEJzuVbwlOOhPgB1nAdAhId5pIYkViT4JGiqFssueLkceV/hd1OtJDwAZQHcIPEABAmMK5gYAEkkC0EaiQQtGNSTtAD6BECQhF2AXSYjJgfJFccLnkUq6BHFNVS5dQDJpaJkAe6zVhGbRrGPAEVJdZB85Zw5Jw+9iAFH3OR9FBWXEPMnakNTa4vaTr/AalLVSAA//g/Ql3IWG0xKWBqwlF73eJP8KGJYch6YjvSZV8zLi20IIMd4ILEDvCUuJD/0H0gaoBjXDrARPOJIkrgO4uOMyhYl8MSbawU45Geui/gAzrh3WfIEUA5AKMcGqCBh51rpd/6F8SE5I8wI/PKy9ImDyQCDXCe/51wATcSAzwHKcB6ujzEnPATGX02d1YoBSLGTFjHqxLpQYYii/R//5/9uQ0MDVl1F4YiSFXLMI69o/LOffWIjoyOSiuaLFFUp2t7uvop3lCpV1q8CAi7H1TWWywJSiKlfV1mMJlhY+EUdHGSsb6BfDDYlt/gjlsti2klKeHAgsAEAC7lqfa0DoXwWFgy+dfwMOCfws6FR8WJckOxbwounIOUMjM/gdwjAKcmY/O561F7iB+uLQhUnRSF2dgQE0HZANkBHEl9ADb5P4QRAWoDCixcv6nsUNwDMuHnrlgAAruUokxabjzGPnE+Jfp0XwHn8+LGACfy/3n33PfvFF1/Ypz/7idhl77//devvGxRbj3ZILl8sChhhjAKaC2hMVKkSJgDOjRs3ND6ePnsqyeJbSGS7um1+YcaePX+msfqtD74lIATw8Kc//YlYN+++865Az7t379rdO3fkw3fr9i352eFPyGcBZpDPAhLBVsOHjDkJaPb06ROxpd5//33F9cHTx3Z2/KzmCGxQZLyzc/P26PEjAW+AoFuwpOSr6DJ+ro05tLO5aZcuX7Lr1962H/7w+7a6uqT18PKVK3ZhYtyam2AnVSmW9O0nn/xUoCEATiLBOkrV2EFra211xlsxZ60tFGEoCBQG/FlcXBJowhjD+4y+IU4TFyYFcLPWwypjjANuIU2lMixzKFQjhVlLhVEKQMCyZHzQN6xJsB1h9MIkg/VHcQ/WFKTmSGLx6Ds7ftrGT5+2psZ6AXas8ZorViWm5/rGprW1dZ34JwIEc1/68sEDyUBZMwDvaO+VK1etGh9LCi4M9GlNQzbe1k7/OXsXttvS0rKOi4zz5dQLAdqq3p3La/388MMPxSTluNnDtGLKWkmfs1kVNmm4T/EzwJ7/m9P8BSwdHhnWfNzfO9A8ZqwiIQV05J7Jmry0vKyxBKgXGMaXr1xWrBijQard2taqNYJ1AAYk7NRgYyHWWgFPWTYuEtpQE6M9YmrD3OV3zG9YtYzPljb34FM/JZMCEfE35D54/sKk1g82Kba3diyVdJ9RWIvB85W1FQC5VPbK5dyzgx3C6yzz8LPusfRpVFxHctrqaqtgjUAl7ipnjXPbFDtfDDmY68jKq+yHP/zYvvf//LkV8jD33NOW8QXY5jYI9Xp2IWas07STn7kvOOObNRnG5tHJ5wB93eM16fc4M3sxOxfnn/EjdRyBOAJxBN4wAvGC+YaBij8WRyCOQByBEIGJ06cqwS+NZADQIBSeIKHg//KHiYoqBGZb+A4+UwEQCw++PMDjV+XVZClCcKAkEwNqHnaDHxk/B9COh2cSlONj908DrOB7DlY5KysYUAcgKbDGeKAHROF9ScyoUkqRCDEHK2KHYN5N0s7uuVdMdQNpkjQSpiB18R30KrEMYLV5tVtnR8EwA1jDzJ8EjveCdBO2RbieYEzNwz3n4xolN46SIWLPTj5tDHIgMVyQ2hKfdFpAV5C+8l0l5ZjPR4Uk+L2OEwFoAjwjNl+IsXv6HCu5I5kFVAVwlCyxvk5xJcYAWcScuMEyCH1NfwAgktRwfoAKVbtUJUiX+4bqwiS5gBckbUiWVHUvkjfRT1wTjBPJYAsUY3BmXfDVC+Al7SPeoY+CdxDX7cblSK+dHQkoGszCiWOQ5pJ8MR6IWwAwkavxHV4AhEh6OSagLgyoIC+m78RUoypr5Jso9kbEQCLZBpzwcQPAlrDNtVV7/4P37Z/+3n+pc9bXJKxYyKp9u7vb9rOf/8zOnT8nJhbMLqskJHOESVXMl62/t8fampsFLgV5JjIy+gJDevoDNhvjD4neytq6wLL+gQGxYEjI3VOqT75PzAEYrDDFaA9VLGmzFyqBVRmBYUdpr0KpcejgKMn4ysaapIiAa4wlEvswB3KRhyKFG5DoAeIeCag9lBcZTDZAPcAcroHzTl68KACEOUN7AH64TjzfmJ8wqGCf4fnFPP32tz4SaIOsDyAHtiHgIRJhvOpo78H+ngFIIOejeAR9CXhH+zD55zNNza1i9dC3JP+wiCj4wdiifwHytnZ3VISCeOLfhU/e1NQr297esatvXbWB/gFJ+CTP7O62loZmgU6sZ1wzTDWuGVCD78JqBBgBKAV0XFtfERjC+SYmLpwU6QBwhLVEFdydnV2BGwCbjNvdw33FC/B5cGBQbKaXU1MCWDkXcl8KSKyurltVBd/CennfUSUXcPPmjRsCspaW5uWhhzfgRx99S352AusyGW2O1FE0JJNRHFizGcvMeQBPNm7293btLEU4CgDeXp15Z3vXGhu9mAEgWLnoRVyQFDK2Dg73JVNmXje2tGqerK9vWrF0bPUNjZJkwjZjGuxqfXFrAu4rrK2A/4xl+YTV1UeA3Xn1z/TstN394nM7LhXsxvW37a0rV8wqcA2dId6I12mi2v7yLz+2jfUtGx45LfCL4h/0F8cGbIPpBlONCsiM71/6pW/axsamNhDwgSsVC/bg4X3FGaCNNQGPRViqgO2aZ7Ww8Xzcbm9uayzj68e1sQamEtWSq/PdVy9fWWdXh64pXB/xx/MRhhyAJUVaAAiZz6ydjFPmL5s3HZ20uVtsO/d0c19TPPWY09w7KRbBBhn9y/dl9QALuFAQkMvazfmZx4xf+pnNCt4HoCXmvt7Txzta95Hfc+9gLenvGxBgxxz0TbCSvvv0ySPdUwC7WeePy0W1C4CPNdM3pNwzlXnIvzW17iNHO3m9LokNm4K+KefFnbhmrdUqNpEQYMe9ksLgrOhVVc4QLZRLdlxGep2ydKZg/+77P7CP//LHlsvQhpI8MblvMheD7Jbzc2yunXHobXYrD973zZ6sAD02yWDaewEq4EFn0E8vLsX5Z/xIHUcgjkAcgTeMQLxgvmGg4o/FEYgjEEcgROD8mdMV9yVyJgGADMCGHpCRUkZMLj4DAMODOkAPD/+AMDykk/SFYgkkXgAxJPNKwBq84AQvZ0zBIEsrkQIIINPyXe86JYXZrPvFkADykBweokk8SBBIvGHmNLe0CFjhff51OWpGO+nOoPPf8QDuklX3yZHMJpJv6lpq6wScBfANZgftJwkiWQrVTQX2RFUOvYqsS2cBGziHgAsxDLyKnLPlPBkguQKADKAd/ydBoC0haZERtmLu1WSJawDOgj+blWZCW2MAACAASURBVMpWiRiMAHCSux6XBUgGdkAAqXYO9iwpD7N6TzKiQiAkLgGs9P5w1iQ/01aPVVJtDgkT7Qp+e4FdEBgJJD8BrOMcigljJgWLjQTKK+PyO2em5fUebecVEiH608FhE9Pkdd+i4Bmk/pa3VvHEO5FjkYSFMcu483McC6QUo6NY8mNHY4EY0Tauhe/xO8DVIJV2DyNniQYpFFIqr06asZaWNhWQIPZNzQ1Wk0za+uaaffDh+/aP/uE/tJpUldXVwFxs8kq4xYLV1MNK9PNZIikGzfrGhmSPIwOD1hwVDfFKim3yrAOcgjXHXBDIcowH2aFlCz5H5cEmkD1jXd3dqspILJiXGNgDMiAHbm50Y32STJdrpwSqElfYIwGoB9AGNCifANRN9otffGEvX70SW4i/zBcYdST1gL7EBJYtYCzzjvYytgG9YN0BXuHNxtyYvDCpub63u6tNAAA35g9x5lrXVtfs9OlTYqDxHtVXkUnSVxcnLwpAwJR/cRnJ3ZHkfkjXACqmp6fFwmJt4jtPnz1RcYrr125INkyfvnzxUuOC4wPEAOKsbW2owisgFQAl6xe+d4CPgNnMBQATyfaqzA53D2xmekYgWFt7u+Y0slx+xzwRqzbhiTzn+tGPPhYQ986775pV/H3kwqmUV60ELNza2onAAV/vssW81kzYVniiEZupmWmBgsyBb33721aVrLa7d+7b0tK6QBqWcMYjRQD6enqsoR6vtlnr6GzV+dtbm62lqdX2d9wnjhcsO/qM4hGMFQovMP4YD9s7W9Y/0CvgEbYpa3OpyPwrWT5fEtBE31M0hetgfWtvA8zcVjspkgEwzBykwEUimRLzmCIb6cMjy+bztr61rfEs8LCuVixX1sNXU6+01vM+/4ddBvAKYJXLMCda7fatG3ZqZMTKJcBkZ1DX1NZZtlC0+1/et9aWDisUywLBp169EqBHH37zl76pa6eYCkAU8WIc3blzV/6AQ0PDljlK28EhQFiDwF/Wo2fPnlvmKKfjINO+fGXS9vZ3NB6hdgEgIblGJs1xezu7xeSDgajiR/W1+j1MWQ4ib7qtTc11NrKQQzPOAWoZe8heYcOyDp+bOKdqtOnDg6j6ckFscsYT44e1APkw6x4s3s7ODslrYeABFDKXAKBZhxh/9B19wfxHAo7UmRfXwviCXUsj5WlZMTEG21rbrb2zTYBnsKxgnK+trmhdZy74fSRpVWxIbO/qenzd9HshQD7r8cCgV7IO98Zwr3jdhzXI7Lk2fg7yU23s0DqsJaqdaUf/88K/MJXC9zNlm9v79n/9yZ/Y55/fsXwWVh/+t9giAAA6GMf5wgYlY55zBKBQ0lzA5Og91lHAVMYz44i5BgOb18u5+Tj/jB+p4wjEEYgj8IYRiBfMNwxU/LE4AnEE4giECFyeOFuB7aHda8lkvEgCCb171SX0UYAeGFjuB2dKdEiwAaowSoddxcN08JlxKWLBenq6lNCGHXyvRgugg7zQgSyBTpHsFgCDtvT39+sBP4BItAFmBCAAyUmQYIYHf5IVPs/5Se54EA8SQ5JB/JMC4BGYVQKfVB21GCVn7UpW2UEnDjBoYB6JuUX12HRa/lzBn42ki5+dZZZUEgVjC8YL5yD5J44BpCKxgWHBgz4JAcbjJA8uuSpKYgMri0SY95A48V2SMhLrYjZv5UjqG4o9ANaRBImRBqNQxnNmmWJevBPOCSsnsB+9L10qzLW62Xq1zk38FM9EQgwb2DoOXjaoLwMgCZuERCr0T19/v+IAUBNYGicFJSJZLIlSS0ursxNLZQEdAeAjTgBOgLG8HwpQcD5JwqrdW4tzkPDTn4BVXDeJKLFjvJFMM0ZoP4y6AAjClkTyGBJH4o+k2ivvuqk45+AASBBpgzzUAJlr8dTD5wi/p5TYRk1IiCMJlSqnHrtcMJ/L2N/4m3/D/v7f/W2zSt6aGhrNEnDIymJOBolzJZEUUId0ENkglUlbGhrVh8EvCWkllRRv3rwplhpjmTFD4ogfGH2N/xsxos/oY5fceZEUgF+82ki28csCeAC4BFDb3N5Sn7ZSMbhYcDP8jIN+JN7MVUBRxgky05nZGRseHrHr168LTH5duosn1szsrApPjI+Nn8hz19fWFVv6j0IM9M23v/Vt+/zzzwVKTE5eVHtDosy1IzFEVkssYWI9ffpUjEEANsCOoeEhmd/fu39H333nnduaT7QB5iFVV+lTwEIqyI6OnLKJ8xcEEDNu1tbX7ML5SV0fx1GF02RSAIZYoXXuqSYgM5sRiMW86ehsE6jBdb94/EyeXsgfOTaMqr/68Y/E8rt967Y2EpDTArh9+eV9W1lZsm9845sy9Fcl2509m5+bkx8gyT/g6vT0rNZXrqO5udHau7tVsRTghGsGjHzx6qUqr46MjKjoRiWRsC8fPLS19S0rZBnbKY1XWF0NdfU2ONCnYgxDwwNmVcegedbV1mUbaxsaM6w9tAFglzUHrz/6jz4AGGJ9pdhHVQpQJGGry6vW1NpmNcka297csb2DA1WMTVWnLEd1aRh0jTXybmMD5MKlyxorrJG5bN6aWpptZ2832pTJ2uzcgi0tr7ivZVTBWYB4Pm9ZPP2iytr0v8DA9nabX5izxvoae+fWbXvnnZvajOjparfjckmsX1h884tL9uknn9jlK1etvqnVnj15rHHEPQ1fto8++khegxQI4bwUAwFUevb0uQpKTJyfELsaz0TYnkODQ/KF/PLLLyWHZSBPTEzYpSsXVEn25YsX1tbSps0c5iX3QmweANm72zptc3vDskdHmtu9fb0CIhm7MFBZg5HKh+rCS8tLKqxycXJSbL6N9Q3FGMC4ta1FFZhhWwIsOiBc0VhiXAJm4n138dJFsVLv371nN27e0nrIWOR8vplCkY33dH0A0qwNzCFJaTc2NTeDNyXrJ2OO8UL7L0xOKh5sCjjjtiJ/OhW0qa+Xd6f85SwhqTdjHTYdsneulXlJbGAxpgD2IqY2xw6bc6xxnI84hU0YzuXWFyn9C8MOFmQSsD6FhUDBjsXVxZOWKV1rmVzJvvvH37Wf/ORnlkqyYcX67RtSrPWMNTaa8GN0NrV7t2LrwDkoTsSa7RXLk9pE9EpGFYGswWqCs04txAy7+Ik6jkAcgTgCbxqBGLB700jFn4sjEEcgjkAUgdG+3or70rl8MPwNslgeXAHZAiuD5ImX/OFeq+gW2G74Jel9eQql5I/E7/BwcgEL1WibBOwE6aGKWwC6RNVoSaQByoI8hQfmwPYKHcfDdfDcAUwjSSRx4UEfwM0BGvet4th4THF+HsZ5aA/gFA/rnA/mH7IrZDOSGTV6MQziEHb+YQaScACCca7gPQRwwgP/6uqanulpO/IwkgKXBLkcyOVMFZ2LtsFM4rNigUme60bcKt6RSHhlx8hfh+suF5wVFrzWSGgAl2gLL/4fAEPAxapqB6SU+CDHLZeV/MrEG1ZZ1CZiyV9AKvf2ISbuMxeANVWGPcqoj0h4YPUA0nJ8inGQ3IaKwSSCXCPXfOIfV6k68fzjPb6ncYU0mEIhyJgjr0HYbpI0Hx+fFBIBkKLtQaLscuvKCVMRORQx5DN8n2uBMUciKLlUoRCBw14ps7GuQe3hHIDQ8tnb3VUySpJLHANoSduyVFKN5NPBT49EWKyqSGIFsEfBg7/92/+R/fqv/6oV81mrra+R3x2JK23n2pF9b2/t28FB2or5kgpVNDc3CICT7Defs7m5ObHPYOmExDZUZ97a3FQCyljBB01s1XxeQBJxQbpJ7H9x5xfyLxseHVXfwGgFhGWccp72tlarTqbs888/0/iBDXdqdFTg3QuKERSLAto4Dww9zsW5AZDPX7ggTyhiwHidnJyUFxzXB/AlpmBbmwB2ACcM9mHnwTgiRu3tnfKsQ5733rtfE7MPcAZgTbLk0rE9f/5M4O74+Li9/fbbmrNUrCWOgBOAa/Tz0+dPlWBPTl6yUgVmJV6SLoEMAPvc7JySbwApAH2AkbuwquobrLurRxsQL148VQEC+gGgaXZ2xpZXlrVe4C/Htd2/d09Mv9GRUcX84cMHdufOHTtz5rT95m/+llhryHIfPXpoxVLeenq7bHBgWAUCYE3BwIKZdG7irPX3U4jiSDK+p0+f2cLcvDXW19rFK1esu6dbklnm4cbmpq2sOgBKEQMAgz///vcFwkA3amxupO6EQDlYcoODA9aLzLqlWX1XnQLIKNnh7r7t7+xZe1uH5gPMu5/+/FM7deqUtUQgNMw35jUgMeDOMYVxokIAbM4wIJiz65ubWhtKhYK8GGH+Jiow4rzgDHHGx2x2dk5ji/OH9RnwjT6kiMP62oZA97LWqJRlCjkrFcqqWI2skrHQ1dsjQHR+5pW1tDbbzZs3rKOr3U6fOiV/RlXMrq0Tq+snP/mJvO/6B4ehR9mDBw/UfsDor733rq4bn8RCJqPNA/oBQHhtY80ODtO6ByBRRX7MHBscGtTmAGxPvAbp23ffe89qkwnb2oT9Wbbe3gGB4ctLq4oFTE8Ablhpq+srVshnJXkfHRmRLcPm1obLfpub9Lmd7S1JifHe4zODQ0OWK5Vsf3dfoC3VaAGwAa3lr1ZfLxCR+xTgI9Vb8Ve9efOWqiSzkQbLj89zfMbJw0cPJdGmzylswXgB1Keoje7PtbX6zsrqimIQgHOKpLgMtKy1SICjNqmQ0O4LcA5tKpULXtChiDVCxpmoMPM6Oqy2tl5rgWT0Lc2Wy7MJ4uxmio8ExpsqshaLuseG+y6f83unM+QrlWCJEKqB+1MBa1Wqts7yuYLlCsf2B3/wP9m9u19aqobq7ygIKPjkslfGI88DoUI2GzO0gU1Ev194cSdAvtefA4J1glt5OEvv3uMncf4ZP1HHEYgjEEfgDSMQL5hvGKj4Y3EE4gjEEQgRGO7tqQSvNB5GgwTFzaBrJC/joVTSx6h6a/AQg3XFQy0PvoG1ReVYACrJ5FScAPkiYIqzqngQ5wGY72HUjeyGc6lyaKmkh3mqDAIwAZqRHMo0PulMOL7PQzdJH9IrkkpANIAyQAkAm+A9xi645LLyRHL/ubBLT4KvhKXWQSV5XgF+5XJeMKOmRu0hDeAauH5eAASSX8nzKanEEsAQ8AkQDEySY/F6HXSkXYH9xO/EwIuKZwTJZ6jKquII8mgjsShHu/tmx0X39QmfD2BcYImFhMYZcUUx7OhbgKYA5MEsI7kEvCOW9Ll78mDM7Qw9roekHbDRZUvuYQazTVKhqoSAH0BRvgug5b54btZNEufgkp+XvgXiCwUVgmeV4hgVzOD4sBpVBKGxUbHk/wHcCwBykMqG+AQgNw9jLqpi7DJj90YTmBDJjWE/6TxUM4zGU5Aun/RNZPQfji8fI4pZFPMReOt9wyuAzkFi67LurHV3tdvv/d4/sbfevmIH6X0l0bs7m17hcXXVOjp6rZBHxlVl+RzsyqyNjgwJSFKhiRQg2ucaczCqSLhJzmHoAHTQ/iDH4lqRLSKvu3f/vipc4pWHxBOgjLZt7+3p3BRB0Jjdp7on8rGU/KsEwu3sSHpIfyWrEpLUCbBtAEjs1zkAr2DtASi+9dbbAi+YD5LLR8VBOC7G+5LWlsrydWOscWwAKBh3gTlKmwDK3v/a+5Lozc3OKq74ugGSsI5wvDNjY2L2wF5C7kicg6E/sYFdx/E51s7+nkA/+jpUoEUWib8d1wAYw/fv378nuWRnZ4/WD2J9//4dsaeuXbsuWSayZEB6YvTW1bfcB29/X+Aj447KpcwHwD0ARACNMGcp5nD23Jj1D/TIc2xpacUO948EdoyPjVmlqmTpwz0xgmpq6gX2iKmcz9n4xITaOTs3J7YUDCaAiGLRWUDViaT99Gc/s4XFeW1EsLbVMY8qFWvraLNz584KVG+sA9BFqgxrtdb2t3etQWb6SYGNgBO7+86m07pIgSHVOnb5aH1jo2LEegYIDBAaJL18n2t35qdvSOxvblpHR5tiwJoDi1FrE5WjI89HNiG8mmnKGurcFgEAjYIXtfUNtrG5ZXNzC3aYPhIzS1WaUzXavNjYWtdGyMjIkO3v7djgYL9Yn/KsbMZXb08VSre2dy2dObLFlRWBRLQdFisVkgGbFxbmrKGmVlV0KdBBTJ+/eKF7Uv/ggMbA0sKivO9U+XVwSGAdQCDnYhy1tjTZ7OwrVSIeHz+vOTL1clrMzsaGJh2DTQZAsGQqYT1dnbpHvXr5Ut50AF9U/KVvYNYhX2YeUQCDsQi7FvZhR2eX4kw/0O+M7dHRU5oX/Exf5XNZ9fnFy5e06QAIztwHrO5o88qsFLHhPogsnTWtPpJ2Bv/WsFkCmMznVQAq4QUj2JDhZyS2bp1QpTV/e2tTgD1gNXJ77gVsfrDp9ezpU83RhoYmAbc1NV4J1u+neXv2/Iliy1pAdV5enDcUCRLQfMLk++q+7c8ZVF5nM8rXYX7mswU2fOSfeGyHR3n7/d//7+3liymrTrIZ6ZYfwSIj2CtQ4TbYZXA81lXZQqiShSsLQtv4Lu1irrAGE3vmw+OXr+L8M36kjiMQRyCOwBtGIF4w3zBQ8cfiCMQRiCMQInDu1GgFYIsHbh6e9cBccMkkD9/4xfGQCrsi7HiH3eXA/gK8wbif9yW9K7mshSQRtg3JOIk9Zv/IbXhoJ7mCkQSDwP3n8C+r0ndUnTBf0DkFjOB9w4N5xITiPdg7JCeAKYGR5YmjG1kD+ARvPhgCfAYwTlXlol12wEB9hvMia5UkBhad+7i9zs5yoO9YxQqIQ3jwf50ZGEA9r7haUHLJ98Sii2S2fJ5XAJrY2ce7iRcx84QG7z1PGjyB8oSkEskR6Q9ueMGbLhhoA85xjc66y1gtVVAP9k8q0PI+CY+Sm0Je7AoSa5c3OfswsLlIzAKz0T3dYBvWRyCmKamkDYFlSeJH0h485ChEQN8EWRNVGJHvBr+rIP0E1A2SqCCLgglFfF/3wwt9EbzlAisw9DFggxKpyByc8UL7AugH8MR44jpUyTiKpQBKxpWqnVLx9fgEuGTMqMBGPmdFgbvus4W0Fok1MWY8SNJnDvIC4gGKvnv7pv3z/+6fWfpw31K1SZubnbLFxXm7d/9La2vrFIsIPBhmTE2y2jo72k/YcQBAj588to72djs3MRGxGYsqmkBbLl28JJBqdXVFrDHYbsyZT376iVhwt2/f1vsYxgN0IBOErXb9xg351wH+wXIDzGCcDQwOyFcN8AQmzzu3bomtB8AnFl99vcAw2DyACwC9ABKw2Dgf17+4sGBz8/MCci9euiSGDswgjkvcACOR54Y1BFCOdQH2HKwx2gK44TJ0ZNhIM4+svaPtxPgfsHNlddVOnzqt9sCAU0GToyO7euWqwJjV9TV7NTWlQheAlrSRPgGAZL24ePGS2guQCFMuWV2rtYm5kcmkxa6UJ97UlNhwtJdxMzgwICYWla5hlz579sz93rJZO3P6jMAJxhLz+rPPfi6Z8a3bN62zs9UKxZK9fD5t1dUpAXHIG9fWlm1q+oX8EBvqm21mel7X3Vxfax3d3QJE6GOAdN6vrUP6u2dIjfOFoh2oGM6xvM1oc8IqNjo8bNnckQBOGGe1qaSkhzAmWXutWNb78vGUFUDBSmLMFcRG3FdhjgOx+wRgR7JyyTBr6yRV5voYV+EewOc2NtbdnxMrg4E+MS/5PTFGdouFAfMR4Id1G2825llbc7sV5WeZtEK+KF+70vGxrSyv2vLKqh1lcwJTuru6bHl1xc5NnLdkTbUtLsxbIXtkkxcv2I2bN6wm5aw+pLdUcn358pUtra3aQdqrWFM4BOA1vLK5jDXW1NrZs+P21ttviSXJ2GZNmjh/3ibOTQhUY/2RlLW374RtCXOsu7tL1c+L5byNDJ0WKAXr8eGDR2KvAlgDDhID5Li5XMbOnR23o/ShCk0USwW7dOmyCqk8efLEcvmsdXV2yJ+OecIcB9zmmogN56RfANWJBfdQJLDlckXA3/b2psYl/o8A2F8+uC+wFLlvXw9M1PGoAnhJ18g8ujx5UfOa9jBPAVQpsoGv5PzcvGTi3CdgWlJkA2YgfY+EnnsIbD2Yw8w51oL9/V2tCwCs3HtZm/p6+2xpcVlgdmNjs+YS50+n921mdspGRkdVVIWq2mFjxsF/L/oQ1uYg9Qdk82cONoNc2ur3LN8AOxbDvOxVuA+P7F/+yz+02VnmFeemaIV/P1gTaCMJcDnalHEPWWwH8hrP7vHpnqw8WzAWGQ+BGaj5Xiza9NJynH/Gj9RxBOIIxBF4wwjEC+YbBir+WByBOAJxBEIEqBIL0IMEsb2tTQ+sVLkjUSAxk2y1sdEfiKOH3VCIIUgNJQ2JWFnBuDkkr+zyB3mlgyypk6qvwRsnmE+jWwEkDMw2EgqAkSC3lUQynZYkyB/mHQTi/5wjFMwI8kpVfJUPWa0M8tktFzBopsQigFQcnwd02oFPELLPUDgigECBVQUYFwomKMkAiDKSapeV8j1eAEMkCMHom4d9AWBUgY188rhWfJgABGQ2n80oyXtduhPkrGQlx0WkgiWx+YgFbRM4mcsJQAusFxgzJFJWXaVknPYBjHqSnRCrMDAqBMxGQKnkmLm8QFraA3ABuEWSQjID+OWiZiybYPu4TEkefZKwYv7uMiEvDuFsQJIrfI3oX/oJjyi+E5g39A+x9Lh5ssY5HcD0KpK0U0zMSKrrVW+9aAbXgo8W32F8cT0UDOE4MFGIAd50gEmwKgGk8fkKoCDjBPBT1R1rkLA6IMF5FeMqsyPJjisCkkIVS84N0EQBAuYKwA/XAjM1lUzYN77xgf37/8G/Z+3trZbJpu35i6eS4W1ubNnu3r5df/umztHd2WG7OzsCDuQ3KJP4LflXUWxBAEtNymZnZiWjg00mv0CKHQRvx+0tVX0E3EXiTbzOnBkTEDM1MxOZ5Q+dVI3k2vGWo0gCgB3VYQM7rLGuzmbnZiRdB0xjHgJAAWYTa5hkzD++j3yP7wEkIXeFaRRkusQfEI6Ems/Jb9EqihmFHUjoke0BFFINF5ARABTwwT3UGiVnZMzAbKNvYc7Rz9NT0wIhKRIAYAWjDykg3mowjFh3AE4YVwBGSGC5DgAkYk5bYfEhT0baR9wZp/yOeCMJZjzDzKKfmfMAH/iNMT4Ar6i+CRBEnAW05PAX3JUMk3Xi2o23rakJj8pje/jlE0vV1NmN6zcY5TY7P2VbWxsCNufmlqxcrrLG+nrrbG8VYAe7a3Nzy4qFkhh+BHHq1Yzt7e/LZws2GkDa4NCA9XS0Czxk/QLgzGez1t/X51K+erwBG0DWLcncrMKzMYehl3V3e2EfxjMg8SIg2VFaawXrFgAe8nHmAMAN/UB8mF+AemzGIAFmXGidZ0xfvy6m5Pr6qvrTN2MADNvkhwroiO8f4F0y5V5uxHhzc9ty8hKlWu6wPNyQy76amRajbGZm1nr7B7UhcXi4JwYvhYFu3rxuN27c1jUsL6+Krbe8uGy7+3uWSFaLNc2cWV5c0FjEP421vqejQ2s2cxdQmTHCvQ9wjnHCuo53YwBnAnuX9ZvxbVVlGz97RnJqGIH19bCCC5IbsxYDbAHWsQ7X1qRsfMzZl5yHNeLC+Qti3gKM8/mx8XH5FwZfw90991ZjHrOusA5nMzmXpCaSYtDRVtrH+OVzzCX6AnY7fqG8WtuaBMQxXxkPAH0Aqr1dvZpjzCHGFpsTxMNZ81kVroB5Sps5LmxZ5hIbA/Q5GzP8jnUKkBbGOszD3r5+eQoW8l60iPHL/QYJfGDhP3v22MqVktYW3xzze742TqJ7WmBjBxZ5uDcEy44gRw0An+5DpaIqcCOJPTjK2ne/+8f28MFja2hsizxsvYgQ6z19HWSxYROBdZuFkvuzS18pvuTzw599AAb9/h6Y7vz75NVUnH/Gj9RxBOIIxBF4wwjEC+YbBir+WByBOAJxBEIEzo6OVHiQD2AZgA6AEckxCbYeZqOHWx7ataMdSRmDZCWAKoG9pSIK7MYXCkqOggeMm+a7tJCkCEAGAIpzAO4A8sCYEWgD8FFHNTfYZf6eKsSmD92nTjvxLsXD+wqmS9g5J/mgzV7Iwb1pQtGJUDiBh3PApSCRDSw9zqHkIapOF4pShCqhAIbIaGiTDP8jFoRMrAGnIl8bfJVICEiuiW1gCQB+kowgceLaiUUAeQBbJDED6FKFU2cb8BfWFrBX8ODx9xwQC+Adn+f7xBZAB9aZWBrJajHD1M96OZOOa3BPoIpAEPqPa+I9JTMVU38AsBEHkndV7ENOGrVdfVfkGCb5Lf0gSTDMIKrUNgCmZsVoC0kjiWhgW4SfA3BAQihGUa3793n7k0qyTir25XInYCDtkZSqjITXJYOexB6cAI3EKUisaDe/q6lOCqQRiJjNnrDzQtsBsIM0WpUuy16ZlmPTniA7Jpq8x7jh3DBTOjs6rQKImM/Y3/m7f8d++Ve+JRnZxuaaLS0tKAmEQUfFRUCTSxRgqKqSxJIxTz+sr60JOIaBQp9SfIC4M/YBuJCsAT4SN9g4AIEwb/Aj+/yLz21xcdGuX7uuGEzNzkgmC4gAyAL4h/wSEAzZKEA2zLnenl4vuLG3p+sZGzsjVhlsGUA2AFY+D8NtdW3VlhapLDpyMm7E6qx1xhpsXUAaTOs55vnzFxS3mZkZAQadXV3y+mJ8eaXaI30PCSigGt8BNACgws+P9/Hfgl3IcbhGAEqA2MuXLgvAweh+fXPDunt6VSSC/kC2i/wVkAHgQdLWo7RYcoBFAEUARNs72zYyPKQ5srm1KZkwkj3ALWIJqPm1995XvGkPoCKsI+bvo8ePJDWkP6hISvEB1oHrN65ZNpe2jY1Nm59dso7Obrty+Yrt7m7bytqSCkt0d3VbKllvu3sH6pMzoyNWPC6LBck4bWxs0TxCjjk7u+DzonxsAyPD2rAYGuizF8+fabOltb3VUtXVAs96OPMgbwAAIABJREFUe3o0fuUph3ww8u8kzlR6BYQGsBQjtHxsT54+EahLcQgsAJDLAjbRDs4JozEAvEGOfHjoAC4SYSrNMse5b/hGhondydrjzFmK2yRVSIG+ZBx3d3fY2vqqV6Xd3hUYq02BSkKemLDuONDo6Gn703/9p9bc3imQVEzppF/n5csX7ezZCa1ZCwtLKiySz7I+uG8pc4xxub6Kv9y+JOb4LdZUVUnizblZ02E+1jc0CtRj4WPeAZoCvDJOGPcwxRhHr6ZeWnt7s126PGn9fYDgVBaesVIRz00HTukjZNjVyYT64q2rV8U4pKIpc5F4AloTr1C1mPnA3AYYwv+Q8QVDWlLpohd1ouAE/crYb2/vEgMbNjPXyJwS6H2UUTtpe6GUFzjI+8xpWJsUN6lJpFSEA3kysQ6bLACmrGf0HesN9ym+u721K3CRe8Do6IhYdWFjAQCTey19ildgsZATSMn5KIwBsxQA0QG/Hfv+9/+t9fX12Lc/+iiqlO73Ht84cluO8OJaX2eAsz7T1vB+APR4v1Biw4hnhSrbPTi073znf7ZHDxwoR5LL+h3udxz/dTsEbYrw7BEBm6+fQ5+NnlH0Pve3qK3cW2JJbPw8HUcgjkAcgTePQAzYvXms4k/GEYgjEEdAETgzNFgBFJPp/t6eQLDg/8XDN8AED+k87Aavt7DjzMNqAFT4l4Q7MNKQXCKjCsUsApgmEA3Qh2Qa6WgeaWaNjMOD7NFBG5KTej288yAdqq3yYM33AQTEaNndEasoFBwIoBQsMa6ExEg+cMi/2PFHEpqodpZYBAIFNh1glc6nXf7Kye56YJipEiHecPi4RR5mVNVECsR3SU5JdknyAQNVubVUkkSIZDTIbUkOAXYwWw/tI3EE3CJJQ14cEpcAcgn8rHNfn1CogbZwfo4LWCb/OGRcEdOvEhWdIJa0J1TPhU0T2Hb0Ky9i6nLogthmxAsmGv0UWIMw0EKhChIXro9/lSxRRU/MO/eIU5GHlhZdH1LEvZ1dHVvgaW1txH77ir3ANRFHZF+0HyCB79PPnJ/4AlxxzuB3GJhuksMVC56MRWy5ILEKzNDglcf7gE8AdlQiBsgjSefaaHton4DqqOgCMQAgACABzOZ3HI/xGkA9AE7OT7JMEoyXUiqVsONK2f6H//H3bXhkwDY2Vm1vf0fXBBhAQr+xtmlff/99gVcAWfhtBdARCSnedPjwASBgBs93xWhbX1fbSZI//fRTzdFLly9LqgZIdufuHXv3nfcU52yhoL6HJYcPHkA8iTvyc8YOgARj/tr162LdbK6uqQ1d3V2STQNGLCwuSI4Ha40EnuSdMQzLh5f7MTpbM8gl+RzgAFK/0VOnxI68d++erhPWDwAcLKSVtWUVEKCyJqxBgEudv6tTbV5eXlG78fwiTvwfBuCtW7e98q3ApBWBFzDHAiM4FGNB5gtrDICH6+P4rHWcY28/rTEF6ARXlmsg7oxFAEtkt0vLy3Z2/KxAHX7Hi5+5VmL38cc/tK9//QMxuZAGc16qwra1t9jc3LRM8pHe4lWHp9zmxobNzeMx1mTZXMGSiRobGTljz54+VhGFgaFhVaRmLFKoAj83CpRQoIL2yUfv/HkVKtnb2dKmxvDIsI2Nj1l670DjA7BThQH296ypoUHgNGPf/5Y1bgRyLS7a6tqavXj50uV+1Qmxrbs6e21hfk6AFvObmLK+A0QKWMPDLlpPkW1L1n/M2leQD6k8DQt5Gxjs19hLVTtbl7jTBgAhmKfMBxh3AF2M1QXJqp3t7NLoJrt69ao9ef7UfvGLB7a3f2iVqorks8yHd995V22ZnqY4Qn0EAEcs6kZnIc5OAxIfWkMj8m0krr12tI8lQ/akOIkKkjQ2ak4CznFvYVxRBTaMZ9ijjLGpVy/trWtX7NY7N6yYxwu0zY7SGVtYWLQvvviF2GiwIlkbiDPy2ZHhYRV3YYyNjY1rPYPlCfiJjx2MQs4/NfPKJicv2KlTo2KXAiQD3gOg8jlAOsA4AfZFvNyqJd8lVow57tdi1b6aklffzt62nTvrcm2Kl/B5xlBddY3k9si5WQ/DRlBYX2GkciyO3dLcaqVSRetAbW1KlauJIWsQYxGmJHOJWANAUy0b9qB8WxFrU3270Ysdwch7+fK59Q/22/mJiWgjywTYM58krY4AOY5JWwNgx7wLgJ3bNDjL/ITVbmwela2qUm3r2zv2B3/wh7Y4v2jZPBtb+OkWdO/kWYM40OcB+KO/gyoA9qCk3/mCS8MjaTTt8g2q4sm6z3NOXCU2fpiOIxBHII7Am0cgBuzePFbxJ+MIxBGII6AIfP32rYoe5jc29NBM8sMuOzv2JOckFjzM8lDMw7z87pAhIhHBTp2H66h6Gw+3/D88/LuvF0wpmHX+gA1zzf3dwsM4lQUbdB7f8Ua64wCQg0IwphIRK69OjLXXd79Jajg/YBCJijPf0m5UXlsbmatnlODwAoySvxeyNoFsSfn3wI4JHjcu5cLDrqBrD8AUrD/8hYJUSHKurk6di2MFhhfXy3uSM8F0i8ZaSIbwQHJ5rwNgfB7mCLI+5EOwpYhJAJtILElm61IuzeFFEkHiwPvBD48EC7AzAIXJWpeN0i8huSHBAaShf4kr/QGrgFeQpQIEMSbCi+8QB87JsYJ/HAlZkCbRX3gNwtaADQKAw+dIfgGztje2BIqJRYHkLAL6AquCYwdmIcfk+8FLkOshqeQ9lw5nlUzS9wCWYm6WiAX97aAggCNjjzZwvQAwYnEwVimEkT7Se1wrSacSQEzLI6Pz15l9FbW5ztkXEUgBiOey3bQSUmfeIRuvWPogbe2t7VYqFaxcKdqVK5fsP/4Hf886OpBT5tQXVGNMJEysm0KuIFYQDLmJ8xOqABkSUyR+sNloN3EDZARIRVoKOEc/Af7RP2NnxuRNSCLNdSNpZUxVpxxc5DoB/GCIvog8uzgP8QRAGxkdcfbO9rYkkLBTASBZG0hiAW047uLCooALPO6INTHguoPEzKXIzqQF1MMbEPCDawBs6+7qlQ8Y/YaH1vrmmp0dH7fLl6/Y0dGh2F7MSQAFrgXAG9Yd/ZXJZgTqIEml0ADgh4DmUlFsugRMLuazGLs+f7km+k/rS8VkwA94x7guFDHLr1j/QL9VA8ZMvRJL6/SpMwKEmIt8jzgyV7a2XKpIFVSub2d7R2ApgCDrD6xDvkeslpYXJHM8fXrMjkvItN3bi2MWijlrbaW6b8nq65qss7PXPv/5z62vp1PsOfrlxctXNj83Z8kUmxt5gVWAwQ31jTY6fsZWlxctmz2wc+fGBazW19YJIAK3hBHEdcOOrRhrdZXWFMYwfZOqqVWBBCqTAuBT2IdYCChLJnU9rIliAMOuTafFuMMPjrGHtDIwcDs7OvR7Ko9WVVWsqYnqtLV2lEmrGMLNW7e1SSKm7TGbA7UqqmDGRkrenj57qvFGfwBmMresUiUwDaARObUlqu3jj/9KRUWQsCK1bG3vsMHhYTHkWN5pL+2GtUaM62prNKeRC1Nhm2sECGONWpqb03xQgZtcRoAanpHEgvWC9QkmHGxMxlvYkGAMMhe6ejqsf7DPmhoBL2GHJWx+bkGSX+TxjI9To6dsaHjwxJuRseGM5VZJp6uqzYYGBzWeOO/yypIYsDAAkwk2m9rFhASMhqWGFJ1j4/+aOcqebEIBggKY4l0IYOabTTmdN1/I6n7HfDk6OjBYkd2d3QJQKabBi+//v+y9149lWZrd911v4ob3ERkRGREZ6b2pLNvV3aIwQ7I5PaTAB0ESBI2RRFEDQi8CKFEkBQiUMI4iREnQAwWBI3JIYoYagXwYNae7q7u6TFal9+FNhvf++nuF39pnRxX4lH/AuahCZkace8y399nn7LWXgckHM5jxEFANVqkWOZBZt7TZ8VFBXoWc7+nh0+qfU9NTtrG+Jg9NxjX6FwzGmekJ1QhQG085hQ9VamK6cq0w9BpyGffs1YJQ1C06lcsCd/3CoPNZdAtkbrtvGOEeaPv2a1w8iT9j1UqFss0vrkgSqwTimgvPYIzyC4p6F8gQwJLQM1MqANirQeCUt+H4tm2GZ7NTW37OAhvtEXrYhS/TYQXCCoQVePsKhIDd29cq3DKsQFiBsAKqwMfvvVsHDAFwcmwu5KAu5U9gx8GBJg0wv/BaY0KnhFcmfYmEXnS9zJTf8cLPSznfdW5nTFQBiAD9YmLNebkjL9EARwAePsXUySthusBkAgRJSLbovZOQ4zKBBzDkGD4RFM8yZRwGyaoABPwO+RU/BxgTkBdPCLTjw7GR0zIphcUEcMHklEkZ18ZkBSkqIBBADdfPtXsAi0mGl296+StAgAOMyieTPHnzyBPOscPYxjO0kDYxgeR62ZdnfHEOfGAEMDlqa2+3SrEkhotPZWVf/Jv6t7a1idGAfErAEvVJE5IA24WwjCOBiLQN3wPY4bo4D7HiikUdD4YaE2b83vAx9CAZ4KJYP7DLAuNtwB9q55MG2S/XwPXr3OLxb1KBAQmPnVyMc5IkNmhHrtmnwlJ/AaYBoOulpuxPabbB//RPjg0gCHB6cHwkLyx6HLJpasJkHABUJuLZrAN2A688GHaw+DwoqoAP2GFKISS5taz2p16APTCPHCjlvJw8E5P+6lmf1JfzAzhKxhygVygeWSabsnffu2t/7b/4zy2Vwj9t1dY31k7qsL66ao8fPtS+mfzevHFTfwecev3qldiRXCsMLsAKJpiExCB1g21DHwJkByji2ucXFnS9sN+amptscXlFoAX3GX2Pc6Qm7t6rCywYHhkR2MP+lxbm7fTwsO4NasQEHkAAlhvXhN8dbUTtAHGYrAsgK5cFGFB39ku/wF8LOSc/5/uY4V84f1n3EcETBD3Qd9kf40M+D5sM9huSvUEdn4YDzOScN7c2BYJTfwe4OnATpi396LgIm7BL9xS+eIDHHlgG+KQunB99k+Pu7h7Y3OycnT9/3nZ2t+3li+cCL/AOxFeMBYPnz57rGNSO/sC58m8YXVyj70Ow/aampgR0woh89OS+AKue7l7r6gS42bAnTx7LdD+VxhNvVNcVj6ftwdcEBSwJsGvr7FD69IsXL21/78CaW1oVoICn3an+AQG11ajZ8eGejY0OadGA9oXRPDZ6Rvce92kkapYKkr05t1Q6I4lxpe6CbT7/4vPA7N8FG2RhHJEI29VlHV1dFqk7JiHhH+yf78IApd0e3L8vCSagFvcOIRxtrW1Wr2NxELHd3W2LxiLW3d1hV65es2K+rO3xX8tkcuoXhdKxgC3JLrMuQZxACoC0/d1d9Sm+w35h1M3OL9jM7JxkjzEYe8gltXhRkESRPtrY3GT1WlXjGwArIQrcH6VCQWPClStX1I9WFhe0YCJWptWtqTFnVZKmIw5QJKSjqblFzwzuCYA7FhzGxs5Kdm7RmtUjNWtpbhPoCpi1ML+oAAzGcrzq6F+0P0Ag8lu/mEKtASw53t337uq8AOYJjwDcJODkcH9XoRQsbpHMnE4D/A5rHzzTCKChXoDysFhhVl+4cEHALNfDPrmfm1saFXLB+E/qMbL4C+cvWq1Ut/aOdrUbIOH6xroYrx3tHTY3NyvQmnRixqNqpabjwbpDJs490NXdqf4AAssiAufF+VDvudlpgWEsINB3WOBC8vzppz+XnP7CxfNi6iHN1yJg1Y2njAlKYcWOg7YV29+xtnle+Ocq23rbDf87MaJrZtVK3dKprM0vrtrv//7v2/7eoRXLzpeXPg+oDgOSdncLbyR1F124C/6MAdDNfQ3Y62w5HCuRMdkziRmPYZIyvjx68TKcf4bv02EFwgqEFXjLCoQD5lsWKtwsrEBYgbACvgKDPd11XkaZVODvxUSUF2JenJFA8aLv00GRowHWMBmQlDWQRPKiDVAAOAcAxAs9E2JeeAE73PaOYccEGO8kv1rtwyI4B2ZL3hDa+5dxDElU63WxaADwYFTwIu0DDQBSkGECUvFCzUs8L9NMvMQQZAIbZ5LnmFu8bH+bqcXEBtCSwAmkWkxUeHHnHJAhiRGyu6uXe5guYp0kk5pg8GLvmWGOFebSTT3rijq7MATHduPcOLZnDwB2APQ4OXJVvl/8nf1QT++tp0kDgJ18jEgldTJE9s1kxMnMXJiEALhS0Rqbm7UtExUPvAJgeQkr7cPkCEajAFhYlOnUybl7cFbgjAzGtwSkwT7kGglFYJIGqOYDPgDSADaYdANmcTyxAQtFsSABwRzICrB2KFYD/2Zi6llufpLk20gMSEC0alUADt/x/D+AWcn2gqRAJm58HLPK+R15MNT79BH0kU6mlJbINZ6wKALWKH2cGlHTE0AWXhH0IIsETDxksS50g/sEgJNr4xrpozB6SMTcP9gRCEDNfviXf2j/wX/476uf4WXFpLgPxlyxaK9evrD79+8LFP7e976newi56NMnTzRRv3btukz7AfBgRgE6wXADhKJ9AMQIRYA9xuQdFg8+a4RBbO3uKAwCiStgIiwvzr3/FAwYlxzJdXogem97S0AYzDHq4OTmTZLB+W2RRQKu0B6AOT5hFy83QBgA/umZaZudmVGNmdTDkoNllj8uSq5HPyGBkmCA+/e/tlQ6aSOjw7azvaW+AwgJoADyBKCme6DsfPt8mAtgHCxLUl3pL22dXQLsYBd99vkvxDz73ve+r379k5/8WGAXIREw5mCr3b//UKzd69evi2mFTxv9AbCOawBY+uKLzwV+3L59R+CffO42NlQL2oHrFSPu9bh98eXn9s6du2Lf7B/imXbKMqmcJVNpW1vZsPk3C1atIhvN2bnzZ3UOy0trtrS4aoMDg7a8OGcb25sCK588eWrxWFIS+XokKgYrY0VHe6eV6jWrV4t26/pltQvjL200dKpfiw+0GaBILBIV8Mq9tbq2LmDm5fi4xjHGHmTFqQyM6vwJIxWmZRPS63pEbE+ARPojfdOD4TCCqSkyTGSjjA2H+wfqo48efy2fPoDqkZHTYr1BDC4cF8m+sJ6uXi0CnTk3asf5I2cDIL++BqUU83yAubUwN2cXL17SGPPVV/est/eULa2u2M4e6cP7ThKaSllLa7sYa4BXyQzjV1ULMwCJMPQAplubmp33Kiy+jQ3b391S/+OYSHJLRdJfCVpICEjDA3Frc1vfRZZN/Rg/SB7u6e2zto5WBNRqH1hd9KGFeQDogvoHYzigPwExsOwAuwBUuSdhr/kkUoB87ykJK/CDDz9Uv4qIDRa3NwuLYgtSB+5PEl0Bwbg3mpobxcwmHIPxFy88+i6sVo4HWH96eFBs1u2tTXv27KnAX3wcM0kSv6u2sb5x4vfIvcWiAIA8zF/GP2T2E+MTkrYCBFIL/Dzxx3SS5bRAXSd19p61+J/WtYAAuAogtry8omvGy86BdXElVTvwzdk5CGgOpNAeoONZ5ll23zD3XeiDY805VijgWz0SV+hEIp6yyZk5+53f+T3b3z+w43wxsN8gydw9e9wCIAs4zkOXvsKxAO70LhJ43J0w1AHrAjayW6yMayzhmTQ+OxfOP8NX6rACYQXCCrxlBcIB8y0LFW4WViCsQFgBX4G+jvY6L6VIWJjE+dVrJjJMxuVflM0K9JJMMgIbrqKXVw9m/NuMMg8owQ7jrVhprnXSRPF2iwpoQDIGuMFEnxdngB0nuyQZFM+nmCZ/sP34k1Vxn86qsIfAl43r8B5DkriVipLCOa81J0uFSeGlLsgmPWAHqMR+AR8kgcGXKQg6cP42hB4kNKkDXOLDsdkHk1CYUoBNTFRgEEoiHIuKSQag5BJkTZNEf3zqDBvQA2t+suBlWFrhF7CZUu0kAyoy0a3K1J1/e8mqv272QVtxPGSTvg1TpBkCNMEMk5SWsAmAyKrOF1AQsA7A0QNgpCYyiXFyW9gPNckoqe3CwsKJjIm2cgyPBgGoXB/9gD6CrInr8YwJAK3iMSmrTkLt5U20jQcxxVSCFYTkNgAh+ZNrV+iDvAejAqP8dToWp/M1ArBjH14u7diWEcnzvJeZJmQCYXNWL1fEEPGm5f7cxcIIQjH4O7UR2Jt0oLHYn4FES2mSQe0BEekAktllstYSAAQHB3sWiUV0ztwHv/4bvya2HWyayckJpRWPDg9bJpWSXxQTYiSuly5eVr+ir7S2tojJxLkzkSYhUoB4cA9yPgCGly5dltQWwBkmCd6BSML2j4/kVQV4QVusra3qfgO0QoJIn0Ayp/ZIJOzKxUsuNXTxzYnZOtcH6w4JKCwbag1bDNADM37v5YeRPcdFnoh0luRbQh3wiKO/zM7M2fj4lO757u4uyR072tvs55/+TL8fOj2gex+zfvrP8tKKAKuuzk53HKuLDeZZRUODQ0qnVIgLYHxDToAP3n+PHz8WmAXYwe8++eSnAiIB4bt7erSfxcVltSf9Ltfg7h2AL9hHXBMAHvcP18w+PFvv6/tf6T4HgDh77qxAWFhSnMfVq9d075AMjJdcrqHZ8vmigLliqWDlckHgantHq87x8LBg9aq5AI/CkU3Nzlp7R6frv9km+Q0ecv/UYQW5gICVjU1ryMbt1s1LduH8+ZNzqzL2SdpXUypsQ9Yl7wLWFIolK1Yr9uDBA7t586aA4BpjRoqxMq3wkv3jY0sSCpTOWAVmKoDd8rLuZwAYwCXCScSKxS4gnRawC7MLsCufP7Snzx8LsBsdHRYAS5ttrG3al/e+ssO9Y4VcADzeunXDsrmM0kKp7SEAccBiWlteVl89M3rGysWSTUxO2NjZMT0bJianbXNr116PT1l7Z5fATNi/BGbAXHS8bshfpDrDwKxaMp5Qci5MuaXFJaux+KOADiezbmttsr6+Lp0HYx39GiYb4w6MM5dczeJHwXp6+u3mnRtity4vrtjc/IJtb+0oYKFaJQk7L+avXzgC9MWD0AFcAOEArwn1W/qAZLyppIBRglGobSaZ0n3qGK5bdunyZd2L9Fdqd2bsjK6P9FwAeMYK+j3P2JWVRT0HWLSq1srqg7BXCb5hPGxtbrNMKqtQDw82O69Yx5inXakThWSM+PzzzzUO37x5S/17fPyVvPcIYuH52dXFeE8YlEt3pvbeHiKdytjC/IIkyzxHALs4D8BGWLQcj/bh/Lz0lZp7z1H6umc1+8UYt8DiQoHcwhjPjahZNG7RCM/Lij17OW7/89//BwI3ywqqcInpPF/dIho2AaWTlGQYgSz8eRCQY/j/eU46Wa/zo2VxiQ9tybN6Yn4hnH+Gr9RhBcIKhBV4ywqEA+ZbFircLKxAWIGwAr4CF0aG64At3qTfe8PIyD8AQJisaEJ1eKAXZCYOzLj96raXcgJweE8yXm6Z5MF88yAS4AcySyY+YlXBlOE70agm60z8FBxQd4wk92LuQB629QAJEznOl++483LG8fzP9zm2l50yWXJ+bJwv7Dq3wu7AvZJLDEX+m0pqAsSE1AFiTj4poCjw1uO7sBccSy6h75IACNMEIG9vz6Wock76KFE3ouv1+0FSJj82DPqjhFhUAoaAY2xxbXyfa+N8CbHgPMWsSzg/Os6P7387Gdcz5BQYEdQgIlDT1ZCPZ/Z5Hx8HNOZP0k+pc09Pt/ymSLr0fYJz4bhOnujSX70klIkO101fAaRg0sNxnLzaeQ/pWrFbRy4a+P94WbRnAHrGJt/zPlqe0cA+PJDGcZk0ART4CSDtvbmzrXpRaxmhx+MCZpjcEnYA2Osl0Ey0UoGvG8f17BnPJvNG5p6JyHlkGrKa4PN3n2hLXbhmfM38vUBfRHYJYAfgVKkisS07ViEaw3rN/vpv/XW7cOG8PX/+TO3S39dtx8jzIhFd088//bnq1pjD26xDEu5K4MnHPvHiopa6fyoV29neFgMPqR7gjgD0Slny6MuXr1g0Ebft7R21CQwf2lxJkvm82HHqA7Wa6oZkrb2lRfUDKAD4Qr4Hg+/d994T+waQFonf69evlY4KKAZQDVOKD4CjAjuCfke9fVtNjE+KZedDZRzLr2Tj468tloB9mRRjB9YdkklkoJsbW3bt6jV5dCFPBJSAVQSLkPoweQdk0/WUkdIT/uJYPYQx4CW2tr5mn3/2ma6FBQPAv+2dbdvZhgkKo6rd+vt6BEjABARwwaft66+/0lhB4AVjCSxK/DD5LuxXmH8k1b56+UrgJNf64YcfaSy6/+CeGFmNjc3W1tphn3/2lVWqJUskYzY0OKhk1UePHluB4IlIUv21VinZ+vaWAEVqXquara2v2+r6usWjCQEpyBN3ATE7mu36tXN248YNAVIUvFZxgRJiNefzMvvn/pyZBeRN2kH+WP39+vUbGut2d/cFQADgs1hSrpkWU7ToUqmoLcQgzWQFYDEGwB5k//RpwDv6Psm6yFRBHhsaCX+I2qn+XqvVXTARCa6ff/a57e0cWqFY1jjR3ddlPV3d9v3vftcWFhfE4YIxyxixNL+gPjQ0MKDFAIDqlpYma21rt729Q3v5etw2t/YtXyrayuqa1YxE3Kw1NCKnJ+G8Jom2vOiGhq23u9u2tjfFPFM4khYOEob/Hn/29nZad0eLQEkWJpRujX1BU7PGMcAzGKOA0R98+JE1d7RpHESyPDszL4bd4f6RpJ+MAQQ2uXEoppTeKkxH+Uo2WHNLk56LAHYErQCG4V/HzwBtSVitlVw4zt7egc4JP9nllSWbnpiRZBkQmufl5OSUS4ztaNFCBMA9DEP+Xq1VdM29vd0aS1rbCMBot93tfZuZnNH9TRvevfuuQNWZ6Rm1I+MQslzkyJLMb21Jcu6Z5TwDAbz8QgiMTMZWJLXIxFOJtBYoNFYXSjY3M2upVEZBHC64gfRxN2WT9UTUPZsZx7l/6J+ege+tMOhj/pkCgOae6Xz88y0i6WvEYDnX7dGz5/Z7v/P78jq0mGNWeqDNPws9k47zFBAe+Ll69ru3X/CLTD5kyLPJue/53oNnz8P5Z/hKHVYgrEBYgbesQDhALfyKAAAgAElEQVRgvmWhws3CCoQVCCvgK3Dtwvk6E1Ama0xGmQwq6EEr0Y6RxUQDaRneTp6dxiTGJwUqkILwA8CtgAEmk3vJPGtiTAm8CgILWIIX8BewRfgTgI0JhJhuJVh3JNdiSu3kpC4N1vnOAMDwss0EgEkREzBkjj4d0r9oy6ur4PyNkHtybpwr0jJAENgAnKeYIkq5y5yAbZJEEjCA9DcNk8pNQJioslKPZ51Ms1POq4yXeia91BLmBRMEAAwmmwB6koNGowIGAD1cDQBdHBhHDbyptpcFyUenVhWQqGS7QI4Zi7tJDtflwaz88VHgvQSbByCmYPEkMseklcpFsYEAGWFecR2S9+adIT/tQ92pK2xDzoPJIMelJl42yrG85yD14rtInpEd4fWEJI3vAuxyLD/ZYkKcoN3yBfUJJkY+PdiFljgAVCANEuNA6iuvPcILAnNvju9lmwLZkKHSJ6JR2zlw6ZhMTPH/4px94qBCO1IY3bv+K5/FFBPbeuDn59rAg70cg+1cm+Ydq7IhK18m581WPGE6CqSGbREEMtCH2ReTQ1h8iVQCYpQJeQG2jEWsubHR/tu/9bcsloja3s6ulUp5W1ldstOnBsTsevjwvgCwrs4usRcBT0kLhamGUbxM5I+OxP4CRKEP3333XUkqkQbC0pubnbXBwSEZxKezWfvyyy/EJPvggw8Dpt6S+qrAiPU1GxkeFTgHQFML5NXcpIAW+HEhwUPeBzOOew9gEG+tswE7CiBAHorra/bk8WPdazdu3HRJrDs7J2EkSPxgcsHgu337lr1z9649fvRIgIW8HMslO4PvW0+XwLmDwz0BdKeHRrSvoyMYaiVJg2/euq2+zHkAgBaKedvdP1KwBeAe3mdICDc3NtWeAIzUDBkocsGpyUmbm5uXXJXQDeSbAJnc03h5PXz4QNfDtTE+0c8Bvqizxp++U2JowSZ88uTJib8jyaXIHmGmnTk7aolYwsbGztkf/MH/rXtjePi0JMok3QKAHewf2qVLVzW2zc+7n8G8BBBuamwRgHSULwi4ef70hcbJ5rZWu33zqt1957od5Y90bMYH2sAtXJQ1DlXLVVtdXdf419bVKbksiwa0PX2qjo1BKmlv3iyqr0cTSbEGkdRzHwD+AQqdO3dOjFC+Byh4fHQocA1A8vmL5zp+c3ObGGhmNRs6Pag25Fkij9D9ffv001/Y+PiEfN9goR3CbGtptrNjYwIyYfpdu3JVoCrBKp3tMLJK8izMF46sUioJnM5mG8UWPMyXlJy7sPjGjUGFglh2yDodk7guAJ8blHCSnc0NWyXEpEDadMJaG3MC7AgcGRkessO9LQFjpCxTexZjAEgJN9ne2bGZmWkrFI7syuUbuqeK1ZpFLaJxbWp6xibHJ9TmbMvzkj4CgEW7Nbc2yr9PfntmtriyEshlBwTMkRjLuVKvDGEPWkRzIRr47uH9CEjOuAb43drSKuCe73L/0z8Zr7h/05mUxlnaDukpkljCPbgnua7Hjx7a+IvX1tXdozEG4BBp7DO/gNDfL6kzic1Pnj2xnu4uhYiwMHH27Dm3YJVwyd0H+3sC2RhHOrs75JfX0dqp6+d8WGCgrXk3yBKCw2IAoHfdhQq5xTA3Dp0s7gVetDyDPWOamnmGHa8mvD/Qvg64c6y5StV5GsajKXv08In9vf/ht41RtxY8u/2iGd/x7LmTxavAroHz8WoDz+7zC5Fiw0tK66abPF/4/s+/vBfOP8NX6rACYQXCCrxlBcIB8y0LFW4WViCsQFgBX4Hr587VeVlW0l5gsixmkYCqbzzRmCzDbEqkU3rxB9ABZAEw6e3rk2eUvOZ4ca6UNeFiO96sAXXwy/FJe7y8MyFln87MuSI/NNgtXvroUzh5SUYmhRQS0IsXco7DgA/QxMs1x2aCxsQBZgQTKPbrt/8GGHTbwNphH0x8WK1ne7eqD2jjQgf4OybW+F6PjYzIGNt7GZUEzFUtncXDzDHJkJ8lUwB+zvuMCSwMDybPXqIa6HcEmAjYyh+rXmwrZkIyJZCQa2YfCoIIJkfMOvHmYbKBcTgTTh/eAPgBq8IBrD7FNWXHBy5UQJKigMnofdzcfgNzb1hzyHYDHzjOCWCO84RVyO+8lxD9AmaBWH6BlJCJPmCfJjiBnNdfM9t5gNDV1iUqejabY1xgKO5kR9QCsEsY17fCRugz/NszKzgm18IE1IdewGaBaQUg67z0SHAsqd8CQAP0wB6E/RKPuBpzbLGRYP7xd3z1Mhmx5LzMl3bP5LICP/l4uRfHQ27t5c+AnZJzkU5cKVuNttTktGaVkrvuXFODJH6Dp0/bb/3Wb1lVDM6aVWoF9SFCFx4/vi/vMEAoELKZ8Ukrlly/aGttt0uXLsn3CY+7nd19+Uelk2mBEpL7Rmp2eLAn9g79eGl11ZZXCFxosJaWNoHcLokWj8msrsGHpTjpd90a8YBUOmnhJFiB2nd2dYotCZilcJlUytZW1wUUMPGHNQgrjWO/9+772i8y3c2NDQG6YvQFAQmnBk6pHwEmv3jxXHJAJHgwyw4O9wWQtLTmBPwgt8TUf3trz7q6ei3X2KTz2N7etNevX9qdu7fkB/jy5Wt7+eKFffzxdwVYwsSbnJi00dER9R3aGnkxID/7ZyyASQRTjIRLZO7UAJkh/9b55QtiAFJbfAkB8AD2mLDDNmL8ob8BXgFIIEmmz8DQw3/s7NnzAm0AOflcuHhBwA5AI2ApwOKtW3ckvZyemRMoCrAPc5G+Nj8/b5FITAAZTDXGVsaLa1cvWXtbs9iUzqoAj7CcWHXUulyqKuH04PBI19fU0izwmPFwdWVV7DD83I6OXZIobDv6qMKBYITCstzedv5rmO8Hxv8AOawXvP/++2orwEnCQIBeGNOpTyLhJI6ARYRiALoCJtP+3JMb65u2tLSibZBGr64tC7ihv3zwwQf6k4Tb3d099b+93W1LRMwW5uYlFz5kvIknrLOz2zY2121u/k2QJF0XizCTxV8M3p1jJAPuACaS8g3jLZdJWW9Pp/X1dNu5s2OSnbOAQgIvbcoCRDIe02JCb2+P6gWLke9mGxp1Px4dlzSu+jT0e1/ds/FXr6xaqwuMAyR1Y0nGzp8/I8ANOW+hWLFq3awh22jRFJLiA51bvVTReNbV3WUrSwvWnMtJGk9fguFH/4UNB5i/vLJoTY0NugdhGB4cFS2ZdPLk5mYXNAQrVB6LDVkFqgiQjURtY2PNKoWC9ff3SSKLVx99z3l9JsWyZXFgfm5esvdCOW9nz5+xrk7kui68hzr5pHUWMkgE1rN4fUXsZRYW/EIWtQdc5N/cG36890x0QE8+nt3vfu+8Rf3P+ZPtlUQNABdH/hqzSJ2FNMA8994hCw5L2C9+/qX9/d/9h/JMrCeiVqnXtCjH79kH5+StJbxHHkfjnYXnKvet869zzyp/rd6P1rPVOc+vnzwN55/hK3VYgbACYQXesgLhgPmWhQo3CysQViCsgK/ApZGROi+sgFQeDPEgCtvwYsrv5ZEGi6K1RSAErAex4QJpql/lZz9MGphBMlEQcwrW096eJsLsDzYfLA7J4lK87B9Jxub8Y5xs1QNEbM+kg4kRQI5YfYHkFNYUEj8mdd5DCyDNv+xrIotdduBbw/UwweFcAOh80iUTGW8kzQu6l22yYt/e2WmD/f0CUvgewJGM+o+PLZVxAI6kw7W6JdMZiycc84wPx/CAFaARYBy/AwATW4jkTrzlApmrlx6L2RUEWgAEKMlOia6O9eWSah0rkf2JtRZzsiIvu6KeO5s7mqTJOwmmHACqAFVn1s2+mBTJww4vq2xatfeTEwAu6uE9CTknMQZTKU3qmdy5ZE/kdA4c9LImrtsBn5y/Yybwe9qHfXg5tCSwgQE4+0NiyjGVhBpIauVhF7Q/ki/JfoMUXkAEmGPUgnp7AM6Fn7jgFM+I875IAjWjMQF0DnTZO5mU0R7UnD5EjbhWzqVcq6qGXgruauDCNwCtq0G/9W1OncWCtMhJu8MsgZnC8WGPfe/737Nf/dVftfWNJWvvbBELMBYxm5p6rUnxubPndB4ri4v28MFDhSngUxWJ0IdIInasvc2tbdtY2xALjuRRWJS5xqyYQfF41AqVquR8mKRPT83o3gNc41xgWcK0op3wHqRebe2t8rbjWgDSqQNMMxg/SExhn8G2gv0DYw3AB7Cqs6PDPvvsMzHCABWR91EftmUSDDsH9iznB+DF32GVUUeSR2G5cX8yf19880YgWXtHi127ccUO9g7FYmpsaLH+/kFrb++016/GbXLqlZiBf/4v/JIAg3/9r/61fMTw20Kid//BfXuzsGCDQ0NKfmXxAJYWYCdjGowqgD3GFMYD9qUAjFTa7tx5R/0JvzxqyyQeQI5EXT4wZfGGEyMul5PP3dDp0/L1ev78uT158kj7Hho6rfq+fPlCNUamDFDGfmlPPw4pAXRl1YEdMuE/Fpj5enxc9xjjJ75zAHIzMzPW1tps586OSL7LvZ9tSCuJFwCXe6ixodlmZ+cEviLJZZyFJYVvGd6IL56/tPmFeWtubrW+vl7LHxd0HJi1qWzaNnd2bJ1U3oMDhbQg4ee+3tvekS/a+++9L/+3589fCLSCFcb14UmHFHx2dkbteXbsjJieMPWO8wfqf3u7B7azs6cxgjo8efLAmppzkiMj8SXggnuTBRCNsUeHtrW6qr6C9Bt/xf2jYzs9PKJ2wIuPPkt7vXo9YasbW1aqAPC4NHH5FEajlmtssFwua7ViwXq6Ouz27Rt2jOQ3m9X/iUTKDo+wOuhWwi7fhUVWLQPOVay9s82gbdHnd3b2FeTCIgB1oE0Zi2HE0oakvAIQAv7FInVrbGyw7d09yxdrWhja3N2z+w8fqQ8wnnS2tkqu3dLabK3NjVp44B785JNPdBzGA/ZJwjRJwwdHBzY2OhosJMH+zquNG3NZ9VPuJ/od7D1YlGurgXdlc6NlU7BV8SXs1rNlfXVN18/4757NCVtfXRfrrlTO25Ubl6y3u1+gHv9ns47ly3nDvgOQpQ989sWnSvxFKi+PN78YFIRD6P5m1AqSXjX+R74B6LgPxeADkAuCnzyQJ1ksz60EYzd8UvxeYZoTlBVIZmsVS8TT9m/+9Gf2v/4v/4flcm2WrxatSCBGrkFjGGMSx+fcGV8VWhQsovEsZBGCnwPsuWdcXGCwl+rCGGfc8mBiGDoRvk+HFQgrEFbg7SsQAnZvX6twy7ACYQXCCqgCAx0dQpeYNPKSzqRQ3mOw5ZCSJkjNq8j4XbLNFMbZTKScJBYQRxJCyQVd8ifbeT85D/Yw+WJ7JpNaecfjJmBXAb44wC2hiTL7AKAByHETgoyTGQZ+YyeppBHTij/f5wVc4GKppMmegKgqflZOLvONP5mTZvLyDYjAMQFPmNBxLCaQHMfJXTOWyTZYqZA/SfrUcaJRfSeeYAKb1cp+8fDYoomUmIMnUhrknEEwAfv0SbbUi/9Z9adoCvDQ8WDQMflwrC8AM1e/iGpSYsLY3q5zLxaRuDowletsaADkZHKa0r6QtEXrsZNrEWD2LXAQIM+be3vPs2q9rn5ADQFiAQFc2AeTJ7cv6sM5edadS+sri+3EhxpSA4G8gZcczDMmamzrwVHfNjDrmES59FF85xpProvr9BMprg1mETWiL/FRwjDBEFXq0qG/c1yAPsmMAyao0iPxhaohZ2UCfWTtLa0nHo1eVswVANZ5RgXb8jtqGcEHSamwzmOPv/tJJX2Cc+EDuOGZJfRpQDsmd7BQ+J4HrWFTLi4t21/9q/+e/dIv/ztWqRXFxMsp8AImYVWMOCR5CYvai5cvJV8DqMLP6/Bw3zKZBvmSAXjAluKjFMu+Hvlgqd0iSMJcGAhss+mpWQFugB6AcARYwEICzANwam5BWhexB/cfCKC5du2a2oy0VvrV2NhZTXznZuecT9zKihhi586fV78neRfPtRvXb6gmWwJ8DgUg0P60N2yzV69eStrJMb1HI6AafQvvPbVrrWqdXW2akL988dKSiYwNnDptuRzpxxl78viJvXj51IZHTtvdu3dt4c2sPX/20gZODQjEAnggXZTzgFV59cpV1ZhUUyd7bBbbjkk5gANtOjc/J8keoBrn/PTpU+2LPjM9PaVrBIRDukxC54MH91X3W7duqy4wCWHs/ehHP7KebhiDrZJWAhwBSiKF5R6DhUgbXLh4UWm7gHUsPKQUitEoyenE5KT2DRi9srKm+w8QFIAFKfTAqV67feuGxglnS+D8NwEuWRxoyrWoLdrb2hV6sEiIQqUi+ahSSrPOq25jc0vyfdoZhirtWapUbGltxY6QpZecLNV71RWOAIVyAnh4NohhHI/bQH+/5LYCuQ72BAbTB9vbW7VP/NFgTv7yL/+yQEeScTmXhw++tpXVZcs2pKytrVX3MIs+3d09dufOXZ3j5tq6FY8PBAjSj8RwymTFpqRNunp6XbpnJCI/QcC0je09K5SczyOyZ+SvLErAEs5lknbzxjWBng+++lrPi+u3bio8gnsO1tY7t27LIqCGF9zauq4HaW5zU4sYjEjs3fhTPZHAMi4C+jKOUAvaFnA8ncIeoWrlcs2OSxXLMz4eHturl+NaWOD4IwODAlQJ7Hjnzk1dN/2PVGiAPIIeYIVPTU3q+nf3twUCMi7u7uCBGQ1CUfDCbNO29B3uAcZPmNHcb/JqKxWUxMszeHh4VAtnjE2AcfyMfyNdR1rf3NZko2PDYtUxVrvnU16AOl6LQ4MDbhGuuUlMSRZR2lqcVyZjqKS5wcKN9y71z2d5fwqwc36rvp5cuwfq3DjqFpe0GBZIYgHmqxWSXUl1dYn0PIuymUb7V3/yp/Z//qM/sN7eIdvc37HjAn6ODXoGA6iyP+oj6wsW7wjLiJiAOZ51zkPXsbA9W55tGf8ZL5Ausx3n8+jFy3D+Gb5PhxUIKxBW4C0rEA6Yb1mocLOwAmEFwgr4Cgz39AiwA7xioor/FxMfLzlVemYA9CiEoVqRXxcv17BkkAwx0WXSwcQB6aoCIJJJ+V/xYsxLOFIfXm693xysKSY6PiDAy1aZ7HnwQwmngdedB9148WciwEs0DDoH9CQ0wdAbt4z1YSFFAoDAMfccm8cBiQAInhHIdSNP86EHHhTUPrMNlkgiLQWEgU1HqeqS/ABkYR7vV/3R3pSUSthwkg7LxBA2Ih/P2DoxrsZHJ45PX1IAk2ourx0ScV1Kq6RH2ayuFcC0Xo8IPGDStLOzceJt54AymH2OXUidFQKRcLJVv3+xFXM5tQWsIAVuJJMuAATj+YIDAWHA8TMPsgImCJwCmMrTvumT9gUsAzwBhODanAdQo9pczLSyC1xg4kjzcF6wSySTVaqtk0t70JXvq02D8/AMDS8T/jb7wgGXDkTk+B7A5E+XMhwTQAxY5qW9PgylOZBmyYA+AWi7o8k5x3H9pSQ2pVge5pJhvUcirEKfKOjYkglN5gEIqanvyx5EFmgXdX3PtzEAEexTrvVv/53/xi5cPCtPs9bmZgEE1WpJ9wb76GhtlfxLHoB7+7a6tmL7ezt26tSgpH+LC28E6rI9E93bd27rnJCL7u5uWzUaE0iG5Hxmes6aGhsF/MKEgxXU2NRsrS0tzvA+jf/Vji0uYvLfKmkfksyJiXE7MzYm0ItzIt3UycvXrbu7V32FtpGM29x9gFQUgA6QisCG8YkJBUBwXgRTFAtFgVaAWnwA2ggM4Hu0B/s8PTKIrbx98rOfyVB+bOy85RqaVA9SdefmZ62trcXuvHPHFhfn7dmzF/JZ+/jjj9UWLihg165cuWojoyOSb37++WeSPg8MDul62I42py0AfrmnSXFFCgoQQV34OxJXMb+yWZ0bfQtfPFhveAh6b7++3r4gQRpgG6ZnVsegPrCOZ+fmdHzOkXvtxfPn6v9Ly8t2+85d3R+f/eJT9V9ksc47sihQnMABQJ211TUbGOi3vt4u3W/IIOlnLW3NYgAjm4+a648Aa6RlAszNLyxK6nz12jX1WcaCubk59S32STsxnqeQApcdUA3jDpkofQtGHnLyQvFY4E9jJqt0UYC5TNoxqqgZ4wT3Dr8jRZTjABCTCk6ACM8JAFh8SOkjX399z/b3dxVGAAAJIEnIxpWr1wXcNWTSVi3nxeaCdUigSFNrq66PZxaAIPcp+8UiIJvJ2frmru3s7QuAk5ddNOIk76mUXTx/zj7+zkc2Nfna5qanlSTa09+nRRHGNK6hs7VN19Dd02V93b3BYsMx8dOWli0Dkuwte7O4aLdu3ZLM3HmyORYz95LStBsbrVopSV7M8ySSSNru/oGtrm/I047zBQBMxx3gjTy3uanRSOwmeRhgaIjgjN4+MWsBPmFsE14RT0Tt8ODQJiZmBKgRgsJ4x3FhhDImsU9+RoIzoL9YzqWiQFGuz7OF3eIXY7FjKssmoVoTyJnNsZAQcX0LgHB3X2A/Mm1CLQApBwZOKYijwmJRNKL7g/0AXGpfAYvNB/R4r1nGRpeiHRWYyr3gvVPFyhZQ9o1kFsCOH4nIXo9aJMpfSB6Oqd/nci32R//sT+wP/vE/t67uATvIH8h+ghrQz51aIKLxjbHMs9CdP2peY7sPj+I5wN8B9diOBaNvL1hxbo9fvgrnn+ErdViBsAJhBd6yAuGA+ZaFCjcLKxBWIKyAr8BgR0edl1ZetAE5YCPwYULgJDLpE6NlJaEeOJCHl1sAM8AYXrj5Ph8vV+Xv7NdLG5UOixF1MKFhH7yM83tJDQP/GCZL+Ozwwu4ZWf5lHSAL0IQXeiYZvFzjp+RBKF6oeRAAAmnlvFwWKMJLN78D1GFVHUCQa+GlHWCBySiTV64VKRogDuyyRDJjmYYGTVAh6jGRYSJXr9aVxgdgp5f4ZMKSkZgdFzmek8rAsHDss4oAOMAgasaxPcjEBJKf88GMHuBKEz6lyzpmIMAVF8VEA7kWwBdI3ubWuvZLPVx6rpNgSkpcKjvT+EhC7D3PVGDfgAfUgfNS6mtg5i2pMX58SvJ1UjDPrqQe+CbBgvCsN+dXiMS1pn7ChFwswIBVSNu70Ixa4BVUC9qE9nX9zfkX4pvkGIcAk2zPpN6bgtMfRKoAgA0ksoCvMh3Hm6+M7Nl5Z8GS8GAv7edlS0wE+b3AyJo7j0i1prb2bDoPGLLPE2l4IIuVl1I0ov3DVKFBqKUCKQ4P1YauthnbUYopoBXsz4zajzb4th8T58O2gG8cq7+/2/7L3/prYqjAnJyaGLdMg2PkAVxdv3JV9w7t9urVuP385z9VX71565Y86e7fvx8kOe7Ye++/L3Ybnlj4oz17+sRKtZpknGLlbO9Lngh49+rlSwGZtB/sIyR0tOHLl891LMArACOAKkBtwLsBfN3SGUk+aTMm7NQZxhr7HBkZlaQRptqbhTc6T5Jgnz97JiBucHBA9zx9j/OBfUQbMHnmmGxPuWGb4eVFavGTp49t/PW4dXf1CjwDMNnewndrTowawiLa2ttsZWVRQAKMsvff/8A+/cWnOiZSQCSyXDeA3YP793UfwBbEe49r8eMD3l14rfEd+uf58xcEJHC++LSp/wRen9wLsEi/853viEEHAPLzn//MvvPxdyWppJaE5dAfAFtgLyLPBZjDHw/Aa2V5RWAooA1A2cjomMCu+19/rVrcun1HdSJIg/3ACpScUqyrZotFamL7AYrR3/r6ewTokG56eIjvJ0xZzu3IZmYXbGtrV+1G3bk+vkPgAHWi/ZBJAjI2t7bZ3sGe1aKO4QfjmuACmH/IaTs72u3P/9Iv2Ty+e9PT7th9pwS0iaUtOSqebM127vw5/Wx9bV0WBjAPp6amJascO3tWtT87NmrT05P29NmTgIXtGNuSobZ32I2b123k9CmdO6AiqazcUzA4uQ7YmbMzMza/sKAxrFI3q9aiVqu7hPF9jU2EQKTlmXfx3DkbHOy3yfFXakOLxW1lY8OSibQR4INXXaFwLADo3Nmzdnb0rMJheLZsrm/a+bFRW1tdsWfPningZGhwSOAj7c39oYWSQFLvgahG+Tmu2urmhuWPi/ZmZUUsU0I8GDeTsYj6EJ5/9H2eK60tbbaClDWZUtJzTy8MzazO8ey5s5ZMJWxmetaWllZ13MtXrsjHEPAVRicM2DOjo0aSK0At/UyenpWy9fT26PnJ2A5zEdAQABE2Jc9r5PA8L0mbjcadpxx9n3sBYNOxQulPMcsXju0KrNTWVssfH2g7ZzOROGFES/4ajKl+Yckz7Ni3mN54twaLcLwr8B3/O/8cw/6B+40cn0g0LsCOxSrOU/64uRb7p//kj+yf/pN/Ydl0iyVzKTsuFE72r7HevaDouaBFJM41mXTgHIBhwCLnPYFtWZhkgUHgJmAttdCztWbPxifD+Wf4Sh1WIKxAWIG3rEA4YL5locLNwgqEFQgr4CswdupU3QMUXqbi5YqwSLyklZf8AyQzgYzTrYA77xkmT7zIfrMfwBQHUgBWMIHiZdj5wrjwCaRPrGR7bzwltZIma6YXdkAQJ6uFQeXkqgB0TAB4cealGXCGyR5gkUtx3NcLu8CRgG3H+cMe47swCJCLAeLxsu09z/gdSXa8rDNBQcbE77KNTZZKZy1ady/m+IHB1tGEHXlktKZrAiAos3KPLBbQKfB580w3JgCcn7sGfKKcd109inSpVZMjgB6fjusn0uyL/fO/mGEHzuieyfH29oZLt02nxC5kcocRveTLks+WLBZxPkBqG4yzMUiv12Wc7xI3j1w4R7nsgC5knwn249gUSO/ECCR8IpM5Ab34Gf1BoRNRZNNJXZ8HScWkk3zMMfYADwDhvFyViRjt4o+Nb52z/XOTM/qFZ6lRK9oUZoMH3jhXD/bxO+/zh5wPAE2gig+sMBPj0jM3vaS3UnTyWZignBusKaRn3ohckrtEQjXiGmPUJZNRbfkg8+IjX8OAwYkMTfIpAFuCP2YAACAASURBVNNiwaUOC7RFMugYf9QNkPiEmVcsSD7Y1d1uf+fv/vdWKubtzcKsTUyO26VLFwSsxOoRe/HihVhfMIVgKlEf2hFGJt5d7J/2QhILSAKAC8A0OTFhB/m8PLCQveL55OVpMNQ4N9oTAItJ+/r6hsViEQF83IeAirDoqB+gE35oT588kVwVgODq1WuaPOP7RrtgdA8QgJyO7/EzgCnANYFxUeTdB+o79FtAOvoq9XSAsJMw0ucA5+jXGNbjr4ZUlM/i4nLgJ9dqiYST2LK/3b1tSyXTAv/YH9Lh6ZkZ9YlLly5bX3+f2IIP7n8tySAAJWAQYCPtzPFoX+qCZPejj75jzc0tAu8ZMwDCqDXA7ZnRM6oj/nyE7sCq+7M/+zdqL+4f/MboF48fP9K5AWQCrAFcwl7knAFXkHQuqB0qOsdSqSpPMtqYa/jOxx/Lg/HLL+4JPILhhOccY9721qaAG5hD8ixsbrSxM2OWTiflE4hsUUE25bJNTEzZ7NyCZTMOWOfcYeZNTU9pAcDfU/zJeNHW0WlVq9ncm3lryjUKdAMoW15aEKAzOjJiH33wgXz58HxjAWNgYNimJmdsZdWFSSC5xVOP+xKGIu1Me1+4cEGptIwbA6dOCfi5cPGcDQ0O2r2vvlTt43HnI7a5ua32vHPnpjU3ZXUcQCfAT54xfBd2Maxj7ll8/7heGImbWztKFY6SMr63Z9tbu3ZqoF/9PA/weHBo2XTSMrDvCDlIJsWM1NhcI6BkX4xPzvnqxct2+vSQQDDqc2HsjG1vbQjMBmiFsYpnIh9Sbmkn6qt7TczkvFJMD44PrVyu2/gkPns8Z4pasCLYaG9n25aXFwXm0z8IbsH/8OnTZwIjec6ev3DBzp87J1CXMWZ1ddktEhSwT8jIQzFiJACvinkIGPn9739fzGxAXiTc5VLRrl+6bP0ES8zPqZ0As6nh1OSUAiqQisPmBBTmWVqP1AVq0a6wchk3eBZhnYB8lHGO/TkWXsmigacc1+8XX8SqDhZlvg3YOadPZ2khpmvAzOed4dvfPWHbRQhSIhEqYtFYwqJxFqocMxDvRPr4H/7hH9sf/fP/1+oxLBoaJI324J+X17IQxfOOcdkFWlQFzvFvjitJ89amxnjATPd+A+OP5xRlcc/nJ69eh/PP8JU6rEBYgbACb1mBcMB8y0KFm4UVCCsQVsBX4OaFCwqdAPzx7Dgv5eNl1vmq1cXgAQRJptNBSqmTvfKzw4ODk3RTwCw+SlgLXs69j5yXTAKyAMh52aoH8Tger8RMMgCikBhxfD4+lVS+eYBFAROMl3sAGyR9+FMhD2LCD3CC0TaTKQ8MMbGD+SHgJ7gubzjNz7zPG/JTpagm00rRbGRiUnLAChOxCDJdMQ5cAAMTl0q+YIUyHkpR1cuDbUxyqJH3RxOIGXgwRWAdplInwBB14XxgLroQhbJYjzAIuWYYM4AesJpI+vNMBGqTSjsGGZMWvseks1zEgDsuAAEQyxt6A86wXwBYzwajdnHksen0SVtyHRyX/QIQeHYErCYYf+xTnneSUMW0HZMg6s3x5TlEi/Kf0oIBeZ1kjG2dPJZ03oQdHx1pcgwg5WVIXkooj6jACJzv+TYTGFatqm9IOhyLCbT11+lSH7PyWRJzr1BwqY6w/46ONVGmbQRuxkh8PdTvPFjHPgEEAKcA7NiemrF/6sE+vVSXOnn2ogJDjvNqKy/h9ewQ+hUTUX7H9wGKmAzXrGoffec79s7tm9ba1qRUyJbmJoEw2WTKPv/iC6U0UntYYIBE3JP0A8ALWK54qHkvqmKxfGL63trVLl842DzFQlnXRGgALDZALSagTE4Bp/Bpg+EDoMW1kR7J9/CAu3D+go7xyU9/qpoBNvtkWoA+wAdCHAD1YN4sLS4JeCKAgim5mJpiKuYc+yiZ0oSYyTf7pY0Byz1rEikt1wujq6OjU+cJKIksk2Tbd997V/JdGHgAZYASeLGRZCtW3J5LmqVtOE+ZzpdK9otf/ML6+vqtqYk0TTcBBxhkUg4ARxszpl2/fiNIioycyEEZm/gubEP64aNHD9UfANsAr5js333nrvohCZuSsxYKdvnSZbUHDD9CAABzrly9qutlW665Ideo5FTAmLbWVgGKbDczO2uPHj4+SdcdHjljw6dP209+/GMrFQq6roHBfhsbG1VoC4nWyTRSe8dypt8vzC9YqYw0O2Xz87MaGxkLYdbRF/3iBf0R4AmQu1Kv2vNXr6xSLOjf6UzK1tZWLFqr2u3btwVgUXsYc7lszo4LJZskBZUFl8bGE3Y2bCwYmrQZLNL+vn6BnwqOKZYYMu369Wt27doVfQfG3vz8glXKgLDIXduVipzNxgTwOYl9ixsnZFVgtre7p2Nq7I1hKwCwtCXvvo2dHatUaraxtWX4dNLX56dnrV6rWjRSt5Hh0zY0PGpb+/sKO2EsIhGWwIi6ORbvnRs3BYbSr+mTDamEXb580fk7vn4lX0jYmrQlNWV8oD/yAUhbXltXUAhtDFN6bmHBjvIFi8ZMnqhIfnPZDCtdAh0P80fW0tYmuTkA6+rKmiTHAKfc68VSQV5uy0tLApiLx0XdG1euXBHjDcCOfslYjFycZxR9jYAZ0ndHh1zQCoEdgLsA1wDp9A3uyQvnAd57dZ8C2sexXKjVVQvnUxvRAhGLZ6T2ck6w67i/yyUYa8cB65jgKRc4xEfsZvxrv+Ux60Mn/CKaX3TjeaFnyLfSwbUfxkvi2+tRLUpZjKcM11q2ap2AnG37F//s/7Gv7z2xmsUtlnSerl6Sy/mwX67DAYiwId0iEf/LXxZJc8qB3QoWCjz02IdL/+Wegd1dt6evJ8L5Z/hKHVYgrEBYgbesQDhgvmWhws3CCoQVCCvgK3Dn8uW6Bw4kE2UVHP+vQEYIIMPLrfOjikk2ycs/f3eTPMfEgnWBX457uYZ5Fhdoxs+8NAhwyIEcwXBdd9JRjsnERwyxKsBK3v07nTlhKQFKwHJhkuFkj4Bijnnm/fY4Z4UaIH8hxCEIznCSUedNBvjAPgAb/GSWfTHRRyLpWXH6s1iyXFOz9ff0SKpEIiaAZDSQRCZSMV0jEt44vAbAOnPeeQo+SCROfNW+PVmgdoCdFncJdUwKAIOY0gBqcL7UALDRefU59giMGY7FxJSUQD/JxleLSZoHsDzTrV52CbR+IsI+vExJfy8UXHpiMClKpFOavMCeUHKsYBYTuOmZEh6E8l581NJJj5EzOYmrTOgJZkglNaHjGJwTRvVO5lQTy4z+xjV45gX75O9ehg1zg/ZiMuhSI/FM2zwBRNWHAyDQM94AsWAS0n5839fQsy49OAfDTrJuJFgBc0SMzkDSSxt63yVAvVgifiKpom0VosG1l0pqZ8++4HjyDCyWVD+AVx9ewbEEZgYTUP4U+zFidpw/FLj5V371h/Ybv/lrmjg/e/5U91VnW5uOQeorTDYAgF/5lR/a/sGeLS2+0f3kEoLxEkvYs6cv7Pz5i5LpUe9yvWxb21vySqvVInaqv18ti/xxc8sFDgAsUXcAJR8MATPqzeKCfMjoQ3feeUdsSZhksKio6fvvfaAaAwIiLScJFgYTrJRPfvbTE586sazmZsXYGRsbE4MIphTXAwgC0MD9jOccIDxSXGpMe8G2unHjpsYgvgMrLNeQtes3rksqi5QSFh8MPFh0JHRyH7EtxvgsDnz04Ue2vrGuoAiOwXXAUAIQ6ursFGBBezx/8VwpsgCU9C0ASOrCBP3hgweSsp4eHlY7vn71SucEoI4vG35mSBDfufOOfv+Tn/zYScKzWckFvRT+xYvn1tnZZRcvETixJeAANiLAZCyRDEBwZzegxZJtF0jBPdnR2WVnx86pj4vpWK4IZP/4ux9Za3uTxgtAV86RxQvGNoAiaru7D5BclnchIB8dFJADYIoFiN7eXvXHifEJ3Ttx2JwBuxKwDkZfOZ8XUDoyelr7Pto/sNb2FoFq8wsrYsRxnvQ3fAa5L/flsTbu/EVb2xWeACBNiuzREUESbepbt27fFFORfrK9tWf37n0lxqQDk5BpMhYlxGZraWy21rYWjYecf+nYsUiTuueTYoFF4gmliT56/MQisYSB8UxMTNve4b7t7+xagoTQoyP74Q//krW2t9vriQmN8dyz9PlyIOm/eu2qnR6EPRYV8Mk41N3ZLm+6SrUi6TfPRC/L/fLLL+yDDz+UXxxjCJ6p65vbtra+afmCY5CurK+rX3EthcKh7WxuWjIetZbGnED4Whwbhrj8H2k7pLH0xc2Nbdve2VL70Bd7+3okQ3794pXGMoBCPPBoG86H/kMb4zdL/5N1QK7B2ptadP9zDwPOMxYTmLK3v6N7Di887mvAu5nZOcvlsHRIWrEMU61mfX0OHAfgbm5us96eXklo6T/VKs95N77KtxM6WmC94GSkDrzjo2cTiG0A5nENevYE47qXnrqh3n2v7tPfIzGLxJIGZgeIx7IHabA7W/v2f/3jP7Sv7j02qyfMYs7OgncLv2Dkpe3yHd3b0zjpwzEYr7G+AMD3ygHOQwBzkETu/O7cotXk/EI4/wxfqcMKhBUIK/CWFQgHzLcsVLhZWIGwAmEFfAVuXbwowA5mgDdf9tIRJozymPFBBvm8pRqyeun3oIOXUsEqcsmceLA5ZgdgkWSuYj3ASINZ5UIjNHkNAgl4aeb7+LHBzEL6haQSAM0DiJLQyd+KFfyStbQy4TjW7/kev/fJp2L5BX47rNJ7KapSTwHcAo88rsEn0rIdExlkLky2+RSKZUukUjbY3y/2AZNMebgh0WUyksHHDd++muVgplVdLAXf5/o4N66BGgEewqzyjCsBPnXnewXzBJkdIBcgEAwIWD4uPdD5Z7kVfsdOc6yuosAlpimw0jBjd4wKJjxVsXRi5vz0YARQf/4kIY+JCW3rvh8EYsCmKzoGGsxI/Kc49rclTUykPHhHv+ADKw2ZI+fgvYHkSxf4AQE4eS8iTeYCVhwTSyY8XiZNPaiT9+VzdYoJdOB8nFdiVMbtAFNMHvnQ5+iPsCcBGr0vH7X0voq+v4mBA6sNxgR9NLgJALk4F8Bp+TvBeMErETYe9UnE5YEkcFiyrojAIa6TiS7n7sDfwLA8TggK4Q27AmuoM+wT+g7X5QMt+D6/x+AfFh/sqEq5YL/xG78miSBecnyaczmxnpAYr66sqv9iIA8T5+Wr5wKc+k/1Se525fJVMWL6+gYkowPciiYSNnh6QMb8+3uOVSJ/vF0kg8c6J+qL9BAZLbxI+QiaCVwAXD5zZkx9gXsT3y6uDVbbBx98aCsrqwZIwefa9et26eIlJdICENIeBEtQr/GJcdXu7NhZAWwAdQ8fPpBU78MPP9R5PH7yWP50H374kY7HvmOxhHzC6NdMvGHtAbZxfBiAtC++ZIwPyAjpD4AoABLIXJESc7346pF6iTSea+fclGALm23otNr33r0vde9yjwCIwKajzowP+M3RRpKjbu+InSj5aHu7vs95MEbgjcfPYZXhh4dknnMDoAJIZF/9fX1i3jHuASwCMAEMDw4Ni4336NEjAVH0Y9g/64A9+WPr6z8l0IvzP4Zxm3LnMzo6rLTMnt4usdbiCbfowv2BnxnJtc+fv7bDg7xAbz6Mxy79G+P+iNhrXO+X9z6X/LVaj0muz/4TBCKsrlgsUrf33n/Pstm0GGVxBeXUxXibmJi3qekZgZCAokg1SVQFSKuUKmKSRuoOnGH/+SKAUd1Gz4zY1atXJZ8F+AMsiUUTYtnhqba0uCxgrLk5K2YZLOfOjg4Bz5ybvEmbnFxagQtqhzX5Gqrdl1YU2FOPxe3Jk2f27PkLi5DOjYyzt89+49d/zb66/7XNLcwLjIIRurW1Ya+ev9SY2X+q1xqzOV1jIhkXcN7T3aWxZHllWaA09z++cz/9yU/Ur3/wg7+kc3PA7mubmp23VLrBNja3bQdvQFid+LvlclarlsyqJevt6LDW1mZbWJizTHOjbe/saeFra2vbWppbrb9/wNJpQOyi+mF/f59qS9s9fvBIxwUQxyeSn9PXOAfGctrEsYAzArTz+/iSknbtAGKXuF3Qc86xI10yO22+trahxHTaDKB3dHRUIQ+MBQDgMCg5z8Zco9iL0VjdYtHaiQ+cZ9R5hrbre445pz4apK36hSb5//G8D7xtv82wcw9cFunoRwQCRa2uwRwbhKrOKZHI2P/2v/8j+9GffmKZTKPVxMhz1hzeT9S/0/gFG9qZtuA5gj0GNf4msZy0ch+oY2o33ll49jE+zi2vhPPP8JU6rEBYgbACb1mBcMB8y0KFm4UVCCsQVsBX4PalS3UABIAHD9aIRRaL6UXeBw/sHxzoJRuZDiARkzxWoPFbgqWArMZJDsuaCfICLN+6gGXHSziTAyYDjo2zpwmBW9WOK/lQvkcNDdofDBIYDLxYI6NiEo9ksqurW9/BKN4lt7oXf62YS/bpQgq8eTRsA6Q8TIo5f/bB5IJrBHxiQsXxeAH3skovE63WTZOR3u4uAQUOkKnZ8eGRri+WcKl5YlwBWFVdWISX+nogREBQ4F3H9TDJ5nfHpaJ+LqlwUCcm+jDfAPr4O9fBOdI+mYzzPnMsNscMY9LN9cAswb9Hnm9iHUYsm3agE9fJOXF9AC0+fZbtmDBxPkxkDo6PdC0eWBRYFUhY2c5JTfHyc6xIvsOH9pP/WLGodvO+coANAD8y8EaGFI3q2gAm5HkHwBh4GjIJ4u8C+4K0Po7D8Tl3MToDHzzOz8usAZN8zZ3slWRiZ1bOd7z0lskrbBbqiTF8/vBYQDLsKw8eetks32M7PvwOD7VdUj5JORSbjkRCB76KLZlKakLnA0WYgCJppF9xbtQKQJa24SMWScDOoy2QmfefOiWQIZ8/sGQ8Zv/xf/IfCYDZWF+zy/hWnb8g0GJzY1P+cNR+aGhQ7LJz584KqH2z+EZ+VIdHx3aqf1CAkcIEtjZtdGxEIAdm90xE5xfmdF9w/gCdsJjUP/aQFuYks+Oe975SP/yVHyqxkmuESQcTj3oSQtHU2GyffPJTXdu7774niS6AE8EN1HdkeFgMMdI6AaNhKAkwLpVtZWVZAObFi5ckkwTkAyR6585dHRvwMZPGP8r1M4AoV6dDyVwB+7g3Abgz6ZQYfsgBaWNCN86fO293776r6yIdlhrBrqP/7O3v2f7+gdhBAJKMHSS40l6MQ0hiASxgpOEXCBDEvcy9yBhGvwQ0RLoKcIhPWWtLq5BgwBOAVH4nSerCvMByb26PLJR9Ax7D8FGgRHOz9fYNiKmHLJRt33v/Ax0HHzP6DaAqaaAAE7FIzHq7e2x3b0+pwulMUom5Fy9eUE3luXh0KLkoQMrE5Ky9eDEumfjh0YGuBRCG/usk/m4xAMAM1lUyQ7rtke3ubMtbMRaF/ZqwodNDqnVba7NtbK5LEku9lpa2xUqmb9D30qmMrok+BoAK8IbHIoBIPn9kmWzcunu7lC5KW/JM4d6lTRffLCrEAr++1dV1AZQNDRlbXnmjOhDwUMrnlfJLSm+kjtVBRH55W+vr8jSDsV0grXr/wOBF16Nxe/TwiRhp+ALSz2mf/u4ee/NmTsEMgMGkFSOh/JM//mNtQ03aW1oF4F69dkV+ivpZe7vdu3dPNVbIyNGhJNjIY+/ceUe2DtyvsFinpxdsZ/9QizPxIBQJABrGYEM6Zc2NGRsZHLLTpwfUL6tRsy++vKd+j3cd0t5sOqca4VEJuIkkGak7EuDN9fUT+wIWc2CxMt7gO0n70h8EhNVqYlKuzDlmLsAewDC/Q8pOkAb9o1qvyu+P+2Z2esEWl1Yt25CxK5cvW6YhI+9EgEItEpVrYtnPzc5ZQ0OjXbx4xrq62jTu+/Hbg3T8Se28l52eMTwzg+e4P0fO04/B/7YkNgnADFhXMz1zq/WKLAV4/hGOsb97ZL/9u//Axl/NWiyWtkjcSXB5LuG5p2dwsPgHg9srAjgeY6AW26KOya73g+MjvWd4D1YFaAXWDZzb65nZcP4ZvlKHFQgrEFbgLSsQDphvWahws7ACYQXCCvgKXBoZqfuXZP70rCdeRAHGmIjxAov/DRPATDCB4YUaMMNNmMtiW8AScQwnJ1flxZjJtEsURQEa12Qe/zMvqfQMKS8N5Ziw3gDY+LtfaZdEJp3W5Aw5HT5a7AMABeYJ8h0YWYAPvJwDFglQCYysYQ4AAJ2cSwDQcV7e2wwJJ9s4eW/MUpkGOzrOW3sLbL4DXSc1KOYLWmWv1ghlKClRMGZRK+rYgRcesscgrIEJEpMn9us90iS7KbKS7/zfAAsAvbxM08mO+nRdLomPoIxvJJZKbDw+dn47hDIARMajLgShXBFbIBlLnjAXveG7D3HwTECfnsrvy5jrB8w0Dzp6VoIPr3AyINhgGbUN9dBM35Cgwk440mRYtY8iEQ5YcAEg53wMo5I7M9H0ASCAWwobCEAwz7KA0eFCG5znnWf8eSkt50/t+DgJITicm0A6MM2BsjAZlQJMWEjE7Gj/8MR8X8CwDOtdqImXXnF9LvlxR55SgHICS/FIDPqal3yJiSr5ctnq1Zq15BrFHAH49h5OsKkANAVABv6ONdyXIlHLCtTNWzaTtMODHQEd/+l/9uuuHpG6WD9MpKempsT04jy7e7vtxYun8paDqQR4zvXDwELCNjE+LoZXMpu17u5OyUyR1NFXYMABgtOOfOij9B2AQCbyMHWop5eKcg3Pnz8TqAFoPjM9o30LaI7FJbvkvgTEoI1py5xCazJ2ZuyMmJKMD4wHgFd8YNAA4NJXkXUC9MAiBDyDBeSkjdu2vrYl9ivnCCgyPT2h0JorV6/oGpBt4uWFz9r7779vP/7xn9nU5ITO/b333rfLly8LdPvRj/4/AfaAZbQjYwzjV3d3j0z2qT8AGkxE+jtjHyED/Oz00JAYVoB1gJnUCvZeb1+vwJp/+S//WDJ7giRIXYV5hcyd0ABkhYRdUFvqSi1JR+WclagKWNLYKJ++bK5RHnuMt9xXH37wocbUx0+eKumWe2B6akaAPkyvU3399vr1a0nkO7oIV4nb2JkzJ2CDC2BwCw1bO3vW2dEjBuDTZ08lN4fNBUMsXzgUSMeYUreKjQyPmsWStrCwpOsp5Y/kbdjc0miDQ6cU0tLUmBUYhLcnoGEq1ao0WsA22gk5K6Ds2uq6asN9V624fgpoOzDUZTdv3dA4DzstncLvLy9J7pMnT+34qGh333lPYB6S3M+/umcvnj4RmxKGX/H4WIATwGqkVlXScWNDzvIFEsBhJu/YIUmvxZrtHxcMh4Dx8XHdIwBgHJf/t9ZWraO9zdZWlxSi4oD6ZoVALC0tiO2NjBdgd2Cg3w4PjozMA2S0tCGsUMYVFodgbwK48mxE9k/bbe/u2ovnkzYzN6/fd/R2iwXJuHTh3JitrixZb3engHlA+unpccu2tlpjS6vF40mbnJi0mRnAJ8ciZkzAf5G+NTMzZfvb22J8swhC/+zpcfchgDvybvwqaXPv/0nSb1uuReMh17+2vqrnMkD+7u627knaqrOrQ/3m/tcPrVSua2GA5yh9fnjktBKPnX1DSUzVzz/7TM+o73//Ixsehg2YPnnRErOd50GQ+vrtv2ucDFLR/WKGt0nwAN+3F+XiLFJZzGrYUADa1WFvogTgGQx4X7D/8e/9rr1+PYfZhVJ1nTTYeat6mwgxznd2BOJ5FqB//vpQFv9OxLsF23zbtoG+zc9eTc+E88/wlTqsQFiBsAJvWYFwwHzLQoWbhRUIKxBWwFdgoLNDxjACYGo1JbwJBDvO6yWeN3fYO970H8YQK8xIYZg08hLsJYq8/AJyADaIDRVIQ78tq/V+cryYe0nMN5IcUgQBaCpKY+WFn32wLRNa2DlMepksu2S6qhhc3iPPv9QDOvFS7mWKAFi8eCOd5SWd3zGZ5loAEBwQ45h5vKgDrAAmZRsa5TmUlazVsc9gbcBaYz9MLmVAns0KqGEyKtYSx0A0VK18iylHeIYLcWCCrElDPCbZErV1ZtZOasOkiDo5E3UktxV9B+kkIILYkGVSVx1Djo1gP1Av9geYJa+5mokNCHPCMyx8oAM1gSkJI8VdS8FKlfKJf5wH7AAIYBZxvh68ZR+cm5fFMvkECMG7jLbi/Dz7TwzBsmNdkurIR2EkAYsTdh+yUIAT/Q4WZJAsyLHFeChgzs51urAPwDi+L1/AwIcOVhT9jv5Dzagz+3LybaTHLj2WelHbcqGo/WqboP7bOztqS0AoJIQeYFVyZiata6BtuA7AJu+fKPYhYExLi2NOHh46eXg9IsYH15uAuQTYqSkkScI1GeAzWcXLMB6AnZjgR2PUCmP/m/Y3/qu/YRsbq3awu2etHa3yDKMvIm0DEFM4RZsLncBnbWtjyxKptEAdWFokw/b091l3T5etrcFU2rVrV68rdRYwNMlx8wRkpBQSQW1GR4bVhlwDoBftAehE0ieBJ7CSGAPW19Zte2db0lnqC0uO83ES5bQYhh1dnQrCAPhCwpZKJ2xmelr9h3rSBshjaVNkaICseGEptCYSsY3NLXv58rU1Nzfan/tz/67kgZ9++jPr7OxQ+Ab9hiAEtgXYoS1ev36ltgFgQw5LvwQk+uKLz7XfX/3Lf0XHRaK6sOCYglwT+8BrjW3wCwNUAugDjHrnzh31k/m5OQGOtPc779zVtSMrXZh3YMy5c+eU+go4OTI8Yi6Dp2abm+tiASJtRrJIDZDUAhZQ5zOjY9bb22/Pnr+y1ZVl29nbtl4kou1tkt8y1gFMIY398suvBCjRR2mb9dUVq9Sq1tfXbR3t7ZbNNVg2l7Ht9S1raWu11rZWq1frNjUzZzvb+worgc3qAQv6EiAt99LmxrrrrwQOxVO2sLhomRTyy15JMHt6Oq1cLCgJ+OBgxzLJpO3u70pavX9UsqXFNbH/qKUHRR1wnnZjayHv0q0TrANnEQAAIABJREFUcTszPGg3bl6zVJrQnDTLPLazuycp7PTUtOTfPd299p3vfFceZWtrSxrvGQg2VlcVxsGz4/btW3aWdNwMybKwt0xjdKmQt72Dfdve3rVdxtlMzt4sLsln7+DAjfGScXZ0WV9vjzXlsronYAcC8PMMPH/urK2tr1tvd7dkx4xHS8tLkmS3dXRhj2aPHj/WIgm/4wMIO3Zm1DJZl2xNH/v0s69sZ3dfrHTqIfuBYtFOneoTuNfS3Gitzc1a+8DPsL23xzINOd1zuzt7WgRxCc64pTq2NGM3Eva97U3rpN2xWahUrLEpJ9YmKa9iWCeT6pduIWxL8tizI6O672gj7m2CeWRDkIhpTJA8tVKSFHd+bl5ej4yLJM8CFhISQhouIP3G+qYtLS0rkZp75MaNqzY41K/zUT9KstjkWPB83IIIXreObRcP0lY5Fy0cBT5xPhncf8ez6OuBXYNnUovpTdhFvWq1esQODvP22//T79ni4pqVyzUxHXlWUhvP+PP2Bs5Gwr0f+HcBtvFWG56Zx43uFhl5V8KCAr9dF7D1+OWrcP4ZvlKHFQgrEFbgLSsQDphvWahws7ACYQXCCvgKnO7rrTuvI8dO80bnMAM8+4ptmVT67QDxvKSV3/mXYDyjeDGHyeP85Bx7zMWEmkAA5IxuVd4ZNvsEUh+G4H1sxAwJfPF4WWYSzyQbAA8ABfCICQHbKZk0AIW8P5f3CmMCB7NPwGIKFh5gGqvtTqLL3/GgY2LBJIy/A5bgKZbNkmbpVubZBxIg/T3uWHScnwC7Bnce1SoQGDJDl0LnElCdfMYHP7AddYFZlktn5MkmHze8wpgIpNMCCPh4w2uuk9pF4o61KLNwJm2Bd5/z3HM+Uj5AgeuG8baxvi62BCwin/Dn5EhMNpzHoGNClk/8Cr1cSYl/JN+y9wAcU+ptraZkQNiEtIVkXol4ADACqJKkCJDLtcOAYzKEL1HtpA0ciwM/uKjAF6RjgJVs65l5nJOYhUhxBSo7QJK2Bkzm3HyQg++DXsbtUo8rkhBKdlwg8ZF+HJNsOxEjUZeUP3PedQCThYJAN2/OLvnzEWyamnzs6LvUje8rkCOQ6gJ2iWkZ3EMAhEymqZWTGkbFhgKgEeCt/lh2Pn8JEgxh2zgWoZNeAcQi78vZ2bOj9t3vfSyJH6BbPBG1aK1iDbBdMw4IK5QcgwoQrIy/YiZnr1+Oq1aw7fr6ewUGIxNFYgqoKQ+7vT0lX3Kv8Lv19XUBdKPDpyUrRT7NOXGvARiwDRN0mGxcDwA9oBf3BT5t9PPFpUWBnoBXAMaAcPjQubZoF5OL/gvYBDAAEwsWGf52sFapFdfCvcj9iZywajVrbWkXAIG8E9kh9wTHW11btXKpKAYXibory6u6ZxljAKBg6sGcg5kIuAd4993vfk/A6/TMjGS7BFpw/3DfTk1PimXKdgLo5uct19ggKSA1+/KLewI9AYffffddW15aFvOQ8RI5MLJl9gkL8dz58zYzRTorwHNKgAkpny2tzfbg/lc2MTmuftPb02fDp88oBfrrrx5ZsZi3M2MjdufOLXv0+IHSZmFIDQ6ctrm5BVuYX5SfZTv3ze6masz14t/X19OrwAyf3q17uFK2YqFku7sHtrW1o/7HfQdoR1swBki+XigKqAKUpb8Uj45VpzOjI9bW2mL7+7s2NDSgxFZJRTH6rwNeu/tyen7Z3rxZUt0AzZBaInnu7e0Re4vronYww+hj2SDZuKOzx0qVqm1u79ra+oZtbO1K6sl5tTS1BP6SWevv6zwBf16+eGET0/jk7djNmzfsBz/4gfqhEmJrFSXb1ioV29vZEZuQ8SqeztjDBw/lyZZK4Vcat0Q8ZY1tbWLTvXP7tur44uVz29x04BhAGm0Ka+3ypSuSoc7Nz4rl+e7771o8Grd7X9wTyHju3Hk7dapfku2B/l75isbiEclsx6fmbHdnX+M4CyBujK8rjdUFpuQELDGWygO1Upaf4OLiolXLNf3s0eNHFo8lrKu7N5AgL+s+6e7qkPwaUBhAiX0hH6Z+sBH5wAZDPg8AzSIJ8vjr16+fBGnQD7hfhgYHbWRkVNfAvdDS3OJCnmp1gcsAWaTfwi5lPGDhYm9nV/tBRsx92JDLWEOT87qV5YLCjLCsqJ8Aue69gYWbmkXrjhHvJacKMQoCKzwTz6sAGHM9gOd98MSc48dRUuajdnhUsL/93/1dW1uDpQqrL5DEnniQugUjxmK/aMj+PXvOjeMAfNWT57azoYBB7xY3PWuacwgBu/B9OqxAWIGwAm9fgRCwe/tahVuGFQgrEFZAFbh6/lwdsIjJJCAErAuAIwEegEgAOvG4Xtp5yeXvvJQLOCENNVg1Z1LPv5ngARRJohlzqaQ+9dMb9AMs8H1ezNm/B974OTI1B/A4phYTKNhweIDBfOBF2YMTni3GdUiugsxUPmF1TTj5AGo5edS+k8oGSakAUEy6+QAAOYkoE1vHDHTgJPtwjxaFZwSBEkxGmYw4OSaSs2NNRlyInZsceL83aqDJiGrlpKSSsQL8RaKqjz8H7zXnEmGPdGTkgr5ee4cH8vVjMk59/ISIa+PfMIW8lBQAjQm4WGTRqIAWAAeOx4SRyTqTLz4uFZjUUIzHi5rQqy9grh3ISgEeJSULwERAG5qeCReMGudLBDhbs4P9PfUTkjwBPvlQH4Aoz7YUSBlIsJGS4dPk2Qzsi1rIgw7TfQziAyaEvx76lGf+edYmACqAKWAmDDZq71IYC+qDjpkJ26Nm9XJFfYV2BWCi3szG6Nv0K+4HgRoVl8IZTcRPQiO4Ns5V4Ctei01Njp20uanz5HzYLzVD/u1l3+zTS6/YzvchgD1NOilwJHYi20b2Vygc2UcffWgffvSBZRvS8k1sa2yUBA4gCkkj30uk4w6kiiVtZ2vPllZXxcwaO3tO8lFYkIBPTJIBbwGk8OaD6cXfqdX0zJQNnBq0sZFh+wx5G8zNIIwCz7vRkTOBHK9JrM2V5WUH8mdTAnmQTs4vvJF0EC85GEoklj56+FD9mD7IPbe6uixPNerm/esIsuDDuXA9AH9K100nLZbAq+2U7mH+5ztsBxgL2w3WFm2ILK5aqck7TUyjxkYBj4DwABt8Fx8yADpqAdjJOISvGuwlgEzahXbj3AAwkbbCdCRYApbe9uaOQA+M95Gwzi/My3yevnrlylWBGLAOkdU2Njbb4uKy+iAAys7OlvX0dasvzkxPWrFUlkdbV2e39fX22+PHT+3+148slXIhIWNnRmxyetxevXplt2/dtoZsoz148NCKhYpFI3FraWuxlbVlQ+KIlyDXizyatuBcnbddRSCZ7hWLSyZJHxQYfUxohUvGpl6MlUuLizY8Miyfv/XVNTEHCV1ABgkAlYxGJYdUSulAv/ogYPLs7Jz9+Gefafz2oBFsLsD73r4+GxwaUPsChA2fPm1XLl5UCqvVIjY8esbwC63UIjY+OWlPn71UW0mymWuSxLXvVK9duXhW4x/PgU8++cS29/YFMAPUMWadPXfWbty6qXF2e3PdqgGTmePyfFrfBpTesJnpOdvdP7StzV3raO8UC5J2a25usuZWZ/OA/JwwEtJpAb3a21vlT0i/A8Dd2t6w1rYme7OwaKmEk9r7BQRdaJXFgKp193VaLBq3TEOTPXr0VOxP5M7UHoboX/iLf1HjFaAgADYLXbTHPs8+mI+RqM3Nzku+DMN8ZWVdAB/ekC9evFL7AqI25Rol3+X5A4OTe56xTlJkGIkbG0pMBuDkXhgeHJIMHJbc1OSk7ilkyQDDgNykQD969FDjAtu6MYIAlJpYgshvaV8+MAjx7OR+ZfGqf6Df4ikXLuIDgRhL/XOROrkEb7z1ylYi/RyWcjAG0hc5d59W7+WyXk7Lfv3f+RNAmrEqGk9bLJ60tY0t+5v/9d+0cqWuewwfWo7ln39uIciNzSwoKf22WBRr2T+jeB7CGuY9huv1PrJufGBhwXnn8glTYlWG8BNWIKxAWIG3qkAI2L1VmcKNwgqEFQgr8E0FzgwO6K0TJhGgA6AcK/28iwJG8CLsV7XZjokfk0MvXwFAgSEEKOEZR34CyL+ZRDJBkBwykFV6E2kmJ7ABmJgxYWBiAWjkX4a9XJTJll7otcLtmGte3gjY5+VzTIL4Dh8ldwIUBZNRJ+tNOwZawGbjIrl4MZMCryfAE7EClDZYOpGscY7OA6cu6RUv90yMUd8yCeScnHebm0z4YAIvdwVMgnGCJ52kvoCErOCf+O6Z6q/AhrgLlmClH1CC9jjcP7CNrU2XJhsw0QRiweyrAf449qD3wuN6AVP8JAo/JS8ddp5WgKJOJgTYAQADaAaoJUALsCabPTEIBwwC3wMEooaw+aLRuM7RBwI4EAtfPwdSAWyyL4GpRSf9E5NBEleXeEt9+J9zAiz0nn5uopfSzxwo7Nh4fJhMwcSihvIay2ZVO++D6NkQbMvkikkkjCfYYACHfIeQEKXSBv5huubgXDm3bye6whiF3UhtqQ8TOM4PcAJgAXCHPuRBPt+/6R9e6utBO85JDJpi0QWXBMxVscpIzY0nJHf07MxqlSCPov3mb/66fe/731V6ZTmPLxfG9xE7PsYDraKERCbgAFaAAhvbe/IJ5F4FiJmfnxNwg88X96uXLwPYUTv2hRcbLLajvQP5clFXtqPvUGv6EmAUrDyAP0AvTf6HT4t1x8R//+BIpvsjIyMCQZHeIsGjXtQDFhggIww7GHyEOUiqFo0JBABg4FgAZfiD9Q30W3Nrix3sHSp1FLYj9yDSUpg7+N5xLuw7EkWaeyQZnwNWcvb61SubmHB+drDCmKTT92kX+gHSV88wpL/zvxKCA6kqLEYkyoCC9J9ctskl9ubztri0JNCCoA+ut7OzS/JCpMgEXvDzCxcv6ucAl5MT4zY6Nqp005VVwjYq1trcau0dXZZJZzWOkOK6vrZqh8d45PVba1uLwBwYjYB0P/3kE6uW69ba0qGU6nKtbGsrK3ZqcEAgE8Bia0uL2vrN4qJCJfggqT06ylsykda9znjMeIR5P6AEbSsJPuNhLqc6727v2NbGuqXSSRs7e0ZMuxrSf4HNMclIC8W8WHmPHz2yh4+e28DQaY1f1AWwtLWl2Tp7usToGhkZdqxmQoF4XljESoUSOvf/n733+rEsXc/73l07VM45doWu1DlMnjlhaJ4hbUCySQu6MGyKAmkbgiHLlmmYsHVBCRJMQdCNJVgiZdG0YV1YEETLFgmB4ZyZOedMODPTOVbo7urKOe+qnY3f866venjXf8DaQKGrd+291rfeL6z1Pt/zPo81NDZZNp+3L7/82p4+nRX4TDk3YnHoM77z3lt29dK0lctFm5ubt9nZObv34KFKOSlnxm0YMPjf++gHAowP93ZsfXlJ4xJQhjn6ZG5ebUODbv75gtZ3APKNNQwbsmK8UhLKZg+lsZJNSPgaBrOV416lFHRvz7InB9bZ3W5LL1ess6NTgB1sS8YVYG4Kk4NiwTo727XnU6iYba47UAcjk/sLRjJovzJPZMyTTqssnQDVNzdLA5Bz4fLLv5i3JFPVAhcxntmJZCPS6aSlqqpscdFLtbs6O2xqasqmpqfkUEsJvfRgxRqv1/HLBRivPraQnwBYDSxNxgE6mRipcD/93ne/JwZfWLvCxheAPRsrrIGY/7A2cq+aujBlmRqXhQhMNO4T3wa6OAbzT+tsoazNo7BpIY3QaENHjPlojQzPIQFwDuss8WXc4mqcqEray6VV+43/9jcUK6QeUik3eZLGXQ6n7rLiwLXRvnCPJh68p42CqCSfIzNmOCfXx/2Iew8vni/YDHu2tBznn/FDdRyBOAJxBF4zAvGC+ZqBij8WRyCOQByBEIHe9jaVxLKASg8sn9cDsnRceKCG/RPtKvPQC/AE2wIwSKAdAFjkuApYA0iAzhDMCx5sYZfwUB401ADoQrkqD/nolwXgBOSHc5EkKbE6cvAtaLtROumlK3lPlCPgJDDBeNAm+ZEeXMSkCg/elPwEDTSYDF7SiEMd+mHpszaGJIMH9NOTnAC7ACqdlcwkYYBllNiTQErXjLLJJMw5FwUPu+9BV4i2kcBxYiUrkRMpv/N9mBQCTgAkZdThLqTESw6pAgTdrIPvBMYfMQd44zyAFjDgiCd9GIDBwPr6djkRZafEmnaTsAcNQ0AnktdQHu3MOS9T5MXfeVGiDHPEdQABzpy9KK2/srMQ0NkjUYP9ki842BpYmV6CjFNjY8SeK0jcHWacl0E56OrAlQOZwaSCc7kekYPExILvSB8wKtkN8Sf5I66ch6TXgeactbe0acwTg6DHx9hhPJOEhthx/p7eXun78SIOnJvxDUDLC5CJ9wPALKffiFka3DoFrEbxZkwxzwITz40ePAksFhlHblRhlZIdZ48tmUyojPLv/J3fsvrGBvvJJz+0xRfPbGRkTKWTuHdSXtnc1KJydJJvuUrW4SpcbU1tzTKZoN04YMJIQbsLN0qcU5mzlFGSsMJAK2Tz9vDRQ2mdIbYPOMt1oK2F0+nFCxd1fbDgKF2EAQhA9s03X9vm5rbK5WBpwQq6d+eexgcxglGEm/TS8qKYfQAtGFIAeMDoAeCCVcQYYywIbG6slw7exvqWzBWIE8AMbCfOj/A9jpiwjvYxGTg8lksu7eaF8QagPUYTnBsQUGWJuZz19sA07FS5LNp7HOPipUsCTrl+HEiZ47Cpnr94pmvu6xkUGELJIPFgnAGUArzzgmWICcbjRw8FDv7gBx9pfAHk3Lt/2zq7OqX1d7B/YC8XFsV8Gh+f1FrJZkV7W6ctrxLXVZuYGLet7XWBfsPnhgVG/uxnX9nLF4sq18c9u6m10WZnZ1SaeH5sTGw22g9ICdAr9tDpqWKazxWsualNbYZdSbkjoGYA0nkf4JHvfPHF57azuaUy467OLjnQom86PDQkAAwWIH9LAsbnT21uds7u3nto77zznsYdbWKN5njcL1inYH6xZnMPYb6cHJ+ohLtYqlhLe7s9mZm3Rw8fCVikTehyHu3vaw18/4O3raWp1suoj47s8eOndvvefTdx6OiS6cng0KCNT064rEO5ZA/v3rbvf+/7mveM7Y2dbS9zrEoJbD06OrWVlTVpEPI+9yNtDJV9o6OpqUEgKKw03gPw/Yt/8S/Y4yePrbY2bb196Ldt20D/oO4jP/vZl3Z8lLX33n1PwCZgMkYNgNL5YlGGFz09vWo/azRzor2jXeBp9iQrIDpsXCSq0iojxtV4bXVV7YEZCmuTOQg4DiCqTSIry8kcgI24YTBz8+YbduXKFfvkk0/EaoQ9yFgXgziXs4a6OvU991bOyTgUYNflJbTMNcBn1nnKZHu6u7QGYGIBW5Y1eWVlWdcTykqdRWfW3NostmtY08LGirtvp89Y8lqjAdIqzr4LmyRa67nvRJs6AsciRltgaPNd1vagBavy1kRaLsX7B1n7W//j31JptT8HOKM0MPxcQsL18/SsEOnaBsmFYDzEv6zzgN1senDOIOURmNIcIzadiJ+n4wjEEYgj8PoRiAG7149V/Mk4AnEE4ggoAsN9PRVnq7luCw/Q0tZSuaeXpgZGG9o3PBgHRtrZDnmlos+Hh2ISHBKHoHvHQ7xrjZWUfLHDTTJLKSTAHDv0AZhyQwUHyQIA46yzlAAcwBQesEk4Ab8E+jQ16ViUvrELTkIowDGZ1HFpJ+/TDhI8HswDABXAMK7xrCwx0rUjiS4WSmJDUDoGI8WZhJRYucA47rGAX5gu4F1HmwHdAAQB4mD1wdwClFGMSiUBJSRKxJm2hR19rlOGDCo7QhevqCQqsL8ocwUEIc+hD0KS4yVElCq32VHEEBBbD6fOhnqV+dKXxINr55oDqEh8uB60zQLQ6eLaZbWdpIg2BU04Sis5RmOTa8jR/uD4S/+cZHF7LSjuAHelYkF9Rptl7kFpcJSohbJVN9lwNl8A3wC/uHZiBujLdcMCpUyN64JlwpilP4iF3G+jkiqxMqLyLfVH1H7aFwC7ugzMKRJIB17pf65DpbGU0MEujBJGwFlYafxQHsu/AMCArAAlDtyWo7Jr8zJcAKcItOM6OC5J+hlDFKBQTpK1ls87cApQApsIxhzXBcBL+2tq0ra9u2uTE+P2W3/7t2z26WObm3sq99PhkWEr5E/tD/7V/612o88Ge21pccXm5ufsyuXLcl1F940x2dPdo88RhxcvXtijRw/kgopuFWwfmZocnYiRx8A4P3Ze5avEhwQdFiagIOApxjMCe2urVf6KRh99PzE+pe8+fPBQ3+H6BwfORaYllGgnxDhD8ws9LI715ZdfWndXl8Yc4xzwDrOEQqkgs4bq6lrpHDIOAVABNwBOAM7eeOMNaYdRvvj8+YIMAAADAeHcIKVJwAjHBJgQEziVFBhDfGHOAX5QGnv12jUxkObn5s5Kqrt7OgXaeJm669t98eUXKoW9fuOG2FuBucuc5rMAXjDrrl27cvZ3ge3S++vQfLtz567YVqMj5113rK5BWo/tHa1WKhe0ruzubwtcbWltETtudmbOnj6dsc6ObjkYF8s5e77wXGy1y5cvazMDwJa24qoLWAQ4DB/o4OBQQCEMQEpmL0xP2/T0BbEH+Txr5NDgkEDF27dva84xD86NDNvh3q4AnDfffNMG+npljNHc0mRWVVH7MLVAM4xzAjLLcTmV1lyH1Smtz4Z63V/ELlY5IRsRzOU9y5cr9uTJjC2vrqtst6Gu1lpammx+ZkZg1Ec/+Hnr7G62w6MDSye5N+SleQeD6g//8I/Up/Qd/2cdeOfdt2x7Y0MGDAD0bEjABPRySNjTpzY7Oy8HW0ofa9ErpaC+XBFrkHkph9+tTYGtrIGsFcQYoLavv8vGJ0Y0d2Hi4QzN8QC8WSMxnAFAY13DoCFbyClOgIdcO8AY9wHWJt4n/lJALVdUim2JlLsq4zpNiezBoa2trQtwZz2CFQfble8xRw8PduXWCyDX29snFigxefz4oQBC1hrcfZEYgCU9MTYu3cmwJmJewT2OdYj+w1yF9ly5fFXxQP/gcN/L0Vvb21QyDXgHeO6M7LIAQW2QVWEw4Sw5B/FcJiJsvgRZizAPiR3XTb+FTZ1wLwibHKxZnCew7L+9icT6wTg7ySG/UGULSyv223/vt23/wGUOMpnas3vembRCtLETpAloq98/fB3mFbRlGalh408McErKI+a+NgVeLMT5Z/w8HUcgjkAcgdeMQLxgvmag4o/FEYgjEEcgRGB6bKQC0OXsKAcUAohzdHikBJmyGcAWZ5plvESEpD8yjeBBGiAKthIPvHxPu/dp140BuEGrJjy4w8LiAZ2HfdhSAC8kvRwDXTEvqXStMZJiGEliWwGAoGkXmU0A4LiRgIN5vMR+OjkRqyrs4NPO4EZ6Bj7iSshDNwmczCccVOTctDUYAJAAk8gAyDmry0sjYVs4SLOnmJBAZDKUuroWGdfC8Uj0OCffA7jgdxJqEsiz0lyr6P8AjYBBvEgCAboQ4gf4CSwl9I84Pm0OmjwwaJyRUiewQuy7REIAF2AMSRp/h3UH04Qyv2zWk3TKEElaKO8U+NXQELEcE2qv2DDR9cD8o/30DcAKIIBcbIlLVPKUzzszChANMAdAU4lZ0g0FSHzoH5WPRu3i/8FEBCYD1+VMP3S3TG2G6YDZA4xM2snfvPSVJA9GHsmcMyuDZiBAKUkxDDLGkMTPETmnD/MuoM54Il70Lf+G0mhAYfrO2ZBV0DE0PziPiqGISZS00R5iFUpdW5qbNf5kspKGvVjj2muUWysxLCiph6lCm3Ay5OVAo7NUvJy7LGYS5+T46E394Oc/sl/5lf/U0hnqjXEkTsh04fbtryyVTNj0NOytffsEja+dHXvzrbfs+vWb+i6um4DOE+MTaiuGAABVxJckn7ijz5YvuMkKQB1xBhgAYOjr69NcAOBhjsM64vry+RMl756gp7zsdeGl3bt3VyD95StXpIsF+4yxT9ltSLhxG8VtFjYSBhSwsibG0d1rE2AHw2hrByBowFxZ3uRSyVjmeIAiMN66e7rt8GhfoMnm+qbATMBFgF1egKgONLoLJiA884jrWFzkmgs2PDwswIr5TN8BaMK6wzSC8cd79fVNajsMJOYX5Y9cDyWRlP8y7lk/AcQYF+icwbhjrOECC6hBv2D+wPeJH2oBMAUpz+X6e3q6rX+gX+OE8c3n5Ura2m4vFhZsawvm2phMCdADvHX7lkp+33rrLYGUrEGAMbC26F/XzqyRVh7rOAAlbp+U5tLvrDGYd6AN52Mc0MoNBACM2Ayhf0eGR2xqctKamuptc2M9cnA+0VqfSbHJw5oQmQtFOl/MA+YSc5H7iJe8u7FKpqZB7KXZuee2ubNtx9lTO8nlbWtz0zIpNksKtra6JL27X/iFn7di+SQy0ziydKrWdnYPNEc//fTHGqeUvwLYATReunTR3nzjhoC5YsklFGBvMg8BQjGcePz4iUpLd3f2LaeSb2fXAthy7Yrv6oqtrq0JnL9586ZKcH/0ox/a8PCAXbt+VX28u7MtPcfmplbNE8Ykbs6AqJcuXRbreGt3x0bGRvV35h5l4ipJRSOzrtayx1kvk9d4gK2btSdPn2p9pZwYB2vWJ8YnzFJKnVmrWAOvXb1qc7OUvma1pqARCKjM3yjNdgONKrHsWO8Y/9XJjNYCgD2AbGmbnp6elXKrRBfn7/YOW19btQf37+kzHpc+jTfGFSxAgEXuEwODrp2XTCFf4Yzkb2+e0J5gDuSbhO5GzE08uH6HUljW3bBpyPfCsQJo5yxs15BjsSRmZaO0utm+uX3X/ue/9/fF3GR+pzM1uhf5phHmFw78hVcoseX6AiswGG5xb3PW/583uwiSIBzr5dp6nH/Gj9RxBOIIxBF4zQjEC+ZrBir+WByBOAJxBEIEettbK5QWAhCphCqVlg6Sl5a1uv+VAAAgAElEQVSWbG9v/2x3mmQLgIEnZB5o+QxJBy9YHIBtAhrKZWnZuCkCzqaUTTrYBWjBeUjU0GMLpS4kcRzfwRfXGeP7gbnC78EMgmSCF+3j+L7D7zv0QX+KZDho35DY8J0AEoSdfq6FpB7WVDB84DoCaEYCB7BFu0lq3MgBcAznuxq1PXt8qMSHY9fXN4pR4SwO14Xid1hvXqJaLUCNJBidMv7uYFaVO5WenKo8KwB5JP/Ei88Tcz4j1iGGIJEeEXkE7CYBQxHARhIpFkvEEggsQpIWWHiufRaBZlEpJm0jhgA1bpDhIKf6NLq7BtDVY425Qp0z9XD/q/KyI7IvwAUA1IYGSloxVECPzw08vH9wrNxTG7jGAAJ7EubgFefa29sVEOIgHU66JS+ppZ1yVIUpBssPJ1bGICyeBr2PPprKpZLOtuPcweBDbThxl1riH0oCgytvKDsOSaKYnbVuWiEwNhpvhAXwyk1WMg5KRIYl9DfHEWjT2qprIWEMpcyUHTMG+DxAIywwAdSUbmOcoRIwAMhkBKS7qQfx+uCD9+0//I/+gh3i5FzN2KxRWVy6qqJx+vzZM/vJTz61S5euiMHW2taheCMijzbcv/+L/4Ha8dPPfqpEmXEFoAV7EWbZ1taOylopZQQ4vXfvnvV0d9vE5KSOz9h7cP++5kxHe5sAtHwhpxLajo5uXRNxWVpctObmNuvr7xO4BkCoeVPlemCsH7TD50BS8b13745dv3FT52Ex+fyLz+w0n7Pu7j6VwbJWYTQRxjtzYfrCtAD/01zWZp7OihX7wQff0VgDhMJlFcYmLCPONTkxKaCaecXcAbADZCRWntCX5EbLZwD2Hj95KHCN9aq12VlJgItBZxGDCeJLSTDXRmklr4qV7OAQgCihY01OXhDo9tVXX9mjR4/VlwAmrquYtAsXplWivL2zbe+8/a5KQgFyiAvXN/9sXiYQOJ5++OGHmg9ot8GYQw/twsULYtPSLkqC0TL8oz/6I4GKnJ8xyfr2/PlzrVeARwLOMmmxGFU2K8fZOi8Pjda7UAb44fc/tJ6uLgE0K2u4Addbf3ePNi1qKWeurRUACHijzYrI3CIANbCi5auSSNjG+qYdHMFka7TZuTnbwRAG44ZINuDwYM+ez89ZR3urTU+M29TUhHV0N2v9vHf3vmWzpzZ4bsx6evtUhgpIt7a2as8XFgzAnGv+4IP3xHZkE8HHaD4C8NAiNYF1LxeXxNw8PDoWi+3kFPMBZ2EHFjKxZw5PTU6Dkduf/umf2Llz/Xb5yiUxoTfX13QszFx293YF3nV1dEiXEICQdeHGW2/qPsGxGPO8z3gmlgBjsOpwvh0ZHRVQuLOzb/sHRwLbKIfG3ATH2IsXLwogZBOBeLP2CGCGeZjCyKFam0nEuK29TeNwcWlBABXzgQ0Z1uLll0tq5w8++kggPIA5bFiYrwODQ/bd73zXmX2wEnM5W15a1PcwvlApdlOzpBNYN27fuq25OjZ23sdzBVbgq02Ib5ezfptxF+Z9cOwO7LkApnF9vIKMQljzw//Dc4LKY5FSSNVYoVi2W3fu2e/+k9+101xJ4xr3dm1YRez1oMsbAMHAtqfNYoFLo9E3pVjDtUkFKz0yu/j2PYD2zb1cjPPP+JE6jkAcgTgCrxmBeMF8zUDFH4sjEEcgjkCIQHdrc4Udd3eCxZW1TkkFybSABspbI7YaD8qwHoKODAkIO+wCPKTr5QAUbBXeC1owgHokLbA2ePjlQZnj4EbLQzmsm2CQ8MqVNH32/fCADhAUAD0eoAFyOC7AC20CzKKEC/YZCXTQpuEBm8SKMjQ+D8uGf/m+2HhipyHG7YYRArxgwh3gZOtAYygldcDOXVW9nKhgGxvrSpTQC0NPi+TRwaRSpEnkLCl3UXU3WjHBamrOdvpJpmg/STMlSZQc0Q6ug/Pz093eriSC9wC9gv4eyTGgI0yAIJbPsdwUw91YA9uLPuUcrhN24i6uFRNYwzWRefF54iBAMuvurZ58u6YefwfMRNuMNhITzgejhNiQIDOecJXkOIBmlCqJuQjDTDpyeY0Z+oIkEHYgbEaAEdpEYg8gxRgJ7ElpIaEtiOtrVC5LQqUSX4CWSsWZmuWyEnXep72UC5PoU2pH2zle0tAoxHyjrGOpbDCROBsznOvbLJC0wN0jtV9l2ZFGoguXe/943JwtAvDgQKKDNT5u3P2XBJt5AxjLnCDp5odxTuzk3ptwJghthW2DOYA785bs6HDfLl25KBZZc1OdXbp8QXpb1UmcjZP6O2V7OGDy+WS6Wky1x48eCdB85+13BJr/+Mefqn9g7cCOYczBvHr6dE6gB/pUtOHFwgsl+wDKXAt9BSuOxL21tVnXi44ZawUlmLnTvBg4lNSplPz0VG6pMmKIDGQAlJ4/e24bm+tifvEipqwFlCK63lXG7ty7Y4Vy0bo7e/UebLOtqDya5J+15crVqxq7KytLtr93YG1tHWonABxMN+Yn4xsHVECPq1eviSUE+wwgFZB8cmJCel2AX7BCWZcoJaZ/n84+FhjZ3NJszY2tAlvcxKLRy3fr63XtnIux7WYFCTs43Lfj7KHiOzExZYlEUqDQj374Q41P+vbChQu65qGhYRsePmd37961l4svBZBSXsnnllcwNuiQThvtYryirwfI8uOffCpwbez8uMCY4ABMCS0A0KeffqLyYPqStRM319nZWZX/8lniRkw99rjKluzDD39OQMU3t28h8mnF05xduHTR+gf6xFbdXFu3p08fa30BKETPbn1lRWYWlAGzVqIlqDL8aEOAOAJMparStrm1KQD33qOnYkHBAtbcx4wmk7I85e24+u7v2uBAn02eP29vvnnDmpqduXjrm1vSaLxw6apNX7xgDQ1NtvBiwbInx/Zv/+j/Uz9+8P53NLYvXb6kUlHKxmmn5ANSaTs9PlYbKcmFyYYJBY6i3OtwGWYdZA4D8gD0sn6x3jGWKMNOJatseATH4etWnUEjs0Elw59//hOZNPR29drX33wtjUfGyrnRUQFogZkKA5L1ABDzxfPnto07erEoLcnOji5b39zVOGP+Hh8da75KmzSZUOk6gBn3AGkU5k+tjH5srZs3BcYvLM1MdVqMxcBu5haUTlXb8b67YJ8/f17gM1qPG5ubmqswa3mf+AFm4gA7NNinz4XNH/oWcJL1lXF26fJlAbiAwLqNROy30P8B/AwgXWCsBQaes6X9J9yDg6QG77Eeh/tgeB4IGyowkXnmOM2zltfbZ59/af/of/lfNbYErh+5TEV4AXYSj1B+e8bgi0pdw4ZbYFwDYrNR4MxML4d91dayzS/GphPxE3UcgTgCcQReNwIxYPe6kYo/F0cgjkAcgSgCg92dFUA6HoaVVOHIFoEPJKKgOQAtgVHGA72MKBDzZ0e/uvoMhOFvQaNI7JOaGh2Th/hQ3krpCokuSSJADgASvwegiAdrAS04FkbgGv8H6ACwA6QKD/UAbqGMUHprkag/z+YwA1VeVEJgOiEgh7IuHsY5NiCDDA9w5wygT/QgLt04ynOz6J85k0uC2OZafYBv/HBM2HaUJwHOkIzjRhr0bogHyUco3wQ4gqXgrKqipetqlQCLxUDJMCy1krO0aBusBRg2XD/HaGloFDjgzKrqs7JkwCZASuE8kYMd/QBI4Sw/N6bg9e1yUr6HrhR/EytSWnOuJ6QxUIQNSIKbityCKUd0VhjMRFhhinERwCYnwI5yqNzpiYALkkvAKUToYTkQQ16UFwJwkvAHYI12BWMN2gKoCVsIcCLoC6mNsJeicimxLgsFgXyuh+RmKWp3JFwOEBvYlc4Uol0pOz12FlAoiw2supAUnjEkiW11xopR2Xdgbf45TaOoPMuZj2XNB+JHm4IRi+KYdpdcxoBAxKInopL0KyesWOJ3ykxdJ5HvOvCN7mBKGmYCuA9xSy3YX/3Vv2Lvv/eO1dZVW6Wct5K0uigxK9tpFk2/gl9jOiMQmevv6+1TPPb296VTx7zCSVY6ZBVn+pVKGKGgG0dptTNcSMYBjABdxKqtmI5TLOZtbm7Gdna3pUlH7J19cyrwDsYmcwBGGUDb1OSU5g2A2czsjFwx6RMAG9g6XC/HJU6w205ypzpnTQ1sThOgxQsAi+PSvxyLsr25ZzOWOy0IAGQsAbgtLy9rLnV0dthXP/uZ1gsACS4MtiHnw5ACcwSA4vv37ikulMLyfQC5e/fviI0ECHbxwhUB5k2NjWJF0R+UufIdxhBgYwBNlpYWrSqVkLlDd1ePGGQP7j8Q6482oRVHXz2deWJvv/2OSnaJB21kXgCGsJ4AlIRNEQBXfmedgF1HaS4lwZRA0mf0AePu3v27AlXR7oOlyt+amlrk1vz4sQO3Fy9c0FgEhHr8+LHiKCffrm4xulYo662ukQZdP+OmNiPWLfMdBuvpada6u3tVWkuJrJvNpGx4ZEQOp/QhTGsBgUXKuuu01mEssbq2bjv7h7a9vWMUJ9K/B0cHWhdrMxnbXF+1xsY66+/ttrfffNNu3riu8mb05H708Y+sVKxY78CgrhXW8NDQOcVpYfGFWH6AWy+eL9i7778rbUQMcOprq1XezVi3ojsFA5Str27Yidy2EwKtpCdXoZwzqfWZ+wzrHWMZrTdiT4zAIolvW2uTdXW2CyB+8fKZjY+N28bamv3pn/yxDQ+P2vT0lFU4VrRBhLsysWbsYkQhk59C0S5evCR9OrQhX7ykPPnU2bbERzIGWcWc+cj4ZDwyVri26sjJdGbmqcYk5d2Um8vhOJtV+4+zR+q/c0PnrCZdq7nNmg2jkxL9wDCmFJ3YMHdYN9AQvHLlku5rvC8TIMr6kaqorRMIjuEHa4uXuJb1HPCKTceM9RQtbP74/92c6dWGkN/7eL1yafX159tsOo4bQDux5mVWVbTsScFq6xvtp599Yf/8f/t9sSVZYzGdYE3mc2EDif718lyOH9Zhb3MwUZL+bPRMwLMKG1a8wnuhDQura3H+GT9RxxGIIxBH4DUjEC+Yrxmo+GNxBOIIxBEIERjt76tIKy1DCac7kIYHaZJuWBuAbmI5RcLRQTsMlpBAKRzYIvMBPbCbP/j6w+0r8WYewr1MMamyTthFzjo6koabSlRg6kXMPQed0Fyri7SYymelSqG8kfO4EyiJfq1AjlAmy/nlGgpIIkYUJZUlAQY8bLtWX0LXF4CawKrSNcrx1RldJATBBAHNLhIOWG0AdoBVgJqnp5T0kkC6a2go+eNf2gkQ4YCfg1cnhbx0uii/IxlDC4pzwGQiQfMkvSR9ONqYOzzWdZDUkqTSZr5Hwsc1E3v0qADL3ASkJL0iCXJns2fGEy7u7QkpxwC4U/lyBNSGhMU1fZzp5AkTrEI3WMgenwg0BEB04MbZhJT/ATwByuEqSRJIokpiaAl3nJUgfTotFlQwe1CMo1Jcjs/7/GjcRXpxgGtcWygrJVYyujg5MbT9APec1Yn2G3qEeQErgSHKNfBdPrO3vXOWBAYQM4wB+pBxT7/B/hHTAoBVxiIwJ9F8JC5ezhnKKLkG6WBlMip/BmQTmBiNUcALxS/SajwrsyqjiVdlxTKAJmXJVRJuh1kDoErZ4OFB1tKpjNU3NFqumLdiKWdjw0P2N/6bv25d3e2WOzkUs669FTCtZIVT1z2kDHV7b98mp6YEHIUX/QBTKCTVMH0YI8Szq3tAAI9YYgcH6mPmCkATsZBmWTrjwHe5aLdvfS1gBp06Yjs3N2uAEtevvyFwDCAbVhfxIrEH+GDMwNAh5rB4+L2psUksJIBazisWaTplnd2YUdQK1Hj06FHEbqxEeoy1kTMxTpvohrlzMFp8aMKRaJN40y7KCzGsYNwAzAFadnV2imnW1d0lcJySQPoWEA4AEbBp7plrifX19trY2IRiwJj56U9+ovbDKoPRSLwB7ADv+AyARqY6ZdVp1lcvr7t1647AdYwC3nzzpsoQb9/92i7DlmxptpcLy9ba0iYQj3jAdqNv1tfWdS7mDNp0AJewt2BbXbt2XX3JeQHcAO9mcBFdXRWIRFtg42GsAIjHmgGjkpUe1iZsZ9b60dERlctSBg8Y2dzcav3Dw+4y2tBoNdIv9dJllV+m0zo+zq8cc2trXeOE9Y81m7ayyQHwBPDFuouL8N07d2x5dU26ljiepjIZa2xuFRuRtW1rc8OKuRPr7+2xiYnz9p333tWc4Lysg2jEzc8/t7pGzBqy2jD56KNfZHmx7d1tG5+YsE8/+VSOy5SxYo5R31Br1Wk0PH3DoboqKaAK5mQxV7ITNjSSadvY3LKFF891nqbmVrFFN7e2NAcY8wB2sARh8QHA5nJZa2qoteaWRpucHLe9g10Z7bQ3t8rkgvk0dO6cJZJp9ZlcthMJgWas277WwuBmjPi4eik9R1hdaWlBwgw8N3xOU3d3d1t9A8B8+eolAWow9C5OTetY9+/fExg4ODRwxrZm3QLQ5p4C0N3S3GqZZLXuBxxL86KnR0xAxhZrNWMVJiTramN9nc7PfHz69IkAfq6Ln7DhxDoyNjrmLubc/9H+jBzGX4F0vvqcac9F8hmBdUe/hFJqlbBGpj/hnvwKTHPALmzcsWZSgEvMMjV19qOPP7Xf+Se/a+kMoCRAm29UMba8/ByX8ZLG8LerB2gb52Dd14ZBJKPB+7pPap64diprPGsKbY9dYuPn6TgCcQTiCLx+BGLA7vVjFX8yjkAcgTgCisC1C9MVEjaSCJUIRiWhgAk8vDuzznXlAgOKh3FnqgFq+GcCeMSDcag+CXpefF9OqOm0WHd8np8gdM1ufdCPDi6iclrFTY9EOpt1Jz9KaClnBByMXD1JpDgPCT6JaSip5fhi/EWlqbDSAHQ4lhg8JG3RAznXIjAxYgA4w8t1jmBUhUQiXGcu56WUlCC5HpwzvOrqANwAF1cFupGYC0DCAVQmEVVir7lGXMngEjgLEAfXKiVKCJDTbt4XuJUFGMuIWZjPngjsEcsr0l5TmZS0i9zMgficAV/oFsmttXxW/hmuRyydsuvQAdjRpmDm4XGrCHzCLZFEMuj88C/X6gChl3LyGc5JouPloe4cewqQmASghSUGgOhAbigxptSIsUESBFhE8uRgnDMh6HPiEBK3UFasZDCJxqHrJBI/ygoZQ7C/OAcsKGLlwKfrCcIMDQ7IJ0ewaLz82QHHomscRQ62Qe8LUJnxXIqMPkLySbtg+8G5CC65GidiYjpDBPCE/gnzK5STcV5nqbgrYlUCUf6EVRIAxF4SRhUxQLAnxo22u3NgmXS1QOl0LXqOOdvd27bpyfP2m//Db1h9fbVVoXmHvmI1pjDE71DaWusbmwINAKBoHFpeYqzm8zIn4EW8AM34e2dXn95jXqCDBugGawngKIiwI8IPMFRXV2PZExhgaTGP6L8HD+/LGAGwBGBjdW1Fov3DI2MqG4Q9BhDN8WEKEYPllWVdN9p2gBqwbunThuZG6Xrhnsoxca8Uy/DgQI6Z/A7gMHRuSCXYlErOPJ3R32H8ABAy/7g+fij147q/+fprgbHj53HB7YrApE17+OiBdbS32/nxcdvZ3hGAl6lxluDoyJj6ibgCsAB2sGnBPOJaBgYG9S+AEn17+fIVrV9PnzwVu7Cvd0BtoOQWFhplr0fHB7a3v6O1jfWJUtHscU6luZRzUjq8tLik0l3Yj5Q5Utr84CG6gr32wbvvqxT1/r376j82P/r7BjQHiB+gJCWRbDB0dfXY/t6hmLxiWdU4exVNQIBk+hnADqBvaHjYatlAaGoUANvS0KQ2EHOYiXs7u1adzii+zO3NrXVLZpLW39+nuZY9PpUjMSDk+tqmmG3S0atKCzyk7D+ZzGhewcQ8zp4IEKbsFRCsranJSsWcQLvrVy9rjhbyRbkdA7Ysvlyy/UinlHJXNP24rkoVY3nHvvzyZ9bZPWBJjfdT++ijH1hFphfIABStqa5B18l6DLD67MWi1dQ3KSaAo5i0NDW2qFz62fxzAaOsDbkTl3Voa8M5uWBra8uWSSesvaPF+vt7rLm1yUbODdpgH2BxUoxCNBULFZO+Iu0nzpQSs0bAqgwlmD52XgiYXF2HEZvX2hgkECi9DUAcoGhbOxp4G5qH3R2dih96jFevXrWm5kZ7/uK51u3Ojk4xnzmvbzJlbGdjW+fh3ovbMOYSmKYwPxn7MOdYfxh7ONCeOzekccAiewFwubFZ8ebFOWDR+1oMw5h72Sud0QCEBWZaYMsx7wN4x79s4oVYsE5z3FAWGx7XQilq+K4kOmDOwZQrV8nA5eNPf2K/+0//mTW3tNnxMZtD1e4ULgkI32xhDIWXWP3cU6NNRu4TmJdItkLPM68MMACHeXHfhE1Kux/MzMX5Z/w8HUcgjkAcgdeMQLxgvmag4o/FEYgjEEcgRGB6bLQCkEbSIo0udp2j3W2SBZh3Dq6hwwaQAnup6IL6EmKuKCknUadMyp1iMSJwYIeHaWd7wcpykXlYcxwj6NjwL8CGAB9K/yRE76UqfJdyngpOh7W1SvrEqot00Lx8MKFSHZIJPu/umzUCSmCN8cI5k99JsgQ+SVvN9dSC3p4LTnv5DT+cv6G+QQw3YiNmRtS24LwISBAAO0oXOT+Jk8p2Ip2+wDQQkHWaU9LA8aXBh0kDpZ81NQJSeJFEcg0kLyTgzuSCOOWaUCSVJBUAXABdwekUcwvYXLzEdkN7r9rBNgFtUdw4RgA6Yb0EwIvzCNiSk6OzGEhuKKmjH0lgVPZZKsnh10uV7KwkWiAUWkMpNwKBZeclpzCcqhV7jitmBiYnGJDkcpHYvbPxAnsJMI9rDGBkMAMhvj4+3YTB9fReAbNoGNLWwNQIBiXEhPHl5Z11+t1BZEq3qwXYAJgGF2ExTaKEkv6AweElY14e3dBAmW9gMrrroLT1onEHfYmxKoYnOnk1sHEcKPOEr9baIzbZLsYuVWmzhI8/B0WFoSvmxB9AVQycJABywQo6N7/n7Z133rJf//VfVVzTSeZe0VJinZS8FKzgbrqU5eGOe5iFOXhs9bUNYsnV1HrfAE74nOSnyrLHOKguqa+HhgZsf99ZeJSOEqvAvAMAA9wNGoDEQvNKjM2yQATKZHE2ZUxQ2gggx+8w2WBlAUoT59D/YWzIAEZsUC+Zho2KZlUAfoOeJqAxAPpJNmd3795TLNvbWsUc4vowwIDNhYsuIMTKypriee7coDT5OPY22mqbWzJvoE0AS4AagBWwBAGDYT3i0slAgJ3W29sr9iB/AyBEf44XsZmeviDXV9ftrBajB4bZs+dzdm5o2A6PDsQc7u7plEkC2ncAZvfvP9T3b77xhr7Hugpgn6xKien79VdfWabGSxsB8Fg7YVICtsJOBngmrowZACJKGwFGYRICHjG3+gcGVAaJYyzfxyyEuQVjK7gzj09N29rmutY3XE+Psod28/qbWqfm5+alx0YZJ4ww5mepUrTBoX6NUdhZjFsMRxgrR0dZuRRTlkufaaxhdkSJ/+GhNACPjg6ttqHOSrlTaSMCfE1OTggA4piwuT7//At7+PCxZXDZLpkdnRzbhakpe++9d6TXdnx8YP/6D/6lpVI11tc3YqvLuLyu2H/8y7/kGz71NeqHTvRZ93ft+OhQQPTR0am0Ik9OcjLAICZVyZRca3FXpX9gNG5tbMqZt6EBMC9n+3tb1tuD5tuwytE7OtpsenLS10+Z8Hi5L9ebPTlVjOlH4sOaAzuR8mjAJO4FjAfkEdbWtuzFwkvFGGabG1NXrL29VWW4/f290mWFcYfu3f7WnsA7Ynn92nXFYm5uTnOFccIcDixr5sra+rrmOixOwDEAdeYlrtrdXa4pST/RRnau2lpapEMJQ5GxzkYLcWPOMfcxyuBerI2ZEhIaGblX++aO35OCpiHrV9gE5H2XDqB8P+8u54GJzjrIzgWSAdyTVR7sIB/fYW1hA4H7KUy6k9O81dY12mc//dx+++//A2tpbUekwUqR0UlYi8NzDPd7xi1jMFQW8FzCmqv+r0ITNAB2acVIWnrRBpl0WEslezQ3H+ef8SN1HIE4AnEEXjMC8YL5moGKPxZHII5AHIEQgYvnxypiDgB6AK4grn/oDogkGW4YoIJGJZGBoRXADzTKQmklD69hV9pZc4g+u5kDyQKObYAKJOXOUqlRYqzyMVxms1nb3QW8SCqJDsL+HAfxelgarwAbwAAMIZzBRcLHdZCUUUbIg7aEwwt5ASUSG09T2umaOK5fk1BySjIo7TNpaeX0YC5grsodRElc+Fxwl6UMluSEUjt3mj2Uvh6i8oBp7MJzbAA/rrGjo10Jf9DMoT20C3YOCY+DF+irOWARSoTcCAGgyB1ppTGYTkelvP5+ABLF7AKwrIYp6ACouwbCxnKXWcBXmE30M4lY0JQjjjACeZ/rIEGin0OSJZONRJUSO2cfnCjRDLTIwFoLjDKVhuJmC/AH87C+XoAdcQxMRoFgAvXc8TZcs5elAhonNCZVXlpbY9tbDnzQJ8Q4gL20QYYXVfRJ2g1NIn1F13ADVMRt1fXuADNIeGFrCSCorVM7KCNjfNMXAvNOTgTwOvPPxzggW+gHSpKJ26vSKJiCWY0XABFYmCSfHIOEXNqDh4fSHyRejFM0BlV6trGl2L8Cdh3wJM8V6C1WZVJMRl7FPAYvOUtXMxbqlGT/lV/7VfvV/+xXbGtr1apTVZa0slh6lUrRqoh1CY0uT5oLpbLlozngBhoOqOcLRWeeRHRX4kj76G+Vg2VPxKShD7gW2GAry6tWrlSpRA8tK+b76NioA8vVsO+ycpTl/StXrlh9A3pgGFs8UXkhzB7KZ995912B4ypzU1lwSuATRjHoocEoCmASYx6wAjCLdtAHsH2J/fLiii0vr1hvb7e1tDZbpVKwk5yXHra3oWVWkrbZ3u6RSk8HBh3Q4+8cl1iiaUfcHz56qN8xkgkO2pgecB7AEUpHKTNmHEQ6etAAACAASURBVFF+i6kGAB9ltueGh/W3jc0NzS3mJkYPlK5iAMJ183nYhszFMUwJ2lpt/tmc3bl9W06dmIpQ1kmpLuxIQI652TkBEoCKFy9dFKOMYwDsA9zQR7OzM9r0CGA91wL7j5JRuXhXynK0pn/Qg6NM9u2337W1tXV9l/JYdPH6+wftxcsFjeVs9lDu4ZTfPn70REAuc2Jw8Jy9eP7CJQVSSZWwYvKwvPJSf6fdjP/GxmZbXV61vX1niuLuivPy3PysGJI7Gxs2NDSoa1hafCF2LmPqww+/L3YYYyBRMrv/8KF99vnPzBIpS0TO0xMT4zY8NGDT0+dVFv587ql19vTbx598ps2eGoGlabtx44Z1dLbLxTQDkF1mXSwLiCyelm11ec3WtwCT9+wQqYH8qdU2NIjlODg4YFsba7a/tyvX1COA4QcPraWhwTo6Wm1sdMRaGxsEpMHQZD3CZfeYTa90tVUApYpoqrF5YmKKAkLDqAbYhImJhABGJUcCDk8tnaqRmUYYl5TvXrg4baNjI9ba5ozHvr4erVlP7j2S4QpuxxhhwHZlrLGY8x73IcYGa6XW3KqyGMA4HGtNOzqUKQvMMl/3yzKboA9Y+3M4mMNyr6vV2AWQp7SZjQvG2uVLlzUHAf6L+Zw1NtXLuZZxEQA73/ByRjnn5LOuB+ubY37PdnZy2DDi//w9lMW6nqmz40JJLPNChk6JtJ4f/vDf/qH9y3/1b9zY57RgqcgBnfuHs7XZrEt5eWuxeCazEZ6JHBx0DVExySMNV+5lPGNwDO41vilkdv/pbJx/xo/UcQTiCMQReM0IxAvmawYq/lgcgTgCcQRCBN66drUCMwtwLuh7AVgEYwmABgAVgA9+50GbB1jANxJ7HPRUXncanEFhukTAgkAyL2kEACHBdWdVd5QFeOGz/hBOuVJeyUrQl6PUiydn/a2QV+ISHuaDng3gGd8XsBKZYIhplE4pwaBtocyxprbuDOwJZZb+0O6sQICtM8Au0hQiDlx/AO6cOZdXGZq7l5aVpMMeTKbSAoCIBQlbAAaDFlYA47j2kJBwDCVQYvolxfiC7cj1kKSEslqVuEWOsQBYJBwcj74LrrwkHzDzeJ8kLoBgYhoCaMmYwt1t+eFa1c/fcm0FZNP3YBcEd2BcfyP2XHBIVelS5BAb3kMvDgYQ5cnSqSOhFjWwItALuACAVkYYEdMR9k4Q0pexByLfAhUp7/QyJWnIReARQGQYX6GkVaBWVD7FZ/13T+xCrHmP6wW0JJHjOFx7YPgAmpDA0m5AII7NeKdvXSfPten4nRI1uXVGDrZB14g5peuqAPy6K2xgabhOXlZJKg6sAKLefsxKjgTABYCbYxMXBj/HAbCrq3d9PrFRcgUxWHHVbO9otcOjY+l0/d2/+7dtcKjPaihLNpJimKQlIw0OJc1gcZQhwjrx9xIOLmCcgUNwuWKJqPw9uDMSj7t374gxSHkqov0I/D9/9syePpm1ts4uleXBgAoMReJJXwDM0XejIyNyK2WO5XPuKgzDDt2sR48f2eXLl2UKMzMzY+0dHQ4ALi5Kuw4GL9dNCSrsVcoMBWDBnD04EOCFgyfnfvlyUSWN58+P2sBgvxWLOdva3hBwNj42aeVylc3Ozot5g2FCb2+ndfd0CRxcfPlSSTjgIiAc7qwAuTCOON+m3DYTcselXNZ1NGHjmhhstI/SXmIJgEEDNzfXpTHG9ycmJgVgCuRNpVU6D9OJ41MaybHvP7hvc7OzduXKVbG6ZufmNQYvTF8QO4420Lax8xMCLUtW1nmD/mJgzME6AmBgTMN+Amhd31hVmWR3Z48AIa4Z1huAGmWQt2/dEfhH+y9duqz1DMZfvpCTvhxl0bQJd9+11Q3r7Oq2lpY2W3y56NqLqZRduDApRtvjJw81tgEpmYcA9E1NOPWuCAyagn14sGtff/2Vl/MfHag006xkS0vLdnJ8bBPj5+2jX/iBtbS0CtSqra61peUVe/DosS0urQBJC4zi3HvbW3bpIoYmddbd0WZbu/v2Z3/2iSWqUtbV2WW729u6ponJcUumEpaEXVViHB5bOpOydFW1LS+u2uz8M1tcXrETNEZzOZuYnorm/I7tbm9pvU/DLK9U2dP559bW2GgXL07Z5UsXramh3lpbmrThBDuvkkpqIwlAPlWTVp/fu/fAN4lSKWntMZdgoMLUBLDl+I8fP7H5ued25fJ1zR3uYZiLvFxYsO99/7vW2dVh4E6Mrb6BHqMeNLuLu7hvKgEyC6DDbbdYUIxYU5jPYeOJUnPppereUxQjk7mlNaxQsNm5WYFpkxNTlk6mxFSEJQs7HvCXewqfZ83ivsz4YYzxEsOuOq0x5s7j3AJYa4JpkzPkuD/KVCPaOONz4Z4l9lzJja0Y24FVx30vMOBfAXkuz1A23N2L9gf/+g/sy6/vePn1wqIVIk1TBwyDHqsDd2LZRa72rKmsy5w3bIYxNlnHiBNXwr02MKbdZClldx49jvPP+JE6jkAcgTgCrxmBeMF8zUDFH4sjEEcgjkCIwNTocIWHVpJyHvZhjPGCBcYL0IKdZh72ATp4qHUmFkw0ktdmfS6UqAaQijJb2EUkf/wO8wu9Oy+j9POF8luOE0p+yiUvS0Qom8SH94NOWTArENCRBAxJqPQnMMVoa3iYJ1nEKZZkFyCJNpM0Nre0OihEPVXk/srvMBJgEvEZubWqjBHdJMpqqwQ0cR7tqhvlcK1qP+wTEmjKyzKI2+MCKwYBgIg7/IWyXAAXlZsmcE910W928sUgrKk+KxNFu424BVaBtxNwwA07Qlky5w+lVIAM3n81SjC57pCIuAkIJXVVSojk7Bu5sobY/TnGYQqnVdz1vPQwmFjwWdiCaCHt7u45++rkxEE4mCQyL8kIbNQ4UHy87NW5PQB2rvklt9+yn4PvE2fAjBCjUikvbTG+62OvXkkT51WJdQQyhoQqxJH/i2kY/evJMWwaZ2l8e6yG8UfyGdoexMW5HoDEEFPcNWHMwc4LmnWBLQqAB0AayqcoG3M3WhfoJ6HlGkF20MQDRAl6dgIjCzAcc2JxhRI5ADsALXfUzcgxk/7kOiqlspivxaKXvZKUNzY32vDwkP0X//mv2dTUhJXyMEcTlklVWVXZnZK5emIAKAegw7/EkfHJOQDuCJF0oUo+R2gv4/uLzz+X8yRJPuwowFSuG+ATABDgDYbV6sqqQLSenm7FFGdWwKrJyUkBYa90Dp1FKPH4ckksnsdPHksz7/q1GzY05JpZtIdSThi3lCQCKNEm2rK5saEy1/6+PoFAMFvFxEokxFgKzDD6kdLBxoZmlX4+eTyrcdjS2maNjQCClEfuCShDJw5AnP5Ei47PIaYPswinWLT6unu6xZoDPKPkFsAQTg56gTiuMtcA+tBvm5t9ao8ePbCPfuEXpRcIS5D+gsnX3tYhEFexY6wc7NvqypriRdnh+vqGzc7NWSvltn390kDj8wCYAKfJdFKxkIN0q5eaUqqK2QF9R6wBSWE8Ai48f/HMZp4+FeACIAogCchKv9BuwGSYcGHd39zaEajIKNvd25GO2/jEuM0+nbOZmVmVOCMDQNwAc5nh6Qx6peiubVtvX6/KhBn/jBVYfTDzYDZeu3bDvrl/1+ZmnkoLsrWl2apxOI7Y2K3Nzfbue++JKQkbNX+KBEPKNra29XPn7j2rJNLGJgx9kT89sgaYvCmzm9evWbFSsdt37lpLS7vW9oP9Pc072GeUklepbP7UtrY2rLmtyWrSdba7uW9Lq6v2ZGbGcqWi1dU3WnNbqxv7wDKVSYSbGLW2tlt3X7+tLi3a9NSkTU6MW6JSskzKS3erUinb2T8Qm5E+XV5f1WYM4CoAPeXi3jcjuhdQ2s486+nt0lxYXt6w7NGpHR1nxeakL7m3nBuGhdhhX3/9hZiqA0P9du3qNTveOZRhBvODDQHGCAYuYR1nfrO+EAs2bqwq4QzWvT1d2/mx8TNGOS61bJDRpzJr2di0w30A1T7NLbnscl9OZ7Rms0YC1oXnA93vMynL59DG9XsI6zvfgRGvzQEZrsJW899Z7/jXy2PzGi/8H1Yxxw0bdazlAbzjX1+LXVOO8cA6+nv//Pfs3/3Jj2ygb1AadscYIBV97VQcuB9FmqRh488BToyZ/L6vsv5iQfOdc7L2BjkEfud+zXhkI+v2w0dx/hk/UscRiCMQR+A1IxAvmK8ZqPhjcQTiCMQRCBEYPzdUkTZZDsFnLw8h4QKw4+EZoME10Ch3zSjRgIUVjApINJuaGsVcA4QLQJgYY7gatrQowUGXhmSC5IcE7QwoSqWcSRWVqCK0DTBC8h90yEiIaRdsEMA0lcUmfSfcS+wA/9x11F1TncnHgzalj864wyUWlkezjsvnArgX2Ha0T5phJFAqZ6xSO/k/LBTABZWaplNnGmaAApSjeXkO7MN05EgLqJKMdM9cE09gSQmjB2ciUQ5LgkAsBXw14lpbdebMScxJEkiAVLJ3fBwxJYpKxIgJeQ/t8nJMN6oIhhRiO0W6g/yN4wRx7dCewCqgfA7Ahj7nuCTZ9CcvN29wB14AJcCEAERxPSTCsKOCaYSXOLmLHy+ALBKnkGjBlgHARbsvALLOBnHnXgd1AfIcgPVjeBkSJZKe1HkfugMwJhyqHz1z/hVjUrpIzi4M+nj0Ad8LzrMkb+52WONAK46A0ix0rTkfDzVicFFixjgIpbz8jRfjkbHD+wC+nV2dKrfLZr38LJh70G7OF0prVUIOcFqAXVpQUqsy8UYvDQWAAqgFiK6vhw1z4mYmYu4lLZ1MW7nKmYP0Cf0zOXXe/uu//l9JrD9hAGEwFvOWhOgox0QvQVNcE64FGVgtXAtsqFKRBBpNSWf+AYyvrKwK2JIGZUvrmQaixmX2WBqSlA7evXdXZZXf+973NRdg4pHgc10AXAGo57w9vT3qN84PYLay7Ow0mFaMGeagAMPDYzHQAAI/+fRjgVccH6CIz8FOIv5ocLW2tKsknrGzuEg556n19vWIodTZ0WX9A0OWz5VUYs0GQndPhz4LQAe7DaYgml+Adc+eP1d/T09NCzTZifoYkA5QBlOHsbHzWiecQXkiVi8MPOZ+KyBaqWg7u9uKN/1GO2Elw7rDqZW1DRAFsX8YSSenObt08ZI0Bl8uLCk2A4MDKot9+OCh5nNzU5NAPoDO5y9fqA9v3rxpPT290qtjzKGdxxxmvlOaCwOQOct50Oaj3cwxWIaMd8BGX2/pjyqBhitrG9JrY/ym0knFiRdlx4C9g4NDNjMzJ11B+q23u8c6Olps/2DP7t+/oz6jL9kooF3MH9aPsbFxOzw4FojF9fV2d6ncFvDsNHdiiXJFgOQH739gqXSVpatwwz6WEcLiCizBBdve3ree/kHb3tm1e3fvWguM59oamzg/ZpcvTVsynRZQk7Aq+9EPf6j5Tck2gN1bb71lNWnuDZs2N+eup431TbazuWebO9v28Mljy5fKduXKdZt9Pi8DEOJRIwOhkhULp9bZ1WOjE+N2iMutZAsyNjY8rLU3lFQur21E5Z5FW1xZPpMv2NnatfaOTpuenhZI2dfXq/UtX0BqwPXucqdlW3yxrN+577Eu0t+YetAfc/MzdprL2hs3b9qNmzdtY3ndXjybl6MtYDebKqwbjEfYcow9+heGmNy1GxoEHmPOAkAP07i7q0uA9dLSovoNpp5Avd09q8lkBNguLy9pLnMfZc6wnlCuznuhpJV5z7osqYKEaZMn3G9YYOkLjD/C2s59inWB9jGWJU9B6X6xoD5nDtLmUFoLC5FXYKn75lqdHWfzkp74kz/+M/t3f/xDmfmwBleqfN0VYz26l2rTR5sqMNUzKq9nvjB3eI4AMAwu3qzBrLdB7oB1g2cY5g3ff/r8RZx/xo/UcQTiCMQReM0IxAvmawYq/lgcgTgCcQRCBIb7eivscsPAALBwkAVHWICOhIAKHlR5mOahl4dpHsZlnAADK5lUYsBnYYaFnXC0uvhbKFHk4RqWQABxKE0kMWSn2jXJKMUpWu60oB1/HtA5b9DFA6AieQiuqrSfZI+SWMpRYfMAvHiJqOvDKemPBK75PA/X7MSHBIHvB/F6rivo6qnE9uTESzGVxDoQFEpjAAq90pMyMK4LYfCClYpuFsFnA3jJwz9xorQp7OZzPGfVucssoB1ggwA4BLZDKWyknRPErQPYF75LIsMxAQFIKEk2YHAEFqTAtsjAQMBIVProYBo6fi6ozYukBUCW/uOH5J7z0bdBgJvvkdzJsCJKyL7tVgtzA2BB7nkR65LPkqBRrkWyzhhwJ1jTOQR4pb1UV+WjaR9rGCcA8gamI31LvwCkAKCFcRBKMAEjATMAFSRMHgGZHjvXmuN7AaxSyfTRsTPoAGgZ95GxhkpZcUnOevki521oaFaCH5iRgEe0gR/KydCTChpJiNQzJgBRSV6JC8cUkBmJllO+HMTLmTeAyRJXj8rGfKy4IyXJNkwTEnaOSzFXbXWNFbiumjqrraOPjqTFhuj+X/pLv2z/yV/+y9bS0mS506xVyrBlvfwraDAFNmAAkR2U5wch9kqki4brL87OrgHmOpAOCod5nEhUrLoWQw0vc8XkgNJ39NfoVzE36ddk0j7//DMBf6wpAAqAMpg4EFc0AQHj+XwoE2dsaB1KuBba/fv3bX19Te6rAGsAMIBCrBcch/UJZ1JpV5bytruzLUAMYxiYmdU1tZY9xmnZGcRdXd1WUwsIvKf5h+A/QAQAoDOF3YmY4wKGrsoQIG+jY2Nanw72D8T8C/NQ8zlR5eYxAO2ZlBhqrHUwhmEzcQ5AEhxiWScASDg/8xa24ODAsIwcHjx4YAsvF+zc0JAcZQG3nz17pvWSTRDOySKEkUGYp4wVxiFzCfBBwPvxsbTJWIeIFWw6gF9nMzlYyrW7wZADFwAwuNqurW1Y/8CgWG4AacRe0gAlUxns+MSk7e0d2uzMjMZVkxjOyBfkbHR0WNdMySnHZ34dH2bFSGTdobR1/+DQ2tvaBHDDiNxcX1fZ5+TUpMZPfV29gDXGPQAp5fZPZ+dkOlEoVayhqdUODo/c5KdSsc72dvvOBx9YV3ub7R7uWW19rRXLJft//59/Y2+98bZ02ui/qelJq7CONdRb7vT4DDQVoy17Ysurq/ZyZcVGR8dteX1N7EPYcGhDslpyTdJTra212kzGBvv7xYAdRPvQ9xek1be6saX1TqzgmlpDgw5GGtp1aOLB/J5/Pqu437hxzQ6P9rQOiy2dM9vd2RdbEkYeMfN7WJV0+oZHh6VfCZOVflx88VLrP6A449rL+E8EmLPmAOYyv9kEYP4yHhgjt25/o/6GxQowzbr25Zdf2OUrV1T+zOaKpBgSbjKD7iTjFv3DBw/ua42cnJxy86SITV1XXauyffqd9ePmGzfFNvWNFn+GUIkp8hpyy87r3k5suCcQj9aW1rN7AmtucGj3DQfXmvXNFJxpnUF+lM3b4cGR/Yv/61+oJJZS4WKhbCd5Z2k7k991WrkXhDWQNUKu5pJqcBMK1lnazjrNpgEAHdUE9CdAZdCxY12bX1qO88/4kTqOQByBOAKvGYF4wXzNQMUfiyMQRyCOQIjAxPC5CgBJACZIVPk/D6+NEdMHRg0P3/7QWyWwLuxW42wYSj5JPEn4SGbR7iF3AdwjmZNbZcQwk8ZYGhCiXu/BKuAFcHV46Ik3AAFlp4HlxQM7D+5Bd4fzkETn8y7oHkpxKWXk4Z/Emx10bycP9bgj5q06UytgILh1CvgD3InASpISBwrybqBBopRwlhjnBIQBBBQQKAdAwB6ARgwSqvVQTxu3t3fs+OhIxgIO7OGgBzjgCRPvBf0+/kaiRALDd2CzAeSRVPCiLwDh5MwrXTnMG4gF5X9V0mIDRCABo2zQXVJhSLo2Gb/D/IIRENz5pO1GwiRAijI2Z1IBaNIu4sM5YQOFElzaTPtoQyipddDUjTnO2GvR4OL4AKmuh+eAoEq7ItBHfUA5Ux06hsTHHYqJxf7+bgTsucg3oC7thGFH33g5qpuIBPZnMJvgfCqBrqAveHBWlhzAWWdHwPrzsXZWfkx7ZXLhbA5YFoHtAYPj2wwQAZPSw2vQ9QDeACwwTmFWwfok6ePFdburbFmAMsd3F1+YfzUqP6XPQgxf6TRiHnIsZmRVEs0nN3JJACZRUozOXmOzjnecJamvsuzJsVwt/6ff/E27MD1pAGpmeY8R2pOHh16eGzFUwtwJ5cIYp2SPTwVmApgybpyt6ALsjA3GGVppXFdvb5fVNdTLLAFzCQwaYMABhnAuxgtuqhhKYC4BaLK9vWuDA4MqsUO4njk3dG5YzDGxJqPSZcAtkmbmFCw9+oN1iLkdWKBoSVKGi3YcTE+AiYPISRanyt7enqg82p2THz9+qna1NOPw2mfNzY228NLZdJwfs4jgVhvcjLd3tvUe1805GGeMHZh1Ap8rJtdPWI4DAwNn4BfJ/97ejsBSMSCLzgqFSTg0dE7fpUyR0t6NzU2BpZOTFwRWwITb2cFUoE/9RR8wL4irGMjJpC2vrlimpsYG+gcMMwzaxPEFqtTXywmWzQzYbbCprly9KmBUbOAyrD4MVo60mcAGC3OZuYW77fyzeSsUSzY0OCIXW8piWftgmw0PjWq8zs8/t9XVNZkZMLYvX5y29Q3KhpP24c99X3MAth0sQ84Bg5D+3N/dl7MuIBZgKwBKnTYrMA2qtXODg/buu+9pnYYhyr2AvmBD5+Xyir67vrFlW3v7lstjJJOydKJKIHAn5eaWsI7eDuvoahVjEUCxoa5e4Ch9f378vPV1dYm9ilMsZZoATJg2GOM/l5eO3fbunu3uH2hNevOtN621sVHj7/jwwFYoca2tsab6OpscP6+S5CaA88MjyS6srW/Y7sGhwMSFhZeWrq7RGOCeBxsVwKuurkb91dBUJ/fXja1V3XPPnRu2Silt2aMTW1tfs4WFRY0NNAxzuawA9Hffecf6B3t1PfRJ/oT7daPGRSjrRpPxxcKCjQyPqJSZeQUgyrzt6urUXH72/Jlizu+UmftmzZ6AcvoGgwnmPqW+APBsDsGO5jkAcJjNBi/fXtdYZkz3dvXY7raXhzNP33rrbQGygHqBxaaYFwpeSl0F4OYOrPydeQVYG5jv4d4ZNgpKpVfMab//OHs+e+qu5f/wH/xD++Jnt6yurlHsXNx3OFYwjZCjcSR5wTrI2AqbUsg5yI1WTHPfSBTrWGXQrbp/u5t9UusugN7c4lKcf8aP1HEE4gjEEXjNCMQL5msGKv5YHIE4AnEEQgQuT45XeDjnQTsw2kgM+YHFQgIH2LCx4YLrPNh/m6UE0BJYToEZo+MU3XwAYMQfqh0sYrc/aFbBFHFdLi9xkXZWxfXjOAfJAg/wco1MOZhDch/OB+hEqSBJBskX1wFwRuJAYiS9GnbNBbC58Hk9zqxniSJaNo7YhdLA4HLrTJKyksbAQhO4l4AR56L/fE/6friSpgH03BiANvJQTyLe0OhMP76n0r+93VeMMrnNOXCpMk20A09Pz0wkAqtAQGnEjgtlnkGIW+Yd1c66oR1yZhUDystmeeH8J5OIqNyXv/M9Zwm4qDcgAMAA4Cvxl9ZeVCLrjELcgmEm5XQdjJegIRT0CmUOEpUeBTYfx3cwOK1yJc4bjEg4DglSbeQcLDH+dFp9DhDLOdQ2GIFF2oDTYlHfAUwiPoFpp2s6OVF3BlZnYIKGPlWZVZSs0WbaCNsIwIFxGlh8EmgvFpWcaWzKqMPLVAPjz3X5goOvuXGJue4bJeKAhQJDIu0mtTWVFlsjAJswrxhEaHsFsC6MNYBTdPwYF3oP84g05eNpq+AeHDm91jU2q/zv8PjI0rCRSkUBiU0NDfbrv/ZX7Y0b1626Ft0nN1apTifPdPkCY07GLJFpx9FR1paXVi2VTFtvX5++s7W5KVYJpYNcByCBSqBl8pKSHtYXX3wm1tH3vvt9GQ0w3mBD3r1719544w3pndH3BwLxsgI4iO/XX31lIyOjdunyJfUDgB7Xi3slZbLbWzsSzef/WiPEeDk9K+HkXA5IbQnElj5gCg4ir7JK6rykuF7j7/79Bxrrzc2tYlYl04Dkx7a0vCTgC203xhxmC0J6K6bxqLL4pkZramyS6QX9HOZnYNUB4gZ3a8ANgc+HznhDV4wDisXDRkOhqL6EcSR9t4YGy2QA6BO2tbmluUfJMEBnABMAegBrZNxTLNqjJ0+tmjLQ8Ql9hlJXSncpe2xsaBCDkXLKBw/uKTbMDViuN67fUH8DvADwo2kXzEHYaBkfPy/zj5XVDbtx8w2bnp6y9Y01sQUBJttbO7WeAijiysnv58fOW0cb5bDbYn2h9Qgza3V9ycbPj0sXUONol7LcbTGfVF6uNdVsaeGl4k5/nh8Z1WaNWHVF11IFpAV8e/x0RmDi/sGR7R8di8mGJ/JgX58zlNn02duz0YkR++C774rZi67faTYrTUxARxhh1H0DJrqGWsmaG5vldgtzj3Lfo9Oc3bl339bWN+WEi7ZcV3uH7e3u2MryoksYtDbZUH+/DZ87Z5l0UiWzhZwzYpOZaoF+j588lSxDMpXRtY2OjNrLxZcaX4yRYilvb7/9tqUzSVtaWrDePgxIemx//8QWF5aiss2MA3Nzz1QiPDU5ZZNT49pM2jvYsW+++dpam1p0b37x4oXMLADOf/zjH6udlABT3so4w+ACvTkYq8FVm/H88MEDjXGMOXh9/MnHmg8jIyNiVs7NzOgYlMUybhi7lG1rE+f4WGMPEHL6wrTVpGtsfXVNQCLx/qVf+mV/BsjAaj7SHGaTjjVS98UIsAvMc8b+tzcQ3ZzCN82csVvx+2/EwOUZBMAY0wm8Lf7xP/rH9sOPf2KpFGB6Qgy7sAkS1hBAYjYgtF5i9JTL6V7NvKKNDErWjPC9wEANzHnGmssQFOzWg4dxErrawQAAIABJREFU/hk/UscRiCMQR+A1IxAvmK8ZqPhjcQTiCMQRCBFAwy4AMP4A78AKO+kkhl4xmRAYEnTmeEhX+WJU5geLA/ADZhGgWWDS8ZDr7LKkEt+gkcbfefDmgZdXYJ3x8GuGSUVGu/sk23ov4VpifM8Fup3hQukjotYATbQbBgYgDdcj4AqWVQSiSAqtggFESkk37SLxD2w3Ss6C2QSJEKwvknJ+gntuKOOhDFagYSRMXSi6zl19XaMAJTnrlkpiV5C8ialUcabYt80jQhmoG3s4a4DPkTQgVh5AMmeYORuD78C08mshrqptExDFi13/ECvp9kTly4ChMOM4F2wrEhySEWIZbp7uSIvuD2VbXpqo5IUSzEh3jxM7gOaGGQBeMBHcMRfg07WJAEfdfMMZeCpZinThVFZaLAlYwqyDf8NnYCw6IIxDYFrXB+AYSnjpA66Fa6bvJPgP6ywq7SN5oy30D58jHrSXOADKERuul/EBEw+mBZ/jWoIrLSVRYmTKQRddR2f3cMxQNhgYjO4SGmnCRYCml1LChKxo3jDuiZ/OnXDQhrFJgijWVH2jgD3OFZgmElGveLspa4SRQpKrPkPvD61H2KO0rVS0skBtL1sFqKqUijZ2fsz+2l/7L21kdFBmAJQNcjxh1MyNkpd7h0SZOcXcX1tZF/MSgANQZWHhhcA02GcyFNjdE+uN+cuYYt5QngqbEmZXAExh78C6e++998WkofQVwI448F0AnKBZxblIhvkM2mhsFqyurQq8am1rF+ssuFRTOgf4gA7d8Miwz4lCUWAf105ZLMfiB603GEdu9lC0tdX1M0dVMVxTVa4ZWHQtRuYa8xCWGvpfAIE4YtN+gDHmAwAhfYuZA/pwlB36WmSKE8Ae/bm4tKgxRIktjCZpGuZy1oRWZZUDp5TtYhDgsgJJuc/Ozz/TOnHjxk3r6u7UGIFBx3ra1Nyovz2bn1dcevsH9V2unXN7uf+B1kpALtZxzDu4NkoHYaRRlpoVwAugeGg3rl/XNT1+/EhtBcBjTX6xsGgAuJ2d7ZYv5tU3uNfCwMQhGEudStnLmHt6ey2B22gbJcU9ci3GEAgg6+AQJtyp7iMvX7zU+luVTltdfZPYZowrWJKUXba3t0WGNEUB37WZGvVbsQTD8Mgez8za0vKy7SN9UKL8tmg93b02PTFpL549s4P9fSue5mx8+rxNXRp3FnepbDMRcCYm2ciINdbVam4SS5yEu7t67Nn8czs+pbT71EqJKpt/tmD7h0cCOdGFQ6uO44MKNTQ1WKomI61ISmJxDj/FXAYHbjaVCgVb3diUcQh9UEkkFXf0/mZm5zRmmVvNTQ0C2I6OD2xtbdmuXL2i862vbYqZd7h/JL07QNFnz57LvAXmKHp93Gv6+nvEZGxpatZcQT+SawaUC/Oa82BAQXkrIFoo6eRYAMCAbTgyMyfREmTtXt9Y11hg3H/9sy/t+fy8Xb9xQzqVYipXuTwB6xRroO51mYxdvXrVEpWE7Wxu+/20VFabMUhhHWHuMz4C+MaaQ+k4DE5AZb934Zju9wR+dwkHf2ZgXWXOivmLdEfOmb9iL6Nht39g/8fv/5/21a170rCDfXmaz6lt4V7P8cLGE883fJ81ObiP8zzDWkwcYbHTJkro+Zd7I5tqvMJ94vH8szj/jB+p4wjEEYgj8JoRiBfM1wxU/LE4AnEE4giECIz291VUsppKuT5Sc4vAMNgRMOGC26YLPvsyS1JIwgrAAXASylGDXlzQg1N5YaRDRuIKUMBDMQ/d7i7aKOACvSQxpQAbEg4UBRMCEmGYRc5s8/bwu5fS1sspL5R2eqmqf4aXGHuREyWgiZfYOHgSdPn4nNp74AYLsHPkRptyIILknYSHn+Cky0M8O/S8YDW5dlmV1dZ4ohZYUsEUgaTIwTln/gTDjQCIssNPYoKYdSjbdOALvAq2IedJqWw1aP05CyGttvN3lejBfJMuHn3lOoQBXA3lohI1p9wxYq8BBvAKDMugAygAKyrhha0DAyiUcRITEk9iKpCwpubMSMFBRzdfAFAMIt/5vJdx0pe8Amgr1lrJ3UIF7vF3rjeT1PgKLD76AmAQ4CWUcdLPlAxyDpJQ2EGARowLEjASKxI1Ph/aSSkTfUT5L2VUjANOCCDH5zgmjFL+z/VyPZRCoU8IUBTGnjMeYf85eCpQAWAQdqiVraG+Tn3xyn0ZRqDrNdL/HIdYw4iqqa41JOwcPIVx4vOMMeElWUWVygFGEaskICztZUZKYy1vmdo6L/mSXiJi7dVWXZ22ixen7Tf++79hO7tb0hLkGmFk5jCwEDALcOBuuBgMnByfSBcviLSzHiBCT4wBcgCwiAnJPMBCOpVRaeBJFvA7IbADACGUPcO6w+wBsOfrr79WDAC6AJCYY5wXRqzWh4qp/5lrxAE9LkBrrg9nVoD0ACBLQyzt6wuAGyAQ5YOHB/vS3gJoePFiQewgTA4oowTQYH2ANQTDSCBe2YXtA1uT2AN80T76n7JcADDA56HBIcWXPmPc9vcP6Di8YAPC/KQklw0E5iPn5PO4zDK33bAmrRgAjqBb9/jJE7t+7ZrWXbTvDvaPbGnppcYkzMOOznYBKmiP4Q4KyARz8+HDh9YHI3B8QkAMzCnWU4AaLynfP3NYhu0mF+bsqWJCySFSBowt2tPW1qKSXK6J2GmMl0q2uLxmszNzeJOI1QS49p3vfMfSqRqj3HJzc1sMtv7efusfHLAvPv3Y3n33bZuYHLfOzg7b2dnUeClVfA1VHIslMRqJx0nBZQpgbQG89HZ1q9/Z+BGIXqnIUVYl+kdZ29jes88//9LWNzctlUlbOemMX9ib1y9fsa9+9pUd7u9boly28QvnbWz8nJjHezsHtvRyyX762U+suanZpqYuWF93l1iepWLBTk5cgxSg5uS0YDNzz6xnoN+2tw8te5oTWExMjw4PLJWsso62NmtubbGD7KH1dHTY2Oio1VSn7WB3R4zvtpZWW13fsKNTHKrRLjywUsWlDQAIAUGXlpZV4goA/tbbb+qaMScBsKRMnvPtbO8KtIPdi3svYJTWLkk0+CZObV21vf/++2Jzb25uqQyVOcJaBZsPkBBQlvsV6yLzkzF0cLCnUlnAZUBI9Blhw40Mj6qvGPuMM8qj7929Y8U8hjY4PddFmwJmd27f1liHecvvk1NTKks+2vf5T78GhjHHvnXrG7ERL12+rHXTTZ1yLitRzCtW3Av5m29ucM92d3E5ridcq06bWhHb2bXsuH9WLFeo2ObGpv3vv/f79vDJnGXSrHMF6RhK9iC6D4TvI42gDQe0ICNn87BhxtrqmrK+0cY89rW/JD1J1mRn9udtaXMrzj/jR+o4AnEE4gi8ZgTiBfM1AxV/LI5AHIE4AiEClMSSEAfHtACWsaDCHOGhNWihUYZC+SIJQdD+cuACloUbRPBg7g+4PFwn5CjJwz9JAmym4LhKQsKDOp9TEg77R8BhRqU1JM5iIlVV6eEd4AMQSKWxcmlt0PdJeM5cPwHnImdS9M0oJ4OdxblcBwcgL3KZjUpsA1NQLAiVzNaLEUHC6GWJONxW63xibWm330tviQUJBck05VvotAGS8V2Vfcr0onhmsiB9nioHOHmRpANKEZfAvFLZp5IyLzs9K9s8QZfPNZhIIgAUSNr29vYliC0TkIjppeNHrDMSEo6lYwJaRtptQReL43FO2hs0u4hnKDum7+QqSBkesYCpkExKm8zLmVy4PrSb84bkyI0e3H2PxAlgBdCOZDKAYxwzxEPHoKxZ5Uleysg1AlSG8k3+JgaiSvqqJaTP+WB4BNMHZ2FyHIBUnPzc+ZLrYDzTP7DWnC0HawIjAnfCDf3FWMc8wUtcmyyRwAXU4wKbi9JHXkH/EYaWTFlSSbWvuiZzVhotoEaAeE3kIOxABUCR2FkJLxdXuZe5riDtR78O4BbwqaOjTXFEX6qGIkCSR7ErU3ZM0luPw7CPGT7HdTU3NVr2+NC+87237KNf+Hmx4mgHoOXu9qYcZ9vl/ErCSxl0zg729yyVqZVRAawrNNlg3QA6oVP16NEDzfXz4+OaX3L/TVSJaUY/oPc2OzOr8QLABBtP15VIqOyupq7GLl+6JKB1Y3NDCTZsRUpSOUd7R4cS4qBVCVBMbIjVo8ePNDc7OzrlggpTinJUxgmALUAl1y03W4FYSwKIeNFn6HnV19VJx404ocN3eETpf6dcVFW6XpUQm+3y5csCkQDseDFeAQ2Z54w1AbsAnbm81qP5uTmtQxcvXRLAw7h5+JBYpaVJ9vzZvACJYOgCcA74AIgFeIepAeXDi4vLtre3LddX2GzHJ0f28cc/Elh59eoVjTuu9fatW9bU3GIjY+MagwA1tJ/1lrETNDE5B0xLGHlbWzti9gFYci7G/JtvvmHbO1t2/9496+3rtfff+0AGE7jqnuZguTq4WyoXNLbFQqzKCLR0vdGCawpWV9vG0qK1tDbZ6BisR7O29lY7Ot5T/AB4WSdps8qaT07s8PhELrWs2TC80D7jfYH8gNBi4TW48Y8lbX1j1x49faIy2FR12jZ3tjSPuD4MH7747DOViqO31t7Tai1tTWJgtrW228HeoX320880dhl73R3t0hFMptwIgX5l/J/KLOHAMvX1trq6ZStraxp/jAmOfeXKFcukkra6viaG38TYmI0OD1lHe6uVCpTDsr6XxOReXF1x85pjN7LgurUBcVrQBtFRtEEzOjJiLS3NYnJSYo4GpTTkTk4FMm9t7SqGlKnT/6wzjEFMJwC63n/vfc2Xb259I+COOUMMXf8Qd3PXhmPsyfClo92Oj1yegDEDm3R7a0v///DDn9PxKZHmHBcvXpQ5RvboUGYWAHxhg4628VlA3kePHgm81gZQpawS46Fz57R+Axje+uYrzduR0RGB2rDkZE5EDatY26/Yvlxr2OSKJp/+IZasMflc4exeTJth5vEcUaok7WD/0P7pP/kdu333gdXU1KtENptzg4sgLSE93UrljBXO+OKa+Feapd8yBGJOS/Mxup8GVrY2LNNpPX8srm/G+Wf8SB1HII5AHIHXjEC8YL5moOKPxRGIIxBH4BVgN1Fh952kJOhohQdUkknKQgJLSm6VsNrYsc8j1k8izpESztioqhI4F/Tm3KghE5VyOrMM5hI7+MGBU9pZyaQe/EnccNDjc4hOUxYKo4jSF9ogXbWEO4lyDJIDXDDFTBIDC+c3dMGcNUd7eaDn4ZwHbM4NaEfy6wYODqLwMO9gWlXkNIsQe+HMcAIAMZSPQjKE4QD7AMAIB0pAFAf+MFVwwNJF0vMCjYiDgJTDQ2d0RY64XAOJuxs+uOh2SCy4VpId2isHO4CzuloHCEjMW1t1nQAYQZQb0JW/UyoFYwlAEbaYjBmi8lRi4WARrC6PS2AY0G7AD9eRO5TjazDcIO7StItixPfE5pKjq7sFB1MGL2VyEJK4wTYqFp0RGQBhGECAKmJgVsoRK9ABMNpBXAVYRn3j8XDXX8qfAvgGaAsjCnDtDDQ0WBEOljKWVboNWBwxAWlb6G/aF0T4Qxm0j5O0yowFgsqgwccSwA/jBpBFQHRUHhWuF3CN+XR6mo1YjN4OXkE3zxO90zM3VM5HoIkFr+CASLYJSEg/1tSkBSgzJxOFolUD9MpVtspygBS1tVZdCzMwb4lKOdI5o/0lW998aX/zv/ub9sH77wsApJzu+AC2Ts7qajDY8PnCuKbPEd1n3gEmYvYAUMOcAWilDBVXz/a2drG4Pvvp59bR1WMTE5PSaSNxn5ubk4A9wFgoi+f4ADYAdmOjI+rvW7dvqT2cg7HIPKNfYTTyAkxm/QEQoh9wTQVA45iMJYwrXCA/L/YebKJ33n1HQOfCixdiMQF6AaDQbkC1q9eunTFXNWe1BlQLIEGTC+AxgMP8CzCF8QpjlT6nHVxHWMfod5h9tAkgLDjMAkRSijo4cE4afDNPZ9Sv9DEAMEw4ANHAGJyenranT58K5OPaKC2klHB3b8eePH2i8YsuWUdHuy0vL6ldrW0dMh3BgRNjBUAlvst56DvWUBhmAIirq25+0N8/JGAF8HNp8aVdvHhBc3xrc8OmpqZtYnLCVleX7bPPvrByucoGBofEwIQx19TSZGsra7a8vKJ1DYYlcajO1Mi8oKoIW67XRkdHLJnGibRR7Dovd0+cMSJx/YWtt71/IEbX+saGPbxzR9pyzEfGPOxJ1kdYUrNzc3Z0cGSr63uWh32FVmFnm+3s76tkkXmbsrJYhy1NTZaBuVnMWXtXi4BlxhfrV0NdoxiG6LzV19TY+fPnxVrlhzHQ1Nhsm1vbcoo9zGbt8DgngxQY4KfZE21WUM5ZyJ3a0sqKDY+O2NVLl/E0sIaGWutsa5frLEAU43n3YN8yNdW2srxqyXSNl1IDIGWduYtmISXQMM0wswC8un79mg0MDtja6qqAe2Kbz5cUZ3TvxKYV83lPbrWsAE3NTbqH4j5MKTm3ZPr9jGmcy2kuEVtYm1NTE5Y7ObGZ2RndVyjJBpiH8ck9BOYppbNBguLC1JRcqIfPDWsTi3sD52TdZL0A0NcGXiIhEL6htl7ALiAkrFOOxf10fOK8M2sFxGKe4ms61wCLMzCtmZdsInCvkYZoJPvwSr4C52/XE2Xeip1fholstrG+Yb/zu//M7t57JCkDw1P7jLHsm1rEhw0u1ppvl8cGFnpgyHP/of2wGnlxzwyGW3IUz7CO5+xZ7BIbP1DHEYgjEEfgtSMQA3avHar4g3EE4gjEEfAITI4MS8MOIIQdfZVQSvvNzkAfEqcA7AAEkajzkmNhseSlNtms2Fs8RI+MDMudk8S5Ol3tbCzp3jgbS6L7UUkpv/PATVkdD8bFE0rjeBjOnGmM8XAO8MQDPQ/+odyOh2W0mACoYAEAyPByHTQHPngI58Gc9gHqBPMAgBcBlBVn/XEOjht+BwQIACEJlXT5iq5nV1tXI6CBv1MSGxhKhUJJ4JFYbREAB5uL5IT/y/EWYAKwLNLp4ZzhxXt8jqQsxIkkESATIAYWAdeCtpNKYKuSAg45BsAe3yHGJOskUq7R5aBk+D6xwdlPpXnV1UriSDwQRud6AJy4RtfCOjwT1xd7LCoN4nuYd8hE4OBQ8fYx5FpD3IxDaTBt5bskqACQMD5I0Difu9C64UK4XrHyMAtRmTGaRRmVqhGD8DtjA6YUnwltzZ1Q8vXKbRjQzIE4L2kiyQVdVqJH0pZ0VmhgWArEjNxqAZO/7ZzrJcxJjT+YH6FMKoCJXkblTMwAeHL+ANQB9jBGg1EFY9m19tyNFzCT8ekAd1rsTQD0/5+993qSLE3P+970meW9N11V7b0ZtzszO9gdLggQC08KUChEIKgbgVToQrqlGBCDEYwlRCikS4kAKTEUIepCkCEgQOBisTO74233tO+qLtPlvcvKSqv4Pe/5qlvBm/4DTkZMTFdV5slz3u873znvcx6TScNU9TALq1ctVyio0XbJq/vqIavLRvsNOAA7zV/BV69ux5UjGxkbtl//lV+zc2dPW6NWs+6uDqtVMGNHnu5MvmY1sDXb2tu3AkB9BHhTjxCKQlNP08+4wvQCBBscGLKRkTFLZ1L25PETMXOuXL5iheYmgZ4ALDAn2V6lXtG5TG14H2OPHJBzRqwwS0iqSBgCwAb+Zu1tHQ4qHxVtfm5eABkAF2N/+/btE8AVIGpobERJmJjNM8+Z+wASpRJsuWUBXrDq8NqDcdjZ7mEtAlOsISAN0Bv2HGMDuCPGZ3OzwgDEcNvcjDwJ3QMS7zfm0c1btyTNZX187/2f6Fi+9fobAjiXF50BijcnKboc48L8goAXwnUGh4fsyfS0rW9sWG9fv+rB8SCrZW3D75D5xXqyuERAxrCOC5YW+wvQR/1ggAGALeMpFskSke4uLS261D/jwRwck5jBhbwdFPfF+Hrz228LQATcg4FXrTfEYhwfOyXQj3VwbnbelpaXVVfk3SE04/bXX1tXa4vdeuWmnT4zFTFjiwKOAbDwBBMonc3bzu6u7WzvWiKdVVDJjes3xeiE4eZepBUBh3zf+sqq2JSbW7u2f3CssAnB1CkHuGHYUlPm2fraqnV392oN+/TjTwTIXbt52Vpbm2xvb1vz6L33PrCnM/PW2txiv/i3fsEq1ZJ1dLTYytKytbd12WGxaA/uP7Ak1zJzj0uATtZVWLOAycxzJOmdnT02MjRkuWzamptg75Iifqj9h8G8ubWlsI3l5VXLNjXbk+mntomM+LBo/X19AroWF5DG+tpOYu2VK1dtYKDPtnc2BRA/W3imsA32fYVabO7oYQbXawDm5pYmvY80YsA61kjmvTxV8dI7Ptb5QpjK+XMXBM6yTmIf8Kd/9qc2ODBg165dF9g9Pz+vQAzGmtARl8u32bmzZ6xWKdnY2CmN68zMtJiagNMKGYKtViiIgco1EFQygGtIp2GyXjh/3kZGhyX3zeFZmkpr3DhuT+1+niIPC1vBMXog8dwjVA9PuHeImPcnYRN66MQ1N22r65v2wz/45/bo4WNrbemwasOs1sCHNH8iZ2UtwvdT3rrcU5A0LLsMv3cABAzMfkBULCT4GaCd84a1UEBxwb1S7z2ZjvvP+IY6rkBcgbgCL1mBeMF8yULFb4srEFcgrkCowNXz52TwRTOnRFZ5trg8D7CDpo/mkcY6MNAA4gDEwhN8mul9pDAAItWqGAJsC0An10jaIV4+kekzTABe2/Iz8ptmGj+aeyRG9WOXRMpvKwo4cN87B6QAevgb4Bw3yzAEYLrRtKghJugi8q0DiKJBAIygSaJJyJEQe3QUNa8OrMkzKwIS+ZlGnWOnQRZyqSfyLmMEVKFhUiiBQCVPzpXfGmwnvLjqdYFJSiWtVE6AJJmZ16pijwSQCmaah1rAxEJWWRIwxDHRDAWz7MAUY1x4P6CA2ChRumwAOdm/kMQq8A/JUI7jcE85Gmj3kvLkV2rJd4T0PhpStqUaRJ5u8n0DtEokPOwjStDDl86bFx+fF32FOG5v6n2cYHpxkWbcOAbVqQG70v0JHZR0ryuXoxbVzAG0sf+AdkEqKraMfJZcosq2sikHW3mJcREl6wapU2BVBK+8RBoWR17gNPOb3wfAjrrxM3OaZtQZXa0nYQUCIGnqUqTxOojLK8w1l4AmtW2AiuCZxOcAV2AEBZCVY+D73B8wZSkD1HZPweCVmKjWrFLzUBGkgAafKNGIaujnoQO9Dqqq+UR6F0m4SxWXU7c0F+y//ke/b/V62Xq7kGMj19sTyMD4dLU7KLO0vi5WD/PIAWGXNnOsfl4jk24Si4752gZDrl5Xw8/8gXkFuwXwBQCPuQrIJ6bX2rJVahXJVmHUSSZoDc0jxlJzoRKFyiTM+gcG5YFHgAMgNMc4Pz9nr776mkAGgDZA98C4ZJJ9/NknVi65LPTa9Zs2Mjxqt29/Ha1vdQF2ACZi/LR12nvv/cSezj6V5G+gv/+E7cf2+RygEpJVggfwX5ubn5W0kORazoePPvpQvnzf/bnv6TthjyEpZOmYGBuVDx3rB3JFxoYgDIDY+/fuyTvu9OkzAlR4oNDc2ma1BnYAx/KJvHPntub5m2+9rXUBsAT5a29/jwAYGFsPHtxXCAfr1empM6opjC3WAsArGIrUF3Yi4B3ADg8ZACOPjg/lzYck+XC/qMAPHjAAjOL9dfXaNbGprZ4UgPrRRx/b6sqyjkNMy+4um5ufEUg0OTIiBhqLJrVlLAWYpwF3huSLio8e22E9PjgqCzR89OihvAa/+93vCujimjB+alxrJcdyVDq0w4OSLS5t6IHAUfFQxwfgw7gDpPIzzDAeyFy8cFHvW1tZs7X1Rbtx47KdOTcp+e6P/+p9m59dssHBEfvOO29bW1veLIHMvWYrz9Y0v6jT0uKiJfM5ybSRecv7scnZkQC9bS1ttjK/oNpevX5VtQ6+mXsHzh5mvHf3dm17Z9eWVzet0jDLJtNiRfOggnNiYXZO5xjHCSOV87aro826+7vELsWXbmdnL2Kf1cUg39/fjSS0e2J/jo+N28yMB4voWlWraT7wsKa3p0dzlYdrXHeYh8zhra0NSdw5rwGQuaazBrFe37r1iuYv+wQo3NPdZUeHe24BkUzqPGcNYG6xNuBbx4MYWHfBSgFAkAc+bJM1YuLU+PNk2ozfA/BgijWfbeBnyUuMezEy3WpDUteITccY8NKaqn9FD9JqdUums5ZrarE739y3f/pPf2iH+yVraW23g2JRKbGFgqc2cz0U6577mURSfoewJ7W1iGHO9wVWX5Ax89mQUM8ayEMrWShUKnYvDp2Ib6jjCsQViCvw0hWIAbuXLlX8xrgCcQXiCngFrl0435CnkG5iYXi5zJVmITDUABd4D00fN+fhJjYYUCs5TSwqZwrQDDo7KmfpasMOioeWzKQF5rmPTrsAO5pbnq4DyPB3WFlpGUzXdZMPQ0VMv3LZPaZSKZtfWDhhDwRJIk0ejVsAWDyZ0/28uCkHIAFAATCjOQjA3otBC7wPcIYa0OzAmArACs1D8FqTN10qEZnyOyOOBhNwBfUOoJtqpWRPN8imoCcAXcQyBMwBXPBAiUz0+boaX4A6Gjo8xgCp2Ha0GTU5YvshJWyFvQYw6GxBN9+ui9EYwhZoNBgnjotGOTAJeV+QAAUQiy8BCAuJsDRTARwN4QlBjoifEiCbp8U6sMu2A0gJ+wEvJurDOAMI8R7fd0+PpQY0nHwP72HcgtTXG71jNVnj4+NqoBkf9o3Ps1/8H0YM7+tq79C2g+8h3yvAELCPNEi876KEVDVnGZdrh30RwJdIqAljPlEvWEdsGx/ElpY2Z/MdlyMw0VmBfE+QIbp3XlXjHkJNgteRAN5jBxeRMIYk1SBVC5LjMvJoANGWFoVGAGikFD7iLMuW9jar1BryuyKkQM0uoDoS2SD/lfwb6bDXOYw/rKSKQhEAAAAgAElEQVSpiQn7B3//P7X+3i4FCRwekqa6Y9XjkjzMOP939vCorAiMCrJ4jhEgivAI1gAPeyCxtGxZgPBcTkAEya+AdeOnJvS3L7/8QqDymdPnrLOrU+BP3Ui+PbChwSEBhJxvWn9qft6H89O93Sa1Brz//vvywEK6B7gGewqwF/AKwB+/LsaieOxM2uWlFbHPLl++bNlMXowxXktLC2KQAVq99fa3rbuj2376/vsCr/gd6wy1oymH7USYAzLfGzduyn8LRuH6xroYjgBvjC8AIvP2jTfekEcjwBESUUICzk5NimXFXAL8u3jxkk1OTdkXn38u5tHePqy4a5KvLq+tWEd3t/UPDGmNfLawqO+nthj7k8xKncSWKx3aK6++Jm82jgfwG8Dn4qVLAjwZJxiQ+IgBlAKa8rvt7R15t8HQgnF46fJFjSU+ZqQDM2c6Orp0rO2dnTqnvvrqS+vu6hdDDtnpzs62as+DC0CahWezWl8vnztnBYKLOtqttaVZYwvzDXY1UmO+P5PNC2Rk7ZiZXdDvZueeWn9fv7zQYDAC5La2NQso43iRPpeOyra8um3r66uSN4cgIuYKnmyezJwTcxHwZ3Z23mZn5uzgcMtu3rpmFy+ds3Qqa6VS1T779EsrH9fslVdv2MBAj+3srkoOe7iHp1tKkt+V5RUDFmI/WU9Zn7KFnPzXAM1wm+QaCciP7yLLOcAq5zfrFecca5b8N2s1W9/YsmfLq1bGF7NKYnVKgO9xlCoMOEvtx0ZHbX1txUYnCDTpEmMQJi0gGSAn4TeMd7VW0by4ePGCwErWA5ogAMXwMInzEaAU1igPrwBMeajAeb3wbM5OjU+IrQsIR8ALc54xePvt7+hnruuky5J826jDHvfQHX7PvGd8uEbDdgXkZd1jvDY3AErX9OAFQJPraFcH4J4HPJAczLkquatAOtN5I4A38kDVGh1dd18E7GTLEPl3co1vNEiEr0gSCyPy9p279od/+N9ZvYYXaEHy5nLNryMwCxu1utLhmb+6j8F39+BQ15awlgdgkIdosOucoR7CpPDcPdSFG0CU9y7GoRPx7XRcgbgCcQVeugIxYPfSpYrfGFcgrkBcAa8AoRMAWTRWMI38pvtIzV8A7Gg+uPlG4gNQ4t5nSEnzaho8/Q6WQkXNGU+xaVLxDmpKZ/WUu6GGxn2AaG5h3dHchyTRRpIb77LlUi7hBPDyUIeUGkuaMWSQpeNjNUNIcGjkaUoBXrghZx/wW0KWqqTNhql5p/EX4LC+KUCNZokbbW7Y2X++T+lzYsY5sIO0kKaQZocXoIKDcxlrNKqqF11aMgkDAIZPXrI7AEu2zf5TTwdTUnrPCftJLDDkw74PSMEAuBxAgh2zIwaFA1akSgIGunQXQMOPz/32AivJvYCcmeUeam7cTzNGs8G2AqDGZx18Qs7kIBfNp3vhpTX27Kt87IpHEVOspm1Rf6+3sxdDA0etAZACQ4KmGVYH+07j6KwsGFWEKSA5Tes7AFr4O8CVyycjNleUukoNz549K9N8wDnqBZghVmPkM8fnC9mc5gNzjH3ib87W8XnhgJCbh/PK5HNquMLvmYdi6iERxmOpUNDxAKACpuULMMbch5Df8z6aTEAJfg+w5t6NngIqNocYJMxJN2qn6WcsmI/uiQhjzRMV5ZOIZ9KBS+o8ARimX8XyqbRZEtkXGRNpBT1w/gCgBBBU4x8BrkFSTINNzQg+QLpNgiWpmO+887b97u/+XUuZp1QeFvesVj0Wu4w6lMuEtwCeHdv+AZLnvIctABRUq2LKeKpmUSmgp06NW0d7p2rzDcES+byYWmtrpIQ6O4kkz7GRMZtfnLfVtRUBRDeu3xDAAEsO2SN1DIADcwcQCwCVOkqmGIGjACOAJKSnsobAGkNCCevx9r3bqvP42ITYeaSCPn4yrVRT9mlzc93W1lY0RrdeuWWFbN5+9tOfag7iGRcCKThGALWe3t6ImZsT0EE4Asfn0mcHyGG2Ab6w4HBOkBircSb5tezJoKw9yyvL1k1YTCYt9tztO7c1F27evCkwdH1zw9o6Oqy7q9cZXfkmraNMbIAT9tGZS3uWziQFrAXW4crqqrYFQInUFlANEBLZIsxBzn33u8yIDRgSrAmJ4JxBmruxvmWPHj3Wmsc510kNZp/Kk7Cne0BMPI4dMBLvNcYxlUyQe6Kx6mxuFutxYvKU7e/tCNBkn2DLsp5yjuC7t7K8qlCLvkESnj3pl20y/6ann9jQ8LBAOsDeZ0vz9sbrb1ih0GrTMwu2tLSs81lrepOD64C3G5vrnrRd3Nd5tb66YUcHeM3N2cTEqE1MjUva29LcboeHgErbtnfAmE9Za1uTQi5q5brqlkm7hH12YV5gvTPSduRF2NnVpTCTTCojqXJbe6sNDQ7b3v6umHLMH64J/J/95PxAXttoJG1hacmKPJDBizWZdKAr57J4mMT4MCIXnxgfs6b2nBiMPd198vFD5ry9taPryOPHjyKPT86zUaUKzzydtc6ODgFnzBHOI9YY9oO1EmCbYyIZ1v1Ha7qusi+wRz/88AOd18hj8WJ0ewMH/Ou1qhVy7kXL2qfQnSYPP+F91B/mdLgWLD5bsEq1rHOCbfK3bNqBNjH4SR2WhYJvX+uo0l/ruiY6iPc8RImfw7rNvxUMEe0b9xXIcKt1s3Q2b3Nzi/bDH/6B7ezsy4PxGJsNcw9R3cdEthowhLnekH7LQxK2+fxhiyevA/Ax9pzfSpFnX3Wd4Jx2XzserixubMb9Z3xDHVcgrkBcgZesQLxgvmSh4rfFFYgrEFcgVODM+FgjeGuFAAZ+FlhEcIOkrEhda7rhB+hxPztnh3kwgLPgxAIzE0gQWHpNhEgAlCTshP2kEIBkQqwPMaFyOUvlslYqH1u64TfFQWbIdp+DiVEwhp6SH0uG6kw6l726VLPlxDMNMIN9hTlAg83eCYAS8IY8hmCGgsASgAqAAMldIvYWTQENB9tVSII832BRcawuEU4kAOyQPSJFosnwhoImDEYhgEOQKgV5JrV/7vmGcfehGhQaCnn/RMBbCGDwBssBO16APGIqaF9gLWbEdHAmWMuJ5JSmjc/RhLpc0llY/EczB4AVTLQZa35HHdg2/4EU0Jjw/Q5m4S9V1bwgBZG6h2MNnwlJvkqlTT33/UF2yedpyBhPwDLGx/2XdqIm0r3cGFOOjVqwT319vUoTlVdVpapjBGh7UXKbqHuNAsPO60MqsDM1AJMBhMN+wgsEgDzxlYsktsyRIM2V1HvfASvkV2JwHRYlyeJ3bF+ycXznJPH1AA+kZ4DCjJfmQVTz8N1il0j2nNV3hX1kjuKNhR+fwk2SCYG92STNZFnvpwE9xLS+XtN4ehBHVecd52qQFDJuAEVi5dQAf/JqvGG6JFJmP/jBL9mv/NIvWMMqZo2qgieswbzI2XHZUy4ZKwA35hvbKZ0EYPi4cy4RrjE0OCjgBeAHzy3OJ86bZ4tLaur5N0yflqYWOzjat1qjJoCKhp6aBFkxjTFSQupLDV1yz1rk3m+cg7DFYMjgcQfrCDBCMs/eHoFIswtP5U810Dcs4IExn597JuAUZtlxmQcFawLsxsbHJEGG+ah5A5LAuQcwGyU6A3gENhfHBpuJY+GY2G98+GCZDfQPnBjYEzYxODQkbzrYuBwrrChAgsDGVPhHxGLmPGWd41zc3N22hflFzTVAUph9zCvOEcaCuTYw0G/5fNa2tratr7df9VhdWZXvHnMOFqAYQ6TrnrCLHSQHRIPF5uymhpJG+QyMx5kns6on+wlYCbLC/OQcyKQL9tZbb+uc/clP/lpJwPV6VUBpvuABEYVUSsw8as3+BVYyacJB9tzSjA9Y2b7++rZlC00CCmEsAvDDUOQ4kcdevnzFPvnkY1vfXBMQ1qjjJ4d83h9UiE3X0SZWJEDSUfFAabeZbFrA98LcvBX3S1atle3s2UmBLki4BweGra/P/do+//wzu3bjio2NDmsNbso36cFAoeDBO6sbSHBhx23a5saWQOzdvX0bHBgUWMc558naJIsjxy1ENgoNm5ictKamvN1/8EA+n4RfPHg8bStIbeVnuqfxODU6pnOAMYPt1trSYufOTFn/SJ8Yqa0tbWKIOou9rBRhWIawl2U5kcvqeguwBJtte8cTztl/5OnMK9YE5jMP3DgnAKZ5D/OJ9Zf/mMfycM37AyzONeYl82prc92GBgZUaz3IIXAJsFoJryZJcpDhM1eQnHNtZk4osAXmcdkTaR2g8+tfsNkArOMGQZ6ykZ8pa1q4Tvq1yF9hjRWgWHc/UgFpaR4i5ez+w8f2j3//n1i1nhRIenRc1sMOgieYOxXk3Q3TOcA1s3xUcusJHt7wACu6DstzVWmyda3zrKdcL7k+sg/ua+rXlumFZ3H/Gd9SxxWIKxBX4CUrEC+YL1mo+G1xBeIKxBUIFRju7QFLE4ASZCrcqEoqE5nyu+QSY32/SeaJuHvIHQt4oImkYRfYFMnxuKEVe81SdlytCIyj+YElpyfZL4AVkqbmsra3v2/NubxL+JCqlEonwQPcQAcZJ/seAEVvCLK2vbUdBUj4k35uwp8zBvHwQr5XtaNiyVMvIzkL2+IYAO6CNDg0CgqmaBCi4AAWn0N+B3gSfP6SCdliC6yoVLzhgCUh/68DTMFb1DCJ0aYgC0/X5X3ugUdT7M0JDVNosEKzK6ljtXrCRGQ7NLU0XMEoW2b0VffUg6kB4OdsOffooyl2xgIJhR5uEJiFfC/HDTuKfQ21o+kNoB5zA9BG4FAFcAf5MP08aYh11VpS0uYW/czY8H2BUehSTUCnikvkYCZG4AigRQAm+RtjLhAStmfaWXjBZ+5FFgQsKposmjWOs6ezS8cGQBYk3Ep5NTuR0TpzzRl8hJ4EcJkaAKrSbAZmCfsLIBn8AJk7AQAM0lO+Rymx1CLtQGcwnA9NZmCdUDOf1wSnOKuShhqQl38rJARvOxKMo+RZpSfijFhvWPGIVOKspTIZOy5XrRLJewWyRsBjADADwMv/mZekUdaqnKcpqxKg0ApgU7W/9zv/sX3/b75r2RzjiodcyUjw5P3OeCEcZENsuO0t0izdA5H5jCQUOSM1EuBUKUsCCgsIZi2yT9JMt7d3BcxxLhKggHddZ0/niZyYMaOOhDWE+YpMlO+GHce8Br2E6YdMEfZXAL2Q5DGWgD3sF4EYC0sL1treZh3tXZLQ4gH2zd17AvrGxkatpRVwZcsZmtmUJRsJ6+7s1ty5d++u1jwkvwDynGcw7DhWWGKcz4wnrDWOmbkGsMWxsiayZgIs48n25ptvCeAgcRV/MNYN9pvjAqACIIJpzOdcgl3X2rq2tWmry2u2s7MrdtSpiVOaY4CR0zNP5HdHUMDB4Z5AGOYlxyLpNvLK1hbJGfkdwCLv4Xglb+zq0Tz3db4m0GL/YFe1Yy4WDzzsZHpmWttgvi2vrLjPWCovViMsO4Ix7tzGW+/QvvPOd6ypmTnQrtAJFhm2TUIsTEPmJ+PAflAfpNYJS9rq6po9fjpjmxsbkrEyR/BaY3yDZBGpMWMAuAXDLV9oF7PYH444ywsWIwmjx8dHWpe7ujuUtkuqbCaVs64evOA8cID6I0nmM8iTCep488037fqN63Z4sC+ZK+MseTpBQ5J/lsRYvH//oQIv8Ckl2RYCNxJT5ieswtHRETGvYIvCUuY4Ors67JNPP9GxDwwPu13B/r4YwrwIL8EGgN8DkMEu/Nbr37Kfe+c7VjWY5AWxI+v1hG1tbltHR6d99dVXOu9YqwhrmTo9pbF+9OiJ1l/GGRn1zZu3dD5xPNSf7wBoYy1Fyo6HI159Yb3En5H1FeAOgBSgnTkxMzNjO9tbls9l7dvf+rbmPucd5zq2DTArJY2P1nw9qEkiFy64JQUP/bgm1RxE5PxJp9xKIAB2yFpZQ1lXebEfAbjT9TkC8oIc1uWppgc7yI11rSEZuFK3Tz/70n74w39uzS0ddnyM1UfFGin8Bz2QqBzJYcM5UytXdC0NlgL+3f5Qi3sejoVzIrDcw8O+wADk/V98czfuP+Nb6rgCcQXiCrxkBeIF8yULFb8trkBcgbgCoQKnhgYbwcuLxpCFVHK9yLQfQEkm4cWinv5z44qMDqCFv9FYciPOE3/kVjQxDrS57DIvg3wT6wUggoZVv29pFphA06UEyhRPw0vWmoOlkFfzQzPkfnj+ZJ73cQNNw0ajoYato0OMDgA77uID2Ie0lcbIE99IuyPVEuCqIdBJ8kUFPXh6Z2DPKTUTFh77E8krA3NLwGKKcAmMsZEYktR5rBt6Gha8beRvFJlXAxbRWNEk0WgGuSW1pw40BdQcEJO/04TSCAkYgrWotMpWgVfBY4fPKlmUUAca9VLpJJUWpiJgEC8ASppiNT4REwCJMSxCwFX5wBXw9gNkKuu7aK6C51wIkqAGDix5E8N3qw5pZ9sFvz7GDKAjgGW8F/aZjtU4VjzRYC8WVB+2KyZINivwQ/LWCqywsphvfI/AUprnqHaBsfYiUy34GA73D4ihFORmjAf7Rt2oZ2DSMQ8Ye4zIA8AsmVbUJNJce9PoTZozDM2OS2Uxv2jEqQ3yQoAWxlfsxSjZMBwH++rNq7M52T7bE1uxdCxQArN3Gk/M32G7AFDBXKEuqncV6VxCgB2stHQqac1trZZMZW17b/dE+htARvbbGVIF+W4FmS9G/KHxbUiGBkCdl3n/7//j/8rGx0cskapZs3wYa1bIFgSShfkp9lfNE4ADC5QghnAOAraF+exJpM74rCA/FzjdkLQYgARm2uTpSYEnJFLu7e4KqIEdBmjJ+Y5PGl5hN27elMyVOcC4zM3NCfQdHz/lHoCNurbPuc55SZ3vPrwnKSWAHd5wbW0dkoayr3wPrCySNTkn19ZXrDnXLOYVf2eMGAekgshA+T2gGZ5sS4tL9sUXn9v5CxcUasBxMrYAYADdAbDg9wLOkUwrAMTnMoAW6yasOF4cb/DoehFwXdtaFxAOqMV6R8ABrFM8+AD6fuFv/oLLiJfm5ckWWLGPHz0SmwnmF+wx6nX9+g2lqD589FB+aoB9hAOwP0+mH+s49g92xLziODrbuzWvnz59KvlzADkA/K5cvinw5vz58zYzPaNtEjBx48Z16x/o8zVC9gPI1Vm/jxTWEcz6AaSo0alTU2Kcffb555J3I+lkTrEOwuJG+gsY/+jhQ09zjhhcsMtIikUSy3nONYmgiDw+em2t1tHRqvW8uaWgsd1Y37BSsWSdXd0KZfjxj38k8OvGjWtKPgWcxZvv9dff0DjjHYeZWr1RlTUC58Fe8ciWl1fsYP/ApmfmbGt71+o10/cCIjLnAa0A7M6dPy8QFm9BWN4EulBrAkpgpqZJ493ft1XSaNvbxXQDHFtbWdE8IdyB47h+7bq1tzbbYXlf8nWk+IcHR5KXA9qF9QsgFZBQ111CHBruHxeCSWArwkIM6w7Mu+WlZcmSYcQxRgB7XLMYO0JPWK/wa9zd2xEQxzxjDrIetTQ123feeUfjiXz9448/1nrP/ELmPT+/IFnzt954w9Jpb8d46BNSszOkcpMECwu97mx4B+0w6Pz3GXR6QBZJX4OHHb/jvK+JNZewRrJhdXl7sl42rFxr2Ndff2N/8if/1ur1tD15/FQBLmWr6DxmTJE+cz1SaBDJ9ZFTbrCZCNcB/s86xn0I17mwdrt9hIN/gSn+YOZp3H/Gt9RxBeIKxBV4yQrEC+ZLFip+W1yBuAJxBUIFLp6eaoTmE5kY0rfAZJIUsNFQAwWAxw08DUNIjqRhkS9SKiUmiqRb29uSoblUKG/VgyNrIHuzhtgEgfGUSKciry68vKongF1HsydOBkYdTDsac2RqNHAn8kIzNai8xBA7ONB+A6JwI+7pcxk1UQAXMANoTviPbQT/MYE6Msf2gITglRPYRaGx4Ge252AbYROEJsDEoIlwaePBfvEkYCIAG9zwux9eJvJ+g93nzDd5+uVyAn1obDDUh9Ektl6UeEvDLoDpqKhGU+BJBESxP+G9gHee8OosP2RtMCgCg4nvCV5qNOxsJzAeOKYgraTevMR2omFSkm9aTTK1cMAV+VFWYG0A5mAHwfCAJRbYE6oVYFO9ZtVKWQwbjpPtKFQiAnADeEHzBqgBa0shEfWa2FMhKTd8LsipaCRd+gdLyj2jAlOCf4u1FAUxcByAosxpSWFhkMpzjsRCPy7+Y76AornkGT+3srafTLnslSac84RzAoAN4A2wE8+1wEoDACUwxGWt/p0u4/OkYxpAADUYTCFpWYwmgHJJwCsCxAHsgiS2dIw3n1lPf78VS8d2eAJ4Evbh8mzALIF2+YKOQUAvrJ7iobW2EspRs+qxM1XxsytXS3bx4nn7nd/9j2xwuN9SSfhDDWvKuWel2CuSebufFMA5x0QdYAcREtPS3CyAnW0HyTVji+n87vae5jQ1Q1I4Nz/n6ZiTEzpPYVD99Gc/lcQQcOmzzz4V06h/YEC/6+7pln8XgB3z+MOPPtR8RJpJ3ahpYE3Kd5L92tu2999/z9KpnEAIzgM18+WygAa8xjiXhoeG7NTEuNKF8acKzD2289HHH9ny8rK9cusV+YjxHYB+eOadnjotBtX0zIydGj8leSHsP4B2QJgA8vN5agXLTUD83r4+z5oIcMaLMQ8sMsZkZHTU2jpgDBeU0spagL+Y+/w9089Xrlyx4eFhe/zkoT179swK+WY7c+a0zcw81Rh4KEJaKZ/UhzVD3l2RZ2dvX5/qhKefvBTzadUdEOfU+KTm8M9+9jMBq739fZpXAG9d7b3yt6OGgEUs5O0dbfbmt79t3b1dnli9uyNgpLe32xYXFyIWX7PmkGTseghTF3A0v/DMps6cEVimdb1aE+DD+c46BRuTdYZjD15nB0dHAk5Xltdsb//AKuWq1vHW9lbr7++14eFBDzY5Ltry0pIezFy6eDUCXjwApaeny65cvag5zfdVyyRSl+y1W69Yd5c/mEDOu7S8aLsHB3rogT/j/n7RHjx8LNAum3ZrAo6HhzeAVoRm8JAHf0TWV0C8C+cveErs9qb1Dg4IsDvc25c1QGtbu22srdn62qoAX7zl5GOKLDWdso6+Ntvfw4ahYO3tXba1uSOArb29U/MPkJoHaBwvIBIgIlJiQDrAVuTYHkpUkq8d//7mzp0THzvmCuElgSnGeQL4983du0q3fe211+3q1av+cA2f2ogJG0B8mISwrhVq0d+n8wNAnaRf2HXHpaKuecw9seqS/iCQz0uWGvm4uj0AdwXewoXrL7/nFfYv/F5enQQdwWxPALDWlWashzWVun315Tf2P/6Lf2mpVJNtrG1ZIpWxehqwEC/TY1kOME48UNBDOx6UVQjUOowexuGJ5/cO7gdLmJYzs525DFvcH8pxjYZZPLu0Evef8S11XIG4AnEFXrIC8YL5koWK3xZXIK5AXIFQgdNjozziFmMBIAMWFi9uVN33DZbYnp6EexprXtKwIFekWQhskmByzw16+Gymxo21GTCQJ9HW1QDUk8+foOtJOsyjStma8NCS35rLYgD5AA4IAXAZLv5xDYGEfAdsPg+LcHkpQIeewkepn/jScMPtPlEEHhypKUROEyS2NHYACQFgAkDiGEgjBGQKDKkAIuayGTWr+GvhnUTT4CED+NzQRDiri6YQsIFXkEhSPyX1CbBxn7YAmPI+ZxVUxYIToBV9Vr5+eOm8IN8Jyb2AGJIVtrfp+/g8TQVAINsOLBf2yZkszsKjoRLoxZhEbLuwLZh6uqgmEmJBhQCNwKCjwQOw47iCXCiAXoEBJzlrJH1yj0HTHGK7AvGqnsAIMBjYCoF1KQAqapyYk2JW4lOnNL8I9Do80DaYC4P9AydehWwjyKsA/vhi992D4eFejIl0UjX2cAdncPIfwG8AhfkexpjfIxMNLD2xu+p1gSEcF4AP8kLYcRwcNQLIZn9pDmlaYdUESZf8kKLjZ464H5wD5UeH+HEVxXAh91BzS2eoA6l5sTrrlsikxFoLwSKBHQkoIKZRs89hjmVtdUUgGMDeURFmYcKa8wWlxALYfPvbb9hv/fZvip2UTac8lTYEdLzgH6UaiTHp60MIninhC7e5ESWHNgvsevDgvubd1MRpGxwaFljBe5CtDo+NWndXtyeTrqwIHEKmCAuI/QVIes7aq9vjJ49PmKcAIYBS1F9zOJ0WUACQRLDFzt6OzS8uWD7rgTXMUzzGWDfw/oI9B2Ps+vVrNjw6bMlaQkyrUxMTYpzBepqdm9VYwcwCyGOtAJCjOWf/8LID0Ll65ZoYYszl6elpyToB06gT4AogwtDIqPbjiy++0IMOAI4gSee7APv4O3WFscSYmKX0HYDCyGrx6AOMRR4agIPV9SUBVhzb1OSkzc3N670AOALyi0WNA2vAmbNnNb8Akfn36sqK3b13VyEPQyODYlUpLGN7V5JowL6BwUF76ztvaz1hex/+7GN78PCh9rVHvp54ylWcLTY5rjTabCS5Zx4ViwcC8DkwMQV1rtTExPryyy8F+H/3++/KMw3Qrbm5VXJP9pk6wvgD+AohIABO+0UAtFW7/fUdgXa1midNw8qbmjot0A5MGUnys2dz1tfbI0Azn2uxwUFns/b2dYlN2lTwVOOZmXnb3Ny2eqVm33/3e2I0w5JDdtrW1W6lI+T9Ddvfg5X41GZnFyyZJAG7XXMQySlzhHUzlU5Kusy5gbffzZs3NC9hJlYbNVkl1Fl7EgmNKXPy8YMHSvZlXQYo7WxrtyuXLllHb0f08KJgra3tYpDPPCVNd1Cy56bmgiesZ3M2Nzdrm5tbuv6xTzAmuSYyf3hIAfjdP9CvgBYAYM43HoxwLuihDkxyM0MWC7jOi7nEugXjFAb4Hsnp9ZoAa/YV2TrMQ9Y9rqf8DgYdAL0/BPEHPOEhV0IPuaJkWD0McYadXzP84Vd4IMT3ByAAB0MAACAASURBVNZpeGAWwDtdI922zixRs2q0RtbhzdWT9umnX9of/LM/tGy+3Q4OjgXYpfMZK+thRkIsSj18YJ0j7IL7kqI/POJY3BLPH+DwHTxcCcw+rv+8T7YXUZo66/+Xd+/H/Wd8Sx1XIK5AXIGXrEC8YL5koeK3xRWIKxBXIFRgbKC/wY0ogBg3oTw1D54xvMdN4GtquAFOACtk0M7NuEz9PRmRpkxgAf5oeU+PpVlsSWcFNQBcsB0BaYQ1pB3MCQEKGbyoCJ9oIDly9hP7BRuGG22268mcSTV5ADVhP2kKArNKjK/IFJrt8zfAEfeNI5XV/86Nt7z0IiNsmpNgdE1TynfBdEIG+Vwe4+BNo16TPxFgzv7+jhovlwpH3jqJpAAiwD4aEerBi+MBZAQ8lMfd4aGaOFJ6AxuMxtSlOMd6D4AMf3MQE3moSytDMq982qKwA9htaqTxvEsmnR0WyYqCdxVNqpqeJOxAl1GxDTHw2toEyLI/gF4CEhIJ+RlJPqtxdNYdQAFgaJCrUj9qz5gDVFE3BVBkSEgEhHCgje14SAc/ezKrkm+PSpIYs/+MpfsAuhcexxsMy91HsS4Aw0E5gN+kNecBEHdOvMXCmLE/vIJUVImYOzuWyKTlgRdkyhw/cyFIbPlemCwwTgF0swo28TlHqALjyLhSO5pXZzUWtJ/UAhCPoATQLeZr8CkL5w/7xDgDEAoGi4A+2B6ALcxVAgtghTTKFfnMiXWSSlhrW6dlC3nJKwOTk+/nuwPjlbHkPJI8PVG3ru5uKx4e2cHhsb4XYBvWXnMLAPmh/c7v/l37jd/8NTs82LOCEpa94XY2o6dCh3M3gOn8rL/DM3qBFbuxsSngS4myXb0CXTg+wPcPPvhAEvlbt24JSBDjplLRHEOuh3QUxlKQ2C4uLQnIYJxu3XxFqcKw8DhOtj84NGj3790T8HDr1ivW3NZi6xtrSjxl2l2+ckUpuQBusL4AA12k3bB0OmnFvQOBFC6Jz0rqCRACsMa5wfsBL3gpableczl3tSpQlePnPR999JF80QDEXn3lVZ07jAeBOxwj7DjGWiEL6+sR+zJlkxOTNjA4IO87pYXm03buzHnb2d21vV1PEAak5LsBs1ZWltzXM58RwDY0OKTjRsLLe9bX1yT9JYQDkOfjjz+yixcvCtACcAScBlwk7fb1N17XvIItyXevrW1qLNZW17R/E1NTCkvgAc1P3/sgYvydsuGRUXn3YQcAQEPoBPs5DhiZcfARLzkB7NF5wVoEsLS+vil555kzZ+3S9atah6k7ct+5p3MKeKCueMvhacoazDlIuu/UudOawzD9ph8/tVLJGXY8+ABcIbH1zJlJAbJz8zNWr5btYP/I2lphm7nX6c1bV6y1rWBNTTwsSdn7739oC3NLVjwo2q/96q/Y0NCgbWyty2ctRW22tmx3b88KuRbb2z+0hWdLOgbO9bbWFrEP5Weoh1jIKH3tYl4wl5Ecsy6REHv2zBlrigIdYENzXPs7O3bmzBnNldu3b1tTvmBXLl+yXAshMQQNFcSe40EFx53L5sWEY/tTpyf18It9WFleFoOThxHBdgJ/QJJtYdsBFnNtYR5U8ZPD0qBa0XkUZPuwBDkW1kz87mAOz84+VcBLuVSSL2MAKjkH+R7ez76TJsy9wqVLl5RgC/Nc15kopAHAjhf7jX3piww6/DVZ98NDrXA9Y+5Ithpdh8I1sk5Ca8KvKbVE1SxRN2uwNqbt/Z98YH/43/73ls21295u0VLZgmUKBFo5oxzA7sSqIJO2XCojXzse5IUHMS8yxMODP79WIsOungRVAeQzx+88ehz3n/EtdVyBuAJxBV6yAvGC+ZKFit8WVyCuQFyB54BdX4PGJfgtyfMs4U/CYScB0tFQBZYVT8+5uYWppBtpMeUcXAN4gUlBxwbDi890NbdZqXJsySjoINyUI5GFXYU3HjfeHXhBtbZaDZAmkm/RzNFUsMHA7uEpuMCGCGjihho5Is0RTbRLcj2xE0YRTRrvFxMphSym4o3zzq62DRgE+AI7iqaS42GbASh7sXkICaR4idGcccwYnQNESVpbM9VLqZ1OT1OZaQACW8sb/SbJlJA/HeB7JBYcIGEu8odj29UTeZ0DJYA3zvYDaAL8dDCyrgYVthj7zEvyz8g3LwRpACoIqIRx9kJoR2AZSrpZgM3R6iy8CIwJnxHIyhElk6oXtcVXKozni1JXth+8vE4YFkrThWWCZNlrDANn/+BAQI0kx2lYgu0uoVKKr3sehkCU0FgCLgD+0EQBMPK5fDbnLDX874pFMUz4XPAnFNuK9F/Va1sS7cDyYF4EwEY+RxX3rWMf2CZ153jVbEZgrrykUmk1tsFDLvjYeapgWb8PILD74XliI9tnu0EuFhpT/R/vuCogD2CEh1g0MFmHDZfNWqGVudwiQ3zOH41lJP/lOwDAAdCZC3w3wQDdne0Khjk8KFrpmAY3bblM3jI5JMEJqzcqViod2D/8R//QLl44a03ppKVltu4s1CBH87EGhIHNAkznL/wpGRt5UYqRy5jueyDJUdmaW1uUdkk979+/Jwbc6akzYpQFqTYAH2nGMOIAlwHUADJJE4Xx9tqrr0ueKp+6u3fFqhsfG5OfHeENvl91W11ftdn5OckWW1raBIYlEyRAlgRS4bEGKEM9NrfWbXl+UccJqOjs3bpADYz1P/30Ux0XvmIAhUiLAf7YP8YCdhW1IZQCptyTx491Xt66eUuBCzB01zY3BKCxb/wOVhLbgeUGEIjsEDkqrDZkhaPjI/bmt97W2sQc5HPMdzzo+BnARKzMtJ9DI8Nj2peQIkv9YZyxDq+uwUb7WgAowA3r+uzTp7a1vS123fXr1+2guKfjxz8Q9iVjSJIsQFWxdKT1jFp89skXkvKShss5BDsL5vVbb75pG1trAhhH+/t1PnJujo3DtEoL3OblY39fwDyyTvwb94p7WusJskDeOz09o3GF6TgxOSXJOfMfoOrr21/ardduCHjb2d63Rw+nbWNj20B/Cd44ONgTiH9qcty9RatFa29rti8++8qsAaCYs9Onp2xouMda23LW29+j9frzT7+y1dUtJcQi720nGXUNsPnYDo+xU/AU4b7eQdvc3tWc4nuRnXJtWVxcimwB6mJpM79Yy6kf4GVg7LK2YssAo4txRjbPRaK3q0fzmPUSAG9sZEQMxlKVh0CkJuftuOwBUD/+qx9bX++A2xco/faslSvHOteXFp+pznwvgDApuwLXGjx4yGjesXYB6C6vLNvoyIiNjo5Jdo5lAxJX9onrNsAUIHZgycPQ5bp65cpVXVuYI8hvOae7e7s1xsw/WLMDQ4O69rGuBMCf/UoJYHPJK2nV+h3XUT0Agi3r7w8sbV09o/U2/Ju/+XqIvQF/r1s9wTrkgGalZvbv/vKv7Y//6H+yuuHRWbFsocVS+bRkz7qmwegzt7fAOqCgh4ApPQSQF170QEhhNlHKfHhQo5T3yJ+SeeGM+4bNLceS2PiOOq5AXIG4Ai9bgRiwe9lKxe+LKxBXIK5AVIGzp8YbAVgIN9j+pBngwqWWQfIoiWrpSMwnmsbnAJNLCkMSH/IcfqaB6m5D6rajG2qexrNtbrxJjaXJo+kRQNbcYjX8aCIJIjfDodEDHJCZfxXzZwIP0toH93ArqhElMY+mhmbCn6AD+mQcWMT3RsAZiaOklVbde4wGvd6w/AsyVUllooAAJdHK5wygj4RXwDlaLsAnmHdJgZQwclyqibSrRU2agLnIry2EKfA5mgNaF/ZL28UHLEpnDQCJfHpI+IwAK47fAyM8UTAwBEjcpIkPrDn5VNHQiD2Uca+2stcJcAxgR+y8oyMdP0Cm2HylkvaD74ERB3gJoIERdwC86MKeS0FbJYcFsKNWXtukGrcAYgSmI9/r4GZZY8UcEEBQhF3YqmOiXoFtBohBw0eTzD/Y3wD68T18jr+xfRiegF78fW97R8cbIaUngLKAQfkuHjrzJJsVSJrKuB9bYI8BDgEABmaeA9gu1VV4CAmRDdNcCQwW/k6jB8CmOpa9eRY7M2JTOmjm7I0g9eY4xGptwvcO2W3pObsDP70T772kp0gqXblgmVzGwbNURqCJJLTFohgx1IIGPXyXJx3WBdi1NOV0DDTGyTTszVqUBpuzllYSRqlN3U6dnrD/8r/4z224t9uyadzsfD7Bpg3H9O95S+FNeVzWMSBphR3F3OO4Ydrdu3tXYNfkJN5vGc271bU11ZHkWeYdMjtPTPZ6BhCden791dcCGH7wS78csYcAi1bFHpucmpR32IvS60fTj21lbUXABkCuHkYAQhyVBFbgT4b0j3mzvbNl+9u7Auk5VwEdOA4kjjC5AKVy+YJ1dnRYd2+PxoiQANbA3t4+MW1gFQUGEMfHWgMwuLa2KmAmkc6IacncJHBFIRbtbbayuiLwD9ByfHxcssnHjx/a5NSEnT93Saw6wD/83gBHkKPiWYbnG+sF693MzLTWPOS8bOvDDz8Q2w5Z7sKzBaWbMm7IMwEnqC0SR8BRHnx0dXZab1+PwFUPHEqKfQf7C4ZhuVa1u3fvCACuVhr2rW99W+suUkvklUcl5KDdAvoVSlIq6bMAzaz9PCRgO6zxzEuYqLVqQwCmWFnPZrWeMYZ4xZE8u7K6qrAQpJt8nvMO9uDi8oJduXZRwOPO1r7NTM/ZxvqO/M92d/e0tsAgTKZMgF0mm7DBgR4rHhzbk0dzetDQ091ll66et1q9xNlgly5etkePntrdOw/t1vVb1lRotlQG0AgGccbWNlfd+6xSETD6o7/6a/i81tc/ZCvra1ojwzUil8soOII5AiuNbYyNjavmntDbJbBzZ2tT0l9/NSyTTEkeCyiKLPzShYvW19srywgeCuC5Wj6uWFtrh/30pz+14eFRzS2uO9ls2tY3121yYkKgLHJzWI+sy8wTxhjQOKSEc22iTpxPjBPgpDxleZBRIxV5WyAy56JCfyLZOWM9eWpC8wpQEX9AhSklk1rPWZMYU9h1sIkBKpP4YepBVVIPG5x36ceshdTNHnQN1cMQHlVEgF2wM5AcNuUMXyVm4/9JWETdE2L5jgSy2EbVqsiTSxV7/70P7N/8r/+7HRWxyWhYGSxQDyX8gRHb4UEL1yR5itYbluXh4t6e/s74UaPgM3vygDFiV8vbVSFIPvacdwtr63H/Gd9RxxWIKxBX4CUrEC+YL1mo+G1xBeIKxBUIFUASG7y1gvyEG1cabuR43IgDCiA7AhDgRj6AMbxHzCilxML8QHKK19LuSdhDAD4EAmW4UXbwjG0COgQwkCfbmG/T4NCM+E11WmCFAJJ83tNWAQ9yzqaCzbC7sx35hOFdB8PoMGJaueE1TRXsEcy/aQpomgFn2K8ApnDjTgPprJaGs5N4em74o7lhNa+Tfa3VxD50A35nQgBuchPPdwV/vwDkyXA98uKDVRe854LvmLyrSK1cW3XjftXepa40FoAO7B+N/urKqhpTGgr25/Tp0zrepzMznmpaKauZgnHo6Z7OhAxpfYFRx++DnFKm5VFwBzVu7+jQ55A4w14CXJqYOKX/A47S9ANkAaC6fNnlxnx/SHIFMKIWnV1d2lZgmgVQODQ+NPpIvyRHLRYFenV0dMonioaIsQkgnwcHbHkj2TAxK6ktdcKzCnYWL44XkIX3A8IA2PF9+F8pQEJejQU1f+wb22fs2V/GRCAtASYwPmuMhacQUtdgnM730xAHaTOfCew7AAp2kPoGkJX9dBbNoeYLTSrHEYJAAlgbmI3u91gTIMQrk0rLB8vqDUtE+0i91aRHkmZYm7B7YMwA8LINybgIr8jg2URoCkw0ziOYkq2WzbosWtLEXM7+xve/a//gP/s9q9VKUp0hp03Wa9ba1qR9d9YLjNqqZM8b29uWTRcky2MOcjzdPT2qIbLg2dk5Mdb4HDLKgYE+u3jhgvYLgAmPr/PnLyi0BsAX9pmOl8Y4kZTsOgSabG+T8lyzhIBxvMmctQigxfnQ1z9g5dqx2G7Ul7RVjhF2EXViPiWTLjF1mXnJMomEnT1zWlK3B48eiTmVyWVtY3PHxsZGLZPNOSh6cKhzIJdzSSlANOEZwWuLmgN28B9zHcYYYBfSVMYUsBBQADCKdNUPP/zQVpZX5Ed25epVKx9XrXi0r+TcynHNfukHP9B5HYA41mIAXthvgFkc8+07X1tff699//vft6czT+3jjz6xy5cvy+Pv0eOHYlSS6gpIyDkCIMOLsWJfAIaY+w8fPjxh1eEvNzWFRDOFO5idmjglNhyA4kDfkOomL8LVVbFLx8ZH7crVK1r3S/j8cc7t7qgGh4dHJ4m6jK+86poAoQ40fuDrKxurGisAuydPCJrI2fjkhAJDQgrzJ598YuvrK3bzlRvW19tv9XrSDvYP7d43921paVXnFWAxMm7W4K7uTv2/u6dL6a9PnjwVSPnKq7dscLDPPvjZTwU0EnSyurpun3/8ifX2I89O6PfjY6OWzSRtfm5WjD7k8IWWdvvkky9scXHFCi0tYrHVEg2bABgrwN47Y8+eLVipVNQDhTwS4bFxSX03t7etq6fT2js7bWNtVczH7c0tS5qHA40Mj4gh3NvZIyAYqXtHT7dAeNjswFV4562trMl/Dp/GYhEmbU5sNUIfJNeu1XWNAA8jDIaacC1b31jVdfXGjZuqqaTX0UMFQOmzZ8/peGA6e3ARD2ASRvIwD43OnZ6ygd5eheTg6fd0dlZ/Y27zUIff8T3f+tZbkl+3NBMQVdH1nURYsZsLbinAPJRsOunsUa512XTWUkha3TI1sq7we4t0Jqm13j1Q/foP7qaHb0ln/+KhuXeA123DfvSjH9v/9m/+xFLJgjUSJLqn7LBc1DWGNT2AdtSdbXG9ZI0NDzq0vRIeqG4x4A9WfO0LgJ7WQOw2ovTxOCU2vp+OKxBXIK7Ay1cgBuxevlbxO+MKxBWIK6AKnBkfbdCAB7kHAFeQyNLUueeYM4i4k6epF5iAvETBDUjXTMCYPOKiEAOBd7Auohvlk1CDiFkGo0eBAWn35gpPrZHTcSNPQ8FLMtWI3YXElu3QZNJ8IgMtl2G79OppPewPtgnzD0AhyD8FGFVoAABz8FSzkwTNwG4SSAOgSDJoJQq2yKSUCEsTwT4EmSyNNPUK0scTCScAUyajfQZ8dHCsIvARhkfwgOPY2VcaLhoZQD95lcm0ncagLmAJVoBYeQpFMMn/8MIiyZTt8aKBo6mAZQezhM/yMwAqIAyAB80IrCH2H7DNx8sTS6k79QGU4L0OjjkJgn3xejUkI2Q/2XZgDIrxEI03jRdjE1iF/A1wLYB4QVZEIw3wECSiHANjST0YA2rjYGSzfJeoIU1mYNnReAaZJr8DCAbQoTGkuQx+hi6BRpLmja388vAEfMFrTxJfAlJaWlR/WFgAdmKxAUST2hoFdJBuGc6DcCwh3IT6hu8LDSHHQfPL9pEsMyfZLkCvWGpREi0gs7M4nHECu06NbPR/gcQRSzSAQzTTfIZjBRRjLtBUhmRc/hbAZR+fijaPPE5jnqBhdg9JgZVIwWoNNaUdPZ329jvftl/7lV+y3p4uK2TSlrSK0mM97MPPx3ojIUbs+jps2rSYYAQrIGmmaWf+8T4x5nKkyNbl8UYYwa2bNzSmAD6SBisYoqA1hHOF44BxBPMKxk4CWWLJWT/f3L2j+YGk/fqNm6opYNLis0X5op29cNZ29raVslqp1mxsdNyKhyWBIJyv3T29AhVJG2U7/Z0dlsmmxBz6+s4dgbIj46fkFzcyMmrtHV3u85VyQ/1CHrZeUXOK2nE+AjwCSMEwYv0AMPRzKyGgnoCAL778Qv8mpAJ/QbYZzjnAKc4bjg8fsv3dA5uYnBQDkTnsfna7Jx6JMLJgKT64f8+mzkzad77zHaXwAu7wGZi0rBGAEryXuQBYyvkE84qHH3j+jY6M2vr6hph67BOSRr6f85PQhWLp0L737vdsd29fDwpgd62v+fvxRavWK7a/v2u//Mu/7J6USO7xiIwYe5xPYk3VG2IeVyoEinRqfUXWj5fZ5vaWEpv5mbAExqZvoF8gLx6LzI2HTx7b4yePbGxoyC5evCwAvbOjy/7kT/4vAaOcrqRQsw/ZXEaMTtYittvX3aVjZu7hLcd53t/Xq2sGXqSwz77+4gsbP3XamlvaBOS3tzZbjQcfe7twhyWx7+wdtIcPn9jTp/NGHE8iRdJ1UfO4tbXZrl29Jjnv4uK81o4zE1NKEAYARm5aT5qYlh64U7WtzQ3rbGvTNs6eOWenJ08LuEIGvLi8bE0tLVYjYbsKQLplDx88EjjGed7c4g8CDg/35dvX09Ot4AbONa7ZzKOhwUGx1ySFJwCkpcWGh4c88V1M9bzAyOnpJwKZuZZybnPusVZxLSGpl/Pz9OSEjQ0Nuj1GJisg8PPPvtB2WCObC83RA6ucTU1N2dUrFy2dccm2J6rjJev3GME7MthpCJxvpHz5i17BQgK2IP92mSyMYv5NKrwDdh48UZckn+CMo1LV/o//8/+2P/9//p2l081WLPKgImdEU7iXHsztYzFXZa9A2M9RUbUIAF1Y26mvX0vcqkJp7FFabMjhYe3md/enZ+L+M76fjisQVyCuwEtWIF4wX7JQ8dviCsQViCsQKnB6dKQhQ+Ujlz+KiRWFSdAYuUn+kWR/sKCCj4xAnwxpq+5Dw398Hl+j4EVGk07jyJ01jRifBTQBIKFR4QYaoAegRgw6JJzcUEe/42+AVjQpsJJopmmyuamm8XBfNgfOAAtJ8gSA8xt892UCpHieQAcu4r5cAQDi+2hqaLQlRY3SbJXmill1qRiZ7Sck4eS7g7wy+ITRBMLcC3JZsahg+x0eiOnGzy79AfxzcIX6wYhiXzgWsalgDB27hx/bZrvsH4xAGgP8hmiCaTJosBzkJI2Wxq4qwFGSoVRSjbF7sTVkKk/NCRbBv+pF8JHvD2xD3g9rUcBV0tlNvALjjN/BnqFZormjsQ+gnWTLWTefFzNCtfRAEt4LkEoNXGKc0eeUjosXW+RjyLEArDIfYUbBLqLJdXamS5Fo+Pg9YDDjz3xVjRJI43Y0RvJ4ioA2l0sCnDh4QOOKxI15yrygVoAJ7DPAWAjbIBUXVgcNKw0bjTtzBHDQfR4dMON3jEeQevN5akEj2dPTq/GhYef9/FsgbwTaBf9HGkYfK/ePdODNU3QD25PPMYbsD2NN0+lsE/ePCw235OWFJu2jANB63Q4O97SfTDoAWA/xyJ6AktQvn3fAr1w5tnK9ZP/J3/sde/e771hHe5tYdulEQ/5bAfTj+wHFl1dWLZEAYC3Y9My0QAWALZKWYTXhN3d6akrgFyweQi2QD/b19WqsYDYy/wkCgRkGCAbwEACWs+cu6HwJEvmZpzMC9RjftvYOSXBv3/lGNT13/rz1DfbZ06fT9uFHH1pXV4+9/tobCqAAqOac6BVDqy5gin0aGehzVlSlIsBldm7Ock2kRQLaJu3ouKRwDNa+1pZW6+7ydFBYYr7u1O2DD35mr732mphsgHXIeDmPCLzY3d22ubmn9tXXX6ku+LWFseL9rD2AVbw4V/Z2DzQ3AdQAUjhu5JQw7zhuxh8Q89T4pC0tLUjSCgMOb7j5uQXNIerK+xSM0NauufmXf/n/atxv3rwp+SRsNsYMIJPzJpxfAJrM90cPH1qhpckuX75kf/ZnfyqfuMmJ0/bs2aKYqteuXbUzZ07b9MwjsbABwEg4hdHKOqDQlaOixlZr6nFZjD/WAkBdjrlePra2jg7b2N6yDrG3i/rM9Vu3dL1g3FlvDo+K9ulnn1q1VLSxsVM2OjpuG+t4A3bayvKqGF/URkmoG2u6BgBAEmzU1tRsN25cF+DHdYw18MzpKZucmrKFhTkPVVhatqamVjs1dca6lU67Z4QkbG9u2sFB0Xb3961UBjjbsa3tPQWJ5JsLumaydpRKhzY4MKBzl3/zAKK/m7CVTgG6Wp8y2DgQNLSvGrS3t1ouk5YkE3AW8BSvRfZvc2tbieOra+u6vpaOSDje0NquwCKYoRkY1616IARbrauzR0Ao84Y5eerUuK4fyLMB+M5fuKC1j/NmcfGZ1ojArGfMqDvzBdZ0W2urAGvWsomJSetoa7VUw9nArLmsK4tLy7azvSNgvZArqN5c9zu7uu305Lhlc57yztrLus/L101nQCN19WCKhAN2ddYWX1ufA3xlfY5z0Zm97q0rwC7BetawesSyY37yEOGP/uhf2V/8xY8slQEAP1ZKcDKTjB621U6YiIHtp/NJoSU8BJGTntYk1jF+ISYo9h4hcCjvlgicl4wB9x0xYBffT8cViCsQV+DlKxADdi9fq/idcQXiCsQVUAUmhoca8qYDaGjg5+bAk7PGALEyYlrRdHBDH5hQgV1Eg4g/UgB9uPmXzLAd821vUgBCAKf4PdtxhtyObpQDQEVz5gyrhoCD4BvHwo5Ek583NzdOAjFgpyBJJJGOxhm5HBI4bqTzABa1hsAVgEaxPwCLUoBFyHpcAiqmWKWspp99CeEBMksv5AW6FAkVqLkUlP2WXFX+eu4T5yCTp9oCRsJuoekKIAOsERolXvIwSybV3NB80KDTKNE0sH2vKfvl/nfOZAOMchAnNBZBmghDQLJhQKRaXU0F72OcQppfACDDdOe9AlrVoHhQgFhmzc1i/LA9lx/5d9KgcYyAfiSNKuES2dAxqa4tnh6bSOjYnAURMSmQe0aehYAbbNsZGhnVnP0NYK/GGy+8BCxJmA1ZNVoAnl4zT6sNjduJnLbuDE32gSabuQZQCmDAewGLAd74LPJegWa5rBg/wUyeBlUgNYmxgNNHR/p/mH8uYaVJ81uMwPjkewBIYWbwGf7NK5w3tWolkhZX5bcGCOvSsMJJOAPb5Vxz3yRPHg0gkOZixFpE8spxMP+Cv1SQTFMLUNVoEwAAIABJREFUT8x1BiDfT2PtTBkHOqmNS8BgpwDw4TvozS8vB8SbBK7geZdrzdnPv/td+8EPftF6uzqttaXZashqCWKMPAuZm2xraXnFyuW6wFvON7F3cnnNj6dPnyqIAVnm6NiYgNdq5diWFhe0PjC3OH6CKGDzIFFk36kR8jyOZ2h4RPNAjXwCSbub8OMHRs0cCDCx7AD1O3u6bHNrQz5dQ0Mj1tnRaY8fTUua2NvTpzm6sLCoefXWW2/a8EC/lY5deoqEc25hXg8PPMDj0BmCzQ7gsb+ZJEm8WyepmBjx814CMSSxLx7ZX/zFn4tdhecb6wTH98UXn4s19tprrwvw4j9eBBGwXQAS9mlpedGGh4Z1ri3Mz2tMkFsio+TcAVIAxH7j9TfEQON85ufdnT2bmXmqIAnqDLAaQm+YCz/5678Wy/bipYtaVx48eCDwkLWGWq+tr+s4YCTCFsT/rlqv2vipcYF9hwdHAg6XllY0PtT/tddesbv370Sy9XYrH5VsYmJK5xP7zfsBkFZWFqM1h/XGmX9aDw+L1tLeJlCO7wZU5b9f/zt/W7JSgMDpx9NWrtfsyfQj6+vqEFDX3zegc72/f0jXEUC7ldVlHQevltYm+e/VGkk7N3Xazp49I4D/yy+/sK6ODjt/7rzSeEnYJTn40f37lkgCNvVKRtvK+ZBDjrpv+LHevXvP7j18onRmZLPHaDITJjCXGpaPYbsdqL7I4Q/296yl0KTrAixjgPbu7l67d+8bPVgYGR0RKw+2caNesdGRMVkAdHR22OH+oe3tHdrjJzNKyeWhEz/DQONchhXHdQ+g9vy5szY791TXiKnJMzpHvv76a50vAHaspWJjp0gybj95SCUmbUenxgJAFwAPsJrtAyrDSORn5iUg+Prqiq0vL9mF8xesr69fqbkAsgsL8woNmhifFLjMOsK86+pst3yeuerepqwZ9bpLWvk39xUAef5grWEZOdz5z4B2YZ3n85yvfPZFuw4k/QB2DasbnD22qwcYyaT9i//hX9m//dO/sGS6YGRbsG6ncymtT4EdDgAHoU9WEJWK1lb3pa2/cN3F37aua4EfB76M/gCF7+O6qf2t1+3x3Hzcf8b303EF4grEFXjJCsQL5ksWKn5bXIG4AnEFQgXGBwcaztLxm2iZ/Rv+YC0nIAm/l2yTEIZMWp4v3MhKSnlUVDMhGV4kn6WRduACQMNvwGlOaA4FyMCSI0ihUDhhNoWUThp9WFZsy4Me3LspADaB3cKNP/5PGby5Umk1wLmcf8b9kQCy6vo5UhsK0BNIiCeZ5DmwWrK6YVdYBe+NPNAEviS5iee9mFU7I04sQRhSsJvqdQ/SyCLLrGsbgbEGYEbD6r5M7t/joEPiBKjiu2kCALNoNqiXGFp49kWNQqijJMYRMEgNHVSFWQUgc6hmhEaIWghwBNg4Lkkmx/cAgjmggxw4qwaHGpI0GmoGeAWQ6MwtB1cxUmd7ABcwRvb39sTC4CXWV7ODnUj22PcA+LJdQDGISoyzJ+GmdfzyJYuk0bB9YE4GMFM+eQKxCmpWYTsoPID9wnsw7ZJVDzxxySqfpalTKAjy6XxeIGnwjNM8DKxNvldBKjmxpPAeC+xOasYO8/3MO8aG7Tt7LgIMzUE/Z6n5eLGd57Ju92p0plOzQJ8w5wF6qT/f+WKgBqAL5x1jwjbFuIoks4CiAUjmOySXFbsNMBeWo6cSu4wc2bobQQXZsAIs6hWBq4DFNNQAXADv4T0u3SX9uShfsYPjAzt3dsr+/u/9ng0PIKUmdTZnVgOoxj/Qk2JhCi08W7RCoVVsLeYhY0HzznxBIsvawhhPTjqQAziwvLig/QD06R8YUHLpp59+onTTy5eu2GAkv2Z+rq2v2YMH9wRUwCTDE/HB/QcCfwF5W1vbFUSAZBP2XSqTsqHhIfkbMn4APHj3ARAC2uLXRkgBXmHye+vrsfsP7urc6e7qFQjDnGUOAOIpRKYIYzYnIHhlackePXZ54q1bt2xkdFQeeU+mn+j4qPHDR4+U/jo5ManzCQYb9QYgQaIKULC4tCiAn/0gyRZJMYASc/vateuaX4Bd+MWdP3dO7EM+9/EnH0kaz/bxxWObzBmCIwgYuHjxUgS8OvDtwKNLIlkvYXUiJ37MMRwd2ZUr13Qus238BPv6BzWHlpeXLJ11H9GZ6WkrFJolmd3a3tF5CZttoL9P8k689MZHT1l7W8eJJyPzAD81xmFzY12sQMbTw2R8TcgQAATIW6uJhaqk0e5u6+ju1lx6trBkKTxEs7CJzTpbm62vt882Nra0f0hGAaSQDOthyTEpzM1KawVIOjquCKDr7e3RdmeeTtvK8pK9+913lbKLzJ/r2dyTJza3sGj5QotdunTZ0uDZnCcREP5saclWN7asq6vP9vaLVrOkPVtckJxXydyNmq4drJu9vd16MFQplTQOXDOZI2OjyKyXtO5cvnJRklOA9nzO12qYfNQF4JUHSlxxtrf27MnjJ/JPzOcKAsLZX9ZPcPNXbt2SHyHb7ezs1jnCnGC8pyYnNBaMNyDw3v6uwGuA4RfTqTk3AbsBofFXDGAU40fNSDCu8YCqVhGQx7UDsJexCkxzrS0pGKgtYtYCJDY3u9Q/gHJIY93nk+uT+7KS8upM1oQlaq6JZZ33MKAA3Ll/He8TU4+348EZrWW1aL1WwE6pYv/6X/8v9qMfvWepDOOSlBzeUlzn3ZKAayJfGR5a+XXTH7ZwzKyFHBdrqh5qRQxzrnkBwOMcR4LL+sl+Pp5biPvP+JY6rkBcgbgCL1mBeMF8yULFb4srEFcgrkCoQG9bq0InYLFxQ0yyY2ACCQBKpjxIoOhMMJoLFlsaZhp5pFhIuJDrAGiF1FFucJ35dOh+RRETjMYQwIybXoAPGoAQvsCNMzfNAFiAKDQ0vJcGg30Ickv5ywjU4MbbU0ppVvGbYh/dr8YBQzUBL0ht5UMHGyliZwGs0WjDHIM1oKaStEGlOjrIxYubcwE6UVIpIBKeaSTtAW7SsNE4BrCLG38PpnC/MYFJkedfYOuwTRgYznDKC7gKzEXJhwQaOoDG/nBsvMSExNsskrOybeoKeAiIxr8DQBgkRvLsAQwibZfmUil7UWJuxIKEBUaTF4BO+W+xbxHrEtCLcaWBUgptCuZCkz4DMwaQLgC9ADYcS2AUcmwhBIPj8jq7xEugavQ7+QQpbRNZHZLYkvY7JNfyXWw7hE7QWNEYp9PJE4YawJX7GJYFtgZ2BiAzwKK8CiN5IexPn2vuc8R/1EjsLYWoONsQzzdeIZU2AHTMb46NeQWQrYaTdNVqRXXh74AKzDHqy9jwAriDaRTmPOcexw7ACujI+RI85sL89fF3phfgN98rVksE1tG0AurS0APOeKgKUmD3hAyhGJwbBMMEv0DOASRlQVpcT8F+NPu5n3vHWgsF+/nvv2vDQwOWg60oFqXfbjF37979xvoHR6yttV1gAAArrCMCVO7fv+8hAuOnVB8lsW5v2UcffiAwm3RYwDZkpIsLz8QwIrACf7TgGQW7FdCKY4FxRc3ee+8nkhoSHnHmzHmxSQEpAKF2D/YkRQWIoPbIdOtVUzIs70EKy/kDuEGCaXtHq33+xadipvGgAM9D5okHdJiHyKRS8pyjXplMTj56AE9vvfW2xm92blbJmZwnjA2MY85P5jayS8YVySjnG+PAuCHRZL7AngPMAsT94svPrZBHhnrF5aA7O7a6uuzS2GpVYBVzADZfW3uL5Mb8DPAIWJW0lB5cEH5A/ZD8ImnEcw7QiFFjjL0O8wJD/87f/i29l3OK3yErBDBifwFOn0xPqwbUj/MV6er+/qGtrC5Zb0+v6vxXf/Ujgal9PYMCuvFn45gAZTu7OsQ4BlxnmwC2IQSnuHdouwcHqhsPfpjnPPi4e+9exD52T8pDpVgfWW97u12/cUPvI2kVAAWgr629TUyxleVl1Qbm3OzCgh2Xa3Z0eCDgqbenxw6O9m1vZ4c8Up2n7777Pa/94YHNzS1auVrXcSJVLR7umzWq1hTJ5Vc3dmz/oChQaGV904pI9bNZMR8X5mcVbuHrb9pBn909jR/XMsavv3dAcw7Pv0JTVn5yBIa0dyAlTev6u7qyprXwYL9oxzyIOCrbN9/csY1N92sdGRmTdFzMuPZWa2nBs9Rl/NhBMCc5rsODQ+vu6ZQHJKEhq2srOl9IFuYajX8j1+zA/Oa85XXhwgU9YALQ5lhYv1jnW5ubbKi/X36COuZVgkLcM5TwCV7h2jx1espuXr9uzc3ORAsPBcL1J7D3wzUNxiHzkvuHYKUgNptY3n6dkAdt1a/JAgErDUsqFCWSy+pBhtneQdH++I//Z3vv/Q8sk0bmikVE3Y6r+MX6Q6sQsBT8aPlZa37a5eadXZ265wiMdn84lNU1JjD/OOf1cC8CJOPQifh+Oq5AXIG4Ai9fgRiwe/laxe+MKxBXIK6AKnB6bKRB888NKOwlbpzzTQ4+BHCIppumk+YDcM0BApfbBWAIFpGkg/WGs8SiJ9MugXGgiJvtHTW+Lqnk/fgt0eBIdrm1pe+hqQxyzxCGEUIr1NTBVsM4WuCI+4lVKzVJYWEubG/D9iqp6eUVpLY0qgJcBLbBPPOn7jQuNOQcO6bjAfCi+QrAAamjSDx5Qu+NiMthXnwFGSY38oBGNJHOWkoKPDgJ0Mhm1RgAzgQZI5IlPJwEZEUAVqh/+A7qEpJTAQ+odWBludyxJokd4FlgNoTmAhDCQwOcieaBDRmBVwAJAVAT8JTL6XuoA8cKUyYwqDzEoCa2B35yfCc1pdGFqSGpkDzcHNwCMGPsqFVgXoZAEc0pmXvDfHR5qEurYT14eAcACvvMvjs42Ka5CnhA7SS3UigDAROHYtjQmEl+pXAH+ioaPZgazuiQL6NMyn2OADSG5svBBE8QJAAF0BpGBob5ktRmspovAJ7UyFmgLkN2H0OkU1U1mIFhEjzpBLAmUwLu2EZgnwag0JmGJYGN7klIkAty04K26YxDgKt2TYnAuKSx5lzimJAXcpywXfDWo8YAbMFLEN80zYlKTWP1/PtcJpzLpq2ecpP3TC5jO+vr9tu//R/Yb/2Hv4VbvjUV8goL2NnaspmZx/quvv4hMdFgrzGGzEHOZZp6joXjD+CiAJ+9HdWxF4ZWlE7MmLCP8uQCLTRz8LhRl4cZYDrbQ8qHx9fs7Kxqc/bMWa0hngS7aolMwoZGRqy1uU3JsIB4AHOAJpz/zJHADCakgq9aX1sXqAOjDbALNtv65qoAQVhJc/Nz9vDhA0s0knb27PkIqIY9ua8xp1Y09H7sQy7zy2T0fR999IGAkAsXLmr/mJDUI8wdwBe8/l599TX9HsYgQDPgJecYNgB3vrktMKalrcmuXb2u2rAt/MMAzQD4AF3wOmMuff31Vwq3AChljVlaWtR5xkOK5iichP2j5vj8UedPPv3ECvm87e7uCzzihnp9c1NSeJhVly5f1vcCuPFQh+O9eOGiQLgHDx9EDCj3q2SeUlfWQNYK9qWvr8caCffm5OKwtb5uxb2ipbIZhRhQu2qFMJ6SwiLSqYw9fuysRcArPNGG+3q0zjDXP/74I7H38Fs7ODy0K1euiPWI9yFsxnxTs23vHgigGx4e1nWiXDkW6Ez6K4DxL/6tX7R8IWcby6s2MztvjURK/nad7TDVVqy7s+MkQGRlfcdOnzlnc/OLtrG9a4elopKCmRt7u9vW0d4hGer2ttemo8X93lgTqW9LocWOi0eSnA8P91utUbOhsRGtUZyTFFyM5SbCOaq2uLyic+vh/QeWSKatr2/A2lrbJB2HxQaD7unstK/NOR6MeVIuc54HUqNjIwLderq7rb2z3T799GPNjbGxca0J7CNeeyEpnDkPqMf4AfQyv8L1uL+31/q7e8QEZR+Q3Co0Bd/bEizsLq2H7H9XZ6e8Vln/TiSvkpx6sJTWrYi17Ne3uiFudS6bX0+DvQbPSFxO+1zuL/ZrFIokn1KxzGFgpmxze9d++M/+G7tz+761tnfa8bHbXvAZhWThOxqFLQWPUHnRwcBWarQz53kYqWuXwrb8+shaGa5VrE+Bqccc/+bRk7j/jO+n4wrEFYgr8JIViBfMlyxU/La4AnEF4gqECpASSwMl4EdgictPuPnGj42GGnABxk/wjHI5o/vb+dNv95jhZh8gy8MFMg7oRcCDTOMjzxpuiNkWDLTgF+aS2IyYIkjXHPRyhptkklFKK9+j5jO6maYxcPCCxLq8mk6AFlhE8qGLADv+T5PCDTiyJJ6is3/hSTo34Nz4Bz8xgUE80QeAqRDk4P5jITmODosb/ABQCXCIWHLBkBrADnAJkCW8j+2EtF2OH8YD7wHgFLuMJrdWV70F+ESgoDMUPQE2+O3xb0AatsnnYPaERnx3b/fEG0/ee7XayX+AqwBfjCtj5sCZew06sOfJfPzeQwwKamQAyeQ1xytiF4RxhRlFg8exsa/8PgBw/A4JERdpwLsA9IbGy03YO07YidSKfaapCg2XvBCjxg2ANzBLaOgBeWjS+Z2Dxu6PR/34HPMoyLMBfagf8zMElIg5yu8igIzjdZnhrnvt4S+Yd8ZICEShoaOZZC6yHZ8X7oVEHfFiYkzciB65HjI2T2ZlfwG4YN5pPkQs0MBADAA5v/cxcek0dRQAJ/ZdItq3hOaQ5gQMPaUZIg1s1XapSS7n7JHALHMpr0s03Q/QGakAC4B7B6UDgWPNhEKUjgzWzNTUhH33nXesq6PNWpqbbPnZgj14eFeSzv6BEQHSgBOMGfJXjpX6AUYBlvF3vK9Ir+wmLCZq0gGRYMcODQ8LiOChAPuMHBXQqqW11UrlY527+KrBfh0ZHotYL7uSbCsMpuqyyqbWZvmuMR94L98fmnCAevaB/6+uuhcb39k/MKixevLoiRhQmg9NeSWewtZCdnj//l1raW614ZFxfSdg3NzcrI6flFfAPlhiyPcBwWGePXzwwA6Lh/JMA9QgOAAgBIAGcAefsLv37modxAvv5s1bkkZubW8KoIPBTD1hWQFQjk+MKdwAPz7mE2zRM2fPyTvt888+F9iHzPjRo4d29uw5AXYAK3yeF8e7u7cjL0CYfQA27mfoASoAYMelskBIGHfUj/MSrzxqnEwn7PPPPtV5DvCDR99RsSSAELBV3mLJlFJLeRgAIM54nj13Wt8P0AMLDumzPNkaSXnNca5SG0BZ1mBAPICr+w8eaP4XWlptbHjISsU9Gxke1PmAL6DLfGGateg/zjMCPx4/eWyF5lazVMaK+9gFwChuCGzC+62jrc26uggg6bPW9hZbmpu3n7z/MysfN+xXf/2XraO9xVqa8OnrtWdLi5qLpUrDKtW6PXr82DZ29mx0bFyBHYCBR8UDgXM8hPri80+U7NoeWUpQfzGK6w2l0ra1tdrlq5cl0SY0geuLHlaknA3e091rT5/O2mHk5QmDLZslPISApbqtra7Z5NSk0l15oDQ5NaFzYfrJrDNBt7Z1bg0ODpw8/Dg42NOcYa3kPCOJNkiiAdc9GTyp+cC6hNwagJ0EXubOyOCQnRods/HxMT3I2zvYVxox5zS/Gx4Z1XXeQ224FsGU52EPzDcYgLDqy7Kk0Bqj4CG/vvHKEGgTedr5pYV1tqL6cL3heLiv4D28ADS5/+ClKJwEYUCw4Bv2+7//T+ze/ceWL5AS6zYMkhhHQVNul+FrMGPj9xGeSM/1xT1Bq1GgUFL76t/p9zb8nW8Nielca6afLcb9Z3xLHVcgrkBcgZesQLxgvmSh4rfFFYgrEFcgVODM+FiD5grWj2QtUQIiIEBongWyRAES3PgGSaUDFG5t7oBeUUAY7B4+H+Qn/Bx8ywLjjptjmk5eNKyAa5KRlgFfPAWP7UsiG8kTBZL8/3zeAPRcokmDnko5a4Sn/ml82sR0qp5ITgECq7Wymg4kN3gN0VRKQktIQmurgCiODyCFm33YTdyc08CwTzQ0YsUpMbOh5t69/Z6HAngAg/v2wYKjIVW6p5oDZxrynQFcYh+CgXVIAKWxeA5YwlZwXx9YFw4ouXyTeoVEyBBUQVO4uuryKhpJahLkzNTAkyZdshfCInz7LsPluCThrNci8BMvPwcwGVcAEIAhNVuELdB8k35ahnHmnkDsO8CoA5slNW0CbMWwgKXHcbjUmfF2WaYHawR5apij1AtTdxqmAMrRyAMyU0OkZw6uEiyS0u+RQFF7WGaSr0rW6iAen2EcADth54SxZ8zFApS3YU6A9XOmoqfyCqA0U+3kPbVPKImDgLDnPE2QcSL0wcMrAEjZLvsPk4vt0By751bLSUCE+80h4fX94H1iH8JSi7yWAlgd5N4BQAw/B1ARSawz1qoygId54+CMp5Ey3sH/jvP2uFS19o52KxSytnOwr+RUgBuX7JJMfGi/8au/Zr/5G79q1UrJspwnx3htIc9uFrsHdhPS+eGhIaVSAnQA/ITvoUGm5+7r7RFYQhIpNeSzJLHii8b4Mp6cm/jVMU+Py8eSHj569EjA5euvv6FawyQFSALcQtoIEGEpN5QHbKAWgFC+rjXs3r17avoxzmd+UsvNnW017oBuh3sHSg1FCkqBOBdhZK2sLNn8/JzYaFdvvKLPAgQC2LE2TpyaOEl0xa+OOUOtqR37JcA6krNTD1iCwQORn5nbAGzUaW/P5aoAlIAhnIckpCIlnjw9YT3dXVrv7nxzR2vB6dNn9X0wjIcJ2ejCjzBh83Nz1trWrkAdGHawp2CnIT+GUQrgBiBYrlRta9Nl+cxNHqZsbmxpvePYTp+dsoePHtrmxoYAXiTQzH2+9+zZszY9PW2zs3NKCm1p7dC8hmX46iuv2J//+Z/rPD9/Hk+zZklwYQISXiDJ7/qG5Qp529rZtlQyq7nC+bW7DxO6WfuF1DPXVLC25oJVjg8lV+0f6LWe3h4dB5gP/2YdY23+6MOP7M6dO5Ztara2rh5rVOq2sgpbrWrVSllg4iD+ewP98k9kHHY3N+xHP/6JHRyU7Ps//zds4tS4dbQ1C7Dd3N7QfNrc2bfjctXm5hbsqFJTGur09IzPsaa8fPKQgG9trSvwqMD6cnwsxi9rUo1rRMLs1iuv2MXLFzW+3d1dOhfxSKxUXabNmALyAoqxpnxz9xurlX3d5BxmzeJBEN6Bo2PDNj7+/7H3XkF25d113773dt++nXPuRmiERhwMZjCY9Gm+QLJoknZZMqmSS0UVLdG2XHbJDyo/22RRUlkyTcksP5myKLuk8pstl7JMieEL803ADDIaQAONzjmne7tvcP3WPrsB+wl8P12FAtD33HP+Z//DOXv9117rtD14cN+Kh6xLGZWtiknZDEsM44WK2KKMEeQKeBYzLjkXZbEAsoC3aN/FBgbPYUBpmHL37t61rvYO627vlDYkTsmA05TZMm7RvQMwZl6567WbSrgzeFUlvJTQMi/QQezt61M/MYYYA9rIsJrV1/na7KWyDtixFqgMFuk6zSlP84gR1xDTvZaTA/HePhtX9fZbv/W37OXLabHtWSswmQJYDM1UnkkO2PFsc9Yuc1XPvmRTMLTuQiOWe4ryXgfvvHw3fvd06lWaf6av1GkE0gikEXjLCKQL5lsGKj0sjUAagTQCEYHL58ZqvMDHrjJgA/pWvIwCwJC0u96cl8jygh0mB8EYIiEOIA6wC/YAL+TLS0tKAlxz6/hkp5xjADbCGZbzARqSnHOeYKihMwaY4KWUr51ryV4A7gQWUeqkEjPKwTATKIhtB2OIxEeJSnOz/lDCdkQpbiOC2H4+EkzKcQBrKNfTyzpsgFxWjDWSHAALQARe8kPHLtgBAQqGo6fvwHvZj+vWuXacu3pSSuwgDr8nqSLWAj0TnTuuH6AUx5FIqPQn2eWHXUAiR3yJKz+wb8SCo5/yecWP9vL//n6SqazYIAEOoQ3H9WAveWmxg39cW7p7ZtISox2UxAlYTRiPAqZyOSXXb5ZGxz3wN/dJEkTCCEjFd4IZqdLg5Br0N+0O8BLRexJIfji/jwnMTbzkMMYGvwd8g+UkBkbC6gu9QYAvleFWvOyTH1hPlGGS+HIexh6fcV7GRmgCijW5v5/crwPAgJAImKvPkzeN6Gfuh34itoBCsJI8qXQTEEBnmG8qh85mldzyXTTPmBv0gYMNAKTVE93DYO1xr/UJ81QA7xsuyhqrOB2is5gkkJR0E3N0w+hXT8LdeZg2cs9cn+QZgBoWHGA3umRiWTUVVF5cPCpa1WrW2IzGYEksqx989mfsV/6j/1AlsdVS0SiV4xiMJ5iPJMDMJxhkAEe0b2tzS+WkxL27q0supP19fToOxtzF8XGNMfoOgI4QY4rA+ON+ZTaSNbm+PqE8MJO1K1euqHqO8lZiD+BG2wEYGltaVBbM2gOr6ML5CyrJJMZ/+Ed/KMCC8k7m9tLysr14+crmZmedcba9JWDr4w9vC+RaXVmxttYW6+vtVX8xXquZrJ05c1b3ynVhauGqqjK+Y5+njKm1tVWVFhLjmZkZzVexXvdxSW2UZiafu8ZkRi66uzt7Nj/PfT7S72VIMdArZhpsOowS0CG7fOWy2IQAWriyMpYZe5BxYSXy7z/54Z+Ibdfd3aOyWoBpdNbQeFtaXFJ76SNcUIn38Miw4j39albmExvENF9n1995x+bmZgSaFg/3bW5+Tkw12gto+vXXd6yjs0sAz/bmjjOA83mxBb++c0djEXfcAEjpJ7T4zl84b7MvX9hxhfLPBWtv7bCFhUVrbm61mtblHTEvaVNDY7OMHTKVosbn2NgZy9VRfjzgjEGvtLSGvLOrWVN/9NMvzXIFy2VqGgtyi7aq+ouyVxiPMPW4h9LBgX311Te2vbtvV69fsVs337X1tWXr5HmQASyr2X7p2HZ3D2xv79Cm5+dtcQkQzNeDQt7Xc4As2sKcpSQW4wsY3xojne022Nere29tb7PikRsRxZbPAAAgAElEQVQzoYm4s7tvR5TcZ3M288o1/jL1Ljvh6xEGFrsa7wBylPEyZ5pbG7XJBWh6VCyLhcccZxzTBz29bkSxtY0xxbz6COYnWqts3IQOpD+LmnUtAFX+TQk3oBmbKuurq9bd1mUjo0NaQ1nLFhbnVJ57+coV6+xoVywZz4ztKPXnuKWlRZWc0yds8gD4EXPWPUB6GK6NBZjtzrpznbrXRhPxXMG0gk2GYBYnD03LZjGMKtr6xpY1trTZ3/47/4M9fvLMMrWMxs0xDH02ixK9Oz0rks24MEAKNnmU6kqzl42cGk7wbpDBOxCblSFz8LpdNUsBu/R9Oo1AGoE0Am8fgRSwe/tYpUemEUgjkEZAETh/alT2bAFs8cJMsgh7gRfseJHnhZVEHkaAhPQTR1ReoAHWfHf6NXOHRAsGDIwAXPsEeiQ/KlWEKdDeLnH8cKz0HXbXYuPfvPirFDIxBgjmW5hY1OWytre/e6Ilx2467fNyFWfQkVCRCKAHRcnS8VFRbLAQsCbpDkML7pWfMAaQzhssuZrpfknSI7mJl3zoZdLcAmirwuxy0JHjpDeXlIZx3igVVjnQGwLwSnKUDHhbXevH2QaRXPB3aJxxPdoKGECSQfIPoywYAST3nE9tbWoS6AhQELqCgDxeRuvgXjAbuAafwbADYJAmH4AXum8JWOTmGw3Si6LUF/BNQJpMFtrcqIEyNwMQxPjAGWcCLUuuPSczjcRYwZMidw5UX+QbBGwBgOYbAMzcYVdMrcZGMYCCBedlym58wnUCIA0Q0pl5+ydxD/YZcQHsjHHMvcYc4DPOA7uUcRLjv1BoOinzDVOOKDMW0KXS5mMBG/QjIBcJIUCB2JPS2XMtx0jEuQ8SbheNzyfafOgLwg6s6rswVei4YD0yD70fnRXCOBdoDPMvYYhwnyfJPg7EmaraB1jsZb41AfDENph8xSIlX7gY1zQvq5mqA4Fyj+ZaFavLmp0/e9p+8P3v2mB3l/UJIGu2f/Wv/7WNnBqVlhrgCOOevuTe+Jvy0wBbOaZydCztL/oAZhtjDKYiYxZQj2SePsCdFKfS/oE+aVVNvZzSmMOUAuYQ6w79BfOOIJ2/cNG6+3oEJLhenNmtDz5wx9XFJZt4+kRz+fbt2yqB3tzassePn1kJHcZCwdZWVzVWvvPppwI45mdnpdn38Ycf6RxT01M2NztvfUODYoDRRhh8rDMAkAAhtB+QFkYgY/bc2JhicPrMGZt8/lyxHBkZUbvR54OVxZyjv3p7+21led1mZqeke0d82JSgP9m4qNZcYxPgDeYWLNr6PIxi2KsZafth+MGGBGsF97y5CeMPoKrLQc3ubpXihtkLenT0LZ8zf2GNAQYyLkZPj8oUgWsBhq6uLem8MAodOD622Zl5AZjob37xxVd24eJF9TXnBcBcXVuz0dFTNjQ0ZPNz89oMAVhjLvf3dAngeo7DbiMGLehf1qyppdUODosCe3d2d1X2WC2XrKO1yYqHu3b27Gm7dv2adXV1iAnKHHFtsqxKeiuVmk2+mrH9w7Lt7W67niKOrI0NcrZtyNeL0RtanTDf7t59aItLq3brg1v23c8+sfm5aWvleZCtCQRsaGm1iYln1tjYYq/m5m11bUMMOsqrj44ONf9cQgDn1wZrTZzNAdDGL16wkf5eay542X2+4BsHriuIEc2xVWoZm5tdlAPu/MKcDZ/qlxYkc3tpYVmgKO1g7AAg//SLz62vHxmCdbHl6nMFaezRl2zgUJYK4/STTz8RM5Jz+kaFMy4ZC8z3waEhm371SvMFB2PmB2sX+o44xzJ387m8Xbt01bq6O6VPODHxRKYXrHU8k0+dAhAvqqwbli5rPPOUccuaCMv5cL+YmMdUBBCzRrBp0NPTZYN9PdbS6sZLLi3AmHdGeTDfmN9s3IjJJ5xU4qSWzfIMq9jOzr7lGgr2d/72b9ujiQkrH5Wttb3DjioV29/yzZ5gsTtzuV6bPW+y26OMl2c2/cP1fWPO30VcbsLfMULmgHOlphPpy3QagTQCaQTePgIpYPf2sUqPTCOQRiCNgCJwbmS4xsszyaN0iuSOinj4sVw6YSpROsNLK2ABDA4AEsr83AHOwZf4CbbdibZdJiOzhtBfIwEJ91hezCklAmADwINNRdKlEsakjBS2CmUr7PS7Do7ryvACzr9397YTFhtaXHX6He1DE4j7gSXANWGFADgi+h1lhaH7RZIB8EGbA4whBgLeKKFMTBMAxrxkxwElfgCXABABj9xR1J3xIoaAW6GhA2gjRkZDQYAJ98P9keBRakpyB2uM9gXrDJYaAADJBom/+ioB4zhG3y8UBOAAyJCckUwADHBt2AxcizJZgFHOH6w2Yg5YAlgQYB79TswChCVBAkAC8OG8oS+nErOyM9g4BvYHWmX8SFPusCigEPYP35M+mxxm3SBCLK+CmykAnJF8RUkugNHREbpv7nZLcgZgxVgJ8MiNHKoqL/RSurLYPAGwSbst0WH0NpU1xijboqTMx9e+gEfaSJIZwK20vnCilfEBgPKRvhOsC84N+Cj2Y8XdZflOlIC7DqGPBWJ/YnhRrQqMoo0kwoxTkl0ScY6N8mpASYAaaa4lzsMApsQsjDsEOCfly8G6ox9IJqMkWaLwgMZ5B2f5v5fQ5jVWAhRXv1Td6ZH5AQgKEFcPWFqlFJp5c2DV8rHVKsc2dua0/bX/8r+wgb5em1+YtafPn+r+SfjX1zelZXdu7Jw01AAKKJ3LFxpsbmHOroxftvXVdY2F4dFR3efK0ooYdMRqsH9AZhSU0n395ZdWX2gQQNM/MCRQz51sM0r6YWMSy2+//UZ9c+XKVevo7pJr68upKcvX19mtWx/oGEAbmH7EBsYXYBjA1P0HTwRaMAa4h8ODfZXsUrY39eK5NTYU7PSpUypf3N3ftYlnk2JRjp07JwCOc4yPj2u9hMUG6Pfpp99RCe3Dhw/FaOtOdPYwtAAwY10CRHMG0pLMIzCT4Powy3CnPnP2rOY1sQN4Gxzsl8GDa4senoC/rlH30F5MvrD6urzKheljxihADpsufI85RL9yvjt37tiNG++emLgwjsOQB3MAyn1Z3weGBtR+ALHFpQUZPADYwdLic+6DuA8PnxJba25xSe6nrAv37t0XMMjaAfhDGbKA1KUVMbEwduhqRzqhSQzA1tYOMQZLpWN2NrAoUHxWVtaszGbIUdHy9Tkx5oYG+8QyZG5ahjJ+f/4wn2GEAxZl6xpsdnHFvr1zR6XZAGmAq5gHMcbl3NrXp7Wqo7VNgN3E0+f2C7/479l7N2+IjVc5PrKj8pHKvGvZnD2ffGHr61u2urltc/MLAt8Yx0elQ2kfAoK2tbVYHUB9XZ2dPXvWumCb4m6cy1lfX7fKcNdw1KZUP1dnm1s7ev4tLq1YzXK2sb5pi4sLdljcsbFzZ+yda+/a02fPpMfm68Upu3L5kj2fnJQDcW9/j127et2eTjwT4KnxtLYmgHT01KiNDI/YQXFf6x3rk0xBDg4EWFKeyjMJhh7PePqI9RSgzg0W6u3+/ftixf38z/28FfINKm396Rc/lb7f+QsXNNffeee6+r+nr9cG+vpsdX1TrFWYtuhJso4xZ0PzlTHEGKFftjbWVX7c0emsfJ6Bwbz3ZynAvG9gefmqu3ATX949YDlWa0gVVGxje89++7d/xxaXllQinqtvsDLSG9q0ea2Z5+8tGOu4a7frePoGG9fjWi4FUEpkCZwlzbOe+ce443nH57T1/sTTNP9M36fTCKQRSCPwlhFIF8y3DFR6WBqBNAJpBCICpwcHaiRGIQLNv3mZjxdYjnOtNAcoggHGS7QcR+OlFtCnWhU7J3TnomzQd6Zdm8y1vNz1LXatuQYvz9Ka4i080QjjhR1ACqAlXGJDJy9YdnJ/y7ouGe0haQN9IvnVS3miR8auuZw0i0WVe/F/WCUAbSTzYixhMJCAhQLlANjstdZX6OCQrIagdZQpBtgHAAGzhASeZJQXem+XM0FIKKVNV0bU3wG6YHqcMPMSgwXaD1AD4EC8AdxIbtFj47qwVYgNro60NwwgSCSDQUj7+TfnhjUG28GdQgFh/r9AGuek/7gXN0SAben9wu9gXfI34KKuLzAor/7kPvg3fwJsJcHiWgCHlOhyLmIgB9jEcAMWFkk/zC85yibaevQD4AelrNx3CwyxRO+O2NGvjDfKRQFXgv1I0sc44/+UHHNN3ffBgRJs+kMMjYyzsxiP3BcgMP1QrQJoORMOPwgSyO3tHbHSgnHHfVGixpzg3sQYTUwvwuDCQWxcMZuUDEvbsdUBcfoiSmmDCRcAd7gZqly56qXAsCQB8dQH+4ASHvuYs/ye/wNQMmbow2DtBciqkt2k5JnvA6KTZPPDvcbc43hnPLoOIcHiXjg3MaUWdXZh0X791/6S/czP/az193XZ9s6yVSvHtre9b4/uP7GdrV0BE3JMhaF0sGvLG0vW0dFmp0+P2fOJl7a3tW03b93S2N5cW1epJaDpQH+/xjPGAVMvXgiw++jDj1RKTB8GK3LyxaSdOX1GLD5AzehLxleUYDPOnG1IWbWb4zDO+F1Xd49A/MnJScWYtrJmzMxMqYyUsluACa5LSSNMIuk0lnDY3JaTLGYLjGvYc7D+KH0FFPz4448F3n391VcCRW6+e9N+9KMf6roAKYybnp5exR6wjrLJ99+/5YDaAc6zvk4BFFOK++LlSzt96oxduXpVfcLvX029stbWJrHfaD/xogQWBharHmsa5Y2U+QOYETfWOs7H74kXzDjKYvkd5+CevASc9vVYqXIk9h6GEIBpvT0DAq0YB4zpM2dHBdABhsGmhu3X39cvkI51GLMOyiF7e/q9dHljQ6zN8UvjNjDYb83NuNR2Cljc3NjWeR3cL8ugIGNZaZHStnK55vdQc/dZzFGQZBwaGrSh/j5nOrIGypF4x9a2Nm1pdVXMzK+//tqKhyXr7uzWOGetam5uFBB7+9Ytgej/8t/8P3Z4eGwLiwv2yccfCiTOyxCmJlbZNnp52Tp79vyFLaysiO1VPCjaxtaq1oAzZ0YtK2Zys54t9HM9DO+aWVtLq9XV40hOab5LP8zOzllbe4dtbu7YUa1iTx7jtGsnWp7lSslWV5ctk8H9GrfqOn0GCA7oy7gDqG5qKtjVq9esVi6p7wDQGGewSKO/meesi3xHMczmbPzCJa1H6PuxEcUayfrKWsPmyJuO7YCEH31823KZrBiTaBpWyxU7dfq0vnOYPCsoY+deHz18onlN36LD2Ar4L5MIB8n2drdkekNsWOOJb7xncJ+ch3WaeQB4TawZU5Wq66NSHuubejmryMGbzaOqlcpV+83f/C2bnV2wYrlq+fqC3IZrZUDKfW0GEkNJPWxsqI00IqQ3XO8WUwrAwerJe4Fv/DkI/vrHdSpThl36Lp1GII1AGoE/XQRSwO5PF6/06DQCaQTSCNi50ZFaCCiT7JDod3R2uo5Ownpi19nLI71EFiCEHXISABZegCe5V8LOa2xUwie32UR/jUQ3drQBtHhBRk8uwB7+zw+lnBJpt8yJcQXtCfdRwBmAD3a7nWXn4tGUqYiBV3IGGT9o6rhjrbOLwjmUz+LFW/pIDZ7Mi7VDKSmunPn8SSmq77LDTmnSvcPIcIahu5b6jr+Xu4a+HIASn5OYuXshzCZ/2Sfh8NgCODmgyO+8dJMEwBl8MoFI9OUAJ0miaBsxp80k6s6Y2xWDQSVucrKrKungXLQhTCy4hlxGZULgbC0SZDEVE0A23FEDWCURVYkUMUhKiuhnSolI1GAJKZFKAD76PkBHZ+q54QdtIokGvOM+YYJw/xF/Pgd4ZNwQ+wDhANIYO9wHTEOYiSSfApVk8oGrqev8ocnEPQJsBeMs7k1gaaInSLtpE2VztJt2UrYF6OslyPQ1YC8MKGdQMAY4ngQ3SrYDcJZ2WbksNiAAEWACyV78xFhj/NGHXjrtnzM2aDsgNAw+xjGsE+IAoEY7cNXk+Pa2NsU83HcDZHeXXzQbqyrNpA9gjwWIJVBofV1jhrjE3BHwc3ioeAWI6CwYWI1e9uxxqgoo43sq50vu7/btD+wXf+mXrKur1Roaq5bHVXdzx779+q7+DsAuU5exje112z3cs57eTuvu6rWFmSU7AuBMmC4AAvQpbDGSdQCJqZcv7dGjR3IUvXLtqpfWHewLWONYnFC5J7TnGMfzC/NeRlxXL1db5ura6pruHe0u5gdjHhBpY2NLxjT0JTpxrBl8Nj0zpTEEKwpm0MMHDxRLykGJDYxjgFqOReNLTq07MKQcPCXmmFbA6qNEnHugrLGvv1+lr/HDfAJkhqkGC0vn2d1RbGFDzs/PSl/vzOmztrO9K7ZgV2e39fb1CxBbXV23n/zkxwLLbty4LsDlycQTudHSl23tboiiNTcxXiGWgIrcL7pifEa7aAsllPR1f/+AGJVfffmlYjN+ZVxz9tWrGTs+Yp1tstWVNdvf28eYU2DKwGCvQCMMOHC4HRrCCOGMxi6MQuYHcwDmF/cp5tfoKWtuYTMjbxNPH6stDXm0z2qa3wB2taqJpdve1uHA0+KSdCQBT3gmHJcOzTIVAYuXLpwXi5BNiANKgZeXbHZx1qjhPn1qTAYklOiisce1KMlubCrYpUuX7L33bloTeoZrGza7tGJfff65yjSvX7tqQ339mp88f5bWV62lpd32D4o2szAnMJH2zS3MqB9GRgetTcYdHWJcCwCv1MSeLh2WrCon04w2QtD/w4gB/br55VWxTGfn58Xaou8oay7u79n9e98KIGM+aF2sr7OR4VFtulB6jrYhjszov8E+pDw2tGgpPUc3DgYogBgmI4BTXDfAWdZOlatncyq1htXKc9XBYlxefSMMfcOzZ89YX3+fdAXpV+YeY4nP5+fnxOxVOWzpyA52YUPmLV+AzTpmHYzHPOt0WWOctWt/d18bZNxDbPxJ97Xkuq9sFjH3GH/BYPZ3CN+gy+AgW5eX3qE2CA+KtrK+Zb/zd/8nW1vftJ09JAnYhCmYVdAf3PFNiET/NEpbmZOwTlnjiEdo1IY2bcgLxDPSN94cOKQ/AO1SDbv0RTqNQBqBNAJvH4EUsHv7WKVHphFII5BGQBGgJJYXYF48oxySZDKYbgG08Xew40iSYBmREJPEk5xJz6nZk3+APdgibg7hwvvxogubBJBKxge4juL8SjlKAvKRIAGMhEacl6iWnP2GJk75WNeQVlxSxsJLtthXsKWSnfRwCw1QCMAh2HYkUwATgH8AbTLWyGWl9ySHUCW7VV0jNHQC+HPw0nXuojzVgR4vqXHzh5y73yVadgFscRz3Ehp9xB8RfIGViT6eg3pe3uqlOnznWO2ldDJKZQHz0FAS2GomwX7uHxAkmFwAHICWXBN2gRhTAJa4X8JIBCBLTCTcSASzDWdXkcgD5tAWB9gojaXUk4TJy5LCyMBLRDm+UWCr2E6woWRw4KVLkeTA1EL0H3ADoCHGGaCmXGITR1SVPyVafWgPhjEIbXb5Ih+zoSsEiCBWZAKGOUOSsmWQUS+V5TMSMYCySrmmf1MKHuxIL8mlbBUn4Kr0sVwrDnAPtlyjgKtwEKaPuS9iAtABmEDspO9YqbgGnWIMAFwnQJrPAbhjXAlEK5e9vM9ccy8qzJk3JNFi5Yj953Mgylv5d/Q/c5j7YCzT/8zViC3/5roCKDG/gDWXMEg5NpizcV5363UQnM9kFJI4+HIefkd7fuZnf9Y++eS2tbTnra2lWULv01NTtrW+qfJJgLhaNmMvXk7a4sqi2FDopC3MLFpzU4s9f/5MAPJnn32m9QBwjXMDhuF8CcjT1Noi0I4yTdqPKyXOmPwbMIJEnPEJwEi/EjPK9sUEzmSlWwmwLW20ZmcpAjrhbAoDCHCb8z96+MiKxX3dF9eAiUM/TE4+13cAQGgf4Ba6V4BjgHEAIHfv3dX/aSNOudw3YINYe02NGrusFwAvHE/JIeW8gEyspYCPsOjGxs5aY2O9Snph8Y2PXxELWNp3GdiCZlevOkB355s71tHeYaOjIycbB7ANYVhheEF5Mu3gB3YfzD9Khm++974tLiwKuJSD6Nqq9N04njZPTU2JdQgz6vzF89bW0WqLC8u2RMlmhTUAIxA2FpA3hFHWYplsTaDn1uaOjYwAvh5qPUdOgHkIoMp9UiJL/1AGThvL5ZKXaxrmOIMyPnEgHC1FHLmbVfqMeQN9TL8Dtu6zSZFjHuHQe9r6uik17Zcjbql4YIsLS7a0vmSrm6sC6cbOnVcZNkw7WIgDvX0CDgGiOrs6rIDr78qaPX05bRsrq9J/G7940RrEsDMBYUtrq7a9s28dHV1WqpbdSXdn18bOn7F3b75rHe2tVqWE9qhkrW3NVpfJyvGXZ+LszJxYkT09/WIYAmzNzc3b8tKKrW/DKjw0nFyYY5R9A+Q25rJ6lrFJwbrD2AXMZI6GaQnjYHRkVG69d775UjqK2VzGLl64pLJsHH1fvpwSWH316lWxUVeWV+TWy3gUu3VzU5sdQ8PDij1t4HcAi6xtsOhgIlZqZZVpw5j0zTsvP2btAvQLhrz0PBtb1KfNrc02fvG8NTQ2WP6klNW1N/k8Sv5jg4hYs6Zqg+vYN72IFesqTFDmc319TqzrKF1l60MMu+OyLSyv2+//w//NZmbnbWFpXYAoTM16rY2u1Sog0kwsXmfruU6rNhy1uQfbGIaou7oH2zgY96zH9CF9ABjLpHz0fDLNP9P36TQCaQTSCLxlBNIF8y0DlR6WRiCNQBqBiMCZocFaAAGhPxc6bgKgKMlMGHRR6ggIBgiAng0vt1HyCusLMIrkG5ZesNdCLwzgiaQTQA8WgpduAqhQuYRujAN7JBi8WMOwYqc9GHgBTgAy8SKtF3001JIXbemYJUAJ9wDIBegQ5bgAOLyUS9QfthkgXo3SlqyAGLHcYGkl5hkkNLQvqdI9+Q679IA/xIcPXfDcjTRoi4tlO7tPWneZjJIj2hHMM9cUOhSA4Qwt16YLQCaAUvrJAUHXqwOU4A/fIUnmmmFIEKyrMIxAyyi09d5sp5wcE0CGvhOzslhULB2kc9CJjiFWSqRIdNRHsBAadR+AdFxLzDFzxhz3oPJbwNN9dx6lzwFNAOsACn/lV35FzJF/9s/+uQTgYUZRDklMnNHmbDX1S6JxF4BplBIzfgAFIm5i8iUlo1wQUXv6CCAVYM9LZWFpuWbd/r4zSOhfaRpidCLguiawlB/cVWF8kOHBLgpWXZQoh1FCzKVgsXHfDp4VHCCtuAEKACbXDEA6XAm93xwYVEln3tlwRJV5QHLIC440qMplnzsJ8BfJrcqq/39OxAEGBtvqzbEn8Jgy2gJAoIORsBhpO5paAGD0M/0ZDDv6Lkp46Q/KRv/af/1f2fbhlhUo2WtrtWq5bAf7O1YhAc5kxV7RvKwRw7wtLi/b82fPlTAzpgARALYA77g26waJ/MNHD9S379/6QOAiDDFiSqnf+KVLAnzRdsPcgbkL4BQlwjF/+T99DSjnQNmm5mFjU7NNPJmQ/uDQ4JCAIK7/b//tv7GzZ8fs9u0PBTQDalEuSpkp7DP66cGDB5rPmEKgTYd5BiAZbrTMS4A05hMlr5yXewJogdV24cKFxEQFLa6cADLaxzyGtcS/2ztbBcjhAgrbEECfv1lTZ2ZnxaiSmY42DUonjq7vvfee9BhpC4wnwEDaDPD4fPKZgC/0ySj/RF+Me2BTQ1qlu7snMgisrTPTr/Tdj7/zsTU1F+zLL75OWG8ZAVZomjE+SseHtrQ0L7aTl1zuyiyCcUd7g1EHw5FxBmMRRjAADIBPZ2e77plz8h1nKx7Z7o7PH8rgMXfgPIBxZ86e1phcWVmy/V1K8OvFkmONx+mVEmfmGuOZOJZrR7a1vWP9vf22tb4hoKq/b0DHoFu3u7djq2vLAhMnX83Z9MKK5XN11tPdaVevXLbt9Q3NR9ahFem6HVnp6Njau7tsfnbBzUTOjtrNm+/KkbWgzSn+uCv49ua25gvz+f6DB9bc7GslbEFAn539PfV1pezs2IOjkv7mvnpYrypllWRj8vHo8SP1U2dHp50/f15znRiy9DL3P//8xyeAG3qI19+5rjnDmCBuw0NDOo4Y635WVhRXwEHug3bB9IVBx8rDWGaOcz1MTAACh4eHBfwCqH9z52utZ7APWSO4T46DCdrR1u6bSJ2dNnpqRGAZgB2xcWmLnNiHzHPXk/NS/3gmx0bKwd6+YsBYpz38dPU4+9/LouukURf6peVa1v76X/9vZEBRy+Xlrss10BRsaaEq4FibcrGZFoAdax/tYC6wVgooxkl3by/R1GvUuAxphdj449nCRuKLufk0/0xfqdMIpBFII/CWEUgXzLcMVHpYGoE0AmkEIgLnT43UANJIkCJpB9TgZZUXWBI+/rhjmrOWSBR58Q9hagAsATaNADY1vRDDJiFxVrKPi2XZd6ulCXRwqGQ1dI2cFeasJo7lx3Xu0I2B9eSstyjTDeYaL+AkonyfF/jQtSEx4SfAjgD3ovSXv4Nx5AYNGTFwAEP44UUcVgyshjCj4Jz8kcmCi6AJLIPlpiQNZhoAJCU6GCwkpbVKPmJHPtHVU7lwAnIBvlDK6kme7/KLAZUIl3NclN6SBDow1pAYTBwo2SL+DhR6qaXH2UE2AE9iH+XKoYXH5/SPkp6khJfk1AXxvVxU56AcltLopJwzzDEE2KHrRQkVDLgMCRksrrJAiThnJEXcF8k616O86rPvftfufP21xPJPfpISbBJHsfcATJNS3IiXa9C5ADljw5M8nFW9FNVNMLL6LuCrXGsxWqivdx0iTE+ampTMqUQqn1eyCHPTAR+/dzcbaVAS6wYejAXYaVkH0DCJ2HcDE64TMaevI1ahh+hAn7P9AJcEjCd9xPVJvAMI1XhBm08aeq4dGYmsSsApf5UuY15ltNwvoCO76t0AACAASURBVB3AasyZSOKJK/dBn0WZOudlvJKAwvx05sjr0u7Qy1IJsrTyXCcxSreDpcn90xe/+pd+1c6Nn7daFeZiwVqaCpavz4BS2srSor16OSVQGmOCcqlsX9752jZ3t+S+SvkkpbOzMzN2/8F9+/ST7+icDx8+ELvuw48+lG7Y1PS0TTx5onXoo48+0hiFhfbk8WOVlMLAgmkEM3J2dlZ9Tzx8LaHlGc0TknCPa72AKxhqlKJifkK537xKOGGiNmisokm3v79rH330SeLYWm8PHz4S+62nt1f6cDIKgbWYzVpvT68YdvQXQAux5G+u//jxI7t+/bpKE7kmTL0AGjF2oPQZcHPs3Fgiar9nU6+m5Aja1d2tvqKsFrYXIApurC3Nbba9taPjWH9g/AHWASKOnR3TWPWyZkq/KZd3HThAImKJVh9rD+PYWZ6t6iuBcYBkbc3WUKi3UvHYpqeJhZcNWjVrl6+O2+zsjL148Uyl6RgQlI+rMs1gXWH+rq2vqgwXNuHki+diZ7GG0gaYgzdv3lS5qkq40dDrH7D19Q1bX12zXJ3PV0qQYYCxNr/33rti/j14+NBWl1cEOAJgtlE2a+5aS/8yV8HcBwZ6nCWt54rrnu1sYVBzbKdGR2xhYU6ahcNDI3bv8TObXly1xvp66dcB2G2uriYAV86K5SPr6u63iadPbWsPB94Vxau7p9OuXL1iHe2wO+usk2dlxTVMkU5g0wn9vP39Q2mn8rvl1VUv+29pOWGOSg8tV+/uxRsb1trYIF0+wM7GQoMtr6yIlUi57CeffHry/GL8vZqeEQh7WIS9XRbAzOYZIDH/Zr2FgQy4BugHm+6oVJReH2CgtE9VGrovticzpq+3T2OXe9zc2rS+/l6tec+eP7Ub79ywb7/9VmM4gHtAT+6NtbG5sVH3ALsUsxTWjOYGn48eF9zT89bd2WP5+garb2CdO9SYYdwBGFICD5MO8Htre+vk3YB1CWZlawsGFa0ItKpvWcP2Do/sN37jN215ed3KNVig7gQLT7Kx0RnK8d4SzzfGi1za1WcuFxEbTqztrLMA/hwf5lt6Psqop6L3hoX1jTT/TF+p0wikEUgj8JYRSBfMtwxUelgagTQCaQQiAqN9vTXYTZTy8OJKcsW/KfcBVOCFPXTI3GXThfqldVWu6OUesIwy2igt5CWbZMRxLUqidpTowcIIzS9evCnxlAssrCH0sUjmEoFtwDJhRIBxDQ0ChkDuVN6WlDjyHWkj4fQm3TlnU6l0Myl/dDaU64wFa41EOZxRSVa9rBf2kOvZqQSQkta6upNkhnuEycE5uHed87gscXmuB5sAAJFExEt3/XrBgOIeiG8YOAQwQ7JPvAAQiC9tcd0nLwmNcmX6gB9AAP6QfHrZX0ZOkM7s8CRXABXAXyKezf2SKMNqirJHEqfXJbyUMR8IGIUBAYhJGwRQJvdHu9501OOc+kmYWoBg4YxLu8SQlC5fVmNAQGLO2Sdi0jU32/e+/z37gz/4A+mJAbIAvFJyBNsvSqwBGTg+HvBK/lroUy/xBCATOJiUBweoSazDBRg2C98PIJTfr29sueZdI+wJL23lnq1WsdKRlzN3drhAOf8ulo51jgDaHBz2uDmL0F1eGXew+9zN08sCiWk4tEZfczxjnR8Svyj/5fzS6EpKaRm/gMeALNLf474KBWfFJG7EALbM4dA8pM1ueYHLbetJMs7nMNi4b7QQo0+4Jp8R95hLcU+h4Ug7GF+u15ZTQk3fj46dtfHxi3bt6hW7cm3c2lsKVqvSliOrUN62dyA9Msrkdnf27I9+9CeWy+cEGlBuB/voyZPHKs28fu0d9Qdi+ipDvX7d6vIN9u3dewL1MEkAgAB0iHtnLjLW0AVbWV7WnAumJzFa39iQaybOpJwTttvG5pb94Ps/Y61trfbs2TP1/e0Pblu+wbUkJ59P2urqisBuxiWsO74LY47YU9o5PzdnW9vb0rs7c/aMLS8t29DwkG1uAAxuaT2kLTCDKLn98Y9/LBCNEr8vv/xSAB3n++TTT7VmYGCBGcTlK5cEjgAu4t6JCcfI6KiA5M8//4nNzszahx99pJJOALJvv7krHT+AFtYIxh1r6sWL4w5ct7ScbAgUGho1jgD1uGfAIH3OGoRJTlOTO8rK9XnPlpYXrK2jxdrbu6Sbxz3yfcbC+7du2csXk9Lba29vs48++tgKhWZbWFzU55zvwf37Yk8ODA6o1JPSSX6/ubUlc4Mb776rWE6/eqU23L79kZWPymIStrbiFH2kMvK19TXdv0DkxgbFKV/XIBafTEE6e7QGEHMAQ8b+ufNnbKCvXWAObEcB1FYTYAd4hWMrrKv6HMYW9fbHn39hi+s71lJotNGRYQF6mEgwT+7du2fA5IXGZoFNKxsbNj83L8D8/IVz0rwbGBiw7u5OlYYzDgEzuSaMvldT02oXcaeNfcODem7FxlEAmJVjdwLHMbWl4Iw1GHKsd4Bt9NXKyqp9+OGHWge4Z45nPDc2tjgzc2Nd8WcTingzX9AUXFiYT9h8Fbs4ftGOj0pig8Kgxx323PnzYkCjBRlloDBIAXbnFmato6Pdy8EPDwTq8sxZmJ/X2jg6OiqnZdYzQLvL4+Pqt2qtLBCZczTWO+vQ27xtxf2S5g5GJ61tTZbl8Z7o0WmMbG7q/8wX+kulsqWiwFtKlpuaWtQOnjs8X2Dwrq5v22/91t9Q6XIty3O4zstW9YxgU8cNjKQvi1nGIU7HVAVgCuXO7MGe90ebl9Dye+YG63uw8aJklmNeLSym+Wf6Sp1GII1AGoG3jEC6YL5loNLD0gikEUgjEBEY7O6qkeSJJSJ9LJhqCbMnKXUB6PESSXccDU0rlT9msycAipd5Ft3V9Q1GHAkRSQAvyfECzEu5dq13dsRIirLVSLhlgIBWUqIDx0szf9CRoq3SvkuAOBIZMZ1yuRMg4jUbzY0l+AlQJphLtDGAE7lyJg6oAAICWABBEoYbYKMAjsQ0IsoNA3ADlOH+AywkOQDQJMlwXTfXgCO5cBMD39FXmVBSehiAGNcQGwhwK2FZuWOeu0eK2ZjEE2DwxKwhAfscrPGS3K1NhMRzEgjnJzSCQgPO7wmDipI+FzhVLAro4d8kilHKyud8FmYh9B0ABqAUfUnpnt/ba+0fCYJTKowGXj5/Yv4QrDTuiSSM+JFoogNGUkgSBbOBazN+AvCC6QmwCkOHY7h34u6Ak2u1MX7F9hOzrk7i8OEqi54c4Crle9yfWIkAw9LkA7TL6Fwwj9Dn4hqUVR0du/FKmC+Enh/nd2DVNaii7DKMHNyoxJkl/E5gr0Tem1RiBZjoTFVEzN3shGOZQ8QL9hHxdBden5uMZ+kwMhbEEM3qXnWPCXs0QO1gEHqpKyV3OfUZcee8KqVNyrGJmZvBNJyUI3NuzsF4YU6CogNSR5l2Lo/rZbOdu3jWPvnkQ7tx/bI1F3KWsYq0ozKVmtVl66xcLNvxUdleTr+y/aN9a21vE4uH61OqCIAFsEI8GVe0DdC/tb3LmppbpPnF2IONyNxAjB6ggHjDVuLmYebJLTRXJwAC1hGMO5hhH3/yiRh57nC6bx99/LFiy9iAoQZzqaOzTaCUj7Vj/f4dWHGnT2sDg+OJN0A965BA7mxGLLIwrIFpxNwBhKWPmH+AOWJtZjM2MzNrX3/9ldZQSgspXURXDJCSPkF3DuCPEtmNzXXr7uoS2MgY+tGPf6hznj83ZhcujAscmZ1x0IRxDDAGAKr7AmioywlAZA3yTYUu/R/QEqdPdAYB9ogfvwfgAZzE+IA+eDE1KR074rmwsGQPHz7UPbBeARoBZj158si6e7rsw9sf2crqugEKOuDibC7ARuaPgI3pVxo/ALRsDN187z2bm52zubkZa8g32c2b7+m+AZ5Ghke0HswvLMilGSA9Y162ubu3CwajcYnTqphs+4cqUW7Iu9nGhfGzdub0kD4DhGlpBHA5FEAFotfX02M4sWKEQH/de/TU1neKlpfzp9nFC+fscHdP4wtn7vnlJRsYHLG19Q179HRCmnQwMwFOAZyIOSwu/g+gyCYVun8DA0O67sLcgoBKGKH0Kxs5uLsGEIXZTGNdvWJH+fDs9JSeEYNDw3bt6jWNNeLpWpYVW1t3YI5+3t3es9HTZ6VNuHfAZg79viFAuLOrXfEAQAwmL+ORPqH/YHvSJwDeAMfMP9Z8zjs8NKx1rT6PnmCTgOjYjOE5BjgIwMtcYKzxO9iftUpZphiAz4xJxl4rmwxbm2K1oh+5OL+sdYF52N/fI8COtYa2so76pmDpxJ0+3LcZ5xuba3Lt5pnFc4R1srHQZGubO/a7v/s/28rahrW0d1vx8FjzIVPFRZvNFF/jOZc2riSnwWZSRv0FG9Nd3d3YirWZNhFzZ8CXtFHBs+o16zlnEy+n0vwzfaVOI5BGII3AW0YgXTDfMlDpYWkE0gikEYgIoGEXDqck5CR/JAZyyUTLStpW/hLrpZmvteZIpMJNMnTsnFVWdADl8FBulwBCSvYFGDmbg890PdhToVW2tyeWFbv5MBEEo7g82kmZpthjiX4d4EKUcZF8hHNqMHBoS7SL6wBuhd5OsAiiLSTLIawvJkACKJJo8uLO56E55uw2T5JJ+GE3cRxsnDie65JkAaoAkMDYg5EUYBdJF2U8MCUA5QLociDNExd+wpU07lslngnry5l4r91niSfnD/Yc53CQyLXmAnCTSYLMIzInDoGAhwGKAeqcuK2WSmJ2BWsL8OwkUaRUjXLexJ2UZJjSUpJkiY83N4lF6WWygEwAw26AwfiKvgDYVOJVV5eMPXdSjfJgmDWw8HBH9FJHGIOul8d1GJ8ADCqBTkpmiROGEqElCGNNYHDCcsSJMn44hxtjYLaAU2dewBXJPEAQSR1i+8EgJX70TrAcaYeX0yai5jAsk7iE67Ez9ShRbBZAKdMPOdSiked9zn0x51TymzgQh6Mv33cQmnLLfh3DD2OMBDvKxDmfYp0kpVE6/JrxiJ5fq5Jzxq3mNeOb8uhsTmAc4yWS1LgvP8ZLgYljgN70ZXN7h62vr1pff5f9+n/2n9j4ubPW1Fgv9lKG0vBcndWOYBHmbGV91fZKhxpT2ig4PrKN9Q3dF2wsXCOfPXUHWEAEmENbu3tKzhHVhz3GPKZ8EtCW8QZwAqAJOAeoSalnaHO9eDGpskqAKL47MfHE2ju6bPziuO4BbTvmMvpup8+M2tOJCcUV8JDxhgOogOv1DY17Ac3ojakU2cFSWF6w4ShFpTQXUIb7EFBcq4kl5GXcFbt/755AadYojAEoxZ1+NW13734rNhKabJhmPH/2TAAHwBjziX4tHuGWjEt3o1xbAQcBGAHHuP/r199RW1VK29cnUAZjDsAamJVozzGGWHe+/OoLMZ/ef++W5uTz58/VRuI0ODQoMGdhcV7gnYP4JQFRUW6Nhh/rNGzBnh5Kds3u3bsvRhfzCQATUA6zA8bn3PysWHa0mbkFiEr/Ax6q9DBfMEqDAZ5hpnIcYxTgk3tl7nR3dtne3o6Yjbt7GITgdg2jcFfloDCupDV2eGhDQ/3W2eGO5vRbT1eP+oqG8szCqIIyzEITeqZmL17N2cZu0VYXl2xwoM9OnxqV46wzSc2Kx8fW3NJmP/7J5/ZqbtasmrG2ljZrbGmymgHs6CllPX19WpdWMWSS+zlrBxsVPteI/+rKstZjj/Om2lSFrV7BRdXveXdnW5sVHH/hwnmx5NCdY+yzPhNf7ovYUm3f2NyqWKL5xpztEpM2Z61tLfo9YDQbWzDfpJt6XJH+I/FmU8pda+sV92BB83/WKgDdtnY31AH0Bfgj9gCvrBusAfwOxiEl3LVKVSDn5UuXpTmHDmOd1Wx7Z1uxqVbMNtbYCGqwvr4BO3Vq2HKU0Sc/rmvn0hrxh+ef9ADldk2Jd1kAKHMDFqWMIo7K9vf+7u9a8ahshaZ2K5VcAiEYdjpnsah1LJjV/F8M4+R5o+dcssbRHG280LkZJCbc2Zo1hnv2TceyvVpYSvPP9JU6jUAagTQCbxmBdMF8y0Clh6URSCOQRiAicHpwoBYMNAATEgI5TFarDrjh2JocHLvNUXaFMDpgSVuicQfIxks93yOhhUWiUs5aTUBKsJN4ySV5xgFPAApsKIk+A+b5iznfI7EKTbwACUhcSej0skwZVGLCQCJCmSUv9uyWwzLgRduNLRwAi3LRAEG4Lde5wqQve2J8EA6zfIeXc5VlZjJicME+CpaZvg9YB8MrAVgAokLPjXaQDMpYI9Hl46WfGHl5qjvSkbyTcAfgxvn5Cf2yAE2IpxxxxXiCDVeXlM+SwHiJKm2n3SRhUdZKrB28QxvPjRzUXoAiwLnE/VTmC9WKEqkoiRQz8o0STJJE2kD/MkZwMqRUMkTBZcSRGFCQ+JBQUm5M8s79kqgHmzPYiCRJgFX0WQCatIXvq8Q0KbclAeV3MDqi9JlrcU1Kn4gj44Hzxj3SLuKJ/pOXfLcrwaecUBpEtZrGeJRrVyo+Bp3FmBVzZGtz2+qTcmnaQIL4emygteiuqcReINjRkeIf7T8Zb1yrrc1jlzBJBCJoHJLMe1JPvzBuoxyXuPFDu4JBFxpy3CfgSjAi0Vcju4zy62Bf0lc4ETMSaUPMJxJ/wDgYpqE3SBLLfBR4nICJocfnLsnMB58vXAeQorG5yYoltMk67ed+8F17993r0rTLVarW2JC3WrksLSlK6Uo1E+gcZev8HUYzJPUAO8wHWEvdPb1WPKrY1o6bTKDzBnAEO4nvwVgkBg8ePhBAAqvowoWLYimhbzk19dI6O7sF4HHzKkU9MyaHazS8+D/l1GjjYYACwOdA4rFYXvQ3+nNiLLa02Hvvva/5AQsMNhjHweyiHwEpAB1xH+XatC+Sf8A32HNc15lK9dbT26P4MR4+/8lPdN1bt26JtfTNN3c0zn/hF35RZYqAf8Mj7gjLOH8xOZmYmvg8B8gjXtKwm54We402/PCHf6KxjMtmb0+fvfvuTRlsoM/H+MKsgjUKkw+ujwkHbrKMw2/v3bXBoQEBO+fPXRC4NDX1Su2DsXtwsKeyWtbpb775VvcP8EmsAZcYZ6MjIzbxdEIsQs7Pd7lf5jSAK2OXEvSDfZ8TWrMKSCPsa41k/AEiNTU228rSssYFY/rU6TMqUWUsLC+v2GHp6IQthWZde0eLXTh32lmdL16o9PjM6TP26OEDrQ833rlu9TmA9aLG4sTkK/vm/iM7Piza++/dtJGRQWuqbxAILF281mZ7PjmlOWp1ORsZGLGHDx5a8fjIDktobjojt6W9TWvT2sq6nT177mSuc5/0HQD1cbGk8tGqeZn11uamHR0UrXTkDGEA3+Lhvq2ueFk2BiDoJWLyAGsUoI9xGGvHwvySPXs+pbWcviBmAwP9dljct/2DPTHhiOGNG++esCl3tnZlqsIYp23Pnj8TQApIPT4+rmfy4ydP1OaREbQm+/VcPTs2JnCPsQawTnsZK/QLYC2yEVubGzKcIW4CdjvbFFfKmnmGor1IvzBf6e+e3o6TzZkAzOKZx7kZLyE34BsTJrAScjSMV4wk9N5Sqtjf/Fv/vdVqWZXE1qouU9CgDT7Xf5U8RMGdd1k3aDfnVNyybpZEG958joduZ2hgch4B8DC8j49sdnk1zT/TV+o0AmkE0gi8ZQTSBfMtA5UelkYgjUAagYjA+VOjtdDj4iUY8GMt0cuS2QNaLwBIZHWUNSZ6XeHsCdBF8sUxHMu5KDUJAweOI9kHUOFFmO+T5IYDLOVV/C5egnkRDgYdQEJohvF5AIvs+rtRgwtGhwtmlKmQxJNYAVAJuJMzLCwqB+2ilJZ7gukTDpxiOcEkws01KWN0tgHMuAbtzgOkeLscuIGdAnghafskPlyL7ylZaIDx5qWbIVQNSBcAC9ckgXf3UhiOlEa+1qKTVhw6aAkjCwDKzQBKYjXQBpIa4kzbFD+0eBpgie3rOnLm3T9wJgv9kDAliQ0/lGMSr+grlQKTDSX3Q4yjRBdQVKWTgD8JEBrlkWJPJKw3zsm9BMsvSiq9rNETXBAU7pV/0zbGAoAaSRTnoe3BFuQeAHjpL74fY8Rj6oAPbeT+SL4YrsGY5NokpYAvsEAcuHUwJRwDfRzh4nvkZd1FFxznO7AEazXAQ9eaE9gpp0JnwHAPwU5lPACQAoz6uHbX2WDExVhXiXmtZr19fWo3YGzQSZkfwSYhjs7McUH90OwLp2TaKsCyANuoXvOKz2Iu0mbGCD8cy1gHPI+yL1iWsGVO5lwV8DEv5krMyWBCBuNRbNAE9AXE6mhvFbOH39OGn/nZn7G/+Bf/gjXkc5at4RZbNascW6Z6ZEeVjGVgHOEcK2MZB+4igaafAIFbmh14PSwd29zCssAryhMBHvhumCkQb9038UuAYsAk2kp7FhcXbHBwWPGhXwAkKFOE1TkzOyNwELMK9LTQIvviiy80X9CFA1ADTHn06KGYZ8w92I1c6979ezb18qXKcjGAIO7E+dy5cyrbxE2W8XzmzBmZVLi+2IaAFhhLAFgvXk4K/GPMU6aI8cLY2bPqC8wX+KH/EPjv7x+08fHLGhdPnz5NtAYxrHGWHyAPgMuPfvRDgWXXrl0TCAswR0kobSMeFzGraGkVG5A5zH0CgopZyTqfyQjYIqZPnk5oDsKiguGFA+2jRw/s2rXrAkVhWHEt+qK/r1/HMd+lwZiwjgNw4W9MRgDO6UuAKhlVAJrs7tnMzCv1O8Ak9whw24mLbnOLYrq8tGLPHj/TuAQgvXBpXM+c2blZW9/YVn8DZO0fwjjdtEJD3np6OrXZAsCElpxMTKoVe/jgnnX3dNv5c2etIc9mUcVeTs3ao4lJ6S7euvW+9fZ0WXO+IN02nou1XNYWlzGh2LP90qE15ZvEEitXyzZ8asSqtYr0/IZHTglABGgbGBqx6Vcz1tnZIQCLMQjoJW3PbNZGh0esfFS03d1tgVzMW8B+SlEXFudcLqJa1Zjn/sJxmHH44YcfCTQjfmtrG7awtGLZbJ1Y5jxHWL/293eknwjQCliGSzHPHnQbNze2NT5hwcFExjxh8sWkxgt9T/8Ei3T80riYjYCj3/v+9+3V1JQAYnTx+Js+Z84wlylFX11c1e+3d7bs5rs3xECEacu6EoA/pdOUlrv+LSxzN1riXAHcRql3SB8wrrSGyfDGdUyzYse5m/nzF6/sv/3vfsOOyzU7rmStLudGF/mcSxHExh3jC8Ym9+zO2r65AqOR/8fmUbCWo13c35vO32zUsL4/nnyZ5p/pK3UagTQCaQTeMgLpgvmWgUoPSyOQRiCNQETg6oVzNcqI2JUHPOCHF3NeVnmZdnDDQaHQjuPFljf02A3nhZaXaX8Zd9ZaGEAAMLzp8Op6XrwUk6jzAuxlsW+WQL5pBBBMIZJdElmSFZIYwCpe1KN8R0lVUo4biSf3otLWExAJRhvMpbLKW060vMplJYu0JYSlQ2OOnXZezCXez4u9tMoALBxoiJd9Z/I5sPcm6OjMPUCgkhKG0AMLkIIYANYRJxI2zhcacJGo0BdKXt5wmyXeJNzcW4Cprm9UTXTdZLPgJVZiDDhPMnQEnSWVcXZBIyV2R2Ia0V6VwCUmDiTjXt67L8AMgAcwKsqeAfAU98SQRBdJ4kTMPN4+fkJPjXHkWoCAX56ghcYb/ch9cR9o4pEQEbtgG5KQ0h+c10u3XdifawT4RvsBLWFzhSssfcI5dL+AfoduLEGMnbXm7ql1da/18NDMIpn1cmkvI37T1IJ7iPLRYGHQXgADwM/QNVRIAKcSTUjv47IAFkoO19bWTxgdJItRBs51o6RZSSTsyEQfUJ9xTwnTlN4NwBTwMvpbWk0Ja4RYaCwlJWCMbcarA0Ne1gtoCdAL6CQDFbnIohvoOnb8TdxVapaMn2ymIgYl46105GYGf+E//vP2/vs3rKO10TK1kmVqR5azslVqOatl/ZpigiagXSTpwawMMHR7d98ePJo4Yd1Kn61UUsmoQMZKRbpZgAqA0jKhKRUFSrF2OPNnVCWrADewuayWsfHxS574NzfZ4sKCQMsLF87Zl19+ofUPgArGFO0B4Ojt7bHTp8+qnFCAx9amdLoAUz744LYAGsAm5gnAIiWprCdoggHWwfJirCCyj24dZgKI/jN20ZJ7550bJ8A1QBigJMcyliihBXS8cuW6zUxP26NHj8Riy+ezlsnVNNbRZSQeXIs5Dsi1tbWt8UqpLfdKeSz3yZgDJKOdfIajNyw6wDdAogB/1ze3df+AN5T4cr+cj+cE/QAAisHCpUtXBLA2NjeIQQcrDVYXAB0ALGMJp1t01e7evStwcXh4RHM7pAgAf4KRTRky4x6wLDYDFheXrELX1bJy0s3V19vMDGYOW4aPOGAd4OjM3Jz6OZ5fgFfEobOjy27euGHsUVB+fHCwY3/mO9+x5qaCra4u2drGrr14OWOVYsk+/vhDGVLkqv4sY4y8eDVltUyd3bt7z7IA+VZn+7v7Ztma7RcPBO4GkF9obLJ8AcOIotqHay0uyoxTnjPaSGKTp1yRqzKOrQBqwdamdDmfy1hff7/ATZ636BBSLk9ps7OYazbQP6hx+PT5pLV1ONPx5FlRLVuuLqP283tK/VWmXTq04gFmHvua++/eeFdzormp2Z5MPJHJEOsugBj6iZQfFwp5sVFZoz/77mdid3KvzCnmKes8Y495c+7ceWtpbNPaUZ/PWWtrs0DEhjrMh9zdGnCzow0w1TcHuPd4jorVi0xGAt5p4yhZn0K+wvU8ec6ir5d3ZjYluk8n7bf+xt+0SgUFTYC8jMpz67Js3vh6H+vMm89ZZ0IDKLrMAusbz4h4HnsZuevZ6dmSuKG783AmBezS1+k0AmkE0gj8KSKQAnZ/imClh6YRSCOQRoAIvHftai3E68VawTEtYWKR+JFERZkiTBGSO5JhNB6DEwAAIABJREFUmAKUXAF6BTgAaANwEG6gCPnzUh3C9mJ3JZprvCSHKyqLN2CGdq9PXtS9NJNEmCSCEilemGGN8BPASQBygBQBRpEYRiknx5LgeClMgxIRGUUcHyvpjBJe2gL4RBJKon/yYl+tin0SjDh+H7o6nDvARk88/IVe+mV1zi4DbFJJVaGgxCVMJ0IPz1kMh0o6SC496V7T9Yg9/UHJMT9RskxyAcgapgHExdlkrsfk4GlVx3NPwTSLtotRWIIZmFH/EQc+g+lHEoLGGfqExIRrBzAFuEC7I5miX/icRIzjAxziGGLogAnJjydCgJp8FgkZnzFgYHwJmII9kdwL7QndPT7j+/QZZXTEzDXfXKOI7wSYxN/8npgTV3S8GM/BbIP9Cc2srg4g08FNjmFseLv8OnyWzzurBVZeLufOw7SZPga4AXAUSJjNnbBUuEcvQSbRfM0aIYZcK5hkUf5MzGHwcV/0B8koYzy07TzesCDdpZdyP5LUuF9nkhUF8ERcObfK2ms1lag6y8lLvYLpR6JJX8Pu0pgFRE3Kx/ku90CbATFhomDmEPcDKKT5BcBc5brMeXdaht0CINjX12u/9mu/aleunLdGgKVs2TJ2ZJlanWWyeY3n0G3k+hGbE0MbeDnlimVy9TYzu6ixCfAGMAVoPPHkiZiJzE2S68tXrqgfKY0FJLl65armEEA/2mh//Md/ZAvzCwngX7OhoRGtOb09vba5ua57oaRvGlOM/X2xqgDa0ZikTwCzhoeHxbBz4D1ZGxvymiewffghxpOTzwVcALLCtqJvBdRkMmLRDck5s0PMJ8wDYNdROko57b37d1UOC8vqzJkxe/VqypaXV3XN9977QP0/OzsnUPTs2CnLZAD8D9RGSmeJBQAbANmdO3fs5rs3HSg/2LenE081hhnP/A5tPZh+HK91viEvYBHghfLdxaUVy9XVW2tri0AMB4/dRIdyWNchLditW7ftyeMnVq4dq3R2ZWVZ1wFwpJTz9Jkz6j+ARth8lHgSX9iPjCOuDWAISxEjDlh/bBbdufOVQJTHj5/4JsLekbRNz52/YLVMRm6+jNOunh4xuxjnky9f2JHK67PSTtPzosZ6V7T2llY5l9LfjJEb71yz45KXyw8Pn7Kffs71GuyTj2/LnKKns1MgWa6QVzk2jsM/+ckXVslmbLBvQOcFJM7UI73gZg25+gaBuDBwMSoB/G6oL6i0uHx8pDJqno9d3ZQO99mLp8+svj4nw42Xk881JwA9AQCbC41igZYODwXMvXfrAxvs77M//Hd/aJ29PVbA1GRry/YODqy7p9/LzUtHclHFaZhNAQD9YYwxxLac0pqILmTx0BnqjFv6hjFKv/OcHRkd0TwLKQXYs+h5EsuxsTE5NvMcg23JOWgvzwbeCwBnjw6P7cXzF3buwphtb2/ad7/3XWvlmWpVa2lucrdrnvWWcZZdgwNpvnECw5w1wqUCWAOChfsmyM964cxnNEaRbWiyx0+f2e/8j3/PLIsJTda2dzEvqlih3s/PmCI+rIH6kzByeWeRgQzPjoTRznpLO4KF7puEboaELiJrYjxDX8zNp/ln+jqdRiCNQBqBt4xAumC+ZaDSw9IIpBFIIxARuHbxQo2X+HAJJQtxBlNdUpKIxpubP4RWGAiCm1AAAFBa4uwhDhK4krCeVB6bgCXBpgnwBTCJBIOXaK7nbJmy1aFbx8t1nTOzeKsWQwvtoIrrrkmnTckxzpPHAnxIQOMaXJMEL0pw44XfwTrXCYNhR2la7JgTD7GtqjUl6lyAhJYXdlgz7tDp981LPSWz6J2FG66YZOUqEKWXLibMIZWriqXlYFyUT8ZOPvEQAAVbSQwvL6eN9ohZhuMrbrzNziQTI01afm7gIMCOcsREEw+ggMQEQIm4KGkpOGjGsbSBBN+TEndgbW9rs+NySSwh1zgzMVMcCEI3yL9HQhugZGjzBRgGY4d2yBQDUCM5NpIxYujC8M4Q4bp0cACJXAOwkMQpNK1IfAP89PJTT6KCLRfAKgk2YyI0B4m7l0ruOfBD+wHNAK/29wVOBTMxypzCpTf0i+iT3URbMJxZGXMkiq575KWkrsGXCMYnTD/A2ZgzALiMKzEZk1Ju+oXvBsMSAIMfxgLtBrxUnJLkkuNhytA/zDU+w+QEQDbKQTlfMBWDzRjtpO+97LhB40gsxiRB5j4CHCbezjh5rb/mibTfr8rAAK0TV2mzisYN47uzo9sqFYTdMasp2PnzY/bLf/7PWU93m7W0FqyxqWC14yOrB4GsmpfNM5arNV0fjS7iIOdj4ry9TTGd1WXz1tjUqA0C1gj6JXQGAb24R0Ag2ocDJSDHpfFxgZVck3lAuR8lrMyL5qY26+zqsqbGFlteWRQgCmAGOAT7ir5G72tpeUkaeADO/K6nt1fnlFPp7p6NnR2TZhdMOcYY5ZujI6cEJLJmFIsHAi/RxqO/ADoBTgDIYZgB7GEIgJMqZhUwub766itbmJ9X6eqly5cFFDmI3qbSSuIMqMgcbWps0hoIqxBgjzF+4TxlpscCcjDOGD01KpDv5csXtrKy6qV/DQ2ao8wHZ+Qeq1wS0AzADnDr1vsfWEOhUUAOxhIy58jlbHR02EZHucct9VWlWhbQg0Mp93987Mzj06dGpHPHeON+YVXBoltaWrbh4UGtJ6srGxpPT59O6Hy098rVqypDZjwEO5e5zjkHe/ssKzMVDEsabX52wfaLh5pXjHfWhumZV7Z3uO9aegPDArowDGks1Ivx9+zZU5kWNOTqxC4sNKL5lrXFuQW79+09Oz122n7wg++rfTLLKTTYAU6suzs2NzdnlXLNltfX1Q+MQfo6l62TJtvGJqWnGTHpWF9gK+bydTbQ129jZ8Y019n0KjTU2ejIsJ4n07PT+hsw7PnEc20oAbZiOsF6RvwPD/c0TijdZryx6dDc2my72zt6DqDziCYnjsTMU75z6tRpgbT7ew60AriyvhGrgf5+6+rt0TgSu7dqAqO5H0pzw7ynpaVdAN/IKIxH2tiiuYDJCWOI8vEA2mGU8jsxpHd2bTUBfRmHV65ckfMx3+UZR78GOMeGS309xg6v38kcUIP1G+q5zsaNP0jC0p79A95bjuXYy3P3yzt37fd//x9aLgfTnE09qgN4/jqDWps8CdObNYbr0JaQrxDwXpezBnRaKdtP9FiZD5h0ZBNt2HgecRHWnucLC2n+mb5SpxFII5BG4C0jkC6Ybxmo9LA0AmkE0ghEBM6NjtQE5JCkJyWlUbLIy/ebL88BtoV+XbBsgnEWTDISE3buXQvGyx5JLAADQpcmmFCcA2YZyUKxfCyQBzCA8k+SeZgL2lnH+CERuw/nVJX4JbpkwQLjmoAasJBkKJHo1ME6AtyCvUYmFJpAMPiUUMLgOsJAwnf99TIvNzgv/XX2mrOvaJs725bEmJKG3+GhEgS0dDi39AATvTbiGuxCkkBcLUnoHMx7XQ5E3GHIAECS2Ln+Hm50XspIfKNkiPOg56SSIXSjijiz1imhC8AlgEXiRVJK/J1pAPgDw8FLhgGxuL+jI9ctgy0FqEM/IOhNQidThUSXLsBLZ/p5qRE/MDKIjV+HMZU9KQv1klg03VysO8Ai2gJrzbXEWsX4ArTi9ySOgCOuUeTgqhhiSQmtYmc1uV/K5ZSyYSV5XlZMfEK3iMST/ue8Al1pQwWQxcd4MNLoN+IYzpwcyzEBeKp0KzFPEOCBLuLxsfrTy4+9hJykmf6ENRT6hg7OOmPPz+eAd5QLM0dgjIX+HKBFaC4yxiiNo585nnHBddAng90ikFktY6657qFYlok+ZDBIfB542VmUKtN33H8wY5mDfC4QHfBM4ByndKYjf7hXgYJ7O1Y8OhC7prmpRY6ex2X/HNy5u6fL/uyf+yW7fuOaDfT3WeWoaA2Jw60E3+vqFZ/FpUVnw/X2aW6hEwZwQwkkIAkJP6WWAEqAD4AvxHB1bcXaWtvEWHMdQxxIAdidqXPm7GmNEcr3Xk29VFz6egcNDS1Yls+ePZGG2UcffSyRf4ARzv+9731fpajPnk14GSkAWVOjtXdQattk62s48wIee8n7xJMJ66Ds8uZ7uj56bwAtlKb6mN5XeSP9AbgoZ+PdHQFrmCtwDGML9hIgFgw3ADxYgcFKo5SV/gDQAwzmHMw/GHlLS4u6NkAjpaSU1b7zzjti4gGGTb54oXN9+umnYn0RO4wEAMY5D+vev/wX/0JlpmfOnLXvfve7KsMFHIMVJmOHwwMbHBwQ4AWYf+r0KbEFf/L5T7QBMDgwLPCQsXT+/HmtAWjFOStwRhs0uWzGhkaGtFZg5kKpqrQFD3wMXb12VU669ANzijWU9ZC58tmnn8oBFBC1taVLpg4c8+TpE5X7nj93znb3du3gCEYtDMJue/rsqcp20apjXsGmY61ryjcI3KRfYVa+ePbc7n171xqaC3b79m2Nd/qnobGgds/NzQjcggW5tbtvR8WiNRWatNZR+kp7AYOddZW1fL3LGzDXcP1tZ6PiqKT5QNl9a2uTzcxOa43jGYbZx+rKup5dlJWPjAzJ7RiGIvOLMRVmRIBy9Du/GxJ7rs2eTTzXJtTQ0KCAXp5hAMQPHtwXeMcGAscHm4y1lrXg3t27+htDE7Rrw9ApNigAui5fHrfVtVU5/i4vL+m8PB8A/HxDqCxWIferfoS13YZJhmtRSjsvn3eXZa3Rvi4RGxkJ1SgtdcORKFWNzSXWpmAFx9/ViktusP4dFo/lGJzL5e3zL+/YP/hf/4HV5Rosk2PzoqyNyOiHeH9xpqibPzlb3EFrjuOZj6lIoQ69UN+0EOu3VLKmQmOyMQY4XG91MKjN7MH0qzT/TF+p0wikEUgj8JYRSBfMtwxUelgagTQCaQQiArjE8u9waiU55McdO71kJnTQ4mWbF1uACLIagQVHJWeuwPhpatJnJC68FMPcEsMtYfOITZWIm7uOWU7JKqBAOfGjPSyVnJknfbWC3OT4PFvjXZqteC975EUbRkLs2EeZLO0hqY4EhzZGeSrJKj9R7uusrrYTjb5gt0V5IcmXEot6EgTYeQ6eufYSgNnrMsO6OncK9bJGykcrSkicGeZgTpTkBIMpmIABmDrTqmabG5tKRgETA4ALpiD3IhDzDbAPdgD9AYCjTxM2gBtfeCkyiRlgGbFT2aVKP92QAL02ADm1V+w8Z0EcHHiZagA0kUgxNmCLReLDOdxM4ljJIYke/xa4lpSowggjNrB7iEkAwsTVS4Rfu/fRDso45aZYqwrkpHzXr+fAHUkWJXokrLQvgC6uy3VoT2gRBXuO4/h9xD3YmnyHlwjGLwBBCK4LuK2rE6PJGYE+dlybqiAGCgCZ3I4BYdE7qlYVA0ANYqjxlfyev90d1K8R7CGOo820ExYW7eDfAXozfgAYSfoFRrS3i2kDAzA0pLh+MOuiLJjfkYjHXA0wMkxKYk4DlnFf0ogrOtAZJi9euor2JH/eNMSgjwEYAIvzYhqBH7vsFGBFzWoZjBhO2a//p3/F+vt7bWRowDLHlDLDns3YcflYABmgCMAX4NthqWg7AC8HB1atuKFLc1OT2HMwxfiBHcV4hpWHBhzrANpoOADjRMy8hA03NDIoJ1gYdtxHTzcOp/0C3OYXFjSHAUIBCom/x7de4w3GKDGAfeSAvJcbdnZ32erKqo4h3gCJAtsbm2ygfyBxkJ0Te+vGO++o/2EGcs+YKQwOuKYcwBrlhHwOCML1kRxAnw7x/2+//UaMsPFLl+3U6CnptN399luBjwAsvT09YpKtrq7IffPsmTGBQ9zv0vKyNN2YP9yHWJu0vz5vi0tLAtrGL12y6VfTKk1Fs29tfU0gKXOc0lTODSMOFhnrcE93t+3sbAkAZK7CqgJYBDQFaASwdL3JktrIGDp3bkzjCbAytDmvXb8uqANdOs4RmyKMRZxmnb125I6wiWuyyuHb2+zl9LRWq4a8G4AAUD57Mak2dnZQvp+zxdUl29rZNRhigK6ApT3dnZonAHtUW165MK5SZOJCH7x6OWV3vvzKiuWSXFIZFz093XbuwgVbXVsTIMp6zrza2T+07U2YaVU7NXpaa93z588THbcl297aE2DmoJczv+N5w0MMfTzKVF9Nv7Dj8pHWL0xC9ncPNZ+RFwDUYz0CcB0cxqF1V2y/nu4etZlxQVsuXbosEG1ve8/q6vNyfWVdZcOH2AE04frLMYwDMb+rVdvc2rKxs+ft3v1v1S/MLwGqiaQD4CllsLBQL1+9ZA8fPrDbH35oT59MyLgltCwpnQ22nDYFeHdgzWtpUewB9m7evKkSW2LAs5i+xKzGTRwaLAuPNvP6mRYbCgCZPD943MWzjrmP5h/tdLAcmYIDa2xutT/4d39sv/e//J5lM3VWl3c2MM8IX+N8E5Hnn55rbFCo5N83BF0mw51km9ra9K4h/V02EEslxbEhWYN5HmoDjXcDM/v2xWSaf6av1GkE0gikEXjLCKQL5lsGKj0sjUAagTQCEYELp0/VQlCZBMTLYRr1shs707xk83IsUCZxY+Q4XvzlIlhoEAOD4wAaSJ5gHVEOJi2opLRPpSSUYCVAEeDSiRA/Bg71vvsOSUrlOw3OBEMjTBpQGBRUXwvV0x7OwQs0wAvXE1sqKa17U5uGY/3F3ZJyXhez5r5i553PSUR4QQeEYbc99PsowSERJUkCLOFlfncPFlzWd+ZVWuM6dpRCoQdFW4kHQBgAqGuNHesYEgT0sWAzES/ul3sBLII9QMkd10Bk3FloeycaZdF3zpCC/fRa/y0YVQE0OYPDS99gCAWji3NEH7nAf0nC5PQRSfceguqAUwX0/JyhJzOQIzeAALCTWHrWf+9lrZRxuk6bA5olsT5oJ2whZxXhpulAIUk/YyMMRxQrjBzQaksMCYLNCGgGgMn9kJQzPlWKeuwl0VyfazIeAdFw2RSzMOvgHuck+QL0YwzDrHR34YTBAbv0xGijUUy9YA/SBgA5/h/agFE2BlAqZ+HEpZX+5Y8YjGIAUqab178ZT4BeAVQHYKokOjE+4QvoAjJvwhUx2G4BKsp4RSzDIwEDSpiTMmzukfEvYDMB8Pg352N8wQjifFE6y7X5fpSRu75hUXHhHsLl2Mets02IcXyvqQkG0r6z+ihfhTFXc+MO9MKaW5qsoSFn771/w/7yX/nL1trUaE2Kh1m5gpFNSUAR5a6Fpka5tcLoAlwotDhzDnATzTqE77lfgBbGMSWifL4DU21zU66j62vrYkcyD7yE/cgaCvUCKGAEjQ6f0XFodQEQwt4DDGHMup7anu4BgIbfU/4JUw1m1t2732jMXbl6ReYP9DsacVyP7/ODsP/a6oa03dApAwgJUJyYwXyjbei7halIAN+MaZhKzBUAVNxgAfVY2z777DOBN7jAshZg/IBOX4wRGJ2sObMzs+pPgDDGOGWSMMVga+3s7trDBw/Ud9xTAN4Ac4DIERNKSE+fwSW0aN/cuSPWJyDT+XPnNQboB8bT2bPuJjs3O2fPnz+zjs52uccWD0veh1uYr9QkLQAIh6YbMcYpF6Rj6uWUxhIAmbTYEpCdGABa8n+YfzDuKMkt7u/ZPqxi3JV7hrQG3Hj3pj16/EiAIMD+6dOjtry+Ilfnnd0DgXWsFz3dXQJ1nTGZt3//539B7D/WMgDX2VfTtjA7b21d7dJw45i+3h7r6OqS7iDto/QSluLGzq6Vjw5seGhQJbw8E9bX1rSebW/t2Orquk1Pz6p99MtxyUtnmXd7B7t2+/YtjWHcaje31q2tvcOuXb1uZ8+ctW++/TYBxku+bhil4yUBXqyvzAXAuFhj6X/A3pxl9fyllBpWNMAnYDZjB0BSm2zS40R7M2+TL3B6bRFgyFrO/boOK9O4pu/IaKhQsPa2dntw77798i//isbk119/deKYzNiFMUosJyYmtPYUDw+sv7dXACcuyoxVNmtCv5T1KOZLa1urNTawcYcBkm/GxYaU2PUAZ8kaFb+vJMx9YlOpZqxYOrKm5jb7p//8X9nf/72/b5lMnUpkM5bT88m/7wY7ca6oIogNixPWNZtDLS3obdjh/oHW0HgPasy7HATfFes4YeA9mZtN88/0lTqNQBqBNAJvGYF0wXzLQKWHpRFII5BGICJwZmiwFnpgSg7eYD7x9i4gKZ8X2BKadCTjwZIiYYPhwq47SbT0YNAIS1hJnJOk3JN5B46c7ebll1FiR2JRqsH2ciMEdsQpQZFGGKWXuKwCgKAxB6BGSSNGBpRjUuInDTgvUSOJCdYRbSEx52Wde6Bs1XXovOyVXXxewoM1F6WyAjxydfqca+bqYNgdiX1GAkISjrugF8VI5U+AnQt5o/fmzIpIMjivTBJUzuM7/bC2SJIAsWgniSggHv3BPYj9l5g+OMPH2T9eKusafV4y6ppmgGrSmEu08k402xJGmcoqEyMREjOAUBISEj1ALs5PPEmAYCKiQwdgB4BHP5BkUb52AtjBZCwUVDLq+n9V9YvYW7QhAaiIDmwk+olrEEPdR46yzKr6EyAJkXiO4Rq0nc/f1EiM0iWAJ0Bf1616XSbssQZow5CjrASdceaACOyiepknCDBNQCzun76QrqHcAN29ld/TJ8RS500ARO9r/1GZdNXL3ug7aSSVYbUcKVFU2WsyV2CE8Tn3FiXEDgI7S5BrMCY5hu85cOtszTAXoZ8DVI7ziNGalM4Gw457DhYrwAqABWMuwFFYh7SX/wPOMVblBlxXJ1dI5l70N2MtSrcZ6QBSzr7xMvq2dhi2RwLUKaU2czMQ7gM23/7+rjW1NFhbW7P953/1r9r1y1esRlk45ZzFA8URrTfuk/umT58+eyYAsLu31x02LWP37987MZoBxGlqbLazY2dVthYmH5hSYA7BuWAKwgrb2d45GWto2AHAxRxAKwzxfYA55s/E0wkZSFASCUAynbC5KDtk/j1+/FCsPRxjp6ampAkH2ARIBYMOVizGD/QjwAlgBOsWDDjXFzxSWSXrGcdQislaAiA1Pz9nl69clZZe6BsSa8q9Hz9+rDWF+Ny/f1/AFIzATz7+xJ1Vm70MnvJWSk9hz167ek3loTja8gfdMuYx8aFvzo6NCeTkBz09MXmzGQFMlB1T4gloim4b1yU+xIQ1AHYU84G1CT0xgWnFovX0dWmOsXZwTsBG9Axh4dFeGFdsmADGwVpbXl60rs5OgYuMGYAnmHkwwmBL8jviPjHxRNc+3N+1qekZreXnz12Wgy7MwIePH2mNHxwYsL7+Ppt8NWkdnV22teVGHOMXL9r5c2O6H4wsiOWf/aX/QONjZnrGnj1/ZlvrG7a3vW09A/3a2BgZGRZoxbYOGwprq2sGg5p18tXsvC0uTNnlSxft+vV3NHeJC33LXNna2rHJ51O2uwPTus2ylrX5hTkBqqwHn37nE93P3Oy0gGGed5yHcTY/726sgKww7wCK1zdWZVDCvINliasx6wyaf7HZtr2xJSCvs7PLwbkD1u+c3JAZhwCG0rvr7rYnEzgsN8otWOBZoUH/3t7asEwuIyCce19eWRLgzDMO4PfDDz/StRkbrDWhKerO8Mfa8Ojv65P+7OlTp5Lnbl5lscEkZp7IBCrRi2Xsjg4PWGNjwwnbLTRBZWqTrLvxHNVaW0F6InmXMLRvMeJptP/zn/xT+8f/6B+LYXdY8g0E+oVNEuLOWk7/aYOkUhXo7BtN3h7WN9bFQmuzSmIBmEMzVnIf9XmteVE2nNPjpmZPF1MNu/SNOo1AGoE0Am8bgRSwe9tIpcelEUgjkEYgicBQT3dNTKtE3J/SKpgCYuTk80oCeOFlZ56XZIAPlTomYBsvvAAtaNRESSQgEoyKcBUN9hMvu7zUB8DkyQaaZs5Q2jqgHDejBAOAoZAYSfCyLwMJ2FKJOQRgAy/XLk6N1owz5Wi3A2NRqhqlNrQYANKBLYFp5npu/JFGXs5/74CUO3F66Z6JMeNmDs58IJnY2dlUooo7pZfnYNCREQPPyzPRRismAu0tJ4AlLQn3T5JPgDGALjEDVWLs2mfElNgKBEt0dkg2AVFIRKT5U62KSSHALwF0AJu4PskZ51SiXHONIPqEH/W3wDkH3QBpEJDnnmGSACi4CUZebDM3WMABdVsgSUOB/t4TEAf4opLlhIUJAAVAgVYb/eCJnQvvqxzpwHWz+Def80egaRIHEkt0vULnMBIqjiPhIgHkM4AJ17pz8wpi4lqER4ovfaOSuqRdAFIw5Tguyj6jhNRNO7zPxWjL5cRIAoBgkME2IQEm6WP8MxeIh/S/QgNPgOWx+py2dgo0csfWMJWI++V3lM3SFtiAwXaMUmnmG+MIkMHNItw0JABvsRYTUE/agYnLMm2hfQ7OYVaQuMAmzD8xLxM9QE9evW8pC6W/AY9hmTF/Q1syAH3AKsCtKFEjTuDlKnOmzLql1bIZHHP9nMQY192mZpikdXblymX7xV/6BWtvapVbJEYEhwf7msOtbS0ay+sb67ayvCpHWAAJNPuWVldVIorJAmOBkkwA+VOnT8tQALABoX/MDwD2GONjY+cEdlAaShmhGGXHRwICf/rTzwX6UIZYSthPsPxgmDG+AdukU7e+ljD8vA99fWm04eEhu3vvrljFMKUYjzDKiE30w8XxcYF1lJvyXUAr7oVxxXzeWF8XSBbzgDlMv1CqCmhM/AGEaQf3BYOM//N72gGwBgMJDTL6FKYh+nN8BuuL+KB1h6EDZaDEw51pvZQbwAhmGeMSsJyYeUl4c8J43ErW1YzWfu4LMAgQkXlKW2lXV7eDdFvbW1o/ADNZiykjBuh59mxSBiCMw3v372vDpLurK1kX3FiFdoSrtFw4W1qcDV2piN3HWvjuu+9aPpezDZyB9/ZtZWld6y1svfmlRcUVlpecWJfnrbW13dY3t1UeDAhKvwEGEltccS+dO++GAZPPFVtKII8Pi9Yu1h1NbQl2AAAgAElEQVRMtoLupZi4J1crODU3aKxv7e5ZxnDEPaOxgG4f5+WzuTk0Bw8FnpYOjy1faLJ8XV7gKQAhxgudnZgZoTGJPuSxMVbm52Y1Prx0uCzQMta/ufkZrdmsVTDW3PRkV+sDjOfmpmZ7eO+B5iD9zu8BP2Fv33jnhsYZzr1MNAC4re09a2x0MFBMcJy6G3nWb4kVi3st4+7Fi0krNOYFOHa0d6hN6AHGekNZKew7+p5Nu3hGVMtlW1tdkRaiNEHz9W44oecNBg7OOGReZLJmN2+8Y83NhRO2up7U0rfzzZJY8+KlDWdfYkm7c3VsPiCwmbP//R/9H/ZP/q//2zKZnO2pLJ7y47YTIyQ2LtxBnWehmzgxX3xTx1nfMvPpbLeutnbpCcqZm/cLgNtkky8MhqRzV63ag1dTaf6ZvlGnEUgjkEbgLSOQLphvGaj0sDQCaQTSCEQExkaGa8EMIiFAd4uX2Yak/COE6UmKAShIFtid9tI/L8eEsSMgAPDk8NAZQYUGAX0kmYB8vNADIJCgkOzx0hsv5HwHYGPnwEX2ERlih59kHnAIFgnH8oIcwtNye0tcSAGbSMA5znfNYfGRhDhbjUTK2XWUsjj7hxdxQK0AXFQ2Ka2aI/99wkyKF3a0qwKoBLhzYMXBQNoGK2tnFzZUVQkSMaDUiHuXIyvJh8wzqiclqiSkxCyMAEgmgoVHXPk/jDsx09DQEWjm5aBRlgioIvFt9NX+X/be9NeyMzvvW2c+d57nuerWPLLIJptkU2q2JDuSJXe6I0EIDCRRJBuIbSWAE8SSEiQyEmdyYCSfHEdBkv8gjuDIidVSS80mmzNZrCrWdOd5nu898znB71n7vazkU/n7PkCh7r3nnL3fvd5h7/W8z3qeqLQRBk4ox4UdIuAE9iTmEvm8SpiDIQPXwXdpK7pJXDvacbh9klTCviJRpc9CWRfjRC59pyfqDwF+EQsNlg4vvhdcS0NJINcAq5C+47o5N+Ad8SShU2kzZc0Rq4XP8T7XQJuJiVxUYftFjE8BuFFpLABeALykJYjIOo4ZkdEF5wwuswCcjFHOh2YU1+3ltEVnhDZMbXQWo2vXkXByvQGADgxKsRVhY0YGIWHO0L+008FtQGkHW/gnAfgI2CIBdh8G12ZkPACo0DbeU79FWkoAh2KHqNTajTgCCwSmIAClazrWrXDmQCExB/QgdnyHGLimojsOh3Jyj5UJaCIZdzZnUuOK+amxgfg92pSRSQLgBn3OteKUmc2hOZly4BlDkjRuwRk7Oj7UnH77rTft7bfetra2VqvXK7axsaayvLGRESsVTu3x48caezC0urp6bP/w0L568ECff+21b9nMzMw5g4++homElhkMRkojAalo26XLl6XdB6NscGhIoEaYW2jcjYyO6G9bWztie7E+bW1vay1TWTism0pVwBNgIWsdTLpSifXPE3v+p394AcLBagQkZ/zAEAMohzFFCe5rr74mEIX2UvK5uLTkDE6App7ecz1HWE2wmAACQ6k+7q0w7fgbTrX0D0AuazLXCMijsniVpOPY64AcY3lxaVGsQkBF+h0XV/oZ0w5YWJQQi/WKAU69LvAJcA/9O8Yazq4wEYcGh3XOUJrPdwA8KKUlDqsrK9bckrP9gz2VZAKgDgwM6fjosgH6wUhEZw9gl+80NbtDK0Aq10S7aDPnYxOEEksYg8y5X//1XzesbaqNhq2tbdgXn983ayRtaHjY5hcXBIgODg5I929hZcEqrJHtXWKtAR7xjzmHacZ3v/tda29qFlMMbTZkB3LptO1t7djYhUkx/tiMYAwA2jO+MTLAqIS1EB54cz5tfb2dAgK5Jy4tL9jMDIYoJ/pcvZ6wUqFszc1tAvAy+YzYmQCmK8vLzlZsbhYA9uqrr9rh4b7t7MLQK9ng0IB1d/XZ0eGhs0cTvumBeQQGDvRxKE9Hm05zOJHSfYf5DRhMHJkXuG5zjP6BAcUatiflo4VCVXOS+cGxKSWG6cp07+r2tcf15ooC4aEavvHGG/aXP/lLrSV+j6trrYLVCDjLegE4/NmnH2tz49133z1nzbKeco8BmAZkD8ZCtG9kZNDaWpsjiQLfxAlSE8wt3xhw8yrmMAy7842VTN6KJe4nefuj//V/t5/8BSXjSAJUJK3h87EimQonxPkxOGbQ7AzrO+usNjGSSetqb482B5GdwFW+YImGg4hsgul+IZfmun05F2vYxU/UcQTiCMQReNkIxIDdy0Yq/lwcgTgCcQSiCFyenGgAJpCcAlCwc09yCtMiJOpi7KC5FrGJBGyVSbAiDbhEQmALLB2x4eo1PezDBCOpBpBzhldSLJlQUkgTeIA+UVKUtDLC0DhTqpyxWTva0kwrlZWEt+TzYsg4wAibLbxg2uEmWVWZVmDYOSAIKOTgg+ueuYOlm1bABIKpBrPO9CBO8khCTSISyhG5Bq5XpYIwPxqUJsKwcqdNEl3AH8BAwDO+ywO92F4kAREgqUQfRl4EBAmigfUgcDCt2JNUqsA20u7hWmUWUauJbUd8SMCIjwNnrtEjTR3cPmVU4GVHJCoAXc58SIu5AVgBCAgIFowfuC7aCMOqpaU5ElePNOJkGOGArMwocNBTiVzRGnUHfGgTL645gHQAEYHx5qAcJcw1JVD0Fa/gfHiefKXT1tnprDySaQAsgEGA4qC7xnGUcMkIxAEr4g9oF5h6gC/EWOWCkZMmY0wgas7jcXhwELFL0HY6U1uJJ8cLTq7OojxyhltURsoY49hcp2IeOR0yjgBTYXDSf4wDlfZGzrpcrwwtIq001x4DGHWQgs+p/JcxSRsjtiAgCe0C8GB8BACZcciY9vJxH9PnAullNwMJiT3JNW3l+ypVj0qPBVzDHEthKpLzcSNDGABGZ68C7AUtrQBUAc45E9RLpdE+9LHu498F8xPfgJtN6Bl6rAB43nnn5+ztt79t+XzG1tdW7PjkQIALDJ+P3v9Qa8Gr914TkPVsZkZAHK6jgBybW1tqI2WVsPCIF6ASx0eLLZmmPJ5NhCYBRWiLURZILHAXdSZgq0AJwO693QOBB4BEH334ocpLcS3G5ZN4wsYKunbEER25Tz/9VN+ZnJywvf09HRsQmT7i2EGjkHgDBk5NTgoEA/BGAwxWGgAC7wfx/DCfYeR9/fUjtZnr29vbdXZhc7NANMwmWEAB6RjHAvVZC3JZsYEpsYQdRVsYj/PzC1o7Z2aeK0awp3Vdk5PSTOP7AZDkOvb298Xyo2SWPv2LH/+5mHQ9Pd32cz/3XfUN8eX8XAc6YU3NeYE4q6vLVqoUbXtzRwworoG2Pnz0UBqFjCtkBuhLDCoAYWkTBj2wIJkvQc+TcaLz7O0KvINROPP0iS1jInF6Zjs7B+fs3939PYFGOPI+f/7Ujs5gOpp1dvWqhBT3361N1yScmBi3N9980w53dmwNcw4BlBesgNnD3r7duHPrG0Ya5drlip2dusN0MpXRuKglklY8PrDhYY4/LP01YrAwP2srq2vaLNnc2NF9p1ig1DJpHd3tAk4p0X369LnWQf6NjAzJIRaA8ODITU5YC06OzhTD/b09S2WSYk9iMAGYyPiEfcq4hJ2oEvpcXoYnbDqgJ8i6QZxZjxgTMBG5F8EEPSsA0Pr6C4g8Pj4qALdcLshAhpJYdGxHhkdUiksflk7P7PKlS/bT93+qv1HiDAjMms68Y008RLOwYWLu4aYLiM69sqe75/yeBMOOccozghjDtZoNDfVbd1fH+X0urONh8yVIVngpa02AHdeitd9SVipXrX9g0P7pH/1v9sf/5x8bbMhyxY2uWlra9AxAeSvPHdxP2ERjM0hOuWiPZtFGdddd5n+RTY+k31eYywSAe186mdL3xM7GeCrl973Hqytx/hk/UccRiCMQR+AlIxAvmC8ZqPhjcQTiCMQRCBG4d/NGg0QtsLsCi0ziymjSDA4IeCORBKQiIZApQ6Vyro0VwBqSZ5WcyGQArTAXqVdpac3BLgA1krQAqjlDyPXo2NkmqUsKDEtZJpUWYMduPQ/4Vq2pHIt2wE7hAdwTHAcMeI/zSn8uApFIXAChACBhlbHzDiBDkgtQBoOPayGxCLo66JwBZpCUc00AFjAfuBYBaPl8JN7f8O8jgg0IlQBIrKk9xIlr5piwCIghv3NMLw2ti8UI4BJKQwWqHB05IBnFi6QDt0IX84d9UI1YkJSrustdAOtggnCNxIHPklxHrgpKOgBLgxNgKPkF0KPEjFJAPk5C72XCAI4OZvE/x6O9AJoeS9hB7qDLS2VCkalB0DYCOBBIeOJ9JQZSb4+YOaEMSQy6qHyZZAqggeSYRBUGCv0UWICMRwA3jgnQxblD/wdXVz5Pcs/10l+ASKFM1MuQE24sgqlJE+xEB6l0XJxq8wiLp5WYkZQJqIzAJkptZaRCOS8swIh9F9gagX2nRDICokG9AHP4P+gkOnhKea8zogLbNHyfsR9ASi/FpNzXXWNpiwwjIsAyxCfE4RxUe0ErksSTeaUSskhfUWXgUblZAHSJV2D7OQDoGnywrwRMRjqMGndRibOD+M7MA6hA3wnAUQy1qpfOMxcA/hxELKq07rf+3X9H+nf1moNdpfKZSmT3t/Y0/nFyLZcqdnJ2asdR6TVz+cGDrwQS3Hv1NYF8tGthfkEg14WLF623t1smB+hYra+tu3toV7c052AXAZqMT3hZ4crKkth8MO2IM6XJABXEBRYUxgvEZmryos3OPrfTs4Jdmr5iX3z5hQDfCxenBLYw3og/829jfU39BHutp7tX5hEAYsMjo3bxwgUxmgBaADh4j7I7XpxnfHxM62wA7tG4A6SkTyltZd4BvABwEfdPPv5YaxjgG9cAeEM/A5AADCMtgCEE7YH5BOOPeAA84hALY4+xj04dc4zvULoKK5o539vXoz6j7PbBwwf2znfeEdBGSTLXRInt8PCoSnPdnKQsQA4mZbFUEJOKv7MmLi0vqZ+YpzDKOBc/41jLfBoeGRHYiX4eTEdAQ/ptcmpSbXj65IntbG3a0vKKwJmjQ+Y2BkV1K1cr6gPmSGdnm91+9a6Yk/fvP9CxGF+APPQ5RhnoDq4vLakvWKsvXJy2nc1NyySTNjbFmEoKKAXw3ds70Frc3z9k5VLVjg6PrYhT7N6ODfT32uTUuHV1tcsYAgYZ437m+XOr1xJiemXTSClUrQILPJfVXMCBG9CKfnTAq1P6qGcFNz8hLhiXMNcvTV+yXFMmclI+0xrMHNrf3zsvyWf8lM7OBPACKLPpwbqHLiJzemt7S3/HsZ01CJZlKp0XGxaNScZwJpNS25j/Le3N5zIVuAQXTo4Um7t3X7H797/Upk0m7VIEANIq0e7yknQcgNnwQs9RRijZrMYo66bK9KONFZWgymHdrLuz3TCvCWsS849jMrcDSMc1BnYyG0UC7uR4m7BqDWOTbvsn//SP7J/9H3+suU8RK5soQVdXjsORjAbfC8di3gHcc9/k3itH+UzKGmw+yCDI77Pc5yHUe0mt6/Ama9xjEzazuRHnn/EjdRyBOAJxBF4yAvGC+ZKBij8WRyCOQByBEIHr0xflEiuwLQJPeIomcSBxhAXAgzQsBV6dXV4KE4ToA0MkOI0C8LAYk5CSsMuxMY15g+9Gu+ZYUQlnYMkBGpGcFCVIDePCtcmam5w9xGfZAd/f3tauPg/QMGc4ZjCX4JgCAfkX7fo7eFFUkgN4JRCyXBNDgL9J7w7wp8pu/DeuuEGHiof6b9wzG9IhEksKhlm5bNYg8QkliQA4GAc4A1DOqZHOX2DIEQeYbcQVwIUkHwCTxIc4cc0AkSSIvAKww/kC4EN7AnOK65FZgJhmOH9WlezJWTflej3BNZa/u9kBTEd30yXBJMMnURH4lfdSZYwDAIxAeGpiWjkASPsAKhxkxPAjee5OSv/x4hwvMhxpF8cSI4I+iIxBAFE5t7SMorYBTtJexQsgLTIr4bz0iQNrbuzB74wvlWRLLw3GGjHE4AB2kYNilAx6KayXiXoCB6DmbQ3sUdrDewGg4wNurAKzsuFmHsmkHCOZE4BXlHcF/bwQZ4FZkU7ZeclpNPZfBLY5PkBYKHfl+IEZKdZiEtZbVmOI2IYkVsk/YDlur6mU2hUAT65b84gSXo2vKG4lzFIoT/WYAOB1dXcLLHCGIOxTB5MDmA7oRqkgYwgw15PfhMY3QGcoWfOSd0AnB3V9nDCfXasyMEizWVh2FcU0mcnY6/dese/9ws/bzu665bIYnzTZ2NioJWqUbldtbXXdVlfXrbm12cYmxhUL2GyAVABDd+68IkYVDrEAJAATuFW2tDY5cLaxYXs7+xrryaSbaSwvLcrt9OrVq9bZ3WGYUMBcunHjlhh7mEywHtC/gGmATzC0piam7ONPPrJkMmNdnd22sLCovpsYnxDItru3o7GIwy1jEGAQttTtm3ft6OjYVtfWfb2rVDR+GMeTU1NiCwMMeQk6emyveHl4U15tY20ZGx3XeAYoYV7AXFLZdHOTffH55wLHuG5Ah5/97Gf6zNTUBX0HbTGug74EqIQV9+GHH2r8AJrCvIOtBSOLfh8cGrbJiQkBbLCy0I1rbm2y9dUNrZliSPb22dLysu4HgHXoCP70vfcELOIWjC7g7Vu35SQLyMg4v3btuoAZ2Hv0Y2tbi1VKFYGoxIa1EJYbAN0HH7yvdt+9c1fjB1MJrpc41asV297dtXQmZ9ube9pMEIs1n1P/MSYpLe0b7LOT04I9fPRY4w0zip6eLnes7Wi39vZWOY5zfNqALlzx9Mx6OjttZGJMgCpAFGvH8cmppTNZ29qE6YcJQsIKMJfTGWtrbVL56qvfumP1GhINGek1Pnv6zKoV7pFeTg+4uL7pZhLc32g/jMSx8XFtRvE9SmvLlaJYpqwhTXnKUSsqyT44dBYngCMxHBoEzHTnXWfxZsQOpH/4nTJg2HgBWKIvmduw8xzkqlsiic5pXjqazLeFhXlrb0On1tnMMOHoM+71hbNja86m7Vd/9dfs888/FyDOeAHwZGOFknvaGTY0MN9g3DI2OVaQvtAGSGTswPquzYxM2przaIc66M9nVYYfse/DpgLrEy9tEDXcFEebMUk0RtksS9v/9D//L/Yv/58/tWKhIqMa1i/Wedad840lSr+j+xTroJRstXHhpbLagMDQgrVZztd+n9D9gPUr2vTRWlep6Xpmtzfj/DN+pI4jEEcgjsBLRiBeMF8yUPHH4gjEEYgjECIw2terClVAMk/8cW0sKfEjqQCcIaES2yxiy/BATYIppli9IXYSD/oB/AiaMwBhPKQDUAEOBXBAO9YqNwFAq6g0inOelAoqf8pEmnhNkUscrCd2uLfWN1TOB0hBogAIF8wXtHMfuQqK8ZR3ZoOYLwAN1YoEqElAgqtmEPIPhglhR594BF05XCa9lNI13qQFFRkduIYf7EHXxKlVYRi5kyvn4fgkBWipwT6DiQLTjod9knb+d4dHL2vld8AW2i29tCSsrG9AFmeXOWvPddzQVHJQJgBMvB8MDkioYFXwPRgGlIUKyKIcSc56gF8OXtEHJI0ADjDuCoWS2gCrJwB29LcbCSR0PeiTBeBGIFMKRp85k0pgGwmYA3ABuCHWtBegNZQdB3ZnKM90hlX/eXkcY4fjM1ZoPyW9jKsAcHEed1wt67pg5in2EeOT/wOAFz5LshvYHsSF8RJKVgVyRKWmaE5xUYAitAtHzFDqS+DkVlyrCcQKTMlQCu3nSjqzJQLLANooWw6sU0AcEl4AF74HCBES3wB8+rxBIw/AlfmJ5qADfMxNlZOXSirPo3/4J4ZlpIvHdwBFFTMckklMW3AMzp8nwYB3gV3LXORcjCNiRFwDC49x5OC8G7P43HFDE7Ess4AagKkOBjI0gylNteqmGWfloh0fH9rv/PZv2fBQr21tr9vExKhNToxbS7ZZABbspM8+/VxAx1vf+Y5YUawjaI7BCENPbmx8TOsFzB60zhzgBJCo2E9+8hMb7B+x6elL1tbmhgyLiwsa49evX7epixO2MD8nUwpAHAAsGGqAbqw36IBt72zr+6Mjo7YLgJfO2I//7C9VGkm5IGwcgKwHD+4b9Jt7r7wqVt7Xjx/a4sKCvfnt7wgoOzw81vq5sbmhEkTicXF6WoAgc3Rufk6xunXzhgT/AdIonQS045ooVwQkYe0JrMxnz55K7w82E0xD1gnKXumvixenfY3ch62Yslu3bmoNOjmm3N5NQnhRRjo7M2Nzc3MaL5TtXrp8yU6OT+zzzz8TmPP2O29Zb0+ftNl+9sEHAgBZE2CzXb16XYDHj/70TzXO6Xvi/MMf/lBmDH/8x/9M50J77dq1q9be0aYxRmkyGx5NuRZ78PCh1gJYXszh1bU1rVOYzgBaU5IM+44S6821FXvy7Lm03vK5Vstm8ra9uyPwFLYac2tjc116cUPDo3Z4fCrgFnZdL+W7iaTmWSeMrqyX79MvF6Yu2Pbmpg309tnAyKDAweczM2JZNmRmlLK1tS0rnrF2NSydbbKWbNYGevrs4qVJ6+xus8LZoXX3dlsLbK1iUe7EsERXltdsY2vb6smGNpna2julaQcYVDhD/5H+wECiRQzRRBLX0qJZPSXgkE2Mas3XXel3ZjKKySv37olJ+fDhQwHYDTadohJO5jWgHeMIAI81jDWW35mj6xvrahPA9eTEpN3/8iuBtmweAbLhHsx1wsBj/PV2d9j+7qb92q/+moBj1kLuZYwTaVlG7G3GFCYe9VpDgGFgMweQUBtPwVCC+2FUbpo07n1+Dw3rHGPB1yNP7cTAZzHRX9yZmzGLOyymE4lk2v7hf/3f2qeffGbVSsPKVe6TbES6mzfrV7gvh2cfZ3ezAeLyGKylHV1dVmnUrFZiQw4n9aQATtbNYDoR7tUp3XYbNrezFeef8SN1HIE4AnEEXjIC8YL5koGKPxZHII5AHIEQgRuXphuBUeZJfkLC6CQprq3lYImAJITCI60v/haE84NIPk+4JPuBEeSOqhhVFJR08jOmFoEtBcgRAKbw4NzS1qakwnf4E56IoKWVzdjx/qGXm0ZMIh7oeZAOYJHvppddpys6Dm0I5TUkMvx+enImsInSTJhAlKUBavE9gL3AMiAGvIJ+XWCuhfNyveh/0XbKTWGj8fDvLMKCkloAMZJczu3tcJYh5XfhPCoZgrF16sYADgi5W60Doc5eAzAIJbABUCEjAXgLjEc+F0qLADgC2EOc+Z2kKej/qMy44awG6QSl0R1DvJ6SZdchJEaYF/B9WEoBPAMwlNlAxKL6RifPAR4vO3ITBUBdQDRndDnTkb9TCsbn+LxE/FWS6u6i50AgiVoEAAVwStpt6PelYEA6s1JlxCptdpZeYGZ0dnRELrskwl7KTR9zzTpOLi9xd2nuNTepzC+AIs70cKDQWX6wPNxggblAqTIC+2H+EHs5hVLOHJWMEn9Kw2S0QmkprM0IPAuGGZybeAKoAda5cQSlzq4d6clmWnOLGAH+AS7yWZJJvh/mGuMmjKsAYod5zTjhRamXjDXkiOti8QC/nFfJqLSlPIllXoTyMWIAEAHzixftAhCAwaUx26j7cTQHnXlKCbockwHNa3VSc7MkzMo9u379qv3GD39gV65dFoCdAvyuRA7FaAmentrq+rplsjkJ9gfg/tPPPraJ8UkBHMT7g/ffl45dT2+vyjgHB3rtz3/8Y7t+7ZZdv3ZD6wXrF/OQ64ZhRam/zGMsactLy2IvzS/M28jw6HmJPXHBdIBrgcE10D9oqytrYqrxHqWHsPIWlxY0rxD57x/stS+++EIgzK/96vdtdGTCijAcI6drgDYAu6BFh9syAAmgCu0bHh6wqamLls6kbHNj07a3tq1cLel6AZn39nY0b9BVm5md1ToBcwrNR4BLTEDeeefndZ2Ay2wcMFYAKymxnbowdT63AvM5ABD0If10eHykDZFnz58KhINJ2Nfbr7WbNZ/+1NqWSduTx0+BU8Ro2ljfUExh+AHer66taKz39ffZNcC9Rs3W1zfEPgQYvXf3VTHclldWtAFA+fPdO6+I0Uk80DB0ILwuoJPrIR67u2ilJaytzZm0p5SNwy47dvOWzp5OSyYytrm9Y9Vy2Uuys75RMjDQJ7Zde0ub5juGCoytrbUN62zvsK7uTts72Lenz54ahg6Urw6NjNjy8pocsSmJBbzFgKA5k7PrN6/Z3v6ObW9vqEQaYJk5RfwAKllLud8sr6/a3gH3r6ylkhmj1JT5LOkHze2CTU0BTg6qhNXH3pG011izYDDSp4xDtOowagGk5bzlUtF6uwdU8uzuyr3nYCQAKqXPrOOBqYwxx/LaupiH45OT9uTxE62BrW3NYlAylxgzbmxkduHCpD1//MheffU1W1xYtGvXr+l+Jxd05q2ANmdnA3bCNO8dGLIm7oOliGEfsbtZ01hTMVEJ+pu1KrIX3Ld84w9NQJcVcEBMDuaRbII2shpm1bpr2BKDSg0t2hb7e//R37eHDx4LFOXevbm9qXHSlGs6f+DTmi6HeJc0oC2A/my80H70+0o8f2DQk0qpTZIigKEcudRrQ4TNGDZLEmZL2ztx/hk/UscRiCMQR+AlIxAvmC8ZqPhjcQTiCMQRCBEY7u1ueIlhTQkQD7EkZdKqgwkU7XoLnJNbZ15ghPS7ohJagR/ongEuRWYQ/I0kGXF6AC0SAV6Ui/GQzYM4r7BTHspjm9BqE1hVskQEqminPZU8BwLzbS0qaZUA9Kk7yQYtOC87cqdE31H3sliSXbEGcbksFs7LKh1coT3O0iLBDeYJQZuMZDuUHqlcSKWXblDg+nYVAS5edus6dgKdIufcwOQIn1W58dGR9I64ftfgwxkP4KUo5g3gDQkDL2JKPNAhCuBLAJ74jlxVI0MFIXDmRha0mwRKIvxNeS9lFiMqeW4aAKOLZBAmDIm769dRouRgm8qZIsLRTe4AACAASURBVHYDulzhM86ydBFwPhNYfSGxCsw9wFqOJVdQABvAX5K8qJxTrLKTE10jSaIDl64VSB9Kry3SM1KpcT5v+wcH7mQsYw8vV+VaATthU3ip7YH0uABVxM4roRFVUKw4vkCyyDyCccqYdndT1y8MQGAwg6DNgGXhc7SNPoJhxdji/LQjgH2uzegltST6wWhEMY1cVDVHpGOHgUfjvIyVuNIGACvOEfqSzzJQAa5IwH1cncphk8zxG3YKLrQnnmCSUVK6BTgnd1jKoJ2xUql7kkoSrdJaypzpf9gt6EzWnKGqsRVp3klzLWGKbQD3EwnXMAvsUeYlJZkhKQ4sPfV5PmONVFJJPgydOzdv2js/9469cveuzc3NCCzo7+2ylmZnSB4fndlXXz2SKP/du3dkGpDNZ9SfgD2MLxh3MLAobUQXL58HfCzZxMSUtN1kXCPmazYCqFOR7mTK9o/ObHV1Q+WPS0vLWgPcDGBUcYZ1B/iC02t/f59ADZhrz54+tStXr2gtgZUEUAU4AlsP4JLxge5Za3O7bW/vnDMSYQiyHlKuxwuwDZCHtZbrPzs+FkOOmOEOC5hH7HG6ZUzQTmILAw0zmNX1DbEy0aujL7neACDDkgPkckmBot2+c9OuX79ih9KrZHydSd+zqcm/A2jpcw8gAsOKJbmYUoaLs+vo2KgAJNoG4w8H2C+//ELr6tjYhNhV0xcvysyBcQqAyfyg1BU2H9/lvJQQA3reun7NRoaH7cv797VpMn35isAxdOwAIFkTunp67NHXblpxclSQhqbMTSoV9RPtCvH20ngYwidWKpZte3vP2ttarX+wX2OiXq/a4FCf1lFAXNoIq2xna9uKJ2fW39Mn0Pfp08dibGo+ZTPabCDG9ANMxVIFJq9Zot5QP8K8xhwDiYCezi4Bqqw7xEU3FkvY42dPrVCpiOV4cuxxTiRT1pR1MB6QElYiDNDtvW2VglM6XC7ixttyvgl0YWpK1z6/MGu5bN46OtrkEHt8VhQwyNgJ90DaPzs7I+AQJhxzADYlxif5plZ3x83lbHVtWZt0MPcoMy+VCjLR4B/rJQ65J0dHYtbhOsw5To6PdB/n3lEouos24PnO9q61NLdZtQ7olrS2NoBd7mVJjXFKpWEc93b1ahOvKDbtkRzh6U82TACxuX/4pg1l9Q7chXsLJe6AxDLL0iYKOnN5++/++//R3nvvQ/2ezWetUC7omjtb3LU9bFT5BhiyH2j4nZ2X4YaNHyQ6+LuzRrMCj8P9innOWJUmX7Qxsby5Heef8SN1HIE4AnEEXjIC8YL5koGKPxZHII5AHIEQgf7O9gZgAWmFWDIvOGmGHehQsqnSm0j7S0BSpSz9N4ErcoJ0zZcA9pAE4hRHUs0/Xtoh1742rpmI/gOoOXOIv6Wrbv4AsNNEmVM6LWAw2+ygCKywDK54UTJ0vH8gUIMHa4APsfdKXqoKSKSS0oiVFMAHkmxnkbkJgTu/etlkeIUyzlCKQxvFFIoAO74Du0ladZF4PwlBAOW8PNBLY0O5sJdonok5wotyLco7AQbEdMvgVldQTGEUuvGDM9CCdlgAzDh/0EDjGsRIiNxSSXb4rgCVoyMluYBG/A4jgngEUwwYRAJXGpQbua4eSRjXCeOH6+YVtAfDNQJGwnAjvnyGccPvXqLsZbwOBlFeCaCTUzwYI4wbkm5nU6TUvwEEhfXCi6QolDUH/SExOWCuAXJFmnmwu0i+aRfHUVsBzuR660xLzs34Czp+gCAk4V7G7Iy1F5mIoRTUTSt8TAugjUqt+RmQEYCWa+fzQS8wmDQEMFcsLukAeglXAFyDE6zAhcgkRUw2TC6icQRLy0u6cmJ40BaOQ9thP/J32gg4R38LxMzmBEyq/DmTVqKerPgYQvg+AI6AIQ2VXLuuoVw8U0lrBwhKNBQrXoCsrhuI0cuZzg/DLmgnyuW24KY1sKFoF2M8uDF74u3gpQDwpqxVZDLjZeG5dEaslj/4gz+wYuHMdne3rVI+s6PDfVtYnLNUEjZXm0Dn0dEhGUXkm3ICVpvyOTs8OpH2VnMTZZp56x/otVrdTUkAEATiFAq2sLCguQT7i/JJ1orHj59aOsO6AvDMWMWN2pN74kJ5K4DX0sKiXbw0bf39vaA0GtfMRz7PeB0fG7e9gx1n0WK0c3YqYI3zdXX12tePvtZxACToK8Co4Oh76fJlu3hxSkCG1s4aAAmMvkF79OiR2nn58mUBdPfv37dSsWBvfPtNrRdNOFpG8wDAMuh5YsDBuTGGAMwEQEIjbnR0wuZm58WOExtqd1dAYF9/v/p7c2NDfXft2g2x4U5O0UdL6TiU7nIMylkBMwB3zgroYqbVj6whAGFi5BYKAiKJIWNwY31dgCcgp+vZJexP/uSfW5vcsV2vbHNjy3r6+jR3eYk5+cEHNnnxoo4D0FQtO5tYpZ2Vqph7t27eEhONeQC4mkVvbmvTksmssaSNjA5bdw/GHc76nJyasLb2VpXgoonIGrQ4v2iVQknloT3dXSo13t3d0ZjPt7RILoJ4HZ0c28bWpkDl0+MzscTQbmPMc42AgmNDI+fuwoChyyvLWgMPjk8MaGlrY0vajK6F2WetTS1e+lqvaxwUime2trGqNr7z8z9vp8fHGrvMt9HREetiA6Le0MbX8sqSHe4BSrbZyMQFlS5TNs0LRiKbTABssIydXcoGjpu6VGvEZlTr2P7hnrOAs2lrxcRkYsKGhgY1zwG+K8WyffnFV9Klg3XIRhP3Lfp6fGJcx1hZXRWARul0Kp21oyMAuC67cGHKuro7xKBbWlwS445zdLR2WGdHl8qEAciODw9U0t/b1x05zPu48I0smMDuyO5yETCoXb6jkYTpxn07Y7//+//AHj95bvVG0pJZ1h1c0wuWT7E2umM9Yy9IBrBuu8mOGwNpjQT0bmnRuND9slCQNAPzlbXE1wk33GKjBJZ5DNjFz9NxBOIIxBF4+QjEgN3Lxyr+ZByBOAJxBBSBqxem5BIL0AAY5qWKlN84Y4gH5VDKKGAtlKbo786w4l8Qogeg4EEWACywpAIIETR2OB6AmQNFrh0D6Kayk0bCKqWSlwXmsq7PRVuamwSaAJLhCujljDmrFL8BMvQwH33eGVsOUgEOiFGVAZhxYwGdNxK3dpDPgSlAD0qVAFSUsEQP5yTIPLCTJQCy0GbaEthoHDMwt2gvNyTYGwKS5PSJflKzroX3uC6SUmIgplitdl4OSnkS8QgluHISBTjiWmqAeTh4ehISwEbaHlxtQ3IDYAkgCngjnkcCN9faucOoJyAu5h1YVGJiRdqAJDaAYPSlxwXWoDvxEmcxICJ9ND4TnEqJLX0RynRpZwCjSNiC/hrXFYDRkIwFVqOAnzMXlfeyTFhf37iOcnzpyyUS0toC2ApGFRw/HMfPDVvQmaNcX2BauBh6XSydAN4KhIlMFXT9BfSmEIp3LT5AR46P+QbtCuxNAVZ5Z6SotJT+BHyIHJKJcShVZfzQVoA3Z7LV/j9agzC6YDAB3Gqs0R+YnTTllRDTj4BDGtsRUApARdwZTwCiABoCmfN562puFcB5FgHafE7gHwyY9jYBLQBKp4UzCfincd4slQUa8z+AMqBbKBf3RBpXZgdkSiVn6jEXSGTRoKMNvM/fAVTpIwDhaq2sktjADMxncmK7ff+vf9/efPPbAj3McBY+iuZKUiLy6+srYoPBGB0cHpSOFYwvtBY72jsEtAFawawslM40fykRDE6glBnyMwALAB9lgp988olV6ymxwwCecGiF9UM/ouk1OTkpJiHzqqu7S/3RSNRscHDAy9cxiKm60Qtry2vfek1tJsHnWE+ePFObeAUNxVDepzkN066zUwwkGE65dJNlkinb3T2wmzdviMl3cHikElrWsuXlVZkSAHrR/739PZZMuxEKTqv0IwDFV/fv63xo0hEP+pb+QkNwdnZexhJzs3OWTKcEIgKuwRJdX1vVOHn9W68LBJudfWY9Pd0aw4+/fiSmFmMH0OY733lHMWNMEwvWSeaRHHApbz050bUB/j948EAgG3Mal2iAG663qwNX0sNIX/PMGgxsCKGYLYyOyWW2b3BA4xjAjrLcrq4elYOy8AAY0Rf0EaXpW5vrKj+GEUjp5u7OgU1duGBDwwNiaLIZMjwyoDZMTU7ZzAyMzjUBoUN9A3b75m2r1SqKH3Orf2DAkGjg+rnurZ1tW4mcV89OCjKdYU0gnty7OP7I0KBAM8qIGfOwJGWYgQ5ssWSLC0vSsJMjcVOL3FUp82XMXbg4qf7CvOPnf/F71tbWYvMzs1oDb926pdhijrG0vKB7NPcTnHPbW9utUKnaQH+/7m+YIwGEEUcAOliDvFir+BvxArCjfyST0JzTuF9dXRaYTD9SNs57MEYvTk3b/S/vSyuR99Fi7O/rU/xpByAWICdz3hmHWWtqZkMhY4NDg9o4Q6dODuOAxZGhQz6Xt4P9A8toowcDjFYBlb654+X7vrXnbPzAyqfkFsBOTNC0a8eWSw37r/6bf2xPn82aSP5pk+yFzlUArHW2fWA+a/OE+37kQs/9NtwLGb/MNwYj92LmFOxcfxb6xmGWuc86vrwVM+zix+k4AnEE4gi8bARiwO5lIxV/Lo5AHIE4AlEErl280OChFhAoaIl52VxD4uI8xJKYwkLiIZckQVpgMDsSrqtGckMCzoM+D+3ueAp7Cm00ylo8CQti+iQ5HBPmTnD55HwAKs25Jn1OAFrEfgPcyja5AHYofSTBaW8nQTzTOYMTLA/UHFsP5+mUGELaQY/KPIMOGRpogBm8xzFhormm1zclr9J7iwwgAugUSsf4Hm0nVjAoiAttcUYc2kRoXLlGW0g2aD+x3t/fF9hHMut6a3UZPQQWQGA3EScAOZULJ9zAAOAJkIYUhjLEUMYc4u56ZK4nROxpI8CTAyxJMQL4m8rnWmAlNYmBBCsIxgiJC+AT10MihstlYN/pGFEpK2weEp6t7W2BAzA0NFZUNusOjKHMV+0wZ45xXhKzUHrN9QkARLPszA0XaD8MKo4TxsyLiRKJGoAvzB7K4aQrV0dfsVltBVzieCRdXtpa0Vjm+CTVtIX+Y/wBQKpsGzZgVE7N8QFEgtZeKNdW/0WszKBR6NpxWbWF4zhYCgPLXW5V6kpfUUqORmJ0DoE4Ucl2KL0KQGcA/+gXxh/HJ4mVq3HE7GI8A2jyWQfEWnVNgRVCfAMInEGqMJkQuwVwMJQ5p3NZzRHALsbkIeYwTTlrSrl+JbFlbvg48fHgCS/jldJISj9z1twM8HKk8j/mamCFCrCEuRuV0TtQ7uMSUEHXnXHmCtf+wx/8wF5/47WIPdNQ2w72DizZSNrq6oqNj4/a+saaYjLQT4l9w1ojHTPWl1q1bs+fP5VhCefG+RKQjjHOXAS4or8AIq7fuCE9vuNT2GDDajOsJUwiGH8fffShQCkH754LUGBctXW02KXpS3IzTSQaYqwCjmAW8frrb+g65BJ7cKB5JlCjq1PHgWHmoODwOVuIUkpAIjT1SoWK7W7uad2UEcPwiMYsjC7GHX1AiSl9zfqSy6ft4PhA1+cOwRUBkQ8ePtDc/KVf+isa45SuEu/V1SU7ONgTg4oyVdqC7h1AECYexIZ237lzR20AeJ0Yn9L6vX+wr7EMCLW6umoTk5P6HfYd36eEmOMBbnR1dkXSA0X9nTZ7eaPrcgLcANTcvXXDjjHDOTm2vt4B293fP19vta5WqraztysmMtcHsDg4OGzVWkU6ZvRxa3ub9fX2GeAPayR/m52ZtaWlVdtc39acpIy5UilZX3+P2Jwcm/JpQLOVlWWBdhfGJ8X2BEDk+hgv2eZmAY2BlbWytmorq8sC7GHYMQ55v0vlyRnNt+bmvBiXvd3dKvk+OT2xvf1dacVRTvv5Z59L1xHQrrmp1RLnm0LcKynXP5Fb8hvfedvmnj+3jbV129nZtjfefEPHf/b4iS0szFl3T4+9cvcVy7GRkG+yrd1drYHMbQBjAFcAZuZF2EiRRmd7pw0MDlqhWBb7EiZea1uTNbe0ymQjMINpKyDkhamLduPGNTs+PJI+HqYToeyf9QvAkXHJekgMdE/L5rWZwVjq7GjTOlwsnUUl283WkmuSNiRrOKYn3Z0d1tvTY6lMSnODvva1zDfQHGz2tUeM4ATmObhQ18xSpH4pq1eT9p/+Z/+lALt6LWHVBIxvKHh1q5d9c45YsF4xLxnUgMpcA6+gL/qiPEV4NggbO9xL2JDgWYP7d9j4WFhbj/PP+Ik6jkAcgTgCLxmBeMF8yUDFH4sjEEcgjkCIwPT4aIPEO5QBAuqQ1PMwSpkISYkbNySUAARTgFAaCbOEz1JSx8Mv3w9gBA+6PKzzfnC/5PsqKUQTT8wtZ5LxwAz40BWVpHH8ADJx3OY2B3kC64nzBhDGk9kmZ9cBiBSL5ywwroVXeGCHZRBKNAObzIEm2BJ5XSPHCOy2wI4Lgt0kMbBQaBtlQZyXpDsYR0hfqVrROQIQoXJLgLeInRg0vWDOBC01QARplJE8RO6fgVHI59U/lOKpLIiyUgdyKIcisxETrOJmCq7BR1JTFaAQwK5wvQAdctCjpDdi/dHHgHShLJjPkkiTVHEdALB8R32bTkmTkIRqZWX1PFGjNIp2cIzQf/QdsZeUWsU10Tg/RhZyQIzKPwN4Fa4dgFg6cZGOENdO2TXJFoxBOf2GvpWhAYzKlsg11Us9AaIAYolBYBMG1l/QByTxCueg7QIaI7ajGGNKEJ2VB1AiQDhi/vE52gkgpTKxSIMvMDHkohyxDZkHgIC0W9qQcndFRwnmHMBiwQX9OWcEutJ2aRkirA/Anc2e65HJcCIqEeO8MFkAlADOGKO0ke/Rv4lSxWqUY4tN4gxJvQSmA8I3qW+2dncs39xk3W1tSsABtGC/kcTCxOIzzlitn+tXEteBwWEl5x5bQN20rodxSn9z3YEdg6Ms3z86ORIDDzYSoIcAfQCCC5P29jtv2+jYsPqyr6fXHj96KnAM0GV27rldvnJZWnYANV/e/9L29/ZtaGhEpgecl7HJ2AXoQV+OscBmQgDSAUUEfqInmHcQjL6ilPQ3fuM3NZ//73/xLyJQ71DznbJC2kmpKm0FuNjYWBeLjTJedOiePXsmoId5DPDz6quv2tjQqFhToEmUm6Lf9q1vva54Bpbdtko4kzYyMmYb61sC74kR4wJAiXENGMa5aGvod+YRJhTMC/pUDK/hERlh8Jlvf/vNc3kCwFZL1a27r0tAMnOD8lHaRt8BxgD6u66mWaNmtri4YuNjUypPD6xTQA7AU6031aptb21pPbh9+45VqiVbikCfANYDIAKmoZsHs5HPAjbpniKmVEPt72jvspW1NZUGA3Ji7LC+tmZsTXDPgEEYxr8D2L420H7adufOXdvZ3dHxPvroI6sUYdQWVSZLeefgUL/GFDFivjAeYI7CrltbXrerly/Z0f6e1n4YoBenL1lPb59YvfQ3AJbYcru7kaEMhkdVbVS0tDbbyNCQwGEMH4hPtVq2vq4eZ+BNTliuBe1DwMctAdw/fe89Ozo8sZ39fcXDN7GOtVZNT0/b7Xv3bG1lxRbn5+z46NC+//1/3UtcF+Zte3tTwNbrb7xhh3v7tru9I8kI+py4Mva12ZNOi01HfNEi5OdgfgLbFmAZ4Be9P2INY3BqclJjaW11XeOVeTU+PqxydWL8Z3/2o+h+fqprJV493d3ufG0mduPWzo4dHh4JrJuevqh1E8250+Mjy6RTtr93KEBarPN8s459cLQnEBkWHyYgrCOBBc91+brCswVrFmsQNLqGJaWPx8Zf1v7G3/ht29s/skQyY+U6LtZo6pYtXXfJC+799DtrGGsTgHRwA9d9PpFQpYBvwrnRE5+lrcxpdBcZO0FigfbzuRiwi5+n4wjEEYgj8PIRiAG7l49V/Mk4AnEE4ggoAjcvX2qEnWIJs2NAEbnFBgH/UGJJIgBjjc8racrnzxllsKEACXhI9h3omhJCZ4LlBDbBvuF1DozUXd8tMI8ATzIpd2rlbyQTAexxJ1Rn54h1lUq7VlkJ0f6Si2Nn0LJxswTK5/g5aOMFnTlAKtrOgzlJcbh22k75D8kp18+DOceBrcCDPOcKCZHYS3VANErVSPgP1E7pyEU6ZSSmQcuNxIdEIQCfMCLEzJJpgjPwSCQBXJyp58LvMDlgCwpUkd6Ta+ypDE+i5c7wgy1Aov2i/iDgAsemhAlQLLQNkAgAIABPQavHgTg/PsleKDkNWnz0pUqnI62/AE4FPaAA5IQ40EcCEAGfouOS3MGKJMnBcZLz6Zj1uoNLjCe3BtTY8kQNVo8DmyRoxJQXY5HS5aAtqOQt6fHnxXXB1KD9gAz0AeMJhhDjKCRbgFsAf4wXxnb4O32jsl80F3GgPDo6B+QC40OGGmgxCixx9gWGIVwLfRN0yugrQBL6k2sL2oe8L/Zn5AjrJc11zRs5KAPcimHpZeYADDAqGR8SQpd2JIm6A9ZBKy6AraEUvD2bt1K1ooScuITy9WLF2ySdu2TCVtbXVSbZ1UopdUVjP8wRAC4ZnIDmRIwUGHgAju3trvvm7FPXqmSeAfYxB52hAuCGBqbPTTFF63UBdjieoivHuKDUDUbP3/ndvyP2z+7Wlu1ubytm42MjAh9w/ES4nnPiyLqzu2fXrl6z4yMHjEP5OaxBykQpZxUL+JQ53qH2ED8S8DJaelGp8OzsrBhqgA+LCwsqnwWs41yUFhKDW7due8JeLKgUF0CQ92DJffbZZ/qMSpbzzhwc7MHBdVvuqNIzbNTse9/7BX0HDTgWyGw2pfECy4wXpgBcB+sUmnE3b96KNNv6Ne6dIcsGB6YRLba+sa5xSF8AIDEDWAv4mfkvUxM0QVuaJcZPTGDUSpcNLbXuHsUM3T3MIWDksZ7Aguru7NG8AYBkYweAjLiE9X5hcUGaZNeuXbPO7g6bm5sVyE857/TFS+prMdJOT6T319JMGWWna0OyaQCTu6nZZmbm7NnMc7FFYUjSP5hXYCoAOMXfYBqG0n2VEqcz9rOffaBj/Mqv/DXFCECJ9aK9DVOPlK2vrdvR8YHlsmn7zX/zNzWHAVpZJgAQ3//gfXv65JlNjI1Zo1oRGxKQu7Or21rbOs7HKo68jA/XvcvKeAFwtLml2R49fOAGQ4CR3T22vbNtrS3Ndnl6WvOSjSBYdqdnJ/bw4dfW0dFt+/uHVqGUPHI25z5WLHn5PQDe9JUrVjg9sUYNdlnF3n77LXv27LkdysSjU2Pv4HDflhcW7Mqlywgf2ubWlkxKpqamVKqKlh9thU0IuxTgibFIXItlXzu5L+1u74phy3kBkjEckelHpWKv3nvVpqenbHbmuY2Nj4ltGjZMgvs1x5A2bcI1UHd2d21tbd0mxkfF5mxqyVlXR5edHh9oAwXTCPqIuV8uug7kzu6mgHYfL5Sf+joT1n3fbHJpA0rwAQBDSWy9nrBioWq//Tt/22q1pBh+xVrZWpqbVArdqLjTN+uPNnWQV4juAbrn6f7JZlmQg0CP153SmcuMT3RBKY9lbPCdYCrF/SoG7OKH6TgCcQTiCLx8BGLA7uVjFX8yjkAcgTgCigAadl5q6QYBJGU8pPJ/MFSQ4yfOrZS7nhXONetIfgJ4IaAjAqGCXlMozeT34JjqOngu8P6illkAuqQDlkjIZQ9AhuNLOy5yJOUBPojJA5TsHx4I5IAJQfIKGOGADQ/VJbVJ2jSI9UuDzMsXAWloP6AOwATlQYBJXubn5YuADjyoi50ioMyF81WWiF5Ph5dCAURxjsAuk+lDJpTcAsa5GyzXHgwGnH3orqg8/HvpkjttAjDxM8kFoAUxAPRCoB5Qh3/EAFdeEn3aRCkqYCMC6YER5aALguwnUb8mzlkEAahC64vYBH0y6eKlvUwomF2obyPQT6Yakabbi8mUgBqMMyJwhiTakzhvn7uMAtD6/yT1MoKIyq1pM0mchL91fIBbB0aDkYVrhTkQB9DAufgbsQ+aQ8HoI7DcxLKoVJWQEm/YGyRvxI8xF0pHHThznTrK9Di2Ow2npRtHnwBMiOlYR1sOINUBK/pHJbYkmpG2YQDTAtON85MYckzK5IgNyX0oV/ZyUWccBYZiYEsGQNi1lbwkXeYkNQc6g0Mxc5hxw98plxWgC+PSnDV7Rqm2jAA81ocnx+pnvkN7jk5PNX/yaTfTCEYgASASsP6CC7TAXLSdEIEHdI3YlB4Pku10VMZdVXv1d6tbPocpiZdHqnw5AYO2RdpdgJEXLk7ZH/6DPxSjDkCidFawxcV5u3b9ql2+ckXlcDhLwnjKZTG6aD8vh6QsFuYeYwSGHQy1wcEh9S2afKcnp+djhmucuHjRvn78WONBTN08pdBumoJ+m5wwu7vc4XJt7RwUA5Tp7ekVwFUu+3vEp7+vX2AYZZIAcuXTospGAdcAwNBcAzR89OjhubspE+fK5SsCpgAAWIvoN/oIoBdmFL8DJGqOU/6cdEMZ+o1rBMDClRXwg/EC8w1QCqANcJE49/YNSd8L0GF1ZVmgG8AM16wyycgsgjEKy3Bxcc4uX54+35RYWFzU+a5euSrwR6L9xz4P5XyMg+7evs6PWUFXZ7cAMNoMqMjYppyYvsDUIVkHZMzbpctXbHZmzh5+/UjALOdnfYAdRyn39es3dH2UONNP6MMRFz7HvGIOAkoBgn788UcCDxsRcLO3u2NLy4vW29Nt9167pxgzxugvxgLabOUKuoR9MjGBNQ1oRb+Xq17Wr1L9Co6kdbEAAQExDro4PaX1bW9723q70dbze402U8xsYmJMazaAT6NWtmLh1D799DPbOzy2/r5B6+zs0c8w8nDQLVQp33epAkpLW5qarXDi8g6Ms83NdTs7OVHJMptFm1vrAj0BXPeOHIDmRVk3439xcUF9MzExKQAV1qLGTDplU5GZB0DeVTdf5AAAIABJREFU2uqGjCN0byyXxXSTLEFLq7373XetUina5sa6wGK5XVdr3zA90VRlPWlp0fhjTiOjwHynhHl8YlRadk0Z5Cz8fi4mWw7TijbfJEr4esELJq0z4HxTxXVnv3lYY20LYL8kD3k2aSRsf/fI/ot/+I9sfX3bkqmcYpmVvmbRMomM+jBsgnF+1kZtrPz/ZAQA9RhPfk91iQu+xz2DfgibLIH9x/efzi/E+Wf8PB1HII5AHIGXjEC8YL5koOKPxRGIIxBHIERgbKCvAXsHt0Ae2knseaAN7pg8kKIDFMANdLUC6AQbgvf5LA/twYDBd6dxaqwJfAFYA2jgRcLFwzDHkdBzxLwLQBjJBA/lwYWS73AMNIv4DC8Sy7CjX23UlSziUBrAIe3EV9xpNmiWkUHBHlSZamSUwP/BsICHcx7Guc4AnsgMoo5eF6LqXiLD992d88Ramt1NDtH3wOQL5agBTAkxUSmkmC5+HWKURQ6zgZUUNL9gsZCUA9iJDVJviI2HSyPxU/lg5BgK2EJ5GH+nXIs+EYsqAj75HO8BOr6o8+daflRFunsegBxtCqLcLxpIcAySLdhd9KszM7xE2VlTAF8OKgIkkLDBhITlET5Pgu9lxQCbRbWRdgE0qlQuKgPlXCS8YczxfcAgmY0I4AFY4zjOhiNpC8cLZdoOOgLYFs7NGfw9EstWJZ30B8fz0k3XR3KALCsmFteGMydxEBOrXNY1A7YIfDl0oIJ+ob00BHF1OftSqhoxzogV1x4MQQAESIoZ/4Crga3h7DJnF0qzMdLLo12YUPC7kuVIg87nnbshk2CKJVIsqkSXl0DeiL2aqtStUqvYGSXXsGCyWevq7rZjQN7INZhjA45wzXU5+2LS4vqUoYyXNug6rKFkXuxICblndL3EV66y6OthUJJMRuVwbogi/T+DQUginhPowjzNZZsFIhXLsMoy1tPXY7//+7+n8ZzLpAXaPXr0lU1fmlZ5I9cNYLe2viow7uqVazIdaIhR62WBDji0iIEFyMd6wjwCiFpbXRW4ACjS2tlp83NzYh/SB5T3gf5NXZgSGBmYqoCsa6uUbG7IiEMbDrm0jjE2OiYmHCWCXDvgCmsDZaD1UlXlrIAggO9TU5NiHro7MDFKiV00OjImF1DGN0Af/QfwxTVwLNpPPAGyiJE0Pi3hY6lYlCQB58ashD5gzDK25ubnZMABC6qnb8A2Nnc0hjBCEDs34U7AMNgcWEdT02x9fVXj/Pbt224G0NamufLRxx+pPHh4ZETaaWEdE9COrEGxYCvLKwIK+R5rAGMIrTyOh1Yea/UnH39s169c1rqCHt783KLNzs9pgwRQjbZsbW2rJJZyXQAomS6w2RIZ2tB+jDBg/AHgw/ikLJrPLS+tCsihT1gL+3p7LJ31Mc2xnzx5LCYhJhC9fQN29colGxwY0MYFa0+Jda1mtrS0LKCrXItMihpgZDWBnOgDNqyu2FyYmrKVxUV7/PiRztfd1W3DQ0M2OTUpELCrPW87e9t2dHBiW1uw1xq2J0ODsq2srtmJ7oe+4UGbX3nlnhXPzuzjDz+0ocF+MR5htmEsceXqFfWp5l+1aoXTU1vZWBdwSz9SUkvcATiZp7Tn4PBA4CbAGutFLt+s+yBluk3NeYGdlP2y1tJvgH6MwcuXr1hnR7v9+Y9+pBi/cu+edD+5LwF6wjBl48ENI9qkTcixKN3mvXuv3LGMNm4wefDSVsxPWDMY135PgH3vmxW8wgYiazs/h40M7i1ipDc83RMLLwW417Dd7QP7x//DP7GnT2ctnclbneMZzzJmxRM3bQpmTaGkPNzLAcxhfKsMt96QfmqQF3CgDw1W0/MK8zGszWHzIgbs4ufpOAJxBOIIvHwEYsDu5WMVfzKOQByBOAKKwOTQYIMEcXr6kjtFnp4KAOMhWSBOKiWXuVCGqQdsgVrOoOHFe4GV5sL+lAe6wL5KmHK5iCWV8uOnce5MKYHgZx722TXne3kYRErKKjY6Mqrvzcw8t9Ym192S8DSi0WZ2dHqihJPEiYd/EmFnLAEgobflD9qU0ZGd8D7glpgEEdtNpZzSLHOtLZW9Cvhw3SviQCmMQABAkwyMpowS5QAaBgZZ0F+T5pnE1dH0chYXCS0xEtAFmCmBcJJjLxUMBhbStaq6OQPthJ0nxlXEaiM5BERQqefx8XlZMu9TEkX5HuWkgDKAXCp7Ozw8ZxiGJIjER2VBAD7NzUpkSXTRGpTwOC68kXYU+nA4NvJ7uObAhhN7D+Yh34lYdByDuHopazIq74vKf6OSUN53wK+ithJbB4RglDhjLQC0AnrQAYSpmcQJlLKqpMYmQAZgSihtZrw4MJk4d1RlnAbGpFhqKlv087/IKmXcEB/+D4kin6PviLsAumxWQApgIMlwaFcAZPkbbfDyacq1cUZsijSUAMIAq9y8InwO1gvXz/HpF8ZwAGhCP9PmwDph/NAXwYBCwHLDteEcxETDzwFsXtl6wkqVkpXEiHP2pFhaYqCUzstIDTfalmYrnZ44w6elWcAS85SYuO4b5g41Aaz8TI5NDs31BhYp4Mo3JcgYJKQ1x2QMUatYA32pdE7AB3MEwI5+2Ts8EMs135SzH/wbP7TXv/WaHR3sWZY5nzSBQY8fP7Ry+UxtCuW84+OTOvfi4rJAmwtTF1SWCPiwuromfT/WEphrsKfQ7sLQgVgVyr5mAHBxDZT50U7ACY9BixxUwzoHIMo6CduIcQGTbnhkWExeABNAj3v37jnzuFKztcVlN3no7ta5Gb+wxehLwGsBd+Wiypv5GWCFksLurk59B2CDIBPD7p5eiegTd8oKK5iaUFKby9rnn3+mDZer165JZ4/SR5jDtAuwkNLNlvZ2OzlznTQYyQjww/qT6UNPn7V3tEuXjnWF9Rj3TcWY8ssD14qjjTJ3oLwbDcvlZYF3Wv/RLiwWbY7S0b1d/Y3Ywd5bmJ9XHw0MDMg9W07ZkQ6ZM4bP7PjUN4wwuGjKO4jb1tGuNkjrNJe39rYO+8lPfyIGKfHt7OoQA9H7M2FffXVf5aawKwFzKXHu7GyXNtrR8aGAY8Ckubn5iInZaRPjk9bSTFuzukbcyQHpquWaPXj0SHP49Kykvg1MYMbG5saGZXMZ/cO5F725zfV1sdhgZU6Mj4uFPTQ8aCMD3Yp9rVKz4+OireJgvLtvC4xZyrLZYLK6+oBxAriVTWdsf3fXqpWywG2ur6Ot3d793rsCumGhzz5/bjPPnlt7d7ftYWZUrdjwyGgE4h4I/At6sayRo6Ojuu+sb24KeGYn7Pad21ovnjx9qnsfjsrfefttzaHXXnvNquWqffrJJ9qkeOutt7Q+4xTMfZWxFvRNmSucg77GRZu+vnP7puZhsXimOezrbt2ShnYtgG9KZhPptK9V4R7PcVwag2cRbt9IRzRkLMPYd2YcDwQJa9QTtr93bH/3d/9DOzouWlNzm9VTTBWc1c2O95xJHDYwBCwXCgKBmVfM++DwzufE+pNMRdGNdpJsCHrJL+OQMcKLY8QadvGDdByBOAJxBP7VIhADdv9q8Yo/HUcgjkAcAbs8OdHgARaWAgwQ16FzBhKLKnveACM81FJSBuuLB19+Dw+0AAPShsvlorKXhphKMPcAInQUJZawAngI9lI+WEYSfY4eznmAP0JbqVa1zvZO62pvV/JMcgBgB6uA9pRPYSMkrYxDKAALmmcRQAX45aWaOL+hAeYAiVhPEZuP9/ldyUE6JddQSgEDqEYi7aBfTed0RsqeADDX8krqYZ9zrm9snDtpcjwSdY4fSoSD7hvJBcwGGWxEDJFwrCDQHspw+A7XTRJFDEm2iRlgC4lDSDwALUKpMeeGiQWwE0o7Q2klSYcDK35dJBx8F0YBzrAk0LQZDSsScn4PLL4gDk4CBvMLo4zQhsDeo+8BMjRO5A7runxewul6eLDguJ5QrolmmfpIwIWXlsJQgylFrLhuzgOQQf/KYEMsm1Mlg8G8hD4gUQ3acIBjtIW4CDyGxRS5+aqMKXKPBVTkmBxfZimpVOR87EkZ7wUDB45HX3E9vMf5ATYEqkX6hvSZG0PAbmxScsd44trk3phyHbfgSkjM6Negw+dlgKWopJW55Sw3xilAFWwm2EdeHuxsQBJG2gizkeOGRJNz+1hkjCesLZO3M0pSEw7UhXFdlyZUVXHS5+GoYdbR0uzGAw1PsOXsiRMybpARoAyYHYDoYrEcGZ148su1wDqk30JbBYCKHVMTUMOca1AmDvMlnVefCbCpVKyzp8uaW1vsD//wP7c05XIqT0X3rGy1etUO9nekF0dZOvpu6KLRxkePvtY1Y85A/9GW5zPPVaaK/lYoNybOEswvl+2kUNL3Wcs4HuL8i0tLmtuw8Jj3ACVcE2WQ9Bnun5g9EDsYSKyd6ImxTvG+APxM1h4/eWz5RNYuT1+WCyxjgPHoJdHJc4dnGEb0Jaylrx49ssJZUWWPgIesYV98+bnKb6cvXfay/XpNumNt7a2W1/pqNj8/rw4DnGQuAaRTZokuGe1hnStWCyo9Vhm/GHHuxs0YDcxN1tPtrW3r7xuwjvZulUs+fPhQY/rGzRvRGCgKDGQ+3v/ySzHkACG3t3ZUhkmchoaHZGRAOTCbQYyD2dkZZ2m98ormTnMOPb0uMRFhxC0uLwmkkzNyJusMvZ4efYcx2tbSIZMbxubk5JTNzMzIxIO20Z9sTODwOjY+ru+qtLSzQzHBXRgQWeW65bLt7QD45m10bNymL07LobVUOlPMAZHR5tvdObCffvC+lTFbyjYJLASoE+hUrwpA5J7Y3uHlwQ8fPrCzI9jMlKlSotyv+wfA2vTUqCUTdZWPb2/v2d7BoZUrdZubX7Is86VYEuPV5RRYSxO2tLBgRweH9vbbbwvQevL0iV2cmrLJicnzjaDC2akVTs+sp3/gHKj76quv5FwMMAmYCZM5yD9Il7Hk5iCM+S5Khe/d1ebUx598JN03ypQZG5Q7/+Iv/pLWxS8//0p9APgMCEkMg0Yox2G8qZw+l7d1GKy9/TZ1YdJ1PeWEyzrsDDppzjYS2mRjrKazaUulnUkX5AUEzkXlttpEgWvJ5la5Zqmkr6XMy4ZwvpQdH57Zv/Vv/03LN7VbvZGws3JBIJ9YfUhpRsw9xr5vimA+4lquoSJAplOR9EbY8HOmORspaPR6eTKxCsxoYjO3uhbnn/GzdByBOAJxBF4yAvGC+ZKBij8WRyCOQByBEIHRvt5GcKLkb+7AlxODgSQagA02hjS6cjklIIADPHSTIJEMiu0TARiBSUPiR7JJ8iU2D7o1JCZnp7a3ty8wkBIawBSxbHI5N1woFwUmjY+NW29nl36GEdOUdXYXD+pnhwivJyyVz4qBwTkAjwLDjevxckeYXp4IACDC1AA0oL3fMJEcjOQBnCQHwIuHdVgVrjNGiZzJATCUVcJMANQieaP0Cy0k2AaALAAOxEdabyolddCG89MWAAVvE1pNrqkX9HA4H/HmOiR4bV5KSDLIMTgu/wdHW3TUuA7MMkg0jo+PdMyQ6ATTAxIm3qctgGrSUTs5EQDHz+4Oi8Oos4Y4HwkNINuL5bteSuRGApSEwYZRjM313wASeI9rdC1AmDERa4wy5oghB1jGOQBFQok0pbwwBwEdub6gRRgSKuJEvJ3JVtJ3Q/kuLCHAigCIuVael/YFRpinijA0vymdDqw8YkB7SBIZV8ENl2QsgMlB10imJ4zrSkVgHcfVzy+UbgkgSaEL6TqJgFcCHyN2BuAMLDmV3lE6KhfTVjG3+F7ow5Bk0lcck7nF/8wb4uygqo8v7ydYb4CzxAKWYtS/SQfDKpTyURraaIgxmMnD4CyKPUkBWSKVtkQ6aR2R4QogHUk58waABjASLSe+E1gmnvyWBXzKMTdinwDGA9Y72Ofl5PRJLpOyRL1i9VrD6g2zY0rRs24Ag+EFoGR7Z7tKeF9//XW7feOqTU+N29DAoFVrzHGAAnfrBegh6YcZS6xlxKFYAnA70Mn/lMDSr7CwYKOlYa0l3Ln68BhNyIJKCANjDLbdm2++pZjQJzCGWGNYkwAJWI+YO+0drTIeCKYdXCN9I73D1labm5231myzyrABMpZXls/1O2GA4qgpYL9S1HoLy+yrBw9sfX3T3n33Xbty5bIdHh3bn/xf/1xGA2+9/Y5Ae8o5v/76axsdGbI333zdunu6z8FTgAVK6rle5gt9zZxh/Vpb37SxqYu6juOTY/vyiy/s4PBQZZKw+hgT6KEBPL355ptyvuVY77//vphzlH1euXJVGzuwry5euCgwjTJczoezKLG5evWaxn1gbDO/YNzRT4wj1lqtWRX00jrVl2jfzczNWVKOyCcCM+mXoZFhL93c27f1tS2xvGBuUXYcyu0B9+kDDCFg/sFQGxoaikCtim1tbwoQYj2ULmCpZMeHPic5z9jouKVSDTs9ObLm9jZtFgA8Pvn6qS2urFg+33auDSpGtta7lJizjHtKP7c2t2x3f9ta8k0C0OhTSkVxM+7u7LC+bkC9nDXlW+1UxkYJ2z84sdn5BTs5PbMqJbdZZ6UzxmvVsq2tLltXR4f91b/6r2nOUXZ96cJF29jckPYgphJWc1OO0wJMyh6VxLLmBUB9ZnZGG2OUecKGYyzyvYOjI/XF5cuXFEvWPuIOA49Y/fjHPxLQODDQbxPjF+zpE5yaE3b92nXXt4yeC2gXrFA9O2RcLzSXxmSi0y5fvWIl6SdiCnFqTU04hAPYucQFm0Xo2CXSbJJ4uWtgU7ureEVAMxp3oSy2XmWNdrab+iKBq7fZ4cGp/c7f/Lti1xWKVasJHPVNi3QjpXaF+yJ9BkNe5d+wGyPtXrlllyvaMGQ94Xq4D7Gm0C7ixU0FKQPWfgB+XjNLK3H+GT9SxxGIIxBH4CUjEC+YLxmo+GNxBOIIxBEIERjp623wQAqI0EJpZBZgyR+GXaMFoXwvAQkMNAAtkike1gGiKAMEZAnMNh60ecAOoBVJfAA1guZY0PYKoERgg2Uo0zo6VMLX09mthFYlPTUvH3PQjmf4ulVgiAlQ8BJDtQfGSWTwwO+U9fGwLvfNbE6fC+fi3IBKJLlBn8vZgwheO4tJCYbYN24K4Q/0boTg3wWwKClxk/kEjDGYRQA41lDyx/8wRkLZol8DTLxvNONU8pXPn7O8gpZeiFvQrANYClqDJHcknYBn9FdgkAX9QcBGAXNRiS6JCOU9wV0WQEa6cIlkJKxfEkOOzwfA5TwGmHeg9YbJQaQDRWLItZOQkYwDcNEexgzjiXETgKugAcTx6PvAUoTVx/Eou5bhw/HxuXYXHU2s3bDASzL55+PLASkv7aUdhahk1gG1oMdHkh40CMN45PrczdPLYqXlFZU49ff3yVCCMRdMQfiZthEvucAqMXUXwVDWC8sNYIE+cYdYB2yZG8TYAURnN4ax6qYWGQnCA7ZxTNrOZ0JZK3Glv4kr483nAFp7OXdJjBxDSYKVRJbLalNgQQqAz2TUT3K1jUqNmRdtHRi7FBVvxniuuUltr8nRFlZqXSYGjF2ANJ+rlJBjxoLrLsYcOB47KEdfwLQKbEXYrcwX4qfSZ3S/MinLpAAfAZArVigVLZdxphIAHufjs4CJ6UTSiqUz+4Vf/J59/1d/xQ4O9mx/b9v6enttbHTYEqlkVJ4M6JmWsyfrFwzIUNaMdtZnn30u4H94eEiMOBh1CPZvbGzZ3MKC4nrv3mvW29OnckDGPuwbwDcSekwLYNkEdiJMOsqyYXU50LqhsXJRQv6uTxnmBMBksp6wtc01m30+o7Xl0pUrNtDXr75fWlm2Q9iuMIEEsMI6ahI7izF6fHKkUl5AXxxqGUNPnj62R48eGRXPv/C971lPZ48AToBTxiH9sLS8JCMEGHbFctne+4u/sMXVVbt27YbKZtFpxCGV8lf6jHEmgD2dVjnppelpu33nluvCbWxI54/3MHSYnZmVscaNGzelP0k/w0RE4w9AyMuOd3QdxJy5yphkHYQVx7Wcm7WYWXdfr9XKFds/PLJPP/tEYC6lrKwFLW2tYpeWSxXbO8A04eR8LmmzSE7LSWttaROjTJsluCzns7aysiTNQ9ZBxhWgbJjraK0BaHqJa5s01nZ392x9k5LWk3OjmTCu0O1bXVu3/T3YvWxEuCs49xvXZwXAKek+xUYWQObNW7cEetUqFbt4YdQ6OlpVokyZcyadtY3NLXv+fMbWt7YskXYJglqDtfPUauWitTY32507d3U98wvz0owb7O+3nt4e+/TTT+R+y2dg3GVyLQIZ6cu7d++oDLpUQp+zrjZybNrIJgx9j4YdawIarmwS0V4ALmLCOvfppx9rbUA3lXJywG3m0M2bNxVnmJMyPsrlbGhwSH3NvF1cWrREPSHTE0ptpyYntZGTz7jJEkhdMuFu2k1s/mVdR9FLXymD5d7rcgjcb8SgB5FLNCyVcPMr+oS1lnuK7qkCdI/st37nb1nCspZK58SeRAaANuWzMAZd9zVs1PE/9yE38SnqPs1zA/ftwBJncyvIQAStU2LJ2hr0Rjn/s4XFOP+MH6njCMQRiCPwkhGIF8yXDFT8sTgCcQTiCIQIXJoYb4i1BkARlXt+w64riVHHQ6tYQQKq/OEX9hwPttIRixhgIWlXchYBdjzgkvwDZgFmBH03GCvSh8q5llUAxVTOmc87M6cCU8AFz0keSCoCwEdiyveCUQAAW2BreYmXl4EGTaoAXPF9km8HWijN8xfMGzlWqtzQnVKDpppr/ThDkISC79L2wB4KABCJBeLv7Lx7SV5dYAUxA9igXVxnKDMmrkGsnQRQxyyVVXZIIqq4lUo6HiANcSc2MmAAQKPckrYQo9ZWsaeCkQNuvkHnjARDpbpReSnnCSWVAWAkyYZBwPEAbQAtSHI9LfKESg7BkSi5VIVwDqakLnI/9fJPZxPKeCJiX5KwE0/6UsyowwPFOpQtEk/6OLgO0w7O76WqyXOHvqCtR7+HslWVjBYKYkAJ6AJYjgBjBgBMyGAwwfskaXILFiMwtNeZH4wRmDoAZM7AcNCNc9AW5oXriuHki3kKjEh3hnzR8Vf6dICvVZiprrUHsOxGAV5mCsDIcUisYbwA/hFjXpSxeb87s5U+UrmZGKo4VlZ0vlCyzlzzdji7jnOGfqUvAEf4O3OIF3MSF17GZ2CtEnOOz7WEOeIeGPCJ3FXR213U5/g/lB3KlKOEnlpDYIZrDwLiOjNPAFzkwCvAInJpZA0JL8BG2qIxEOln0s6Twqldv3XD/uD3/mNLNmpWODuy48MD6+3qtGQ6Ybv7ezY7N2ft7Z02Ojll5TIls+5UCujVPzBgz589E8MLhhF/A4zDfAJg7+BwT3N/aHBYST4MLoFX6F5GsUIQH+CK9sDGUSk6Gpy7h7a0tKg519ffb69/63U7PUMHEoYdjsTd0vcjbgsLC/rHPKNEEyYb4+TZs6cyZMDsA+CFecD4ROOM8YZhxt7etiQFAGOcbbYtEK1SbdiNa7e0eYLO5/Pnz+3Nb78l8BNAj9hPT1+WltuPfvQv5cx68+YN/b62tmrLy0ti1gFiXr50WfMI/bjlpSXN17ffedu6ezvt6ZPnGpuMVcAaTBK6OrsE5sDooi2zc7O2PL8sk4qR0VFbXFyUaUh3d6fAN9Y52NWzc8/VvxNjk7a1u2s727s2NTXlTqf7+/bs2TONJXTvgnEO44IyzMPjfcVsbW3dOto7Iw3IuowhMDEhzpQrszFB+WlnR4v19Q9Yf1+f1esJxZ51j2vY29+1a1evCqCCiXl4eGJHR6cCX1l/mU+sB5yPNQEQbntnR4zO3r6+c4ZrME5g3BMz5jLzChB+eGhY68jp6ZHdvH7ZLl2aVhtLhTOVnjKGmDsbW1ti7RWKgJL7trSyZK25tI2Mjmgt2NnaVQkr6++Vq5ft9dffsM8+/9jOTo/txo3rdvXadVuYxxxjV860jJu+vl5dI2BqVyeut0krFiu2u7Nnra0d1tLcHm1KpWx5ZUkAm1x3D/ZVml2M2OmUZgNMw+6j7Tdu3rSlxUWxJ/mdeQ1zlTmOhqO7d2c0xnB7phxdMhuppOYZ93uZP2SyApcxhtA80waEb8BwH5U+Jlp3rDtJszQbDaxr3J/SzjSHpcq9oFZv2PrGpv3uf/D3dE83y5o12Jhicykrdl/Q3XWXct84YSzQXn7Wuhq5k78ohwFIzTqLc7ibLcF2d43TUCr7ZG4+zj/jR+o4AnEE4gi8ZATiBfMlAxV/LI5AHIE4AiECr9662SCZ4oEdUIIkPGhakawE1hyfkYtppDPDQy+Ah5hisNEifa9Q8skDrVg1PKSj6RUBKexmk1Tx0B7KIkmC2e3n2AATDtx4eSXnJ4FD8BsAJYA8nBemgO92uwaawBW1yc0D+L7YZRGAI3Ai0trjYdvBj2qktUZZKMwYTxq4dpKRIPSvkmCxDymzdECS9wB3+B6gJf8DAtAmd5I9jUAyXG9d+87dQinZzAoA4LpCSS7vS+/tzNlLwSlV+mHNbjogIAuh7Ahsor/C9Tub7FgluqGMkuQ9Mt9TXMW+ktsegJtfh8oKSdb2PSF2dlVNIFgAq0i0+J32c06Su1AqFJz0pLkWuZMGN0eAGGeH5ZX4wiI7Pj45/75Az1LJBepJotCIOzwU4BLYDa4nlHAduGjgcq6gpcj5uRZipPES6XPRT2KxpdPnIB79H8qcgjZbMCIJenpiZUSmDpR7hdJlxq7Yphr7fj4HAwEBm8/NTIgZ4KlKm6MxCdhC/LgWmGViREbl2d7/XrZF7Dk3wvV8H9BOpaTMvaisNGgRukOvJ7scD+CI/gysRn6mzzmehN8jUI1zBMA2lLCqDJnjwBSFSZh2TTzAJ9oVXH75nJerudEM/wB6iA3liCTGgcniTFbcdSnhdRF3uUO7pKWOH5iHYZ6F9jAmGDewZBKZpH3nrbfsB39yf5zuAAAgAElEQVT9r1l/X5cd7O5aextMtLztHe7be++9Zy1tbXbv9Tfs5OjUPvn0U83DX/qlvyKQBnCBc1M6ig4fib7PzZRZsi7tRsoptza2raW1zaYvXtL7tJL2DQ55+eXC4rxKPpmnN2/cFjj4sw9+Jq079W+lLDAIt1tcSW/cuGGFQsmePX+mdQLAEPODwP6krBCAf35hTuxfAJ5c1jcFALzQELtz57YAE9ZXABrmBHOcckKcLdGYoz0f/OwDAZWXLl0RSEkJ6ezsrI2OjcmBFiBpe3tTBgiDA4Oap4zftfU1AW8A/gCKXC8afgBZaxu48A7ao0cP7cqVa2LnAfIB3NE3rDMcB206rvvOzVfOjVM2tzZtf29XfQSYxXIcDE7Q3mP9a6Hs9aQoMBsmGgyyubk5rQe4ljN2GUvEi1ieFU71Ge5Vg4PDLhMA6HJ4IqBpbnZOYCtMumSqbu1taNSNWldHtw0MDqkU+mcffijAqVg8te9+911dJ+3aPziys4LrUAIks/Yy9jkfZfr0CfOXNWxifCK6poT2M1g3mTsAeTD3AG2LhWJkzOKMscnxEZUYq3y4BgM4JUDq6OTEmjFdqjdscWnVdjGOaNSsOZ0SaLwwvyAAXmtHtapyYECzL778VHqQt27dVGn16WnJNjbWLJdjva9LqoB5DnO5tbVdQOjOzp7YbYyR1pYOMYkffPWV7R/gGJy1wcF+mZXQn/zOnEcjkjn09WO0Fc/s3e99z9bX1lU2Tfksa9f+wYEA38WlBRmUsHbgcgtIzr2d8daCVm2dzaUWN1FJUf6L5EDN0llniPMC65fpVcScplRWIB0auJEMAp8Tww05gmg9XVhasr//e/+JmIPVCsxc2HQ4ArO5cnQuOyG36IbP61u3b9mDrx5oc4XScNYe1jLel6FMl7uch5J+xiXzL2jgcQ/lfrO4vhHnn/EjdRyBOAJxBF4yAvGC+ZKBij8WRyCOQByBEIFbVy7LdIKkhKSAxJMXoAOsEh54eWAmWZChQVTSGMou+Wx4qMVIACaYgLVMRrvSJLEvGlWQEAFGoI0VtPN0fFhTyaT0YQJYFBhX6PXwkMwxAfpIUPnHwzUP97Qb0CIAJOyKk7Q4oy0qdYlKNXnOD8L9gSXFrjnOryqzQRdHyQKlhQ7cUSpG0gT4ROKsskOArQiUIwERoATgJzdDZw2S8AHkhAQjJJiB4UeSzq4+7SeBcEMOByr52cEFmBFeXkqSB5uGRCqUVcLiCW51cl6UfpqDVhwrsKE4NwApDD8Ai1ByS9KBFlOEcJ5/V0wQtIoivTLizc8O8FHa5AyqUOIsof1I6D/0J210fT6YGJSONQmY5TjBzAKQIQDFgFk4kFJ+GUw6OIY04CKNNLG3iHcSMNfFxwPIydgJoCTfARABRFKpWY2S6ZIbH+AsnKF0mjJvVyQPLscvskP5WYwRyo4FItfPSw41LiKjEkA5gY0YqeAsqLnipdjuQov7aM95CS5sHcZoKGmmzYCgAWSl/wCcxOaUIQdsnG+u98U2epILOF6OynYr5+XpXu4F+Ibmk2vgOcjuMQuAGW0EpGA8qxQtYshyXgA2GEj0V3BdZp5wXDHqcmgJOtDN/GDNoEQ2gHYcg8SX9QXdNDkuor8XuR4HFlUA26XFF0xjmAuJhlUaNXvrzTfs3/tbv2PNAn9Yjyp2cnqsa/368deK/9T0tB0dnYhtQ9vQWCOusM8Ab6enpzU+AIMBE7h+Cuo4N4y0YqGkEkSAF8bh02dPrV6r2uTUlPX2dNtP33/Pdve2VT4LSJfPNosdB0AEm5JjooOZa8paWysM3JIdHh6r1BIzhF/+5V+2yYkpgUv0Nf9GhodV8kr7iREOpxqrpZKOde36dRkzEGdAYtip169fFzACO21ra1ssLfoDZtvw0IjaBHgL4NPT3SuAnO+jATjQ3y8QhfWOfiZ+2kSJSq0598cff2S3b9+1je0NsQSJ0+UrV8WCg/nX3dWt66F0lDJX2GS7O7tiTQEe0aesfZSZAtaiIce10f6RkVGbnJzQhsH8wqKlkhmNW+YuxhkAohvr6yrlRfcPsI/+ATSibYxFGHaMIcYK5hNomu3s7sgwpFL1uZZJ1+3u3et24cK0g8u5ZpWDfvHFF3b//n1ppn3/+z/QfYJr39zclrYc9ypnULcqhvNzs1rTpyanNGdXV1Z0zTA1h4b6VSbLebmHAMiylu/ubsvBljignwhoeu3KJevp6dY4HOzr8Y2xk1OVhB+fnCKuaV89+NpmZmftrXe+Y+153/ChhJjjTk1dkFYc90BKZilBnr50QSA0ZaLptJfLA5ziWss4QQsPdh0A7sryqn355ZfSq+zo6LKRkTHFBTAWYJr4Mq5YR2AZ4pKLC/H4+IRckLm3AOii7fj48WOBegB2MCFh/gFkStsxkRC7GqCQOQrzVG7vkq1wXVjdy9MZ6fAlUw3r6u4Tw5A1jrEmc+saBjWY9MAErup3xrPA7mhTjX6SUU4ypTHxt3/33xd7sFYFsINpl3KX9RTlyl4Sq82L6H5NH7I5JOdjM2kRcv0Amdw/3b3egdKwURQccXmG4Xhcz9bhUZx/xo/UcQTiCMQReMkIxAvmSwYq/lgcgTgCcQRCBMYH+htBl4wddC9BSeghXPpoAgtg3bjAchDt5nceXgFiAqgC8MLPPLQD5oRyQgF4EUPIQaCCvuelcui4uZYbwJhreWHWAOOO53Q04orO3KjVzktnaBufc60v15vjwZokh3bwUM7neVCn/WIE1moClQCOQGvkUgujD/2diD2m3XcBb+5oygO8l8LWBDK4cYKDYoEx54mFn5PvBsfUoKUXYkKiwitowHFc19+jjYBxp242kSD+zpBwl10HlDg/QKCAGNhKJRdbpy9IIAQoZSnlxY0XoIa4JsVEVJKUywn8gj0icC1yaA1gHUmbEhDKnSIWHucEiKU0y8sby9KUQoQ+xAHgiXaqRAhtskr5XF9OQGwElnJdlPyS/MjVV4DMC/0XlWMCQDK2SPbpe87LeALIocSM8zB+ggadl2g7aObmEab40fckdwHEdEfM2jn7xbWnvJyU+BPjwPAK5av8T6zGxsbE/gGspA8o9wvGGLQHQCuULQOAAAyLZUgZOGWuHR3qd9rM9dAvQTuR/gsOhaGMGKCQa2DscGyYaw7qerk0L9rPdwE3Gauau1Fp7//L3pvGWHan533vvXW32ve1q7qrq6tXkk2ySc4MyZkRRxoISixL+mJFSBBAQWRIRhZA+RgnMBDkQxJLUTZZBmwEjgXEyiLFigNHliJpJM0izXCGvZG9r1Vd+77d/d7g97znvd361v5+LtFgd9W5Z3n/yzn/5zwLP4wURwAqvst50u/FIEl8BOkv4ZvHPtVvuroEdgJa8InEaIDPOAcHYrMeFANLqBfmiiXejeynkgDbTbGK8MCin7NQp48EwMv+XwK7zjANliG1a8NobdXlh/ULP//zVugymwTw6O+z/f1dnW+t4SwsXUuD/tew1bVVe/zokeoOWESfgwWEwT7fIUgCQObgcF+ppRsbW/LbAxwBeOD6YCXBaEJeiDwRb83bt28IxIBtJhAImTHhGYeHOj7/GBoaUObu3Xv3bH/vSAy5H376qaSnzuI5EciOdPPcwqLkqQCAsOr4OeAMQBrHIzyBvwOAEfaALPSnfurfEPBJvQ/2DzUnEzyAJJIkU8BHzhcJIW349CmMMg96GRsf1XUxZmDVATbSvgAwABaDg0Ni0QHG5BM2EdcEsE3/JmxCQUHMhVnmGn+BQbutLC8LQAN4qdYqArlOnzmtPsM1AvQpqOfwQCDj/sGxrgkfPEBVxitsSOZQ2g0AmLmKcwVUYS5i7ADo6z5UqWjfpe5ezX/cE5DqfulLX7GZU2NWKgH+esInwQ7bmzv2rW99S22FDBfwiWunzoBm2S63IfCXFRUxyThv5g/aAfCSBF2kxaNjw3Zq1sFWrp0XXdQaFiPAIG3OfPqd73xbY+RrH33cCQY6f27BTs/NWb1akwT24PDIni8vW8u6bGx8wqqNuuXbTfVTn8cLAjrxVLx187qAYebU06fn7Mz8aauUa3b37j1nfzHfIl8eGrLunqIAq/5+DwX5/Pbnqi++dvRz5hy86ABLGT/49GW7PB4ahiTjj3mPYA7a7ebNGwoUwaeO3/ESY3xsXLWCiQiISI2Yd548cW/Ir3/9xwRuNpPnBQ8zKusYS8+f6aXJ7PyCQDd9Ms7Y7yl4W3DfgiHHvA1gLBuNAsy5hAnf4nrztrK6Zn/nP/iPLJ8vWaNm1mzzUg+/1JoSdulDfl/hhR/gIIEj/boOzps5lf4XjORg2nFKzAVivSuJ25nQ9D3uA+xrYy8F7NIn6rQCaQXSCrxuBVLA7nUrlW6XViCtQFqBpALjg/1tHlZHR8f0UCr/tEJB/3d5I4w5whWaHTaSe1S5rxnACcBL+NeFFJKFFAt/Z7u5TC8CI4KpJA865C+GEXVWizMWZhFgIUmdQCoYdCVty+LC2VPOlpKPXgLm4ZEDU0igWgIEiS3X8Id1Z5y55DakvsEoAryS/DDnoQIswmSeX693vMzCtB+WA2xDsY9gg5Hc2d/fkeRKztrTI4CMesAkYF9S/bRN+xeTKOdAD+clyVWSKstmXJfAvSR5U9dN+xCAkfjXOcjpXltxfSH3CZ896hdegyzkDg8OtchlQUyqLKwpFh98JHXt7u6ENDgoCxCXtwHSExPGHW0uD6FExhQedbRHyDi5fkBQB6PcM+74xIEKrol90k7xCYAV4I9tJGEc8fRLjPFZHEbCK/0gpNAR/ODtCKvCZdACjRPvROrKQk9ed/W6e8nhY9QDK462JpnRE1g98dPZhC6RxV9vwObmZiW5Q8IcMutYzCllNmEdBvhEfQDdqA2LQ2RXAnmTxEGxPMzU5wHUOszBTEYeZw5UepKjvMsSgIw+I+abwAok2M7WCyYlfeMl+9HrwHXHmKUDcs3efiqDrjNSNQUUlssdhgnnDUDCz+gDXAvgkcZjci4wweg3HvjiC1z+cP6cD33XwXUAvZw87MKziusIGTV9gv7Cd9m35phCTrK5dqZtv/LLv2xvvXnFil1d1tsLyF7Tghxz/c2tDclAZ2bnpKt7/uy5wBQAOfnt9fbZ2Ni4Ujvp859/cVtz1+zstAC49bUN293F926qw7Ji3uE4sNMA2fb2dwVM0CZ4c117933JRwEgV1dXBGYhl7xwcVHt4fOcAw+w3vB6A+zhd/wbkG1u7rTGG3PX+tqadff02aWLl5WAOzw02JFZ0y54iwVgEOzgSGWlf3NesOlgm8GWcoC8bktLSwJZJifGFcKDhJG+BxhDnfk3QDrXKYZTkjB7ev6s2h7Q6t69e+7HWXJp/5kz80pXZQzBRuQFy/17X2iMhmchwCMgoADnZL7wOu4JDNvdOxS4D7AHiMj8BoDHS4HF8+fVDoBBjBteOnANzLnM05wn/RjpqYPWGfkAfvlLX9a8UShlrL/fg1MKefwkm2atjIAkaskLCGq5vrEh+XImk7N60/TyhvZCTkzQw8jwsBWKJaXZ0o8Adzin8YlR293dEuM5bB84JwGO+ZydO7eo+RSPQiSz195+V6C7QNHeHo3pDN6T9bqSgTe3d6wHb7m+fivXKna4vSOpcLC7gtEFg47PxMSYgDkSf6n3vXsPExA8p3YFaEZmvL5OunlDx63gxdo2+XACspMc7P2x2zY2VrUf5lvGkweGnBJ4DMsNtuP3vvddeRb6M0FB90CYyjBReYFB28PcYw6Ficl8QNowAN4RL3saNTGHuR/1cN9qtRUu08p02XGSOh+s9NmZGcvlu6xycmI7m1u65rnTcwIie4r+Uoq5FbCev69vbNov/fLfsWKR5F4Y4zD5COHhZZj7rdJ/lewthrbff+lbtKsSY9uA7cP6OXXmJQj3Gral3zL30fe5X9KWOn6tbqvbO+n6M32iTiuQViCtwGtWIJ0wX7NQ6WZpBdIKpBWICkwND7Vhk8EOUPJlvaEFtphZJ54MGWyyALVCmipWm94yZ7Xo5O1+oAAKBkhkjC79A7BzA2cWVwBGPPAClACgcGwWnTACgrHAz2GdwbRiwRdSWBgSLC546y8jfQz1E6CRh2tAKqRULCYAA2E8ADiwjwjRCFlMsI0iyVPSvwSw0UIRb6+EWaS0yxoS3x4tpjg2IGew1wAn+C6/D+CPmrHI4wNYE95rAjUIgkjARsCtAFWCOfbqNl6binv7NNyrT2yphDkXQFEAIR1m1isMRc4hgMEIYIhQB/mzFUsCkLTQl1k64JQJTIW9Id+1MMRLOlC0C30hpNG0MYwr+hKgB8cKRiUSWPoCi21+Ln+iBPijjcJjCEAC2Z+A4yRYI1iSAcjF9Yitl1xntGv4HQX4xoIbebR8+hLPOPqHUlETf6oAisJXLeoAAMACG0AEjyfAqv5E/i2fJrHwXE7qUlCkXQ6K8YlrCsA32pd6wXIJViXH5/uAZNSbv2uRmTA6qRXXAQgBs4vzlPRRoC2geE7j0MEMDykBxARw5LuS6yapuMEkpM4sZmEDUTPAN6Ts9NMA6FigUl+ACcm1CZ6gTem7bV8I0wYyaJc0nDAO+s+RAMHwIlMturutOwH7qHv46vE9js9H7LMkoIZxjJTTsiYQ6qOPvmJvXL5sY2MjVijkBAiurr6w1ZUXCoAYGZ+Ufxa15LyQ9wEU0xb0PcAD/r78YlneWshkZQmg3w1prpFRvcI1ira1vWljBLIc7KnWMNWYo9bW1+3i+Usue4als70jqeLwyLD2CcsOZmGz7uAlxwCwCyku7QBoxM/9+FgSNG1keKzjHXj6zJw878SqLLj8nHa5deumjq+XAoViIud2WaCYfvm8wirwCoUVSls4uF8QSA+gw7Fdwg4o6YxbwCbm28XF89q+NwlKgXHnDKpdK59UbPbUKZueOaU+ztzGPMz3nj995JLC4yM7c3peACnnDLADu5HrgPkIyLi0tCzfOI7z1Y+/KtAa4Afwj6ReriFerJyaOSVA+cHDh/oZxwQUQvp68+ZN29rcsna7qQTbK2+8oXm/uzdvvT15zUG0J9LVO5/f7Vx3zCu088ICcteC7e17Ai2gluS5W5sC3QBV6fsANsz/9J83r162lZXljpwSsJB5Eva2QORaVWw8vqd+Lc/Qll24cMGM/tw2K2GJ0GwoNOXJ8yVbX9+yDKA+AFkGuTbMxqr6LD6DfOnFixV55AFMktQL8OZgaE5+g+4TCmhvtrO9pfowvgEQx8YmrN0yAZYETeTzBIkMq//Qxvyf/kmb0ccBlN+59o6sGTguoC19FRCL+ZB5BdBQyeNJKBN9nb7c09MnsBsAjBr2JSnbMC9hsrIP5nf8+jZ39qzyit+nfEaLRWu2nCF9cnik2o6NjylNebCPJGIP/2kkDLvVtTX7D//jXxWrrpDrtXoT2T+SfYBzfxkWzwBidnP/TeZm/s3vfM5jfvC5ku9yXXHPDLa4apDzpG7umw+fL6frz/SROq1AWoG0Aq9ZgXTCfM1CpZulFUgrkFYgKnBu7pQwGECGYHrJQD+fF5tIKZFJ0iUySckKmy0xnljksyjWoiGR7AXTCRDCveBcEggw4Uw9BzH4vHwArglMwTsKfy/AKyRFIfUEROINN+fBB8CA4+DN05GuJGEYLFTYF+AYn/DMAQAAnBF4RAhB4h0n3zS86pBPYvRdAkRqyBcIAILrZWEM8ys8zQDPAFUAfrg+FsGskFx6C7BRlEcUoCTHZ7HL7/g5//Y/WckEA4Ryz0D3wgtZVrBSwk8umEjsi/Pl+Hw4H9oP8EAAZCIb9UAKU/sEK0xsRI//FNMvjqWQh2JRC2JJK5OwDhgtUbcAWDn/WOQEoy8CIGCrsUDWOSbyaCX64pmWz4kBFMfk3AOsE9hHrfv61D6ALABlgGQsVFn8A45iDs7NntpyrgBOkgvXGwIrAkB2uasblQto9LhO9b9XgTPagXJwbCXDUhPkt68w2QBxqSUMJ0zlAatYsPIH9mRILqmBAOQk9VDAraSo+E6VkyAD75MeXOHs0ADwOFdqjJl/BHXQLxiHAF38LEAMl6i3BaqzyKQfcmwAE2eyelos24X0F+CaBXDUhf5N+yLlDOYpYAjfgYnCdVIvxkAAzV47k3SSdjg4PFTt+KGnK7tcOST0Lpvt1ph08Lvb+pI+FnNAgLZ+/d5/Oz6RpYKCJ+LlwOT0pP3cz/2cfeVLX7J8PqsF8/4upvk5Ozo8sHK1bnOnXYYJcAQzC/AYIBNQLUBnzksszwSUB6jo7R3UPANgCdsN7zH6ZV6SuprAIIDCzc0t7QupItcDEEd/pe1I/4TFhvRUc0/TQXKYaGurazrm6Jh7mHHdsALFAOzvs6NDQhzaAlQAaqamJgWKwII6f/68nZRPxBSEGcV4jdRl2oc5CNZejjCHnh57//0PdP1Lz5e1f8ZNT09J3nqANBFwwpjnPABG9feGgxWSgnYRbtPUuJIkPZezjXWufdvOLpyT19fdu3fVV4ZHhqxeLdv09KTmyrHRcbHXYEPTpoCEzL0w3JirYNnNzs0r/TXmnbX1Nfvi8881P2k+TiTwfJ+XCTDdPvnkE7HGkDvTAfHSo38DpAKsXr58xebPzluthmzW7zc3b9yy7373e9Zqtm16ZsbOL55X/+X7pKHydxKCX6zitbfbka7jl0c/dLkrc2yXfX77tlWqZfuZn/2bNj4+KtCM+iPF1fivVuzB/QdiXHL+zB0AWI/uPxAr8cd+7BMr5l2qu/rihW3tbGvsLK+sWa7QbZUaEu+GZQX0tmx0bETz2/Aw812vJ/tubUnOKzCauaGnx4YGx21oZFD3Rph/4eFKX6Lm3LvPn78kGTdtxjYEkOBpiMxV/nf7e/KdA8CFYcac8vFXP9ILr5s3b9ny0pJAPPpe2D4wZyJ1HhgcEHAXMl7GF6w+/gjME6scxq8zcAmRYNuNrXU7qTY68mvGKoA+7Y9UOYc1RQ27g5LaYHdny/pKJTt37pzuFSb5NQzD+/af/ud/T0ETpWKfQaisVvHpzFu71dDcHi+1OB+/V7usnz+6Z8J4H+iX56Q8SkulDtuafsQ2zHFiTCfhWMyHdx49Ttef6SN1WoG0AmkFXrMC6YT5moVKN0srkFYgrUBU4NLC2TYPozJw5k19kt7IAzkyHLG8AL54sCWZMwF8+D+sAh70WdABLAwNs2hx3xge9j2F1QE7FmWAXOyDB2aBeSzM67VEnoTXUCthMBUV1hDf7yMsITG5V+hDtapFIQ/UkkMBzCQLzwCBeOBnMeWeZp4UG2BYJ4my5iACCxIAFBY+7J9tud6QzgCW8AAP6yn8wDgmC0tABhalLIhgJUTIBuwcZ5C1VB+AIRYPAXy4x597vfEJOZIz6DxEg2uLMATYL5LaEvwh6WBVIIgWs4RGyIvNfQZDahnSWtqW70rKkzAVI1DEAziyMgqn7TjHYHQFu4DvRLiHUnHl5eMBC/wuGJixIArgJZJbgynI9+hTyP8AyfgugBFthyQJRgMADG0Nq4P2kEdY0icDOOLaWQgDlmCuzv9ZOCkllXPN5/+al12k7QZYKq9GSaEAnzwsI/qj2pTFZVdW7JBgf8rzMAGKQ65JG3E8wBBndfpCE5CD7dXnAdoADGnjWs2ZHDmXlDm4he+Ze+4B4LlEy4ECB3hz6l/8nP1zbgCfIUF3QA6j/IaYegIDkw/HYEEvBqC+53XhWgFWw88uFrAR2KFrTjwrOSf2rX6BvDYJIWE/khfD+kyYKhyPNgh/OvqdwKCkrwOe6TryHkrD+cQnQEvGI3Whzwgs73MpdCUBKAGkvvrJ1+2nfvInrStr1t9bsv7eHrimdniwZ5u7u2KCcW3h9UX7P7h/X/0JtpSzLp1xS33x2HLD/gONYXzheGGgFNf9XQUUsA1gxcjokK2trVshT58tio1MwAAMvYODPUlZCZIAwKKfPnu6lDBVAeKLdu3aNc05gKwwzRgz7IP+zPUCBMIUpM6w6mZmpg0gi+1hLMIqjPl0ZmbWBgeGOhJy5gjaG3+4d959V/Md18J8wnfxKAMEjMALZ9Ee6TsAQRcvXrKzCwu2IjbVXas2POHX+4eDFAAwtA2g0fLzF0mgS1MptF/7+CN76623BCwSQvHo8SNJXwH8AclgC96//1C/R7IJS49+9If/6g/so48+VrvjnYaElxc3gPVhWUC/Ipxgfn5egCFgmgCyMnMQ4M6BwDiYeNNT01YodolhBjNyZXlVcuc333rLqpWavATxoDvYP7CtrQ0jtrhea9vOzoH6KvMT84L6apK0itcb45B2ADyyTNPOnp1XujBebMxnLjHO24MH9wUkUi/6GO0N6MQLiK9+9Ws21N8rUHVtZVUpx3guFko9tr65bWWkoUeHVjssCxicnTslUI322d3b0X0KEBfGHL5/3Ae//rUfs5UX67a2sSamKWxDmJ609+zsnHsPbm7KJ65RbwnYbpuHSiGppc3ocwRQEBLB3AsTDnDt/Q8+EEvx0cNHdv/BA/VtsemT63K2ck4BL4BdbEdb0DYAp7AjZS9hJlYy445/wzgEFNzZ3bZS74ANDA2pTrl81oZgViesWElSFRLk907mz95SUf2Q+YPQCeaomzdv29/7L/5Lgegw7ACbq1WCn07EJIxnjriX6MVV8vKGn6mti0UHBXd3/SXXK8xmvVhLbDK4J3Ot3K8YOzfu3E3Xn+kjdVqBtAJpBV6zAumE+ZqFSjdLK5BWIK1AVODNC+fbLNxYLPJQK3YY4QEt2DvHSXqqm44DwLCACxkliwe9dU4CF/ytM4uUtnzHQoomCUoSNCDGU/JWm+MBuGCAzYMyrBYWc4B1AAZ8n+1ZJAXrB7Aj0jQBCWUi3QWbC2klTD7M71tiASJ7gu0CkMViQL52uZyYKfHAHgtWFvgytE484Zxhxlv5ZscLjUUI+wmwgfz7vGcAACAASURBVId4gCaZUCeef24S7t44AQSFTFNyQUBPQjgKBV0jYMerYAs/Dz+6qDc/w/uHxSvMRv7PNrCBAAQHB5HxsODcTkyzPSgkpDwAFSFLdG82Z8FxfXxPC0ukzYm/Gu1FDWFMUNS4ThaxIbmkjyh1FX/CJNiB86XWIe3l5/LoUzIpfogFLeaC9RhADucQnnsuWyLp0RMVA+BkERUsRfZFe7Hg4vicPywWZxa65x5SNNolPOtgeLLACrAj/AJD4uvfKfr5JbWTh1SSpOksHryOEsZewoZkfxEugfQv9hdgZzA7Q+6psIfEezDYd3wHgIL+LsYhNU3SEKk/oCZtyf7pP/QvAB0WkGwvyS15p0qU7flrwS8wr2AF0udh0tHHXR7LeHf2Fyw99hP9n/0Es445gL9zDNqfY9IHOWexUBJgGdYY7QhYRP24NhbzLi11/z7GDpK2vu5eXYv8oJJxE5JqFsDsE+BUnpPdMLu67ARQvStrPX19Ysx97WtftY8/+tB6SwUbHeyXMf3xEVK/ZfvTP//zjm8f/nRcF4AFABn9ERADkBt/Mvrb8DDyOoAwP2+SLpD/wUTr7inZycmh2L81Ej1h8ZUrSkOlfxQL3Z5k2UCuPGyHh/sKqUA6jYcf4xMJawDuAFMAV0gu8dgDoL5y5Y3EJmBATErAIWoDYEVCJ6Dh1va2giy4Boz+6UNDgyNKgQW8oI5PnjwWWMlLBYBJQBuuhfnW56KGvk/SKe0d8z1gGOd3bnHRZqZn9HP5iBbwXMxKckpC6OrqmoBM2E3UAGCP2i3o3ye2ePaswCykuJKPb2/pevr6B8SQo/8ghWWeuvbeezpXkoOvf/aZXvYA6rnMsCpWMufqLw+CEd3WvQDQh7mT8Ap5RGb85cnk1KQASfmwVSo2oHuVh3PUqg0l7j57+kRSZeTesHOZe0vdzLmkDlcE0tN2sBipKy8D6OfLy0sKYuL4hD2srb9Q28Ckg2FJzehr3P9oP9oAIB3QDTbd8OCQ5nD6yDtvvWFT09OkqdjG9pY8BOv4pRW67dnScztmvJ84W5ZjASA2mwT7+BgCOBwcGtF9CUBqbvaM2I4AszvbnhpMsvDi+XPynAMoJ9iCawHAZdwDnml8yerAxM50VueUUmYfPHwgGS7+ggDNJ8dlu379M40j7tfhpRisceSq3MwA/UguBuDm+1wvc0+W4IbyieTt1IPwGewSqjUYviUrlbhPVxKWe9FqZU8zV4gTyHzL08Y5lwIeekoozyiUhmeTb/3Zn9k/+If/yLJdecta0XIF0mCztre3LwAz5t+4F/OiRczbw6OEHezps4xlakotnIju4VUaL8m8xr7iD3315t176fozfaROK5BWIK3Aa1YgnTBfs1DpZmkF0gqkFYgKvPfWmwLsWCi/yjJzQMjT+Fg0sUjAlwe5THgyBZOKh1lPP3QfGJdwIlvt0mInUtlYlIfPF8APi2O2DQAnvOL4LrJAVhKAY4BaDho5WBJBCiw4WEACimwnPnF4+IS8kgfsMONnsRBgTrCaAowBIELCKgZe0aVhLEhYbFMXHuRDrgrQI/BE/lEFbQsAhoxGnlC8hQ/D/GSxAQtEIE2xKKDAwcB6J0k3mISASgAKLL5YRAcASVtFsAPnBTDCQkELoEZDDEXOB/8xagVAQU0jQADpcviocT0sQJDgAdoAICFnkj+T/LQcpGS/wcwLxh3tF1JHgCMAmVfBSM4z2oaaRS1dJlXpMA6pf7C+aCNnsdVVH/YZzCz6VPQPZ5ThPeSeWCEBdaN83194JTooVxLTkP1FkIEDUsjkWDx6+AVtBbst6qa+kHiYBfMsgDqOEYw5QFct5hJ2qph91OcVfyNqGMzQkOqGXDXkmMFUhHkIsOlyZNqwT8A5EmJn2xXErIkACfYbC27qxpfoM5Ecy/nQ5zxAgvN2ibAv0L3/xfk7m4TFcV4yM4AAro++weJfbYOPI4mg1ZrknQJgEiCIPiUAL/GdCwkw4yESoTWHnJxojhkfHeuA2QA7UVeBfLBv8HxLPB0JnICE2j8wLPZRoVS0vYN9Ldp//df+vo0ND9lAT9EOD/dseemZHR6d2F/+4Psak8wFU1PTGrtIKBl7AC60AeAJ/ZM6sTAHWOjqwpNt1y6cvyQJ6o2b1+UHNjY2qjEC2LOxuSn2DcD0lStvykeN62fc8oexBjDGOAWwAlG4c/eOrQkQqdmpU6fkL3fj+nV9D2AIX7OvfOVDgQXUHoYZAChgUkgIPTV2V2w8ANw//4s/l0/c+cVLOhdYeDDLAFNIi2X+RFLIWH5pO+kMZthfjHPANmwFmIvp15wPDCqSXgFgADQePXlkt27elAyYvk4QAbWhXwJE0k9hy3FtG+svxGAbGhqRzx1tDgBGAi7zI39u374lwBeZabCkAS+RldN3AUbFAK3DaHbGEymy3IeWX7jHnsvYWwIFxbQtFsSKGh0flU+fv1Tptt6Sg1KA+8yVjGPGUHd30YolPB5hMBct24X/Y8n29wkzqghsQxpOGraAa8ZPqVtgJC+sSHjFN/G4fKhEXsYGLxj4UAfOi2vh3PWiKZu1C+fO2ejYmDwFT02OiyEHi6xvYMA+/eEPbWt3z9Y3tjVm+4cGbWP5hfoQL2N6+7ptYWE+SROe6Mg7YVeSANtsOKsY8Kl/oC8JdMkorAXGJlJg6vP48RPJic+fv2CLi+f8JZb8Zw/FFJybnbVJAXbO4tza3BQIWSyU1HYAwuwnWKqyXDBezrnnJeMYhiQvy3zsTdnI6IjmlcrJsTwknWlOiEVRbZfJtK2nz8ck945gw+n+0sDiwRl8yGSDPRwvFPRiifcblrE//KM/EmDHGAawyxd5aYUVAaEk/tLg1e8xL9EHw98xUrs9NIXwIrfs4H6Q4b/E7oJ7A0cU4x6Lj3bbvnj4KF1/po/UaQXSCqQVeM0KpBPmaxYq3SytQFqBtAJRgXeuXG4D4MBGY2XHogRGA4t/FnJId3hYhTEH+MG/ATlevp1/GUQgWWGSNMfDdQB04RcjmSkedBxLjCDSYd3UGcYQD9Aw1hz4qWvRrpCKxHcrABQWCgGchcyV8wGYwHAc0CQAyJdJpAB+DsaFGT8LOUAJgYpJii3bBOgYLCMAR06cBX4kaIpFVCh0FmXBUGTfAhmVjOsprmJDJWb/AYCGpFFskCqLCgdF5G2lxFpP9HMGnjMUA8DyxQRgEN5/Hj4QvmvUi7oBllAPUkSRLgcoKlA1OffwmOOY7uHm4QkOQjrYFB5rLO6odfj6AM5wHE9mxQPRvfkEYCXy4VdZfZL3JsAS+6BvcV3xHeTSwcpiwcuCHJAp+hHnFxJkjsfx6bNcr/dHwA1fDNKfAQUCOKL9nH2Hv5HLqIPBFeAhbQDzAzCQhSTX71JmfMh8fHAsmECct8DZJimytJB75XHOsNXCby3Yf87mqyYAdTbxcfT+H9cf3nfhgwgbhnagvfi/UJdO4qv7FTJ2YHkFCM629BGuT+ND8lyX2dLmtBfXFiAhwI8knYBkybh0GR9MWoD6Lg9aKJels2ZsifmXtHMEA9BPOP9gyXFc9Z1EOt35OYmOubwWutGn5buXtA192MGauq7VZfhZOzw6sLMLi1ap1e3g8NjaWSTkFfuVX/7b9jf/xr9p5aN929vZsu5S0Ta3t+zJs+eqt9qpWLCJ8UkBMACg9D0Abthbz549E7gS6chdXQXNc+cWzus8VtdWFPBydn5eIBwppYB14c/5jW98U6AH0j4ALICy6SnYR+6Vyb+RreOrRhu9eLEsDzok05wPMlLGMCAfzDva7NnzJ/bs2VMBHYRiALoBItAHYKOdW1iw4+NDvaAYHBy2Rq1tDx89kmTy7atvy1vuzhdf6LpgheH9ODk1LTYhjDuATAAWgCCAbpiptBVehLDhOAfaFTZa/2C/bW1v2P7eocAjmEc+7/q4RQJKUManP/i+rqcXNmQ+J/BzauKUtmEeAzR9/OiJtqFesK9IJV/f3LBLFwEcq7a75zJERtPY6JjaiS7PNTM26YDHRxXtm5c0+5Jddqke5QqhJ0WBlkio5WlZbdrWxq5tbmwIqKWP82dqakIsL77LbUXhSmWCV7K2tr5l5XJVIJ7Lwt1GgXYEmOU8GA8XL160/r4+WS4gDaYO1PeFgk88vGH21Ky+x0sUmGSL584KxOReNkQIQ2+v+nmtydxQt82tHavWm/Z8eclW19esJ1+0oeFBu3jhgmS9sOvefOOygDUYkvcfPLSZmTl7+613NE7v3iONdscuXbpks7OnxOwDpOacAE1npk+pr8GWDNYbXo1cB22GlJWfa37IZ9U+f/RHf2gff/yxjY6O28MHD7V/mIEKmZAFBH55u5ofAGUBg58+fSb2IsAu7EDktbDmASd56cC4BJwt5pF7z9jAYF+HRS1LjsQuAxm6NRO/24xZPnme0IurQkljm3mj2qhbd0+vfec737X/5td/w7IZEuKL1jLm2cTWIuOp07pXtT2BHeCXe5171zpAKQZ7N8nhvJjiJRKBJfh7eqgPbL2QaIddBX089bBLn6fTCqQVSCvw+hVIAbvXr1W6ZVqBtAJpBVSB96++1eahFVAp0s94SJUH3fGxWDUAISymBBr1dGshJRDLPKhCrKOs+xzJryYxvXfJoodWCCQDgEu84VgUSaJzcJCw8NwzSB5rwbpLZIc86LNIjMVksOhY/AlU7O3tSD7le1Yui0HDQzUP41wP+2Tx7qlxbqQf8sUAN0Lay0M523B9bjpP4mdTbAI+vP13wKfeMfyHeQTgwOIrmEs8+EfqHIwXvsN1h39bsK74P23gDKD+RH780lcwZJ3ImAB5nLXoTKxg73EskvMcrHFWIwxB6hPyN5f8eDCC17op5oiYUzVAFpd8Ks0X36pEBkQtAMz4HkAYizpqHz4/XC/SYxZyXKPAtQQoCsAxasr/XVoM0w8HIg+eeClZctCXvsE+APm4NuSi/N+BsqaODQAl6W5XLvGuA5DpVi3pZ+xXjMCECUdfCAmXg54u/aWmzi50o3sAnACwgpHm3kvO9uC8AGU7+yf1eGBAx2EcUXvqw36RyLmHYk3t4XLprEJNOH9YfhpvgLSJbxzHdqDSWZ70d4Fi5bIAJK4x2I78jv7OuXNefX29AlYYawGIiknWps9jms75IxnEB9KTODlP6kpf4RoA5hnTAOgR5MG5AaZzbD7yC2y3xNJyAN4/7MNZRfSfrPq0zlW+k3mNpag148BZM15/tgvmX7BtWagjLZW0utm0wxMPkZDEupC3//bXf03gRx05XT5rKytL8hfDZ+7hw/vqlxfOnbfhkRGNOyX89g3Yd779bbt39671jwyIHQXAPz01o3qTtorMEbCLuQVG0cHhvmSj+H/BKMPD6sOvfGSPHj2SNBNgHNAJpuT8/Bn34YNxdVIRIPLW1besVQMY9T7/+MljgcB8B7lvV9KfmLfY19T0lABk2E+AXniNwXZCTirJecYECDGmYeQSGHDt3Wti8H3xxR21BQDDoCScZwQaTYxPqJ8yfwDOAKDRZwAMv/WtPxUICPgIqM1+8JjD24z2RFrJ/ADDkDYGeMSjrFqt26OH9wWCkrY6c2pKctb1tc3OvYAx/PjJU4Fqc3OzAoP4s3e4r2MT+rCxvm5PnzwVEDc9dUr+akdHDhAGC3NocFhzOExk5r2e3m5bODufJD17InJ3HymtVaucVC2fK1h/b58Ymlwr89TgoCeOx5wPuxZArFxt2dLKmhiD3G+COcu4B+Sir+lFTtZsb2fXPdUsY7Nzp+Vlx7xO8iof+s3W5rrdufOFxn53b4/aEzCX4ImZqSmrA2KVy9ZsNyRZ3zs4lBcm/fPW7VsCay9dvKj2WFtfFSjIcQCGAc5gjlFz2F9c16OnT9Smb7zxZkfqTp9+/PiRACeAtr7e/o5FgHtYmvX1etLr0vMl+Zgyvv0lRtkePXpo5y9ctDeuXFZyL3UYH58UKxQQcG3thYBvpMG0J+Ee9OWB/l47e+a0gG7mgFablx8OEjOGaWvOnXkW6S519fuOPz+IfV0AeMuon0f6vFjMPFvwwyRUp6nwHrO/+qvv23//P/2mdWULlrGcVWrYITgDHIZgvuBzC3MN/aRcObFWg+Alf/nYbmfErOYcPLm7kTxbYCfhvp/Oes/o/sI8H760j5dfpOvP9Hk6rUBagbQCr1mBdMJ8zUKlm6UVSCuQViAqcP7M6bZ8gLI8NBMm4OwwwBn+hHQPrzcWs8PISGSeTyqis77kjxUgH95HiSyWnwncKBT0EM5iNNJkOSYLZflatc2Pw+ITaW7ygREjMCbxs9IiuM1iy727WLgC+AHChM9deI0BNobBfyRj8n2M+/kei1DJWor40QC0Ial0pp8nJ/J2nf87yALDJlhQzhwEDKpocYt0Cw8rrZSUFuspqpw358NxqAMLNGoXTMOQ+fp1tcUA4lziLX58L+oRQCgLBhauHIf6sahkoUU9w9+PeooVyQIoYXdRS28TgKe8FkIKMsAHMJvRwj/SZ6kv23JuLJIAuzyB1PfBYpDrYbEH+KSADclCkda+lILKNDwBczku58mxWEA7QAaI5teiRRhAYwPvMgeGWBTxO74LsBTsNYAMfi4foyShOOoUicLUnH0DVNE0OobR13yRRg3kGZeEfgAqcT1KSRZD0eVszoJ0gNcXjEnSoaTfzryT352YkR5YwrUhb5PESv6PrY53I8cLn79YqFJbQDRds0A86kL6bb1jXk//o71jvMmAPQlkgW0SgS6ck/zh6MulUifNGZ88xh+/YzEMeKvE5ESeHYmesGxpJ/atQJlE9hvjulOvGqEEfQJL2Qf7DfAQkMAl4wWXtwMO9Pd1glHkfZkk8YqBmDAovW97WrEAbRiMjZY1s15zAYewXnp7JNf9Gz/90/aLv/iLYh5tA5jtbdiZ+Wl5bX322adKsBwbGrbpmWl5eeXz3TbQOyDftEarZXNnTtnQ+LCYQisra2JEHR4cabHP+fcPDNno8Ljmu77+Xjs82peXXUhZuWaCGhRGUCzZ/fv3xC5CDgi7aXd715aePbOxkWHr7elVMufwyKAANuaCVqbLHjx8JFYV2zKmrr511UZGR+2Hn36qegK44QcGWIfvHSxQ2oJzWltdVmIyYRbIW6nl5sam2F9f/9rXdQ63b99W7fp6+uW9Rx9iX/iWwYx69913JdWMsBN+DljLlPbs6VMBQXEMwDjOAWYW1761tS2pJhjiz/7sz9rk1Liu7S/+7NvqPwBygGCMswcPHmhfpPgyiCamJ9W/PAilbffvP1AQxOjIuN27/0D9BrCFa6WefGA9hvyyWMoLOGKfQ4P9fg9qOruUbZAx5xJWav+AS2v5Hay9vZ0DJZUeHx4JqDqq1K3UN2Bf/vKXJRnmGmF3Lj1/Ltbc5OSEFfHnOzqwg719axKsVKvZ4uJ5BV3s7m9r7iTQAnbk06ePbSWRHgPE5QvdNn9uwd5+6007Nz9v5eNjy2XM1jZWXKZuGdtc3xL7slAq6V6DLBmGIH0NqSqgLf0cr1exW3t7ldxK3zupVXXf4vjym8xm5a9HPQGYOQb7dmnsI3ktAowOD49adzf+sRt25849sS8BB/H5A4ClfSanxqzeqNrN67etVmvY1uaunZmfs/X1F3Z0cminTk1Zb3e/3b37wObnF2ywr8f6eguqTfgh8qKBl0MA7/TFCBSh7UKuGtYLgIncf18y3ZudeVhsXYH7eZeq4m9Yb9of/8mf2v/4m79l+XzJcl0Fa5D8zrzR5IWOe5rS6dptmJYwdQ80F/aUepJ0dQfs/IVSl+YZ7htKDSfgKgkQiZdFkTTOXP18bT1df6aP1GkF0gqkFXjNCqQT5msWKt0srUBagbQCUYHTUxNo7Tp+bPxci24ArWZTD/+AMTKHB4RCOgdwUC7r4dYldrwZ9zTIjqwFuWPCHooFFqwqwBy2EXiWBAOEdDZAv/DIc8CI1EyXrbKwE6sJYAUGUj6XAHYlLdo4ZzG85HfWSgA2cbgEKvDhwTt87bgmFp6wxlggKCHywNk8LhcFrHFJIWw69usv/d2wHekQYBUABwtOvIIkP0xYWAA4nCP7DeafWGrJw7+ASFhixvcS5lWAl0naJ4sLSdCyWTGLYMJx/VxHyHtZhHFNHCNSNt3LjDZrqT1ZdNCeAEMwd+RRljC62E+kVDqACpMh1wkToRaSKsOsFHuypfMIf8JgSoUvHUUSuwvD+MS3kGsNgJLvwRKhtgJfXvGq83RcGHrtDhj3qo8dbSiPQqWjEsDhx3I5rDM0qTFsHq4XEFAg6SuyUPoxDCm+w34iBVU+RtA1kvAVABH3M/J2lW9hviBQl5rGNcn7MdJXxe4DzK13PPJoL/oY/RdGjwdreH+knlyz+z5y3e6hB5AGoCapbs6B02CG8j0xUWFMUt9ERsa+PNihpbrzd8YYAKjYbXn8/hxQVQqsmI15AYV8VzLWhB3rIRP4YPm183MADIGK9H28/xLPymiTADklSU5kiMG4BEAIEC4kufQ5totkWY7POTPuYww2KlXrapvVDRYnic8+P+ncSwD1/fZ3/+5/JtB8c3fbMk0YjnWxlba3NgT+ZdtNOzu/4BLfg2Nr1ptiiMHsyuYzVm01dF14zkkGaUjpMmKXIXnMZnPqLzCnatWy+gO153xg4hFOAHPKF/Ev2xRmztbmjj1fem7rKyvWatbs6tW3bXCoX6AQQvfB4VEbGB62YqnbapWq9XUXxQoDUJAnpcBol96DDPNSAZksIBNAPMA5bCwAPf7+9OkTB+27uiQ3hYF58+YNhVxwnvybvohsFiAIQO2dd97thO0QGsD4IpiDEA7mLvz0ACPHJ8bt8OBQQBCMKiSQhEjw8mBqcsJOzc4IEOG6YdixLwBjUkgB3wCBI/Tmxo0bli/lJY+FxUWfefTosfrgG5ffshcrq2JWAiRRVAA7Aj8kYe7tVSIvfZzvDwz06ZiwWWHABUuqp9StZPJiqaC5U+ARLxoqFbH3mHM5r73tPcvmi1ap1tQXmUth9NJGQ0OD1hIjy4NZNBdkM2JSMpfShwDrHz96aBMT4zqfU6dmBaLRH+hDSH+HhkZtem7WpifHbWps3DIwgzMvWVvIRlstl5kyjgC3JfNdW9M+OA71B3QU6zXxXQUcpU23dvY1JgEPuX7uYwSFMOYuX74sZi6ANfU7PoEd696GSPhHhsc1F8PMBKwmQRbZ8ezsrJ2/sCgwFobm977zl3Z8XLaT46q9/c5b9uzZY8sXs7Z4bsEymZwSkYeHx2x6YtSqlUNZMQwODEoSS7/hPsd9hfrCzANsjZdQMZfJJ1CBNL6kY04OJjpzHnMD85uz3nVDUtDEv/h//qX95m/9Q8sY8v+CWZaXMoB23MdJt++SOqDZhHXfpeNTr55u90MF3CsW3Ubh5MTtGuJ5hjkYRiAvUZjX8Thk/qT/MT5XtrbT9Wf6SJ1WIK1AWoHXrEA6Yb5modLN0gqkFUgrEBWYHR9rAwxEoIN8dRKWEIwpFvQdBhoyu0bTFwsw4rpyelsN8OESvpf/DnAmFtmAMMh4xCSqstBhIdTs+K2F5xvnxcIzpJMhWxWbS6CBs6qCGQUrhDf3LA4ipTTkdeHNJYAjORZAAOwRFjSSXJbc0ywYPhhj4+vlYIwZgaQ84HP+LNZYFAKgcT4svAOscGlfVgtqwAkBLMkxXeLpTBHqxiJSnmgZWG1HzlRTeizsRgekQiYEOKY0VuSO/chlnQnIYiI8vyJAIdJyqR1+VLQrgCCsxQBTAKFoT4CbAP/YDuYk56R9JUy/YDPQHmzjDDgHxmhz94WCPeagjhiZSZBD9AeuMRZcLuP1wAP2ybbyRisAWDkDjjoBCAcoR3tzPkoBTsA6NnYQ0X3jOJdO/204E1KMv8TnSBI4Ek1LsC+S8ywgrXPZLecTjE3aUyEPpPWSRpn8DtCMRTjnzP6BgcMjj8UbgA7bhNyTvkjfZ6ENCBX+cs6S8/7t7ECXBPNvrknsoMS7zYFsZwW6vNyZjHyfcUhAhHy/klRZauBSXDfadyAT6W9LAFgkOHMcvgNLEfYT2zOWAyyQXI5kzYR5p/MhwKW7lAD3LkelXwbwGOOcfYuVCWAIOBLhM4kvnfomsvWTE2eldXeLbUl/BegEQHDmq3tJkhbZrFSt3m7JtJ82xAMrowU4APWxffLJN+wb3/iGndQrNjLYbceHe1apAlbm3SuxXhXLCPAHuXB/74DNnZqz/qEhMfEOjo/EXKIfjY6MiE2G5HL5xbIYZgAkeBfSlt7fMgL6+T/turBwTn9fXVsVyBZg6tWr71imK2/Pl5Zsc33NKidHkjVSA0C83f0Dm56ZsbEpQJa8zZ85bXNTkwljzecQ+gPADX3SLQAObW19vXMcvYxot+3s2bPqSzD8mCNOzc7KC27x/HmZ/TPfce6MO5hPsKy4dubCmVOnFCZCP6AtmJsJr6B9Nje3BdgRmgGYRjvzgoDvPXz4UNsj1Wd7gA6YZshn67WmyyFbzo5i7ucjj85WyzY31u3J86fW398rmSW19TAMBwupR19Pn+3s7quNOX+kqLCIfWweS05M7bl2QDX6P8BUpGsjfwWYBahBiky70LcY181G2yplvyftbO3Z7sGe5L6wE7mXAHRTH6SZgDV7ux6KMTw6bONjYwJs6LMAxbAAl18sCYxivAFEUQNeSgCa0U8JKCn191lPsWAlXpacHCosI8Yi4CfXWiIcJpNVfRyMJ5SnIiYkzD1kwdxD79+/LzD56tWr6ntrm9tJMi22CoO2Tn+rVFRLXmbRNxmPsIcXFxfs+dITu3nrlpik1TIBJA7QsU8PYGjZ+MSY6jcxOaZ6/Omf/pkVciXb2d6zxQvn5CMJc5HfU8vnz15Ys9m2niLn3XS589CQ5iHGE+3oLxFIovf51+e8WseegnlKCcz9LkOVBLXh7F0H8PzlgfvfqHt/CgAAIABJREFUZpWum8l22b/8f//A/ud/8tvWrOMNStaLA3r0J+roQT68mCPsqWCbWxt+L+7uUWgH90ISnwGY8YikL/nzjEtj/d9uURD+q3E/2tg/SNef6SN1WoG0AmkFXrMC6YT5moVKN0srkFYgrUBUYHJ4sA3zgYdnFnQOqtWTFEf37OLhOsCEWGCwfYBrLKJ5OJdkLWG/dTzxJE0a1CIKTyW2CV+wAN2ceePMOx6wYZC4l5CHH/CgjK9TsLvkC5R4YyHzY9HvACKMKffKA2CK/YeklsUqoRkkEYakhX3DVgmJHiwO6iFWF558ifG1p13ibwZoVtPCGQCEh38WRs5I6pKsFHAtGFcckwULv+d6IoE2DNyVbgpAl/jLcVzkxzC9JJfkLX7CmBKrLzH9dyAMppmbxMv/JwFFgh0gEIhwhkTmq5AIgC5JULNiCjqrqyVDehbttFvsL4BOBQoA2ElSZJ1z4Lxgr3EMwKMIpojvu28dibPIWZ2pyDXxdwAb2FeRSMqxXpWnvmTK+cJJ14CZPAzBXF7HZBtApQjrCMmxALT+fuvt61V/5ru0d2wXUmrOx32NPFkXHypYPYwD2smZnXgSmphcsCl1vY2GgAfaNPy1ADnYB+fH9wKQC+81WBn8XuMIOajq6eAsbQLjkYeYkEzT16m3A8p11QsvM8zvAS/oL4BIgDEwCQFN5ENYqfgiF8lvwpaTJx0S1aKb6XNuXB/AC+fNx6/XgyMACKjbS8N1BzHVdvgtIlVNZOXOfsza+Nh4AnA2krnEk4wDAA0QT+ee9FUAQGS/9BtnRbnfHf/28dglOSzeb62sqY+F195JpaxxHDJZrmPi1LRde/uKfflL72ps7O3t2IuVJaue4HPZpzAHQgUWTi/YG1fesK5cwW5/8bk9ef5M135+8YLNL5xVvwKgArDjeAtnF3R+Lg1u2draqmrHOeJv9+GHH0qeu7S8ZA8fPBDATz0/eP9LVizRB8tm7YZSZifHJySJJc12ZW1N8sedg0PLF4s22NtnleND29nGmy5jb751VcDpj370Q/WXYMzBcANEpHb46gE2njl9RuEO29tbkp7ifQYQ9xM//k2xrmgL2Fr8Hraazy2RDF23ocEhtR+polwfgBNAekj6Aa9gqcEsUwiKZeTRBvuL+8O5c+c0Jz54eFegWi5XFIBFpwZYAXhGast3v/Lhh/b21at264vbtr6xquudnJqx7a1tjQcYfysvVhMfS58P11bX7NS0y5qb7bqCHzgurDO+QzosY+T58yX1o7nTc+r/jD9J5LPOtOYamecA7GDZMbbLJ1U7ODoUsHX/wX3VyoEdHy8EbwD2UDMAqGvvvmc9PQU7OjgUCMW1ToyPi4EJkAZIFy9ICAMBCO7rH7QPPvyyjTLemt63M9YWIAYDDaDswcPHNjg0bOcWL9j/96/+QADm+QsX5EPI/HDmzBmdI4DRX33/+/b08WP7t37hF3T9Wzt7alvmM0BU2pox8d5772l7+gS/Yx/vvf+e/flf/Ik86QYHRkxEtWxOL76Y7/AcrNYq9v777wtwJ5Sjt6fPvvud79nk5Iz6M208P3/aiiXukTWFfHz++V1JarsLeRsbG+qwDTkPzokxBijPmGUs0e4wUzl/mIKAelwf8mO353AGGwB03Pf0ckL3lbZYn8dKgW3a7/3eP7ff/f3/21oNf0HRbDN/ukUFHxh7OewJGlgHZASmMrcWi90u6a/xrOP+iIB7MQ/FfSlsITjveBEntmi9bi9Shl36QJ1WIK1AWoHXrkAK2L12qdIN0wqkFUgr4BW4eHZeWaQ85CoZL0l5jRAAACn53zTdgw2AhIW8pCmJtxyLWcyjAWZ4+GVhreCH/X351indNJsRCCXfrDwMHAfU9Na/p0cLGAARpEg8BMMmAxQJGWCkugXzhmNHOiU/E2NL5+SL6vD5CsDoVU8+2CEBBsbiIcCFYBm57M3lrAJVMDTvLnXM/sX2y7a1aPakVF8cCLQCUEw8uFjEcj6wF8So00K7KGCMa/fwChhP5gEEhYKYbCwvJV+skYaKTKqoOirsIGFjhUQXdhS/Y2FKG0iCCQBrHlBB3eVBh6T3lcRdAKSQH7Ow5drd8NsBPclIE5llALXBfIzxE4xMN+4/cnmlGGLUx5ljLFhdausAVABlwV4LwIht5f2m66troc/5en3akkHRxqyovJ86I42FJv2KPuL79nQ/+oAYjJWKwDL1sbZpEc/P+G60j7M+3HNRwGGbUAjYbu5ZRz0DfOV8g+nBeKA2wWATuCaWogNywe4AAAP8EBgggI7f49fnQDVgGp8Azfg++5VMXO0G08RZe1xT+L9xTmzHQpfrx8CesaOgDeqtdNEjB4RJSgQ4pU2ygLW1jswUsJJzfNWHbmZmugOiC3RKvPtC0h7JvNROsvkKi2cPX+G8+Tvt5kxXZ2ECVLPgDZkzICztwrnQN+L6AIZgjOYMPV7L8j2eDOnegzmr8/88IENJ7EnVOd9l83PT9iu/8u8rfOPo+NCODvctl/WxhAQU0G6wb8jeefdd9a/Prt9SAMRbb10VsMX1Ixfd2d1V/0Xq+d5776vdAB02N7f0O45Hn6e/b25t2tzsrEB6mGvIFs+dW5SMEKAEYH9yYszu3bljOZIoe3u07Zn5s1att2xza8t6kAeXSnb9hz+02zdvaP44t3BOoCxeaBzj7NkFW1xcTObNE/nzMc5I+GR8XX37qn722Wef2a1bN3WOMLDGJybEyPz0sx/K2w5p7JtvvilfNIA4PNF4mSJbgXpNcxovTe7cudsBKgHrAMjoezDvAJoAsZHaUheAM6SMG1trAlJgLRWKJdWIttT8W3VW2rVr79n4+Jj1Dw0oKZc025OTij15+kTsYZiJtD1pqJsb23Z2/qz86A7398UiI0FUCaMDg55a3YXBoQehALjpvnbhgk1Iyot3mY/Xk1pZ8y597XCfEBsP29ne3bdGw/sfcxjzH2w2ghe4Xpewu/8b4BMg2vjosN288Znmcl7wwBKkrtTs+mfXNW4AlZhfANlbGbMPPvjAZmdmrL+nZF1od63lUlukx1Uklnk7ODxy5qwCIx4LXMVvkBpfffttsSZpQ8AtQkeozdHxkQBO7mu8ePnBD34gViZ1mZyY1Lxw9+5dHWtmekbBH7Uy0vOCXlYV8kV52e0f7NvKi2VrNuo2d+aMTU6M+xzY5VYSq6vrdnRwYru7e3p59cabV2x4eMBerC7b0eGxHR6WrZAjuCFjly6f1zgIH1TmAfqAWL8waY9PJK2enZtTX4oXOmGDwXMHfxc7Dxa9wHz3hs2as44Zq0fHvEwq2m//09+23/39f2FdWe4PXdZsOXs5gqOY36DLI/flxQftrEAcWJEw4xvO1PbnEg+XYky5VBc7hN7O/BOevEqiN0s97NKH6bQCaQXSCvxrVCAF7P41ipVumlYgrUBaASpw9dKFNoAOckgZ6Ccm/oAZLHpZvEUiLA/OgA7xsMzDLAs9HqJ5IAY48u/1dR7OYQ6wcOTj7DKXyrEAc3mJJ9PxEIy8z722AClITS1p4cGCPMCjYEqFvImHZlhaEQogKSshAP39ArfA0QDdAA9YkPF7ztsZhe6TFvLLkEdGuqYHM7j3miRVPPAnkjgPJsgJGAFQc9lrj8AxWFIeqHFs5ZOyJMSkaXIcSQtLLIjxQHIWB/XwwIq2FqHB5qFW1I/twteLn3UkOYkHGYtO2ghwiXYEBIIJouUKoKhkkp70ygdQUAw0Mb5Ih/VwBc4vGFi0YUjywhOQ77JNB2xJQCbagNNngUrtHOxqCMKkvwCmRVorAE14LLlfHYunY/U1+oFAPEIgkEXCOstmVR8WV5FO6+EQLr92Oa0DeJx7tGu0t6fk0h8GHBiqVGWoTpu6hLWmBShgJ4AgbFD2C1MyPBW5Bs4PA3faNhiiLpN23yl+hkwSAE8styQNWQvNxB+O36kvwSyE8ZYEtdA/IplXkr1yWWMomK7OmPRgDk8FdY8lFvaSSiaSZ5hv/Dv6vkCDpI8DODiAhgTZk3YFFCqd0RkrAVqHPB0AgO3C6xAGEzXh2jwowMdvhHS4fOxQ7QsTVW2S1AKQjv2I0ZjJeHouslvqmXgYBsMOlivjBiZoVztjLTz3SIWF/ZeEVVA/lt+RoMt+egf7zRoV+6Vf+vfs6tW31I61esXyGVOi6M7uti0tLdnRPuzYHrt06YrCAL64c0djY/7sWQVDACQAJMFQ4wWEAOiEUbi2vqGUS8YQrDL2g0SX66Vf4dkV9Vp+/sw+/f73rN2u2/jomLWbTdve2tSLjNnTZ+zf/nf+XdvZP7D7Dx/Z4dGxjk99b9286bLb/n5JPpFLEnxAzWC+cX682Di/eFHzCv2S9lDwTr0mphq+dQAyAHycFwmsP/jhD+zw+FBj4Rvf+HFJSW/evGmwwJxV5qDU/Py8wgvuP3hgT588SSSyk+qzMA8BjN679r4A89W1NQF1jC360tmFec13Tx97Yurk1KQAPOYx2IDIRQFsCFOYmTulcA3GwYsXeNYBxnUJSGTev3v3jua0c+fOC+C5d/dzu3jpovuGJvMIY4V+Sp/Cj46xAdiIxH9h/oyRLOGsrIwdlJGiu5xyb8/BfQIUdnb3rLeH+xz+iMcdifbw6Ij2g0RTUuQ1ZKZlO3PmtAC+Gzev69qY/8+fv2Czs6ftwf2H9vDBQ+2bvnrm9LzqRN8DmHr/2nvW39djrXbTupP5j+12d/clnwZQP0DmLsa5S+CZH7km6g+oS18kDZbxBpALYEta8aVLlwXEAsIyzpj3qU28iONnAHoEXgwNuJ1D+aSiNtd9qIw/nUvqxybG7MKF87a/tyumKmAxjMQ7X9wTcHf69KxNTI5bNtuynb1tSaBh68FYa9SrNj0zYf19/Z17rXsX+n1cdhGJ1yh/j0ToYNQxMcCwYww48Mn86FYYAuyzMO80jVql6gEU/+x3/jf7nf/998SkBcCrVBoCQONew/54UYjHIu2F/yP3l65MTsBmvc69HWAfkLCesNX9nubzWV9HHgvbUnPd4ZFYqs9W09CJ9Gk6rUBagbQCr1uBFLB73Uql26UVSCuQViCpwOLpuTYLgGCaCWyp1wWYsFjQAl2za0YMOxaqAR7xPRafgE/8DFAhwgKcKYXHU8UBAVhviY8WTAi8qviE35geiAE0ErZfsHMiuMAZf7ylr2oBCVgC0BS/D+AtALkAEDkG+2LxjmQJQHB3e0fHAYxkny6LdODOU1c5Z7zTOGamI2NFKhjsIk/WdQYZCzIWgvpDkEG9Lomw0hi3t1VbGDUsNoJxECwsFhFxfIEwWvx6EisgEoup8DELWWGY/ScBpwI+ALDk2UaCHkEGJZI+3XOM7QEkkF6xIIF1BZsI1gz1pA0B+fBjoqYhoaWm/D2uOYBXsZlUOf9EeqyYU/QlgBxAyASYCg87wA2uK4BhvkuNFHaQsBhcwlbWn5d1KGtxRR9AOuUAVknMM9hczuIC6PNkWxa9rybgRnsCDABowpQE5KSPOIOjqnMNE3GOxeKVmuwfHDizsZAXoBjjRLLfLMwYD0rg4yEYWS2wgwkZ4Bg14bz4Pu1KO3CtYuIJ9AUwwbutpLZi2wACOQ7nALBFrejP/J92lLy4Utb4YuEJS4SfA5oEKCefpmZT5xkgp4OhhLE4E0/b8idJwgVkZQzIty+fk1SYbRijkSxMX+NcYeH0dPfo5wAmtAvnGu1ObQIM5xiRusj3uUaAOL4boTLMDyHBzTSRxNbtqOrpzfRtaiOWqYDwYR0HFlKpr9eyrYZ98N41+1s//7fkrVUq5q1eJTykbqWegsCYm9c/E9Pv0sXLNnPqtN2//1DyTthoJGQyX9H3Ab/u3rkjqSvgA8DN+MSk5jvkihPjE6ohQC9ACGAWDDD82AiB2IY99vyBlY8O7HD/wLpIBV1bUV/p6x+yr3/yTdvd37VHj5+KFfTG1Xds+tSM5jfGPX19aHBQoDQsKgAp2hAWHx5lzE8XLlyWFBbmION7aGBYY0mgNAyv4yOBdqS73vr8th0cHqpNAcVOnTqlJFp+B9NpdGRUY4LjMab7+wftxYtlzQ/MZwRN4JH34Ucf2bOnz+z50jPNd++8847mmq2dDZs/M697xMnRicBA6kFqLh6COzu7Ah+5t9Ae+4f79u471+TZBiDO3Eyfw/6AuQiGFu2w9GzJ7j+6Z8P9AzY9Ne0BLsjdj0nuhZ3VVnsAtgLEcG0lPDorZevt73dZfrNuuWJR4xn2X7PtgULZjIOFfb3dNjoyZI8fPxCLktlN8tH33lN/ffT4ka28WJEEeH7hjF7I9PSU7NNPPxUAyj6V5LvtfoFPnz21HL6EZ89K0vrs+TPrLhXtg2vvaXwCJBYLebXZ9vaOPX323PoGh+3x06di1nUXijY4OCAQzkMaNtWWgH6cA/dLmJOMnbW1dY1bgPvz58+LAQjTljmDuY79aywPDmgcLi89t3aDe9SY/uzu7Nnt27c0jjT3Vk/szTfetCtXLmo+297dVrAJASo3btyy4yNA0gGbnpm0/sEegZmNetNGRyYU1gLhcXR0uBPaEPYZ9PtXLR30cs1pcB0LAf+7y+xj3oiXZPxb2ysXyOe6eoM5NWv/6z/7Hfud/+N3rbvEi59eq8HKzfNioqH+y5hgHoMVryCnxIIDFr3u2TVY9AS8kJyd9TmGOSAJZmJuD5AxUm0jZObpylq6/kyfqNMKpBVIK/CaFUgnzNcsVLpZWoG0AmkFogKkxMLukV+U8UYbAKOixR5giEv6fHoVsCRgo0sLWBbNbMtCgQU32wXIwwKBDwwbZFshSyR1D7AO9pkefGUa7aEBfAAzAFNevm33h3we+nWskxMbHoY14GydAETYxiWiGS38gzEmgCUBsljkca0h05PELmGMYUyO5DBYRv52v23VSk2Lw95eZzqwX8AbGFhmnugJ64KH+d5eABhkRgfOLMt5ii3nLY87pYL6QpHfyfMsSbYNlh8LBlgRbA+4wLmGHxKLyGBCyWC97t5mLC6CgeXpdc5w4hOhIF5bB8FCmso5uwy1pto5QAnTyusYskrtKFhhAD1JSIKzHJ01Rl1pOxY/9BudW5KG6uwbZ9MBFvCh7ekD9LloR5chezCHUlgTYCb8Bfk9fSdYGrGY0nUmQBI1ZvHqjAqX9jog6PUOJibehy7bdfaUwEFYe0k6IP3MQxuc6QSIJLAVya1kYjm1EW0rlhvsM47R16cFYqSscs6AQyEf5/tatCbBHcHyjFrTrpEMzPHdD7FHYGGkG1MbahfXRx9W+xXyzsJLxpvXDxDzJaMu/BIBz2OMOGDsskGuNxakIX+Oc4/xRxsCnoVXJD56fDwUpdYB9hl38uCrE2jgC3OuaXR0RP1BaZdcYxIcwu+9vkhonQnYxquw1rDjWlUAKYmc8gFEpt5uyZOSNmMO6ioVradQtGa9Zj/+Ez9uP/HNT2x8fMRyGZedb26u6+UDcjjtizToJqDWsQAf5IKAZSGnBzC7d/euJLOkAwN8nZk/p9CBGzeuC0ThD7LFhXPn7NHDh9oP5/3utWt2CjnjOsy4ot248ZkCNFpisVZsanrWrr3/Fdvd3xfDDj+9ielpGx4Z0dgFlEMiCtj6wfsfqI4As0hGYVMBnFEHvNwAXZ48eSymKPMLoM61a9c0X927d09STTEp8wXb3dtTgIEDwO6Bx9ihzwIuebuS2PrQLl++4rYGjJVkjNCWyPt3d3bFzAPUos8vPX9uq+srduHCBQFX+a6i/f7v/3MBjySOwtAKv076yLNnzyyby8sPDpYeAHf46jGWAIA5Dmyo27dv29LyMzs/f8aGBgcEiCKJdWYtnqeHdvfeXQGnAI7X3n3fdne3rVj0JHIF/GS9X+/tH1i5WrPuvgFbWVm3F6vrAgTPL5y1D96/Ztevf+bX2+Xb0ydIfj08OhADHHDu3v27SqyF3cicANOKMcK1BgMd79OBJG0cwBeQDinqVz/80PKEqTSqkvKTBkzy6tPnS7aOh1+rrXuGtTxkB2/CkGMzTggMieRy+i/XBeMTRjVyaD74KconkmTYkxPtDyCac6M/gHgBHo+OIK89EWONscj1wHIE7H3zzTdUv3whZ/ce3LOuTJeNj03ad7/7V9aVzYmxOjExamfm55TCy/2wkEO2WrACUvVun3uDrRus8bh3xO8CsOO8+ZmsJgSYt9XXg2HH7+P5ot10ljxgW6PJywCzf/K//FP7P/+v37eM5axU6LZWlnAKErBrVm+iHHASexbGJVYRLd93PueJ3DDsrJ0R2EyYhuw9ksR5vSDiRWXyjBL3DM6J56W7j5+m68/0kTqtQFqBtAKvWYF0wnzNQqWbpRVIK5BWICowPzPd9gdhT+nkgVkMngRoc/PnvGUzzl7ioVVgiqSlzsDiOwAKArt4yJU8lMAIl8GxEAsPMzcx92RZJF4APM4u8gdkFtIsCjknjhfsoADkMFMXuNd2X50ACFnoy2crY1rQSZKUSEC5NkBAARIJsMB5A9rwM8DGMBhnfyxmBTxUnMXH72BTaCEpeWSfFjgO2OW1IOJY+XxRklYAMK6P7+FZh2+SS7hgn7k3WgAwMkRP0hQBNZxx555c7JNFWfj4BXDH/pH+sGAXuNpue/pis9kBFZ0VRoqqMwjDsw9AT4EEOdragVCulQUo7c92AD3y7SMNmLbvysozCWYLC2vaV9LVRMYbSaeRtMu1hvw4pLAwtpAO4slF36BP4Skmn756Q2Ba9Dtkqez/ZX/wtgvAmH0FECtGWKRpwjhLWH4cnw9ADoAw1+WhEC65BT7ieB544kBteFg5s6KuhRwAEQAVdfY2d9CJbfhugE3Rv2kHACwWdZwb2wR4GcBtSLhhAwFc0U4uE0Om6qyT8NOjb7FPtqEfRFgEbFf6rYC+JAVXbZcwVgLk9HREDwShXbluAbbUqt2ShxPtyTVxDJ1LUmsAHXbH7+iHsKVkAA/An3j0CSylH5bLSuP0lGOXKkdYSswRAayS9hrjJlg2zCXMF8FYZSAz5zQZt5xDYlYfabTICLPqwx40o8RJMOZqy7qLjDWzy29ctJ/8yW/aUH/JtrY37fnSU8kZz8ydEQB3XD7S9cBYAjxhrMMom58/K7ksstytrW0xlBhzBGsMDQ+pRnjT0R+YawBD+ACaRYAGclp82o4Otqxeq9r+zra82pDGjoyNKoSgf2DE6k2CTOp2fFKxlZVlgWfMCbDfAO/oX5wbdWJuoV1v3b6lFFHGI9cDQIZcExAPEBoQDTN/WHd/+b3vCoTEY62nf8iePn+utr9y5Q33fsM+oK9f1xS+o4xLgCBqurqy4uOyVrOLFy4KtPz+9/9KQB9AFqxDQB552e1tS047NztnM9Oz9u1v/4UtLy+LgXXx4mW9WGB/yEdhku4fHFnbMkq8JfkW1u/Y2GjHR46xg+UC8llCI966vGinT8OAJKCEkJ+sfefb37aLFy+JZfb5F1/Yu++8q8AJrqmYy1qxu9gJMTk8PtL+ytWGHRyfKPhjZ/fADg6O7MzsKXvv3XcEVJJ2C6DOYGFcVqplSWM5Hi9nCJVgLAgIOz1nPd296gOAuCFDpWbnFhflD6gXJdmMZKTX3r1mPZxT2Vm5jJ3Hj5/Y1u6BvVhbVfhGrlA0ayahOrW6PXr0QCAqSdSkvp5fPK8awGZFnry9s2OLZ88KxARIRX7M/sXyTWSkjGHmkaXlZYFPA73dtnD2nO1u7wrQV/ouIU8tmHIjAtx297YF3j16+MCu37huly5esXxXt2wiSr1FgafFbhjbBJjkBZZZG7AN0qTL7akfx44P45tzCqZyAHfxewF2aJMzLV1zAHbBnBfzjgSaJB251caXNGP/6B//Y/vjb33bmnVeQuWs3moLsAOEA7BzL1tY/9hgmFXrHpaEf5/mqrZepyUMcE/19rnUZbl8x1/C+Asgasj44/PZ51+k68/0kTqtQFqBtAKvWYF0wnzNQqWbpRVIK5BWICpwYf5MWwwd0je7nIXEQo6FTTCT5PWSy+kB3CWNbh7N8yyLNYAOvIlYpIQ5PQ//ABU87GI0zqNvGP3zXRaDbn7vAQPhFYPEjX3iNQY4iLE5C+kAFMK/i4UOkqEAUJzhVdYx8ZgJVpHL2/DoamlbgClYEixeWFyxEOfkAsDhWpB/sRjf26UGzlzCr456UJ8IeGARoAVJ4s3DojuAFY7FtiFHhXUW50CdWJgglQrwK1hM7t0DCw/Z50szfxhFbMM5UP+QZ6oRMiZvK2oToI4ScZNQCRaXAeAF2AQQ4BJX97iLtla7IDtMANSoL/9mwUKbwcpwCa0HBgQwSz1cqpRRfQEKaFskZtp/V5fYOIAzmHjjxSWfwMRfTTJVFo1a4OFT5enFkuUmHmgAEu5lRriFszhDjh11o05xXr7YchZfeOJx3WEc7imsbkLuoLBLigk0cHaptwWf2BfAJP02mGgBhvJz+opLsBuqC+wrzoX2ODw4TGrmqbfyXQMETZgbyHAD7OLY4WcnzzwAxnpN7CvAMa5HbJBaLZHaIgEDyHTWh7MWPchCQQ7ITAHSSSpWuzkjkm0A5wM8hJGEb5iA1oStCsAKqBrgsIPTnuIYacsck+ugXsGqEZtRHlQeqsGil/3QjwIgEsslAf9e9dAL/6p2vWHIYnNKb3TZuthDraYAe66HsaGxhsT2sGyVY+rUrQTLr3/yVfvaR1+WET5pljB8BxPm0/KL5/K00j6RUFaRJHt9+nsJNHAAMlia7ne4q77Ndpw7c0mwhpi3APn4OYynRqNqmRyAYkXg45PHj+3M6dNWKnbb8uqqpIj9g8M2OjFlvX2DZq26ba2/sO//5fcElH/81Y+VGvrg3j1JWQkQAERlnCt8IWe2cG5RCaXOvCUhGHAaoMQl9TDZNJ4Fwrdsa3dfYx5AkD5JG8KKY6zCDnzw4L4dHh7ZxOSEfvYnf/xUaepxAAAgAElEQVTH6uuMCQAhrpskVOZpwDrmEc6Fly49vSWxD7e2t22gz1+aANZxb+B8OO8f/OD7tnj+vPV099nnd+5pbmC+5XfDQ8MJM8wZq7Nzs8m4a9vC2TM22Iv02L05+QwODtuPfvhD1TrXVdB8Aqg5NT1lo0ND1qrXLFvwsUc/7R8YtBera7a7d2graxtWrtRsemZOMufq8bFVTo4k2QWUo63nz8671HdrQ6w1fORGRsc0/3R15cWcpZYwRpFkcz8CLEO6CljGiwcAu8Xzi/bm5Uv6Htfa39erY8Dg5Nyq1Ybd+uKOVRp1hT9sbG3b8cGuwDnGEgAh8yEg55UrVwTAczwAQ77PWJ2fmxMzG3mzajc7K+blwGC/JMZsx7HZVi/fMmYTE1OaQ3e2dgTeM77HCAPp7xVgRtsyXjgWQSaAvqdnFwSEFUo8E/DSg2RpmHH4zjL/M7fmrdX28KBXmXX8PYA62u9V8C7aNFh0YHZ+v/QXEn8dsEvuT7DrNN+Y/eY/+C37wY9uagwD0pX1woWXD3mr1E4UOIEMNp93RjUgrKwZEpDOjH06C7jVch/RuLcEwMj9g0ksXobEy4Obd++l68/0kTqtQFqBtAKvWYF0wnzNQqWbpRVIK5BWICpw+dxCG6ABWVjI/3zh3xZTiMVsvEl25g+LFQczHOjxBFMe7FksIuMMyYgkJXiG9fRoMcNindRYABkPPHAmGQsD2Gy+AO7XQgQDf0BCFjkADfHwHEwm9/fyRTNsC5cLlrWIkudXIkHVgiFJqmQhgXyKRSeLl0hVdWlno+PjRqofsqjNze2OxDYHk6de0/n4Y33bsjB6JOPEY6zH9vcPk0WAiYEUKaUsluQr1mzqmvhwPPyp+HekzcEGC584fv7S188XLwArChYA/BLI0RZTiPNi4UXtnJlHCIaHNgBwsTCJxVLsP5JtXUaMRBWmnW/XSS8NbzPAESSZCZgWBvUs4qk7YADnBqoU6b/B1hI7J0kfxpz+pVz2RKAspvNatCYAFucraVyyb8mK9/c7jEtOFsAPc3RqxL75NzJA/h2gDvUSWzQB18IPrsMKxExc7I9I+DVPbG17uiMLbk80zifgmgOEwQCJRVzIecX0hJVhsB37O+MnQjciwOLVRWpHDpv437Ev+j7bsPhm0RjANwCC0lZh/eQB81gcm8JZuA6xXcssnnNaVFJPwJ2QzTpTpaU2BOijbiGJjnEQHoNcS/gkiu1ijPuCFqrhY0c7vpq07Ewer2X4XgrQADxN/PDk44cPXqMhsC3Yn0gHdc4AfB1PK2c5drHfctWKfb3qF8wvfASoFgoJa5LaNC2PN1gjK5ZNBoZOq25j44P2K7/8t+W3VSzmrZewi1ZL7LOt7Q3r7S1JVoonHOeOLHBjY9PazYzBBASIGOgbULvv7u3a4yePBDYDWIW8O1h1XiuTl51AhmzGhsfH1Kfow9tb6/K9q1Tqtrq6avsHhzY6PmmLl65YX2+/tesVqx7viHEGSIIXGccVCJMkUgLE4IcJU5f2j7EX4H6Mc/XPZG6iPbi+o+OqPXj0RH0LZuDa2qoAJsIn+DdgMQBfBBDAlIuwAJjNp2ZnBcAyt3gwgLNDAakZw84mrQk4y1iXakl6uPr14YE9ffJMTDxnOiFnxNu0baVuT1pln3rBwTybz9upmRlb39iwdqtpX/7y+zY1Pmj98qxDoliSBBswCm88wkCQhOKFh1dpLpexBqB+Liugpl4l7KRLzLovvrhrLcsKvGtnujQeMo2WnezvChgHhOW8FxcJFekWW+3G9es6t2oNSX7ehkcnJGMmAVcvihoAfGc0dp8+eax7SzBTP/nkE5ueHPf7EuzPnDP16DfIYTe2tmx1fcOOT8pW7OkROIisFBkxbcG9yMdqRtfGvmFUhh8o94nFhXn55MGO5N66eG7RRsdGBb4DxEY6MD6F3MMyzbaYgbxEwDMPf8R6s6503cmpCXnskQRbKjmzlyCMfFfBisVet06AYQ8JMdO0jKSj+N4itcWHkL7nYRGvSl4ZG3EvkI8llhitVocVztwV0mtekMW9SnfZJDxHfrii0nroBCcBYP8bv/E/2I+u39LYIkW2IrYuIT1dVqu7JFYvFfJIbjMCVamf5o1cwbIZDwlhjguWtkBF7jeJVQBjKiwlAlikjR8+X0rXn+kjdVqBtAJpBV6zAumE+ZqFSjdLK5BWIK1AVACGHZMn3kY8nPJA6mBTr9gPLMJ5ow9rQ0ER7bakb696qbFIZJHwahKcgiskxcRXK2sLC2d1yLt37+mhHfCMh11kpO5dlpUEhgd/2BqwFgDOWAiyuGGRL6N/JHykXSYyQNL6YILIgLrmMkoWFPkCqbXuyRWsM/69sbEmYAXAIYCzMK7n/Ll+QA1AQvdgQ0qENx3prJ4c6kEVDV0DDDD2H5JJrhlmAwsSWFtcDwsAaqqEVYENDogCGgariN+xMHMWY84X5IlvlGTCJGwmLLtgMAUoxgIZRo4SFwsFsYCcgQjDzVNd47gwB8WwSORKwZQCrALw4ZoE1iLzhfnYhuWQsb4EsGs3W24aj6w5kZrKC5BrBGxLmEfIjRT+AHDGdkm6IcmatCmsEcBbgFUWnApTSCTMeAY6owIZbE2sJUzo6Ye+aOqSTFGyU7EvAOd8gSe58sFBJxDDWXKZDvuQtuW8w7+N+rAoBsSgbhyXnwULMBghAcxxjcgFg9Hpfdj7cjBKX5XjBkuN/sExI21QYQsJS43vucyvW8AM9Q2JczAB8c+CBabE30ZT6ZQBEMk/MumT1Jz2DTYn++R8a1VYZ578G8y3ADxZqEou226LAcnfqSEL1QCB6Qfsg9qwjYIyKhX5O1IL+rg87splnQsADOAy/SDSfdUPs1krVysCqyOEgzkG8CfYn5G+K5myJLrJQh6GTuLFGDWj7ejc+F0JRJS0syLwgfHbOzxgP/MzP21T4+P28YdfsWI+a0f7+/bFF7dtCYns/KxdunJFXmk9pT7NCXjFIe2DGdzdy/V5MAjHXF5aVt8FrHvjyhtqK8A3fnf69Gn1I7GsDg/1EmRwZFCecwDAeMlR/+vXb2hOWzi7YNNzczY1NaNr39/blt8eXnt8kObSxrS5GD9I3/thqDoDslyu2u7BoTWqdevp6xWYtb21obqPjo/Z1MSkwLGdvR0r5Qu2sr5uSy/WxMblXPBr43poE1JHq5Wy0mhhzL1x5S0BhvSJnZ2thHFpNjI8LDBxZ3dXcw59ampmRkEAgD4KdWg2lbJLmwA68Xmx8kKJs5kMKa0EoJTtpOzeklNTEzY4MGyray8EGF6AgYeH5+62WF2wrCcnx210oE9zJgCchwDAKizb82fPBDp95Ssf2fT0pOrTtqbtHe6L4Qd76uQY0CZnyytrkuXCyjs4JDBpVy95aPu9bRLPGzY6NmJT05M2OTGmY+8rdXbYll8s26MnD6y72CuwbosXNEcnmmdJfi31dCtsAe/Bg0QW35XP2E/8xDdtYe6M7AAYJwIlJTOu2ubGpj1+8kRjslKu2UmtooAHxmzI9PGxExO1ULC1VZco829kzznYbI2m9fSVBPQy7mjbYK7C4ltbXbONTZJdz+jFBuOwC1gr4y+2nj19ajt7u5LCXr58WX2Va2k28EPFx85fepGo2mpjnwFSx3ioWSvTtizhEZm22h4gkBcz7ovZ1jkriEYWB60kvMZZrTBGGSOAj4CkYnDncpLaMmcATDuLz71z5U2a67I2gB1MuGbDMrmMgMJf+7X/zv7qB58Z7zRy2ULCvAO0o44v59d6nZdSJG3zcsz9SD3kgjkMv1uYeG49wCfk/NREoHQSCsX1BPP66cpquv5MH6nTCqQVSCvwmhVIJ8zXLFS6WVqBtAJpBaICH753rc2CkEUMgAAP/M4Y69abfB5kxZhDjobXl1heLvfjgRd/JR6ywxCf7eS1VkfWVJZ5NCDQ3OnTehjGTD3ACrH3ull4NQVYALTV6260D4MGgMbfyOMjhy+V+9sQtAAQ4qwhZ+mxDzxoOF9W8Pw/PNwC/OFckMTyfQAI+YQl6bUAIoABzuBIknKTRUbUJB7eBeqwIMmYWCQCuOTv5QspFvrUkv2ELIjfhRTWpYPORJKvXdvTUlnYAHzK50+JuW60LXYB0s8kaEJMvQSM5HcAXyy6AVlZrPrvPdwiWFThY8eiCYYQC0eAGhgkLDhbjZYdbu9aGzdyAMJGzSpJmIFkgl05nVMGyWWtbrVmw7okn4TB4pJRtovzot24Jge4sgkdwpTgyDk7EAto5YzNYOJRE66ffgagwyfkUPE7jgMTLYBC95yryg+RgAYAmwifoF+6JPVl+i+/g+ElaWnC8gSA4ZzE4CA5NfGLc3mtA1LUKz7BtOBcQt4ZYCjAkdoa2Wx3d4dpyc8CgIt24XjuV4fkLVKWCVzwfTgTzgHRYDY1xZ70QJgIfohEZ3wCX61ZSNmDoRLy2wiaEDMwCXNRO8OiTLwRxXjt6+swbNnOwXbvv+wDwCbARc6XGlBX+j39lf251Limc62x71pVwTFcY4CpIQGORbAA76Mjfb+Qc7Dbx4v3b5ccA6y67C4CSrpyLlnDrS9X7LaBoUEZzB8fHth/8qu/ah9+8J7tbKzZw/v37enTRzYxPW5X3rwicKEGC6udERgHSAc4tr21bUPDI2KDcv0EO2xtbgmoRCIKG+rB/fs6J8AOpKZLS0uJv9lpa7YatrW5qbEI6Mx1AYxTuzPz8x2p89Mn+OudwQ4/GRNdAmWdHeusXK4VptvhETWu2NEJrFbk+kWbOTWtet2+fVNzN8ESM6emVN/Pv/hcHmyFkoNc+PDBtIJ59aPPfiRAByCddoRVDPDmgQunBFiVKye2/GJJQNOlSxc1TpjvOB9ksdlMzu7fu2/1RtOuXL4iJiJA1MbmhoAXEmLpfxyPvyP1hN33/NmS7R/sac7jeICcleqJZK287GCO/8Ynn8grD+CtXa3Lx435YROZ6ta2rayu2MLCvI2NjgmoggHHsdpdJjBre2fPensGbHN9x+7efSCrB+a/gQEY3jVb31jRmO/rGbR6FSbkgbUzDZuanlCK69HxgUBomI2AlTCIl1dWbH1tywZGxjR3lg8PBVByn0KCCoBOWEq5eixQivThYTwLYZIm4U3UENYbLHbyWLa3dtQO/HsAX8Szp7UttfFgo4qnepfx0vTAC9qMfkR/K1eOOy8MkCUj82XegHFHXaemp3VvIKymp9Rrm2sblivkJNGG/ajgDGsLGNU9PfGybbebVuwuWU8/rE7sE8q6T+H7x/xAoIhSwU8Oda9nvu/jJUyP+7wCGLIvAE+uAY9I7ne054WLF/ViYGcHWw3apE/3feZNGPkwXJm7ka8Gax9kOG/+0kzzYqZh1UrD/qv/+u/bZzfuWrvVZbls0UjVoD0Abq3tQUs+t9USH9aaW0zUnH3HSznGJuO4UnawP2w4aAe/t/PM4y8g5Tfa9PvT8uZWuv5MH6nTCqQVSCvwmhVIJ8zXLFS6WVqBtAJpBaICb1443+bhVB4//f7QygM5TBWYbshnYNrwcA7QxRtmHvpZgCJJBSTB8859nhyQiAABHtjxt+GBvlD0AATYUiGTcWNzAJYTX3xnsjY84ob0PNDHw3EEEIRkBnZKBDU0m/WOdxeyFkAugKV8AaAmr79zfi6/wzsuq0UyIBMLCUAlFrjBoBHDMJG9BisqwBmX5uCZljM4ayy6CCUIjyv5A/EwD4CVhBIIvJRHGomono7KObj/mkuJ+J3SahNGHe3AzwRUwYbo6lLdWXCwgJc0km8jMQTcTJJf2S9gVTC3xMZKpKEAYCHTDSki191hQubyVjspW73dkpSyBGjWamhRrITFLmdykHCYy3aJfQc1E1CGaw5gy0MYXM7oABXss5ZqDpDlDEiXmgpwA8CRFNKldg6wOcBD2/F3QCeXTwPYumQ2/BAlzaJuyf4C+BHzDrl0D+mqHqxBHw+Jk5hmlYoYFgJTEmagHiQSMCpAEgBYeQcCcCZSzkiY5foATATm7OxIHohnVzBM6KdcK+1JXag5fw+vQxhQgwODAgUiMbi720NQvG8c+fV15bQNTA9dc8aTbcXqazbll8X/YT79/+y9WaxleXbmtc585znuHHFjnjIzMrMqp7KrXI3d3bhlGyPZFiDAQMO7eQGawULq9ogZHkGiaYQEUiPUD40t2mqg6bJdg8uVWZVTzNO9EXHneTrzOej3rf86eQ39EP2+bykrIs7dZ+//Xv9h7/X9v+9bKiiR+l3MmFRd9avE04Hc6As+h10IIEEfAYZqribgjfkc1woAOaS99FeAf/KWSwUootqu5JUAtwLVgdG6KsJCTGD3eLVgN+CXL1/qxwBhJSEEhGZ9gMEJU7XtZvS0MQC+WFMkx0POBxiI6b5M7rvqmzffuG3/9r/xr9vIUL/YZLB1Sn1Fqzdr9vLlii0/e6FxSFGE6Zk5yS3v3btri+eXxN6dmJwQG4h7p/jC7s6OUQF0ZXlFbOD33nvPRkZHdAySbQoSKD6NpmSt2zvbAnhg4rF+EBPGAr5pP/zhD+2DDz7QegnYxvcobLGxuSHJLt+jX9hY2d3bVWEHWF7PX3ihinfefVfj6+mTx/ouIA/riLw6qw6wwaIm5vyOAg/uR/dIclmAF8ZA9bSuSqRcBzAMPzNAFNbos8AsQCUMwKtXrtuTx09s5cVLGxwYtA8+/FAMq+fLyDM3ehJ75t/W1qaKM9D2e/fv2+nJcaqw3ZYvJvcxMjqkecb9Mndhl8GAZhw8unvPZmZm1Y7dPWTDu5pPX/vau3q+YA8A4Ce2NiMNHzYr2MHBse3tHtrK8ks9b2bk3UY16ZaqzzLH+isD1qi1bGNj0w4Od71oya1b1j/QJ3Ya861S6ccKzSheAVZzbnZeoGv16FBxHxpONg8JQMbDEFAKJuXIwGCvAITm2/6e+z9aQestxSLWVtfFzoN9Wh7oE7DIWNEYz3nVZL4DCxFgjFgAXrpH32mvSi2AM32ztr5mq69eaW7dvHVL94D/IM/l3c1tGxoesJ//+b+hzbVghQJe0UexEcF8Ilgdye9bAjwBF5EhM9/xGeS5s76+qiIVYtXlC3btyjX1E6xxxiNrCGOQAi8AsKzJsCUBoE9P3XuR43nWcD9DgwM2J8/EsgBjrsXf5e0KIIfkFl+6bkPsyd/67d+1p8/XrNOisFTBmh2qMbtUua/sjD8xknM8LwH8sG9ABpu8RJMvJSxvQD+OJ9asRzDw/LnqbO2oeM06zLqzsrGZ5Z/ZK3UWgSwCWQReMwLZgvmagcoOyyKQRSCLQETgyuJClxf2kLUGs4cXYxLp8BPjeLzRSJQBVniR5UU8WC7ygEuFCUgUg21DsswLr0sZXW7p5wXoAMTzQhDsVgN6UD1RYKH+Pty7Bi/7JLh8JwA8qi+6VJLKs7Bu3DcHlh4eRzLSRuZZcVAJoI+XfvnniSGXU9JH0sMPICHgALEAJBLTLwFG3HeALCHhCy83gECvNuoefA7c5XqFIdx/jEIbzhIMvz7FstEQQEpbAvAgQXXADqDLvahIsoMxSJyDBemSXGdfcd1gL9I3JGacH9AigA2qARIvEi/6wIGSlphzJ/sH1qaqKPK60RGZ+FMNEvZaKVewvnLFOviP4WGESX+r2auwGx5pnA+GFUCRiiVQka9OQZOCQCX6PlhRAe4w/vw+YGMmfzWKXiSPPgGCZl6AgsIMSX4K2EV/OTPSfeOIGWMJSTN9gNTKwS+Ps7M5nREaoFD0R3g30mbiyIm5Nn1LuwEnYX7QzyG1dQ9A/Nt8vvA5YEMAocHKkPSWKqyVilglsGUA5JDA0ieAWMHqoB2MUy+20fnKmy9V5lU/yNMqAdEAo8kjke/E/TpQ7tIu2iU/vORDF75ywSSkn2kfcQkwkjHIffR872D5pKq3AMXMIySgMKeIvdh7qUo04CHX7hXXGBxUO7g3AA/6kL/D4PK560UtYHxKApd8HivI2xNgyzGAEfwZ1+PvmocqHIF/n1d07B8c0n0gLc9XytaswtwasqXzi/bv/Pqv29jYsJXKAMM1W117aZ9/9plkm9euXrd33/261o7v/tmf2scff2wLixfk8TY3O2fz83MCK+gzwNmNdeSrLqMGQAGMgNW08mLZ5mbnxbhjXHz2+WeSLPJvJKkAcYydC+cvqG+eP3+m/tnZ3bGbN25qTlJlle9+9I1vqPoqrDWKNnDcN7/5LRscHrLt3T0xqCiQADOOohHME+SJAGhcC1AENhcgEf0GMxDZPtVHb9y4rT7e2dlWldmR4XH14Ray3sP95GNGAY8+Ozc9KQYYgM3BgY/hUrHPGnUvkAPYMTw2pPY4W2+rV6QnJN+Amb45BIsRJnefACLAPe71a1/7mr355pv24MF9ATyAnIy/G9dv2vKzZyr8QLyI/Qfvf6C1nXEL8M6fAv6oUkxV7+qxtbs529miEmqf7e4cKhYAkzBUZ+fO2ejYiIBEwCiKL/A8APzCyuHtd96xa9euqi9PjvBrbWhzAd83zjs8Pi4mHc8V2H2Mp43VV/IE5Dn6+OlDFeF4/2vvCRBlTvjah6fghu4PUA5fQ6rpcv/usWm2e7in37GuAQpzb/jX0VfEFfCISsSAxk+fPbWBgSG7cB6AuF8xYmMDIJh4U/gGAI+NNkBgAOmSNtpyzuqE8Xx6Imksz4RgW8rbL4cbnXvFscY9f/rcnj9fToy1Pq11bNw9fvJQcYIVOjUxbm+9+aakvbG5FIw95MVIqXnGiS0PaJnzZy6eeWeBsqGRIa03PH+ISzB7K0heOy355DXadaueNgTYvVzdsU4rb60mn/NMrIkpXilxDt9Mc3acWx44cMfcZYPP30dob6ftVcXZoHRbB1h3eIL2a11mvWLdjL568Ox5ln9mr9RZBLIIZBF4zQhkC+ZrBio7LItAFoEsAhGBm5cvdgEgSPLCF05+Ykn+J2PrWk2gD+bwVCvkx4sTOMuL3f+oDsl5+I+XbHalMY/mxVZsKUC+CkUKkPhhQO+JNwkSJ3HAxdWTnN/9vpwB5ZJOQCuvaun+V0hyJvSiDQBVq7lZuRrURcLrINZZFiAm88hrwy8rjP1JRLlvfIbcnwbvN5cCe6EDZ0rRRoCfqAII6yVYBMSDxC2kNO6f40wxwASSAAGWJydiS/HSzz2KoZf8v74CVwAZC0rywgsuTLrl4YeXIMyFoUEBHICpFNSAAUacSaRITmH3yMdOHoEtyfx6jLPTU0nMiN/R/qF1aGvOlJwXSkVVLeReuV4l7z6FrUbTBit9Vuyr2PHpibOeym5MHkmMgDEKiwwNJfliU7GU1JUiEXiZwVRAkpQAJpKh8BsEuCFZCuAokn2Se91rrdarOsyDX6BSf5/YMwwe4sWYQtpFLKJ9JMSS9aYKr7SHtob3Iv0TcicVc0hy3gDABBgnhhex5zxRKIE+9/HrEtqQbXIOgcwJVAu2BnOEYwDFBKQFm7DgEk/GPGOT79Km8CJU0m85xVee6ykJZdzQvwBhX40/Z62Q9ANEBNBL/IlRxIXrR/VlLxjhc5H+jHkids/pqcaG/LZqNYFWSAXv37/vnlmJmRrgMG3jvhn7YoGKYWfWVEVZZ17SPtYKB5xJzJ05SN+I4QrQD6MTUK7dVqIfyb/On5gwAeDhUYUssVCiSipVnYesBYjbbFhfpWxLFxbt3/+N3xDDCrkjPnazMz5n6QtAEKq4ApwBljO/WU+YM8SGe37xYsU+/+ILyUwBdfhujH/ACEAmJIbcx/jEuMCZu3e/tJHhEXm68Tmstij4MDs7pyULwI3NC2Sm3O/m1pbmHmMc0IV4MadhTM4tLNjM7Ax1FFTsZqB/QF56yCOD/Tg3tyAgbnl5RYBfpZ+KugBMNUl5ARbfe+8DrXXcJ3YF5XK/AClV+uw0rZjP6zoTk+O9NfrkuKrNAGSOa6tb8jpl7tXqx2mDx4ER1mruFY9Nxtebb74lYAj5L4AYoBNsVI7l9+emz4lNeOniRXvy9IkNDvb3gM1zU9NWKTj7GyCf+1UBjoEBQ7YZjNKQWNfbTdvY2hQ4xiMKkOsQpt3efgIS2WBpCeAdHR22hblFGx2ZsJMTijA8Vrw5P+urMLRuXnGU5LvW0LrChgbsOvoKySnn2t/ZUaVV5i4FG65fu27n5+fFbATs8zFdlKwZFiaxBPBzuwUH4OXp2WpIqgrgzPOKqr3Ia2E7MpdfrKwoblTkZT2ElYmsc35h3h4+eKB2Ml5Zg2FTylM0rSnvvvOOdZotq9ZP5WnHtZEv379/T6AeAOqtm7c01nN5sDqqMnflMbuzvSeW3MbmlubezLT7Ia5vrIvRBng3Mjxo5xeQU4/02O/cmzNoywIUJb9Psv9KH0BYRf3aSJuCbMTkCjkBsqx1YYchxn8Xxj/vDh2rt2p2clKzv/13fstW1/fNujDBu2IEMi4A1yhwIn9bVdplE8E3jWLDQ8Bbjt86c7mQL+vdJtYxnq3OxB/Q85XNIPpJUvxu1+49eZrln9krdRaBLAJZBF4zAtmC+ZqByg7LIpBFIItARODnvvVNediR8LDjHwBESDnd06Wa2EWjYlGQdPMnST/sB35cduoMmkiowzxeUhZ2pZN/WvjdkSBTjQ+Gk2S4yT+LJHUUH6liUWyIACzCAJ9jfUcevzP3TYP1wss5ibVXcAtAEdlpQ+CdzKXFfOtTmwFcVLFSsrWGWE5cC7BLMiMYD6nyY8hxQ05KXEiESHRh5gGuAS7ClgCIginEMcRTyXuSgToo5FVOAe2In7xz8AGCaafqewUxl0JKS/xIdMI3LCp8IukBICBOHEv/zcxMS3YMO1GAareTWG3OXlARggSgnpUWAgLlmi0x7Eowktr8Paf4iL2SL1oFMLTTtUE8jihCUquqrZ4EUfUQtkQuSXW9Sh/3RjthMzDGGEuKffLwgxHjRUMcqI17i4QofP9gtkU5L8oAACAASURBVJG8BtBJnyFlg5XnYJbJx0ogoFgwh5Incn2AA1VRrQEin3oF3UpF1wW46AGgSKPlV1QXs00gdpootNvZli7LBbADeHaWBXHyZPQseEPSzncEziHpldyzpfsAoHTWZ60nI6UfOTakX37vDnjHeQFrmnX30gtWGUCqZIBJYsx8xitQjL3k88a1Nc9htonZ6kzXAClh8PAT4K5A2jS3+buYcUdHHpPkQcjfSe4BiUK+HexHl7BVBOLpvCnpxmQeMBi/RQDmYLvSFhLhkKTzObEqFZAu1wU4wNgTGJXmLueVRFwSeC/W0ulS4IW5T6EW/5z+xrtqcGDAzk1N2K/86q/a1auXVeXy5fIzrSHEC4CXOYivFQUTAG28/wYTEyinGMD+grnEPePNee3qNa0XyA3pO5hReLXRVuSrFHKAvYTEEkCQ2Dx+9EhjD1AI2STyW9a6dqsjwEdrEEUcqC67syM5LoAf6wJjBtBmfHLMtve2bG19w65cviJwo9nwogbEb/rcjD19+kzzEgBucHjQCqWCrb5atdXVl0liXZHsEkCLCq61qntBAu6NjQzb5StLkmgyvvkZHhlVVU1YzABEn/zoU82Ha9dv2NNnD+3wYM/HefIYZH2EPcd9UCQhZOEwEVmbAOy4N3mzYYNQcr9LeYCqAMSU1q3V1TXrL/UpBkh2GVsAnl6VeUAFUUIOjz9eE8BZPmfIvffts88+s8lxztWyre0tzYP+gYrklktLF2ywH+AKu4GmwB3Wm4GhfpuZnkv+a3WdZ31jwzbWNu3qtau2vbutNRcQf/HCoh0fHniBIaSWzbq9/cab6kdVJk7scoqb4AXHBtPuzq51uzn5+cGE7O+vqPgJkuGjowMBsFSovXzpSs8qINjgALGsvSxQ585N2SYS16GhxJbc0drIOIRNybogD7ZuR2NqcWHBui3k8zua1/zu+fJzu3//rlENnbHzsz/7VwX+UaGXNYhnK751gLN4pubzDl47wN9VJVbWWlisfRWey/6MDfuDeC+gL92X0Vl1WjcSq92fb762xSZGbBioGnli5YLGAdgBslUbp7a/f2S/+Zv/ue3sVa2YpwBPwazg1a3lY9f1Zx//VmGfU4pHsd4xV1yezzLeasPYxmbA5fbx/BTTGiuNZE3AuViHiT9tevh8Ocs/s1fqLAJZBLIIvGYEsgXzNQOVHZZFIItAFoGIwJ2b17u8vDpzoKqXc16WSZYBWGCIsYMPEBK+NuH3FSy7MOQXu42CDInlA/CBrxBSSI5FKqXkPwEGwcqB9cUPwBYvwLD4SExJHJTI1+tiKEheAyOvVpP/DQyGg4N9fU5SnxMLzM+FPDYSOJJwgC3YAiQgvIqHjDYYRVwvCiEAIvIiT2IBwOMVcKloSIJhigf3wX3B+gJ4IDELZgu/I374jgFC6PoJsCOpgpFAwr2+tqb7ksSLyrCSBx+JRURSABAY4FL41IXPlwAbZIcJECMREwuxr08JPQlHT/aZQFauAXDm1WObtrmx6aArMkhYk+2uVSVzpfJmTmw7EmcSqdODIwFxQwODVs7lrd5uiSlFcg5IQdIllhZyRc4FsJLPKWmMGMOsIOGERRXsMY6HxcL3vcAIbDykrC4tpm/pfxJ3/k7caAexjxh5QuUJoI/dtsYaxwPykLTC9lhdfaXqgLSTGMQ4BoyT5Cox3WCD+LXbfh+puml4BhLzkIZ+lXQ6gyRYhsFAY1wB2LiPHUk0LI0B91oUqEE15Zaz+QREEbMBzcND/J/6ASYdUOdHEltzzz5JEEdGlIQGS4nrAPBEEQr+BFTgXkNWLllpsylPM7+Wxy2SZOIhaS0MzjTvmBtiTQHCJRYe16cdIcOOisf0HYzVs8BzMAhhGVGB0gFX93UM8JA4O+PO+13gJExHWHalksYE1wb8CSkyfmny9pNhPEUt6tbqtm1kYFhMKBhEXBsgBDAIqTfA1pXLF+3f+vVfN+s0bXtr033lcjmNEYAgTP1hpdE2ZLMCPZqNnhyfmAEQA/4MDw3LV+zpsyc6bmF+UeAUoA/sN0AX5hrz7/z5C0r+YRof450GSHhyLCDlwYMHAsvm5xcknQXsggGL7DYKYNy8eVNzgDG8/PKZvXi1IhCN+/yZb/8Vazc7YrEhtQXk2tzcEjhUrZ7Y+OSEgCZkiayXT548FgCDJJQ+XDx/wYaHRuRbCavo3XfeVHEGWMfIa9n0cOADtm5XEt1nT16o0ifr48qLR/LtYy7fuH5d7YTFR58BkgDwUZ11fm5eayrxZixKVtlftuXl5xpzVCfd2NyUjH7x/HmB7/cf3LdnD5/YlavX7BLeeVevqs+5xtrahsYNc4WNIW065fO2s7crPzzGGpLTeq2pscPmzMTUuMBmmGtUJb1/95599unnAg0pyAGrcGCwz4qFkuJHXz99+lwgGoBbuQIAOqQ5CMt7dmbGwcgyzMGC/NfwWXMriKK8QR3o96I4mxsUzFizVqOtQkeXr162ne0tScTpC+SstJVn6fS5c5onMLxgIVL0BCYmMlfGBf53gEkB3OOpyO+RPRNfGI5sZH355Rfa3Pnpn/ppqx4dS8JKRWSeN1Q8pvrv4NCANnxYjIgz9yKZKCzF7W37/LMv7NXLV2L0IadlXXr8+LFdvX7Vbly/qnW5KMzVmb7cv9a2JPUNKb8z4X3u6z2gBGuO9Y2K3///wjLx/BPQl+NZyblNRScOj07sP/oP/5Zt77IhUTBr562rDURsOjzu9bpXSw+bBt5NvDAT0nxvHwA/AB/HytfW7Uy1uUbcON4Ze1/FmmM+u/8gyz+zV+osAlkEsgi8ZgSyBfM1A5UdlkUgi0AWgYjAWzeudwENonIhAAA/kkkmD7SvADbYA0WBeCT6sGQAQJDBADoAwoQ0jBdhwCzAGUAL/k0SL6aNzJ9zAr74k+8DGuplHF8bAMJkKg9AwTkCfHJpT1uJH0k7MhwWf5JpvLlpl1eMLSjBITlDWuTSQphKLsMNSSKfSzo0OCiGixufj6Zz1yQPIyZhrs/9A+LBkoq40J4olhCsOq7lieqpkuOQdSJRoo2AKs5w4r4DJG2rDfy4wTsyQQewwiuQZAFkj2uH5x0sPUCLAFV6EqLEQuS4AHxCthjxBBQg6cQrrEB1XPzy8C4q5K3WdlaNqlUee1XX4cEhVYyFiZcrOosxpEPxd2Ie2Q6gBUALnldR7fcrv7IB9YMDrjVJxgToFos9OS33QiVXkkr+jgRMbA0q2SZGlmS1gI7Jb05A3hGsR/e+I2nl78EkDXZfzIEAWl2S21bCGhLiqCILmKWxWfWiKeqfBKI5e8QLfsDK5Pf0M8wbzr1D5VaAbABEirIMDekeQ7pLEhgMlJCNRpVbL0yAvNILdUhSl5isnDuYKvQv/c8x8nhM8tPwPRRjFmZL0Rl7IbWU71tKnGkvceQ8XqzFQVBAVSXaaTyFrPisjxzXBURCwgq4SpyQftPGkDszTjTmB1wC52Alkm0vPuJFUQYFXDvoTZGTYi92sWFADABluA/GhQBXFWxxZtPh8YENDwxbu93VhgH3Je/EYsHKfWXs6m3/4ND+3b/567Y4P2vlQk7ec6xNK8vL8rKbnJiQfBXvsUePHghA4ZgLF5YSOAhDC3DjVBsMK8vP7enTpwJA3nrrjlh3MDABDQEdkTJyr8SH9QTQFiBPc2P/QOAccadKKYAa4BZg6fjEhMYNclUkhDDyJJnEv7O/YkcnR1ZWYY685tjx0Ymuy2YBcWU9IZZcJw+SApOo1bali0ta2+gnACnYhFxnYnzSfvzjH9vc3KwksecmxyT3ZDwxFmgjIB8AXaPesqPjU3v+ZFn+eKfVA40/wC5AR4DyLz7/XOvd7du35VsHO1HVg8tlgaJIhllfCkUktCWxt2ABcj0qirImwGSmguqrlRf2xhtvqR2ArkhyGYNPnjzVZ3i8yecsn7NPv/hCcUBuGUxX+gLwD8bw1atX1E4vJlGyVy9XbfnZsr189VKyTOK8sDgv70JAwdOTqj1//twajZYdHhxZrVHTM4h2jo+NaI0B3JmdnhKQNSd2plc15899MTepUNpnP/nxp2LlHh1RJfZQMaOiL0Uq2ODY398Vg5Mffhd9jjSWZxkFVLjHifEJHc9G2+HRsY2NjomtCDuUNQOwitgjVyWuzE9Ayjtv3bGffPyxPVt+KsCYscF/VO+dnBwXsK82zc+rkIY2ISyndfiLL76whw8eayyy6QV7GabkpcsX7cLSBZ/vlaLGebDUHKv7SmbP2kdfM8/pI/dqFXlbjMFYj6LKOfeaPkzvCM7qw4Ovm0cZcGT/8d/6T+zV+p51WqwXecuXqG7vTO5WC6ade+xqzdQvvHgUaxDj3lng/pys1WBYjuqSjBfWG50HGwLmQbHYe6bw+U/u3svyz+yVOotAFoEsAq8ZgWzBfM1AZYdlEcgikEUgInDl/GKX5Dc8o/CpU3XIQiGxoCgu4UmPXsb7KpKfcjxgDMne2NiopIkknVEUgJdfEqojvInOTSnB5nvx4g1Th0Ra7+jdrl6I5VeVqrIh4wpJaoAZUeFTIJKKKlDNMphHyFgAyTxRLZVcaipJKp5zArjwoSsKLAkvLh4cvICHxBLQJeSFtAtwAsAhJHwu4cEAu9KTqAaLIKSVJAawQ7gXsXsEKORcHjU4pDYAhgLaBQjB+cQuhIXWP+C+QYldxncB9YLJ5ICk++pxfgBR2sU5VW02scUC0IO1IYYjDLiUxHFd+nBzY8ON3csVKyMjJJ45U5XYTgHvwZYX1KjVBSbg4YNhea5UtDKMlrZL8AK8CZkn7YjCBAAMwaYCzJNHXgHzb2cBepLkIIwkmWbJP8kly7B9uP/wVvTvtL1tg4NioogdFjJOKho2WwJh5fmWqgFzTfcjc3CPtge7LJhy3AvnU58mwC9kmsH6i6qmJHuAwsEWkXy42RDIyrGcU32SxoP8+yQ5G9JYJwH8St5clMxWSaL6yY38aSfHMH7dG7JhrSSJjfEt6WmppPmneZT8mQQQJYBXUuUEAAgIk3G/y2DFoKTABB6HgIn49CWQLliD3Et4PnGdGLcCJAoFfZd2AqCpiieAdALwwyye88p7MudFMBgzUWjDWaalntzVPTS7NgEo0+kKgIXlyzGal0qyvcAHgArtQ4YOVfTo5NBK+ZIKCVDZuL9ckUSS3zGuD08ObWBowK5evmQ//9d+zuamp8SSA8gBlMEHD9ARcAOw/f79L8Uuunb1qphFzFuO5TswUAHk+AyQBIknrCdYeoAkwyNjKjwAC21jfV3jAVN/AFjGJ2y4k+NjjSNiJ/Ygmw8tBzKOjo7FwKLPALxCzg+AODU9baPj4wLnkN5++pOfCOSiQu7FpSWbnp5V38LUvXf/ntoKQMLmyLVr13reoAA0sKsAfwb6BgUoP3780JYWF2xhbkZFCliX2EBAZv7s6XP5gjEPYNqxacN8W994qUIUrBeSGhZ9naPPaDeAEIATfcdYlySfysa7uwJGr1+/Jnkonn7c+5//8Ptik3300Uc2OjquNRdgkXEGK1AgrPrd1xeeN8wvxuwpNgunpzYxNam4e8XxnGS/xJhnVng3yne01bFWw8cwGzJj46OS31KUgmcZsmiedU+fPBFAyCYSIPHO9qaq2V6+eMmuXblsFy6cT8VyXN5OYSQsBmpNJJw5e/Vi1T777AuBSAB/eOxxvVK5IHBMz5kDwM+q+pXNo/m5ud4axroBWAujEtl1bPBwHliZTKAff/KJCl9w/SdPn/omVGLi8mzk79vrG7axtS5gmrkLcCd2HQU3ymW7ffuNxNz153OsB4+fPLGN9U356rFuM/8Ad4kTEtk2z8u+sqwniDdrfDzfxYgT442NBl/bvYBVSGN9M8FZnG6RAKDKZ4z/sElwuwue+3jVsYmzZ//Zf/qbdnjSVtEJxiQedg7YwZZ2hmBsLBFXAHRVwDVLcnc8OEua1/QNDH73xt3X9bUhgn+iLCvwY3Ugk3/fffwkyz+zV+osAlkEsgi8ZgSyBfM1A5UdlkUgi0AWgYjA9NhIl91yJDwk4i5Pc48XVXNNUs6QFvESGwb14WflvjqAW8hT2JGuq0CFqmtWkQw5YEeixA/JKEmt2DECahoCYLg+L/u94grJJ08AlYpRdHtsPYFVLSSIGEsDTCDr6+u1G48lfpzB455lJIH4BDkrCaZcVVkB3j4kzBwDCCimUL5gw0NDNjY+pqRDQMrRkZJyYiMQJxUliIIA3EuAQcEyExMOr7zEwgu2G/FA8kiMALC0g99sCpBRhdouhvzDSgpIaFV8AuCnVEosR2R6zqDg/CSNSHe8GAfm2Tmdh7YBHnEe2AKAHgCtcU+wMwTGWt6GACEpBoBEiWp4qfqlKrA2W3Z0cOgFIzoda8G6UJGBrhJ54hWgawCXkWDRZn74LrElCaXdJNmwvgDduDfFD9+0BDoFC5J7iN8HI4/7EZja1+dMOwDJxOiSlxnVVRNoKhCxWlU85D9UyIshEvJVsSxVEdE9ysI7kLEfMrOIe8idA0DVNdJ5zxbT4Lv4CALc8HIC6EvBAMYOQAZJMoMaIEHAYPIu5F6DURftAzDghzYzRhvy2nLAKoqmhKRVcmBiPDKi+ct5o0gL14lqslFVN1gnfAeAnM9pdwB1YrSmirS6T7wSDw50XHhORpLN75nrtA0gWMBhYugRX+Sr9WbDciGRY61JBWeC8akxnqTnnI/vVCnGoAq/nuwLfExrAe149fKl5oUAgW5LZvUFy1u30RXoEX6Wg2Mjdlo/tVq7LqCsv79s/8Fv/IbNTE4JUJ+bnekB0PhjhYyP4hRib/YPaH3Dq454AaTgPab51e0I4KH9gE54piE5fevOuwLHAK3+z3/8jzWvFxbPS7IKyIfRP2N6YXHRli4sqWCGGLSlkj1+/Mg+/fRTe+ONNwSg0GZsA/CEo99HxyZthEqlyceRNt69+4XaABMQID8Kh/zhH/7v8nRT8aCREbtx47qk1gA4sLlYQ72gS8N+7mf/qrwAZ89NWrvZsqmpSas3auoX+iN+Xr5at/29fck8YWPVG0ipT7XGsNYEA5S1jrnOMwavuYePHqhqK78fGRrRnJuZxdOuKwZtGTZiq6mqugCE83MLkiy32u6lCBjI+sV6B6AyOXVODDDOQ8EQxi4ArdaZwUFV4D06PrSREbcCANQMAByprCwI6m17ufJKa9mly0sCfwHPkKDyGd8jNqtr67axvmZDQ87aXV1b1TpE+37qw4/swoVFOzw6sDEVXGC9aWh9Ojg9tb6BQbv75T370Y8+tkYdGWjF2s2uxmyxCGNuzIrlgu3t7Vi31RFQevuN22L80mYBnWzm5POGNBqpPWvm3t6uGI2ApauvXmnM0B7WWGTvjAfWMZh1LEYP7z+wg909sU0//OBDnUOs3G5X4DRz9Zs//U2NnWKRDQaY6s5oxf4BEJmquWz0IB+mQjEVcikSouroFd/M8g2SBLwJwHNJaQBnbgkAYMfmjRfB4Xu8P7D5Js9QjCYTO883qXy9xcMOz7mOtW1tfdP+zt/+bas189Zq4K+LNJ77gRWct26bIkAOHHZz4TsKG983SAQ8p2cY/+b8bEyyURkbTdFWnSMVFkJWyzP42avVLP/MXqmzCGQRyCLwmhHIFszXDFR2WBaBLAJZBCICi9PnurCmSO5IigFwnM0xLOYEgAov8Lxsu7yuI/AM3yWSJ45jF5uXfl50JQGt13tMHV68Q5pKci7GT2L1AHaQjDjrCClc1xM+JF1iRDhbIiR4vNSLAVhzo2iX0Hpb3OutT+wlXvgxTyc5CR8d2k7D3buuJSaajPUpOCFpZUEMFnnmyeyfKnJe/CFYU5wLwAIQIu5X1TOrp6mKHaCh+7mRUHOeePl3Zh73435lJAi0k2Q9vPZkDA4QliowAJzQDvfsisp0Xn1RMqKcVwFl55/7kAw0scjkZ1ch6XAwkGQW0I8kDnYBSW/4gOl67Y6VLG91JUItnW9kcqJXQMTwhkLCDHjZagvMa6sNX1XQDXAAv7AANbln+ipAPPW9ipQ4Y4vYBdjH9xkHtJkxRNJEjATO4Y3X7Sq5BixRUp78qQChAD8FLOVyajs/9AG3BnsEYNFj6zLSs9LtaCOfO6DnbER+AkCMaq3BFgEgRApJ/5DYMUY4txK7lPzC0oApE7JV+iDGfrDcaHuwzaL6KtdgHAGA0xfMH9obrMhmignHSeoMKNdoiH3EtSggQHsFACcJeVTPDbaIz1uXpUe/AbSEH14AeREnjg0ZLzEKUD1YikrukcyWy70kV8wYgMmc+/LRNwdHsNucZQqDhj5UQRbA5eR5xVghnvQLUm3A1xg/nDPuQSzfsTGx+fhh3An8KBfl89dX7LNSAbZgqrScz8nHcv/00EYnxzUOZ0ZH7Bd//l+0y1euyDCfa2qc5PHs2tLfDw/3Baadm562J48f2/r6qqSaFMYBKMHzkU0Irg/zJgBL2nxweGyXL12WrPGzzz4VI4p+QmaKJBWpK+suQNiVq1dtYX5WxwBYAULBnCOuyEcBn6hQS8EK/NomJ2dsduG8Njq2NjfVdkAmGHx4x+3t76otb915y16sLNuDR48FtsCKAgwC+AO0Y8zAqgPQXVl+IRAC/74ynmz9FclWYTSxgYGUkb4HHKdf8OgTKC0mE9LMI4GReItOTEyKCYdUle+wljLWASpp68b6tsYpBRRgjcFI9MrSVLXOybvt8uUrtru7nfwoSyrqw3rCsGcNZu0/OnQpuIDBYwedTxtsBAxrfXz2/JltbW8KCH/n3Xd1n2KDtVv2/e9/X/Nlb+fAhgbGVL230Ti1pYvn7c6dt2xyckKgHevI3bv35AlIv9IOJMhUAL50cUn3zHMUqSbA2fjoiJiazCfGynGtbvtHR7a3e2B3v3ygarzFYtl2tnacoWwtGx4ZtImpMa+w3dcv0I37X1tfU1VYfiiOQuywl6A6M3G9fPmyvAN5TgDsIZVlLWRur62va74g0YUdytwFcLY2hW9guZe96AZWB5Wyxhdr5dUrV3U9CnOwiSbATsCZs5fpd6TcMOsodMQ66LJSQDbmKM9Pn6vx46xmr+7O779ag2HUwZjzY52V5953Adg5AAhQ50C6PPKoFJvv2MsXq/a7v/v7dniMtD6nwis1sfQ66utisd/Y89Pa3PFnLD+8CzAG4h0jiv6wprFuscnCDbOG890AoPmuNoHS2rm8tp7ln9krdRaBLAJZBF4zAtmC+ZqByg7LIpBFIItAROD2lctdEnVJ7QBB5LNFQgT7B9mIgxuAAyHHCpYdvwuZIGBEMF+8YmZJQAPFH+RVk7zjOEcw80iUkJzhRwRQQyJ5cLDXM8cPsCkArZDksevN8QAYExNjSg4lU2t2xB7xl348aspfedQUYG3gvedm0ryUA0ZybZIIfkiMkaMBwEimWa0K/HEgzavlIeXiO4CZAQYGw09eachnun7PDjyknf7EQOOaJAIBQpHkcF7iG6wmfHLwx+KHz/kJWaiYeMlzh/vjWBJE+ot4ImcCkCN5DTYGiQVtCUkxORTJthKmdP4CCVbX5F1HwgaDrl8V//qcUUlRD8CuSKuQniUQTT6EyDdV9c+91JRg5Qv6LPz/YG5yvvACov9g/HA8cYUlyH04iw4Q1SuThh9bGIFzDWeO1XvedRGns9JJeQ12MWsnOQZErfWKTQQwC2Ak0DGxvkLaS8yDVcE4B1AJCasYc3198iuLMUFSTtIaIBTJHwlwJJgwgbzghvsoegVdJNPOMhEgyO/kFebArmRYJ+4RiTRMhSQAngXSmfpFQFhKHlUUZGhIABBjyQsxOLuGf4c8l7kJ8OkekLBZuj2j9wDqQqIaoKAn217kJNYEgGLuE/ADFqhAveRlFxUrNXeSD2FIYi3vxSXihzjAhAtPQAAoZxP1W4cx1knAJPL15HMpcD9tDAQ7SDK7TstqjaqVCyWbHJ0UwEy4uM9if59+d9Koie21tbNlxW7b3rxxw97/8H27du2qHR0e2CEeXioeULLvfOf/sYWFeVVypRIrVUUpFgPzFsYV96HCEBsbAkhYAzS/kfAZgChVKn0MAqbDGoNRTJ8QSwotRIESpOuw6GAMAvAxxnZ2d/SduTn81EYFjgHwcN1ypd/GJqfsL374IzGczk2dk28ozJ/dvT2DGch1P/jgA83F/cNDAYqAaoBjrJm0heIEeMyxfty7e08edXyvr1y0idFRu3Hjhs3OTgu04j/aS7uQZSJHLRRLahesSvzXkOIi15RkEeZUpU/rAmtTSNsZS6ur62LccQygHQCMb3AA7jkLlzUAEIz1gPYCNDp4Q/+wWVK15eUXYq82k9caxRzc93LS+gf6BF5y/8RIDEbr2jvvvKvx/+mnPxFAursFKHtF4G++2LWpqXFJTAHR2GPievIIxavy+ETzeuXFS9vZ2rK379yRBJVnByxV1rXBftYzZKNIho/txca6HZ9UbXt7xw4PYIvmbHJy2vZ392z/YN+63aYNDvXb0sUL+v7i/IKerfwgdWZ8gWe9+cabYnUCzK28eGHHh4cay1//+tdteQUPvhUVynjzrTc1V7784gttcJ1fXJQfInH/ix/+hS0tLtn584uSdYdk2RmxPiuJF0A6YF2rydpG9W9/RsGywzOP7yGp9Srm7oU5OFCxRhNbA5fDOsDuIFwA7fzJesxz19l2XkDCfeZglzrTTv+l88S7CPJWfhgTsEB5Vj15+sx+57d/16o19p3y1mpStbZl3Zwzckulfrh5mhfaNMS3EJBd14bpWOpZeTCv9GzB1zVZDWxvbek5ye9oR7B8eT9gzXq+upbln9krdRaBLAJZBF4zAtmC+ZqByg7LIpBFIItARODqhcUuL+LBYHE2nb9sOyvNQSNAA5InpDSAHBxHAskLLAkJgAQyQBhDwaLTi3WxoJ3/8MDid4AFwUCT3CixzkIaSWIUhoRN/wAAIABJREFUUsOoGkmyJuCu2RSYha8TAJJ771XlI4VUz6Wv0s/2ikJEsQOSZAGLFHUYHhYzxZMMzlGzk1OvCEtiiZSIQhxDw5iJu7yHapFkTTBFuCa7/CSXSLNIBCYnz/WYgSQHYo5REAPQIrEKSAhJ6vls6tw5gYYk0CQssB1IrrgeIEbEkb6gffIbQl6VvMoCrEHiCouImIrthzw4AY14k/F3wBzJj8plsZdIllzS64mYvARBNsSq6VfizznlwVejmIiPBwF/SHCTFFXJWrGk5I6knO8gh4MZBhMQ4AIAUX/vYPrtLDbAOxiRsI3wz6JfXNLsQImzGWAx1HuMTfqVsQFAxO/x1eJ8JIv5rid4UXgj/Klor3zPOh0lVwBvJK4kZO5X5RViHSw+6FUkdhZPR+0nJngi0QdCX+SP5AxB5grAIQAPv4j2h68dSaHAoiSbZbw78IVp+6CuH9WZGUuqXAibMbEHaQPxBARi3HA8o4o/A0AncaSQQdy/wDokoonNCg2Vvg+JLHMqQHP6wVmShdRXJasUHZzg/AEk09ZgIAZ4J0k3jEjk2MjLtVYABDvYzxwIME2ebHjoIaNuuSzN2Z4u8Q4QnnO4qb5LN2FxwqJiXDkTkQS7rPFHf0Zi74UFClY7qUo6WSl7vIJ5xb1zz6r6i1Sx0dScdJmt2Z2379hf/+v/guXyXeuK0VcTu+je/ftWR/46v+BVhGt4ce7azRs37eq1G5q3gElU5uR6jx4/FLOMAgAvXr4Ub0jehcnD0lmlxMrnGmwosUWbDQEhqxubYtVdunhZPlrIOcOnEpYdY4VYwz6D8ceYpAIt6wVebABy3CsyV+6XtvI590nBBxhbxHF1dVUAGOvzzZu3bPH8on33T79nuwf7WkfHRkbt/NysZIPXrl8TG2uwf8CKObNXr6i2fCy2Xl+5X753AjGKMFOP5JOHXx33BAgvcDrNJ7xJYepRtIFnBkAUACU+aDxjNjY3xGZcPL8g1mC1fqpxWCkN2Noa7LemCmOwGTE5PW3rm+v24MEjGx2ZsM3tTcUTWS3XhjHN+vQIRmJfRdLeza11sRM5jvG5srJsN2/etjduOcDFxghzfGCoYgfbOzY+MSZvORjbxJCiO74BUbeDkyMb6qOAykB6RuKhWBDoR7EKwFAKPty9d9+WV15ap2XqMySsAJWzc7O2f7CrdjB2ARN13xvbYmBeuXxVzEM8+B4/emgH+3v2jY++YZcuX7Lnz57Kn26gr99uvfGm5QolAa6ffPIjgZXvv/e+QOVnHDPYbweH+wJBYe09evjYhir9duvmLY2NYIuzLkly32j0Nn+mZ2as0WRjAqaag3LVk1PfzKpUrH+wX88RFXLId+VvilkkjLbwnYs5Gox5znH23ULAW9o46rR9gyqe//ydtYsfrq+NtuRV2uXZZWaPnz61P/iD/9p2d/ZVJbYBOGi+pnDtvsEBQxjAdZgb8S4SrDnGBuOKucU7Bdfhuc25nUFf1Rz+yv7AN/V4RgIyPnj2PMs/s1fqLAJZBLIIvGYEsgXzNQOVHZZFIItAFoGIwK0rl7t6IRYQ4eytKGpAgsJLKUAKQIPYEacu9dSLcDLvJ6HkhTZkqiF10Ys5ssYEjpDcwrAKBor7rXWU2ACoRNVVl3Oyy+4yXFgL8tNL8kH3sPFkG/Asqn8GU4mX+pC9kviHnNcBJ4CaVMU0BYGHB8e5cb0zlkg8T09rveISePlEgQBYes5KcplOJNyVijPESGTiJT9YYcRPVf4ACeWb5zv2/EdbA0ikDSQatFW7+YVCT/LIuc56CPJ3ki0AUMkbiXOtJtYTx8o3ENPsdG8wuFSoAEP/bleAB+Ak/Q7QFxLbSKYEuqS+41j+zfmB90iYI27EIqSU3DfJPPfBeULyyDgCfIsqtQCJ9LeM909O9F98R+djbCFNhWGnxMkBMX5HHzEGAZtoh0zuE+NRUtME+NFW7pWEknOI7VN2j0T6ODwauU4UcAg5FP2jBA3pLizTnHsd8UMciRnx4Nr4HpLwcV3uJ2RgLvk+7QHBLsVCGp38/pL8MnyR4vditbU7YoG41LDRa7cASXO/w0h8o2gMSTOgM+ORtgQr5RSZO4AlCXny61NxknR9Z7t40jw4MGjlohedcG+nAMq6PcYP98c1XDbctbyquzr7BBCGPgfII0wY9Qu0TUUuVKCiTuVUrzStQhqsH0lSLxaiwNhDlwH396kPZUSf5g39Jwl9p6PvhtycPj1Bpiz2orN0JKulijIeYgmA5N5UMbdUFNBBRclGq2q/+i//sv383/hr8hHrthoC4WHctRst3Rf/Hezs29HxkUAuZIN42uElBth7cemi2iymbAIW1zY2bGtrQwA2xRRgwal6bNUZurffeMOrMNer0Fvt8ORUc2FyYsoGhyh0sK85zjhirDPmN7c25R02OTVpO9tUmz6RPxugGz6HMK2mki8frDeqFL988UJxANh1Hzrvw4LY1B2xyR7ef2Q1mK2qRly1/lLRFubmbGFxQYAN38t3Ab5pf00Ms1fLLyV5ZQPgwqUlWRzAPOVxon7CY7NQEOOPvkbKubO7rfGwtrbWY0ADCL733ns2OzMLL68ngUXGypqK11ut1tK9UNgDBtUplCoxsQp2eHxiDx8+sMXzF1QsBGnn0cGe2haAmFfkzlux5H6nT548cmYfbV9c0pxjPOMhd+XqZbt944YNDvTLR49nIiAvm0teUMbstIqUmaIUzmSl2AfrAJgTkk6AfCoOA+I9fbxsR0d4BjZtc3NNzzfAzL6+ktiBxOrC0nlVxKXtB/sOEjMfjo+9MmypUJCXoawC6lXbXFtPz9ySdbqwS9v2avWlLADwleOZgkSaAhqAn3jrIfHtNFpWyBUlnWYzh/kQsn3mC2MZVifyZEBjgGvaTezkx8o9CujGJ7WQQDoYdL5mUqFdAFli5sc8dCsI95YNlm6w1EOWf3YuxzoaxwTDnvHB94HlOpa3hw8f2e///u/b3v6RtdowmLtWLCF35ZlVsi4gPOM2Set5BtFuwG3AU8Yq5wuvVO5RBXC4V22QHYjpJ7l8AhZ5BrBJw/P/yYuXWf6ZvVJnEcgikEXgNSOQLZivGajssCwCWQSyCEQErl44L8COBIr/AFzCQ44kl8+CzSLWEX5Qacc7mGycSyBJks+GzFCAgTzdPAngpZxEO3bM9VKcfLS0251MqmHTkHCT6AM+kazyQg3Ao88TW8w9s5BNUiTCJYPO7HGZVfjvBTMndvqDtUUCKwBG1W9hd7mvFt8jWadwBUwokuBCETNsl5aKgUbyb77bLx8vGEpdl/7ItyhVPfWKiV5FVaym5J/DdXn5F3NJBTScReCeWYcCtgKg5PNgZrnPnldl5L4AiyhOwTkEfAg4BUga1O9VsAIwNIFYnIu2RSxIwkOWSlIGO4jvewENN3Cn7QB6xIIf+oO4c2/0FceGv6HLgFti1ADM8l2BdKmKraSfBQoHOOsLpgZxgBEjiTWFNpQUeUEGxk2AYIB2JEiATjJKT8VE6Luj/QMBSNxnMAHpTGLiEiyXd4ekiT6PCpYxDsMnzz0MSerdPF0yUY0NZ38I1EuJJ23jHsT6QC6dGBkBskUCGgmpWClnJNGcLwBol6jWen59+EqFl2IkvQLRqKyYYgqrC2lqD1BF4gq4mjweubfDYwc9eUkCJIChRrwBFPw4QEEHxORl1rVeFeXof1h+MBNVjTcVR4l7olqwsw2dPRbzDpk0ACIxoP20CzkaY4NYM37oO/qYxJjPAEPwpeMzFRHo7xfLjmtGAh9VmhkjsFs5PwUGBAg0Wy5LT/OMNgWDj7HO2BKQi2QcMIlCK8WC1Runduv6VRufGLFf/bVfsfnZGXnX0R8D5T6BZDC1Ok0HCyiuQURhh7ocv2nXrl7T54wNWHC6noz6D5KvH6CnF6bI5fDJy6uyqViUR1SjLFhlcFjrDTJO+m5+YV4M1rgPmHGwrgCPYFQ9evRQ7YGpCtgDcPfk6RPND+STXJv2Mbb4Ib4Ah75JcGjHkpQuy6etUuq3mYV5eZ09efLETg/27NzUpN26ddsmpyZsc2NdgF1cH+D5cP/I1tc3VEF6/sKC5gLgHDEPBijrNPGAIQyDjkIPc7NzYu/5cf3y7MOLDW84ACpkosik8Rnb2fViLbCnXqy+0j2yrj17vmw5MWwrNjE1JWYiTM52hzUnZ8+ePJbPoIAec7B+fn7Ohkfwa6tIDsuaAYsRlmBf2Zly8wsz9sabt+3apcs2OooPnhfaENgsT1X8JPFcpII4z4G8+qNJvxb8+cMx+MctP38uxhn/7usbVEVUipIwhtvdtoonnJ4cizV869YtFWN69OiBPXjwWDE6f/6CnZ4eq/rq7MyM5ieAHWPr+PBIY4fKt50uLOExjT/YwifVE7HyymU2b/B6HNXa6qTbnOW6OV0zmLS0mTEjUCr5ZQbLGMDOZfw53/xwcqjWDRjaeXnOAXamojCGjYYz82PuM0a1BgTglYrHcC0+D7Asnsdnj41zxPynIIw2YLiPXMHu3Xtgv/Vbv22HRydmeZ4vJevvw8u24fYRFd/gO+uD6c8rl/ievX4wo+NZwXOP9wvWKo6PdgrkBNgrl2xlfTPLP7NX6iwCWQSyCLxmBLIF8zUDlR2WRSCLQBaBiMD5mXNdkvWoBgs7gkTMwRg3+o9qqLzYwmTiZZZkzIEwl0rysk/SjaSTP3sAW3+fjgWEIlGVYfnxsXskJcZLeME4iOQSMgfA3DeP8wULioQiXrxJupQcn8IOc6kqSTyggbNokqH9GfAiJHJcQ+BSA+nUcI/dJ1ZA8nar1wExTB5VJCsAZbQFIM1ZFrDaPPkHpIK5R5IJCMK5w6eHc+o+MLJG3lVxxgLHB5CmewcMOpNYBIDnSYIXHwAgcmkjCWjFgqkm9ludYhtIA4tK7Dg3DBX1YbGkWHmCgtl/Uywo2uKePKYKlABAAAkkKlEpmP6nLwL08iIgDoLRakAxMRRgFvUYRs6EC4CMz0OSSXsAGGjP2uqqSy011jpKNiXPFKOvoCqUePQFKy2kngFAEE+ug1SbJJ5xFQxHQC3JohLLShV5E6OQ8/M7xorYgbDG5Jfm/ngqhJCAJUnA+/vEIvNx4JV1nYHaL4CKa7gvW9f2dvfEMoKtRmoZMrPwhRI7JPkkETOSPpcMd5KsuZrANaRc7mfofeiSsNppVfOVGDAeYiy7f6IfF3NTYHDy/It5Iy88xgbVkFUx2ePNGBTgqcqqDlQyXsS+S+0IMDTmsNYRgHbmaj9MXOLqrKhgXXq1zFavKjOSW/wAtUZwH0hG8Y9Mf34l1z314iRFzu8gYjAjuR595HO9aaMjo2LNANgxJs+yciIh19jO5XQdWL9isZb7NJbb7YaktO1Ow37t137FvvlT35A81jcZqGh8bLvbu9Zf6ldxAfr1xYuXmiewtRhb4+MULdgUEKZ/j43bwvkLQkpZJ2RSj8T36NiKpbxYcrDM/B6oXFu1cl9ILvEKO9Q8oQKr2t1oSOrKZzDDVlZe2Pb2lpiYYsw1GjqWOQQgPjE5YfhvgZFo7ABwl0o2PTcnmTFsuJ98+qlYa+dmpm18bMyor8uc2oVV1G7ZnTffsnPnpqzdaYptCPSlMVBHFjhgUE/x9IPpt7m3Zbs7uza/4HLWsfFxAY/nF88L3EHSS2VR5jxFLfDFg1nnALZprrPWTU9P6175z9nGFYGAuSJFHbxKMKAk/qgC1YtFu3Pnjn322ReS2DaoHlpvWLsBI9afIQG+h98a447PKOJA8Q0KYGyub2oNuHrtkr3xxm1bmJvRuhAgLGsHoBdAULvrEkoQMEBZxjsxwV8OiSaAZyHnBTooelE99k0SQDJZEnRbmn9cx2XeJQGusOEAWR8+eKzjAVI1J4tFmxyfkEcg44Lz9Ff67OT0WO1+9uKFXb50Saw85ghxgKkHqMh4vXjpktanKNiT63QFBgIeMnZ4jmADQby4x2vXr7tPIkzVvHsI8ozg+RZrpDYTCjnLtb1SuBeTwLsU6awXlzrLqAvA7f8L4gW7Nz7newHsCV48U7iCv3cKXA9EMGf5XNG+vHvffue3f8c6FL+qU/wFSfygnqXNdlPjLtZWYhPPcNjnbAjyfMM7kuexWKjyDvRnJvOW5wpjkPWDdsW7jDwzW21b29nN8s/slTqLQBaBLAKvGYFswXzNQGWHZRHIIpBFICIwPzXZFfMl7Xgj3QJYkESmWBBIxN9JTsTCaXslTjdRd8ZBmNsDFpGUsvstkI/jhr3yIqCCmGiJzUNC60yuuoAwkgax+RIAogIGFFQAOEzAQTA2/AXfvbIiGYeNh2cPL9C8ZJM8iTGQ5I6wEmBn6YW9BWvMelU0eUGXDLETzCk3xW40XFqLHxWG6MRALItU9IEKivxQgILftZr4tZX10s8PjDAxgFSddqjHZggWQ/jsBYiA1Cx874Jxp2QFhhK7+QCkiSHn8lEH4WCVhLSJhIy48W8HBp25F20SmFos9oA9zkv/8XvuAZCOnyhGALiBBx1jIjzDAkiUpE5G5e7nJskUsukEHHIdgUHysfPkhz4mJvj3cV0Sej6jnXxPwDGy3VpNbaKAghJl/MyQayefPEkk8SIcGlIidXp0LLkdQCVjCBAkPJNoIyBrgKMBHsoPKRUBCYkp7eR7SjYFlLr3GtJMfA/pD6/mCsjink9RfCESXEkYq1UBIF5J1ucT4xcAIuLmRRHdH5F+/4rBQfLrIAsgJ8UIOC5AB3zUaFf49ck3Dy9J5LIJdKNfxQyEPTroBUwCoAywQhWPEzNO0kLPjsWYIV7MPe5VxSooApHk4gGy8W/kqh2KlCSwk7nKvGbdQFbOeOC+VYhYwB/yRi+0EexD2s4BwcgR2Ib3I32M+vhM/CQzxuydisdUcUzy3Bg3B3t7uoYS+8SyczasF36IH0m7YX9WBt3Hrgj20rXh0SG7eeOq/Wv/6r8iH7tmu2ET4+MCatXfObwanTkEC1CSYZihCQwEIHNbAQdfC6WyTc+c6wHjIRnH/xJgDZacVyYF0KvbuZl5L3rTbkuKR58hAcXvbHtzS55o9Av3PjDogAoAIe0BaAEkczk892eSNqpqKZ5t9ZpAPRiL9+8/UHwBGCcmJ8XsggXH3KTvao26zUyek/8ZY+ro5MB2d7ZtcXbWLlxY8srFbNYUymL4ch/bu9s9GSTFFaiaS9/jScefgEj0H/Ok3W5Kklwqe9Eduor7kNdh1yTFhOFMHJnX27t7Vm9RYGdIQKNYfAWXfTfbLbEEuW/aPzA8ZKV8zubOTdr29mbPygC/NtYK5i7rDu24efOm7n19bduePV2WdHh6dsreeect2T9gf0AxEj2v0lhu1JG9tqzWrFtbLF6vIIr/2vHpif3Jn/6JbWxs2eXLV11a2e3a2qtVgc4A7EiCYRlTtOO9975uU+emBJjx7GWsAQATL8Bc1nOq9PYhZS8UbGdnSx6Ci+fP29z0jK2trwp0azS94Ax9ERWGKcYUjHYAPgB12sBYGR0e0nyWvYWYorv24uULzTueo3gdEivYnjDJ+SLfYy2NgkU813gOw8j1QkBfAXYw37SGJiYy/eTLS1SC9WM5Z6xTMWd1HUlrva0hhdU85T2l7D6fyI47nbx98eU9+4P/4g+spud11xqttvX3D1q92dT8cTasWxqwhjI33OP0RGxxPd8oenNGrhtMbc3z/X09+6KyNuuhFAF6l2hlgF32Op1FIItAFoF/jghkgN0/R7CyQ7MIZBHIIkAEZsbHugA/8fIcDAZeXkkaedEneacKoF6YeTlX5T+XC54FWUL6SbIheRovtWVnAgXAxjn4HUk0oAJJPX5IgDTB/IkX+DDrx4PIgQ33wOG7gEG8gIf/DtcgAQ45LG0DGHFWmFfd9IqqzkjigcE1oygBbeX8VPqL7+XzvMR75VmBgI26/h6ADwk+L/ZiW7U7Vq15xU2SY/mkJdYWPmwASQCFJLoc35PKJmaT5DmJSeeMrKa+L4aa5JlUvHWQhrZGkhHV9cQeMpNhfBhkOxPIf0jc8JEjflRLddCppnuOipUCbolBqhgM+KI4NhpiTuJHRSINO4nPaG8AgFwDUJRkM+RVYiuSyCFRS4wwGC0kh/Q7nxFf+j1AS/4EbCRGAHVcl3PAXOHeaXf8cG1ihWwSVhjJrd9nv/4eSVUwA/3eHVQG6AjZK38iGwxAGFN82gGAEffXP0SF17zLOpOE2f38HAgD4OV+SJj5LmAOsQoGH20hoab9+JLFGA9PPf7N+YIhB3jM9SjsgIcWIEZI1AAA8NKiD4g1QGJISxkzzI1IhGUIXwHYoCJtUwlq+DBFIYmQhnnCSkln91cMwJd4CRhOCS0VQGk3/6kvq6c99py8/xJA6nMT5uFwD9SnzUj5ggWodSaxSmmP5MGpnwQQI2eE2XNG0hyJP8w3YkLiHeBlrgt71KvfAgSqqm6SvYcM7qys/rTe6M3v2VkAkFeWy7Xt137l1+zDj95TlVDm27Cqi5rl2yaGI9c9ywIiVsGcxJPs1atVrU+wfebm5+zkxJN8gHsYZLu72/o+INKLFy8kiaWt56Zm/Z67XYFtVDxdXFiUjxwMtC++/FwMzg8++FBrM/Mexg/9AEOLNRBfPcAxgC3WrGhXMJD39vfs/oOHdnR8IpDszTfvqFLs53e/EJBFYQLOOz01Y598/CMbHOzXZ2vrL+3S+fN25cpVAfBsmExPUrSAMX1gQyPez7QHn7+tzS1JMelXAcM5tx6gwmy9VrWB0WE7PqJwDDJM61UxXXn+Inng9csvj0q7VLg9Oqna/OKib/40kREj9e7q2cTYxguQCt6srYvzM/bB179m/+Sf/F+9uca6TFv44TtPnz4RIAxwNjgwamtrG3q27B/sWV9/WeDk9RvXbWZm2p99Od80QaLcBqYusDFVtgP8TqunigPH/fkP/tw2d3a0+UH1WIG3h0daP5HzwjL0dcQUy8XFBbHhXq2u2sL8gioE007WMCTQ9NvIEMWQSjqO9Zs4zsxM6b7v37tnhaJvulCs4ssvv7DpczN27do1yZcP9g/0XGMcAJ4ii69XT8WyZDOK+DMP2TijzfQh4zsqrku+23YQWv6dCfTzaugdedjhX+fzDOk7TyJnQsaa4Wu9s2pjwyrWnXgniM03/oy5GiDdWWAvX/EKsxS2AKgEsPuv/sv/RhtstcR0Hxrx++K5zbFcl7+zFunZkopTRdGhaBPXjk2MWKNZT7xATdoISOuTAP9y2V5tbWf5Z/Y6nUUgi0AWgdeMQLZgvmagssOyCGQRyCIQEbhz43oXkEeG7hRxGKeIQ7UnhcO/x3ebK5LqUIUx2FoksiQMeE7x41LJvBgnJO6cDzYHLBgkZchpeMElied8vBDzHTmWpeND6ikAMSXszvDDXyenJJQXavy0+L57rTnAE4UvaB9tRnpERha+M8Gcoq18l+RWjMCuyxa5ZrCjnBXkAKHLTavaYQf0wvvLDanrarsKWcB6wsYnVZYDTGDXnnbJ0y95aRFn/icWTfLic28xZHcnSQrqHnL8SGaJh1yt1qtkChuD6wYrEmAogDuvQGmSsSFP83jDVvBiB7Cf+FwVL5EaJ5YA8SLRFeusURc4GOwGMZ7EjEAO5+xBT87yajNJLCAbx4jxIp8nZ14CHglkTCxJedglMBWGD3H2SqyOFYV/HIb7xI+klXPyPQAQFQtIxR4EvKmfmzYyNNyr0MrnIZMOT6Jg8NHmYGbRJr4PS8zvu6GkWuMnXS8SOHh2kTwST9olRkhqO3IqroFnlhvh51xenO5VgFcq9OASagp/mIBXwDSOCyk3FZC5hoPoKE4xyo9CECfWbckgqgfMBXB4lqnyl6Tk/RUxTgNQB9QgDp4UOxAYsnV5PllOwDb9RiwADwAgA+BlHoQknjbiK8b3nPHp8j7Ytpw/ZNfcD+cg9rAhGb+cI8Bh+jQYNlF9GmATFhbxVEGVel3tCbCVP/nxpLzt7KJU0EJrT4CMMMESoMbntI129STPzWYPoGy2qBx8atCGfu/3fs/KFQDzvGSxmFSeHh7asydP1BYHyMbUV6uvXknaDLjG2od09eXLFzY4NKI1A5AEEG1tfU3FKo6P3dMTz0jud3x8VIy6es19KCkkw/1FARFtEgCyHFEM59SWLl60dqsjoIyxCCADoAQYCGAGyKs1sVZzjzmKZ3Ra9u1vf1v98MnHHwtUu3XzTVu6fEn998knn9jW7q7AZ3zsjg9P7OmTJ/b+++/Z0tIF6+8v26WlCwJ9NcdbLaseE8sBZ9ntbgv8Yr4CNAFySLKdGKHcp6TzbWf9UpGW9YT2AyKOjozZ5UtXJNM9ODhS4QzGKf3x8tWqdXN5u3ztmvoVgBJmWUjCRwYG9Rk/SJMvX75kb71xy7773T/TuGXcAJY9e/ZUY/TGjZu2t7enczDuZqYBRN07D+/C45ND+9mf+ZZdvnpZ5wT06or5mbPxiUmr1qu2d3jo1gilopi09At9jG9jK63t16/f0DOoT76Hk+o/VbqdnJA0mucKz09YhPQLmw3IWimcQay+/PJLW37xzKbGx21+bt46CTijP2emZyQtxluRPmdTJzaT5mYXnH15fCzfWUBcqpDfefttv5/DPf1J+3nGEIPYtGP8EfcAoVX4ladW5y8z7Hgk0Mcw7NzTzs+BXx+bXWcBuGDWxXXOsulirsbzLJ47Z0G0YB+L+d51Fm+pMmDHh6f2/e//0P7n/+Xv2+FJ1U6Oq9ZKVap592DdLrPRwj5EYlSzFgTYzlhlnmjTEil92kBz5qpvKjHGGO+sh/G+Eusf53y0vJLln9krdRaBLAJZBF4zAtmC+ZqByg7LIpBFIItARODGxSXZQPNiykt/GOAHs0q73ZVKj712enzi2AoyTYFVDTGcePEnAQopCy+yYlUls2oADQEPyV8tZLIklDC5+LeAvmSYLxmj67rDAAAgAElEQVQMtIu04+2SIQc9AFMAQ8Jfi2Oj+ivnoL2AQpLVJq8w/gSc4Xyx2+8VPo96yQkJV0gteSEHVAO85AcGQbACSWhIVvGd4n7CT43qdCSgce1gbPGSjzwMEIzfyagbtka5pLjB/iOpVGXG/gGXTCZJkEDUsbFUkdPjLn8nmGbpXkiEATphGtEnAAYOvsHqGhZLi++QJMIS4JzIpWiDpLB1wEF/hIZsEDagMy8chVTxAQGoJGXOyEAuRkVCzo1nGwmh+lVVhH1MwdgIpgV9RBv54Z7CZ81BRvcMUjGJZkPtjgqyAJ6cUAAvgBLVfAcHnTkD0FWr2UDF/c0iuVLV3VxOySgxIx6wavj722+/reSaRBfwhnESbRxJfoYBRgYjpNlx4DaSSO5ZxVdgBMpLsSWZluS9AIGJgcZ5e+fA1zB5xwFGcQ8xJgOwDjlpAHjBNgmGomSYDQc6uXevtOzm6cQO8DRkzhrz5bKS1gDHaT/jjn4V8JXYgvR7j2WTL/4ljzsYh4wpxlxUz3X2pDNO6q2m2JDh3cjnMCgH+p0Bx9BikZG8c3TMigkkDsaOwNRUuRjgzv0hHaRHmgkYBdgfoB7jBzanKkB2AQectcN1q4DDTe8Xzh8gMudj3BAvxoaYmX1enRWwPEBx4simxdfff8/eefdtm5udFgg2NOzFRU4P9u3Lzz+3lRcr+s43v/Uz8rj8k+98R35xb711x2ZmZ9R+mHOVvn7NO1X8tZz96OMfKeaTk+OJrduVJHP63JSOX1tbV4znZmc1Po4OqfRJ/DuSXgPwAfIyll+9fGUTE1OSyeKX52vAsZiv169d18aIfLn6KvKUw/fu9u2b8p5bW1uVjPXW7Te05hweHdv2zo6KawgIzeXti8++UAx/4Rd/waanz1mr2bBSwVeKYF+eHJ+4Zx7udjlTXPgM7zX6kSq1sIvFfMZOQRJ6L9IA4MV1kOru7OxqXWH+6hlQdAYfc8nH07Gdm5nVfcMy03jBP7PRsJGhARsZHlVfHh4e2cLCvF1eWpK/GjFA/sszCjBeEsa1NUk9qYwLI/j73/+etdvI5tl0oBJo027cuGrz0zO62aWLF7RWHuztW/X0RGBiZcDl2OUkt4adBjj28NFD9zzr61OfwJabmpyUx2Z487H2wDRm/FHMJcBPKpbybKM4BxWAmY8wHmFj8tnIIKxXZ4Xzu8mJcY3V+/fvGwVeiPPK8rLmw82bt3WMwK+cx5tNrmCxN5o1xVk+jgksD+m+4Lkk+3a2GXPJzyVQr+3zivhKBtv2CrHagXAufG+zKzY54n0jgLv4d1wn5iqf/7O+Ewy7QjFvHZ6fBUYhGzp1++53f2B/7+/+T9aEXdvqqPgT3nWylYBB2TdgbIKw5hHPuFYwy8/6ctInUXXex2HxL8nZ/bnP89ntHrj/py9Xs/wze6XOIpBFIIvAa0YgWzBfM1DZYVkEsghkEYgIzE6MdwEzeJFHFsgLKcl3JObxwsqLLOwAGCx6Vaa6H2wZJHawWSTTdKZOFFeQLBHdCgk7u/NJqheVUc/KiDif72YP9PznaCNsIEAfFZEQEOQsLrF4AChSQYmzxQAkyEmAlyR3bfcao71hbE9y4YAQxRVod0VSM75H8kPixHVJzrwqpTPHZDSeTO3NAK2SD5CARbyYumLIwCTCG4pEB5+oYEkFoMY5YXyMjiJpO1JCGiAniQDnha0BWMV5iLMDjV5MI5InAAjuA58zkt7w5hIYVC6rPwCHSCzm5uYFqoY/ndhueZLepgM0Jyc6FywGwMWQZamqZop9gHbEk0q0waII83+AFS9I4dVHiRVAZ/gQApbwOfce0lUYUrST83GfxCKASsBOmHiMr2AVCnzBEymxMvnOUGoL4Ab9RCIsw/TkmcTY44djg5XH+AFUAPBjbAV7i1gEU5DviKFpDvoF0OwSq3rv/Hw/WCnBinIZmYNm8rJKKS1xFpMwsVgYa8GMBIjmOowb+pMxQbsCSJdHYcvBcLE1kWUl3z3GAp/RVwEYqiDH0aHiH8UxPFGFsedekICoIUGjbQAD3F8w/lQVOVW2DVYo9ygpG7q+YkHgE/cfnxNbrhOgQWwAiFHZcuBV7FWS3uRtxd/lbUcdi+RbR98ABtN/tCFAepi/AOox/vhcf2/4WIlK1uGveJbZw3gGpIM5RLVWSbBPq0rCmVv9jMNq1cbGR+yXfvlfsr/y7W8nL8aWlfMde/b0sT18+FBgzPkLF9Q3n/7kU7G3lpaW7MqVK7a9tS2gbTFJEOXP1m5Lhvj82TNbWjovcIgqs/wAZgPE7e8fal2DqXnt2nVJQn/w/e9rPcbfDMYWx335xRe2tbVtMzOz6jsqvz54cF9gJNVW5+bnbTet5/wdGefqqxeqUrowf16sMFhtMMcA6pBzotFkjeA+Hj58ZJVKv42NTtjC4mwq5lK0ibFRG1IRmLyAwHrVJYfyDSwWXKaqtk70wDHiBJsP8JH1nPbCwmpSjAf5+hHy9abWJmIJ8DU4MKS5A7uO+c8YpygCazlxq/S5BBQArVY9tcGhYYGeK8+f28L8vEC2p0+f2uNHj8Sma7baYj/CXKTAAOxBgL9Lly7bxx9/bM9XXuo+ALWuXLtkb7552xpImmtVu3r1qvp/fxdWGlLlPYGTjC3N3TobEceqUss43Nnb0drNeoZsmXEAYEfM8Drk+UI78KG7++VdrcH0dVRt/d73vmuFEkWUxu1rX/u6NkqQDhdUMAVvVvcaHeh3/0A8EPmBFcnmCzJdfNu0MXN4YH1lqqf7miawcGZaVXNpT8ilY2Mh2G3hw+jSdTbSHLBjcrKO+Xxic6htee3p8H8O6AHYub+cb/acZcoFi+8sgBebFQL7zshoY+0OZrzAvXxXsee/douCR2bf/bMf2H/73/33AvDyeNFRkbzKM4TNvZKB5LF2sOYxzukj+os1izWKNZJnJGDwmIoe5fVMEChJjFjjKNTU9OJPzsr3NYqflfWNLP/MXqmzCGQRyCLwmhHIFszXDFR2WBaBLAJZBCICi9NTXbHC5CfnBQvkldWr/lpVwQFVSEN+BkDHDjvSwgRWca5IzDlOrLskU61Jluov7ZH0i5WTjPvZ/Q+JG0l5SB+D+RTy1iha4VJVTwbOepGJ2dTyl+nwLiO5i8IHAez1fNC6XRm0kyjCsuA6MNEC6FNimAe0cJ83AD2vhOdVOL0yZ9UN9SmYoUqYHS+egFSzUlECFlLAkPcGiETSQDyQb8Gagt0oAATZcKkkBhpsCVgTfCfkjMSXawBI6fgkQXWfPffQC3CHmIfskLjgl3XW0ydkt8EqJBYO2LnMNEA8+s8Nxb0aqJgZSry9Sq173SndEgOEe4g2yONQXoGeKMH0cEZaW8kxbDoSoejnqGSK0bekWimp5Dj6wkFGLxzCdYJd1iuGksYk1xV7MTFAVT1X0m73uCKGMIyCgSc/RDzx+tznTzLwVACD5A0jd2S6sFf4vdhZMMAkb22mqsAOKnFuxigAmRdh8GRZLNIkwQqpdch9aS9JMR5nLudu9kC8nnwrAVqFnJudBzOGtjPO3MzfgTkA22AwHp24fBfgg3MNDQ4KKGFMhSRVbFCxAfPWqjl4yfE6dxTtSOxBgWrJ71D3VCl5EYIznoXOwPkK1HS2plebBfQPhi4sGNoe8jtJJlOhFAFZgLWSwCWAplrVdwH2VfkYID9VsuV+C4l1FT6VjB/mMvcbYATXUGGS2qnVTw/EvimVKjY8PikA62Dv0Nq5nD7/xV/8JfuFX/4lq9WrVinmrVs/sT35z5kAOwAl/g6IgsccbDtAlJWVZdvd3bOFxfNiCIpxWna/S5hySDY/+/wze/TwoUC/k+MjeY4N9g3Kg4zKrd/61rd0/CeffKx7mF9YtLfffkf38YMffM+ODo/t8pWrKpwAYwzAAdAWj0H6Ym93V8eOjI4KdFlZeW67e9vyTZudmRNQ++W9L8U6AvjLK8ZeGGV5ZVnnf/ed92x0DF9Gs5cvlm1yfNRGxxxUhkFJu5wdXLNSxb1LYdrS14B3Z58FjOmQ3VOc5+nyK/UDaxjx4rkCoKniCcMDmmPOtMQzs27Vk1OtT8y5i0tLqojbqFbtCDArX7S5uWn5I7LBYbmuPX32zA4PjzWm/ZnTFACGXHlvd9+eP39ut27dEiPusy/uWr3RtGvXr9nCwqy+MzUxZhXGdpJuI5/leTU2Oq55ylpKDI9OvLiKqhbXAZdLYj0uLz+X/QDjhH5hM+Pk2L3jZmdmBdrRv4BFb925I385NjtgTq5vrootu7R0UZ+16nU7SaAvYwzWZimtRYC+9D0AIKw+r5TdJ8ATNiEbSchnJZ1mA2hiwoqlnJ5pjElVRe94cYf4OQvM+3zp0zjnJUAscQZEzotOWMu97Hpf77onYQBe8X5w9vz/LMAuADrGztnfB5AnMM86Vqq4h2CnlbdWJ2/f+affs7/7P/yPRo2afHo2H57ibwiDsGSdunvnnZXxh5ogbAuIDWtd+GiyhrKuMG/44RkVYCLrPj+xCfTsVcawy96oswhkEcgi8LoRyAC7141UdlwWgSwCWQRSBK4tne8CxJxlr4mVdkaKye8AL1T9Nckh3VDek2tehAGYSDzwdSJRA4QSG0YvzSRwVLFzXzK+A1sPL6MAC3kZJmnnuoA7YiYBdIg95AUkwh9LvnAJfECWCWBGUuyG2YAdXoWSc8JmiGq2Ai0aXj2W60TVt7i3AEEAd1zW6JVlPTaAki7HhJ0DYHRw4BLgYECREJLU+D00BJhwjZ7/Wooj4B6MHpIlmGYkCkiq/Dswn5rygoIpxfdDdiuQLwErkVDxPcm4kryJZE2sur09ga6quss9V6tid0SMScoD8AxpJyCIEuio9IoX3MlJDzSTxDKBuQHEkbDTzpCdAgYFgEcfuvcgfn/4G+Z0rzCjSIgA7OhbZHtRkRVGEW0gSY+EPYBhxlWwK+P6AQa3YH6mRJJrSS6bJNFcn9+F3C7k1EgYAejoQ44XcJmKf3BeYgV4IBmUElKvdqxkLX0HPy8BQQWXDwuYk+wZqV+ScxZLPY9EAQ4AHNVqr+os1w4/tpDHqSJuAmT9HnNi7AhYPzhUO6L4CgBQSHNDJkvMaJd8ESVJ7Qq8hCkCuCOgLRVOAHQCiHQ5edladQeTw89RhSsSqzWKlfBZfL+kCswuK2ae0J9R8CQKxnB9sXkABygAAycnSZzF7oFBl5iY8r9j3iJzdRxY/STmC5VXkwemwPHUHxoXAHYAgy33IxSwSBXKtEZxDQH7+CtSQbndtFb9yCuV5ktWrAzIMJ9Kk6c1n7/Xb1yz9z/6SDLXc5Ojdm60X+ARMlCKS9BAWFaAPwDsH33jI40lGHgw6c4vXVKlVcYSgM/Lly/tZ37m2zY7O20//vGP7d69u3bz5i35w8GE6y/3uUy/UDDk2QAJT54+1bhE/jg1RZEH/DqZMxTEgaXL2runNgHU0AcAj/iWAaQCDNHQly9WbO9gR/53k+NTOsfWzpYAMBh41VrD7j98IOYlwFU+VxbgdHR8aJcuLdmrVytWr57YpYtLdmFpSWBGpeR+oQJZ3ezM/91uqWLr6ipFPHzeM57nFxYEWO7sH9n2zr5NTs6kQj91AWlIfoeGBmxmdtrBvU5b9/Lk8SNbnF8QGLmxvi5m8o2rVwUUMcZUoEdjEN9PKrHu2dHpiQ30+3x78uSJbVIEY3RMXn2AbnfuvK0+/ou/+HNb29i0gaFhu337tl27dsVGRoesKJAPAM4ZvVTppUCSKq72OVipdSAVUsLLj/W4K8/WE3v+/Jk9fPTIBoeHbHZ2Xl5+sNhhwQ0PwbTrE5OTOUGxiCuXr+h3H//oR6pCS5/dunnb5uZnrc3zrtXSxhntkT9gn4PQ7teJd9+4sw8rFbFEYeMB5FVP2eioaIOCsVWulHSPxCnWiXjmxzMw1rdYv1WsIzHl8+bVXWHXBWCHJJY1ykE55nmw8NzKIGSusUaffQELWWz8Ljb/AmAPNrkYvJ2WFctFrccw6jqdgv3xP/q/7e//r/+btbvOomaNOG24zQJDsl3z4jexwSN7gbSRxLrCZlAw71wq7/6uIhRS4CetxZzbJbEt99Ar4QHatftPn2X5Z/ZGnUUgi0AWgdeMQLZgvmagssOyCGQRyCIQEViam1VOzAsqYAsvsG7wXlNyCJMLE21exgVOFb2IAS/gJCwklIANsDhgKoyPjdnB4aFLACni0GwIKAH4IUkGYOOFPLzReAmPaq8OoJkSPZg34TOlJLzj3+Hakl0lr7tgGfEZL9qAGgBrABDhQRP+N/yb3XHAFCXx/UiFigKGuH/JLDFDT8wUzjU8nJhrnbZYVlHhlbZhHE/Czn2RAPQPuFeTXuqTlJPjePOXT5YM8hPgg99aKihBJT8SbbFvTk56ckQl7CcnqjYaUsNgcAkoFRiJx1BBMUTKTBvlSXV42ANUSfBJVGlLsME4PqRIJCx4i8E45CdYa8GQcUmwg6khfQSQjYqk8tRTNcqiJEUksNEHXmXVWTLEGeZcJPSc08eDMxPFDmsAvHoFzmBFcs3wVwPoDHaYGGSJEYpxkfst5QUqOjOnpvgRF9gSjC/J0oaH9bvwtAspbIDWwYKkDe5zVjc87GgDxVPw7Qv/QLEtAJvLZQEfXDc8EuV5BhiWc3ZpgIPBygrZJ+cF8CZ5hhVFEh9sFNoiaVmqSCgWm7wcXeotn6ZUgEL3nTwVNe6Y14C+VBJFkogcmfjgu4VZvKo1uxSe8wI4kPDDUosiFMTEQdyC5jnzPSr4RuGSUipiIclwmp+AAUcUl0iy3fBTZMw0ag6wsK6EnDcKLdAOxmYwEbmPSr+z/wSkU213eLg3drlHPtfYHB21PmTQqdBMtDVAJIHnpZIqKXN+fOkOjjatQ8GMUp8VS31WLvdZrdqyE3kyUvW4Ijn0e++/ZxcW5+zDD+7Y1NiYtVtNAXDEBkDuh3/+Q3v16pV98P6HKvjw4P592z86sJmZOTt/4bwNDvTbP/3OdzT+KfxAUQHuhSIHsE77Byo2ODCoOR1Ao1iAqaJlbFDgDch1AL4A9/srA7azvWOPnzzWOnvnzjsCJwDnkFTPzs6qPczN3Z1ts2LeJpGrNluSxQJiPXn6xMbHkoR1a1PVad95510xsz779FOjeu7Xv/auxn4hz9goC7SieM5A8rAkTvSnJM8JHObvT5891T0DSCGb5TOkr3uHR1atIUGdTCC32fLKip0/v2j9A32SQcPqQkbLXIVF1qYozOCQGIz8HR9A5j/tERBerYrZRpsYk0hreQYNDQOOeZGfTz/91JaXV7RZcPHCRdvY2rTnT5/pd4OjI/bOW2+rQiz3yfnzRQehxGxutLQp9WLlhZUKvtkyPTPjrNq2y9DDj3XvYNc21jdtd2/HdvcPxJxkHGG7MD8zYwsXluz5s2Xb3t7SeIf9/NGHH4p99+W9u+5rOD0txhyVdvuxhsBuIJfTHDzc96rAkgVXvWqxg1J4OfKsdhA1/FYZI3t7+wLx+vr7bGJyTAxSFQIpArC5nDXW/3g2BFgGQKXqxfjVJZ85+ohnB0UnkFqzWSYrhLz7D/ITm1exaRKgnMD4tDbEn3FMMOyCoXcWsGNjrluAade2UpEqwgX7oz/8Y/uHf/R/2P7+sa6p56+KLOFp11RlZ1Vdx79TvqolB5ATAz+uozVwwD1ktSHSj5+dP5PPrqfcmW+MwRTv2N3HT7L8M3ulziKQRSCLwGtGIFswXzNQ2WFZBLIIZBGICNy4cEFv1rFTrwSZJDV5ScXLcgBjuWL4VLl/VlRvJKEJQAwQid1n+WCdnjq4AftFHnYdT6hTBUeBZLBgksFzgAywVgJACfAiXqwBISQpFLDjEl5Aqyj+wIs4AJlXrYQF4HcrkDEZ0buRNkkKfnwl951LrCRe2N1nyc8D0OFy2I6Og3UVhvXynkpy3KGBYcmHg30YMlaXCnojAExCdjs8NqqEBwaJ7/Q7w4tYkCCpSEVKbLgGclNoDiSmqgoJK6pYVDIpUKlJ0uhVNGkD8QBw5Vjka8FSAhTAv4qknRhG+yV77nacoUgVyDAtTwAnACOxJpGhLzbWN3oFGwKECt+yiIHYU4npRjIZfoTOCoOp5jJS+inYHNFHwaYjBnxGHxweHEruSTyj3bSVZDbkpcSYeIjNl8CmADwlvS0WFeMACQGP+Lsn3h7zr67ZdilpzgusnAXFGAcBLKmab5pHDqo2xU5CTstY477lDdiEVeoAIuNUIFkXkBEwFWN+N0pn/iHtUxs7+LM5qA6YV86VDFks59DcoNps0f20xLxstmxsbLQns2YMw7bid4BDw+NjPVBRQOjJiQpHxLicGHNgE7AzmCiAc+qDBAIw9gAZBC4WXMIb1SZ1nSSnjX4CQCbBLRe9SjBAgdh6GsupaAWS+ARARNJOX4pB22r2Fm2AtxKA+cmR5ghx5Hu1VtMGaCfFDRJrLwBqQGtYq6xBzEvuT+zcvDOUHPj1e6zXvKozYAmFCGB1adPh9MT+5r/3b9rFpQvWbTZsbe2ljY2OSCqL/FXVn1lDrCBJKUD89NSkmE+MAaSny8vLdvPWTVX8DICaGIUfJwCvxlGna5NTU14UJVX0jfULkAdgFd9KWFo727sCtBgjFy9d1vH7B3t2dHCkfhA7cGpGks8NGF7Vqnsj9vep3Z9/9pm895BPwhQETMS37fhwV/d8fnHBLl+6mip7+9rIuKeibRSpEcMURmfdZesA6zCJ19fWxIibOndO6yvzXSB9C/Dbnw30MeOIGACAE28YegB3L168FHtwcmLSDo/2VRWXNW7pwgWtZ8V8QaA0ayj9CPjI2ALs2j861JxlI+rGzZtqy927d1VZ9fKVK2K8PV9eVpGS06Mjm5udExg1NzerjRrYiKwXXJt7YhMLaTRrqhms9KaYfuPjE4lF7jYCYZ3A76nmylhYmLtotXpDYBuFON6685Zie//ePbHlYFlSaOT58nMB6AODQ3bp0hVnSDcbNjczozgJ5N3ft1ajppj6ZlNDcvpYZ2P9ivUoGG7yVyXG9braxZ/0M+tp75mXWKlnmXC0D486sXJ5jqfNEABhMfbKZcWBDS7WoXyOzTK3TuCHc8V7RIxhPo/nOqJTNjXOMvHOgnTxDNR3xerrWq5UsHyhYu1uzv7BP/iH9kf/6I9ta3vPag3GZ58NlNmUcFZveKJyHmKYXgd6m3T8nvkdGzdsRhEbnlfch/q01eod7/JmZx1zjQfPnmf5Z/ZKnUUgi0AWgdeMQLZgvmagssOyCGQRyCJwFrDjRTheSt3HqtCrgKmEWUkziqe81VsNyafk3YVRP4yKTltSJs4D6wRwIqR/kYwFK4/vwB6QyT0v9ckTjcSKhAimmaSQKYkLGR0vyZEwANAgw4xqrEo+y2UlfZJpVdyHjJdqGEjyj0u+d8GGAqgKSa/LIfHdQ+7W0LklAbK85IMqCNFpiXUBoEPS4kCjF9SQVA/mV7m/51dGcgowwH/y8zs9TeCNe/YRz1ZKgmCfBYAYjCMHaGAKepJG+wHKuGCwJsTQwhtQFWE9kSHpcL+mumTHAcII1Cp7v5Ao8nsYPdHfAHUOmDmTivPRHwAD3CsJizOwALecEcbvSaBpBz+Al+CStJf7gb3F9SMRc9Cx0gOHAbVIvgXYtVrOrEo+c7AaQKJc5hztqSvhJMEM1hnjR/LMvMstVUwAWVSt5vLIxNrTeEkMi2DvuXeTjyvG1//L3pvG2Jbd1337DnVrHt6rNw/s13zNeYxj2WJiSIYky0I+BZAtKRNiB9CHWAGcKDCCyJGowYMiKHECwTCcxJEdG7YR2MhXy4kTJIgVQNBAkaLEqQd2873uN9dcdefgt9Zet063maglkgLcfS7RrFd1zz1n7/8e7vmvs9Z/0TYDYDZuCMhL+wC0mAeAfQFEV9fMPENayN84TrItrtUz6xE2EcAxrEfeo/2R6hJLmS7M8G2gvhmywWkZLFE83TWXxBJdsgsyYw8o1Jt1y2xiUIz5TgIKWEbbWAP0mXlEMX+AFNiTAGapF4hEry8zlyXJE5XQAp5W4HlzY1WSVtglAikBiiuQLMmwgMJerelHgXbXxoN1lRqExBKmapirrAPVBMRYZnVN7QV4SDKfBD7yykWSD1MH99exZdPMDxWQX14u1OZjjhBbQLxHe0/LVG7UPX0mJjiSf5/aDZYx4HfG3msFydtY9cU4XiDiybD0B0sCeujnxYsAI8vlbHRafvg//OHy3HO3yuj0pPTm03Lxwk4Zj87KvNa3LLCcukvlbDQqe4d7pYN0cW1d/YXRCQPsznN3tA6Zo48fPRRjjHnEGOEUyou1ailrqe6wFyVzZL4A6OD4evPmLbWR9YbckdhTL411htsrklxemFBsb18oJ6fD8sprX9M8k5R2Z1tj/+Uvfbl84IMfKI8ePpIs1fUEO+X2jWtlNqOe4Uq5ddPmGq5Haek+8zZ1E49PT8Sw2zs8EssWcIr94d7XXpNxz3gyEgC6u3tJ0l7Asq+8+EX1k9gzx/g+ePTo4aLeGOucvuJoTV283Qs7GjfcdHcvXZZhBODe/fv3y/37bywcUK9cvuyHH525YkDtScBajmOtXL50qVy+ckV9+a3P/1Y52NsvN65dV108vtu2d3a0b+8fPNO8onQB3wPsv6zDyH8B5AGzAK63t7bLaOTaZpGG5kHNo8ePy/B0ojFgvwPkArRkrWMUwrq5fPlK6fU7MsLALKPbXynf/ke/fcEkxSV2FadhGHYHh9rjNrc39Lvlqwa0VQqgFpPj3xwXKThrVHUrh8PKcp/qYU/qO+ZczQdMYtrV+nTnsncbFdEP1osNg3CEdp1OvjcZy3wn5UFbAMUw6vwQZirpMYBd/p7vkwB+Af38s4htD1N0XvqUzyv/4H/+R+Wf/JN/Wp4dmmk7m87LUsff0fneFxu7MvoYP0vrvcfqwX/FBOsAACAASURBVFq9R4CNTL94cbwA3w3XdU1Jhtw7sffy989+4Ytt/tneUrcRaCPQRuBtRqDdMN9moNrD2gi0EWgjkAh88Lnn5iQ3kQuqWHsFt3JjD1DHDS9JJkkyIAAJFze+JFUcH1lpCjdb5jpWYhi2VRxAY6pgUMwATwCmmDVwIx+nT7OhYJ85IXEyhkzTBgQBHAHFSPxI4LnRJiFybZq4qlaDiwqChX0VQEm1bUYjAVoyf+gPBAxwPZ6221CBOlpnbgOynAr8CZjoIgfCIc/Sr7C6xIyogFqACN47HQ0X0mH+DuCC86KYJ0qU/HRf5hC1Tprr1ZlN4f4bLCMGkixXQMwsigMlZ0gIBSwBYvWp8+RaYAGoaCtxZHwAm+gzCQyJEck6nxVwM0DmbPaakzfGbirglP7RLsZIRgt9mDRrSnYBtDg3cY4MNG12wf8KlJwNDb4JbDoUs4R4JqEEsImzK+fKvIL5d3bsGllJzIjnOg6p+/v6O4m6zE0A1GpNMzGbTql15OQM8IA2cw3AJLmWTqfl0uVLZTKbWVJaJa+w0uibDSzcr1zbMuB+NUCBebZZWTdmzhmEM7NR/RhNNNdU/2o+E2CnepFV8ru+ueZadDKlWC+rS9QAHIkFmXOQaALM3bt/T30BHLNUeSygVTLLyvSkMPu865p+HKOC6wJnzYTpd5m/ZvYwNwDIjo+OBbRzPOuMNSnAfhm5qucggFgkzZaMH2nOgRoQIxJ6gMCNtQ1dG0YXcykgNZ/N/OBv2htGY0l0hzMzRqlzp5qGFKbvFJlPACwqjsCZk6lkpVr/0+kCfGFM6QdjSp0w4iIAYWr2othaPVw0T8vpMcC/pfKWVGLaAON1XD76r36s/JFv+7Zy/dqVcu3Kblnp9Uq3q8KV5ezsRGv+8ZNn2oc2tw3iANoCUrHmAGdgDPI3TAloN86v9BewBoYVcblz53mZULAHfvazv1k+8clPiskFexLGGdJQg5WeC8wNwDOOIfbE9aWXXlS7cZCFUXV8clYOkPetrJWLFy+U0XhYvvKlFxVHGHYAWjBxkdDi/jqfDMunPvVHNQ5HRycLSb0ZsIAyZeEK/sbDh2V/77CcVYZW9n+AQ+SZyGlxdL1x41atRzqR6cejx29oHj9353ntcY8eP5KElhp5AJKqR3aCi/FyWR8sCRwDCH79jQfl+eefL7sXL1VgqCNgDpATgBTpMMAZ7rSXL13Wev7yl7+k+Q1oSB/px9dee03z4NLFS5aH9rqKocCts+PF+mKcVlf9sMF7PuvbJj8CyyWzPFrsAXFMZd3BWnzwxpPy8Y//K4qX9xvX3gvgpYc4XQNqOLt2u9RSsxmS2NkwyfvUbJuVlYFZwv2B60ZybRxRF4zhyspmfea7m3nAZ1VXsz68YJ/P9xf9y/7cZLcFJOv1XQc0IJzOhUWrahYaqEMeylriO8ksOz8Q4bV4yIUVRAPMUz24jhnNvMIO5Fr+jj1/SbIrgH1SYPpP570yLd3yt/+nv1d+6Zf+aRnNWIvdcnJ8WuZjpNIwZs30Y1yz5om163m6pm1qXArE6/cqAGpWPG1oPgSjNSmZkO/b3/j8b7f5Z3tL3UagjUAbgbcZgXbDfJuBag9rI9BGoI1AIvDh55+fkzABivCKIQM38tyscnMcZpTqWh0fCrAysDBYuLCSnHNjG8aSb9Zt3BBGEudWYkDNqOqiys0+TDISlzz1JulCVgRwFZkqCaeBndGiDl0SGstckJUZSJIURsDMWMBinCjt+omMtghA4nxxDeVnjBhIagQc9F2Lx7V9bJ4R8M3Jjc0HSARUw604yVdCC5xXASRimL+puP7qqgCLe2+8/qY6OkkEAEQsKzYzi3MHKOM8AYR4X+AMCQjgVs8MNgOuU4FV9DMMnoBmXD+fC2jHe7wYG9UqqmwEmIv8ToJDjBlPzg/QBahEgpTkys66wBEkViRyZnGFISi2G4BwdRiWS2EdU2IfdpbPc+7uuagrVN35mKsAQUkwxXQrTvo4D/NW4ExlQpoVWIGyyrrI/McZWImi3C2ZH3bkBewMs0/Ox1NLohg35gB10LgegBFjo2sfHYl5CmDEtZUY93qLY7gOwIUBZssKVS/pdFiWB2aqpg5Vah0aFF9R7IkdwNzS3HOOMREztrLFkEfC0AoYyDyibTgRs8aQhTIwwJedXlfnisNnR3WscOk8LoO+a3bRNmIs9lNdU7SL9cO6FTtGBgMGjOOeSIwCUEtaLVmv18/FCxfKbGKwdQGWkgRXgJEkOkk780B7Ra9fSr0e85X5QB+yvpJUI4kFsFM9wbMzAawBPBgL/i6ziQr8CmxZXS4drVOb2+DiScJvwM6MWQwGNE6Tcbly50a5+8Ld8pEPfrBcv3Kp7D19VHa2NySNfc+tm+WNN+6XX/7lX5bRAHXgWO8YL8CsQ6r7iU9gdLBUvvjFL4pNdveFF8rzd55Xmx4/eSygmjVG7Tn2EvoA+ER9Po75whe+oDmIoyjxuffaa+Wrr7wixuv73v9+PyiQLHAgSS57NP/GdOH1h2+oRtrt99wRM+1LX/yC5gPg3+6li5ICEwP2dkA+2IdXr1xxTbCJJeTeC6s8++RsUUMSk4e9veNyRB3Ok+NysH9Y9g/29JADuTcsLeb27sXL+hu1+15/47WyvuF1ivststZf/dVf0ZzCEOKTn/ikADdYdoDvKyr07/0E9i719wAZYXczZ3gwcePGTcnm7f7tmp5mXbnGId8rxAtg9MrlK+XqtWvl1s1bej/zJsA/ZiRcK99reiBRDOIQM/Zb9hvGg7gDzvK7vy/Zk8f6jzF8+OBpuX37TmV1MQe9R5nthXTfpSjYe1hXR8dmLz//3veW4dmJ9qMHb7yu8fzQhz5YNjc2FuvEDy4A0/ydG/CLa+c7gjET8JfSENWUJ+sjzLzs+5HEGsRntQG8GdBnHM38djxyrJnVXYF1chSv18w9gUE9A4O8Fg8ImFO4z9ZSBAEMA/bluLD9VH9z0C8zzC06/fI3/rv/ofxv/+x/L+MpagBLYOcj7zd+2AbkXxYPwMTur+w5l92AKbp5Lo0f+HuL6wOOEzZJgaucVnt0t7dQHny+rWHX3lC3EWgj0EbgbUegBezedqjaA9sItBFoI+AIfOjOHQF23LXyk1t6sWx4Il9ZYZKoVrncrIPbpJNwsYr0dN2yx4BVJBeWTNpggRtis0DMLGKzRnJIshDGQcBBQAgYU9y8A1CEXUXSBsBD0iBHQNWto8i2r02i6Rp2gFWWwKrWXQXPKLRNAi7Aq4I3ro0zEyiG7AVQI6CSpK89A4S6uR8Dqti1lgSaGkwAKSTXACG65ryrRFKMLiSEVZKk2FZ3OeJKbPjv1XvI007F+gnoQsxhMglEqjXqzG5zXbo4jEq+VBlaABjIzzg+AJxkoRVUoz2JhUDH6u4blh7JSRLFXEfJ0QzWHIySvthHgFEZs9QBS3IlliSGHjA+quRXctVa0BzmIIlPADXaDNjFeMkl9/h44bYY6bPYTevrAlkC6NEvQLCYhzhOXYE6YSMKZBpQ76/Uulk2oAh7NIkhxzNXw1JpzqewS8WoQRLKXIHdUsFOGFJhlpoNNpcs2uCwmZwktALcqoST9tBX5qrlWiSwk3JydKoi9rwGA2o9uvYj8RNbaoScc1WsGiXjM1x3kRAfu1YkrpGqL2fXRmJLPSmYSLx35eKuwGzqnPGi1hiSWJhBxESsnXW7ygLy9ruOG6/MC/5Nv+gTYyo5WQX5l1fWdR4+S9zCqoQNp3ZV2TFtx5RmPBzZOKayk1j7kePxtzCFtK5LpyzBYhtYThsG5pRamBX45RoyaBiPypAxqMYvjLlAi1o/M+zIOAFLtt33XGKe0z9AqzMcYmuNKj6zurruOoGYG+zulO/4499Z7j5/p2ytr5S9p0/K48dvlKuXLpZPfPzjZX/vWXn29LEA1o1tO4HCVHzt1VcFfF69ck1gNvsZ17tx/aaYrDyQAGhAWonZD/Gg7uCDBw/KzZs3dR7Yasw7QOaPfezj6uev/sqvqB7lhz74oXLn+ed1HRh6N27cEGuOPY84vvTyiwJjty9c0Lizp7z44lfM6NrfE6vs9q3baiP7OwY0MNWok0cMeXii2ppIYZFls+dPqGFKGYPl8uTxs/KFL32p7F66ojXF8QBYXIdz80CBv3/Hd/xxjf3BwV6ZzngQYeD19u33COhnbr3+xusCjGHTAb7Rxo2tDbH+YCjCAmQuMP6/+ZnfVKxgesKwEzO0sicBuuQg2+tJjqsanWUuafKv//qv6dwf+vCHysc++nGtJ/buMNFUU3Dg7xaYd2Zy+/uBsZvgCN3rK3a8Tx/7/XP2MYAd/XVJhNXyhd/5clleXhV4Th9SC3U+nwqUbIKrXOv+Gw9lUIFUWfLxp0/LL//zf15uv+dW+ehHPioHYe9XdngnbmHGNwG0JtiVvTLAWR7GBYSN5DXfXwHcmPzdnsG6AG2qHdlY1za7qOBdce23gH/Ne62cm2suWHUiEPo7Oyy+tLX5WZ1PZhId1bDDb6f0lsov/PW/Uf6P//P/KrMOQJyNnbq8JwZdlTCXjvbhjC8PxLyXmQlN3/ke5/Ne87DOe3Jb1z4Ee30w0FxnPbOIde8xmZQvv/pam3+2N9RtBNoItBF4mxFoN8y3Gaj2sDYCbQTaCCQCd2/cmEe6EmZSkzUVII4ECdBksGqJpB0YT5Q8cWN86dIlJ1Yb6+Xx4ycLKVHkjs3EYSFLk2PdamUwUG+nI0ZE2EcAiNwoi2lTmWWSacLaU70xpLh2UgRg4OZZIFwpklVFUmOW0/pC7nh4iIvt+VN0npwDMi2AAlgVgJS9fjk4wJEWwO5MLA/ARPpOAhqJLAkCbQLgA2CgjpgAL2SiqStXGQUkmbwkKZq6lg6AmKSLACCdjhlENYEJQ4Jkk0SRBBnZHoykGAEwHgL+ao2pJD5JriRPq/JJAaa17hExCasQ4Mg1fVYFSJrdYKARUJWkkcQmbEtAA5IX4sEc4RpxTIVhRj/DyOHLmbZyXUAmF6Rf0udJYFUP6eDAgBo1+Va53uaiZhljSv/4PIAQ4wtYwdwJu69TXQmVjFaJdQBiuZfCEsS5dzTSZwEk+HvqFSl5rGOVuYCMTolkt1O6lc0YgJl+nDNOSB7NamLOcA3ASABgrklCT3wi+YwEVAmowFQksZaw4rYo+XIF0kjuHzy8L7kpzFOkqf3+QCy1p8+e2fUVwwXmEbX+qvsxYA1gD0Do7s4Fjf+zvT0BLcPxUP1RLbjKNsEFN0kyMlH6B+gHeIxrM8w9zytMU2BcjsuFixeU9K5vmI1H+5lPZmmRvBvkJLYAtowzDKGRpGd9gZIA166D6XpWAhQxTMGUA4AfUBOmX7cj2X7YkgB2nANJdYDqpwf70FrLKW2o0mXVHazy2jyICGCrpHwy0XynH2ancj0n6KxfP5gYCFQD1OyurpS773+h3Lx5vSwvAYZeKB/+yAfL5tpKubC9XQ72n5X1VRtisJ6PTk/kBAqYibSa+fH40aNy9y4mDhgZDCUDZZwAeD7wgQ8o7oBwmDW8/PJL5du//VMC8eyW+lRAOuvn6uUr5dEDauBtKDaci3EC1INtBgAXthhx3T880DyyfPOkvPLKyxo3jDDYtzE+oN/Eh319YSjBw5OR9wfWjNaAwHfAvn0BUMTpxZdflmsqY8z+eP/118Wa+8hHPlJefe3V8vr9++X69Ruqc3p8clSev3OnTCaj8rnPfU6A90c++tHyiY9/UoCazDcogUBfY3QwPClXLl8TeJm9HVbZq6++JkD74oWLkjsvDwApYbcZpObzmEjw3XL1ylXN08985jdUCw+A8u5775b3vfABAXDMQeLJXFleMZtvIUuF1TmdlAcPH8gBNq7a1MfzAwjvR9nTOZf35aVy/96DKhN1SQceIO3sXNA16O/nPveb2i8+9rGPaZ2fDaeS0vKQCjYkDy5gAeJGi8uv67e6TEPqCjI+AcT8MMqgWb4P8j2vNdaQwIZBSF8511sBOx64RRIbybpq4Y0MtBNfvsNyfiTQaqsQtXNziQB0+f7JPQEUXT3carA3wwBvgn5et2Zvz7rUKR2XTm9Q/ttf+Ovl//7l/6fMu5hluZZrv5i9DGAHG1Lf0VUB4PE5f+DHuhIruD4Q8/4zEmDNcexFAOp8N2oPpr4qZS9WXYfwc1/8cpt/trfUbQTaCLQReJsRaDfMtxmo9rA2Am0E2ggkAu+7dWvODSgJ30LSUkGlPIHnRhnQgYTyDOlnfSrNzfP2NoALtbLOi/pLPjY8U2IVUCXSu7CnDAiZTQOLzWCRwUDJHavTJEljbrTl0npmRtCFi64zFNZMkowUkZaTXpg7lZkUIwjAIcANyQkFVLlAtYEGg0EkvLDnkP8CJB4d4Qw4V5LGDb9jY0YAn6GIeL/TF1MD9mDkOK49ZtAiNfcEYCwvl4PjI4ETMbLgb7RDdalqPCOriiwUEAGQifEgSQVMARRMEiGTCTERLDPkp1gmna7ly7WGGwkfLqQkMnyW/ojBVRP2JGIZiyRTiRmgG2AdCQxtTQFySzrNdhPAplqCNjUR80mGCLxvWZJcZZkDtZYa48k5SVRJxokHL5tQGOiM6x/xJFYCC49PBEaYHUFcjgWcAggF5OHz/J02ME9oE9dirhBX5gR/J3kUYIbsubIYp7CKej0l80hfDSSY9cV4mjFmtqaZpZYPcy4DwfznecDYWQpnkLVM55LEIleksDysOPrEccyrh4/eWABQZjbZCZZxJ4Zhp4bxl7FLzK5evKQElLYArjx++qQMq7yXPkoOjcvs0pJNBCZmy9E2QBDAEwBBMVfEprU00uYE/bK0vGrJKIBulSyK5Uhs6nomtmorLNjZXLJh5ibHZY2LfSggAsnvSGAfxw5g99Y7POKndrBOqumH8/xOOaMe3dQgqNfYoBweHoktJ+OcyuCBSQPYwHVXBT56XhKLbo81UovVL+pOmvUIyDmcjgW0X7t+tdy9e6fcff758j3f891lZ2ujdAra4Ek5PjooAxyBJ+NycHQo6SsANM6lxAljh+s3rgsQoI4d44QJAiAZ85u4Mp9effWVsryyWl64+8ICZON9xoO5uLO1U/o1HsynJjiTfTYPXxR/5JwTyzQD5PE5AEsYanwHpCYiEWV9Mce9HiwtDHOVcUc6jNSX/VRmF8vUXpxrjTE3YVgaAMKJ91jGGLTHe9as7OxcFBMQ99awtdOPyM8BsokP8SemkfPDwgPo5njYbSdHGNYMNL/pD8xvu6eyXwDITsqtW7f1Pm0AJGNc7t27p3Pefe8LcqRl/cNe1AMguTObSeV551IQ7BeAjDzMAaB8z+33iL1HjTu332BVJPUAb3t7BzLu8HcKjrin5dLlXe1PtA/wlH0ah961tY1yNpyUl195WcYxd56/o4dFx0eHOn4J1nIFuNjDF0y1OsfzoCaMuyZQl/cCkPt7+LzGXMBs/n4OuLl2XPNBEJ/x3mNQDoafa9jh+svcNwMvTLr8DEsv81JtYy+r9U3D/mv2IdcS+NczC1MmNLNOWVpeK3/1v/z58qu/9mvl4MTO2zBi+6Vnc5n6EIbvRI1jfRgSBjHXZ55wD8LYczz3OYyh1gTu352O5i7rkj0lJlE8pGMP+60vtYBde0fdRqCNQBuBtxuBFrB7u5Fqj2sj0EagjUCNADXsYiJA4sJNbeSHKbzOjTuJvKRRZydiSAGo4QYIIEdySQJi0MvsIG54SaQAXmCEkcSRNCfh4wYegGDhNFcTeM6BDOvoCMbJvhKc7e0tJeTU/6IN3NSTIJFMBgQjCQqQ47o0LpAtd9O1NQEJAQORdkpeVwtxJylLjTpYGvSDpJTEA8YIskSACoCmMPE6HQNRYZ2NTkkQDaBE5mqGjtk6EhSJubEiMObB40eSCytZ7fs8SZioZSVp6YKxYUYUySIv+s+xjBWxhQUQsEyOvpX5IDbCdCYWFuw0lZdTQW8z55w4FY2pivpLTmk32DA3VFsQ+VWVRZPgwGTgnABKnJRYA8rGTdh9qqYKVYIMUGcQj2LigDYGzWg7yTCxS2F+gLQw9EiqJO+tABUJLgwvAVSrBouoXQajidgmsRQwkXpJFSQFFOJcxJL3+QxzOQwMYgtwSVyJf8aDmm+0R8yeOreQ7PEKwAdAw5yhL/wkBgGDAJE0F6qzYOTmcsXtD8rx4bEMXMDKLT2dLBiGpTtT/C3TG0h6nbp5HEefmqAwQAlzPH/fEVvR7DVYcUgjqcfGZ5gDkoQt9dUv/r21YYk142e3Z0vb4+JMP+MoLMCy7zVBbDAmSd1IEly9D2sUV1Tqmx0dFTwaVGOwmo0wzwCLZHpS625lvDkW4A8JL3LjAMBrODdKyg2YaKBweWOtjE7PynRsVhTzgDYzPwOsWopsFhRjDozFvKSPSN5Yo5Ox65mJjQnwsrQihqBAjO68TGbTcv369bK6tlK+67u/q3znd36H6v7NpqOysrxUxsMT+flSV4zkf3h2WgG5VQGDMcQQy7DhUIlrLHvM5samGGHsqcxN2FWAIcTY4IvBYkDPXq3/BYjHmoA1KDOd6nws0IWag9TurC7XWVcC0yo4rXlYmYgBcZhjql8pppLndhhYYkOPp+Xhw4diAl65erlcuob02mDUMSzanh2sqWFHPTscWzEhov8wNzfWt8raynoFqi3dBVAEpIKBhjyYNWTJZ78Mliz5Z9wACjmvwd4VzW8AN9qF+y3rZHnZ3w98L1BXj/Oxr3AOQFP2eUBTGHPs8QCQxIpagMxHALuwMwUgdSntMNT5YJFTT5BYf/hDH677sR8o+CGOvxvYs7jWgwePy+1bz1lqDvgFyMWaKwZoDRx5TSreY4Or9Gdjc12gKHFGQnvp4m7BCZe+5zs1D9vyYOVNgFjD/CE3PgHzMheIb9YGx2SuGWjrCGC1oYTr1zX32AB1tN317fi+ezO7L3t3E7DLdaghCciX84qd3pDIps28D9OP9wHOhRV2++Uv/ZWfLb/+G58Rw25cZa4by+eGVgbuXKeSWFsCy3kMSsugCcY4xjN99u/hgq3O8bxSAsHz3w9h9GVaSnnpa/fa/LO9o24j0EagjcDbjEC7Yb7NQLWHtRFoI9BGIBH42AsvSBLLTWoYFiTVMJ4CRJFUkrhzw/zsYF83vCQeYVdxswt4I4BArCTYOrCfVgR4kTQrIV52gsWrmZhz8wtwILbRfC7pGAyfw4NDJSTIC5V4HR7VYvYu2k8iu72zI/aGb/7NFqLuDAABN/YCoVZXLZWdw7yxbEggjwwbuIlH4uUEg4Q6xhtlLnSrtg0zC9em46Vjx8MymZphQGI5n+AYaKZipJYwOgTcRI6J69xgIKbEs0PXT2tKhUjySAhhNMlgoNbM03Gw5CpLIOPx8ksvmX1V63SlbWkT15VUGUlVZQ2Y1WfGl9hu/SWBOGInVMkbn+NavAzGOtkJUywAXurfpah/GH1mYBk8kxOf4uSvacZSiRAMjQpCpHi7zlMNSfhbaqgRI8BfgNzUBozcmARqPrZMUDWG6pgzp5PI8pkkxpHYkXyHUci1mIMcz9wGGHV/bbogZ1VcZWudvoBdJLECU5BtVnaUGF51TGgL5xRIM58JsIgcLSzTpf5y2X+2pzlBHSxeHMM8kIPp6qBGzrXlxiPMKXAUXtF1OU4HVokt7FDiJtYpie/U9QgDdI8BaSZjrZPdS5f0uaHmg91ukXTCIPSacE2omHggw5NDLYxMgLSlvkwnkmQb8Ecuf6Zx3t3drUAATqPHAvNwVBWY1++LBclcigFGZKuLmAFyIq0Vc7M6IsOEo3ZmXVcw+7jWytZGmZwNJbXVmq4OlgLdqxEF8xBpG9fRfjUZlw2ZO7jupuTGUxirNn6ZiYE7UKwVjM68zDBUYU70euVP/9APlO/6nu8qJ0hv+52yssweNi19pHsY1fT4aSZpQJCMb1huzEfGK8YvYs+pLTwwMHPOLxjJlg4KEAfkqHtR9pAwOsOwM3hkdhS1C/mfzAlkAmE2LmtQYIicn80aBqSZTH1dn9NMLMbcYIrr/QFkUMeNhyy7V2G3WdrOfsK+wThfv3ZTceTaMJX8vbIqVikSb9YN7ELquIk1XWtx2oHZ/Z+VaVkdwOg0y4/9yTJKHMzdJlhzhwdHkkDiuBpTIj0UGFGb8EwPnugbjCp+J84YC9y/93q5evW6zk9/rl69Vra2LffnM1mrsOC8TvrlM5/5TT1Ueu/du2X34q7G+xx0OmeX+QEYtSw3xaIjDki56RvrPQw4rm1m5VdLp7tUXnjh/d4vl133FTbm6/e/Vj7x8U+UTfXRwBlr0+xX/86ryWjTPlC/3/Kevq/q3wL2B4zjmHxG52POV8k87+U6/Aywxt8BdRUbgW9eq5l/mcNvOm+dW5QzkLlRbTvnzVpptsltscPupOBSOyvjeaf89M/85fJbn/+d0l/ZEGjN3Nhc3VyUJXD5DkoqsH96HWbeq4xGfbjEtXgYxL2FzZb8YIu2s6fEzMcPogyeMw+++PIrbf5Zd6j2RxuBNgJtBH63CLQb5u8Wofb9NgJtBNoIvCUCf/gjHxFgxw1tXiT5/A3mE0wxbnAB80jfTmFCzecCDgC7SEZIACU1JLmqBclJcEkkXPcMkMxSNZgPSRQ5T8DC3EzzHomWnN4a9XdIBAKEKHVFciWWlFltYXMJoDo5MXusJiUAPZbpGoSUSQMmBAKHzp1MndQ5ITOgMBAQwrVWlmm35Xj8jXZSfwmGD8eLjbSyLokwx5h1aCBBTIh6Hq5BsoCcNCwn3oO1RIBhbACArq2vld3dSzo3tciIBwAoQARtC1ORBBhmDAAlrzCHDND0FuNHm2PYAOOJ8zK+nGsbt9Dh0MBcr69EUKy6CpAkUbfE61xCbEmU6wSBKZDY0pcwu8ROkWGHTUrC0DBw62RcbMR+X/EC1GCuAOqQxCeRJO6MeCVUjAAAIABJREFUceYKn4ddxHmTNI7PnLByvczP1L0j/kmK6QvXSYIr9mMFrCOn5njao7mPfBY3xwo40M/MPQFlBWOIlYVBC4CnahfSfoCw6jgsUHFeJMnjFTBRiewMGbbZNTAWSUjDKmKszsanOiegFozAg8OTCmQbRHc7iuY8fbYBiwFp1swybopiyLg+IODjyfBsAYZwDQAx2kRslgcwZGZi+ADOAbgzX7fE+jorp2enAtvENtH4InN2wk08Vd+q1iO0rDIy72EZDceqSadr1vmqNQ+AW1mhxCEg+xlOt9QyU6JuBiZ9hjHWqYYzzCNA1cHaahnDsINl07OsGBabpWzLeghAH2Hs0l76Mh0P7aw6Hgu8YTgmYzNoAqBtbMDwLTK06HZsukE9u/2jk3L1xo3yff/G95UPfPD9ZWdnm3L7Au7YG2fjYdnd9pxusq5iihAwOQ8TuDZjB0hg5q7npp2qvTtnTQi8oG5jLe4fYCNgMO+HMZW9h/cC7IkpWqWQAVMCmPA7NQLnUMoqgIdyks9nLxAQPZ6pruaDB2/IGGN7Z0Mxhs1mwxW7Ku9sX1C/zHY7Vl/4d5iOkZzGxRr2cfYW5hpMXO+xZttxTvYPXvQHuS7fQ4CHdrIelKdPnpbNTfbjbbHfxKKqzs98l3EO7cVVbj8CBO/2y/7BfvncZz8r+fKHPvxBsfBwkzVg63VtELEjc4+vfOUrWtPUmVtZsaQ+Y825aYv7MrMJxdmpzC2o+WoQ0A9NDAz5mC996UtlZXW93H3hfZq3YoJPp67LOhmqdiEPWWZzz1PWNCB+k6EW4DVj3/zaz3gHoG3ujQH6mp8D3IXZxyvvv5UN54dgBrHETsdFtc6dAIPZa1OvLvNtWr+Xm4Bd5loTSObcfP+o4EOfdVLK6WhSfvov/ZXy4ksvl+MzM0+1F/Y9Dswpg8DU0VzRd79A5r09PWSMJN9y2Fl5+vSZ4hjpdWT+jpG/U71eMb8wyP3brUtse1/dRqCNQBuBtx2BFrB726FqD2wj0EagjYAj8P7bt+c8ZeZmNnIzbkKTeOdJPDe6Yp5xs1zrV/F5S9fsUKn6aVVOw81y5KIUNFeNqbiIUs+sJoyAZrDJAGVIzACeeI9EJGwKziUJXgdpjtkigEuSYtYi+xxrB05sH5AvAR4YVJC0czgsSM5IfJrXUFIr2MWAgPpYQRrkuHExBfQjYTxnEcK4ov6e5YIkKCsDEgK3P4wjjje4aXklfT2u7VzbBOCifFhf4KGYQUjvpjONR8AoM1wAdM7ZfYvkh4RtbU2MDYBTmEIkTkq4ZjNd11JW1+xa1N8BZKrSHsALyf8qeCa2GMm5JIUGNEgcAwDBPIoMNhJYYsAxjBsgJgFNHxLXJgOEucF1AMIMWAL6LCmxEngMHjGba8xJrFLLjnMDDCb5D9Pv7OjY5gvMkyq9tmzJSXNYea6hZ/lxQI3UOgLkgW0EGBXAkGMEDM9cc455bibdwFLDpSWB0IBmtJWxyJqgT6wNWJdONu04CZgDcAGIgfRxeDoU04hzcF6T5czKop3P9nB3nat/gLPUtwJMg0mkMT3FnXYs9h7jxdrg2gEk+jCl6roRgLW6Wo5PXSOPawrwwhQCVmW3W/o9s6xYQ3wOMBegMCAXYybApXQEQJQORf3tWskrayLsS/5GXwDXR2ej0iHZrbWkmHMBATg+cyig9OnxCUhR6QyciAOkMj5ytV1I92DQLZel1RWZTgiMr0BpwCDay2eZ84DqqUV1egw7kbkLi86xJHYwdx8+eKj4b2/b5XQ8GpbOCLlcr/SQ885KGc0x3dgo/9of+9cF2l2/fqXsXqBUwLLktpsr7KXnMkLOF+kw65VxBrAJCBCALuBI6vNlTgTUUDAA8gTyGUAI2ynjwHzL3wzAGHARqF1ZoIy3aiE2TFs4BsBuAkhRvN8SJEvZK7t4Mi1Hh2Y2R14I2xJgB2DY+0NdS4zJ6Ez9XF1ZF+DCKXngwd7C2Lium119mdO03W6zR+Xy5Su6DsAUx3k/8kOdfN+AfbHXMg/Zb2GpPXv2RHXrqJPHeQHj2GsB2OhTWHfEYmf7Ynn2bF+mHhh9sCZeeP9dnZ+5iMss14+5ArFk/HCbBTxkLQHYna8D79Wp5Xl0dFpexSl4MBAYyPFC6hv7E3sFbVG/ukuNkgV2cOehkRh+Y7OACTOf0cOjsdl9b2XS6QIxPArqW/+2YKzWOnY5tvnT52MWVHfWyggPoCdwt9Z6DBFU8ww397of5PqasvVaTbBwyryq+1PzM2lfgD/toTMMKialh/R8PC8HJ2flJ3/6Z8rXXrtfpl07HDMuK31L4ilJkAeDAeJg5ItBW8skOH5jPQRR7Uwx7w20spfEqCUPeQKa833BuX/nxZfa/PPrTZ72b20E2gi0Efg6EWg3zHZatBFoI9BG4PcYAVxiKUhPEoOMDWCLG9KYUEiWBTOjPq3ukKz2XEuIm1qSJGQkJMx21HSdOm52DaB1BCQsQDe9v1QO9m38EAAs9XiS5OdmnSSJhIhkTnXAKuACyMLNOPLbmByIxaU89rx+DkAB5wqQk8TWDCbXjrM0iRo+AHJOHGkvki1kMJZLGvhT/Rvq+KjOGCCamQeAbJ05Dq+W3HB+wBG1pzKGYAHBWApAtLlDkuc6biQDJIu0D5aVazWZAQJAAWgS2SgMPNhWC5dX5LOYBcxm7mcdH/pNwmHwsldu3rxlp8knT1wbSqzDoWv81Xp+kryp+D7MlZEYM/wt8jS59FXwlXMwT+gfbeMY2h+zg9QNUyeq3JjEOYwn6jIRoEiiAT1pUxhmfIwEm3ni2kEzzZfU2DPAtawYHh8ciknTZGYmIYthAgBimBs5n1hpJyeLeoFxugUYoy3pw6wzV6005lbqg13a3VUyBwPtjTce6FjiITk0CWhNCOXgeXYmoFaMS9or2eaywYThuDx6+EhzjxyX2l8xRaEPh0f7YpQZ2O6pbhP/XlldKzs7W+XkBMm5gQwYIPw7IOmA+T0aq25cEl/qv+FeisRa44xMtWeAt9Ol7h4uxLCF7Mas9SH3W0sWFdcqH8bUodvty6RFgMN0prka4wcBrTXJDxBM3TXAvwDzMpfQQ4DBYg5FijYBSB6OyqzbqfX0zrS2VtYAEKkRpsl17hhMX6ukjnpXnCcuwaybAKGsRdp6cmq5HDJZJiPAXKe49hrjiDRuaQBDd1K2NzfKbHRWqC/J+js6G5UTWKnLAwF8733v8/rv+o2r5YUX3ltu37xe5sPj0u3AnFwvPdyGMbZBliopuMEwgBgBSGPi3F3Uq2P+AArESIb1zdwDMAVUxHACOWEccYnE4gFCZRcHLDFY3i0TwDqxXTulBwg6df0wZL5z9jCiWUG9acdgjJevATjHyDJs5kOZd8vJ6bHm5dbWTikVdKKWmOrpYaBxdCxX2OvXrklGy/6PCy5tuHCBOnUwbCn07+vxXQIIyNwCsLtx46aAMtb+o8cPBdZRj+7g0PJbYomBBQB29nfa+vjRQ8Xm5o0bmh8BMM1kpU4ncv8zjX1Yj7SJ+nSYQLgdPTnN8pAAoJcHI5ub2wuJ+a/8yq+UnQs7Oh+GMQBxBp0sJ4+x0v7+UXkRNt7uxXLnuTsLNjHfX2GAdXo8gDLQLlOUtQ3FnjnA2iK2nJPYAIgBePKAh4cwzNmAuQHF8kAi674J9opxq0qLfuUY1iLzbNF+dQJUuCxYsZojjBX7hYA5wP3Kbp5Zcs084Z4hr7iG8zsxpU8MgB6qINGu7M+wqdmX9FCqgtqL9hUYvaelp7qyfB8My1/8iU+XV++/XpaWuE8YlqUeYCcu3Z6nedDEujOb1g/a9LCl7k/c9/B9zStlOzgmAHEeMLEvMz5hDtP+z37hi23++Xu872wPbyPQRuDdG4F2w3z3jn3b8zYCbQR+nxF4/53nxLALc40bUMAAElZeYqfJxIEbWd8EkxDwN1g3KcBvZgR16GDC+KZdicdwqOQ+tZV0k0yijQxXRdYNBvoG3XXCaAOsPFzYqIWE1AypCsdyg51C6JwD6Sg39akVlvPE4ZMESsXuj48XReWbjB7andpG+XfYfSRp/MfvzyqYFrYX8eDGn+SMPqbdZLwkgICY9EcJOjV6qNFXkxSARmp3AbilfSSCMudAxien1B0X++dp//Ky6jONSbJIlMYkqNtKUGn74TMbUZBwpMi/aslRtLxen58kugAoMgBRPSAz6PibJI7L1Ig7EnjLuFMzSUk+DMzlZYFRSlyQCyKFntnFNVIlmGQcR985D6CMJZ41cR1PJJfbWN9YAEGRA1rS11MsqWUF25KP+fyWInHdyJWZo0pMI9kDmKmmE2FapoB4EvUk87QmksxIa2kkIAysHjFMAUvqXAU0mMAilVSaAvcTATRJ+gSOnZ4qeabPTkoxiRguWIu0RYwenGHr/Cd+AK3dDgwPGHywA+caC/ouGTpjbsKS5gYJPUAx64vrcQxtBgxj7XFdgWEYQ8iMwXI6A21O/FPTS/NcY09x/iWdP0xHAdLUgpJz6JJAImpIAmjxO3UlmRv8Pp8ZLAjwHaYuN2UCrSvblrlBLDFw4bNIUw0wNetuWa7NeqGdGAHAyov8TKzBhUOt5WnEVDUrqdVVQSvNaT5f2ayRQLKeiZeAMsDaEWAn7p8wpgD3LJU0GGhJs+tr9gROALwyP2T+UaXHzE9APdrywt33Cnj/s//Bny23b98sWxuDIkLqHGfigUwpGKPpZFQ6wkUM2jE2Mnmo0nnmtoCchnkLf8s80gMB2lHNdJhzAWqaXwWcw3tDT2w5WHNh2oU5J9I0oEvHAAksJvpigM5svOz7uQ5xxegC6Skv9jEk/MTitdde05jevXtXbTTb0fu7xuvsTGw35j0yZPYajkHeT004HMCpCcexMtUR0I3rtPvInOQzjKPGErfyrW0BLez1tJX9o1u6MrQAdGU/9YMMZNx2BqVvdgb3Xsj+B3jNdWHDUYoAOTROsjy4oK7lCy+8rzx/527ZP3imPrNHMhfYM28KWKx1FiuTzN+Vw3K4dyRQkhjxuayJpYFj4pIBANl9OTojz/WuCTv2fGwzJ8KmiwS6KX/OHAo45t/r2TTfUJRW8Lg+3Ao7Lu3w+MNmM2Ab1n3YZZwzczSsvsw1gXiqf+B1LXCvUQORc40pERCJN+NQ53369y+cs+7znG/aoV3cYzBma+VHf/Q/La++dq9Mpl25X1ODstd33U8e8MlACMMj2lUdfy3LZdjtJs1ezZpSiYht1xkVA5zvnDqW2oNwOUZmW5mX/P5bX/5Km3/+Pu8/24+1EWgj8O6LQLthvvvGvO1xG4E2At9gBD72gffNSRap6QJIJ3ZUTRSVgC8tGVSrzDkSKzbbJNVJGvlcai5x80/ypKQKVktNyZsywyTUJE44lPKKK2oYTKmJxnskZmFMuX7SWAmW6qSp4DW17GZ2Tqwun/xd7CsKoIuRtLqo45bP8Rn6BKOKz4XFRUJCMslx9FWMvgpWAEwCAPB31fgC0Kyy2gALxJMkObWWSEAkA64sEmJBfAC0SBJhKAkspUbY6ekiaaD9XItk8ZB6ebijlqK28R7J4MnBkaWcSwAp66Xf6ZbT0VAMlOVVJGckomdijOWaZhF0KrOlAgcNiRAsLQBEzhnHWuo0ATbu7e8r/iQ3gKe0mX7BMsH9EbAOyadYk8yVmvAEKKINJNG0OQBAs54XcQY4qUSfKiEcLKSfYTESU8ZdrLjZXGMYcJjY8J/qWlUJ4HnyaKCV+UDbFwy/6kjJ77QVxp5q2cFwHBtY4t+AXhiuwECUfJd6imtrlqQBqtTC/IpLBb2VuFf2amorBlQGWFheMpsNSSGJfdgxfJ7cXWBvlaAi+6IdOGnCkmNuOKG2pCt9D1PUSbdZloAxYYuQrNIuPgfgJTOJKlFmnC0hWzNg3zX7J0k87YOlBtg3PK1uqrU+JQlt1k32De0pkoPCPO2qHaptt7Iq9iAGM4AyAIaANkiFmUvj0UR174gdybflpK4LGSBWphPVFZb3OIbrAnwy54mD3DmLTTsY0xwDVsODg4yrwSAbl4CUAKKGZRmWT0D0sBgNLiB93hCYiYMsYNV3fOcfK1ev7JSd7a0ympyV0SkPDfr6vYONguIJwwgQxQy4AHQCJipYEnBGrLhqtBHwrrn9R/6aeU67zplJpYwxFql7uyWJXMOMSQMx58YqrgkKQO6i+2Eb+e82J2GusC9jGBEX8YCkfIb1Eyar42vwzwA/cxLDCLsp8x718NizdsRk21Tb2XcB3ZjnMMoAU9j7+Az7DNfnHAHxsp6Zt6uDFT2IeuWVl8RufOF97zcLFLaaiyAsQEB8WwEUAW5YD6wX9jAeyrz88iuak7Tl9nveU7qlV1586Stld/diuXbtutYG9R156MIcPh+7avYBYC6fA9dapV/ElfjRl4DdbJaqfQhg2vF3UYCrsOPyMCkPSvg9a8IsyjenQpk7fiBiybr2KBhz9fcAvXE4N7hveW3zfAECc65IYRfnrd9tmacB9TTW83On5oVUG6CSBwiAuewvMO00D8+NONKngIH8PpqZBTuZdCDnlb/wF/6z8saDR1QDdP1M1n+PvckP92KU1AQBm6AmTGKVEqVOYt27tX9UAyi+6/he5cX5mHfEPCqAl+/db/PPb/A+tP14G4E2Au+eCLQb5rtnrNuethFoI/BNisBz16/NATpIYkhyUgyfDTUMIoEBNdGAIUNi6WSepNmgCzfDJDhi5WyRvGwqMUD6BOMHECFgWJhy1H5qsrVgO8BOE0AiwwZLMUmeAP5IvrhmapOZsXO8MGDgKT0gDO0lKYcJFQMF13BDsmlnNyX2YusUJc70j3Nzkx4GTlg5SZwCwNAXABv6gRwSkIHXuQSUWniw7mDEwNQxqwUQQCBfdeDlM0mASfaQpgFKmFHiekXEg8SX2m1PAS2JdXWKVG285WXJHQNCqCA7tfdg8cxmZf/wYMEmCysnMtyAGwEtiStJKGPJ+QBTiLn71i8HB7AGzWpiHhDPsGAMWq2K2QJ7kISIOWB245H6EVYMn6GdYeb5+jbjYBxSRwj2GQkU58hYA7xubW8r1jZZOFGij19mzhsQgPEVwJwi4TWZBSgMuMe5+S8sQ0Dj1CoKu1ISZ4CL2UzXDtjD3KfdvL9wP66F7MUU6Zs9EyBPErKarBNT5qEYU2cjMZsYZ0AEJHip7QWzZ2XVrsJ2mDQ70MCHQYfMF61BpMmra1o31JfLtfM5GxpQ03AqsJjkVnUdkWxiprCMY+phNVMBhKLmGNfsivmDVJYw0m9YfErq5wZc4vSc2mKqjQkzc2tr4ZLMWtjaxi3TtaIkrV8elGdP2SeoBwir7ljzDjBwbZV5MtffkNoSa8aOeR+QnnVJHAUYb1hGGLChObcjx857AgY6RXtL6i0iV477Lh0N49Xb7VzrnpeAAcBzmIVIp+u8YU7gMPrcc8+V7/u+7y3vf/+dcvnybjk5PirjITJoALvN+tBjrL0H1AGWVx5ICBj4OsCL2WDeR7J3vJWJlM/m75l/7CtwmiKBTF09QLOAsfybeAEA83Njw98HXI84MJ8ke68mP4x3GLrNuHMsn2GN4x6LtDXgDftH5gnOs8xv9sQ4sabfnJc2ZL9n/z45OSoXL1w0Oxc5f91PVdNuYIOgMG/ZbzANYl48e/a0PHnySJ8F5IaZSiwlLRXLivU0L0McRuuYspfxnIH1Amj725//vNq5e/lSOTs+K3v7zwQuwqxzTTpksSuas0TZ5Rnm2r+01jt2sg0Qzhp7+eUXy7d/6lMVHDOTNuBlp9hwJKBYxjXxCaCW70IDsOdM1ebtgUF5yj+wTiswJezOj5lSGzXrpgkUG4yLzNVnDSDXnGN5uBJANscEnINNmYdkclavjF+Ydt1aJzGfDWDnPdLfN/kOFmNzagkwDLvTs3H5sR/7L8rDR0/KtFAqwGZSuOw2SzKE0Zi5TNxgZKtuZ33YwYNLPuP93aUfuL8Iwzwx9/eo93Xmx0tfu9fmn9+k+9H2NG0E2gi88yPQbpjv/DFue9hGoI3ANzkCd25cm0fqFwYAibaSn7MzJdQw3lTgvRZmjjyKZIrEis+RRCe5Q4YH2MNnIoGl2ak3FDdIsQzGljnCOlK9q0YR84Bs/J0b59SZCWuEG20S+aZBQ/MmX0DZbL5gcjVZP9xsR/7DZwCTeNLOMSRoSTgAH2A88H4K+ZPUw4hb1OCqMt6wJzhfXOaIWdJkkvycY6uCWarvhcRPjDASyd6CxYS0lHYiNaUvRwATJC8YNNTaOyTHG5UFFfbFKgYXGCss9cvRyUmV/Lm4fYBTAEWkQIBGxBEwiMQN4FCupzVZTG06+koi7xgNal0/y3wB6DieuUKiE1aSQKPTUzMYkbSRANUadLxnMAWTj8q6qdI7GxGUsrmxqXlBH2VGgCNtZVgBnq0DJs2L5cfwXlRHy6yetFeJIQyeRpF9jVvDfEJmEtOpasulZpvm9GAgRg9syeV1uwvye5iQjLOApyrNhXnJpAfYYP64NpbNPOxCaIZNmFCSRk5nku7BbuM1Rcp6dlouX7lSQfCj0lvqlPUw+FTDCpmhmZhizU0BhmHPweJzfSWArwBJqktVZbFhzYohWY1NGBcV06+gG+9RlJ24LlhS1ZAFmXpk0bRTzM4u8lCzezLv6UsYpUmCzbBF7npeH1DsoKWBmX99J9m8wmLZ3tpR/7LW6AdzTkwY+lSPDbs01yfWNjUxo5A9jXnK3zlG+xqOtkPLM5nzkYU3mVAAwsQnwDXAkhxn5dhp92zXssQsAOmd23/r1s3y4Q9/qHzqU3+43L37fBkNz8ryUq+srcH8QYaHoQ3Mo3npzgxIiLVY5y7nYK6EvdRkSGXfCggW9lGTNRRgJSAO7Ve0xNKjdmFP1x6PzZp0SQE7oObBBIBdGJXEn3UcUxDaC4jM8So3oLXfXYD0xJbYsGdoLFSzb6Z1QPy950wWdTuZZ+m/98k3M8fE5p1NxbZjT3e9RrPAiFnWOP3g7wFwI5lnrr7y8iuqN8d/7EfnsTV4dXpqA6GANchSw6Ta3zsoj5/Y/AWJ7Ov37wuou3T5svYprre1tbEY/2l1VWU+6Ptq7vVp6Xpfa/f+/a+VD3zwg1q73d452Cawv2uAL4BXvvaz9jLWOrZRr7B5e8AxAbsWDw5gOfJ9KzmwGXdh2IXNljF3HCPxNdTbZNlZohwIOA6yBj8TR9ZuU2bbBKI5f/alZn8yrmFyNgE7faaDYzzXpr7nafmJn/hJMexGk47WJCC4dtUqyc13XOLkvcRMXQA+vlO4flj/MbfKd2Lmb9rB+rF5EA/VxuUzv/07bf75Tb4vbU/XRqCNwDs3Au2G+c4d27ZnbQTaCHyLIkANO27YualWYevq7kaCxA1zalUhOwM4SfFuyQYrE44bWSSB3AjriXQFAywz5Ql5T4X9SRphXXAjjexsUZxfrKOpwBIZADSkjfyba/NZ1ZOpdbfEbCEJVJFyMylUm2g0NjtnyQkZN9uR2ZyzFyyISoISSZElUgYewligPSQBJIhh7onFhnNodbrlp9lCAEUkvKcy2hAzq9bwC4BBzAAOeLofKW0kkpYywhxy7RwAEzOh1gwkTkZl0Ourhl2cd+/fu1dWa226AJ5dCn8DE1JGqIKdACVyFa39CMhGuwOekeySZC9YEV2MJ8ywCYgGuAYxI7LnyCvPhtT2stxLhftrXS4BLH0zF8TuEHMHd1yzxCJh8/tm9p2DqTadINEN4MVn6Kfq8FWZtpgjE0upMm+ZF0gdBb5IvmeQU+BRBSU4FuCUNsLeypxJwpoEDmbZ9oWd8ujR48UaCQOIGw/J/SpIyxwxQ7OUS5cuq3+u52cgh7mTOclP5kpn3hVoabblWLGOEYgS3A71lqgxZnnXOcvONbgkAYOew7hUyaGTa4OY/B3ZdYAd+m2X5aL1HBCOMZQRRZV9kbDCgs05w1LJ2NkFl/pUTv4TL86b9UGcXCNuLhYU7Jpe322WnHZoF0bGiPlDrOVIPJuXw6PDsjKAxWswKwwczkU8s0aZC5Je1rls+KVonFm/zDfWGnHVPlMdm8WQmU3VvqydmKt4n7LcO0yirGGYiYAStCeOwqprBWhdzTi8X3TKv/Nv/1D53u/97jKbT0q3VwTajcdnZVBZPbBqdfPakANm3zLocb6HNQG8jGV+Zi8LEymf5aeOYY+156vreWmdmiEalhs17DhP9lN/H5wDMomDjIJmloXzApQjrsQuhjLNhzrM/6wpzs1/nAuAjDGmX6xzrf1et1y5fEXHc17mAw9/Ll26VMZnp+Xhw4cCowHJAv5wTRiOAZ/owwIoi7GBgKmpAELYc8yJOL76qxX2Ymra2TACFhdtQw7b71PeYa88evy4nJ4cl6997Z7q0V27fk1gephgMPjyXZTvHc2boeXcy6phaMa6xqhXAdTIVSNjLue18JrzL3tjE2xLPDP2mROcP7LNxCrv9Spg1wR5cwyxb0pvE9cmAOj95byOXb4z2Y/GmsuY7jgtm+EcXKXXAQBVm5PvpzlSbRv0pP3N+Z9rZh7Tfhh2gKnzea88fPS0fPrTP1UeVYYd3xXUy5vOPZ5ao9UVPM7RAZ0Ty3wHAcTBiA/rPXHPvrEADmvtXM7DGmpdYr9FN6ftadsItBF4R0agBezekcPadqqNQBuBb2UE3nvr5pybYkAZkmySKxh1ZukMBDBwI5t6XQAGLpAOgGDJGD9JqEiwSJ5hv4Qttr+/Z0BjNpdBhAs6IwEDrHFBd552k6ypphZMp9VVAQmWLfXK40ePzUBZ1FpyInUOtJ0DFSTmqW/HZzk3DBnAQJJPbrAt3zHbCdBAxaZXVs6BBbk2GvwBfAJAUzz6/bK3v6f+83uS4kiHiQHJDgmwWVCAXdTHG+j6JCvISCNf5dgkOgt2XK3NRZyp7QfoABAIA+hoeFq21jfLWTWmiEwxXs25AAAgAElEQVQUiewCLJEpxbiMkUFV1hTtiNyXTJRxDWMGQBGQDsYgY4bsFcBJDJbKsgRk4Zjjo+MFuMFYmLEHeDEVu4jjAWjNlKEu0FwghmS7tUYRgGucSQEq+ew5iOK6VGLr1Gu/qVaZWECTsrG+rnZEWgyotLmWmoLDBVAXpkTAXRI3y7/nAnI4tyTXdf4HdEiCxjpgrDj/9Vs3BUYj74VhyLhiwiBmqOrLubA/8yaycsBA11BDSkhNPtdx4vxI91Lbb6AC6U5+U+g/7sZi0fXN/qAtxJT5y3gBZBgkPxLYRc03saUkHa3uxbUmVJiwzEskqHITrms4rCevDYDwsaS1AHm8x3VT10sgWRcZaGXGAnqNPP9S15Fz82+BQiPX+SNOkjdOcWSGzYRc1+PP/BCI0e3JlITPIutFGgxosrTkuSTAnjp21XhCtRBr7ToAGNXaq+B/HkLEQIfPKuFmzVVwRO2r84/xI0aRdnJu74uuXSgwoTpoUieTOaE5cHS82J5dw9MAONfifN/2bX+o/MiP/LmyubVWxiOz7CbjswJxyX32AwLcXmkbL2LufvAQxac/Z2UaVAszKaBCwLwAY28FOlhzyH8n1XUz7C32Yua116wfSgSwmM0yH3Cldfw4zns1Dq8XtA+qztzR0WIOBHzPGARsz34Xlin18yJH51jANObWjes31GfmUYA/gVJIsAssYDtT83AG8I42a78K06waKbDOtSdpzgIITSTPpf0Y38AmDgOPOLI3cP4AbZgXSB5J3cAR8mWY5wa/D4+Oyt6zPcnKwxikDiT1Gc/BtApoM+fmdr1ljgTcUy3G9ZXF94hBMEBa5ohB6iagFtDKD0EM+NHWANcBqDJXAqo1zyNQkpjoOpYERxqbucZ3M/tHGHaeYwboXPeQfp2z7XKdyESHo0kZN1xf9Sxh6rgKsKsGPqUzFzN6yu7XMTDt/a0CfbX2aXMu6yHP5KwMlvg+75f7rz8sP/7jny6PnzwrS8susSH598yAnfblas7CPA0gzX2LgWI7kweY52+MC2sP8C4PHGJCZCMLS/35LicWn29NJ76Vt6jtudsItBF4h0WgBezeYQPadqeNQBuBb30E7t6+NQe8AGwCJCNpEqOt4cZHQq1EGSBIbDIkapY4cQPMfyRMMBEADkjYlHzWouG8HykZN7p8jkSNn4BRmBvEFAHnSBcq9802N92AgAaunNjTBjEkxKpzomvHWUtsVWtLro2W9SIpBQQQS7DWK0uyIwkdtZKq4UaeyCt5hw3FDTqsvlpLh2SPc3IDD8i3AAU7HdUx4hX5XkAS99OSsbD4kqgqISPp6vcXNQORa5FI05+cS46c81nZoR6YWEtmTAmIqwBqJL9jjBRIzGCe1fYbKCXxnirxhFEWRgN9AWRAhkkiwxygvbQxrLMbN25IEsrfAvDSNgEzFexQge9aNzDsG46Je2MSfuIXcEJJmmo+mQEXZ1iSPwDLCxcv2J1UDFAndAuJJfXMlgflypWr5cLWtoBS6tkFKFL/soQqUJkEN6yqMFCS7OZ3forRRXKsxNryXmIIe5K+AGwGOJHUc3mlgrxj1YBLjT/+TRK+qI82mZTDgwOxvmDnUGuLhlpaaCYe7ZPkHIZXB1aYQStYpADA1OEi7owjn5Wke9VuzBzHT+JngN31DDkO4KYuLAGPSAwFfJGkViOUMMtUr67bkelIzCdSWxLQl+MA1vae2VlX4AagZAWzOS/ziX4BsnAM7VlZheF3ZtOUMaYhBo2JIYAxIAhri7+zD2DIIalbNTsgJjFZEWO01tcMY4b+a5+q+8wqRix1/ab+GxJMzneAxLLOKa3JXk8GHAa0z1yvTcYzZqPRB+Y268Ny+XMH1bDyzKZ03a/5fFL+/T/zZ8qf/L4/UcbD47KqhwG4PdulUnUuUw4AsGJmtuJb52XYTAEzMq0FUFQwrQni5EFA9lAuNu8W1WkTo7Tu8QDuvCxbN3ik0gVyCJ1IOsqxjx8/0n6Oe2seRjBm7CvEwaBuT/uyH8KctyuGHwHCA0Ihwc16zDnThyZoI8BGtUbHAsXFwKwArkDPxX8GFG1e4IchgFEpB5jvFNr77Mmzsrm1KRZsYqv9qWtgKdfPnpN6kWBAYrUOx1pfHMtLUvOBSw4EICvF7WBvQxJLXIkj33eXr1wuly5fWrC0XbPSwL/W68Ry1nxPNe8EaFPmR67P7+dtdfvz3dzsS4Dn1I2THFcAsOW3aXu+G9Ien89y11yzeV6O02d5MCOGdwGP0/8R/96cz7IXSUfrc3S8n3e7MPEtHQ4LW3t4Za7z7ya7FIYdNR9xp378ZK/85z/2F8vBwVHpLq3poZL27eJ5kvYzDqzffAeFbQdTnfFh/hpQdImIrJs8JMjvfEcBCHJuJOHMpRaw+9bfp7ZXaCPQRuCdE4EWsHvnjGXbkzYCbQT+gCJwfffinITxwsWLumJuXMNWIbElEQ1rDBCBJDxy0OZNrv4tCZ6TBW52AdtI4CNDCwsnhekFCMHqmSJXeqIi3jzZhpUEoGCp7nxhLpFi9Uh1AU5kECBml80KAAcAWQAf+SwMv0u7l1T4PsX5uSmnP7yoO5ZEPImXAEVYbDyBr+6GYkOsrgq0SZt4Tw5zKliOs2lAHYMmfoqPHNQSMGJGf0nOBKwIqOuJwQdoFjYJAIEdam0OwHn2nj0rHUw4+OyYZBjZbJWh9Q3yBCRFEjsEGFmzA+fe3r5AEK7NtYhZwEQlyLRtYsdCEnRq0BEDrkt8AKJIxI+PjlyXsMqP9/f2BQAlMSaJgd2lBKtKXJMYZZ40k22OjTMwoEAKwAMOAeQyLgKfKmsCtiPAlRLLUgTqEN8LFy5KWgXQyHxjLhlItSFKQEf6ynX4fNoRFkYSuYBCmr8YMoipiIzW9dB4MebEQ1LvWqMv7UniTAwWbLoquYwsNvGP9HUFoGRukI55zS+Ao8wT2GSzMlFfOQYgU/3u9cvJybGSfxXdryDGcMR6MEOW8xtgRbaL1MvydGobip15xOdhnSDR6+lzMtoAnJJbptl0zAOAOa9D5I12OKY/zI+zU9foe/To0aIOHO+LoXh0pHWZemcYB6ytwwykT8vqH6CjZNKllP19XD97YhASw7MTTF38YMDrzUxYYsj7rEm7s7oumM0g7JRLH5FQhq0YAMQggSV4w/Fowf4LgxEQinMAyIa9lbXJ+PM+r7CJac+dO89pnYm5KGm2H0QAFNy8eb182x/5tvLv/bv/VmG5IY3tA2QAVfPQo7KdZLoigMklAgIcvZVBFXAkIEK+Ks6BonPTCoEX/AcY2O+KYUeM6BtjhBvvglHasyP24yePNReoyUasMG14/Pix9rcbN26qfwHiY8yShzdvLUUQwITPBFA6f/jjfTJjyzl4j++GjFlAm36/W9ZXVspSBVMSAwPRBrACBOYhwJxNgYi+hakGc/Te1+5pv8D1VUArDtCcQ+pkMwvfdD5sXgNKSZoOUczXpf4i64i1wrkNdlZDlnoeACQeaNy797Wyv/es3Lh1S9dlvjBX1tdtyhMwLIBd5mkAtLSpCc4GwMt8aQJ9iYu+H+pcUMxlhGSWecYmn38rENecX3mwcR4Lf9cHFFWdPkC9xKo68Wqush/j0jsdQ9OTM+wc2b4ervEAwIBgc57kOs1+jOeAzvMyHs1Vu+7Tn/7JcnxyVkpvRSAq38Wl01MJCPZw7d0AqvV7MvGin2HR2x3YzHn2lqwtt8USX/rJfhOwO6ZUX3jp5Tb//AO6X20v00agjcC//BFoN8x/+cew7UEbgTYCf8ARuHn50pwEGVAGACUJluqrCXRAIoI0tLKpOh3d0J67WO4J4In0CPmQ3CEBG1TcmRtlJwUkMmLV1HpSrnFnUIybdWqEKVlf3xBjjptnbrhJ3jkniRwMOZ6KwziLXBIkA8kh5w0QqKRlPldiSlsi0eOz3Hw/ePCGbtYBIpD/kXBwg08MAK/CMkrygAxua3tLDD4VoBfbyQlb2Fh5Gq+Eh1o7SBMlDeoo2YV92GSUPH3yRKwokgWOkSyosv12drbfxGagHyejYdlcXy/T0VigqA0tSP7NcOS6SiBHo7J3eKh+D2RkYXlewCiuIdkQsp9eX4AF7Qr7MUk0oClJTmr+EBvOBeMyte5gIUW6ZkDKhfMteTSYl0ScL2lLgx0H1Q6qDpthUWS+EC/+BlApL9Qq5SJegEm8FyYUfT+tDsUAhWaBIWsyoBkWFO0JEH3uUmsQzsqwc7ZjQAVJoShOjjlGrVHmpJqahcxxaqMZVJbEqv6npJ0ai1VqR1vpG3FhXdB+uQ3imLu2KYAEAAgHVUA55OWa/6rZWHQtgAFAgshIiffhwWE5PDwQQ1Quw1W2BzuOVySzvC/JX3WvxQ3W48Y6N5iidUQ7BQjDKmX8uuXk1PIxYgbAJrltp1gmOJuW1eV1xTmySPoGCw3wHAdWMdQqQw7GJOk8ABDnM4OL8XRdRLH0xPhc1e/sLcMzM9sYZ5k8jMe6Fm0EBAE0oiYke0PWIO2lTYojhf8bMljGL47JG1tbBiiHrtHJ+SN1M2BtoJt/G1jCBMVmHwF/+fd7bt8uT589c3ymU4F6ArFkroChyLj84A/8qfL93/9vCoBdYc/rWGYLYKd6X7D5ag3BJkMtAEwTQAqgFHBF07fueQF9AsSoluZ4JNYt8j/6wphSB455xd6ifaRneSmy//W19XLx4o7mKw9SGBcekIRFmPnOmEhGuDxYmMc0mV4BgSTVrs7AtNX980MB5nnWI/OCFw9uXGsRwJbvkG65sL6hBxBNYCmAXgCdBWgJIw+xZcdsqbrCtUYAnHkB2DGPbt26XVYGS2VeayXC/ApQ5jp+vJr1/ACpMLLx/mYZrSWkZtT5gQpx4H3tg+xLp6wdy3qzV7PGXNfPEtc8DJrNOqrTln41Absw4dSqygZ80zwQU83AV9hiua3QOufvIroZCG8yytLm5rn5d/PveciRv3mfSL26UqYiNrKXMqsMDALUdSQrhwU/pqOupSigdVDmlSWe6+Y+JNcOUKifXQA0RnRJgN1P/dTPlL29gzKc+ppi/xd/J4b52YyD+owyoIK/+V60DJ6Hlq656K+Eczk8czwyWeZFDKK+/NVX2/wzE6z92UagjUAbgd8lAu2G2U6RNgJtBNoI/B4j8OEX7s5jNmGHvY4SL5JOg0Ykt2Ya+aZcOpeF9IkbYthouH+G6cZN9ebGhsCKMFMCavGT2k8k4jFy4JzUkotbY27OYffFrCKOpmZbYexgx8IYPag+1oTE26ASL5JnAEEZI1S2VeRZyPwEHvV6tdh5r+zu7laAwzWdABzy1J228llAFZsg2C3TN/Sur0VfIwdTbb+GPBb5FZJZAArqXsGgyvGKe6Oo/tb2tvrGOXiRzHJ+atitAp7KIGGgZF+SwhNq+uAKa3ANWd3R6YkSw5W1tQWIEfZAapchrzRLaW3BrAPAwWUP0JJEHACDYYeRKDdXmWsYsEtckXwCYpAIMjvCFFGCg5FAdaDNHBKTRQXJqYdlpg/SPPX5+NhulDCkBgMVpY95gtvS0TEAumEHqv4gNfSqtBCQgXPyvsa9SkSZC2GGIkWNs2kAxTAUBXpWeRhtIq4nZ2ZL2UxkLOmmkuLUWeo6ic+cFtOzmmXASFzU16pJeUBEzoWxwsoyjstnZXMTQHmm+eGaWhhDwMpkfgOQVcaUzBMsLwdQ4QXYxtianTVfsOaQ4THXNV/r/iAAva5pgxiev8RIRgiASBVsAAgjhrBWAa6ZewBXAuQAxAdrb3LtZD4jsefzsO74XXXNiMfqSlnbMEuX/ql+4HBUJadDxVpSXABBMRyL5Ie8wqajfzK3qWsukm675A4XAHRYhmE/BgwQeIj8F+l+BdO5FuAwoDzrQcxGDFI2N7WfhHlsht+p1gjMQM8VwE0DhAH3UgNv3l0qk9GwrCz3ytnwuPzHf/5Hyvf+yT9RTg73VcfOpiVd7UOsL+pRhqV5vud60N4qeQ2A12SFMiczd3M88Qeg2z+G7WiWL9ewMcik3L9/vzzbe1aW+svl9u3bi/qcmGaEJco5sqbClg5gwzEC0qpxRhPoiEQb4BQgkLnFOmZdHR6yjk8FDtKesCTZ74gzrzApAbQGlRGVrziuH4Ar11ywKAHRkB5XWWwp/k4weGQQjTF88vSp4nXl0qWyWks/AChnDACc+E4MoB0Tjl6P/ZfibAbfApAhgQ6TrdnOaacnaT/7teJVjRCo50i/c45z+S6cP5ebaI6zGWH+Pk5/AuoFZEzMA9gmNgswE9ltrSMX4LAJ+GWdBJjL55vnSX/Tx8W5uX/gu4z9Q/UIDBB2igG7IkBzJIZd9sVOd7ngWxtQMt//TRnsm9iBA9fUnc965dXX7pef/dmfK8+e7Ruww9iI+5eZa0Hq+2zqh1GLuVQf6rAn5/udtct9EPuKwWXvOblvYc/QA5RqyKGHTnKhn5UXX7vX5p+/x/vO9vA2Am0E3r0RaDfMd+/Ytz1vI9BG4PcZgU986INzkjFuiCNf5EYf5sGl3V0lv7AcIjWDyQLYEuOJ3NwDNpD8qfg3rJf1dbUIUMRy2voUfo7kiILhI72nJAN5TJUrchxgHDfHAHaS1Vbmy7VrVwVEkGCmaLQMCHC3DEhX3ScpCi/wB9MH5HmV3ZYa2ymabZmopZdi71Bf7PDAslBccjc2lNiqzhdJ5sGBk8z1DckXuS79BrQiMYgLKPJRQC9eSdA4HrADkAN2HWBAkiDiRswBKAFXzHZTJSD9W4wtWEiYcixT72ipgkazQnaykOIBdCHjlRzxUAAI44oMcmfnwsKFNWAMyR/nJ9a0i/6HkcffYQrxt4cPHiykcLQ71wtzMTUJY0LiOMAeoi6U5dGMOWNPEkRMIiFWjJA7UrOtuorCvrApgZktsLoYnzA1AQDEvKkypslovCiW78Lg57LYJK4BGHkfKW7YkcRWzKzKiEvRfH4y7qBHZyO75cbhln5a+ub/aD9z2HPNTrH8O/JKM9Ysucp6UqJN8tyhvh3AKoCvJVmuZ7fsPi6ZhWNWkyXWJP5np5b3AhhxznMQlf6M7dqreluYUJiNhmQP+Sufg6kIGAFrhLmWuoY6pmdAD8CV9SV27PKKADf+ZvbTqRhsa6sGYBJf5hTtRQb74MEDtY1/Ez/W1sYmtSFxjV02oALbZzqr4O2yzGmIgdioHUBWM/4EiCF9r4AF4KGcYCubM6xY6tox78WoHA4XdRHDsMx4cczB0aFAOmIXSSsPAcLI4pox42F9MgYB/RkjSebFiqXe4FBti0RX0udJKZd3L5TDg6cCXp88flB+8Rf/Vrl142rpd1PDy5JC1jaAXcCPJrMu6zXAxf8XM2rBCGoU71epgJPjso9b62ymORlADGDi1Ve/qj11c3O7vPDC+9T+J0+flKOjg3Lxgplu2kPqww/iEZZs9gvWcFitAZPy3cBa4WEM8YLRDPuSczzb2xdDlHiawefyCwGiAsZpHS71yhz5soyIDO7EPTjXiaGD1jPgYWXKLVhuHZuCUDPSEvyOHEVffe3VsrG2Vq5dueI5LLOPmD6YeQpwdw5q8ZDGjOimVNMAl2W+Bls9vmxhw4nraSZe9F/zWxUkDPhxvONKj2CIV0OS+n4YcQFkA5oFdDsHDQ0i8p/WfUUBF3FQwFyT1nuKGfABqMJ2fes45n0DmDZ6EpOuYRaBMznfPXMY4wHs1JtZmY1Hfqgzm5Qy894NLNkbrJfxzA8aAgIHLCS+2b8X7/XmYt2ORrPyhS9+ufxXP//XysnpsIzn1PHzjdDpmfcgPh+JK8w+Sji4hAWsXhtLyeRGTOypQFVOwUMm3vd3gaXaYnKf2giF+6A4j/9Wazrx+7z7bD/WRqCNwLsxAi1g924c9bbPbQTaCHxDEXju+lXdG8fEQUDA2VAgG0k2iQUJHzewHIdUjRt2kmhAuhTyJolXkXK5NlrSBgDSX3Lh+SQxzhWoMUd9rrGAJIAF3s9xfA7whqfjJM5yGgX8qDXWHjx46ESkSiyTxHJTDcMo7LBmTTn6wY1/pGa0gcQM+S1ARph5qcHE7wBMK6sG5QBAOJ/YKhVMEXihBGtab+QNKhBL2o60JtKZJNKSyVbwhsRZbLJl10QjoTUQNVZtqcWrymt7AAmzmQq/8xnqIfG6fOmygLjUcpIccHWtfPXVr+pagI7EKPEgiXHiiFGAGR8wx2DhABjuXLigftmFFenXvOzt7yvxS901uZf2qBNkdowBXZsEAKQAXsW0AlAVBiaOnQuzgOrQSizlGjsMg8fF02FZJU4kRnIv7rmQuEGvU30mrIwYb9BG2HNcL3Lb1KJjTiXpDIsuslP6JRASxmGV0QZM5fokoirMDxCkAu+WkzHn+BxzmJhJejWfq3Yb52ZcaSvMIq7P+6nBBjAkM4kKIrgeI8rIc4dIycqn9NNADv0HBGV9kTxK4ktyLDanHXjpQ5MBA7MzUlyAUJLsSDdpK8CV5oSMFlxXUI6oUwAFgwZcB/mkWFudojHmfZlW9C055z3VQwOcrW6+yM3DNDRAMC3bF7YF1GQs/KCgq/lvIJfaXrjj4uI8KMPTodocoIx5RFJN0qwHCkhha803M7a8BiNHFRhbE24MK0jWAT25VljAXosjM0lnU783MwDPuYg1axOQgfkh1+TjI40l7aCEAJ9jDzOQb1CU8QCYXAJwArAZDwXc/eWf+ely+z03BQQNlgB+OgLsugA71YFTcwnghf+pBhz1vwB+qjEFxfAqEzJ7oFw4i4GaAFmpszhBkqg4ri/2QsZWLq/HR2VjfVP7AO2mZABMs+3NLcWTfi+trqgtjKPk79UxNIAKY5j9FdZk2gmTjfjQfjFWAYjFkqTe2LBc2NlZ1AijPQbJi5meejjULX0ApanZa1wn5gRhv6FcBdhmHaq+2WRYplXOyneTajRyvmJZvM0ozBg/Pjote8+eCjCEZU2/M1eFJ6sNXmNzICaZYCCrtNw2BkyWXVYGbGXAWRLaxUnC34Fimxmkdk1JSy4ZV61jxXQGjFXBq7dKVs2sC1AYx3ViKhkn56/gWxPAy16Wa2M6wVgFBGyy8SIfbTI8A6AZHHT8m+Ba/s3eBQrZqcBY6jQKAGVeIy2udeH6nrxlijv83MYXvIhLwEbGzGBiw0G2W8pYwPZS+dxnf7v8/H/918qR5MaydNLYsP9zP8J5/CBhqjnMnMz3BnsoLcqDFIHv9T5EDFuxyW2ARWxlAlTrv6Z8BOduTSe+oVvQ9sNtBNoIvMsi0AJ277IBb7vbRqCNwDcegRfec2vODaxBmy1LDk+Oxd5B0giTLMm+60KZQQeoRKJHYkOyYPCCJNE39Diz2k3Wzmth4EmmiHPo2qpqZSX55RrI57gR5qaZJJn6VykqLmmazCV65dmzPRsCVBYJbRdjaDhcsPJg1qhQv2RQAH6WDwZUIdFGFgtYwY07TJMkolybc50cm0lHXnF25jpetIF+Ax5S48kumEdKBolZp0q+nMiNlRwGVHJiZvdczhX2WhhdSmIp8L+2quQAxk9AKyWXFVwJcEMNJv4MuBeGmPoHW22wLFYcckGAIkANfsoERCySqdoi1lWVfRqUAnxCtrYlEDA1plLPzHIhEl67GXLdc2mwQaXUAIsjbsYcGatln1uVNTgRo4FxIoZmLa67lmJlhcBqiAvwAjAjgWvUxmO+UF8eoIg2IQ0Va7K678J25PiASpZmOvlqSv4YV8ACknbNj6MjJelKPqNVq7I6kj/aLanyEeNvo4G4uYZpSDyIPfMMmThgGDGQc2RlwdhZeaA2U6yeWBswmmv8+BuxYx4rcZ7NtX7Uv8qAQz4cma2YdR1YInbVdL06JL24CsPOXBYoCAClOdVfMjO0zLUmzGyibt5Aa4y5iEEFrE7a2SwwL/n0aCpGLTFlfoh9CFAMiLeEiYnrGTKvAHWXV+yCzB4i9uV4IsdO5hvH0d64EXMckljmgWTvKiLvRJxjBRyJEYOUe1IwGqDPYblxHOPDwwFcOYkJRjS8ZP4ysgwu9dLCKjpnzlnuG0OL5WUborDeJxPcms8EfjIXuv2OzWpUl2xZzMTBkg1YVlepj0l/XXvyYx//aPlPfvTPl0uXdkqnB0A7LQig+9N5mY5hGrG+eqUj8MKsoIAiC3DFeEeNBSCd55RcTEeuk8hniKuZmoPS7Rlw1ppqjEvWs1hn1RG8D5utOkhzTdYBkArvEx/iXTRXMUBBNs31zdSCYRrwLftE2FKMlQDFmVl5YXgRp+zlYY2FdaVjKnASwCp7u4G3c5OIsHLF3Kyy78hOE5MmGMUc2z84LKeno3Ll6uXSH/hBBvibQNcuGBRMKz0vEeCG+QWmCQFH3wpuBeDKHpg9Pg+umvMs/85+sAC/3lKfLqYMC/CtwbwbLPn7LedqPiDLXULaJJCzAmDN9/L++X5+LrsNS8+A6bmLajOeTUYo3yWaU8XzKWMWtpr27Mqwx6Si1Dqa/D0y1ICJubb6DSO4lHI8HJXV1a3yq7/26+W/+YW/YdOJ7rIYrnrYQM1GsYy5vteI5qy+v+qDJb5bdE9gkFts5+p2LZamSgQEAKe2pmXbqjsJs579q9MtbQ27b/w+tD1DG4E2Au+eCLSA3btnrNuethFoI/BNigCAHckdN6HUTtva2jSLDLe14VDsCkCz1AVb6ncFOjgxd403gD7AAGSe8uUDvFiBCQX4ZkkeDItIecKUCuslABkFx0n+uGmHlQKoFLAPdk/qvEWeS20t1z9zrRokaQCAccXkOqoTBytLNZMsv4IBc3x8Up48fixwy9JDmEGW5MBI4ydAJjfkBhuQKM0Wfbdkd0MulCRA7hsupLhyAlpaHsl5xE4k2YThokTFycPFi7tqD8dTP0v1cSTbMeBAMuEn+pZv8b9INM16NHCmv+HgWdk9JFzEYnhyKpAjpg2cIxLY/DvsAtrVXzZoRB+omSZ4uV0AACAASURBVOZ/u1ZcarMByp4cnwgpEJiWBK7WrwvDCtAMwIZabBxjh13q+nXK7qVLNhA5OVkwZugn8aA9vBenX8bGQBbA0EjgRwDQJHzE8+TgSGMsYKLWhOKnwEKK7mOUgpy7xoC/C6ShPlsF/8I4IfYcL9CtAk3wmlLziJjz+bDzYGVF4otkE2lpzBMUD+YxbMQqr+Z4Sbpr4tvrGwgLEE59RCWEVbLGYZIbTswKpYZh4s51mWvrGxhC2FBAgAhsJKS6cig2Y481lGSb8+3tPbNzohhzBuKRLirRrvMeBlQcjFnnBqrM5INhBDPoYN/Ad5Pxyhplbkt6qTUwUjIts46VgSSaXAN5pADCMhfYRWNIoAEK6S/rFFaUTVvM5DQobLZijGdYP6xlQDP6znl1/MmpJOz0DaYh44brKS/qZk5GlgZyzsg+zZo1GywsSn5nTvT6y+qnZbs+rxmWMO9Wymg81D6zDVNthswaF9q+DB6ODmGl9svOhS3F/k//wJ8qf+4/+uHy+MmDsrzSL/PRWVnvLpUREuDKDgIoCpATUC3ASBhUTTAlwEjADo6Js3VvaVltId7EmrmSBzWMH3/Xeqh1MwdiXboOqEAkmNUVFMreNp4asH746GG5vLu7ANwAgzl31knaFUDQYI4fFrBus5azZwe0CmAnsK/hICoAsQLeAbD4GdBKwCWsxfpQJ8BSjg1gxO8AnVMZET0RmHzh4g74kQC7rGODpOzzsN+6ZannuoO8vp6Us8lIC7iccWqCdk1mW/qUr/acIyAcgLn7WHWf1RRBfaw14JqfzXUynw0+dgVCudzCv/gKUMo7mV/NczZBNM4Xpl/ky+lr4szvaX/6mmP5XfuzdKweq8QgTM3Mi7RBn+HBErUe+6vll/7Xf1b+5n//i2WwvFrOxgbuNS9kbjHSQ0cYl02TiLBP0/7UiOXBTuqguuSDv8dT2xZ5P/OV+wlanP3id158qc0/v0n3o+1p2gi0EXjnR6DdMN/5Y9z2sI1AG4FvcgSeu35Nd/9ynhy4lhk3zoAK3LSqADjyt5kLvW9ubixkoJGRkkyT9ADgLdz4egYcALFS04qbbdeTmZcLFy4uEsnUREpRaBJqzgcDzUyzPYFskawAogHe0B5AGDtU4pZ5uAC1LGt0DbjUsoFdFmOGMKPoO4wZEjElFElIuSmfIb1xMX5AQBKmAAU2pLAZw+XLVyzLm8x0PMekT7RJtdF46l/PnUQTyXGMFGDLkUAAsthJ1fV4GAtYT6qOpOL2AKSW0pKcLFgKciZEkmt3TaR/MLGckE4WNcT4O8ARybRljq6Xp7ppZycCKfk9wJalxK7XZGmhr2MJq+vQiU1U6xzqetT4WV8XowxQNe2MaQN9vn//XmVxufZZauLBtDNbxs6ovAAWwrpI0gd4G0aOE7T5ggmlOFZJGvMZ8Ab2ZgBQJbLTqWoIMn5xvuRzAQYDzmXcACYixzVgCAjmOU7/AJrNDnV7A/hYFm4zEDnO4uyKUcvp6cKIQfWqAKFWVstsPpULMv3kPD4Ox0PYawYjcbNk/oW9A1hHH5GZwuoK0AeYxtgxPjFQiSkKDDuugfTYoKwNMziOtYOkUcXtq6wQwBl2noFiO0aTDAsYPnMdRJmkzOcCtSXFrrWh4vRJTPj7xpZNHSyvXtdPrX2A7OpYDEjE8ceHxwJK2IMkcdVxdoBMnTzGEzap2HzDUwFlBrydqFuy6BpUzFfYX2ba9svZsUE0XgGvuS57jkA/MWkcd8noJ+Im2YDm5EhzPMk7Nch4UMH+BcOYeQ0w5zqPPdXdAvBkLzs5PRZI94M/9P3lB37w+8vh4V7ZWl8tXbXVwD7yYcAGXmE9md3YZJO5XlkAkiZQkn0moDGSWNX9r+NgZ9i+2sz19NChsoz47EDgrF176wXKcDJeMH2J1+OnTwTW0UcAu0jEmbeRDfLZsOjCdDJbuec6ZhX4SnvfykITiMNsr4YcOS7gTuLl77HKQhUb61y22QSimoB/QCmkrvsHR+XgYL9cvHihbO1Q1sAAs/e/amgg0lmnLMEOq3EPYPfWr+bmuCxiGOOLhvPqOfPtzQYTzfGjzcyBMPVyrYwbsQw42XyvCRIuQETVoPP6b76aACh/z/FN4K4JqiWOzWt8vXmYdn3dcSWutVZpwEDm1WI+VlA2bdH5Z/L/FWD3j/7x/1L+1i/+3bK6vllGU5co0FhNXHqChx+sobD80t+w5XnwwB7Evsd3MGuc+SiH6BVqdq6W559/XrF6/fXXtR/nu4X9mAciX3rlq23++U2+L21P10agjcA7NwLthvnOHdu2Z20E2gh8iyJwY/fi3LWSLMGKaQSJN8k/2SgJOMkXUrKrV6+IbUbSzs0rN61mmSAvBLSAqWNTCsAXinPD5iDJjoyKhBcDBDE6KoMLMIAbbdhbyP8EPuFKiZzz7KwyaQwUBVAKKGLWzDMX/1/qC4QQM6jXUy03Eu6mlC6JSW7iSe5JCAAjAh4ATHY7fbHeVEdsQhFrAy8GrIZldXWg9m5sbogNNBxZqsf5AnQ9ffpMvycBsazRyVBYUqlrxhsxS0hSEICF4QcQpS2S6VYgjnMDAAE0KhlecpF+JZpzM/n8mfVFMsO5Uw8sjBfVfJtNF4BlABPOD3BBfwEOZUTQR9pITSpL8mToAUg2570lsR35GeASsMSMG9d044NvPHggYCoJPG0GgIn8Ogm2229ZMWwpkimxREjiG+Yn1LBjbMJmC5uR89y8ebO88cYbizGO9JjjiQ1tSg03mF0BncK8AhATQ7QCrrSHw8LeCwBotiYsxfECeDVDhzpKLoAu9mMFW8+BPzOYxFibGxjkWNYWfZ7NDNTGnZixhk23qOvU7YoJS5uabB+BjdRprOYmnJ+1h3Tb7BDX9aJ2IfGM/BtQjHZLGl2NX7JWBc5XRhr7wgzW38SgUSTlAeYB3Onvs6dPF27N7AmD5SWDfTAF5SzKOaaKHWBykn7acXR0UmbT+bm5SDUGoW3EP2sL4FWup9PUTrP8NkAn1zJghwuvAV2BSn0Aaxu+xE02DwPC3mOSA/wyP4+PkSZbtgfIxvU5L+vh9OykrK7C5D1SbAOU4pjLAwXEfAB3qtG5NijjCczRs/KTP/Xj5ZN/6JOljIdlGfm1JIQGilLg3+Csb3PPgRnYS5b7NZlNTSAlALfAaKmpDV6E3eQ5YraVQSlfR3OVOny13mb2KwF2PORAJnxyUh4+eaxz8fBhPrNcns8HfAlYH4C1CSatrWJMY6kvrzx84Hc/HDhvZwC7JuOq+bnEpXm+AHYBcQzS2gGZ+XYOjFK1DubZUnn86JFiDsuOtaLaghW09sMoA3ewD2ELc478FzCrCVqlvwGh0r6M1wIwbJiENMeY/rKuwvTLd1/mgqSbMt9Bsnsex5zD+8j5+PJ3fbd0PIfze3P+vPX4jD3HhlGn68u0A/m8z5U2JR45Z+bCWwG+HN9lj9c+4nPlO8FMaUfQ4Lv7h3kFrrKDwVr5e3//H5a/83f/QekvrZR5b1nva66PzrSGXA/PrOCMix5UDFzDknOmLALfozzQAvjPvFWNSh5KUdJga0sPeAD3UseXtt5//KTNPzPR259tBNoItBH4XSLQbpjtFGkj0EagjcDvMQLP37wxB4wCmANw8M0yksxNPWU2y8A36tycb+9sLQAb6o9hUoG0zPVcOmKMSb5E/SXqaA0nusmFaYVckCTfLA7XnwI84Dacz5HUIVMFYMuNdBhtJE2AdWIzVfYNYF4ALcAkmEHcjJMYRPoJOMP5XBDdT9/pHzf1nI+kgGtzfhJtsX6q3A5pGswFzCXoi9lfrn1lQwZASCcDqq824Lg4GE4LdcU4H+cnUT5PtF1XD2CHGMexUclPKQI4YKjxecCiMNp4H/YdCYMTPRfFhx0IUIl8MMkIY3C0f6BEg3ENOxFgBvApcj/aJ+AVBtLaqkAj10szSIL0D9CDmAI6GBBCMgnDwWAaLB0XxXfiprp31aWT8WPM9wHsqkQYQAR5JCBIGGgCZZHYVoMN4gwwxBgTB+KN6y31zgB7xLirrEh+P9w70LwIm41GMh+og8h1Mw4GnvcFPtJmAYgVrKAtcbEVOFMlUleuXCmjBbPwTHLxtFvyzdlcjDHiIQlyBUGQnqk2YnVEjkSUfgHMSiLcASizWzBrYTJFQmvwkpjDCi2dmeZIpL4nR8dijgQ0RDKd2o9mCRpUjZkLixsWKOuNMaT9xFsGFFXaxbUca7u/Ei+ut7t7SfONOah6Y6pXdiI5K+sCoPr0xA6iYVEl8abNrAsSYa7N7zwEGI3PtAfEfZl5E4YlbfDc6Ql0h2EHYAdQy/hyPsYogFPWTli8nR6mM3Z9Zn7EQIM5z3kZ8wBxONZurW+Xi7u7AmriPM254kCrvkpOu60YA9jxO2M0BmBbXnZtPTFcR2pzmLCui9UrV69eLU+ePCn9fp23M8A4AH6Yjd1y6erl8nM/91fLha0NMYMAvmJK0Ef/B8hf6zNme+922athZJmN5D3aZgBhWAYwCYCWeR7gRCB1ZeZ6zzZDKetYxhkTg2YCcTBEWJgGuQbk8alrewpoH8Getnyb8eSV/dtmEwbMwpbtdc2iTPsDPPKTdmVNpU4hJgUBk5pgU8Awrpdzqa+VYRcAKX0MiBmwUp/p9EpviX1iaLZmv1+uXLuyMIVI7BL/vk5+/uClCcSlH2lLE8hrfgfkXG/9bL5vm0BXACfalVfGVdLOrkH/t7YzbWl+xrX9KDdhFnceDgVAa0pWA+IGPHVtTY9Z0603bL3MQc7RBOyaYPP5HDbDryOjEBjo1a0blnmjtiHHvGmeiGHHd+9K+R//9t8pf/8f/uMyWFkrs47LY7BmJ0OYyTaEWlryg5nEPt+RzXPmQVwAOa4fhmhqoTaPcSkCA54v37vf5p+LWdn+o41AG4E2Av//EWg3zHaGtBFoI9BG4PcYgQ/ceW5uh0MbMpjBYDdKEjLLqSLRmpf1dUAyF7iGleJkAfbPVDI6AB5udrlB9w0vJhaW9lmC56TZrpddgSIkEEhkAbY49vDgYOFW6Rtjjjfg5eRsJikeT7x5peC8atlNuDG30xwnJiknbaY+n5JA2GZI/sZjyZ8Ao+RoOzXjhnZfvHhRElcKkZMIbe9s63xPnlhWSS0s1dObm13I57jmaIRExgYCKRBO2yKFNFPDcVFcK9AHSGEWA0KfjsBNEl0nVa5bJGfM+VwxwnkzdYkAWwHMYCaZCYgMaEVAD9LJSGz5G59P4iL2WJW/JZFZXqMmHayEvkAWM+QAJy37jGRXiW6tXScW49ragpnI2JNoC5itzB8Bl5Wpo1hVMwjARrJegCXAq4zx/8vem/7atqbXXe/q1+73aW9ju8pVjnGHHRNbwRHmg8k3LGQJPgQsJQEUZMWKBQgLUBxAcVPGiP4/QQiBEArICiTmAxCFWLarb3y70+2z29Uv9BvjGWuvugRSdmzXvVVz26V7zj5rzeZ53/nO+Yw5GrbPdgGKOJYAe/KGQwZckql8DmbWdmUQBzBMzI81jC2DBJLU9vuaA/wO38E0gYQlsF32x/kqMGG91hzhuqCejx4/assCMvhekgKpmwEOAFM3ixyT2YckDE50vIwn+wdsjTehpKWAvJOJWF+AyQQ7rDcG+FI/WEyjMezB6Y4JcnN9pZAH6mbQxRJk5oiTY7Pdwx3zEgajwG4FR5hBgm+dgWPO02C2rm3mSdUZ7zVAKOYl4wwQAyMPkJ65vlziLbhqZ/jbAdaSCru1PNnM25mOK+EmgFlXN5eS/5rhB1Oyr3kthmsleHKc8rCjJivPh0htLUE2ABgwZweS9DYCnJlXMNxynYSd6uvfkmMlly437cHDh2b7BWhVoEBfczwvLJIOvF7BgrUs3MGlK7HNLLvvt1cXL3aSXZnW98diqJphauYkxwowxLgy3gByf+bHf6z9lX/1L7VPftfbegnS7wPqMZVZ60gv3raJAj8ctoGMGqmw/2wJuV9WmJ0W8Eb1LcabZZD7CcL3AFiAnntGHmme+u0OgB6OR/Yb208iVRaOAdfXF6/s8TWdOrW6tQa7cJ85x7GE5bbd3DP6AlrxnX0gkZcG8kfkRUsl1O6zwQIE7d/2tC07d+5e4GSNy3/3QTUBVqwdMDmHg/b+e+8pNfe7vus7BWK7lv5f9tdjKf9QUirb2bHGSm4aMCz13d+vmHHlDxhQL/X/MMj64fPj7/vnxIulfQZbgLYP7zfAGi8G8udsmzmURFR+t89m/DBg6OM14zD7zXq8f+w5n/3xzf4CtOIKGFc+3WPqWWR/rPbBtfGgb8BudND+y//qv27/zX/7P7Tp4XHrjw53Sa4Adn5Jx1rsl2jMW7844zowcMxP7hWsJQB2O1ktwGQx2WMtwKC/fn0pRilyeNau//3/+ntd//kHfO7sPt5VoKvAt28FugXz23fsuzPvKtBV4A9Zge9++62t0l2R+WAAXkALDWwaJ4AFGHEAbJPJUKwufsLAswm2zc15QKdhS1qgrMXLuD8ARx6+eXBGSktzjKyUBjseMXmjz0M3D9eRBQVoYcE/R6qJfLYkP07NdIPnNDpAOPufIfczKGZWWuQvAB2WzjjpVuedJhfihRoDjNqXAv/4jFkjTu9k22n28etLw5YgDMAFfvCds3zJktaw8tSIArpUwAbbo2kIkyLAB+AVYAjgQMClMFtSE86PehDqAFgwuzXIR60kSUPOy+/n9vcJK0kJo7AYmoEaGGsAPw4TcVLgve8XjU5f4CwbBjQKKCZfOAIblkiLzcgKiJVGNXMk4BBNEvviuOXRNEZS6+RZAV8EVggocsop4xrPsaT9cTyHEzfWAl1pwjYkA5slwbmKQbYHInFOgAzxRqOmHDtMQMDcMIEYM5p2apMGUp6EBR5zjDAvScaFhcVnwkg7PTkRUGlAd6tzAWRmDokFAotNCaL4LRr0gLFIk8k5aly223Z2xnxBmm3J9p28JE8E0gbkiuQWMMmsvJ5Ax4DJZt6tVd8AtQC9/AXWItcAwCwgnAB1XVOAy4BElrPzb5YSWiZuZueorZaWWLP9MNL4e4AcjkGSW0nFp5KO7vwXuY5W63b+AEml5YVcCwCEjPXNzZ3SVRkPmmT+C6DPZ+JNGcaM5kvPYA2sQ65pZNcZE4PFW13PAbK2K8DFAwFvAIKRdO7AhGLzMV/s2YmkeabjHI+H+vw9G6jXbm4NVLFGMAbjoX0YDaCwvswkrYdlGAbQ+flZu7u7aT/1Uz/VfuGv/pxYljDreCHQtlwLrH/IZb2+GASBhWbggb/7ZQvgide4MNF251lAhaJZ63hU6wJq79lHlnwao/KflQZb4PtrGJp3t7IaEJu0Anc09kp6PtoxkNnmPoM1+81/V0rDvZdm3h+DGX16GVTMvwB2AcVyjgGd9sElti/rgQ/JiP37rw9s2LHKSC0unziuQ+YYc/ytt98uUJm6+gWNfkQ4vJcoB5DaPx5+F6ZZ1vOw5jKf9hNZdY7FHs9xBsgLK/F+Lnmcd6CWANyvP7ecb2q2D5zi88jP18+Pr2fo7YOhWUNzvB43PxPkvpr9738vf94/1pwD5ySArpKF9885TM9/2PH1t5u2EfP9pP3Kr36m/U9/6zfbaHLYhpOjHStuNeMFkF+m9PoOWrl/phjohRtr7/11zX0daTzeoPZ9ZT1KwNYO6Kz7ZurAPeXv/+7vdf2nr4rup6tAV4GuAv/ICnQL5j+yRN0Hugp0Fegq8PUV+I7Hj7b25nKiJAwbmbEDvgnogsljjzr7r5H4WX5zZa7vZtGedfGxir8Pki0a9X2Gl5stHqBpGC2lhbHDAzQ+eZb+uRFwM0rDSvNq0zQ1ozQMxQh0w7DWNpAhAj6yrTz07zdLaQpgB/JADiOQ4wDY4SEcxp+N9w/a+fnDYs5hig976VYABvuhV1ssnN4qtpqSKzHQN5OJurEvMewGgx2YQ9MPEENrFBZbPHTyXxrGNHYBUPk7LCHGKFKmAKFJ8GWfSSyVH56CIcaqUwAojpXz43j3ZU78+W5ueXI8CM/OTiUbDsDE+ewCPCphku3Ik02S4HE7Oz/XmMIookgAS5yXwyqc9ApwKE+qMqPn+zRIfC5S3dQ1QSSAW0pK3SDRwwvOEjCOj7n66MFDM8UqZZexBUDDm0/zDYZfSVbZR7zyknYpNlQlygYs5Eph3jLuowJKqVMYXmwHiSmMC9gpJyenO7CCeuAdx9zjOwCSeO4FOAZsjCQbKXWaawAdS1zHqp+8HA+Zm04cBri8ubo2YHd0pARUADpqwlwG1IKV9/w5Ekw3xPwbgDi+d/GtA8wgpII66jrq9RxkAbC0gUlkGRrXkQAppaCSjArL0cm3Yr0NAVwtic2cRdrMGCcNN7UHAGZOLVbzdvka8Bv27Z2CbCSzBnjFc7KYotQLUurdLazBhZhqjAdzK8Aa8ySyVEm7t2vVOTJ/JSjTgK99XQo40Pn1BF62tT0n46XJ2HNd7nt5qhjMNaTNbSBA1xJhS0oF7gHs4XfWHDyDtJiajwaeawCWzHeuYQBa5LBmN86Ujuy1Yt5+7t/4K+3P//l/rrZN0u64rdaLNoCZVi8heAky7A0F5vZI6y3W3odZYzswJ0ZgwM5aw++BnYA5rIEBUgKujMcHbSlg3onQMC2fv3zZSMsErHvy5EnrS4p/I8B2KADHDLrM56w72Y9BHrOyAHqzxufYA0wFIApAqfEqu4F8P0yofGafMSbYtrznAhrtA0J5ERFAEP9OALvJmMRxe8Z95Stfbd/x9tu6rvB8A+y0BH6teYMsnG2GFbYPGu6AwJKG7t+D8m+Rned8ArxybPvAXmoWpvs+M2z38mtjZmJqkN+nnqlVjjGA3YfnzH69DTL7RcU+8y2/3wcA90G7D8+B/XmVecF/wy6EYSfv0AIQOfa86Apgl6cW3beQXg9ILj9pv/brv9H+l9/839poctDu5lvL9Fmj724KYGV98JrCdnOPYRyVAq77t4FY5rDBeO4rgPO+tnhRooRtXcOswXPdc3jxxdrRSWK7p+quAl0Fugp84xXoALtvvFbdJ7sKdBXoKqAKvP340Xb3YI6kpw+LjgbdvkSwrZDshUW23az0GeCWNBUwWfSQXcALjXfAKmRggBRhg9E7WgJohg4P1zwQG/CCEYTJvCWXDkQ0o2S3wAtoWkmGq6aZ9MjylPJbbxg7ZsuEVcVDNw/nHB/Ndh7ckxwJGKIEyDVMrPtEOY47EjMblVtGBEBgRuGNjcfLuDrf5bwsaXXjxXHRDPBdNQ4F+sASotby65oT2gG7zJ6B+81bwBGDbDlGZG9Oj+S4qB1gDeEbADaMwWbpZEyaCurPthN4kCYqPj0APzSs8R2jZqenJwKV+JEp/55HIYl68S0LqMZ+DIBtGmEb9vUbSwYNq4njdQ3xnyONz7UUm6oYbxxjwFPAPZoiGElKZiyT8NQowBreg6eHh5qXfAcWIqAocyMMzICC+BPCcss2ODfGiO9J5jgYSBLN/IVlw7bkm4Z0txo2akITzbyxPHameYzElM+buWRGhySCJKhWQAvXVZpTxlIefyP86HraPgAOPm8xl7fsfCGGJtJtfO6ury6dQgw7kXm9cM24Vp88fiIQD082s+4sOX1w/kDgYkBSjg0fP67dgFoXry907NRO/mUVQsKfqcfJ6YmuLRpcgSGwrsqnLYAAx5FjD1sx1y6AH4y3Vcl+uVZfvnzRHj9+IsAs+wBQE6CCzBOPto3ZbQI9YFFWUI0AW77XWFNsDI+7FQwwMwJJsZ3tglLufaxkbmbJ9tYpugFwACZZIyLtZBwlL98lnRqAhWE6GBpQZS7zUqIPK2692km5AeKYKwEL9NICYG9oBqPWOl5K9Hpixc5uZ5Lr/tJ/8Nfb9/6pT7d+DxYU68G6DQcAdtSF/7U2aB7Xvkz175leWTsCAuW8dL3rLKzl/Do2lMIDzHZjUwHvYBPiHyjpZl3Dl9fX8uNjrXz44GEbTsZi31L/wwMDzzmGgC15OSDQDQan1jGAU197+6DMjnW1522Xf+9X6vX+rXsfHEodck2TuJx7yD74lJrku/o3AGruaTDneAkxm7dXry50bI+fPGp93gNJ+g5ba9F6G1JiDUxmfP2iySDXPnAWUIzPpu78+/5xfJhJtw/YGRirmu2FUwSU03nv5NHex/745pgCmrI9gOX976d2/1//zWf3QdFsd3/7uVe5FvdhEbG1oAYB/3bALsBnDeqHj/0f9phG6ATJsuPJUfvMr/8n7Tf/199qo/FUKbG7sV/M5GXJPX4wGFfIhO9BeZEXmW9A7Hi1xstULyHWa63HPLMEANcLPVQExbb83S9+qes/u+fprgJdBboKfIMV6BbMb7BQ3ce6CnQV6CqQCiCJ3QEkyCXL/4mGKjJBHlR5SDW7qifgy4mgZm7R0F9cvNp54PEAz8MwgB9G66cn9rdyyuha4JJDG4YCIeyRNle6K3JKnt7VjJYnGb508qMaOAACCSVgTeSrMFn4HQy/yPfycG2win1f29i+zOtplC3ZhAHjVFo3C/aZ4xwAM2CF+e17vbmHITcFsOPNPPK2sZpPGoO10iwDyFCzW23TIAbMOKfSce4wbTgngBeYUvFFo840N9SI/cZHkDrLtF+ySbyx+joXNUDFTotPnzyvBoM2q/3zPQFzuwAOAzCSJcJQmk4FasyXc/nzwYwygBpvPaSJHn+OleOC5cRnDJbawFwND55uBb4lLffFi+fFArLfXxo2n/uhklCVjlvJr/HtM5iLhJj54oAO9mM2l1kQnIcYnputzoPPcIxh0e2DZ2LplY+cpbg+liSNck58N4083w2AcEtickkJwwALEAsI6fTisUA7asl2YWrxfcAMgLXMObEIAS0KzBUgZoKT5JAAgJyX2Un2YVKYSckEJeGusTfTrC8WkByler3dtUVwjIFJmCcH7eLVK9UNN6McTwAAIABJREFUFiqgeIIBuKY4JoApas/8Jv2Y49BcK5l5Ah52TKUCt0fDidYEHTOeXOX9lDkH6Eo9kOgekai8Xuiak9+htt93KA1JjLASuYY2ltcimyRNNKnFzMMA8QZWZuVZZ9Du5Oy4XV5dlmSVa/u2gF6AFbNFA1AKJNkOdrJWyYuZI8iUy5cxQGK88iYTB7No/RoZgOfPAqsno3Zzey32DS8MmJccX5ImqTNg5zHzuYD7AMfI+29vZ62/xY/ysP3Kr/5H7bs/+XZr23lbLO7aeDQQw8yeYU6Alpdjz+BQQKF99lwAoh1QI0jKXoX7AMw+SHYPJPEiAi8/e0CyxhwD4FcYBNvmWoKVyzzXNVf+iNm+5k2xo3MMYQPq2qrQiX0wLaytvOwQm5oXGKw1sDAr3Cbsp68DHutFh8/bIQYfBsvCBMt+su81YCgw1soyyOsr/CQ3CqD45Hd/txiPSJQdMrTQvAlgty/fjJQ6wJG9Dg0k5dj5c14+hOUcwC7r6f7vU7PUIuOa9Uj34AIPqduuZgUK7tdc9VK3FP9Nz5990HQfVPSx89l71l/urXmGCMj34Tp8+DjzPT63z/jj1VzAr4Bo+8zyzJ1srwcbcss9etR+9TO/3n7zb/9WG46nbXp0ruuRYx71t1qTYIXyMsReuGYch70ZuwS2a9/QkZ49ZNswIOV5rLWM5w+Yv7woMMjIPd3BU/z83pe+3PWf3SN1V4GuAl0FvsEKdAvmN1io7mNdBboKdBVIBf70D3yfns8DjgBqACzwsAsTCdYWD8ExERdgpyREh0bQGNGYAoiRaBq2CuwhWCjD0URvo2FY8YBL88p3AVt4OKZR5QE78hS/EadRHKixAFgAHKRhoCnGxDxgUR6Y43MXcMtNWUkBj452nnaAbwF4AtaI+Xd7azZPsfZ4uHcTYykusr+zsxN9BqBtl5p69dqef8XwozEIKCdz/csrs++GQzW38vYjJKNYfnyGB3+kZdQY1hqS3P0kSzcw9hcjaEDAWslqARVoZgjPoO5IQGP4zviNBvbuScOYJmnXuJSHmv4OQ3K11DbCposvln3LzL7bb3g5d3ukYbZuH62wG/k9YwUA8+677zr4ocJDAJsS6GDAlLCP/o61oPoDPBUjMGxFPhdgV2CuvM4sfz4EKAPgAzwhlXdD6u/VjgG1kw2WxyJMOyWYXtt3i+YtqbBqeou9CSWD5m21RYZt9opAmkpRFYhV4CcMN4O8Dv6wtA7Tc+TTTtAUICZfPUI/epJew7AD7LU/HyCQgSPOhTFeLR2IIKk0knTkWSX9ThMM84eaItNLI08DKlAdRmOl/Aqwk/+iAxXMaBwrFZptAX4DmD1//kxzX9JSPNnKk47PwMZi7AM6tK3DJdJYx+Mvyaok9VIvswkHbbFaaBs0+tQCVqjA8wOHSADcct0AfM1nyLodYJHa82fmEJ9hn2FPsq3jU18j9gIE7HEAhhiPgO/yxHSNkP5vlmYG42UZT06/SHDAhph9JQdmIGHyKExkCXhjOTzXi75zdNCury9VKxr8995/TzLRAJl6IbGwd13AboEAeiFwojnQ60/aajFrf+bHf6T9m7/w823Q4wUHyaCbRjIpXOMN59EbttFksPNWzMsTjidgj5lsvnY19/qAfGYW5jp2HZwAHtDI4QqD1h9M9F/mQM5hBhsaYXCllbJmJECIdFuzj+0BFonmPuByz+BiOfW8DMiVz+1ANICdSs5WKrVAL79sMGDnkA0zxsp/bSe2Z2UwC3QfONpnHBqk8jUNuxi2ohl2vj4ArL/85S+3T37ykwJRNxuDywB2w/6o9bb3zG/v3SB7vDbvLR8853ScYg6yZtlHkb8nYZtz1MuutdnT/Oyz4vb/vH9OGtuB71l6QbFeeYx0LJFAs8GMOy9VSoJK0nAFkWQuaP2gjvx/zZUAaQEUM3/3n6T8wuseQM46lPPIvVdriJ4ffL5rOV14DLnfm1lrOSpzKyxUHwvs0m1bwDTdDtpnfv0/bn/nt/4PSWJb34E5un80xo+0a+TkQ98r8JQstjbXCWxf7qscT7xV2acY1QUU557HNcoPzyswSsWyJYhptWpffOfdrv/sHqm7CnQV6CrwDVagWzC/wUJ1H+sq0FWgq0Aq8KM/+P1bHuppQNPs8QAbI/UwlNLobAmoKAYa27BE06mtk4NpO5welLTUUqeTs/Nd06iGe7EQsOD/zsUkk8xoaamtgBWayPLEYtuRc/IgrlADJZau9JBvNhJg0oFAK4OCPKgb+MsDN981wGTfGhq11xevd+EB7AdgDXZFpDo0+Bwnx0KAAPukYZDn1Xwm9gVsHNhN8vC7vVWzngYUAIhzBDAB9KFBoBGhSRcIJRmuwQ+BmPI5M/iRZoWmDzlUGFYB2wCp8PRS6EHJVTnOyETlFVdyR7YP+KEGqhrHAKQBJgCAzHq0vDkAysWrC40n57nzAwOwmYwrDMJssDCxqBHbEJux5MPsWyEVBQghVTTQcVVhJ/yd8fS4cK40VgFcAgKLUSUJquWRlgPzvabU0bC8YBrGY4g6w8pSqi8S5e225HsHmoeASTDzGFO2BfjCd2jEqLH+fsic9jjxAxssQSE5x/g8CgzatnZyfKRayytvgecZwJdN5fmMAOteU7rqECBn7mRZQB/mHfPU5v8GW8JEo82eTEa78ITd9Sl5OQCw2Z9iliELHk/aeDhuN7c3qg/zlP2KFVkpszTs7Gy9oTZcR6P2+vK1zpGxBGxk3jFGXG9ufGGnHtgzamm2Jj+cl5i1MAsBy4cG6nMdW73nxEa83phXAKsA19SZ64P9Mfb2/YLRa/AyP7AF2X8a5gDgGjd5cY7037x8QJLMJKHpNsjYnHyrOWEWp+bkfCFPOOSFnK8Tma/1d44FpuCh2KpI6AFy7wE7Pst1+uriVfue7/lTGssvfenzuu7ZP3VjH8xtpPRInAETDPYRPGKJ83LZEwNvNrtuP/nP/Ln2r/3rf7kdTIYNfBZm4gSfxTWemfgrlux+baAIMFJMKOTmda0LLAG04zN9AjfMxgNcCyqEVHYrgAKgjn/3fwcjQiWkBRWAA8wzh6W47YPR2oRSwApsvNbwgQsAF5ZdmFsBx+LDJqBmtTbLlGtC4JuTaTkXrrfcc7QuGKHSOIRxOhxxr0hSrsHbAFSAm5INF2C3lv4Wip5F3D5WQBz2N2ptIJSoJJMbXRte4z/Q/enxk8e6hqfTse5Vox77htnmwCXliSpt1sxZZN0Gpli/Ac2R0BawiIdircPskOtB3qEAgLJgBUCk2l6zAva5Hv/vECfWrYmAbofIZN/47tkiArahQbz4McrnlePRtc9WmeYG0PJn3S8AxfuWC9sXsMJ3AH/Lw09DE5l1BTVVqK7AQEGnWsc8TyOVJQGZoKat/ADtSZoXEPoz/6daEczEWmAvSt5JzBfLtukN26/96mfa3/8Hv9uG04O2XLOGNQGvsOK45tjnwXgqtjk7Zp3PC8L4lzKnWIO4Z4kJXy/uOAbuDRwDaw3evUhjYYyrxqyjq1X70nvvd/1n90jdVaCrQFeBb7AC3YL5DRaq+1hXga4CXQVSgR/+vu/dOjkR/zca/TsxTfgJKGJ2z52bwnKtEuOhDPXVkFfKKQ+4kdrx+cPjIzXmNM8OtzAAwfdpgPNntiXpIDLF8qBLMEHAQxpiy6wiZ8QnzIEP/G84IJQAw2rM9Q08ReoKkGFQBZmuDfIBBgAwxOirlFA+D2NNqbGSm5qVx/f5rxqsYqUABAF8yD9sPG6vLl+LkRggiTqInbKBmTMWAMC5cd58DgAlia05BgAakuo4d0AxgAy/zUfa07QfAT6zmQARag9DzAAV7EUCNJCuHrfbq2t9NgwjGmPAwjTAkg8NBqo54B/nzvZyPpwHrD8DGgbswmKbHBy084cGDPO9+H/l+ADE4uukJnBjIDhMEElaK9iAbXAe2Vbml8ct4Qn3TK7ImgQElNxMcufRaCcdZk4yrwBF5KUnfz03/TkPnVsdU3znKDTHAvgKmxPwB+nf8dGxtmdvPoAsxtbJr2w7LFT2Sx9PvRNkIYCuQAfJfzWPhzuvNL4jILAAPT7KmF5eXSmtl+MNkDySPM+MR64r5LjM5+/8ru8UmICkmfAWjp8fkkoZcyTpMD0lFZvPtd2Hjxx4AMstgSCLpSXK8vs7OdU1w9xDcs54WxoP38nAndEbrxccTzzP9OdiqjA3FG4h7z/AYftJ0vQDntGQ7zNEYbFYqj9W6ATbDKOPMddcrCARrkPmcDziAPT4s0C2Ar/DOmMffP/Zs2cGqCdm1IR1x/5IX6Umjx490loIc9brxaKdkzpbDLKwjPi9GJuLRXv+/Hn79Kc/rc8yDuvtUp6AkdYD/uxLFh08wrwdC2w5Oj5TLfEpBEv56Z/+59vP/uxfUFps28B+XrSj4wPJ8QGpV0tADTOhwkIEZOGqMEgGw4+vkvS6adv+pumVCGCOQDukqQBVgHobATQAkUPkqgBZyPg327ZarJpko/UCZRNgCBAsoJfSbFl7DUpHnsj5sPZaznsv2RSzDWB86KRp3QuKSZl125dM/FItbSStlW35RYbPPb58+NYhDx03ADv/H0EkYliRegtejby8fgcUNRqO23YAiAf4b8ljQLLLS0JlXslnMaAN4Oe456AWxohtbACfJKs1cClPOcAyGIS9gRhwuyal7iFKY4ZB2DfrkWMVmE1oCuzCPoyz+2PxvPFLLdcpfnDrNh3ay9UehUkL9pph9i41K+krTDvYnOIsGiwEpityro7dIRv+fetv2mbg+54BUYA2jsFJzr4t2v8QcLLH5JDfoO/Lkd8aQDTomLRi7WMD8GnALoBvwLsAeGELMgaj6UQvF5jlf/2X/kb73d/7XBsdHLe72aItAKw1BhuB7wDsq/myzStgIqnFrBnMubyECUtXzN8CDvk31iABepeXDrJa8dJibjl6sQk//847Xf/ZPVJ3Fegq0FXgG6xAt2B+g4XqPtZVoKtAV4FUAA87HpIBKOKlFsnprgmX0fxSEsf1wmwXp4nep+RJIldA2PXNjf4sMOTAjJ8wLJTqOZsJIIIFFJYFD8Y00wBRABe7RoCGZzgUwMVPggwAEWimYTy4uZJgSg0gjKbDQwct4GeV9Fiz6+wfZG8qwiEOBboAjgnkur0VsMEDOdIzGECRy8CUERhZ4QvsC1BCyZr4/N3dtEePn6g5hXEY5g/Ay9n5mTz6qA0dDmmqaRIMhg5VfxoCmHqw8fBDA2AB9Hvx4qUaxDAAAYc4F4BFakMDwvGEpXdOLe/uPcg4Z7avZFqamPKHA9gAHImMM+m2gA3UD+YPgBc/TgyudL1+v509OBeoxLYcbnEk7zPGnePhXJ1w2JdklTkS30HJrmm+qr58H4CE41NaaSW0RtYXmTJsQoBdPsP3AcvMELXXmlhWYo8ZIOIzSukEkD068hyC3VlADgCzmuUC+wAoGVNYehwvvm63gJwCmkaa1zThARR48CBwgG0AhAFOL/F4FLOmv/PHi78Tc03+ZsUiCiCRay3AEX/n2Kk91wq/Z+6JRdgzKHt+/kD1RKZNjZ8+fWp5VyXHct0RwHAwORJY/OrlS+07QGlAZK5nrrmd3K3vegIiIZGlHmaG2ZOROZewE0Iwjo5Oi7VleV+ARV0fANQVEqHfw4Y8GHsMJIs3C0nz8/hI9eIaJLCCa/Bggsel5Zo70BwQEtlbjTdzIUxJAYqkDZNUWyw8zkVSQ/wQa6wIThBoOvZ8Njt1KPBmNofBuxarlnkKgMd2xaYsJhjXNj+Zl9p+MTTNGHMYRK/vNYZr2GCnw0GYf2HjypdSTN5ROz170KAJEQDC2gbI8bP/yl9oP/Mv/LSk0YMhNQYkPvK1DgIFMAJuVoCHQBABQMWmK2BMuOpgKzKZ5h0sM154iMVUIJ9RGrGultt+G459zYtdKWbz2vLoYqw2wE0wHdZf4bb3/mRh2QVgsqTRoIyBGL842f8JOJ/fRT4ZphksMqTeHKI96gC0DDxFiso4wYAjSZcaLLdm8oUVtZN6FjdOQB4sMm3Pib+DYV+MNdbB5y8+aCcn55UEfQRPto0I++AgBUxt2raHPB+ZZhOwqXuSADtCRRxQEebbABA1HUux8vQyinrAY9xu2qpSbpl7WZ+oAccneabYXSVrVSBJBcAYQfS+lArsSoa5XFxFHZdyXYqFB3wHeKsxMieu5PWAd4wxqJxTkC3rRV7tra0IEFF4itmKnJ9QM+9Z2/L6xw7vE4pNftTE1Sf3PfAExtbzRawI/DJn2YYDXpBN23K1af/ev/9L7XOf+0IbHRy1xWpjll3BgWxDLxFmCwGjeUHCdcg1T6gS1yMvIpI8zssyRnb/RVwYeBxjPGTlQ6oE+2H7nS93HnZfdxF3f+kq0FWgq8D/TwU6wK6bHl0Fugp0FfgDVuC73ni65eGURpn/0ThKPreweXMaXTaLNxiAXZqnNF9hSPBfmkgAp0gth2M3zzF4BoDgYfnp0ycynvfDv1kasMn4MyAQDCKDNf53QCm2r4S2A4zfkc4tJPVxYq0gxB2DA3N4PifjepIcxe5zKmv8xQCHzAaxFIoG302R+whkijTtTuLElBq2z61Aokgo3RxtxIRCivPk6ROBG3ye/9EMcA4nAB8rBxEA1gDE8fBPoALAhTzqKs2V8wZgSbPKfzkPgD2FgeDfVh5RAEuRWFJjtiWwjX0MbbTtc+qJUUX9OH++A1AXQMxeZmYKhtkIWGWQxUwJ/kdwgCTN+N0But7e2pT70GAL23e6K/5fBjkEdMDQE1vqdsdUEMOKccSTD/+xE4ckALCFQaighc1Gx85Yvf/eewJdYlwezyzGge9ybvIkOzzUeKUJZCwyX8P84XySaMrnqeXnP/vZXYMMMAEQxLiOpzRoAwF21CMATgA26m6AAinmSv6Bmhvx28qYIa8uxly8kML4DPuLsWbuyksJ78DJREAuY878mS9n7ezstD15+lSpsRlHvmMMgdRbyyaZY2enD3fSVLad6zeAKfsJM1HX15FZeFxTkgPjg9hjzpk9xzkzBki9AQePDwxs8R1YKPsBJ4Bk7BMAywD/pk0PAaEB1g0ASW4sBic+jxP9nWNj7iHnBbSw9NlzkGtDYKrYb5Zj8++5fndMxAqmCRgdgJ35yw/1Xm64Rm80trAmASlns4XqzHwGxMM1S2b0sztQEo2HfA0LrA+jlm2y77ApxeobNKUOI8/j98xPsS7lgTfceXtSO0D70chJsgLJVvM2GQ3b2flJ+/m/+nPtR3/0RySVnUxgbpoVN+6ToGy5qPy/krCL/FBAUbzBtm3V37TeuN9eX7ySdPf85Fjrm+SwvW0by+8Q8K/SaHvj1hsclFzVALuYjmNLjOOJZrkpa8y2bVdYHRDcYbDf65QTQy295hAjfeT4DOJJyst2kGfiMyjgKMATEBJ+b2aOsYaLnUZ9C6Di+MX0EqC0NYCJFLXXa0tYYEmY5fM1j1w4GGY+Z1kx9PDzRD7Kx2Af37Znzz8QQ455p6RkwHjyCXorA2ObpVh8HDFrhdh1OgfLUVWnDcxKA1SszQGjwsrjX8QVDojlj+r71MIp2+zLrY6YazUGAtrqfmlGm+eD1rukIe+dMxy0VQ+ZLMBis1+s4UYDbCXFL45cSWb7mk9ZQxkrzi+grO7hAYoVwmzgVnLqGiOn9kZ2XexIo3xtBUgJqFcSYOZMxjZArF8ArFtv3Xcq7GLVfulv/Ifty1/6quTbd4uVwyjEXEYu7pcXvQp4ETN4ONDLNJjtPIOw5iBNV/31UmTeVkjjxZ60j2oCgvgdTDteytiP06zz3/7iF7v+8w/43Nl9vKtAV4Fv3wp0C+a379h3Z95VoKvAH7IC3//pT21pnGkIYM64CcY3zob1Ym3RTMZzp7x50hTzUB6Zo9g98iubi0HGd+8WJI9a5gWrhaYfg3t70VmSqu8VkEDDTyMW/ZDkWLA6YMxUkiXgCrI3pGQ0HKSxWo7YVzPHl/GwS/MSgMK+aDa/5+fZBx9o2zRiNNLyeiujeRp1GijM42lUxYYDTJo5oZZzYjvsA1BHcsbxqD16/Pi+qdlsJE3Ea4p6yVuPZnZiaSaAJeANddqlsB4eytg6bLnIPBV0UIyrfcYSTDoaNwFL5Q9k9mBr09FYwBU/jAsMM8mTS16o9MeS9EZ6FOkgNaGmfIax4jhhaPHvAsK2GzGiaIoCiu2DFW6AHMIByEUjRiMYwIcxoaYCE8uzkGPgeMNUY0ziSxUvQsDIhHgErEmjyLxhXuTvaiK3Tkjlh3OhDgFwAgBlfgA0WcZMQMGqvfnWW07M7ffa9a3TRjm+MCv4L/OJlFtAS5hUYqggGwTcK/Ygf5c0tFJUJaUro38Aucg7Hzx8uGOkvf3225JthsWaMRcge3UhnzOAIOYQXoAC1w4AYmEWGkxSjWGGNYMnAmmZJ2WgzlwACOdzgLOWky/aZDoq36iBQy8K8OY8ANxpzfHeE0NMnn2WQjpYxOctOXpJYqllADuO7eBwIrAucxFwlsbZssnI62DlIpXDl81zLJ50hLTAOgz4Hxkd+5ZPX8mNU38BkyVPpo6wNBVUQmhLWwtcTk24VgFqaMw1zrAqRw6MQTa8XS0FWvMSIgxCPhcQWC8TSsINkDqb38r/TOuYgkzsg6iwFlkRWJbHd8TaXBsMZh27vbtpD05O5Fn39I3H7dd+7VfaG28+acvFjdaLs9Oj1qvrx0DKVuygMNgAq/LSBYBltlm24cFIacHPXzxvD8/P9CJhyNouCzaDouOaQ73+QZst8PiD4WgPO4WaFEPM66tln+sVydWtbeQ/aECDlxGMm1+mhOUVWawZqBlz/p3PGXi1PQPgTIBa+cxtuR8h8zQj1mMW/8T7sAMBWwBFsnBobV3dAXLN+M0ZXzJ45HWitSEy9pq7WRuYm++//77AxCdPntaLmkVb9+Zt3UemDNC4FsNO1zcvOPRfA/acP+EU2824eaUDFMSrznMd/0fAPoD+BhgHW5H7GCAntS0pPNuTtLlsJVw7g7XYQgzElPOrltSR+zjXVX6fm+q6t2nLNjdQKbzMSe983nPHgJvHrdeG24FCNpREi9p159FnZzsASnnVCW8EIF629WqmNVQ1xu+uzz0A3uC9fNtzs98aKdOcfr2cYx9I5HP/Dhio5F9qrfUIy4B5+5u//MvtC1/4WhsMJm3dQwK/bPD/jw5OWp8XiHd3bTK0l6glsDxfWAYcmwQBdbKUcBAWALaAdZLtyx/WQTNLrR3xM+Xf+dz//fnPd/3nH/L5s/taV4GuAt9+FegWzG+/Me/OuKtAV4F/zAr8wPd8euuUTvsDhdkCgycP/pHiCbCYmrVmaZzf+vN7sevwxlKS5XYn47u8udaDPI0Wb7J5EKfZpVnmgZ6Hed5qO6nVbAv5EYURUYwBJejJrB9jaDPEAAvGE0tvxQjEu0heczCL3DiGORRwhWPIwzf7hAlBUwPrAWCHBglJLI06jBOxVkr6ptTKYj3hSwUjjPPGt4of2BUAILt0SUIRlgB0fovPMdIk4HfFuXLcgCALpYLeS3aQnqYxox4BQQCHYK0BushPp3zGBPjVmHC+YQecHp/svssYy0trTaCBAyjiG8WfOU62GQZF9huGJYwqjkmAjVgTfbHOMlYAVpb0rgXE7ANxmicK1cD7zeBEgKgkuSptlTTSgwMdX9gLAYYBeJDYxvMuUsSwpu7N6w0YJSwEICpMOmqu8cOkvVhSkuQVS4uGLczGyCfFDgQont1Vwuhgx1KU2KvYj5wjwKYAT8a2WBqqbYGkqQl1zrXD+YX9SBrl68tLjS/n8MEHH+x89wTm1FwABKKphekFYGePOfwBzZC09HhWjJVtO5getU984hPtc5/73NeNL8fDMfNfACAAT8DYzZbkRBvJM6YS2/Xc4L58+aqYqgDozGUk5T1dv4CDgnDqnMJ825eywqAbT3gxcFNyPQMumnu65gFt7BupJNyNwwmoE//KuHKdCtgtphzHHxl0mHapsUI/isnJ8Wed4nxVe3YBq2dgVqxfJrD2rduzZ899LfVLrg64DUOnPO/CXs21GnAFIDUyupcXz1U35pXDR1YK6oAZaZDKHpgcL9eH15phu7m6aeMB7ORxG41hFl+2P/tP/3j7+b/28+34GHbPsLXNqg3EWjKjihcMYgz3YNvdMxLFgiqZZRuaBUpAyQgvN2Sg4hBGO7ltfbGyAKPxdSvrgyS6KphnKtYa9wfmRphwKwV5GDjzPcHXueduEcL2gDk+4xqUFBNQkfCikhvKZ7LkzKOhE2vl2wY4KN+/fJ/zsdwyAGV86Aaw9yq0gvsD9xvYXDqeYvwp3Eb1q+RgJbc66IB1+9kHzwTIP3n8pE2mHAeg5bqt20rMNtVzC9suidwEfJghJl9AmOIb8e98t67AAgV79Ej6LZb5BpmvX2zAtEw4g1jKGqt7vzgxd5Xka/9VQFyFG0na6zUHpiD3SqNkxWwD0O1vVQMBcDXuDqMxYArRbhciAQQHqFfXgb0CnQpuYBRgz0Ah58t2mHs7sK6YfZ4jXNcG7HZMQMDL4aGAS7EBJSkm9MProid3hLy2v1usbgWyM1d+5W/+avu9z36xHRyctN5w2uYKxlm2wRgfy4nWlLOTw3pZSOL7UPeurAOSxcueAOn+XID/0cGhgDjmF88CDETuV3m5k3sm9/YOsPvHfAjtvt5VoKvAt1UFOsDu22q4u5PtKtBV4I+iAj/6gz+wxS+KRiFghcA4pJTFtKNxkoE6vk5Hx3qGlqwMkGAyUSMRkCkeL3lDDSsjTKg0zJG18ncaMkCbgAWAYmGoyK+tfGxgsOnRvdcTu41joemHbWFQiQaliUXWH5iJEVYSzT37ofniDXvYZAAdyDTxQqL55JxpgPicgiIkEaOpMQshTQYP77BtkPGFgSTwYNC3fHGzLjkokksz9yIBSt3mAAAgAElEQVT1BHB68BBPsoFADkAoya/U5DoVk89GchMpJ8BKZJcK5pAnEI2hm0CkO95OT0wvjvHs2Cy5fbmSGS9uEGlIaKz4LjWiiQlLiv0ypvweRg7jTCN9dX3dFniSAdbEE04ARk9gJYAi2+BYAVfsadZv25I1Up+AKeyfOgZMpJYcN6CgAgdgRMjDj3ARyyQFcpafWaSk7IdxA5CkuQqAwvb53cXr1zoWeSQiP97zH4sUWPJqAKvyH6OuSBfZB/+FEcN++QwyZ/rc+N9lXDS/mUMEKeB1WD9JzA34KTCjwFE+wj649hK6wvUhaTFgL+mP5QcZUH21ttSYusL4BFzkMyfHx3tAxNbhJb3Wzs8eyX/ynXfe0XaZgwI46xjETAM0q2TXxWqm6/H29s6MwkG/HR0e6XgYr/gSqtlFfjY+0DwL8Eg9mK+sK3wn3pia42OAnF4Bv/egsZiJAgAMkBsUaW2phFhALrNZA+AEWA57l2sJUEBBFCU55/NJQxa7pmrJ78VwY50bDxR6QT2ZNzBC8b/kMy9fvBDrJgw7zgNJLPNTYCd/r32okS+ZIr9n/lLju7m9FsXevJtpv0rirfktiftORrttkyFyT/wQF229II2ZNeZAEtgvfukL7V/8l36m/cW//BflXzjsbVp/w1pVgM922w6UiLttq+WijQTmmKWlNWDQc3DE2jI/5jjgV1JiDaQQRuHgHthSYKhc6/IMA/gkjKePXHetP3OOy5UDB7hO+WzYiuw7f84LGO4pArHEyHKYTIAo1hDOG9ahmZVmWptBSVLucBeIYD+0nqS3rLf8LEkz1po9bJvFrB1MRgLHOGd8THkpohcAg76CIQR49QBgF20LUiTGFxYCawUw4GcoMPv2ul1d3bSHDx5oPHAHHPcJWyG8gWCVpUNBxFkjqXTloIl6oaX75Zo10y9ZQNQUH9HrSzqPB5xYaPjtBdwcDHXcuhb6vvfsXqKIxeZAJMZCwN4Sf1anzFpGzjmUTLiYnGYnAnoCAE7bZuV0W4Hsdb3p+DgeWLq8UAM8POi39Xa287YTS1pgYaXYAqQqAZb5BOg2aKuF093tL2i01sw2aIKxWDBAiQxdgVQcMzLuIXJnWJtOI2fOEJIBSAsLdNVftuV62d5/74P2G7/xn7V33nmvDUeHbU4AC0zQzbYdAbyfnrT3P/igHU+numZzHQiU5Nrn5Va9jGPO6WUTaylAKiBpBTIxhzVP12s/53zIK7KTxP5RPIl22+gq0FXg26UCHWD37TLS3Xl2Fegq8EdWgR/74X9yy8Ns2GiwuPyQbU+wgFiWcG3aVD5vZsXQzERqFrllDiwgxumD813TFqadvd1udiby7CcgEt+PB5akgpJbrXa+RzQtgAiAFDDTxCSBNbFEPmVDdJq7gFYAeZK23FwLiCMYwcEVSDVH7fDISaAGAtK0O71TTIgKNLAJvz1r+EEaQ3PIT1gd89VSwAs1U01LzoScN/I/zvPBAwzMecs/aF/9ylfNiqLBLykOzCoCGBIIwb7lNVVsLafTwh40W43GiHGAJUB9YAkJxOkZ/Erqbjx5AnYAYMQvjEZEzTXN7Xjs4AfSUouBJcYEDDXCGkj0JaTk5Ni1KBYbQIQZX/6fgSTLrVaLpcDM+AdSB6SNfBeGIjVjX3yPOgBYAt6K4QQAo6RN+55pXhawFjCSORFATWwrhQjYw4/fR3LM9mm8aLrSiCFxBExyKIC90WjYkigoUIz0yb5rHbYbpuWAAPKFY5+ST5IubDCEfYfhFamcGsJKJwyDKAwsHX+FNGS+sK8wuZSYC8t0Cct0rDluT7r1LmQBFlfAWAPaMF7c7AvwLDYbD0wClapW7C/zeDwBBIDNakYkgBZzheveqatmTVFDANGDKfL2RTFeJ7qe4l/Gfqkv85DzDsOOOsACDAAndm3J/ZgbXEd8/vb6tl28eq3zYzuMRcBUAW4ANMUyYq4EeOX3BldvBE4JTC1Wqnwa8QWDQQudqLdtN9cGSJnXSrqUf2YYXgaW5FUHc7H88hJwwhiEoZt1M6AxfoAaQ7GDYdlWMvVwoOshoIbW3V6/TSphFbkfOFRvEACzp9o9f/W8/cK/9dfaz/zMz7T5zevWX997Mx4eTtuwxk3ADb5n8vdzIEvk6AAorB8KseEzqjtsPctiqeuq2IuaS1qfpgrj6JEaWyFC/cGorVgzkX3yYgVLhQoYOZgctuVqIUDo5IgEz5nmKWBaZJTURHJbtri1T1tlFOgY5su5Qx3AGscGzy2RJbwWmelW9wBARsJuAIN1nW22bTrstQN80Gocw5TUiw2Bs5ZeC6zerNuS/cgGwZwz1hw+pBcr81l7+fxFe3B+3qZHh2QwtNF21CY91t9+m81vNJchhBJGsV4hN2XbWB8wvTatDZ0km/uF04FhCMbDDzDNoSdz2NjUVXJSQL2SrEoxa9845L6rBZ5vToAdj/oKD6Hmlp8SbkOoR2S+APC3bTyaKFm4rQFhSWG+Z1WH3coxZr3leuqNNq2NK4BpZpY5KcKDEaBdX3/W/XEyFsgMINhbmWXJj1jM5QnIGP7+73+tze4W7a233tALrfnsth0dWYK6n7weqTnnu388r26v5CP7wbMX7Zd/+dfal7/81Xb+8Gm7uSYAiXT1qYC14XjcPnj+rG04B8BRrWG8yLMVQ4KJwvjeMXUrLjesOikPKlBI7Px6QcS9jGP7P3/nd7r+84/sibTbUFeBrgLf6hXoFsxv9RHuzq+rQFeBP/IKfN+nvlspsfEDAuBC6ilmAUySrRkgMtrGbL4ksZIWli8X7BfJBsvna19a++DxI8sECxCxVxYeMQZkaKACrADwsK14iJkt4TfdAQDNLDKgyAPz9bXTTGUwfWdJGftD1kbqq9Nm7a1nI3N7p4ktU5I0y3gcbsA2A15u1/bhyoN8pDwBGZIgK6bHeKzgCZJTOT7OU6yeYohxrg7fIPTCPlcAiAKriokQlk5kc5PxRGCJJKzbplAEmgV+ZyYQvmQDMYFodvHyizRTDVTfQIOYWiVF3YUjVJOdBFxJHyuEIYxAeRcWszB+d9xoOSf2R9PIj5q6YuzEmF5zA/ZYSXQnQ4OdfC6y6TA6JbmuUAgBQcX+YkzCYst++J3qH0YUzLrptJiNbgwzXk7/NUiIzBRwkn9TwzkcinGXBNlIoORxVuy2yKnF1MK8vN8XWMy44VunEBYx0SwR5/zifajAjwpJEetLUsXezlgdEISfgGvyUytwOJ6R2m+xKTlvwGiOEw87ZGo0rUi2AAXwr6PhRyoWGXakv4P+WAzZSA/TAOMDF/l25oikxCPLgNXIwuIjuKXAZ5KL2Y4Snjebdn52LkksdYj0N4xIxjcABcdpoBdPxbUYupYL2rtMAJIkffYFpLbUC3kbYLzN683Y4ljZX5h7jBNjyXkBDEayGgBPLJqae/vjLVB+UAxg5KoCvFk/DG5yrXINrtZePwQWiZnVE7jMeOfFBfsMWJ8EXAHAEwdLaF3Ck229skdn64k9xBoCeKN5w/o6IvSl366uADjN4AWEhbW12PpzR8eH7d/5xV9sP/rD398GDeapgU/ArrFAH/uRTWB0rZYCVscjUq8t/+Z38hUsheaatQLmo4A8X7fARfC4+K5YbtteWwLujqdm3Y0mSunssQ5wLW77bY7XYDGXJpyHkj57bb1cC1gDCMPbke2JBb1wwrYvBMswxcYV8GRgjpcqjKNDiGCCwRI0m5EkV+ah/eLspaoEZ9Y75LH8t5LLzaSdKlBkiAVCsee0XrRBu1sv2mByz8LL2ALqwLKEZcyc1IsB2JWjcWtrgJ9l2yiMZV7sOwJf5gLPImWFtbdEdFwMTEtz+2KF+150TG5E26xhfY3bcr1qS6StYjw6FCIgo8BRrB94cQYLre6tMP1Y0wAvmb++p9gCwIFKJKPPvXayvg768oWVzLxCGTQuMNx0z/V9lvv+DIYzhNeS0Pqeahms7hkKboB92ddc7ZOY2+M6YYI5PVkvTjaWHL/77rsaY7wdp2NAZq8fChEpiWpe4GU+KotX0vVRm6+xn5i2589etF//zG+0z33ui+3g6FTHCvPz8Ihr02PJugJbVLLzsu3Q2rX2vZ5rnOtS85x7Gfe8Auxy3HxXLPBItWFB1trNevmF997r+s8/8ifTboNdBboKfKtWoFswv1VHtjuvrgJdBf7YKvC9n/yEdDNKPVwtJUmKmbxAmg1sJWRQeL2N23GFMNCA08iocSqGi1LeKpUuv5sc2vCfB+8EV9DQIp989eqlmBHxtHPDQTjFSzVd8aoK6ylsILYnNswhnnOWc/Jvr19b9qJ9DUZ6IBdTazbTfmCokLwIMMDvDTxYakvDDwCAtC+efjSUCggoSUwYXIW06LgFzt0iR1K3s2tAw1QkrIHvYUC/780Eu84+QE7bo3YCswpMCqOH3wVU4Rj3Axni+0ZjIUAB+eHx8Y4pN7+bFfPO2xZrCP+2Sonl7wA5YtpUQm4Ye5EIajxb01iLHcZY06BXvmJ8iyxnNCNRgFn5UjF2Yv1VIAMgRphcAfrCugvQwjkKtJxOBUrxZ0A+5k3kf5KbAcQAAh0e6jwE3FVQhbZVABljAGAK+BXWmxrePZZFvNwAWmne1NhWMjLz8PXVazV2AemYuw5KcApv0g35LA2fEkTLG5Da0RxrLlYdPdd97VhWagAv3oaqNeBUMd8kNyyfxdUGmSgMnaEAKn6YT5r7dSwCnit9dTo52oHpbJf5BLgEYCe2K8nNkmqapXh75/RkgOVckzS4kUkDWErK3eu1J4+fCmiQ1JhxK3Yk10QAwUiZtc2DaZvPbyXX5dypCdcAzbUuoVpLACk8pyxNDKhAIAtzAa8/jauYW/dy/nwu7FeBe8UGZP/8ndooRRjG3Nb14M8wVjkuGvzIuR3aYvCC7y5nBu6UqFwMIm1H6anIJA02cc4yuh9Zop554rUQvyzvkzkEO4v9yINMsjyDDGIFATTCAmM+DTZa8wAcnrz5tP27v/hvt3/iez7RZndO4ZV32GbdDqcAU5jsM7fsU4cHmXSeYukuxR4bChxbt/Vy0aZID7lmJft2ejPgmhKpJfFfSsYJoATYRkzqbInnIUDIqM2p86a1RTFNmTtm8nFPQMpM6i+sYua5U2H5MYvJ3mzMn7DknDBtyaV8OYExB2aXiS26vA9C0nET1qCgCpifmzYkQRdWbElquXbni1XJ8cdtMJ7qeta1A/DKcQOGEzJT173ZsAS4OJ2ZY5VVAanRAxiKTmJe3N20u7vrNp2O2qjH+C4aL3sEjA8IcBm1ZTuQdNgMbeYTEsytEnUBJT3fze+jMjfruUITskYwF5gX8RrVSypbPipcqG0NaoPC8hlqFuan/FFhwxWDfDCgXk61DlvYgRaEomBFMFZ9xUIdIHsmxZU5blCUevNnwGOx9goMF+gG23e8bpt2K9Yk8x7wmQM9OT5rg9FI600FAmuOTSfHktD6vm3QPgzVvETi71wzB4fco2et9Ybtq1/5/faf/uf/RXv16rKdnNiOgbGKRx0gN96DpEyHGS8AE4m11jffv2Vn4Xxcp8IKtPcLCK5L7rs7i4Lywcx9mZcZn3/33a7//GN7Qu023FWgq8C3WgW6BfNbbUS78+kq0FXgj70CpMSmceIhlYfiPCTTWMY0myaUJuDBqf3jSFFUMmqZwdNEATrYXNr+QpIuTsyqio8TD8A0kzQsActogvgfD9D8DjYDjRuMCBoT/pcGWG//+2b92B+ttdPTM7F0aAwE5CCnmrsxp6m/vrpWKqIkmQcTAXMAM+cPzqs5tswSUAVABkkfQMgUQKZM0yODCbsP0IBm2sDjKzWbh5JIutmlkaNRQoLL32G/iQFS5tYwAJCu0ghyPNTMXloAgMiFfe5OLeVcXCM+D/hHTQEg1VhXui8AAv541EFS3tlc36E5kW+PvIrcpAHs8W/IbwOicS7GjO594NIwCvQkpIMmDmkRjT1so0rSVCJogRYBHtlWGqUNLAu8gWo8xbgEnCQgonzO5JEHE6vAEZoredmVtJVjUHonrDrYUeX/xjhzbMw/tgc4xxwF7GM+vfHGG5oTeLhJSg2LbDDQWLPtn/iJn2j/89/6W+3xkyftxfPnAtUYd8A3ScYIQtisBfrKz66ATgCReP+lmVbDy9wu1h3nybFR63jopS5JUZXpf203MlWlHheQHn/IsCNhWNHWM4fNZuN6A/AwA0uBIPhCrQ0srWXZ5AAJzp3/EYyghr5k3TSkkZcSakGjKz8/6jAFVCOt2WsAxwHDkPM/PTtXgmRYbwGaOTaSopmrBmLsbQZgZ6N6rzUGAcxG9Byyb1XASSR8tzeW4SGJZewjm+ZYOG5qFQZN5mukfmLAFWtM6cYlOzdQuFVwAPXzNQbjBjamX0YovVYenawxBt43y4UAQIDJADhJMBawLEYTPnGkzyKNtP8eLKRcW4BAYUby58iUYWWubljXmN/UyYpQwmxmCqaBCTdo5w/O2nvPPmg/+ZN/tv2ln/2X29PHj9vtrX0fAZ5Xy3lJ9kkMRp7d07q3wPMMmeigtQVsK8Dz3lasPP7LtTKdIocHbNm029dXGnuzQQday9eAb6Q9rzdtNAGUG7TBlDmGNNz3DuT8ACyMC96J1CSAl9PBF7qOSUUOAxiw1JYFsFYty2VcYA+fnp22swJk5MEoKWtffpquKwDerL319tvaNmvawbDfTk/GbTEvNtRm015eXLZHD201MJuT+O1UUM6P1xKT6YHCCViHxRyt64+19PLqUvMOL8fjk2PUs+325qJdXV+18RDGJUA91QCgXLfNciUvON0v+oM2Pn7Qnr24aI8ekRjc1z0JxjSBMAS5cK7HRye2D9is2jvP3m0H0wPLVrk++oM2ny10TXGdco989epC1ylg3oleBtiTlXnJ5169fCWgjhohDeXfzk7PGpL3zQCQ1IEZXFOL+bLd3Fw5FOkQv1Rfc0qK3eDNerwD0yUJHxGkctxevny5e0nnl0KUlPUTFiys/J7uR68vr3Q++F3qeWDJtv1c8Mab39Xef/9Fe/+99zSHGW8+8+D8QfvCF7+gNYe1C9n6m2++2V6/wPd01j77uc+3/+6//x/FSEVqzQ9jFjAcX8K7GWuc75NZ+1hbGHMFUNRLHQGXpTTAt0/gfIH78cxlu7nnSF4L23u1ap2H3R/7Y2q3g64CXQW+hSrQAXbfQoPZnUpXga4CfzIV+MSbb2x5+KSBlQRtsdi9dc/DKQ/1NOg0H48fPtqFCgQEogGi8eKBWGyhCqIQ20pJeURPGAjSQzUsoHjk1ef5HsdB06jGiMTRaooB2gQY3eEVZpkjIIAbqqYmiu3RdMhXSt5zWyVYIp8iffH6mrQ3HujxkHuwawJgt/APSCb5oRmjwaBZIRGXh/q87RerZjx2SEYxyABs+DufPzhyaILBSvvmmLmF3Gejxl2hHIuFm0SBdA53iEePJH1iEhxaxnTntE/Oi0YDLygl10nmZwN4s6ss/aVBpqnFdP7u2kBR9ssxxxsONhoA5fMXL3aNTsbt3iuKRn+qhi8NePyIFmIurHTcljHDKEMeZVBEXkQbZHk0Sz2FTjD+YWqyj8gTAdgiq4Z9odoIdLUkl3nJHOO7BEjwb2GoBUDUXBBQ6kABfh49fCgmmOVzQ4FHknrf3GgOJL30z/3ET7S/83f/7o4FJRl0bS/SrMkhoODdjqnGvpgbkvnJLw1/PaS6ylQV0hJmZrzgkmzKMQI+7dJ0K8WSfeY6BAzf94GTbHhuyfdg3NecSZosbCyAH/YLYBdJqkCAY0JiLNGOLBdAj+/TkEaSK9ZLMRbHU67DWze5SAnHkx3ImfGHxcR1KaN7YIqSG0tqWb6BnC+gIOMRgAzpbn/oGpkRaL9BfiSnltzV84ZjBNgndILzD1szc0QS4mKyCSgtj7owWcXsK/ZMrjHNuWLX6Fz69jdkyB4+fKRtvH59KdDKITUAhjOBCGL4ks4rBptl3NQ34DH1jHQ8wH5/4HROy8zx/dwqRCLjGWYq68DJ0VHDARFwxmb8pFePm661BgtxIWCIABSB2qu79iN/+ofaP/UjP6Lr7ujoUNu+ePWyTQhcmYza8xfPJJd++uRJu7i5bpdIu5UwimcgidiX7VABGas2v7trb7/1loBpzANePX8phhVSWM0xpQ+v2raCEp6++Va7uAQonEpm+v6777RDErxhaxcwTk0AzgXmMOZaC++BfgHBm7UCPACxWEMBduRfOei35x88K1Bl006PkV9v2s3drdauF89fKLU1ISxP33xT8/zi5ct2ckSwhwEhwioUFLAyA40kUdHYWDuLJQkYRBgCABySVgFrbav1F/Ye95MEMwEit4bEdNkuXrxoq9WiHZ8ctPWSoIuxar9VCJLntlh4g1W7mt21B2cP9EKIuXd6eq7xZfLZ89M+dtwvLm8uVZNYGbBv1n1A0YcPHmobyN95WSX/0eagG66zWD587WtfswR923Tf4P7BPBsNp22Lvx5gK2Aj989ta68uXmkfR4eAc74+AcJW61mbjkmLNSBnKwM/n/DyjfUEtiL3CuoISPrWG2+JBcua+PAh53yptebliwu9KIPtx9o8v1u0MT6Pm42unbxEwN+UexSWEXkOYE4cHkzbo7PDdnd73V68vLCcfMg9x+utX/aQuG5QkPsSqcYCJcv/1MGzMF9t5cEYwZgW8/j4ROxIg5UEpPje63MleKPtvO9ssdHaZ7/2ta7//JN5XO320lWgq8C3QAW6BfNbYBC7U+gq0FXgT7YC3/Hw4RbAh4djyWyQvmF6PTcLKWAM/jf4vQCC0RioeS1/Mpozvp9E0jQZ8tu6NmOKho3mNmETfP/Vy5e7JogOgEY6klaBS2JCzAUM0HDJIwuQoUqEgEhJojSQkgJu5Vm0KnnmlAZeQMC8LWaLtsVyreSfbDMP8WJ0bLz/MIV0DjQo8mu6N+aGrQXrQ+zCAhlpBMT6GDlRlGNXAqPMtivpr0zu3dTbT++4gEZOB1BLzdp6LZaHABXkXfjxncDcA3xYqiEHUOSYqafSF8WaW2rswlqhucEsXedbTAIamjDWLGtatZsyzIf9hjwJgFMBAC1m8xPVAXYVc2J2c6tQheu5GzW2LbbCyBLkSP84B27KzB8BbJL/GoQTi+L01E1nzSXqpVCAki8C8QIUOTnXoFjkS5bZ0aABADrZ9+bSKaX6N+bO4aFqGE+zAFNsKwEUBoQAuprqAIgXyVc832DKcVwB9/gcTSvHL0AOCeNqqeuCfwMEga3DnKBZjqSO45RBfs3dgE8c56MHD9vl60tJwbnGYK7o2pOfIsmsL+1NVzK0xXIlmSWgGUC66gBj8IhG24y+jK+kxSN7MEWmTp3SrMYjCjAw6bk05Jyj5LblHWeJrJmMZmLZcB12Z+S7nu9mVfI/xpr9y1+t4bOH5yK+ZjC0kBQ6NVYytl5P6bvyievDjrLc1SCkGTJhXvJ7/h65K9dcAH5dSwXQ8jnOgf1yPPkO58I5Mmevb67axetX+jeup/WKJn2rseTahWmFpA4gFlbRzd21/cTKPwxQnX3He5H68CPvRUmiCekYtrPzs/b82XMzeQ/8gsPAgsNi5A3JfMebcjxtszLKZ+5Jstdz/cTeUxpFD3yprVi3WDvE9sQiwD55BBUwL5kfsOs4zufPX7Te2MAuayufATRRcEJJG2ETaS2rtQ9w7+r6ptJyWQeR1G7aYrvRugQrDPYZiamMJUzau9mdgCTGC8Yqv6d2kcADZOHbpusVua0SaUnpHrajk5N2c3Vln1PmeM0f4Ws9p3Cz9rIuzG7v2kQs2KFeysgfkOtP6dlU1AmkkTAfHh6JDT0jTbb12+TwaBdkwbqDt5/XGa9ryH8B47gHKcV8OPJ8Za1dMi+nDf8//RAogRR3ALrXBKAqyIbvsqaOB23VVro/AWiFoTmRZNYvtea3pGr3BGByDlMA3JHvSay9ZrgSNnOgewHjG2sFHQOMNu5BDSnrsF1cXSokis8OJkMxnJdz0sw5x4mkyplLZpKvBXADfjOf9COWJ6xxVjXfZ+RfKpDeMnbJmRdz3Zu4fhjPw4lZ44y5xhGaLwnorM9l/6Bni8VSwS8C5QYOy9CLA6X/2l6BtZMXbWGKDzb2a7QVgSXoZo7b15Lv8yJOUnAF5KwFKps15+catmlG7US1x382L2E4JsnneYGArUCtHVzbSeSOty7f+fw773T955/sY2u3t64CXQU+xhXoFsyP8eB1h95VoKvAN6cCb5yebnnY5cFVvm4ENFTzFqN2Nd6SY5EIOdVb+n0/Mx62ecgHyIuckEZTErdm1hCf4b80+4fIA0tKSgMVWe1OPlm+eTTVNNz7vlT2MOIB375h24WbUwza1bPA9ComFw/0YttIgrNsq95WrA0e1uO7ExYUzAx+xBqsEAmaVUAjtgEAxsM7xxQDejGDyrNKx1WeSw4fILHQvkNJEbWEt7wCF8udr5sYiMWuIqWSmvA5sU+q7vHVE4OtwgnCZgxTj+YQqSu1ZsxG04nSZQHPAmoAViGlRf4KcJga0SRP+kMxIgGWaIQHk7GaQpqiFemcvUFbAJYAcAGmyIfPaZvUCEZVfPUAmQwSWVZJLWEOhYUJOMZ8gfW28y4qPzgBM2sDszSe8oWDHVIMh5iT2+vIrJTbq+sdUKSk1QKLBJ5MaE7tS8exBvyhbjIWL8kwgA3/Tu0isWXM+AnLkm1zXPtsRI4/+xDwdHsrVlRqEuZoJJbq7wFcqnE9mDpYQCzWIWwsAI6RpcdIC68vdl5WzHu8uOL1BihlIA7p6lQNfeYDbBkxNxf2aQuQFtCbOjx5/FjXBnOOhyjOl+2kDtSCn8iSA6iKzVYBIawZCS3JfKDeYbTwubD6QACGYyR41NjMOwFGs7mabCc5smY4WZk5F78ryddKumbfMgM4/I7xQmIoEKh8/+TXxyoW950AACAASURBVHVQLxb4NwHMleYrMGw5a1dXlyVl55pzEifXmPzKdB2PNEd1jffspRUQkjURkDVsRUANhbLUy4fF7KZ8viZaO1RnMY0NtMOiCtinedHMkNTchuEEGIm3YAGhnLdkvmIvD9toeuRgmyV+XQas+LDSO2EnClByeMTNraXD/IQZCGge6b39FKsGrFViQeKPaZ/ABLNongDoVQhLJPrI/2Emws5E2io2HInLpHbjHwqzDasAEqMBbwFTYG8XI5a1NuBVzleAbzFXAcP4jmwaWKcWCwOPBcrB9trdf/bYrxw7YCby3rDbzBazH55A+35rcx2r74XIkOPPyv0mNedckDn3N5ZhhvVqYHqxuw+xxjJ3mCvM57OHDxrQlNiv+AFuCggiqEPAV19ra1joS4JlkYYzj7SewbA1UBW2MX/WOYgJ5vsWwDD1AvxmzJlfSIfDUmYN5nMAbL4ufS+MXYMTv81UVkAJHodib7suzA/qye9Yo2A4Mq5hRErWvVq32WLWCB4pjWylhXstTZgV8lyFiJT3HHMBcFPMeO5xus/73qgXDwcHBsHFevS91PcAJ8kz17gH5WUIcz8BR6wTSZwHdGXO8LlYEFAvz79+m986nZwxDzuazzFPORZBwUUxZHy+9P77Xf/5zXl87fbaVaCrwMewAt2C+TEctO6Quwp0FfjmVuDHfuAHtpJZXjuwIQ/qMH8A0mgC5XUE6FJNZBhHeajl32lM9Mach2TeqhfbCu8ly//swyamk9gLBtho9vgdTSUMCv6klMjjE20jMjPJ00ZjM9jKO0bsnzKIjo9UgEQxjJJAW752NHsAUewPgE5MgpLK5MHeYI6bAIAOmopI4DhefZ5Ag0qvjTk1D+40WICd1EEsuwKZBHpUcxjZJvWaDJwiy/GEAQWQFZ8mmoSwE934uYFhX5IP4kXHOJUUUAmflUxKHZ6+9aY9/K6v5RmVUBAYXE5MnOl/Ap+QNAGujZEEXrQhDU7f5ttI1ObXN2YS0Tyv1u0GlgpsDoGl/u+HAcx4xalxhZlX4R3UkePi+Dm2fYmr5gJMvBUyzwLXYPLBWKnwC3uzWSIrYBLzfhrpkspy7myXegVoCjgG0JUaAmbSzFLveNYxtjCH2JY9q2Cybb09/M/EErOPooDqkgDTMGpfw6GkYEcnJBQbJPQcKz+oStHMsQnYmi3aeFjN4wb5552Oh2uQhvbi8qUAOqRr8kCcrwSyAVZkXkWqmjnKPgFOYOKR0Js5JZlrgZkca9iw9pOzxDkhCmwj37Ok0YBewEp+Jyl4eVByrpI8A9YXaCzfvfLoc6jFpm22ZoHR5Nvb77xd31gKHjYNn2UdEXi23moNEqNmDzxMSAkvAHId5npRY12pnPFJy0uDvBhQyMz1a51DwFxYVDDImMvMUcDu6fRQIAb7Pzk/0rUKuOrkUgNr8nRcE5SCzM6sLgHRLFACfLftrbffkk9XrAQ4xgCdnDefh30lb8IKDAHAd+iCvdb0GXwIAeIAWwgGGSFZd9gOTCzYsQGosq5zzsxB1jb2dXp6otpzfgEg94Ft9om0k3UBsGj/Gg1wB7s0gA61Ztx9bLZGsDcmoH7TGiLAZL3ageSEaXjtNyBMfbVWKjHWTE2B6koQxqvTACT/5WvcE/SSqdZaxgU5L9s6Pj1qozGA2kLjlBdS8TFLrRgLmLAH40m7uyHt+f4a4NjWW0IUCGEw6M09kSAP0RthjHE8BEis12IWcmB8j2P3SysA/m07Oj/j5mFbhmWCkfqtv/F5KOEZBletI1tei+wHOgHaFRs5L5sCOPq6tZT26dM3xHRnDQ+LNvcWg+P3gFuYuDrWYobHDkDrOqy7YoJKEj1wSjaDw1iGecbaR304D4AwfqgzADV15/eAeLkm/MLC8LTWi6qf7mkk8J4c6zuXAlDtV5qXInzr7up699Jl/57Dv5l57ZcOzAsDkG4PBfLXCyY+w/WdeRrvVI25zpWXIA6Uipddno/YTgB6tvO1Fy+6/vOb+xjb7b2rQFeBj1EFugXzYzRY3aF2Fegq8NGowD/74z++5YGexk0+br1eJRZawqjGCUZKNYtpiDl6miua7Ehj8/DMwzsP83iIffXddyxvWVsGFYkPjRyeSzBr2A/bklwWRtB6LYP+NHEAeHgJ7YMTPHgrxEApg1s9oCupsnz0kvIYkIuHflglSIbYHt43btzZ90LggdgWxcCRJ9mc9EQDQ2lYOf8dsFlNQFgaMNp48OdtfphJyLf494QTRD6rpub2Tv5OkhpWgABNhBgRlcrL92jqGSNJkQu0k4SowBEA17AMAFTSiJ2en0kiC6tEkrvJRF5+yBjDALy6vFK9YdMcjsZtOJ0o8RGG21yy56GkYPOb23Z2etrWsGRWazHxpocH9uwq9g1sDo4LkCAyYthigBUw4MKGYOwUMHJ7qzoBRjkQBC88g3iwLWz47yaezwM0mrXlMAU38G528c4KuES9+Z7YZQWcyIvoEOClknFLAknjJcCvvAn5O7Jn/v7+++/vfOSoPfMvDCXN9QIaIgUXg4tQBnwJ1XQuZQ7PmOicAWcrjVAMvkq1nd/N5cMEKweGKGwPzkEpxP1+u7y+0HaRGfLfy6sbeVKpIRYQs2g3tzAn3ZAzBmHhiD2FHxuybYCz8lhkLADLOc8A0hzjd3zHd8g3in/TuVTaroDHSrOljgLiyi9Q1xXzTvLKQQNkSrMciRv/zvHCIGTMBHgihyzfLbF+AFfUVJsBBmNmvcTzzMBnpPAcF9/PHFCTTppyAW/s0x5wnue5FgEjxMARiLBUww7rjJAX/o5kkuv97m4uYIZr82tf/Wo7ODzZ+UQC2DlP0kAL7LOsNQbEPC8AMZAVnh4f6RoCSOJ8BRxUGmYAUsmNBTxt2+zWMmLGFLCY3wcIDVDKvwl0HiOnBJidiyHGXECOCCUREKrfZ783+rfDg6N2c3ttOSx+mFzXSvm809pilrWvoaTWChjDDxSRt144+J4F+zHyZIPyhOPc7RhLAWyY44w5YE8SX/m3gN13JU988OChfse+AdcUEgIBsRJkqYuBnYFB3kPWCYJLzPrL+Gv9F1g4sr9in++ZheUkb/zX7EXI2sN84c+aEyMk3PiO+iTDNhQINSZ4ppkJKEYeesx+GwnE3RaAvd6BO0khDbC2Ffu637ZizxZrbrkSo48xZbypNWOllwCwZHtOJQ5QS/11DVTCqQFMy1adqOtE3thO7FiMerlg6bqvmwQKbet4nZAagIq5/fX3Ol7Y8ZLA1yb3Io41wJfYocUEFWuvpOJsj+srLDjGlnsP8w9Ajt+TyKx7Nx6Z9RJMcuB6NFLS8Xii+wygbcDGzdxjLACflPW+Qchc62GlZ/3PS0SOmbnLd9kvtdK1WmFbYeITGMK2mLt5LtFzRjHwwzIWy3Wzae+9ft31nx+Nx9nuKLoKdBX4GFSgWzA/BoPUHWJXga4CH60KfOLx4y2NuBtQfNAMlIgdBntpiP/S+e7vecDlITesNB58kVji+6Umo+RGNEIvLkjAMysMJgxdE4AEzJ+AbGHqwSBIMmb8xNIkAXwBosHqCMuGYwO0C+NDwRT4dxULJeEFkkTB5HnwQL5uSAVpGmgY+CwyUstcaXbtWQdLZru2/CWsDvYjH6aSxPDgHhaEmuoy/N+XR7LNi4vXaiABMuTrU4Dmau7ACZhSnJ9YitWAJrGOsYmUmH3QhASQS/PEMdm03LJlNS/IPJHCCfBiuwc7n6/IQgWMwRAZDZUaiSS2NzL7EQDoan5XPnKj1qdZOzwSo7G/2bab+awNYPZt4kVmZlZAHIEAxXSQtAh5bDXP8dGD9Sf/IdhkBwe7BgrZIKNMUyXGB+dTPkJsn/nEviK/lUxyZTCEeRu5Jg05+5bXX4E61FOBJchaBXC4YaU5U8NcbB3qLGYFIOfNzS5gQsbjBcCG1aZE4Rq3+JldwRgr/yqzgOy5x7wXo/L2Vuckz6W1Q1Lc3AJczTRHkra83jhMhfMSuI38sWSFAUQBDVVDkmAV3OB6MNYvPni2k4Jy/mE1yWCe1M5K6yXd04309U6qLGBcMm7klhsB6dRTsuGbm/IT87hHypmGXkyyYhxxnYjRMmJbeHXhEwab87WYQYCTAaa4xmOeL4/AZZ0LDKVi+bE/1giOjaRK/it2jBhBPn+abB1XgdscC8fO2FqqOWgPHp21i1dOhSaddjKe+rovwJyXGOOx2WGAAz1CP2HnnJ1qTDHq1zqg5FTL98LuUxjMci6pruT9GqNDHa9BmoHWWr4bpubV5Y3qbDaizwfwcN+nLzJoXqTgORn/Qa5bEorl5QaTE/B2BbDndZLrwUzNQ9en5JbyWeshBe4p+KH1ndAJeMLBJQQjQGtSMzl/rk+2yUsBXsDEA496sgZw3owvILtrYy8+/u0GkG/ipG1+z3yCBZ1AlJ2kmhpsK52aeX90aI/V8r2MpQD8S9ZmWJmbHmy+pV/q4Hc3m7fHjx61J0+ftK989Sttdjuz3L8Y3z3sAFj7BSibKcoYUEu88AIyMu+5HqeDaZuOWGsdgGO/RPugcS3nhYteXJRdAhJPfgAACb24vb7arZnyuNTLLxJ7+wLsGCMxg/F9LJlq5rmvbYAqM4EBEQEkuaaUTiwgq+/AoHqBwedhwPG5gFRhinntHGq9Y66HUcuc5rOwXJmjAF5sI9cZ469rudiV3JvCMFRg03ar65Q5bfsDgDc/b0imDxvy0C+ktIb2mtZk1xQbik3bIldeLHZJy4O960WWBiWTFk8f9lv9Lmw/P8s4XIrj5IdjZD3aB+z4M+OL32rYuLqX1FoqdnIx2/ks58T+v/LsWdd/frQea7uj6SrQVeAjXIFuwfwID053aF0Fugp8NCvwqTff1AvtfYZW5EOvLy7c1D58qAdTHrBp6iUJu7v7ukafB3UeaPNGesf+4q37xt5v8hpaLvVdMVqOjnbeXJGJ0bTxwE3T9uDBucz4ATbMTEPmSvqeGx8e6o+mTnDLTyRjAkuKZRWASomCm41YGpGRcq78j8/vAxOScWJuXlJLmhUSWN97991dAwSzRsbV06nDDSQJsjF5mhIaH7FWYESdnu4YEDSxw57ZH5EgUpOkhAIoiCFQaYs0PjSo7CtMQo47jA2BneWtloYTANEy2ZKrOr9UDTa1UdMsoGIi+VtvZd8gGCyL1aq9vrkWmYgAgAPYd8jb+P62CYgNGyLgmQAlWAdIjpEGT6c6PkAPACoaf/se2SNNjLg0h+UbGMDodu56BTgT86oksZHHibE16CvVkyYuAEQAaMCgADuZ42q65nOds2WCC9UAUCVzRvLWYsJwvAI6ZMq+UtPJeTEXwnpkvqYRFECx3bRXry9khL8/bhpfWHN7Ul+Bz32zRWjaR6OBGlUllyq0AOmjk43lXwezbYDcMIBeEzOMcaau96btIwFEMI4w2FedC4TKPKeeXAdqUotZyjwG9IsMOOfF+YeVFuAQwJWfgKAKPykmHHNzxwoqnzCuaVOn7EkFOMFfOV/WAvmwLQlYwNuNtOYr13DjcJkA8OwzDDu2Ezkb1w4gC8eZ9YRrOCCH2DyVDMln+Dk4hHVqRiPXCWw+klEZYwHaCiOw35zm8wHpxjODhf1+e/b8+Q5YyxwLcM01/+DBqZnC6027uHil42McSbxmLsD2iQxS7NJLQCuvCwHswgYSUDqbCWw0MxJG5kJMYOYccxrQDQmrAi0EYm7aBEZcAUDL9cr+iLBSj48ENrLGLlaL1u/ZX1NMSqSN+Lgh9R8Odn6ESFupk6Xo4x27Sp5pSIZPTiW9hfUFCqfAiUqZpj6RsWrtucFz7MAvSWSTAGN21c7OTs16lgTU/m7yOpv55QAgH3UQwMM2xfIzqClgTcE16zYY9SXpZY4jD3/j6Rvt6ZtvtN/+7X/QNjA364UG1x3y4g3BO8P+zkqBlzrcuxRyMjA7Ti+pNsvWWzqEJME3Ph98NC1PVpBK2SvoJcBkrHHV9TIgtIGgmxuxGsOKXS1gEh/omiXBdR/4BmTje6x3AvI221pzAOyQpdtD1mPjeyXHm7VhXuxPJ4pbngrozz64L2qt4WWY/OIcYMRBRn6Mj2NeRAWc4/pgXDTvyiIgLzR0PRWgCjDGiwXWLL1c4v5fL8eUhi6G5mznLypGo0JvbnQsjD/3JclcYWDOF6qbf8yijA+iQLQCkSMB9r3dUvCw4/OCJfde1jLdFwH3k6rLy0rChco2I+qCvNjUvtbr9tXnz7v+86P5eNsdVVeBrgIfwQp0C+ZHcFC6Q+oq0FXgo12BH/zUp7Z5c8yDaBhJNNc86AK0PH7ypAHe8VD98NEjNcQ8IEdu+vTp0x0rIbJAvJp4YMbDTqAUHmTFjuJ7POxH4hKvnTTfNDw0GjQL8t+B7VCJnwEm0vydHJOgiozwRoAFTDq2w/fCxGL/PHQHLAEUVAqqGi4bYfMGn++mSRJbcL4wU60AxIcPH0ouGAlZGuswQkgfBOziWMIEzFt86hhJpRkLa6X6sf1IgAS+lW8gtb9n6gzNAKoaMkb8BBSRNIfgg6nTJxWggfzr/HzX+HOeYUEFrOC8ANYYh4fn5224ae16PhN4BSvl999/T2PMOR1PDsSuk6xzuWrI2ZYbf58mOnJJmuM0XwIU1vgIXbebK7PUOOYwKzkHjilNlkGbpQAYGD8AdmE4AISxXVInOT6ZqB+QorrW53vFdGEM48dGw8y5qtEswEqgMjLMw8Md0yfzMKwS6g6r1E2tpWA0ZoAtyGQZ7ydPngi8Y1zF7Cj/PMmska+V7xbzSObtNT5iylWTDPDDPqbjaVstzRrs90jlvNoBX2KPbC0BxteRc7u4hJljsDFNJDXVNVuBCA8ePlAqqJr4kkGKdVUekLDwOK+k3e6n6cI8zFyKDjJMyLBZqWu8z2hqLUc0Qzeycj4TSW1YrJ/85Cfaq4sXu7RoxoPjiJcU1w6f5bgAei8v8Q70FZJUX4ObNp2n/oxNrgcYXgACzCUBqntgZEA87VOplIM2Gg8EnEgyfXAoFs7dLem0Zsx5bnieigXXCBhBar0WICqJdPlTmnELyDGyTyfSwYY82ezWeImFiRyfL8AYG9q3NuzDWjVrjuNj+/xZwEaxTPXCgzUAxp9nn44vcm2AEfbN3IkcNR5lBp5Z55cCHQF2GHsBwOUfeUR4xPVNGx34ZQQgCfvj2t4llAIqsR4cGJRnHGLKn2Tvo+MTB4AUWMJn+DPbgMkHiAQ4zP65vvGOfPH8hcaf47JE1cEzIDirO78gAcDB85Dz1cuXkmgCHMEwAwxarWGHj3R8gIQJOGFNioQ9Ly3kFYoP4Ja0XQdtAO4Y2EaK7fAhsVlJTV0vWn87ECjn+aX4cV0Pb735puTqL1/iDTjXCxquawInqAVzA8acxk8yeSeVkrTLfDOQ1NpmsdbLJaXNlgdbxoXPEeJDMAavYGSPMHBaKl9mbvIVxk7nBlAFiMhaM5mqdnyWtFZqzv0VAJDvkJaal3dmhPN7gEwDr5rjYphvBKYzVxlDjpH5yjUhGS9pvjc3vqfCKJQvoVnE2FvEOoE1FWlx7m0NYJRxxSLj+lpgIvci7iMcl9c82I/eZ55ZwvZnLsgSgLlQNgfsM+z0MCe5J/nFg9mGZo8O/GJgMNTak1CVHcNuzxOT+0lekr13edn1nx/tx9zu6LoKdBX4CFWgWzA/QoPRHUpXga4CH48K/NCnPy3AjgdeGoFIU8QwK5NtnuRjjk6DFIabGAfzuWRQvKFOGAWNIMAWPySnxnQaNgL/p2YBmU412jxYhwWDdEWNYJlGK4WvQJ0EA0RyC2ACwEUDRJMS5pU8oGAi9ZHzITHq6eE9HlCR3nK8HJNkd5XqCRDC52iqYZSxfUAESXoP8dwzyBKgJP5D/BfGCgwevivgZAVj7lDNqN7KV+KeADNklRXCkW3SyOa8w7aLFDHjIaAkZv2AbMOh5GgAXWKY1RjSdJ4/fCiAld8l3AN2DcBNmg3Gge0dHRw2rO1nq6X811q/365nBmX5DAEZNImwSsYAYTSG5TfEMTAPwiCj0UkKI2MHg2qzMjjJmFN3sRMB18rjj7lCc8vcoH7MGwBWmncDOrAjkCDZhwxAQdLPmkuMFTVlmwE0Ix+Of9+HGZRsH79ANaCVKCxWJrKpapKpU+SZbI9aS8aFlBQ2WZmci41ZaYs0pjTbzEcATX4iY+R7Acn4LuNC6ASNNHMVGZ8AmGJCwgwiydRMNydbOiWWZFUHhtBMMwaqXwUSJM1RGMzK4Rj8AI4I7F4sNDci643ELcAP8z6gXgD9/QTGfU9F5izzT+yVAoYFMjBHSo7K+sG/f+rTn2ofPHtPwKvn+4FKHeAVdhafpWnH903JuYORmC5hl0qWuBe+IsCiQgnCmtQ1h3y9GKwBD8P8iUzw0eMHmm+cj6Ta+DXOFjruMHMB7AyADdq6EZrgfwOAYi0UeFgG/QJmJ06E5Vhmd9dmAhNwcYlkkvFbaF2BQRSQDVYcwMpk7BCFyJTtAWcZPvNLsuPd3LzDLE+sKgCRMAvDauO4sl6HkSfJ9YKAAPvKcU7Mq4Si4GsHS455uel7XJCFMv8Yr6yt+JEyz81uA/gw+5PP2C/O9wyYhJx/2I/MPXtXLnTtcqxhA2puF9NZ265AB71Ygb0555gHvsZh8FVAkeSkC6cZ63x0v3BIwqgCORyA4bAYwBb2y/dkg9B6bbUhSRfQCVmkZe9iSvbdWjC+BomH8sZbLwgUsaeeAUnY5QultHIteH21X6BY1nN7meoYAHj1sgI7BwNL1Jvvc25cu6uZQ0sAwXK/i9dkpOd68SOmqtOOmTecs3FX/uxEZH7E7CwPxXihhrGdlxJOesdD0S/kkspK6Aoem6zdloZbbi2/WHlrnraXL17Yc7BejORlHvJrriU+G+apQm84N710OVCIRHxyeVGTQCruu7AcNd513wMMZZtJ9o6kV2sP61rdm7OmM5+Zw7on1IsTQMqAcNRSQObUKecKEBHT12u7mN0FyHMNRQYra4JiXncMu4/Hs253lF0Fugp8NCrQAXYfjXHojqKrQFeBj1EFAOzENCimUBrXMF4A43hwfvvtt9WAvlcph5HCBDTjgZqGgv/BRAv7pje0xI8mjgd2mAo8dOdBWU1xfKZKXpPGBqAPaU5kezAcMN7nQTmgWpg2anJINERGVU0M2xZDAmPwKd47mKzfihmhJkwywKHf+AMKiXEzFvChOpBSuPabdG/LjCv5n8GsKcPqsMSOT08k60LqtZ/EyXmr4VPynJluNKHwI2gkADsFDB0eGggqU3lqz/HGC4rv2SvpWs0FzbwAultAHcsA3YCbNXByfqbmj/ODzRJpWSSx/Bu/Y/tnMBVv7xp8EppZvLH6E5o0pzQONk3ysjXjDGiHbBZG5tJSzMifDNzBjDG7Ld5cgEZimpQ/FI0d55vGjsY37DQxdfr2G6IZjMzW3mvbHUMnDChqsbibqeaRZ0b+KXCq5mbG0Ntxcw+LI82jUh1XK42BZHAAHrPZzk8sMkmBrZJ3Og1Rksdq7ASwklDad1Nu9pO9j/Q32HtnZ2JpAZzo2ri2VyA/Tkg+0tgy3qQ9rrfIG4ft8vK1WZf9YTXysJVgHBnoAPziHPnBJw2WieTl04N7+S/G/hVc8ulPf3rnp0YtOMYk4e7GrZrWAB78XlLtCkYIoBsWEH+PZMzgg0EDasm4Pnz0sF3fXArQZhi4Htge1x3ehVxfgBxiKeIXtUTaN9Gawra4HvK/gM/sO2Ai+842BGyQ6lkgTkDlsM343NHpoUBBrhcYTIM+64GDHyL9I7n15PTEEshxX8cZYF3JtgNLvQV+I7cejyXr1Hwv8AemEGAvLwcAePgvCAPbTAiOmMhDAwdhDlGLMHJZJ/G6jAx+fneL2HkHFBOewTiRupv1GzYZPwaJDdaFSSeATUxTJ0ZHlo0X3SXgIpJleRMuDUwWUMh8JtQC0Iz9MZcBm/zSZaOXFJwj4828BVCk1lgrHB4ctovXFwJj8cLM9eG5b18/pJoAdpZ9mpUL+MT2GHteCOW6zjVl4NnfYTusGWLcFWBFPQXSSKZrL7YkEsOEu1OIChLge+CT8xEzmbWI+xTgmUIZVgLsjo9OzDAusDhApbzk6sVPWGCRbcsTkPkymYpFnM9ybheXr/U9xveggNu83MlLrdhJ5GUZ4CAA1HxBwiyMUN9fDN7CGkU62tN6Qk25N7Le6SXIwDJkgbprxs0BHvxwz5ctgEA/gGdfE3rpVQxxPsl1wIsPngN4ucIP2+Z8+SygbeT9ebHDGLBGMieZd701yfFmNLJeaT0e+SUQ36e++B1GzhogPWuO7svFGKYerDv88O9YeHC9hlWqMBdeCOxsNjxfuNcjtZYUeMOLKb+0od7xXAxwJ9Bf/pCA5cP2u1/5Std/foyeebtD7SrQVeCbW4Fuwfzm1r/be1eBrgIfwwp8/yc/uQ1riwfh+MelYQ/IEVAiQBunSmMZ7xf+HllLmiQ94MIoqTAIAJE8KEtSK5ngRI27GGKDQTt/8GDXrCoQQfLBaTX4WzWYfBdQA0khDQMAESwjNxrXaviQTdJkSZ5aJu48+CPZSRNKw2YWjAMS7DnkdDtJKWEuVFPKudKQ0WBwfmmqI9NRAuXpyU6CGvld/L7CklCzBkCBmbUAm5lAowRRsF03uk7bjOQv0sH4HUWaqERWwESBZ8uSWxrEmRwetFcvXyo0IX5yAjTqc/J6K0Dm4YMHbXU7a3O89WhWSBacTnTOasoJjACEAxgajtrk6FAMvABcacbEmCuPMb6XZNTlzEBGTMppqBlXmidqCMDE73ZgyuZeWpm5RV3CAOMcAk5qvpW/myVXd2oI+T3gW2oT8CjsigAhknORUlqsCo1VNXz8WdLq8VjzAmZYUowDoHJ8CZvQ/IKVU3LcpAOn2RPYWimdzF/GmSYxsk97Mjmggf3CTRJ4RQAADwJJREFU9hmOaMJh65HgOZchPSBWJNHsX6yZkrixTxiu9ktbSy4MSPj82TM11ZIcr9e6RsK4Y1tJP6SGAf7CKGE78j6rmtK0cq4AVHyWcQbQYD6HrfvhsAQ+D2jA+bC/SFmpDT6JSPVYTwBasu4ghezhzFbhF1wHYZLRSCuYoPz7xDakka7gkKxVnAPBBvHXzDItELVnP0wYNtSGfQFOcE0y5pzL3WwhwIM1ZjDq6Zpg7jJWYe+wXwVINMz5nUgtAGJ+twN1YUtKTt9Hogcb61yMPtaoHWtqtRXIwLFxTVAHts15c15ZVzhmxgvWFNtTsEpJt0+O7b2mYBAYigrJOGvLlWW08ikryTYgL392SqdDTyR7rZAIS4LZFiC8WXPIIdkGNeIHqbYZWVPNiQCGzMEAm4AhAjAXgH8F3t/e6WWKGXxOT+VHHmoENzDmw6GkqGLlbtbt5YuXSg0F6KSeXBd6EYRHnDzKSNg1WMVnAAg5Vl4SBbQL45bvCSBE4l8WD+PJwP6m9fKHc6cGAIdi58HS2iwbIC61U/jL4YEAH0ArzVOYkpKjjv1yarZQkMyQYAtAQ2TBelmx1jnhx8a5P3/5Yif1Pjs+1/GGoUsds8YyBwLY8RnmNhJgrkUnEMPUtVyXbXMcrIf8cPz+o4NuwhoLSzVM49znABT7g6G8Ffkic5bPMmepo150lfybNStydcBpgXnInyuUh8+/urjQcfAdjpv19Pz0TCCZZLvLlV4CaQ1m7AWirXWv4Tt4HjK+jF3urQHwcz/I9a11qZ4dOP99STznrXuIUrMN7skjkOsM/8GSwIfpjkRWKdt1LbJt3ReGw/b3PvvZrv/8GD77dofcVaCrwDenAt2C+c2pe7fXrgJdBT7GFfjxH/qhLc1h0t2SHKlGjdTDeou+n9Ypc/7y5OLBnYfiPMhaGgRbAX+eSTs6O5GpuRtV+CD4eZV5fq+nhommy35tTUmkSMYshTUImFQ6M9NGagDwzRHjQfszW0cP0ZiEI08shgOfZbs0VzLkL0nP3czHI8+jSrqjMaZ55Bh4GMdgneMI6zA1oDGncY3MMXI7zN3zUB9wKWwkNcmwPCoIg/OQ2bYMuN0guNnri0WjMAu811QXB1ewH5qiyGSZdpwffmqSoJbxN58X+Loxk0J+fjR5AUIKmIJJZ8bNRsEESGLnmNJPJ21ycNC2xZJB1jbuDSSJpaGa4NE1nShxl2MJsyIME7MeMW+38boSb8uvSSyuGgcaY86XplwsjGIuCGgpX674Q0neCjtsC8PO7BiYHUgJxf7CpbzmqjwKkfFWDambfO4IMwCUKYlTGIA6BiSKNKHFVhMrq0IZ9N8Ck1+8sC8cLI7IuCXdq/RVsddI5sXjr1hF1EN+jpUwy/4ABwXCwFZZ/j/t3U1zFNkRBdBGLSEBAtkxHuOw97P1//8t9pZZMBsbWyChL8fNfNkzy1pVhCcOO4iiq/p0VXW/W/nyPdXKpKl2STBQq6bm/VbwmKltqep5qaqlHmp3gDfH2tffWVfFrL6M09+uqjsPHbT88vlzVePMKsMVmq3VX2u7tRjJ+NTnsCpXqqpkDcx75c/ufTYD/ZkiXud5LdTwWOd1Va6tKplsk5Dl5dBT97LPTL/sitE3de3k/hOXCkNSYfvcq35WoJIp2al6XddEB0Dfu6Jqrdxb/a/G+Xg89WjM5z7VqFUNuYK/TIHMsUzokL0lJKxQe1XNZYXMCcpv725rNdRUkU1FYkKZqTieqcf5nPoemirBVPR2YFLTCBN4X12e+sH1dZOM9/zw9Ph8Cn8TAOX1fls1O1VGHWz1AjyxTjCT8yMhzDxcyb2wFnq5fH0K5l9fdWiWys5aDfzsWPfkCs2OOfd6ReaaXn55VZ9XT/07nqaFVgVpXSe59nqhnJxLmaaearqphM02CaO7Au3i8PjUfRPr4UpeY62cnOD6VLmZdgErJJ8wpSzPLw5vP1z3A4SH7xV4pXI4QVi2TzhXvQSr4WAy84RsmZr8oQOf/6Zv20M9dJjAsc7zTIVd1XldfdfnXuxSeZlrcSrCplfgq5wiOUceu69lQsFcG7NKbA5gQsaYJIB8nf9UfdiyzHbu1d3G4f6pe2ym+vDfX1IN2RW5qbCbfpQ5dfLZJhyqzz0h/Kq2nuvr8vK8vje7ynr1ZV2fWz2Uqu+7/myqQu2YNhhZOKSDrwR8U6mWc3sWaujXyzdDXyPzXZzt45Zrrc75vG5V0h7r/px7UT77VKaevgsvXld/zjwEq++/Val7sarVasXuWjzo2J/jRQdu+ZP76fSH7D6Gr+q8yvF1D8YO+XL/zPualeT74Uym8HaFZD6XnG+5XvP9MPeKCt8yHTyV5lnwZPXBnN9BtVL4qqTOe60HB6kIPR4P//j0yfjz//g3sEMnQGBfATfMfb3tjQCB34HA33/6qabEzsA9T8Z7NcfDaYrh9LqZyrmqalkD2gygsv30mssApnpMZRB5dXX4y9/+evj06VP9Wyp0MmhKYNf//7wGTDWgmx/Dq8IiFQ4VYGRwtyo7MhBJpUeedn+4+XD44Yc/1ZP3vGb1mVtTfPKDPQOiqoq77R5i+TGfwf31m646qubYZ/2jvwZRq0IwFW0JrLL/VEJl1cUc+3jMFLtUv+Xfq4rp8bEGS2/e9RTPvJesCDlTcSc8yQA3A7gMlGuglwHxmopcFU5rqlEPHrqKL6834Uj+LZVSGaD0+8004A77cjw1lTdTBqufWq+01xV7d7V9Bkj5+0zpTBj2+fMvXe2URvXPL7WYRI7/bVZIfNXTm7K/5/S9yvTP4/nhOn3HMjB6+H6qsKiqp5qO1FOw8llPVVDez93XrIr55hQszrTfuE6YNUFjOVSw+1SVlHm9hDephJmKvryXDNymAjDVihlc5bVmClaFc+mZlaqv1fcsIV8Ws5jG/zP4i8FMN0tYNivOJujL9hP2ZcBb06oz3TKr9tZ0vWMFgr2YRDd1v02l4fNzLdgyYVJdY1U1d1/GNYXy7tvh+m0av/eUv8fHnmKY16rALtViFx3YVQP/VEGln1T1TssU6fuq/soxVJC+ruUMmhOU5/hu3nfI2xVXfb3m/cw1P4H0r1V9PZCfaZUTKueYanGRLISwps8mOMl2dY6sPoB1ra0+XtlHgvuEPDnOhBoPjysAOp5VxU6u0QR2ubZqyvnLoaZc5jpOhdjl66s6Z1NB9NuwuqpiV+VdTW+9vq7zu3o6pqdkeh2mD9bqg1iGq9dV9lUm37+eplz26pi5H6WP26+94w4Jq2s66KvDl9t/VUVZzrPuC5meh12tk9ecytuYVriYFUVTvbmmaycw6qrLY/eSzGrbMwX0KVPx+nzK9TM9BPPaUy2Z82yqGb/d3VewPpWEE5AloJsHJzm/+73kvhvb7g1XFZNrEYvqP1f3zPas6urHx8PNu/eH+1VhW4F0pcWZkt0rseY+nv9b77uq8h66n9r9/akSOeFf3nNCtuopuFZ5zblUPeyy0uzqrTb36fmcJpCZBypv/3hdU0nzmWYF8bzvXMc5RxLE5E+OaSrzrq5yT0y43Nds7iETSuc1q/Lu27cKid5dXR3OXlJt2ZW9M9U7x5b3WAH5WmwhfQxfX2WxjK+HH//8Y4c3WWClVoXu6sOEndWH8WtXop3lO++u959FGBKQ5vvh9qErVD9+/Hj48p9ULPa03veX7+rcqPMu/dKq7+EE+v1QoKqV83DmIotrJHTrXm3dw+6lPod8D+S8zb0i+8l3QQLnrtjNdN7+97lvxDTXd/UVXKsDvzynn+ibulanSrWqIbPC8/1d30uyuu8fbvp4zrOK9feyzSIc+ZNrMscx03Jjlusn53VfWz0NN/tPYJhAMBXeOX/qfaWyOP7rOy37mCq5uffkflstESq4zPfBeQXhc//NuZb7Ws6Z/KbJvSvHVYHlmop78+Gm2j7EJpWu03qjHgCt+95v2xvkPP7nzz8bf/4Ofgt7CwQI7CPghrmPs70QIECAAAECBAgQIECAAAECBAgQ2CQgsNvEZCMCBAgQIECAAAECBAgQIECAAAEC+wgI7PZxthcCBAgQIECAAAECBAgQIECAAAECmwQEdpuYbESAAAECBAgQIECAAAECBAgQIEBgHwGB3T7O9kKAAAECBAgQIECAAAECBAgQIEBgk4DAbhOTjQgQIECAAAECBAgQIECAAAECBAjsIyCw28fZXggQIECAAAECBAgQIECAAAECBAhsEhDYbWKyEQECBAgQIECAAAECBAgQIECAAIF9BAR2+zjbCwECBAgQIECAAAECBAgQIECAAIFNAgK7TUw2IkCAAAECBAgQIECAAAECBAgQILCPgMBuH2d7IUCAAAECBAgQIECAAAECBAgQILBJQGC3iclGBAgQIECAAAECBAgQIECAAAECBPYRENjt42wvBAgQIECAAAECBAgQIECAAAECBDYJCOw2MdmIAAECBAgQIECAAAECBAgQIECAwD4CArt9nO2FAAECBAgQIECAAAECBAgQIECAwCYBgd0mJhsRIECAAAECBAgQIECAAAECBAgQ2EdAYLePs70QIECAAAECBAgQIECAAAECBAgQ2CQgsNvEZCMCBAgQIECAAAECBAgQIECAAAEC+wgI7PZxthcCBAgQIECAAAECBAgQIECAAAECmwQEdpuYbESAAAECBAgQIECAAAECBAgQIEBgHwGB3T7O9kKAAAECBAgQIECAAAECBAgQIEBgk4DAbhOTjQgQIECAAAECBAgQIECAAAECBAjsIyCw28fZXggQIECAAAECBAgQIECAAAECBAhsEhDYbWKyEQECBAgQIECAAAECBAgQIECAAIF9BAR2+zjbCwECBAgQIECAAAECBAgQIECAAIFNAgK7TUw2IkCAAAECBAgQIECAAAECBAgQILCPgMBuH2d7IUCAAAECBAgQIECAAAECBAgQILBJQGC3iclGBAgQIECAAAECBAgQIECAAAECBPYRENjt42wvBAgQIECAAAECBAgQIECAAAECBDYJCOw2MdmIAAECBAgQIECAAAECBAgQIECAwD4CArt9nO2FAAECBAgQIECAAAECBAgQIECAwCYBgd0mJhsRIECAAAECBAgQIECAAAECBAgQ2Efgfz60zpb+xEF0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9702" name="Picture 6" descr="http://www.galeriasztuki.wloclawek.pl/pliki/zdjecia/2015/wydarzenia/alfabet09/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06" y="1040814"/>
            <a:ext cx="5015707" cy="333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926366" y="4496588"/>
            <a:ext cx="5032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 smtClean="0"/>
              <a:t>Źródło: http</a:t>
            </a:r>
            <a:r>
              <a:rPr lang="pl-PL" sz="900" dirty="0"/>
              <a:t>://www.galeriasztuki.wloclawek.pl/wydarzenia/447-alfabet-sztuki-wspolczesnej-f-jak-frotaz</a:t>
            </a:r>
          </a:p>
        </p:txBody>
      </p:sp>
    </p:spTree>
    <p:extLst>
      <p:ext uri="{BB962C8B-B14F-4D97-AF65-F5344CB8AC3E}">
        <p14:creationId xmlns:p14="http://schemas.microsoft.com/office/powerpoint/2010/main" val="28236491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725016" y="3910878"/>
            <a:ext cx="827668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000" dirty="0" smtClean="0"/>
              <a:t>Konkurs: </a:t>
            </a:r>
            <a:endParaRPr lang="pl-PL" sz="4000" dirty="0"/>
          </a:p>
          <a:p>
            <a:r>
              <a:rPr lang="pl-PL" sz="4000" dirty="0" smtClean="0"/>
              <a:t>Edukacja </a:t>
            </a:r>
            <a:r>
              <a:rPr lang="pl-PL" sz="4000" dirty="0"/>
              <a:t>R</a:t>
            </a:r>
            <a:r>
              <a:rPr lang="pl-PL" sz="4000" dirty="0" smtClean="0"/>
              <a:t>egionalna </a:t>
            </a:r>
            <a:r>
              <a:rPr lang="pl-PL" sz="4000" dirty="0" smtClean="0"/>
              <a:t>– </a:t>
            </a:r>
            <a:r>
              <a:rPr lang="pl-PL" sz="4000" dirty="0" smtClean="0"/>
              <a:t>Patriotyzm </a:t>
            </a:r>
            <a:r>
              <a:rPr lang="pl-PL" sz="4000" dirty="0"/>
              <a:t>J</a:t>
            </a:r>
            <a:r>
              <a:rPr lang="pl-PL" sz="4000" dirty="0" smtClean="0"/>
              <a:t>utra</a:t>
            </a:r>
            <a:endParaRPr lang="pl-PL" sz="4000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16387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8238" y="1808163"/>
            <a:ext cx="10515600" cy="1325563"/>
          </a:xfrm>
        </p:spPr>
        <p:txBody>
          <a:bodyPr/>
          <a:lstStyle/>
          <a:p>
            <a:pPr algn="r"/>
            <a:r>
              <a:rPr lang="pl-PL" i="1" dirty="0"/>
              <a:t>Edukacja Regionalna – Patriotyzm Jutra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38238" y="3783013"/>
            <a:ext cx="10515600" cy="2474913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dirty="0" smtClean="0"/>
              <a:t>                           </a:t>
            </a:r>
            <a:r>
              <a:rPr lang="pl-PL" sz="4000" dirty="0" smtClean="0"/>
              <a:t>Adresat </a:t>
            </a:r>
            <a:r>
              <a:rPr lang="pl-PL" sz="3400" dirty="0" smtClean="0"/>
              <a:t> </a:t>
            </a:r>
          </a:p>
          <a:p>
            <a:pPr marL="0" indent="0" algn="r">
              <a:buNone/>
            </a:pPr>
            <a:r>
              <a:rPr lang="pl-PL" sz="3400" dirty="0"/>
              <a:t>k</a:t>
            </a:r>
            <a:r>
              <a:rPr lang="pl-PL" sz="3400" dirty="0" smtClean="0"/>
              <a:t>onkurs ma charakter pilotażowy i przeznaczony </a:t>
            </a:r>
            <a:r>
              <a:rPr lang="pl-PL" sz="3400" dirty="0"/>
              <a:t>dla uczniów klas trzecich edukacji </a:t>
            </a:r>
            <a:r>
              <a:rPr lang="pl-PL" sz="3400" dirty="0" smtClean="0"/>
              <a:t>wczesnoszkolnej </a:t>
            </a:r>
          </a:p>
          <a:p>
            <a:pPr marL="0" indent="0" algn="r">
              <a:buNone/>
            </a:pPr>
            <a:r>
              <a:rPr lang="pl-PL" sz="3400" dirty="0" smtClean="0"/>
              <a:t>		</a:t>
            </a:r>
            <a:endParaRPr lang="pl-PL" sz="3400" dirty="0"/>
          </a:p>
        </p:txBody>
      </p:sp>
    </p:spTree>
    <p:extLst>
      <p:ext uri="{BB962C8B-B14F-4D97-AF65-F5344CB8AC3E}">
        <p14:creationId xmlns:p14="http://schemas.microsoft.com/office/powerpoint/2010/main" val="523091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i="1" dirty="0"/>
              <a:t>Edukacja Regionalna – Patriotyzm Jutra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368549"/>
            <a:ext cx="10515600" cy="4660901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pl-PL" sz="3400" dirty="0" smtClean="0"/>
              <a:t>		</a:t>
            </a:r>
          </a:p>
          <a:p>
            <a:pPr marL="0" indent="0">
              <a:buNone/>
            </a:pPr>
            <a:r>
              <a:rPr lang="pl-PL" sz="7600" dirty="0" smtClean="0"/>
              <a:t>Cel </a:t>
            </a:r>
          </a:p>
          <a:p>
            <a:pPr algn="just"/>
            <a:r>
              <a:rPr lang="pl-PL" sz="7600" dirty="0" smtClean="0"/>
              <a:t>umożliwienie </a:t>
            </a:r>
            <a:r>
              <a:rPr lang="pl-PL" sz="7600" dirty="0"/>
              <a:t>poznania regionu poprzez odkrywanie jego historii, sztuki, zwyczajów i </a:t>
            </a:r>
            <a:r>
              <a:rPr lang="pl-PL" sz="7600" dirty="0" smtClean="0"/>
              <a:t>przyrody.</a:t>
            </a:r>
          </a:p>
          <a:p>
            <a:pPr algn="just"/>
            <a:r>
              <a:rPr lang="pl-PL" sz="7600" dirty="0" smtClean="0"/>
              <a:t> </a:t>
            </a:r>
            <a:r>
              <a:rPr lang="pl-PL" sz="7600" dirty="0"/>
              <a:t>wspieranie wielokierunkowej aktywności ucznia </a:t>
            </a:r>
            <a:r>
              <a:rPr lang="pl-PL" sz="7600" dirty="0" smtClean="0"/>
              <a:t>oraz </a:t>
            </a:r>
            <a:r>
              <a:rPr lang="pl-PL" sz="7600" dirty="0"/>
              <a:t>stymulację rozwoju dziecka w obszarze emocjonalnym, społecznym </a:t>
            </a:r>
            <a:r>
              <a:rPr lang="pl-PL" sz="7600" dirty="0" smtClean="0"/>
              <a:t/>
            </a:r>
            <a:br>
              <a:rPr lang="pl-PL" sz="7600" dirty="0" smtClean="0"/>
            </a:br>
            <a:r>
              <a:rPr lang="pl-PL" sz="7600" dirty="0" smtClean="0"/>
              <a:t>i poznawczym</a:t>
            </a:r>
          </a:p>
          <a:p>
            <a:pPr algn="just"/>
            <a:r>
              <a:rPr lang="pl-PL" sz="7600" dirty="0" smtClean="0"/>
              <a:t>kształtowanie </a:t>
            </a:r>
            <a:r>
              <a:rPr lang="pl-PL" sz="7600" dirty="0"/>
              <a:t>umiejętności pracy zespołowej oraz przekazywania zdobytych wiadomości rówieśnikom z innych obszarów województwa </a:t>
            </a:r>
            <a:r>
              <a:rPr lang="pl-PL" sz="7600" dirty="0" smtClean="0"/>
              <a:t>dolnośląskiego </a:t>
            </a:r>
            <a:endParaRPr lang="pl-PL" sz="7600" dirty="0"/>
          </a:p>
          <a:p>
            <a:pPr marL="0" indent="0" algn="just">
              <a:buNone/>
            </a:pPr>
            <a:endParaRPr lang="pl-PL" sz="3400" dirty="0"/>
          </a:p>
          <a:p>
            <a:pPr marL="0" indent="0" algn="just">
              <a:buNone/>
            </a:pPr>
            <a:endParaRPr lang="pl-PL" sz="3400" dirty="0" smtClean="0"/>
          </a:p>
          <a:p>
            <a:pPr marL="0" indent="0">
              <a:buNone/>
            </a:pPr>
            <a:r>
              <a:rPr lang="pl-PL" sz="3400" dirty="0"/>
              <a:t>	</a:t>
            </a:r>
            <a:r>
              <a:rPr lang="pl-PL" sz="3400" dirty="0" smtClean="0"/>
              <a:t>	</a:t>
            </a:r>
            <a:endParaRPr lang="pl-PL" sz="3400" dirty="0"/>
          </a:p>
        </p:txBody>
      </p:sp>
    </p:spTree>
    <p:extLst>
      <p:ext uri="{BB962C8B-B14F-4D97-AF65-F5344CB8AC3E}">
        <p14:creationId xmlns:p14="http://schemas.microsoft.com/office/powerpoint/2010/main" val="3029828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i="1" dirty="0"/>
              <a:t>Edukacja Regionalna – Patriotyzm Jutra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sz="3400" dirty="0"/>
          </a:p>
          <a:p>
            <a:pPr marL="0" indent="0">
              <a:buNone/>
            </a:pPr>
            <a:endParaRPr lang="pl-PL" sz="3400" dirty="0" smtClean="0"/>
          </a:p>
          <a:p>
            <a:pPr marL="0" indent="0">
              <a:buNone/>
            </a:pPr>
            <a:r>
              <a:rPr lang="pl-PL" sz="4000" dirty="0" smtClean="0"/>
              <a:t>Temat</a:t>
            </a:r>
          </a:p>
          <a:p>
            <a:pPr marL="0" indent="0">
              <a:buNone/>
            </a:pPr>
            <a:r>
              <a:rPr lang="pl-PL" sz="3400" dirty="0" smtClean="0"/>
              <a:t>Poznanie wielowiekowej </a:t>
            </a:r>
            <a:r>
              <a:rPr lang="pl-PL" sz="3400" dirty="0"/>
              <a:t>spuścizny własnego </a:t>
            </a:r>
            <a:r>
              <a:rPr lang="pl-PL" sz="3400" dirty="0" smtClean="0"/>
              <a:t>rejonu. </a:t>
            </a:r>
          </a:p>
          <a:p>
            <a:pPr marL="0" indent="0">
              <a:buNone/>
            </a:pPr>
            <a:r>
              <a:rPr lang="pl-PL" sz="3400" dirty="0" smtClean="0"/>
              <a:t>W </a:t>
            </a:r>
            <a:r>
              <a:rPr lang="pl-PL" sz="3400" dirty="0"/>
              <a:t>konkursie proponuje się wykorzystanie fotografii jako dokumentu świadectwa miejsc, historii i tradycji osób zamieszkujących różne regiony Dolnego Śląska</a:t>
            </a:r>
            <a:r>
              <a:rPr lang="pl-PL" sz="3400" dirty="0" smtClean="0"/>
              <a:t>.</a:t>
            </a:r>
          </a:p>
          <a:p>
            <a:pPr marL="0" indent="0">
              <a:buNone/>
            </a:pPr>
            <a:r>
              <a:rPr lang="pl-PL" sz="3400" dirty="0" smtClean="0"/>
              <a:t>Stworzenie przez drużynę kompozycji – kolażu z 16 zdjęć.</a:t>
            </a:r>
          </a:p>
          <a:p>
            <a:pPr marL="0" indent="0">
              <a:buNone/>
            </a:pPr>
            <a:endParaRPr lang="pl-PL" sz="3400" dirty="0"/>
          </a:p>
        </p:txBody>
      </p:sp>
    </p:spTree>
    <p:extLst>
      <p:ext uri="{BB962C8B-B14F-4D97-AF65-F5344CB8AC3E}">
        <p14:creationId xmlns:p14="http://schemas.microsoft.com/office/powerpoint/2010/main" val="42095209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smtClean="0"/>
              <a:t>Harmonogram konkursu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52525" y="211137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3600" dirty="0" smtClean="0"/>
              <a:t>Konkurs zaplanowany jest w drugim semestrze roku szkolnego 2020/2021 i ma się rozpocząć w lutym i zakończyć w maju 2021 r.</a:t>
            </a:r>
          </a:p>
          <a:p>
            <a:pPr marL="0" indent="0">
              <a:buNone/>
            </a:pPr>
            <a:r>
              <a:rPr lang="pl-PL" sz="3600" dirty="0" smtClean="0"/>
              <a:t>Składa się z etapów: szkolnego, regionalnego oraz Gali Finałowej we Wrocławiu, podczas której spotykają się sześcioosobowe zwycięskie drużyny z czterech rejonów.</a:t>
            </a:r>
          </a:p>
          <a:p>
            <a:pPr marL="0" indent="0">
              <a:buNone/>
            </a:pPr>
            <a:r>
              <a:rPr lang="pl-PL" sz="3600" dirty="0" smtClean="0"/>
              <a:t>W każdym z regionów w siedzibach Dolnośląskiego Ośrodka Doskonalenia Nauczycieli będzie towarzyszyła wystawa fotograficzna ekspozycja utworzona z prac konkursowych. </a:t>
            </a:r>
            <a:br>
              <a:rPr lang="pl-PL" sz="3600" dirty="0" smtClean="0"/>
            </a:b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40464112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mtClean="0"/>
              <a:t>Literatura</a:t>
            </a:r>
            <a:r>
              <a:rPr lang="pl-PL" smtClean="0"/>
              <a:t>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23947" y="1457326"/>
            <a:ext cx="10515600" cy="504348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1500" dirty="0" smtClean="0"/>
              <a:t>Mapa </a:t>
            </a:r>
            <a:r>
              <a:rPr lang="pl-PL" sz="1500" dirty="0" err="1" smtClean="0"/>
              <a:t>wrocławia</a:t>
            </a:r>
            <a:r>
              <a:rPr lang="pl-PL" sz="1500" dirty="0" smtClean="0"/>
              <a:t>: https</a:t>
            </a:r>
            <a:r>
              <a:rPr lang="pl-PL" sz="1500" dirty="0"/>
              <a:t>://www.google.com/maps/place/%C5%9Acie%C5%BCka+historii+Wroc%C5%82awia/@51.1127031,17.0346957,17z/data=!</a:t>
            </a:r>
            <a:r>
              <a:rPr lang="pl-PL" sz="1500" dirty="0" smtClean="0"/>
              <a:t>3m1!4b1!4m5!3m4!1s0x0:0x1710acfc985a0ca6!8m2!3d51.1127031!4d17.0368844</a:t>
            </a:r>
            <a:endParaRPr lang="pl-PL" sz="15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1500" dirty="0" smtClean="0"/>
              <a:t>Mapa </a:t>
            </a:r>
            <a:r>
              <a:rPr lang="pl-PL" sz="1500" dirty="0" smtClean="0"/>
              <a:t>satelitarna Wrocławia: </a:t>
            </a:r>
            <a:br>
              <a:rPr lang="pl-PL" sz="1500" dirty="0" smtClean="0"/>
            </a:br>
            <a:r>
              <a:rPr lang="pl-PL" sz="1500" dirty="0" smtClean="0"/>
              <a:t>https</a:t>
            </a:r>
            <a:r>
              <a:rPr lang="pl-PL" sz="1500" dirty="0"/>
              <a:t>://www.google.com/maps/place/%C5%9Acie%C5%BCka+historii+Wroc%C5%82awia/@51.1127031,17.0346957,492m/data=!3m2!1e3!4b1!4m5!3m4!1s0x0:0x1710acfc985a0ca6!8m2!3d51.1127031!4d17.0368844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500" dirty="0" smtClean="0"/>
              <a:t>Papa krasnal: </a:t>
            </a:r>
            <a:br>
              <a:rPr lang="pl-PL" sz="1500" dirty="0" smtClean="0"/>
            </a:br>
            <a:r>
              <a:rPr lang="pl-PL" sz="1500" dirty="0" smtClean="0"/>
              <a:t>autor</a:t>
            </a:r>
            <a:r>
              <a:rPr lang="pl-PL" sz="1500" dirty="0"/>
              <a:t>: Tropem, https://tropem.com/?</a:t>
            </a:r>
            <a:r>
              <a:rPr lang="pl-PL" sz="1500" dirty="0" smtClean="0"/>
              <a:t>p=5533</a:t>
            </a:r>
            <a:endParaRPr lang="pl-PL" sz="1500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sz="1500" dirty="0" smtClean="0"/>
              <a:t>Fotografie płyt Ścieżki historii Wrocławia:”</a:t>
            </a:r>
            <a:br>
              <a:rPr lang="pl-PL" sz="1500" dirty="0" smtClean="0"/>
            </a:br>
            <a:r>
              <a:rPr lang="pl-PL" sz="1500" dirty="0" smtClean="0"/>
              <a:t>autor</a:t>
            </a:r>
            <a:r>
              <a:rPr lang="pl-PL" sz="1500" dirty="0"/>
              <a:t>: Wacław Grabkowski, </a:t>
            </a:r>
            <a:r>
              <a:rPr lang="pl-PL" sz="1500" dirty="0" smtClean="0"/>
              <a:t>źródło</a:t>
            </a:r>
            <a:r>
              <a:rPr lang="pl-PL" sz="1500" dirty="0"/>
              <a:t>: https://polska-org.pl/956384,foto.html </a:t>
            </a:r>
            <a:endParaRPr lang="pl-PL" sz="15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pl-PL" sz="1500" dirty="0" smtClean="0"/>
              <a:t>Waldemar </a:t>
            </a:r>
            <a:r>
              <a:rPr lang="pl-PL" sz="1500" dirty="0" err="1" smtClean="0"/>
              <a:t>Fydrych</a:t>
            </a:r>
            <a:r>
              <a:rPr lang="pl-PL" sz="1500" dirty="0" smtClean="0"/>
              <a:t>:</a:t>
            </a:r>
            <a:br>
              <a:rPr lang="pl-PL" sz="1500" dirty="0" smtClean="0"/>
            </a:br>
            <a:r>
              <a:rPr lang="pl-PL" sz="1500" dirty="0" smtClean="0"/>
              <a:t>autor</a:t>
            </a:r>
            <a:r>
              <a:rPr lang="pl-PL" sz="1500" dirty="0" smtClean="0"/>
              <a:t>: </a:t>
            </a:r>
            <a:r>
              <a:rPr lang="pl-PL" sz="1500" dirty="0" err="1" smtClean="0"/>
              <a:t>HuBar</a:t>
            </a:r>
            <a:r>
              <a:rPr lang="pl-PL" sz="1500" dirty="0" smtClean="0"/>
              <a:t>, https</a:t>
            </a:r>
            <a:r>
              <a:rPr lang="pl-PL" sz="1500" dirty="0"/>
              <a:t>://pl.wikipedia.org/wiki/Waldemar_Fydrych#/</a:t>
            </a:r>
            <a:r>
              <a:rPr lang="pl-PL" sz="1500" dirty="0" smtClean="0"/>
              <a:t>media/Plik:Waldemar_Fydrych.JPG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sz="1500" dirty="0" smtClean="0"/>
              <a:t>https</a:t>
            </a:r>
            <a:r>
              <a:rPr lang="pl-PL" sz="1500" dirty="0"/>
              <a:t>://www.tuwroclaw.com/wiadomosci,sciezke-historyczna-na-pl-nankiera-mozna-juz-zobaczyc,wia5-3266-8957-1.html</a:t>
            </a:r>
            <a:endParaRPr lang="pl-PL" sz="1500" dirty="0" smtClean="0"/>
          </a:p>
          <a:p>
            <a:pPr marL="0" indent="0">
              <a:buNone/>
            </a:pPr>
            <a:r>
              <a:rPr lang="pl-PL" sz="1500" dirty="0"/>
              <a:t>https://</a:t>
            </a:r>
            <a:r>
              <a:rPr lang="pl-PL" sz="1500" dirty="0" smtClean="0"/>
              <a:t>www.wroclaw.pl/historia_miasta_pod_nogami</a:t>
            </a:r>
          </a:p>
          <a:p>
            <a:r>
              <a:rPr lang="pl-PL" sz="1500" dirty="0" smtClean="0"/>
              <a:t>Cytaty Majora: </a:t>
            </a:r>
            <a:r>
              <a:rPr lang="pl-PL" altLang="pl-PL" sz="1500" dirty="0" smtClean="0">
                <a:latin typeface="Gill Sans MT" pitchFamily="34" charset="-18"/>
              </a:rPr>
              <a:t>na </a:t>
            </a:r>
            <a:r>
              <a:rPr lang="pl-PL" altLang="pl-PL" sz="1500" dirty="0">
                <a:latin typeface="Gill Sans MT" pitchFamily="34" charset="-18"/>
              </a:rPr>
              <a:t>podstawie rozmowy przeprowadzonej z Majorem </a:t>
            </a:r>
            <a:r>
              <a:rPr lang="pl-PL" altLang="pl-PL" sz="1500" dirty="0" err="1">
                <a:latin typeface="Gill Sans MT" pitchFamily="34" charset="-18"/>
              </a:rPr>
              <a:t>Fydrychem</a:t>
            </a:r>
            <a:r>
              <a:rPr lang="pl-PL" altLang="pl-PL" sz="1500" dirty="0">
                <a:latin typeface="Gill Sans MT" pitchFamily="34" charset="-18"/>
              </a:rPr>
              <a:t> w Warszawie 14.06.2011 i jego książki Żywoty Mężów  Pomarańczowych </a:t>
            </a:r>
            <a:r>
              <a:rPr lang="pl-PL" altLang="pl-PL" sz="1500" dirty="0" smtClean="0">
                <a:latin typeface="Gill Sans MT" pitchFamily="34" charset="-18"/>
              </a:rPr>
              <a:t>; opr</a:t>
            </a:r>
            <a:r>
              <a:rPr lang="pl-PL" altLang="pl-PL" sz="1500" dirty="0">
                <a:latin typeface="Gill Sans MT" pitchFamily="34" charset="-18"/>
              </a:rPr>
              <a:t>. </a:t>
            </a:r>
            <a:r>
              <a:rPr lang="pl-PL" altLang="pl-PL" sz="1500" dirty="0" err="1" smtClean="0">
                <a:latin typeface="Gill Sans MT" pitchFamily="34" charset="-18"/>
              </a:rPr>
              <a:t>T.Sikorski</a:t>
            </a:r>
            <a:endParaRPr lang="pl-PL" altLang="pl-PL" sz="1500" dirty="0" smtClean="0">
              <a:latin typeface="Gill Sans MT" pitchFamily="34" charset="-18"/>
            </a:endParaRPr>
          </a:p>
          <a:p>
            <a:r>
              <a:rPr lang="pl-PL" sz="1500" dirty="0" smtClean="0"/>
              <a:t>Technika frotażu </a:t>
            </a:r>
          </a:p>
          <a:p>
            <a:pPr marL="0" indent="0">
              <a:buNone/>
            </a:pPr>
            <a:r>
              <a:rPr lang="pl-PL" sz="1500" dirty="0" smtClean="0"/>
              <a:t>Autor</a:t>
            </a:r>
            <a:r>
              <a:rPr lang="pl-PL" sz="1500" dirty="0"/>
              <a:t>: </a:t>
            </a:r>
            <a:r>
              <a:rPr lang="pl-PL" sz="1500" dirty="0" err="1"/>
              <a:t>Asafredell</a:t>
            </a:r>
            <a:r>
              <a:rPr lang="pl-PL" sz="1500" dirty="0"/>
              <a:t>, </a:t>
            </a:r>
            <a:r>
              <a:rPr lang="pl-PL" sz="1500" dirty="0" err="1"/>
              <a:t>Źródło:https</a:t>
            </a:r>
            <a:r>
              <a:rPr lang="pl-PL" sz="1500" dirty="0"/>
              <a:t>://pl.wikipedia.org/</a:t>
            </a:r>
            <a:r>
              <a:rPr lang="pl-PL" sz="1500" dirty="0" err="1"/>
              <a:t>wiki</a:t>
            </a:r>
            <a:r>
              <a:rPr lang="pl-PL" sz="1500" dirty="0"/>
              <a:t>/</a:t>
            </a:r>
            <a:r>
              <a:rPr lang="pl-PL" sz="1500" dirty="0" err="1"/>
              <a:t>Frottage</a:t>
            </a:r>
            <a:r>
              <a:rPr lang="pl-PL" sz="1500" dirty="0"/>
              <a:t>#/media/Plik:Dokumentation_av_h%C3%A4llristningar_-_frottage.JPG </a:t>
            </a:r>
            <a:endParaRPr lang="pl-PL" sz="1500" dirty="0" smtClean="0"/>
          </a:p>
          <a:p>
            <a:pPr marL="0" indent="0">
              <a:buNone/>
            </a:pPr>
            <a:r>
              <a:rPr lang="pl-PL" altLang="pl-PL" sz="1500" dirty="0" smtClean="0">
                <a:latin typeface="Gill Sans MT" pitchFamily="34" charset="-18"/>
              </a:rPr>
              <a:t>http</a:t>
            </a:r>
            <a:r>
              <a:rPr lang="pl-PL" altLang="pl-PL" sz="1500" dirty="0">
                <a:latin typeface="Gill Sans MT" pitchFamily="34" charset="-18"/>
              </a:rPr>
              <a:t>://</a:t>
            </a:r>
            <a:r>
              <a:rPr lang="pl-PL" altLang="pl-PL" sz="1500" dirty="0" smtClean="0">
                <a:latin typeface="Gill Sans MT" pitchFamily="34" charset="-18"/>
              </a:rPr>
              <a:t>www.galeriasztuki.wloclawek.pl/wydarzenia/447-alfabet-sztuki-wspolczesnej-f-jak-frotaz</a:t>
            </a:r>
            <a:endParaRPr lang="pl-PL" dirty="0" smtClean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2039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Box 51"/>
          <p:cNvSpPr/>
          <p:nvPr/>
        </p:nvSpPr>
        <p:spPr>
          <a:xfrm>
            <a:off x="1110454" y="2396804"/>
            <a:ext cx="9684788" cy="2400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algn="ctr" defTabSz="22860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00" b="1" dirty="0" smtClean="0">
                <a:ea typeface="Arial" charset="0"/>
                <a:cs typeface="Calibri" panose="020F0502020204030204" pitchFamily="34" charset="0"/>
              </a:rPr>
              <a:t>Dziękuję </a:t>
            </a:r>
            <a:r>
              <a:rPr lang="pl-PL" sz="2700" b="1" dirty="0">
                <a:ea typeface="Arial" charset="0"/>
                <a:cs typeface="Calibri" panose="020F0502020204030204" pitchFamily="34" charset="0"/>
              </a:rPr>
              <a:t>za </a:t>
            </a:r>
            <a:r>
              <a:rPr lang="pl-PL" sz="2700" b="1" dirty="0" smtClean="0">
                <a:ea typeface="Arial" charset="0"/>
                <a:cs typeface="Calibri" panose="020F0502020204030204" pitchFamily="34" charset="0"/>
              </a:rPr>
              <a:t>uwagę</a:t>
            </a:r>
          </a:p>
          <a:p>
            <a:pPr algn="ctr" defTabSz="22860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700" i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Elżbieta </a:t>
            </a:r>
            <a:r>
              <a:rPr lang="pl-PL" sz="2700" i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Kazańska</a:t>
            </a:r>
            <a:endParaRPr lang="pl-PL" sz="2700" b="1" dirty="0">
              <a:ea typeface="Arial" charset="0"/>
              <a:cs typeface="Calibri" panose="020F0502020204030204" pitchFamily="34" charset="0"/>
            </a:endParaRPr>
          </a:p>
          <a:p>
            <a:pPr defTabSz="22860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dirty="0">
              <a:latin typeface="Arial" charset="0"/>
              <a:ea typeface="Arial" charset="0"/>
              <a:cs typeface="Arial" charset="0"/>
            </a:endParaRPr>
          </a:p>
          <a:p>
            <a:pPr algn="ctr" defTabSz="228600">
              <a:lnSpc>
                <a:spcPct val="15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600" i="1" dirty="0">
                <a:latin typeface="Arial" charset="0"/>
                <a:ea typeface="Arial" charset="0"/>
                <a:cs typeface="Arial" charset="0"/>
              </a:rPr>
              <a:t>tel. 508 </a:t>
            </a:r>
            <a:r>
              <a:rPr lang="pl-PL" sz="1600" i="1" dirty="0" smtClean="0">
                <a:latin typeface="Arial" charset="0"/>
                <a:ea typeface="Arial" charset="0"/>
                <a:cs typeface="Arial" charset="0"/>
              </a:rPr>
              <a:t>691 031</a:t>
            </a:r>
            <a:r>
              <a:rPr lang="pl-PL" sz="1600" i="1">
                <a:latin typeface="Arial" charset="0"/>
                <a:ea typeface="Arial" charset="0"/>
                <a:cs typeface="Arial" charset="0"/>
              </a:rPr>
              <a:t/>
            </a:r>
            <a:br>
              <a:rPr lang="pl-PL" sz="1600" i="1">
                <a:latin typeface="Arial" charset="0"/>
                <a:ea typeface="Arial" charset="0"/>
                <a:cs typeface="Arial" charset="0"/>
              </a:rPr>
            </a:br>
            <a:r>
              <a:rPr lang="pl-PL" sz="1600" i="1" smtClean="0">
                <a:latin typeface="Arial" charset="0"/>
                <a:ea typeface="Arial" charset="0"/>
                <a:cs typeface="Arial" charset="0"/>
              </a:rPr>
              <a:t>elzbieta.kazanska@dodn.dolnyslask.pl</a:t>
            </a:r>
            <a:endParaRPr lang="pl-PL" sz="1600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="" xmlns:a16="http://schemas.microsoft.com/office/drawing/2014/main" id="{2192E016-EF27-4A81-A43C-FC3CE7FF53A0}"/>
              </a:ext>
            </a:extLst>
          </p:cNvPr>
          <p:cNvSpPr/>
          <p:nvPr/>
        </p:nvSpPr>
        <p:spPr>
          <a:xfrm>
            <a:off x="1253606" y="1515251"/>
            <a:ext cx="6378835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pl-PL" sz="2000" b="1" dirty="0">
              <a:latin typeface="Arial" charset="0"/>
              <a:ea typeface="Arial" charset="0"/>
              <a:cs typeface="Arial" charset="0"/>
            </a:endParaRPr>
          </a:p>
          <a:p>
            <a:pPr algn="l">
              <a:lnSpc>
                <a:spcPct val="150000"/>
              </a:lnSpc>
            </a:pPr>
            <a:endParaRPr lang="pl-PL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="" xmlns:a16="http://schemas.microsoft.com/office/drawing/2014/main" id="{0E5CA817-E7E1-4146-92DC-87112FF5E091}"/>
              </a:ext>
            </a:extLst>
          </p:cNvPr>
          <p:cNvSpPr>
            <a:spLocks noEditPoints="1"/>
          </p:cNvSpPr>
          <p:nvPr/>
        </p:nvSpPr>
        <p:spPr bwMode="auto">
          <a:xfrm>
            <a:off x="4376946" y="914109"/>
            <a:ext cx="575194" cy="591520"/>
          </a:xfrm>
          <a:custGeom>
            <a:avLst/>
            <a:gdLst>
              <a:gd name="T0" fmla="*/ 48 w 56"/>
              <a:gd name="T1" fmla="*/ 60 h 64"/>
              <a:gd name="T2" fmla="*/ 45 w 56"/>
              <a:gd name="T3" fmla="*/ 60 h 64"/>
              <a:gd name="T4" fmla="*/ 56 w 56"/>
              <a:gd name="T5" fmla="*/ 40 h 64"/>
              <a:gd name="T6" fmla="*/ 38 w 56"/>
              <a:gd name="T7" fmla="*/ 17 h 64"/>
              <a:gd name="T8" fmla="*/ 42 w 56"/>
              <a:gd name="T9" fmla="*/ 8 h 64"/>
              <a:gd name="T10" fmla="*/ 42 w 56"/>
              <a:gd name="T11" fmla="*/ 5 h 64"/>
              <a:gd name="T12" fmla="*/ 31 w 56"/>
              <a:gd name="T13" fmla="*/ 0 h 64"/>
              <a:gd name="T14" fmla="*/ 29 w 56"/>
              <a:gd name="T15" fmla="*/ 0 h 64"/>
              <a:gd name="T16" fmla="*/ 28 w 56"/>
              <a:gd name="T17" fmla="*/ 1 h 64"/>
              <a:gd name="T18" fmla="*/ 15 w 56"/>
              <a:gd name="T19" fmla="*/ 25 h 64"/>
              <a:gd name="T20" fmla="*/ 17 w 56"/>
              <a:gd name="T21" fmla="*/ 31 h 64"/>
              <a:gd name="T22" fmla="*/ 15 w 56"/>
              <a:gd name="T23" fmla="*/ 35 h 64"/>
              <a:gd name="T24" fmla="*/ 22 w 56"/>
              <a:gd name="T25" fmla="*/ 38 h 64"/>
              <a:gd name="T26" fmla="*/ 24 w 56"/>
              <a:gd name="T27" fmla="*/ 35 h 64"/>
              <a:gd name="T28" fmla="*/ 24 w 56"/>
              <a:gd name="T29" fmla="*/ 35 h 64"/>
              <a:gd name="T30" fmla="*/ 30 w 56"/>
              <a:gd name="T31" fmla="*/ 32 h 64"/>
              <a:gd name="T32" fmla="*/ 34 w 56"/>
              <a:gd name="T33" fmla="*/ 24 h 64"/>
              <a:gd name="T34" fmla="*/ 48 w 56"/>
              <a:gd name="T35" fmla="*/ 40 h 64"/>
              <a:gd name="T36" fmla="*/ 32 w 56"/>
              <a:gd name="T37" fmla="*/ 56 h 64"/>
              <a:gd name="T38" fmla="*/ 20 w 56"/>
              <a:gd name="T39" fmla="*/ 52 h 64"/>
              <a:gd name="T40" fmla="*/ 20 w 56"/>
              <a:gd name="T41" fmla="*/ 50 h 64"/>
              <a:gd name="T42" fmla="*/ 22 w 56"/>
              <a:gd name="T43" fmla="*/ 48 h 64"/>
              <a:gd name="T44" fmla="*/ 32 w 56"/>
              <a:gd name="T45" fmla="*/ 48 h 64"/>
              <a:gd name="T46" fmla="*/ 32 w 56"/>
              <a:gd name="T47" fmla="*/ 44 h 64"/>
              <a:gd name="T48" fmla="*/ 17 w 56"/>
              <a:gd name="T49" fmla="*/ 44 h 64"/>
              <a:gd name="T50" fmla="*/ 8 w 56"/>
              <a:gd name="T51" fmla="*/ 44 h 64"/>
              <a:gd name="T52" fmla="*/ 0 w 56"/>
              <a:gd name="T53" fmla="*/ 44 h 64"/>
              <a:gd name="T54" fmla="*/ 0 w 56"/>
              <a:gd name="T55" fmla="*/ 48 h 64"/>
              <a:gd name="T56" fmla="*/ 9 w 56"/>
              <a:gd name="T57" fmla="*/ 48 h 64"/>
              <a:gd name="T58" fmla="*/ 10 w 56"/>
              <a:gd name="T59" fmla="*/ 48 h 64"/>
              <a:gd name="T60" fmla="*/ 12 w 56"/>
              <a:gd name="T61" fmla="*/ 50 h 64"/>
              <a:gd name="T62" fmla="*/ 12 w 56"/>
              <a:gd name="T63" fmla="*/ 52 h 64"/>
              <a:gd name="T64" fmla="*/ 12 w 56"/>
              <a:gd name="T65" fmla="*/ 60 h 64"/>
              <a:gd name="T66" fmla="*/ 4 w 56"/>
              <a:gd name="T67" fmla="*/ 64 h 64"/>
              <a:gd name="T68" fmla="*/ 56 w 56"/>
              <a:gd name="T69" fmla="*/ 64 h 64"/>
              <a:gd name="T70" fmla="*/ 48 w 56"/>
              <a:gd name="T71" fmla="*/ 60 h 64"/>
              <a:gd name="T72" fmla="*/ 34 w 56"/>
              <a:gd name="T73" fmla="*/ 5 h 64"/>
              <a:gd name="T74" fmla="*/ 33 w 56"/>
              <a:gd name="T75" fmla="*/ 7 h 64"/>
              <a:gd name="T76" fmla="*/ 24 w 56"/>
              <a:gd name="T77" fmla="*/ 24 h 64"/>
              <a:gd name="T78" fmla="*/ 20 w 56"/>
              <a:gd name="T79" fmla="*/ 22 h 64"/>
              <a:gd name="T80" fmla="*/ 20 w 56"/>
              <a:gd name="T81" fmla="*/ 22 h 64"/>
              <a:gd name="T82" fmla="*/ 29 w 56"/>
              <a:gd name="T83" fmla="*/ 5 h 64"/>
              <a:gd name="T84" fmla="*/ 30 w 56"/>
              <a:gd name="T85" fmla="*/ 4 h 64"/>
              <a:gd name="T86" fmla="*/ 32 w 56"/>
              <a:gd name="T87" fmla="*/ 4 h 64"/>
              <a:gd name="T88" fmla="*/ 34 w 56"/>
              <a:gd name="T89" fmla="*/ 5 h 64"/>
              <a:gd name="T90" fmla="*/ 34 w 56"/>
              <a:gd name="T91" fmla="*/ 5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56" h="64">
                <a:moveTo>
                  <a:pt x="48" y="60"/>
                </a:moveTo>
                <a:cubicBezTo>
                  <a:pt x="45" y="60"/>
                  <a:pt x="45" y="60"/>
                  <a:pt x="45" y="60"/>
                </a:cubicBezTo>
                <a:cubicBezTo>
                  <a:pt x="52" y="56"/>
                  <a:pt x="56" y="48"/>
                  <a:pt x="56" y="40"/>
                </a:cubicBezTo>
                <a:cubicBezTo>
                  <a:pt x="56" y="29"/>
                  <a:pt x="48" y="19"/>
                  <a:pt x="38" y="17"/>
                </a:cubicBezTo>
                <a:cubicBezTo>
                  <a:pt x="42" y="8"/>
                  <a:pt x="42" y="8"/>
                  <a:pt x="42" y="8"/>
                </a:cubicBezTo>
                <a:cubicBezTo>
                  <a:pt x="43" y="7"/>
                  <a:pt x="43" y="6"/>
                  <a:pt x="42" y="5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29" y="0"/>
                </a:cubicBezTo>
                <a:cubicBezTo>
                  <a:pt x="29" y="0"/>
                  <a:pt x="28" y="1"/>
                  <a:pt x="28" y="1"/>
                </a:cubicBezTo>
                <a:cubicBezTo>
                  <a:pt x="15" y="25"/>
                  <a:pt x="15" y="25"/>
                  <a:pt x="15" y="25"/>
                </a:cubicBezTo>
                <a:cubicBezTo>
                  <a:pt x="14" y="28"/>
                  <a:pt x="15" y="30"/>
                  <a:pt x="17" y="31"/>
                </a:cubicBezTo>
                <a:cubicBezTo>
                  <a:pt x="15" y="35"/>
                  <a:pt x="15" y="35"/>
                  <a:pt x="15" y="35"/>
                </a:cubicBezTo>
                <a:cubicBezTo>
                  <a:pt x="22" y="38"/>
                  <a:pt x="22" y="38"/>
                  <a:pt x="22" y="38"/>
                </a:cubicBezTo>
                <a:cubicBezTo>
                  <a:pt x="24" y="35"/>
                  <a:pt x="24" y="35"/>
                  <a:pt x="24" y="35"/>
                </a:cubicBezTo>
                <a:cubicBezTo>
                  <a:pt x="24" y="35"/>
                  <a:pt x="24" y="35"/>
                  <a:pt x="24" y="35"/>
                </a:cubicBezTo>
                <a:cubicBezTo>
                  <a:pt x="26" y="35"/>
                  <a:pt x="29" y="35"/>
                  <a:pt x="30" y="32"/>
                </a:cubicBezTo>
                <a:cubicBezTo>
                  <a:pt x="34" y="24"/>
                  <a:pt x="34" y="24"/>
                  <a:pt x="34" y="24"/>
                </a:cubicBezTo>
                <a:cubicBezTo>
                  <a:pt x="42" y="25"/>
                  <a:pt x="48" y="32"/>
                  <a:pt x="48" y="40"/>
                </a:cubicBezTo>
                <a:cubicBezTo>
                  <a:pt x="48" y="49"/>
                  <a:pt x="41" y="56"/>
                  <a:pt x="32" y="56"/>
                </a:cubicBezTo>
                <a:cubicBezTo>
                  <a:pt x="28" y="56"/>
                  <a:pt x="23" y="54"/>
                  <a:pt x="20" y="52"/>
                </a:cubicBezTo>
                <a:cubicBezTo>
                  <a:pt x="20" y="50"/>
                  <a:pt x="20" y="50"/>
                  <a:pt x="20" y="50"/>
                </a:cubicBezTo>
                <a:cubicBezTo>
                  <a:pt x="20" y="49"/>
                  <a:pt x="21" y="48"/>
                  <a:pt x="22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44"/>
                  <a:pt x="32" y="44"/>
                  <a:pt x="32" y="44"/>
                </a:cubicBezTo>
                <a:cubicBezTo>
                  <a:pt x="17" y="44"/>
                  <a:pt x="17" y="44"/>
                  <a:pt x="17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0" y="44"/>
                  <a:pt x="0" y="44"/>
                  <a:pt x="0" y="44"/>
                </a:cubicBezTo>
                <a:cubicBezTo>
                  <a:pt x="0" y="48"/>
                  <a:pt x="0" y="48"/>
                  <a:pt x="0" y="48"/>
                </a:cubicBezTo>
                <a:cubicBezTo>
                  <a:pt x="9" y="48"/>
                  <a:pt x="9" y="48"/>
                  <a:pt x="9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11" y="48"/>
                  <a:pt x="12" y="49"/>
                  <a:pt x="12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2" y="60"/>
                  <a:pt x="12" y="60"/>
                  <a:pt x="12" y="60"/>
                </a:cubicBezTo>
                <a:cubicBezTo>
                  <a:pt x="8" y="60"/>
                  <a:pt x="4" y="60"/>
                  <a:pt x="4" y="64"/>
                </a:cubicBezTo>
                <a:cubicBezTo>
                  <a:pt x="56" y="64"/>
                  <a:pt x="56" y="64"/>
                  <a:pt x="56" y="64"/>
                </a:cubicBezTo>
                <a:cubicBezTo>
                  <a:pt x="56" y="60"/>
                  <a:pt x="52" y="60"/>
                  <a:pt x="48" y="60"/>
                </a:cubicBezTo>
                <a:close/>
                <a:moveTo>
                  <a:pt x="34" y="5"/>
                </a:moveTo>
                <a:cubicBezTo>
                  <a:pt x="33" y="6"/>
                  <a:pt x="33" y="6"/>
                  <a:pt x="33" y="7"/>
                </a:cubicBezTo>
                <a:cubicBezTo>
                  <a:pt x="24" y="24"/>
                  <a:pt x="24" y="24"/>
                  <a:pt x="24" y="24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9" y="5"/>
                  <a:pt x="29" y="5"/>
                  <a:pt x="29" y="5"/>
                </a:cubicBezTo>
                <a:cubicBezTo>
                  <a:pt x="29" y="5"/>
                  <a:pt x="30" y="4"/>
                  <a:pt x="30" y="4"/>
                </a:cubicBezTo>
                <a:cubicBezTo>
                  <a:pt x="31" y="4"/>
                  <a:pt x="31" y="4"/>
                  <a:pt x="32" y="4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lose/>
              </a:path>
            </a:pathLst>
          </a:custGeom>
          <a:solidFill>
            <a:srgbClr val="FCD020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id-ID" sz="90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7B7E9D0F-E6AF-499C-84D4-52683BF9E0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4225" y="905278"/>
            <a:ext cx="575194" cy="5751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C89C6E60-849A-4B9C-A3A1-EB4EE9D08E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95242" y="892510"/>
            <a:ext cx="521946" cy="55674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E0354740-9A96-434C-90C1-238B4F213C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3180" y="914109"/>
            <a:ext cx="860006" cy="56490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="" xmlns:a16="http://schemas.microsoft.com/office/drawing/2014/main" id="{946A3619-1C20-4F3D-B8A3-4E9F2795390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80395" y="914109"/>
            <a:ext cx="563447" cy="563447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A5D07C0D-5BEB-4203-9566-3263FED0AB9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26062" y="786053"/>
            <a:ext cx="563447" cy="69150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912370B4-E627-4253-A7B4-70EF8A59556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29683" y="786053"/>
            <a:ext cx="735831" cy="69150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BF994F0F-877A-44A3-A4FF-D40340A3BCE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63430" y="786053"/>
            <a:ext cx="702454" cy="69296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="" xmlns:a16="http://schemas.microsoft.com/office/drawing/2014/main" id="{63ECFAEC-24A0-47B7-A9FE-60894E08787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863735" y="923731"/>
            <a:ext cx="470920" cy="52552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108" y="5163748"/>
            <a:ext cx="1435363" cy="143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61860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 animBg="1" advAuto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6" y="2670252"/>
            <a:ext cx="5254625" cy="3514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Prostokąt 2"/>
          <p:cNvSpPr>
            <a:spLocks noChangeArrowheads="1"/>
          </p:cNvSpPr>
          <p:nvPr/>
        </p:nvSpPr>
        <p:spPr bwMode="auto">
          <a:xfrm>
            <a:off x="9521826" y="6184977"/>
            <a:ext cx="166904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000" dirty="0">
                <a:latin typeface="+mn-lt"/>
              </a:rPr>
              <a:t>Fot. Robert Kowalewski / AG</a:t>
            </a:r>
          </a:p>
        </p:txBody>
      </p:sp>
      <p:sp>
        <p:nvSpPr>
          <p:cNvPr id="45060" name="Prostokąt 3"/>
          <p:cNvSpPr>
            <a:spLocks noChangeArrowheads="1"/>
          </p:cNvSpPr>
          <p:nvPr/>
        </p:nvSpPr>
        <p:spPr bwMode="auto">
          <a:xfrm>
            <a:off x="1135064" y="5653088"/>
            <a:ext cx="6480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dirty="0">
                <a:latin typeface="+mn-lt"/>
              </a:rPr>
              <a:t>"</a:t>
            </a:r>
            <a:r>
              <a:rPr lang="pl-PL" altLang="pl-PL" sz="1400" dirty="0">
                <a:latin typeface="+mn-lt"/>
              </a:rPr>
              <a:t>Solidarność" na bloku (ul. Orzycka 14). </a:t>
            </a:r>
          </a:p>
        </p:txBody>
      </p:sp>
      <p:sp>
        <p:nvSpPr>
          <p:cNvPr id="45061" name="Prostokąt 4"/>
          <p:cNvSpPr>
            <a:spLocks noChangeArrowheads="1"/>
          </p:cNvSpPr>
          <p:nvPr/>
        </p:nvSpPr>
        <p:spPr bwMode="auto">
          <a:xfrm>
            <a:off x="1326357" y="6445377"/>
            <a:ext cx="7524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900" dirty="0">
                <a:latin typeface="+mn-lt"/>
              </a:rPr>
              <a:t>Źródło: http://wiadomosci.gazeta.pl/wiadomosci/5,78402,2916275,Opozycyjne_graffiti___zdjecia.html?i=0</a:t>
            </a:r>
          </a:p>
        </p:txBody>
      </p:sp>
      <p:sp>
        <p:nvSpPr>
          <p:cNvPr id="45062" name="pole tekstowe 5"/>
          <p:cNvSpPr txBox="1">
            <a:spLocks noChangeArrowheads="1"/>
          </p:cNvSpPr>
          <p:nvPr/>
        </p:nvSpPr>
        <p:spPr bwMode="auto">
          <a:xfrm>
            <a:off x="2405648" y="558801"/>
            <a:ext cx="87852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dirty="0">
                <a:latin typeface="+mn-lt"/>
              </a:rPr>
              <a:t>Kneblowanie wyrazów wolności stworzyło w przestrzeni miejskiej rodzaj abstrakcyjnej sfery anomii, </a:t>
            </a:r>
            <a:r>
              <a:rPr lang="pl-PL" altLang="pl-PL" sz="2400" dirty="0" err="1">
                <a:latin typeface="+mn-lt"/>
              </a:rPr>
              <a:t>bezmowy</a:t>
            </a:r>
            <a:r>
              <a:rPr lang="pl-PL" altLang="pl-PL" sz="2400" dirty="0">
                <a:latin typeface="+mn-lt"/>
              </a:rPr>
              <a:t>. </a:t>
            </a:r>
            <a:br>
              <a:rPr lang="pl-PL" altLang="pl-PL" sz="2400" dirty="0">
                <a:latin typeface="+mn-lt"/>
              </a:rPr>
            </a:br>
            <a:r>
              <a:rPr lang="pl-PL" altLang="pl-PL" sz="2400" dirty="0">
                <a:latin typeface="+mn-lt"/>
              </a:rPr>
              <a:t>Mury zostały upstrzone prostokątami, kwadratami, najczęściej bezkształtnymi formami, pod których powierzchnią można się było domyślać słów na podstawie ich długości lub rytmu liter. </a:t>
            </a:r>
            <a:br>
              <a:rPr lang="pl-PL" altLang="pl-PL" sz="2400" dirty="0">
                <a:latin typeface="+mn-lt"/>
              </a:rPr>
            </a:br>
            <a:endParaRPr lang="pl-PL" altLang="pl-P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355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pole tekstowe 1"/>
          <p:cNvSpPr txBox="1">
            <a:spLocks noChangeArrowheads="1"/>
          </p:cNvSpPr>
          <p:nvPr/>
        </p:nvSpPr>
        <p:spPr bwMode="auto">
          <a:xfrm flipH="1">
            <a:off x="1774825" y="1125539"/>
            <a:ext cx="999807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pl-PL" altLang="pl-PL" sz="2400" dirty="0">
                <a:latin typeface="+mn-lt"/>
              </a:rPr>
              <a:t>„ Z artystycznego punktu widzenia krasnoludki były sukcesem – największą </a:t>
            </a:r>
            <a:br>
              <a:rPr lang="pl-PL" altLang="pl-PL" sz="2400" dirty="0">
                <a:latin typeface="+mn-lt"/>
              </a:rPr>
            </a:br>
            <a:r>
              <a:rPr lang="pl-PL" altLang="pl-PL" sz="2400" dirty="0">
                <a:latin typeface="+mn-lt"/>
              </a:rPr>
              <a:t>i najbardziej widoczną wystawą malarską stanu wojennego. Ale sztuka miała być tutaj </a:t>
            </a:r>
            <a:r>
              <a:rPr lang="pl-PL" altLang="pl-PL" sz="2400" dirty="0" smtClean="0">
                <a:latin typeface="+mn-lt"/>
              </a:rPr>
              <a:t>zapalnikiem, </a:t>
            </a:r>
            <a:r>
              <a:rPr lang="pl-PL" altLang="pl-PL" sz="2400" dirty="0">
                <a:latin typeface="+mn-lt"/>
              </a:rPr>
              <a:t>detonatorem. Miła inspirować siły społeczne </a:t>
            </a:r>
            <a:br>
              <a:rPr lang="pl-PL" altLang="pl-PL" sz="2400" dirty="0">
                <a:latin typeface="+mn-lt"/>
              </a:rPr>
            </a:br>
            <a:r>
              <a:rPr lang="pl-PL" altLang="pl-PL" sz="2400" dirty="0">
                <a:latin typeface="+mn-lt"/>
              </a:rPr>
              <a:t>do prowadzenia permanentnej rewolucji.” </a:t>
            </a:r>
            <a:br>
              <a:rPr lang="pl-PL" altLang="pl-PL" sz="2400" dirty="0">
                <a:latin typeface="+mn-lt"/>
              </a:rPr>
            </a:br>
            <a:r>
              <a:rPr lang="pl-PL" altLang="pl-PL" sz="2400" i="1" dirty="0">
                <a:latin typeface="+mn-lt"/>
              </a:rPr>
              <a:t>Major </a:t>
            </a:r>
            <a:r>
              <a:rPr lang="pl-PL" altLang="pl-PL" sz="2400" i="1" dirty="0" err="1">
                <a:latin typeface="+mn-lt"/>
              </a:rPr>
              <a:t>Fydrych</a:t>
            </a:r>
            <a:r>
              <a:rPr lang="pl-PL" altLang="pl-PL" sz="2400" i="1" dirty="0">
                <a:latin typeface="+mn-lt"/>
              </a:rPr>
              <a:t>  </a:t>
            </a: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92" y="2878794"/>
            <a:ext cx="4887913" cy="3508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63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00438" y="4229101"/>
            <a:ext cx="79140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 smtClean="0"/>
              <a:t>ŚCIEŻKA HISTORII WROCŁAWIA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419877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867"/>
            <a:ext cx="11956712" cy="5803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ole tekstowe 2"/>
          <p:cNvSpPr txBox="1"/>
          <p:nvPr/>
        </p:nvSpPr>
        <p:spPr>
          <a:xfrm>
            <a:off x="1122217" y="6451639"/>
            <a:ext cx="104358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/>
              <a:t>Źródło: https://www.google.com/maps/place/%C5%9Acie%C5%BCka+historii+Wroc%C5%82awia/@51.1127031,17.0346957,17z/data=!3m1!4b1!4m5!3m4!1s0x0:0x1710acfc985a0ca6!8m2!3d51.1127031!4d17.0368844 </a:t>
            </a:r>
          </a:p>
        </p:txBody>
      </p:sp>
    </p:spTree>
    <p:extLst>
      <p:ext uri="{BB962C8B-B14F-4D97-AF65-F5344CB8AC3E}">
        <p14:creationId xmlns:p14="http://schemas.microsoft.com/office/powerpoint/2010/main" val="12294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62971" y="3331670"/>
            <a:ext cx="72113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MIEJSCE: </a:t>
            </a:r>
          </a:p>
          <a:p>
            <a:r>
              <a:rPr lang="pl-PL" sz="2800" dirty="0" smtClean="0"/>
              <a:t>Wrocław - trotuar przy Urszulankach, </a:t>
            </a:r>
            <a:r>
              <a:rPr lang="pl-PL" sz="2800" dirty="0"/>
              <a:t>pomiędzy Zaułkiem Ossolińskich </a:t>
            </a:r>
            <a:r>
              <a:rPr lang="pl-PL" sz="2800" dirty="0" smtClean="0"/>
              <a:t>a katedrą grekokatolicką </a:t>
            </a:r>
            <a:r>
              <a:rPr lang="pl-PL" sz="2800" dirty="0" err="1" smtClean="0"/>
              <a:t>pw</a:t>
            </a:r>
            <a:r>
              <a:rPr lang="pl-PL" sz="2800" dirty="0" smtClean="0"/>
              <a:t>  </a:t>
            </a:r>
            <a:r>
              <a:rPr lang="pl-PL" sz="2800" dirty="0"/>
              <a:t>św. </a:t>
            </a:r>
            <a:r>
              <a:rPr lang="pl-PL" sz="2800" dirty="0" smtClean="0"/>
              <a:t>Wincentego i św. Jakuba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5332421" y="5147552"/>
            <a:ext cx="31149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 err="1"/>
              <a:t>Źródło:https</a:t>
            </a:r>
            <a:r>
              <a:rPr lang="pl-PL" sz="900" dirty="0"/>
              <a:t>://www.wroclaw.pl/historia_miasta_pod_nogami </a:t>
            </a:r>
          </a:p>
        </p:txBody>
      </p:sp>
      <p:pic>
        <p:nvPicPr>
          <p:cNvPr id="3074" name="Picture 2" descr="Ilustrac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376" y="910624"/>
            <a:ext cx="3120950" cy="208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9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2016</TotalTime>
  <Words>769</Words>
  <Application>Microsoft Office PowerPoint</Application>
  <PresentationFormat>Panoramiczny</PresentationFormat>
  <Paragraphs>171</Paragraphs>
  <Slides>49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Gill Sans MT</vt:lpstr>
      <vt:lpstr>Times New Roman</vt:lpstr>
      <vt:lpstr>Wingdings</vt:lpstr>
      <vt:lpstr>Motyw pakietu Office</vt:lpstr>
      <vt:lpstr>Ścieżka historii Wrocławia </vt:lpstr>
      <vt:lpstr>           nie tylko krasnale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Edukacja Regionalna – Patriotyzm Jutra </vt:lpstr>
      <vt:lpstr>Edukacja Regionalna – Patriotyzm Jutra </vt:lpstr>
      <vt:lpstr>Edukacja Regionalna – Patriotyzm Jutra </vt:lpstr>
      <vt:lpstr>Harmonogram konkursu</vt:lpstr>
      <vt:lpstr>Literatura: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Błażej Szymczak</dc:creator>
  <cp:lastModifiedBy>Elżbieta Kazańska</cp:lastModifiedBy>
  <cp:revision>184</cp:revision>
  <dcterms:created xsi:type="dcterms:W3CDTF">2020-03-10T10:14:39Z</dcterms:created>
  <dcterms:modified xsi:type="dcterms:W3CDTF">2020-10-29T06:17:54Z</dcterms:modified>
</cp:coreProperties>
</file>